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media/image304.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36"/>
  </p:notesMasterIdLst>
  <p:sldIdLst>
    <p:sldId id="265" r:id="rId2"/>
    <p:sldId id="293" r:id="rId3"/>
    <p:sldId id="282" r:id="rId4"/>
    <p:sldId id="289" r:id="rId5"/>
    <p:sldId id="290" r:id="rId6"/>
    <p:sldId id="292" r:id="rId7"/>
    <p:sldId id="272" r:id="rId8"/>
    <p:sldId id="294" r:id="rId9"/>
    <p:sldId id="295" r:id="rId10"/>
    <p:sldId id="296" r:id="rId11"/>
    <p:sldId id="297" r:id="rId12"/>
    <p:sldId id="298" r:id="rId13"/>
    <p:sldId id="299" r:id="rId14"/>
    <p:sldId id="266" r:id="rId15"/>
    <p:sldId id="268" r:id="rId16"/>
    <p:sldId id="269" r:id="rId17"/>
    <p:sldId id="270" r:id="rId18"/>
    <p:sldId id="271" r:id="rId19"/>
    <p:sldId id="273" r:id="rId20"/>
    <p:sldId id="274" r:id="rId21"/>
    <p:sldId id="276" r:id="rId22"/>
    <p:sldId id="277" r:id="rId23"/>
    <p:sldId id="278" r:id="rId24"/>
    <p:sldId id="280" r:id="rId25"/>
    <p:sldId id="281" r:id="rId26"/>
    <p:sldId id="300" r:id="rId27"/>
    <p:sldId id="360" r:id="rId28"/>
    <p:sldId id="399" r:id="rId29"/>
    <p:sldId id="400" r:id="rId30"/>
    <p:sldId id="401" r:id="rId31"/>
    <p:sldId id="402" r:id="rId32"/>
    <p:sldId id="286" r:id="rId33"/>
    <p:sldId id="291" r:id="rId34"/>
    <p:sldId id="361" r:id="rId35"/>
    <p:sldId id="362" r:id="rId36"/>
    <p:sldId id="363" r:id="rId37"/>
    <p:sldId id="364" r:id="rId38"/>
    <p:sldId id="365" r:id="rId39"/>
    <p:sldId id="366" r:id="rId40"/>
    <p:sldId id="367" r:id="rId41"/>
    <p:sldId id="368" r:id="rId42"/>
    <p:sldId id="369" r:id="rId43"/>
    <p:sldId id="370" r:id="rId44"/>
    <p:sldId id="301" r:id="rId45"/>
    <p:sldId id="302" r:id="rId46"/>
    <p:sldId id="303" r:id="rId47"/>
    <p:sldId id="304" r:id="rId48"/>
    <p:sldId id="306"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371" r:id="rId62"/>
    <p:sldId id="319" r:id="rId63"/>
    <p:sldId id="320" r:id="rId64"/>
    <p:sldId id="321" r:id="rId65"/>
    <p:sldId id="322" r:id="rId66"/>
    <p:sldId id="323" r:id="rId67"/>
    <p:sldId id="324" r:id="rId68"/>
    <p:sldId id="325" r:id="rId69"/>
    <p:sldId id="326" r:id="rId70"/>
    <p:sldId id="327" r:id="rId71"/>
    <p:sldId id="328" r:id="rId72"/>
    <p:sldId id="372"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8" r:id="rId103"/>
    <p:sldId id="359" r:id="rId104"/>
    <p:sldId id="386" r:id="rId105"/>
    <p:sldId id="373" r:id="rId106"/>
    <p:sldId id="374" r:id="rId107"/>
    <p:sldId id="375" r:id="rId108"/>
    <p:sldId id="376" r:id="rId109"/>
    <p:sldId id="275" r:id="rId110"/>
    <p:sldId id="377" r:id="rId111"/>
    <p:sldId id="262" r:id="rId112"/>
    <p:sldId id="378" r:id="rId113"/>
    <p:sldId id="379" r:id="rId114"/>
    <p:sldId id="380" r:id="rId115"/>
    <p:sldId id="279" r:id="rId116"/>
    <p:sldId id="381" r:id="rId117"/>
    <p:sldId id="382" r:id="rId118"/>
    <p:sldId id="383" r:id="rId119"/>
    <p:sldId id="384" r:id="rId120"/>
    <p:sldId id="397" r:id="rId121"/>
    <p:sldId id="257" r:id="rId122"/>
    <p:sldId id="258" r:id="rId123"/>
    <p:sldId id="259" r:id="rId124"/>
    <p:sldId id="387" r:id="rId125"/>
    <p:sldId id="388" r:id="rId126"/>
    <p:sldId id="389" r:id="rId127"/>
    <p:sldId id="390" r:id="rId128"/>
    <p:sldId id="391" r:id="rId129"/>
    <p:sldId id="392" r:id="rId130"/>
    <p:sldId id="393" r:id="rId131"/>
    <p:sldId id="394" r:id="rId132"/>
    <p:sldId id="395" r:id="rId133"/>
    <p:sldId id="396" r:id="rId134"/>
    <p:sldId id="398" r:id="rId1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1" d="100"/>
          <a:sy n="111" d="100"/>
        </p:scale>
        <p:origin x="4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39715E-4833-46D5-B2DE-AB7A140D11EB}"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ID"/>
        </a:p>
      </dgm:t>
    </dgm:pt>
    <dgm:pt modelId="{E6DA57BB-BB90-43C2-87D4-0B69CA5C7767}">
      <dgm:prSet phldrT="[Text]"/>
      <dgm:spPr/>
      <dgm:t>
        <a:bodyPr/>
        <a:lstStyle/>
        <a:p>
          <a:r>
            <a:rPr lang="en-US"/>
            <a:t>Mengandung unsur pembelajaran yang baru/unik. Sesuatu yang hanya bisa didapatkan melalui bahan ajar yang tersedia.</a:t>
          </a:r>
          <a:endParaRPr lang="en-ID"/>
        </a:p>
      </dgm:t>
    </dgm:pt>
    <dgm:pt modelId="{63400CA3-710C-4882-9A1F-3527E0E78CC8}" type="parTrans" cxnId="{E60E15C8-96CB-4BC8-A4C0-9ECBA891748A}">
      <dgm:prSet/>
      <dgm:spPr/>
      <dgm:t>
        <a:bodyPr/>
        <a:lstStyle/>
        <a:p>
          <a:endParaRPr lang="en-ID"/>
        </a:p>
      </dgm:t>
    </dgm:pt>
    <dgm:pt modelId="{DC2D4E40-CDC6-44A9-B662-24CC3122B0B5}" type="sibTrans" cxnId="{E60E15C8-96CB-4BC8-A4C0-9ECBA891748A}">
      <dgm:prSet/>
      <dgm:spPr/>
      <dgm:t>
        <a:bodyPr/>
        <a:lstStyle/>
        <a:p>
          <a:endParaRPr lang="en-ID"/>
        </a:p>
      </dgm:t>
    </dgm:pt>
    <dgm:pt modelId="{E5CB1EC2-C2C9-43D7-BAF9-FC951DB509FC}">
      <dgm:prSet/>
      <dgm:spPr/>
      <dgm:t>
        <a:bodyPr/>
        <a:lstStyle/>
        <a:p>
          <a:r>
            <a:rPr lang="en-US"/>
            <a:t>Pembelajaran yang menyenangkan. Berikan narasi cerita.</a:t>
          </a:r>
          <a:endParaRPr lang="en-US" dirty="0"/>
        </a:p>
      </dgm:t>
    </dgm:pt>
    <dgm:pt modelId="{544DC0AD-6F14-4492-A102-E7FBD72FD50C}" type="parTrans" cxnId="{B2F85531-F97B-4B2B-8E0B-0D2C251061AC}">
      <dgm:prSet/>
      <dgm:spPr/>
      <dgm:t>
        <a:bodyPr/>
        <a:lstStyle/>
        <a:p>
          <a:endParaRPr lang="en-ID"/>
        </a:p>
      </dgm:t>
    </dgm:pt>
    <dgm:pt modelId="{D24EACF4-3D8F-40DB-966E-A8B701888DA1}" type="sibTrans" cxnId="{B2F85531-F97B-4B2B-8E0B-0D2C251061AC}">
      <dgm:prSet/>
      <dgm:spPr/>
      <dgm:t>
        <a:bodyPr/>
        <a:lstStyle/>
        <a:p>
          <a:endParaRPr lang="en-ID"/>
        </a:p>
      </dgm:t>
    </dgm:pt>
    <dgm:pt modelId="{9426085F-0A96-48C0-9EA3-70FD1FB454CC}">
      <dgm:prSet/>
      <dgm:spPr/>
      <dgm:t>
        <a:bodyPr/>
        <a:lstStyle/>
        <a:p>
          <a:r>
            <a:rPr lang="en-ID"/>
            <a:t>Mendorong terjadinya aksi/Tindakan. </a:t>
          </a:r>
          <a:endParaRPr lang="en-ID" dirty="0"/>
        </a:p>
      </dgm:t>
    </dgm:pt>
    <dgm:pt modelId="{AB38E7E1-79DC-453F-B25C-6AA3D45B7A55}" type="parTrans" cxnId="{932A8703-9099-4C3F-B00A-8D8532E2BCC0}">
      <dgm:prSet/>
      <dgm:spPr/>
      <dgm:t>
        <a:bodyPr/>
        <a:lstStyle/>
        <a:p>
          <a:endParaRPr lang="en-ID"/>
        </a:p>
      </dgm:t>
    </dgm:pt>
    <dgm:pt modelId="{33A17DD6-C388-4E3A-BB91-19FAA5381594}" type="sibTrans" cxnId="{932A8703-9099-4C3F-B00A-8D8532E2BCC0}">
      <dgm:prSet/>
      <dgm:spPr/>
      <dgm:t>
        <a:bodyPr/>
        <a:lstStyle/>
        <a:p>
          <a:endParaRPr lang="en-ID"/>
        </a:p>
      </dgm:t>
    </dgm:pt>
    <dgm:pt modelId="{536A4758-9C99-43FF-B910-D5BCA21BB8D4}" type="pres">
      <dgm:prSet presAssocID="{6D39715E-4833-46D5-B2DE-AB7A140D11EB}" presName="Name0" presStyleCnt="0">
        <dgm:presLayoutVars>
          <dgm:chMax val="7"/>
          <dgm:chPref val="7"/>
          <dgm:dir/>
        </dgm:presLayoutVars>
      </dgm:prSet>
      <dgm:spPr/>
    </dgm:pt>
    <dgm:pt modelId="{A2F5FDD3-224E-4CA5-A9D4-9FCE0A2735A8}" type="pres">
      <dgm:prSet presAssocID="{6D39715E-4833-46D5-B2DE-AB7A140D11EB}" presName="Name1" presStyleCnt="0"/>
      <dgm:spPr/>
    </dgm:pt>
    <dgm:pt modelId="{5A1EDE8A-DA1E-4048-BF4B-CF4C9DDF1BF2}" type="pres">
      <dgm:prSet presAssocID="{6D39715E-4833-46D5-B2DE-AB7A140D11EB}" presName="cycle" presStyleCnt="0"/>
      <dgm:spPr/>
    </dgm:pt>
    <dgm:pt modelId="{70D5852D-FA97-4C06-9B4B-85EFE427AA8F}" type="pres">
      <dgm:prSet presAssocID="{6D39715E-4833-46D5-B2DE-AB7A140D11EB}" presName="srcNode" presStyleLbl="node1" presStyleIdx="0" presStyleCnt="3"/>
      <dgm:spPr/>
    </dgm:pt>
    <dgm:pt modelId="{0EB006AB-A7AF-49F4-84B8-C0657746A284}" type="pres">
      <dgm:prSet presAssocID="{6D39715E-4833-46D5-B2DE-AB7A140D11EB}" presName="conn" presStyleLbl="parChTrans1D2" presStyleIdx="0" presStyleCnt="1"/>
      <dgm:spPr/>
    </dgm:pt>
    <dgm:pt modelId="{6D7A22C4-2320-4D3E-87F9-E76427090993}" type="pres">
      <dgm:prSet presAssocID="{6D39715E-4833-46D5-B2DE-AB7A140D11EB}" presName="extraNode" presStyleLbl="node1" presStyleIdx="0" presStyleCnt="3"/>
      <dgm:spPr/>
    </dgm:pt>
    <dgm:pt modelId="{4F62143C-98A2-47D8-85AC-7C9845F4879D}" type="pres">
      <dgm:prSet presAssocID="{6D39715E-4833-46D5-B2DE-AB7A140D11EB}" presName="dstNode" presStyleLbl="node1" presStyleIdx="0" presStyleCnt="3"/>
      <dgm:spPr/>
    </dgm:pt>
    <dgm:pt modelId="{0C8302E4-A2A1-49EF-8FB1-B35911AEAE22}" type="pres">
      <dgm:prSet presAssocID="{E6DA57BB-BB90-43C2-87D4-0B69CA5C7767}" presName="text_1" presStyleLbl="node1" presStyleIdx="0" presStyleCnt="3">
        <dgm:presLayoutVars>
          <dgm:bulletEnabled val="1"/>
        </dgm:presLayoutVars>
      </dgm:prSet>
      <dgm:spPr/>
    </dgm:pt>
    <dgm:pt modelId="{39FC6DB4-9C43-44E2-A75F-021FE609FFFB}" type="pres">
      <dgm:prSet presAssocID="{E6DA57BB-BB90-43C2-87D4-0B69CA5C7767}" presName="accent_1" presStyleCnt="0"/>
      <dgm:spPr/>
    </dgm:pt>
    <dgm:pt modelId="{04A89307-F117-486C-8512-6B0EF336DADF}" type="pres">
      <dgm:prSet presAssocID="{E6DA57BB-BB90-43C2-87D4-0B69CA5C7767}" presName="accentRepeatNode" presStyleLbl="solidFgAcc1" presStyleIdx="0" presStyleCnt="3"/>
      <dgm:spPr/>
    </dgm:pt>
    <dgm:pt modelId="{93B75EBC-4755-4D1F-9558-75C72C45F173}" type="pres">
      <dgm:prSet presAssocID="{E5CB1EC2-C2C9-43D7-BAF9-FC951DB509FC}" presName="text_2" presStyleLbl="node1" presStyleIdx="1" presStyleCnt="3">
        <dgm:presLayoutVars>
          <dgm:bulletEnabled val="1"/>
        </dgm:presLayoutVars>
      </dgm:prSet>
      <dgm:spPr/>
    </dgm:pt>
    <dgm:pt modelId="{8CB764BF-6EAB-43F8-95EF-CA48831297A8}" type="pres">
      <dgm:prSet presAssocID="{E5CB1EC2-C2C9-43D7-BAF9-FC951DB509FC}" presName="accent_2" presStyleCnt="0"/>
      <dgm:spPr/>
    </dgm:pt>
    <dgm:pt modelId="{64E59B5A-8678-4B15-94AE-64DBB738F87D}" type="pres">
      <dgm:prSet presAssocID="{E5CB1EC2-C2C9-43D7-BAF9-FC951DB509FC}" presName="accentRepeatNode" presStyleLbl="solidFgAcc1" presStyleIdx="1" presStyleCnt="3"/>
      <dgm:spPr/>
    </dgm:pt>
    <dgm:pt modelId="{E413F91B-1A3C-4CA9-BBA5-E9AB7139EB4A}" type="pres">
      <dgm:prSet presAssocID="{9426085F-0A96-48C0-9EA3-70FD1FB454CC}" presName="text_3" presStyleLbl="node1" presStyleIdx="2" presStyleCnt="3">
        <dgm:presLayoutVars>
          <dgm:bulletEnabled val="1"/>
        </dgm:presLayoutVars>
      </dgm:prSet>
      <dgm:spPr/>
    </dgm:pt>
    <dgm:pt modelId="{2EFE506F-8093-4CAA-9332-B47AB8727071}" type="pres">
      <dgm:prSet presAssocID="{9426085F-0A96-48C0-9EA3-70FD1FB454CC}" presName="accent_3" presStyleCnt="0"/>
      <dgm:spPr/>
    </dgm:pt>
    <dgm:pt modelId="{3E882DA2-2B54-431E-B3B8-6684BF94D4DD}" type="pres">
      <dgm:prSet presAssocID="{9426085F-0A96-48C0-9EA3-70FD1FB454CC}" presName="accentRepeatNode" presStyleLbl="solidFgAcc1" presStyleIdx="2" presStyleCnt="3"/>
      <dgm:spPr/>
    </dgm:pt>
  </dgm:ptLst>
  <dgm:cxnLst>
    <dgm:cxn modelId="{FCB12300-6CB8-45FC-A924-055738F406FB}" type="presOf" srcId="{E5CB1EC2-C2C9-43D7-BAF9-FC951DB509FC}" destId="{93B75EBC-4755-4D1F-9558-75C72C45F173}" srcOrd="0" destOrd="0" presId="urn:microsoft.com/office/officeart/2008/layout/VerticalCurvedList"/>
    <dgm:cxn modelId="{932A8703-9099-4C3F-B00A-8D8532E2BCC0}" srcId="{6D39715E-4833-46D5-B2DE-AB7A140D11EB}" destId="{9426085F-0A96-48C0-9EA3-70FD1FB454CC}" srcOrd="2" destOrd="0" parTransId="{AB38E7E1-79DC-453F-B25C-6AA3D45B7A55}" sibTransId="{33A17DD6-C388-4E3A-BB91-19FAA5381594}"/>
    <dgm:cxn modelId="{7BC82E19-177F-4474-919C-588DE16C1FED}" type="presOf" srcId="{DC2D4E40-CDC6-44A9-B662-24CC3122B0B5}" destId="{0EB006AB-A7AF-49F4-84B8-C0657746A284}" srcOrd="0" destOrd="0" presId="urn:microsoft.com/office/officeart/2008/layout/VerticalCurvedList"/>
    <dgm:cxn modelId="{1DEDF32C-ED0C-4FD6-9B91-0AB357A47782}" type="presOf" srcId="{E6DA57BB-BB90-43C2-87D4-0B69CA5C7767}" destId="{0C8302E4-A2A1-49EF-8FB1-B35911AEAE22}" srcOrd="0" destOrd="0" presId="urn:microsoft.com/office/officeart/2008/layout/VerticalCurvedList"/>
    <dgm:cxn modelId="{B2F85531-F97B-4B2B-8E0B-0D2C251061AC}" srcId="{6D39715E-4833-46D5-B2DE-AB7A140D11EB}" destId="{E5CB1EC2-C2C9-43D7-BAF9-FC951DB509FC}" srcOrd="1" destOrd="0" parTransId="{544DC0AD-6F14-4492-A102-E7FBD72FD50C}" sibTransId="{D24EACF4-3D8F-40DB-966E-A8B701888DA1}"/>
    <dgm:cxn modelId="{03E6E05D-DD36-4306-ABB1-A444C5B1C8E0}" type="presOf" srcId="{6D39715E-4833-46D5-B2DE-AB7A140D11EB}" destId="{536A4758-9C99-43FF-B910-D5BCA21BB8D4}" srcOrd="0" destOrd="0" presId="urn:microsoft.com/office/officeart/2008/layout/VerticalCurvedList"/>
    <dgm:cxn modelId="{3D5E148D-B0D1-409F-92EE-2224BB28A937}" type="presOf" srcId="{9426085F-0A96-48C0-9EA3-70FD1FB454CC}" destId="{E413F91B-1A3C-4CA9-BBA5-E9AB7139EB4A}" srcOrd="0" destOrd="0" presId="urn:microsoft.com/office/officeart/2008/layout/VerticalCurvedList"/>
    <dgm:cxn modelId="{E60E15C8-96CB-4BC8-A4C0-9ECBA891748A}" srcId="{6D39715E-4833-46D5-B2DE-AB7A140D11EB}" destId="{E6DA57BB-BB90-43C2-87D4-0B69CA5C7767}" srcOrd="0" destOrd="0" parTransId="{63400CA3-710C-4882-9A1F-3527E0E78CC8}" sibTransId="{DC2D4E40-CDC6-44A9-B662-24CC3122B0B5}"/>
    <dgm:cxn modelId="{81D3CD1B-B0BE-40BE-B7CB-C52E8B00E674}" type="presParOf" srcId="{536A4758-9C99-43FF-B910-D5BCA21BB8D4}" destId="{A2F5FDD3-224E-4CA5-A9D4-9FCE0A2735A8}" srcOrd="0" destOrd="0" presId="urn:microsoft.com/office/officeart/2008/layout/VerticalCurvedList"/>
    <dgm:cxn modelId="{CFCFE131-354B-4614-B924-0A3A8244C772}" type="presParOf" srcId="{A2F5FDD3-224E-4CA5-A9D4-9FCE0A2735A8}" destId="{5A1EDE8A-DA1E-4048-BF4B-CF4C9DDF1BF2}" srcOrd="0" destOrd="0" presId="urn:microsoft.com/office/officeart/2008/layout/VerticalCurvedList"/>
    <dgm:cxn modelId="{954F1E56-4E02-4866-BB50-0D387CAB57B7}" type="presParOf" srcId="{5A1EDE8A-DA1E-4048-BF4B-CF4C9DDF1BF2}" destId="{70D5852D-FA97-4C06-9B4B-85EFE427AA8F}" srcOrd="0" destOrd="0" presId="urn:microsoft.com/office/officeart/2008/layout/VerticalCurvedList"/>
    <dgm:cxn modelId="{F179E6A1-2A59-4A4E-B250-F9822341659A}" type="presParOf" srcId="{5A1EDE8A-DA1E-4048-BF4B-CF4C9DDF1BF2}" destId="{0EB006AB-A7AF-49F4-84B8-C0657746A284}" srcOrd="1" destOrd="0" presId="urn:microsoft.com/office/officeart/2008/layout/VerticalCurvedList"/>
    <dgm:cxn modelId="{A2B47A7B-960C-4236-B528-02E63EC8ADC4}" type="presParOf" srcId="{5A1EDE8A-DA1E-4048-BF4B-CF4C9DDF1BF2}" destId="{6D7A22C4-2320-4D3E-87F9-E76427090993}" srcOrd="2" destOrd="0" presId="urn:microsoft.com/office/officeart/2008/layout/VerticalCurvedList"/>
    <dgm:cxn modelId="{07D145BC-299A-4167-ACF6-18B8E2CB0931}" type="presParOf" srcId="{5A1EDE8A-DA1E-4048-BF4B-CF4C9DDF1BF2}" destId="{4F62143C-98A2-47D8-85AC-7C9845F4879D}" srcOrd="3" destOrd="0" presId="urn:microsoft.com/office/officeart/2008/layout/VerticalCurvedList"/>
    <dgm:cxn modelId="{CD57DDA9-CC91-4292-89F4-3DEA1CEB75E9}" type="presParOf" srcId="{A2F5FDD3-224E-4CA5-A9D4-9FCE0A2735A8}" destId="{0C8302E4-A2A1-49EF-8FB1-B35911AEAE22}" srcOrd="1" destOrd="0" presId="urn:microsoft.com/office/officeart/2008/layout/VerticalCurvedList"/>
    <dgm:cxn modelId="{9B547A23-1588-43E9-9C15-FD5345F52853}" type="presParOf" srcId="{A2F5FDD3-224E-4CA5-A9D4-9FCE0A2735A8}" destId="{39FC6DB4-9C43-44E2-A75F-021FE609FFFB}" srcOrd="2" destOrd="0" presId="urn:microsoft.com/office/officeart/2008/layout/VerticalCurvedList"/>
    <dgm:cxn modelId="{1D58513F-5CFE-4865-8AB7-F6A44AD4B718}" type="presParOf" srcId="{39FC6DB4-9C43-44E2-A75F-021FE609FFFB}" destId="{04A89307-F117-486C-8512-6B0EF336DADF}" srcOrd="0" destOrd="0" presId="urn:microsoft.com/office/officeart/2008/layout/VerticalCurvedList"/>
    <dgm:cxn modelId="{CCDA41E2-3D73-4BD1-BD1C-71EAEFEDF565}" type="presParOf" srcId="{A2F5FDD3-224E-4CA5-A9D4-9FCE0A2735A8}" destId="{93B75EBC-4755-4D1F-9558-75C72C45F173}" srcOrd="3" destOrd="0" presId="urn:microsoft.com/office/officeart/2008/layout/VerticalCurvedList"/>
    <dgm:cxn modelId="{27EBD419-0284-4C13-82FE-F5C87451BED1}" type="presParOf" srcId="{A2F5FDD3-224E-4CA5-A9D4-9FCE0A2735A8}" destId="{8CB764BF-6EAB-43F8-95EF-CA48831297A8}" srcOrd="4" destOrd="0" presId="urn:microsoft.com/office/officeart/2008/layout/VerticalCurvedList"/>
    <dgm:cxn modelId="{4BA17F86-E684-455D-ACAC-E9DA8149C1FC}" type="presParOf" srcId="{8CB764BF-6EAB-43F8-95EF-CA48831297A8}" destId="{64E59B5A-8678-4B15-94AE-64DBB738F87D}" srcOrd="0" destOrd="0" presId="urn:microsoft.com/office/officeart/2008/layout/VerticalCurvedList"/>
    <dgm:cxn modelId="{C9DBA39C-D2D8-4675-AD34-69C6E285E36A}" type="presParOf" srcId="{A2F5FDD3-224E-4CA5-A9D4-9FCE0A2735A8}" destId="{E413F91B-1A3C-4CA9-BBA5-E9AB7139EB4A}" srcOrd="5" destOrd="0" presId="urn:microsoft.com/office/officeart/2008/layout/VerticalCurvedList"/>
    <dgm:cxn modelId="{AB207F0D-F9D1-4377-9F26-2A296B1D45F7}" type="presParOf" srcId="{A2F5FDD3-224E-4CA5-A9D4-9FCE0A2735A8}" destId="{2EFE506F-8093-4CAA-9332-B47AB8727071}" srcOrd="6" destOrd="0" presId="urn:microsoft.com/office/officeart/2008/layout/VerticalCurvedList"/>
    <dgm:cxn modelId="{4EC819C5-AA6D-46DB-8092-105E97DB045E}" type="presParOf" srcId="{2EFE506F-8093-4CAA-9332-B47AB8727071}" destId="{3E882DA2-2B54-431E-B3B8-6684BF94D4D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7D45BF-76CA-4FF1-86B2-A2D1B89D60E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ID"/>
        </a:p>
      </dgm:t>
    </dgm:pt>
    <dgm:pt modelId="{4CEB4E5B-767B-4C2A-BC50-6E5AD6803DF9}">
      <dgm:prSet phldrT="[Text]"/>
      <dgm:spPr/>
      <dgm:t>
        <a:bodyPr/>
        <a:lstStyle/>
        <a:p>
          <a:r>
            <a:rPr lang="en-US" dirty="0" err="1"/>
            <a:t>Pembelajar</a:t>
          </a:r>
          <a:r>
            <a:rPr lang="en-US" dirty="0"/>
            <a:t> </a:t>
          </a:r>
          <a:r>
            <a:rPr lang="en-US" dirty="0" err="1"/>
            <a:t>mau</a:t>
          </a:r>
          <a:r>
            <a:rPr lang="en-US" dirty="0"/>
            <a:t> </a:t>
          </a:r>
          <a:r>
            <a:rPr lang="en-US" dirty="0" err="1"/>
            <a:t>belajar</a:t>
          </a:r>
          <a:r>
            <a:rPr lang="en-US" dirty="0"/>
            <a:t> </a:t>
          </a:r>
          <a:r>
            <a:rPr lang="en-US" dirty="0" err="1"/>
            <a:t>dari</a:t>
          </a:r>
          <a:r>
            <a:rPr lang="en-US" dirty="0"/>
            <a:t> </a:t>
          </a:r>
          <a:r>
            <a:rPr lang="en-US" dirty="0" err="1"/>
            <a:t>seseorang</a:t>
          </a:r>
          <a:r>
            <a:rPr lang="en-US" dirty="0"/>
            <a:t> yang </a:t>
          </a:r>
          <a:r>
            <a:rPr lang="en-US" dirty="0" err="1"/>
            <a:t>memiliki</a:t>
          </a:r>
          <a:r>
            <a:rPr lang="en-US" dirty="0"/>
            <a:t> </a:t>
          </a:r>
          <a:r>
            <a:rPr lang="en-US" dirty="0" err="1"/>
            <a:t>pengalaman</a:t>
          </a:r>
          <a:endParaRPr lang="en-ID" dirty="0"/>
        </a:p>
      </dgm:t>
    </dgm:pt>
    <dgm:pt modelId="{000B2026-B8A4-4C08-8A34-9A5D604423D0}" type="parTrans" cxnId="{729DE81D-1636-4A5E-848E-375195CDB2DF}">
      <dgm:prSet/>
      <dgm:spPr/>
      <dgm:t>
        <a:bodyPr/>
        <a:lstStyle/>
        <a:p>
          <a:endParaRPr lang="en-ID"/>
        </a:p>
      </dgm:t>
    </dgm:pt>
    <dgm:pt modelId="{73047C33-8447-4581-BD49-E15AC663929E}" type="sibTrans" cxnId="{729DE81D-1636-4A5E-848E-375195CDB2DF}">
      <dgm:prSet/>
      <dgm:spPr/>
      <dgm:t>
        <a:bodyPr/>
        <a:lstStyle/>
        <a:p>
          <a:endParaRPr lang="en-ID"/>
        </a:p>
      </dgm:t>
    </dgm:pt>
    <dgm:pt modelId="{4D0000FA-AC4A-4BCA-9FBE-339AE34ECF85}">
      <dgm:prSet/>
      <dgm:spPr/>
      <dgm:t>
        <a:bodyPr/>
        <a:lstStyle/>
        <a:p>
          <a:r>
            <a:rPr lang="en-US"/>
            <a:t>Informasi yang disediakan mudah dicerna secara bertahap</a:t>
          </a:r>
          <a:endParaRPr lang="en-US" dirty="0"/>
        </a:p>
      </dgm:t>
    </dgm:pt>
    <dgm:pt modelId="{056E24BF-D8D9-47CC-833F-7C7654E345C3}" type="parTrans" cxnId="{45F31592-8047-4D08-896E-503231A465FE}">
      <dgm:prSet/>
      <dgm:spPr/>
      <dgm:t>
        <a:bodyPr/>
        <a:lstStyle/>
        <a:p>
          <a:endParaRPr lang="en-ID"/>
        </a:p>
      </dgm:t>
    </dgm:pt>
    <dgm:pt modelId="{DCEE16AA-90F4-4129-ACF7-964BC73EB640}" type="sibTrans" cxnId="{45F31592-8047-4D08-896E-503231A465FE}">
      <dgm:prSet/>
      <dgm:spPr/>
      <dgm:t>
        <a:bodyPr/>
        <a:lstStyle/>
        <a:p>
          <a:endParaRPr lang="en-ID"/>
        </a:p>
      </dgm:t>
    </dgm:pt>
    <dgm:pt modelId="{90E4F20D-75BF-4DA0-B9A7-8D62D0127509}">
      <dgm:prSet/>
      <dgm:spPr/>
      <dgm:t>
        <a:bodyPr/>
        <a:lstStyle/>
        <a:p>
          <a:r>
            <a:rPr lang="en-US"/>
            <a:t>Luaran kuliah jelas dan memberikan apa yang diinginkan</a:t>
          </a:r>
          <a:endParaRPr lang="en-ID" dirty="0"/>
        </a:p>
      </dgm:t>
    </dgm:pt>
    <dgm:pt modelId="{CD2AC109-4A70-4C5A-8485-611FB5CCED12}" type="parTrans" cxnId="{78D347B1-4067-49FB-BCCB-951275EFBD77}">
      <dgm:prSet/>
      <dgm:spPr/>
      <dgm:t>
        <a:bodyPr/>
        <a:lstStyle/>
        <a:p>
          <a:endParaRPr lang="en-ID"/>
        </a:p>
      </dgm:t>
    </dgm:pt>
    <dgm:pt modelId="{E77D7280-5168-4B2A-8EEB-3F4F1983E7F2}" type="sibTrans" cxnId="{78D347B1-4067-49FB-BCCB-951275EFBD77}">
      <dgm:prSet/>
      <dgm:spPr/>
      <dgm:t>
        <a:bodyPr/>
        <a:lstStyle/>
        <a:p>
          <a:endParaRPr lang="en-ID"/>
        </a:p>
      </dgm:t>
    </dgm:pt>
    <dgm:pt modelId="{38C83B36-510E-473A-A029-0F209A43C601}" type="pres">
      <dgm:prSet presAssocID="{B87D45BF-76CA-4FF1-86B2-A2D1B89D60E9}" presName="linear" presStyleCnt="0">
        <dgm:presLayoutVars>
          <dgm:animLvl val="lvl"/>
          <dgm:resizeHandles val="exact"/>
        </dgm:presLayoutVars>
      </dgm:prSet>
      <dgm:spPr/>
    </dgm:pt>
    <dgm:pt modelId="{1A9B43D1-4C54-4449-9093-E705B4CFE875}" type="pres">
      <dgm:prSet presAssocID="{4CEB4E5B-767B-4C2A-BC50-6E5AD6803DF9}" presName="parentText" presStyleLbl="node1" presStyleIdx="0" presStyleCnt="3" custLinFactY="-51997" custLinFactNeighborX="-40821" custLinFactNeighborY="-100000">
        <dgm:presLayoutVars>
          <dgm:chMax val="0"/>
          <dgm:bulletEnabled val="1"/>
        </dgm:presLayoutVars>
      </dgm:prSet>
      <dgm:spPr/>
    </dgm:pt>
    <dgm:pt modelId="{CFB61A67-F62B-4A43-86CE-0C9BFBAC2155}" type="pres">
      <dgm:prSet presAssocID="{73047C33-8447-4581-BD49-E15AC663929E}" presName="spacer" presStyleCnt="0"/>
      <dgm:spPr/>
    </dgm:pt>
    <dgm:pt modelId="{8FE1A097-A27F-465D-8894-F31BBFE1D32F}" type="pres">
      <dgm:prSet presAssocID="{4D0000FA-AC4A-4BCA-9FBE-339AE34ECF85}" presName="parentText" presStyleLbl="node1" presStyleIdx="1" presStyleCnt="3">
        <dgm:presLayoutVars>
          <dgm:chMax val="0"/>
          <dgm:bulletEnabled val="1"/>
        </dgm:presLayoutVars>
      </dgm:prSet>
      <dgm:spPr/>
    </dgm:pt>
    <dgm:pt modelId="{B6C1D421-365E-4C85-B093-B79F0B6D4A02}" type="pres">
      <dgm:prSet presAssocID="{DCEE16AA-90F4-4129-ACF7-964BC73EB640}" presName="spacer" presStyleCnt="0"/>
      <dgm:spPr/>
    </dgm:pt>
    <dgm:pt modelId="{9420EBA4-949B-4F2B-B21C-56C8893CC662}" type="pres">
      <dgm:prSet presAssocID="{90E4F20D-75BF-4DA0-B9A7-8D62D0127509}" presName="parentText" presStyleLbl="node1" presStyleIdx="2" presStyleCnt="3">
        <dgm:presLayoutVars>
          <dgm:chMax val="0"/>
          <dgm:bulletEnabled val="1"/>
        </dgm:presLayoutVars>
      </dgm:prSet>
      <dgm:spPr/>
    </dgm:pt>
  </dgm:ptLst>
  <dgm:cxnLst>
    <dgm:cxn modelId="{6E4B6B05-F658-4C93-A67F-31A2D43C0533}" type="presOf" srcId="{4CEB4E5B-767B-4C2A-BC50-6E5AD6803DF9}" destId="{1A9B43D1-4C54-4449-9093-E705B4CFE875}" srcOrd="0" destOrd="0" presId="urn:microsoft.com/office/officeart/2005/8/layout/vList2"/>
    <dgm:cxn modelId="{729DE81D-1636-4A5E-848E-375195CDB2DF}" srcId="{B87D45BF-76CA-4FF1-86B2-A2D1B89D60E9}" destId="{4CEB4E5B-767B-4C2A-BC50-6E5AD6803DF9}" srcOrd="0" destOrd="0" parTransId="{000B2026-B8A4-4C08-8A34-9A5D604423D0}" sibTransId="{73047C33-8447-4581-BD49-E15AC663929E}"/>
    <dgm:cxn modelId="{4DF14629-8F8D-43AB-A718-F664C310ABF0}" type="presOf" srcId="{B87D45BF-76CA-4FF1-86B2-A2D1B89D60E9}" destId="{38C83B36-510E-473A-A029-0F209A43C601}" srcOrd="0" destOrd="0" presId="urn:microsoft.com/office/officeart/2005/8/layout/vList2"/>
    <dgm:cxn modelId="{C03AFD80-6ADD-4800-9FF0-A79CBFF07923}" type="presOf" srcId="{90E4F20D-75BF-4DA0-B9A7-8D62D0127509}" destId="{9420EBA4-949B-4F2B-B21C-56C8893CC662}" srcOrd="0" destOrd="0" presId="urn:microsoft.com/office/officeart/2005/8/layout/vList2"/>
    <dgm:cxn modelId="{45F31592-8047-4D08-896E-503231A465FE}" srcId="{B87D45BF-76CA-4FF1-86B2-A2D1B89D60E9}" destId="{4D0000FA-AC4A-4BCA-9FBE-339AE34ECF85}" srcOrd="1" destOrd="0" parTransId="{056E24BF-D8D9-47CC-833F-7C7654E345C3}" sibTransId="{DCEE16AA-90F4-4129-ACF7-964BC73EB640}"/>
    <dgm:cxn modelId="{78D347B1-4067-49FB-BCCB-951275EFBD77}" srcId="{B87D45BF-76CA-4FF1-86B2-A2D1B89D60E9}" destId="{90E4F20D-75BF-4DA0-B9A7-8D62D0127509}" srcOrd="2" destOrd="0" parTransId="{CD2AC109-4A70-4C5A-8485-611FB5CCED12}" sibTransId="{E77D7280-5168-4B2A-8EEB-3F4F1983E7F2}"/>
    <dgm:cxn modelId="{870FB8E4-FD9B-4552-A11E-0504B80FA9EE}" type="presOf" srcId="{4D0000FA-AC4A-4BCA-9FBE-339AE34ECF85}" destId="{8FE1A097-A27F-465D-8894-F31BBFE1D32F}" srcOrd="0" destOrd="0" presId="urn:microsoft.com/office/officeart/2005/8/layout/vList2"/>
    <dgm:cxn modelId="{45E1B743-8E9C-4911-964E-E71697CDE3B7}" type="presParOf" srcId="{38C83B36-510E-473A-A029-0F209A43C601}" destId="{1A9B43D1-4C54-4449-9093-E705B4CFE875}" srcOrd="0" destOrd="0" presId="urn:microsoft.com/office/officeart/2005/8/layout/vList2"/>
    <dgm:cxn modelId="{E7802418-F4EF-4B6C-8104-3814DDF868E0}" type="presParOf" srcId="{38C83B36-510E-473A-A029-0F209A43C601}" destId="{CFB61A67-F62B-4A43-86CE-0C9BFBAC2155}" srcOrd="1" destOrd="0" presId="urn:microsoft.com/office/officeart/2005/8/layout/vList2"/>
    <dgm:cxn modelId="{64F17F04-6FE1-4CC2-90C4-94805D5345E2}" type="presParOf" srcId="{38C83B36-510E-473A-A029-0F209A43C601}" destId="{8FE1A097-A27F-465D-8894-F31BBFE1D32F}" srcOrd="2" destOrd="0" presId="urn:microsoft.com/office/officeart/2005/8/layout/vList2"/>
    <dgm:cxn modelId="{601254A2-CFE0-4C19-9BFF-0283BE9D0758}" type="presParOf" srcId="{38C83B36-510E-473A-A029-0F209A43C601}" destId="{B6C1D421-365E-4C85-B093-B79F0B6D4A02}" srcOrd="3" destOrd="0" presId="urn:microsoft.com/office/officeart/2005/8/layout/vList2"/>
    <dgm:cxn modelId="{F5CE9CF2-9C7A-4B46-BD21-72C50312ADC1}" type="presParOf" srcId="{38C83B36-510E-473A-A029-0F209A43C601}" destId="{9420EBA4-949B-4F2B-B21C-56C8893CC662}"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699C02A-0061-4A15-AA52-786E268B3D60}"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ID"/>
        </a:p>
      </dgm:t>
    </dgm:pt>
    <dgm:pt modelId="{D251DBA6-3544-4210-9328-29006746282F}">
      <dgm:prSet phldrT="[Text]"/>
      <dgm:spPr/>
      <dgm:t>
        <a:bodyPr/>
        <a:lstStyle/>
        <a:p>
          <a:r>
            <a:rPr lang="en-US" dirty="0" err="1"/>
            <a:t>Singkat</a:t>
          </a:r>
          <a:endParaRPr lang="en-ID" dirty="0"/>
        </a:p>
      </dgm:t>
    </dgm:pt>
    <dgm:pt modelId="{6885A743-3723-4E89-AB24-C772755B2811}" type="parTrans" cxnId="{1BE658D3-C3EC-48E2-8CF1-D5C03B90DA3B}">
      <dgm:prSet/>
      <dgm:spPr/>
      <dgm:t>
        <a:bodyPr/>
        <a:lstStyle/>
        <a:p>
          <a:endParaRPr lang="en-ID"/>
        </a:p>
      </dgm:t>
    </dgm:pt>
    <dgm:pt modelId="{446B9792-532D-43D6-9CDD-62E6BD1181B7}" type="sibTrans" cxnId="{1BE658D3-C3EC-48E2-8CF1-D5C03B90DA3B}">
      <dgm:prSet/>
      <dgm:spPr/>
      <dgm:t>
        <a:bodyPr/>
        <a:lstStyle/>
        <a:p>
          <a:endParaRPr lang="en-ID"/>
        </a:p>
      </dgm:t>
    </dgm:pt>
    <dgm:pt modelId="{490A823C-3765-45D9-8CF4-C482CA1D36B2}">
      <dgm:prSet/>
      <dgm:spPr/>
      <dgm:t>
        <a:bodyPr/>
        <a:lstStyle/>
        <a:p>
          <a:r>
            <a:rPr lang="en-US" dirty="0"/>
            <a:t>Video</a:t>
          </a:r>
        </a:p>
      </dgm:t>
    </dgm:pt>
    <dgm:pt modelId="{3C23ECA9-99B0-448A-88D4-C9C0CEBC5554}" type="parTrans" cxnId="{D5166515-796A-440A-97BC-D7D6D2F871D5}">
      <dgm:prSet/>
      <dgm:spPr/>
      <dgm:t>
        <a:bodyPr/>
        <a:lstStyle/>
        <a:p>
          <a:endParaRPr lang="en-ID"/>
        </a:p>
      </dgm:t>
    </dgm:pt>
    <dgm:pt modelId="{07A47F52-B2C7-4466-B202-BBB095B4D8F2}" type="sibTrans" cxnId="{D5166515-796A-440A-97BC-D7D6D2F871D5}">
      <dgm:prSet/>
      <dgm:spPr/>
      <dgm:t>
        <a:bodyPr/>
        <a:lstStyle/>
        <a:p>
          <a:endParaRPr lang="en-ID"/>
        </a:p>
      </dgm:t>
    </dgm:pt>
    <dgm:pt modelId="{2B7D29D0-1D2B-409D-A79E-E343360C12C0}">
      <dgm:prSet/>
      <dgm:spPr/>
      <dgm:t>
        <a:bodyPr/>
        <a:lstStyle/>
        <a:p>
          <a:r>
            <a:rPr lang="en-US" dirty="0" err="1"/>
            <a:t>Sederhana</a:t>
          </a:r>
          <a:endParaRPr lang="en-US" dirty="0"/>
        </a:p>
      </dgm:t>
    </dgm:pt>
    <dgm:pt modelId="{9FAD5469-2CE4-4C7D-870A-A3B4F635B50F}" type="parTrans" cxnId="{1412686B-EC1D-4595-B604-F7F8B1471E49}">
      <dgm:prSet/>
      <dgm:spPr/>
      <dgm:t>
        <a:bodyPr/>
        <a:lstStyle/>
        <a:p>
          <a:endParaRPr lang="en-ID"/>
        </a:p>
      </dgm:t>
    </dgm:pt>
    <dgm:pt modelId="{669E9D41-EAF1-483C-A865-D844E4A45EB0}" type="sibTrans" cxnId="{1412686B-EC1D-4595-B604-F7F8B1471E49}">
      <dgm:prSet/>
      <dgm:spPr/>
      <dgm:t>
        <a:bodyPr/>
        <a:lstStyle/>
        <a:p>
          <a:endParaRPr lang="en-ID"/>
        </a:p>
      </dgm:t>
    </dgm:pt>
    <dgm:pt modelId="{47C799D0-68F4-4A55-95B1-FC3822051673}">
      <dgm:prSet/>
      <dgm:spPr/>
      <dgm:t>
        <a:bodyPr/>
        <a:lstStyle/>
        <a:p>
          <a:r>
            <a:rPr lang="en-US" dirty="0" err="1"/>
            <a:t>Interaktif</a:t>
          </a:r>
          <a:endParaRPr lang="en-ID" dirty="0"/>
        </a:p>
      </dgm:t>
    </dgm:pt>
    <dgm:pt modelId="{A1705D87-2F40-44D2-8D3E-5C84889C5E6E}" type="parTrans" cxnId="{07FBE1DB-024E-4D51-9F06-08DD46C05F04}">
      <dgm:prSet/>
      <dgm:spPr/>
      <dgm:t>
        <a:bodyPr/>
        <a:lstStyle/>
        <a:p>
          <a:endParaRPr lang="en-ID"/>
        </a:p>
      </dgm:t>
    </dgm:pt>
    <dgm:pt modelId="{30A3CE1D-7A3C-424B-9B37-EECA797D6DF7}" type="sibTrans" cxnId="{07FBE1DB-024E-4D51-9F06-08DD46C05F04}">
      <dgm:prSet/>
      <dgm:spPr/>
      <dgm:t>
        <a:bodyPr/>
        <a:lstStyle/>
        <a:p>
          <a:endParaRPr lang="en-ID"/>
        </a:p>
      </dgm:t>
    </dgm:pt>
    <dgm:pt modelId="{39D96217-C9A0-401F-8326-8D5CF75A4737}">
      <dgm:prSet phldrT="[Text]"/>
      <dgm:spPr/>
      <dgm:t>
        <a:bodyPr/>
        <a:lstStyle/>
        <a:p>
          <a:r>
            <a:rPr lang="en-US" dirty="0"/>
            <a:t>Modul </a:t>
          </a:r>
          <a:r>
            <a:rPr lang="en-US" dirty="0" err="1"/>
            <a:t>pembelajaran</a:t>
          </a:r>
          <a:r>
            <a:rPr lang="en-US" dirty="0"/>
            <a:t> </a:t>
          </a:r>
          <a:r>
            <a:rPr lang="en-US" dirty="0" err="1"/>
            <a:t>singkat</a:t>
          </a:r>
          <a:endParaRPr lang="en-ID" dirty="0"/>
        </a:p>
      </dgm:t>
    </dgm:pt>
    <dgm:pt modelId="{5634C6DC-BFB8-4F99-B3B9-22F1BBE40E05}" type="parTrans" cxnId="{4E024133-2DE9-44C6-BA44-22F5E86EADBC}">
      <dgm:prSet/>
      <dgm:spPr/>
      <dgm:t>
        <a:bodyPr/>
        <a:lstStyle/>
        <a:p>
          <a:endParaRPr lang="en-ID"/>
        </a:p>
      </dgm:t>
    </dgm:pt>
    <dgm:pt modelId="{25A3D061-44F2-46B5-BE0F-6415E87D79D8}" type="sibTrans" cxnId="{4E024133-2DE9-44C6-BA44-22F5E86EADBC}">
      <dgm:prSet/>
      <dgm:spPr/>
      <dgm:t>
        <a:bodyPr/>
        <a:lstStyle/>
        <a:p>
          <a:endParaRPr lang="en-ID"/>
        </a:p>
      </dgm:t>
    </dgm:pt>
    <dgm:pt modelId="{4F4E400A-CF9A-40A0-B2A6-2C260710F064}">
      <dgm:prSet/>
      <dgm:spPr/>
      <dgm:t>
        <a:bodyPr/>
        <a:lstStyle/>
        <a:p>
          <a:r>
            <a:rPr lang="en-US" dirty="0" err="1"/>
            <a:t>Gunakan</a:t>
          </a:r>
          <a:r>
            <a:rPr lang="en-US" dirty="0"/>
            <a:t> video (</a:t>
          </a:r>
          <a:r>
            <a:rPr lang="en-US" dirty="0" err="1"/>
            <a:t>sesuai</a:t>
          </a:r>
          <a:r>
            <a:rPr lang="en-US" dirty="0"/>
            <a:t> </a:t>
          </a:r>
          <a:r>
            <a:rPr lang="en-US" dirty="0" err="1"/>
            <a:t>kebutuhan</a:t>
          </a:r>
          <a:r>
            <a:rPr lang="en-US" dirty="0"/>
            <a:t>)</a:t>
          </a:r>
        </a:p>
      </dgm:t>
    </dgm:pt>
    <dgm:pt modelId="{3079942C-A7DD-4AAB-8007-271C80A2BA31}" type="parTrans" cxnId="{7685CB5F-393E-40E7-8001-08F882F259F6}">
      <dgm:prSet/>
      <dgm:spPr/>
      <dgm:t>
        <a:bodyPr/>
        <a:lstStyle/>
        <a:p>
          <a:endParaRPr lang="en-ID"/>
        </a:p>
      </dgm:t>
    </dgm:pt>
    <dgm:pt modelId="{CFB6D93D-A157-4CFC-9DB7-C07DFD0CB42C}" type="sibTrans" cxnId="{7685CB5F-393E-40E7-8001-08F882F259F6}">
      <dgm:prSet/>
      <dgm:spPr/>
      <dgm:t>
        <a:bodyPr/>
        <a:lstStyle/>
        <a:p>
          <a:endParaRPr lang="en-ID"/>
        </a:p>
      </dgm:t>
    </dgm:pt>
    <dgm:pt modelId="{7DF187D0-383A-4CE3-86C0-F763224B244C}">
      <dgm:prSet/>
      <dgm:spPr/>
      <dgm:t>
        <a:bodyPr/>
        <a:lstStyle/>
        <a:p>
          <a:r>
            <a:rPr lang="en-US" dirty="0" err="1"/>
            <a:t>Sajikan</a:t>
          </a:r>
          <a:r>
            <a:rPr lang="en-US" dirty="0"/>
            <a:t> </a:t>
          </a:r>
          <a:r>
            <a:rPr lang="en-US" dirty="0" err="1"/>
            <a:t>dengan</a:t>
          </a:r>
          <a:r>
            <a:rPr lang="en-US" dirty="0"/>
            <a:t> </a:t>
          </a:r>
          <a:r>
            <a:rPr lang="en-US" dirty="0" err="1"/>
            <a:t>sederhana</a:t>
          </a:r>
          <a:endParaRPr lang="en-US" dirty="0"/>
        </a:p>
      </dgm:t>
    </dgm:pt>
    <dgm:pt modelId="{348E1356-B3DB-4D34-A589-CA75AF6D033F}" type="parTrans" cxnId="{D9DBAACF-C6F1-4EF9-96CD-A5C017D87FB3}">
      <dgm:prSet/>
      <dgm:spPr/>
      <dgm:t>
        <a:bodyPr/>
        <a:lstStyle/>
        <a:p>
          <a:endParaRPr lang="en-ID"/>
        </a:p>
      </dgm:t>
    </dgm:pt>
    <dgm:pt modelId="{196228C9-C9BA-4429-80A5-A1BE358089D2}" type="sibTrans" cxnId="{D9DBAACF-C6F1-4EF9-96CD-A5C017D87FB3}">
      <dgm:prSet/>
      <dgm:spPr/>
      <dgm:t>
        <a:bodyPr/>
        <a:lstStyle/>
        <a:p>
          <a:endParaRPr lang="en-ID"/>
        </a:p>
      </dgm:t>
    </dgm:pt>
    <dgm:pt modelId="{6A1359C2-DF1F-4E0E-9018-4F75B254CDFD}">
      <dgm:prSet/>
      <dgm:spPr/>
      <dgm:t>
        <a:bodyPr/>
        <a:lstStyle/>
        <a:p>
          <a:r>
            <a:rPr lang="en-US" dirty="0" err="1"/>
            <a:t>Sediakan</a:t>
          </a:r>
          <a:r>
            <a:rPr lang="en-US" dirty="0"/>
            <a:t> </a:t>
          </a:r>
          <a:r>
            <a:rPr lang="en-US" dirty="0" err="1"/>
            <a:t>elemen</a:t>
          </a:r>
          <a:r>
            <a:rPr lang="en-US" dirty="0"/>
            <a:t> </a:t>
          </a:r>
          <a:r>
            <a:rPr lang="en-US" dirty="0" err="1"/>
            <a:t>interaktif</a:t>
          </a:r>
          <a:endParaRPr lang="en-ID" dirty="0"/>
        </a:p>
      </dgm:t>
    </dgm:pt>
    <dgm:pt modelId="{A4BE7230-02BE-40BF-8FD0-A7FA929EF138}" type="parTrans" cxnId="{086E0F21-BD80-46C6-82DD-E1DE82E149A2}">
      <dgm:prSet/>
      <dgm:spPr/>
      <dgm:t>
        <a:bodyPr/>
        <a:lstStyle/>
        <a:p>
          <a:endParaRPr lang="en-ID"/>
        </a:p>
      </dgm:t>
    </dgm:pt>
    <dgm:pt modelId="{6DEA0448-04D0-4733-902F-FBE965CA07CE}" type="sibTrans" cxnId="{086E0F21-BD80-46C6-82DD-E1DE82E149A2}">
      <dgm:prSet/>
      <dgm:spPr/>
      <dgm:t>
        <a:bodyPr/>
        <a:lstStyle/>
        <a:p>
          <a:endParaRPr lang="en-ID"/>
        </a:p>
      </dgm:t>
    </dgm:pt>
    <dgm:pt modelId="{B4EBB7BF-6E12-4D69-90A7-9EBDBE5C2435}" type="pres">
      <dgm:prSet presAssocID="{1699C02A-0061-4A15-AA52-786E268B3D60}" presName="Name0" presStyleCnt="0">
        <dgm:presLayoutVars>
          <dgm:chMax/>
          <dgm:chPref val="3"/>
          <dgm:dir/>
          <dgm:animOne val="branch"/>
          <dgm:animLvl val="lvl"/>
        </dgm:presLayoutVars>
      </dgm:prSet>
      <dgm:spPr/>
    </dgm:pt>
    <dgm:pt modelId="{F3CE4FF4-22B3-4F17-B901-4E9544F5EE12}" type="pres">
      <dgm:prSet presAssocID="{D251DBA6-3544-4210-9328-29006746282F}" presName="composite" presStyleCnt="0"/>
      <dgm:spPr/>
    </dgm:pt>
    <dgm:pt modelId="{6781B341-6675-41B4-93B9-6EA468AE8DAA}" type="pres">
      <dgm:prSet presAssocID="{D251DBA6-3544-4210-9328-29006746282F}" presName="FirstChild" presStyleLbl="revTx" presStyleIdx="0" presStyleCnt="4">
        <dgm:presLayoutVars>
          <dgm:chMax val="0"/>
          <dgm:chPref val="0"/>
          <dgm:bulletEnabled val="1"/>
        </dgm:presLayoutVars>
      </dgm:prSet>
      <dgm:spPr/>
    </dgm:pt>
    <dgm:pt modelId="{CBE85B9F-4C44-4051-9ABB-7262872C6017}" type="pres">
      <dgm:prSet presAssocID="{D251DBA6-3544-4210-9328-29006746282F}" presName="Parent" presStyleLbl="alignNode1" presStyleIdx="0" presStyleCnt="4">
        <dgm:presLayoutVars>
          <dgm:chMax val="3"/>
          <dgm:chPref val="3"/>
          <dgm:bulletEnabled val="1"/>
        </dgm:presLayoutVars>
      </dgm:prSet>
      <dgm:spPr/>
    </dgm:pt>
    <dgm:pt modelId="{ED4648F8-E9A6-4FDB-ADF9-55DF5DCF585A}" type="pres">
      <dgm:prSet presAssocID="{D251DBA6-3544-4210-9328-29006746282F}" presName="Accent" presStyleLbl="parChTrans1D1" presStyleIdx="0" presStyleCnt="4"/>
      <dgm:spPr/>
    </dgm:pt>
    <dgm:pt modelId="{FC5C5397-54F8-44B1-8F25-82FA7BEEDCFA}" type="pres">
      <dgm:prSet presAssocID="{446B9792-532D-43D6-9CDD-62E6BD1181B7}" presName="sibTrans" presStyleCnt="0"/>
      <dgm:spPr/>
    </dgm:pt>
    <dgm:pt modelId="{264F69D5-4C80-4684-B137-E165350A933A}" type="pres">
      <dgm:prSet presAssocID="{490A823C-3765-45D9-8CF4-C482CA1D36B2}" presName="composite" presStyleCnt="0"/>
      <dgm:spPr/>
    </dgm:pt>
    <dgm:pt modelId="{59068417-AC82-4E9F-9060-548F1F44FB31}" type="pres">
      <dgm:prSet presAssocID="{490A823C-3765-45D9-8CF4-C482CA1D36B2}" presName="FirstChild" presStyleLbl="revTx" presStyleIdx="1" presStyleCnt="4">
        <dgm:presLayoutVars>
          <dgm:chMax val="0"/>
          <dgm:chPref val="0"/>
          <dgm:bulletEnabled val="1"/>
        </dgm:presLayoutVars>
      </dgm:prSet>
      <dgm:spPr/>
    </dgm:pt>
    <dgm:pt modelId="{4C023EFB-904C-47E2-8E73-8F8165709A2A}" type="pres">
      <dgm:prSet presAssocID="{490A823C-3765-45D9-8CF4-C482CA1D36B2}" presName="Parent" presStyleLbl="alignNode1" presStyleIdx="1" presStyleCnt="4">
        <dgm:presLayoutVars>
          <dgm:chMax val="3"/>
          <dgm:chPref val="3"/>
          <dgm:bulletEnabled val="1"/>
        </dgm:presLayoutVars>
      </dgm:prSet>
      <dgm:spPr/>
    </dgm:pt>
    <dgm:pt modelId="{1953114D-A71E-4F1F-A9F8-87CCB383E0B2}" type="pres">
      <dgm:prSet presAssocID="{490A823C-3765-45D9-8CF4-C482CA1D36B2}" presName="Accent" presStyleLbl="parChTrans1D1" presStyleIdx="1" presStyleCnt="4"/>
      <dgm:spPr/>
    </dgm:pt>
    <dgm:pt modelId="{71314C02-22C4-4B86-AD62-ACE909FD2A03}" type="pres">
      <dgm:prSet presAssocID="{07A47F52-B2C7-4466-B202-BBB095B4D8F2}" presName="sibTrans" presStyleCnt="0"/>
      <dgm:spPr/>
    </dgm:pt>
    <dgm:pt modelId="{7DA1F1C0-4253-44FB-A34B-C373B3C97640}" type="pres">
      <dgm:prSet presAssocID="{2B7D29D0-1D2B-409D-A79E-E343360C12C0}" presName="composite" presStyleCnt="0"/>
      <dgm:spPr/>
    </dgm:pt>
    <dgm:pt modelId="{DC66775C-F5E4-4D54-9E46-8CFDB5A87111}" type="pres">
      <dgm:prSet presAssocID="{2B7D29D0-1D2B-409D-A79E-E343360C12C0}" presName="FirstChild" presStyleLbl="revTx" presStyleIdx="2" presStyleCnt="4">
        <dgm:presLayoutVars>
          <dgm:chMax val="0"/>
          <dgm:chPref val="0"/>
          <dgm:bulletEnabled val="1"/>
        </dgm:presLayoutVars>
      </dgm:prSet>
      <dgm:spPr/>
    </dgm:pt>
    <dgm:pt modelId="{3A00A75D-3253-4310-BBF4-F9F5E14E7EB2}" type="pres">
      <dgm:prSet presAssocID="{2B7D29D0-1D2B-409D-A79E-E343360C12C0}" presName="Parent" presStyleLbl="alignNode1" presStyleIdx="2" presStyleCnt="4">
        <dgm:presLayoutVars>
          <dgm:chMax val="3"/>
          <dgm:chPref val="3"/>
          <dgm:bulletEnabled val="1"/>
        </dgm:presLayoutVars>
      </dgm:prSet>
      <dgm:spPr/>
    </dgm:pt>
    <dgm:pt modelId="{8B3A55C8-07E0-447B-B548-193335BC076F}" type="pres">
      <dgm:prSet presAssocID="{2B7D29D0-1D2B-409D-A79E-E343360C12C0}" presName="Accent" presStyleLbl="parChTrans1D1" presStyleIdx="2" presStyleCnt="4"/>
      <dgm:spPr/>
    </dgm:pt>
    <dgm:pt modelId="{6794DBCA-A30C-492B-A855-E98B739C3CE7}" type="pres">
      <dgm:prSet presAssocID="{669E9D41-EAF1-483C-A865-D844E4A45EB0}" presName="sibTrans" presStyleCnt="0"/>
      <dgm:spPr/>
    </dgm:pt>
    <dgm:pt modelId="{2F4AFE9C-07B0-4889-922E-9140696E74E7}" type="pres">
      <dgm:prSet presAssocID="{47C799D0-68F4-4A55-95B1-FC3822051673}" presName="composite" presStyleCnt="0"/>
      <dgm:spPr/>
    </dgm:pt>
    <dgm:pt modelId="{D706E163-ECBE-4EF4-A4CB-4BC92620AEE3}" type="pres">
      <dgm:prSet presAssocID="{47C799D0-68F4-4A55-95B1-FC3822051673}" presName="FirstChild" presStyleLbl="revTx" presStyleIdx="3" presStyleCnt="4">
        <dgm:presLayoutVars>
          <dgm:chMax val="0"/>
          <dgm:chPref val="0"/>
          <dgm:bulletEnabled val="1"/>
        </dgm:presLayoutVars>
      </dgm:prSet>
      <dgm:spPr/>
    </dgm:pt>
    <dgm:pt modelId="{021A6190-36A3-4CBF-8087-3F69AA1395A3}" type="pres">
      <dgm:prSet presAssocID="{47C799D0-68F4-4A55-95B1-FC3822051673}" presName="Parent" presStyleLbl="alignNode1" presStyleIdx="3" presStyleCnt="4">
        <dgm:presLayoutVars>
          <dgm:chMax val="3"/>
          <dgm:chPref val="3"/>
          <dgm:bulletEnabled val="1"/>
        </dgm:presLayoutVars>
      </dgm:prSet>
      <dgm:spPr/>
    </dgm:pt>
    <dgm:pt modelId="{17A9107C-976D-454B-AFCF-51C83DD2942B}" type="pres">
      <dgm:prSet presAssocID="{47C799D0-68F4-4A55-95B1-FC3822051673}" presName="Accent" presStyleLbl="parChTrans1D1" presStyleIdx="3" presStyleCnt="4"/>
      <dgm:spPr/>
    </dgm:pt>
  </dgm:ptLst>
  <dgm:cxnLst>
    <dgm:cxn modelId="{D5166515-796A-440A-97BC-D7D6D2F871D5}" srcId="{1699C02A-0061-4A15-AA52-786E268B3D60}" destId="{490A823C-3765-45D9-8CF4-C482CA1D36B2}" srcOrd="1" destOrd="0" parTransId="{3C23ECA9-99B0-448A-88D4-C9C0CEBC5554}" sibTransId="{07A47F52-B2C7-4466-B202-BBB095B4D8F2}"/>
    <dgm:cxn modelId="{086E0F21-BD80-46C6-82DD-E1DE82E149A2}" srcId="{47C799D0-68F4-4A55-95B1-FC3822051673}" destId="{6A1359C2-DF1F-4E0E-9018-4F75B254CDFD}" srcOrd="0" destOrd="0" parTransId="{A4BE7230-02BE-40BF-8FD0-A7FA929EF138}" sibTransId="{6DEA0448-04D0-4733-902F-FBE965CA07CE}"/>
    <dgm:cxn modelId="{4EB1E621-92D2-47C2-B99A-A44FFAFE924A}" type="presOf" srcId="{4F4E400A-CF9A-40A0-B2A6-2C260710F064}" destId="{59068417-AC82-4E9F-9060-548F1F44FB31}" srcOrd="0" destOrd="0" presId="urn:microsoft.com/office/officeart/2011/layout/TabList"/>
    <dgm:cxn modelId="{DFB3AB27-C0C7-413B-9BD8-DB4665958B25}" type="presOf" srcId="{7DF187D0-383A-4CE3-86C0-F763224B244C}" destId="{DC66775C-F5E4-4D54-9E46-8CFDB5A87111}" srcOrd="0" destOrd="0" presId="urn:microsoft.com/office/officeart/2011/layout/TabList"/>
    <dgm:cxn modelId="{A8D9902A-875C-4C08-8E21-625B68D5F771}" type="presOf" srcId="{6A1359C2-DF1F-4E0E-9018-4F75B254CDFD}" destId="{D706E163-ECBE-4EF4-A4CB-4BC92620AEE3}" srcOrd="0" destOrd="0" presId="urn:microsoft.com/office/officeart/2011/layout/TabList"/>
    <dgm:cxn modelId="{4E024133-2DE9-44C6-BA44-22F5E86EADBC}" srcId="{D251DBA6-3544-4210-9328-29006746282F}" destId="{39D96217-C9A0-401F-8326-8D5CF75A4737}" srcOrd="0" destOrd="0" parTransId="{5634C6DC-BFB8-4F99-B3B9-22F1BBE40E05}" sibTransId="{25A3D061-44F2-46B5-BE0F-6415E87D79D8}"/>
    <dgm:cxn modelId="{12F59538-6945-49AF-82ED-91C0A5BE318A}" type="presOf" srcId="{2B7D29D0-1D2B-409D-A79E-E343360C12C0}" destId="{3A00A75D-3253-4310-BBF4-F9F5E14E7EB2}" srcOrd="0" destOrd="0" presId="urn:microsoft.com/office/officeart/2011/layout/TabList"/>
    <dgm:cxn modelId="{7685CB5F-393E-40E7-8001-08F882F259F6}" srcId="{490A823C-3765-45D9-8CF4-C482CA1D36B2}" destId="{4F4E400A-CF9A-40A0-B2A6-2C260710F064}" srcOrd="0" destOrd="0" parTransId="{3079942C-A7DD-4AAB-8007-271C80A2BA31}" sibTransId="{CFB6D93D-A157-4CFC-9DB7-C07DFD0CB42C}"/>
    <dgm:cxn modelId="{1412686B-EC1D-4595-B604-F7F8B1471E49}" srcId="{1699C02A-0061-4A15-AA52-786E268B3D60}" destId="{2B7D29D0-1D2B-409D-A79E-E343360C12C0}" srcOrd="2" destOrd="0" parTransId="{9FAD5469-2CE4-4C7D-870A-A3B4F635B50F}" sibTransId="{669E9D41-EAF1-483C-A865-D844E4A45EB0}"/>
    <dgm:cxn modelId="{6294244D-84CA-46C5-9CD6-E8FE3A820FF4}" type="presOf" srcId="{D251DBA6-3544-4210-9328-29006746282F}" destId="{CBE85B9F-4C44-4051-9ABB-7262872C6017}" srcOrd="0" destOrd="0" presId="urn:microsoft.com/office/officeart/2011/layout/TabList"/>
    <dgm:cxn modelId="{632FD351-2588-471C-A60B-544DE3502A33}" type="presOf" srcId="{1699C02A-0061-4A15-AA52-786E268B3D60}" destId="{B4EBB7BF-6E12-4D69-90A7-9EBDBE5C2435}" srcOrd="0" destOrd="0" presId="urn:microsoft.com/office/officeart/2011/layout/TabList"/>
    <dgm:cxn modelId="{7B45A8B1-609E-4CE2-9FC2-A6A9AE5B6968}" type="presOf" srcId="{39D96217-C9A0-401F-8326-8D5CF75A4737}" destId="{6781B341-6675-41B4-93B9-6EA468AE8DAA}" srcOrd="0" destOrd="0" presId="urn:microsoft.com/office/officeart/2011/layout/TabList"/>
    <dgm:cxn modelId="{1D6BA0C0-E5C1-4510-A623-8B59C4DA1259}" type="presOf" srcId="{490A823C-3765-45D9-8CF4-C482CA1D36B2}" destId="{4C023EFB-904C-47E2-8E73-8F8165709A2A}" srcOrd="0" destOrd="0" presId="urn:microsoft.com/office/officeart/2011/layout/TabList"/>
    <dgm:cxn modelId="{D9DBAACF-C6F1-4EF9-96CD-A5C017D87FB3}" srcId="{2B7D29D0-1D2B-409D-A79E-E343360C12C0}" destId="{7DF187D0-383A-4CE3-86C0-F763224B244C}" srcOrd="0" destOrd="0" parTransId="{348E1356-B3DB-4D34-A589-CA75AF6D033F}" sibTransId="{196228C9-C9BA-4429-80A5-A1BE358089D2}"/>
    <dgm:cxn modelId="{1BE658D3-C3EC-48E2-8CF1-D5C03B90DA3B}" srcId="{1699C02A-0061-4A15-AA52-786E268B3D60}" destId="{D251DBA6-3544-4210-9328-29006746282F}" srcOrd="0" destOrd="0" parTransId="{6885A743-3723-4E89-AB24-C772755B2811}" sibTransId="{446B9792-532D-43D6-9CDD-62E6BD1181B7}"/>
    <dgm:cxn modelId="{07FBE1DB-024E-4D51-9F06-08DD46C05F04}" srcId="{1699C02A-0061-4A15-AA52-786E268B3D60}" destId="{47C799D0-68F4-4A55-95B1-FC3822051673}" srcOrd="3" destOrd="0" parTransId="{A1705D87-2F40-44D2-8D3E-5C84889C5E6E}" sibTransId="{30A3CE1D-7A3C-424B-9B37-EECA797D6DF7}"/>
    <dgm:cxn modelId="{41EB8EEF-F71A-474C-879D-3008EB7164FA}" type="presOf" srcId="{47C799D0-68F4-4A55-95B1-FC3822051673}" destId="{021A6190-36A3-4CBF-8087-3F69AA1395A3}" srcOrd="0" destOrd="0" presId="urn:microsoft.com/office/officeart/2011/layout/TabList"/>
    <dgm:cxn modelId="{5DF0B7BC-E848-45B8-AB53-FEC3AA5AF732}" type="presParOf" srcId="{B4EBB7BF-6E12-4D69-90A7-9EBDBE5C2435}" destId="{F3CE4FF4-22B3-4F17-B901-4E9544F5EE12}" srcOrd="0" destOrd="0" presId="urn:microsoft.com/office/officeart/2011/layout/TabList"/>
    <dgm:cxn modelId="{C127F0D8-7185-495B-880E-C7894FBF8BD9}" type="presParOf" srcId="{F3CE4FF4-22B3-4F17-B901-4E9544F5EE12}" destId="{6781B341-6675-41B4-93B9-6EA468AE8DAA}" srcOrd="0" destOrd="0" presId="urn:microsoft.com/office/officeart/2011/layout/TabList"/>
    <dgm:cxn modelId="{CB57F968-4B5B-4065-8951-598253C33914}" type="presParOf" srcId="{F3CE4FF4-22B3-4F17-B901-4E9544F5EE12}" destId="{CBE85B9F-4C44-4051-9ABB-7262872C6017}" srcOrd="1" destOrd="0" presId="urn:microsoft.com/office/officeart/2011/layout/TabList"/>
    <dgm:cxn modelId="{E0721A51-60D5-4DE9-81EB-43D721570668}" type="presParOf" srcId="{F3CE4FF4-22B3-4F17-B901-4E9544F5EE12}" destId="{ED4648F8-E9A6-4FDB-ADF9-55DF5DCF585A}" srcOrd="2" destOrd="0" presId="urn:microsoft.com/office/officeart/2011/layout/TabList"/>
    <dgm:cxn modelId="{11F44DBF-34BB-419F-8735-F2EB68DBAA06}" type="presParOf" srcId="{B4EBB7BF-6E12-4D69-90A7-9EBDBE5C2435}" destId="{FC5C5397-54F8-44B1-8F25-82FA7BEEDCFA}" srcOrd="1" destOrd="0" presId="urn:microsoft.com/office/officeart/2011/layout/TabList"/>
    <dgm:cxn modelId="{F5B842F6-37F6-4F5B-844E-256B4B856C8E}" type="presParOf" srcId="{B4EBB7BF-6E12-4D69-90A7-9EBDBE5C2435}" destId="{264F69D5-4C80-4684-B137-E165350A933A}" srcOrd="2" destOrd="0" presId="urn:microsoft.com/office/officeart/2011/layout/TabList"/>
    <dgm:cxn modelId="{10AE3EBA-2F36-4AF7-BDCE-23547C6F6359}" type="presParOf" srcId="{264F69D5-4C80-4684-B137-E165350A933A}" destId="{59068417-AC82-4E9F-9060-548F1F44FB31}" srcOrd="0" destOrd="0" presId="urn:microsoft.com/office/officeart/2011/layout/TabList"/>
    <dgm:cxn modelId="{B3AF3A51-869D-439D-866C-6C4D86DD6290}" type="presParOf" srcId="{264F69D5-4C80-4684-B137-E165350A933A}" destId="{4C023EFB-904C-47E2-8E73-8F8165709A2A}" srcOrd="1" destOrd="0" presId="urn:microsoft.com/office/officeart/2011/layout/TabList"/>
    <dgm:cxn modelId="{6A64E617-D02E-4556-8C96-38F94169771D}" type="presParOf" srcId="{264F69D5-4C80-4684-B137-E165350A933A}" destId="{1953114D-A71E-4F1F-A9F8-87CCB383E0B2}" srcOrd="2" destOrd="0" presId="urn:microsoft.com/office/officeart/2011/layout/TabList"/>
    <dgm:cxn modelId="{AB8F43AA-787E-4C5C-A6CE-8C9CD50C98E4}" type="presParOf" srcId="{B4EBB7BF-6E12-4D69-90A7-9EBDBE5C2435}" destId="{71314C02-22C4-4B86-AD62-ACE909FD2A03}" srcOrd="3" destOrd="0" presId="urn:microsoft.com/office/officeart/2011/layout/TabList"/>
    <dgm:cxn modelId="{1CEE4A2A-0EC9-40F8-9D80-F3D9178613F5}" type="presParOf" srcId="{B4EBB7BF-6E12-4D69-90A7-9EBDBE5C2435}" destId="{7DA1F1C0-4253-44FB-A34B-C373B3C97640}" srcOrd="4" destOrd="0" presId="urn:microsoft.com/office/officeart/2011/layout/TabList"/>
    <dgm:cxn modelId="{6AC405B3-4712-48B8-A6A1-79D282BCFD19}" type="presParOf" srcId="{7DA1F1C0-4253-44FB-A34B-C373B3C97640}" destId="{DC66775C-F5E4-4D54-9E46-8CFDB5A87111}" srcOrd="0" destOrd="0" presId="urn:microsoft.com/office/officeart/2011/layout/TabList"/>
    <dgm:cxn modelId="{16A3BE74-12E5-4BE3-BAA9-AD874AC5BCEF}" type="presParOf" srcId="{7DA1F1C0-4253-44FB-A34B-C373B3C97640}" destId="{3A00A75D-3253-4310-BBF4-F9F5E14E7EB2}" srcOrd="1" destOrd="0" presId="urn:microsoft.com/office/officeart/2011/layout/TabList"/>
    <dgm:cxn modelId="{211840B1-BF1A-4878-B657-8F8A7C855932}" type="presParOf" srcId="{7DA1F1C0-4253-44FB-A34B-C373B3C97640}" destId="{8B3A55C8-07E0-447B-B548-193335BC076F}" srcOrd="2" destOrd="0" presId="urn:microsoft.com/office/officeart/2011/layout/TabList"/>
    <dgm:cxn modelId="{F6378B80-53FF-4265-8707-BB05C3780534}" type="presParOf" srcId="{B4EBB7BF-6E12-4D69-90A7-9EBDBE5C2435}" destId="{6794DBCA-A30C-492B-A855-E98B739C3CE7}" srcOrd="5" destOrd="0" presId="urn:microsoft.com/office/officeart/2011/layout/TabList"/>
    <dgm:cxn modelId="{80BC2CDA-AF9E-4253-AE70-85DF02546EB8}" type="presParOf" srcId="{B4EBB7BF-6E12-4D69-90A7-9EBDBE5C2435}" destId="{2F4AFE9C-07B0-4889-922E-9140696E74E7}" srcOrd="6" destOrd="0" presId="urn:microsoft.com/office/officeart/2011/layout/TabList"/>
    <dgm:cxn modelId="{C9E894C8-F71E-46E0-B3A1-4C7041245FFF}" type="presParOf" srcId="{2F4AFE9C-07B0-4889-922E-9140696E74E7}" destId="{D706E163-ECBE-4EF4-A4CB-4BC92620AEE3}" srcOrd="0" destOrd="0" presId="urn:microsoft.com/office/officeart/2011/layout/TabList"/>
    <dgm:cxn modelId="{7F432388-DF22-4709-89CE-D0C6E9CB3CF6}" type="presParOf" srcId="{2F4AFE9C-07B0-4889-922E-9140696E74E7}" destId="{021A6190-36A3-4CBF-8087-3F69AA1395A3}" srcOrd="1" destOrd="0" presId="urn:microsoft.com/office/officeart/2011/layout/TabList"/>
    <dgm:cxn modelId="{9C3497E5-D6A7-46E4-A7EB-DE8CFF89D863}" type="presParOf" srcId="{2F4AFE9C-07B0-4889-922E-9140696E74E7}" destId="{17A9107C-976D-454B-AFCF-51C83DD2942B}" srcOrd="2" destOrd="0" presId="urn:microsoft.com/office/officeart/2011/layout/Tab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10B42C-6906-4249-A5B2-44196843DBC5}" type="doc">
      <dgm:prSet loTypeId="urn:microsoft.com/office/officeart/2005/8/layout/process1" loCatId="process" qsTypeId="urn:microsoft.com/office/officeart/2005/8/quickstyle/simple1" qsCatId="simple" csTypeId="urn:microsoft.com/office/officeart/2005/8/colors/colorful1" csCatId="colorful" phldr="1"/>
      <dgm:spPr/>
    </dgm:pt>
    <dgm:pt modelId="{A33F5069-6290-4694-95DB-9C941B5381EC}">
      <dgm:prSet custT="1"/>
      <dgm:spPr/>
      <dgm: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d-ID" altLang="en-US" sz="2100" b="0" i="0" u="none" strike="noStrike" cap="none" normalizeH="0" baseline="0">
              <a:ln/>
              <a:effectLst/>
              <a:latin typeface="+mn-lt"/>
            </a:rPr>
            <a:t>RAW Video 1.5 jam</a:t>
          </a:r>
          <a:endParaRPr kumimoji="0" lang="en-US" altLang="en-US" sz="2100" b="0" i="0" u="none" strike="noStrike" cap="none" normalizeH="0" baseline="0" dirty="0">
            <a:ln/>
            <a:effectLst/>
            <a:latin typeface="+mn-lt"/>
          </a:endParaRPr>
        </a:p>
      </dgm:t>
    </dgm:pt>
    <dgm:pt modelId="{BBDBC80F-0DA3-485A-915E-A1EAFE92FD5B}" type="parTrans" cxnId="{B6F5D429-8354-4D66-84BE-DD666C7ECC52}">
      <dgm:prSet/>
      <dgm:spPr/>
      <dgm:t>
        <a:bodyPr/>
        <a:lstStyle/>
        <a:p>
          <a:endParaRPr lang="en-US"/>
        </a:p>
      </dgm:t>
    </dgm:pt>
    <dgm:pt modelId="{24A9ACE0-9846-40F7-BBC7-EA8670BE5808}" type="sibTrans" cxnId="{B6F5D429-8354-4D66-84BE-DD666C7ECC52}">
      <dgm:prSet/>
      <dgm:spPr/>
      <dgm:t>
        <a:bodyPr/>
        <a:lstStyle/>
        <a:p>
          <a:endParaRPr lang="en-US"/>
        </a:p>
      </dgm:t>
    </dgm:pt>
    <dgm:pt modelId="{B335E4C5-B18F-4D42-B0C4-4EB816A1B8B2}">
      <dgm:prSet custT="1"/>
      <dgm:spPr/>
      <dgm: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d-ID" altLang="en-US" sz="2100" b="0" i="0" u="none" strike="noStrike" cap="none" normalizeH="0" baseline="0">
              <a:ln/>
              <a:effectLst/>
              <a:latin typeface="+mn-lt"/>
            </a:rPr>
            <a:t>45 menit editing</a:t>
          </a:r>
          <a:endParaRPr kumimoji="0" lang="en-US" altLang="en-US" sz="2100" b="0" i="0" u="none" strike="noStrike" cap="none" normalizeH="0" baseline="0" dirty="0">
            <a:ln/>
            <a:effectLst/>
            <a:latin typeface="+mn-lt"/>
          </a:endParaRPr>
        </a:p>
      </dgm:t>
    </dgm:pt>
    <dgm:pt modelId="{E7A8C0EB-B6E5-4187-A555-DD48BD2EAFF5}" type="parTrans" cxnId="{5F57CF02-2749-4F52-996C-37C4CB880536}">
      <dgm:prSet/>
      <dgm:spPr/>
      <dgm:t>
        <a:bodyPr/>
        <a:lstStyle/>
        <a:p>
          <a:endParaRPr lang="id-ID"/>
        </a:p>
      </dgm:t>
    </dgm:pt>
    <dgm:pt modelId="{34F84EB6-32ED-4FA2-889C-681F6A489FD6}" type="sibTrans" cxnId="{5F57CF02-2749-4F52-996C-37C4CB880536}">
      <dgm:prSet/>
      <dgm:spPr/>
      <dgm:t>
        <a:bodyPr/>
        <a:lstStyle/>
        <a:p>
          <a:endParaRPr lang="id-ID"/>
        </a:p>
      </dgm:t>
    </dgm:pt>
    <dgm:pt modelId="{892BB76C-950C-4B64-BAF4-E34DE61398E2}">
      <dgm:prSet custT="1"/>
      <dgm:spPr/>
      <dgm: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d-ID" altLang="en-US" sz="2100" b="0" i="0" u="none" strike="noStrike" cap="none" normalizeH="0" baseline="0">
              <a:ln/>
              <a:effectLst/>
              <a:latin typeface="+mn-lt"/>
            </a:rPr>
            <a:t>1 jam QA</a:t>
          </a:r>
          <a:endParaRPr kumimoji="0" lang="en-US" altLang="en-US" sz="2100" b="0" i="0" u="none" strike="noStrike" cap="none" normalizeH="0" baseline="0" dirty="0">
            <a:ln/>
            <a:effectLst/>
            <a:latin typeface="+mn-lt"/>
          </a:endParaRPr>
        </a:p>
      </dgm:t>
    </dgm:pt>
    <dgm:pt modelId="{DB7F98D7-71DF-4AA7-8824-47A8126D6BF0}" type="parTrans" cxnId="{20DFA632-06DF-455B-B2EC-609B8F5AF63D}">
      <dgm:prSet/>
      <dgm:spPr/>
      <dgm:t>
        <a:bodyPr/>
        <a:lstStyle/>
        <a:p>
          <a:endParaRPr lang="id-ID"/>
        </a:p>
      </dgm:t>
    </dgm:pt>
    <dgm:pt modelId="{D3B74D1E-038E-4E48-B231-02D223860C5F}" type="sibTrans" cxnId="{20DFA632-06DF-455B-B2EC-609B8F5AF63D}">
      <dgm:prSet/>
      <dgm:spPr/>
      <dgm:t>
        <a:bodyPr/>
        <a:lstStyle/>
        <a:p>
          <a:endParaRPr lang="id-ID"/>
        </a:p>
      </dgm:t>
    </dgm:pt>
    <dgm:pt modelId="{77E57EB7-E2DA-4580-A3F6-A2F51B16436F}">
      <dgm:prSet custT="1"/>
      <dgm:spPr/>
      <dgm: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d-ID" altLang="en-US" sz="2100" b="0" i="0" u="none" strike="noStrike" cap="none" normalizeH="0" baseline="0" dirty="0">
              <a:ln/>
              <a:effectLst/>
              <a:latin typeface="+mn-lt"/>
            </a:rPr>
            <a:t>&lt; 1 jam video berkualitas</a:t>
          </a:r>
          <a:endParaRPr kumimoji="0" lang="en-US" altLang="en-US" sz="2100" b="0" i="0" u="none" strike="noStrike" cap="none" normalizeH="0" baseline="0" dirty="0">
            <a:ln/>
            <a:effectLst/>
            <a:latin typeface="+mn-lt"/>
          </a:endParaRPr>
        </a:p>
      </dgm:t>
    </dgm:pt>
    <dgm:pt modelId="{6FDB0CD6-D06B-4E5F-805A-D6E2FA2FB7B1}" type="parTrans" cxnId="{17BF1B66-7261-433C-845F-03B22CB5BCFA}">
      <dgm:prSet/>
      <dgm:spPr/>
      <dgm:t>
        <a:bodyPr/>
        <a:lstStyle/>
        <a:p>
          <a:endParaRPr lang="id-ID"/>
        </a:p>
      </dgm:t>
    </dgm:pt>
    <dgm:pt modelId="{4A56C497-E13B-4AF9-9ACF-87C7E84028FA}" type="sibTrans" cxnId="{17BF1B66-7261-433C-845F-03B22CB5BCFA}">
      <dgm:prSet/>
      <dgm:spPr/>
      <dgm:t>
        <a:bodyPr/>
        <a:lstStyle/>
        <a:p>
          <a:endParaRPr lang="id-ID"/>
        </a:p>
      </dgm:t>
    </dgm:pt>
    <dgm:pt modelId="{A9829E11-8D9F-4E01-A719-8BDDE51211B6}" type="pres">
      <dgm:prSet presAssocID="{7610B42C-6906-4249-A5B2-44196843DBC5}" presName="Name0" presStyleCnt="0">
        <dgm:presLayoutVars>
          <dgm:dir/>
          <dgm:resizeHandles val="exact"/>
        </dgm:presLayoutVars>
      </dgm:prSet>
      <dgm:spPr/>
    </dgm:pt>
    <dgm:pt modelId="{1D743959-9D65-42CD-8FFB-58AF6E4BDC44}" type="pres">
      <dgm:prSet presAssocID="{A33F5069-6290-4694-95DB-9C941B5381EC}" presName="node" presStyleLbl="node1" presStyleIdx="0" presStyleCnt="4">
        <dgm:presLayoutVars>
          <dgm:bulletEnabled val="1"/>
        </dgm:presLayoutVars>
      </dgm:prSet>
      <dgm:spPr/>
    </dgm:pt>
    <dgm:pt modelId="{D44DB34C-39A8-47F0-97A1-B63711DFA73C}" type="pres">
      <dgm:prSet presAssocID="{24A9ACE0-9846-40F7-BBC7-EA8670BE5808}" presName="sibTrans" presStyleLbl="sibTrans2D1" presStyleIdx="0" presStyleCnt="3"/>
      <dgm:spPr/>
    </dgm:pt>
    <dgm:pt modelId="{551A2802-431D-4C41-AAF6-66E19D3929DB}" type="pres">
      <dgm:prSet presAssocID="{24A9ACE0-9846-40F7-BBC7-EA8670BE5808}" presName="connectorText" presStyleLbl="sibTrans2D1" presStyleIdx="0" presStyleCnt="3"/>
      <dgm:spPr/>
    </dgm:pt>
    <dgm:pt modelId="{420AD2BF-ADF2-4854-AD8C-44B45F70CE5D}" type="pres">
      <dgm:prSet presAssocID="{B335E4C5-B18F-4D42-B0C4-4EB816A1B8B2}" presName="node" presStyleLbl="node1" presStyleIdx="1" presStyleCnt="4">
        <dgm:presLayoutVars>
          <dgm:bulletEnabled val="1"/>
        </dgm:presLayoutVars>
      </dgm:prSet>
      <dgm:spPr/>
    </dgm:pt>
    <dgm:pt modelId="{9601DF62-73CD-4BCB-A273-2EEE2CF2DC0A}" type="pres">
      <dgm:prSet presAssocID="{34F84EB6-32ED-4FA2-889C-681F6A489FD6}" presName="sibTrans" presStyleLbl="sibTrans2D1" presStyleIdx="1" presStyleCnt="3"/>
      <dgm:spPr/>
    </dgm:pt>
    <dgm:pt modelId="{3A14C634-5C06-42F1-94AA-9E1BE02D7CCC}" type="pres">
      <dgm:prSet presAssocID="{34F84EB6-32ED-4FA2-889C-681F6A489FD6}" presName="connectorText" presStyleLbl="sibTrans2D1" presStyleIdx="1" presStyleCnt="3"/>
      <dgm:spPr/>
    </dgm:pt>
    <dgm:pt modelId="{CAA28E46-46AF-4BA2-9EAC-03810871D733}" type="pres">
      <dgm:prSet presAssocID="{892BB76C-950C-4B64-BAF4-E34DE61398E2}" presName="node" presStyleLbl="node1" presStyleIdx="2" presStyleCnt="4">
        <dgm:presLayoutVars>
          <dgm:bulletEnabled val="1"/>
        </dgm:presLayoutVars>
      </dgm:prSet>
      <dgm:spPr/>
    </dgm:pt>
    <dgm:pt modelId="{0DE4C500-15BB-495A-AEEF-601A5131CAAB}" type="pres">
      <dgm:prSet presAssocID="{D3B74D1E-038E-4E48-B231-02D223860C5F}" presName="sibTrans" presStyleLbl="sibTrans2D1" presStyleIdx="2" presStyleCnt="3"/>
      <dgm:spPr/>
    </dgm:pt>
    <dgm:pt modelId="{BF392787-83DD-477E-BFA2-171AD8BE3401}" type="pres">
      <dgm:prSet presAssocID="{D3B74D1E-038E-4E48-B231-02D223860C5F}" presName="connectorText" presStyleLbl="sibTrans2D1" presStyleIdx="2" presStyleCnt="3"/>
      <dgm:spPr/>
    </dgm:pt>
    <dgm:pt modelId="{180B4986-BC40-4CF4-92DB-1582FB7075DD}" type="pres">
      <dgm:prSet presAssocID="{77E57EB7-E2DA-4580-A3F6-A2F51B16436F}" presName="node" presStyleLbl="node1" presStyleIdx="3" presStyleCnt="4">
        <dgm:presLayoutVars>
          <dgm:bulletEnabled val="1"/>
        </dgm:presLayoutVars>
      </dgm:prSet>
      <dgm:spPr/>
    </dgm:pt>
  </dgm:ptLst>
  <dgm:cxnLst>
    <dgm:cxn modelId="{5F57CF02-2749-4F52-996C-37C4CB880536}" srcId="{7610B42C-6906-4249-A5B2-44196843DBC5}" destId="{B335E4C5-B18F-4D42-B0C4-4EB816A1B8B2}" srcOrd="1" destOrd="0" parTransId="{E7A8C0EB-B6E5-4187-A555-DD48BD2EAFF5}" sibTransId="{34F84EB6-32ED-4FA2-889C-681F6A489FD6}"/>
    <dgm:cxn modelId="{B6F5D429-8354-4D66-84BE-DD666C7ECC52}" srcId="{7610B42C-6906-4249-A5B2-44196843DBC5}" destId="{A33F5069-6290-4694-95DB-9C941B5381EC}" srcOrd="0" destOrd="0" parTransId="{BBDBC80F-0DA3-485A-915E-A1EAFE92FD5B}" sibTransId="{24A9ACE0-9846-40F7-BBC7-EA8670BE5808}"/>
    <dgm:cxn modelId="{20DFA632-06DF-455B-B2EC-609B8F5AF63D}" srcId="{7610B42C-6906-4249-A5B2-44196843DBC5}" destId="{892BB76C-950C-4B64-BAF4-E34DE61398E2}" srcOrd="2" destOrd="0" parTransId="{DB7F98D7-71DF-4AA7-8824-47A8126D6BF0}" sibTransId="{D3B74D1E-038E-4E48-B231-02D223860C5F}"/>
    <dgm:cxn modelId="{17BF1B66-7261-433C-845F-03B22CB5BCFA}" srcId="{7610B42C-6906-4249-A5B2-44196843DBC5}" destId="{77E57EB7-E2DA-4580-A3F6-A2F51B16436F}" srcOrd="3" destOrd="0" parTransId="{6FDB0CD6-D06B-4E5F-805A-D6E2FA2FB7B1}" sibTransId="{4A56C497-E13B-4AF9-9ACF-87C7E84028FA}"/>
    <dgm:cxn modelId="{E0732752-D070-434D-8838-60A0BB799BE1}" type="presOf" srcId="{B335E4C5-B18F-4D42-B0C4-4EB816A1B8B2}" destId="{420AD2BF-ADF2-4854-AD8C-44B45F70CE5D}" srcOrd="0" destOrd="0" presId="urn:microsoft.com/office/officeart/2005/8/layout/process1"/>
    <dgm:cxn modelId="{6AE7067F-CD70-4049-914A-DC9CFF0A5E57}" type="presOf" srcId="{77E57EB7-E2DA-4580-A3F6-A2F51B16436F}" destId="{180B4986-BC40-4CF4-92DB-1582FB7075DD}" srcOrd="0" destOrd="0" presId="urn:microsoft.com/office/officeart/2005/8/layout/process1"/>
    <dgm:cxn modelId="{FF8D8D92-D8AB-4724-B141-E1F200FEDF4E}" type="presOf" srcId="{D3B74D1E-038E-4E48-B231-02D223860C5F}" destId="{BF392787-83DD-477E-BFA2-171AD8BE3401}" srcOrd="1" destOrd="0" presId="urn:microsoft.com/office/officeart/2005/8/layout/process1"/>
    <dgm:cxn modelId="{FC98D798-0DC2-45E5-97F1-BBCAE208C589}" type="presOf" srcId="{A33F5069-6290-4694-95DB-9C941B5381EC}" destId="{1D743959-9D65-42CD-8FFB-58AF6E4BDC44}" srcOrd="0" destOrd="0" presId="urn:microsoft.com/office/officeart/2005/8/layout/process1"/>
    <dgm:cxn modelId="{9627529C-9441-4F1B-BB53-BADECB2251DC}" type="presOf" srcId="{24A9ACE0-9846-40F7-BBC7-EA8670BE5808}" destId="{551A2802-431D-4C41-AAF6-66E19D3929DB}" srcOrd="1" destOrd="0" presId="urn:microsoft.com/office/officeart/2005/8/layout/process1"/>
    <dgm:cxn modelId="{11A91FA5-FA7B-4EEA-925E-A0CF384CE186}" type="presOf" srcId="{34F84EB6-32ED-4FA2-889C-681F6A489FD6}" destId="{9601DF62-73CD-4BCB-A273-2EEE2CF2DC0A}" srcOrd="0" destOrd="0" presId="urn:microsoft.com/office/officeart/2005/8/layout/process1"/>
    <dgm:cxn modelId="{70441CC1-E1AD-42C3-8801-5E6AD6686ADA}" type="presOf" srcId="{7610B42C-6906-4249-A5B2-44196843DBC5}" destId="{A9829E11-8D9F-4E01-A719-8BDDE51211B6}" srcOrd="0" destOrd="0" presId="urn:microsoft.com/office/officeart/2005/8/layout/process1"/>
    <dgm:cxn modelId="{13D12FE2-804F-40E3-BA4D-CEC9705B2BF0}" type="presOf" srcId="{D3B74D1E-038E-4E48-B231-02D223860C5F}" destId="{0DE4C500-15BB-495A-AEEF-601A5131CAAB}" srcOrd="0" destOrd="0" presId="urn:microsoft.com/office/officeart/2005/8/layout/process1"/>
    <dgm:cxn modelId="{1B75A8E5-553E-4A73-BBBB-473BDA424AD6}" type="presOf" srcId="{24A9ACE0-9846-40F7-BBC7-EA8670BE5808}" destId="{D44DB34C-39A8-47F0-97A1-B63711DFA73C}" srcOrd="0" destOrd="0" presId="urn:microsoft.com/office/officeart/2005/8/layout/process1"/>
    <dgm:cxn modelId="{8B1B81F3-19D6-4255-98E8-798114A4007B}" type="presOf" srcId="{892BB76C-950C-4B64-BAF4-E34DE61398E2}" destId="{CAA28E46-46AF-4BA2-9EAC-03810871D733}" srcOrd="0" destOrd="0" presId="urn:microsoft.com/office/officeart/2005/8/layout/process1"/>
    <dgm:cxn modelId="{59BF05FC-893C-4C7D-8E51-108354E59270}" type="presOf" srcId="{34F84EB6-32ED-4FA2-889C-681F6A489FD6}" destId="{3A14C634-5C06-42F1-94AA-9E1BE02D7CCC}" srcOrd="1" destOrd="0" presId="urn:microsoft.com/office/officeart/2005/8/layout/process1"/>
    <dgm:cxn modelId="{653C7567-997B-4B69-A298-34CD9BCCDE55}" type="presParOf" srcId="{A9829E11-8D9F-4E01-A719-8BDDE51211B6}" destId="{1D743959-9D65-42CD-8FFB-58AF6E4BDC44}" srcOrd="0" destOrd="0" presId="urn:microsoft.com/office/officeart/2005/8/layout/process1"/>
    <dgm:cxn modelId="{DFA800AF-5C85-4750-9581-02CB29819B2B}" type="presParOf" srcId="{A9829E11-8D9F-4E01-A719-8BDDE51211B6}" destId="{D44DB34C-39A8-47F0-97A1-B63711DFA73C}" srcOrd="1" destOrd="0" presId="urn:microsoft.com/office/officeart/2005/8/layout/process1"/>
    <dgm:cxn modelId="{E92FD848-B844-4167-BAB9-D14506F98527}" type="presParOf" srcId="{D44DB34C-39A8-47F0-97A1-B63711DFA73C}" destId="{551A2802-431D-4C41-AAF6-66E19D3929DB}" srcOrd="0" destOrd="0" presId="urn:microsoft.com/office/officeart/2005/8/layout/process1"/>
    <dgm:cxn modelId="{81A6003E-EE11-48D0-8518-E7C76B9BE1F8}" type="presParOf" srcId="{A9829E11-8D9F-4E01-A719-8BDDE51211B6}" destId="{420AD2BF-ADF2-4854-AD8C-44B45F70CE5D}" srcOrd="2" destOrd="0" presId="urn:microsoft.com/office/officeart/2005/8/layout/process1"/>
    <dgm:cxn modelId="{0D6B202C-7087-43B1-A4D2-2F2D38DCEF31}" type="presParOf" srcId="{A9829E11-8D9F-4E01-A719-8BDDE51211B6}" destId="{9601DF62-73CD-4BCB-A273-2EEE2CF2DC0A}" srcOrd="3" destOrd="0" presId="urn:microsoft.com/office/officeart/2005/8/layout/process1"/>
    <dgm:cxn modelId="{00786E6F-E244-4D93-830E-5DEA61AF6578}" type="presParOf" srcId="{9601DF62-73CD-4BCB-A273-2EEE2CF2DC0A}" destId="{3A14C634-5C06-42F1-94AA-9E1BE02D7CCC}" srcOrd="0" destOrd="0" presId="urn:microsoft.com/office/officeart/2005/8/layout/process1"/>
    <dgm:cxn modelId="{AFEBFDD9-B61B-4452-8CA6-FC53662E4BCD}" type="presParOf" srcId="{A9829E11-8D9F-4E01-A719-8BDDE51211B6}" destId="{CAA28E46-46AF-4BA2-9EAC-03810871D733}" srcOrd="4" destOrd="0" presId="urn:microsoft.com/office/officeart/2005/8/layout/process1"/>
    <dgm:cxn modelId="{A6642158-2F6D-4441-9BF7-40A894821E4E}" type="presParOf" srcId="{A9829E11-8D9F-4E01-A719-8BDDE51211B6}" destId="{0DE4C500-15BB-495A-AEEF-601A5131CAAB}" srcOrd="5" destOrd="0" presId="urn:microsoft.com/office/officeart/2005/8/layout/process1"/>
    <dgm:cxn modelId="{E6F78E86-B841-4939-8C87-723EA19B4A72}" type="presParOf" srcId="{0DE4C500-15BB-495A-AEEF-601A5131CAAB}" destId="{BF392787-83DD-477E-BFA2-171AD8BE3401}" srcOrd="0" destOrd="0" presId="urn:microsoft.com/office/officeart/2005/8/layout/process1"/>
    <dgm:cxn modelId="{A96C18D3-BAB3-4E29-BC01-C5392378FA66}" type="presParOf" srcId="{A9829E11-8D9F-4E01-A719-8BDDE51211B6}" destId="{180B4986-BC40-4CF4-92DB-1582FB7075DD}"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B006AB-A7AF-49F4-84B8-C0657746A284}">
      <dsp:nvSpPr>
        <dsp:cNvPr id="0" name=""/>
        <dsp:cNvSpPr/>
      </dsp:nvSpPr>
      <dsp:spPr>
        <a:xfrm>
          <a:off x="-4919425" y="-753830"/>
          <a:ext cx="5858999" cy="5858999"/>
        </a:xfrm>
        <a:prstGeom prst="blockArc">
          <a:avLst>
            <a:gd name="adj1" fmla="val 18900000"/>
            <a:gd name="adj2" fmla="val 2700000"/>
            <a:gd name="adj3" fmla="val 369"/>
          </a:avLst>
        </a:pr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C8302E4-A2A1-49EF-8FB1-B35911AEAE22}">
      <dsp:nvSpPr>
        <dsp:cNvPr id="0" name=""/>
        <dsp:cNvSpPr/>
      </dsp:nvSpPr>
      <dsp:spPr>
        <a:xfrm>
          <a:off x="604289" y="435133"/>
          <a:ext cx="9851585" cy="870267"/>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0775"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a:t>Mengandung unsur pembelajaran yang baru/unik. Sesuatu yang hanya bisa didapatkan melalui bahan ajar yang tersedia.</a:t>
          </a:r>
          <a:endParaRPr lang="en-ID" sz="2300" kern="1200"/>
        </a:p>
      </dsp:txBody>
      <dsp:txXfrm>
        <a:off x="604289" y="435133"/>
        <a:ext cx="9851585" cy="870267"/>
      </dsp:txXfrm>
    </dsp:sp>
    <dsp:sp modelId="{04A89307-F117-486C-8512-6B0EF336DADF}">
      <dsp:nvSpPr>
        <dsp:cNvPr id="0" name=""/>
        <dsp:cNvSpPr/>
      </dsp:nvSpPr>
      <dsp:spPr>
        <a:xfrm>
          <a:off x="60372" y="326350"/>
          <a:ext cx="1087834" cy="1087834"/>
        </a:xfrm>
        <a:prstGeom prst="ellipse">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3B75EBC-4755-4D1F-9558-75C72C45F173}">
      <dsp:nvSpPr>
        <dsp:cNvPr id="0" name=""/>
        <dsp:cNvSpPr/>
      </dsp:nvSpPr>
      <dsp:spPr>
        <a:xfrm>
          <a:off x="920631" y="1740535"/>
          <a:ext cx="9535243" cy="870267"/>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0775"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a:t>Pembelajaran yang menyenangkan. Berikan narasi cerita.</a:t>
          </a:r>
          <a:endParaRPr lang="en-US" sz="2300" kern="1200" dirty="0"/>
        </a:p>
      </dsp:txBody>
      <dsp:txXfrm>
        <a:off x="920631" y="1740535"/>
        <a:ext cx="9535243" cy="870267"/>
      </dsp:txXfrm>
    </dsp:sp>
    <dsp:sp modelId="{64E59B5A-8678-4B15-94AE-64DBB738F87D}">
      <dsp:nvSpPr>
        <dsp:cNvPr id="0" name=""/>
        <dsp:cNvSpPr/>
      </dsp:nvSpPr>
      <dsp:spPr>
        <a:xfrm>
          <a:off x="376714" y="1631752"/>
          <a:ext cx="1087834" cy="1087834"/>
        </a:xfrm>
        <a:prstGeom prst="ellipse">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413F91B-1A3C-4CA9-BBA5-E9AB7139EB4A}">
      <dsp:nvSpPr>
        <dsp:cNvPr id="0" name=""/>
        <dsp:cNvSpPr/>
      </dsp:nvSpPr>
      <dsp:spPr>
        <a:xfrm>
          <a:off x="604289" y="3045937"/>
          <a:ext cx="9851585" cy="870267"/>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0775" tIns="58420" rIns="58420" bIns="58420" numCol="1" spcCol="1270" anchor="ctr" anchorCtr="0">
          <a:noAutofit/>
        </a:bodyPr>
        <a:lstStyle/>
        <a:p>
          <a:pPr marL="0" lvl="0" indent="0" algn="l" defTabSz="1022350">
            <a:lnSpc>
              <a:spcPct val="90000"/>
            </a:lnSpc>
            <a:spcBef>
              <a:spcPct val="0"/>
            </a:spcBef>
            <a:spcAft>
              <a:spcPct val="35000"/>
            </a:spcAft>
            <a:buNone/>
          </a:pPr>
          <a:r>
            <a:rPr lang="en-ID" sz="2300" kern="1200"/>
            <a:t>Mendorong terjadinya aksi/Tindakan. </a:t>
          </a:r>
          <a:endParaRPr lang="en-ID" sz="2300" kern="1200" dirty="0"/>
        </a:p>
      </dsp:txBody>
      <dsp:txXfrm>
        <a:off x="604289" y="3045937"/>
        <a:ext cx="9851585" cy="870267"/>
      </dsp:txXfrm>
    </dsp:sp>
    <dsp:sp modelId="{3E882DA2-2B54-431E-B3B8-6684BF94D4DD}">
      <dsp:nvSpPr>
        <dsp:cNvPr id="0" name=""/>
        <dsp:cNvSpPr/>
      </dsp:nvSpPr>
      <dsp:spPr>
        <a:xfrm>
          <a:off x="60372" y="2937153"/>
          <a:ext cx="1087834" cy="1087834"/>
        </a:xfrm>
        <a:prstGeom prst="ellipse">
          <a:avLst/>
        </a:prstGeom>
        <a:solidFill>
          <a:schemeClr val="l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9B43D1-4C54-4449-9093-E705B4CFE875}">
      <dsp:nvSpPr>
        <dsp:cNvPr id="0" name=""/>
        <dsp:cNvSpPr/>
      </dsp:nvSpPr>
      <dsp:spPr>
        <a:xfrm>
          <a:off x="0" y="0"/>
          <a:ext cx="10515600" cy="135252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err="1"/>
            <a:t>Pembelajar</a:t>
          </a:r>
          <a:r>
            <a:rPr lang="en-US" sz="3400" kern="1200" dirty="0"/>
            <a:t> </a:t>
          </a:r>
          <a:r>
            <a:rPr lang="en-US" sz="3400" kern="1200" dirty="0" err="1"/>
            <a:t>mau</a:t>
          </a:r>
          <a:r>
            <a:rPr lang="en-US" sz="3400" kern="1200" dirty="0"/>
            <a:t> </a:t>
          </a:r>
          <a:r>
            <a:rPr lang="en-US" sz="3400" kern="1200" dirty="0" err="1"/>
            <a:t>belajar</a:t>
          </a:r>
          <a:r>
            <a:rPr lang="en-US" sz="3400" kern="1200" dirty="0"/>
            <a:t> </a:t>
          </a:r>
          <a:r>
            <a:rPr lang="en-US" sz="3400" kern="1200" dirty="0" err="1"/>
            <a:t>dari</a:t>
          </a:r>
          <a:r>
            <a:rPr lang="en-US" sz="3400" kern="1200" dirty="0"/>
            <a:t> </a:t>
          </a:r>
          <a:r>
            <a:rPr lang="en-US" sz="3400" kern="1200" dirty="0" err="1"/>
            <a:t>seseorang</a:t>
          </a:r>
          <a:r>
            <a:rPr lang="en-US" sz="3400" kern="1200" dirty="0"/>
            <a:t> yang </a:t>
          </a:r>
          <a:r>
            <a:rPr lang="en-US" sz="3400" kern="1200" dirty="0" err="1"/>
            <a:t>memiliki</a:t>
          </a:r>
          <a:r>
            <a:rPr lang="en-US" sz="3400" kern="1200" dirty="0"/>
            <a:t> </a:t>
          </a:r>
          <a:r>
            <a:rPr lang="en-US" sz="3400" kern="1200" dirty="0" err="1"/>
            <a:t>pengalaman</a:t>
          </a:r>
          <a:endParaRPr lang="en-ID" sz="3400" kern="1200" dirty="0"/>
        </a:p>
      </dsp:txBody>
      <dsp:txXfrm>
        <a:off x="66025" y="66025"/>
        <a:ext cx="10383550" cy="1220470"/>
      </dsp:txXfrm>
    </dsp:sp>
    <dsp:sp modelId="{8FE1A097-A27F-465D-8894-F31BBFE1D32F}">
      <dsp:nvSpPr>
        <dsp:cNvPr id="0" name=""/>
        <dsp:cNvSpPr/>
      </dsp:nvSpPr>
      <dsp:spPr>
        <a:xfrm>
          <a:off x="0" y="1499409"/>
          <a:ext cx="10515600" cy="135252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Informasi yang disediakan mudah dicerna secara bertahap</a:t>
          </a:r>
          <a:endParaRPr lang="en-US" sz="3400" kern="1200" dirty="0"/>
        </a:p>
      </dsp:txBody>
      <dsp:txXfrm>
        <a:off x="66025" y="1565434"/>
        <a:ext cx="10383550" cy="1220470"/>
      </dsp:txXfrm>
    </dsp:sp>
    <dsp:sp modelId="{9420EBA4-949B-4F2B-B21C-56C8893CC662}">
      <dsp:nvSpPr>
        <dsp:cNvPr id="0" name=""/>
        <dsp:cNvSpPr/>
      </dsp:nvSpPr>
      <dsp:spPr>
        <a:xfrm>
          <a:off x="0" y="2949849"/>
          <a:ext cx="10515600" cy="135252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Luaran kuliah jelas dan memberikan apa yang diinginkan</a:t>
          </a:r>
          <a:endParaRPr lang="en-ID" sz="3400" kern="1200" dirty="0"/>
        </a:p>
      </dsp:txBody>
      <dsp:txXfrm>
        <a:off x="66025" y="3015874"/>
        <a:ext cx="10383550" cy="12204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9107C-976D-454B-AFCF-51C83DD2942B}">
      <dsp:nvSpPr>
        <dsp:cNvPr id="0" name=""/>
        <dsp:cNvSpPr/>
      </dsp:nvSpPr>
      <dsp:spPr>
        <a:xfrm>
          <a:off x="0" y="3415573"/>
          <a:ext cx="8761413" cy="0"/>
        </a:xfrm>
        <a:prstGeom prst="line">
          <a:avLst/>
        </a:pr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B3A55C8-07E0-447B-B548-193335BC076F}">
      <dsp:nvSpPr>
        <dsp:cNvPr id="0" name=""/>
        <dsp:cNvSpPr/>
      </dsp:nvSpPr>
      <dsp:spPr>
        <a:xfrm>
          <a:off x="0" y="2551575"/>
          <a:ext cx="8761413" cy="0"/>
        </a:xfrm>
        <a:prstGeom prst="line">
          <a:avLst/>
        </a:pr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53114D-A71E-4F1F-A9F8-87CCB383E0B2}">
      <dsp:nvSpPr>
        <dsp:cNvPr id="0" name=""/>
        <dsp:cNvSpPr/>
      </dsp:nvSpPr>
      <dsp:spPr>
        <a:xfrm>
          <a:off x="0" y="1687578"/>
          <a:ext cx="8761413" cy="0"/>
        </a:xfrm>
        <a:prstGeom prst="line">
          <a:avLst/>
        </a:pr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4648F8-E9A6-4FDB-ADF9-55DF5DCF585A}">
      <dsp:nvSpPr>
        <dsp:cNvPr id="0" name=""/>
        <dsp:cNvSpPr/>
      </dsp:nvSpPr>
      <dsp:spPr>
        <a:xfrm>
          <a:off x="0" y="823581"/>
          <a:ext cx="8761413" cy="0"/>
        </a:xfrm>
        <a:prstGeom prst="line">
          <a:avLst/>
        </a:pr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81B341-6675-41B4-93B9-6EA468AE8DAA}">
      <dsp:nvSpPr>
        <dsp:cNvPr id="0" name=""/>
        <dsp:cNvSpPr/>
      </dsp:nvSpPr>
      <dsp:spPr>
        <a:xfrm>
          <a:off x="2277967" y="726"/>
          <a:ext cx="6483445" cy="822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245" tIns="55245" rIns="55245" bIns="55245" numCol="1" spcCol="1270" anchor="b" anchorCtr="0">
          <a:noAutofit/>
        </a:bodyPr>
        <a:lstStyle/>
        <a:p>
          <a:pPr marL="0" lvl="0" indent="0" algn="l" defTabSz="1289050">
            <a:lnSpc>
              <a:spcPct val="90000"/>
            </a:lnSpc>
            <a:spcBef>
              <a:spcPct val="0"/>
            </a:spcBef>
            <a:spcAft>
              <a:spcPct val="35000"/>
            </a:spcAft>
            <a:buNone/>
          </a:pPr>
          <a:r>
            <a:rPr lang="en-US" sz="2900" kern="1200" dirty="0"/>
            <a:t>Modul </a:t>
          </a:r>
          <a:r>
            <a:rPr lang="en-US" sz="2900" kern="1200" dirty="0" err="1"/>
            <a:t>pembelajaran</a:t>
          </a:r>
          <a:r>
            <a:rPr lang="en-US" sz="2900" kern="1200" dirty="0"/>
            <a:t> </a:t>
          </a:r>
          <a:r>
            <a:rPr lang="en-US" sz="2900" kern="1200" dirty="0" err="1"/>
            <a:t>singkat</a:t>
          </a:r>
          <a:endParaRPr lang="en-ID" sz="2900" kern="1200" dirty="0"/>
        </a:p>
      </dsp:txBody>
      <dsp:txXfrm>
        <a:off x="2277967" y="726"/>
        <a:ext cx="6483445" cy="822854"/>
      </dsp:txXfrm>
    </dsp:sp>
    <dsp:sp modelId="{CBE85B9F-4C44-4051-9ABB-7262872C6017}">
      <dsp:nvSpPr>
        <dsp:cNvPr id="0" name=""/>
        <dsp:cNvSpPr/>
      </dsp:nvSpPr>
      <dsp:spPr>
        <a:xfrm>
          <a:off x="0" y="726"/>
          <a:ext cx="2277967" cy="822854"/>
        </a:xfrm>
        <a:prstGeom prst="round2SameRect">
          <a:avLst>
            <a:gd name="adj1" fmla="val 16670"/>
            <a:gd name="adj2" fmla="val 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1333500">
            <a:lnSpc>
              <a:spcPct val="90000"/>
            </a:lnSpc>
            <a:spcBef>
              <a:spcPct val="0"/>
            </a:spcBef>
            <a:spcAft>
              <a:spcPct val="35000"/>
            </a:spcAft>
            <a:buNone/>
          </a:pPr>
          <a:r>
            <a:rPr lang="en-US" sz="3000" kern="1200" dirty="0" err="1"/>
            <a:t>Singkat</a:t>
          </a:r>
          <a:endParaRPr lang="en-ID" sz="3000" kern="1200" dirty="0"/>
        </a:p>
      </dsp:txBody>
      <dsp:txXfrm>
        <a:off x="40176" y="40902"/>
        <a:ext cx="2197615" cy="782678"/>
      </dsp:txXfrm>
    </dsp:sp>
    <dsp:sp modelId="{59068417-AC82-4E9F-9060-548F1F44FB31}">
      <dsp:nvSpPr>
        <dsp:cNvPr id="0" name=""/>
        <dsp:cNvSpPr/>
      </dsp:nvSpPr>
      <dsp:spPr>
        <a:xfrm>
          <a:off x="2277967" y="864724"/>
          <a:ext cx="6483445" cy="822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245" tIns="55245" rIns="55245" bIns="55245" numCol="1" spcCol="1270" anchor="b" anchorCtr="0">
          <a:noAutofit/>
        </a:bodyPr>
        <a:lstStyle/>
        <a:p>
          <a:pPr marL="0" lvl="0" indent="0" algn="l" defTabSz="1289050">
            <a:lnSpc>
              <a:spcPct val="90000"/>
            </a:lnSpc>
            <a:spcBef>
              <a:spcPct val="0"/>
            </a:spcBef>
            <a:spcAft>
              <a:spcPct val="35000"/>
            </a:spcAft>
            <a:buNone/>
          </a:pPr>
          <a:r>
            <a:rPr lang="en-US" sz="2900" kern="1200" dirty="0" err="1"/>
            <a:t>Gunakan</a:t>
          </a:r>
          <a:r>
            <a:rPr lang="en-US" sz="2900" kern="1200" dirty="0"/>
            <a:t> video (</a:t>
          </a:r>
          <a:r>
            <a:rPr lang="en-US" sz="2900" kern="1200" dirty="0" err="1"/>
            <a:t>sesuai</a:t>
          </a:r>
          <a:r>
            <a:rPr lang="en-US" sz="2900" kern="1200" dirty="0"/>
            <a:t> </a:t>
          </a:r>
          <a:r>
            <a:rPr lang="en-US" sz="2900" kern="1200" dirty="0" err="1"/>
            <a:t>kebutuhan</a:t>
          </a:r>
          <a:r>
            <a:rPr lang="en-US" sz="2900" kern="1200" dirty="0"/>
            <a:t>)</a:t>
          </a:r>
        </a:p>
      </dsp:txBody>
      <dsp:txXfrm>
        <a:off x="2277967" y="864724"/>
        <a:ext cx="6483445" cy="822854"/>
      </dsp:txXfrm>
    </dsp:sp>
    <dsp:sp modelId="{4C023EFB-904C-47E2-8E73-8F8165709A2A}">
      <dsp:nvSpPr>
        <dsp:cNvPr id="0" name=""/>
        <dsp:cNvSpPr/>
      </dsp:nvSpPr>
      <dsp:spPr>
        <a:xfrm>
          <a:off x="0" y="864724"/>
          <a:ext cx="2277967" cy="822854"/>
        </a:xfrm>
        <a:prstGeom prst="round2SameRect">
          <a:avLst>
            <a:gd name="adj1" fmla="val 16670"/>
            <a:gd name="adj2" fmla="val 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1333500">
            <a:lnSpc>
              <a:spcPct val="90000"/>
            </a:lnSpc>
            <a:spcBef>
              <a:spcPct val="0"/>
            </a:spcBef>
            <a:spcAft>
              <a:spcPct val="35000"/>
            </a:spcAft>
            <a:buNone/>
          </a:pPr>
          <a:r>
            <a:rPr lang="en-US" sz="3000" kern="1200" dirty="0"/>
            <a:t>Video</a:t>
          </a:r>
        </a:p>
      </dsp:txBody>
      <dsp:txXfrm>
        <a:off x="40176" y="904900"/>
        <a:ext cx="2197615" cy="782678"/>
      </dsp:txXfrm>
    </dsp:sp>
    <dsp:sp modelId="{DC66775C-F5E4-4D54-9E46-8CFDB5A87111}">
      <dsp:nvSpPr>
        <dsp:cNvPr id="0" name=""/>
        <dsp:cNvSpPr/>
      </dsp:nvSpPr>
      <dsp:spPr>
        <a:xfrm>
          <a:off x="2277967" y="1728721"/>
          <a:ext cx="6483445" cy="822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245" tIns="55245" rIns="55245" bIns="55245" numCol="1" spcCol="1270" anchor="b" anchorCtr="0">
          <a:noAutofit/>
        </a:bodyPr>
        <a:lstStyle/>
        <a:p>
          <a:pPr marL="0" lvl="0" indent="0" algn="l" defTabSz="1289050">
            <a:lnSpc>
              <a:spcPct val="90000"/>
            </a:lnSpc>
            <a:spcBef>
              <a:spcPct val="0"/>
            </a:spcBef>
            <a:spcAft>
              <a:spcPct val="35000"/>
            </a:spcAft>
            <a:buNone/>
          </a:pPr>
          <a:r>
            <a:rPr lang="en-US" sz="2900" kern="1200" dirty="0" err="1"/>
            <a:t>Sajikan</a:t>
          </a:r>
          <a:r>
            <a:rPr lang="en-US" sz="2900" kern="1200" dirty="0"/>
            <a:t> </a:t>
          </a:r>
          <a:r>
            <a:rPr lang="en-US" sz="2900" kern="1200" dirty="0" err="1"/>
            <a:t>dengan</a:t>
          </a:r>
          <a:r>
            <a:rPr lang="en-US" sz="2900" kern="1200" dirty="0"/>
            <a:t> </a:t>
          </a:r>
          <a:r>
            <a:rPr lang="en-US" sz="2900" kern="1200" dirty="0" err="1"/>
            <a:t>sederhana</a:t>
          </a:r>
          <a:endParaRPr lang="en-US" sz="2900" kern="1200" dirty="0"/>
        </a:p>
      </dsp:txBody>
      <dsp:txXfrm>
        <a:off x="2277967" y="1728721"/>
        <a:ext cx="6483445" cy="822854"/>
      </dsp:txXfrm>
    </dsp:sp>
    <dsp:sp modelId="{3A00A75D-3253-4310-BBF4-F9F5E14E7EB2}">
      <dsp:nvSpPr>
        <dsp:cNvPr id="0" name=""/>
        <dsp:cNvSpPr/>
      </dsp:nvSpPr>
      <dsp:spPr>
        <a:xfrm>
          <a:off x="0" y="1728721"/>
          <a:ext cx="2277967" cy="822854"/>
        </a:xfrm>
        <a:prstGeom prst="round2SameRect">
          <a:avLst>
            <a:gd name="adj1" fmla="val 16670"/>
            <a:gd name="adj2" fmla="val 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1333500">
            <a:lnSpc>
              <a:spcPct val="90000"/>
            </a:lnSpc>
            <a:spcBef>
              <a:spcPct val="0"/>
            </a:spcBef>
            <a:spcAft>
              <a:spcPct val="35000"/>
            </a:spcAft>
            <a:buNone/>
          </a:pPr>
          <a:r>
            <a:rPr lang="en-US" sz="3000" kern="1200" dirty="0" err="1"/>
            <a:t>Sederhana</a:t>
          </a:r>
          <a:endParaRPr lang="en-US" sz="3000" kern="1200" dirty="0"/>
        </a:p>
      </dsp:txBody>
      <dsp:txXfrm>
        <a:off x="40176" y="1768897"/>
        <a:ext cx="2197615" cy="782678"/>
      </dsp:txXfrm>
    </dsp:sp>
    <dsp:sp modelId="{D706E163-ECBE-4EF4-A4CB-4BC92620AEE3}">
      <dsp:nvSpPr>
        <dsp:cNvPr id="0" name=""/>
        <dsp:cNvSpPr/>
      </dsp:nvSpPr>
      <dsp:spPr>
        <a:xfrm>
          <a:off x="2277967" y="2592718"/>
          <a:ext cx="6483445" cy="822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245" tIns="55245" rIns="55245" bIns="55245" numCol="1" spcCol="1270" anchor="b" anchorCtr="0">
          <a:noAutofit/>
        </a:bodyPr>
        <a:lstStyle/>
        <a:p>
          <a:pPr marL="0" lvl="0" indent="0" algn="l" defTabSz="1289050">
            <a:lnSpc>
              <a:spcPct val="90000"/>
            </a:lnSpc>
            <a:spcBef>
              <a:spcPct val="0"/>
            </a:spcBef>
            <a:spcAft>
              <a:spcPct val="35000"/>
            </a:spcAft>
            <a:buNone/>
          </a:pPr>
          <a:r>
            <a:rPr lang="en-US" sz="2900" kern="1200" dirty="0" err="1"/>
            <a:t>Sediakan</a:t>
          </a:r>
          <a:r>
            <a:rPr lang="en-US" sz="2900" kern="1200" dirty="0"/>
            <a:t> </a:t>
          </a:r>
          <a:r>
            <a:rPr lang="en-US" sz="2900" kern="1200" dirty="0" err="1"/>
            <a:t>elemen</a:t>
          </a:r>
          <a:r>
            <a:rPr lang="en-US" sz="2900" kern="1200" dirty="0"/>
            <a:t> </a:t>
          </a:r>
          <a:r>
            <a:rPr lang="en-US" sz="2900" kern="1200" dirty="0" err="1"/>
            <a:t>interaktif</a:t>
          </a:r>
          <a:endParaRPr lang="en-ID" sz="2900" kern="1200" dirty="0"/>
        </a:p>
      </dsp:txBody>
      <dsp:txXfrm>
        <a:off x="2277967" y="2592718"/>
        <a:ext cx="6483445" cy="822854"/>
      </dsp:txXfrm>
    </dsp:sp>
    <dsp:sp modelId="{021A6190-36A3-4CBF-8087-3F69AA1395A3}">
      <dsp:nvSpPr>
        <dsp:cNvPr id="0" name=""/>
        <dsp:cNvSpPr/>
      </dsp:nvSpPr>
      <dsp:spPr>
        <a:xfrm>
          <a:off x="0" y="2592718"/>
          <a:ext cx="2277967" cy="822854"/>
        </a:xfrm>
        <a:prstGeom prst="round2SameRect">
          <a:avLst>
            <a:gd name="adj1" fmla="val 16670"/>
            <a:gd name="adj2" fmla="val 0"/>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1333500">
            <a:lnSpc>
              <a:spcPct val="90000"/>
            </a:lnSpc>
            <a:spcBef>
              <a:spcPct val="0"/>
            </a:spcBef>
            <a:spcAft>
              <a:spcPct val="35000"/>
            </a:spcAft>
            <a:buNone/>
          </a:pPr>
          <a:r>
            <a:rPr lang="en-US" sz="3000" kern="1200" dirty="0" err="1"/>
            <a:t>Interaktif</a:t>
          </a:r>
          <a:endParaRPr lang="en-ID" sz="3000" kern="1200" dirty="0"/>
        </a:p>
      </dsp:txBody>
      <dsp:txXfrm>
        <a:off x="40176" y="2632894"/>
        <a:ext cx="2197615" cy="7826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743959-9D65-42CD-8FFB-58AF6E4BDC44}">
      <dsp:nvSpPr>
        <dsp:cNvPr id="0" name=""/>
        <dsp:cNvSpPr/>
      </dsp:nvSpPr>
      <dsp:spPr>
        <a:xfrm>
          <a:off x="7631" y="736319"/>
          <a:ext cx="1579680" cy="1575360"/>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d-ID" altLang="en-US" sz="2100" b="0" i="0" u="none" strike="noStrike" kern="1200" cap="none" normalizeH="0" baseline="0">
              <a:ln/>
              <a:effectLst/>
              <a:latin typeface="+mn-lt"/>
            </a:rPr>
            <a:t>RAW Video 1.5 jam</a:t>
          </a:r>
          <a:endParaRPr kumimoji="0" lang="en-US" altLang="en-US" sz="2100" b="0" i="0" u="none" strike="noStrike" kern="1200" cap="none" normalizeH="0" baseline="0" dirty="0">
            <a:ln/>
            <a:effectLst/>
            <a:latin typeface="+mn-lt"/>
          </a:endParaRPr>
        </a:p>
      </dsp:txBody>
      <dsp:txXfrm>
        <a:off x="53772" y="782460"/>
        <a:ext cx="1487398" cy="1483078"/>
      </dsp:txXfrm>
    </dsp:sp>
    <dsp:sp modelId="{D44DB34C-39A8-47F0-97A1-B63711DFA73C}">
      <dsp:nvSpPr>
        <dsp:cNvPr id="0" name=""/>
        <dsp:cNvSpPr/>
      </dsp:nvSpPr>
      <dsp:spPr>
        <a:xfrm>
          <a:off x="1745279" y="1328119"/>
          <a:ext cx="334892" cy="391760"/>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1745279" y="1406471"/>
        <a:ext cx="234424" cy="235056"/>
      </dsp:txXfrm>
    </dsp:sp>
    <dsp:sp modelId="{420AD2BF-ADF2-4854-AD8C-44B45F70CE5D}">
      <dsp:nvSpPr>
        <dsp:cNvPr id="0" name=""/>
        <dsp:cNvSpPr/>
      </dsp:nvSpPr>
      <dsp:spPr>
        <a:xfrm>
          <a:off x="2219183" y="736319"/>
          <a:ext cx="1579680" cy="1575360"/>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d-ID" altLang="en-US" sz="2100" b="0" i="0" u="none" strike="noStrike" kern="1200" cap="none" normalizeH="0" baseline="0">
              <a:ln/>
              <a:effectLst/>
              <a:latin typeface="+mn-lt"/>
            </a:rPr>
            <a:t>45 menit editing</a:t>
          </a:r>
          <a:endParaRPr kumimoji="0" lang="en-US" altLang="en-US" sz="2100" b="0" i="0" u="none" strike="noStrike" kern="1200" cap="none" normalizeH="0" baseline="0" dirty="0">
            <a:ln/>
            <a:effectLst/>
            <a:latin typeface="+mn-lt"/>
          </a:endParaRPr>
        </a:p>
      </dsp:txBody>
      <dsp:txXfrm>
        <a:off x="2265324" y="782460"/>
        <a:ext cx="1487398" cy="1483078"/>
      </dsp:txXfrm>
    </dsp:sp>
    <dsp:sp modelId="{9601DF62-73CD-4BCB-A273-2EEE2CF2DC0A}">
      <dsp:nvSpPr>
        <dsp:cNvPr id="0" name=""/>
        <dsp:cNvSpPr/>
      </dsp:nvSpPr>
      <dsp:spPr>
        <a:xfrm>
          <a:off x="3956831" y="1328119"/>
          <a:ext cx="334892" cy="391760"/>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id-ID" sz="1600" kern="1200"/>
        </a:p>
      </dsp:txBody>
      <dsp:txXfrm>
        <a:off x="3956831" y="1406471"/>
        <a:ext cx="234424" cy="235056"/>
      </dsp:txXfrm>
    </dsp:sp>
    <dsp:sp modelId="{CAA28E46-46AF-4BA2-9EAC-03810871D733}">
      <dsp:nvSpPr>
        <dsp:cNvPr id="0" name=""/>
        <dsp:cNvSpPr/>
      </dsp:nvSpPr>
      <dsp:spPr>
        <a:xfrm>
          <a:off x="4430736" y="736319"/>
          <a:ext cx="1579680" cy="1575360"/>
        </a:xfrm>
        <a:prstGeom prst="roundRect">
          <a:avLst>
            <a:gd name="adj" fmla="val 1000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d-ID" altLang="en-US" sz="2100" b="0" i="0" u="none" strike="noStrike" kern="1200" cap="none" normalizeH="0" baseline="0">
              <a:ln/>
              <a:effectLst/>
              <a:latin typeface="+mn-lt"/>
            </a:rPr>
            <a:t>1 jam QA</a:t>
          </a:r>
          <a:endParaRPr kumimoji="0" lang="en-US" altLang="en-US" sz="2100" b="0" i="0" u="none" strike="noStrike" kern="1200" cap="none" normalizeH="0" baseline="0" dirty="0">
            <a:ln/>
            <a:effectLst/>
            <a:latin typeface="+mn-lt"/>
          </a:endParaRPr>
        </a:p>
      </dsp:txBody>
      <dsp:txXfrm>
        <a:off x="4476877" y="782460"/>
        <a:ext cx="1487398" cy="1483078"/>
      </dsp:txXfrm>
    </dsp:sp>
    <dsp:sp modelId="{0DE4C500-15BB-495A-AEEF-601A5131CAAB}">
      <dsp:nvSpPr>
        <dsp:cNvPr id="0" name=""/>
        <dsp:cNvSpPr/>
      </dsp:nvSpPr>
      <dsp:spPr>
        <a:xfrm>
          <a:off x="6168384" y="1328119"/>
          <a:ext cx="334892" cy="391760"/>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id-ID" sz="1600" kern="1200"/>
        </a:p>
      </dsp:txBody>
      <dsp:txXfrm>
        <a:off x="6168384" y="1406471"/>
        <a:ext cx="234424" cy="235056"/>
      </dsp:txXfrm>
    </dsp:sp>
    <dsp:sp modelId="{180B4986-BC40-4CF4-92DB-1582FB7075DD}">
      <dsp:nvSpPr>
        <dsp:cNvPr id="0" name=""/>
        <dsp:cNvSpPr/>
      </dsp:nvSpPr>
      <dsp:spPr>
        <a:xfrm>
          <a:off x="6642288" y="736319"/>
          <a:ext cx="1579680" cy="1575360"/>
        </a:xfrm>
        <a:prstGeom prst="roundRect">
          <a:avLst>
            <a:gd name="adj" fmla="val 10000"/>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d-ID" altLang="en-US" sz="2100" b="0" i="0" u="none" strike="noStrike" kern="1200" cap="none" normalizeH="0" baseline="0" dirty="0">
              <a:ln/>
              <a:effectLst/>
              <a:latin typeface="+mn-lt"/>
            </a:rPr>
            <a:t>&lt; 1 jam video berkualitas</a:t>
          </a:r>
          <a:endParaRPr kumimoji="0" lang="en-US" altLang="en-US" sz="2100" b="0" i="0" u="none" strike="noStrike" kern="1200" cap="none" normalizeH="0" baseline="0" dirty="0">
            <a:ln/>
            <a:effectLst/>
            <a:latin typeface="+mn-lt"/>
          </a:endParaRPr>
        </a:p>
      </dsp:txBody>
      <dsp:txXfrm>
        <a:off x="6688429" y="782460"/>
        <a:ext cx="1487398" cy="1483078"/>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B1F6A6-C3F0-42AC-8A60-06F40F3C6ABD}" type="datetimeFigureOut">
              <a:rPr lang="en-ID" smtClean="0"/>
              <a:t>22/06/2022</a:t>
            </a:fld>
            <a:endParaRPr lang="en-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59ED11-9DEC-4789-AFCB-986A298FF04C}" type="slidenum">
              <a:rPr lang="en-ID" smtClean="0"/>
              <a:t>‹#›</a:t>
            </a:fld>
            <a:endParaRPr lang="en-ID"/>
          </a:p>
        </p:txBody>
      </p:sp>
    </p:spTree>
    <p:extLst>
      <p:ext uri="{BB962C8B-B14F-4D97-AF65-F5344CB8AC3E}">
        <p14:creationId xmlns:p14="http://schemas.microsoft.com/office/powerpoint/2010/main" val="2460476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p:spPr>
        <p:txBody>
          <a:bodyPr/>
          <a:lstStyle/>
          <a:p>
            <a:endParaRPr lang="id-ID"/>
          </a:p>
        </p:txBody>
      </p:sp>
      <p:sp>
        <p:nvSpPr>
          <p:cNvPr id="51204" name="Slide Number Placeholder 3"/>
          <p:cNvSpPr>
            <a:spLocks noGrp="1"/>
          </p:cNvSpPr>
          <p:nvPr>
            <p:ph type="sldNum" sz="quarter" idx="5"/>
          </p:nvPr>
        </p:nvSpPr>
        <p:spPr>
          <a:noFill/>
          <a:ln>
            <a:miter lim="800000"/>
            <a:headEnd/>
            <a:tailEnd/>
          </a:ln>
        </p:spPr>
        <p:txBody>
          <a:bodyPr/>
          <a:lstStyle/>
          <a:p>
            <a:fld id="{0578CAF5-BA34-4AE2-B80D-822552FF9B81}" type="slidenum">
              <a:rPr lang="en-US" smtClean="0"/>
              <a:pPr/>
              <a:t>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32D83F28-F387-4D2E-B1FE-6B124E408331}" type="slidenum">
              <a:rPr lang="en-US" altLang="en-US" smtClean="0"/>
              <a:pPr/>
              <a:t>118</a:t>
            </a:fld>
            <a:endParaRPr lang="en-US" altLang="en-US"/>
          </a:p>
        </p:txBody>
      </p:sp>
    </p:spTree>
    <p:extLst>
      <p:ext uri="{BB962C8B-B14F-4D97-AF65-F5344CB8AC3E}">
        <p14:creationId xmlns:p14="http://schemas.microsoft.com/office/powerpoint/2010/main" val="27525465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12192000" cy="6858000"/>
            <a:chOff x="0" y="0"/>
            <a:chExt cx="12192000" cy="6858000"/>
          </a:xfrm>
        </p:grpSpPr>
        <p:sp>
          <p:nvSpPr>
            <p:cNvPr id="8" name="Rectangle 7"/>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Oval 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76279" y="1792223"/>
            <a:ext cx="990599" cy="304799"/>
          </a:xfrm>
        </p:spPr>
        <p:txBody>
          <a:bodyPr anchor="t"/>
          <a:lstStyle>
            <a:lvl1pPr algn="l">
              <a:defRPr b="0" i="0">
                <a:solidFill>
                  <a:schemeClr val="bg1"/>
                </a:solidFill>
              </a:defRPr>
            </a:lvl1pPr>
          </a:lstStyle>
          <a:p>
            <a:fld id="{D200B3F0-A9BC-48CE-8EB6-ECE965069900}" type="datetimeFigureOut">
              <a:rPr lang="en-US" dirty="0"/>
              <a:pPr/>
              <a:t>6/22/2022</a:t>
            </a:fld>
            <a:endParaRPr lang="en-US" dirty="0"/>
          </a:p>
        </p:txBody>
      </p:sp>
      <p:sp>
        <p:nvSpPr>
          <p:cNvPr id="5" name="Footer Placeholder 4"/>
          <p:cNvSpPr>
            <a:spLocks noGrp="1"/>
          </p:cNvSpPr>
          <p:nvPr>
            <p:ph type="ftr" sz="quarter" idx="11"/>
          </p:nvPr>
        </p:nvSpPr>
        <p:spPr bwMode="gray">
          <a:xfrm rot="5400000">
            <a:off x="8963575" y="3226820"/>
            <a:ext cx="3859795" cy="304801"/>
          </a:xfrm>
        </p:spPr>
        <p:txBody>
          <a:bodyPr anchor="b"/>
          <a:lstStyle>
            <a:lvl1pPr>
              <a:defRPr b="0" i="0">
                <a:solidFill>
                  <a:schemeClr val="bg1"/>
                </a:solidFill>
              </a:defRPr>
            </a:lvl1pPr>
          </a:lstStyle>
          <a:p>
            <a:r>
              <a:rPr lang="en-US" dirty="0"/>
              <a:t>
              </a:t>
            </a:r>
          </a:p>
        </p:txBody>
      </p:sp>
      <p:sp>
        <p:nvSpPr>
          <p:cNvPr id="17" name="Rectangle 16"/>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5945"/>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6" y="5532683"/>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F9FFFF-3106-4DDB-AA62-0C80862170D6}" type="datetimeFigureOut">
              <a:rPr lang="en-US" dirty="0"/>
              <a:t>6/22/2022</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nchor="ct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3DA38B7-AE95-4DC8-9A51-7A71F545B098}" type="datetimeFigureOut">
              <a:rPr lang="en-US" dirty="0"/>
              <a:t>6/22/2022</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6" name="Rectangle 15"/>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1" name="TextBox 10"/>
          <p:cNvSpPr txBox="1"/>
          <p:nvPr/>
        </p:nvSpPr>
        <p:spPr bwMode="gray">
          <a:xfrm>
            <a:off x="898295" y="603589"/>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13" name="TextBox 12"/>
          <p:cNvSpPr txBox="1"/>
          <p:nvPr/>
        </p:nvSpPr>
        <p:spPr bwMode="gray">
          <a:xfrm>
            <a:off x="9705137" y="2613787"/>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74801" y="980517"/>
            <a:ext cx="8460983" cy="2705034"/>
          </a:xfrm>
        </p:spPr>
        <p:txBody>
          <a:bodyPr anchor="ct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86515"/>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14393"/>
            <a:ext cx="8825659" cy="1012664"/>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86F1EC2B-8188-4AC2-9F0D-8D09C51D505A}" type="datetimeFigureOut">
              <a:rPr lang="en-US" dirty="0"/>
              <a:t>6/22/2022</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24" name="Rectangle 23"/>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2404477"/>
            <a:ext cx="8825659" cy="178870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38587" y="5024967"/>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12B75E-944F-430B-BE5F-C69FA8823C04}" type="datetimeFigureOut">
              <a:rPr lang="en-US" dirty="0"/>
              <a:t>6/22/2022</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2" name="Rectangle 11"/>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7"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109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4" y="3187261"/>
            <a:ext cx="3129168" cy="28397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10999"/>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87261"/>
            <a:ext cx="3145380" cy="28397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6701" y="2603500"/>
            <a:ext cx="3157448"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6700" y="3187261"/>
            <a:ext cx="3161029" cy="283979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79AE0DC7-7F53-471C-A711-B3DA6F2535F3}" type="datetimeFigureOut">
              <a:rPr lang="en-US" dirty="0"/>
              <a:t>6/22/2022</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20744" cy="576263"/>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334552" y="2611246"/>
            <a:ext cx="2691242" cy="158376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3" y="5109107"/>
            <a:ext cx="3020745"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4748463" y="2642840"/>
            <a:ext cx="2691242" cy="155217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68865" y="5109107"/>
            <a:ext cx="3050438" cy="92140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3434"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8163031" y="2618992"/>
            <a:ext cx="2691242" cy="1576018"/>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3434" y="5109107"/>
            <a:ext cx="3054127" cy="89634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1" name="Straight Connector 20"/>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3C1F4C9D-4618-451D-80C1-6A376BB42AB4}" type="datetimeFigureOut">
              <a:rPr lang="en-US" dirty="0"/>
              <a:t>6/22/2022</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4D2318-CE40-42F6-962A-4C6D6CF697DB}" type="datetimeFigureOut">
              <a:rPr lang="en-US" dirty="0"/>
              <a:t>6/22/2022</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Rectangle 12"/>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97430"/>
            <a:ext cx="1409965" cy="4729626"/>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97429"/>
            <a:ext cx="6247546" cy="472962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476AC1-EB7F-4BEF-90D9-5764B50DAF8A}" type="datetimeFigureOut">
              <a:rPr lang="en-US" dirty="0"/>
              <a:t>6/22/2022</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8" name="Rectangle 17"/>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621B012-E485-4432-8E92-06B6CD129C0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647" y="280386"/>
            <a:ext cx="3276600" cy="4914900"/>
          </a:xfrm>
          <a:prstGeom prst="rect">
            <a:avLst/>
          </a:prstGeom>
        </p:spPr>
      </p:pic>
      <p:sp>
        <p:nvSpPr>
          <p:cNvPr id="8" name="Teardrop 7">
            <a:extLst>
              <a:ext uri="{FF2B5EF4-FFF2-40B4-BE49-F238E27FC236}">
                <a16:creationId xmlns:a16="http://schemas.microsoft.com/office/drawing/2014/main" id="{19924C14-3A19-42CC-8D8F-E22AE16D2054}"/>
              </a:ext>
            </a:extLst>
          </p:cNvPr>
          <p:cNvSpPr/>
          <p:nvPr userDrawn="1"/>
        </p:nvSpPr>
        <p:spPr bwMode="auto">
          <a:xfrm>
            <a:off x="10160000" y="304800"/>
            <a:ext cx="1727200" cy="1295400"/>
          </a:xfrm>
          <a:prstGeom prst="teardrop">
            <a:avLst/>
          </a:prstGeom>
          <a:solidFill>
            <a:schemeClr val="accent3"/>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endParaRPr>
          </a:p>
        </p:txBody>
      </p:sp>
      <p:sp>
        <p:nvSpPr>
          <p:cNvPr id="2" name="Title 1">
            <a:extLst>
              <a:ext uri="{FF2B5EF4-FFF2-40B4-BE49-F238E27FC236}">
                <a16:creationId xmlns:a16="http://schemas.microsoft.com/office/drawing/2014/main" id="{D405B098-0BE0-4768-B80D-04A94ADA6875}"/>
              </a:ext>
            </a:extLst>
          </p:cNvPr>
          <p:cNvSpPr>
            <a:spLocks noGrp="1"/>
          </p:cNvSpPr>
          <p:nvPr>
            <p:ph type="title"/>
          </p:nvPr>
        </p:nvSpPr>
        <p:spPr>
          <a:xfrm>
            <a:off x="609600" y="457200"/>
            <a:ext cx="8839200" cy="1371600"/>
          </a:xfrm>
        </p:spPr>
        <p:txBody>
          <a:bodyPr/>
          <a:lstStyle>
            <a:lvl1pPr>
              <a:defRPr>
                <a:solidFill>
                  <a:schemeClr val="accent3"/>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49E347F-5AE7-459C-804A-A76B42529301}"/>
              </a:ext>
            </a:extLst>
          </p:cNvPr>
          <p:cNvSpPr>
            <a:spLocks noGrp="1"/>
          </p:cNvSpPr>
          <p:nvPr>
            <p:ph idx="1"/>
          </p:nvPr>
        </p:nvSpPr>
        <p:spPr>
          <a:xfrm>
            <a:off x="609600" y="1981200"/>
            <a:ext cx="10972800" cy="2286000"/>
          </a:xfrm>
        </p:spPr>
        <p:txBody>
          <a:bodyPr/>
          <a:lstStyle>
            <a:lvl1pPr marL="0" indent="0">
              <a:buNone/>
              <a:defRPr>
                <a:solidFill>
                  <a:schemeClr val="accent1"/>
                </a:solidFill>
              </a:defRPr>
            </a:lvl1pPr>
            <a:lvl2pPr marL="742950" indent="-285750">
              <a:buClr>
                <a:schemeClr val="accent3"/>
              </a:buClr>
              <a:buFont typeface="Arial" panose="020B0604020202020204" pitchFamily="34" charset="0"/>
              <a:buChar char="•"/>
              <a:defRPr/>
            </a:lvl2pPr>
            <a:lvl3pPr marL="1143000" indent="-228600">
              <a:buClr>
                <a:schemeClr val="accent3"/>
              </a:buClr>
              <a:buFont typeface="Arial" panose="020B0604020202020204" pitchFamily="34" charset="0"/>
              <a:buChar char="•"/>
              <a:defRPr/>
            </a:lvl3pPr>
            <a:lvl4pPr marL="1600200" indent="-228600">
              <a:buClr>
                <a:schemeClr val="accent3"/>
              </a:buClr>
              <a:buFont typeface="Arial" panose="020B0604020202020204" pitchFamily="34" charset="0"/>
              <a:buChar char="•"/>
              <a:defRPr/>
            </a:lvl4pPr>
            <a:lvl5pPr marL="2057400" indent="-228600">
              <a:buClr>
                <a:schemeClr val="accent3"/>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2">
            <a:extLst>
              <a:ext uri="{FF2B5EF4-FFF2-40B4-BE49-F238E27FC236}">
                <a16:creationId xmlns:a16="http://schemas.microsoft.com/office/drawing/2014/main" id="{52F76818-4AA3-44E9-9AAD-3077275B3352}"/>
              </a:ext>
            </a:extLst>
          </p:cNvPr>
          <p:cNvSpPr>
            <a:spLocks noGrp="1"/>
          </p:cNvSpPr>
          <p:nvPr>
            <p:ph type="body" sz="quarter" idx="13" hasCustomPrompt="1"/>
          </p:nvPr>
        </p:nvSpPr>
        <p:spPr>
          <a:xfrm>
            <a:off x="609600" y="4813700"/>
            <a:ext cx="5257553" cy="1763915"/>
          </a:xfrm>
        </p:spPr>
        <p:txBody>
          <a:bodyPr/>
          <a:lstStyle>
            <a:lvl1pPr marL="0" indent="0">
              <a:buFont typeface="Arial" panose="020B0604020202020204" pitchFamily="34" charset="0"/>
              <a:buNone/>
              <a:defRPr lang="en-US" sz="1600" b="0" i="0" smtClean="0">
                <a:effectLst/>
              </a:defRPr>
            </a:lvl1pPr>
            <a:lvl2pPr marL="457200" indent="0">
              <a:buNone/>
              <a:defRPr/>
            </a:lvl2pPr>
            <a:lvl3pPr marL="914400" indent="0">
              <a:buNone/>
              <a:defRPr/>
            </a:lvl3pPr>
            <a:lvl4pPr marL="1371600" indent="0">
              <a:buNone/>
              <a:defRPr/>
            </a:lvl4pPr>
            <a:lvl5pPr marL="1828800" indent="0">
              <a:buNone/>
              <a:defRPr/>
            </a:lvl5pPr>
          </a:lstStyle>
          <a:p>
            <a:pPr lvl="0"/>
            <a:r>
              <a:rPr lang="en-US" b="0" i="0" dirty="0">
                <a:solidFill>
                  <a:srgbClr val="000000"/>
                </a:solidFill>
                <a:effectLst/>
                <a:latin typeface="Open Sans" panose="020B0606030504020204" pitchFamily="34" charset="0"/>
              </a:rPr>
              <a:t>Lorem ipsum dolor sit </a:t>
            </a:r>
            <a:r>
              <a:rPr lang="en-US" b="0" i="0" dirty="0" err="1">
                <a:solidFill>
                  <a:srgbClr val="000000"/>
                </a:solidFill>
                <a:effectLst/>
                <a:latin typeface="Open Sans" panose="020B0606030504020204" pitchFamily="34" charset="0"/>
              </a:rPr>
              <a:t>amet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consectetur</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adipiscing</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elit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sed</a:t>
            </a:r>
            <a:r>
              <a:rPr lang="en-US" b="0" i="0" dirty="0">
                <a:solidFill>
                  <a:srgbClr val="000000"/>
                </a:solidFill>
                <a:effectLst/>
                <a:latin typeface="Open Sans" panose="020B0606030504020204" pitchFamily="34" charset="0"/>
              </a:rPr>
              <a:t> do </a:t>
            </a:r>
            <a:r>
              <a:rPr lang="en-US" b="0" i="0" dirty="0" err="1">
                <a:solidFill>
                  <a:srgbClr val="000000"/>
                </a:solidFill>
                <a:effectLst/>
                <a:latin typeface="Open Sans" panose="020B0606030504020204" pitchFamily="34" charset="0"/>
              </a:rPr>
              <a:t>eiusmod</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tempor</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incididunt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ut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labore</a:t>
            </a:r>
            <a:r>
              <a:rPr lang="en-US" b="0" i="0" dirty="0">
                <a:solidFill>
                  <a:srgbClr val="000000"/>
                </a:solidFill>
                <a:effectLst/>
                <a:latin typeface="Open Sans" panose="020B0606030504020204" pitchFamily="34" charset="0"/>
              </a:rPr>
              <a:t> et dolore magna </a:t>
            </a:r>
            <a:r>
              <a:rPr lang="en-US" b="0" i="0" dirty="0" err="1">
                <a:solidFill>
                  <a:srgbClr val="000000"/>
                </a:solidFill>
                <a:effectLst/>
                <a:latin typeface="Open Sans" panose="020B0606030504020204" pitchFamily="34" charset="0"/>
              </a:rPr>
              <a:t>aliqua</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Ut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enim</a:t>
            </a:r>
            <a:r>
              <a:rPr lang="en-US" b="0" i="0" dirty="0">
                <a:solidFill>
                  <a:srgbClr val="000000"/>
                </a:solidFill>
                <a:effectLst/>
                <a:latin typeface="Open Sans" panose="020B0606030504020204" pitchFamily="34" charset="0"/>
              </a:rPr>
              <a:t> ad minim </a:t>
            </a:r>
            <a:r>
              <a:rPr lang="en-US" b="0" i="0" dirty="0" err="1">
                <a:solidFill>
                  <a:srgbClr val="000000"/>
                </a:solidFill>
                <a:effectLst/>
                <a:latin typeface="Open Sans" panose="020B0606030504020204" pitchFamily="34" charset="0"/>
              </a:rPr>
              <a:t>veniam</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quis</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nostrud</a:t>
            </a:r>
            <a:r>
              <a:rPr lang="en-US" b="0" i="0" dirty="0">
                <a:solidFill>
                  <a:srgbClr val="000000"/>
                </a:solidFill>
                <a:effectLst/>
                <a:latin typeface="Open Sans" panose="020B0606030504020204" pitchFamily="34" charset="0"/>
              </a:rPr>
              <a:t> exercitation </a:t>
            </a:r>
            <a:r>
              <a:rPr lang="en-US" b="0" i="0" dirty="0" err="1">
                <a:solidFill>
                  <a:srgbClr val="000000"/>
                </a:solidFill>
                <a:effectLst/>
                <a:latin typeface="Open Sans" panose="020B0606030504020204" pitchFamily="34" charset="0"/>
              </a:rPr>
              <a:t>ullamco</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laboris</a:t>
            </a:r>
            <a:r>
              <a:rPr lang="en-US" b="0" i="0" dirty="0">
                <a:solidFill>
                  <a:srgbClr val="000000"/>
                </a:solidFill>
                <a:effectLst/>
                <a:latin typeface="Open Sans" panose="020B0606030504020204" pitchFamily="34" charset="0"/>
              </a:rPr>
              <a:t> nisi </a:t>
            </a:r>
            <a:r>
              <a:rPr lang="en-US" b="0" i="0" dirty="0" err="1">
                <a:solidFill>
                  <a:srgbClr val="000000"/>
                </a:solidFill>
                <a:effectLst/>
                <a:latin typeface="Open Sans" panose="020B0606030504020204" pitchFamily="34" charset="0"/>
              </a:rPr>
              <a:t>ut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aliquip</a:t>
            </a:r>
            <a:r>
              <a:rPr lang="en-US" b="0" i="0" dirty="0">
                <a:solidFill>
                  <a:srgbClr val="000000"/>
                </a:solidFill>
                <a:effectLst/>
                <a:latin typeface="Open Sans" panose="020B0606030504020204" pitchFamily="34" charset="0"/>
              </a:rPr>
              <a:t> ex </a:t>
            </a:r>
            <a:r>
              <a:rPr lang="en-US" b="0" i="0" dirty="0" err="1">
                <a:solidFill>
                  <a:srgbClr val="000000"/>
                </a:solidFill>
                <a:effectLst/>
                <a:latin typeface="Open Sans" panose="020B0606030504020204" pitchFamily="34" charset="0"/>
              </a:rPr>
              <a:t>ea</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commodo</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consequat</a:t>
            </a:r>
            <a:r>
              <a:rPr lang="en-US" b="0" i="0" dirty="0">
                <a:solidFill>
                  <a:srgbClr val="000000"/>
                </a:solidFill>
                <a:effectLst/>
                <a:latin typeface="Open Sans" panose="020B0606030504020204" pitchFamily="34" charset="0"/>
              </a:rPr>
              <a:t>. </a:t>
            </a:r>
            <a:endParaRPr lang="en-US" dirty="0"/>
          </a:p>
        </p:txBody>
      </p:sp>
      <p:sp>
        <p:nvSpPr>
          <p:cNvPr id="15" name="Text Placeholder 14">
            <a:extLst>
              <a:ext uri="{FF2B5EF4-FFF2-40B4-BE49-F238E27FC236}">
                <a16:creationId xmlns:a16="http://schemas.microsoft.com/office/drawing/2014/main" id="{4B0DB3A8-1CB9-4CE2-808B-6818C788C6F3}"/>
              </a:ext>
            </a:extLst>
          </p:cNvPr>
          <p:cNvSpPr>
            <a:spLocks noGrp="1"/>
          </p:cNvSpPr>
          <p:nvPr>
            <p:ph type="body" sz="quarter" idx="14" hasCustomPrompt="1"/>
          </p:nvPr>
        </p:nvSpPr>
        <p:spPr>
          <a:xfrm>
            <a:off x="6324846" y="4819356"/>
            <a:ext cx="5257553" cy="1752600"/>
          </a:xfrm>
        </p:spPr>
        <p:txBody>
          <a:bodyPr/>
          <a:lstStyle>
            <a:lvl1pPr>
              <a:defRPr sz="1600"/>
            </a:lvl1pPr>
          </a:lstStyle>
          <a:p>
            <a:pPr lvl="0"/>
            <a:r>
              <a:rPr lang="en-US" b="0" i="0" dirty="0">
                <a:solidFill>
                  <a:srgbClr val="000000"/>
                </a:solidFill>
                <a:effectLst/>
                <a:latin typeface="Open Sans" panose="020B0606030504020204" pitchFamily="34" charset="0"/>
              </a:rPr>
              <a:t>Duis </a:t>
            </a:r>
            <a:r>
              <a:rPr lang="en-US" b="0" i="0" dirty="0" err="1">
                <a:solidFill>
                  <a:srgbClr val="000000"/>
                </a:solidFill>
                <a:effectLst/>
                <a:latin typeface="Open Sans" panose="020B0606030504020204" pitchFamily="34" charset="0"/>
              </a:rPr>
              <a:t>aute</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irure</a:t>
            </a:r>
            <a:r>
              <a:rPr lang="en-US" b="0" i="0" dirty="0">
                <a:solidFill>
                  <a:srgbClr val="000000"/>
                </a:solidFill>
                <a:effectLst/>
                <a:latin typeface="Open Sans" panose="020B0606030504020204" pitchFamily="34" charset="0"/>
              </a:rPr>
              <a:t> dolor in </a:t>
            </a:r>
            <a:r>
              <a:rPr lang="en-US" b="0" i="0" dirty="0" err="1">
                <a:solidFill>
                  <a:srgbClr val="000000"/>
                </a:solidFill>
                <a:effectLst/>
                <a:latin typeface="Open Sans" panose="020B0606030504020204" pitchFamily="34" charset="0"/>
              </a:rPr>
              <a:t>reprehenderit</a:t>
            </a:r>
            <a:r>
              <a:rPr lang="en-US" b="0" i="0" dirty="0">
                <a:solidFill>
                  <a:srgbClr val="000000"/>
                </a:solidFill>
                <a:effectLst/>
                <a:latin typeface="Open Sans" panose="020B0606030504020204" pitchFamily="34" charset="0"/>
              </a:rPr>
              <a:t> in </a:t>
            </a:r>
            <a:r>
              <a:rPr lang="en-US" b="0" i="0" dirty="0" err="1">
                <a:solidFill>
                  <a:srgbClr val="000000"/>
                </a:solidFill>
                <a:effectLst/>
                <a:latin typeface="Open Sans" panose="020B0606030504020204" pitchFamily="34" charset="0"/>
              </a:rPr>
              <a:t>voluptate</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velit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esse</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cillum</a:t>
            </a:r>
            <a:r>
              <a:rPr lang="en-US" b="0" i="0" dirty="0">
                <a:solidFill>
                  <a:srgbClr val="000000"/>
                </a:solidFill>
                <a:effectLst/>
                <a:latin typeface="Open Sans" panose="020B0606030504020204" pitchFamily="34" charset="0"/>
              </a:rPr>
              <a:t> dolore </a:t>
            </a:r>
            <a:r>
              <a:rPr lang="en-US" b="0" i="0" dirty="0" err="1">
                <a:solidFill>
                  <a:srgbClr val="000000"/>
                </a:solidFill>
                <a:effectLst/>
                <a:latin typeface="Open Sans" panose="020B0606030504020204" pitchFamily="34" charset="0"/>
              </a:rPr>
              <a:t>eu</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fugiat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nulla</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pariatur</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Excepteur</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sint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occaecat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cupidatat</a:t>
            </a:r>
            <a:r>
              <a:rPr lang="en-US" b="0" i="0" dirty="0">
                <a:solidFill>
                  <a:srgbClr val="000000"/>
                </a:solidFill>
                <a:effectLst/>
                <a:latin typeface="Open Sans" panose="020B0606030504020204" pitchFamily="34" charset="0"/>
              </a:rPr>
              <a:t> non </a:t>
            </a:r>
            <a:r>
              <a:rPr lang="en-US" b="0" i="0" dirty="0" err="1">
                <a:solidFill>
                  <a:srgbClr val="000000"/>
                </a:solidFill>
                <a:effectLst/>
                <a:latin typeface="Open Sans" panose="020B0606030504020204" pitchFamily="34" charset="0"/>
              </a:rPr>
              <a:t>proident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sunt</a:t>
            </a:r>
            <a:r>
              <a:rPr lang="en-US" b="0" i="0" dirty="0">
                <a:solidFill>
                  <a:srgbClr val="000000"/>
                </a:solidFill>
                <a:effectLst/>
                <a:latin typeface="Open Sans" panose="020B0606030504020204" pitchFamily="34" charset="0"/>
              </a:rPr>
              <a:t> in culpa qui </a:t>
            </a:r>
            <a:r>
              <a:rPr lang="en-US" b="0" i="0" dirty="0" err="1">
                <a:solidFill>
                  <a:srgbClr val="000000"/>
                </a:solidFill>
                <a:effectLst/>
                <a:latin typeface="Open Sans" panose="020B0606030504020204" pitchFamily="34" charset="0"/>
              </a:rPr>
              <a:t>officia</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deserunt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mollit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anim</a:t>
            </a:r>
            <a:r>
              <a:rPr lang="en-US" b="0" i="0" dirty="0">
                <a:solidFill>
                  <a:srgbClr val="000000"/>
                </a:solidFill>
                <a:effectLst/>
                <a:latin typeface="Open Sans" panose="020B0606030504020204" pitchFamily="34" charset="0"/>
              </a:rPr>
              <a:t> id </a:t>
            </a:r>
            <a:r>
              <a:rPr lang="en-US" b="0" i="0" dirty="0" err="1">
                <a:solidFill>
                  <a:srgbClr val="000000"/>
                </a:solidFill>
                <a:effectLst/>
                <a:latin typeface="Open Sans" panose="020B0606030504020204" pitchFamily="34" charset="0"/>
              </a:rPr>
              <a:t>est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laborum</a:t>
            </a:r>
            <a:r>
              <a:rPr lang="en-US" b="0" i="0" dirty="0">
                <a:solidFill>
                  <a:srgbClr val="000000"/>
                </a:solidFill>
                <a:effectLst/>
                <a:latin typeface="Open Sans" panose="020B0606030504020204" pitchFamily="34" charset="0"/>
              </a:rPr>
              <a:t>.</a:t>
            </a:r>
            <a:endParaRPr lang="en-US" dirty="0"/>
          </a:p>
        </p:txBody>
      </p:sp>
      <p:sp>
        <p:nvSpPr>
          <p:cNvPr id="16" name="Rectangle 15">
            <a:extLst>
              <a:ext uri="{FF2B5EF4-FFF2-40B4-BE49-F238E27FC236}">
                <a16:creationId xmlns:a16="http://schemas.microsoft.com/office/drawing/2014/main" id="{C1F6C714-A295-4B23-B6EB-44DBA647EA79}"/>
              </a:ext>
            </a:extLst>
          </p:cNvPr>
          <p:cNvSpPr/>
          <p:nvPr userDrawn="1"/>
        </p:nvSpPr>
        <p:spPr bwMode="auto">
          <a:xfrm>
            <a:off x="-25646" y="6653815"/>
            <a:ext cx="1549647" cy="204186"/>
          </a:xfrm>
          <a:prstGeom prst="rect">
            <a:avLst/>
          </a:prstGeom>
          <a:solidFill>
            <a:schemeClr val="accent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17" name="Rectangle 16">
            <a:extLst>
              <a:ext uri="{FF2B5EF4-FFF2-40B4-BE49-F238E27FC236}">
                <a16:creationId xmlns:a16="http://schemas.microsoft.com/office/drawing/2014/main" id="{9048055A-F52F-4DF7-8485-ADA40EC93657}"/>
              </a:ext>
            </a:extLst>
          </p:cNvPr>
          <p:cNvSpPr/>
          <p:nvPr userDrawn="1"/>
        </p:nvSpPr>
        <p:spPr bwMode="auto">
          <a:xfrm>
            <a:off x="1524001" y="6653814"/>
            <a:ext cx="1549647" cy="204186"/>
          </a:xfrm>
          <a:prstGeom prst="rect">
            <a:avLst/>
          </a:prstGeom>
          <a:solidFill>
            <a:schemeClr val="accent6"/>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18" name="Rectangle 17">
            <a:extLst>
              <a:ext uri="{FF2B5EF4-FFF2-40B4-BE49-F238E27FC236}">
                <a16:creationId xmlns:a16="http://schemas.microsoft.com/office/drawing/2014/main" id="{F7D68D3C-504C-4110-BC13-B5E8D9E94CE9}"/>
              </a:ext>
            </a:extLst>
          </p:cNvPr>
          <p:cNvSpPr/>
          <p:nvPr userDrawn="1"/>
        </p:nvSpPr>
        <p:spPr bwMode="auto">
          <a:xfrm>
            <a:off x="3073647" y="6655200"/>
            <a:ext cx="1549647" cy="204186"/>
          </a:xfrm>
          <a:prstGeom prst="rect">
            <a:avLst/>
          </a:prstGeom>
          <a:solidFill>
            <a:schemeClr val="accent3"/>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64800" y="504092"/>
            <a:ext cx="1117600" cy="838200"/>
          </a:xfrm>
          <a:prstGeom prst="rect">
            <a:avLst/>
          </a:prstGeom>
        </p:spPr>
      </p:pic>
    </p:spTree>
    <p:extLst>
      <p:ext uri="{BB962C8B-B14F-4D97-AF65-F5344CB8AC3E}">
        <p14:creationId xmlns:p14="http://schemas.microsoft.com/office/powerpoint/2010/main" val="851630436"/>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621B012-E485-4432-8E92-06B6CD129C0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647" y="280386"/>
            <a:ext cx="3276600" cy="4914900"/>
          </a:xfrm>
          <a:prstGeom prst="rect">
            <a:avLst/>
          </a:prstGeom>
        </p:spPr>
      </p:pic>
      <p:sp>
        <p:nvSpPr>
          <p:cNvPr id="8" name="Teardrop 7">
            <a:extLst>
              <a:ext uri="{FF2B5EF4-FFF2-40B4-BE49-F238E27FC236}">
                <a16:creationId xmlns:a16="http://schemas.microsoft.com/office/drawing/2014/main" id="{19924C14-3A19-42CC-8D8F-E22AE16D2054}"/>
              </a:ext>
            </a:extLst>
          </p:cNvPr>
          <p:cNvSpPr/>
          <p:nvPr userDrawn="1"/>
        </p:nvSpPr>
        <p:spPr bwMode="auto">
          <a:xfrm>
            <a:off x="10160000" y="304800"/>
            <a:ext cx="1727200" cy="1295400"/>
          </a:xfrm>
          <a:prstGeom prst="teardrop">
            <a:avLst/>
          </a:prstGeom>
          <a:solidFill>
            <a:schemeClr val="accent3"/>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endParaRPr>
          </a:p>
        </p:txBody>
      </p:sp>
      <p:sp>
        <p:nvSpPr>
          <p:cNvPr id="2" name="Title 1">
            <a:extLst>
              <a:ext uri="{FF2B5EF4-FFF2-40B4-BE49-F238E27FC236}">
                <a16:creationId xmlns:a16="http://schemas.microsoft.com/office/drawing/2014/main" id="{D405B098-0BE0-4768-B80D-04A94ADA6875}"/>
              </a:ext>
            </a:extLst>
          </p:cNvPr>
          <p:cNvSpPr>
            <a:spLocks noGrp="1"/>
          </p:cNvSpPr>
          <p:nvPr>
            <p:ph type="title"/>
          </p:nvPr>
        </p:nvSpPr>
        <p:spPr>
          <a:xfrm>
            <a:off x="609600" y="457200"/>
            <a:ext cx="8839200" cy="1371600"/>
          </a:xfrm>
        </p:spPr>
        <p:txBody>
          <a:bodyPr/>
          <a:lstStyle>
            <a:lvl1pPr>
              <a:defRPr>
                <a:solidFill>
                  <a:schemeClr val="accent3"/>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49E347F-5AE7-459C-804A-A76B42529301}"/>
              </a:ext>
            </a:extLst>
          </p:cNvPr>
          <p:cNvSpPr>
            <a:spLocks noGrp="1"/>
          </p:cNvSpPr>
          <p:nvPr>
            <p:ph idx="1"/>
          </p:nvPr>
        </p:nvSpPr>
        <p:spPr>
          <a:xfrm>
            <a:off x="609600" y="1981200"/>
            <a:ext cx="10972800" cy="2286000"/>
          </a:xfrm>
        </p:spPr>
        <p:txBody>
          <a:bodyPr/>
          <a:lstStyle>
            <a:lvl1pPr marL="0" indent="0">
              <a:buNone/>
              <a:defRPr>
                <a:solidFill>
                  <a:schemeClr val="accent1"/>
                </a:solidFill>
              </a:defRPr>
            </a:lvl1pPr>
            <a:lvl2pPr marL="742950" indent="-285750">
              <a:buClr>
                <a:schemeClr val="accent3"/>
              </a:buClr>
              <a:buFont typeface="Arial" panose="020B0604020202020204" pitchFamily="34" charset="0"/>
              <a:buChar char="•"/>
              <a:defRPr/>
            </a:lvl2pPr>
            <a:lvl3pPr marL="1143000" indent="-228600">
              <a:buClr>
                <a:schemeClr val="accent3"/>
              </a:buClr>
              <a:buFont typeface="Arial" panose="020B0604020202020204" pitchFamily="34" charset="0"/>
              <a:buChar char="•"/>
              <a:defRPr/>
            </a:lvl3pPr>
            <a:lvl4pPr marL="1600200" indent="-228600">
              <a:buClr>
                <a:schemeClr val="accent3"/>
              </a:buClr>
              <a:buFont typeface="Arial" panose="020B0604020202020204" pitchFamily="34" charset="0"/>
              <a:buChar char="•"/>
              <a:defRPr/>
            </a:lvl4pPr>
            <a:lvl5pPr marL="2057400" indent="-228600">
              <a:buClr>
                <a:schemeClr val="accent3"/>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2">
            <a:extLst>
              <a:ext uri="{FF2B5EF4-FFF2-40B4-BE49-F238E27FC236}">
                <a16:creationId xmlns:a16="http://schemas.microsoft.com/office/drawing/2014/main" id="{52F76818-4AA3-44E9-9AAD-3077275B3352}"/>
              </a:ext>
            </a:extLst>
          </p:cNvPr>
          <p:cNvSpPr>
            <a:spLocks noGrp="1"/>
          </p:cNvSpPr>
          <p:nvPr>
            <p:ph type="body" sz="quarter" idx="13" hasCustomPrompt="1"/>
          </p:nvPr>
        </p:nvSpPr>
        <p:spPr>
          <a:xfrm>
            <a:off x="609600" y="4813700"/>
            <a:ext cx="5257553" cy="1763915"/>
          </a:xfrm>
        </p:spPr>
        <p:txBody>
          <a:bodyPr/>
          <a:lstStyle>
            <a:lvl1pPr marL="0" indent="0">
              <a:buFont typeface="Arial" panose="020B0604020202020204" pitchFamily="34" charset="0"/>
              <a:buNone/>
              <a:defRPr lang="en-US" sz="1600" b="0" i="0" smtClean="0">
                <a:effectLst/>
              </a:defRPr>
            </a:lvl1pPr>
            <a:lvl2pPr marL="457200" indent="0">
              <a:buNone/>
              <a:defRPr/>
            </a:lvl2pPr>
            <a:lvl3pPr marL="914400" indent="0">
              <a:buNone/>
              <a:defRPr/>
            </a:lvl3pPr>
            <a:lvl4pPr marL="1371600" indent="0">
              <a:buNone/>
              <a:defRPr/>
            </a:lvl4pPr>
            <a:lvl5pPr marL="1828800" indent="0">
              <a:buNone/>
              <a:defRPr/>
            </a:lvl5pPr>
          </a:lstStyle>
          <a:p>
            <a:pPr lvl="0"/>
            <a:r>
              <a:rPr lang="en-US" b="0" i="0" dirty="0">
                <a:solidFill>
                  <a:srgbClr val="000000"/>
                </a:solidFill>
                <a:effectLst/>
                <a:latin typeface="Open Sans" panose="020B0606030504020204" pitchFamily="34" charset="0"/>
              </a:rPr>
              <a:t>Lorem ipsum dolor sit </a:t>
            </a:r>
            <a:r>
              <a:rPr lang="en-US" b="0" i="0" dirty="0" err="1">
                <a:solidFill>
                  <a:srgbClr val="000000"/>
                </a:solidFill>
                <a:effectLst/>
                <a:latin typeface="Open Sans" panose="020B0606030504020204" pitchFamily="34" charset="0"/>
              </a:rPr>
              <a:t>amet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consectetur</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adipiscing</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elit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sed</a:t>
            </a:r>
            <a:r>
              <a:rPr lang="en-US" b="0" i="0" dirty="0">
                <a:solidFill>
                  <a:srgbClr val="000000"/>
                </a:solidFill>
                <a:effectLst/>
                <a:latin typeface="Open Sans" panose="020B0606030504020204" pitchFamily="34" charset="0"/>
              </a:rPr>
              <a:t> do </a:t>
            </a:r>
            <a:r>
              <a:rPr lang="en-US" b="0" i="0" dirty="0" err="1">
                <a:solidFill>
                  <a:srgbClr val="000000"/>
                </a:solidFill>
                <a:effectLst/>
                <a:latin typeface="Open Sans" panose="020B0606030504020204" pitchFamily="34" charset="0"/>
              </a:rPr>
              <a:t>eiusmod</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tempor</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incididunt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ut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labore</a:t>
            </a:r>
            <a:r>
              <a:rPr lang="en-US" b="0" i="0" dirty="0">
                <a:solidFill>
                  <a:srgbClr val="000000"/>
                </a:solidFill>
                <a:effectLst/>
                <a:latin typeface="Open Sans" panose="020B0606030504020204" pitchFamily="34" charset="0"/>
              </a:rPr>
              <a:t> et dolore magna </a:t>
            </a:r>
            <a:r>
              <a:rPr lang="en-US" b="0" i="0" dirty="0" err="1">
                <a:solidFill>
                  <a:srgbClr val="000000"/>
                </a:solidFill>
                <a:effectLst/>
                <a:latin typeface="Open Sans" panose="020B0606030504020204" pitchFamily="34" charset="0"/>
              </a:rPr>
              <a:t>aliqua</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Ut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enim</a:t>
            </a:r>
            <a:r>
              <a:rPr lang="en-US" b="0" i="0" dirty="0">
                <a:solidFill>
                  <a:srgbClr val="000000"/>
                </a:solidFill>
                <a:effectLst/>
                <a:latin typeface="Open Sans" panose="020B0606030504020204" pitchFamily="34" charset="0"/>
              </a:rPr>
              <a:t> ad minim </a:t>
            </a:r>
            <a:r>
              <a:rPr lang="en-US" b="0" i="0" dirty="0" err="1">
                <a:solidFill>
                  <a:srgbClr val="000000"/>
                </a:solidFill>
                <a:effectLst/>
                <a:latin typeface="Open Sans" panose="020B0606030504020204" pitchFamily="34" charset="0"/>
              </a:rPr>
              <a:t>veniam</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quis</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nostrud</a:t>
            </a:r>
            <a:r>
              <a:rPr lang="en-US" b="0" i="0" dirty="0">
                <a:solidFill>
                  <a:srgbClr val="000000"/>
                </a:solidFill>
                <a:effectLst/>
                <a:latin typeface="Open Sans" panose="020B0606030504020204" pitchFamily="34" charset="0"/>
              </a:rPr>
              <a:t> exercitation </a:t>
            </a:r>
            <a:r>
              <a:rPr lang="en-US" b="0" i="0" dirty="0" err="1">
                <a:solidFill>
                  <a:srgbClr val="000000"/>
                </a:solidFill>
                <a:effectLst/>
                <a:latin typeface="Open Sans" panose="020B0606030504020204" pitchFamily="34" charset="0"/>
              </a:rPr>
              <a:t>ullamco</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laboris</a:t>
            </a:r>
            <a:r>
              <a:rPr lang="en-US" b="0" i="0" dirty="0">
                <a:solidFill>
                  <a:srgbClr val="000000"/>
                </a:solidFill>
                <a:effectLst/>
                <a:latin typeface="Open Sans" panose="020B0606030504020204" pitchFamily="34" charset="0"/>
              </a:rPr>
              <a:t> nisi </a:t>
            </a:r>
            <a:r>
              <a:rPr lang="en-US" b="0" i="0" dirty="0" err="1">
                <a:solidFill>
                  <a:srgbClr val="000000"/>
                </a:solidFill>
                <a:effectLst/>
                <a:latin typeface="Open Sans" panose="020B0606030504020204" pitchFamily="34" charset="0"/>
              </a:rPr>
              <a:t>ut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aliquip</a:t>
            </a:r>
            <a:r>
              <a:rPr lang="en-US" b="0" i="0" dirty="0">
                <a:solidFill>
                  <a:srgbClr val="000000"/>
                </a:solidFill>
                <a:effectLst/>
                <a:latin typeface="Open Sans" panose="020B0606030504020204" pitchFamily="34" charset="0"/>
              </a:rPr>
              <a:t> ex </a:t>
            </a:r>
            <a:r>
              <a:rPr lang="en-US" b="0" i="0" dirty="0" err="1">
                <a:solidFill>
                  <a:srgbClr val="000000"/>
                </a:solidFill>
                <a:effectLst/>
                <a:latin typeface="Open Sans" panose="020B0606030504020204" pitchFamily="34" charset="0"/>
              </a:rPr>
              <a:t>ea</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commodo</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consequat</a:t>
            </a:r>
            <a:r>
              <a:rPr lang="en-US" b="0" i="0" dirty="0">
                <a:solidFill>
                  <a:srgbClr val="000000"/>
                </a:solidFill>
                <a:effectLst/>
                <a:latin typeface="Open Sans" panose="020B0606030504020204" pitchFamily="34" charset="0"/>
              </a:rPr>
              <a:t>. </a:t>
            </a:r>
            <a:endParaRPr lang="en-US" dirty="0"/>
          </a:p>
        </p:txBody>
      </p:sp>
      <p:sp>
        <p:nvSpPr>
          <p:cNvPr id="15" name="Text Placeholder 14">
            <a:extLst>
              <a:ext uri="{FF2B5EF4-FFF2-40B4-BE49-F238E27FC236}">
                <a16:creationId xmlns:a16="http://schemas.microsoft.com/office/drawing/2014/main" id="{4B0DB3A8-1CB9-4CE2-808B-6818C788C6F3}"/>
              </a:ext>
            </a:extLst>
          </p:cNvPr>
          <p:cNvSpPr>
            <a:spLocks noGrp="1"/>
          </p:cNvSpPr>
          <p:nvPr>
            <p:ph type="body" sz="quarter" idx="14" hasCustomPrompt="1"/>
          </p:nvPr>
        </p:nvSpPr>
        <p:spPr>
          <a:xfrm>
            <a:off x="6324846" y="4819356"/>
            <a:ext cx="5257553" cy="1752600"/>
          </a:xfrm>
        </p:spPr>
        <p:txBody>
          <a:bodyPr/>
          <a:lstStyle>
            <a:lvl1pPr>
              <a:defRPr sz="1600"/>
            </a:lvl1pPr>
          </a:lstStyle>
          <a:p>
            <a:pPr lvl="0"/>
            <a:r>
              <a:rPr lang="en-US" b="0" i="0" dirty="0">
                <a:solidFill>
                  <a:srgbClr val="000000"/>
                </a:solidFill>
                <a:effectLst/>
                <a:latin typeface="Open Sans" panose="020B0606030504020204" pitchFamily="34" charset="0"/>
              </a:rPr>
              <a:t>Duis </a:t>
            </a:r>
            <a:r>
              <a:rPr lang="en-US" b="0" i="0" dirty="0" err="1">
                <a:solidFill>
                  <a:srgbClr val="000000"/>
                </a:solidFill>
                <a:effectLst/>
                <a:latin typeface="Open Sans" panose="020B0606030504020204" pitchFamily="34" charset="0"/>
              </a:rPr>
              <a:t>aute</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irure</a:t>
            </a:r>
            <a:r>
              <a:rPr lang="en-US" b="0" i="0" dirty="0">
                <a:solidFill>
                  <a:srgbClr val="000000"/>
                </a:solidFill>
                <a:effectLst/>
                <a:latin typeface="Open Sans" panose="020B0606030504020204" pitchFamily="34" charset="0"/>
              </a:rPr>
              <a:t> dolor in </a:t>
            </a:r>
            <a:r>
              <a:rPr lang="en-US" b="0" i="0" dirty="0" err="1">
                <a:solidFill>
                  <a:srgbClr val="000000"/>
                </a:solidFill>
                <a:effectLst/>
                <a:latin typeface="Open Sans" panose="020B0606030504020204" pitchFamily="34" charset="0"/>
              </a:rPr>
              <a:t>reprehenderit</a:t>
            </a:r>
            <a:r>
              <a:rPr lang="en-US" b="0" i="0" dirty="0">
                <a:solidFill>
                  <a:srgbClr val="000000"/>
                </a:solidFill>
                <a:effectLst/>
                <a:latin typeface="Open Sans" panose="020B0606030504020204" pitchFamily="34" charset="0"/>
              </a:rPr>
              <a:t> in </a:t>
            </a:r>
            <a:r>
              <a:rPr lang="en-US" b="0" i="0" dirty="0" err="1">
                <a:solidFill>
                  <a:srgbClr val="000000"/>
                </a:solidFill>
                <a:effectLst/>
                <a:latin typeface="Open Sans" panose="020B0606030504020204" pitchFamily="34" charset="0"/>
              </a:rPr>
              <a:t>voluptate</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velit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esse</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cillum</a:t>
            </a:r>
            <a:r>
              <a:rPr lang="en-US" b="0" i="0" dirty="0">
                <a:solidFill>
                  <a:srgbClr val="000000"/>
                </a:solidFill>
                <a:effectLst/>
                <a:latin typeface="Open Sans" panose="020B0606030504020204" pitchFamily="34" charset="0"/>
              </a:rPr>
              <a:t> dolore </a:t>
            </a:r>
            <a:r>
              <a:rPr lang="en-US" b="0" i="0" dirty="0" err="1">
                <a:solidFill>
                  <a:srgbClr val="000000"/>
                </a:solidFill>
                <a:effectLst/>
                <a:latin typeface="Open Sans" panose="020B0606030504020204" pitchFamily="34" charset="0"/>
              </a:rPr>
              <a:t>eu</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fugiat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nulla</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pariatur</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Excepteur</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sint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occaecat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cupidatat</a:t>
            </a:r>
            <a:r>
              <a:rPr lang="en-US" b="0" i="0" dirty="0">
                <a:solidFill>
                  <a:srgbClr val="000000"/>
                </a:solidFill>
                <a:effectLst/>
                <a:latin typeface="Open Sans" panose="020B0606030504020204" pitchFamily="34" charset="0"/>
              </a:rPr>
              <a:t> non </a:t>
            </a:r>
            <a:r>
              <a:rPr lang="en-US" b="0" i="0" dirty="0" err="1">
                <a:solidFill>
                  <a:srgbClr val="000000"/>
                </a:solidFill>
                <a:effectLst/>
                <a:latin typeface="Open Sans" panose="020B0606030504020204" pitchFamily="34" charset="0"/>
              </a:rPr>
              <a:t>proident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sunt</a:t>
            </a:r>
            <a:r>
              <a:rPr lang="en-US" b="0" i="0" dirty="0">
                <a:solidFill>
                  <a:srgbClr val="000000"/>
                </a:solidFill>
                <a:effectLst/>
                <a:latin typeface="Open Sans" panose="020B0606030504020204" pitchFamily="34" charset="0"/>
              </a:rPr>
              <a:t> in culpa qui </a:t>
            </a:r>
            <a:r>
              <a:rPr lang="en-US" b="0" i="0" dirty="0" err="1">
                <a:solidFill>
                  <a:srgbClr val="000000"/>
                </a:solidFill>
                <a:effectLst/>
                <a:latin typeface="Open Sans" panose="020B0606030504020204" pitchFamily="34" charset="0"/>
              </a:rPr>
              <a:t>officia</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deserunt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mollit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anim</a:t>
            </a:r>
            <a:r>
              <a:rPr lang="en-US" b="0" i="0" dirty="0">
                <a:solidFill>
                  <a:srgbClr val="000000"/>
                </a:solidFill>
                <a:effectLst/>
                <a:latin typeface="Open Sans" panose="020B0606030504020204" pitchFamily="34" charset="0"/>
              </a:rPr>
              <a:t> id </a:t>
            </a:r>
            <a:r>
              <a:rPr lang="en-US" b="0" i="0" dirty="0" err="1">
                <a:solidFill>
                  <a:srgbClr val="000000"/>
                </a:solidFill>
                <a:effectLst/>
                <a:latin typeface="Open Sans" panose="020B0606030504020204" pitchFamily="34" charset="0"/>
              </a:rPr>
              <a:t>est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laborum</a:t>
            </a:r>
            <a:r>
              <a:rPr lang="en-US" b="0" i="0" dirty="0">
                <a:solidFill>
                  <a:srgbClr val="000000"/>
                </a:solidFill>
                <a:effectLst/>
                <a:latin typeface="Open Sans" panose="020B0606030504020204" pitchFamily="34" charset="0"/>
              </a:rPr>
              <a:t>.</a:t>
            </a:r>
            <a:endParaRPr lang="en-US" dirty="0"/>
          </a:p>
        </p:txBody>
      </p:sp>
      <p:sp>
        <p:nvSpPr>
          <p:cNvPr id="16" name="Rectangle 15">
            <a:extLst>
              <a:ext uri="{FF2B5EF4-FFF2-40B4-BE49-F238E27FC236}">
                <a16:creationId xmlns:a16="http://schemas.microsoft.com/office/drawing/2014/main" id="{C1F6C714-A295-4B23-B6EB-44DBA647EA79}"/>
              </a:ext>
            </a:extLst>
          </p:cNvPr>
          <p:cNvSpPr/>
          <p:nvPr userDrawn="1"/>
        </p:nvSpPr>
        <p:spPr bwMode="auto">
          <a:xfrm>
            <a:off x="-25646" y="6653815"/>
            <a:ext cx="1549647" cy="204186"/>
          </a:xfrm>
          <a:prstGeom prst="rect">
            <a:avLst/>
          </a:prstGeom>
          <a:solidFill>
            <a:schemeClr val="accent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17" name="Rectangle 16">
            <a:extLst>
              <a:ext uri="{FF2B5EF4-FFF2-40B4-BE49-F238E27FC236}">
                <a16:creationId xmlns:a16="http://schemas.microsoft.com/office/drawing/2014/main" id="{9048055A-F52F-4DF7-8485-ADA40EC93657}"/>
              </a:ext>
            </a:extLst>
          </p:cNvPr>
          <p:cNvSpPr/>
          <p:nvPr userDrawn="1"/>
        </p:nvSpPr>
        <p:spPr bwMode="auto">
          <a:xfrm>
            <a:off x="1524001" y="6653814"/>
            <a:ext cx="1549647" cy="204186"/>
          </a:xfrm>
          <a:prstGeom prst="rect">
            <a:avLst/>
          </a:prstGeom>
          <a:solidFill>
            <a:schemeClr val="accent6"/>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18" name="Rectangle 17">
            <a:extLst>
              <a:ext uri="{FF2B5EF4-FFF2-40B4-BE49-F238E27FC236}">
                <a16:creationId xmlns:a16="http://schemas.microsoft.com/office/drawing/2014/main" id="{F7D68D3C-504C-4110-BC13-B5E8D9E94CE9}"/>
              </a:ext>
            </a:extLst>
          </p:cNvPr>
          <p:cNvSpPr/>
          <p:nvPr userDrawn="1"/>
        </p:nvSpPr>
        <p:spPr bwMode="auto">
          <a:xfrm>
            <a:off x="3073647" y="6655200"/>
            <a:ext cx="1549647" cy="204186"/>
          </a:xfrm>
          <a:prstGeom prst="rect">
            <a:avLst/>
          </a:prstGeom>
          <a:solidFill>
            <a:schemeClr val="accent3"/>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64800" y="504092"/>
            <a:ext cx="1117600" cy="838200"/>
          </a:xfrm>
          <a:prstGeom prst="rect">
            <a:avLst/>
          </a:prstGeom>
        </p:spPr>
      </p:pic>
    </p:spTree>
    <p:extLst>
      <p:ext uri="{BB962C8B-B14F-4D97-AF65-F5344CB8AC3E}">
        <p14:creationId xmlns:p14="http://schemas.microsoft.com/office/powerpoint/2010/main" val="4061864648"/>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lvl1pPr>
              <a:defRPr sz="40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B20712A-F861-4AB0-A754-4F5A2033CD4B}" type="datetimeFigureOut">
              <a:rPr lang="en-US" dirty="0"/>
              <a:t>6/22/2022</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1AB14-A4E4-4290-9684-FED1A4A4A285}"/>
              </a:ext>
            </a:extLst>
          </p:cNvPr>
          <p:cNvSpPr>
            <a:spLocks noGrp="1"/>
          </p:cNvSpPr>
          <p:nvPr>
            <p:ph type="title"/>
          </p:nvPr>
        </p:nvSpPr>
        <p:spPr>
          <a:xfrm>
            <a:off x="609600" y="457200"/>
            <a:ext cx="10972800" cy="13716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5F094F-43E4-4630-9477-B970A23BE444}"/>
              </a:ext>
            </a:extLst>
          </p:cNvPr>
          <p:cNvSpPr>
            <a:spLocks noGrp="1"/>
          </p:cNvSpPr>
          <p:nvPr>
            <p:ph type="body" sz="half" idx="1"/>
          </p:nvPr>
        </p:nvSpPr>
        <p:spPr>
          <a:xfrm>
            <a:off x="609600" y="1981200"/>
            <a:ext cx="10972800" cy="186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22F5E28-B3D9-4A44-A4EB-D811DCAFFC5C}"/>
              </a:ext>
            </a:extLst>
          </p:cNvPr>
          <p:cNvSpPr>
            <a:spLocks noGrp="1"/>
          </p:cNvSpPr>
          <p:nvPr>
            <p:ph sz="half" idx="2"/>
          </p:nvPr>
        </p:nvSpPr>
        <p:spPr>
          <a:xfrm>
            <a:off x="609600" y="4000500"/>
            <a:ext cx="10972800" cy="186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87A427F-8CCD-47E5-8EF6-52D45119235F}"/>
              </a:ext>
            </a:extLst>
          </p:cNvPr>
          <p:cNvSpPr>
            <a:spLocks noGrp="1"/>
          </p:cNvSpPr>
          <p:nvPr>
            <p:ph type="ftr" sz="quarter" idx="10"/>
          </p:nvPr>
        </p:nvSpPr>
        <p:spPr>
          <a:xfrm>
            <a:off x="4165600" y="6248400"/>
            <a:ext cx="3860800" cy="457200"/>
          </a:xfrm>
        </p:spPr>
        <p:txBody>
          <a:bodyPr/>
          <a:lstStyle>
            <a:lvl1pPr>
              <a:defRPr/>
            </a:lvl1pPr>
          </a:lstStyle>
          <a:p>
            <a:r>
              <a:rPr lang="en-US" altLang="en-US"/>
              <a:t>TIM SPADA UNILA</a:t>
            </a:r>
          </a:p>
        </p:txBody>
      </p:sp>
      <p:sp>
        <p:nvSpPr>
          <p:cNvPr id="6" name="Slide Number Placeholder 5">
            <a:extLst>
              <a:ext uri="{FF2B5EF4-FFF2-40B4-BE49-F238E27FC236}">
                <a16:creationId xmlns:a16="http://schemas.microsoft.com/office/drawing/2014/main" id="{FD9DD0C6-B2C8-446A-9A34-4B31E2497D41}"/>
              </a:ext>
            </a:extLst>
          </p:cNvPr>
          <p:cNvSpPr>
            <a:spLocks noGrp="1"/>
          </p:cNvSpPr>
          <p:nvPr>
            <p:ph type="sldNum" sz="quarter" idx="11"/>
          </p:nvPr>
        </p:nvSpPr>
        <p:spPr>
          <a:xfrm>
            <a:off x="8737600" y="6248400"/>
            <a:ext cx="2844800" cy="457200"/>
          </a:xfrm>
        </p:spPr>
        <p:txBody>
          <a:bodyPr/>
          <a:lstStyle>
            <a:lvl1pPr>
              <a:defRPr/>
            </a:lvl1pPr>
          </a:lstStyle>
          <a:p>
            <a:fld id="{30A26CE2-9548-48BB-BFD6-B9FA4A2E6551}" type="slidenum">
              <a:rPr lang="en-US" altLang="en-US"/>
              <a:pPr/>
              <a:t>‹#›</a:t>
            </a:fld>
            <a:endParaRPr lang="en-US" altLang="en-US"/>
          </a:p>
        </p:txBody>
      </p:sp>
      <p:sp>
        <p:nvSpPr>
          <p:cNvPr id="7" name="Date Placeholder 6">
            <a:extLst>
              <a:ext uri="{FF2B5EF4-FFF2-40B4-BE49-F238E27FC236}">
                <a16:creationId xmlns:a16="http://schemas.microsoft.com/office/drawing/2014/main" id="{A19D0981-1A60-4AA3-A5EC-C875F6FBF16D}"/>
              </a:ext>
            </a:extLst>
          </p:cNvPr>
          <p:cNvSpPr>
            <a:spLocks noGrp="1"/>
          </p:cNvSpPr>
          <p:nvPr>
            <p:ph type="dt" sz="half" idx="12"/>
          </p:nvPr>
        </p:nvSpPr>
        <p:spPr>
          <a:xfrm>
            <a:off x="609600" y="6245225"/>
            <a:ext cx="2844800" cy="476250"/>
          </a:xfrm>
        </p:spPr>
        <p:txBody>
          <a:bodyPr/>
          <a:lstStyle>
            <a:lvl1pPr>
              <a:defRPr/>
            </a:lvl1pPr>
          </a:lstStyle>
          <a:p>
            <a:fld id="{926CB0B1-1D11-4FE1-959D-8441D0224794}" type="datetime1">
              <a:rPr lang="id-ID" altLang="en-US" smtClean="0"/>
              <a:t>22/06/2022</a:t>
            </a:fld>
            <a:endParaRPr lang="en-US" altLang="en-US"/>
          </a:p>
        </p:txBody>
      </p:sp>
    </p:spTree>
    <p:extLst>
      <p:ext uri="{BB962C8B-B14F-4D97-AF65-F5344CB8AC3E}">
        <p14:creationId xmlns:p14="http://schemas.microsoft.com/office/powerpoint/2010/main" val="2428923247"/>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621B012-E485-4432-8E92-06B6CD129C0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647" y="280386"/>
            <a:ext cx="3276600" cy="4914900"/>
          </a:xfrm>
          <a:prstGeom prst="rect">
            <a:avLst/>
          </a:prstGeom>
        </p:spPr>
      </p:pic>
      <p:sp>
        <p:nvSpPr>
          <p:cNvPr id="8" name="Teardrop 7">
            <a:extLst>
              <a:ext uri="{FF2B5EF4-FFF2-40B4-BE49-F238E27FC236}">
                <a16:creationId xmlns:a16="http://schemas.microsoft.com/office/drawing/2014/main" id="{19924C14-3A19-42CC-8D8F-E22AE16D2054}"/>
              </a:ext>
            </a:extLst>
          </p:cNvPr>
          <p:cNvSpPr/>
          <p:nvPr userDrawn="1"/>
        </p:nvSpPr>
        <p:spPr bwMode="auto">
          <a:xfrm>
            <a:off x="10160000" y="304800"/>
            <a:ext cx="1727200" cy="1295400"/>
          </a:xfrm>
          <a:prstGeom prst="teardrop">
            <a:avLst/>
          </a:prstGeom>
          <a:solidFill>
            <a:schemeClr val="accent3"/>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endParaRPr>
          </a:p>
        </p:txBody>
      </p:sp>
      <p:sp>
        <p:nvSpPr>
          <p:cNvPr id="2" name="Title 1">
            <a:extLst>
              <a:ext uri="{FF2B5EF4-FFF2-40B4-BE49-F238E27FC236}">
                <a16:creationId xmlns:a16="http://schemas.microsoft.com/office/drawing/2014/main" id="{D405B098-0BE0-4768-B80D-04A94ADA6875}"/>
              </a:ext>
            </a:extLst>
          </p:cNvPr>
          <p:cNvSpPr>
            <a:spLocks noGrp="1"/>
          </p:cNvSpPr>
          <p:nvPr>
            <p:ph type="title"/>
          </p:nvPr>
        </p:nvSpPr>
        <p:spPr>
          <a:xfrm>
            <a:off x="609600" y="457200"/>
            <a:ext cx="8839200" cy="1371600"/>
          </a:xfrm>
        </p:spPr>
        <p:txBody>
          <a:bodyPr/>
          <a:lstStyle>
            <a:lvl1pPr>
              <a:defRPr>
                <a:solidFill>
                  <a:schemeClr val="accent3"/>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49E347F-5AE7-459C-804A-A76B42529301}"/>
              </a:ext>
            </a:extLst>
          </p:cNvPr>
          <p:cNvSpPr>
            <a:spLocks noGrp="1"/>
          </p:cNvSpPr>
          <p:nvPr>
            <p:ph idx="1"/>
          </p:nvPr>
        </p:nvSpPr>
        <p:spPr>
          <a:xfrm>
            <a:off x="609600" y="1981200"/>
            <a:ext cx="10972800" cy="2286000"/>
          </a:xfrm>
        </p:spPr>
        <p:txBody>
          <a:bodyPr/>
          <a:lstStyle>
            <a:lvl1pPr marL="0" indent="0">
              <a:buNone/>
              <a:defRPr>
                <a:solidFill>
                  <a:schemeClr val="accent1"/>
                </a:solidFill>
              </a:defRPr>
            </a:lvl1pPr>
            <a:lvl2pPr marL="742950" indent="-285750">
              <a:buClr>
                <a:schemeClr val="accent3"/>
              </a:buClr>
              <a:buFont typeface="Arial" panose="020B0604020202020204" pitchFamily="34" charset="0"/>
              <a:buChar char="•"/>
              <a:defRPr/>
            </a:lvl2pPr>
            <a:lvl3pPr marL="1143000" indent="-228600">
              <a:buClr>
                <a:schemeClr val="accent3"/>
              </a:buClr>
              <a:buFont typeface="Arial" panose="020B0604020202020204" pitchFamily="34" charset="0"/>
              <a:buChar char="•"/>
              <a:defRPr/>
            </a:lvl3pPr>
            <a:lvl4pPr marL="1600200" indent="-228600">
              <a:buClr>
                <a:schemeClr val="accent3"/>
              </a:buClr>
              <a:buFont typeface="Arial" panose="020B0604020202020204" pitchFamily="34" charset="0"/>
              <a:buChar char="•"/>
              <a:defRPr/>
            </a:lvl4pPr>
            <a:lvl5pPr marL="2057400" indent="-228600">
              <a:buClr>
                <a:schemeClr val="accent3"/>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2">
            <a:extLst>
              <a:ext uri="{FF2B5EF4-FFF2-40B4-BE49-F238E27FC236}">
                <a16:creationId xmlns:a16="http://schemas.microsoft.com/office/drawing/2014/main" id="{52F76818-4AA3-44E9-9AAD-3077275B3352}"/>
              </a:ext>
            </a:extLst>
          </p:cNvPr>
          <p:cNvSpPr>
            <a:spLocks noGrp="1"/>
          </p:cNvSpPr>
          <p:nvPr>
            <p:ph type="body" sz="quarter" idx="13" hasCustomPrompt="1"/>
          </p:nvPr>
        </p:nvSpPr>
        <p:spPr>
          <a:xfrm>
            <a:off x="609600" y="4813700"/>
            <a:ext cx="5257553" cy="1763915"/>
          </a:xfrm>
        </p:spPr>
        <p:txBody>
          <a:bodyPr/>
          <a:lstStyle>
            <a:lvl1pPr marL="0" indent="0">
              <a:buFont typeface="Arial" panose="020B0604020202020204" pitchFamily="34" charset="0"/>
              <a:buNone/>
              <a:defRPr lang="en-US" sz="1600" b="0" i="0" smtClean="0">
                <a:effectLst/>
              </a:defRPr>
            </a:lvl1pPr>
            <a:lvl2pPr marL="457200" indent="0">
              <a:buNone/>
              <a:defRPr/>
            </a:lvl2pPr>
            <a:lvl3pPr marL="914400" indent="0">
              <a:buNone/>
              <a:defRPr/>
            </a:lvl3pPr>
            <a:lvl4pPr marL="1371600" indent="0">
              <a:buNone/>
              <a:defRPr/>
            </a:lvl4pPr>
            <a:lvl5pPr marL="1828800" indent="0">
              <a:buNone/>
              <a:defRPr/>
            </a:lvl5pPr>
          </a:lstStyle>
          <a:p>
            <a:pPr lvl="0"/>
            <a:r>
              <a:rPr lang="en-US" b="0" i="0" dirty="0">
                <a:solidFill>
                  <a:srgbClr val="000000"/>
                </a:solidFill>
                <a:effectLst/>
                <a:latin typeface="Open Sans" panose="020B0606030504020204" pitchFamily="34" charset="0"/>
              </a:rPr>
              <a:t>Lorem ipsum dolor sit </a:t>
            </a:r>
            <a:r>
              <a:rPr lang="en-US" b="0" i="0" dirty="0" err="1">
                <a:solidFill>
                  <a:srgbClr val="000000"/>
                </a:solidFill>
                <a:effectLst/>
                <a:latin typeface="Open Sans" panose="020B0606030504020204" pitchFamily="34" charset="0"/>
              </a:rPr>
              <a:t>amet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consectetur</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adipiscing</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elit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sed</a:t>
            </a:r>
            <a:r>
              <a:rPr lang="en-US" b="0" i="0" dirty="0">
                <a:solidFill>
                  <a:srgbClr val="000000"/>
                </a:solidFill>
                <a:effectLst/>
                <a:latin typeface="Open Sans" panose="020B0606030504020204" pitchFamily="34" charset="0"/>
              </a:rPr>
              <a:t> do </a:t>
            </a:r>
            <a:r>
              <a:rPr lang="en-US" b="0" i="0" dirty="0" err="1">
                <a:solidFill>
                  <a:srgbClr val="000000"/>
                </a:solidFill>
                <a:effectLst/>
                <a:latin typeface="Open Sans" panose="020B0606030504020204" pitchFamily="34" charset="0"/>
              </a:rPr>
              <a:t>eiusmod</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tempor</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incididunt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ut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labore</a:t>
            </a:r>
            <a:r>
              <a:rPr lang="en-US" b="0" i="0" dirty="0">
                <a:solidFill>
                  <a:srgbClr val="000000"/>
                </a:solidFill>
                <a:effectLst/>
                <a:latin typeface="Open Sans" panose="020B0606030504020204" pitchFamily="34" charset="0"/>
              </a:rPr>
              <a:t> et dolore magna </a:t>
            </a:r>
            <a:r>
              <a:rPr lang="en-US" b="0" i="0" dirty="0" err="1">
                <a:solidFill>
                  <a:srgbClr val="000000"/>
                </a:solidFill>
                <a:effectLst/>
                <a:latin typeface="Open Sans" panose="020B0606030504020204" pitchFamily="34" charset="0"/>
              </a:rPr>
              <a:t>aliqua</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Ut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enim</a:t>
            </a:r>
            <a:r>
              <a:rPr lang="en-US" b="0" i="0" dirty="0">
                <a:solidFill>
                  <a:srgbClr val="000000"/>
                </a:solidFill>
                <a:effectLst/>
                <a:latin typeface="Open Sans" panose="020B0606030504020204" pitchFamily="34" charset="0"/>
              </a:rPr>
              <a:t> ad minim </a:t>
            </a:r>
            <a:r>
              <a:rPr lang="en-US" b="0" i="0" dirty="0" err="1">
                <a:solidFill>
                  <a:srgbClr val="000000"/>
                </a:solidFill>
                <a:effectLst/>
                <a:latin typeface="Open Sans" panose="020B0606030504020204" pitchFamily="34" charset="0"/>
              </a:rPr>
              <a:t>veniam</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quis</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nostrud</a:t>
            </a:r>
            <a:r>
              <a:rPr lang="en-US" b="0" i="0" dirty="0">
                <a:solidFill>
                  <a:srgbClr val="000000"/>
                </a:solidFill>
                <a:effectLst/>
                <a:latin typeface="Open Sans" panose="020B0606030504020204" pitchFamily="34" charset="0"/>
              </a:rPr>
              <a:t> exercitation </a:t>
            </a:r>
            <a:r>
              <a:rPr lang="en-US" b="0" i="0" dirty="0" err="1">
                <a:solidFill>
                  <a:srgbClr val="000000"/>
                </a:solidFill>
                <a:effectLst/>
                <a:latin typeface="Open Sans" panose="020B0606030504020204" pitchFamily="34" charset="0"/>
              </a:rPr>
              <a:t>ullamco</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laboris</a:t>
            </a:r>
            <a:r>
              <a:rPr lang="en-US" b="0" i="0" dirty="0">
                <a:solidFill>
                  <a:srgbClr val="000000"/>
                </a:solidFill>
                <a:effectLst/>
                <a:latin typeface="Open Sans" panose="020B0606030504020204" pitchFamily="34" charset="0"/>
              </a:rPr>
              <a:t> nisi </a:t>
            </a:r>
            <a:r>
              <a:rPr lang="en-US" b="0" i="0" dirty="0" err="1">
                <a:solidFill>
                  <a:srgbClr val="000000"/>
                </a:solidFill>
                <a:effectLst/>
                <a:latin typeface="Open Sans" panose="020B0606030504020204" pitchFamily="34" charset="0"/>
              </a:rPr>
              <a:t>ut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aliquip</a:t>
            </a:r>
            <a:r>
              <a:rPr lang="en-US" b="0" i="0" dirty="0">
                <a:solidFill>
                  <a:srgbClr val="000000"/>
                </a:solidFill>
                <a:effectLst/>
                <a:latin typeface="Open Sans" panose="020B0606030504020204" pitchFamily="34" charset="0"/>
              </a:rPr>
              <a:t> ex </a:t>
            </a:r>
            <a:r>
              <a:rPr lang="en-US" b="0" i="0" dirty="0" err="1">
                <a:solidFill>
                  <a:srgbClr val="000000"/>
                </a:solidFill>
                <a:effectLst/>
                <a:latin typeface="Open Sans" panose="020B0606030504020204" pitchFamily="34" charset="0"/>
              </a:rPr>
              <a:t>ea</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commodo</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consequat</a:t>
            </a:r>
            <a:r>
              <a:rPr lang="en-US" b="0" i="0" dirty="0">
                <a:solidFill>
                  <a:srgbClr val="000000"/>
                </a:solidFill>
                <a:effectLst/>
                <a:latin typeface="Open Sans" panose="020B0606030504020204" pitchFamily="34" charset="0"/>
              </a:rPr>
              <a:t>. </a:t>
            </a:r>
            <a:endParaRPr lang="en-US" dirty="0"/>
          </a:p>
        </p:txBody>
      </p:sp>
      <p:sp>
        <p:nvSpPr>
          <p:cNvPr id="15" name="Text Placeholder 14">
            <a:extLst>
              <a:ext uri="{FF2B5EF4-FFF2-40B4-BE49-F238E27FC236}">
                <a16:creationId xmlns:a16="http://schemas.microsoft.com/office/drawing/2014/main" id="{4B0DB3A8-1CB9-4CE2-808B-6818C788C6F3}"/>
              </a:ext>
            </a:extLst>
          </p:cNvPr>
          <p:cNvSpPr>
            <a:spLocks noGrp="1"/>
          </p:cNvSpPr>
          <p:nvPr>
            <p:ph type="body" sz="quarter" idx="14" hasCustomPrompt="1"/>
          </p:nvPr>
        </p:nvSpPr>
        <p:spPr>
          <a:xfrm>
            <a:off x="6324846" y="4819356"/>
            <a:ext cx="5257553" cy="1752600"/>
          </a:xfrm>
        </p:spPr>
        <p:txBody>
          <a:bodyPr/>
          <a:lstStyle>
            <a:lvl1pPr>
              <a:defRPr sz="1600"/>
            </a:lvl1pPr>
          </a:lstStyle>
          <a:p>
            <a:pPr lvl="0"/>
            <a:r>
              <a:rPr lang="en-US" b="0" i="0" dirty="0">
                <a:solidFill>
                  <a:srgbClr val="000000"/>
                </a:solidFill>
                <a:effectLst/>
                <a:latin typeface="Open Sans" panose="020B0606030504020204" pitchFamily="34" charset="0"/>
              </a:rPr>
              <a:t>Duis </a:t>
            </a:r>
            <a:r>
              <a:rPr lang="en-US" b="0" i="0" dirty="0" err="1">
                <a:solidFill>
                  <a:srgbClr val="000000"/>
                </a:solidFill>
                <a:effectLst/>
                <a:latin typeface="Open Sans" panose="020B0606030504020204" pitchFamily="34" charset="0"/>
              </a:rPr>
              <a:t>aute</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irure</a:t>
            </a:r>
            <a:r>
              <a:rPr lang="en-US" b="0" i="0" dirty="0">
                <a:solidFill>
                  <a:srgbClr val="000000"/>
                </a:solidFill>
                <a:effectLst/>
                <a:latin typeface="Open Sans" panose="020B0606030504020204" pitchFamily="34" charset="0"/>
              </a:rPr>
              <a:t> dolor in </a:t>
            </a:r>
            <a:r>
              <a:rPr lang="en-US" b="0" i="0" dirty="0" err="1">
                <a:solidFill>
                  <a:srgbClr val="000000"/>
                </a:solidFill>
                <a:effectLst/>
                <a:latin typeface="Open Sans" panose="020B0606030504020204" pitchFamily="34" charset="0"/>
              </a:rPr>
              <a:t>reprehenderit</a:t>
            </a:r>
            <a:r>
              <a:rPr lang="en-US" b="0" i="0" dirty="0">
                <a:solidFill>
                  <a:srgbClr val="000000"/>
                </a:solidFill>
                <a:effectLst/>
                <a:latin typeface="Open Sans" panose="020B0606030504020204" pitchFamily="34" charset="0"/>
              </a:rPr>
              <a:t> in </a:t>
            </a:r>
            <a:r>
              <a:rPr lang="en-US" b="0" i="0" dirty="0" err="1">
                <a:solidFill>
                  <a:srgbClr val="000000"/>
                </a:solidFill>
                <a:effectLst/>
                <a:latin typeface="Open Sans" panose="020B0606030504020204" pitchFamily="34" charset="0"/>
              </a:rPr>
              <a:t>voluptate</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velit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esse</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cillum</a:t>
            </a:r>
            <a:r>
              <a:rPr lang="en-US" b="0" i="0" dirty="0">
                <a:solidFill>
                  <a:srgbClr val="000000"/>
                </a:solidFill>
                <a:effectLst/>
                <a:latin typeface="Open Sans" panose="020B0606030504020204" pitchFamily="34" charset="0"/>
              </a:rPr>
              <a:t> dolore </a:t>
            </a:r>
            <a:r>
              <a:rPr lang="en-US" b="0" i="0" dirty="0" err="1">
                <a:solidFill>
                  <a:srgbClr val="000000"/>
                </a:solidFill>
                <a:effectLst/>
                <a:latin typeface="Open Sans" panose="020B0606030504020204" pitchFamily="34" charset="0"/>
              </a:rPr>
              <a:t>eu</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fugiat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nulla</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pariatur</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Excepteur</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sint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occaecat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cupidatat</a:t>
            </a:r>
            <a:r>
              <a:rPr lang="en-US" b="0" i="0" dirty="0">
                <a:solidFill>
                  <a:srgbClr val="000000"/>
                </a:solidFill>
                <a:effectLst/>
                <a:latin typeface="Open Sans" panose="020B0606030504020204" pitchFamily="34" charset="0"/>
              </a:rPr>
              <a:t> non </a:t>
            </a:r>
            <a:r>
              <a:rPr lang="en-US" b="0" i="0" dirty="0" err="1">
                <a:solidFill>
                  <a:srgbClr val="000000"/>
                </a:solidFill>
                <a:effectLst/>
                <a:latin typeface="Open Sans" panose="020B0606030504020204" pitchFamily="34" charset="0"/>
              </a:rPr>
              <a:t>proident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sunt</a:t>
            </a:r>
            <a:r>
              <a:rPr lang="en-US" b="0" i="0" dirty="0">
                <a:solidFill>
                  <a:srgbClr val="000000"/>
                </a:solidFill>
                <a:effectLst/>
                <a:latin typeface="Open Sans" panose="020B0606030504020204" pitchFamily="34" charset="0"/>
              </a:rPr>
              <a:t> in culpa qui </a:t>
            </a:r>
            <a:r>
              <a:rPr lang="en-US" b="0" i="0" dirty="0" err="1">
                <a:solidFill>
                  <a:srgbClr val="000000"/>
                </a:solidFill>
                <a:effectLst/>
                <a:latin typeface="Open Sans" panose="020B0606030504020204" pitchFamily="34" charset="0"/>
              </a:rPr>
              <a:t>officia</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deserunt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mollit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anim</a:t>
            </a:r>
            <a:r>
              <a:rPr lang="en-US" b="0" i="0" dirty="0">
                <a:solidFill>
                  <a:srgbClr val="000000"/>
                </a:solidFill>
                <a:effectLst/>
                <a:latin typeface="Open Sans" panose="020B0606030504020204" pitchFamily="34" charset="0"/>
              </a:rPr>
              <a:t> id </a:t>
            </a:r>
            <a:r>
              <a:rPr lang="en-US" b="0" i="0" dirty="0" err="1">
                <a:solidFill>
                  <a:srgbClr val="000000"/>
                </a:solidFill>
                <a:effectLst/>
                <a:latin typeface="Open Sans" panose="020B0606030504020204" pitchFamily="34" charset="0"/>
              </a:rPr>
              <a:t>est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laborum</a:t>
            </a:r>
            <a:r>
              <a:rPr lang="en-US" b="0" i="0" dirty="0">
                <a:solidFill>
                  <a:srgbClr val="000000"/>
                </a:solidFill>
                <a:effectLst/>
                <a:latin typeface="Open Sans" panose="020B0606030504020204" pitchFamily="34" charset="0"/>
              </a:rPr>
              <a:t>.</a:t>
            </a:r>
            <a:endParaRPr lang="en-US" dirty="0"/>
          </a:p>
        </p:txBody>
      </p:sp>
      <p:sp>
        <p:nvSpPr>
          <p:cNvPr id="16" name="Rectangle 15">
            <a:extLst>
              <a:ext uri="{FF2B5EF4-FFF2-40B4-BE49-F238E27FC236}">
                <a16:creationId xmlns:a16="http://schemas.microsoft.com/office/drawing/2014/main" id="{C1F6C714-A295-4B23-B6EB-44DBA647EA79}"/>
              </a:ext>
            </a:extLst>
          </p:cNvPr>
          <p:cNvSpPr/>
          <p:nvPr userDrawn="1"/>
        </p:nvSpPr>
        <p:spPr bwMode="auto">
          <a:xfrm>
            <a:off x="-25646" y="6653815"/>
            <a:ext cx="1549647" cy="204186"/>
          </a:xfrm>
          <a:prstGeom prst="rect">
            <a:avLst/>
          </a:prstGeom>
          <a:solidFill>
            <a:schemeClr val="accent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17" name="Rectangle 16">
            <a:extLst>
              <a:ext uri="{FF2B5EF4-FFF2-40B4-BE49-F238E27FC236}">
                <a16:creationId xmlns:a16="http://schemas.microsoft.com/office/drawing/2014/main" id="{9048055A-F52F-4DF7-8485-ADA40EC93657}"/>
              </a:ext>
            </a:extLst>
          </p:cNvPr>
          <p:cNvSpPr/>
          <p:nvPr userDrawn="1"/>
        </p:nvSpPr>
        <p:spPr bwMode="auto">
          <a:xfrm>
            <a:off x="1524001" y="6653814"/>
            <a:ext cx="1549647" cy="204186"/>
          </a:xfrm>
          <a:prstGeom prst="rect">
            <a:avLst/>
          </a:prstGeom>
          <a:solidFill>
            <a:schemeClr val="accent6"/>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18" name="Rectangle 17">
            <a:extLst>
              <a:ext uri="{FF2B5EF4-FFF2-40B4-BE49-F238E27FC236}">
                <a16:creationId xmlns:a16="http://schemas.microsoft.com/office/drawing/2014/main" id="{F7D68D3C-504C-4110-BC13-B5E8D9E94CE9}"/>
              </a:ext>
            </a:extLst>
          </p:cNvPr>
          <p:cNvSpPr/>
          <p:nvPr userDrawn="1"/>
        </p:nvSpPr>
        <p:spPr bwMode="auto">
          <a:xfrm>
            <a:off x="3073647" y="6655200"/>
            <a:ext cx="1549647" cy="204186"/>
          </a:xfrm>
          <a:prstGeom prst="rect">
            <a:avLst/>
          </a:prstGeom>
          <a:solidFill>
            <a:schemeClr val="accent3"/>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64800" y="504092"/>
            <a:ext cx="1117600" cy="838200"/>
          </a:xfrm>
          <a:prstGeom prst="rect">
            <a:avLst/>
          </a:prstGeom>
        </p:spPr>
      </p:pic>
    </p:spTree>
    <p:extLst>
      <p:ext uri="{BB962C8B-B14F-4D97-AF65-F5344CB8AC3E}">
        <p14:creationId xmlns:p14="http://schemas.microsoft.com/office/powerpoint/2010/main" val="3343812741"/>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621B012-E485-4432-8E92-06B6CD129C0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647" y="280386"/>
            <a:ext cx="3276600" cy="4914900"/>
          </a:xfrm>
          <a:prstGeom prst="rect">
            <a:avLst/>
          </a:prstGeom>
        </p:spPr>
      </p:pic>
      <p:sp>
        <p:nvSpPr>
          <p:cNvPr id="8" name="Teardrop 7">
            <a:extLst>
              <a:ext uri="{FF2B5EF4-FFF2-40B4-BE49-F238E27FC236}">
                <a16:creationId xmlns:a16="http://schemas.microsoft.com/office/drawing/2014/main" id="{19924C14-3A19-42CC-8D8F-E22AE16D2054}"/>
              </a:ext>
            </a:extLst>
          </p:cNvPr>
          <p:cNvSpPr/>
          <p:nvPr userDrawn="1"/>
        </p:nvSpPr>
        <p:spPr bwMode="auto">
          <a:xfrm>
            <a:off x="10160000" y="304800"/>
            <a:ext cx="1727200" cy="1295400"/>
          </a:xfrm>
          <a:prstGeom prst="teardrop">
            <a:avLst/>
          </a:prstGeom>
          <a:solidFill>
            <a:schemeClr val="accent3"/>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endParaRPr>
          </a:p>
        </p:txBody>
      </p:sp>
      <p:sp>
        <p:nvSpPr>
          <p:cNvPr id="2" name="Title 1">
            <a:extLst>
              <a:ext uri="{FF2B5EF4-FFF2-40B4-BE49-F238E27FC236}">
                <a16:creationId xmlns:a16="http://schemas.microsoft.com/office/drawing/2014/main" id="{D405B098-0BE0-4768-B80D-04A94ADA6875}"/>
              </a:ext>
            </a:extLst>
          </p:cNvPr>
          <p:cNvSpPr>
            <a:spLocks noGrp="1"/>
          </p:cNvSpPr>
          <p:nvPr>
            <p:ph type="title"/>
          </p:nvPr>
        </p:nvSpPr>
        <p:spPr>
          <a:xfrm>
            <a:off x="609600" y="457200"/>
            <a:ext cx="8839200" cy="1371600"/>
          </a:xfrm>
        </p:spPr>
        <p:txBody>
          <a:bodyPr/>
          <a:lstStyle>
            <a:lvl1pPr>
              <a:defRPr>
                <a:solidFill>
                  <a:schemeClr val="accent3"/>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49E347F-5AE7-459C-804A-A76B42529301}"/>
              </a:ext>
            </a:extLst>
          </p:cNvPr>
          <p:cNvSpPr>
            <a:spLocks noGrp="1"/>
          </p:cNvSpPr>
          <p:nvPr>
            <p:ph idx="1"/>
          </p:nvPr>
        </p:nvSpPr>
        <p:spPr>
          <a:xfrm>
            <a:off x="609600" y="1981200"/>
            <a:ext cx="10972800" cy="2286000"/>
          </a:xfrm>
        </p:spPr>
        <p:txBody>
          <a:bodyPr/>
          <a:lstStyle>
            <a:lvl1pPr marL="0" indent="0">
              <a:buNone/>
              <a:defRPr>
                <a:solidFill>
                  <a:schemeClr val="accent1"/>
                </a:solidFill>
              </a:defRPr>
            </a:lvl1pPr>
            <a:lvl2pPr marL="742950" indent="-285750">
              <a:buClr>
                <a:schemeClr val="accent3"/>
              </a:buClr>
              <a:buFont typeface="Arial" panose="020B0604020202020204" pitchFamily="34" charset="0"/>
              <a:buChar char="•"/>
              <a:defRPr/>
            </a:lvl2pPr>
            <a:lvl3pPr marL="1143000" indent="-228600">
              <a:buClr>
                <a:schemeClr val="accent3"/>
              </a:buClr>
              <a:buFont typeface="Arial" panose="020B0604020202020204" pitchFamily="34" charset="0"/>
              <a:buChar char="•"/>
              <a:defRPr/>
            </a:lvl3pPr>
            <a:lvl4pPr marL="1600200" indent="-228600">
              <a:buClr>
                <a:schemeClr val="accent3"/>
              </a:buClr>
              <a:buFont typeface="Arial" panose="020B0604020202020204" pitchFamily="34" charset="0"/>
              <a:buChar char="•"/>
              <a:defRPr/>
            </a:lvl4pPr>
            <a:lvl5pPr marL="2057400" indent="-228600">
              <a:buClr>
                <a:schemeClr val="accent3"/>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2">
            <a:extLst>
              <a:ext uri="{FF2B5EF4-FFF2-40B4-BE49-F238E27FC236}">
                <a16:creationId xmlns:a16="http://schemas.microsoft.com/office/drawing/2014/main" id="{52F76818-4AA3-44E9-9AAD-3077275B3352}"/>
              </a:ext>
            </a:extLst>
          </p:cNvPr>
          <p:cNvSpPr>
            <a:spLocks noGrp="1"/>
          </p:cNvSpPr>
          <p:nvPr>
            <p:ph type="body" sz="quarter" idx="13" hasCustomPrompt="1"/>
          </p:nvPr>
        </p:nvSpPr>
        <p:spPr>
          <a:xfrm>
            <a:off x="609600" y="4813700"/>
            <a:ext cx="5257553" cy="1763915"/>
          </a:xfrm>
        </p:spPr>
        <p:txBody>
          <a:bodyPr/>
          <a:lstStyle>
            <a:lvl1pPr marL="0" indent="0">
              <a:buFont typeface="Arial" panose="020B0604020202020204" pitchFamily="34" charset="0"/>
              <a:buNone/>
              <a:defRPr lang="en-US" sz="1600" b="0" i="0" smtClean="0">
                <a:effectLst/>
              </a:defRPr>
            </a:lvl1pPr>
            <a:lvl2pPr marL="457200" indent="0">
              <a:buNone/>
              <a:defRPr/>
            </a:lvl2pPr>
            <a:lvl3pPr marL="914400" indent="0">
              <a:buNone/>
              <a:defRPr/>
            </a:lvl3pPr>
            <a:lvl4pPr marL="1371600" indent="0">
              <a:buNone/>
              <a:defRPr/>
            </a:lvl4pPr>
            <a:lvl5pPr marL="1828800" indent="0">
              <a:buNone/>
              <a:defRPr/>
            </a:lvl5pPr>
          </a:lstStyle>
          <a:p>
            <a:pPr lvl="0"/>
            <a:r>
              <a:rPr lang="en-US" b="0" i="0" dirty="0">
                <a:solidFill>
                  <a:srgbClr val="000000"/>
                </a:solidFill>
                <a:effectLst/>
                <a:latin typeface="Open Sans" panose="020B0606030504020204" pitchFamily="34" charset="0"/>
              </a:rPr>
              <a:t>Lorem ipsum dolor sit </a:t>
            </a:r>
            <a:r>
              <a:rPr lang="en-US" b="0" i="0" dirty="0" err="1">
                <a:solidFill>
                  <a:srgbClr val="000000"/>
                </a:solidFill>
                <a:effectLst/>
                <a:latin typeface="Open Sans" panose="020B0606030504020204" pitchFamily="34" charset="0"/>
              </a:rPr>
              <a:t>amet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consectetur</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adipiscing</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elit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sed</a:t>
            </a:r>
            <a:r>
              <a:rPr lang="en-US" b="0" i="0" dirty="0">
                <a:solidFill>
                  <a:srgbClr val="000000"/>
                </a:solidFill>
                <a:effectLst/>
                <a:latin typeface="Open Sans" panose="020B0606030504020204" pitchFamily="34" charset="0"/>
              </a:rPr>
              <a:t> do </a:t>
            </a:r>
            <a:r>
              <a:rPr lang="en-US" b="0" i="0" dirty="0" err="1">
                <a:solidFill>
                  <a:srgbClr val="000000"/>
                </a:solidFill>
                <a:effectLst/>
                <a:latin typeface="Open Sans" panose="020B0606030504020204" pitchFamily="34" charset="0"/>
              </a:rPr>
              <a:t>eiusmod</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tempor</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incididunt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ut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labore</a:t>
            </a:r>
            <a:r>
              <a:rPr lang="en-US" b="0" i="0" dirty="0">
                <a:solidFill>
                  <a:srgbClr val="000000"/>
                </a:solidFill>
                <a:effectLst/>
                <a:latin typeface="Open Sans" panose="020B0606030504020204" pitchFamily="34" charset="0"/>
              </a:rPr>
              <a:t> et dolore magna </a:t>
            </a:r>
            <a:r>
              <a:rPr lang="en-US" b="0" i="0" dirty="0" err="1">
                <a:solidFill>
                  <a:srgbClr val="000000"/>
                </a:solidFill>
                <a:effectLst/>
                <a:latin typeface="Open Sans" panose="020B0606030504020204" pitchFamily="34" charset="0"/>
              </a:rPr>
              <a:t>aliqua</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Ut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enim</a:t>
            </a:r>
            <a:r>
              <a:rPr lang="en-US" b="0" i="0" dirty="0">
                <a:solidFill>
                  <a:srgbClr val="000000"/>
                </a:solidFill>
                <a:effectLst/>
                <a:latin typeface="Open Sans" panose="020B0606030504020204" pitchFamily="34" charset="0"/>
              </a:rPr>
              <a:t> ad minim </a:t>
            </a:r>
            <a:r>
              <a:rPr lang="en-US" b="0" i="0" dirty="0" err="1">
                <a:solidFill>
                  <a:srgbClr val="000000"/>
                </a:solidFill>
                <a:effectLst/>
                <a:latin typeface="Open Sans" panose="020B0606030504020204" pitchFamily="34" charset="0"/>
              </a:rPr>
              <a:t>veniam</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quis</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nostrud</a:t>
            </a:r>
            <a:r>
              <a:rPr lang="en-US" b="0" i="0" dirty="0">
                <a:solidFill>
                  <a:srgbClr val="000000"/>
                </a:solidFill>
                <a:effectLst/>
                <a:latin typeface="Open Sans" panose="020B0606030504020204" pitchFamily="34" charset="0"/>
              </a:rPr>
              <a:t> exercitation </a:t>
            </a:r>
            <a:r>
              <a:rPr lang="en-US" b="0" i="0" dirty="0" err="1">
                <a:solidFill>
                  <a:srgbClr val="000000"/>
                </a:solidFill>
                <a:effectLst/>
                <a:latin typeface="Open Sans" panose="020B0606030504020204" pitchFamily="34" charset="0"/>
              </a:rPr>
              <a:t>ullamco</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laboris</a:t>
            </a:r>
            <a:r>
              <a:rPr lang="en-US" b="0" i="0" dirty="0">
                <a:solidFill>
                  <a:srgbClr val="000000"/>
                </a:solidFill>
                <a:effectLst/>
                <a:latin typeface="Open Sans" panose="020B0606030504020204" pitchFamily="34" charset="0"/>
              </a:rPr>
              <a:t> nisi </a:t>
            </a:r>
            <a:r>
              <a:rPr lang="en-US" b="0" i="0" dirty="0" err="1">
                <a:solidFill>
                  <a:srgbClr val="000000"/>
                </a:solidFill>
                <a:effectLst/>
                <a:latin typeface="Open Sans" panose="020B0606030504020204" pitchFamily="34" charset="0"/>
              </a:rPr>
              <a:t>ut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aliquip</a:t>
            </a:r>
            <a:r>
              <a:rPr lang="en-US" b="0" i="0" dirty="0">
                <a:solidFill>
                  <a:srgbClr val="000000"/>
                </a:solidFill>
                <a:effectLst/>
                <a:latin typeface="Open Sans" panose="020B0606030504020204" pitchFamily="34" charset="0"/>
              </a:rPr>
              <a:t> ex </a:t>
            </a:r>
            <a:r>
              <a:rPr lang="en-US" b="0" i="0" dirty="0" err="1">
                <a:solidFill>
                  <a:srgbClr val="000000"/>
                </a:solidFill>
                <a:effectLst/>
                <a:latin typeface="Open Sans" panose="020B0606030504020204" pitchFamily="34" charset="0"/>
              </a:rPr>
              <a:t>ea</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commodo</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consequat</a:t>
            </a:r>
            <a:r>
              <a:rPr lang="en-US" b="0" i="0" dirty="0">
                <a:solidFill>
                  <a:srgbClr val="000000"/>
                </a:solidFill>
                <a:effectLst/>
                <a:latin typeface="Open Sans" panose="020B0606030504020204" pitchFamily="34" charset="0"/>
              </a:rPr>
              <a:t>. </a:t>
            </a:r>
            <a:endParaRPr lang="en-US" dirty="0"/>
          </a:p>
        </p:txBody>
      </p:sp>
      <p:sp>
        <p:nvSpPr>
          <p:cNvPr id="15" name="Text Placeholder 14">
            <a:extLst>
              <a:ext uri="{FF2B5EF4-FFF2-40B4-BE49-F238E27FC236}">
                <a16:creationId xmlns:a16="http://schemas.microsoft.com/office/drawing/2014/main" id="{4B0DB3A8-1CB9-4CE2-808B-6818C788C6F3}"/>
              </a:ext>
            </a:extLst>
          </p:cNvPr>
          <p:cNvSpPr>
            <a:spLocks noGrp="1"/>
          </p:cNvSpPr>
          <p:nvPr>
            <p:ph type="body" sz="quarter" idx="14" hasCustomPrompt="1"/>
          </p:nvPr>
        </p:nvSpPr>
        <p:spPr>
          <a:xfrm>
            <a:off x="6324846" y="4819356"/>
            <a:ext cx="5257553" cy="1752600"/>
          </a:xfrm>
        </p:spPr>
        <p:txBody>
          <a:bodyPr/>
          <a:lstStyle>
            <a:lvl1pPr>
              <a:defRPr sz="1600"/>
            </a:lvl1pPr>
          </a:lstStyle>
          <a:p>
            <a:pPr lvl="0"/>
            <a:r>
              <a:rPr lang="en-US" b="0" i="0" dirty="0">
                <a:solidFill>
                  <a:srgbClr val="000000"/>
                </a:solidFill>
                <a:effectLst/>
                <a:latin typeface="Open Sans" panose="020B0606030504020204" pitchFamily="34" charset="0"/>
              </a:rPr>
              <a:t>Duis </a:t>
            </a:r>
            <a:r>
              <a:rPr lang="en-US" b="0" i="0" dirty="0" err="1">
                <a:solidFill>
                  <a:srgbClr val="000000"/>
                </a:solidFill>
                <a:effectLst/>
                <a:latin typeface="Open Sans" panose="020B0606030504020204" pitchFamily="34" charset="0"/>
              </a:rPr>
              <a:t>aute</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irure</a:t>
            </a:r>
            <a:r>
              <a:rPr lang="en-US" b="0" i="0" dirty="0">
                <a:solidFill>
                  <a:srgbClr val="000000"/>
                </a:solidFill>
                <a:effectLst/>
                <a:latin typeface="Open Sans" panose="020B0606030504020204" pitchFamily="34" charset="0"/>
              </a:rPr>
              <a:t> dolor in </a:t>
            </a:r>
            <a:r>
              <a:rPr lang="en-US" b="0" i="0" dirty="0" err="1">
                <a:solidFill>
                  <a:srgbClr val="000000"/>
                </a:solidFill>
                <a:effectLst/>
                <a:latin typeface="Open Sans" panose="020B0606030504020204" pitchFamily="34" charset="0"/>
              </a:rPr>
              <a:t>reprehenderit</a:t>
            </a:r>
            <a:r>
              <a:rPr lang="en-US" b="0" i="0" dirty="0">
                <a:solidFill>
                  <a:srgbClr val="000000"/>
                </a:solidFill>
                <a:effectLst/>
                <a:latin typeface="Open Sans" panose="020B0606030504020204" pitchFamily="34" charset="0"/>
              </a:rPr>
              <a:t> in </a:t>
            </a:r>
            <a:r>
              <a:rPr lang="en-US" b="0" i="0" dirty="0" err="1">
                <a:solidFill>
                  <a:srgbClr val="000000"/>
                </a:solidFill>
                <a:effectLst/>
                <a:latin typeface="Open Sans" panose="020B0606030504020204" pitchFamily="34" charset="0"/>
              </a:rPr>
              <a:t>voluptate</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velit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esse</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cillum</a:t>
            </a:r>
            <a:r>
              <a:rPr lang="en-US" b="0" i="0" dirty="0">
                <a:solidFill>
                  <a:srgbClr val="000000"/>
                </a:solidFill>
                <a:effectLst/>
                <a:latin typeface="Open Sans" panose="020B0606030504020204" pitchFamily="34" charset="0"/>
              </a:rPr>
              <a:t> dolore </a:t>
            </a:r>
            <a:r>
              <a:rPr lang="en-US" b="0" i="0" dirty="0" err="1">
                <a:solidFill>
                  <a:srgbClr val="000000"/>
                </a:solidFill>
                <a:effectLst/>
                <a:latin typeface="Open Sans" panose="020B0606030504020204" pitchFamily="34" charset="0"/>
              </a:rPr>
              <a:t>eu</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fugiat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nulla</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pariatur</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Excepteur</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sint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occaecat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cupidatat</a:t>
            </a:r>
            <a:r>
              <a:rPr lang="en-US" b="0" i="0" dirty="0">
                <a:solidFill>
                  <a:srgbClr val="000000"/>
                </a:solidFill>
                <a:effectLst/>
                <a:latin typeface="Open Sans" panose="020B0606030504020204" pitchFamily="34" charset="0"/>
              </a:rPr>
              <a:t> non </a:t>
            </a:r>
            <a:r>
              <a:rPr lang="en-US" b="0" i="0" dirty="0" err="1">
                <a:solidFill>
                  <a:srgbClr val="000000"/>
                </a:solidFill>
                <a:effectLst/>
                <a:latin typeface="Open Sans" panose="020B0606030504020204" pitchFamily="34" charset="0"/>
              </a:rPr>
              <a:t>proident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sunt</a:t>
            </a:r>
            <a:r>
              <a:rPr lang="en-US" b="0" i="0" dirty="0">
                <a:solidFill>
                  <a:srgbClr val="000000"/>
                </a:solidFill>
                <a:effectLst/>
                <a:latin typeface="Open Sans" panose="020B0606030504020204" pitchFamily="34" charset="0"/>
              </a:rPr>
              <a:t> in culpa qui </a:t>
            </a:r>
            <a:r>
              <a:rPr lang="en-US" b="0" i="0" dirty="0" err="1">
                <a:solidFill>
                  <a:srgbClr val="000000"/>
                </a:solidFill>
                <a:effectLst/>
                <a:latin typeface="Open Sans" panose="020B0606030504020204" pitchFamily="34" charset="0"/>
              </a:rPr>
              <a:t>officia</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deserunt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mollit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anim</a:t>
            </a:r>
            <a:r>
              <a:rPr lang="en-US" b="0" i="0" dirty="0">
                <a:solidFill>
                  <a:srgbClr val="000000"/>
                </a:solidFill>
                <a:effectLst/>
                <a:latin typeface="Open Sans" panose="020B0606030504020204" pitchFamily="34" charset="0"/>
              </a:rPr>
              <a:t> id </a:t>
            </a:r>
            <a:r>
              <a:rPr lang="en-US" b="0" i="0" dirty="0" err="1">
                <a:solidFill>
                  <a:srgbClr val="000000"/>
                </a:solidFill>
                <a:effectLst/>
                <a:latin typeface="Open Sans" panose="020B0606030504020204" pitchFamily="34" charset="0"/>
              </a:rPr>
              <a:t>est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laborum</a:t>
            </a:r>
            <a:r>
              <a:rPr lang="en-US" b="0" i="0" dirty="0">
                <a:solidFill>
                  <a:srgbClr val="000000"/>
                </a:solidFill>
                <a:effectLst/>
                <a:latin typeface="Open Sans" panose="020B0606030504020204" pitchFamily="34" charset="0"/>
              </a:rPr>
              <a:t>.</a:t>
            </a:r>
            <a:endParaRPr lang="en-US" dirty="0"/>
          </a:p>
        </p:txBody>
      </p:sp>
      <p:sp>
        <p:nvSpPr>
          <p:cNvPr id="16" name="Rectangle 15">
            <a:extLst>
              <a:ext uri="{FF2B5EF4-FFF2-40B4-BE49-F238E27FC236}">
                <a16:creationId xmlns:a16="http://schemas.microsoft.com/office/drawing/2014/main" id="{C1F6C714-A295-4B23-B6EB-44DBA647EA79}"/>
              </a:ext>
            </a:extLst>
          </p:cNvPr>
          <p:cNvSpPr/>
          <p:nvPr userDrawn="1"/>
        </p:nvSpPr>
        <p:spPr bwMode="auto">
          <a:xfrm>
            <a:off x="-25646" y="6653815"/>
            <a:ext cx="1549647" cy="204186"/>
          </a:xfrm>
          <a:prstGeom prst="rect">
            <a:avLst/>
          </a:prstGeom>
          <a:solidFill>
            <a:schemeClr val="accent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17" name="Rectangle 16">
            <a:extLst>
              <a:ext uri="{FF2B5EF4-FFF2-40B4-BE49-F238E27FC236}">
                <a16:creationId xmlns:a16="http://schemas.microsoft.com/office/drawing/2014/main" id="{9048055A-F52F-4DF7-8485-ADA40EC93657}"/>
              </a:ext>
            </a:extLst>
          </p:cNvPr>
          <p:cNvSpPr/>
          <p:nvPr userDrawn="1"/>
        </p:nvSpPr>
        <p:spPr bwMode="auto">
          <a:xfrm>
            <a:off x="1524001" y="6653814"/>
            <a:ext cx="1549647" cy="204186"/>
          </a:xfrm>
          <a:prstGeom prst="rect">
            <a:avLst/>
          </a:prstGeom>
          <a:solidFill>
            <a:schemeClr val="accent6"/>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18" name="Rectangle 17">
            <a:extLst>
              <a:ext uri="{FF2B5EF4-FFF2-40B4-BE49-F238E27FC236}">
                <a16:creationId xmlns:a16="http://schemas.microsoft.com/office/drawing/2014/main" id="{F7D68D3C-504C-4110-BC13-B5E8D9E94CE9}"/>
              </a:ext>
            </a:extLst>
          </p:cNvPr>
          <p:cNvSpPr/>
          <p:nvPr userDrawn="1"/>
        </p:nvSpPr>
        <p:spPr bwMode="auto">
          <a:xfrm>
            <a:off x="3073647" y="6655200"/>
            <a:ext cx="1549647" cy="204186"/>
          </a:xfrm>
          <a:prstGeom prst="rect">
            <a:avLst/>
          </a:prstGeom>
          <a:solidFill>
            <a:schemeClr val="accent3"/>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64800" y="504092"/>
            <a:ext cx="1117600" cy="838200"/>
          </a:xfrm>
          <a:prstGeom prst="rect">
            <a:avLst/>
          </a:prstGeom>
        </p:spPr>
      </p:pic>
    </p:spTree>
    <p:extLst>
      <p:ext uri="{BB962C8B-B14F-4D97-AF65-F5344CB8AC3E}">
        <p14:creationId xmlns:p14="http://schemas.microsoft.com/office/powerpoint/2010/main" val="3319939405"/>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621B012-E485-4432-8E92-06B6CD129C0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647" y="280386"/>
            <a:ext cx="3276600" cy="4914900"/>
          </a:xfrm>
          <a:prstGeom prst="rect">
            <a:avLst/>
          </a:prstGeom>
        </p:spPr>
      </p:pic>
      <p:sp>
        <p:nvSpPr>
          <p:cNvPr id="8" name="Teardrop 7">
            <a:extLst>
              <a:ext uri="{FF2B5EF4-FFF2-40B4-BE49-F238E27FC236}">
                <a16:creationId xmlns:a16="http://schemas.microsoft.com/office/drawing/2014/main" id="{19924C14-3A19-42CC-8D8F-E22AE16D2054}"/>
              </a:ext>
            </a:extLst>
          </p:cNvPr>
          <p:cNvSpPr/>
          <p:nvPr userDrawn="1"/>
        </p:nvSpPr>
        <p:spPr bwMode="auto">
          <a:xfrm>
            <a:off x="10160000" y="304800"/>
            <a:ext cx="1727200" cy="1295400"/>
          </a:xfrm>
          <a:prstGeom prst="teardrop">
            <a:avLst/>
          </a:prstGeom>
          <a:solidFill>
            <a:schemeClr val="accent3"/>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endParaRPr>
          </a:p>
        </p:txBody>
      </p:sp>
      <p:sp>
        <p:nvSpPr>
          <p:cNvPr id="2" name="Title 1">
            <a:extLst>
              <a:ext uri="{FF2B5EF4-FFF2-40B4-BE49-F238E27FC236}">
                <a16:creationId xmlns:a16="http://schemas.microsoft.com/office/drawing/2014/main" id="{D405B098-0BE0-4768-B80D-04A94ADA6875}"/>
              </a:ext>
            </a:extLst>
          </p:cNvPr>
          <p:cNvSpPr>
            <a:spLocks noGrp="1"/>
          </p:cNvSpPr>
          <p:nvPr>
            <p:ph type="title"/>
          </p:nvPr>
        </p:nvSpPr>
        <p:spPr>
          <a:xfrm>
            <a:off x="609600" y="457200"/>
            <a:ext cx="8839200" cy="1371600"/>
          </a:xfrm>
        </p:spPr>
        <p:txBody>
          <a:bodyPr/>
          <a:lstStyle>
            <a:lvl1pPr>
              <a:defRPr>
                <a:solidFill>
                  <a:schemeClr val="accent3"/>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49E347F-5AE7-459C-804A-A76B42529301}"/>
              </a:ext>
            </a:extLst>
          </p:cNvPr>
          <p:cNvSpPr>
            <a:spLocks noGrp="1"/>
          </p:cNvSpPr>
          <p:nvPr>
            <p:ph idx="1"/>
          </p:nvPr>
        </p:nvSpPr>
        <p:spPr>
          <a:xfrm>
            <a:off x="609600" y="1981200"/>
            <a:ext cx="10972800" cy="2286000"/>
          </a:xfrm>
        </p:spPr>
        <p:txBody>
          <a:bodyPr/>
          <a:lstStyle>
            <a:lvl1pPr marL="0" indent="0">
              <a:buNone/>
              <a:defRPr>
                <a:solidFill>
                  <a:schemeClr val="accent1"/>
                </a:solidFill>
              </a:defRPr>
            </a:lvl1pPr>
            <a:lvl2pPr marL="742950" indent="-285750">
              <a:buClr>
                <a:schemeClr val="accent3"/>
              </a:buClr>
              <a:buFont typeface="Arial" panose="020B0604020202020204" pitchFamily="34" charset="0"/>
              <a:buChar char="•"/>
              <a:defRPr/>
            </a:lvl2pPr>
            <a:lvl3pPr marL="1143000" indent="-228600">
              <a:buClr>
                <a:schemeClr val="accent3"/>
              </a:buClr>
              <a:buFont typeface="Arial" panose="020B0604020202020204" pitchFamily="34" charset="0"/>
              <a:buChar char="•"/>
              <a:defRPr/>
            </a:lvl3pPr>
            <a:lvl4pPr marL="1600200" indent="-228600">
              <a:buClr>
                <a:schemeClr val="accent3"/>
              </a:buClr>
              <a:buFont typeface="Arial" panose="020B0604020202020204" pitchFamily="34" charset="0"/>
              <a:buChar char="•"/>
              <a:defRPr/>
            </a:lvl4pPr>
            <a:lvl5pPr marL="2057400" indent="-228600">
              <a:buClr>
                <a:schemeClr val="accent3"/>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2">
            <a:extLst>
              <a:ext uri="{FF2B5EF4-FFF2-40B4-BE49-F238E27FC236}">
                <a16:creationId xmlns:a16="http://schemas.microsoft.com/office/drawing/2014/main" id="{52F76818-4AA3-44E9-9AAD-3077275B3352}"/>
              </a:ext>
            </a:extLst>
          </p:cNvPr>
          <p:cNvSpPr>
            <a:spLocks noGrp="1"/>
          </p:cNvSpPr>
          <p:nvPr>
            <p:ph type="body" sz="quarter" idx="13" hasCustomPrompt="1"/>
          </p:nvPr>
        </p:nvSpPr>
        <p:spPr>
          <a:xfrm>
            <a:off x="609600" y="4813700"/>
            <a:ext cx="5257553" cy="1763915"/>
          </a:xfrm>
        </p:spPr>
        <p:txBody>
          <a:bodyPr/>
          <a:lstStyle>
            <a:lvl1pPr marL="0" indent="0">
              <a:buFont typeface="Arial" panose="020B0604020202020204" pitchFamily="34" charset="0"/>
              <a:buNone/>
              <a:defRPr lang="en-US" sz="1600" b="0" i="0" smtClean="0">
                <a:effectLst/>
              </a:defRPr>
            </a:lvl1pPr>
            <a:lvl2pPr marL="457200" indent="0">
              <a:buNone/>
              <a:defRPr/>
            </a:lvl2pPr>
            <a:lvl3pPr marL="914400" indent="0">
              <a:buNone/>
              <a:defRPr/>
            </a:lvl3pPr>
            <a:lvl4pPr marL="1371600" indent="0">
              <a:buNone/>
              <a:defRPr/>
            </a:lvl4pPr>
            <a:lvl5pPr marL="1828800" indent="0">
              <a:buNone/>
              <a:defRPr/>
            </a:lvl5pPr>
          </a:lstStyle>
          <a:p>
            <a:pPr lvl="0"/>
            <a:r>
              <a:rPr lang="en-US" b="0" i="0" dirty="0">
                <a:solidFill>
                  <a:srgbClr val="000000"/>
                </a:solidFill>
                <a:effectLst/>
                <a:latin typeface="Open Sans" panose="020B0606030504020204" pitchFamily="34" charset="0"/>
              </a:rPr>
              <a:t>Lorem ipsum dolor sit </a:t>
            </a:r>
            <a:r>
              <a:rPr lang="en-US" b="0" i="0" dirty="0" err="1">
                <a:solidFill>
                  <a:srgbClr val="000000"/>
                </a:solidFill>
                <a:effectLst/>
                <a:latin typeface="Open Sans" panose="020B0606030504020204" pitchFamily="34" charset="0"/>
              </a:rPr>
              <a:t>amet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consectetur</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adipiscing</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elit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sed</a:t>
            </a:r>
            <a:r>
              <a:rPr lang="en-US" b="0" i="0" dirty="0">
                <a:solidFill>
                  <a:srgbClr val="000000"/>
                </a:solidFill>
                <a:effectLst/>
                <a:latin typeface="Open Sans" panose="020B0606030504020204" pitchFamily="34" charset="0"/>
              </a:rPr>
              <a:t> do </a:t>
            </a:r>
            <a:r>
              <a:rPr lang="en-US" b="0" i="0" dirty="0" err="1">
                <a:solidFill>
                  <a:srgbClr val="000000"/>
                </a:solidFill>
                <a:effectLst/>
                <a:latin typeface="Open Sans" panose="020B0606030504020204" pitchFamily="34" charset="0"/>
              </a:rPr>
              <a:t>eiusmod</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tempor</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incididunt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ut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labore</a:t>
            </a:r>
            <a:r>
              <a:rPr lang="en-US" b="0" i="0" dirty="0">
                <a:solidFill>
                  <a:srgbClr val="000000"/>
                </a:solidFill>
                <a:effectLst/>
                <a:latin typeface="Open Sans" panose="020B0606030504020204" pitchFamily="34" charset="0"/>
              </a:rPr>
              <a:t> et dolore magna </a:t>
            </a:r>
            <a:r>
              <a:rPr lang="en-US" b="0" i="0" dirty="0" err="1">
                <a:solidFill>
                  <a:srgbClr val="000000"/>
                </a:solidFill>
                <a:effectLst/>
                <a:latin typeface="Open Sans" panose="020B0606030504020204" pitchFamily="34" charset="0"/>
              </a:rPr>
              <a:t>aliqua</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Ut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enim</a:t>
            </a:r>
            <a:r>
              <a:rPr lang="en-US" b="0" i="0" dirty="0">
                <a:solidFill>
                  <a:srgbClr val="000000"/>
                </a:solidFill>
                <a:effectLst/>
                <a:latin typeface="Open Sans" panose="020B0606030504020204" pitchFamily="34" charset="0"/>
              </a:rPr>
              <a:t> ad minim </a:t>
            </a:r>
            <a:r>
              <a:rPr lang="en-US" b="0" i="0" dirty="0" err="1">
                <a:solidFill>
                  <a:srgbClr val="000000"/>
                </a:solidFill>
                <a:effectLst/>
                <a:latin typeface="Open Sans" panose="020B0606030504020204" pitchFamily="34" charset="0"/>
              </a:rPr>
              <a:t>veniam</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quis</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nostrud</a:t>
            </a:r>
            <a:r>
              <a:rPr lang="en-US" b="0" i="0" dirty="0">
                <a:solidFill>
                  <a:srgbClr val="000000"/>
                </a:solidFill>
                <a:effectLst/>
                <a:latin typeface="Open Sans" panose="020B0606030504020204" pitchFamily="34" charset="0"/>
              </a:rPr>
              <a:t> exercitation </a:t>
            </a:r>
            <a:r>
              <a:rPr lang="en-US" b="0" i="0" dirty="0" err="1">
                <a:solidFill>
                  <a:srgbClr val="000000"/>
                </a:solidFill>
                <a:effectLst/>
                <a:latin typeface="Open Sans" panose="020B0606030504020204" pitchFamily="34" charset="0"/>
              </a:rPr>
              <a:t>ullamco</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laboris</a:t>
            </a:r>
            <a:r>
              <a:rPr lang="en-US" b="0" i="0" dirty="0">
                <a:solidFill>
                  <a:srgbClr val="000000"/>
                </a:solidFill>
                <a:effectLst/>
                <a:latin typeface="Open Sans" panose="020B0606030504020204" pitchFamily="34" charset="0"/>
              </a:rPr>
              <a:t> nisi </a:t>
            </a:r>
            <a:r>
              <a:rPr lang="en-US" b="0" i="0" dirty="0" err="1">
                <a:solidFill>
                  <a:srgbClr val="000000"/>
                </a:solidFill>
                <a:effectLst/>
                <a:latin typeface="Open Sans" panose="020B0606030504020204" pitchFamily="34" charset="0"/>
              </a:rPr>
              <a:t>ut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aliquip</a:t>
            </a:r>
            <a:r>
              <a:rPr lang="en-US" b="0" i="0" dirty="0">
                <a:solidFill>
                  <a:srgbClr val="000000"/>
                </a:solidFill>
                <a:effectLst/>
                <a:latin typeface="Open Sans" panose="020B0606030504020204" pitchFamily="34" charset="0"/>
              </a:rPr>
              <a:t> ex </a:t>
            </a:r>
            <a:r>
              <a:rPr lang="en-US" b="0" i="0" dirty="0" err="1">
                <a:solidFill>
                  <a:srgbClr val="000000"/>
                </a:solidFill>
                <a:effectLst/>
                <a:latin typeface="Open Sans" panose="020B0606030504020204" pitchFamily="34" charset="0"/>
              </a:rPr>
              <a:t>ea</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commodo</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consequat</a:t>
            </a:r>
            <a:r>
              <a:rPr lang="en-US" b="0" i="0" dirty="0">
                <a:solidFill>
                  <a:srgbClr val="000000"/>
                </a:solidFill>
                <a:effectLst/>
                <a:latin typeface="Open Sans" panose="020B0606030504020204" pitchFamily="34" charset="0"/>
              </a:rPr>
              <a:t>. </a:t>
            </a:r>
            <a:endParaRPr lang="en-US" dirty="0"/>
          </a:p>
        </p:txBody>
      </p:sp>
      <p:sp>
        <p:nvSpPr>
          <p:cNvPr id="15" name="Text Placeholder 14">
            <a:extLst>
              <a:ext uri="{FF2B5EF4-FFF2-40B4-BE49-F238E27FC236}">
                <a16:creationId xmlns:a16="http://schemas.microsoft.com/office/drawing/2014/main" id="{4B0DB3A8-1CB9-4CE2-808B-6818C788C6F3}"/>
              </a:ext>
            </a:extLst>
          </p:cNvPr>
          <p:cNvSpPr>
            <a:spLocks noGrp="1"/>
          </p:cNvSpPr>
          <p:nvPr>
            <p:ph type="body" sz="quarter" idx="14" hasCustomPrompt="1"/>
          </p:nvPr>
        </p:nvSpPr>
        <p:spPr>
          <a:xfrm>
            <a:off x="6324846" y="4819356"/>
            <a:ext cx="5257553" cy="1752600"/>
          </a:xfrm>
        </p:spPr>
        <p:txBody>
          <a:bodyPr/>
          <a:lstStyle>
            <a:lvl1pPr>
              <a:defRPr sz="1600"/>
            </a:lvl1pPr>
          </a:lstStyle>
          <a:p>
            <a:pPr lvl="0"/>
            <a:r>
              <a:rPr lang="en-US" b="0" i="0" dirty="0">
                <a:solidFill>
                  <a:srgbClr val="000000"/>
                </a:solidFill>
                <a:effectLst/>
                <a:latin typeface="Open Sans" panose="020B0606030504020204" pitchFamily="34" charset="0"/>
              </a:rPr>
              <a:t>Duis </a:t>
            </a:r>
            <a:r>
              <a:rPr lang="en-US" b="0" i="0" dirty="0" err="1">
                <a:solidFill>
                  <a:srgbClr val="000000"/>
                </a:solidFill>
                <a:effectLst/>
                <a:latin typeface="Open Sans" panose="020B0606030504020204" pitchFamily="34" charset="0"/>
              </a:rPr>
              <a:t>aute</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irure</a:t>
            </a:r>
            <a:r>
              <a:rPr lang="en-US" b="0" i="0" dirty="0">
                <a:solidFill>
                  <a:srgbClr val="000000"/>
                </a:solidFill>
                <a:effectLst/>
                <a:latin typeface="Open Sans" panose="020B0606030504020204" pitchFamily="34" charset="0"/>
              </a:rPr>
              <a:t> dolor in </a:t>
            </a:r>
            <a:r>
              <a:rPr lang="en-US" b="0" i="0" dirty="0" err="1">
                <a:solidFill>
                  <a:srgbClr val="000000"/>
                </a:solidFill>
                <a:effectLst/>
                <a:latin typeface="Open Sans" panose="020B0606030504020204" pitchFamily="34" charset="0"/>
              </a:rPr>
              <a:t>reprehenderit</a:t>
            </a:r>
            <a:r>
              <a:rPr lang="en-US" b="0" i="0" dirty="0">
                <a:solidFill>
                  <a:srgbClr val="000000"/>
                </a:solidFill>
                <a:effectLst/>
                <a:latin typeface="Open Sans" panose="020B0606030504020204" pitchFamily="34" charset="0"/>
              </a:rPr>
              <a:t> in </a:t>
            </a:r>
            <a:r>
              <a:rPr lang="en-US" b="0" i="0" dirty="0" err="1">
                <a:solidFill>
                  <a:srgbClr val="000000"/>
                </a:solidFill>
                <a:effectLst/>
                <a:latin typeface="Open Sans" panose="020B0606030504020204" pitchFamily="34" charset="0"/>
              </a:rPr>
              <a:t>voluptate</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velit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esse</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cillum</a:t>
            </a:r>
            <a:r>
              <a:rPr lang="en-US" b="0" i="0" dirty="0">
                <a:solidFill>
                  <a:srgbClr val="000000"/>
                </a:solidFill>
                <a:effectLst/>
                <a:latin typeface="Open Sans" panose="020B0606030504020204" pitchFamily="34" charset="0"/>
              </a:rPr>
              <a:t> dolore </a:t>
            </a:r>
            <a:r>
              <a:rPr lang="en-US" b="0" i="0" dirty="0" err="1">
                <a:solidFill>
                  <a:srgbClr val="000000"/>
                </a:solidFill>
                <a:effectLst/>
                <a:latin typeface="Open Sans" panose="020B0606030504020204" pitchFamily="34" charset="0"/>
              </a:rPr>
              <a:t>eu</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fugiat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nulla</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pariatur</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Excepteur</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sint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occaecat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cupidatat</a:t>
            </a:r>
            <a:r>
              <a:rPr lang="en-US" b="0" i="0" dirty="0">
                <a:solidFill>
                  <a:srgbClr val="000000"/>
                </a:solidFill>
                <a:effectLst/>
                <a:latin typeface="Open Sans" panose="020B0606030504020204" pitchFamily="34" charset="0"/>
              </a:rPr>
              <a:t> non </a:t>
            </a:r>
            <a:r>
              <a:rPr lang="en-US" b="0" i="0" dirty="0" err="1">
                <a:solidFill>
                  <a:srgbClr val="000000"/>
                </a:solidFill>
                <a:effectLst/>
                <a:latin typeface="Open Sans" panose="020B0606030504020204" pitchFamily="34" charset="0"/>
              </a:rPr>
              <a:t>proident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sunt</a:t>
            </a:r>
            <a:r>
              <a:rPr lang="en-US" b="0" i="0" dirty="0">
                <a:solidFill>
                  <a:srgbClr val="000000"/>
                </a:solidFill>
                <a:effectLst/>
                <a:latin typeface="Open Sans" panose="020B0606030504020204" pitchFamily="34" charset="0"/>
              </a:rPr>
              <a:t> in culpa qui </a:t>
            </a:r>
            <a:r>
              <a:rPr lang="en-US" b="0" i="0" dirty="0" err="1">
                <a:solidFill>
                  <a:srgbClr val="000000"/>
                </a:solidFill>
                <a:effectLst/>
                <a:latin typeface="Open Sans" panose="020B0606030504020204" pitchFamily="34" charset="0"/>
              </a:rPr>
              <a:t>officia</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deserunt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mollit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anim</a:t>
            </a:r>
            <a:r>
              <a:rPr lang="en-US" b="0" i="0" dirty="0">
                <a:solidFill>
                  <a:srgbClr val="000000"/>
                </a:solidFill>
                <a:effectLst/>
                <a:latin typeface="Open Sans" panose="020B0606030504020204" pitchFamily="34" charset="0"/>
              </a:rPr>
              <a:t> id </a:t>
            </a:r>
            <a:r>
              <a:rPr lang="en-US" b="0" i="0" dirty="0" err="1">
                <a:solidFill>
                  <a:srgbClr val="000000"/>
                </a:solidFill>
                <a:effectLst/>
                <a:latin typeface="Open Sans" panose="020B0606030504020204" pitchFamily="34" charset="0"/>
              </a:rPr>
              <a:t>est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laborum</a:t>
            </a:r>
            <a:r>
              <a:rPr lang="en-US" b="0" i="0" dirty="0">
                <a:solidFill>
                  <a:srgbClr val="000000"/>
                </a:solidFill>
                <a:effectLst/>
                <a:latin typeface="Open Sans" panose="020B0606030504020204" pitchFamily="34" charset="0"/>
              </a:rPr>
              <a:t>.</a:t>
            </a:r>
            <a:endParaRPr lang="en-US" dirty="0"/>
          </a:p>
        </p:txBody>
      </p:sp>
      <p:sp>
        <p:nvSpPr>
          <p:cNvPr id="16" name="Rectangle 15">
            <a:extLst>
              <a:ext uri="{FF2B5EF4-FFF2-40B4-BE49-F238E27FC236}">
                <a16:creationId xmlns:a16="http://schemas.microsoft.com/office/drawing/2014/main" id="{C1F6C714-A295-4B23-B6EB-44DBA647EA79}"/>
              </a:ext>
            </a:extLst>
          </p:cNvPr>
          <p:cNvSpPr/>
          <p:nvPr userDrawn="1"/>
        </p:nvSpPr>
        <p:spPr bwMode="auto">
          <a:xfrm>
            <a:off x="-25646" y="6653815"/>
            <a:ext cx="1549647" cy="204186"/>
          </a:xfrm>
          <a:prstGeom prst="rect">
            <a:avLst/>
          </a:prstGeom>
          <a:solidFill>
            <a:schemeClr val="accent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17" name="Rectangle 16">
            <a:extLst>
              <a:ext uri="{FF2B5EF4-FFF2-40B4-BE49-F238E27FC236}">
                <a16:creationId xmlns:a16="http://schemas.microsoft.com/office/drawing/2014/main" id="{9048055A-F52F-4DF7-8485-ADA40EC93657}"/>
              </a:ext>
            </a:extLst>
          </p:cNvPr>
          <p:cNvSpPr/>
          <p:nvPr userDrawn="1"/>
        </p:nvSpPr>
        <p:spPr bwMode="auto">
          <a:xfrm>
            <a:off x="1524001" y="6653814"/>
            <a:ext cx="1549647" cy="204186"/>
          </a:xfrm>
          <a:prstGeom prst="rect">
            <a:avLst/>
          </a:prstGeom>
          <a:solidFill>
            <a:schemeClr val="accent6"/>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18" name="Rectangle 17">
            <a:extLst>
              <a:ext uri="{FF2B5EF4-FFF2-40B4-BE49-F238E27FC236}">
                <a16:creationId xmlns:a16="http://schemas.microsoft.com/office/drawing/2014/main" id="{F7D68D3C-504C-4110-BC13-B5E8D9E94CE9}"/>
              </a:ext>
            </a:extLst>
          </p:cNvPr>
          <p:cNvSpPr/>
          <p:nvPr userDrawn="1"/>
        </p:nvSpPr>
        <p:spPr bwMode="auto">
          <a:xfrm>
            <a:off x="3073647" y="6655200"/>
            <a:ext cx="1549647" cy="204186"/>
          </a:xfrm>
          <a:prstGeom prst="rect">
            <a:avLst/>
          </a:prstGeom>
          <a:solidFill>
            <a:schemeClr val="accent3"/>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64800" y="504092"/>
            <a:ext cx="1117600" cy="838200"/>
          </a:xfrm>
          <a:prstGeom prst="rect">
            <a:avLst/>
          </a:prstGeom>
        </p:spPr>
      </p:pic>
    </p:spTree>
    <p:extLst>
      <p:ext uri="{BB962C8B-B14F-4D97-AF65-F5344CB8AC3E}">
        <p14:creationId xmlns:p14="http://schemas.microsoft.com/office/powerpoint/2010/main" val="1338438192"/>
      </p:ext>
    </p:extLst>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621B012-E485-4432-8E92-06B6CD129C0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647" y="280386"/>
            <a:ext cx="3276600" cy="4914900"/>
          </a:xfrm>
          <a:prstGeom prst="rect">
            <a:avLst/>
          </a:prstGeom>
        </p:spPr>
      </p:pic>
      <p:sp>
        <p:nvSpPr>
          <p:cNvPr id="8" name="Teardrop 7">
            <a:extLst>
              <a:ext uri="{FF2B5EF4-FFF2-40B4-BE49-F238E27FC236}">
                <a16:creationId xmlns:a16="http://schemas.microsoft.com/office/drawing/2014/main" id="{19924C14-3A19-42CC-8D8F-E22AE16D2054}"/>
              </a:ext>
            </a:extLst>
          </p:cNvPr>
          <p:cNvSpPr/>
          <p:nvPr userDrawn="1"/>
        </p:nvSpPr>
        <p:spPr bwMode="auto">
          <a:xfrm>
            <a:off x="10160000" y="304800"/>
            <a:ext cx="1727200" cy="1295400"/>
          </a:xfrm>
          <a:prstGeom prst="teardrop">
            <a:avLst/>
          </a:prstGeom>
          <a:solidFill>
            <a:schemeClr val="accent3"/>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endParaRPr>
          </a:p>
        </p:txBody>
      </p:sp>
      <p:sp>
        <p:nvSpPr>
          <p:cNvPr id="2" name="Title 1">
            <a:extLst>
              <a:ext uri="{FF2B5EF4-FFF2-40B4-BE49-F238E27FC236}">
                <a16:creationId xmlns:a16="http://schemas.microsoft.com/office/drawing/2014/main" id="{D405B098-0BE0-4768-B80D-04A94ADA6875}"/>
              </a:ext>
            </a:extLst>
          </p:cNvPr>
          <p:cNvSpPr>
            <a:spLocks noGrp="1"/>
          </p:cNvSpPr>
          <p:nvPr>
            <p:ph type="title"/>
          </p:nvPr>
        </p:nvSpPr>
        <p:spPr>
          <a:xfrm>
            <a:off x="609600" y="457200"/>
            <a:ext cx="8839200" cy="1371600"/>
          </a:xfrm>
        </p:spPr>
        <p:txBody>
          <a:bodyPr/>
          <a:lstStyle>
            <a:lvl1pPr>
              <a:defRPr>
                <a:solidFill>
                  <a:schemeClr val="accent3"/>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49E347F-5AE7-459C-804A-A76B42529301}"/>
              </a:ext>
            </a:extLst>
          </p:cNvPr>
          <p:cNvSpPr>
            <a:spLocks noGrp="1"/>
          </p:cNvSpPr>
          <p:nvPr>
            <p:ph idx="1"/>
          </p:nvPr>
        </p:nvSpPr>
        <p:spPr>
          <a:xfrm>
            <a:off x="609600" y="1981200"/>
            <a:ext cx="10972800" cy="2286000"/>
          </a:xfrm>
        </p:spPr>
        <p:txBody>
          <a:bodyPr/>
          <a:lstStyle>
            <a:lvl1pPr marL="0" indent="0">
              <a:buNone/>
              <a:defRPr>
                <a:solidFill>
                  <a:schemeClr val="accent1"/>
                </a:solidFill>
              </a:defRPr>
            </a:lvl1pPr>
            <a:lvl2pPr marL="742950" indent="-285750">
              <a:buClr>
                <a:schemeClr val="accent3"/>
              </a:buClr>
              <a:buFont typeface="Arial" panose="020B0604020202020204" pitchFamily="34" charset="0"/>
              <a:buChar char="•"/>
              <a:defRPr/>
            </a:lvl2pPr>
            <a:lvl3pPr marL="1143000" indent="-228600">
              <a:buClr>
                <a:schemeClr val="accent3"/>
              </a:buClr>
              <a:buFont typeface="Arial" panose="020B0604020202020204" pitchFamily="34" charset="0"/>
              <a:buChar char="•"/>
              <a:defRPr/>
            </a:lvl3pPr>
            <a:lvl4pPr marL="1600200" indent="-228600">
              <a:buClr>
                <a:schemeClr val="accent3"/>
              </a:buClr>
              <a:buFont typeface="Arial" panose="020B0604020202020204" pitchFamily="34" charset="0"/>
              <a:buChar char="•"/>
              <a:defRPr/>
            </a:lvl4pPr>
            <a:lvl5pPr marL="2057400" indent="-228600">
              <a:buClr>
                <a:schemeClr val="accent3"/>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2">
            <a:extLst>
              <a:ext uri="{FF2B5EF4-FFF2-40B4-BE49-F238E27FC236}">
                <a16:creationId xmlns:a16="http://schemas.microsoft.com/office/drawing/2014/main" id="{52F76818-4AA3-44E9-9AAD-3077275B3352}"/>
              </a:ext>
            </a:extLst>
          </p:cNvPr>
          <p:cNvSpPr>
            <a:spLocks noGrp="1"/>
          </p:cNvSpPr>
          <p:nvPr>
            <p:ph type="body" sz="quarter" idx="13" hasCustomPrompt="1"/>
          </p:nvPr>
        </p:nvSpPr>
        <p:spPr>
          <a:xfrm>
            <a:off x="609600" y="4813700"/>
            <a:ext cx="5257553" cy="1763915"/>
          </a:xfrm>
        </p:spPr>
        <p:txBody>
          <a:bodyPr/>
          <a:lstStyle>
            <a:lvl1pPr marL="0" indent="0">
              <a:buFont typeface="Arial" panose="020B0604020202020204" pitchFamily="34" charset="0"/>
              <a:buNone/>
              <a:defRPr lang="en-US" sz="1600" b="0" i="0" smtClean="0">
                <a:effectLst/>
              </a:defRPr>
            </a:lvl1pPr>
            <a:lvl2pPr marL="457200" indent="0">
              <a:buNone/>
              <a:defRPr/>
            </a:lvl2pPr>
            <a:lvl3pPr marL="914400" indent="0">
              <a:buNone/>
              <a:defRPr/>
            </a:lvl3pPr>
            <a:lvl4pPr marL="1371600" indent="0">
              <a:buNone/>
              <a:defRPr/>
            </a:lvl4pPr>
            <a:lvl5pPr marL="1828800" indent="0">
              <a:buNone/>
              <a:defRPr/>
            </a:lvl5pPr>
          </a:lstStyle>
          <a:p>
            <a:pPr lvl="0"/>
            <a:r>
              <a:rPr lang="en-US" b="0" i="0" dirty="0">
                <a:solidFill>
                  <a:srgbClr val="000000"/>
                </a:solidFill>
                <a:effectLst/>
                <a:latin typeface="Open Sans" panose="020B0606030504020204" pitchFamily="34" charset="0"/>
              </a:rPr>
              <a:t>Lorem ipsum dolor sit </a:t>
            </a:r>
            <a:r>
              <a:rPr lang="en-US" b="0" i="0" dirty="0" err="1">
                <a:solidFill>
                  <a:srgbClr val="000000"/>
                </a:solidFill>
                <a:effectLst/>
                <a:latin typeface="Open Sans" panose="020B0606030504020204" pitchFamily="34" charset="0"/>
              </a:rPr>
              <a:t>amet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consectetur</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adipiscing</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elit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sed</a:t>
            </a:r>
            <a:r>
              <a:rPr lang="en-US" b="0" i="0" dirty="0">
                <a:solidFill>
                  <a:srgbClr val="000000"/>
                </a:solidFill>
                <a:effectLst/>
                <a:latin typeface="Open Sans" panose="020B0606030504020204" pitchFamily="34" charset="0"/>
              </a:rPr>
              <a:t> do </a:t>
            </a:r>
            <a:r>
              <a:rPr lang="en-US" b="0" i="0" dirty="0" err="1">
                <a:solidFill>
                  <a:srgbClr val="000000"/>
                </a:solidFill>
                <a:effectLst/>
                <a:latin typeface="Open Sans" panose="020B0606030504020204" pitchFamily="34" charset="0"/>
              </a:rPr>
              <a:t>eiusmod</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tempor</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incididunt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ut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labore</a:t>
            </a:r>
            <a:r>
              <a:rPr lang="en-US" b="0" i="0" dirty="0">
                <a:solidFill>
                  <a:srgbClr val="000000"/>
                </a:solidFill>
                <a:effectLst/>
                <a:latin typeface="Open Sans" panose="020B0606030504020204" pitchFamily="34" charset="0"/>
              </a:rPr>
              <a:t> et dolore magna </a:t>
            </a:r>
            <a:r>
              <a:rPr lang="en-US" b="0" i="0" dirty="0" err="1">
                <a:solidFill>
                  <a:srgbClr val="000000"/>
                </a:solidFill>
                <a:effectLst/>
                <a:latin typeface="Open Sans" panose="020B0606030504020204" pitchFamily="34" charset="0"/>
              </a:rPr>
              <a:t>aliqua</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Ut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enim</a:t>
            </a:r>
            <a:r>
              <a:rPr lang="en-US" b="0" i="0" dirty="0">
                <a:solidFill>
                  <a:srgbClr val="000000"/>
                </a:solidFill>
                <a:effectLst/>
                <a:latin typeface="Open Sans" panose="020B0606030504020204" pitchFamily="34" charset="0"/>
              </a:rPr>
              <a:t> ad minim </a:t>
            </a:r>
            <a:r>
              <a:rPr lang="en-US" b="0" i="0" dirty="0" err="1">
                <a:solidFill>
                  <a:srgbClr val="000000"/>
                </a:solidFill>
                <a:effectLst/>
                <a:latin typeface="Open Sans" panose="020B0606030504020204" pitchFamily="34" charset="0"/>
              </a:rPr>
              <a:t>veniam</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quis</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nostrud</a:t>
            </a:r>
            <a:r>
              <a:rPr lang="en-US" b="0" i="0" dirty="0">
                <a:solidFill>
                  <a:srgbClr val="000000"/>
                </a:solidFill>
                <a:effectLst/>
                <a:latin typeface="Open Sans" panose="020B0606030504020204" pitchFamily="34" charset="0"/>
              </a:rPr>
              <a:t> exercitation </a:t>
            </a:r>
            <a:r>
              <a:rPr lang="en-US" b="0" i="0" dirty="0" err="1">
                <a:solidFill>
                  <a:srgbClr val="000000"/>
                </a:solidFill>
                <a:effectLst/>
                <a:latin typeface="Open Sans" panose="020B0606030504020204" pitchFamily="34" charset="0"/>
              </a:rPr>
              <a:t>ullamco</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laboris</a:t>
            </a:r>
            <a:r>
              <a:rPr lang="en-US" b="0" i="0" dirty="0">
                <a:solidFill>
                  <a:srgbClr val="000000"/>
                </a:solidFill>
                <a:effectLst/>
                <a:latin typeface="Open Sans" panose="020B0606030504020204" pitchFamily="34" charset="0"/>
              </a:rPr>
              <a:t> nisi </a:t>
            </a:r>
            <a:r>
              <a:rPr lang="en-US" b="0" i="0" dirty="0" err="1">
                <a:solidFill>
                  <a:srgbClr val="000000"/>
                </a:solidFill>
                <a:effectLst/>
                <a:latin typeface="Open Sans" panose="020B0606030504020204" pitchFamily="34" charset="0"/>
              </a:rPr>
              <a:t>ut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aliquip</a:t>
            </a:r>
            <a:r>
              <a:rPr lang="en-US" b="0" i="0" dirty="0">
                <a:solidFill>
                  <a:srgbClr val="000000"/>
                </a:solidFill>
                <a:effectLst/>
                <a:latin typeface="Open Sans" panose="020B0606030504020204" pitchFamily="34" charset="0"/>
              </a:rPr>
              <a:t> ex </a:t>
            </a:r>
            <a:r>
              <a:rPr lang="en-US" b="0" i="0" dirty="0" err="1">
                <a:solidFill>
                  <a:srgbClr val="000000"/>
                </a:solidFill>
                <a:effectLst/>
                <a:latin typeface="Open Sans" panose="020B0606030504020204" pitchFamily="34" charset="0"/>
              </a:rPr>
              <a:t>ea</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commodo</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consequat</a:t>
            </a:r>
            <a:r>
              <a:rPr lang="en-US" b="0" i="0" dirty="0">
                <a:solidFill>
                  <a:srgbClr val="000000"/>
                </a:solidFill>
                <a:effectLst/>
                <a:latin typeface="Open Sans" panose="020B0606030504020204" pitchFamily="34" charset="0"/>
              </a:rPr>
              <a:t>. </a:t>
            </a:r>
            <a:endParaRPr lang="en-US" dirty="0"/>
          </a:p>
        </p:txBody>
      </p:sp>
      <p:sp>
        <p:nvSpPr>
          <p:cNvPr id="15" name="Text Placeholder 14">
            <a:extLst>
              <a:ext uri="{FF2B5EF4-FFF2-40B4-BE49-F238E27FC236}">
                <a16:creationId xmlns:a16="http://schemas.microsoft.com/office/drawing/2014/main" id="{4B0DB3A8-1CB9-4CE2-808B-6818C788C6F3}"/>
              </a:ext>
            </a:extLst>
          </p:cNvPr>
          <p:cNvSpPr>
            <a:spLocks noGrp="1"/>
          </p:cNvSpPr>
          <p:nvPr>
            <p:ph type="body" sz="quarter" idx="14" hasCustomPrompt="1"/>
          </p:nvPr>
        </p:nvSpPr>
        <p:spPr>
          <a:xfrm>
            <a:off x="6324846" y="4819356"/>
            <a:ext cx="5257553" cy="1752600"/>
          </a:xfrm>
        </p:spPr>
        <p:txBody>
          <a:bodyPr/>
          <a:lstStyle>
            <a:lvl1pPr>
              <a:defRPr sz="1600"/>
            </a:lvl1pPr>
          </a:lstStyle>
          <a:p>
            <a:pPr lvl="0"/>
            <a:r>
              <a:rPr lang="en-US" b="0" i="0" dirty="0">
                <a:solidFill>
                  <a:srgbClr val="000000"/>
                </a:solidFill>
                <a:effectLst/>
                <a:latin typeface="Open Sans" panose="020B0606030504020204" pitchFamily="34" charset="0"/>
              </a:rPr>
              <a:t>Duis </a:t>
            </a:r>
            <a:r>
              <a:rPr lang="en-US" b="0" i="0" dirty="0" err="1">
                <a:solidFill>
                  <a:srgbClr val="000000"/>
                </a:solidFill>
                <a:effectLst/>
                <a:latin typeface="Open Sans" panose="020B0606030504020204" pitchFamily="34" charset="0"/>
              </a:rPr>
              <a:t>aute</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irure</a:t>
            </a:r>
            <a:r>
              <a:rPr lang="en-US" b="0" i="0" dirty="0">
                <a:solidFill>
                  <a:srgbClr val="000000"/>
                </a:solidFill>
                <a:effectLst/>
                <a:latin typeface="Open Sans" panose="020B0606030504020204" pitchFamily="34" charset="0"/>
              </a:rPr>
              <a:t> dolor in </a:t>
            </a:r>
            <a:r>
              <a:rPr lang="en-US" b="0" i="0" dirty="0" err="1">
                <a:solidFill>
                  <a:srgbClr val="000000"/>
                </a:solidFill>
                <a:effectLst/>
                <a:latin typeface="Open Sans" panose="020B0606030504020204" pitchFamily="34" charset="0"/>
              </a:rPr>
              <a:t>reprehenderit</a:t>
            </a:r>
            <a:r>
              <a:rPr lang="en-US" b="0" i="0" dirty="0">
                <a:solidFill>
                  <a:srgbClr val="000000"/>
                </a:solidFill>
                <a:effectLst/>
                <a:latin typeface="Open Sans" panose="020B0606030504020204" pitchFamily="34" charset="0"/>
              </a:rPr>
              <a:t> in </a:t>
            </a:r>
            <a:r>
              <a:rPr lang="en-US" b="0" i="0" dirty="0" err="1">
                <a:solidFill>
                  <a:srgbClr val="000000"/>
                </a:solidFill>
                <a:effectLst/>
                <a:latin typeface="Open Sans" panose="020B0606030504020204" pitchFamily="34" charset="0"/>
              </a:rPr>
              <a:t>voluptate</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velit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esse</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cillum</a:t>
            </a:r>
            <a:r>
              <a:rPr lang="en-US" b="0" i="0" dirty="0">
                <a:solidFill>
                  <a:srgbClr val="000000"/>
                </a:solidFill>
                <a:effectLst/>
                <a:latin typeface="Open Sans" panose="020B0606030504020204" pitchFamily="34" charset="0"/>
              </a:rPr>
              <a:t> dolore </a:t>
            </a:r>
            <a:r>
              <a:rPr lang="en-US" b="0" i="0" dirty="0" err="1">
                <a:solidFill>
                  <a:srgbClr val="000000"/>
                </a:solidFill>
                <a:effectLst/>
                <a:latin typeface="Open Sans" panose="020B0606030504020204" pitchFamily="34" charset="0"/>
              </a:rPr>
              <a:t>eu</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fugiat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nulla</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pariatur</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Excepteur</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sint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occaecat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cupidatat</a:t>
            </a:r>
            <a:r>
              <a:rPr lang="en-US" b="0" i="0" dirty="0">
                <a:solidFill>
                  <a:srgbClr val="000000"/>
                </a:solidFill>
                <a:effectLst/>
                <a:latin typeface="Open Sans" panose="020B0606030504020204" pitchFamily="34" charset="0"/>
              </a:rPr>
              <a:t> non </a:t>
            </a:r>
            <a:r>
              <a:rPr lang="en-US" b="0" i="0" dirty="0" err="1">
                <a:solidFill>
                  <a:srgbClr val="000000"/>
                </a:solidFill>
                <a:effectLst/>
                <a:latin typeface="Open Sans" panose="020B0606030504020204" pitchFamily="34" charset="0"/>
              </a:rPr>
              <a:t>proident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sunt</a:t>
            </a:r>
            <a:r>
              <a:rPr lang="en-US" b="0" i="0" dirty="0">
                <a:solidFill>
                  <a:srgbClr val="000000"/>
                </a:solidFill>
                <a:effectLst/>
                <a:latin typeface="Open Sans" panose="020B0606030504020204" pitchFamily="34" charset="0"/>
              </a:rPr>
              <a:t> in culpa qui </a:t>
            </a:r>
            <a:r>
              <a:rPr lang="en-US" b="0" i="0" dirty="0" err="1">
                <a:solidFill>
                  <a:srgbClr val="000000"/>
                </a:solidFill>
                <a:effectLst/>
                <a:latin typeface="Open Sans" panose="020B0606030504020204" pitchFamily="34" charset="0"/>
              </a:rPr>
              <a:t>officia</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deserunt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mollit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anim</a:t>
            </a:r>
            <a:r>
              <a:rPr lang="en-US" b="0" i="0" dirty="0">
                <a:solidFill>
                  <a:srgbClr val="000000"/>
                </a:solidFill>
                <a:effectLst/>
                <a:latin typeface="Open Sans" panose="020B0606030504020204" pitchFamily="34" charset="0"/>
              </a:rPr>
              <a:t> id </a:t>
            </a:r>
            <a:r>
              <a:rPr lang="en-US" b="0" i="0" dirty="0" err="1">
                <a:solidFill>
                  <a:srgbClr val="000000"/>
                </a:solidFill>
                <a:effectLst/>
                <a:latin typeface="Open Sans" panose="020B0606030504020204" pitchFamily="34" charset="0"/>
              </a:rPr>
              <a:t>est</a:t>
            </a:r>
            <a:r>
              <a:rPr lang="en-US" b="0" i="0" dirty="0">
                <a:solidFill>
                  <a:srgbClr val="000000"/>
                </a:solidFill>
                <a:effectLst/>
                <a:latin typeface="Open Sans" panose="020B0606030504020204" pitchFamily="34" charset="0"/>
              </a:rPr>
              <a:t> </a:t>
            </a:r>
            <a:r>
              <a:rPr lang="en-US" b="0" i="0" dirty="0" err="1">
                <a:solidFill>
                  <a:srgbClr val="000000"/>
                </a:solidFill>
                <a:effectLst/>
                <a:latin typeface="Open Sans" panose="020B0606030504020204" pitchFamily="34" charset="0"/>
              </a:rPr>
              <a:t>laborum</a:t>
            </a:r>
            <a:r>
              <a:rPr lang="en-US" b="0" i="0" dirty="0">
                <a:solidFill>
                  <a:srgbClr val="000000"/>
                </a:solidFill>
                <a:effectLst/>
                <a:latin typeface="Open Sans" panose="020B0606030504020204" pitchFamily="34" charset="0"/>
              </a:rPr>
              <a:t>.</a:t>
            </a:r>
            <a:endParaRPr lang="en-US" dirty="0"/>
          </a:p>
        </p:txBody>
      </p:sp>
      <p:sp>
        <p:nvSpPr>
          <p:cNvPr id="16" name="Rectangle 15">
            <a:extLst>
              <a:ext uri="{FF2B5EF4-FFF2-40B4-BE49-F238E27FC236}">
                <a16:creationId xmlns:a16="http://schemas.microsoft.com/office/drawing/2014/main" id="{C1F6C714-A295-4B23-B6EB-44DBA647EA79}"/>
              </a:ext>
            </a:extLst>
          </p:cNvPr>
          <p:cNvSpPr/>
          <p:nvPr userDrawn="1"/>
        </p:nvSpPr>
        <p:spPr bwMode="auto">
          <a:xfrm>
            <a:off x="-25646" y="6653815"/>
            <a:ext cx="1549647" cy="204186"/>
          </a:xfrm>
          <a:prstGeom prst="rect">
            <a:avLst/>
          </a:prstGeom>
          <a:solidFill>
            <a:schemeClr val="accent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17" name="Rectangle 16">
            <a:extLst>
              <a:ext uri="{FF2B5EF4-FFF2-40B4-BE49-F238E27FC236}">
                <a16:creationId xmlns:a16="http://schemas.microsoft.com/office/drawing/2014/main" id="{9048055A-F52F-4DF7-8485-ADA40EC93657}"/>
              </a:ext>
            </a:extLst>
          </p:cNvPr>
          <p:cNvSpPr/>
          <p:nvPr userDrawn="1"/>
        </p:nvSpPr>
        <p:spPr bwMode="auto">
          <a:xfrm>
            <a:off x="1524001" y="6653814"/>
            <a:ext cx="1549647" cy="204186"/>
          </a:xfrm>
          <a:prstGeom prst="rect">
            <a:avLst/>
          </a:prstGeom>
          <a:solidFill>
            <a:schemeClr val="accent6"/>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p:sp>
        <p:nvSpPr>
          <p:cNvPr id="18" name="Rectangle 17">
            <a:extLst>
              <a:ext uri="{FF2B5EF4-FFF2-40B4-BE49-F238E27FC236}">
                <a16:creationId xmlns:a16="http://schemas.microsoft.com/office/drawing/2014/main" id="{F7D68D3C-504C-4110-BC13-B5E8D9E94CE9}"/>
              </a:ext>
            </a:extLst>
          </p:cNvPr>
          <p:cNvSpPr/>
          <p:nvPr userDrawn="1"/>
        </p:nvSpPr>
        <p:spPr bwMode="auto">
          <a:xfrm>
            <a:off x="3073647" y="6655200"/>
            <a:ext cx="1549647" cy="204186"/>
          </a:xfrm>
          <a:prstGeom prst="rect">
            <a:avLst/>
          </a:prstGeom>
          <a:solidFill>
            <a:schemeClr val="accent3"/>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anose="020B0604020202020204" pitchFamily="34" charset="0"/>
            </a:endParaRPr>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64800" y="504092"/>
            <a:ext cx="1117600" cy="838200"/>
          </a:xfrm>
          <a:prstGeom prst="rect">
            <a:avLst/>
          </a:prstGeom>
        </p:spPr>
      </p:pic>
    </p:spTree>
    <p:extLst>
      <p:ext uri="{BB962C8B-B14F-4D97-AF65-F5344CB8AC3E}">
        <p14:creationId xmlns:p14="http://schemas.microsoft.com/office/powerpoint/2010/main" val="3420505349"/>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4"/>
            <a:ext cx="4351023" cy="2283823"/>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4507B7-F2DC-4B2C-B14D-58A9766807A2}" type="datetimeFigureOut">
              <a:rPr lang="en-US" dirty="0"/>
              <a:t>6/22/2022</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1368" y="2603500"/>
            <a:ext cx="4828744"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1" y="2603500"/>
            <a:ext cx="4825159" cy="337770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04A483D-5CB4-4842-8F2F-05D5276ACF63}" type="datetimeFigureOut">
              <a:rPr lang="en-US" dirty="0"/>
              <a:t>6/22/2022</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36063"/>
            <a:ext cx="48251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212326"/>
            <a:ext cx="4825158" cy="280747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1" y="2603499"/>
            <a:ext cx="4825160" cy="608825"/>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212327"/>
            <a:ext cx="4825159" cy="280747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1CE32E-9DC0-47C8-A657-48F5C3E4A10B}" type="datetimeFigureOut">
              <a:rPr lang="en-US" dirty="0"/>
              <a:t>6/22/2022</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BDF5C0D-8C3A-4771-A43D-83937FC700D4}" type="datetimeFigureOut">
              <a:rPr lang="en-US" dirty="0"/>
              <a:t>6/22/2022</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03D2D6-FCC2-425A-A4A7-8058E8C01CB1}" type="datetimeFigureOut">
              <a:rPr lang="en-US" dirty="0"/>
              <a:t>6/22/2022</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6" name="Rectangle 5"/>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1" name="Group 10"/>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5" y="3129280"/>
            <a:ext cx="2793158" cy="289559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8CF2683-E6E7-4CC3-9EEE-7854DD4F3545}" type="datetimeFigureOut">
              <a:rPr lang="en-US" dirty="0"/>
              <a:t>6/22/2022</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8" name="Rectangle 7"/>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59" cy="173566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2" y="1143000"/>
            <a:ext cx="3227192"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20F81-B39D-4CBB-8BF3-5D6E395D0F72}" type="datetimeFigureOut">
              <a:rPr lang="en-US" dirty="0"/>
              <a:t>6/22/2022</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jpe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5" name="Rectangle 14"/>
            <p:cNvSpPr/>
            <p:nvPr/>
          </p:nvSpPr>
          <p:spPr>
            <a:xfrm>
              <a:off x="0" y="0"/>
              <a:ext cx="12192000" cy="6858000"/>
            </a:xfrm>
            <a:prstGeom prst="rect">
              <a:avLst/>
            </a:prstGeom>
            <a:blipFill>
              <a:blip r:embed="rId26">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Oval 4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9" name="Oval 3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8" name="Oval 3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9" name="Oval 48"/>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47920"/>
            <a:ext cx="8761413" cy="72848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561110" y="6391839"/>
            <a:ext cx="3859795" cy="304801"/>
          </a:xfrm>
          <a:prstGeom prst="rect">
            <a:avLst/>
          </a:prstGeom>
        </p:spPr>
        <p:txBody>
          <a:bodyPr vert="horz" lIns="91440" tIns="45720" rIns="91440" bIns="45720" rtlCol="0" anchor="ctr"/>
          <a:lstStyle>
            <a:lvl1pPr algn="l">
              <a:defRPr sz="1000" b="1" i="0">
                <a:solidFill>
                  <a:schemeClr val="accent1"/>
                </a:solidFill>
              </a:defRPr>
            </a:lvl1pPr>
          </a:lstStyle>
          <a:p>
            <a:r>
              <a:rPr lang="en-US" dirty="0"/>
              <a:t>
              </a:t>
            </a:r>
          </a:p>
        </p:txBody>
      </p:sp>
      <p:sp>
        <p:nvSpPr>
          <p:cNvPr id="4" name="Date Placeholder 3"/>
          <p:cNvSpPr>
            <a:spLocks noGrp="1"/>
          </p:cNvSpPr>
          <p:nvPr>
            <p:ph type="dt" sz="half" idx="2"/>
          </p:nvPr>
        </p:nvSpPr>
        <p:spPr>
          <a:xfrm>
            <a:off x="10650938" y="6394407"/>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564B320A-89BA-47B2-A525-92E8D10B06E4}" type="datetimeFigureOut">
              <a:rPr lang="en-US" dirty="0"/>
              <a:t>6/22/2022</a:t>
            </a:fld>
            <a:endParaRPr lang="en-US" dirty="0"/>
          </a:p>
        </p:txBody>
      </p:sp>
      <p:sp>
        <p:nvSpPr>
          <p:cNvPr id="20" name="Rectangle 19"/>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 id="2147483671" r:id="rId18"/>
    <p:sldLayoutId id="2147483672" r:id="rId19"/>
    <p:sldLayoutId id="2147483673" r:id="rId20"/>
    <p:sldLayoutId id="2147483674" r:id="rId21"/>
    <p:sldLayoutId id="2147483675" r:id="rId22"/>
    <p:sldLayoutId id="2147483676" r:id="rId23"/>
    <p:sldLayoutId id="2147483677" r:id="rId24"/>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image" Target="../media/image42.jpg"/><Relationship Id="rId5" Type="http://schemas.openxmlformats.org/officeDocument/2006/relationships/image" Target="../media/image41.png"/><Relationship Id="rId4" Type="http://schemas.openxmlformats.org/officeDocument/2006/relationships/image" Target="../media/image40.png"/></Relationships>
</file>

<file path=ppt/slides/_rels/slide100.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50.png"/><Relationship Id="rId7" Type="http://schemas.openxmlformats.org/officeDocument/2006/relationships/image" Target="../media/image268.png"/><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image" Target="../media/image279.jpg"/><Relationship Id="rId5" Type="http://schemas.openxmlformats.org/officeDocument/2006/relationships/image" Target="../media/image48.png"/><Relationship Id="rId4" Type="http://schemas.openxmlformats.org/officeDocument/2006/relationships/image" Target="../media/image52.png"/></Relationships>
</file>

<file path=ppt/slides/_rels/slide101.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50.png"/><Relationship Id="rId7" Type="http://schemas.openxmlformats.org/officeDocument/2006/relationships/image" Target="../media/image268.png"/><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image" Target="../media/image280.jpg"/><Relationship Id="rId5" Type="http://schemas.openxmlformats.org/officeDocument/2006/relationships/image" Target="../media/image48.png"/><Relationship Id="rId4" Type="http://schemas.openxmlformats.org/officeDocument/2006/relationships/image" Target="../media/image52.png"/></Relationships>
</file>

<file path=ppt/slides/_rels/slide102.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50.png"/><Relationship Id="rId7" Type="http://schemas.openxmlformats.org/officeDocument/2006/relationships/image" Target="../media/image268.png"/><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image" Target="../media/image281.png"/><Relationship Id="rId5" Type="http://schemas.openxmlformats.org/officeDocument/2006/relationships/image" Target="../media/image48.png"/><Relationship Id="rId4" Type="http://schemas.openxmlformats.org/officeDocument/2006/relationships/image" Target="../media/image52.png"/></Relationships>
</file>

<file path=ppt/slides/_rels/slide103.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50.png"/><Relationship Id="rId7" Type="http://schemas.openxmlformats.org/officeDocument/2006/relationships/image" Target="../media/image268.png"/><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image" Target="../media/image282.jpg"/><Relationship Id="rId5" Type="http://schemas.openxmlformats.org/officeDocument/2006/relationships/image" Target="../media/image48.png"/><Relationship Id="rId4" Type="http://schemas.openxmlformats.org/officeDocument/2006/relationships/image" Target="../media/image52.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image" Target="../media/image283.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46.jp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jpg"/><Relationship Id="rId5" Type="http://schemas.openxmlformats.org/officeDocument/2006/relationships/image" Target="../media/image48.png"/><Relationship Id="rId4" Type="http://schemas.openxmlformats.org/officeDocument/2006/relationships/image" Target="../media/image47.jpg"/><Relationship Id="rId9" Type="http://schemas.openxmlformats.org/officeDocument/2006/relationships/image" Target="../media/image51.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image" Target="../media/image285.pn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image" Target="../media/image287.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288.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289.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290.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49.jpg"/><Relationship Id="rId5" Type="http://schemas.openxmlformats.org/officeDocument/2006/relationships/image" Target="../media/image54.jpg"/><Relationship Id="rId4" Type="http://schemas.openxmlformats.org/officeDocument/2006/relationships/image" Target="../media/image53.jpg"/><Relationship Id="rId9" Type="http://schemas.openxmlformats.org/officeDocument/2006/relationships/image" Target="../media/image51.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292.jpeg"/><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image" Target="../media/image293.jpeg"/><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2" Type="http://schemas.openxmlformats.org/officeDocument/2006/relationships/image" Target="../media/image295.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296.png"/><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3" Type="http://schemas.openxmlformats.org/officeDocument/2006/relationships/image" Target="../media/image298.jpeg"/><Relationship Id="rId2" Type="http://schemas.openxmlformats.org/officeDocument/2006/relationships/image" Target="../media/image297.jpeg"/><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3" Type="http://schemas.openxmlformats.org/officeDocument/2006/relationships/image" Target="../media/image299.jpeg"/><Relationship Id="rId2" Type="http://schemas.openxmlformats.org/officeDocument/2006/relationships/hyperlink" Target="https://www.traveloka.com/en-au/activities/indonesia/product/explore-bali-the-land-of-harmony-tri-kita-karana-virtual-tour-with-atourin-8383108842001" TargetMode="External"/><Relationship Id="rId1" Type="http://schemas.openxmlformats.org/officeDocument/2006/relationships/slideLayout" Target="../slideLayouts/slideLayout4.xml"/><Relationship Id="rId5" Type="http://schemas.openxmlformats.org/officeDocument/2006/relationships/image" Target="../media/image301.jpeg"/><Relationship Id="rId4" Type="http://schemas.openxmlformats.org/officeDocument/2006/relationships/image" Target="../media/image300.jpeg"/></Relationships>
</file>

<file path=ppt/slides/_rels/slide129.xml.rels><?xml version="1.0" encoding="UTF-8" standalone="yes"?>
<Relationships xmlns="http://schemas.openxmlformats.org/package/2006/relationships"><Relationship Id="rId2" Type="http://schemas.openxmlformats.org/officeDocument/2006/relationships/image" Target="../media/image30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8.png"/><Relationship Id="rId7" Type="http://schemas.openxmlformats.org/officeDocument/2006/relationships/image" Target="../media/image49.jp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7.jpg"/><Relationship Id="rId5" Type="http://schemas.openxmlformats.org/officeDocument/2006/relationships/image" Target="../media/image56.jpg"/><Relationship Id="rId10" Type="http://schemas.openxmlformats.org/officeDocument/2006/relationships/image" Target="../media/image51.png"/><Relationship Id="rId4" Type="http://schemas.openxmlformats.org/officeDocument/2006/relationships/image" Target="../media/image55.jpg"/><Relationship Id="rId9" Type="http://schemas.openxmlformats.org/officeDocument/2006/relationships/image" Target="../media/image44.jpg"/></Relationships>
</file>

<file path=ppt/slides/_rels/slide130.xml.rels><?xml version="1.0" encoding="UTF-8" standalone="yes"?>
<Relationships xmlns="http://schemas.openxmlformats.org/package/2006/relationships"><Relationship Id="rId3" Type="http://schemas.openxmlformats.org/officeDocument/2006/relationships/image" Target="../media/image304.jpg"/><Relationship Id="rId2" Type="http://schemas.openxmlformats.org/officeDocument/2006/relationships/image" Target="../media/image303.png"/><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3" Type="http://schemas.openxmlformats.org/officeDocument/2006/relationships/hyperlink" Target="https://museumtsunami.id/news/perdana-museum-tsunami-aceh-akan-gelar-tur-virtual-lewat-zoom/239/" TargetMode="External"/><Relationship Id="rId2" Type="http://schemas.openxmlformats.org/officeDocument/2006/relationships/image" Target="../media/image305.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0.png"/><Relationship Id="rId7" Type="http://schemas.openxmlformats.org/officeDocument/2006/relationships/image" Target="../media/image42.jpg"/><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58.jpg"/></Relationships>
</file>

<file path=ppt/slides/_rels/slide15.xml.rels><?xml version="1.0" encoding="UTF-8" standalone="yes"?>
<Relationships xmlns="http://schemas.openxmlformats.org/package/2006/relationships"><Relationship Id="rId8" Type="http://schemas.openxmlformats.org/officeDocument/2006/relationships/image" Target="../media/image38.jpg"/><Relationship Id="rId13" Type="http://schemas.openxmlformats.org/officeDocument/2006/relationships/image" Target="../media/image43.png"/><Relationship Id="rId3" Type="http://schemas.openxmlformats.org/officeDocument/2006/relationships/image" Target="../media/image48.png"/><Relationship Id="rId7" Type="http://schemas.openxmlformats.org/officeDocument/2006/relationships/image" Target="../media/image62.jpg"/><Relationship Id="rId12" Type="http://schemas.openxmlformats.org/officeDocument/2006/relationships/image" Target="../media/image42.jp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61.jpg"/><Relationship Id="rId11" Type="http://schemas.openxmlformats.org/officeDocument/2006/relationships/image" Target="../media/image51.png"/><Relationship Id="rId5" Type="http://schemas.openxmlformats.org/officeDocument/2006/relationships/image" Target="../media/image60.png"/><Relationship Id="rId10" Type="http://schemas.openxmlformats.org/officeDocument/2006/relationships/image" Target="../media/image44.jpg"/><Relationship Id="rId4" Type="http://schemas.openxmlformats.org/officeDocument/2006/relationships/image" Target="../media/image59.png"/><Relationship Id="rId9" Type="http://schemas.openxmlformats.org/officeDocument/2006/relationships/image" Target="../media/image50.png"/></Relationships>
</file>

<file path=ppt/slides/_rels/slide16.xml.rels><?xml version="1.0" encoding="UTF-8" standalone="yes"?>
<Relationships xmlns="http://schemas.openxmlformats.org/package/2006/relationships"><Relationship Id="rId8" Type="http://schemas.openxmlformats.org/officeDocument/2006/relationships/image" Target="../media/image38.jpg"/><Relationship Id="rId13" Type="http://schemas.openxmlformats.org/officeDocument/2006/relationships/image" Target="../media/image43.png"/><Relationship Id="rId3" Type="http://schemas.openxmlformats.org/officeDocument/2006/relationships/image" Target="../media/image48.png"/><Relationship Id="rId7" Type="http://schemas.openxmlformats.org/officeDocument/2006/relationships/image" Target="../media/image66.png"/><Relationship Id="rId12" Type="http://schemas.openxmlformats.org/officeDocument/2006/relationships/image" Target="../media/image42.jp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51.png"/><Relationship Id="rId5" Type="http://schemas.openxmlformats.org/officeDocument/2006/relationships/image" Target="../media/image64.png"/><Relationship Id="rId10" Type="http://schemas.openxmlformats.org/officeDocument/2006/relationships/image" Target="../media/image44.jpg"/><Relationship Id="rId4" Type="http://schemas.openxmlformats.org/officeDocument/2006/relationships/image" Target="../media/image63.png"/><Relationship Id="rId9" Type="http://schemas.openxmlformats.org/officeDocument/2006/relationships/image" Target="../media/image50.png"/></Relationships>
</file>

<file path=ppt/slides/_rels/slide17.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49.jpg"/><Relationship Id="rId18" Type="http://schemas.openxmlformats.org/officeDocument/2006/relationships/image" Target="../media/image51.png"/><Relationship Id="rId3" Type="http://schemas.openxmlformats.org/officeDocument/2006/relationships/image" Target="../media/image48.png"/><Relationship Id="rId7" Type="http://schemas.openxmlformats.org/officeDocument/2006/relationships/image" Target="../media/image70.png"/><Relationship Id="rId12" Type="http://schemas.openxmlformats.org/officeDocument/2006/relationships/image" Target="../media/image75.png"/><Relationship Id="rId17" Type="http://schemas.openxmlformats.org/officeDocument/2006/relationships/image" Target="../media/image77.png"/><Relationship Id="rId2" Type="http://schemas.openxmlformats.org/officeDocument/2006/relationships/image" Target="../media/image45.png"/><Relationship Id="rId16" Type="http://schemas.openxmlformats.org/officeDocument/2006/relationships/image" Target="../media/image76.jpg"/><Relationship Id="rId1" Type="http://schemas.openxmlformats.org/officeDocument/2006/relationships/slideLayout" Target="../slideLayouts/slideLayout7.xml"/><Relationship Id="rId6" Type="http://schemas.openxmlformats.org/officeDocument/2006/relationships/image" Target="../media/image69.jpg"/><Relationship Id="rId11" Type="http://schemas.openxmlformats.org/officeDocument/2006/relationships/image" Target="../media/image74.png"/><Relationship Id="rId5" Type="http://schemas.openxmlformats.org/officeDocument/2006/relationships/image" Target="../media/image68.png"/><Relationship Id="rId15" Type="http://schemas.openxmlformats.org/officeDocument/2006/relationships/image" Target="../media/image44.jpg"/><Relationship Id="rId10" Type="http://schemas.openxmlformats.org/officeDocument/2006/relationships/image" Target="../media/image73.png"/><Relationship Id="rId4" Type="http://schemas.openxmlformats.org/officeDocument/2006/relationships/image" Target="../media/image67.jpg"/><Relationship Id="rId9" Type="http://schemas.openxmlformats.org/officeDocument/2006/relationships/image" Target="../media/image72.png"/><Relationship Id="rId14"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18" Type="http://schemas.openxmlformats.org/officeDocument/2006/relationships/image" Target="../media/image93.png"/><Relationship Id="rId3" Type="http://schemas.openxmlformats.org/officeDocument/2006/relationships/image" Target="../media/image78.png"/><Relationship Id="rId21" Type="http://schemas.openxmlformats.org/officeDocument/2006/relationships/image" Target="../media/image49.jpg"/><Relationship Id="rId7" Type="http://schemas.openxmlformats.org/officeDocument/2006/relationships/image" Target="../media/image82.png"/><Relationship Id="rId12" Type="http://schemas.openxmlformats.org/officeDocument/2006/relationships/image" Target="../media/image87.png"/><Relationship Id="rId17" Type="http://schemas.openxmlformats.org/officeDocument/2006/relationships/image" Target="../media/image92.png"/><Relationship Id="rId2" Type="http://schemas.openxmlformats.org/officeDocument/2006/relationships/image" Target="../media/image52.png"/><Relationship Id="rId16" Type="http://schemas.openxmlformats.org/officeDocument/2006/relationships/image" Target="../media/image91.png"/><Relationship Id="rId20"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6.png"/><Relationship Id="rId24" Type="http://schemas.openxmlformats.org/officeDocument/2006/relationships/image" Target="../media/image51.png"/><Relationship Id="rId5" Type="http://schemas.openxmlformats.org/officeDocument/2006/relationships/image" Target="../media/image80.png"/><Relationship Id="rId15" Type="http://schemas.openxmlformats.org/officeDocument/2006/relationships/image" Target="../media/image90.png"/><Relationship Id="rId23" Type="http://schemas.openxmlformats.org/officeDocument/2006/relationships/image" Target="../media/image44.jpg"/><Relationship Id="rId10" Type="http://schemas.openxmlformats.org/officeDocument/2006/relationships/image" Target="../media/image85.png"/><Relationship Id="rId19" Type="http://schemas.openxmlformats.org/officeDocument/2006/relationships/image" Target="../media/image94.png"/><Relationship Id="rId4" Type="http://schemas.openxmlformats.org/officeDocument/2006/relationships/image" Target="../media/image79.jpg"/><Relationship Id="rId9" Type="http://schemas.openxmlformats.org/officeDocument/2006/relationships/image" Target="../media/image84.png"/><Relationship Id="rId14" Type="http://schemas.openxmlformats.org/officeDocument/2006/relationships/image" Target="../media/image89.png"/><Relationship Id="rId22" Type="http://schemas.openxmlformats.org/officeDocument/2006/relationships/image" Target="../media/image95.png"/></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0.png"/><Relationship Id="rId7" Type="http://schemas.openxmlformats.org/officeDocument/2006/relationships/image" Target="../media/image42.jpg"/><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5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jp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100.jpg"/><Relationship Id="rId13" Type="http://schemas.openxmlformats.org/officeDocument/2006/relationships/image" Target="../media/image105.jpg"/><Relationship Id="rId18" Type="http://schemas.openxmlformats.org/officeDocument/2006/relationships/image" Target="../media/image43.png"/><Relationship Id="rId3" Type="http://schemas.openxmlformats.org/officeDocument/2006/relationships/image" Target="../media/image48.png"/><Relationship Id="rId7" Type="http://schemas.openxmlformats.org/officeDocument/2006/relationships/image" Target="../media/image99.png"/><Relationship Id="rId12" Type="http://schemas.openxmlformats.org/officeDocument/2006/relationships/image" Target="../media/image104.png"/><Relationship Id="rId17" Type="http://schemas.openxmlformats.org/officeDocument/2006/relationships/image" Target="../media/image42.jpg"/><Relationship Id="rId2" Type="http://schemas.openxmlformats.org/officeDocument/2006/relationships/image" Target="../media/image52.png"/><Relationship Id="rId16"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98.jpg"/><Relationship Id="rId11" Type="http://schemas.openxmlformats.org/officeDocument/2006/relationships/image" Target="../media/image103.jpg"/><Relationship Id="rId5" Type="http://schemas.openxmlformats.org/officeDocument/2006/relationships/image" Target="../media/image97.jpg"/><Relationship Id="rId15" Type="http://schemas.openxmlformats.org/officeDocument/2006/relationships/image" Target="../media/image38.jpg"/><Relationship Id="rId10" Type="http://schemas.openxmlformats.org/officeDocument/2006/relationships/image" Target="../media/image102.jpg"/><Relationship Id="rId19" Type="http://schemas.openxmlformats.org/officeDocument/2006/relationships/hyperlink" Target="mailto:firdaus@fmipa.unila.ac.id" TargetMode="External"/><Relationship Id="rId4" Type="http://schemas.openxmlformats.org/officeDocument/2006/relationships/image" Target="../media/image96.png"/><Relationship Id="rId9" Type="http://schemas.openxmlformats.org/officeDocument/2006/relationships/image" Target="../media/image101.jpg"/><Relationship Id="rId14" Type="http://schemas.openxmlformats.org/officeDocument/2006/relationships/image" Target="../media/image106.png"/></Relationships>
</file>

<file path=ppt/slides/_rels/slide22.xml.rels><?xml version="1.0" encoding="UTF-8" standalone="yes"?>
<Relationships xmlns="http://schemas.openxmlformats.org/package/2006/relationships"><Relationship Id="rId13" Type="http://schemas.openxmlformats.org/officeDocument/2006/relationships/image" Target="../media/image116.png"/><Relationship Id="rId18" Type="http://schemas.openxmlformats.org/officeDocument/2006/relationships/image" Target="../media/image121.png"/><Relationship Id="rId26" Type="http://schemas.openxmlformats.org/officeDocument/2006/relationships/image" Target="../media/image129.png"/><Relationship Id="rId3" Type="http://schemas.openxmlformats.org/officeDocument/2006/relationships/image" Target="../media/image48.png"/><Relationship Id="rId21" Type="http://schemas.openxmlformats.org/officeDocument/2006/relationships/image" Target="../media/image124.png"/><Relationship Id="rId34" Type="http://schemas.openxmlformats.org/officeDocument/2006/relationships/image" Target="../media/image42.jpg"/><Relationship Id="rId7" Type="http://schemas.openxmlformats.org/officeDocument/2006/relationships/image" Target="../media/image110.png"/><Relationship Id="rId12" Type="http://schemas.openxmlformats.org/officeDocument/2006/relationships/image" Target="../media/image115.png"/><Relationship Id="rId17" Type="http://schemas.openxmlformats.org/officeDocument/2006/relationships/image" Target="../media/image120.png"/><Relationship Id="rId25" Type="http://schemas.openxmlformats.org/officeDocument/2006/relationships/image" Target="../media/image128.png"/><Relationship Id="rId33" Type="http://schemas.openxmlformats.org/officeDocument/2006/relationships/image" Target="../media/image51.png"/><Relationship Id="rId2" Type="http://schemas.openxmlformats.org/officeDocument/2006/relationships/image" Target="../media/image52.png"/><Relationship Id="rId16" Type="http://schemas.openxmlformats.org/officeDocument/2006/relationships/image" Target="../media/image119.png"/><Relationship Id="rId20" Type="http://schemas.openxmlformats.org/officeDocument/2006/relationships/image" Target="../media/image123.png"/><Relationship Id="rId29" Type="http://schemas.openxmlformats.org/officeDocument/2006/relationships/image" Target="../media/image132.png"/><Relationship Id="rId1" Type="http://schemas.openxmlformats.org/officeDocument/2006/relationships/slideLayout" Target="../slideLayouts/slideLayout7.xml"/><Relationship Id="rId6" Type="http://schemas.openxmlformats.org/officeDocument/2006/relationships/image" Target="../media/image109.png"/><Relationship Id="rId11" Type="http://schemas.openxmlformats.org/officeDocument/2006/relationships/image" Target="../media/image114.png"/><Relationship Id="rId24" Type="http://schemas.openxmlformats.org/officeDocument/2006/relationships/image" Target="../media/image127.png"/><Relationship Id="rId32" Type="http://schemas.openxmlformats.org/officeDocument/2006/relationships/image" Target="../media/image38.jpg"/><Relationship Id="rId5" Type="http://schemas.openxmlformats.org/officeDocument/2006/relationships/image" Target="../media/image108.png"/><Relationship Id="rId15" Type="http://schemas.openxmlformats.org/officeDocument/2006/relationships/image" Target="../media/image118.png"/><Relationship Id="rId23" Type="http://schemas.openxmlformats.org/officeDocument/2006/relationships/image" Target="../media/image126.png"/><Relationship Id="rId28" Type="http://schemas.openxmlformats.org/officeDocument/2006/relationships/image" Target="../media/image131.png"/><Relationship Id="rId36" Type="http://schemas.openxmlformats.org/officeDocument/2006/relationships/hyperlink" Target="mailto:firdaus@fmipa.unila.ac.id" TargetMode="External"/><Relationship Id="rId10" Type="http://schemas.openxmlformats.org/officeDocument/2006/relationships/image" Target="../media/image113.png"/><Relationship Id="rId19" Type="http://schemas.openxmlformats.org/officeDocument/2006/relationships/image" Target="../media/image122.png"/><Relationship Id="rId31" Type="http://schemas.openxmlformats.org/officeDocument/2006/relationships/image" Target="../media/image134.png"/><Relationship Id="rId4" Type="http://schemas.openxmlformats.org/officeDocument/2006/relationships/image" Target="../media/image107.png"/><Relationship Id="rId9" Type="http://schemas.openxmlformats.org/officeDocument/2006/relationships/image" Target="../media/image112.png"/><Relationship Id="rId14" Type="http://schemas.openxmlformats.org/officeDocument/2006/relationships/image" Target="../media/image117.png"/><Relationship Id="rId22" Type="http://schemas.openxmlformats.org/officeDocument/2006/relationships/image" Target="../media/image125.png"/><Relationship Id="rId27" Type="http://schemas.openxmlformats.org/officeDocument/2006/relationships/image" Target="../media/image130.png"/><Relationship Id="rId30" Type="http://schemas.openxmlformats.org/officeDocument/2006/relationships/image" Target="../media/image133.png"/><Relationship Id="rId35" Type="http://schemas.openxmlformats.org/officeDocument/2006/relationships/image" Target="../media/image135.png"/><Relationship Id="rId8" Type="http://schemas.openxmlformats.org/officeDocument/2006/relationships/image" Target="../media/image111.png"/></Relationships>
</file>

<file path=ppt/slides/_rels/slide23.xml.rels><?xml version="1.0" encoding="UTF-8" standalone="yes"?>
<Relationships xmlns="http://schemas.openxmlformats.org/package/2006/relationships"><Relationship Id="rId13" Type="http://schemas.openxmlformats.org/officeDocument/2006/relationships/image" Target="../media/image146.png"/><Relationship Id="rId18" Type="http://schemas.openxmlformats.org/officeDocument/2006/relationships/image" Target="../media/image151.png"/><Relationship Id="rId26" Type="http://schemas.openxmlformats.org/officeDocument/2006/relationships/image" Target="../media/image159.png"/><Relationship Id="rId21" Type="http://schemas.openxmlformats.org/officeDocument/2006/relationships/image" Target="../media/image154.png"/><Relationship Id="rId34" Type="http://schemas.openxmlformats.org/officeDocument/2006/relationships/image" Target="../media/image51.png"/><Relationship Id="rId7" Type="http://schemas.openxmlformats.org/officeDocument/2006/relationships/image" Target="../media/image140.png"/><Relationship Id="rId12" Type="http://schemas.openxmlformats.org/officeDocument/2006/relationships/image" Target="../media/image145.png"/><Relationship Id="rId17" Type="http://schemas.openxmlformats.org/officeDocument/2006/relationships/image" Target="../media/image150.png"/><Relationship Id="rId25" Type="http://schemas.openxmlformats.org/officeDocument/2006/relationships/image" Target="../media/image158.png"/><Relationship Id="rId33" Type="http://schemas.openxmlformats.org/officeDocument/2006/relationships/image" Target="../media/image165.png"/><Relationship Id="rId2" Type="http://schemas.openxmlformats.org/officeDocument/2006/relationships/image" Target="../media/image48.png"/><Relationship Id="rId16" Type="http://schemas.openxmlformats.org/officeDocument/2006/relationships/image" Target="../media/image149.png"/><Relationship Id="rId20" Type="http://schemas.openxmlformats.org/officeDocument/2006/relationships/image" Target="../media/image153.png"/><Relationship Id="rId29" Type="http://schemas.openxmlformats.org/officeDocument/2006/relationships/image" Target="../media/image162.png"/><Relationship Id="rId1" Type="http://schemas.openxmlformats.org/officeDocument/2006/relationships/slideLayout" Target="../slideLayouts/slideLayout7.xml"/><Relationship Id="rId6" Type="http://schemas.openxmlformats.org/officeDocument/2006/relationships/image" Target="../media/image139.png"/><Relationship Id="rId11" Type="http://schemas.openxmlformats.org/officeDocument/2006/relationships/image" Target="../media/image144.png"/><Relationship Id="rId24" Type="http://schemas.openxmlformats.org/officeDocument/2006/relationships/image" Target="../media/image157.png"/><Relationship Id="rId32" Type="http://schemas.openxmlformats.org/officeDocument/2006/relationships/image" Target="../media/image164.jpg"/><Relationship Id="rId37" Type="http://schemas.openxmlformats.org/officeDocument/2006/relationships/hyperlink" Target="mailto:firdaus@fmipa.unila.ac.id" TargetMode="External"/><Relationship Id="rId5" Type="http://schemas.openxmlformats.org/officeDocument/2006/relationships/image" Target="../media/image138.png"/><Relationship Id="rId15" Type="http://schemas.openxmlformats.org/officeDocument/2006/relationships/image" Target="../media/image148.png"/><Relationship Id="rId23" Type="http://schemas.openxmlformats.org/officeDocument/2006/relationships/image" Target="../media/image156.png"/><Relationship Id="rId28" Type="http://schemas.openxmlformats.org/officeDocument/2006/relationships/image" Target="../media/image161.png"/><Relationship Id="rId36" Type="http://schemas.openxmlformats.org/officeDocument/2006/relationships/image" Target="../media/image135.png"/><Relationship Id="rId10" Type="http://schemas.openxmlformats.org/officeDocument/2006/relationships/image" Target="../media/image143.png"/><Relationship Id="rId19" Type="http://schemas.openxmlformats.org/officeDocument/2006/relationships/image" Target="../media/image152.png"/><Relationship Id="rId31" Type="http://schemas.openxmlformats.org/officeDocument/2006/relationships/image" Target="../media/image38.jpg"/><Relationship Id="rId4" Type="http://schemas.openxmlformats.org/officeDocument/2006/relationships/image" Target="../media/image137.png"/><Relationship Id="rId9" Type="http://schemas.openxmlformats.org/officeDocument/2006/relationships/image" Target="../media/image142.png"/><Relationship Id="rId14" Type="http://schemas.openxmlformats.org/officeDocument/2006/relationships/image" Target="../media/image147.png"/><Relationship Id="rId22" Type="http://schemas.openxmlformats.org/officeDocument/2006/relationships/image" Target="../media/image155.png"/><Relationship Id="rId27" Type="http://schemas.openxmlformats.org/officeDocument/2006/relationships/image" Target="../media/image160.png"/><Relationship Id="rId30" Type="http://schemas.openxmlformats.org/officeDocument/2006/relationships/image" Target="../media/image163.png"/><Relationship Id="rId35" Type="http://schemas.openxmlformats.org/officeDocument/2006/relationships/image" Target="../media/image42.jpg"/><Relationship Id="rId8" Type="http://schemas.openxmlformats.org/officeDocument/2006/relationships/image" Target="../media/image141.png"/><Relationship Id="rId3" Type="http://schemas.openxmlformats.org/officeDocument/2006/relationships/image" Target="../media/image136.png"/></Relationships>
</file>

<file path=ppt/slides/_rels/slide24.xml.rels><?xml version="1.0" encoding="UTF-8" standalone="yes"?>
<Relationships xmlns="http://schemas.openxmlformats.org/package/2006/relationships"><Relationship Id="rId3" Type="http://schemas.openxmlformats.org/officeDocument/2006/relationships/image" Target="../media/image167.png"/><Relationship Id="rId7" Type="http://schemas.openxmlformats.org/officeDocument/2006/relationships/image" Target="../media/image171.png"/><Relationship Id="rId2" Type="http://schemas.openxmlformats.org/officeDocument/2006/relationships/image" Target="../media/image166.png"/><Relationship Id="rId1" Type="http://schemas.openxmlformats.org/officeDocument/2006/relationships/slideLayout" Target="../slideLayouts/slideLayout7.xml"/><Relationship Id="rId6" Type="http://schemas.openxmlformats.org/officeDocument/2006/relationships/image" Target="../media/image170.jpg"/><Relationship Id="rId5" Type="http://schemas.openxmlformats.org/officeDocument/2006/relationships/image" Target="../media/image169.jpg"/><Relationship Id="rId4" Type="http://schemas.openxmlformats.org/officeDocument/2006/relationships/image" Target="../media/image168.png"/></Relationships>
</file>

<file path=ppt/slides/_rels/slide25.xml.rels><?xml version="1.0" encoding="UTF-8" standalone="yes"?>
<Relationships xmlns="http://schemas.openxmlformats.org/package/2006/relationships"><Relationship Id="rId8" Type="http://schemas.openxmlformats.org/officeDocument/2006/relationships/image" Target="../media/image177.png"/><Relationship Id="rId13" Type="http://schemas.openxmlformats.org/officeDocument/2006/relationships/image" Target="../media/image181.png"/><Relationship Id="rId3" Type="http://schemas.openxmlformats.org/officeDocument/2006/relationships/image" Target="../media/image44.jpg"/><Relationship Id="rId7" Type="http://schemas.openxmlformats.org/officeDocument/2006/relationships/image" Target="../media/image176.png"/><Relationship Id="rId12" Type="http://schemas.openxmlformats.org/officeDocument/2006/relationships/image" Target="../media/image76.jpg"/><Relationship Id="rId2" Type="http://schemas.openxmlformats.org/officeDocument/2006/relationships/image" Target="../media/image172.png"/><Relationship Id="rId1" Type="http://schemas.openxmlformats.org/officeDocument/2006/relationships/slideLayout" Target="../slideLayouts/slideLayout7.xml"/><Relationship Id="rId6" Type="http://schemas.openxmlformats.org/officeDocument/2006/relationships/image" Target="../media/image175.png"/><Relationship Id="rId11" Type="http://schemas.openxmlformats.org/officeDocument/2006/relationships/image" Target="../media/image180.png"/><Relationship Id="rId5" Type="http://schemas.openxmlformats.org/officeDocument/2006/relationships/image" Target="../media/image174.jpg"/><Relationship Id="rId10" Type="http://schemas.openxmlformats.org/officeDocument/2006/relationships/image" Target="../media/image179.png"/><Relationship Id="rId4" Type="http://schemas.openxmlformats.org/officeDocument/2006/relationships/image" Target="../media/image173.png"/><Relationship Id="rId9" Type="http://schemas.openxmlformats.org/officeDocument/2006/relationships/image" Target="../media/image178.png"/></Relationships>
</file>

<file path=ppt/slides/_rels/slide26.xml.rels><?xml version="1.0" encoding="UTF-8" standalone="yes"?>
<Relationships xmlns="http://schemas.openxmlformats.org/package/2006/relationships"><Relationship Id="rId3" Type="http://schemas.openxmlformats.org/officeDocument/2006/relationships/image" Target="../media/image182.jpg"/><Relationship Id="rId7" Type="http://schemas.openxmlformats.org/officeDocument/2006/relationships/hyperlink" Target="https://trunovate.com/blog/what-is-industry-4-0-and-why-its-important/" TargetMode="External"/><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169.jpg"/><Relationship Id="rId5" Type="http://schemas.openxmlformats.org/officeDocument/2006/relationships/image" Target="../media/image184.jpg"/><Relationship Id="rId4" Type="http://schemas.openxmlformats.org/officeDocument/2006/relationships/image" Target="../media/image183.jpg"/></Relationships>
</file>

<file path=ppt/slides/_rels/slide27.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50.png"/><Relationship Id="rId7" Type="http://schemas.openxmlformats.org/officeDocument/2006/relationships/image" Target="../media/image42.jpg"/><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189.pn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191.jpg"/><Relationship Id="rId2" Type="http://schemas.openxmlformats.org/officeDocument/2006/relationships/image" Target="../media/image190.png"/><Relationship Id="rId1" Type="http://schemas.openxmlformats.org/officeDocument/2006/relationships/slideLayout" Target="../slideLayouts/slideLayout7.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2.png"/></Relationships>
</file>

<file path=ppt/slides/_rels/slide34.xml.rels><?xml version="1.0" encoding="UTF-8" standalone="yes"?>
<Relationships xmlns="http://schemas.openxmlformats.org/package/2006/relationships"><Relationship Id="rId3" Type="http://schemas.openxmlformats.org/officeDocument/2006/relationships/image" Target="../media/image191.jpg"/><Relationship Id="rId2" Type="http://schemas.openxmlformats.org/officeDocument/2006/relationships/image" Target="../media/image19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7.xml"/><Relationship Id="rId4" Type="http://schemas.openxmlformats.org/officeDocument/2006/relationships/image" Target="../media/image197.png"/></Relationships>
</file>

<file path=ppt/slides/_rels/slide36.xml.rels><?xml version="1.0" encoding="UTF-8" standalone="yes"?>
<Relationships xmlns="http://schemas.openxmlformats.org/package/2006/relationships"><Relationship Id="rId3" Type="http://schemas.openxmlformats.org/officeDocument/2006/relationships/image" Target="../media/image191.jpg"/><Relationship Id="rId2" Type="http://schemas.openxmlformats.org/officeDocument/2006/relationships/image" Target="../media/image190.png"/><Relationship Id="rId1" Type="http://schemas.openxmlformats.org/officeDocument/2006/relationships/slideLayout" Target="../slideLayouts/slideLayout7.xml"/><Relationship Id="rId6" Type="http://schemas.openxmlformats.org/officeDocument/2006/relationships/image" Target="../media/image200.png"/><Relationship Id="rId5" Type="http://schemas.openxmlformats.org/officeDocument/2006/relationships/image" Target="../media/image199.png"/><Relationship Id="rId4" Type="http://schemas.openxmlformats.org/officeDocument/2006/relationships/image" Target="../media/image198.png"/></Relationships>
</file>

<file path=ppt/slides/_rels/slide37.xml.rels><?xml version="1.0" encoding="UTF-8" standalone="yes"?>
<Relationships xmlns="http://schemas.openxmlformats.org/package/2006/relationships"><Relationship Id="rId3" Type="http://schemas.openxmlformats.org/officeDocument/2006/relationships/image" Target="../media/image191.jpg"/><Relationship Id="rId2" Type="http://schemas.openxmlformats.org/officeDocument/2006/relationships/image" Target="../media/image19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135.png"/><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image" Target="../media/image42.jpg"/><Relationship Id="rId5" Type="http://schemas.openxmlformats.org/officeDocument/2006/relationships/image" Target="../media/image41.png"/><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11.png"/><Relationship Id="rId18" Type="http://schemas.openxmlformats.org/officeDocument/2006/relationships/oleObject" Target="../embeddings/oleObject9.bin"/><Relationship Id="rId3" Type="http://schemas.openxmlformats.org/officeDocument/2006/relationships/image" Target="../media/image6.png"/><Relationship Id="rId21" Type="http://schemas.openxmlformats.org/officeDocument/2006/relationships/image" Target="../media/image15.wmf"/><Relationship Id="rId7" Type="http://schemas.openxmlformats.org/officeDocument/2006/relationships/image" Target="../media/image8.png"/><Relationship Id="rId12" Type="http://schemas.openxmlformats.org/officeDocument/2006/relationships/oleObject" Target="../embeddings/oleObject6.bin"/><Relationship Id="rId17" Type="http://schemas.openxmlformats.org/officeDocument/2006/relationships/image" Target="../media/image13.wmf"/><Relationship Id="rId2" Type="http://schemas.openxmlformats.org/officeDocument/2006/relationships/oleObject" Target="../embeddings/oleObject1.bin"/><Relationship Id="rId16" Type="http://schemas.openxmlformats.org/officeDocument/2006/relationships/oleObject" Target="../embeddings/oleObject8.bin"/><Relationship Id="rId20" Type="http://schemas.openxmlformats.org/officeDocument/2006/relationships/oleObject" Target="../embeddings/oleObject10.bin"/><Relationship Id="rId1" Type="http://schemas.openxmlformats.org/officeDocument/2006/relationships/slideLayout" Target="../slideLayouts/slideLayout7.xml"/><Relationship Id="rId6" Type="http://schemas.openxmlformats.org/officeDocument/2006/relationships/oleObject" Target="../embeddings/oleObject3.bin"/><Relationship Id="rId11" Type="http://schemas.openxmlformats.org/officeDocument/2006/relationships/image" Target="../media/image10.png"/><Relationship Id="rId5" Type="http://schemas.openxmlformats.org/officeDocument/2006/relationships/image" Target="../media/image7.wmf"/><Relationship Id="rId15" Type="http://schemas.openxmlformats.org/officeDocument/2006/relationships/image" Target="../media/image12.wmf"/><Relationship Id="rId10" Type="http://schemas.openxmlformats.org/officeDocument/2006/relationships/oleObject" Target="../embeddings/oleObject5.bin"/><Relationship Id="rId19" Type="http://schemas.openxmlformats.org/officeDocument/2006/relationships/image" Target="../media/image14.wmf"/><Relationship Id="rId4" Type="http://schemas.openxmlformats.org/officeDocument/2006/relationships/oleObject" Target="../embeddings/oleObject2.bin"/><Relationship Id="rId9" Type="http://schemas.openxmlformats.org/officeDocument/2006/relationships/image" Target="../media/image9.png"/><Relationship Id="rId14" Type="http://schemas.openxmlformats.org/officeDocument/2006/relationships/oleObject" Target="../embeddings/oleObject7.bin"/></Relationships>
</file>

<file path=ppt/slides/_rels/slide40.xml.rels><?xml version="1.0" encoding="UTF-8" standalone="yes"?>
<Relationships xmlns="http://schemas.openxmlformats.org/package/2006/relationships"><Relationship Id="rId8" Type="http://schemas.openxmlformats.org/officeDocument/2006/relationships/image" Target="../media/image201.jpg"/><Relationship Id="rId3" Type="http://schemas.openxmlformats.org/officeDocument/2006/relationships/image" Target="../media/image50.png"/><Relationship Id="rId7" Type="http://schemas.openxmlformats.org/officeDocument/2006/relationships/image" Target="../media/image48.png"/><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135.png"/><Relationship Id="rId5" Type="http://schemas.openxmlformats.org/officeDocument/2006/relationships/image" Target="../media/image180.png"/><Relationship Id="rId10" Type="http://schemas.openxmlformats.org/officeDocument/2006/relationships/image" Target="../media/image42.jpg"/><Relationship Id="rId4" Type="http://schemas.openxmlformats.org/officeDocument/2006/relationships/image" Target="../media/image44.jpg"/><Relationship Id="rId9" Type="http://schemas.openxmlformats.org/officeDocument/2006/relationships/image" Target="../media/image202.jpg"/></Relationships>
</file>

<file path=ppt/slides/_rels/slide4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image" Target="../media/image180.png"/><Relationship Id="rId5" Type="http://schemas.openxmlformats.org/officeDocument/2006/relationships/image" Target="../media/image189.png"/><Relationship Id="rId10" Type="http://schemas.openxmlformats.org/officeDocument/2006/relationships/image" Target="../media/image204.png"/><Relationship Id="rId4" Type="http://schemas.openxmlformats.org/officeDocument/2006/relationships/image" Target="../media/image44.jpg"/><Relationship Id="rId9" Type="http://schemas.openxmlformats.org/officeDocument/2006/relationships/image" Target="../media/image203.png"/></Relationships>
</file>

<file path=ppt/slides/_rels/slide42.xml.rels><?xml version="1.0" encoding="UTF-8" standalone="yes"?>
<Relationships xmlns="http://schemas.openxmlformats.org/package/2006/relationships"><Relationship Id="rId8" Type="http://schemas.openxmlformats.org/officeDocument/2006/relationships/image" Target="../media/image205.jpg"/><Relationship Id="rId3" Type="http://schemas.openxmlformats.org/officeDocument/2006/relationships/image" Target="../media/image50.png"/><Relationship Id="rId7" Type="http://schemas.openxmlformats.org/officeDocument/2006/relationships/image" Target="../media/image48.png"/><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135.png"/><Relationship Id="rId5" Type="http://schemas.openxmlformats.org/officeDocument/2006/relationships/image" Target="../media/image180.png"/><Relationship Id="rId10" Type="http://schemas.openxmlformats.org/officeDocument/2006/relationships/image" Target="../media/image42.jpg"/><Relationship Id="rId4" Type="http://schemas.openxmlformats.org/officeDocument/2006/relationships/image" Target="../media/image44.jpg"/><Relationship Id="rId9" Type="http://schemas.openxmlformats.org/officeDocument/2006/relationships/image" Target="../media/image206.png"/></Relationships>
</file>

<file path=ppt/slides/_rels/slide43.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image" Target="../media/image50.png"/><Relationship Id="rId7" Type="http://schemas.openxmlformats.org/officeDocument/2006/relationships/image" Target="../media/image48.png"/><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180.png"/><Relationship Id="rId4" Type="http://schemas.openxmlformats.org/officeDocument/2006/relationships/image" Target="../media/image44.jpg"/><Relationship Id="rId9" Type="http://schemas.openxmlformats.org/officeDocument/2006/relationships/image" Target="../media/image208.jpg"/></Relationships>
</file>

<file path=ppt/slides/_rels/slide44.xml.rels><?xml version="1.0" encoding="UTF-8" standalone="yes"?>
<Relationships xmlns="http://schemas.openxmlformats.org/package/2006/relationships"><Relationship Id="rId8" Type="http://schemas.openxmlformats.org/officeDocument/2006/relationships/image" Target="../media/image209.jpg"/><Relationship Id="rId3" Type="http://schemas.openxmlformats.org/officeDocument/2006/relationships/image" Target="../media/image50.png"/><Relationship Id="rId7" Type="http://schemas.openxmlformats.org/officeDocument/2006/relationships/image" Target="../media/image48.png"/><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180.png"/><Relationship Id="rId10" Type="http://schemas.openxmlformats.org/officeDocument/2006/relationships/image" Target="../media/image135.png"/><Relationship Id="rId4" Type="http://schemas.openxmlformats.org/officeDocument/2006/relationships/image" Target="../media/image44.jpg"/><Relationship Id="rId9" Type="http://schemas.openxmlformats.org/officeDocument/2006/relationships/image" Target="../media/image42.jpg"/></Relationships>
</file>

<file path=ppt/slides/_rels/slide45.xml.rels><?xml version="1.0" encoding="UTF-8" standalone="yes"?>
<Relationships xmlns="http://schemas.openxmlformats.org/package/2006/relationships"><Relationship Id="rId8" Type="http://schemas.openxmlformats.org/officeDocument/2006/relationships/image" Target="../media/image210.jpg"/><Relationship Id="rId3" Type="http://schemas.openxmlformats.org/officeDocument/2006/relationships/image" Target="../media/image50.png"/><Relationship Id="rId7" Type="http://schemas.openxmlformats.org/officeDocument/2006/relationships/image" Target="../media/image48.png"/><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180.png"/><Relationship Id="rId10" Type="http://schemas.openxmlformats.org/officeDocument/2006/relationships/image" Target="../media/image212.jpg"/><Relationship Id="rId4" Type="http://schemas.openxmlformats.org/officeDocument/2006/relationships/image" Target="../media/image44.jpg"/><Relationship Id="rId9" Type="http://schemas.openxmlformats.org/officeDocument/2006/relationships/image" Target="../media/image211.jpg"/></Relationships>
</file>

<file path=ppt/slides/_rels/slide46.xml.rels><?xml version="1.0" encoding="UTF-8" standalone="yes"?>
<Relationships xmlns="http://schemas.openxmlformats.org/package/2006/relationships"><Relationship Id="rId8" Type="http://schemas.openxmlformats.org/officeDocument/2006/relationships/image" Target="../media/image213.jpg"/><Relationship Id="rId3" Type="http://schemas.openxmlformats.org/officeDocument/2006/relationships/image" Target="../media/image50.png"/><Relationship Id="rId7" Type="http://schemas.openxmlformats.org/officeDocument/2006/relationships/image" Target="../media/image48.png"/><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180.png"/><Relationship Id="rId10" Type="http://schemas.openxmlformats.org/officeDocument/2006/relationships/image" Target="../media/image135.png"/><Relationship Id="rId4" Type="http://schemas.openxmlformats.org/officeDocument/2006/relationships/image" Target="../media/image44.jpg"/><Relationship Id="rId9" Type="http://schemas.openxmlformats.org/officeDocument/2006/relationships/image" Target="../media/image42.jpg"/></Relationships>
</file>

<file path=ppt/slides/_rels/slide47.xml.rels><?xml version="1.0" encoding="UTF-8" standalone="yes"?>
<Relationships xmlns="http://schemas.openxmlformats.org/package/2006/relationships"><Relationship Id="rId8" Type="http://schemas.openxmlformats.org/officeDocument/2006/relationships/image" Target="../media/image214.jpg"/><Relationship Id="rId3" Type="http://schemas.openxmlformats.org/officeDocument/2006/relationships/image" Target="../media/image50.png"/><Relationship Id="rId7" Type="http://schemas.openxmlformats.org/officeDocument/2006/relationships/image" Target="../media/image48.png"/><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180.png"/><Relationship Id="rId4" Type="http://schemas.openxmlformats.org/officeDocument/2006/relationships/image" Target="../media/image44.jpg"/><Relationship Id="rId9" Type="http://schemas.openxmlformats.org/officeDocument/2006/relationships/image" Target="../media/image215.jpg"/></Relationships>
</file>

<file path=ppt/slides/_rels/slide48.xml.rels><?xml version="1.0" encoding="UTF-8" standalone="yes"?>
<Relationships xmlns="http://schemas.openxmlformats.org/package/2006/relationships"><Relationship Id="rId8" Type="http://schemas.openxmlformats.org/officeDocument/2006/relationships/image" Target="../media/image216.jpg"/><Relationship Id="rId3" Type="http://schemas.openxmlformats.org/officeDocument/2006/relationships/image" Target="../media/image50.png"/><Relationship Id="rId7" Type="http://schemas.openxmlformats.org/officeDocument/2006/relationships/image" Target="../media/image48.png"/><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180.png"/><Relationship Id="rId4" Type="http://schemas.openxmlformats.org/officeDocument/2006/relationships/image" Target="../media/image44.jpg"/></Relationships>
</file>

<file path=ppt/slides/_rels/slide49.xml.rels><?xml version="1.0" encoding="UTF-8" standalone="yes"?>
<Relationships xmlns="http://schemas.openxmlformats.org/package/2006/relationships"><Relationship Id="rId8" Type="http://schemas.openxmlformats.org/officeDocument/2006/relationships/image" Target="../media/image218.jpg"/><Relationship Id="rId3" Type="http://schemas.openxmlformats.org/officeDocument/2006/relationships/image" Target="../media/image217.png"/><Relationship Id="rId7" Type="http://schemas.openxmlformats.org/officeDocument/2006/relationships/image" Target="../media/image48.png"/><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180.png"/><Relationship Id="rId10" Type="http://schemas.openxmlformats.org/officeDocument/2006/relationships/image" Target="../media/image135.png"/><Relationship Id="rId4" Type="http://schemas.openxmlformats.org/officeDocument/2006/relationships/image" Target="../media/image44.jpg"/><Relationship Id="rId9" Type="http://schemas.openxmlformats.org/officeDocument/2006/relationships/image" Target="../media/image42.jpg"/></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14.bin"/><Relationship Id="rId13" Type="http://schemas.openxmlformats.org/officeDocument/2006/relationships/image" Target="../media/image21.wmf"/><Relationship Id="rId18" Type="http://schemas.openxmlformats.org/officeDocument/2006/relationships/oleObject" Target="../embeddings/oleObject19.bin"/><Relationship Id="rId3" Type="http://schemas.openxmlformats.org/officeDocument/2006/relationships/image" Target="../media/image16.wmf"/><Relationship Id="rId7" Type="http://schemas.openxmlformats.org/officeDocument/2006/relationships/image" Target="../media/image18.wmf"/><Relationship Id="rId12" Type="http://schemas.openxmlformats.org/officeDocument/2006/relationships/oleObject" Target="../embeddings/oleObject16.bin"/><Relationship Id="rId17" Type="http://schemas.openxmlformats.org/officeDocument/2006/relationships/image" Target="../media/image23.wmf"/><Relationship Id="rId2" Type="http://schemas.openxmlformats.org/officeDocument/2006/relationships/oleObject" Target="../embeddings/oleObject11.bin"/><Relationship Id="rId16" Type="http://schemas.openxmlformats.org/officeDocument/2006/relationships/oleObject" Target="../embeddings/oleObject18.bin"/><Relationship Id="rId1" Type="http://schemas.openxmlformats.org/officeDocument/2006/relationships/slideLayout" Target="../slideLayouts/slideLayout7.xml"/><Relationship Id="rId6" Type="http://schemas.openxmlformats.org/officeDocument/2006/relationships/oleObject" Target="../embeddings/oleObject13.bin"/><Relationship Id="rId11" Type="http://schemas.openxmlformats.org/officeDocument/2006/relationships/image" Target="../media/image20.wmf"/><Relationship Id="rId5" Type="http://schemas.openxmlformats.org/officeDocument/2006/relationships/image" Target="../media/image17.wmf"/><Relationship Id="rId15" Type="http://schemas.openxmlformats.org/officeDocument/2006/relationships/image" Target="../media/image22.wmf"/><Relationship Id="rId10" Type="http://schemas.openxmlformats.org/officeDocument/2006/relationships/oleObject" Target="../embeddings/oleObject15.bin"/><Relationship Id="rId19" Type="http://schemas.openxmlformats.org/officeDocument/2006/relationships/image" Target="../media/image24.wmf"/><Relationship Id="rId4" Type="http://schemas.openxmlformats.org/officeDocument/2006/relationships/oleObject" Target="../embeddings/oleObject12.bin"/><Relationship Id="rId9" Type="http://schemas.openxmlformats.org/officeDocument/2006/relationships/image" Target="../media/image19.wmf"/><Relationship Id="rId14" Type="http://schemas.openxmlformats.org/officeDocument/2006/relationships/oleObject" Target="../embeddings/oleObject17.bin"/></Relationships>
</file>

<file path=ppt/slides/_rels/slide50.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219.png"/><Relationship Id="rId7" Type="http://schemas.openxmlformats.org/officeDocument/2006/relationships/image" Target="../media/image48.png"/><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180.png"/><Relationship Id="rId4" Type="http://schemas.openxmlformats.org/officeDocument/2006/relationships/image" Target="../media/image44.jpg"/></Relationships>
</file>

<file path=ppt/slides/_rels/slide51.xml.rels><?xml version="1.0" encoding="UTF-8" standalone="yes"?>
<Relationships xmlns="http://schemas.openxmlformats.org/package/2006/relationships"><Relationship Id="rId8" Type="http://schemas.openxmlformats.org/officeDocument/2006/relationships/image" Target="../media/image221.jpg"/><Relationship Id="rId3" Type="http://schemas.openxmlformats.org/officeDocument/2006/relationships/image" Target="../media/image50.png"/><Relationship Id="rId7" Type="http://schemas.openxmlformats.org/officeDocument/2006/relationships/image" Target="../media/image48.png"/><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223.png"/><Relationship Id="rId5" Type="http://schemas.openxmlformats.org/officeDocument/2006/relationships/image" Target="../media/image180.png"/><Relationship Id="rId10" Type="http://schemas.openxmlformats.org/officeDocument/2006/relationships/image" Target="../media/image42.jpg"/><Relationship Id="rId4" Type="http://schemas.openxmlformats.org/officeDocument/2006/relationships/image" Target="../media/image44.jpg"/><Relationship Id="rId9" Type="http://schemas.openxmlformats.org/officeDocument/2006/relationships/image" Target="../media/image222.png"/></Relationships>
</file>

<file path=ppt/slides/_rels/slide52.xml.rels><?xml version="1.0" encoding="UTF-8" standalone="yes"?>
<Relationships xmlns="http://schemas.openxmlformats.org/package/2006/relationships"><Relationship Id="rId8" Type="http://schemas.openxmlformats.org/officeDocument/2006/relationships/image" Target="../media/image224.png"/><Relationship Id="rId3" Type="http://schemas.openxmlformats.org/officeDocument/2006/relationships/image" Target="../media/image50.png"/><Relationship Id="rId7" Type="http://schemas.openxmlformats.org/officeDocument/2006/relationships/image" Target="../media/image48.png"/><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180.png"/><Relationship Id="rId10" Type="http://schemas.openxmlformats.org/officeDocument/2006/relationships/image" Target="../media/image226.jpg"/><Relationship Id="rId4" Type="http://schemas.openxmlformats.org/officeDocument/2006/relationships/image" Target="../media/image44.jpg"/><Relationship Id="rId9" Type="http://schemas.openxmlformats.org/officeDocument/2006/relationships/image" Target="../media/image225.jpg"/></Relationships>
</file>

<file path=ppt/slides/_rels/slide53.xml.rels><?xml version="1.0" encoding="UTF-8" standalone="yes"?>
<Relationships xmlns="http://schemas.openxmlformats.org/package/2006/relationships"><Relationship Id="rId8" Type="http://schemas.openxmlformats.org/officeDocument/2006/relationships/image" Target="../media/image227.jpg"/><Relationship Id="rId3" Type="http://schemas.openxmlformats.org/officeDocument/2006/relationships/image" Target="../media/image50.png"/><Relationship Id="rId7" Type="http://schemas.openxmlformats.org/officeDocument/2006/relationships/image" Target="../media/image48.png"/><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180.png"/><Relationship Id="rId10" Type="http://schemas.openxmlformats.org/officeDocument/2006/relationships/image" Target="../media/image223.png"/><Relationship Id="rId4" Type="http://schemas.openxmlformats.org/officeDocument/2006/relationships/image" Target="../media/image44.jpg"/><Relationship Id="rId9" Type="http://schemas.openxmlformats.org/officeDocument/2006/relationships/image" Target="../media/image42.jpg"/></Relationships>
</file>

<file path=ppt/slides/_rels/slide54.xml.rels><?xml version="1.0" encoding="UTF-8" standalone="yes"?>
<Relationships xmlns="http://schemas.openxmlformats.org/package/2006/relationships"><Relationship Id="rId8" Type="http://schemas.openxmlformats.org/officeDocument/2006/relationships/image" Target="../media/image228.jpg"/><Relationship Id="rId3" Type="http://schemas.openxmlformats.org/officeDocument/2006/relationships/image" Target="../media/image50.png"/><Relationship Id="rId7" Type="http://schemas.openxmlformats.org/officeDocument/2006/relationships/image" Target="../media/image48.png"/><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180.png"/><Relationship Id="rId4" Type="http://schemas.openxmlformats.org/officeDocument/2006/relationships/image" Target="../media/image44.jpg"/></Relationships>
</file>

<file path=ppt/slides/_rels/slide55.xml.rels><?xml version="1.0" encoding="UTF-8" standalone="yes"?>
<Relationships xmlns="http://schemas.openxmlformats.org/package/2006/relationships"><Relationship Id="rId8" Type="http://schemas.openxmlformats.org/officeDocument/2006/relationships/image" Target="../media/image229.jpg"/><Relationship Id="rId3" Type="http://schemas.openxmlformats.org/officeDocument/2006/relationships/image" Target="../media/image50.png"/><Relationship Id="rId7" Type="http://schemas.openxmlformats.org/officeDocument/2006/relationships/image" Target="../media/image48.png"/><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180.png"/><Relationship Id="rId10" Type="http://schemas.openxmlformats.org/officeDocument/2006/relationships/image" Target="../media/image223.png"/><Relationship Id="rId4" Type="http://schemas.openxmlformats.org/officeDocument/2006/relationships/image" Target="../media/image44.jpg"/><Relationship Id="rId9" Type="http://schemas.openxmlformats.org/officeDocument/2006/relationships/image" Target="../media/image42.jpg"/></Relationships>
</file>

<file path=ppt/slides/_rels/slide56.xml.rels><?xml version="1.0" encoding="UTF-8" standalone="yes"?>
<Relationships xmlns="http://schemas.openxmlformats.org/package/2006/relationships"><Relationship Id="rId8" Type="http://schemas.openxmlformats.org/officeDocument/2006/relationships/image" Target="../media/image230.jpg"/><Relationship Id="rId3" Type="http://schemas.openxmlformats.org/officeDocument/2006/relationships/image" Target="../media/image50.png"/><Relationship Id="rId7" Type="http://schemas.openxmlformats.org/officeDocument/2006/relationships/image" Target="../media/image48.png"/><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180.png"/><Relationship Id="rId4" Type="http://schemas.openxmlformats.org/officeDocument/2006/relationships/image" Target="../media/image44.jpg"/></Relationships>
</file>

<file path=ppt/slides/_rels/slide57.xml.rels><?xml version="1.0" encoding="UTF-8" standalone="yes"?>
<Relationships xmlns="http://schemas.openxmlformats.org/package/2006/relationships"><Relationship Id="rId8" Type="http://schemas.openxmlformats.org/officeDocument/2006/relationships/image" Target="../media/image231.png"/><Relationship Id="rId3" Type="http://schemas.openxmlformats.org/officeDocument/2006/relationships/image" Target="../media/image50.png"/><Relationship Id="rId7" Type="http://schemas.openxmlformats.org/officeDocument/2006/relationships/image" Target="../media/image48.png"/><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180.png"/><Relationship Id="rId10" Type="http://schemas.openxmlformats.org/officeDocument/2006/relationships/image" Target="../media/image223.png"/><Relationship Id="rId4" Type="http://schemas.openxmlformats.org/officeDocument/2006/relationships/image" Target="../media/image44.jpg"/><Relationship Id="rId9" Type="http://schemas.openxmlformats.org/officeDocument/2006/relationships/image" Target="../media/image42.jpg"/></Relationships>
</file>

<file path=ppt/slides/_rels/slide58.xml.rels><?xml version="1.0" encoding="UTF-8" standalone="yes"?>
<Relationships xmlns="http://schemas.openxmlformats.org/package/2006/relationships"><Relationship Id="rId8" Type="http://schemas.openxmlformats.org/officeDocument/2006/relationships/image" Target="../media/image232.jpg"/><Relationship Id="rId3" Type="http://schemas.openxmlformats.org/officeDocument/2006/relationships/image" Target="../media/image50.png"/><Relationship Id="rId7" Type="http://schemas.openxmlformats.org/officeDocument/2006/relationships/image" Target="../media/image48.png"/><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180.png"/><Relationship Id="rId4" Type="http://schemas.openxmlformats.org/officeDocument/2006/relationships/image" Target="../media/image44.jpg"/></Relationships>
</file>

<file path=ppt/slides/_rels/slide59.xml.rels><?xml version="1.0" encoding="UTF-8" standalone="yes"?>
<Relationships xmlns="http://schemas.openxmlformats.org/package/2006/relationships"><Relationship Id="rId8" Type="http://schemas.openxmlformats.org/officeDocument/2006/relationships/image" Target="../media/image233.jpg"/><Relationship Id="rId3" Type="http://schemas.openxmlformats.org/officeDocument/2006/relationships/image" Target="../media/image50.png"/><Relationship Id="rId7" Type="http://schemas.openxmlformats.org/officeDocument/2006/relationships/image" Target="../media/image48.png"/><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180.png"/><Relationship Id="rId10" Type="http://schemas.openxmlformats.org/officeDocument/2006/relationships/image" Target="../media/image223.png"/><Relationship Id="rId4" Type="http://schemas.openxmlformats.org/officeDocument/2006/relationships/image" Target="../media/image44.jpg"/><Relationship Id="rId9" Type="http://schemas.openxmlformats.org/officeDocument/2006/relationships/image" Target="../media/image42.jpg"/></Relationships>
</file>

<file path=ppt/slides/_rels/slide6.xml.rels><?xml version="1.0" encoding="UTF-8" standalone="yes"?>
<Relationships xmlns="http://schemas.openxmlformats.org/package/2006/relationships"><Relationship Id="rId8" Type="http://schemas.openxmlformats.org/officeDocument/2006/relationships/image" Target="../media/image27.wmf"/><Relationship Id="rId13" Type="http://schemas.openxmlformats.org/officeDocument/2006/relationships/oleObject" Target="../embeddings/oleObject25.bin"/><Relationship Id="rId3" Type="http://schemas.openxmlformats.org/officeDocument/2006/relationships/oleObject" Target="../embeddings/oleObject20.bin"/><Relationship Id="rId7" Type="http://schemas.openxmlformats.org/officeDocument/2006/relationships/oleObject" Target="../embeddings/oleObject22.bin"/><Relationship Id="rId12" Type="http://schemas.openxmlformats.org/officeDocument/2006/relationships/image" Target="../media/image28.png"/><Relationship Id="rId2" Type="http://schemas.openxmlformats.org/officeDocument/2006/relationships/notesSlide" Target="../notesSlides/notesSlide1.xml"/><Relationship Id="rId16" Type="http://schemas.openxmlformats.org/officeDocument/2006/relationships/image" Target="../media/image30.wmf"/><Relationship Id="rId1" Type="http://schemas.openxmlformats.org/officeDocument/2006/relationships/slideLayout" Target="../slideLayouts/slideLayout7.xml"/><Relationship Id="rId6" Type="http://schemas.openxmlformats.org/officeDocument/2006/relationships/image" Target="../media/image26.wmf"/><Relationship Id="rId11" Type="http://schemas.openxmlformats.org/officeDocument/2006/relationships/oleObject" Target="../embeddings/oleObject24.bin"/><Relationship Id="rId5" Type="http://schemas.openxmlformats.org/officeDocument/2006/relationships/oleObject" Target="../embeddings/oleObject21.bin"/><Relationship Id="rId15" Type="http://schemas.openxmlformats.org/officeDocument/2006/relationships/oleObject" Target="../embeddings/oleObject26.bin"/><Relationship Id="rId10" Type="http://schemas.openxmlformats.org/officeDocument/2006/relationships/image" Target="../media/image9.png"/><Relationship Id="rId4" Type="http://schemas.openxmlformats.org/officeDocument/2006/relationships/image" Target="../media/image25.wmf"/><Relationship Id="rId9" Type="http://schemas.openxmlformats.org/officeDocument/2006/relationships/oleObject" Target="../embeddings/oleObject23.bin"/><Relationship Id="rId14" Type="http://schemas.openxmlformats.org/officeDocument/2006/relationships/image" Target="../media/image29.wmf"/></Relationships>
</file>

<file path=ppt/slides/_rels/slide60.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44.jpg"/></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2.xml.rels><?xml version="1.0" encoding="UTF-8" standalone="yes"?>
<Relationships xmlns="http://schemas.openxmlformats.org/package/2006/relationships"><Relationship Id="rId8" Type="http://schemas.openxmlformats.org/officeDocument/2006/relationships/image" Target="../media/image238.png"/><Relationship Id="rId13" Type="http://schemas.openxmlformats.org/officeDocument/2006/relationships/image" Target="../media/image243.jpg"/><Relationship Id="rId3" Type="http://schemas.openxmlformats.org/officeDocument/2006/relationships/image" Target="../media/image38.jpg"/><Relationship Id="rId7" Type="http://schemas.openxmlformats.org/officeDocument/2006/relationships/image" Target="../media/image237.png"/><Relationship Id="rId12" Type="http://schemas.openxmlformats.org/officeDocument/2006/relationships/image" Target="../media/image242.jpg"/><Relationship Id="rId17" Type="http://schemas.openxmlformats.org/officeDocument/2006/relationships/image" Target="../media/image44.jpg"/><Relationship Id="rId2" Type="http://schemas.openxmlformats.org/officeDocument/2006/relationships/image" Target="../media/image234.png"/><Relationship Id="rId16" Type="http://schemas.openxmlformats.org/officeDocument/2006/relationships/image" Target="../media/image166.png"/><Relationship Id="rId1" Type="http://schemas.openxmlformats.org/officeDocument/2006/relationships/slideLayout" Target="../slideLayouts/slideLayout7.xml"/><Relationship Id="rId6" Type="http://schemas.openxmlformats.org/officeDocument/2006/relationships/image" Target="../media/image236.png"/><Relationship Id="rId11" Type="http://schemas.openxmlformats.org/officeDocument/2006/relationships/image" Target="../media/image241.png"/><Relationship Id="rId5" Type="http://schemas.openxmlformats.org/officeDocument/2006/relationships/image" Target="../media/image235.png"/><Relationship Id="rId15" Type="http://schemas.openxmlformats.org/officeDocument/2006/relationships/image" Target="../media/image245.jpg"/><Relationship Id="rId10" Type="http://schemas.openxmlformats.org/officeDocument/2006/relationships/image" Target="../media/image240.png"/><Relationship Id="rId4" Type="http://schemas.openxmlformats.org/officeDocument/2006/relationships/image" Target="../media/image76.jpg"/><Relationship Id="rId9" Type="http://schemas.openxmlformats.org/officeDocument/2006/relationships/image" Target="../media/image239.png"/><Relationship Id="rId14" Type="http://schemas.openxmlformats.org/officeDocument/2006/relationships/image" Target="../media/image244.jpg"/></Relationships>
</file>

<file path=ppt/slides/_rels/slide63.xml.rels><?xml version="1.0" encoding="UTF-8" standalone="yes"?>
<Relationships xmlns="http://schemas.openxmlformats.org/package/2006/relationships"><Relationship Id="rId8" Type="http://schemas.openxmlformats.org/officeDocument/2006/relationships/hyperlink" Target="https://app.bitly.com/Bj7o0dqYEeV/bitlinks/2YCuF93" TargetMode="External"/><Relationship Id="rId3" Type="http://schemas.openxmlformats.org/officeDocument/2006/relationships/image" Target="../media/image217.png"/><Relationship Id="rId7" Type="http://schemas.openxmlformats.org/officeDocument/2006/relationships/hyperlink" Target="https://tiny.cc/" TargetMode="External"/><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hyperlink" Target="https://is.gd/" TargetMode="External"/><Relationship Id="rId5" Type="http://schemas.openxmlformats.org/officeDocument/2006/relationships/image" Target="../media/image246.png"/><Relationship Id="rId4" Type="http://schemas.openxmlformats.org/officeDocument/2006/relationships/image" Target="../media/image44.jpg"/></Relationships>
</file>

<file path=ppt/slides/_rels/slide64.xml.rels><?xml version="1.0" encoding="UTF-8" standalone="yes"?>
<Relationships xmlns="http://schemas.openxmlformats.org/package/2006/relationships"><Relationship Id="rId3" Type="http://schemas.openxmlformats.org/officeDocument/2006/relationships/image" Target="../media/image217.png"/><Relationship Id="rId7" Type="http://schemas.openxmlformats.org/officeDocument/2006/relationships/hyperlink" Target="http://www.proprofs.com/games/" TargetMode="External"/><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image" Target="../media/image247.jpg"/><Relationship Id="rId5" Type="http://schemas.openxmlformats.org/officeDocument/2006/relationships/image" Target="../media/image246.png"/><Relationship Id="rId4" Type="http://schemas.openxmlformats.org/officeDocument/2006/relationships/image" Target="../media/image44.jpg"/></Relationships>
</file>

<file path=ppt/slides/_rels/slide65.xml.rels><?xml version="1.0" encoding="UTF-8" standalone="yes"?>
<Relationships xmlns="http://schemas.openxmlformats.org/package/2006/relationships"><Relationship Id="rId8" Type="http://schemas.openxmlformats.org/officeDocument/2006/relationships/hyperlink" Target="http://sci-hub.tw/" TargetMode="External"/><Relationship Id="rId3" Type="http://schemas.openxmlformats.org/officeDocument/2006/relationships/image" Target="../media/image217.png"/><Relationship Id="rId7" Type="http://schemas.openxmlformats.org/officeDocument/2006/relationships/hyperlink" Target="http://www.pdfdrive.net/" TargetMode="External"/><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hyperlink" Target="http://www.pdfdrive.com/" TargetMode="External"/><Relationship Id="rId5" Type="http://schemas.openxmlformats.org/officeDocument/2006/relationships/image" Target="../media/image246.png"/><Relationship Id="rId4" Type="http://schemas.openxmlformats.org/officeDocument/2006/relationships/image" Target="../media/image44.jpg"/></Relationships>
</file>

<file path=ppt/slides/_rels/slide66.xml.rels><?xml version="1.0" encoding="UTF-8" standalone="yes"?>
<Relationships xmlns="http://schemas.openxmlformats.org/package/2006/relationships"><Relationship Id="rId8" Type="http://schemas.openxmlformats.org/officeDocument/2006/relationships/hyperlink" Target="https://www.ispringsolutions.com/ispring-free/download" TargetMode="External"/><Relationship Id="rId13" Type="http://schemas.openxmlformats.org/officeDocument/2006/relationships/hyperlink" Target="https://www.visme.co/" TargetMode="External"/><Relationship Id="rId18" Type="http://schemas.openxmlformats.org/officeDocument/2006/relationships/hyperlink" Target="https://www.slideshare.net/" TargetMode="External"/><Relationship Id="rId3" Type="http://schemas.openxmlformats.org/officeDocument/2006/relationships/image" Target="../media/image217.png"/><Relationship Id="rId7" Type="http://schemas.openxmlformats.org/officeDocument/2006/relationships/hyperlink" Target="http://www.zoom.us/" TargetMode="External"/><Relationship Id="rId12" Type="http://schemas.openxmlformats.org/officeDocument/2006/relationships/hyperlink" Target="https://slides.com/" TargetMode="External"/><Relationship Id="rId17" Type="http://schemas.openxmlformats.org/officeDocument/2006/relationships/hyperlink" Target="https://www.videoscribe.co/en/" TargetMode="External"/><Relationship Id="rId2" Type="http://schemas.openxmlformats.org/officeDocument/2006/relationships/image" Target="../media/image38.jpg"/><Relationship Id="rId16" Type="http://schemas.openxmlformats.org/officeDocument/2006/relationships/hyperlink" Target="https://www.rawshorts.com/" TargetMode="External"/><Relationship Id="rId1" Type="http://schemas.openxmlformats.org/officeDocument/2006/relationships/slideLayout" Target="../slideLayouts/slideLayout7.xml"/><Relationship Id="rId6" Type="http://schemas.openxmlformats.org/officeDocument/2006/relationships/hyperlink" Target="https://jalantikus.com/tips/emulator-android-terbaik/" TargetMode="External"/><Relationship Id="rId11" Type="http://schemas.openxmlformats.org/officeDocument/2006/relationships/hyperlink" Target="https://docs.google.com/presentation/u/0/" TargetMode="External"/><Relationship Id="rId5" Type="http://schemas.openxmlformats.org/officeDocument/2006/relationships/image" Target="../media/image246.png"/><Relationship Id="rId15" Type="http://schemas.openxmlformats.org/officeDocument/2006/relationships/hyperlink" Target="http://www.pearltrees.com/" TargetMode="External"/><Relationship Id="rId10" Type="http://schemas.openxmlformats.org/officeDocument/2006/relationships/hyperlink" Target="https://www.haikudeck.com/" TargetMode="External"/><Relationship Id="rId4" Type="http://schemas.openxmlformats.org/officeDocument/2006/relationships/image" Target="../media/image44.jpg"/><Relationship Id="rId9" Type="http://schemas.openxmlformats.org/officeDocument/2006/relationships/hyperlink" Target="https://prezi.com/" TargetMode="External"/><Relationship Id="rId14" Type="http://schemas.openxmlformats.org/officeDocument/2006/relationships/hyperlink" Target="https://www.powtoon.com/home/" TargetMode="External"/></Relationships>
</file>

<file path=ppt/slides/_rels/slide67.xml.rels><?xml version="1.0" encoding="UTF-8" standalone="yes"?>
<Relationships xmlns="http://schemas.openxmlformats.org/package/2006/relationships"><Relationship Id="rId8" Type="http://schemas.openxmlformats.org/officeDocument/2006/relationships/hyperlink" Target="https://www.copyscape.com/" TargetMode="External"/><Relationship Id="rId13" Type="http://schemas.openxmlformats.org/officeDocument/2006/relationships/hyperlink" Target="http://www.dustball.com/cs/plagiarism.checke" TargetMode="External"/><Relationship Id="rId3" Type="http://schemas.openxmlformats.org/officeDocument/2006/relationships/image" Target="../media/image217.png"/><Relationship Id="rId7" Type="http://schemas.openxmlformats.org/officeDocument/2006/relationships/hyperlink" Target="https://unicheck.com/" TargetMode="External"/><Relationship Id="rId12" Type="http://schemas.openxmlformats.org/officeDocument/2006/relationships/hyperlink" Target="https://www.plagscan.com/en/" TargetMode="External"/><Relationship Id="rId2" Type="http://schemas.openxmlformats.org/officeDocument/2006/relationships/image" Target="../media/image38.jpg"/><Relationship Id="rId16" Type="http://schemas.openxmlformats.org/officeDocument/2006/relationships/hyperlink" Target="https://smallseotools.com/plagiarism-checker/" TargetMode="External"/><Relationship Id="rId1" Type="http://schemas.openxmlformats.org/officeDocument/2006/relationships/slideLayout" Target="../slideLayouts/slideLayout7.xml"/><Relationship Id="rId6" Type="http://schemas.openxmlformats.org/officeDocument/2006/relationships/hyperlink" Target="https://www.turnitin.com/" TargetMode="External"/><Relationship Id="rId11" Type="http://schemas.openxmlformats.org/officeDocument/2006/relationships/hyperlink" Target="http://www.plagtracker.com/" TargetMode="External"/><Relationship Id="rId5" Type="http://schemas.openxmlformats.org/officeDocument/2006/relationships/image" Target="../media/image246.png"/><Relationship Id="rId15" Type="http://schemas.openxmlformats.org/officeDocument/2006/relationships/hyperlink" Target="https://www.duplichecker.com/" TargetMode="External"/><Relationship Id="rId10" Type="http://schemas.openxmlformats.org/officeDocument/2006/relationships/hyperlink" Target="https://www.scanmyessay.com/" TargetMode="External"/><Relationship Id="rId4" Type="http://schemas.openxmlformats.org/officeDocument/2006/relationships/image" Target="../media/image44.jpg"/><Relationship Id="rId9" Type="http://schemas.openxmlformats.org/officeDocument/2006/relationships/hyperlink" Target="http://en.writecheck.com/" TargetMode="External"/><Relationship Id="rId14" Type="http://schemas.openxmlformats.org/officeDocument/2006/relationships/hyperlink" Target="http://www.plagiarismchecker.com/" TargetMode="External"/></Relationships>
</file>

<file path=ppt/slides/_rels/slide68.xml.rels><?xml version="1.0" encoding="UTF-8" standalone="yes"?>
<Relationships xmlns="http://schemas.openxmlformats.org/package/2006/relationships"><Relationship Id="rId8" Type="http://schemas.openxmlformats.org/officeDocument/2006/relationships/hyperlink" Target="https://www.researchgate.net/" TargetMode="External"/><Relationship Id="rId13" Type="http://schemas.openxmlformats.org/officeDocument/2006/relationships/hyperlink" Target="http://lipi.go.id/" TargetMode="External"/><Relationship Id="rId3" Type="http://schemas.openxmlformats.org/officeDocument/2006/relationships/image" Target="../media/image217.png"/><Relationship Id="rId7" Type="http://schemas.openxmlformats.org/officeDocument/2006/relationships/hyperlink" Target="https://www.academia.edu/" TargetMode="External"/><Relationship Id="rId12" Type="http://schemas.openxmlformats.org/officeDocument/2006/relationships/hyperlink" Target="https://www.sciencedirect.com/" TargetMode="External"/><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hyperlink" Target="https://academic.microsoft.com/" TargetMode="External"/><Relationship Id="rId11" Type="http://schemas.openxmlformats.org/officeDocument/2006/relationships/hyperlink" Target="https://www.ebsco.com/" TargetMode="External"/><Relationship Id="rId5" Type="http://schemas.openxmlformats.org/officeDocument/2006/relationships/image" Target="../media/image246.png"/><Relationship Id="rId10" Type="http://schemas.openxmlformats.org/officeDocument/2006/relationships/hyperlink" Target="https://www.proquest.com/" TargetMode="External"/><Relationship Id="rId4" Type="http://schemas.openxmlformats.org/officeDocument/2006/relationships/image" Target="../media/image44.jpg"/><Relationship Id="rId9" Type="http://schemas.openxmlformats.org/officeDocument/2006/relationships/hyperlink" Target="https://scholar.google.co.id/" TargetMode="External"/><Relationship Id="rId14" Type="http://schemas.openxmlformats.org/officeDocument/2006/relationships/hyperlink" Target="https://link.springer.com/" TargetMode="External"/></Relationships>
</file>

<file path=ppt/slides/_rels/slide69.xml.rels><?xml version="1.0" encoding="UTF-8" standalone="yes"?>
<Relationships xmlns="http://schemas.openxmlformats.org/package/2006/relationships"><Relationship Id="rId8" Type="http://schemas.openxmlformats.org/officeDocument/2006/relationships/hyperlink" Target="https://soundcloud.com/nyantrivirtual/ustadz-salim-a-fillah-pendidikan-anak-dalam-islam-ok" TargetMode="External"/><Relationship Id="rId13" Type="http://schemas.openxmlformats.org/officeDocument/2006/relationships/hyperlink" Target="https://www.easel.ly/" TargetMode="External"/><Relationship Id="rId3" Type="http://schemas.openxmlformats.org/officeDocument/2006/relationships/hyperlink" Target="https://flipgrid.com/d50d6e64" TargetMode="External"/><Relationship Id="rId7" Type="http://schemas.openxmlformats.org/officeDocument/2006/relationships/hyperlink" Target="https://anchor.fm/hartoto" TargetMode="External"/><Relationship Id="rId12" Type="http://schemas.openxmlformats.org/officeDocument/2006/relationships/hyperlink" Target="https://www.visme.co/" TargetMode="External"/><Relationship Id="rId2" Type="http://schemas.openxmlformats.org/officeDocument/2006/relationships/hyperlink" Target="https://h5p.org/node/813299" TargetMode="External"/><Relationship Id="rId1" Type="http://schemas.openxmlformats.org/officeDocument/2006/relationships/slideLayout" Target="../slideLayouts/slideLayout7.xml"/><Relationship Id="rId6" Type="http://schemas.openxmlformats.org/officeDocument/2006/relationships/hyperlink" Target="http://hartoto.caster.fm/" TargetMode="External"/><Relationship Id="rId11" Type="http://schemas.openxmlformats.org/officeDocument/2006/relationships/hyperlink" Target="https://sway.office.com/yO4ilh2AeEeEfbNr?ref=Link" TargetMode="External"/><Relationship Id="rId5" Type="http://schemas.openxmlformats.org/officeDocument/2006/relationships/hyperlink" Target="https://www.youtube.com/channel/UCH3XPdHSDUWxjrMIg4QzmMQ?view_as=subscriber" TargetMode="External"/><Relationship Id="rId10" Type="http://schemas.openxmlformats.org/officeDocument/2006/relationships/hyperlink" Target="https://piktochart.com/" TargetMode="External"/><Relationship Id="rId4" Type="http://schemas.openxmlformats.org/officeDocument/2006/relationships/hyperlink" Target="https://edpuzzle.com/" TargetMode="External"/><Relationship Id="rId9" Type="http://schemas.openxmlformats.org/officeDocument/2006/relationships/hyperlink" Target="https://www.canva.com/create/infographics/"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70.xml.rels><?xml version="1.0" encoding="UTF-8" standalone="yes"?>
<Relationships xmlns="http://schemas.openxmlformats.org/package/2006/relationships"><Relationship Id="rId8" Type="http://schemas.openxmlformats.org/officeDocument/2006/relationships/hyperlink" Target="https://quizizz.com/" TargetMode="External"/><Relationship Id="rId13" Type="http://schemas.openxmlformats.org/officeDocument/2006/relationships/hyperlink" Target="https://www.proprofs.com/" TargetMode="External"/><Relationship Id="rId3" Type="http://schemas.openxmlformats.org/officeDocument/2006/relationships/hyperlink" Target="https://flipgrid.com/d50d6e64" TargetMode="External"/><Relationship Id="rId7" Type="http://schemas.openxmlformats.org/officeDocument/2006/relationships/hyperlink" Target="https://padlet.com/hartoto/gurubk" TargetMode="External"/><Relationship Id="rId12" Type="http://schemas.openxmlformats.org/officeDocument/2006/relationships/hyperlink" Target="https://quizlet.com/" TargetMode="External"/><Relationship Id="rId2" Type="http://schemas.openxmlformats.org/officeDocument/2006/relationships/hyperlink" Target="https://h5p.org/node/813299" TargetMode="External"/><Relationship Id="rId1" Type="http://schemas.openxmlformats.org/officeDocument/2006/relationships/slideLayout" Target="../slideLayouts/slideLayout7.xml"/><Relationship Id="rId6" Type="http://schemas.openxmlformats.org/officeDocument/2006/relationships/hyperlink" Target="https://www.microsoft.com/en-us/education/products/office" TargetMode="External"/><Relationship Id="rId11" Type="http://schemas.openxmlformats.org/officeDocument/2006/relationships/hyperlink" Target="https://www.sli.do/" TargetMode="External"/><Relationship Id="rId5" Type="http://schemas.openxmlformats.org/officeDocument/2006/relationships/hyperlink" Target="https://docs.google.com/" TargetMode="External"/><Relationship Id="rId10" Type="http://schemas.openxmlformats.org/officeDocument/2006/relationships/hyperlink" Target="https://www.mentimeter.com/" TargetMode="External"/><Relationship Id="rId4" Type="http://schemas.openxmlformats.org/officeDocument/2006/relationships/hyperlink" Target="https://edpuzzle.com/" TargetMode="External"/><Relationship Id="rId9" Type="http://schemas.openxmlformats.org/officeDocument/2006/relationships/hyperlink" Target="https://kahoot.com/" TargetMode="External"/><Relationship Id="rId14" Type="http://schemas.openxmlformats.org/officeDocument/2006/relationships/hyperlink" Target="https://exam.net/"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248.png"/><Relationship Id="rId7" Type="http://schemas.openxmlformats.org/officeDocument/2006/relationships/image" Target="../media/image223.png"/><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image" Target="../media/image42.jpg"/><Relationship Id="rId5" Type="http://schemas.openxmlformats.org/officeDocument/2006/relationships/image" Target="../media/image41.png"/><Relationship Id="rId4" Type="http://schemas.openxmlformats.org/officeDocument/2006/relationships/image" Target="../media/image40.png"/></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image" Target="../media/image180.png"/><Relationship Id="rId5" Type="http://schemas.openxmlformats.org/officeDocument/2006/relationships/image" Target="../media/image189.png"/><Relationship Id="rId4" Type="http://schemas.openxmlformats.org/officeDocument/2006/relationships/image" Target="../media/image44.jpg"/><Relationship Id="rId9" Type="http://schemas.openxmlformats.org/officeDocument/2006/relationships/image" Target="../media/image249.jpg"/></Relationships>
</file>

<file path=ppt/slides/_rels/slide74.xml.rels><?xml version="1.0" encoding="UTF-8" standalone="yes"?>
<Relationships xmlns="http://schemas.openxmlformats.org/package/2006/relationships"><Relationship Id="rId8" Type="http://schemas.openxmlformats.org/officeDocument/2006/relationships/image" Target="../media/image250.jpg"/><Relationship Id="rId3" Type="http://schemas.openxmlformats.org/officeDocument/2006/relationships/image" Target="../media/image50.png"/><Relationship Id="rId7" Type="http://schemas.openxmlformats.org/officeDocument/2006/relationships/image" Target="../media/image48.png"/><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180.png"/><Relationship Id="rId10" Type="http://schemas.openxmlformats.org/officeDocument/2006/relationships/image" Target="../media/image223.png"/><Relationship Id="rId4" Type="http://schemas.openxmlformats.org/officeDocument/2006/relationships/image" Target="../media/image44.jpg"/><Relationship Id="rId9" Type="http://schemas.openxmlformats.org/officeDocument/2006/relationships/image" Target="../media/image42.jpg"/></Relationships>
</file>

<file path=ppt/slides/_rels/slide75.xml.rels><?xml version="1.0" encoding="UTF-8" standalone="yes"?>
<Relationships xmlns="http://schemas.openxmlformats.org/package/2006/relationships"><Relationship Id="rId8" Type="http://schemas.openxmlformats.org/officeDocument/2006/relationships/image" Target="../media/image251.jpg"/><Relationship Id="rId3" Type="http://schemas.openxmlformats.org/officeDocument/2006/relationships/image" Target="../media/image50.png"/><Relationship Id="rId7" Type="http://schemas.openxmlformats.org/officeDocument/2006/relationships/image" Target="../media/image48.png"/><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180.png"/><Relationship Id="rId4" Type="http://schemas.openxmlformats.org/officeDocument/2006/relationships/image" Target="../media/image44.jpg"/></Relationships>
</file>

<file path=ppt/slides/_rels/slide76.xml.rels><?xml version="1.0" encoding="UTF-8" standalone="yes"?>
<Relationships xmlns="http://schemas.openxmlformats.org/package/2006/relationships"><Relationship Id="rId8" Type="http://schemas.openxmlformats.org/officeDocument/2006/relationships/image" Target="../media/image252.jpg"/><Relationship Id="rId3" Type="http://schemas.openxmlformats.org/officeDocument/2006/relationships/image" Target="../media/image50.png"/><Relationship Id="rId7" Type="http://schemas.openxmlformats.org/officeDocument/2006/relationships/image" Target="../media/image48.png"/><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180.png"/><Relationship Id="rId10" Type="http://schemas.openxmlformats.org/officeDocument/2006/relationships/image" Target="../media/image223.png"/><Relationship Id="rId4" Type="http://schemas.openxmlformats.org/officeDocument/2006/relationships/image" Target="../media/image44.jpg"/><Relationship Id="rId9" Type="http://schemas.openxmlformats.org/officeDocument/2006/relationships/image" Target="../media/image42.jpg"/></Relationships>
</file>

<file path=ppt/slides/_rels/slide77.xml.rels><?xml version="1.0" encoding="UTF-8" standalone="yes"?>
<Relationships xmlns="http://schemas.openxmlformats.org/package/2006/relationships"><Relationship Id="rId8" Type="http://schemas.openxmlformats.org/officeDocument/2006/relationships/image" Target="../media/image253.jpg"/><Relationship Id="rId3" Type="http://schemas.openxmlformats.org/officeDocument/2006/relationships/image" Target="../media/image50.png"/><Relationship Id="rId7" Type="http://schemas.openxmlformats.org/officeDocument/2006/relationships/image" Target="../media/image48.png"/><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180.png"/><Relationship Id="rId4" Type="http://schemas.openxmlformats.org/officeDocument/2006/relationships/image" Target="../media/image44.jpg"/></Relationships>
</file>

<file path=ppt/slides/_rels/slide78.xml.rels><?xml version="1.0" encoding="UTF-8" standalone="yes"?>
<Relationships xmlns="http://schemas.openxmlformats.org/package/2006/relationships"><Relationship Id="rId8" Type="http://schemas.openxmlformats.org/officeDocument/2006/relationships/image" Target="../media/image254.jpg"/><Relationship Id="rId3" Type="http://schemas.openxmlformats.org/officeDocument/2006/relationships/image" Target="../media/image50.png"/><Relationship Id="rId7" Type="http://schemas.openxmlformats.org/officeDocument/2006/relationships/image" Target="../media/image48.png"/><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180.png"/><Relationship Id="rId10" Type="http://schemas.openxmlformats.org/officeDocument/2006/relationships/image" Target="../media/image223.png"/><Relationship Id="rId4" Type="http://schemas.openxmlformats.org/officeDocument/2006/relationships/image" Target="../media/image44.jpg"/><Relationship Id="rId9" Type="http://schemas.openxmlformats.org/officeDocument/2006/relationships/image" Target="../media/image42.jpg"/></Relationships>
</file>

<file path=ppt/slides/_rels/slide79.xml.rels><?xml version="1.0" encoding="UTF-8" standalone="yes"?>
<Relationships xmlns="http://schemas.openxmlformats.org/package/2006/relationships"><Relationship Id="rId8" Type="http://schemas.openxmlformats.org/officeDocument/2006/relationships/image" Target="../media/image255.jpg"/><Relationship Id="rId3" Type="http://schemas.openxmlformats.org/officeDocument/2006/relationships/image" Target="../media/image50.png"/><Relationship Id="rId7" Type="http://schemas.openxmlformats.org/officeDocument/2006/relationships/image" Target="../media/image48.png"/><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180.png"/><Relationship Id="rId4" Type="http://schemas.openxmlformats.org/officeDocument/2006/relationships/image" Target="../media/image4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256.jpg"/><Relationship Id="rId3" Type="http://schemas.openxmlformats.org/officeDocument/2006/relationships/image" Target="../media/image50.png"/><Relationship Id="rId7" Type="http://schemas.openxmlformats.org/officeDocument/2006/relationships/image" Target="../media/image48.png"/><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180.png"/><Relationship Id="rId10" Type="http://schemas.openxmlformats.org/officeDocument/2006/relationships/image" Target="../media/image223.png"/><Relationship Id="rId4" Type="http://schemas.openxmlformats.org/officeDocument/2006/relationships/image" Target="../media/image44.jpg"/><Relationship Id="rId9" Type="http://schemas.openxmlformats.org/officeDocument/2006/relationships/image" Target="../media/image42.jpg"/></Relationships>
</file>

<file path=ppt/slides/_rels/slide81.xml.rels><?xml version="1.0" encoding="UTF-8" standalone="yes"?>
<Relationships xmlns="http://schemas.openxmlformats.org/package/2006/relationships"><Relationship Id="rId8" Type="http://schemas.openxmlformats.org/officeDocument/2006/relationships/image" Target="../media/image257.jpg"/><Relationship Id="rId3" Type="http://schemas.openxmlformats.org/officeDocument/2006/relationships/image" Target="../media/image50.png"/><Relationship Id="rId7" Type="http://schemas.openxmlformats.org/officeDocument/2006/relationships/image" Target="../media/image48.png"/><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180.png"/><Relationship Id="rId4" Type="http://schemas.openxmlformats.org/officeDocument/2006/relationships/image" Target="../media/image44.jpg"/></Relationships>
</file>

<file path=ppt/slides/_rels/slide82.xml.rels><?xml version="1.0" encoding="UTF-8" standalone="yes"?>
<Relationships xmlns="http://schemas.openxmlformats.org/package/2006/relationships"><Relationship Id="rId8" Type="http://schemas.openxmlformats.org/officeDocument/2006/relationships/image" Target="../media/image258.jpg"/><Relationship Id="rId3" Type="http://schemas.openxmlformats.org/officeDocument/2006/relationships/image" Target="../media/image50.png"/><Relationship Id="rId7" Type="http://schemas.openxmlformats.org/officeDocument/2006/relationships/image" Target="../media/image48.png"/><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180.png"/><Relationship Id="rId10" Type="http://schemas.openxmlformats.org/officeDocument/2006/relationships/image" Target="../media/image223.png"/><Relationship Id="rId4" Type="http://schemas.openxmlformats.org/officeDocument/2006/relationships/image" Target="../media/image44.jpg"/><Relationship Id="rId9" Type="http://schemas.openxmlformats.org/officeDocument/2006/relationships/image" Target="../media/image42.jpg"/></Relationships>
</file>

<file path=ppt/slides/_rels/slide83.xml.rels><?xml version="1.0" encoding="UTF-8" standalone="yes"?>
<Relationships xmlns="http://schemas.openxmlformats.org/package/2006/relationships"><Relationship Id="rId8" Type="http://schemas.openxmlformats.org/officeDocument/2006/relationships/image" Target="../media/image259.jpg"/><Relationship Id="rId3" Type="http://schemas.openxmlformats.org/officeDocument/2006/relationships/image" Target="../media/image50.png"/><Relationship Id="rId7" Type="http://schemas.openxmlformats.org/officeDocument/2006/relationships/image" Target="../media/image48.png"/><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180.png"/><Relationship Id="rId4" Type="http://schemas.openxmlformats.org/officeDocument/2006/relationships/image" Target="../media/image44.jpg"/></Relationships>
</file>

<file path=ppt/slides/_rels/slide84.xml.rels><?xml version="1.0" encoding="UTF-8" standalone="yes"?>
<Relationships xmlns="http://schemas.openxmlformats.org/package/2006/relationships"><Relationship Id="rId8" Type="http://schemas.openxmlformats.org/officeDocument/2006/relationships/image" Target="../media/image260.jpg"/><Relationship Id="rId3" Type="http://schemas.openxmlformats.org/officeDocument/2006/relationships/image" Target="../media/image50.png"/><Relationship Id="rId7" Type="http://schemas.openxmlformats.org/officeDocument/2006/relationships/image" Target="../media/image48.png"/><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180.png"/><Relationship Id="rId10" Type="http://schemas.openxmlformats.org/officeDocument/2006/relationships/image" Target="../media/image223.png"/><Relationship Id="rId4" Type="http://schemas.openxmlformats.org/officeDocument/2006/relationships/image" Target="../media/image44.jpg"/><Relationship Id="rId9" Type="http://schemas.openxmlformats.org/officeDocument/2006/relationships/image" Target="../media/image42.jpg"/></Relationships>
</file>

<file path=ppt/slides/_rels/slide85.xml.rels><?xml version="1.0" encoding="UTF-8" standalone="yes"?>
<Relationships xmlns="http://schemas.openxmlformats.org/package/2006/relationships"><Relationship Id="rId8" Type="http://schemas.openxmlformats.org/officeDocument/2006/relationships/image" Target="../media/image261.jpg"/><Relationship Id="rId3" Type="http://schemas.openxmlformats.org/officeDocument/2006/relationships/image" Target="../media/image50.png"/><Relationship Id="rId7" Type="http://schemas.openxmlformats.org/officeDocument/2006/relationships/image" Target="../media/image48.png"/><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180.png"/><Relationship Id="rId4" Type="http://schemas.openxmlformats.org/officeDocument/2006/relationships/image" Target="../media/image44.jpg"/></Relationships>
</file>

<file path=ppt/slides/_rels/slide86.xml.rels><?xml version="1.0" encoding="UTF-8" standalone="yes"?>
<Relationships xmlns="http://schemas.openxmlformats.org/package/2006/relationships"><Relationship Id="rId8" Type="http://schemas.openxmlformats.org/officeDocument/2006/relationships/image" Target="../media/image262.jpg"/><Relationship Id="rId3" Type="http://schemas.openxmlformats.org/officeDocument/2006/relationships/image" Target="../media/image50.png"/><Relationship Id="rId7" Type="http://schemas.openxmlformats.org/officeDocument/2006/relationships/image" Target="../media/image48.png"/><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180.png"/><Relationship Id="rId10" Type="http://schemas.openxmlformats.org/officeDocument/2006/relationships/image" Target="../media/image223.png"/><Relationship Id="rId4" Type="http://schemas.openxmlformats.org/officeDocument/2006/relationships/image" Target="../media/image44.jpg"/><Relationship Id="rId9" Type="http://schemas.openxmlformats.org/officeDocument/2006/relationships/image" Target="../media/image42.jpg"/></Relationships>
</file>

<file path=ppt/slides/_rels/slide87.xml.rels><?xml version="1.0" encoding="UTF-8" standalone="yes"?>
<Relationships xmlns="http://schemas.openxmlformats.org/package/2006/relationships"><Relationship Id="rId8" Type="http://schemas.openxmlformats.org/officeDocument/2006/relationships/image" Target="../media/image263.png"/><Relationship Id="rId3" Type="http://schemas.openxmlformats.org/officeDocument/2006/relationships/image" Target="../media/image50.png"/><Relationship Id="rId7" Type="http://schemas.openxmlformats.org/officeDocument/2006/relationships/image" Target="../media/image48.png"/><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180.png"/><Relationship Id="rId4" Type="http://schemas.openxmlformats.org/officeDocument/2006/relationships/image" Target="../media/image44.jpg"/></Relationships>
</file>

<file path=ppt/slides/_rels/slide88.xml.rels><?xml version="1.0" encoding="UTF-8" standalone="yes"?>
<Relationships xmlns="http://schemas.openxmlformats.org/package/2006/relationships"><Relationship Id="rId3" Type="http://schemas.openxmlformats.org/officeDocument/2006/relationships/image" Target="../media/image248.png"/><Relationship Id="rId7" Type="http://schemas.openxmlformats.org/officeDocument/2006/relationships/image" Target="../media/image223.png"/><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image" Target="../media/image42.jpg"/><Relationship Id="rId5" Type="http://schemas.openxmlformats.org/officeDocument/2006/relationships/image" Target="../media/image264.png"/><Relationship Id="rId4" Type="http://schemas.openxmlformats.org/officeDocument/2006/relationships/image" Target="../media/image40.png"/></Relationships>
</file>

<file path=ppt/slides/_rels/slide89.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50.png"/><Relationship Id="rId7" Type="http://schemas.openxmlformats.org/officeDocument/2006/relationships/image" Target="../media/image266.png"/><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image" Target="../media/image265.jpg"/><Relationship Id="rId5" Type="http://schemas.openxmlformats.org/officeDocument/2006/relationships/image" Target="../media/image48.png"/><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50.png"/><Relationship Id="rId7" Type="http://schemas.openxmlformats.org/officeDocument/2006/relationships/image" Target="../media/image268.png"/><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image" Target="../media/image267.jpg"/><Relationship Id="rId5" Type="http://schemas.openxmlformats.org/officeDocument/2006/relationships/image" Target="../media/image48.png"/><Relationship Id="rId4" Type="http://schemas.openxmlformats.org/officeDocument/2006/relationships/image" Target="../media/image52.png"/></Relationships>
</file>

<file path=ppt/slides/_rels/slide91.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50.png"/><Relationship Id="rId7" Type="http://schemas.openxmlformats.org/officeDocument/2006/relationships/image" Target="../media/image268.png"/><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image" Target="../media/image269.png"/><Relationship Id="rId5" Type="http://schemas.openxmlformats.org/officeDocument/2006/relationships/image" Target="../media/image48.png"/><Relationship Id="rId4" Type="http://schemas.openxmlformats.org/officeDocument/2006/relationships/image" Target="../media/image52.png"/></Relationships>
</file>

<file path=ppt/slides/_rels/slide92.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270.png"/><Relationship Id="rId7" Type="http://schemas.openxmlformats.org/officeDocument/2006/relationships/image" Target="../media/image268.png"/><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image" Target="../media/image271.jpg"/><Relationship Id="rId5" Type="http://schemas.openxmlformats.org/officeDocument/2006/relationships/image" Target="../media/image48.png"/><Relationship Id="rId4" Type="http://schemas.openxmlformats.org/officeDocument/2006/relationships/image" Target="../media/image52.png"/></Relationships>
</file>

<file path=ppt/slides/_rels/slide93.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50.png"/><Relationship Id="rId7" Type="http://schemas.openxmlformats.org/officeDocument/2006/relationships/image" Target="../media/image268.png"/><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image" Target="../media/image272.jpg"/><Relationship Id="rId5" Type="http://schemas.openxmlformats.org/officeDocument/2006/relationships/image" Target="../media/image48.png"/><Relationship Id="rId4" Type="http://schemas.openxmlformats.org/officeDocument/2006/relationships/image" Target="../media/image52.png"/></Relationships>
</file>

<file path=ppt/slides/_rels/slide94.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50.png"/><Relationship Id="rId7" Type="http://schemas.openxmlformats.org/officeDocument/2006/relationships/image" Target="../media/image268.png"/><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image" Target="../media/image273.jpg"/><Relationship Id="rId5" Type="http://schemas.openxmlformats.org/officeDocument/2006/relationships/image" Target="../media/image48.png"/><Relationship Id="rId4" Type="http://schemas.openxmlformats.org/officeDocument/2006/relationships/image" Target="../media/image52.png"/></Relationships>
</file>

<file path=ppt/slides/_rels/slide95.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50.png"/><Relationship Id="rId7" Type="http://schemas.openxmlformats.org/officeDocument/2006/relationships/image" Target="../media/image268.png"/><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image" Target="../media/image274.png"/><Relationship Id="rId5" Type="http://schemas.openxmlformats.org/officeDocument/2006/relationships/image" Target="../media/image48.png"/><Relationship Id="rId4" Type="http://schemas.openxmlformats.org/officeDocument/2006/relationships/image" Target="../media/image52.png"/></Relationships>
</file>

<file path=ppt/slides/_rels/slide96.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50.png"/><Relationship Id="rId7" Type="http://schemas.openxmlformats.org/officeDocument/2006/relationships/image" Target="../media/image268.png"/><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image" Target="../media/image275.png"/><Relationship Id="rId5" Type="http://schemas.openxmlformats.org/officeDocument/2006/relationships/image" Target="../media/image48.png"/><Relationship Id="rId4" Type="http://schemas.openxmlformats.org/officeDocument/2006/relationships/image" Target="../media/image52.png"/></Relationships>
</file>

<file path=ppt/slides/_rels/slide97.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50.png"/><Relationship Id="rId7" Type="http://schemas.openxmlformats.org/officeDocument/2006/relationships/image" Target="../media/image268.png"/><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image" Target="../media/image276.jpg"/><Relationship Id="rId5" Type="http://schemas.openxmlformats.org/officeDocument/2006/relationships/image" Target="../media/image48.png"/><Relationship Id="rId4" Type="http://schemas.openxmlformats.org/officeDocument/2006/relationships/image" Target="../media/image52.png"/></Relationships>
</file>

<file path=ppt/slides/_rels/slide98.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50.png"/><Relationship Id="rId7" Type="http://schemas.openxmlformats.org/officeDocument/2006/relationships/image" Target="../media/image268.png"/><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image" Target="../media/image277.jpg"/><Relationship Id="rId5" Type="http://schemas.openxmlformats.org/officeDocument/2006/relationships/image" Target="../media/image48.png"/><Relationship Id="rId4" Type="http://schemas.openxmlformats.org/officeDocument/2006/relationships/image" Target="../media/image52.png"/></Relationships>
</file>

<file path=ppt/slides/_rels/slide99.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50.png"/><Relationship Id="rId7" Type="http://schemas.openxmlformats.org/officeDocument/2006/relationships/image" Target="../media/image268.png"/><Relationship Id="rId2" Type="http://schemas.openxmlformats.org/officeDocument/2006/relationships/image" Target="../media/image49.jpg"/><Relationship Id="rId1" Type="http://schemas.openxmlformats.org/officeDocument/2006/relationships/slideLayout" Target="../slideLayouts/slideLayout7.xml"/><Relationship Id="rId6" Type="http://schemas.openxmlformats.org/officeDocument/2006/relationships/image" Target="../media/image278.jpg"/><Relationship Id="rId5" Type="http://schemas.openxmlformats.org/officeDocument/2006/relationships/image" Target="../media/image48.png"/><Relationship Id="rId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7B8A7-53AB-487C-AACD-C2F1E52A5557}"/>
              </a:ext>
            </a:extLst>
          </p:cNvPr>
          <p:cNvSpPr>
            <a:spLocks noGrp="1"/>
          </p:cNvSpPr>
          <p:nvPr>
            <p:ph type="ctrTitle"/>
          </p:nvPr>
        </p:nvSpPr>
        <p:spPr/>
        <p:txBody>
          <a:bodyPr/>
          <a:lstStyle/>
          <a:p>
            <a:r>
              <a:rPr lang="en-US" dirty="0"/>
              <a:t>Media </a:t>
            </a:r>
            <a:r>
              <a:rPr lang="en-US" dirty="0" err="1"/>
              <a:t>Pembelajaran</a:t>
            </a:r>
            <a:endParaRPr lang="en-US" dirty="0"/>
          </a:p>
        </p:txBody>
      </p:sp>
      <p:sp>
        <p:nvSpPr>
          <p:cNvPr id="3" name="Subtitle 2">
            <a:extLst>
              <a:ext uri="{FF2B5EF4-FFF2-40B4-BE49-F238E27FC236}">
                <a16:creationId xmlns:a16="http://schemas.microsoft.com/office/drawing/2014/main" id="{557CBA18-E472-433B-A98C-53DC5C4D5139}"/>
              </a:ext>
            </a:extLst>
          </p:cNvPr>
          <p:cNvSpPr>
            <a:spLocks noGrp="1"/>
          </p:cNvSpPr>
          <p:nvPr>
            <p:ph type="subTitle" idx="1"/>
          </p:nvPr>
        </p:nvSpPr>
        <p:spPr/>
        <p:txBody>
          <a:bodyPr/>
          <a:lstStyle/>
          <a:p>
            <a:r>
              <a:rPr lang="en-US" dirty="0"/>
              <a:t>Meizano Ardhi Muhammad, M.T.</a:t>
            </a:r>
          </a:p>
        </p:txBody>
      </p:sp>
    </p:spTree>
    <p:extLst>
      <p:ext uri="{BB962C8B-B14F-4D97-AF65-F5344CB8AC3E}">
        <p14:creationId xmlns:p14="http://schemas.microsoft.com/office/powerpoint/2010/main" val="530425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7" name="object 7"/>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8" name="object 8"/>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9" name="object 9"/>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10" name="object 10"/>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11" name="object 11"/>
          <p:cNvSpPr/>
          <p:nvPr/>
        </p:nvSpPr>
        <p:spPr>
          <a:xfrm>
            <a:off x="9766301" y="88901"/>
            <a:ext cx="2324100" cy="6083300"/>
          </a:xfrm>
          <a:custGeom>
            <a:avLst/>
            <a:gdLst/>
            <a:ahLst/>
            <a:cxnLst/>
            <a:rect l="l" t="t" r="r" b="b"/>
            <a:pathLst>
              <a:path w="1743075" h="4562475">
                <a:moveTo>
                  <a:pt x="0" y="4562475"/>
                </a:moveTo>
                <a:lnTo>
                  <a:pt x="1743075" y="4562475"/>
                </a:lnTo>
                <a:lnTo>
                  <a:pt x="1743075" y="0"/>
                </a:lnTo>
                <a:lnTo>
                  <a:pt x="0" y="0"/>
                </a:lnTo>
                <a:lnTo>
                  <a:pt x="0" y="4562475"/>
                </a:lnTo>
                <a:close/>
              </a:path>
            </a:pathLst>
          </a:custGeom>
          <a:solidFill>
            <a:srgbClr val="F1F1F1"/>
          </a:solidFill>
        </p:spPr>
        <p:txBody>
          <a:bodyPr wrap="square" lIns="0" tIns="0" rIns="0" bIns="0" rtlCol="0">
            <a:noAutofit/>
          </a:bodyPr>
          <a:lstStyle/>
          <a:p>
            <a:endParaRPr sz="2400"/>
          </a:p>
        </p:txBody>
      </p:sp>
      <p:sp>
        <p:nvSpPr>
          <p:cNvPr id="12" name="object 12"/>
          <p:cNvSpPr/>
          <p:nvPr/>
        </p:nvSpPr>
        <p:spPr>
          <a:xfrm>
            <a:off x="9766301" y="88901"/>
            <a:ext cx="2324100" cy="6083300"/>
          </a:xfrm>
          <a:prstGeom prst="rect">
            <a:avLst/>
          </a:prstGeom>
          <a:blipFill>
            <a:blip r:embed="rId2" cstate="print"/>
            <a:stretch>
              <a:fillRect/>
            </a:stretch>
          </a:blipFill>
        </p:spPr>
        <p:txBody>
          <a:bodyPr wrap="square" lIns="0" tIns="0" rIns="0" bIns="0" rtlCol="0">
            <a:noAutofit/>
          </a:bodyPr>
          <a:lstStyle/>
          <a:p>
            <a:endParaRPr sz="2400"/>
          </a:p>
        </p:txBody>
      </p:sp>
      <p:sp>
        <p:nvSpPr>
          <p:cNvPr id="13" name="object 13"/>
          <p:cNvSpPr/>
          <p:nvPr/>
        </p:nvSpPr>
        <p:spPr>
          <a:xfrm>
            <a:off x="127001" y="6210301"/>
            <a:ext cx="9639300" cy="546100"/>
          </a:xfrm>
          <a:prstGeom prst="rect">
            <a:avLst/>
          </a:prstGeom>
          <a:blipFill>
            <a:blip r:embed="rId3" cstate="print"/>
            <a:stretch>
              <a:fillRect/>
            </a:stretch>
          </a:blipFill>
        </p:spPr>
        <p:txBody>
          <a:bodyPr wrap="square" lIns="0" tIns="0" rIns="0" bIns="0" rtlCol="0">
            <a:noAutofit/>
          </a:bodyPr>
          <a:lstStyle/>
          <a:p>
            <a:endParaRPr sz="2400"/>
          </a:p>
        </p:txBody>
      </p:sp>
      <p:sp>
        <p:nvSpPr>
          <p:cNvPr id="14" name="object 14"/>
          <p:cNvSpPr/>
          <p:nvPr/>
        </p:nvSpPr>
        <p:spPr>
          <a:xfrm>
            <a:off x="-12699" y="177800"/>
            <a:ext cx="1155700" cy="812800"/>
          </a:xfrm>
          <a:prstGeom prst="rect">
            <a:avLst/>
          </a:prstGeom>
          <a:blipFill>
            <a:blip r:embed="rId4" cstate="print"/>
            <a:stretch>
              <a:fillRect/>
            </a:stretch>
          </a:blipFill>
        </p:spPr>
        <p:txBody>
          <a:bodyPr wrap="square" lIns="0" tIns="0" rIns="0" bIns="0" rtlCol="0">
            <a:noAutofit/>
          </a:bodyPr>
          <a:lstStyle/>
          <a:p>
            <a:endParaRPr sz="2400"/>
          </a:p>
        </p:txBody>
      </p:sp>
      <p:sp>
        <p:nvSpPr>
          <p:cNvPr id="15" name="object 15"/>
          <p:cNvSpPr/>
          <p:nvPr/>
        </p:nvSpPr>
        <p:spPr>
          <a:xfrm>
            <a:off x="3048000" y="762000"/>
            <a:ext cx="3733800" cy="3683000"/>
          </a:xfrm>
          <a:prstGeom prst="rect">
            <a:avLst/>
          </a:prstGeom>
          <a:blipFill>
            <a:blip r:embed="rId5" cstate="print"/>
            <a:stretch>
              <a:fillRect/>
            </a:stretch>
          </a:blipFill>
        </p:spPr>
        <p:txBody>
          <a:bodyPr wrap="square" lIns="0" tIns="0" rIns="0" bIns="0" rtlCol="0">
            <a:noAutofit/>
          </a:bodyPr>
          <a:lstStyle/>
          <a:p>
            <a:endParaRPr sz="2400"/>
          </a:p>
        </p:txBody>
      </p:sp>
      <p:sp>
        <p:nvSpPr>
          <p:cNvPr id="16" name="object 16"/>
          <p:cNvSpPr/>
          <p:nvPr/>
        </p:nvSpPr>
        <p:spPr>
          <a:xfrm>
            <a:off x="10020300" y="5499101"/>
            <a:ext cx="16764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17" name="object 17"/>
          <p:cNvSpPr/>
          <p:nvPr/>
        </p:nvSpPr>
        <p:spPr>
          <a:xfrm>
            <a:off x="10007600" y="5486401"/>
            <a:ext cx="1701800" cy="520700"/>
          </a:xfrm>
          <a:prstGeom prst="rect">
            <a:avLst/>
          </a:prstGeom>
          <a:blipFill>
            <a:blip r:embed="rId7" cstate="print"/>
            <a:stretch>
              <a:fillRect/>
            </a:stretch>
          </a:blipFill>
        </p:spPr>
        <p:txBody>
          <a:bodyPr wrap="square" lIns="0" tIns="0" rIns="0" bIns="0" rtlCol="0">
            <a:noAutofit/>
          </a:bodyPr>
          <a:lstStyle/>
          <a:p>
            <a:endParaRPr sz="2400"/>
          </a:p>
        </p:txBody>
      </p:sp>
      <p:sp>
        <p:nvSpPr>
          <p:cNvPr id="18" name="object 18"/>
          <p:cNvSpPr/>
          <p:nvPr/>
        </p:nvSpPr>
        <p:spPr>
          <a:xfrm>
            <a:off x="9906000" y="5384801"/>
            <a:ext cx="1905000" cy="723900"/>
          </a:xfrm>
          <a:custGeom>
            <a:avLst/>
            <a:gdLst/>
            <a:ahLst/>
            <a:cxnLst/>
            <a:rect l="l" t="t" r="r" b="b"/>
            <a:pathLst>
              <a:path w="1428750" h="542925">
                <a:moveTo>
                  <a:pt x="0" y="542925"/>
                </a:moveTo>
                <a:lnTo>
                  <a:pt x="51434" y="491490"/>
                </a:lnTo>
                <a:lnTo>
                  <a:pt x="51434" y="51434"/>
                </a:lnTo>
                <a:lnTo>
                  <a:pt x="1377315" y="51434"/>
                </a:lnTo>
                <a:lnTo>
                  <a:pt x="1377315" y="491490"/>
                </a:lnTo>
                <a:lnTo>
                  <a:pt x="51434" y="491490"/>
                </a:lnTo>
                <a:lnTo>
                  <a:pt x="1428750" y="542925"/>
                </a:lnTo>
                <a:lnTo>
                  <a:pt x="1428750" y="0"/>
                </a:lnTo>
                <a:lnTo>
                  <a:pt x="0" y="0"/>
                </a:lnTo>
                <a:lnTo>
                  <a:pt x="0" y="542925"/>
                </a:lnTo>
                <a:close/>
              </a:path>
              <a:path w="1428750" h="542925">
                <a:moveTo>
                  <a:pt x="68579" y="474345"/>
                </a:moveTo>
                <a:lnTo>
                  <a:pt x="85725" y="457200"/>
                </a:lnTo>
                <a:lnTo>
                  <a:pt x="85725" y="85725"/>
                </a:lnTo>
                <a:lnTo>
                  <a:pt x="1343025" y="85725"/>
                </a:lnTo>
                <a:lnTo>
                  <a:pt x="1343025" y="457200"/>
                </a:lnTo>
                <a:lnTo>
                  <a:pt x="85725" y="457200"/>
                </a:lnTo>
                <a:lnTo>
                  <a:pt x="1360170" y="474345"/>
                </a:lnTo>
                <a:lnTo>
                  <a:pt x="1360170" y="68580"/>
                </a:lnTo>
                <a:lnTo>
                  <a:pt x="68579" y="68580"/>
                </a:lnTo>
                <a:lnTo>
                  <a:pt x="68579" y="474345"/>
                </a:lnTo>
                <a:close/>
              </a:path>
              <a:path w="1428750" h="542925">
                <a:moveTo>
                  <a:pt x="85725" y="457200"/>
                </a:moveTo>
                <a:lnTo>
                  <a:pt x="68579" y="474345"/>
                </a:lnTo>
                <a:lnTo>
                  <a:pt x="1360170" y="474345"/>
                </a:lnTo>
                <a:lnTo>
                  <a:pt x="85725" y="457200"/>
                </a:lnTo>
                <a:close/>
              </a:path>
              <a:path w="1428750" h="542925">
                <a:moveTo>
                  <a:pt x="51434" y="491490"/>
                </a:moveTo>
                <a:lnTo>
                  <a:pt x="0" y="542925"/>
                </a:lnTo>
                <a:lnTo>
                  <a:pt x="1428750" y="542925"/>
                </a:lnTo>
                <a:lnTo>
                  <a:pt x="51434" y="491490"/>
                </a:lnTo>
                <a:close/>
              </a:path>
            </a:pathLst>
          </a:custGeom>
          <a:solidFill>
            <a:srgbClr val="000000"/>
          </a:solidFill>
        </p:spPr>
        <p:txBody>
          <a:bodyPr wrap="square" lIns="0" tIns="0" rIns="0" bIns="0" rtlCol="0">
            <a:noAutofit/>
          </a:bodyPr>
          <a:lstStyle/>
          <a:p>
            <a:endParaRPr sz="2400"/>
          </a:p>
        </p:txBody>
      </p:sp>
      <p:sp>
        <p:nvSpPr>
          <p:cNvPr id="19" name="object 19"/>
          <p:cNvSpPr/>
          <p:nvPr/>
        </p:nvSpPr>
        <p:spPr>
          <a:xfrm>
            <a:off x="9906000" y="5384801"/>
            <a:ext cx="1905000" cy="723900"/>
          </a:xfrm>
          <a:custGeom>
            <a:avLst/>
            <a:gdLst/>
            <a:ahLst/>
            <a:cxnLst/>
            <a:rect l="l" t="t" r="r" b="b"/>
            <a:pathLst>
              <a:path w="1428750" h="542925">
                <a:moveTo>
                  <a:pt x="0" y="0"/>
                </a:moveTo>
                <a:lnTo>
                  <a:pt x="0" y="542925"/>
                </a:lnTo>
                <a:lnTo>
                  <a:pt x="1428750" y="542925"/>
                </a:lnTo>
                <a:lnTo>
                  <a:pt x="1428750" y="0"/>
                </a:lnTo>
                <a:lnTo>
                  <a:pt x="0" y="0"/>
                </a:lnTo>
                <a:close/>
              </a:path>
            </a:pathLst>
          </a:custGeom>
          <a:solidFill>
            <a:srgbClr val="000000"/>
          </a:solidFill>
        </p:spPr>
        <p:txBody>
          <a:bodyPr wrap="square" lIns="0" tIns="0" rIns="0" bIns="0" rtlCol="0">
            <a:noAutofit/>
          </a:bodyPr>
          <a:lstStyle/>
          <a:p>
            <a:endParaRPr sz="2400"/>
          </a:p>
        </p:txBody>
      </p:sp>
      <p:sp>
        <p:nvSpPr>
          <p:cNvPr id="20" name="object 20"/>
          <p:cNvSpPr/>
          <p:nvPr/>
        </p:nvSpPr>
        <p:spPr>
          <a:xfrm>
            <a:off x="9974579" y="5453381"/>
            <a:ext cx="1767840" cy="586740"/>
          </a:xfrm>
          <a:custGeom>
            <a:avLst/>
            <a:gdLst/>
            <a:ahLst/>
            <a:cxnLst/>
            <a:rect l="l" t="t" r="r" b="b"/>
            <a:pathLst>
              <a:path w="1325880" h="440055">
                <a:moveTo>
                  <a:pt x="0" y="440054"/>
                </a:moveTo>
                <a:lnTo>
                  <a:pt x="1325880" y="440054"/>
                </a:lnTo>
                <a:lnTo>
                  <a:pt x="1325880" y="0"/>
                </a:lnTo>
                <a:lnTo>
                  <a:pt x="0" y="0"/>
                </a:lnTo>
                <a:lnTo>
                  <a:pt x="0" y="440054"/>
                </a:lnTo>
                <a:close/>
              </a:path>
            </a:pathLst>
          </a:custGeom>
          <a:solidFill>
            <a:srgbClr val="000000"/>
          </a:solidFill>
        </p:spPr>
        <p:txBody>
          <a:bodyPr wrap="square" lIns="0" tIns="0" rIns="0" bIns="0" rtlCol="0">
            <a:noAutofit/>
          </a:bodyPr>
          <a:lstStyle/>
          <a:p>
            <a:endParaRPr sz="2400"/>
          </a:p>
        </p:txBody>
      </p:sp>
      <p:sp>
        <p:nvSpPr>
          <p:cNvPr id="21" name="object 21"/>
          <p:cNvSpPr/>
          <p:nvPr/>
        </p:nvSpPr>
        <p:spPr>
          <a:xfrm>
            <a:off x="9997440" y="5476239"/>
            <a:ext cx="1722120" cy="541019"/>
          </a:xfrm>
          <a:custGeom>
            <a:avLst/>
            <a:gdLst/>
            <a:ahLst/>
            <a:cxnLst/>
            <a:rect l="l" t="t" r="r" b="b"/>
            <a:pathLst>
              <a:path w="1291590" h="405764">
                <a:moveTo>
                  <a:pt x="0" y="0"/>
                </a:moveTo>
                <a:lnTo>
                  <a:pt x="0" y="405765"/>
                </a:lnTo>
                <a:lnTo>
                  <a:pt x="1291590" y="405765"/>
                </a:lnTo>
                <a:lnTo>
                  <a:pt x="1291590" y="0"/>
                </a:lnTo>
                <a:lnTo>
                  <a:pt x="0" y="0"/>
                </a:lnTo>
                <a:close/>
              </a:path>
            </a:pathLst>
          </a:custGeom>
          <a:solidFill>
            <a:srgbClr val="000000"/>
          </a:solidFill>
        </p:spPr>
        <p:txBody>
          <a:bodyPr wrap="square" lIns="0" tIns="0" rIns="0" bIns="0" rtlCol="0">
            <a:noAutofit/>
          </a:bodyPr>
          <a:lstStyle/>
          <a:p>
            <a:endParaRPr sz="2400"/>
          </a:p>
        </p:txBody>
      </p:sp>
      <p:sp>
        <p:nvSpPr>
          <p:cNvPr id="22" name="object 22"/>
          <p:cNvSpPr/>
          <p:nvPr/>
        </p:nvSpPr>
        <p:spPr>
          <a:xfrm>
            <a:off x="10020300" y="5499101"/>
            <a:ext cx="1676400" cy="495300"/>
          </a:xfrm>
          <a:custGeom>
            <a:avLst/>
            <a:gdLst/>
            <a:ahLst/>
            <a:cxnLst/>
            <a:rect l="l" t="t" r="r" b="b"/>
            <a:pathLst>
              <a:path w="1257300" h="371475">
                <a:moveTo>
                  <a:pt x="0" y="371475"/>
                </a:moveTo>
                <a:lnTo>
                  <a:pt x="1257300" y="371475"/>
                </a:lnTo>
                <a:lnTo>
                  <a:pt x="1257300" y="0"/>
                </a:lnTo>
                <a:lnTo>
                  <a:pt x="0" y="0"/>
                </a:lnTo>
                <a:lnTo>
                  <a:pt x="0" y="371475"/>
                </a:lnTo>
                <a:close/>
              </a:path>
            </a:pathLst>
          </a:custGeom>
          <a:solidFill>
            <a:srgbClr val="000000"/>
          </a:solidFill>
        </p:spPr>
        <p:txBody>
          <a:bodyPr wrap="square" lIns="0" tIns="0" rIns="0" bIns="0" rtlCol="0">
            <a:noAutofit/>
          </a:bodyPr>
          <a:lstStyle/>
          <a:p>
            <a:endParaRPr sz="2400"/>
          </a:p>
        </p:txBody>
      </p:sp>
      <p:sp>
        <p:nvSpPr>
          <p:cNvPr id="23" name="object 23"/>
          <p:cNvSpPr/>
          <p:nvPr/>
        </p:nvSpPr>
        <p:spPr>
          <a:xfrm>
            <a:off x="215900" y="6210300"/>
            <a:ext cx="1244600" cy="482600"/>
          </a:xfrm>
          <a:prstGeom prst="rect">
            <a:avLst/>
          </a:prstGeom>
          <a:blipFill>
            <a:blip r:embed="rId8" cstate="print"/>
            <a:stretch>
              <a:fillRect/>
            </a:stretch>
          </a:blipFill>
        </p:spPr>
        <p:txBody>
          <a:bodyPr wrap="square" lIns="0" tIns="0" rIns="0" bIns="0" rtlCol="0">
            <a:noAutofit/>
          </a:bodyPr>
          <a:lstStyle/>
          <a:p>
            <a:endParaRPr sz="2400"/>
          </a:p>
        </p:txBody>
      </p:sp>
      <p:sp>
        <p:nvSpPr>
          <p:cNvPr id="5" name="object 5"/>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4" name="object 4"/>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9906000" y="5384801"/>
            <a:ext cx="1905000" cy="7239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1333"/>
              </a:lnSpc>
            </a:pPr>
            <a:endParaRPr sz="1333"/>
          </a:p>
          <a:p>
            <a:pPr marL="1775753">
              <a:lnSpc>
                <a:spcPct val="101725"/>
              </a:lnSpc>
              <a:spcBef>
                <a:spcPts val="34936"/>
              </a:spcBef>
            </a:pPr>
            <a:r>
              <a:rPr sz="3867" b="1" spc="-533" dirty="0">
                <a:solidFill>
                  <a:srgbClr val="FF0000"/>
                </a:solidFill>
                <a:latin typeface="Calibri"/>
                <a:cs typeface="Calibri"/>
              </a:rPr>
              <a:t>T</a:t>
            </a:r>
            <a:r>
              <a:rPr sz="3867" b="1" spc="39" dirty="0">
                <a:solidFill>
                  <a:srgbClr val="FF0000"/>
                </a:solidFill>
                <a:latin typeface="Calibri"/>
                <a:cs typeface="Calibri"/>
              </a:rPr>
              <a:t>A</a:t>
            </a:r>
            <a:r>
              <a:rPr sz="3867" b="1" spc="33" dirty="0">
                <a:solidFill>
                  <a:srgbClr val="FF0000"/>
                </a:solidFill>
                <a:latin typeface="Calibri"/>
                <a:cs typeface="Calibri"/>
              </a:rPr>
              <a:t>N</a:t>
            </a:r>
            <a:r>
              <a:rPr sz="3867" b="1" spc="-533" dirty="0">
                <a:solidFill>
                  <a:srgbClr val="FF0000"/>
                </a:solidFill>
                <a:latin typeface="Calibri"/>
                <a:cs typeface="Calibri"/>
              </a:rPr>
              <a:t>T</a:t>
            </a:r>
            <a:r>
              <a:rPr sz="3867" b="1" spc="33" dirty="0">
                <a:solidFill>
                  <a:srgbClr val="FF0000"/>
                </a:solidFill>
                <a:latin typeface="Calibri"/>
                <a:cs typeface="Calibri"/>
              </a:rPr>
              <a:t>AN</a:t>
            </a:r>
            <a:r>
              <a:rPr sz="3867" b="1" spc="12" dirty="0">
                <a:solidFill>
                  <a:srgbClr val="FF0000"/>
                </a:solidFill>
                <a:latin typeface="Calibri"/>
                <a:cs typeface="Calibri"/>
              </a:rPr>
              <a:t>G</a:t>
            </a:r>
            <a:r>
              <a:rPr sz="3867" b="1" spc="33" dirty="0">
                <a:solidFill>
                  <a:srgbClr val="FF0000"/>
                </a:solidFill>
                <a:latin typeface="Calibri"/>
                <a:cs typeface="Calibri"/>
              </a:rPr>
              <a:t>A</a:t>
            </a:r>
            <a:r>
              <a:rPr sz="3867" b="1" dirty="0">
                <a:solidFill>
                  <a:srgbClr val="FF0000"/>
                </a:solidFill>
                <a:latin typeface="Calibri"/>
                <a:cs typeface="Calibri"/>
              </a:rPr>
              <a:t>N</a:t>
            </a:r>
            <a:r>
              <a:rPr sz="3867" b="1" spc="-36" dirty="0">
                <a:solidFill>
                  <a:srgbClr val="FF0000"/>
                </a:solidFill>
                <a:latin typeface="Calibri"/>
                <a:cs typeface="Calibri"/>
              </a:rPr>
              <a:t> </a:t>
            </a:r>
            <a:r>
              <a:rPr sz="3867" b="1" spc="12" dirty="0">
                <a:solidFill>
                  <a:srgbClr val="FF0000"/>
                </a:solidFill>
                <a:latin typeface="Calibri"/>
                <a:cs typeface="Calibri"/>
              </a:rPr>
              <a:t>G</a:t>
            </a:r>
            <a:r>
              <a:rPr sz="3867" b="1" spc="-252" dirty="0">
                <a:solidFill>
                  <a:srgbClr val="FF0000"/>
                </a:solidFill>
                <a:latin typeface="Calibri"/>
                <a:cs typeface="Calibri"/>
              </a:rPr>
              <a:t>L</a:t>
            </a:r>
            <a:r>
              <a:rPr sz="3867" b="1" spc="-39" dirty="0">
                <a:solidFill>
                  <a:srgbClr val="FF0000"/>
                </a:solidFill>
                <a:latin typeface="Calibri"/>
                <a:cs typeface="Calibri"/>
              </a:rPr>
              <a:t>O</a:t>
            </a:r>
            <a:r>
              <a:rPr sz="3867" b="1" spc="12" dirty="0">
                <a:solidFill>
                  <a:srgbClr val="FF0000"/>
                </a:solidFill>
                <a:latin typeface="Calibri"/>
                <a:cs typeface="Calibri"/>
              </a:rPr>
              <a:t>B</a:t>
            </a:r>
            <a:r>
              <a:rPr sz="3867" b="1" spc="39" dirty="0">
                <a:solidFill>
                  <a:srgbClr val="FF0000"/>
                </a:solidFill>
                <a:latin typeface="Calibri"/>
                <a:cs typeface="Calibri"/>
              </a:rPr>
              <a:t>A</a:t>
            </a:r>
            <a:r>
              <a:rPr sz="3867" b="1" dirty="0">
                <a:solidFill>
                  <a:srgbClr val="FF0000"/>
                </a:solidFill>
                <a:latin typeface="Calibri"/>
                <a:cs typeface="Calibri"/>
              </a:rPr>
              <a:t>L</a:t>
            </a:r>
            <a:r>
              <a:rPr sz="3867" b="1" spc="201" dirty="0">
                <a:solidFill>
                  <a:srgbClr val="FF0000"/>
                </a:solidFill>
                <a:latin typeface="Calibri"/>
                <a:cs typeface="Calibri"/>
              </a:rPr>
              <a:t> </a:t>
            </a:r>
            <a:r>
              <a:rPr sz="3867" b="1" spc="39" dirty="0">
                <a:solidFill>
                  <a:srgbClr val="FF0000"/>
                </a:solidFill>
                <a:latin typeface="Calibri"/>
                <a:cs typeface="Calibri"/>
              </a:rPr>
              <a:t>A</a:t>
            </a:r>
            <a:r>
              <a:rPr sz="3867" b="1" spc="12" dirty="0">
                <a:solidFill>
                  <a:srgbClr val="FF0000"/>
                </a:solidFill>
                <a:latin typeface="Calibri"/>
                <a:cs typeface="Calibri"/>
              </a:rPr>
              <a:t>B</a:t>
            </a:r>
            <a:r>
              <a:rPr sz="3867" b="1" spc="33" dirty="0">
                <a:solidFill>
                  <a:srgbClr val="FF0000"/>
                </a:solidFill>
                <a:latin typeface="Calibri"/>
                <a:cs typeface="Calibri"/>
              </a:rPr>
              <a:t>A</a:t>
            </a:r>
            <a:r>
              <a:rPr sz="3867" b="1" dirty="0">
                <a:solidFill>
                  <a:srgbClr val="FF0000"/>
                </a:solidFill>
                <a:latin typeface="Calibri"/>
                <a:cs typeface="Calibri"/>
              </a:rPr>
              <a:t>D</a:t>
            </a:r>
            <a:r>
              <a:rPr sz="3867" b="1" spc="-40" dirty="0">
                <a:solidFill>
                  <a:srgbClr val="FF0000"/>
                </a:solidFill>
                <a:latin typeface="Calibri"/>
                <a:cs typeface="Calibri"/>
              </a:rPr>
              <a:t> </a:t>
            </a:r>
            <a:r>
              <a:rPr sz="3867" b="1" spc="-52" dirty="0">
                <a:solidFill>
                  <a:srgbClr val="FF0000"/>
                </a:solidFill>
                <a:latin typeface="Calibri"/>
                <a:cs typeface="Calibri"/>
              </a:rPr>
              <a:t>X</a:t>
            </a:r>
            <a:r>
              <a:rPr sz="3867" b="1" spc="-45" dirty="0">
                <a:solidFill>
                  <a:srgbClr val="FF0000"/>
                </a:solidFill>
                <a:latin typeface="Calibri"/>
                <a:cs typeface="Calibri"/>
              </a:rPr>
              <a:t>X</a:t>
            </a:r>
            <a:r>
              <a:rPr sz="3867" b="1" dirty="0">
                <a:solidFill>
                  <a:srgbClr val="FF0000"/>
                </a:solidFill>
                <a:latin typeface="Calibri"/>
                <a:cs typeface="Calibri"/>
              </a:rPr>
              <a:t>I</a:t>
            </a:r>
            <a:endParaRPr sz="3867">
              <a:latin typeface="Calibri"/>
              <a:cs typeface="Calibri"/>
            </a:endParaRPr>
          </a:p>
          <a:p>
            <a:pPr marR="665802" algn="r">
              <a:lnSpc>
                <a:spcPct val="98958"/>
              </a:lnSpc>
              <a:spcBef>
                <a:spcPts val="9202"/>
              </a:spcBef>
            </a:pPr>
            <a:r>
              <a:rPr sz="1600" spc="33" dirty="0">
                <a:solidFill>
                  <a:srgbClr val="FF0000"/>
                </a:solidFill>
                <a:latin typeface="Bernard MT Condensed"/>
                <a:cs typeface="Bernard MT Condensed"/>
              </a:rPr>
              <a:t>R</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j</a:t>
            </a:r>
            <a:r>
              <a:rPr sz="1600" spc="33" dirty="0">
                <a:solidFill>
                  <a:srgbClr val="FFC000"/>
                </a:solidFill>
                <a:latin typeface="Bernard MT Condensed"/>
                <a:cs typeface="Bernard MT Condensed"/>
              </a:rPr>
              <a:t>a</a:t>
            </a:r>
            <a:r>
              <a:rPr sz="1600" spc="-33" dirty="0">
                <a:solidFill>
                  <a:srgbClr val="FFC000"/>
                </a:solidFill>
                <a:latin typeface="Bernard MT Condensed"/>
                <a:cs typeface="Bernard MT Condensed"/>
              </a:rPr>
              <a:t>w</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l</a:t>
            </a:r>
            <a:r>
              <a:rPr sz="1600" dirty="0">
                <a:solidFill>
                  <a:srgbClr val="FFC000"/>
                </a:solidFill>
                <a:latin typeface="Bernard MT Condensed"/>
                <a:cs typeface="Bernard MT Condensed"/>
              </a:rPr>
              <a:t>i</a:t>
            </a:r>
            <a:r>
              <a:rPr sz="1600" spc="-100" dirty="0">
                <a:solidFill>
                  <a:srgbClr val="FFC000"/>
                </a:solidFill>
                <a:latin typeface="Bernard MT Condensed"/>
                <a:cs typeface="Bernard MT Condensed"/>
              </a:rPr>
              <a:t> </a:t>
            </a:r>
            <a:r>
              <a:rPr sz="1600" spc="52" dirty="0">
                <a:solidFill>
                  <a:srgbClr val="FF0000"/>
                </a:solidFill>
                <a:latin typeface="Bernard MT Condensed"/>
                <a:cs typeface="Bernard MT Condensed"/>
              </a:rPr>
              <a:t>F</a:t>
            </a:r>
            <a:r>
              <a:rPr sz="1600" spc="-19" dirty="0">
                <a:solidFill>
                  <a:srgbClr val="FFC000"/>
                </a:solidFill>
                <a:latin typeface="Bernard MT Condensed"/>
                <a:cs typeface="Bernard MT Condensed"/>
              </a:rPr>
              <a:t>i</a:t>
            </a:r>
            <a:r>
              <a:rPr sz="1600" spc="33" dirty="0">
                <a:solidFill>
                  <a:srgbClr val="FFC000"/>
                </a:solidFill>
                <a:latin typeface="Bernard MT Condensed"/>
                <a:cs typeface="Bernard MT Condensed"/>
              </a:rPr>
              <a:t>g</a:t>
            </a:r>
            <a:r>
              <a:rPr sz="1600" spc="12" dirty="0">
                <a:solidFill>
                  <a:srgbClr val="FFC000"/>
                </a:solidFill>
                <a:latin typeface="Bernard MT Condensed"/>
                <a:cs typeface="Bernard MT Condensed"/>
              </a:rPr>
              <a:t>h</a:t>
            </a:r>
            <a:r>
              <a:rPr sz="1600" spc="-33" dirty="0">
                <a:solidFill>
                  <a:srgbClr val="FFC000"/>
                </a:solidFill>
                <a:latin typeface="Bernard MT Condensed"/>
                <a:cs typeface="Bernard MT Condensed"/>
              </a:rPr>
              <a:t>t</a:t>
            </a:r>
            <a:r>
              <a:rPr sz="1600" spc="19" dirty="0">
                <a:solidFill>
                  <a:srgbClr val="FFC000"/>
                </a:solidFill>
                <a:latin typeface="Bernard MT Condensed"/>
                <a:cs typeface="Bernard MT Condensed"/>
              </a:rPr>
              <a:t>-</a:t>
            </a:r>
            <a:r>
              <a:rPr sz="1600" spc="33" dirty="0">
                <a:solidFill>
                  <a:srgbClr val="FF0000"/>
                </a:solidFill>
                <a:latin typeface="Bernard MT Condensed"/>
                <a:cs typeface="Bernard MT Condensed"/>
              </a:rPr>
              <a:t>X</a:t>
            </a:r>
            <a:r>
              <a:rPr sz="1600" spc="-19" dirty="0">
                <a:solidFill>
                  <a:srgbClr val="FFC000"/>
                </a:solidFill>
                <a:latin typeface="Bernard MT Condensed"/>
                <a:cs typeface="Bernard MT Condensed"/>
              </a:rPr>
              <a:t>’</a:t>
            </a:r>
            <a:r>
              <a:rPr sz="1600" spc="12" dirty="0">
                <a:solidFill>
                  <a:srgbClr val="FFC000"/>
                </a:solidFill>
                <a:latin typeface="Bernard MT Condensed"/>
                <a:cs typeface="Bernard MT Condensed"/>
              </a:rPr>
              <a:t>3</a:t>
            </a:r>
            <a:r>
              <a:rPr sz="1600" dirty="0">
                <a:solidFill>
                  <a:srgbClr val="FFC000"/>
                </a:solidFill>
                <a:latin typeface="Bernard MT Condensed"/>
                <a:cs typeface="Bernard MT Condensed"/>
              </a:rPr>
              <a:t>4</a:t>
            </a:r>
            <a:endParaRPr sz="1600">
              <a:latin typeface="Bernard MT Condensed"/>
              <a:cs typeface="Bernard MT Condensed"/>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13" name="object 13"/>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14" name="object 14"/>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15" name="object 15"/>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16" name="object 16"/>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17" name="object 17"/>
          <p:cNvSpPr/>
          <p:nvPr/>
        </p:nvSpPr>
        <p:spPr>
          <a:xfrm>
            <a:off x="9042401" y="101600"/>
            <a:ext cx="3060700" cy="6146800"/>
          </a:xfrm>
          <a:prstGeom prst="rect">
            <a:avLst/>
          </a:prstGeom>
          <a:blipFill>
            <a:blip r:embed="rId2" cstate="print"/>
            <a:stretch>
              <a:fillRect/>
            </a:stretch>
          </a:blipFill>
        </p:spPr>
        <p:txBody>
          <a:bodyPr wrap="square" lIns="0" tIns="0" rIns="0" bIns="0" rtlCol="0">
            <a:noAutofit/>
          </a:bodyPr>
          <a:lstStyle/>
          <a:p>
            <a:endParaRPr sz="2400"/>
          </a:p>
        </p:txBody>
      </p:sp>
      <p:sp>
        <p:nvSpPr>
          <p:cNvPr id="18" name="object 18"/>
          <p:cNvSpPr/>
          <p:nvPr/>
        </p:nvSpPr>
        <p:spPr>
          <a:xfrm>
            <a:off x="139700" y="6210301"/>
            <a:ext cx="9423400" cy="546100"/>
          </a:xfrm>
          <a:prstGeom prst="rect">
            <a:avLst/>
          </a:prstGeom>
          <a:blipFill>
            <a:blip r:embed="rId3" cstate="print"/>
            <a:stretch>
              <a:fillRect/>
            </a:stretch>
          </a:blipFill>
        </p:spPr>
        <p:txBody>
          <a:bodyPr wrap="square" lIns="0" tIns="0" rIns="0" bIns="0" rtlCol="0">
            <a:noAutofit/>
          </a:bodyPr>
          <a:lstStyle/>
          <a:p>
            <a:endParaRPr sz="2400"/>
          </a:p>
        </p:txBody>
      </p:sp>
      <p:sp>
        <p:nvSpPr>
          <p:cNvPr id="19" name="object 19"/>
          <p:cNvSpPr/>
          <p:nvPr/>
        </p:nvSpPr>
        <p:spPr>
          <a:xfrm>
            <a:off x="431800" y="469901"/>
            <a:ext cx="8432800" cy="5600700"/>
          </a:xfrm>
          <a:custGeom>
            <a:avLst/>
            <a:gdLst/>
            <a:ahLst/>
            <a:cxnLst/>
            <a:rect l="l" t="t" r="r" b="b"/>
            <a:pathLst>
              <a:path w="6324600" h="4200525">
                <a:moveTo>
                  <a:pt x="0" y="99949"/>
                </a:moveTo>
                <a:lnTo>
                  <a:pt x="16357" y="45212"/>
                </a:lnTo>
                <a:lnTo>
                  <a:pt x="58686" y="8889"/>
                </a:lnTo>
                <a:lnTo>
                  <a:pt x="100012" y="0"/>
                </a:lnTo>
                <a:lnTo>
                  <a:pt x="6224651" y="0"/>
                </a:lnTo>
                <a:lnTo>
                  <a:pt x="6279388" y="16383"/>
                </a:lnTo>
                <a:lnTo>
                  <a:pt x="6315709" y="58674"/>
                </a:lnTo>
                <a:lnTo>
                  <a:pt x="6324600" y="99949"/>
                </a:lnTo>
                <a:lnTo>
                  <a:pt x="6324600" y="4100512"/>
                </a:lnTo>
                <a:lnTo>
                  <a:pt x="6308217" y="4155351"/>
                </a:lnTo>
                <a:lnTo>
                  <a:pt x="6265926" y="4191609"/>
                </a:lnTo>
                <a:lnTo>
                  <a:pt x="6224651" y="4200525"/>
                </a:lnTo>
                <a:lnTo>
                  <a:pt x="100012" y="4200525"/>
                </a:lnTo>
                <a:lnTo>
                  <a:pt x="45173" y="4184167"/>
                </a:lnTo>
                <a:lnTo>
                  <a:pt x="8915" y="4141838"/>
                </a:lnTo>
                <a:lnTo>
                  <a:pt x="0" y="4100512"/>
                </a:lnTo>
                <a:lnTo>
                  <a:pt x="0" y="99949"/>
                </a:lnTo>
                <a:close/>
              </a:path>
            </a:pathLst>
          </a:custGeom>
          <a:ln w="38100">
            <a:solidFill>
              <a:srgbClr val="453C2C"/>
            </a:solidFill>
          </a:ln>
        </p:spPr>
        <p:txBody>
          <a:bodyPr wrap="square" lIns="0" tIns="0" rIns="0" bIns="0" rtlCol="0">
            <a:noAutofit/>
          </a:bodyPr>
          <a:lstStyle/>
          <a:p>
            <a:endParaRPr sz="2400"/>
          </a:p>
        </p:txBody>
      </p:sp>
      <p:sp>
        <p:nvSpPr>
          <p:cNvPr id="20" name="object 20"/>
          <p:cNvSpPr/>
          <p:nvPr/>
        </p:nvSpPr>
        <p:spPr>
          <a:xfrm>
            <a:off x="266700" y="1778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D24716"/>
          </a:solidFill>
        </p:spPr>
        <p:txBody>
          <a:bodyPr wrap="square" lIns="0" tIns="0" rIns="0" bIns="0" rtlCol="0">
            <a:noAutofit/>
          </a:bodyPr>
          <a:lstStyle/>
          <a:p>
            <a:endParaRPr sz="2400"/>
          </a:p>
        </p:txBody>
      </p:sp>
      <p:sp>
        <p:nvSpPr>
          <p:cNvPr id="21" name="object 21"/>
          <p:cNvSpPr/>
          <p:nvPr/>
        </p:nvSpPr>
        <p:spPr>
          <a:xfrm>
            <a:off x="609600" y="177800"/>
            <a:ext cx="177800" cy="533400"/>
          </a:xfrm>
          <a:custGeom>
            <a:avLst/>
            <a:gdLst/>
            <a:ahLst/>
            <a:cxnLst/>
            <a:rect l="l" t="t" r="r" b="b"/>
            <a:pathLst>
              <a:path w="133350" h="400050">
                <a:moveTo>
                  <a:pt x="0" y="400050"/>
                </a:moveTo>
                <a:lnTo>
                  <a:pt x="133350" y="400050"/>
                </a:lnTo>
                <a:lnTo>
                  <a:pt x="133350" y="0"/>
                </a:lnTo>
                <a:lnTo>
                  <a:pt x="0" y="0"/>
                </a:lnTo>
                <a:lnTo>
                  <a:pt x="0" y="400050"/>
                </a:lnTo>
                <a:close/>
              </a:path>
            </a:pathLst>
          </a:custGeom>
          <a:solidFill>
            <a:srgbClr val="00AF4F"/>
          </a:solidFill>
        </p:spPr>
        <p:txBody>
          <a:bodyPr wrap="square" lIns="0" tIns="0" rIns="0" bIns="0" rtlCol="0">
            <a:noAutofit/>
          </a:bodyPr>
          <a:lstStyle/>
          <a:p>
            <a:endParaRPr sz="2400"/>
          </a:p>
        </p:txBody>
      </p:sp>
      <p:sp>
        <p:nvSpPr>
          <p:cNvPr id="22" name="object 22"/>
          <p:cNvSpPr/>
          <p:nvPr/>
        </p:nvSpPr>
        <p:spPr>
          <a:xfrm>
            <a:off x="774701" y="177800"/>
            <a:ext cx="88900" cy="533400"/>
          </a:xfrm>
          <a:custGeom>
            <a:avLst/>
            <a:gdLst/>
            <a:ahLst/>
            <a:cxnLst/>
            <a:rect l="l" t="t" r="r" b="b"/>
            <a:pathLst>
              <a:path w="66675" h="400050">
                <a:moveTo>
                  <a:pt x="0" y="400050"/>
                </a:moveTo>
                <a:lnTo>
                  <a:pt x="66675" y="400050"/>
                </a:lnTo>
                <a:lnTo>
                  <a:pt x="66675" y="0"/>
                </a:lnTo>
                <a:lnTo>
                  <a:pt x="0" y="0"/>
                </a:lnTo>
                <a:lnTo>
                  <a:pt x="0" y="400050"/>
                </a:lnTo>
                <a:close/>
              </a:path>
            </a:pathLst>
          </a:custGeom>
          <a:solidFill>
            <a:srgbClr val="006EBE"/>
          </a:solidFill>
        </p:spPr>
        <p:txBody>
          <a:bodyPr wrap="square" lIns="0" tIns="0" rIns="0" bIns="0" rtlCol="0">
            <a:noAutofit/>
          </a:bodyPr>
          <a:lstStyle/>
          <a:p>
            <a:endParaRPr sz="2400"/>
          </a:p>
        </p:txBody>
      </p:sp>
      <p:sp>
        <p:nvSpPr>
          <p:cNvPr id="23" name="object 23"/>
          <p:cNvSpPr/>
          <p:nvPr/>
        </p:nvSpPr>
        <p:spPr>
          <a:xfrm>
            <a:off x="8648700" y="1778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000000"/>
          </a:solidFill>
        </p:spPr>
        <p:txBody>
          <a:bodyPr wrap="square" lIns="0" tIns="0" rIns="0" bIns="0" rtlCol="0">
            <a:noAutofit/>
          </a:bodyPr>
          <a:lstStyle/>
          <a:p>
            <a:endParaRPr sz="2400"/>
          </a:p>
        </p:txBody>
      </p:sp>
      <p:sp>
        <p:nvSpPr>
          <p:cNvPr id="24" name="object 24"/>
          <p:cNvSpPr/>
          <p:nvPr/>
        </p:nvSpPr>
        <p:spPr>
          <a:xfrm>
            <a:off x="438149" y="5759449"/>
            <a:ext cx="8445584" cy="0"/>
          </a:xfrm>
          <a:custGeom>
            <a:avLst/>
            <a:gdLst/>
            <a:ahLst/>
            <a:cxnLst/>
            <a:rect l="l" t="t" r="r" b="b"/>
            <a:pathLst>
              <a:path w="6334188">
                <a:moveTo>
                  <a:pt x="0" y="0"/>
                </a:moveTo>
                <a:lnTo>
                  <a:pt x="6334188" y="0"/>
                </a:lnTo>
              </a:path>
            </a:pathLst>
          </a:custGeom>
          <a:ln w="9534">
            <a:solidFill>
              <a:srgbClr val="000000"/>
            </a:solidFill>
          </a:ln>
        </p:spPr>
        <p:txBody>
          <a:bodyPr wrap="square" lIns="0" tIns="0" rIns="0" bIns="0" rtlCol="0">
            <a:noAutofit/>
          </a:bodyPr>
          <a:lstStyle/>
          <a:p>
            <a:endParaRPr sz="2400"/>
          </a:p>
        </p:txBody>
      </p:sp>
      <p:sp>
        <p:nvSpPr>
          <p:cNvPr id="25" name="object 25"/>
          <p:cNvSpPr/>
          <p:nvPr/>
        </p:nvSpPr>
        <p:spPr>
          <a:xfrm>
            <a:off x="7912101" y="203201"/>
            <a:ext cx="698500" cy="495300"/>
          </a:xfrm>
          <a:prstGeom prst="rect">
            <a:avLst/>
          </a:prstGeom>
          <a:blipFill>
            <a:blip r:embed="rId4" cstate="print"/>
            <a:stretch>
              <a:fillRect/>
            </a:stretch>
          </a:blipFill>
        </p:spPr>
        <p:txBody>
          <a:bodyPr wrap="square" lIns="0" tIns="0" rIns="0" bIns="0" rtlCol="0">
            <a:noAutofit/>
          </a:bodyPr>
          <a:lstStyle/>
          <a:p>
            <a:endParaRPr sz="2400"/>
          </a:p>
        </p:txBody>
      </p:sp>
      <p:sp>
        <p:nvSpPr>
          <p:cNvPr id="26" name="object 26"/>
          <p:cNvSpPr/>
          <p:nvPr/>
        </p:nvSpPr>
        <p:spPr>
          <a:xfrm>
            <a:off x="7912101" y="203201"/>
            <a:ext cx="698500" cy="495300"/>
          </a:xfrm>
          <a:prstGeom prst="rect">
            <a:avLst/>
          </a:prstGeom>
          <a:blipFill>
            <a:blip r:embed="rId4" cstate="print"/>
            <a:stretch>
              <a:fillRect/>
            </a:stretch>
          </a:blipFill>
        </p:spPr>
        <p:txBody>
          <a:bodyPr wrap="square" lIns="0" tIns="0" rIns="0" bIns="0" rtlCol="0">
            <a:noAutofit/>
          </a:bodyPr>
          <a:lstStyle/>
          <a:p>
            <a:endParaRPr sz="2400"/>
          </a:p>
        </p:txBody>
      </p:sp>
      <p:sp>
        <p:nvSpPr>
          <p:cNvPr id="27" name="object 27"/>
          <p:cNvSpPr/>
          <p:nvPr/>
        </p:nvSpPr>
        <p:spPr>
          <a:xfrm>
            <a:off x="863601" y="165101"/>
            <a:ext cx="7785100" cy="546100"/>
          </a:xfrm>
          <a:custGeom>
            <a:avLst/>
            <a:gdLst/>
            <a:ahLst/>
            <a:cxnLst/>
            <a:rect l="l" t="t" r="r" b="b"/>
            <a:pathLst>
              <a:path w="5838825" h="409575">
                <a:moveTo>
                  <a:pt x="0" y="409575"/>
                </a:moveTo>
                <a:lnTo>
                  <a:pt x="5838825" y="409575"/>
                </a:lnTo>
                <a:lnTo>
                  <a:pt x="5838825" y="0"/>
                </a:lnTo>
                <a:lnTo>
                  <a:pt x="0" y="0"/>
                </a:lnTo>
                <a:lnTo>
                  <a:pt x="0" y="409575"/>
                </a:lnTo>
                <a:close/>
              </a:path>
            </a:pathLst>
          </a:custGeom>
          <a:solidFill>
            <a:srgbClr val="FDFD00"/>
          </a:solidFill>
        </p:spPr>
        <p:txBody>
          <a:bodyPr wrap="square" lIns="0" tIns="0" rIns="0" bIns="0" rtlCol="0">
            <a:noAutofit/>
          </a:bodyPr>
          <a:lstStyle/>
          <a:p>
            <a:endParaRPr sz="2400"/>
          </a:p>
        </p:txBody>
      </p:sp>
      <p:sp>
        <p:nvSpPr>
          <p:cNvPr id="28" name="object 28"/>
          <p:cNvSpPr/>
          <p:nvPr/>
        </p:nvSpPr>
        <p:spPr>
          <a:xfrm>
            <a:off x="533401" y="4902201"/>
            <a:ext cx="8242300" cy="749300"/>
          </a:xfrm>
          <a:prstGeom prst="rect">
            <a:avLst/>
          </a:prstGeom>
          <a:blipFill>
            <a:blip r:embed="rId5" cstate="print"/>
            <a:stretch>
              <a:fillRect/>
            </a:stretch>
          </a:blipFill>
        </p:spPr>
        <p:txBody>
          <a:bodyPr wrap="square" lIns="0" tIns="0" rIns="0" bIns="0" rtlCol="0">
            <a:noAutofit/>
          </a:bodyPr>
          <a:lstStyle/>
          <a:p>
            <a:endParaRPr sz="2400"/>
          </a:p>
        </p:txBody>
      </p:sp>
      <p:sp>
        <p:nvSpPr>
          <p:cNvPr id="29" name="object 29"/>
          <p:cNvSpPr/>
          <p:nvPr/>
        </p:nvSpPr>
        <p:spPr>
          <a:xfrm>
            <a:off x="533401" y="4902201"/>
            <a:ext cx="8242300" cy="749300"/>
          </a:xfrm>
          <a:custGeom>
            <a:avLst/>
            <a:gdLst/>
            <a:ahLst/>
            <a:cxnLst/>
            <a:rect l="l" t="t" r="r" b="b"/>
            <a:pathLst>
              <a:path w="6181725" h="561975">
                <a:moveTo>
                  <a:pt x="0" y="561975"/>
                </a:moveTo>
                <a:lnTo>
                  <a:pt x="6181725" y="561975"/>
                </a:lnTo>
                <a:lnTo>
                  <a:pt x="6181725" y="0"/>
                </a:lnTo>
                <a:lnTo>
                  <a:pt x="0" y="0"/>
                </a:lnTo>
                <a:lnTo>
                  <a:pt x="0" y="561975"/>
                </a:lnTo>
                <a:close/>
              </a:path>
            </a:pathLst>
          </a:custGeom>
          <a:ln w="38100">
            <a:solidFill>
              <a:srgbClr val="FDFD00"/>
            </a:solidFill>
          </a:ln>
        </p:spPr>
        <p:txBody>
          <a:bodyPr wrap="square" lIns="0" tIns="0" rIns="0" bIns="0" rtlCol="0">
            <a:noAutofit/>
          </a:bodyPr>
          <a:lstStyle/>
          <a:p>
            <a:endParaRPr sz="2400"/>
          </a:p>
        </p:txBody>
      </p:sp>
      <p:sp>
        <p:nvSpPr>
          <p:cNvPr id="30" name="object 30"/>
          <p:cNvSpPr/>
          <p:nvPr/>
        </p:nvSpPr>
        <p:spPr>
          <a:xfrm>
            <a:off x="635001" y="1371600"/>
            <a:ext cx="4356100" cy="939800"/>
          </a:xfrm>
          <a:custGeom>
            <a:avLst/>
            <a:gdLst/>
            <a:ahLst/>
            <a:cxnLst/>
            <a:rect l="l" t="t" r="r" b="b"/>
            <a:pathLst>
              <a:path w="3267075" h="704850">
                <a:moveTo>
                  <a:pt x="0" y="67690"/>
                </a:moveTo>
                <a:lnTo>
                  <a:pt x="12" y="638555"/>
                </a:lnTo>
                <a:lnTo>
                  <a:pt x="23812" y="688594"/>
                </a:lnTo>
                <a:lnTo>
                  <a:pt x="68033" y="704850"/>
                </a:lnTo>
                <a:lnTo>
                  <a:pt x="3200400" y="704850"/>
                </a:lnTo>
                <a:lnTo>
                  <a:pt x="3228594" y="698246"/>
                </a:lnTo>
                <a:lnTo>
                  <a:pt x="3250691" y="681227"/>
                </a:lnTo>
                <a:lnTo>
                  <a:pt x="3264280" y="656589"/>
                </a:lnTo>
                <a:lnTo>
                  <a:pt x="3267075" y="637159"/>
                </a:lnTo>
                <a:lnTo>
                  <a:pt x="3267075" y="66294"/>
                </a:lnTo>
                <a:lnTo>
                  <a:pt x="3260344" y="38353"/>
                </a:lnTo>
                <a:lnTo>
                  <a:pt x="3243199" y="16255"/>
                </a:lnTo>
                <a:lnTo>
                  <a:pt x="3218434" y="2794"/>
                </a:lnTo>
                <a:lnTo>
                  <a:pt x="3199003" y="0"/>
                </a:lnTo>
                <a:lnTo>
                  <a:pt x="66725" y="0"/>
                </a:lnTo>
                <a:lnTo>
                  <a:pt x="38544" y="6603"/>
                </a:lnTo>
                <a:lnTo>
                  <a:pt x="16319" y="23622"/>
                </a:lnTo>
                <a:lnTo>
                  <a:pt x="2819" y="48260"/>
                </a:lnTo>
                <a:lnTo>
                  <a:pt x="0" y="67690"/>
                </a:lnTo>
                <a:close/>
              </a:path>
            </a:pathLst>
          </a:custGeom>
          <a:solidFill>
            <a:srgbClr val="A08D69"/>
          </a:solidFill>
        </p:spPr>
        <p:txBody>
          <a:bodyPr wrap="square" lIns="0" tIns="0" rIns="0" bIns="0" rtlCol="0">
            <a:noAutofit/>
          </a:bodyPr>
          <a:lstStyle/>
          <a:p>
            <a:endParaRPr sz="2400"/>
          </a:p>
        </p:txBody>
      </p:sp>
      <p:sp>
        <p:nvSpPr>
          <p:cNvPr id="31" name="object 31"/>
          <p:cNvSpPr/>
          <p:nvPr/>
        </p:nvSpPr>
        <p:spPr>
          <a:xfrm>
            <a:off x="641349" y="1378035"/>
            <a:ext cx="4356184" cy="939800"/>
          </a:xfrm>
          <a:custGeom>
            <a:avLst/>
            <a:gdLst/>
            <a:ahLst/>
            <a:cxnLst/>
            <a:rect l="l" t="t" r="r" b="b"/>
            <a:pathLst>
              <a:path w="3267138" h="704850">
                <a:moveTo>
                  <a:pt x="0" y="67563"/>
                </a:moveTo>
                <a:lnTo>
                  <a:pt x="6184" y="39370"/>
                </a:lnTo>
                <a:lnTo>
                  <a:pt x="22898" y="17018"/>
                </a:lnTo>
                <a:lnTo>
                  <a:pt x="47409" y="3048"/>
                </a:lnTo>
                <a:lnTo>
                  <a:pt x="68033" y="0"/>
                </a:lnTo>
                <a:lnTo>
                  <a:pt x="3199066" y="0"/>
                </a:lnTo>
                <a:lnTo>
                  <a:pt x="3227387" y="6096"/>
                </a:lnTo>
                <a:lnTo>
                  <a:pt x="3249993" y="22733"/>
                </a:lnTo>
                <a:lnTo>
                  <a:pt x="3263836" y="47116"/>
                </a:lnTo>
                <a:lnTo>
                  <a:pt x="3267138" y="67563"/>
                </a:lnTo>
                <a:lnTo>
                  <a:pt x="3267138" y="637159"/>
                </a:lnTo>
                <a:lnTo>
                  <a:pt x="3260915" y="665352"/>
                </a:lnTo>
                <a:lnTo>
                  <a:pt x="3244151" y="687704"/>
                </a:lnTo>
                <a:lnTo>
                  <a:pt x="3219640" y="701675"/>
                </a:lnTo>
                <a:lnTo>
                  <a:pt x="3199066" y="704850"/>
                </a:lnTo>
                <a:lnTo>
                  <a:pt x="68033" y="704850"/>
                </a:lnTo>
                <a:lnTo>
                  <a:pt x="39649" y="698626"/>
                </a:lnTo>
                <a:lnTo>
                  <a:pt x="17119" y="681989"/>
                </a:lnTo>
                <a:lnTo>
                  <a:pt x="3187" y="657606"/>
                </a:lnTo>
                <a:lnTo>
                  <a:pt x="0" y="637159"/>
                </a:lnTo>
                <a:lnTo>
                  <a:pt x="0" y="67563"/>
                </a:lnTo>
                <a:close/>
              </a:path>
            </a:pathLst>
          </a:custGeom>
          <a:ln w="9534">
            <a:solidFill>
              <a:srgbClr val="76664A"/>
            </a:solidFill>
          </a:ln>
        </p:spPr>
        <p:txBody>
          <a:bodyPr wrap="square" lIns="0" tIns="0" rIns="0" bIns="0" rtlCol="0">
            <a:noAutofit/>
          </a:bodyPr>
          <a:lstStyle/>
          <a:p>
            <a:endParaRPr sz="2400"/>
          </a:p>
        </p:txBody>
      </p:sp>
      <p:sp>
        <p:nvSpPr>
          <p:cNvPr id="32" name="object 32"/>
          <p:cNvSpPr/>
          <p:nvPr/>
        </p:nvSpPr>
        <p:spPr>
          <a:xfrm>
            <a:off x="3213100" y="2324101"/>
            <a:ext cx="355600" cy="469900"/>
          </a:xfrm>
          <a:custGeom>
            <a:avLst/>
            <a:gdLst/>
            <a:ahLst/>
            <a:cxnLst/>
            <a:rect l="l" t="t" r="r" b="b"/>
            <a:pathLst>
              <a:path w="266700" h="352425">
                <a:moveTo>
                  <a:pt x="133350" y="352425"/>
                </a:moveTo>
                <a:lnTo>
                  <a:pt x="266700" y="215900"/>
                </a:lnTo>
                <a:lnTo>
                  <a:pt x="200025" y="215900"/>
                </a:lnTo>
                <a:lnTo>
                  <a:pt x="200025" y="0"/>
                </a:lnTo>
                <a:lnTo>
                  <a:pt x="66675" y="0"/>
                </a:lnTo>
                <a:lnTo>
                  <a:pt x="66675" y="215900"/>
                </a:lnTo>
                <a:lnTo>
                  <a:pt x="0" y="215900"/>
                </a:lnTo>
                <a:lnTo>
                  <a:pt x="133350" y="352425"/>
                </a:lnTo>
                <a:close/>
              </a:path>
            </a:pathLst>
          </a:custGeom>
          <a:solidFill>
            <a:srgbClr val="000000"/>
          </a:solidFill>
        </p:spPr>
        <p:txBody>
          <a:bodyPr wrap="square" lIns="0" tIns="0" rIns="0" bIns="0" rtlCol="0">
            <a:noAutofit/>
          </a:bodyPr>
          <a:lstStyle/>
          <a:p>
            <a:endParaRPr sz="2400"/>
          </a:p>
        </p:txBody>
      </p:sp>
      <p:sp>
        <p:nvSpPr>
          <p:cNvPr id="33" name="object 33"/>
          <p:cNvSpPr/>
          <p:nvPr/>
        </p:nvSpPr>
        <p:spPr>
          <a:xfrm>
            <a:off x="3219535" y="2330535"/>
            <a:ext cx="355600" cy="469900"/>
          </a:xfrm>
          <a:custGeom>
            <a:avLst/>
            <a:gdLst/>
            <a:ahLst/>
            <a:cxnLst/>
            <a:rect l="l" t="t" r="r" b="b"/>
            <a:pathLst>
              <a:path w="266700" h="352425">
                <a:moveTo>
                  <a:pt x="0" y="215900"/>
                </a:moveTo>
                <a:lnTo>
                  <a:pt x="66548" y="215900"/>
                </a:lnTo>
                <a:lnTo>
                  <a:pt x="66548" y="0"/>
                </a:lnTo>
                <a:lnTo>
                  <a:pt x="200025" y="0"/>
                </a:lnTo>
                <a:lnTo>
                  <a:pt x="200025" y="215900"/>
                </a:lnTo>
                <a:lnTo>
                  <a:pt x="266700" y="215900"/>
                </a:lnTo>
                <a:lnTo>
                  <a:pt x="133350" y="352425"/>
                </a:lnTo>
                <a:lnTo>
                  <a:pt x="0" y="215900"/>
                </a:lnTo>
                <a:close/>
              </a:path>
            </a:pathLst>
          </a:custGeom>
          <a:ln w="9534">
            <a:solidFill>
              <a:srgbClr val="9A310D"/>
            </a:solidFill>
          </a:ln>
        </p:spPr>
        <p:txBody>
          <a:bodyPr wrap="square" lIns="0" tIns="0" rIns="0" bIns="0" rtlCol="0">
            <a:noAutofit/>
          </a:bodyPr>
          <a:lstStyle/>
          <a:p>
            <a:endParaRPr sz="2400"/>
          </a:p>
        </p:txBody>
      </p:sp>
      <p:sp>
        <p:nvSpPr>
          <p:cNvPr id="34" name="object 34"/>
          <p:cNvSpPr/>
          <p:nvPr/>
        </p:nvSpPr>
        <p:spPr>
          <a:xfrm>
            <a:off x="635001" y="2794000"/>
            <a:ext cx="4356100" cy="1625600"/>
          </a:xfrm>
          <a:custGeom>
            <a:avLst/>
            <a:gdLst/>
            <a:ahLst/>
            <a:cxnLst/>
            <a:rect l="l" t="t" r="r" b="b"/>
            <a:pathLst>
              <a:path w="3267075" h="1219200">
                <a:moveTo>
                  <a:pt x="0" y="67563"/>
                </a:moveTo>
                <a:lnTo>
                  <a:pt x="0" y="1152144"/>
                </a:lnTo>
                <a:lnTo>
                  <a:pt x="6426" y="1180464"/>
                </a:lnTo>
                <a:lnTo>
                  <a:pt x="23406" y="1202817"/>
                </a:lnTo>
                <a:lnTo>
                  <a:pt x="48132" y="1216406"/>
                </a:lnTo>
                <a:lnTo>
                  <a:pt x="67551" y="1219200"/>
                </a:lnTo>
                <a:lnTo>
                  <a:pt x="3200019" y="1219200"/>
                </a:lnTo>
                <a:lnTo>
                  <a:pt x="3228340" y="1212723"/>
                </a:lnTo>
                <a:lnTo>
                  <a:pt x="3250691" y="1195832"/>
                </a:lnTo>
                <a:lnTo>
                  <a:pt x="3264280" y="1171067"/>
                </a:lnTo>
                <a:lnTo>
                  <a:pt x="3267075" y="1151636"/>
                </a:lnTo>
                <a:lnTo>
                  <a:pt x="3267075" y="67056"/>
                </a:lnTo>
                <a:lnTo>
                  <a:pt x="3260598" y="38735"/>
                </a:lnTo>
                <a:lnTo>
                  <a:pt x="3243707" y="16382"/>
                </a:lnTo>
                <a:lnTo>
                  <a:pt x="3218941" y="2793"/>
                </a:lnTo>
                <a:lnTo>
                  <a:pt x="3199511" y="0"/>
                </a:lnTo>
                <a:lnTo>
                  <a:pt x="67030" y="0"/>
                </a:lnTo>
                <a:lnTo>
                  <a:pt x="38747" y="6476"/>
                </a:lnTo>
                <a:lnTo>
                  <a:pt x="16421" y="23368"/>
                </a:lnTo>
                <a:lnTo>
                  <a:pt x="2832" y="48132"/>
                </a:lnTo>
                <a:lnTo>
                  <a:pt x="0" y="67563"/>
                </a:lnTo>
                <a:close/>
              </a:path>
            </a:pathLst>
          </a:custGeom>
          <a:solidFill>
            <a:srgbClr val="9A2C1E"/>
          </a:solidFill>
        </p:spPr>
        <p:txBody>
          <a:bodyPr wrap="square" lIns="0" tIns="0" rIns="0" bIns="0" rtlCol="0">
            <a:noAutofit/>
          </a:bodyPr>
          <a:lstStyle/>
          <a:p>
            <a:endParaRPr sz="2400"/>
          </a:p>
        </p:txBody>
      </p:sp>
      <p:sp>
        <p:nvSpPr>
          <p:cNvPr id="35" name="object 35"/>
          <p:cNvSpPr/>
          <p:nvPr/>
        </p:nvSpPr>
        <p:spPr>
          <a:xfrm>
            <a:off x="5372100" y="1447800"/>
            <a:ext cx="3022600" cy="2997200"/>
          </a:xfrm>
          <a:prstGeom prst="rect">
            <a:avLst/>
          </a:prstGeom>
          <a:blipFill>
            <a:blip r:embed="rId6" cstate="print"/>
            <a:stretch>
              <a:fillRect/>
            </a:stretch>
          </a:blipFill>
        </p:spPr>
        <p:txBody>
          <a:bodyPr wrap="square" lIns="0" tIns="0" rIns="0" bIns="0" rtlCol="0">
            <a:noAutofit/>
          </a:bodyPr>
          <a:lstStyle/>
          <a:p>
            <a:endParaRPr sz="2400"/>
          </a:p>
        </p:txBody>
      </p:sp>
      <p:sp>
        <p:nvSpPr>
          <p:cNvPr id="36" name="object 36"/>
          <p:cNvSpPr/>
          <p:nvPr/>
        </p:nvSpPr>
        <p:spPr>
          <a:xfrm>
            <a:off x="11061701" y="63500"/>
            <a:ext cx="1155700" cy="812800"/>
          </a:xfrm>
          <a:prstGeom prst="rect">
            <a:avLst/>
          </a:prstGeom>
          <a:blipFill>
            <a:blip r:embed="rId7" cstate="print"/>
            <a:stretch>
              <a:fillRect/>
            </a:stretch>
          </a:blipFill>
        </p:spPr>
        <p:txBody>
          <a:bodyPr wrap="square" lIns="0" tIns="0" rIns="0" bIns="0" rtlCol="0">
            <a:noAutofit/>
          </a:bodyPr>
          <a:lstStyle/>
          <a:p>
            <a:endParaRPr sz="2400"/>
          </a:p>
        </p:txBody>
      </p:sp>
      <p:sp>
        <p:nvSpPr>
          <p:cNvPr id="37" name="object 37"/>
          <p:cNvSpPr/>
          <p:nvPr/>
        </p:nvSpPr>
        <p:spPr>
          <a:xfrm>
            <a:off x="215901" y="6172201"/>
            <a:ext cx="1257300" cy="495300"/>
          </a:xfrm>
          <a:prstGeom prst="rect">
            <a:avLst/>
          </a:prstGeom>
          <a:blipFill>
            <a:blip r:embed="rId8" cstate="print"/>
            <a:stretch>
              <a:fillRect/>
            </a:stretch>
          </a:blipFill>
        </p:spPr>
        <p:txBody>
          <a:bodyPr wrap="square" lIns="0" tIns="0" rIns="0" bIns="0" rtlCol="0">
            <a:noAutofit/>
          </a:bodyPr>
          <a:lstStyle/>
          <a:p>
            <a:endParaRPr sz="2400"/>
          </a:p>
        </p:txBody>
      </p:sp>
      <p:sp>
        <p:nvSpPr>
          <p:cNvPr id="11" name="object 11"/>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10" name="object 10"/>
          <p:cNvSpPr txBox="1"/>
          <p:nvPr/>
        </p:nvSpPr>
        <p:spPr>
          <a:xfrm>
            <a:off x="6057901" y="6538045"/>
            <a:ext cx="3196991" cy="161289"/>
          </a:xfrm>
          <a:prstGeom prst="rect">
            <a:avLst/>
          </a:prstGeom>
        </p:spPr>
        <p:txBody>
          <a:bodyPr wrap="square" lIns="0" tIns="0" rIns="0" bIns="0" rtlCol="0">
            <a:noAutofit/>
          </a:bodyPr>
          <a:lstStyle/>
          <a:p>
            <a:pPr marL="16933">
              <a:lnSpc>
                <a:spcPts val="1173"/>
              </a:lnSpc>
              <a:spcBef>
                <a:spcPts val="59"/>
              </a:spcBef>
            </a:pPr>
            <a:r>
              <a:rPr sz="1000" spc="25" dirty="0">
                <a:solidFill>
                  <a:srgbClr val="D9D9D9"/>
                </a:solidFill>
                <a:latin typeface="Bernard MT Condensed"/>
                <a:cs typeface="Bernard MT Condensed"/>
              </a:rPr>
              <a:t>S</a:t>
            </a:r>
            <a:r>
              <a:rPr sz="1000" spc="-12" dirty="0">
                <a:solidFill>
                  <a:srgbClr val="D9D9D9"/>
                </a:solidFill>
                <a:latin typeface="Bernard MT Condensed"/>
                <a:cs typeface="Bernard MT Condensed"/>
              </a:rPr>
              <a:t>E</a:t>
            </a:r>
            <a:r>
              <a:rPr sz="1000" spc="-39" dirty="0">
                <a:solidFill>
                  <a:srgbClr val="D9D9D9"/>
                </a:solidFill>
                <a:latin typeface="Bernard MT Condensed"/>
                <a:cs typeface="Bernard MT Condensed"/>
              </a:rPr>
              <a:t>B</a:t>
            </a:r>
            <a:r>
              <a:rPr sz="1000" spc="19" dirty="0">
                <a:solidFill>
                  <a:srgbClr val="D9D9D9"/>
                </a:solidFill>
                <a:latin typeface="Bernard MT Condensed"/>
                <a:cs typeface="Bernard MT Condensed"/>
              </a:rPr>
              <a:t>A</a:t>
            </a:r>
            <a:r>
              <a:rPr sz="1000" spc="-39" dirty="0">
                <a:solidFill>
                  <a:srgbClr val="D9D9D9"/>
                </a:solidFill>
                <a:latin typeface="Bernard MT Condensed"/>
                <a:cs typeface="Bernard MT Condensed"/>
              </a:rPr>
              <a:t>G</a:t>
            </a:r>
            <a:r>
              <a:rPr sz="1000" spc="19" dirty="0">
                <a:solidFill>
                  <a:srgbClr val="D9D9D9"/>
                </a:solidFill>
                <a:latin typeface="Bernard MT Condensed"/>
                <a:cs typeface="Bernard MT Condensed"/>
              </a:rPr>
              <a:t>A</a:t>
            </a:r>
            <a:r>
              <a:rPr sz="1000" dirty="0">
                <a:solidFill>
                  <a:srgbClr val="D9D9D9"/>
                </a:solidFill>
                <a:latin typeface="Bernard MT Condensed"/>
                <a:cs typeface="Bernard MT Condensed"/>
              </a:rPr>
              <a:t>I</a:t>
            </a:r>
            <a:r>
              <a:rPr sz="1000" spc="65" dirty="0">
                <a:solidFill>
                  <a:srgbClr val="D9D9D9"/>
                </a:solidFill>
                <a:latin typeface="Bernard MT Condensed"/>
                <a:cs typeface="Bernard MT Condensed"/>
              </a:rPr>
              <a:t> </a:t>
            </a:r>
            <a:r>
              <a:rPr sz="1000" spc="19" dirty="0">
                <a:solidFill>
                  <a:srgbClr val="D9D9D9"/>
                </a:solidFill>
                <a:latin typeface="Bernard MT Condensed"/>
                <a:cs typeface="Bernard MT Condensed"/>
              </a:rPr>
              <a:t>A</a:t>
            </a:r>
            <a:r>
              <a:rPr sz="1000" spc="-5" dirty="0">
                <a:solidFill>
                  <a:srgbClr val="D9D9D9"/>
                </a:solidFill>
                <a:latin typeface="Bernard MT Condensed"/>
                <a:cs typeface="Bernard MT Condensed"/>
              </a:rPr>
              <a:t>L</a:t>
            </a:r>
            <a:r>
              <a:rPr sz="1000" spc="33" dirty="0">
                <a:solidFill>
                  <a:srgbClr val="D9D9D9"/>
                </a:solidFill>
                <a:latin typeface="Bernard MT Condensed"/>
                <a:cs typeface="Bernard MT Condensed"/>
              </a:rPr>
              <a:t>T</a:t>
            </a:r>
            <a:r>
              <a:rPr sz="1000" spc="-12" dirty="0">
                <a:solidFill>
                  <a:srgbClr val="D9D9D9"/>
                </a:solidFill>
                <a:latin typeface="Bernard MT Condensed"/>
                <a:cs typeface="Bernard MT Condensed"/>
              </a:rPr>
              <a:t>E</a:t>
            </a:r>
            <a:r>
              <a:rPr sz="1000" spc="-39" dirty="0">
                <a:solidFill>
                  <a:srgbClr val="D9D9D9"/>
                </a:solidFill>
                <a:latin typeface="Bernard MT Condensed"/>
                <a:cs typeface="Bernard MT Condensed"/>
              </a:rPr>
              <a:t>R</a:t>
            </a:r>
            <a:r>
              <a:rPr sz="1000" spc="39" dirty="0">
                <a:solidFill>
                  <a:srgbClr val="D9D9D9"/>
                </a:solidFill>
                <a:latin typeface="Bernard MT Condensed"/>
                <a:cs typeface="Bernard MT Condensed"/>
              </a:rPr>
              <a:t>N</a:t>
            </a:r>
            <a:r>
              <a:rPr sz="1000" spc="19" dirty="0">
                <a:solidFill>
                  <a:srgbClr val="D9D9D9"/>
                </a:solidFill>
                <a:latin typeface="Bernard MT Condensed"/>
                <a:cs typeface="Bernard MT Condensed"/>
              </a:rPr>
              <a:t>A</a:t>
            </a:r>
            <a:r>
              <a:rPr sz="1000" spc="33" dirty="0">
                <a:solidFill>
                  <a:srgbClr val="D9D9D9"/>
                </a:solidFill>
                <a:latin typeface="Bernard MT Condensed"/>
                <a:cs typeface="Bernard MT Condensed"/>
              </a:rPr>
              <a:t>T</a:t>
            </a:r>
            <a:r>
              <a:rPr sz="1000" spc="5" dirty="0">
                <a:solidFill>
                  <a:srgbClr val="D9D9D9"/>
                </a:solidFill>
                <a:latin typeface="Bernard MT Condensed"/>
                <a:cs typeface="Bernard MT Condensed"/>
              </a:rPr>
              <a:t>I</a:t>
            </a:r>
            <a:r>
              <a:rPr sz="1000" dirty="0">
                <a:solidFill>
                  <a:srgbClr val="D9D9D9"/>
                </a:solidFill>
                <a:latin typeface="Bernard MT Condensed"/>
                <a:cs typeface="Bernard MT Condensed"/>
              </a:rPr>
              <a:t>F</a:t>
            </a:r>
            <a:r>
              <a:rPr sz="1000" spc="-45" dirty="0">
                <a:solidFill>
                  <a:srgbClr val="D9D9D9"/>
                </a:solidFill>
                <a:latin typeface="Bernard MT Condensed"/>
                <a:cs typeface="Bernard MT Condensed"/>
              </a:rPr>
              <a:t> </a:t>
            </a:r>
            <a:r>
              <a:rPr sz="1000" spc="25" dirty="0">
                <a:solidFill>
                  <a:srgbClr val="D9D9D9"/>
                </a:solidFill>
                <a:latin typeface="Bernard MT Condensed"/>
                <a:cs typeface="Bernard MT Condensed"/>
              </a:rPr>
              <a:t>S</a:t>
            </a:r>
            <a:r>
              <a:rPr sz="1000" spc="-39" dirty="0">
                <a:solidFill>
                  <a:srgbClr val="D9D9D9"/>
                </a:solidFill>
                <a:latin typeface="Bernard MT Condensed"/>
                <a:cs typeface="Bernard MT Condensed"/>
              </a:rPr>
              <a:t>O</a:t>
            </a:r>
            <a:r>
              <a:rPr sz="1000" spc="-5" dirty="0">
                <a:solidFill>
                  <a:srgbClr val="D9D9D9"/>
                </a:solidFill>
                <a:latin typeface="Bernard MT Condensed"/>
                <a:cs typeface="Bernard MT Condensed"/>
              </a:rPr>
              <a:t>L</a:t>
            </a:r>
            <a:r>
              <a:rPr sz="1000" spc="-33" dirty="0">
                <a:solidFill>
                  <a:srgbClr val="D9D9D9"/>
                </a:solidFill>
                <a:latin typeface="Bernard MT Condensed"/>
                <a:cs typeface="Bernard MT Condensed"/>
              </a:rPr>
              <a:t>U</a:t>
            </a:r>
            <a:r>
              <a:rPr sz="1000" spc="25" dirty="0">
                <a:solidFill>
                  <a:srgbClr val="D9D9D9"/>
                </a:solidFill>
                <a:latin typeface="Bernard MT Condensed"/>
                <a:cs typeface="Bernard MT Condensed"/>
              </a:rPr>
              <a:t>S</a:t>
            </a:r>
            <a:r>
              <a:rPr sz="1000" dirty="0">
                <a:solidFill>
                  <a:srgbClr val="D9D9D9"/>
                </a:solidFill>
                <a:latin typeface="Bernard MT Condensed"/>
                <a:cs typeface="Bernard MT Condensed"/>
              </a:rPr>
              <a:t>I</a:t>
            </a:r>
            <a:r>
              <a:rPr sz="1000" spc="-33" dirty="0">
                <a:solidFill>
                  <a:srgbClr val="D9D9D9"/>
                </a:solidFill>
                <a:latin typeface="Bernard MT Condensed"/>
                <a:cs typeface="Bernard MT Condensed"/>
              </a:rPr>
              <a:t> </a:t>
            </a:r>
            <a:r>
              <a:rPr sz="1000" spc="25" dirty="0">
                <a:solidFill>
                  <a:srgbClr val="D9D9D9"/>
                </a:solidFill>
                <a:latin typeface="Bernard MT Condensed"/>
                <a:cs typeface="Bernard MT Condensed"/>
              </a:rPr>
              <a:t>S</a:t>
            </a:r>
            <a:r>
              <a:rPr sz="1000" spc="5" dirty="0">
                <a:solidFill>
                  <a:srgbClr val="D9D9D9"/>
                </a:solidFill>
                <a:latin typeface="Bernard MT Condensed"/>
                <a:cs typeface="Bernard MT Condensed"/>
              </a:rPr>
              <a:t>I</a:t>
            </a:r>
            <a:r>
              <a:rPr sz="1000" spc="25" dirty="0">
                <a:solidFill>
                  <a:srgbClr val="D9D9D9"/>
                </a:solidFill>
                <a:latin typeface="Bernard MT Condensed"/>
                <a:cs typeface="Bernard MT Condensed"/>
              </a:rPr>
              <a:t>S</a:t>
            </a:r>
            <a:r>
              <a:rPr sz="1000" spc="33" dirty="0">
                <a:solidFill>
                  <a:srgbClr val="D9D9D9"/>
                </a:solidFill>
                <a:latin typeface="Bernard MT Condensed"/>
                <a:cs typeface="Bernard MT Condensed"/>
              </a:rPr>
              <a:t>T</a:t>
            </a:r>
            <a:r>
              <a:rPr sz="1000" spc="-12" dirty="0">
                <a:solidFill>
                  <a:srgbClr val="D9D9D9"/>
                </a:solidFill>
                <a:latin typeface="Bernard MT Condensed"/>
                <a:cs typeface="Bernard MT Condensed"/>
              </a:rPr>
              <a:t>E</a:t>
            </a:r>
            <a:r>
              <a:rPr sz="1000" dirty="0">
                <a:solidFill>
                  <a:srgbClr val="D9D9D9"/>
                </a:solidFill>
                <a:latin typeface="Bernard MT Condensed"/>
                <a:cs typeface="Bernard MT Condensed"/>
              </a:rPr>
              <a:t>M</a:t>
            </a:r>
            <a:r>
              <a:rPr sz="1000" spc="-25" dirty="0">
                <a:solidFill>
                  <a:srgbClr val="D9D9D9"/>
                </a:solidFill>
                <a:latin typeface="Bernard MT Condensed"/>
                <a:cs typeface="Bernard MT Condensed"/>
              </a:rPr>
              <a:t> </a:t>
            </a:r>
            <a:r>
              <a:rPr sz="1000" spc="-39" dirty="0">
                <a:solidFill>
                  <a:srgbClr val="D9D9D9"/>
                </a:solidFill>
                <a:latin typeface="Bernard MT Condensed"/>
                <a:cs typeface="Bernard MT Condensed"/>
              </a:rPr>
              <a:t>P</a:t>
            </a:r>
            <a:r>
              <a:rPr sz="1000" spc="-12" dirty="0">
                <a:solidFill>
                  <a:srgbClr val="D9D9D9"/>
                </a:solidFill>
                <a:latin typeface="Bernard MT Condensed"/>
                <a:cs typeface="Bernard MT Condensed"/>
              </a:rPr>
              <a:t>E</a:t>
            </a:r>
            <a:r>
              <a:rPr sz="1000" spc="12" dirty="0">
                <a:solidFill>
                  <a:srgbClr val="D9D9D9"/>
                </a:solidFill>
                <a:latin typeface="Bernard MT Condensed"/>
                <a:cs typeface="Bernard MT Condensed"/>
              </a:rPr>
              <a:t>M</a:t>
            </a:r>
            <a:r>
              <a:rPr sz="1000" spc="-39" dirty="0">
                <a:solidFill>
                  <a:srgbClr val="D9D9D9"/>
                </a:solidFill>
                <a:latin typeface="Bernard MT Condensed"/>
                <a:cs typeface="Bernard MT Condensed"/>
              </a:rPr>
              <a:t>B</a:t>
            </a:r>
            <a:r>
              <a:rPr sz="1000" spc="-12" dirty="0">
                <a:solidFill>
                  <a:srgbClr val="D9D9D9"/>
                </a:solidFill>
                <a:latin typeface="Bernard MT Condensed"/>
                <a:cs typeface="Bernard MT Condensed"/>
              </a:rPr>
              <a:t>E</a:t>
            </a:r>
            <a:r>
              <a:rPr sz="1000" spc="-5" dirty="0">
                <a:solidFill>
                  <a:srgbClr val="D9D9D9"/>
                </a:solidFill>
                <a:latin typeface="Bernard MT Condensed"/>
                <a:cs typeface="Bernard MT Condensed"/>
              </a:rPr>
              <a:t>L</a:t>
            </a:r>
            <a:r>
              <a:rPr sz="1000" spc="19" dirty="0">
                <a:solidFill>
                  <a:srgbClr val="D9D9D9"/>
                </a:solidFill>
                <a:latin typeface="Bernard MT Condensed"/>
                <a:cs typeface="Bernard MT Condensed"/>
              </a:rPr>
              <a:t>A</a:t>
            </a:r>
            <a:r>
              <a:rPr sz="1000" dirty="0">
                <a:solidFill>
                  <a:srgbClr val="D9D9D9"/>
                </a:solidFill>
                <a:latin typeface="Bernard MT Condensed"/>
                <a:cs typeface="Bernard MT Condensed"/>
              </a:rPr>
              <a:t>J</a:t>
            </a:r>
            <a:r>
              <a:rPr sz="1000" spc="19" dirty="0">
                <a:solidFill>
                  <a:srgbClr val="D9D9D9"/>
                </a:solidFill>
                <a:latin typeface="Bernard MT Condensed"/>
                <a:cs typeface="Bernard MT Condensed"/>
              </a:rPr>
              <a:t>A</a:t>
            </a:r>
            <a:r>
              <a:rPr sz="1000" spc="-39" dirty="0">
                <a:solidFill>
                  <a:srgbClr val="D9D9D9"/>
                </a:solidFill>
                <a:latin typeface="Bernard MT Condensed"/>
                <a:cs typeface="Bernard MT Condensed"/>
              </a:rPr>
              <a:t>R</a:t>
            </a:r>
            <a:r>
              <a:rPr sz="1000" spc="19" dirty="0">
                <a:solidFill>
                  <a:srgbClr val="D9D9D9"/>
                </a:solidFill>
                <a:latin typeface="Bernard MT Condensed"/>
                <a:cs typeface="Bernard MT Condensed"/>
              </a:rPr>
              <a:t>A</a:t>
            </a:r>
            <a:r>
              <a:rPr sz="1000" dirty="0">
                <a:solidFill>
                  <a:srgbClr val="D9D9D9"/>
                </a:solidFill>
                <a:latin typeface="Bernard MT Condensed"/>
                <a:cs typeface="Bernard MT Condensed"/>
              </a:rPr>
              <a:t>N</a:t>
            </a:r>
            <a:r>
              <a:rPr sz="1000" spc="100" dirty="0">
                <a:solidFill>
                  <a:srgbClr val="D9D9D9"/>
                </a:solidFill>
                <a:latin typeface="Bernard MT Condensed"/>
                <a:cs typeface="Bernard MT Condensed"/>
              </a:rPr>
              <a:t> </a:t>
            </a:r>
            <a:r>
              <a:rPr sz="1000" spc="-39" dirty="0">
                <a:solidFill>
                  <a:srgbClr val="D9D9D9"/>
                </a:solidFill>
                <a:latin typeface="Bernard MT Condensed"/>
                <a:cs typeface="Bernard MT Condensed"/>
              </a:rPr>
              <a:t>D</a:t>
            </a:r>
            <a:r>
              <a:rPr sz="1000" dirty="0">
                <a:solidFill>
                  <a:srgbClr val="D9D9D9"/>
                </a:solidFill>
                <a:latin typeface="Bernard MT Condensed"/>
                <a:cs typeface="Bernard MT Condensed"/>
              </a:rPr>
              <a:t>I</a:t>
            </a:r>
            <a:r>
              <a:rPr sz="1000" spc="67" dirty="0">
                <a:solidFill>
                  <a:srgbClr val="D9D9D9"/>
                </a:solidFill>
                <a:latin typeface="Bernard MT Condensed"/>
                <a:cs typeface="Bernard MT Condensed"/>
              </a:rPr>
              <a:t> </a:t>
            </a:r>
            <a:r>
              <a:rPr sz="1000" spc="-12" dirty="0">
                <a:solidFill>
                  <a:srgbClr val="D9D9D9"/>
                </a:solidFill>
                <a:latin typeface="Bernard MT Condensed"/>
                <a:cs typeface="Bernard MT Condensed"/>
              </a:rPr>
              <a:t>E</a:t>
            </a:r>
            <a:r>
              <a:rPr sz="1000" spc="-39" dirty="0">
                <a:solidFill>
                  <a:srgbClr val="D9D9D9"/>
                </a:solidFill>
                <a:latin typeface="Bernard MT Condensed"/>
                <a:cs typeface="Bernard MT Condensed"/>
              </a:rPr>
              <a:t>R</a:t>
            </a:r>
            <a:r>
              <a:rPr sz="1000" dirty="0">
                <a:solidFill>
                  <a:srgbClr val="D9D9D9"/>
                </a:solidFill>
                <a:latin typeface="Bernard MT Condensed"/>
                <a:cs typeface="Bernard MT Condensed"/>
              </a:rPr>
              <a:t>A</a:t>
            </a:r>
            <a:r>
              <a:rPr sz="1000" spc="79" dirty="0">
                <a:solidFill>
                  <a:srgbClr val="D9D9D9"/>
                </a:solidFill>
                <a:latin typeface="Bernard MT Condensed"/>
                <a:cs typeface="Bernard MT Condensed"/>
              </a:rPr>
              <a:t> </a:t>
            </a:r>
            <a:r>
              <a:rPr sz="1000" spc="-39" dirty="0">
                <a:solidFill>
                  <a:srgbClr val="D9D9D9"/>
                </a:solidFill>
                <a:latin typeface="Bernard MT Condensed"/>
                <a:cs typeface="Bernard MT Condensed"/>
              </a:rPr>
              <a:t>R</a:t>
            </a:r>
            <a:r>
              <a:rPr sz="1000" spc="5" dirty="0">
                <a:solidFill>
                  <a:srgbClr val="D9D9D9"/>
                </a:solidFill>
                <a:latin typeface="Bernard MT Condensed"/>
                <a:cs typeface="Bernard MT Condensed"/>
              </a:rPr>
              <a:t>I</a:t>
            </a:r>
            <a:r>
              <a:rPr sz="1000" spc="39" dirty="0">
                <a:solidFill>
                  <a:srgbClr val="D9D9D9"/>
                </a:solidFill>
                <a:latin typeface="Bernard MT Condensed"/>
                <a:cs typeface="Bernard MT Condensed"/>
              </a:rPr>
              <a:t>.</a:t>
            </a:r>
            <a:r>
              <a:rPr sz="1000" spc="12" dirty="0">
                <a:solidFill>
                  <a:srgbClr val="D9D9D9"/>
                </a:solidFill>
                <a:latin typeface="Bernard MT Condensed"/>
                <a:cs typeface="Bernard MT Condensed"/>
              </a:rPr>
              <a:t>4</a:t>
            </a:r>
            <a:r>
              <a:rPr sz="1000" spc="39" dirty="0">
                <a:solidFill>
                  <a:srgbClr val="D9D9D9"/>
                </a:solidFill>
                <a:latin typeface="Bernard MT Condensed"/>
                <a:cs typeface="Bernard MT Condensed"/>
              </a:rPr>
              <a:t>.</a:t>
            </a:r>
            <a:r>
              <a:rPr sz="1000" dirty="0">
                <a:solidFill>
                  <a:srgbClr val="D9D9D9"/>
                </a:solidFill>
                <a:latin typeface="Bernard MT Condensed"/>
                <a:cs typeface="Bernard MT Condensed"/>
              </a:rPr>
              <a:t>0</a:t>
            </a:r>
            <a:endParaRPr sz="1000">
              <a:latin typeface="Bernard MT Condensed"/>
              <a:cs typeface="Bernard MT Condensed"/>
            </a:endParaRPr>
          </a:p>
        </p:txBody>
      </p:sp>
      <p:sp>
        <p:nvSpPr>
          <p:cNvPr id="9" name="object 9"/>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8" name="object 8"/>
          <p:cNvSpPr txBox="1"/>
          <p:nvPr/>
        </p:nvSpPr>
        <p:spPr>
          <a:xfrm>
            <a:off x="533401" y="4902201"/>
            <a:ext cx="8242300" cy="749300"/>
          </a:xfrm>
          <a:prstGeom prst="rect">
            <a:avLst/>
          </a:prstGeom>
        </p:spPr>
        <p:txBody>
          <a:bodyPr wrap="square" lIns="0" tIns="0" rIns="0" bIns="0" rtlCol="0">
            <a:noAutofit/>
          </a:bodyPr>
          <a:lstStyle/>
          <a:p>
            <a:pPr marL="33866">
              <a:lnSpc>
                <a:spcPts val="1333"/>
              </a:lnSpc>
            </a:pPr>
            <a:endParaRPr sz="1333"/>
          </a:p>
        </p:txBody>
      </p:sp>
      <p:sp>
        <p:nvSpPr>
          <p:cNvPr id="7" name="object 7"/>
          <p:cNvSpPr txBox="1"/>
          <p:nvPr/>
        </p:nvSpPr>
        <p:spPr>
          <a:xfrm>
            <a:off x="266701" y="165101"/>
            <a:ext cx="349249" cy="546100"/>
          </a:xfrm>
          <a:prstGeom prst="rect">
            <a:avLst/>
          </a:prstGeom>
        </p:spPr>
        <p:txBody>
          <a:bodyPr wrap="square" lIns="0" tIns="0" rIns="0" bIns="0" rtlCol="0">
            <a:noAutofit/>
          </a:bodyPr>
          <a:lstStyle/>
          <a:p>
            <a:pPr marL="33866">
              <a:lnSpc>
                <a:spcPts val="1333"/>
              </a:lnSpc>
            </a:pPr>
            <a:endParaRPr sz="1333"/>
          </a:p>
        </p:txBody>
      </p:sp>
      <p:sp>
        <p:nvSpPr>
          <p:cNvPr id="6" name="object 6"/>
          <p:cNvSpPr txBox="1"/>
          <p:nvPr/>
        </p:nvSpPr>
        <p:spPr>
          <a:xfrm>
            <a:off x="615950" y="165101"/>
            <a:ext cx="165100" cy="546100"/>
          </a:xfrm>
          <a:prstGeom prst="rect">
            <a:avLst/>
          </a:prstGeom>
        </p:spPr>
        <p:txBody>
          <a:bodyPr wrap="square" lIns="0" tIns="0" rIns="0" bIns="0" rtlCol="0">
            <a:noAutofit/>
          </a:bodyPr>
          <a:lstStyle/>
          <a:p>
            <a:pPr marL="33866">
              <a:lnSpc>
                <a:spcPts val="1333"/>
              </a:lnSpc>
            </a:pPr>
            <a:endParaRPr sz="1333"/>
          </a:p>
        </p:txBody>
      </p:sp>
      <p:sp>
        <p:nvSpPr>
          <p:cNvPr id="5" name="object 5"/>
          <p:cNvSpPr txBox="1"/>
          <p:nvPr/>
        </p:nvSpPr>
        <p:spPr>
          <a:xfrm>
            <a:off x="781050" y="165101"/>
            <a:ext cx="82549" cy="546100"/>
          </a:xfrm>
          <a:prstGeom prst="rect">
            <a:avLst/>
          </a:prstGeom>
        </p:spPr>
        <p:txBody>
          <a:bodyPr wrap="square" lIns="0" tIns="0" rIns="0" bIns="0" rtlCol="0">
            <a:noAutofit/>
          </a:bodyPr>
          <a:lstStyle/>
          <a:p>
            <a:pPr marL="33866">
              <a:lnSpc>
                <a:spcPts val="1333"/>
              </a:lnSpc>
            </a:pPr>
            <a:endParaRPr sz="1333"/>
          </a:p>
        </p:txBody>
      </p:sp>
      <p:sp>
        <p:nvSpPr>
          <p:cNvPr id="4" name="object 4"/>
          <p:cNvSpPr txBox="1"/>
          <p:nvPr/>
        </p:nvSpPr>
        <p:spPr>
          <a:xfrm>
            <a:off x="863601" y="165101"/>
            <a:ext cx="7785100" cy="5461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8648700" y="165101"/>
            <a:ext cx="355600" cy="5461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800"/>
              </a:lnSpc>
              <a:spcBef>
                <a:spcPts val="39"/>
              </a:spcBef>
            </a:pPr>
            <a:endParaRPr sz="800"/>
          </a:p>
          <a:p>
            <a:pPr marL="919033">
              <a:lnSpc>
                <a:spcPct val="95825"/>
              </a:lnSpc>
              <a:spcBef>
                <a:spcPts val="1333"/>
              </a:spcBef>
            </a:pPr>
            <a:r>
              <a:rPr sz="1600" b="1" spc="-25" dirty="0">
                <a:latin typeface="Arial"/>
                <a:cs typeface="Arial"/>
              </a:rPr>
              <a:t>M</a:t>
            </a:r>
            <a:r>
              <a:rPr sz="1600" b="1" spc="12" dirty="0">
                <a:latin typeface="Arial"/>
                <a:cs typeface="Arial"/>
              </a:rPr>
              <a:t>e</a:t>
            </a:r>
            <a:r>
              <a:rPr sz="1600" b="1" spc="25" dirty="0">
                <a:latin typeface="Arial"/>
                <a:cs typeface="Arial"/>
              </a:rPr>
              <a:t>n</a:t>
            </a:r>
            <a:r>
              <a:rPr sz="1600" b="1" spc="12" dirty="0">
                <a:latin typeface="Arial"/>
                <a:cs typeface="Arial"/>
              </a:rPr>
              <a:t>ca</a:t>
            </a:r>
            <a:r>
              <a:rPr sz="1600" b="1" spc="-19" dirty="0">
                <a:latin typeface="Arial"/>
                <a:cs typeface="Arial"/>
              </a:rPr>
              <a:t>r</a:t>
            </a:r>
            <a:r>
              <a:rPr sz="1600" b="1" dirty="0">
                <a:latin typeface="Arial"/>
                <a:cs typeface="Arial"/>
              </a:rPr>
              <a:t>i</a:t>
            </a:r>
            <a:r>
              <a:rPr sz="1600" b="1" spc="-92" dirty="0">
                <a:latin typeface="Arial"/>
                <a:cs typeface="Arial"/>
              </a:rPr>
              <a:t> </a:t>
            </a:r>
            <a:r>
              <a:rPr sz="1600" b="1" spc="-52" dirty="0">
                <a:latin typeface="Arial"/>
                <a:cs typeface="Arial"/>
              </a:rPr>
              <a:t>A</a:t>
            </a:r>
            <a:r>
              <a:rPr sz="1600" b="1" spc="25" dirty="0">
                <a:latin typeface="Arial"/>
                <a:cs typeface="Arial"/>
              </a:rPr>
              <a:t>p</a:t>
            </a:r>
            <a:r>
              <a:rPr sz="1600" b="1" spc="-39" dirty="0">
                <a:latin typeface="Arial"/>
                <a:cs typeface="Arial"/>
              </a:rPr>
              <a:t>li</a:t>
            </a:r>
            <a:r>
              <a:rPr sz="1600" b="1" spc="12" dirty="0">
                <a:latin typeface="Arial"/>
                <a:cs typeface="Arial"/>
              </a:rPr>
              <a:t>kas</a:t>
            </a:r>
            <a:r>
              <a:rPr sz="1600" b="1" dirty="0">
                <a:latin typeface="Arial"/>
                <a:cs typeface="Arial"/>
              </a:rPr>
              <a:t>i</a:t>
            </a:r>
            <a:r>
              <a:rPr sz="1600" b="1" spc="99" dirty="0">
                <a:latin typeface="Arial"/>
                <a:cs typeface="Arial"/>
              </a:rPr>
              <a:t> </a:t>
            </a:r>
            <a:r>
              <a:rPr sz="1600" b="1" spc="5" dirty="0">
                <a:latin typeface="Arial"/>
                <a:cs typeface="Arial"/>
              </a:rPr>
              <a:t>ya</a:t>
            </a:r>
            <a:r>
              <a:rPr sz="1600" b="1" spc="19" dirty="0">
                <a:latin typeface="Arial"/>
                <a:cs typeface="Arial"/>
              </a:rPr>
              <a:t>n</a:t>
            </a:r>
            <a:r>
              <a:rPr sz="1600" b="1" dirty="0">
                <a:latin typeface="Arial"/>
                <a:cs typeface="Arial"/>
              </a:rPr>
              <a:t>g</a:t>
            </a:r>
            <a:r>
              <a:rPr sz="1600" b="1" spc="-112" dirty="0">
                <a:latin typeface="Arial"/>
                <a:cs typeface="Arial"/>
              </a:rPr>
              <a:t> </a:t>
            </a:r>
            <a:r>
              <a:rPr sz="1600" b="1" spc="-179" dirty="0">
                <a:latin typeface="Arial"/>
                <a:cs typeface="Arial"/>
              </a:rPr>
              <a:t>T</a:t>
            </a:r>
            <a:r>
              <a:rPr sz="1600" b="1" spc="5" dirty="0">
                <a:latin typeface="Arial"/>
                <a:cs typeface="Arial"/>
              </a:rPr>
              <a:t>e</a:t>
            </a:r>
            <a:r>
              <a:rPr sz="1600" b="1" spc="19" dirty="0">
                <a:latin typeface="Arial"/>
                <a:cs typeface="Arial"/>
              </a:rPr>
              <a:t>p</a:t>
            </a:r>
            <a:r>
              <a:rPr sz="1600" b="1" spc="5" dirty="0">
                <a:latin typeface="Arial"/>
                <a:cs typeface="Arial"/>
              </a:rPr>
              <a:t>a</a:t>
            </a:r>
            <a:r>
              <a:rPr sz="1600" b="1" dirty="0">
                <a:latin typeface="Arial"/>
                <a:cs typeface="Arial"/>
              </a:rPr>
              <a:t>t</a:t>
            </a:r>
            <a:r>
              <a:rPr sz="1600" b="1" spc="-172" dirty="0">
                <a:latin typeface="Arial"/>
                <a:cs typeface="Arial"/>
              </a:rPr>
              <a:t> </a:t>
            </a:r>
            <a:r>
              <a:rPr sz="1600" b="1" spc="25" dirty="0">
                <a:latin typeface="Arial"/>
                <a:cs typeface="Arial"/>
              </a:rPr>
              <a:t>un</a:t>
            </a:r>
            <a:r>
              <a:rPr sz="1600" b="1" spc="-33" dirty="0">
                <a:latin typeface="Arial"/>
                <a:cs typeface="Arial"/>
              </a:rPr>
              <a:t>t</a:t>
            </a:r>
            <a:r>
              <a:rPr sz="1600" b="1" spc="25" dirty="0">
                <a:latin typeface="Arial"/>
                <a:cs typeface="Arial"/>
              </a:rPr>
              <a:t>u</a:t>
            </a:r>
            <a:r>
              <a:rPr sz="1600" b="1" dirty="0">
                <a:latin typeface="Arial"/>
                <a:cs typeface="Arial"/>
              </a:rPr>
              <a:t>k</a:t>
            </a:r>
            <a:r>
              <a:rPr sz="1600" b="1" spc="-32" dirty="0">
                <a:latin typeface="Arial"/>
                <a:cs typeface="Arial"/>
              </a:rPr>
              <a:t> </a:t>
            </a:r>
            <a:r>
              <a:rPr sz="1600" b="1" spc="-33" dirty="0">
                <a:latin typeface="Arial"/>
                <a:cs typeface="Arial"/>
              </a:rPr>
              <a:t>M</a:t>
            </a:r>
            <a:r>
              <a:rPr sz="1600" b="1" spc="5" dirty="0">
                <a:latin typeface="Arial"/>
                <a:cs typeface="Arial"/>
              </a:rPr>
              <a:t>e</a:t>
            </a:r>
            <a:r>
              <a:rPr sz="1600" b="1" spc="-19" dirty="0">
                <a:latin typeface="Arial"/>
                <a:cs typeface="Arial"/>
              </a:rPr>
              <a:t>m</a:t>
            </a:r>
            <a:r>
              <a:rPr sz="1600" b="1" spc="5" dirty="0">
                <a:latin typeface="Arial"/>
                <a:cs typeface="Arial"/>
              </a:rPr>
              <a:t>e</a:t>
            </a:r>
            <a:r>
              <a:rPr sz="1600" b="1" spc="19" dirty="0">
                <a:latin typeface="Arial"/>
                <a:cs typeface="Arial"/>
              </a:rPr>
              <a:t>nuh</a:t>
            </a:r>
            <a:r>
              <a:rPr sz="1600" b="1" dirty="0">
                <a:latin typeface="Arial"/>
                <a:cs typeface="Arial"/>
              </a:rPr>
              <a:t>i</a:t>
            </a:r>
            <a:r>
              <a:rPr sz="1600" b="1" spc="25" dirty="0">
                <a:latin typeface="Arial"/>
                <a:cs typeface="Arial"/>
              </a:rPr>
              <a:t> </a:t>
            </a:r>
            <a:r>
              <a:rPr sz="1600" b="1" spc="-172" dirty="0">
                <a:latin typeface="Arial"/>
                <a:cs typeface="Arial"/>
              </a:rPr>
              <a:t>T</a:t>
            </a:r>
            <a:r>
              <a:rPr sz="1600" b="1" spc="19" dirty="0">
                <a:latin typeface="Arial"/>
                <a:cs typeface="Arial"/>
              </a:rPr>
              <a:t>u</a:t>
            </a:r>
            <a:r>
              <a:rPr sz="1600" b="1" spc="-45" dirty="0">
                <a:latin typeface="Arial"/>
                <a:cs typeface="Arial"/>
              </a:rPr>
              <a:t>j</a:t>
            </a:r>
            <a:r>
              <a:rPr sz="1600" b="1" spc="19" dirty="0">
                <a:latin typeface="Arial"/>
                <a:cs typeface="Arial"/>
              </a:rPr>
              <a:t>u</a:t>
            </a:r>
            <a:r>
              <a:rPr sz="1600" b="1" spc="5" dirty="0">
                <a:latin typeface="Arial"/>
                <a:cs typeface="Arial"/>
              </a:rPr>
              <a:t>a</a:t>
            </a:r>
            <a:r>
              <a:rPr sz="1600" b="1" dirty="0">
                <a:latin typeface="Arial"/>
                <a:cs typeface="Arial"/>
              </a:rPr>
              <a:t>n</a:t>
            </a:r>
            <a:r>
              <a:rPr sz="1600" b="1" spc="-112" dirty="0">
                <a:latin typeface="Arial"/>
                <a:cs typeface="Arial"/>
              </a:rPr>
              <a:t> </a:t>
            </a:r>
            <a:r>
              <a:rPr sz="1600" b="1" spc="33" dirty="0">
                <a:latin typeface="Arial"/>
                <a:cs typeface="Arial"/>
              </a:rPr>
              <a:t>P</a:t>
            </a:r>
            <a:r>
              <a:rPr sz="1600" b="1" spc="5" dirty="0">
                <a:latin typeface="Arial"/>
                <a:cs typeface="Arial"/>
              </a:rPr>
              <a:t>e</a:t>
            </a:r>
            <a:r>
              <a:rPr sz="1600" b="1" spc="19" dirty="0">
                <a:latin typeface="Arial"/>
                <a:cs typeface="Arial"/>
              </a:rPr>
              <a:t>nd</a:t>
            </a:r>
            <a:r>
              <a:rPr sz="1600" b="1" spc="-45" dirty="0">
                <a:latin typeface="Arial"/>
                <a:cs typeface="Arial"/>
              </a:rPr>
              <a:t>i</a:t>
            </a:r>
            <a:r>
              <a:rPr sz="1600" b="1" spc="19" dirty="0">
                <a:latin typeface="Arial"/>
                <a:cs typeface="Arial"/>
              </a:rPr>
              <a:t>d</a:t>
            </a:r>
            <a:r>
              <a:rPr sz="1600" b="1" spc="-45" dirty="0">
                <a:latin typeface="Arial"/>
                <a:cs typeface="Arial"/>
              </a:rPr>
              <a:t>i</a:t>
            </a:r>
            <a:r>
              <a:rPr sz="1600" b="1" spc="5" dirty="0">
                <a:latin typeface="Arial"/>
                <a:cs typeface="Arial"/>
              </a:rPr>
              <a:t>ka</a:t>
            </a:r>
            <a:r>
              <a:rPr sz="1600" b="1" dirty="0">
                <a:latin typeface="Arial"/>
                <a:cs typeface="Arial"/>
              </a:rPr>
              <a:t>n</a:t>
            </a:r>
            <a:r>
              <a:rPr sz="1600" b="1" spc="-99" dirty="0">
                <a:latin typeface="Arial"/>
                <a:cs typeface="Arial"/>
              </a:rPr>
              <a:t> </a:t>
            </a:r>
            <a:r>
              <a:rPr sz="1600" b="1" spc="-33" dirty="0">
                <a:latin typeface="Arial"/>
                <a:cs typeface="Arial"/>
              </a:rPr>
              <a:t>(</a:t>
            </a:r>
            <a:r>
              <a:rPr sz="1600" b="1" spc="5" dirty="0">
                <a:latin typeface="Arial"/>
                <a:cs typeface="Arial"/>
              </a:rPr>
              <a:t>12</a:t>
            </a:r>
            <a:r>
              <a:rPr sz="1600" b="1" dirty="0">
                <a:latin typeface="Arial"/>
                <a:cs typeface="Arial"/>
              </a:rPr>
              <a:t>)</a:t>
            </a:r>
            <a:endParaRPr sz="1600">
              <a:latin typeface="Arial"/>
              <a:cs typeface="Arial"/>
            </a:endParaRPr>
          </a:p>
          <a:p>
            <a:pPr marL="685359">
              <a:lnSpc>
                <a:spcPct val="101725"/>
              </a:lnSpc>
              <a:spcBef>
                <a:spcPts val="4264"/>
              </a:spcBef>
            </a:pPr>
            <a:r>
              <a:rPr sz="1467" spc="-133" dirty="0">
                <a:latin typeface="Calibri"/>
                <a:cs typeface="Calibri"/>
              </a:rPr>
              <a:t>T</a:t>
            </a:r>
            <a:r>
              <a:rPr sz="1467" spc="12" dirty="0">
                <a:latin typeface="Calibri"/>
                <a:cs typeface="Calibri"/>
              </a:rPr>
              <a:t>u</a:t>
            </a:r>
            <a:r>
              <a:rPr sz="1467" spc="45" dirty="0">
                <a:latin typeface="Calibri"/>
                <a:cs typeface="Calibri"/>
              </a:rPr>
              <a:t>j</a:t>
            </a:r>
            <a:r>
              <a:rPr sz="1467" spc="12" dirty="0">
                <a:latin typeface="Calibri"/>
                <a:cs typeface="Calibri"/>
              </a:rPr>
              <a:t>u</a:t>
            </a:r>
            <a:r>
              <a:rPr sz="1467" spc="-19" dirty="0">
                <a:latin typeface="Calibri"/>
                <a:cs typeface="Calibri"/>
              </a:rPr>
              <a:t>a</a:t>
            </a:r>
            <a:r>
              <a:rPr sz="1467" dirty="0">
                <a:latin typeface="Calibri"/>
                <a:cs typeface="Calibri"/>
              </a:rPr>
              <a:t>n</a:t>
            </a:r>
            <a:r>
              <a:rPr sz="1467" spc="-37" dirty="0">
                <a:latin typeface="Calibri"/>
                <a:cs typeface="Calibri"/>
              </a:rPr>
              <a:t> </a:t>
            </a:r>
            <a:r>
              <a:rPr sz="1467" spc="25" dirty="0">
                <a:latin typeface="Calibri"/>
                <a:cs typeface="Calibri"/>
              </a:rPr>
              <a:t>P</a:t>
            </a:r>
            <a:r>
              <a:rPr sz="1467" spc="52" dirty="0">
                <a:latin typeface="Calibri"/>
                <a:cs typeface="Calibri"/>
              </a:rPr>
              <a:t>e</a:t>
            </a:r>
            <a:r>
              <a:rPr sz="1467" spc="-85" dirty="0">
                <a:latin typeface="Calibri"/>
                <a:cs typeface="Calibri"/>
              </a:rPr>
              <a:t>n</a:t>
            </a:r>
            <a:r>
              <a:rPr sz="1467" spc="5" dirty="0">
                <a:latin typeface="Calibri"/>
                <a:cs typeface="Calibri"/>
              </a:rPr>
              <a:t>d</a:t>
            </a:r>
            <a:r>
              <a:rPr sz="1467" spc="-45" dirty="0">
                <a:latin typeface="Calibri"/>
                <a:cs typeface="Calibri"/>
              </a:rPr>
              <a:t>i</a:t>
            </a:r>
            <a:r>
              <a:rPr sz="1467" spc="12" dirty="0">
                <a:latin typeface="Calibri"/>
                <a:cs typeface="Calibri"/>
              </a:rPr>
              <a:t>d</a:t>
            </a:r>
            <a:r>
              <a:rPr sz="1467" spc="-45" dirty="0">
                <a:latin typeface="Calibri"/>
                <a:cs typeface="Calibri"/>
              </a:rPr>
              <a:t>i</a:t>
            </a:r>
            <a:r>
              <a:rPr sz="1467" spc="12" dirty="0">
                <a:latin typeface="Calibri"/>
                <a:cs typeface="Calibri"/>
              </a:rPr>
              <a:t>k</a:t>
            </a:r>
            <a:r>
              <a:rPr sz="1467" spc="-19" dirty="0">
                <a:latin typeface="Calibri"/>
                <a:cs typeface="Calibri"/>
              </a:rPr>
              <a:t>a</a:t>
            </a:r>
            <a:r>
              <a:rPr sz="1467" dirty="0">
                <a:latin typeface="Calibri"/>
                <a:cs typeface="Calibri"/>
              </a:rPr>
              <a:t>n</a:t>
            </a:r>
            <a:endParaRPr sz="1467">
              <a:latin typeface="Calibri"/>
              <a:cs typeface="Calibri"/>
            </a:endParaRPr>
          </a:p>
          <a:p>
            <a:pPr marL="711605" marR="7273359">
              <a:lnSpc>
                <a:spcPct val="99182"/>
              </a:lnSpc>
              <a:spcBef>
                <a:spcPts val="1216"/>
              </a:spcBef>
            </a:pPr>
            <a:r>
              <a:rPr sz="1600" spc="-67" dirty="0">
                <a:solidFill>
                  <a:srgbClr val="FDFFFD"/>
                </a:solidFill>
                <a:latin typeface="Calibri"/>
                <a:cs typeface="Calibri"/>
              </a:rPr>
              <a:t>M</a:t>
            </a:r>
            <a:r>
              <a:rPr sz="1600" spc="33" dirty="0">
                <a:solidFill>
                  <a:srgbClr val="FDFFFD"/>
                </a:solidFill>
                <a:latin typeface="Calibri"/>
                <a:cs typeface="Calibri"/>
              </a:rPr>
              <a:t>a</a:t>
            </a:r>
            <a:r>
              <a:rPr sz="1600" spc="-79" dirty="0">
                <a:solidFill>
                  <a:srgbClr val="FDFFFD"/>
                </a:solidFill>
                <a:latin typeface="Calibri"/>
                <a:cs typeface="Calibri"/>
              </a:rPr>
              <a:t>m</a:t>
            </a:r>
            <a:r>
              <a:rPr sz="1600" spc="-39" dirty="0">
                <a:solidFill>
                  <a:srgbClr val="FDFFFD"/>
                </a:solidFill>
                <a:latin typeface="Calibri"/>
                <a:cs typeface="Calibri"/>
              </a:rPr>
              <a:t>p</a:t>
            </a:r>
            <a:r>
              <a:rPr sz="1600" dirty="0">
                <a:solidFill>
                  <a:srgbClr val="FDFFFD"/>
                </a:solidFill>
                <a:latin typeface="Calibri"/>
                <a:cs typeface="Calibri"/>
              </a:rPr>
              <a:t>u</a:t>
            </a:r>
            <a:r>
              <a:rPr sz="1600" spc="195" dirty="0">
                <a:solidFill>
                  <a:srgbClr val="FDFFFD"/>
                </a:solidFill>
                <a:latin typeface="Calibri"/>
                <a:cs typeface="Calibri"/>
              </a:rPr>
              <a:t> </a:t>
            </a:r>
            <a:r>
              <a:rPr sz="1600" spc="-39" dirty="0">
                <a:solidFill>
                  <a:srgbClr val="FDFFFD"/>
                </a:solidFill>
                <a:latin typeface="Calibri"/>
                <a:cs typeface="Calibri"/>
              </a:rPr>
              <a:t>b</a:t>
            </a:r>
            <a:r>
              <a:rPr sz="1600" spc="5" dirty="0">
                <a:solidFill>
                  <a:srgbClr val="FDFFFD"/>
                </a:solidFill>
                <a:latin typeface="Calibri"/>
                <a:cs typeface="Calibri"/>
              </a:rPr>
              <a:t>e</a:t>
            </a:r>
            <a:r>
              <a:rPr sz="1600" spc="-59" dirty="0">
                <a:solidFill>
                  <a:srgbClr val="FDFFFD"/>
                </a:solidFill>
                <a:latin typeface="Calibri"/>
                <a:cs typeface="Calibri"/>
              </a:rPr>
              <a:t>r</a:t>
            </a:r>
            <a:r>
              <a:rPr sz="1600" spc="12" dirty="0">
                <a:solidFill>
                  <a:srgbClr val="FDFFFD"/>
                </a:solidFill>
                <a:latin typeface="Calibri"/>
                <a:cs typeface="Calibri"/>
              </a:rPr>
              <a:t>f</a:t>
            </a:r>
            <a:r>
              <a:rPr sz="1600" spc="33" dirty="0">
                <a:solidFill>
                  <a:srgbClr val="FDFFFD"/>
                </a:solidFill>
                <a:latin typeface="Calibri"/>
                <a:cs typeface="Calibri"/>
              </a:rPr>
              <a:t>i</a:t>
            </a:r>
            <a:r>
              <a:rPr sz="1600" spc="-25" dirty="0">
                <a:solidFill>
                  <a:srgbClr val="FDFFFD"/>
                </a:solidFill>
                <a:latin typeface="Calibri"/>
                <a:cs typeface="Calibri"/>
              </a:rPr>
              <a:t>k</a:t>
            </a:r>
            <a:r>
              <a:rPr sz="1600" spc="33" dirty="0">
                <a:solidFill>
                  <a:srgbClr val="FDFFFD"/>
                </a:solidFill>
                <a:latin typeface="Calibri"/>
                <a:cs typeface="Calibri"/>
              </a:rPr>
              <a:t>i</a:t>
            </a:r>
            <a:r>
              <a:rPr sz="1600" dirty="0">
                <a:solidFill>
                  <a:srgbClr val="FDFFFD"/>
                </a:solidFill>
                <a:latin typeface="Calibri"/>
                <a:cs typeface="Calibri"/>
              </a:rPr>
              <a:t>r</a:t>
            </a:r>
            <a:r>
              <a:rPr sz="1600" spc="-19" dirty="0">
                <a:solidFill>
                  <a:srgbClr val="FDFFFD"/>
                </a:solidFill>
                <a:latin typeface="Calibri"/>
                <a:cs typeface="Calibri"/>
              </a:rPr>
              <a:t> </a:t>
            </a:r>
            <a:r>
              <a:rPr sz="1600" spc="72" dirty="0">
                <a:solidFill>
                  <a:srgbClr val="FDFFFD"/>
                </a:solidFill>
                <a:latin typeface="Calibri"/>
                <a:cs typeface="Calibri"/>
              </a:rPr>
              <a:t>s</a:t>
            </a:r>
            <a:r>
              <a:rPr sz="1600" dirty="0">
                <a:solidFill>
                  <a:srgbClr val="FDFFFD"/>
                </a:solidFill>
                <a:latin typeface="Calibri"/>
                <a:cs typeface="Calibri"/>
              </a:rPr>
              <a:t>e</a:t>
            </a:r>
            <a:r>
              <a:rPr sz="1600" spc="19" dirty="0">
                <a:solidFill>
                  <a:srgbClr val="FDFFFD"/>
                </a:solidFill>
                <a:latin typeface="Calibri"/>
                <a:cs typeface="Calibri"/>
              </a:rPr>
              <a:t>c</a:t>
            </a:r>
            <a:r>
              <a:rPr sz="1600" spc="33" dirty="0">
                <a:solidFill>
                  <a:srgbClr val="FDFFFD"/>
                </a:solidFill>
                <a:latin typeface="Calibri"/>
                <a:cs typeface="Calibri"/>
              </a:rPr>
              <a:t>a</a:t>
            </a:r>
            <a:r>
              <a:rPr sz="1600" spc="-59" dirty="0">
                <a:solidFill>
                  <a:srgbClr val="FDFFFD"/>
                </a:solidFill>
                <a:latin typeface="Calibri"/>
                <a:cs typeface="Calibri"/>
              </a:rPr>
              <a:t>r</a:t>
            </a:r>
            <a:r>
              <a:rPr sz="1600" dirty="0">
                <a:solidFill>
                  <a:srgbClr val="FDFFFD"/>
                </a:solidFill>
                <a:latin typeface="Calibri"/>
                <a:cs typeface="Calibri"/>
              </a:rPr>
              <a:t>a</a:t>
            </a:r>
            <a:r>
              <a:rPr sz="1600" spc="-25" dirty="0">
                <a:solidFill>
                  <a:srgbClr val="FDFFFD"/>
                </a:solidFill>
                <a:latin typeface="Calibri"/>
                <a:cs typeface="Calibri"/>
              </a:rPr>
              <a:t> </a:t>
            </a:r>
            <a:r>
              <a:rPr sz="1600" spc="33" dirty="0">
                <a:solidFill>
                  <a:srgbClr val="FDFFFD"/>
                </a:solidFill>
                <a:latin typeface="Calibri"/>
                <a:cs typeface="Calibri"/>
              </a:rPr>
              <a:t>l</a:t>
            </a:r>
            <a:r>
              <a:rPr sz="1600" spc="-39" dirty="0">
                <a:solidFill>
                  <a:srgbClr val="FDFFFD"/>
                </a:solidFill>
                <a:latin typeface="Calibri"/>
                <a:cs typeface="Calibri"/>
              </a:rPr>
              <a:t>o</a:t>
            </a:r>
            <a:r>
              <a:rPr sz="1600" spc="45" dirty="0">
                <a:solidFill>
                  <a:srgbClr val="FDFFFD"/>
                </a:solidFill>
                <a:latin typeface="Calibri"/>
                <a:cs typeface="Calibri"/>
              </a:rPr>
              <a:t>g</a:t>
            </a:r>
            <a:r>
              <a:rPr sz="1600" spc="33" dirty="0">
                <a:solidFill>
                  <a:srgbClr val="FDFFFD"/>
                </a:solidFill>
                <a:latin typeface="Calibri"/>
                <a:cs typeface="Calibri"/>
              </a:rPr>
              <a:t>i</a:t>
            </a:r>
            <a:r>
              <a:rPr sz="1600" spc="72" dirty="0">
                <a:solidFill>
                  <a:srgbClr val="FDFFFD"/>
                </a:solidFill>
                <a:latin typeface="Calibri"/>
                <a:cs typeface="Calibri"/>
              </a:rPr>
              <a:t>s</a:t>
            </a:r>
            <a:r>
              <a:rPr sz="1600" dirty="0">
                <a:solidFill>
                  <a:srgbClr val="FDFFFD"/>
                </a:solidFill>
                <a:latin typeface="Calibri"/>
                <a:cs typeface="Calibri"/>
              </a:rPr>
              <a:t>,</a:t>
            </a:r>
            <a:r>
              <a:rPr sz="1600" spc="-159" dirty="0">
                <a:solidFill>
                  <a:srgbClr val="FDFFFD"/>
                </a:solidFill>
                <a:latin typeface="Calibri"/>
                <a:cs typeface="Calibri"/>
              </a:rPr>
              <a:t> </a:t>
            </a:r>
            <a:r>
              <a:rPr sz="1600" spc="-39" dirty="0">
                <a:solidFill>
                  <a:srgbClr val="FDFFFD"/>
                </a:solidFill>
                <a:latin typeface="Calibri"/>
                <a:cs typeface="Calibri"/>
              </a:rPr>
              <a:t>t</a:t>
            </a:r>
            <a:r>
              <a:rPr sz="1600" spc="5" dirty="0">
                <a:solidFill>
                  <a:srgbClr val="FDFFFD"/>
                </a:solidFill>
                <a:latin typeface="Calibri"/>
                <a:cs typeface="Calibri"/>
              </a:rPr>
              <a:t>e</a:t>
            </a:r>
            <a:r>
              <a:rPr sz="1600" spc="-59" dirty="0">
                <a:solidFill>
                  <a:srgbClr val="FDFFFD"/>
                </a:solidFill>
                <a:latin typeface="Calibri"/>
                <a:cs typeface="Calibri"/>
              </a:rPr>
              <a:t>r</a:t>
            </a:r>
            <a:r>
              <a:rPr sz="1600" spc="72" dirty="0">
                <a:solidFill>
                  <a:srgbClr val="FDFFFD"/>
                </a:solidFill>
                <a:latin typeface="Calibri"/>
                <a:cs typeface="Calibri"/>
              </a:rPr>
              <a:t>s</a:t>
            </a:r>
            <a:r>
              <a:rPr sz="1600" spc="-39" dirty="0">
                <a:solidFill>
                  <a:srgbClr val="FDFFFD"/>
                </a:solidFill>
                <a:latin typeface="Calibri"/>
                <a:cs typeface="Calibri"/>
              </a:rPr>
              <a:t>t</a:t>
            </a:r>
            <a:r>
              <a:rPr sz="1600" spc="-59" dirty="0">
                <a:solidFill>
                  <a:srgbClr val="FDFFFD"/>
                </a:solidFill>
                <a:latin typeface="Calibri"/>
                <a:cs typeface="Calibri"/>
              </a:rPr>
              <a:t>r</a:t>
            </a:r>
            <a:r>
              <a:rPr sz="1600" spc="-39" dirty="0">
                <a:solidFill>
                  <a:srgbClr val="FDFFFD"/>
                </a:solidFill>
                <a:latin typeface="Calibri"/>
                <a:cs typeface="Calibri"/>
              </a:rPr>
              <a:t>u</a:t>
            </a:r>
            <a:r>
              <a:rPr sz="1600" spc="-25" dirty="0">
                <a:solidFill>
                  <a:srgbClr val="FDFFFD"/>
                </a:solidFill>
                <a:latin typeface="Calibri"/>
                <a:cs typeface="Calibri"/>
              </a:rPr>
              <a:t>k</a:t>
            </a:r>
            <a:r>
              <a:rPr sz="1600" spc="-39" dirty="0">
                <a:solidFill>
                  <a:srgbClr val="FDFFFD"/>
                </a:solidFill>
                <a:latin typeface="Calibri"/>
                <a:cs typeface="Calibri"/>
              </a:rPr>
              <a:t>tu</a:t>
            </a:r>
            <a:r>
              <a:rPr sz="1600" spc="-259" dirty="0">
                <a:solidFill>
                  <a:srgbClr val="FDFFFD"/>
                </a:solidFill>
                <a:latin typeface="Calibri"/>
                <a:cs typeface="Calibri"/>
              </a:rPr>
              <a:t>r</a:t>
            </a:r>
            <a:r>
              <a:rPr sz="1600" dirty="0">
                <a:solidFill>
                  <a:srgbClr val="FDFFFD"/>
                </a:solidFill>
                <a:latin typeface="Calibri"/>
                <a:cs typeface="Calibri"/>
              </a:rPr>
              <a:t>,</a:t>
            </a:r>
            <a:r>
              <a:rPr sz="1600" spc="139" dirty="0">
                <a:solidFill>
                  <a:srgbClr val="FDFFFD"/>
                </a:solidFill>
                <a:latin typeface="Calibri"/>
                <a:cs typeface="Calibri"/>
              </a:rPr>
              <a:t> </a:t>
            </a:r>
            <a:r>
              <a:rPr sz="1600" spc="-39" dirty="0">
                <a:solidFill>
                  <a:srgbClr val="FDFFFD"/>
                </a:solidFill>
                <a:latin typeface="Calibri"/>
                <a:cs typeface="Calibri"/>
              </a:rPr>
              <a:t>t</a:t>
            </a:r>
            <a:r>
              <a:rPr sz="1600" dirty="0">
                <a:solidFill>
                  <a:srgbClr val="FDFFFD"/>
                </a:solidFill>
                <a:latin typeface="Calibri"/>
                <a:cs typeface="Calibri"/>
              </a:rPr>
              <a:t>e</a:t>
            </a:r>
            <a:r>
              <a:rPr sz="1600" spc="-59" dirty="0">
                <a:solidFill>
                  <a:srgbClr val="FDFFFD"/>
                </a:solidFill>
                <a:latin typeface="Calibri"/>
                <a:cs typeface="Calibri"/>
              </a:rPr>
              <a:t>r</a:t>
            </a:r>
            <a:r>
              <a:rPr sz="1600" spc="-39" dirty="0">
                <a:solidFill>
                  <a:srgbClr val="FDFFFD"/>
                </a:solidFill>
                <a:latin typeface="Calibri"/>
                <a:cs typeface="Calibri"/>
              </a:rPr>
              <a:t>t</a:t>
            </a:r>
            <a:r>
              <a:rPr sz="1600" spc="33" dirty="0">
                <a:solidFill>
                  <a:srgbClr val="FDFFFD"/>
                </a:solidFill>
                <a:latin typeface="Calibri"/>
                <a:cs typeface="Calibri"/>
              </a:rPr>
              <a:t>a</a:t>
            </a:r>
            <a:r>
              <a:rPr sz="1600" spc="-33" dirty="0">
                <a:solidFill>
                  <a:srgbClr val="FDFFFD"/>
                </a:solidFill>
                <a:latin typeface="Calibri"/>
                <a:cs typeface="Calibri"/>
              </a:rPr>
              <a:t>t</a:t>
            </a:r>
            <a:r>
              <a:rPr sz="1600" spc="33" dirty="0">
                <a:solidFill>
                  <a:srgbClr val="FDFFFD"/>
                </a:solidFill>
                <a:latin typeface="Calibri"/>
                <a:cs typeface="Calibri"/>
              </a:rPr>
              <a:t>a</a:t>
            </a:r>
            <a:r>
              <a:rPr sz="1600"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a:t>
            </a:r>
            <a:r>
              <a:rPr sz="1600" spc="-5" dirty="0">
                <a:solidFill>
                  <a:srgbClr val="FDFFFD"/>
                </a:solidFill>
                <a:latin typeface="Calibri"/>
                <a:cs typeface="Calibri"/>
              </a:rPr>
              <a:t> </a:t>
            </a:r>
            <a:r>
              <a:rPr sz="1600" spc="-225" dirty="0">
                <a:solidFill>
                  <a:srgbClr val="FDFFFD"/>
                </a:solidFill>
                <a:latin typeface="Calibri"/>
                <a:cs typeface="Calibri"/>
              </a:rPr>
              <a:t>k</a:t>
            </a:r>
            <a:r>
              <a:rPr sz="1600" spc="-39" dirty="0">
                <a:solidFill>
                  <a:srgbClr val="FDFFFD"/>
                </a:solidFill>
                <a:latin typeface="Calibri"/>
                <a:cs typeface="Calibri"/>
              </a:rPr>
              <a:t>o</a:t>
            </a:r>
            <a:r>
              <a:rPr sz="1600" spc="-79" dirty="0">
                <a:solidFill>
                  <a:srgbClr val="FDFFFD"/>
                </a:solidFill>
                <a:latin typeface="Calibri"/>
                <a:cs typeface="Calibri"/>
              </a:rPr>
              <a:t>m</a:t>
            </a:r>
            <a:r>
              <a:rPr sz="1600" spc="-39" dirty="0">
                <a:solidFill>
                  <a:srgbClr val="FDFFFD"/>
                </a:solidFill>
                <a:latin typeface="Calibri"/>
                <a:cs typeface="Calibri"/>
              </a:rPr>
              <a:t>p</a:t>
            </a:r>
            <a:r>
              <a:rPr sz="1600" spc="-59" dirty="0">
                <a:solidFill>
                  <a:srgbClr val="FDFFFD"/>
                </a:solidFill>
                <a:latin typeface="Calibri"/>
                <a:cs typeface="Calibri"/>
              </a:rPr>
              <a:t>r</a:t>
            </a:r>
            <a:r>
              <a:rPr sz="1600" spc="5" dirty="0">
                <a:solidFill>
                  <a:srgbClr val="FDFFFD"/>
                </a:solidFill>
                <a:latin typeface="Calibri"/>
                <a:cs typeface="Calibri"/>
              </a:rPr>
              <a:t>e</a:t>
            </a:r>
            <a:r>
              <a:rPr sz="1600" spc="-39" dirty="0">
                <a:solidFill>
                  <a:srgbClr val="FDFFFD"/>
                </a:solidFill>
                <a:latin typeface="Calibri"/>
                <a:cs typeface="Calibri"/>
              </a:rPr>
              <a:t>h</a:t>
            </a:r>
            <a:r>
              <a:rPr sz="1600" dirty="0">
                <a:solidFill>
                  <a:srgbClr val="FDFFFD"/>
                </a:solidFill>
                <a:latin typeface="Calibri"/>
                <a:cs typeface="Calibri"/>
              </a:rPr>
              <a:t>e</a:t>
            </a:r>
            <a:r>
              <a:rPr sz="1600" spc="-39" dirty="0">
                <a:solidFill>
                  <a:srgbClr val="FDFFFD"/>
                </a:solidFill>
                <a:latin typeface="Calibri"/>
                <a:cs typeface="Calibri"/>
              </a:rPr>
              <a:t>n</a:t>
            </a:r>
            <a:r>
              <a:rPr sz="1600" spc="72" dirty="0">
                <a:solidFill>
                  <a:srgbClr val="FDFFFD"/>
                </a:solidFill>
                <a:latin typeface="Calibri"/>
                <a:cs typeface="Calibri"/>
              </a:rPr>
              <a:t>s</a:t>
            </a:r>
            <a:r>
              <a:rPr sz="1600" spc="33" dirty="0">
                <a:solidFill>
                  <a:srgbClr val="FDFFFD"/>
                </a:solidFill>
                <a:latin typeface="Calibri"/>
                <a:cs typeface="Calibri"/>
              </a:rPr>
              <a:t>i</a:t>
            </a:r>
            <a:r>
              <a:rPr sz="1600" dirty="0">
                <a:solidFill>
                  <a:srgbClr val="FDFFFD"/>
                </a:solidFill>
                <a:latin typeface="Calibri"/>
                <a:cs typeface="Calibri"/>
              </a:rPr>
              <a:t>f</a:t>
            </a:r>
            <a:r>
              <a:rPr sz="1600" spc="348" dirty="0">
                <a:solidFill>
                  <a:srgbClr val="FDFFFD"/>
                </a:solidFill>
                <a:latin typeface="Calibri"/>
                <a:cs typeface="Calibri"/>
              </a:rPr>
              <a:t> </a:t>
            </a:r>
            <a:r>
              <a:rPr sz="1600" spc="-39" dirty="0">
                <a:solidFill>
                  <a:srgbClr val="FDFFFD"/>
                </a:solidFill>
                <a:latin typeface="Calibri"/>
                <a:cs typeface="Calibri"/>
              </a:rPr>
              <a:t>untu</a:t>
            </a:r>
            <a:r>
              <a:rPr sz="1600" dirty="0">
                <a:solidFill>
                  <a:srgbClr val="FDFFFD"/>
                </a:solidFill>
                <a:latin typeface="Calibri"/>
                <a:cs typeface="Calibri"/>
              </a:rPr>
              <a:t>k</a:t>
            </a:r>
            <a:r>
              <a:rPr sz="1600" spc="215"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spc="-19" dirty="0">
                <a:solidFill>
                  <a:srgbClr val="FDFFFD"/>
                </a:solidFill>
                <a:latin typeface="Calibri"/>
                <a:cs typeface="Calibri"/>
              </a:rPr>
              <a:t>y</a:t>
            </a:r>
            <a:r>
              <a:rPr sz="1600" dirty="0">
                <a:solidFill>
                  <a:srgbClr val="FDFFFD"/>
                </a:solidFill>
                <a:latin typeface="Calibri"/>
                <a:cs typeface="Calibri"/>
              </a:rPr>
              <a:t>e</a:t>
            </a:r>
            <a:r>
              <a:rPr sz="1600" spc="33" dirty="0">
                <a:solidFill>
                  <a:srgbClr val="FDFFFD"/>
                </a:solidFill>
                <a:latin typeface="Calibri"/>
                <a:cs typeface="Calibri"/>
              </a:rPr>
              <a:t>l</a:t>
            </a:r>
            <a:r>
              <a:rPr sz="1600" dirty="0">
                <a:solidFill>
                  <a:srgbClr val="FDFFFD"/>
                </a:solidFill>
                <a:latin typeface="Calibri"/>
                <a:cs typeface="Calibri"/>
              </a:rPr>
              <a:t>e</a:t>
            </a:r>
            <a:r>
              <a:rPr sz="1600" spc="72" dirty="0">
                <a:solidFill>
                  <a:srgbClr val="FDFFFD"/>
                </a:solidFill>
                <a:latin typeface="Calibri"/>
                <a:cs typeface="Calibri"/>
              </a:rPr>
              <a:t>s</a:t>
            </a:r>
            <a:r>
              <a:rPr sz="1600" spc="33" dirty="0">
                <a:solidFill>
                  <a:srgbClr val="FDFFFD"/>
                </a:solidFill>
                <a:latin typeface="Calibri"/>
                <a:cs typeface="Calibri"/>
              </a:rPr>
              <a:t>ai</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 </a:t>
            </a:r>
            <a:r>
              <a:rPr sz="1600" spc="72" dirty="0">
                <a:solidFill>
                  <a:srgbClr val="FDFFFD"/>
                </a:solidFill>
                <a:latin typeface="Calibri"/>
                <a:cs typeface="Calibri"/>
              </a:rPr>
              <a:t>s</a:t>
            </a:r>
            <a:r>
              <a:rPr sz="1600" dirty="0">
                <a:solidFill>
                  <a:srgbClr val="FDFFFD"/>
                </a:solidFill>
                <a:latin typeface="Calibri"/>
                <a:cs typeface="Calibri"/>
              </a:rPr>
              <a:t>e</a:t>
            </a:r>
            <a:r>
              <a:rPr sz="1600" spc="12" dirty="0">
                <a:solidFill>
                  <a:srgbClr val="FDFFFD"/>
                </a:solidFill>
                <a:latin typeface="Calibri"/>
                <a:cs typeface="Calibri"/>
              </a:rPr>
              <a:t>j</a:t>
            </a:r>
            <a:r>
              <a:rPr sz="1600" spc="-39" dirty="0">
                <a:solidFill>
                  <a:srgbClr val="FDFFFD"/>
                </a:solidFill>
                <a:latin typeface="Calibri"/>
                <a:cs typeface="Calibri"/>
              </a:rPr>
              <a:t>u</a:t>
            </a:r>
            <a:r>
              <a:rPr sz="1600" spc="-79" dirty="0">
                <a:solidFill>
                  <a:srgbClr val="FDFFFD"/>
                </a:solidFill>
                <a:latin typeface="Calibri"/>
                <a:cs typeface="Calibri"/>
              </a:rPr>
              <a:t>m</a:t>
            </a:r>
            <a:r>
              <a:rPr sz="1600" spc="33" dirty="0">
                <a:solidFill>
                  <a:srgbClr val="FDFFFD"/>
                </a:solidFill>
                <a:latin typeface="Calibri"/>
                <a:cs typeface="Calibri"/>
              </a:rPr>
              <a:t>la</a:t>
            </a:r>
            <a:r>
              <a:rPr sz="1600" dirty="0">
                <a:solidFill>
                  <a:srgbClr val="FDFFFD"/>
                </a:solidFill>
                <a:latin typeface="Calibri"/>
                <a:cs typeface="Calibri"/>
              </a:rPr>
              <a:t>h </a:t>
            </a:r>
            <a:r>
              <a:rPr sz="1600" spc="-39" dirty="0">
                <a:solidFill>
                  <a:srgbClr val="FDFFFD"/>
                </a:solidFill>
                <a:latin typeface="Calibri"/>
                <a:cs typeface="Calibri"/>
              </a:rPr>
              <a:t>p</a:t>
            </a:r>
            <a:r>
              <a:rPr sz="1600" dirty="0">
                <a:solidFill>
                  <a:srgbClr val="FDFFFD"/>
                </a:solidFill>
                <a:latin typeface="Calibri"/>
                <a:cs typeface="Calibri"/>
              </a:rPr>
              <a:t>e</a:t>
            </a:r>
            <a:r>
              <a:rPr sz="1600" spc="-59" dirty="0">
                <a:solidFill>
                  <a:srgbClr val="FDFFFD"/>
                </a:solidFill>
                <a:latin typeface="Calibri"/>
                <a:cs typeface="Calibri"/>
              </a:rPr>
              <a:t>r</a:t>
            </a:r>
            <a:r>
              <a:rPr sz="1600" spc="72" dirty="0">
                <a:solidFill>
                  <a:srgbClr val="FDFFFD"/>
                </a:solidFill>
                <a:latin typeface="Calibri"/>
                <a:cs typeface="Calibri"/>
              </a:rPr>
              <a:t>s</a:t>
            </a:r>
            <a:r>
              <a:rPr sz="1600" spc="-39" dirty="0">
                <a:solidFill>
                  <a:srgbClr val="FDFFFD"/>
                </a:solidFill>
                <a:latin typeface="Calibri"/>
                <a:cs typeface="Calibri"/>
              </a:rPr>
              <a:t>o</a:t>
            </a:r>
            <a:r>
              <a:rPr sz="1600" spc="33" dirty="0">
                <a:solidFill>
                  <a:srgbClr val="FDFFFD"/>
                </a:solidFill>
                <a:latin typeface="Calibri"/>
                <a:cs typeface="Calibri"/>
              </a:rPr>
              <a:t>ala</a:t>
            </a:r>
            <a:r>
              <a:rPr sz="1600" spc="-39" dirty="0">
                <a:solidFill>
                  <a:srgbClr val="FDFFFD"/>
                </a:solidFill>
                <a:latin typeface="Calibri"/>
                <a:cs typeface="Calibri"/>
              </a:rPr>
              <a:t>n</a:t>
            </a:r>
            <a:r>
              <a:rPr sz="1600" dirty="0">
                <a:solidFill>
                  <a:srgbClr val="FDFFFD"/>
                </a:solidFill>
                <a:latin typeface="Calibri"/>
                <a:cs typeface="Calibri"/>
              </a:rPr>
              <a:t>.</a:t>
            </a:r>
            <a:endParaRPr sz="1600">
              <a:latin typeface="Calibri"/>
              <a:cs typeface="Calibri"/>
            </a:endParaRPr>
          </a:p>
          <a:p>
            <a:pPr marL="685359">
              <a:lnSpc>
                <a:spcPct val="101725"/>
              </a:lnSpc>
              <a:spcBef>
                <a:spcPts val="2280"/>
              </a:spcBef>
            </a:pPr>
            <a:r>
              <a:rPr sz="1467" spc="33" dirty="0">
                <a:latin typeface="Calibri"/>
                <a:cs typeface="Calibri"/>
              </a:rPr>
              <a:t>A</a:t>
            </a:r>
            <a:r>
              <a:rPr sz="1467" spc="12" dirty="0">
                <a:latin typeface="Calibri"/>
                <a:cs typeface="Calibri"/>
              </a:rPr>
              <a:t>p</a:t>
            </a:r>
            <a:r>
              <a:rPr sz="1467" spc="52" dirty="0">
                <a:latin typeface="Calibri"/>
                <a:cs typeface="Calibri"/>
              </a:rPr>
              <a:t>li</a:t>
            </a:r>
            <a:r>
              <a:rPr sz="1467" spc="12" dirty="0">
                <a:latin typeface="Calibri"/>
                <a:cs typeface="Calibri"/>
              </a:rPr>
              <a:t>k</a:t>
            </a:r>
            <a:r>
              <a:rPr sz="1467" spc="-19" dirty="0">
                <a:latin typeface="Calibri"/>
                <a:cs typeface="Calibri"/>
              </a:rPr>
              <a:t>a</a:t>
            </a:r>
            <a:r>
              <a:rPr sz="1467" spc="12" dirty="0">
                <a:latin typeface="Calibri"/>
                <a:cs typeface="Calibri"/>
              </a:rPr>
              <a:t>s</a:t>
            </a:r>
            <a:r>
              <a:rPr sz="1467" dirty="0">
                <a:latin typeface="Calibri"/>
                <a:cs typeface="Calibri"/>
              </a:rPr>
              <a:t>i</a:t>
            </a:r>
            <a:r>
              <a:rPr sz="1467" spc="-81" dirty="0">
                <a:latin typeface="Calibri"/>
                <a:cs typeface="Calibri"/>
              </a:rPr>
              <a:t> </a:t>
            </a:r>
            <a:r>
              <a:rPr sz="1467" spc="-33" dirty="0">
                <a:latin typeface="Calibri"/>
                <a:cs typeface="Calibri"/>
              </a:rPr>
              <a:t>T</a:t>
            </a:r>
            <a:r>
              <a:rPr sz="1467" spc="19" dirty="0">
                <a:latin typeface="Calibri"/>
                <a:cs typeface="Calibri"/>
              </a:rPr>
              <a:t>I</a:t>
            </a:r>
            <a:r>
              <a:rPr sz="1467" dirty="0">
                <a:latin typeface="Calibri"/>
                <a:cs typeface="Calibri"/>
              </a:rPr>
              <a:t>K</a:t>
            </a:r>
            <a:endParaRPr sz="1467">
              <a:latin typeface="Calibri"/>
              <a:cs typeface="Calibri"/>
            </a:endParaRPr>
          </a:p>
          <a:p>
            <a:pPr marL="711605">
              <a:lnSpc>
                <a:spcPts val="2001"/>
              </a:lnSpc>
              <a:spcBef>
                <a:spcPts val="2143"/>
              </a:spcBef>
            </a:pPr>
            <a:r>
              <a:rPr sz="1600" dirty="0">
                <a:solidFill>
                  <a:srgbClr val="FDFFFD"/>
                </a:solidFill>
                <a:latin typeface="Arial"/>
                <a:cs typeface="Arial"/>
              </a:rPr>
              <a:t>•  </a:t>
            </a:r>
            <a:r>
              <a:rPr sz="1600" spc="105" dirty="0">
                <a:solidFill>
                  <a:srgbClr val="FDFFFD"/>
                </a:solidFill>
                <a:latin typeface="Arial"/>
                <a:cs typeface="Arial"/>
              </a:rPr>
              <a:t> </a:t>
            </a:r>
            <a:r>
              <a:rPr sz="2400" spc="-25" baseline="2275" dirty="0">
                <a:solidFill>
                  <a:srgbClr val="FDFFFD"/>
                </a:solidFill>
                <a:latin typeface="Calibri"/>
                <a:cs typeface="Calibri"/>
              </a:rPr>
              <a:t>P</a:t>
            </a:r>
            <a:r>
              <a:rPr sz="2400" spc="-59" baseline="2275" dirty="0">
                <a:solidFill>
                  <a:srgbClr val="FDFFFD"/>
                </a:solidFill>
                <a:latin typeface="Calibri"/>
                <a:cs typeface="Calibri"/>
              </a:rPr>
              <a:t>r</a:t>
            </a:r>
            <a:r>
              <a:rPr sz="2400" spc="-39" baseline="2275" dirty="0">
                <a:solidFill>
                  <a:srgbClr val="FDFFFD"/>
                </a:solidFill>
                <a:latin typeface="Calibri"/>
                <a:cs typeface="Calibri"/>
              </a:rPr>
              <a:t>o</a:t>
            </a:r>
            <a:r>
              <a:rPr sz="2400" spc="45" baseline="2275" dirty="0">
                <a:solidFill>
                  <a:srgbClr val="FDFFFD"/>
                </a:solidFill>
                <a:latin typeface="Calibri"/>
                <a:cs typeface="Calibri"/>
              </a:rPr>
              <a:t>g</a:t>
            </a:r>
            <a:r>
              <a:rPr sz="2400" spc="-59" baseline="2275" dirty="0">
                <a:solidFill>
                  <a:srgbClr val="FDFFFD"/>
                </a:solidFill>
                <a:latin typeface="Calibri"/>
                <a:cs typeface="Calibri"/>
              </a:rPr>
              <a:t>r</a:t>
            </a:r>
            <a:r>
              <a:rPr sz="2400" spc="33" baseline="2275" dirty="0">
                <a:solidFill>
                  <a:srgbClr val="FDFFFD"/>
                </a:solidFill>
                <a:latin typeface="Calibri"/>
                <a:cs typeface="Calibri"/>
              </a:rPr>
              <a:t>a</a:t>
            </a:r>
            <a:r>
              <a:rPr sz="2400" spc="-72" baseline="2275" dirty="0">
                <a:solidFill>
                  <a:srgbClr val="FDFFFD"/>
                </a:solidFill>
                <a:latin typeface="Calibri"/>
                <a:cs typeface="Calibri"/>
              </a:rPr>
              <a:t>m</a:t>
            </a:r>
            <a:r>
              <a:rPr sz="2400" spc="-79" baseline="2275" dirty="0">
                <a:solidFill>
                  <a:srgbClr val="FDFFFD"/>
                </a:solidFill>
                <a:latin typeface="Calibri"/>
                <a:cs typeface="Calibri"/>
              </a:rPr>
              <a:t>m</a:t>
            </a:r>
            <a:r>
              <a:rPr sz="2400" spc="33" baseline="2275" dirty="0">
                <a:solidFill>
                  <a:srgbClr val="FDFFFD"/>
                </a:solidFill>
                <a:latin typeface="Calibri"/>
                <a:cs typeface="Calibri"/>
              </a:rPr>
              <a:t>i</a:t>
            </a:r>
            <a:r>
              <a:rPr sz="2400" spc="-39" baseline="2275" dirty="0">
                <a:solidFill>
                  <a:srgbClr val="FDFFFD"/>
                </a:solidFill>
                <a:latin typeface="Calibri"/>
                <a:cs typeface="Calibri"/>
              </a:rPr>
              <a:t>n</a:t>
            </a:r>
            <a:r>
              <a:rPr sz="2400" baseline="2275" dirty="0">
                <a:solidFill>
                  <a:srgbClr val="FDFFFD"/>
                </a:solidFill>
                <a:latin typeface="Calibri"/>
                <a:cs typeface="Calibri"/>
              </a:rPr>
              <a:t>g</a:t>
            </a:r>
            <a:r>
              <a:rPr sz="2400" spc="188" baseline="2275" dirty="0">
                <a:solidFill>
                  <a:srgbClr val="FDFFFD"/>
                </a:solidFill>
                <a:latin typeface="Calibri"/>
                <a:cs typeface="Calibri"/>
              </a:rPr>
              <a:t> </a:t>
            </a:r>
            <a:r>
              <a:rPr sz="2400" spc="25" baseline="2275" dirty="0">
                <a:solidFill>
                  <a:srgbClr val="FDFFFD"/>
                </a:solidFill>
                <a:latin typeface="Calibri"/>
                <a:cs typeface="Calibri"/>
              </a:rPr>
              <a:t>L</a:t>
            </a:r>
            <a:r>
              <a:rPr sz="2400" spc="33" baseline="2275" dirty="0">
                <a:solidFill>
                  <a:srgbClr val="FDFFFD"/>
                </a:solidFill>
                <a:latin typeface="Calibri"/>
                <a:cs typeface="Calibri"/>
              </a:rPr>
              <a:t>a</a:t>
            </a:r>
            <a:r>
              <a:rPr sz="2400" spc="-39" baseline="2275" dirty="0">
                <a:solidFill>
                  <a:srgbClr val="FDFFFD"/>
                </a:solidFill>
                <a:latin typeface="Calibri"/>
                <a:cs typeface="Calibri"/>
              </a:rPr>
              <a:t>n</a:t>
            </a:r>
            <a:r>
              <a:rPr sz="2400" spc="45" baseline="2275" dirty="0">
                <a:solidFill>
                  <a:srgbClr val="FDFFFD"/>
                </a:solidFill>
                <a:latin typeface="Calibri"/>
                <a:cs typeface="Calibri"/>
              </a:rPr>
              <a:t>g</a:t>
            </a:r>
            <a:r>
              <a:rPr sz="2400" spc="-39" baseline="2275" dirty="0">
                <a:solidFill>
                  <a:srgbClr val="FDFFFD"/>
                </a:solidFill>
                <a:latin typeface="Calibri"/>
                <a:cs typeface="Calibri"/>
              </a:rPr>
              <a:t>u</a:t>
            </a:r>
            <a:r>
              <a:rPr sz="2400" spc="33" baseline="2275" dirty="0">
                <a:solidFill>
                  <a:srgbClr val="FDFFFD"/>
                </a:solidFill>
                <a:latin typeface="Calibri"/>
                <a:cs typeface="Calibri"/>
              </a:rPr>
              <a:t>a</a:t>
            </a:r>
            <a:r>
              <a:rPr sz="2400" spc="52" baseline="2275" dirty="0">
                <a:solidFill>
                  <a:srgbClr val="FDFFFD"/>
                </a:solidFill>
                <a:latin typeface="Calibri"/>
                <a:cs typeface="Calibri"/>
              </a:rPr>
              <a:t>g</a:t>
            </a:r>
            <a:r>
              <a:rPr sz="2400" baseline="2275" dirty="0">
                <a:solidFill>
                  <a:srgbClr val="FDFFFD"/>
                </a:solidFill>
                <a:latin typeface="Calibri"/>
                <a:cs typeface="Calibri"/>
              </a:rPr>
              <a:t>e</a:t>
            </a:r>
            <a:endParaRPr sz="1600">
              <a:latin typeface="Calibri"/>
              <a:cs typeface="Calibri"/>
            </a:endParaRPr>
          </a:p>
          <a:p>
            <a:pPr marL="711605">
              <a:lnSpc>
                <a:spcPts val="2020"/>
              </a:lnSpc>
              <a:spcBef>
                <a:spcPts val="100"/>
              </a:spcBef>
            </a:pPr>
            <a:r>
              <a:rPr sz="2400" baseline="7246" dirty="0">
                <a:solidFill>
                  <a:srgbClr val="FDFFFD"/>
                </a:solidFill>
                <a:latin typeface="Arial"/>
                <a:cs typeface="Arial"/>
              </a:rPr>
              <a:t>•  </a:t>
            </a:r>
            <a:r>
              <a:rPr sz="2400" spc="105" baseline="7246" dirty="0">
                <a:solidFill>
                  <a:srgbClr val="FDFFFD"/>
                </a:solidFill>
                <a:latin typeface="Arial"/>
                <a:cs typeface="Arial"/>
              </a:rPr>
              <a:t> </a:t>
            </a:r>
            <a:r>
              <a:rPr sz="1600" spc="-25" dirty="0">
                <a:solidFill>
                  <a:srgbClr val="FDFFFD"/>
                </a:solidFill>
                <a:latin typeface="Calibri"/>
                <a:cs typeface="Calibri"/>
              </a:rPr>
              <a:t>A</a:t>
            </a:r>
            <a:r>
              <a:rPr sz="1600" spc="33" dirty="0">
                <a:solidFill>
                  <a:srgbClr val="FDFFFD"/>
                </a:solidFill>
                <a:latin typeface="Calibri"/>
                <a:cs typeface="Calibri"/>
              </a:rPr>
              <a:t>l</a:t>
            </a:r>
            <a:r>
              <a:rPr sz="1600" spc="45" dirty="0">
                <a:solidFill>
                  <a:srgbClr val="FDFFFD"/>
                </a:solidFill>
                <a:latin typeface="Calibri"/>
                <a:cs typeface="Calibri"/>
              </a:rPr>
              <a:t>g</a:t>
            </a:r>
            <a:r>
              <a:rPr sz="1600" spc="-45" dirty="0">
                <a:solidFill>
                  <a:srgbClr val="FDFFFD"/>
                </a:solidFill>
                <a:latin typeface="Calibri"/>
                <a:cs typeface="Calibri"/>
              </a:rPr>
              <a:t>o</a:t>
            </a:r>
            <a:r>
              <a:rPr sz="1600" spc="-59" dirty="0">
                <a:solidFill>
                  <a:srgbClr val="FDFFFD"/>
                </a:solidFill>
                <a:latin typeface="Calibri"/>
                <a:cs typeface="Calibri"/>
              </a:rPr>
              <a:t>r</a:t>
            </a:r>
            <a:r>
              <a:rPr sz="1600" spc="33" dirty="0">
                <a:solidFill>
                  <a:srgbClr val="FDFFFD"/>
                </a:solidFill>
                <a:latin typeface="Calibri"/>
                <a:cs typeface="Calibri"/>
              </a:rPr>
              <a:t>i</a:t>
            </a:r>
            <a:r>
              <a:rPr sz="1600" spc="-39" dirty="0">
                <a:solidFill>
                  <a:srgbClr val="FDFFFD"/>
                </a:solidFill>
                <a:latin typeface="Calibri"/>
                <a:cs typeface="Calibri"/>
              </a:rPr>
              <a:t>th</a:t>
            </a:r>
            <a:r>
              <a:rPr sz="1600" dirty="0">
                <a:solidFill>
                  <a:srgbClr val="FDFFFD"/>
                </a:solidFill>
                <a:latin typeface="Calibri"/>
                <a:cs typeface="Calibri"/>
              </a:rPr>
              <a:t>m</a:t>
            </a:r>
            <a:r>
              <a:rPr sz="1600" spc="159" dirty="0">
                <a:solidFill>
                  <a:srgbClr val="FDFFFD"/>
                </a:solidFill>
                <a:latin typeface="Calibri"/>
                <a:cs typeface="Calibri"/>
              </a:rPr>
              <a:t> </a:t>
            </a:r>
            <a:r>
              <a:rPr sz="1600" spc="-12" dirty="0">
                <a:solidFill>
                  <a:srgbClr val="FDFFFD"/>
                </a:solidFill>
                <a:latin typeface="Calibri"/>
                <a:cs typeface="Calibri"/>
              </a:rPr>
              <a:t>G</a:t>
            </a:r>
            <a:r>
              <a:rPr sz="1600" spc="5" dirty="0">
                <a:solidFill>
                  <a:srgbClr val="FDFFFD"/>
                </a:solidFill>
                <a:latin typeface="Calibri"/>
                <a:cs typeface="Calibri"/>
              </a:rPr>
              <a:t>e</a:t>
            </a:r>
            <a:r>
              <a:rPr sz="1600" spc="-39" dirty="0">
                <a:solidFill>
                  <a:srgbClr val="FDFFFD"/>
                </a:solidFill>
                <a:latin typeface="Calibri"/>
                <a:cs typeface="Calibri"/>
              </a:rPr>
              <a:t>n</a:t>
            </a:r>
            <a:r>
              <a:rPr sz="1600" dirty="0">
                <a:solidFill>
                  <a:srgbClr val="FDFFFD"/>
                </a:solidFill>
                <a:latin typeface="Calibri"/>
                <a:cs typeface="Calibri"/>
              </a:rPr>
              <a:t>e</a:t>
            </a:r>
            <a:r>
              <a:rPr sz="1600" spc="-59" dirty="0">
                <a:solidFill>
                  <a:srgbClr val="FDFFFD"/>
                </a:solidFill>
                <a:latin typeface="Calibri"/>
                <a:cs typeface="Calibri"/>
              </a:rPr>
              <a:t>r</a:t>
            </a:r>
            <a:r>
              <a:rPr sz="1600" spc="33" dirty="0">
                <a:solidFill>
                  <a:srgbClr val="FDFFFD"/>
                </a:solidFill>
                <a:latin typeface="Calibri"/>
                <a:cs typeface="Calibri"/>
              </a:rPr>
              <a:t>a</a:t>
            </a:r>
            <a:r>
              <a:rPr sz="1600" spc="-39" dirty="0">
                <a:solidFill>
                  <a:srgbClr val="FDFFFD"/>
                </a:solidFill>
                <a:latin typeface="Calibri"/>
                <a:cs typeface="Calibri"/>
              </a:rPr>
              <a:t>t</a:t>
            </a:r>
            <a:r>
              <a:rPr sz="1600" spc="-45" dirty="0">
                <a:solidFill>
                  <a:srgbClr val="FDFFFD"/>
                </a:solidFill>
                <a:latin typeface="Calibri"/>
                <a:cs typeface="Calibri"/>
              </a:rPr>
              <a:t>o</a:t>
            </a:r>
            <a:r>
              <a:rPr sz="1600" dirty="0">
                <a:solidFill>
                  <a:srgbClr val="FDFFFD"/>
                </a:solidFill>
                <a:latin typeface="Calibri"/>
                <a:cs typeface="Calibri"/>
              </a:rPr>
              <a:t>r</a:t>
            </a:r>
            <a:r>
              <a:rPr sz="1600" spc="79" dirty="0">
                <a:solidFill>
                  <a:srgbClr val="FDFFFD"/>
                </a:solidFill>
                <a:latin typeface="Calibri"/>
                <a:cs typeface="Calibri"/>
              </a:rPr>
              <a:t> </a:t>
            </a:r>
            <a:r>
              <a:rPr sz="1600" spc="-179" dirty="0">
                <a:solidFill>
                  <a:srgbClr val="FDFFFD"/>
                </a:solidFill>
                <a:latin typeface="Calibri"/>
                <a:cs typeface="Calibri"/>
              </a:rPr>
              <a:t>T</a:t>
            </a:r>
            <a:r>
              <a:rPr sz="1600" spc="-45" dirty="0">
                <a:solidFill>
                  <a:srgbClr val="FDFFFD"/>
                </a:solidFill>
                <a:latin typeface="Calibri"/>
                <a:cs typeface="Calibri"/>
              </a:rPr>
              <a:t>oo</a:t>
            </a:r>
            <a:r>
              <a:rPr sz="1600" spc="33" dirty="0">
                <a:solidFill>
                  <a:srgbClr val="FDFFFD"/>
                </a:solidFill>
                <a:latin typeface="Calibri"/>
                <a:cs typeface="Calibri"/>
              </a:rPr>
              <a:t>l</a:t>
            </a:r>
            <a:r>
              <a:rPr sz="1600" dirty="0">
                <a:solidFill>
                  <a:srgbClr val="FDFFFD"/>
                </a:solidFill>
                <a:latin typeface="Calibri"/>
                <a:cs typeface="Calibri"/>
              </a:rPr>
              <a:t>s</a:t>
            </a:r>
            <a:endParaRPr sz="1600">
              <a:latin typeface="Calibri"/>
              <a:cs typeface="Calibri"/>
            </a:endParaRPr>
          </a:p>
          <a:p>
            <a:pPr marL="711605">
              <a:lnSpc>
                <a:spcPts val="1800"/>
              </a:lnSpc>
            </a:pPr>
            <a:r>
              <a:rPr sz="2400" baseline="4831" dirty="0">
                <a:solidFill>
                  <a:srgbClr val="FDFFFD"/>
                </a:solidFill>
                <a:latin typeface="Arial"/>
                <a:cs typeface="Arial"/>
              </a:rPr>
              <a:t>•  </a:t>
            </a:r>
            <a:r>
              <a:rPr sz="2400" spc="105" baseline="4831" dirty="0">
                <a:solidFill>
                  <a:srgbClr val="FDFFFD"/>
                </a:solidFill>
                <a:latin typeface="Arial"/>
                <a:cs typeface="Arial"/>
              </a:rPr>
              <a:t> </a:t>
            </a:r>
            <a:r>
              <a:rPr sz="2400" spc="-72" baseline="2275" dirty="0">
                <a:solidFill>
                  <a:srgbClr val="FDFFFD"/>
                </a:solidFill>
                <a:latin typeface="Calibri"/>
                <a:cs typeface="Calibri"/>
              </a:rPr>
              <a:t>M</a:t>
            </a:r>
            <a:r>
              <a:rPr sz="2400" spc="33" baseline="2275" dirty="0">
                <a:solidFill>
                  <a:srgbClr val="FDFFFD"/>
                </a:solidFill>
                <a:latin typeface="Calibri"/>
                <a:cs typeface="Calibri"/>
              </a:rPr>
              <a:t>a</a:t>
            </a:r>
            <a:r>
              <a:rPr sz="2400" spc="-39" baseline="2275" dirty="0">
                <a:solidFill>
                  <a:srgbClr val="FDFFFD"/>
                </a:solidFill>
                <a:latin typeface="Calibri"/>
                <a:cs typeface="Calibri"/>
              </a:rPr>
              <a:t>th</a:t>
            </a:r>
            <a:r>
              <a:rPr sz="2400" baseline="2275" dirty="0">
                <a:solidFill>
                  <a:srgbClr val="FDFFFD"/>
                </a:solidFill>
                <a:latin typeface="Calibri"/>
                <a:cs typeface="Calibri"/>
              </a:rPr>
              <a:t>e</a:t>
            </a:r>
            <a:r>
              <a:rPr sz="2400" spc="-79" baseline="2275" dirty="0">
                <a:solidFill>
                  <a:srgbClr val="FDFFFD"/>
                </a:solidFill>
                <a:latin typeface="Calibri"/>
                <a:cs typeface="Calibri"/>
              </a:rPr>
              <a:t>m</a:t>
            </a:r>
            <a:r>
              <a:rPr sz="2400" spc="33" baseline="2275" dirty="0">
                <a:solidFill>
                  <a:srgbClr val="FDFFFD"/>
                </a:solidFill>
                <a:latin typeface="Calibri"/>
                <a:cs typeface="Calibri"/>
              </a:rPr>
              <a:t>a</a:t>
            </a:r>
            <a:r>
              <a:rPr sz="2400" spc="-39" baseline="2275" dirty="0">
                <a:solidFill>
                  <a:srgbClr val="FDFFFD"/>
                </a:solidFill>
                <a:latin typeface="Calibri"/>
                <a:cs typeface="Calibri"/>
              </a:rPr>
              <a:t>t</a:t>
            </a:r>
            <a:r>
              <a:rPr sz="2400" spc="33" baseline="2275" dirty="0">
                <a:solidFill>
                  <a:srgbClr val="FDFFFD"/>
                </a:solidFill>
                <a:latin typeface="Calibri"/>
                <a:cs typeface="Calibri"/>
              </a:rPr>
              <a:t>i</a:t>
            </a:r>
            <a:r>
              <a:rPr sz="2400" spc="19" baseline="2275" dirty="0">
                <a:solidFill>
                  <a:srgbClr val="FDFFFD"/>
                </a:solidFill>
                <a:latin typeface="Calibri"/>
                <a:cs typeface="Calibri"/>
              </a:rPr>
              <a:t>c</a:t>
            </a:r>
            <a:r>
              <a:rPr sz="2400" spc="33" baseline="2275" dirty="0">
                <a:solidFill>
                  <a:srgbClr val="FDFFFD"/>
                </a:solidFill>
                <a:latin typeface="Calibri"/>
                <a:cs typeface="Calibri"/>
              </a:rPr>
              <a:t>a</a:t>
            </a:r>
            <a:r>
              <a:rPr sz="2400" baseline="2275" dirty="0">
                <a:solidFill>
                  <a:srgbClr val="FDFFFD"/>
                </a:solidFill>
                <a:latin typeface="Calibri"/>
                <a:cs typeface="Calibri"/>
              </a:rPr>
              <a:t>l</a:t>
            </a:r>
            <a:r>
              <a:rPr sz="2400" spc="172" baseline="2275" dirty="0">
                <a:solidFill>
                  <a:srgbClr val="FDFFFD"/>
                </a:solidFill>
                <a:latin typeface="Calibri"/>
                <a:cs typeface="Calibri"/>
              </a:rPr>
              <a:t> </a:t>
            </a:r>
            <a:r>
              <a:rPr sz="2400" spc="-72" baseline="2275" dirty="0">
                <a:solidFill>
                  <a:srgbClr val="FDFFFD"/>
                </a:solidFill>
                <a:latin typeface="Calibri"/>
                <a:cs typeface="Calibri"/>
              </a:rPr>
              <a:t>M</a:t>
            </a:r>
            <a:r>
              <a:rPr sz="2400" spc="-39" baseline="2275" dirty="0">
                <a:solidFill>
                  <a:srgbClr val="FDFFFD"/>
                </a:solidFill>
                <a:latin typeface="Calibri"/>
                <a:cs typeface="Calibri"/>
              </a:rPr>
              <a:t>o</a:t>
            </a:r>
            <a:r>
              <a:rPr sz="2400" spc="-45" baseline="2275" dirty="0">
                <a:solidFill>
                  <a:srgbClr val="FDFFFD"/>
                </a:solidFill>
                <a:latin typeface="Calibri"/>
                <a:cs typeface="Calibri"/>
              </a:rPr>
              <a:t>d</a:t>
            </a:r>
            <a:r>
              <a:rPr sz="2400" baseline="2275" dirty="0">
                <a:solidFill>
                  <a:srgbClr val="FDFFFD"/>
                </a:solidFill>
                <a:latin typeface="Calibri"/>
                <a:cs typeface="Calibri"/>
              </a:rPr>
              <a:t>el</a:t>
            </a:r>
            <a:endParaRPr sz="1600">
              <a:latin typeface="Calibri"/>
              <a:cs typeface="Calibri"/>
            </a:endParaRPr>
          </a:p>
          <a:p>
            <a:pPr marL="711605">
              <a:lnSpc>
                <a:spcPts val="1907"/>
              </a:lnSpc>
              <a:spcBef>
                <a:spcPts val="5"/>
              </a:spcBef>
            </a:pPr>
            <a:r>
              <a:rPr sz="2400" baseline="2415" dirty="0">
                <a:solidFill>
                  <a:srgbClr val="FDFFFD"/>
                </a:solidFill>
                <a:latin typeface="Arial"/>
                <a:cs typeface="Arial"/>
              </a:rPr>
              <a:t>•  </a:t>
            </a:r>
            <a:r>
              <a:rPr sz="2400" spc="105" baseline="2415" dirty="0">
                <a:solidFill>
                  <a:srgbClr val="FDFFFD"/>
                </a:solidFill>
                <a:latin typeface="Arial"/>
                <a:cs typeface="Arial"/>
              </a:rPr>
              <a:t> </a:t>
            </a:r>
            <a:r>
              <a:rPr sz="2400" spc="-72" baseline="2275" dirty="0">
                <a:solidFill>
                  <a:srgbClr val="FDFFFD"/>
                </a:solidFill>
                <a:latin typeface="Calibri"/>
                <a:cs typeface="Calibri"/>
              </a:rPr>
              <a:t>M</a:t>
            </a:r>
            <a:r>
              <a:rPr sz="2400" spc="33" baseline="2275" dirty="0">
                <a:solidFill>
                  <a:srgbClr val="FDFFFD"/>
                </a:solidFill>
                <a:latin typeface="Calibri"/>
                <a:cs typeface="Calibri"/>
              </a:rPr>
              <a:t>a</a:t>
            </a:r>
            <a:r>
              <a:rPr sz="2400" spc="19" baseline="2275" dirty="0">
                <a:solidFill>
                  <a:srgbClr val="FDFFFD"/>
                </a:solidFill>
                <a:latin typeface="Calibri"/>
                <a:cs typeface="Calibri"/>
              </a:rPr>
              <a:t>c</a:t>
            </a:r>
            <a:r>
              <a:rPr sz="2400" spc="-59" baseline="2275" dirty="0">
                <a:solidFill>
                  <a:srgbClr val="FDFFFD"/>
                </a:solidFill>
                <a:latin typeface="Calibri"/>
                <a:cs typeface="Calibri"/>
              </a:rPr>
              <a:t>r</a:t>
            </a:r>
            <a:r>
              <a:rPr sz="2400" baseline="2275" dirty="0">
                <a:solidFill>
                  <a:srgbClr val="FDFFFD"/>
                </a:solidFill>
                <a:latin typeface="Calibri"/>
                <a:cs typeface="Calibri"/>
              </a:rPr>
              <a:t>o</a:t>
            </a:r>
            <a:r>
              <a:rPr sz="2400" spc="92" baseline="2275" dirty="0">
                <a:solidFill>
                  <a:srgbClr val="FDFFFD"/>
                </a:solidFill>
                <a:latin typeface="Calibri"/>
                <a:cs typeface="Calibri"/>
              </a:rPr>
              <a:t> </a:t>
            </a:r>
            <a:r>
              <a:rPr sz="2400" spc="-33" baseline="2275" dirty="0">
                <a:solidFill>
                  <a:srgbClr val="FDFFFD"/>
                </a:solidFill>
                <a:latin typeface="Calibri"/>
                <a:cs typeface="Calibri"/>
              </a:rPr>
              <a:t>F</a:t>
            </a:r>
            <a:r>
              <a:rPr sz="2400" spc="-39" baseline="2275" dirty="0">
                <a:solidFill>
                  <a:srgbClr val="FDFFFD"/>
                </a:solidFill>
                <a:latin typeface="Calibri"/>
                <a:cs typeface="Calibri"/>
              </a:rPr>
              <a:t>un</a:t>
            </a:r>
            <a:r>
              <a:rPr sz="2400" spc="19" baseline="2275" dirty="0">
                <a:solidFill>
                  <a:srgbClr val="FDFFFD"/>
                </a:solidFill>
                <a:latin typeface="Calibri"/>
                <a:cs typeface="Calibri"/>
              </a:rPr>
              <a:t>c</a:t>
            </a:r>
            <a:r>
              <a:rPr sz="2400" spc="-33" baseline="2275" dirty="0">
                <a:solidFill>
                  <a:srgbClr val="FDFFFD"/>
                </a:solidFill>
                <a:latin typeface="Calibri"/>
                <a:cs typeface="Calibri"/>
              </a:rPr>
              <a:t>t</a:t>
            </a:r>
            <a:r>
              <a:rPr sz="2400" spc="33" baseline="2275" dirty="0">
                <a:solidFill>
                  <a:srgbClr val="FDFFFD"/>
                </a:solidFill>
                <a:latin typeface="Calibri"/>
                <a:cs typeface="Calibri"/>
              </a:rPr>
              <a:t>i</a:t>
            </a:r>
            <a:r>
              <a:rPr sz="2400" spc="-45" baseline="2275" dirty="0">
                <a:solidFill>
                  <a:srgbClr val="FDFFFD"/>
                </a:solidFill>
                <a:latin typeface="Calibri"/>
                <a:cs typeface="Calibri"/>
              </a:rPr>
              <a:t>o</a:t>
            </a:r>
            <a:r>
              <a:rPr sz="2400" baseline="2275" dirty="0">
                <a:solidFill>
                  <a:srgbClr val="FDFFFD"/>
                </a:solidFill>
                <a:latin typeface="Calibri"/>
                <a:cs typeface="Calibri"/>
              </a:rPr>
              <a:t>n</a:t>
            </a:r>
            <a:r>
              <a:rPr sz="2400" spc="92" baseline="2275" dirty="0">
                <a:solidFill>
                  <a:srgbClr val="FDFFFD"/>
                </a:solidFill>
                <a:latin typeface="Calibri"/>
                <a:cs typeface="Calibri"/>
              </a:rPr>
              <a:t> </a:t>
            </a:r>
            <a:r>
              <a:rPr sz="2400" spc="45" baseline="2275" dirty="0">
                <a:solidFill>
                  <a:srgbClr val="FDFFFD"/>
                </a:solidFill>
                <a:latin typeface="Calibri"/>
                <a:cs typeface="Calibri"/>
              </a:rPr>
              <a:t>C</a:t>
            </a:r>
            <a:r>
              <a:rPr sz="2400" spc="-45" baseline="2275" dirty="0">
                <a:solidFill>
                  <a:srgbClr val="FDFFFD"/>
                </a:solidFill>
                <a:latin typeface="Calibri"/>
                <a:cs typeface="Calibri"/>
              </a:rPr>
              <a:t>o</a:t>
            </a:r>
            <a:r>
              <a:rPr sz="2400" spc="-39" baseline="2275" dirty="0">
                <a:solidFill>
                  <a:srgbClr val="FDFFFD"/>
                </a:solidFill>
                <a:latin typeface="Calibri"/>
                <a:cs typeface="Calibri"/>
              </a:rPr>
              <a:t>n</a:t>
            </a:r>
            <a:r>
              <a:rPr sz="2400" spc="72" baseline="2275" dirty="0">
                <a:solidFill>
                  <a:srgbClr val="FDFFFD"/>
                </a:solidFill>
                <a:latin typeface="Calibri"/>
                <a:cs typeface="Calibri"/>
              </a:rPr>
              <a:t>s</a:t>
            </a:r>
            <a:r>
              <a:rPr sz="2400" spc="-39" baseline="2275" dirty="0">
                <a:solidFill>
                  <a:srgbClr val="FDFFFD"/>
                </a:solidFill>
                <a:latin typeface="Calibri"/>
                <a:cs typeface="Calibri"/>
              </a:rPr>
              <a:t>t</a:t>
            </a:r>
            <a:r>
              <a:rPr sz="2400" spc="-52" baseline="2275" dirty="0">
                <a:solidFill>
                  <a:srgbClr val="FDFFFD"/>
                </a:solidFill>
                <a:latin typeface="Calibri"/>
                <a:cs typeface="Calibri"/>
              </a:rPr>
              <a:t>r</a:t>
            </a:r>
            <a:r>
              <a:rPr sz="2400" spc="-39" baseline="2275" dirty="0">
                <a:solidFill>
                  <a:srgbClr val="FDFFFD"/>
                </a:solidFill>
                <a:latin typeface="Calibri"/>
                <a:cs typeface="Calibri"/>
              </a:rPr>
              <a:t>u</a:t>
            </a:r>
            <a:r>
              <a:rPr sz="2400" spc="19" baseline="2275" dirty="0">
                <a:solidFill>
                  <a:srgbClr val="FDFFFD"/>
                </a:solidFill>
                <a:latin typeface="Calibri"/>
                <a:cs typeface="Calibri"/>
              </a:rPr>
              <a:t>c</a:t>
            </a:r>
            <a:r>
              <a:rPr sz="2400" spc="-39" baseline="2275" dirty="0">
                <a:solidFill>
                  <a:srgbClr val="FDFFFD"/>
                </a:solidFill>
                <a:latin typeface="Calibri"/>
                <a:cs typeface="Calibri"/>
              </a:rPr>
              <a:t>t</a:t>
            </a:r>
            <a:r>
              <a:rPr sz="2400" spc="33" baseline="2275" dirty="0">
                <a:solidFill>
                  <a:srgbClr val="FDFFFD"/>
                </a:solidFill>
                <a:latin typeface="Calibri"/>
                <a:cs typeface="Calibri"/>
              </a:rPr>
              <a:t>i</a:t>
            </a:r>
            <a:r>
              <a:rPr sz="2400" spc="-39" baseline="2275" dirty="0">
                <a:solidFill>
                  <a:srgbClr val="FDFFFD"/>
                </a:solidFill>
                <a:latin typeface="Calibri"/>
                <a:cs typeface="Calibri"/>
              </a:rPr>
              <a:t>o</a:t>
            </a:r>
            <a:r>
              <a:rPr sz="2400" baseline="2275" dirty="0">
                <a:solidFill>
                  <a:srgbClr val="FDFFFD"/>
                </a:solidFill>
                <a:latin typeface="Calibri"/>
                <a:cs typeface="Calibri"/>
              </a:rPr>
              <a:t>n</a:t>
            </a:r>
            <a:endParaRPr sz="1600">
              <a:latin typeface="Calibri"/>
              <a:cs typeface="Calibri"/>
            </a:endParaRPr>
          </a:p>
          <a:p>
            <a:pPr marL="711605">
              <a:lnSpc>
                <a:spcPts val="1900"/>
              </a:lnSpc>
            </a:pPr>
            <a:r>
              <a:rPr sz="2400" baseline="2415" dirty="0">
                <a:solidFill>
                  <a:srgbClr val="FDFFFD"/>
                </a:solidFill>
                <a:latin typeface="Arial"/>
                <a:cs typeface="Arial"/>
              </a:rPr>
              <a:t>•  </a:t>
            </a:r>
            <a:r>
              <a:rPr sz="2400" spc="105" baseline="2415" dirty="0">
                <a:solidFill>
                  <a:srgbClr val="FDFFFD"/>
                </a:solidFill>
                <a:latin typeface="Arial"/>
                <a:cs typeface="Arial"/>
              </a:rPr>
              <a:t> </a:t>
            </a:r>
            <a:r>
              <a:rPr sz="2400" spc="12" baseline="2275" dirty="0">
                <a:solidFill>
                  <a:srgbClr val="FDFFFD"/>
                </a:solidFill>
                <a:latin typeface="Calibri"/>
                <a:cs typeface="Calibri"/>
              </a:rPr>
              <a:t>D</a:t>
            </a:r>
            <a:r>
              <a:rPr sz="2400" spc="5" baseline="2275" dirty="0">
                <a:solidFill>
                  <a:srgbClr val="FDFFFD"/>
                </a:solidFill>
                <a:latin typeface="Calibri"/>
                <a:cs typeface="Calibri"/>
              </a:rPr>
              <a:t>e</a:t>
            </a:r>
            <a:r>
              <a:rPr sz="2400" spc="19" baseline="2275" dirty="0">
                <a:solidFill>
                  <a:srgbClr val="FDFFFD"/>
                </a:solidFill>
                <a:latin typeface="Calibri"/>
                <a:cs typeface="Calibri"/>
              </a:rPr>
              <a:t>c</a:t>
            </a:r>
            <a:r>
              <a:rPr sz="2400" spc="33" baseline="2275" dirty="0">
                <a:solidFill>
                  <a:srgbClr val="FDFFFD"/>
                </a:solidFill>
                <a:latin typeface="Calibri"/>
                <a:cs typeface="Calibri"/>
              </a:rPr>
              <a:t>i</a:t>
            </a:r>
            <a:r>
              <a:rPr sz="2400" spc="72" baseline="2275" dirty="0">
                <a:solidFill>
                  <a:srgbClr val="FDFFFD"/>
                </a:solidFill>
                <a:latin typeface="Calibri"/>
                <a:cs typeface="Calibri"/>
              </a:rPr>
              <a:t>s</a:t>
            </a:r>
            <a:r>
              <a:rPr sz="2400" spc="33" baseline="2275" dirty="0">
                <a:solidFill>
                  <a:srgbClr val="FDFFFD"/>
                </a:solidFill>
                <a:latin typeface="Calibri"/>
                <a:cs typeface="Calibri"/>
              </a:rPr>
              <a:t>i</a:t>
            </a:r>
            <a:r>
              <a:rPr sz="2400" spc="-45" baseline="2275" dirty="0">
                <a:solidFill>
                  <a:srgbClr val="FDFFFD"/>
                </a:solidFill>
                <a:latin typeface="Calibri"/>
                <a:cs typeface="Calibri"/>
              </a:rPr>
              <a:t>o</a:t>
            </a:r>
            <a:r>
              <a:rPr sz="2400" baseline="2275" dirty="0">
                <a:solidFill>
                  <a:srgbClr val="FDFFFD"/>
                </a:solidFill>
                <a:latin typeface="Calibri"/>
                <a:cs typeface="Calibri"/>
              </a:rPr>
              <a:t>n</a:t>
            </a:r>
            <a:r>
              <a:rPr sz="2400" spc="-200" baseline="2275" dirty="0">
                <a:solidFill>
                  <a:srgbClr val="FDFFFD"/>
                </a:solidFill>
                <a:latin typeface="Calibri"/>
                <a:cs typeface="Calibri"/>
              </a:rPr>
              <a:t> </a:t>
            </a:r>
            <a:r>
              <a:rPr sz="2400" spc="-79" baseline="2275" dirty="0">
                <a:solidFill>
                  <a:srgbClr val="FDFFFD"/>
                </a:solidFill>
                <a:latin typeface="Calibri"/>
                <a:cs typeface="Calibri"/>
              </a:rPr>
              <a:t>T</a:t>
            </a:r>
            <a:r>
              <a:rPr sz="2400" spc="-59" baseline="2275" dirty="0">
                <a:solidFill>
                  <a:srgbClr val="FDFFFD"/>
                </a:solidFill>
                <a:latin typeface="Calibri"/>
                <a:cs typeface="Calibri"/>
              </a:rPr>
              <a:t>r</a:t>
            </a:r>
            <a:r>
              <a:rPr sz="2400" spc="5" baseline="2275" dirty="0">
                <a:solidFill>
                  <a:srgbClr val="FDFFFD"/>
                </a:solidFill>
                <a:latin typeface="Calibri"/>
                <a:cs typeface="Calibri"/>
              </a:rPr>
              <a:t>e</a:t>
            </a:r>
            <a:r>
              <a:rPr sz="2400" baseline="2275" dirty="0">
                <a:solidFill>
                  <a:srgbClr val="FDFFFD"/>
                </a:solidFill>
                <a:latin typeface="Calibri"/>
                <a:cs typeface="Calibri"/>
              </a:rPr>
              <a:t>e</a:t>
            </a:r>
            <a:r>
              <a:rPr sz="2400" spc="39" baseline="2275" dirty="0">
                <a:solidFill>
                  <a:srgbClr val="FDFFFD"/>
                </a:solidFill>
                <a:latin typeface="Calibri"/>
                <a:cs typeface="Calibri"/>
              </a:rPr>
              <a:t> </a:t>
            </a:r>
            <a:r>
              <a:rPr sz="2400" spc="-39" baseline="2275" dirty="0">
                <a:solidFill>
                  <a:srgbClr val="FDFFFD"/>
                </a:solidFill>
                <a:latin typeface="Calibri"/>
                <a:cs typeface="Calibri"/>
              </a:rPr>
              <a:t>S</a:t>
            </a:r>
            <a:r>
              <a:rPr sz="2400" spc="-25" baseline="2275" dirty="0">
                <a:solidFill>
                  <a:srgbClr val="FDFFFD"/>
                </a:solidFill>
                <a:latin typeface="Calibri"/>
                <a:cs typeface="Calibri"/>
              </a:rPr>
              <a:t>y</a:t>
            </a:r>
            <a:r>
              <a:rPr sz="2400" spc="72" baseline="2275" dirty="0">
                <a:solidFill>
                  <a:srgbClr val="FDFFFD"/>
                </a:solidFill>
                <a:latin typeface="Calibri"/>
                <a:cs typeface="Calibri"/>
              </a:rPr>
              <a:t>s</a:t>
            </a:r>
            <a:r>
              <a:rPr sz="2400" spc="-33" baseline="2275" dirty="0">
                <a:solidFill>
                  <a:srgbClr val="FDFFFD"/>
                </a:solidFill>
                <a:latin typeface="Calibri"/>
                <a:cs typeface="Calibri"/>
              </a:rPr>
              <a:t>t</a:t>
            </a:r>
            <a:r>
              <a:rPr sz="2400" baseline="2275" dirty="0">
                <a:solidFill>
                  <a:srgbClr val="FDFFFD"/>
                </a:solidFill>
                <a:latin typeface="Calibri"/>
                <a:cs typeface="Calibri"/>
              </a:rPr>
              <a:t>em</a:t>
            </a:r>
            <a:endParaRPr sz="1600">
              <a:latin typeface="Calibri"/>
              <a:cs typeface="Calibri"/>
            </a:endParaRPr>
          </a:p>
          <a:p>
            <a:pPr marL="603234">
              <a:lnSpc>
                <a:spcPct val="101725"/>
              </a:lnSpc>
              <a:spcBef>
                <a:spcPts val="6485"/>
              </a:spcBef>
            </a:pPr>
            <a:r>
              <a:rPr sz="1600" spc="-33" dirty="0">
                <a:solidFill>
                  <a:srgbClr val="FDFFFD"/>
                </a:solidFill>
                <a:latin typeface="Calibri"/>
                <a:cs typeface="Calibri"/>
              </a:rPr>
              <a:t>S</a:t>
            </a:r>
            <a:r>
              <a:rPr sz="1600" spc="5" dirty="0">
                <a:solidFill>
                  <a:srgbClr val="FDFFFD"/>
                </a:solidFill>
                <a:latin typeface="Calibri"/>
                <a:cs typeface="Calibri"/>
              </a:rPr>
              <a:t>e</a:t>
            </a:r>
            <a:r>
              <a:rPr sz="1600" spc="-33" dirty="0">
                <a:solidFill>
                  <a:srgbClr val="FDFFFD"/>
                </a:solidFill>
                <a:latin typeface="Calibri"/>
                <a:cs typeface="Calibri"/>
              </a:rPr>
              <a:t>t</a:t>
            </a:r>
            <a:r>
              <a:rPr sz="1600" spc="33" dirty="0">
                <a:solidFill>
                  <a:srgbClr val="FDFFFD"/>
                </a:solidFill>
                <a:latin typeface="Calibri"/>
                <a:cs typeface="Calibri"/>
              </a:rPr>
              <a:t>i</a:t>
            </a:r>
            <a:r>
              <a:rPr sz="1600" spc="39" dirty="0">
                <a:solidFill>
                  <a:srgbClr val="FDFFFD"/>
                </a:solidFill>
                <a:latin typeface="Calibri"/>
                <a:cs typeface="Calibri"/>
              </a:rPr>
              <a:t>a</a:t>
            </a:r>
            <a:r>
              <a:rPr sz="1600" dirty="0">
                <a:solidFill>
                  <a:srgbClr val="FDFFFD"/>
                </a:solidFill>
                <a:latin typeface="Calibri"/>
                <a:cs typeface="Calibri"/>
              </a:rPr>
              <a:t>p</a:t>
            </a:r>
            <a:r>
              <a:rPr sz="1600" spc="-100" dirty="0">
                <a:solidFill>
                  <a:srgbClr val="FDFFFD"/>
                </a:solidFill>
                <a:latin typeface="Calibri"/>
                <a:cs typeface="Calibri"/>
              </a:rPr>
              <a:t> </a:t>
            </a:r>
            <a:r>
              <a:rPr sz="1600" spc="-39" dirty="0">
                <a:solidFill>
                  <a:srgbClr val="FDFFFD"/>
                </a:solidFill>
                <a:latin typeface="Calibri"/>
                <a:cs typeface="Calibri"/>
              </a:rPr>
              <a:t>p</a:t>
            </a:r>
            <a:r>
              <a:rPr sz="1600" spc="5" dirty="0">
                <a:solidFill>
                  <a:srgbClr val="FDFFFD"/>
                </a:solidFill>
                <a:latin typeface="Calibri"/>
                <a:cs typeface="Calibri"/>
              </a:rPr>
              <a:t>e</a:t>
            </a:r>
            <a:r>
              <a:rPr sz="1600" spc="-59" dirty="0">
                <a:solidFill>
                  <a:srgbClr val="FDFFFD"/>
                </a:solidFill>
                <a:latin typeface="Calibri"/>
                <a:cs typeface="Calibri"/>
              </a:rPr>
              <a:t>r</a:t>
            </a:r>
            <a:r>
              <a:rPr sz="1600" spc="-79" dirty="0">
                <a:solidFill>
                  <a:srgbClr val="FDFFFD"/>
                </a:solidFill>
                <a:latin typeface="Calibri"/>
                <a:cs typeface="Calibri"/>
              </a:rPr>
              <a:t>m</a:t>
            </a:r>
            <a:r>
              <a:rPr sz="1600" spc="33" dirty="0">
                <a:solidFill>
                  <a:srgbClr val="FDFFFD"/>
                </a:solidFill>
                <a:latin typeface="Calibri"/>
                <a:cs typeface="Calibri"/>
              </a:rPr>
              <a:t>a</a:t>
            </a:r>
            <a:r>
              <a:rPr sz="1600" spc="79" dirty="0">
                <a:solidFill>
                  <a:srgbClr val="FDFFFD"/>
                </a:solidFill>
                <a:latin typeface="Calibri"/>
                <a:cs typeface="Calibri"/>
              </a:rPr>
              <a:t>s</a:t>
            </a:r>
            <a:r>
              <a:rPr sz="1600" spc="33" dirty="0">
                <a:solidFill>
                  <a:srgbClr val="FDFFFD"/>
                </a:solidFill>
                <a:latin typeface="Calibri"/>
                <a:cs typeface="Calibri"/>
              </a:rPr>
              <a:t>ala</a:t>
            </a:r>
            <a:r>
              <a:rPr sz="1600" spc="-39" dirty="0">
                <a:solidFill>
                  <a:srgbClr val="FDFFFD"/>
                </a:solidFill>
                <a:latin typeface="Calibri"/>
                <a:cs typeface="Calibri"/>
              </a:rPr>
              <a:t>h</a:t>
            </a:r>
            <a:r>
              <a:rPr sz="1600" spc="39" dirty="0">
                <a:solidFill>
                  <a:srgbClr val="FDFFFD"/>
                </a:solidFill>
                <a:latin typeface="Calibri"/>
                <a:cs typeface="Calibri"/>
              </a:rPr>
              <a:t>a</a:t>
            </a:r>
            <a:r>
              <a:rPr sz="1600" dirty="0">
                <a:solidFill>
                  <a:srgbClr val="FDFFFD"/>
                </a:solidFill>
                <a:latin typeface="Calibri"/>
                <a:cs typeface="Calibri"/>
              </a:rPr>
              <a:t>n </a:t>
            </a:r>
            <a:r>
              <a:rPr sz="1600" spc="-25" dirty="0">
                <a:solidFill>
                  <a:srgbClr val="FDFFFD"/>
                </a:solidFill>
                <a:latin typeface="Calibri"/>
                <a:cs typeface="Calibri"/>
              </a:rPr>
              <a:t>y</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g</a:t>
            </a:r>
            <a:r>
              <a:rPr sz="1600" spc="-112"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i</a:t>
            </a:r>
            <a:r>
              <a:rPr sz="1600" spc="-33" dirty="0">
                <a:solidFill>
                  <a:srgbClr val="FDFFFD"/>
                </a:solidFill>
                <a:latin typeface="Calibri"/>
                <a:cs typeface="Calibri"/>
              </a:rPr>
              <a:t>t</a:t>
            </a:r>
            <a:r>
              <a:rPr sz="1600" spc="5" dirty="0">
                <a:solidFill>
                  <a:srgbClr val="FDFFFD"/>
                </a:solidFill>
                <a:latin typeface="Calibri"/>
                <a:cs typeface="Calibri"/>
              </a:rPr>
              <a:t>e</a:t>
            </a:r>
            <a:r>
              <a:rPr sz="1600" spc="-79" dirty="0">
                <a:solidFill>
                  <a:srgbClr val="FDFFFD"/>
                </a:solidFill>
                <a:latin typeface="Calibri"/>
                <a:cs typeface="Calibri"/>
              </a:rPr>
              <a:t>m</a:t>
            </a:r>
            <a:r>
              <a:rPr sz="1600" spc="-39" dirty="0">
                <a:solidFill>
                  <a:srgbClr val="FDFFFD"/>
                </a:solidFill>
                <a:latin typeface="Calibri"/>
                <a:cs typeface="Calibri"/>
              </a:rPr>
              <a:t>u</a:t>
            </a:r>
            <a:r>
              <a:rPr sz="1600" dirty="0">
                <a:solidFill>
                  <a:srgbClr val="FDFFFD"/>
                </a:solidFill>
                <a:latin typeface="Calibri"/>
                <a:cs typeface="Calibri"/>
              </a:rPr>
              <a:t>i</a:t>
            </a:r>
            <a:r>
              <a:rPr sz="1600" spc="72"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ala</a:t>
            </a:r>
            <a:r>
              <a:rPr sz="1600" dirty="0">
                <a:solidFill>
                  <a:srgbClr val="FDFFFD"/>
                </a:solidFill>
                <a:latin typeface="Calibri"/>
                <a:cs typeface="Calibri"/>
              </a:rPr>
              <a:t>m</a:t>
            </a:r>
            <a:r>
              <a:rPr sz="1600" spc="-139" dirty="0">
                <a:solidFill>
                  <a:srgbClr val="FDFFFD"/>
                </a:solidFill>
                <a:latin typeface="Calibri"/>
                <a:cs typeface="Calibri"/>
              </a:rPr>
              <a:t> </a:t>
            </a:r>
            <a:r>
              <a:rPr sz="1600" spc="-225" dirty="0">
                <a:solidFill>
                  <a:srgbClr val="FDFFFD"/>
                </a:solidFill>
                <a:latin typeface="Calibri"/>
                <a:cs typeface="Calibri"/>
              </a:rPr>
              <a:t>k</a:t>
            </a:r>
            <a:r>
              <a:rPr sz="1600" spc="5" dirty="0">
                <a:solidFill>
                  <a:srgbClr val="FDFFFD"/>
                </a:solidFill>
                <a:latin typeface="Calibri"/>
                <a:cs typeface="Calibri"/>
              </a:rPr>
              <a:t>e</a:t>
            </a:r>
            <a:r>
              <a:rPr sz="1600" spc="-39" dirty="0">
                <a:solidFill>
                  <a:srgbClr val="FDFFFD"/>
                </a:solidFill>
                <a:latin typeface="Calibri"/>
                <a:cs typeface="Calibri"/>
              </a:rPr>
              <a:t>h</a:t>
            </a:r>
            <a:r>
              <a:rPr sz="1600" spc="33" dirty="0">
                <a:solidFill>
                  <a:srgbClr val="FDFFFD"/>
                </a:solidFill>
                <a:latin typeface="Calibri"/>
                <a:cs typeface="Calibri"/>
              </a:rPr>
              <a:t>i</a:t>
            </a:r>
            <a:r>
              <a:rPr sz="1600" spc="-39" dirty="0">
                <a:solidFill>
                  <a:srgbClr val="FDFFFD"/>
                </a:solidFill>
                <a:latin typeface="Calibri"/>
                <a:cs typeface="Calibri"/>
              </a:rPr>
              <a:t>dup</a:t>
            </a:r>
            <a:r>
              <a:rPr sz="1600" spc="33" dirty="0">
                <a:solidFill>
                  <a:srgbClr val="FDFFFD"/>
                </a:solidFill>
                <a:latin typeface="Calibri"/>
                <a:cs typeface="Calibri"/>
              </a:rPr>
              <a:t>a</a:t>
            </a:r>
            <a:r>
              <a:rPr sz="1600" dirty="0">
                <a:solidFill>
                  <a:srgbClr val="FDFFFD"/>
                </a:solidFill>
                <a:latin typeface="Calibri"/>
                <a:cs typeface="Calibri"/>
              </a:rPr>
              <a:t>n</a:t>
            </a:r>
            <a:r>
              <a:rPr sz="1600" spc="201" dirty="0">
                <a:solidFill>
                  <a:srgbClr val="FDFFFD"/>
                </a:solidFill>
                <a:latin typeface="Calibri"/>
                <a:cs typeface="Calibri"/>
              </a:rPr>
              <a:t> </a:t>
            </a:r>
            <a:r>
              <a:rPr sz="1600" spc="79" dirty="0">
                <a:solidFill>
                  <a:srgbClr val="FDFFFD"/>
                </a:solidFill>
                <a:latin typeface="Calibri"/>
                <a:cs typeface="Calibri"/>
              </a:rPr>
              <a:t>s</a:t>
            </a:r>
            <a:r>
              <a:rPr sz="1600" spc="5" dirty="0">
                <a:solidFill>
                  <a:srgbClr val="FDFFFD"/>
                </a:solidFill>
                <a:latin typeface="Calibri"/>
                <a:cs typeface="Calibri"/>
              </a:rPr>
              <a:t>e</a:t>
            </a:r>
            <a:r>
              <a:rPr sz="1600" spc="-39" dirty="0">
                <a:solidFill>
                  <a:srgbClr val="FDFFFD"/>
                </a:solidFill>
                <a:latin typeface="Calibri"/>
                <a:cs typeface="Calibri"/>
              </a:rPr>
              <a:t>h</a:t>
            </a:r>
            <a:r>
              <a:rPr sz="1600" spc="33" dirty="0">
                <a:solidFill>
                  <a:srgbClr val="FDFFFD"/>
                </a:solidFill>
                <a:latin typeface="Calibri"/>
                <a:cs typeface="Calibri"/>
              </a:rPr>
              <a:t>a</a:t>
            </a:r>
            <a:r>
              <a:rPr sz="1600" spc="-59" dirty="0">
                <a:solidFill>
                  <a:srgbClr val="FDFFFD"/>
                </a:solidFill>
                <a:latin typeface="Calibri"/>
                <a:cs typeface="Calibri"/>
              </a:rPr>
              <a:t>r</a:t>
            </a:r>
            <a:r>
              <a:rPr sz="1600" spc="33" dirty="0">
                <a:solidFill>
                  <a:srgbClr val="FDFFFD"/>
                </a:solidFill>
                <a:latin typeface="Calibri"/>
                <a:cs typeface="Calibri"/>
              </a:rPr>
              <a:t>i</a:t>
            </a:r>
            <a:r>
              <a:rPr sz="1600" spc="12" dirty="0">
                <a:solidFill>
                  <a:srgbClr val="FDFFFD"/>
                </a:solidFill>
                <a:latin typeface="Calibri"/>
                <a:cs typeface="Calibri"/>
              </a:rPr>
              <a:t>-</a:t>
            </a:r>
            <a:r>
              <a:rPr sz="1600" spc="-39" dirty="0">
                <a:solidFill>
                  <a:srgbClr val="FDFFFD"/>
                </a:solidFill>
                <a:latin typeface="Calibri"/>
                <a:cs typeface="Calibri"/>
              </a:rPr>
              <a:t>h</a:t>
            </a:r>
            <a:r>
              <a:rPr sz="1600" spc="33" dirty="0">
                <a:solidFill>
                  <a:srgbClr val="FDFFFD"/>
                </a:solidFill>
                <a:latin typeface="Calibri"/>
                <a:cs typeface="Calibri"/>
              </a:rPr>
              <a:t>a</a:t>
            </a:r>
            <a:r>
              <a:rPr sz="1600" spc="-52" dirty="0">
                <a:solidFill>
                  <a:srgbClr val="FDFFFD"/>
                </a:solidFill>
                <a:latin typeface="Calibri"/>
                <a:cs typeface="Calibri"/>
              </a:rPr>
              <a:t>r</a:t>
            </a:r>
            <a:r>
              <a:rPr sz="1600" dirty="0">
                <a:solidFill>
                  <a:srgbClr val="FDFFFD"/>
                </a:solidFill>
                <a:latin typeface="Calibri"/>
                <a:cs typeface="Calibri"/>
              </a:rPr>
              <a:t>i</a:t>
            </a:r>
            <a:r>
              <a:rPr sz="1600" spc="-25" dirty="0">
                <a:solidFill>
                  <a:srgbClr val="FDFFFD"/>
                </a:solidFill>
                <a:latin typeface="Calibri"/>
                <a:cs typeface="Calibri"/>
              </a:rPr>
              <a:t> </a:t>
            </a:r>
            <a:r>
              <a:rPr sz="1600" spc="-39" dirty="0">
                <a:solidFill>
                  <a:srgbClr val="FDFFFD"/>
                </a:solidFill>
                <a:latin typeface="Calibri"/>
                <a:cs typeface="Calibri"/>
              </a:rPr>
              <a:t>h</a:t>
            </a:r>
            <a:r>
              <a:rPr sz="1600" spc="33" dirty="0">
                <a:solidFill>
                  <a:srgbClr val="FDFFFD"/>
                </a:solidFill>
                <a:latin typeface="Calibri"/>
                <a:cs typeface="Calibri"/>
              </a:rPr>
              <a:t>a</a:t>
            </a:r>
            <a:r>
              <a:rPr sz="1600" spc="-59" dirty="0">
                <a:solidFill>
                  <a:srgbClr val="FDFFFD"/>
                </a:solidFill>
                <a:latin typeface="Calibri"/>
                <a:cs typeface="Calibri"/>
              </a:rPr>
              <a:t>r</a:t>
            </a:r>
            <a:r>
              <a:rPr sz="1600" spc="-33" dirty="0">
                <a:solidFill>
                  <a:srgbClr val="FDFFFD"/>
                </a:solidFill>
                <a:latin typeface="Calibri"/>
                <a:cs typeface="Calibri"/>
              </a:rPr>
              <a:t>u</a:t>
            </a:r>
            <a:r>
              <a:rPr sz="1600" dirty="0">
                <a:solidFill>
                  <a:srgbClr val="FDFFFD"/>
                </a:solidFill>
                <a:latin typeface="Calibri"/>
                <a:cs typeface="Calibri"/>
              </a:rPr>
              <a:t>s</a:t>
            </a:r>
            <a:r>
              <a:rPr sz="1600" spc="12"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i</a:t>
            </a:r>
            <a:r>
              <a:rPr sz="1600" spc="72" dirty="0">
                <a:solidFill>
                  <a:srgbClr val="FDFFFD"/>
                </a:solidFill>
                <a:latin typeface="Calibri"/>
                <a:cs typeface="Calibri"/>
              </a:rPr>
              <a:t>s</a:t>
            </a:r>
            <a:r>
              <a:rPr sz="1600" spc="5" dirty="0">
                <a:solidFill>
                  <a:srgbClr val="FDFFFD"/>
                </a:solidFill>
                <a:latin typeface="Calibri"/>
                <a:cs typeface="Calibri"/>
              </a:rPr>
              <a:t>e</a:t>
            </a:r>
            <a:r>
              <a:rPr sz="1600" spc="33" dirty="0">
                <a:solidFill>
                  <a:srgbClr val="FDFFFD"/>
                </a:solidFill>
                <a:latin typeface="Calibri"/>
                <a:cs typeface="Calibri"/>
              </a:rPr>
              <a:t>l</a:t>
            </a:r>
            <a:r>
              <a:rPr sz="1600" spc="5" dirty="0">
                <a:solidFill>
                  <a:srgbClr val="FDFFFD"/>
                </a:solidFill>
                <a:latin typeface="Calibri"/>
                <a:cs typeface="Calibri"/>
              </a:rPr>
              <a:t>e</a:t>
            </a:r>
            <a:r>
              <a:rPr sz="1600" spc="72" dirty="0">
                <a:solidFill>
                  <a:srgbClr val="FDFFFD"/>
                </a:solidFill>
                <a:latin typeface="Calibri"/>
                <a:cs typeface="Calibri"/>
              </a:rPr>
              <a:t>s</a:t>
            </a:r>
            <a:r>
              <a:rPr sz="1600" spc="33" dirty="0">
                <a:solidFill>
                  <a:srgbClr val="FDFFFD"/>
                </a:solidFill>
                <a:latin typeface="Calibri"/>
                <a:cs typeface="Calibri"/>
              </a:rPr>
              <a:t>ai</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r>
              <a:rPr sz="1600" spc="-200" dirty="0">
                <a:solidFill>
                  <a:srgbClr val="FDFFFD"/>
                </a:solidFill>
                <a:latin typeface="Calibri"/>
                <a:cs typeface="Calibri"/>
              </a:rPr>
              <a:t> </a:t>
            </a:r>
            <a:r>
              <a:rPr sz="1600" spc="-72" dirty="0">
                <a:solidFill>
                  <a:srgbClr val="FDFFFD"/>
                </a:solidFill>
                <a:latin typeface="Calibri"/>
                <a:cs typeface="Calibri"/>
              </a:rPr>
              <a:t>m</a:t>
            </a:r>
            <a:r>
              <a:rPr sz="1600" spc="5" dirty="0">
                <a:solidFill>
                  <a:srgbClr val="FDFFFD"/>
                </a:solidFill>
                <a:latin typeface="Calibri"/>
                <a:cs typeface="Calibri"/>
              </a:rPr>
              <a:t>e</a:t>
            </a:r>
            <a:r>
              <a:rPr sz="1600" spc="33" dirty="0">
                <a:solidFill>
                  <a:srgbClr val="FDFFFD"/>
                </a:solidFill>
                <a:latin typeface="Calibri"/>
                <a:cs typeface="Calibri"/>
              </a:rPr>
              <a:t>la</a:t>
            </a:r>
            <a:r>
              <a:rPr sz="1600" spc="39" dirty="0">
                <a:solidFill>
                  <a:srgbClr val="FDFFFD"/>
                </a:solidFill>
                <a:latin typeface="Calibri"/>
                <a:cs typeface="Calibri"/>
              </a:rPr>
              <a:t>l</a:t>
            </a:r>
            <a:r>
              <a:rPr sz="1600" spc="-39" dirty="0">
                <a:solidFill>
                  <a:srgbClr val="FDFFFD"/>
                </a:solidFill>
                <a:latin typeface="Calibri"/>
                <a:cs typeface="Calibri"/>
              </a:rPr>
              <a:t>u</a:t>
            </a:r>
            <a:r>
              <a:rPr sz="1600" dirty="0">
                <a:solidFill>
                  <a:srgbClr val="FDFFFD"/>
                </a:solidFill>
                <a:latin typeface="Calibri"/>
                <a:cs typeface="Calibri"/>
              </a:rPr>
              <a:t>i</a:t>
            </a:r>
            <a:r>
              <a:rPr sz="1600" spc="-125" dirty="0">
                <a:solidFill>
                  <a:srgbClr val="FDFFFD"/>
                </a:solidFill>
                <a:latin typeface="Calibri"/>
                <a:cs typeface="Calibri"/>
              </a:rPr>
              <a:t> </a:t>
            </a:r>
            <a:r>
              <a:rPr sz="1600" spc="-39" dirty="0">
                <a:solidFill>
                  <a:srgbClr val="FDFFFD"/>
                </a:solidFill>
                <a:latin typeface="Calibri"/>
                <a:cs typeface="Calibri"/>
              </a:rPr>
              <a:t>p</a:t>
            </a:r>
            <a:r>
              <a:rPr sz="1600" spc="-52" dirty="0">
                <a:solidFill>
                  <a:srgbClr val="FDFFFD"/>
                </a:solidFill>
                <a:latin typeface="Calibri"/>
                <a:cs typeface="Calibri"/>
              </a:rPr>
              <a:t>r</a:t>
            </a:r>
            <a:r>
              <a:rPr sz="1600" spc="-39" dirty="0">
                <a:solidFill>
                  <a:srgbClr val="FDFFFD"/>
                </a:solidFill>
                <a:latin typeface="Calibri"/>
                <a:cs typeface="Calibri"/>
              </a:rPr>
              <a:t>o</a:t>
            </a:r>
            <a:r>
              <a:rPr sz="1600" spc="72" dirty="0">
                <a:solidFill>
                  <a:srgbClr val="FDFFFD"/>
                </a:solidFill>
                <a:latin typeface="Calibri"/>
                <a:cs typeface="Calibri"/>
              </a:rPr>
              <a:t>s</a:t>
            </a:r>
            <a:r>
              <a:rPr sz="1600" spc="5" dirty="0">
                <a:solidFill>
                  <a:srgbClr val="FDFFFD"/>
                </a:solidFill>
                <a:latin typeface="Calibri"/>
                <a:cs typeface="Calibri"/>
              </a:rPr>
              <a:t>e</a:t>
            </a:r>
            <a:r>
              <a:rPr sz="1600" dirty="0">
                <a:solidFill>
                  <a:srgbClr val="FDFFFD"/>
                </a:solidFill>
                <a:latin typeface="Calibri"/>
                <a:cs typeface="Calibri"/>
              </a:rPr>
              <a:t>s</a:t>
            </a:r>
            <a:endParaRPr sz="1600">
              <a:latin typeface="Calibri"/>
              <a:cs typeface="Calibri"/>
            </a:endParaRPr>
          </a:p>
          <a:p>
            <a:pPr marL="1168339" marR="4157457" algn="ctr">
              <a:lnSpc>
                <a:spcPts val="1907"/>
              </a:lnSpc>
              <a:spcBef>
                <a:spcPts val="95"/>
              </a:spcBef>
            </a:pPr>
            <a:r>
              <a:rPr sz="2400" spc="33" baseline="2275" dirty="0">
                <a:solidFill>
                  <a:srgbClr val="FDFFFD"/>
                </a:solidFill>
                <a:latin typeface="Calibri"/>
                <a:cs typeface="Calibri"/>
              </a:rPr>
              <a:t>a</a:t>
            </a:r>
            <a:r>
              <a:rPr sz="2400" spc="-39" baseline="2275" dirty="0">
                <a:solidFill>
                  <a:srgbClr val="FDFFFD"/>
                </a:solidFill>
                <a:latin typeface="Calibri"/>
                <a:cs typeface="Calibri"/>
              </a:rPr>
              <a:t>n</a:t>
            </a:r>
            <a:r>
              <a:rPr sz="2400" spc="33" baseline="2275" dirty="0">
                <a:solidFill>
                  <a:srgbClr val="FDFFFD"/>
                </a:solidFill>
                <a:latin typeface="Calibri"/>
                <a:cs typeface="Calibri"/>
              </a:rPr>
              <a:t>ali</a:t>
            </a:r>
            <a:r>
              <a:rPr sz="2400" spc="72" baseline="2275" dirty="0">
                <a:solidFill>
                  <a:srgbClr val="FDFFFD"/>
                </a:solidFill>
                <a:latin typeface="Calibri"/>
                <a:cs typeface="Calibri"/>
              </a:rPr>
              <a:t>s</a:t>
            </a:r>
            <a:r>
              <a:rPr sz="2400" spc="33" baseline="2275" dirty="0">
                <a:solidFill>
                  <a:srgbClr val="FDFFFD"/>
                </a:solidFill>
                <a:latin typeface="Calibri"/>
                <a:cs typeface="Calibri"/>
              </a:rPr>
              <a:t>a</a:t>
            </a:r>
            <a:r>
              <a:rPr sz="2400" spc="-19" baseline="2275" dirty="0">
                <a:solidFill>
                  <a:srgbClr val="FDFFFD"/>
                </a:solidFill>
                <a:latin typeface="Calibri"/>
                <a:cs typeface="Calibri"/>
              </a:rPr>
              <a:t>/</a:t>
            </a:r>
            <a:r>
              <a:rPr sz="2400" spc="-25" baseline="2275" dirty="0">
                <a:solidFill>
                  <a:srgbClr val="FDFFFD"/>
                </a:solidFill>
                <a:latin typeface="Calibri"/>
                <a:cs typeface="Calibri"/>
              </a:rPr>
              <a:t>k</a:t>
            </a:r>
            <a:r>
              <a:rPr sz="2400" spc="33" baseline="2275" dirty="0">
                <a:solidFill>
                  <a:srgbClr val="FDFFFD"/>
                </a:solidFill>
                <a:latin typeface="Calibri"/>
                <a:cs typeface="Calibri"/>
              </a:rPr>
              <a:t>a</a:t>
            </a:r>
            <a:r>
              <a:rPr sz="2400" spc="12" baseline="2275" dirty="0">
                <a:solidFill>
                  <a:srgbClr val="FDFFFD"/>
                </a:solidFill>
                <a:latin typeface="Calibri"/>
                <a:cs typeface="Calibri"/>
              </a:rPr>
              <a:t>j</a:t>
            </a:r>
            <a:r>
              <a:rPr sz="2400" spc="33" baseline="2275" dirty="0">
                <a:solidFill>
                  <a:srgbClr val="FDFFFD"/>
                </a:solidFill>
                <a:latin typeface="Calibri"/>
                <a:cs typeface="Calibri"/>
              </a:rPr>
              <a:t>ia</a:t>
            </a:r>
            <a:r>
              <a:rPr sz="2400" baseline="2275" dirty="0">
                <a:solidFill>
                  <a:srgbClr val="FDFFFD"/>
                </a:solidFill>
                <a:latin typeface="Calibri"/>
                <a:cs typeface="Calibri"/>
              </a:rPr>
              <a:t>n</a:t>
            </a:r>
            <a:r>
              <a:rPr sz="2400" spc="-205" baseline="2275" dirty="0">
                <a:solidFill>
                  <a:srgbClr val="FDFFFD"/>
                </a:solidFill>
                <a:latin typeface="Calibri"/>
                <a:cs typeface="Calibri"/>
              </a:rPr>
              <a:t> </a:t>
            </a:r>
            <a:r>
              <a:rPr sz="2400" spc="-25" baseline="2275" dirty="0">
                <a:solidFill>
                  <a:srgbClr val="FDFFFD"/>
                </a:solidFill>
                <a:latin typeface="Calibri"/>
                <a:cs typeface="Calibri"/>
              </a:rPr>
              <a:t>y</a:t>
            </a:r>
            <a:r>
              <a:rPr sz="2400" spc="33" baseline="2275" dirty="0">
                <a:solidFill>
                  <a:srgbClr val="FDFFFD"/>
                </a:solidFill>
                <a:latin typeface="Calibri"/>
                <a:cs typeface="Calibri"/>
              </a:rPr>
              <a:t>a</a:t>
            </a:r>
            <a:r>
              <a:rPr sz="2400" spc="-39" baseline="2275" dirty="0">
                <a:solidFill>
                  <a:srgbClr val="FDFFFD"/>
                </a:solidFill>
                <a:latin typeface="Calibri"/>
                <a:cs typeface="Calibri"/>
              </a:rPr>
              <a:t>n</a:t>
            </a:r>
            <a:r>
              <a:rPr sz="2400" baseline="2275" dirty="0">
                <a:solidFill>
                  <a:srgbClr val="FDFFFD"/>
                </a:solidFill>
                <a:latin typeface="Calibri"/>
                <a:cs typeface="Calibri"/>
              </a:rPr>
              <a:t>g</a:t>
            </a:r>
            <a:r>
              <a:rPr sz="2400" spc="-112" baseline="2275" dirty="0">
                <a:solidFill>
                  <a:srgbClr val="FDFFFD"/>
                </a:solidFill>
                <a:latin typeface="Calibri"/>
                <a:cs typeface="Calibri"/>
              </a:rPr>
              <a:t> </a:t>
            </a:r>
            <a:r>
              <a:rPr sz="2400" spc="33" baseline="2275" dirty="0">
                <a:solidFill>
                  <a:srgbClr val="FDFFFD"/>
                </a:solidFill>
                <a:latin typeface="Calibri"/>
                <a:cs typeface="Calibri"/>
              </a:rPr>
              <a:t>l</a:t>
            </a:r>
            <a:r>
              <a:rPr sz="2400" spc="-39" baseline="2275" dirty="0">
                <a:solidFill>
                  <a:srgbClr val="FDFFFD"/>
                </a:solidFill>
                <a:latin typeface="Calibri"/>
                <a:cs typeface="Calibri"/>
              </a:rPr>
              <a:t>o</a:t>
            </a:r>
            <a:r>
              <a:rPr sz="2400" spc="45" baseline="2275" dirty="0">
                <a:solidFill>
                  <a:srgbClr val="FDFFFD"/>
                </a:solidFill>
                <a:latin typeface="Calibri"/>
                <a:cs typeface="Calibri"/>
              </a:rPr>
              <a:t>g</a:t>
            </a:r>
            <a:r>
              <a:rPr sz="2400" spc="33" baseline="2275" dirty="0">
                <a:solidFill>
                  <a:srgbClr val="FDFFFD"/>
                </a:solidFill>
                <a:latin typeface="Calibri"/>
                <a:cs typeface="Calibri"/>
              </a:rPr>
              <a:t>i</a:t>
            </a:r>
            <a:r>
              <a:rPr sz="2400" baseline="2275" dirty="0">
                <a:solidFill>
                  <a:srgbClr val="FDFFFD"/>
                </a:solidFill>
                <a:latin typeface="Calibri"/>
                <a:cs typeface="Calibri"/>
              </a:rPr>
              <a:t>s</a:t>
            </a:r>
            <a:r>
              <a:rPr sz="2400" spc="-85" baseline="2275" dirty="0">
                <a:solidFill>
                  <a:srgbClr val="FDFFFD"/>
                </a:solidFill>
                <a:latin typeface="Calibri"/>
                <a:cs typeface="Calibri"/>
              </a:rPr>
              <a:t> </a:t>
            </a:r>
            <a:r>
              <a:rPr sz="2400" spc="-39" baseline="2275" dirty="0">
                <a:solidFill>
                  <a:srgbClr val="FDFFFD"/>
                </a:solidFill>
                <a:latin typeface="Calibri"/>
                <a:cs typeface="Calibri"/>
              </a:rPr>
              <a:t>d</a:t>
            </a:r>
            <a:r>
              <a:rPr sz="2400" spc="33" baseline="2275" dirty="0">
                <a:solidFill>
                  <a:srgbClr val="FDFFFD"/>
                </a:solidFill>
                <a:latin typeface="Calibri"/>
                <a:cs typeface="Calibri"/>
              </a:rPr>
              <a:t>a</a:t>
            </a:r>
            <a:r>
              <a:rPr sz="2400" baseline="2275" dirty="0">
                <a:solidFill>
                  <a:srgbClr val="FDFFFD"/>
                </a:solidFill>
                <a:latin typeface="Calibri"/>
                <a:cs typeface="Calibri"/>
              </a:rPr>
              <a:t>n</a:t>
            </a:r>
            <a:r>
              <a:rPr sz="2400" spc="-105" baseline="2275" dirty="0">
                <a:solidFill>
                  <a:srgbClr val="FDFFFD"/>
                </a:solidFill>
                <a:latin typeface="Calibri"/>
                <a:cs typeface="Calibri"/>
              </a:rPr>
              <a:t> </a:t>
            </a:r>
            <a:r>
              <a:rPr sz="2400" spc="-39" baseline="2275" dirty="0">
                <a:solidFill>
                  <a:srgbClr val="FDFFFD"/>
                </a:solidFill>
                <a:latin typeface="Calibri"/>
                <a:cs typeface="Calibri"/>
              </a:rPr>
              <a:t>t</a:t>
            </a:r>
            <a:r>
              <a:rPr sz="2400" baseline="2275" dirty="0">
                <a:solidFill>
                  <a:srgbClr val="FDFFFD"/>
                </a:solidFill>
                <a:latin typeface="Calibri"/>
                <a:cs typeface="Calibri"/>
              </a:rPr>
              <a:t>e</a:t>
            </a:r>
            <a:r>
              <a:rPr sz="2400" spc="-52" baseline="2275" dirty="0">
                <a:solidFill>
                  <a:srgbClr val="FDFFFD"/>
                </a:solidFill>
                <a:latin typeface="Calibri"/>
                <a:cs typeface="Calibri"/>
              </a:rPr>
              <a:t>r</a:t>
            </a:r>
            <a:r>
              <a:rPr sz="2400" spc="72" baseline="2275" dirty="0">
                <a:solidFill>
                  <a:srgbClr val="FDFFFD"/>
                </a:solidFill>
                <a:latin typeface="Calibri"/>
                <a:cs typeface="Calibri"/>
              </a:rPr>
              <a:t>s</a:t>
            </a:r>
            <a:r>
              <a:rPr sz="2400" spc="-39" baseline="2275" dirty="0">
                <a:solidFill>
                  <a:srgbClr val="FDFFFD"/>
                </a:solidFill>
                <a:latin typeface="Calibri"/>
                <a:cs typeface="Calibri"/>
              </a:rPr>
              <a:t>t</a:t>
            </a:r>
            <a:r>
              <a:rPr sz="2400" spc="-59" baseline="2275" dirty="0">
                <a:solidFill>
                  <a:srgbClr val="FDFFFD"/>
                </a:solidFill>
                <a:latin typeface="Calibri"/>
                <a:cs typeface="Calibri"/>
              </a:rPr>
              <a:t>r</a:t>
            </a:r>
            <a:r>
              <a:rPr sz="2400" spc="-45" baseline="2275" dirty="0">
                <a:solidFill>
                  <a:srgbClr val="FDFFFD"/>
                </a:solidFill>
                <a:latin typeface="Calibri"/>
                <a:cs typeface="Calibri"/>
              </a:rPr>
              <a:t>u</a:t>
            </a:r>
            <a:r>
              <a:rPr sz="2400" spc="-25" baseline="2275" dirty="0">
                <a:solidFill>
                  <a:srgbClr val="FDFFFD"/>
                </a:solidFill>
                <a:latin typeface="Calibri"/>
                <a:cs typeface="Calibri"/>
              </a:rPr>
              <a:t>k</a:t>
            </a:r>
            <a:r>
              <a:rPr sz="2400" spc="-39" baseline="2275" dirty="0">
                <a:solidFill>
                  <a:srgbClr val="FDFFFD"/>
                </a:solidFill>
                <a:latin typeface="Calibri"/>
                <a:cs typeface="Calibri"/>
              </a:rPr>
              <a:t>tu</a:t>
            </a:r>
            <a:r>
              <a:rPr sz="2400" baseline="2275" dirty="0">
                <a:solidFill>
                  <a:srgbClr val="FDFFFD"/>
                </a:solidFill>
                <a:latin typeface="Calibri"/>
                <a:cs typeface="Calibri"/>
              </a:rPr>
              <a:t>r</a:t>
            </a:r>
            <a:r>
              <a:rPr sz="2400" spc="-19" baseline="2275" dirty="0">
                <a:solidFill>
                  <a:srgbClr val="FDFFFD"/>
                </a:solidFill>
                <a:latin typeface="Calibri"/>
                <a:cs typeface="Calibri"/>
              </a:rPr>
              <a:t> </a:t>
            </a:r>
            <a:r>
              <a:rPr sz="2400" spc="-39" baseline="2275" dirty="0">
                <a:solidFill>
                  <a:srgbClr val="FDFFFD"/>
                </a:solidFill>
                <a:latin typeface="Calibri"/>
                <a:cs typeface="Calibri"/>
              </a:rPr>
              <a:t>u</a:t>
            </a:r>
            <a:r>
              <a:rPr sz="2400" spc="-45" baseline="2275" dirty="0">
                <a:solidFill>
                  <a:srgbClr val="FDFFFD"/>
                </a:solidFill>
                <a:latin typeface="Calibri"/>
                <a:cs typeface="Calibri"/>
              </a:rPr>
              <a:t>n</a:t>
            </a:r>
            <a:r>
              <a:rPr sz="2400" spc="-39" baseline="2275" dirty="0">
                <a:solidFill>
                  <a:srgbClr val="FDFFFD"/>
                </a:solidFill>
                <a:latin typeface="Calibri"/>
                <a:cs typeface="Calibri"/>
              </a:rPr>
              <a:t>tu</a:t>
            </a:r>
            <a:r>
              <a:rPr sz="2400" baseline="2275" dirty="0">
                <a:solidFill>
                  <a:srgbClr val="FDFFFD"/>
                </a:solidFill>
                <a:latin typeface="Calibri"/>
                <a:cs typeface="Calibri"/>
              </a:rPr>
              <a:t>k</a:t>
            </a:r>
            <a:r>
              <a:rPr sz="2400" spc="112" baseline="2275" dirty="0">
                <a:solidFill>
                  <a:srgbClr val="FDFFFD"/>
                </a:solidFill>
                <a:latin typeface="Calibri"/>
                <a:cs typeface="Calibri"/>
              </a:rPr>
              <a:t> </a:t>
            </a:r>
            <a:r>
              <a:rPr sz="2400" spc="-79" baseline="2275" dirty="0">
                <a:solidFill>
                  <a:srgbClr val="FDFFFD"/>
                </a:solidFill>
                <a:latin typeface="Calibri"/>
                <a:cs typeface="Calibri"/>
              </a:rPr>
              <a:t>m</a:t>
            </a:r>
            <a:r>
              <a:rPr sz="2400" baseline="2275" dirty="0">
                <a:solidFill>
                  <a:srgbClr val="FDFFFD"/>
                </a:solidFill>
                <a:latin typeface="Calibri"/>
                <a:cs typeface="Calibri"/>
              </a:rPr>
              <a:t>e</a:t>
            </a:r>
            <a:r>
              <a:rPr sz="2400" spc="-39" baseline="2275" dirty="0">
                <a:solidFill>
                  <a:srgbClr val="FDFFFD"/>
                </a:solidFill>
                <a:latin typeface="Calibri"/>
                <a:cs typeface="Calibri"/>
              </a:rPr>
              <a:t>nd</a:t>
            </a:r>
            <a:r>
              <a:rPr sz="2400" spc="33" baseline="2275" dirty="0">
                <a:solidFill>
                  <a:srgbClr val="FDFFFD"/>
                </a:solidFill>
                <a:latin typeface="Calibri"/>
                <a:cs typeface="Calibri"/>
              </a:rPr>
              <a:t>a</a:t>
            </a:r>
            <a:r>
              <a:rPr sz="2400" spc="-39" baseline="2275" dirty="0">
                <a:solidFill>
                  <a:srgbClr val="FDFFFD"/>
                </a:solidFill>
                <a:latin typeface="Calibri"/>
                <a:cs typeface="Calibri"/>
              </a:rPr>
              <a:t>p</a:t>
            </a:r>
            <a:r>
              <a:rPr sz="2400" spc="33" baseline="2275" dirty="0">
                <a:solidFill>
                  <a:srgbClr val="FDFFFD"/>
                </a:solidFill>
                <a:latin typeface="Calibri"/>
                <a:cs typeface="Calibri"/>
              </a:rPr>
              <a:t>a</a:t>
            </a:r>
            <a:r>
              <a:rPr sz="2400" spc="-33" baseline="2275" dirty="0">
                <a:solidFill>
                  <a:srgbClr val="FDFFFD"/>
                </a:solidFill>
                <a:latin typeface="Calibri"/>
                <a:cs typeface="Calibri"/>
              </a:rPr>
              <a:t>t</a:t>
            </a:r>
            <a:r>
              <a:rPr sz="2400" spc="-25" baseline="2275" dirty="0">
                <a:solidFill>
                  <a:srgbClr val="FDFFFD"/>
                </a:solidFill>
                <a:latin typeface="Calibri"/>
                <a:cs typeface="Calibri"/>
              </a:rPr>
              <a:t>k</a:t>
            </a:r>
            <a:r>
              <a:rPr sz="2400" spc="33" baseline="2275" dirty="0">
                <a:solidFill>
                  <a:srgbClr val="FDFFFD"/>
                </a:solidFill>
                <a:latin typeface="Calibri"/>
                <a:cs typeface="Calibri"/>
              </a:rPr>
              <a:t>a</a:t>
            </a:r>
            <a:r>
              <a:rPr sz="2400" baseline="2275" dirty="0">
                <a:solidFill>
                  <a:srgbClr val="FDFFFD"/>
                </a:solidFill>
                <a:latin typeface="Calibri"/>
                <a:cs typeface="Calibri"/>
              </a:rPr>
              <a:t>n</a:t>
            </a:r>
            <a:r>
              <a:rPr sz="2400" spc="-5" baseline="2275" dirty="0">
                <a:solidFill>
                  <a:srgbClr val="FDFFFD"/>
                </a:solidFill>
                <a:latin typeface="Calibri"/>
                <a:cs typeface="Calibri"/>
              </a:rPr>
              <a:t> </a:t>
            </a:r>
            <a:r>
              <a:rPr sz="2400" spc="-39" baseline="2275" dirty="0">
                <a:solidFill>
                  <a:srgbClr val="FDFFFD"/>
                </a:solidFill>
                <a:latin typeface="Calibri"/>
                <a:cs typeface="Calibri"/>
              </a:rPr>
              <a:t>h</a:t>
            </a:r>
            <a:r>
              <a:rPr sz="2400" spc="33" baseline="2275" dirty="0">
                <a:solidFill>
                  <a:srgbClr val="FDFFFD"/>
                </a:solidFill>
                <a:latin typeface="Calibri"/>
                <a:cs typeface="Calibri"/>
              </a:rPr>
              <a:t>a</a:t>
            </a:r>
            <a:r>
              <a:rPr sz="2400" spc="72" baseline="2275" dirty="0">
                <a:solidFill>
                  <a:srgbClr val="FDFFFD"/>
                </a:solidFill>
                <a:latin typeface="Calibri"/>
                <a:cs typeface="Calibri"/>
              </a:rPr>
              <a:t>s</a:t>
            </a:r>
            <a:r>
              <a:rPr sz="2400" spc="33" baseline="2275" dirty="0">
                <a:solidFill>
                  <a:srgbClr val="FDFFFD"/>
                </a:solidFill>
                <a:latin typeface="Calibri"/>
                <a:cs typeface="Calibri"/>
              </a:rPr>
              <a:t>i</a:t>
            </a:r>
            <a:r>
              <a:rPr sz="2400" baseline="2275" dirty="0">
                <a:solidFill>
                  <a:srgbClr val="FDFFFD"/>
                </a:solidFill>
                <a:latin typeface="Calibri"/>
                <a:cs typeface="Calibri"/>
              </a:rPr>
              <a:t>l</a:t>
            </a:r>
            <a:r>
              <a:rPr sz="2400" spc="-125" baseline="2275" dirty="0">
                <a:solidFill>
                  <a:srgbClr val="FDFFFD"/>
                </a:solidFill>
                <a:latin typeface="Calibri"/>
                <a:cs typeface="Calibri"/>
              </a:rPr>
              <a:t> </a:t>
            </a:r>
            <a:r>
              <a:rPr sz="2400" spc="-25" baseline="2275" dirty="0">
                <a:solidFill>
                  <a:srgbClr val="FDFFFD"/>
                </a:solidFill>
                <a:latin typeface="Calibri"/>
                <a:cs typeface="Calibri"/>
              </a:rPr>
              <a:t>y</a:t>
            </a:r>
            <a:r>
              <a:rPr sz="2400" spc="33" baseline="2275" dirty="0">
                <a:solidFill>
                  <a:srgbClr val="FDFFFD"/>
                </a:solidFill>
                <a:latin typeface="Calibri"/>
                <a:cs typeface="Calibri"/>
              </a:rPr>
              <a:t>a</a:t>
            </a:r>
            <a:r>
              <a:rPr sz="2400" spc="-39" baseline="2275" dirty="0">
                <a:solidFill>
                  <a:srgbClr val="FDFFFD"/>
                </a:solidFill>
                <a:latin typeface="Calibri"/>
                <a:cs typeface="Calibri"/>
              </a:rPr>
              <a:t>n</a:t>
            </a:r>
            <a:r>
              <a:rPr sz="2400" baseline="2275" dirty="0">
                <a:solidFill>
                  <a:srgbClr val="FDFFFD"/>
                </a:solidFill>
                <a:latin typeface="Calibri"/>
                <a:cs typeface="Calibri"/>
              </a:rPr>
              <a:t>g</a:t>
            </a:r>
            <a:r>
              <a:rPr sz="2400" spc="-112" baseline="2275" dirty="0">
                <a:solidFill>
                  <a:srgbClr val="FDFFFD"/>
                </a:solidFill>
                <a:latin typeface="Calibri"/>
                <a:cs typeface="Calibri"/>
              </a:rPr>
              <a:t> </a:t>
            </a:r>
            <a:r>
              <a:rPr sz="2400" spc="-39" baseline="2275" dirty="0">
                <a:solidFill>
                  <a:srgbClr val="FDFFFD"/>
                </a:solidFill>
                <a:latin typeface="Calibri"/>
                <a:cs typeface="Calibri"/>
              </a:rPr>
              <a:t>d</a:t>
            </a:r>
            <a:r>
              <a:rPr sz="2400" spc="33" baseline="2275" dirty="0">
                <a:solidFill>
                  <a:srgbClr val="FDFFFD"/>
                </a:solidFill>
                <a:latin typeface="Calibri"/>
                <a:cs typeface="Calibri"/>
              </a:rPr>
              <a:t>i</a:t>
            </a:r>
            <a:r>
              <a:rPr sz="2400" spc="-39" baseline="2275" dirty="0">
                <a:solidFill>
                  <a:srgbClr val="FDFFFD"/>
                </a:solidFill>
                <a:latin typeface="Calibri"/>
                <a:cs typeface="Calibri"/>
              </a:rPr>
              <a:t>h</a:t>
            </a:r>
            <a:r>
              <a:rPr sz="2400" spc="33" baseline="2275" dirty="0">
                <a:solidFill>
                  <a:srgbClr val="FDFFFD"/>
                </a:solidFill>
                <a:latin typeface="Calibri"/>
                <a:cs typeface="Calibri"/>
              </a:rPr>
              <a:t>a</a:t>
            </a:r>
            <a:r>
              <a:rPr sz="2400" spc="-52" baseline="2275" dirty="0">
                <a:solidFill>
                  <a:srgbClr val="FDFFFD"/>
                </a:solidFill>
                <a:latin typeface="Calibri"/>
                <a:cs typeface="Calibri"/>
              </a:rPr>
              <a:t>r</a:t>
            </a:r>
            <a:r>
              <a:rPr sz="2400" spc="33" baseline="2275" dirty="0">
                <a:solidFill>
                  <a:srgbClr val="FDFFFD"/>
                </a:solidFill>
                <a:latin typeface="Calibri"/>
                <a:cs typeface="Calibri"/>
              </a:rPr>
              <a:t>a</a:t>
            </a:r>
            <a:r>
              <a:rPr sz="2400" spc="-39" baseline="2275" dirty="0">
                <a:solidFill>
                  <a:srgbClr val="FDFFFD"/>
                </a:solidFill>
                <a:latin typeface="Calibri"/>
                <a:cs typeface="Calibri"/>
              </a:rPr>
              <a:t>p</a:t>
            </a:r>
            <a:r>
              <a:rPr sz="2400" spc="-25" baseline="2275" dirty="0">
                <a:solidFill>
                  <a:srgbClr val="FDFFFD"/>
                </a:solidFill>
                <a:latin typeface="Calibri"/>
                <a:cs typeface="Calibri"/>
              </a:rPr>
              <a:t>k</a:t>
            </a:r>
            <a:r>
              <a:rPr sz="2400" spc="33" baseline="2275" dirty="0">
                <a:solidFill>
                  <a:srgbClr val="FDFFFD"/>
                </a:solidFill>
                <a:latin typeface="Calibri"/>
                <a:cs typeface="Calibri"/>
              </a:rPr>
              <a:t>a</a:t>
            </a:r>
            <a:r>
              <a:rPr sz="2400" baseline="2275" dirty="0">
                <a:solidFill>
                  <a:srgbClr val="FDFFFD"/>
                </a:solidFill>
                <a:latin typeface="Calibri"/>
                <a:cs typeface="Calibri"/>
              </a:rPr>
              <a:t>n</a:t>
            </a:r>
            <a:endParaRPr sz="1600">
              <a:latin typeface="Calibri"/>
              <a:cs typeface="Calibri"/>
            </a:endParaRPr>
          </a:p>
          <a:p>
            <a:pPr marL="5813913">
              <a:lnSpc>
                <a:spcPts val="1321"/>
              </a:lnSpc>
              <a:spcBef>
                <a:spcPts val="6684"/>
              </a:spcBef>
            </a:pPr>
            <a:r>
              <a:rPr sz="1000" spc="-33" dirty="0">
                <a:solidFill>
                  <a:srgbClr val="D9D9D9"/>
                </a:solidFill>
                <a:latin typeface="Bernard MT Condensed"/>
                <a:cs typeface="Bernard MT Condensed"/>
              </a:rPr>
              <a:t>K</a:t>
            </a:r>
            <a:r>
              <a:rPr sz="1000" spc="-12" dirty="0">
                <a:solidFill>
                  <a:srgbClr val="D9D9D9"/>
                </a:solidFill>
                <a:latin typeface="Bernard MT Condensed"/>
                <a:cs typeface="Bernard MT Condensed"/>
              </a:rPr>
              <a:t>E</a:t>
            </a:r>
            <a:r>
              <a:rPr sz="1000" spc="-5" dirty="0">
                <a:solidFill>
                  <a:srgbClr val="D9D9D9"/>
                </a:solidFill>
                <a:latin typeface="Bernard MT Condensed"/>
                <a:cs typeface="Bernard MT Condensed"/>
              </a:rPr>
              <a:t>L</a:t>
            </a:r>
            <a:r>
              <a:rPr sz="1000" spc="-12" dirty="0">
                <a:solidFill>
                  <a:srgbClr val="D9D9D9"/>
                </a:solidFill>
                <a:latin typeface="Bernard MT Condensed"/>
                <a:cs typeface="Bernard MT Condensed"/>
              </a:rPr>
              <a:t>E</a:t>
            </a:r>
            <a:r>
              <a:rPr sz="1000" spc="39" dirty="0">
                <a:solidFill>
                  <a:srgbClr val="D9D9D9"/>
                </a:solidFill>
                <a:latin typeface="Bernard MT Condensed"/>
                <a:cs typeface="Bernard MT Condensed"/>
              </a:rPr>
              <a:t>N</a:t>
            </a:r>
            <a:r>
              <a:rPr sz="1000" spc="-39" dirty="0">
                <a:solidFill>
                  <a:srgbClr val="D9D9D9"/>
                </a:solidFill>
                <a:latin typeface="Bernard MT Condensed"/>
                <a:cs typeface="Bernard MT Condensed"/>
              </a:rPr>
              <a:t>G</a:t>
            </a:r>
            <a:r>
              <a:rPr sz="1000" spc="-33" dirty="0">
                <a:solidFill>
                  <a:srgbClr val="D9D9D9"/>
                </a:solidFill>
                <a:latin typeface="Bernard MT Condensed"/>
                <a:cs typeface="Bernard MT Condensed"/>
              </a:rPr>
              <a:t>K</a:t>
            </a:r>
            <a:r>
              <a:rPr sz="1000" spc="19" dirty="0">
                <a:solidFill>
                  <a:srgbClr val="D9D9D9"/>
                </a:solidFill>
                <a:latin typeface="Bernard MT Condensed"/>
                <a:cs typeface="Bernard MT Condensed"/>
              </a:rPr>
              <a:t>A</a:t>
            </a:r>
            <a:r>
              <a:rPr sz="1000" spc="-39" dirty="0">
                <a:solidFill>
                  <a:srgbClr val="D9D9D9"/>
                </a:solidFill>
                <a:latin typeface="Bernard MT Condensed"/>
                <a:cs typeface="Bernard MT Condensed"/>
              </a:rPr>
              <a:t>P</a:t>
            </a:r>
            <a:r>
              <a:rPr sz="1000" spc="19" dirty="0">
                <a:solidFill>
                  <a:srgbClr val="D9D9D9"/>
                </a:solidFill>
                <a:latin typeface="Bernard MT Condensed"/>
                <a:cs typeface="Bernard MT Condensed"/>
              </a:rPr>
              <a:t>A</a:t>
            </a:r>
            <a:r>
              <a:rPr sz="1000" dirty="0">
                <a:solidFill>
                  <a:srgbClr val="D9D9D9"/>
                </a:solidFill>
                <a:latin typeface="Bernard MT Condensed"/>
                <a:cs typeface="Bernard MT Condensed"/>
              </a:rPr>
              <a:t>N</a:t>
            </a:r>
            <a:r>
              <a:rPr sz="1000" spc="92" dirty="0">
                <a:solidFill>
                  <a:srgbClr val="D9D9D9"/>
                </a:solidFill>
                <a:latin typeface="Bernard MT Condensed"/>
                <a:cs typeface="Bernard MT Condensed"/>
              </a:rPr>
              <a:t> </a:t>
            </a:r>
            <a:r>
              <a:rPr sz="1000" spc="-39" dirty="0">
                <a:solidFill>
                  <a:srgbClr val="D9D9D9"/>
                </a:solidFill>
                <a:latin typeface="Bernard MT Condensed"/>
                <a:cs typeface="Bernard MT Condensed"/>
              </a:rPr>
              <a:t>P</a:t>
            </a:r>
            <a:r>
              <a:rPr sz="1000" spc="-12" dirty="0">
                <a:solidFill>
                  <a:srgbClr val="D9D9D9"/>
                </a:solidFill>
                <a:latin typeface="Bernard MT Condensed"/>
                <a:cs typeface="Bernard MT Condensed"/>
              </a:rPr>
              <a:t>E</a:t>
            </a:r>
            <a:r>
              <a:rPr sz="1000" spc="39" dirty="0">
                <a:solidFill>
                  <a:srgbClr val="D9D9D9"/>
                </a:solidFill>
                <a:latin typeface="Bernard MT Condensed"/>
                <a:cs typeface="Bernard MT Condensed"/>
              </a:rPr>
              <a:t>N</a:t>
            </a:r>
            <a:r>
              <a:rPr sz="1000" spc="19" dirty="0">
                <a:solidFill>
                  <a:srgbClr val="D9D9D9"/>
                </a:solidFill>
                <a:latin typeface="Bernard MT Condensed"/>
                <a:cs typeface="Bernard MT Condensed"/>
              </a:rPr>
              <a:t>YA</a:t>
            </a:r>
            <a:r>
              <a:rPr sz="1000" dirty="0">
                <a:solidFill>
                  <a:srgbClr val="D9D9D9"/>
                </a:solidFill>
                <a:latin typeface="Bernard MT Condensed"/>
                <a:cs typeface="Bernard MT Condensed"/>
              </a:rPr>
              <a:t>J</a:t>
            </a:r>
            <a:r>
              <a:rPr sz="1000" spc="5" dirty="0">
                <a:solidFill>
                  <a:srgbClr val="D9D9D9"/>
                </a:solidFill>
                <a:latin typeface="Bernard MT Condensed"/>
                <a:cs typeface="Bernard MT Condensed"/>
              </a:rPr>
              <a:t>I</a:t>
            </a:r>
            <a:r>
              <a:rPr sz="1000" spc="19" dirty="0">
                <a:solidFill>
                  <a:srgbClr val="D9D9D9"/>
                </a:solidFill>
                <a:latin typeface="Bernard MT Condensed"/>
                <a:cs typeface="Bernard MT Condensed"/>
              </a:rPr>
              <a:t>A</a:t>
            </a:r>
            <a:r>
              <a:rPr sz="1000" dirty="0">
                <a:solidFill>
                  <a:srgbClr val="D9D9D9"/>
                </a:solidFill>
                <a:latin typeface="Bernard MT Condensed"/>
                <a:cs typeface="Bernard MT Condensed"/>
              </a:rPr>
              <a:t>N</a:t>
            </a:r>
            <a:r>
              <a:rPr sz="1000" spc="-5" dirty="0">
                <a:solidFill>
                  <a:srgbClr val="D9D9D9"/>
                </a:solidFill>
                <a:latin typeface="Bernard MT Condensed"/>
                <a:cs typeface="Bernard MT Condensed"/>
              </a:rPr>
              <a:t> </a:t>
            </a:r>
            <a:r>
              <a:rPr sz="1000" spc="12" dirty="0">
                <a:solidFill>
                  <a:srgbClr val="D9D9D9"/>
                </a:solidFill>
                <a:latin typeface="Bernard MT Condensed"/>
                <a:cs typeface="Bernard MT Condensed"/>
              </a:rPr>
              <a:t>M</a:t>
            </a:r>
            <a:r>
              <a:rPr sz="1000" spc="19" dirty="0">
                <a:solidFill>
                  <a:srgbClr val="D9D9D9"/>
                </a:solidFill>
                <a:latin typeface="Bernard MT Condensed"/>
                <a:cs typeface="Bernard MT Condensed"/>
              </a:rPr>
              <a:t>A</a:t>
            </a:r>
            <a:r>
              <a:rPr sz="1000" spc="33" dirty="0">
                <a:solidFill>
                  <a:srgbClr val="D9D9D9"/>
                </a:solidFill>
                <a:latin typeface="Bernard MT Condensed"/>
                <a:cs typeface="Bernard MT Condensed"/>
              </a:rPr>
              <a:t>T</a:t>
            </a:r>
            <a:r>
              <a:rPr sz="1000" dirty="0">
                <a:solidFill>
                  <a:srgbClr val="D9D9D9"/>
                </a:solidFill>
                <a:latin typeface="Bernard MT Condensed"/>
                <a:cs typeface="Bernard MT Condensed"/>
              </a:rPr>
              <a:t>A</a:t>
            </a:r>
            <a:r>
              <a:rPr sz="1000" spc="-25" dirty="0">
                <a:solidFill>
                  <a:srgbClr val="D9D9D9"/>
                </a:solidFill>
                <a:latin typeface="Bernard MT Condensed"/>
                <a:cs typeface="Bernard MT Condensed"/>
              </a:rPr>
              <a:t> </a:t>
            </a:r>
            <a:r>
              <a:rPr sz="1000" spc="-33" dirty="0">
                <a:solidFill>
                  <a:srgbClr val="D9D9D9"/>
                </a:solidFill>
                <a:latin typeface="Bernard MT Condensed"/>
                <a:cs typeface="Bernard MT Condensed"/>
              </a:rPr>
              <a:t>K</a:t>
            </a:r>
            <a:r>
              <a:rPr sz="1000" spc="-39" dirty="0">
                <a:solidFill>
                  <a:srgbClr val="D9D9D9"/>
                </a:solidFill>
                <a:latin typeface="Bernard MT Condensed"/>
                <a:cs typeface="Bernard MT Condensed"/>
              </a:rPr>
              <a:t>U</a:t>
            </a:r>
            <a:r>
              <a:rPr sz="1000" spc="-5" dirty="0">
                <a:solidFill>
                  <a:srgbClr val="D9D9D9"/>
                </a:solidFill>
                <a:latin typeface="Bernard MT Condensed"/>
                <a:cs typeface="Bernard MT Condensed"/>
              </a:rPr>
              <a:t>L</a:t>
            </a:r>
            <a:r>
              <a:rPr sz="1000" spc="5" dirty="0">
                <a:solidFill>
                  <a:srgbClr val="D9D9D9"/>
                </a:solidFill>
                <a:latin typeface="Bernard MT Condensed"/>
                <a:cs typeface="Bernard MT Condensed"/>
              </a:rPr>
              <a:t>I</a:t>
            </a:r>
            <a:r>
              <a:rPr sz="1000" spc="19" dirty="0">
                <a:solidFill>
                  <a:srgbClr val="D9D9D9"/>
                </a:solidFill>
                <a:latin typeface="Bernard MT Condensed"/>
                <a:cs typeface="Bernard MT Condensed"/>
              </a:rPr>
              <a:t>A</a:t>
            </a:r>
            <a:r>
              <a:rPr sz="1000" dirty="0">
                <a:solidFill>
                  <a:srgbClr val="D9D9D9"/>
                </a:solidFill>
                <a:latin typeface="Bernard MT Condensed"/>
                <a:cs typeface="Bernard MT Condensed"/>
              </a:rPr>
              <a:t>H </a:t>
            </a:r>
            <a:r>
              <a:rPr sz="1000" spc="25" dirty="0">
                <a:solidFill>
                  <a:srgbClr val="D9D9D9"/>
                </a:solidFill>
                <a:latin typeface="Bernard MT Condensed"/>
                <a:cs typeface="Bernard MT Condensed"/>
              </a:rPr>
              <a:t>S</a:t>
            </a:r>
            <a:r>
              <a:rPr sz="1000" spc="5" dirty="0">
                <a:solidFill>
                  <a:srgbClr val="D9D9D9"/>
                </a:solidFill>
                <a:latin typeface="Bernard MT Condensed"/>
                <a:cs typeface="Bernard MT Condensed"/>
              </a:rPr>
              <a:t>I</a:t>
            </a:r>
            <a:r>
              <a:rPr sz="1000" spc="25" dirty="0">
                <a:solidFill>
                  <a:srgbClr val="D9D9D9"/>
                </a:solidFill>
                <a:latin typeface="Bernard MT Condensed"/>
                <a:cs typeface="Bernard MT Condensed"/>
              </a:rPr>
              <a:t>S</a:t>
            </a:r>
            <a:r>
              <a:rPr sz="1000" spc="33" dirty="0">
                <a:solidFill>
                  <a:srgbClr val="D9D9D9"/>
                </a:solidFill>
                <a:latin typeface="Bernard MT Condensed"/>
                <a:cs typeface="Bernard MT Condensed"/>
              </a:rPr>
              <a:t>T</a:t>
            </a:r>
            <a:r>
              <a:rPr sz="1000" spc="-12" dirty="0">
                <a:solidFill>
                  <a:srgbClr val="D9D9D9"/>
                </a:solidFill>
                <a:latin typeface="Bernard MT Condensed"/>
                <a:cs typeface="Bernard MT Condensed"/>
              </a:rPr>
              <a:t>E</a:t>
            </a:r>
            <a:r>
              <a:rPr sz="1000" dirty="0">
                <a:solidFill>
                  <a:srgbClr val="D9D9D9"/>
                </a:solidFill>
                <a:latin typeface="Bernard MT Condensed"/>
                <a:cs typeface="Bernard MT Condensed"/>
              </a:rPr>
              <a:t>M</a:t>
            </a:r>
            <a:r>
              <a:rPr sz="1000" spc="-25" dirty="0">
                <a:solidFill>
                  <a:srgbClr val="D9D9D9"/>
                </a:solidFill>
                <a:latin typeface="Bernard MT Condensed"/>
                <a:cs typeface="Bernard MT Condensed"/>
              </a:rPr>
              <a:t> </a:t>
            </a:r>
            <a:r>
              <a:rPr sz="1000" spc="-39" dirty="0">
                <a:solidFill>
                  <a:srgbClr val="D9D9D9"/>
                </a:solidFill>
                <a:latin typeface="Bernard MT Condensed"/>
                <a:cs typeface="Bernard MT Condensed"/>
              </a:rPr>
              <a:t>P</a:t>
            </a:r>
            <a:r>
              <a:rPr sz="1000" spc="-12" dirty="0">
                <a:solidFill>
                  <a:srgbClr val="D9D9D9"/>
                </a:solidFill>
                <a:latin typeface="Bernard MT Condensed"/>
                <a:cs typeface="Bernard MT Condensed"/>
              </a:rPr>
              <a:t>E</a:t>
            </a:r>
            <a:r>
              <a:rPr sz="1000" spc="12" dirty="0">
                <a:solidFill>
                  <a:srgbClr val="D9D9D9"/>
                </a:solidFill>
                <a:latin typeface="Bernard MT Condensed"/>
                <a:cs typeface="Bernard MT Condensed"/>
              </a:rPr>
              <a:t>M</a:t>
            </a:r>
            <a:r>
              <a:rPr sz="1000" spc="-39" dirty="0">
                <a:solidFill>
                  <a:srgbClr val="D9D9D9"/>
                </a:solidFill>
                <a:latin typeface="Bernard MT Condensed"/>
                <a:cs typeface="Bernard MT Condensed"/>
              </a:rPr>
              <a:t>B</a:t>
            </a:r>
            <a:r>
              <a:rPr sz="1000" spc="-12" dirty="0">
                <a:solidFill>
                  <a:srgbClr val="D9D9D9"/>
                </a:solidFill>
                <a:latin typeface="Bernard MT Condensed"/>
                <a:cs typeface="Bernard MT Condensed"/>
              </a:rPr>
              <a:t>E</a:t>
            </a:r>
            <a:r>
              <a:rPr sz="1000" spc="-5" dirty="0">
                <a:solidFill>
                  <a:srgbClr val="D9D9D9"/>
                </a:solidFill>
                <a:latin typeface="Bernard MT Condensed"/>
                <a:cs typeface="Bernard MT Condensed"/>
              </a:rPr>
              <a:t>L</a:t>
            </a:r>
            <a:r>
              <a:rPr sz="1000" spc="19" dirty="0">
                <a:solidFill>
                  <a:srgbClr val="D9D9D9"/>
                </a:solidFill>
                <a:latin typeface="Bernard MT Condensed"/>
                <a:cs typeface="Bernard MT Condensed"/>
              </a:rPr>
              <a:t>A</a:t>
            </a:r>
            <a:r>
              <a:rPr sz="1000" dirty="0">
                <a:solidFill>
                  <a:srgbClr val="D9D9D9"/>
                </a:solidFill>
                <a:latin typeface="Bernard MT Condensed"/>
                <a:cs typeface="Bernard MT Condensed"/>
              </a:rPr>
              <a:t>J</a:t>
            </a:r>
            <a:r>
              <a:rPr sz="1000" spc="19" dirty="0">
                <a:solidFill>
                  <a:srgbClr val="D9D9D9"/>
                </a:solidFill>
                <a:latin typeface="Bernard MT Condensed"/>
                <a:cs typeface="Bernard MT Condensed"/>
              </a:rPr>
              <a:t>A</a:t>
            </a:r>
            <a:r>
              <a:rPr sz="1000" spc="-39" dirty="0">
                <a:solidFill>
                  <a:srgbClr val="D9D9D9"/>
                </a:solidFill>
                <a:latin typeface="Bernard MT Condensed"/>
                <a:cs typeface="Bernard MT Condensed"/>
              </a:rPr>
              <a:t>R</a:t>
            </a:r>
            <a:r>
              <a:rPr sz="1000" spc="19" dirty="0">
                <a:solidFill>
                  <a:srgbClr val="D9D9D9"/>
                </a:solidFill>
                <a:latin typeface="Bernard MT Condensed"/>
                <a:cs typeface="Bernard MT Condensed"/>
              </a:rPr>
              <a:t>A</a:t>
            </a:r>
            <a:r>
              <a:rPr sz="1000" dirty="0">
                <a:solidFill>
                  <a:srgbClr val="D9D9D9"/>
                </a:solidFill>
                <a:latin typeface="Bernard MT Condensed"/>
                <a:cs typeface="Bernard MT Condensed"/>
              </a:rPr>
              <a:t>N</a:t>
            </a:r>
            <a:r>
              <a:rPr sz="1000" spc="92" dirty="0">
                <a:solidFill>
                  <a:srgbClr val="D9D9D9"/>
                </a:solidFill>
                <a:latin typeface="Bernard MT Condensed"/>
                <a:cs typeface="Bernard MT Condensed"/>
              </a:rPr>
              <a:t> </a:t>
            </a:r>
            <a:r>
              <a:rPr sz="1000" spc="-39" dirty="0">
                <a:solidFill>
                  <a:srgbClr val="D9D9D9"/>
                </a:solidFill>
                <a:latin typeface="Bernard MT Condensed"/>
                <a:cs typeface="Bernard MT Condensed"/>
              </a:rPr>
              <a:t>D</a:t>
            </a:r>
            <a:r>
              <a:rPr sz="1000" spc="19" dirty="0">
                <a:solidFill>
                  <a:srgbClr val="D9D9D9"/>
                </a:solidFill>
                <a:latin typeface="Bernard MT Condensed"/>
                <a:cs typeface="Bernard MT Condensed"/>
              </a:rPr>
              <a:t>A</a:t>
            </a:r>
            <a:r>
              <a:rPr sz="1000" spc="-39" dirty="0">
                <a:solidFill>
                  <a:srgbClr val="D9D9D9"/>
                </a:solidFill>
                <a:latin typeface="Bernard MT Condensed"/>
                <a:cs typeface="Bernard MT Condensed"/>
              </a:rPr>
              <a:t>R</a:t>
            </a:r>
            <a:r>
              <a:rPr sz="1000" spc="5" dirty="0">
                <a:solidFill>
                  <a:srgbClr val="D9D9D9"/>
                </a:solidFill>
                <a:latin typeface="Bernard MT Condensed"/>
                <a:cs typeface="Bernard MT Condensed"/>
              </a:rPr>
              <a:t>I</a:t>
            </a:r>
            <a:r>
              <a:rPr sz="1000" spc="39" dirty="0">
                <a:solidFill>
                  <a:srgbClr val="D9D9D9"/>
                </a:solidFill>
                <a:latin typeface="Bernard MT Condensed"/>
                <a:cs typeface="Bernard MT Condensed"/>
              </a:rPr>
              <a:t>N</a:t>
            </a:r>
            <a:r>
              <a:rPr sz="1000" dirty="0">
                <a:solidFill>
                  <a:srgbClr val="D9D9D9"/>
                </a:solidFill>
                <a:latin typeface="Bernard MT Condensed"/>
                <a:cs typeface="Bernard MT Condensed"/>
              </a:rPr>
              <a:t>G                       </a:t>
            </a:r>
            <a:r>
              <a:rPr sz="1000" spc="59" dirty="0">
                <a:solidFill>
                  <a:srgbClr val="D9D9D9"/>
                </a:solidFill>
                <a:latin typeface="Bernard MT Condensed"/>
                <a:cs typeface="Bernard MT Condensed"/>
              </a:rPr>
              <a:t> </a:t>
            </a:r>
            <a:r>
              <a:rPr sz="2400" spc="33" baseline="-28070" dirty="0">
                <a:solidFill>
                  <a:srgbClr val="FF0000"/>
                </a:solidFill>
                <a:latin typeface="Bernard MT Condensed"/>
                <a:cs typeface="Bernard MT Condensed"/>
              </a:rPr>
              <a:t>R</a:t>
            </a:r>
            <a:r>
              <a:rPr sz="2400" spc="33" baseline="-28070" dirty="0">
                <a:solidFill>
                  <a:srgbClr val="FFC000"/>
                </a:solidFill>
                <a:latin typeface="Bernard MT Condensed"/>
                <a:cs typeface="Bernard MT Condensed"/>
              </a:rPr>
              <a:t>a</a:t>
            </a:r>
            <a:r>
              <a:rPr sz="2400" spc="-19" baseline="-28070" dirty="0">
                <a:solidFill>
                  <a:srgbClr val="FFC000"/>
                </a:solidFill>
                <a:latin typeface="Bernard MT Condensed"/>
                <a:cs typeface="Bernard MT Condensed"/>
              </a:rPr>
              <a:t>j</a:t>
            </a:r>
            <a:r>
              <a:rPr sz="2400" spc="33" baseline="-28070" dirty="0">
                <a:solidFill>
                  <a:srgbClr val="FFC000"/>
                </a:solidFill>
                <a:latin typeface="Bernard MT Condensed"/>
                <a:cs typeface="Bernard MT Condensed"/>
              </a:rPr>
              <a:t>a</a:t>
            </a:r>
            <a:r>
              <a:rPr sz="2400" spc="-33" baseline="-28070" dirty="0">
                <a:solidFill>
                  <a:srgbClr val="FFC000"/>
                </a:solidFill>
                <a:latin typeface="Bernard MT Condensed"/>
                <a:cs typeface="Bernard MT Condensed"/>
              </a:rPr>
              <a:t>w</a:t>
            </a:r>
            <a:r>
              <a:rPr sz="2400" spc="33" baseline="-28070" dirty="0">
                <a:solidFill>
                  <a:srgbClr val="FFC000"/>
                </a:solidFill>
                <a:latin typeface="Bernard MT Condensed"/>
                <a:cs typeface="Bernard MT Condensed"/>
              </a:rPr>
              <a:t>a</a:t>
            </a:r>
            <a:r>
              <a:rPr sz="2400" spc="-19" baseline="-28070" dirty="0">
                <a:solidFill>
                  <a:srgbClr val="FFC000"/>
                </a:solidFill>
                <a:latin typeface="Bernard MT Condensed"/>
                <a:cs typeface="Bernard MT Condensed"/>
              </a:rPr>
              <a:t>l</a:t>
            </a:r>
            <a:r>
              <a:rPr sz="2400" baseline="-28070" dirty="0">
                <a:solidFill>
                  <a:srgbClr val="FFC000"/>
                </a:solidFill>
                <a:latin typeface="Bernard MT Condensed"/>
                <a:cs typeface="Bernard MT Condensed"/>
              </a:rPr>
              <a:t>i</a:t>
            </a:r>
            <a:r>
              <a:rPr sz="2400" spc="-100" baseline="-28070" dirty="0">
                <a:solidFill>
                  <a:srgbClr val="FFC000"/>
                </a:solidFill>
                <a:latin typeface="Bernard MT Condensed"/>
                <a:cs typeface="Bernard MT Condensed"/>
              </a:rPr>
              <a:t> </a:t>
            </a:r>
            <a:r>
              <a:rPr sz="2400" spc="52" baseline="-28070" dirty="0">
                <a:solidFill>
                  <a:srgbClr val="FF0000"/>
                </a:solidFill>
                <a:latin typeface="Bernard MT Condensed"/>
                <a:cs typeface="Bernard MT Condensed"/>
              </a:rPr>
              <a:t>F</a:t>
            </a:r>
            <a:r>
              <a:rPr sz="2400" spc="-19" baseline="-28070" dirty="0">
                <a:solidFill>
                  <a:srgbClr val="FFC000"/>
                </a:solidFill>
                <a:latin typeface="Bernard MT Condensed"/>
                <a:cs typeface="Bernard MT Condensed"/>
              </a:rPr>
              <a:t>i</a:t>
            </a:r>
            <a:r>
              <a:rPr sz="2400" spc="33" baseline="-28070" dirty="0">
                <a:solidFill>
                  <a:srgbClr val="FFC000"/>
                </a:solidFill>
                <a:latin typeface="Bernard MT Condensed"/>
                <a:cs typeface="Bernard MT Condensed"/>
              </a:rPr>
              <a:t>g</a:t>
            </a:r>
            <a:r>
              <a:rPr sz="2400" spc="12" baseline="-28070" dirty="0">
                <a:solidFill>
                  <a:srgbClr val="FFC000"/>
                </a:solidFill>
                <a:latin typeface="Bernard MT Condensed"/>
                <a:cs typeface="Bernard MT Condensed"/>
              </a:rPr>
              <a:t>h</a:t>
            </a:r>
            <a:r>
              <a:rPr sz="2400" spc="-33" baseline="-28070" dirty="0">
                <a:solidFill>
                  <a:srgbClr val="FFC000"/>
                </a:solidFill>
                <a:latin typeface="Bernard MT Condensed"/>
                <a:cs typeface="Bernard MT Condensed"/>
              </a:rPr>
              <a:t>t</a:t>
            </a:r>
            <a:r>
              <a:rPr sz="2400" spc="19" baseline="-28070" dirty="0">
                <a:solidFill>
                  <a:srgbClr val="FFC000"/>
                </a:solidFill>
                <a:latin typeface="Bernard MT Condensed"/>
                <a:cs typeface="Bernard MT Condensed"/>
              </a:rPr>
              <a:t>-</a:t>
            </a:r>
            <a:r>
              <a:rPr sz="2400" spc="33" baseline="-28070" dirty="0">
                <a:solidFill>
                  <a:srgbClr val="FF0000"/>
                </a:solidFill>
                <a:latin typeface="Bernard MT Condensed"/>
                <a:cs typeface="Bernard MT Condensed"/>
              </a:rPr>
              <a:t>X</a:t>
            </a:r>
            <a:r>
              <a:rPr sz="2400" spc="-19" baseline="-28070" dirty="0">
                <a:solidFill>
                  <a:srgbClr val="FFC000"/>
                </a:solidFill>
                <a:latin typeface="Bernard MT Condensed"/>
                <a:cs typeface="Bernard MT Condensed"/>
              </a:rPr>
              <a:t>’</a:t>
            </a:r>
            <a:r>
              <a:rPr sz="2400" spc="12" baseline="-28070" dirty="0">
                <a:solidFill>
                  <a:srgbClr val="FFC000"/>
                </a:solidFill>
                <a:latin typeface="Bernard MT Condensed"/>
                <a:cs typeface="Bernard MT Condensed"/>
              </a:rPr>
              <a:t>3</a:t>
            </a:r>
            <a:r>
              <a:rPr sz="2400" baseline="-28070" dirty="0">
                <a:solidFill>
                  <a:srgbClr val="FFC000"/>
                </a:solidFill>
                <a:latin typeface="Bernard MT Condensed"/>
                <a:cs typeface="Bernard MT Condensed"/>
              </a:rPr>
              <a:t>4</a:t>
            </a:r>
            <a:endParaRPr sz="1600">
              <a:latin typeface="Bernard MT Condensed"/>
              <a:cs typeface="Bernard MT Condensed"/>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12" name="object 12"/>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13" name="object 13"/>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14" name="object 14"/>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15" name="object 15"/>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16" name="object 16"/>
          <p:cNvSpPr/>
          <p:nvPr/>
        </p:nvSpPr>
        <p:spPr>
          <a:xfrm>
            <a:off x="9042401" y="101600"/>
            <a:ext cx="3060700" cy="6146800"/>
          </a:xfrm>
          <a:prstGeom prst="rect">
            <a:avLst/>
          </a:prstGeom>
          <a:blipFill>
            <a:blip r:embed="rId2" cstate="print"/>
            <a:stretch>
              <a:fillRect/>
            </a:stretch>
          </a:blipFill>
        </p:spPr>
        <p:txBody>
          <a:bodyPr wrap="square" lIns="0" tIns="0" rIns="0" bIns="0" rtlCol="0">
            <a:noAutofit/>
          </a:bodyPr>
          <a:lstStyle/>
          <a:p>
            <a:endParaRPr sz="2400"/>
          </a:p>
        </p:txBody>
      </p:sp>
      <p:sp>
        <p:nvSpPr>
          <p:cNvPr id="17" name="object 17"/>
          <p:cNvSpPr/>
          <p:nvPr/>
        </p:nvSpPr>
        <p:spPr>
          <a:xfrm>
            <a:off x="139700" y="6210301"/>
            <a:ext cx="9423400" cy="546100"/>
          </a:xfrm>
          <a:prstGeom prst="rect">
            <a:avLst/>
          </a:prstGeom>
          <a:blipFill>
            <a:blip r:embed="rId3" cstate="print"/>
            <a:stretch>
              <a:fillRect/>
            </a:stretch>
          </a:blipFill>
        </p:spPr>
        <p:txBody>
          <a:bodyPr wrap="square" lIns="0" tIns="0" rIns="0" bIns="0" rtlCol="0">
            <a:noAutofit/>
          </a:bodyPr>
          <a:lstStyle/>
          <a:p>
            <a:endParaRPr sz="2400"/>
          </a:p>
        </p:txBody>
      </p:sp>
      <p:sp>
        <p:nvSpPr>
          <p:cNvPr id="18" name="object 18"/>
          <p:cNvSpPr/>
          <p:nvPr/>
        </p:nvSpPr>
        <p:spPr>
          <a:xfrm>
            <a:off x="558801" y="469901"/>
            <a:ext cx="8445500" cy="5600700"/>
          </a:xfrm>
          <a:custGeom>
            <a:avLst/>
            <a:gdLst/>
            <a:ahLst/>
            <a:cxnLst/>
            <a:rect l="l" t="t" r="r" b="b"/>
            <a:pathLst>
              <a:path w="6334125" h="4200525">
                <a:moveTo>
                  <a:pt x="0" y="99949"/>
                </a:moveTo>
                <a:lnTo>
                  <a:pt x="16382" y="45212"/>
                </a:lnTo>
                <a:lnTo>
                  <a:pt x="58775" y="8889"/>
                </a:lnTo>
                <a:lnTo>
                  <a:pt x="100152" y="0"/>
                </a:lnTo>
                <a:lnTo>
                  <a:pt x="6233922" y="0"/>
                </a:lnTo>
                <a:lnTo>
                  <a:pt x="6288913" y="16383"/>
                </a:lnTo>
                <a:lnTo>
                  <a:pt x="6325234" y="58674"/>
                </a:lnTo>
                <a:lnTo>
                  <a:pt x="6334125" y="99949"/>
                </a:lnTo>
                <a:lnTo>
                  <a:pt x="6334125" y="4100512"/>
                </a:lnTo>
                <a:lnTo>
                  <a:pt x="6317742" y="4155351"/>
                </a:lnTo>
                <a:lnTo>
                  <a:pt x="6275324" y="4191609"/>
                </a:lnTo>
                <a:lnTo>
                  <a:pt x="6233922" y="4200525"/>
                </a:lnTo>
                <a:lnTo>
                  <a:pt x="100152" y="4200525"/>
                </a:lnTo>
                <a:lnTo>
                  <a:pt x="45237" y="4184167"/>
                </a:lnTo>
                <a:lnTo>
                  <a:pt x="8928" y="4141838"/>
                </a:lnTo>
                <a:lnTo>
                  <a:pt x="0" y="4100512"/>
                </a:lnTo>
                <a:lnTo>
                  <a:pt x="0" y="99949"/>
                </a:lnTo>
                <a:close/>
              </a:path>
            </a:pathLst>
          </a:custGeom>
          <a:ln w="38100">
            <a:solidFill>
              <a:srgbClr val="453C2C"/>
            </a:solidFill>
          </a:ln>
        </p:spPr>
        <p:txBody>
          <a:bodyPr wrap="square" lIns="0" tIns="0" rIns="0" bIns="0" rtlCol="0">
            <a:noAutofit/>
          </a:bodyPr>
          <a:lstStyle/>
          <a:p>
            <a:endParaRPr sz="2400"/>
          </a:p>
        </p:txBody>
      </p:sp>
      <p:sp>
        <p:nvSpPr>
          <p:cNvPr id="19" name="object 19"/>
          <p:cNvSpPr/>
          <p:nvPr/>
        </p:nvSpPr>
        <p:spPr>
          <a:xfrm>
            <a:off x="393700" y="1778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D24716"/>
          </a:solidFill>
        </p:spPr>
        <p:txBody>
          <a:bodyPr wrap="square" lIns="0" tIns="0" rIns="0" bIns="0" rtlCol="0">
            <a:noAutofit/>
          </a:bodyPr>
          <a:lstStyle/>
          <a:p>
            <a:endParaRPr sz="2400"/>
          </a:p>
        </p:txBody>
      </p:sp>
      <p:sp>
        <p:nvSpPr>
          <p:cNvPr id="20" name="object 20"/>
          <p:cNvSpPr/>
          <p:nvPr/>
        </p:nvSpPr>
        <p:spPr>
          <a:xfrm>
            <a:off x="736601" y="177800"/>
            <a:ext cx="190500" cy="533400"/>
          </a:xfrm>
          <a:custGeom>
            <a:avLst/>
            <a:gdLst/>
            <a:ahLst/>
            <a:cxnLst/>
            <a:rect l="l" t="t" r="r" b="b"/>
            <a:pathLst>
              <a:path w="142875" h="400050">
                <a:moveTo>
                  <a:pt x="0" y="400050"/>
                </a:moveTo>
                <a:lnTo>
                  <a:pt x="142875" y="400050"/>
                </a:lnTo>
                <a:lnTo>
                  <a:pt x="142875" y="0"/>
                </a:lnTo>
                <a:lnTo>
                  <a:pt x="0" y="0"/>
                </a:lnTo>
                <a:lnTo>
                  <a:pt x="0" y="400050"/>
                </a:lnTo>
                <a:close/>
              </a:path>
            </a:pathLst>
          </a:custGeom>
          <a:solidFill>
            <a:srgbClr val="00AF4F"/>
          </a:solidFill>
        </p:spPr>
        <p:txBody>
          <a:bodyPr wrap="square" lIns="0" tIns="0" rIns="0" bIns="0" rtlCol="0">
            <a:noAutofit/>
          </a:bodyPr>
          <a:lstStyle/>
          <a:p>
            <a:endParaRPr sz="2400"/>
          </a:p>
        </p:txBody>
      </p:sp>
      <p:sp>
        <p:nvSpPr>
          <p:cNvPr id="21" name="object 21"/>
          <p:cNvSpPr/>
          <p:nvPr/>
        </p:nvSpPr>
        <p:spPr>
          <a:xfrm>
            <a:off x="952500" y="177800"/>
            <a:ext cx="0" cy="533400"/>
          </a:xfrm>
          <a:custGeom>
            <a:avLst/>
            <a:gdLst/>
            <a:ahLst/>
            <a:cxnLst/>
            <a:rect l="l" t="t" r="r" b="b"/>
            <a:pathLst>
              <a:path h="400050">
                <a:moveTo>
                  <a:pt x="0" y="0"/>
                </a:moveTo>
                <a:lnTo>
                  <a:pt x="0" y="400050"/>
                </a:lnTo>
              </a:path>
            </a:pathLst>
          </a:custGeom>
          <a:ln w="58419">
            <a:solidFill>
              <a:srgbClr val="006EBE"/>
            </a:solidFill>
          </a:ln>
        </p:spPr>
        <p:txBody>
          <a:bodyPr wrap="square" lIns="0" tIns="0" rIns="0" bIns="0" rtlCol="0">
            <a:noAutofit/>
          </a:bodyPr>
          <a:lstStyle/>
          <a:p>
            <a:endParaRPr sz="2400"/>
          </a:p>
        </p:txBody>
      </p:sp>
      <p:sp>
        <p:nvSpPr>
          <p:cNvPr id="22" name="object 22"/>
          <p:cNvSpPr/>
          <p:nvPr/>
        </p:nvSpPr>
        <p:spPr>
          <a:xfrm>
            <a:off x="8788400" y="1778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000000"/>
          </a:solidFill>
        </p:spPr>
        <p:txBody>
          <a:bodyPr wrap="square" lIns="0" tIns="0" rIns="0" bIns="0" rtlCol="0">
            <a:noAutofit/>
          </a:bodyPr>
          <a:lstStyle/>
          <a:p>
            <a:endParaRPr sz="2400"/>
          </a:p>
        </p:txBody>
      </p:sp>
      <p:sp>
        <p:nvSpPr>
          <p:cNvPr id="23" name="object 23"/>
          <p:cNvSpPr/>
          <p:nvPr/>
        </p:nvSpPr>
        <p:spPr>
          <a:xfrm>
            <a:off x="565149" y="5759449"/>
            <a:ext cx="8445584" cy="0"/>
          </a:xfrm>
          <a:custGeom>
            <a:avLst/>
            <a:gdLst/>
            <a:ahLst/>
            <a:cxnLst/>
            <a:rect l="l" t="t" r="r" b="b"/>
            <a:pathLst>
              <a:path w="6334188">
                <a:moveTo>
                  <a:pt x="0" y="0"/>
                </a:moveTo>
                <a:lnTo>
                  <a:pt x="6334188" y="0"/>
                </a:lnTo>
              </a:path>
            </a:pathLst>
          </a:custGeom>
          <a:ln w="9534">
            <a:solidFill>
              <a:srgbClr val="000000"/>
            </a:solidFill>
          </a:ln>
        </p:spPr>
        <p:txBody>
          <a:bodyPr wrap="square" lIns="0" tIns="0" rIns="0" bIns="0" rtlCol="0">
            <a:noAutofit/>
          </a:bodyPr>
          <a:lstStyle/>
          <a:p>
            <a:endParaRPr sz="2400"/>
          </a:p>
        </p:txBody>
      </p:sp>
      <p:sp>
        <p:nvSpPr>
          <p:cNvPr id="24" name="object 24"/>
          <p:cNvSpPr/>
          <p:nvPr/>
        </p:nvSpPr>
        <p:spPr>
          <a:xfrm>
            <a:off x="8051800" y="203201"/>
            <a:ext cx="685800" cy="495300"/>
          </a:xfrm>
          <a:prstGeom prst="rect">
            <a:avLst/>
          </a:prstGeom>
          <a:blipFill>
            <a:blip r:embed="rId4" cstate="print"/>
            <a:stretch>
              <a:fillRect/>
            </a:stretch>
          </a:blipFill>
        </p:spPr>
        <p:txBody>
          <a:bodyPr wrap="square" lIns="0" tIns="0" rIns="0" bIns="0" rtlCol="0">
            <a:noAutofit/>
          </a:bodyPr>
          <a:lstStyle/>
          <a:p>
            <a:endParaRPr sz="2400"/>
          </a:p>
        </p:txBody>
      </p:sp>
      <p:sp>
        <p:nvSpPr>
          <p:cNvPr id="25" name="object 25"/>
          <p:cNvSpPr/>
          <p:nvPr/>
        </p:nvSpPr>
        <p:spPr>
          <a:xfrm>
            <a:off x="8051800" y="203201"/>
            <a:ext cx="685800" cy="495300"/>
          </a:xfrm>
          <a:prstGeom prst="rect">
            <a:avLst/>
          </a:prstGeom>
          <a:blipFill>
            <a:blip r:embed="rId4" cstate="print"/>
            <a:stretch>
              <a:fillRect/>
            </a:stretch>
          </a:blipFill>
        </p:spPr>
        <p:txBody>
          <a:bodyPr wrap="square" lIns="0" tIns="0" rIns="0" bIns="0" rtlCol="0">
            <a:noAutofit/>
          </a:bodyPr>
          <a:lstStyle/>
          <a:p>
            <a:endParaRPr sz="2400"/>
          </a:p>
        </p:txBody>
      </p:sp>
      <p:sp>
        <p:nvSpPr>
          <p:cNvPr id="26" name="object 26"/>
          <p:cNvSpPr/>
          <p:nvPr/>
        </p:nvSpPr>
        <p:spPr>
          <a:xfrm>
            <a:off x="990600" y="165101"/>
            <a:ext cx="7797800" cy="546100"/>
          </a:xfrm>
          <a:custGeom>
            <a:avLst/>
            <a:gdLst/>
            <a:ahLst/>
            <a:cxnLst/>
            <a:rect l="l" t="t" r="r" b="b"/>
            <a:pathLst>
              <a:path w="5848350" h="409575">
                <a:moveTo>
                  <a:pt x="0" y="409575"/>
                </a:moveTo>
                <a:lnTo>
                  <a:pt x="5848350" y="409575"/>
                </a:lnTo>
                <a:lnTo>
                  <a:pt x="5848350" y="0"/>
                </a:lnTo>
                <a:lnTo>
                  <a:pt x="0" y="0"/>
                </a:lnTo>
                <a:lnTo>
                  <a:pt x="0" y="409575"/>
                </a:lnTo>
                <a:close/>
              </a:path>
            </a:pathLst>
          </a:custGeom>
          <a:solidFill>
            <a:srgbClr val="FDFD00"/>
          </a:solidFill>
        </p:spPr>
        <p:txBody>
          <a:bodyPr wrap="square" lIns="0" tIns="0" rIns="0" bIns="0" rtlCol="0">
            <a:noAutofit/>
          </a:bodyPr>
          <a:lstStyle/>
          <a:p>
            <a:endParaRPr sz="2400"/>
          </a:p>
        </p:txBody>
      </p:sp>
      <p:sp>
        <p:nvSpPr>
          <p:cNvPr id="27" name="object 27"/>
          <p:cNvSpPr/>
          <p:nvPr/>
        </p:nvSpPr>
        <p:spPr>
          <a:xfrm>
            <a:off x="660401" y="4902201"/>
            <a:ext cx="8242300" cy="749300"/>
          </a:xfrm>
          <a:prstGeom prst="rect">
            <a:avLst/>
          </a:prstGeom>
          <a:blipFill>
            <a:blip r:embed="rId5" cstate="print"/>
            <a:stretch>
              <a:fillRect/>
            </a:stretch>
          </a:blipFill>
        </p:spPr>
        <p:txBody>
          <a:bodyPr wrap="square" lIns="0" tIns="0" rIns="0" bIns="0" rtlCol="0">
            <a:noAutofit/>
          </a:bodyPr>
          <a:lstStyle/>
          <a:p>
            <a:endParaRPr sz="2400"/>
          </a:p>
        </p:txBody>
      </p:sp>
      <p:sp>
        <p:nvSpPr>
          <p:cNvPr id="28" name="object 28"/>
          <p:cNvSpPr/>
          <p:nvPr/>
        </p:nvSpPr>
        <p:spPr>
          <a:xfrm>
            <a:off x="660401" y="4902201"/>
            <a:ext cx="8242300" cy="749300"/>
          </a:xfrm>
          <a:custGeom>
            <a:avLst/>
            <a:gdLst/>
            <a:ahLst/>
            <a:cxnLst/>
            <a:rect l="l" t="t" r="r" b="b"/>
            <a:pathLst>
              <a:path w="6181725" h="561975">
                <a:moveTo>
                  <a:pt x="0" y="561975"/>
                </a:moveTo>
                <a:lnTo>
                  <a:pt x="6181725" y="561975"/>
                </a:lnTo>
                <a:lnTo>
                  <a:pt x="6181725" y="0"/>
                </a:lnTo>
                <a:lnTo>
                  <a:pt x="0" y="0"/>
                </a:lnTo>
                <a:lnTo>
                  <a:pt x="0" y="561975"/>
                </a:lnTo>
                <a:close/>
              </a:path>
            </a:pathLst>
          </a:custGeom>
          <a:ln w="38100">
            <a:solidFill>
              <a:srgbClr val="FDFD00"/>
            </a:solidFill>
          </a:ln>
        </p:spPr>
        <p:txBody>
          <a:bodyPr wrap="square" lIns="0" tIns="0" rIns="0" bIns="0" rtlCol="0">
            <a:noAutofit/>
          </a:bodyPr>
          <a:lstStyle/>
          <a:p>
            <a:endParaRPr sz="2400"/>
          </a:p>
        </p:txBody>
      </p:sp>
      <p:sp>
        <p:nvSpPr>
          <p:cNvPr id="29" name="object 29"/>
          <p:cNvSpPr/>
          <p:nvPr/>
        </p:nvSpPr>
        <p:spPr>
          <a:xfrm>
            <a:off x="774701" y="1371600"/>
            <a:ext cx="4356100" cy="939800"/>
          </a:xfrm>
          <a:custGeom>
            <a:avLst/>
            <a:gdLst/>
            <a:ahLst/>
            <a:cxnLst/>
            <a:rect l="l" t="t" r="r" b="b"/>
            <a:pathLst>
              <a:path w="3267075" h="704850">
                <a:moveTo>
                  <a:pt x="0" y="67690"/>
                </a:moveTo>
                <a:lnTo>
                  <a:pt x="12" y="638555"/>
                </a:lnTo>
                <a:lnTo>
                  <a:pt x="23812" y="688594"/>
                </a:lnTo>
                <a:lnTo>
                  <a:pt x="68033" y="704850"/>
                </a:lnTo>
                <a:lnTo>
                  <a:pt x="3200400" y="704850"/>
                </a:lnTo>
                <a:lnTo>
                  <a:pt x="3228594" y="698246"/>
                </a:lnTo>
                <a:lnTo>
                  <a:pt x="3250691" y="681227"/>
                </a:lnTo>
                <a:lnTo>
                  <a:pt x="3264280" y="656589"/>
                </a:lnTo>
                <a:lnTo>
                  <a:pt x="3267075" y="637159"/>
                </a:lnTo>
                <a:lnTo>
                  <a:pt x="3267075" y="66294"/>
                </a:lnTo>
                <a:lnTo>
                  <a:pt x="3260344" y="38353"/>
                </a:lnTo>
                <a:lnTo>
                  <a:pt x="3243199" y="16255"/>
                </a:lnTo>
                <a:lnTo>
                  <a:pt x="3218434" y="2794"/>
                </a:lnTo>
                <a:lnTo>
                  <a:pt x="3199003" y="0"/>
                </a:lnTo>
                <a:lnTo>
                  <a:pt x="66725" y="0"/>
                </a:lnTo>
                <a:lnTo>
                  <a:pt x="38544" y="6603"/>
                </a:lnTo>
                <a:lnTo>
                  <a:pt x="16319" y="23622"/>
                </a:lnTo>
                <a:lnTo>
                  <a:pt x="2819" y="48260"/>
                </a:lnTo>
                <a:lnTo>
                  <a:pt x="0" y="67690"/>
                </a:lnTo>
                <a:close/>
              </a:path>
            </a:pathLst>
          </a:custGeom>
          <a:solidFill>
            <a:srgbClr val="A08D69"/>
          </a:solidFill>
        </p:spPr>
        <p:txBody>
          <a:bodyPr wrap="square" lIns="0" tIns="0" rIns="0" bIns="0" rtlCol="0">
            <a:noAutofit/>
          </a:bodyPr>
          <a:lstStyle/>
          <a:p>
            <a:endParaRPr sz="2400"/>
          </a:p>
        </p:txBody>
      </p:sp>
      <p:sp>
        <p:nvSpPr>
          <p:cNvPr id="30" name="object 30"/>
          <p:cNvSpPr/>
          <p:nvPr/>
        </p:nvSpPr>
        <p:spPr>
          <a:xfrm>
            <a:off x="781049" y="1378035"/>
            <a:ext cx="4356184" cy="939800"/>
          </a:xfrm>
          <a:custGeom>
            <a:avLst/>
            <a:gdLst/>
            <a:ahLst/>
            <a:cxnLst/>
            <a:rect l="l" t="t" r="r" b="b"/>
            <a:pathLst>
              <a:path w="3267138" h="704850">
                <a:moveTo>
                  <a:pt x="0" y="67563"/>
                </a:moveTo>
                <a:lnTo>
                  <a:pt x="6184" y="39370"/>
                </a:lnTo>
                <a:lnTo>
                  <a:pt x="22898" y="17018"/>
                </a:lnTo>
                <a:lnTo>
                  <a:pt x="47409" y="3048"/>
                </a:lnTo>
                <a:lnTo>
                  <a:pt x="68033" y="0"/>
                </a:lnTo>
                <a:lnTo>
                  <a:pt x="3199066" y="0"/>
                </a:lnTo>
                <a:lnTo>
                  <a:pt x="3227387" y="6096"/>
                </a:lnTo>
                <a:lnTo>
                  <a:pt x="3249993" y="22733"/>
                </a:lnTo>
                <a:lnTo>
                  <a:pt x="3263836" y="47116"/>
                </a:lnTo>
                <a:lnTo>
                  <a:pt x="3267138" y="67563"/>
                </a:lnTo>
                <a:lnTo>
                  <a:pt x="3267138" y="637159"/>
                </a:lnTo>
                <a:lnTo>
                  <a:pt x="3260915" y="665352"/>
                </a:lnTo>
                <a:lnTo>
                  <a:pt x="3244151" y="687704"/>
                </a:lnTo>
                <a:lnTo>
                  <a:pt x="3219640" y="701675"/>
                </a:lnTo>
                <a:lnTo>
                  <a:pt x="3199066" y="704850"/>
                </a:lnTo>
                <a:lnTo>
                  <a:pt x="68033" y="704850"/>
                </a:lnTo>
                <a:lnTo>
                  <a:pt x="39649" y="698626"/>
                </a:lnTo>
                <a:lnTo>
                  <a:pt x="17119" y="681989"/>
                </a:lnTo>
                <a:lnTo>
                  <a:pt x="3187" y="657606"/>
                </a:lnTo>
                <a:lnTo>
                  <a:pt x="0" y="637159"/>
                </a:lnTo>
                <a:lnTo>
                  <a:pt x="0" y="67563"/>
                </a:lnTo>
                <a:close/>
              </a:path>
            </a:pathLst>
          </a:custGeom>
          <a:ln w="9534">
            <a:solidFill>
              <a:srgbClr val="76664A"/>
            </a:solidFill>
          </a:ln>
        </p:spPr>
        <p:txBody>
          <a:bodyPr wrap="square" lIns="0" tIns="0" rIns="0" bIns="0" rtlCol="0">
            <a:noAutofit/>
          </a:bodyPr>
          <a:lstStyle/>
          <a:p>
            <a:endParaRPr sz="2400"/>
          </a:p>
        </p:txBody>
      </p:sp>
      <p:sp>
        <p:nvSpPr>
          <p:cNvPr id="31" name="object 31"/>
          <p:cNvSpPr/>
          <p:nvPr/>
        </p:nvSpPr>
        <p:spPr>
          <a:xfrm>
            <a:off x="3340100" y="2324101"/>
            <a:ext cx="355600" cy="469900"/>
          </a:xfrm>
          <a:custGeom>
            <a:avLst/>
            <a:gdLst/>
            <a:ahLst/>
            <a:cxnLst/>
            <a:rect l="l" t="t" r="r" b="b"/>
            <a:pathLst>
              <a:path w="266700" h="352425">
                <a:moveTo>
                  <a:pt x="133350" y="352425"/>
                </a:moveTo>
                <a:lnTo>
                  <a:pt x="266700" y="215900"/>
                </a:lnTo>
                <a:lnTo>
                  <a:pt x="200025" y="215900"/>
                </a:lnTo>
                <a:lnTo>
                  <a:pt x="200025" y="0"/>
                </a:lnTo>
                <a:lnTo>
                  <a:pt x="66675" y="0"/>
                </a:lnTo>
                <a:lnTo>
                  <a:pt x="66675" y="215900"/>
                </a:lnTo>
                <a:lnTo>
                  <a:pt x="0" y="215900"/>
                </a:lnTo>
                <a:lnTo>
                  <a:pt x="133350" y="352425"/>
                </a:lnTo>
                <a:close/>
              </a:path>
            </a:pathLst>
          </a:custGeom>
          <a:solidFill>
            <a:srgbClr val="000000"/>
          </a:solidFill>
        </p:spPr>
        <p:txBody>
          <a:bodyPr wrap="square" lIns="0" tIns="0" rIns="0" bIns="0" rtlCol="0">
            <a:noAutofit/>
          </a:bodyPr>
          <a:lstStyle/>
          <a:p>
            <a:endParaRPr sz="2400"/>
          </a:p>
        </p:txBody>
      </p:sp>
      <p:sp>
        <p:nvSpPr>
          <p:cNvPr id="32" name="object 32"/>
          <p:cNvSpPr/>
          <p:nvPr/>
        </p:nvSpPr>
        <p:spPr>
          <a:xfrm>
            <a:off x="3346535" y="2330535"/>
            <a:ext cx="355600" cy="469900"/>
          </a:xfrm>
          <a:custGeom>
            <a:avLst/>
            <a:gdLst/>
            <a:ahLst/>
            <a:cxnLst/>
            <a:rect l="l" t="t" r="r" b="b"/>
            <a:pathLst>
              <a:path w="266700" h="352425">
                <a:moveTo>
                  <a:pt x="0" y="215900"/>
                </a:moveTo>
                <a:lnTo>
                  <a:pt x="66675" y="215900"/>
                </a:lnTo>
                <a:lnTo>
                  <a:pt x="66675" y="0"/>
                </a:lnTo>
                <a:lnTo>
                  <a:pt x="200025" y="0"/>
                </a:lnTo>
                <a:lnTo>
                  <a:pt x="200025" y="215900"/>
                </a:lnTo>
                <a:lnTo>
                  <a:pt x="266700" y="215900"/>
                </a:lnTo>
                <a:lnTo>
                  <a:pt x="133350" y="352425"/>
                </a:lnTo>
                <a:lnTo>
                  <a:pt x="0" y="215900"/>
                </a:lnTo>
                <a:close/>
              </a:path>
            </a:pathLst>
          </a:custGeom>
          <a:ln w="9534">
            <a:solidFill>
              <a:srgbClr val="9A310D"/>
            </a:solidFill>
          </a:ln>
        </p:spPr>
        <p:txBody>
          <a:bodyPr wrap="square" lIns="0" tIns="0" rIns="0" bIns="0" rtlCol="0">
            <a:noAutofit/>
          </a:bodyPr>
          <a:lstStyle/>
          <a:p>
            <a:endParaRPr sz="2400"/>
          </a:p>
        </p:txBody>
      </p:sp>
      <p:sp>
        <p:nvSpPr>
          <p:cNvPr id="33" name="object 33"/>
          <p:cNvSpPr/>
          <p:nvPr/>
        </p:nvSpPr>
        <p:spPr>
          <a:xfrm>
            <a:off x="774701" y="2794000"/>
            <a:ext cx="4356100" cy="1625600"/>
          </a:xfrm>
          <a:custGeom>
            <a:avLst/>
            <a:gdLst/>
            <a:ahLst/>
            <a:cxnLst/>
            <a:rect l="l" t="t" r="r" b="b"/>
            <a:pathLst>
              <a:path w="3267075" h="1219200">
                <a:moveTo>
                  <a:pt x="0" y="67563"/>
                </a:moveTo>
                <a:lnTo>
                  <a:pt x="0" y="1152144"/>
                </a:lnTo>
                <a:lnTo>
                  <a:pt x="6426" y="1180464"/>
                </a:lnTo>
                <a:lnTo>
                  <a:pt x="23406" y="1202817"/>
                </a:lnTo>
                <a:lnTo>
                  <a:pt x="48132" y="1216406"/>
                </a:lnTo>
                <a:lnTo>
                  <a:pt x="67551" y="1219200"/>
                </a:lnTo>
                <a:lnTo>
                  <a:pt x="3200019" y="1219200"/>
                </a:lnTo>
                <a:lnTo>
                  <a:pt x="3228340" y="1212723"/>
                </a:lnTo>
                <a:lnTo>
                  <a:pt x="3250691" y="1195832"/>
                </a:lnTo>
                <a:lnTo>
                  <a:pt x="3264280" y="1171067"/>
                </a:lnTo>
                <a:lnTo>
                  <a:pt x="3267075" y="1151636"/>
                </a:lnTo>
                <a:lnTo>
                  <a:pt x="3267075" y="67056"/>
                </a:lnTo>
                <a:lnTo>
                  <a:pt x="3260598" y="38735"/>
                </a:lnTo>
                <a:lnTo>
                  <a:pt x="3243707" y="16382"/>
                </a:lnTo>
                <a:lnTo>
                  <a:pt x="3218941" y="2793"/>
                </a:lnTo>
                <a:lnTo>
                  <a:pt x="3199511" y="0"/>
                </a:lnTo>
                <a:lnTo>
                  <a:pt x="67030" y="0"/>
                </a:lnTo>
                <a:lnTo>
                  <a:pt x="38747" y="6476"/>
                </a:lnTo>
                <a:lnTo>
                  <a:pt x="16421" y="23368"/>
                </a:lnTo>
                <a:lnTo>
                  <a:pt x="2832" y="48132"/>
                </a:lnTo>
                <a:lnTo>
                  <a:pt x="0" y="67563"/>
                </a:lnTo>
                <a:close/>
              </a:path>
            </a:pathLst>
          </a:custGeom>
          <a:solidFill>
            <a:srgbClr val="9A2C1E"/>
          </a:solidFill>
        </p:spPr>
        <p:txBody>
          <a:bodyPr wrap="square" lIns="0" tIns="0" rIns="0" bIns="0" rtlCol="0">
            <a:noAutofit/>
          </a:bodyPr>
          <a:lstStyle/>
          <a:p>
            <a:endParaRPr sz="2400"/>
          </a:p>
        </p:txBody>
      </p:sp>
      <p:sp>
        <p:nvSpPr>
          <p:cNvPr id="34" name="object 34"/>
          <p:cNvSpPr/>
          <p:nvPr/>
        </p:nvSpPr>
        <p:spPr>
          <a:xfrm>
            <a:off x="5346700" y="1841500"/>
            <a:ext cx="2971800" cy="2032000"/>
          </a:xfrm>
          <a:prstGeom prst="rect">
            <a:avLst/>
          </a:prstGeom>
          <a:blipFill>
            <a:blip r:embed="rId6" cstate="print"/>
            <a:stretch>
              <a:fillRect/>
            </a:stretch>
          </a:blipFill>
        </p:spPr>
        <p:txBody>
          <a:bodyPr wrap="square" lIns="0" tIns="0" rIns="0" bIns="0" rtlCol="0">
            <a:noAutofit/>
          </a:bodyPr>
          <a:lstStyle/>
          <a:p>
            <a:endParaRPr sz="2400"/>
          </a:p>
        </p:txBody>
      </p:sp>
      <p:sp>
        <p:nvSpPr>
          <p:cNvPr id="35" name="object 35"/>
          <p:cNvSpPr/>
          <p:nvPr/>
        </p:nvSpPr>
        <p:spPr>
          <a:xfrm>
            <a:off x="11061701" y="63500"/>
            <a:ext cx="1155700" cy="812800"/>
          </a:xfrm>
          <a:prstGeom prst="rect">
            <a:avLst/>
          </a:prstGeom>
          <a:blipFill>
            <a:blip r:embed="rId7" cstate="print"/>
            <a:stretch>
              <a:fillRect/>
            </a:stretch>
          </a:blipFill>
        </p:spPr>
        <p:txBody>
          <a:bodyPr wrap="square" lIns="0" tIns="0" rIns="0" bIns="0" rtlCol="0">
            <a:noAutofit/>
          </a:bodyPr>
          <a:lstStyle/>
          <a:p>
            <a:endParaRPr sz="2400"/>
          </a:p>
        </p:txBody>
      </p:sp>
      <p:sp>
        <p:nvSpPr>
          <p:cNvPr id="36" name="object 36"/>
          <p:cNvSpPr/>
          <p:nvPr/>
        </p:nvSpPr>
        <p:spPr>
          <a:xfrm>
            <a:off x="215901" y="6172201"/>
            <a:ext cx="1257300" cy="495300"/>
          </a:xfrm>
          <a:prstGeom prst="rect">
            <a:avLst/>
          </a:prstGeom>
          <a:blipFill>
            <a:blip r:embed="rId8" cstate="print"/>
            <a:stretch>
              <a:fillRect/>
            </a:stretch>
          </a:blipFill>
        </p:spPr>
        <p:txBody>
          <a:bodyPr wrap="square" lIns="0" tIns="0" rIns="0" bIns="0" rtlCol="0">
            <a:noAutofit/>
          </a:bodyPr>
          <a:lstStyle/>
          <a:p>
            <a:endParaRPr sz="2400"/>
          </a:p>
        </p:txBody>
      </p:sp>
      <p:sp>
        <p:nvSpPr>
          <p:cNvPr id="10" name="object 10"/>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9" name="object 9"/>
          <p:cNvSpPr txBox="1"/>
          <p:nvPr/>
        </p:nvSpPr>
        <p:spPr>
          <a:xfrm>
            <a:off x="6057901" y="6538045"/>
            <a:ext cx="3196991" cy="161289"/>
          </a:xfrm>
          <a:prstGeom prst="rect">
            <a:avLst/>
          </a:prstGeom>
        </p:spPr>
        <p:txBody>
          <a:bodyPr wrap="square" lIns="0" tIns="0" rIns="0" bIns="0" rtlCol="0">
            <a:noAutofit/>
          </a:bodyPr>
          <a:lstStyle/>
          <a:p>
            <a:pPr marL="16933">
              <a:lnSpc>
                <a:spcPts val="1173"/>
              </a:lnSpc>
              <a:spcBef>
                <a:spcPts val="59"/>
              </a:spcBef>
            </a:pPr>
            <a:r>
              <a:rPr sz="1000" spc="25" dirty="0">
                <a:solidFill>
                  <a:srgbClr val="D9D9D9"/>
                </a:solidFill>
                <a:latin typeface="Bernard MT Condensed"/>
                <a:cs typeface="Bernard MT Condensed"/>
              </a:rPr>
              <a:t>S</a:t>
            </a:r>
            <a:r>
              <a:rPr sz="1000" spc="-12" dirty="0">
                <a:solidFill>
                  <a:srgbClr val="D9D9D9"/>
                </a:solidFill>
                <a:latin typeface="Bernard MT Condensed"/>
                <a:cs typeface="Bernard MT Condensed"/>
              </a:rPr>
              <a:t>E</a:t>
            </a:r>
            <a:r>
              <a:rPr sz="1000" spc="-39" dirty="0">
                <a:solidFill>
                  <a:srgbClr val="D9D9D9"/>
                </a:solidFill>
                <a:latin typeface="Bernard MT Condensed"/>
                <a:cs typeface="Bernard MT Condensed"/>
              </a:rPr>
              <a:t>B</a:t>
            </a:r>
            <a:r>
              <a:rPr sz="1000" spc="19" dirty="0">
                <a:solidFill>
                  <a:srgbClr val="D9D9D9"/>
                </a:solidFill>
                <a:latin typeface="Bernard MT Condensed"/>
                <a:cs typeface="Bernard MT Condensed"/>
              </a:rPr>
              <a:t>A</a:t>
            </a:r>
            <a:r>
              <a:rPr sz="1000" spc="-39" dirty="0">
                <a:solidFill>
                  <a:srgbClr val="D9D9D9"/>
                </a:solidFill>
                <a:latin typeface="Bernard MT Condensed"/>
                <a:cs typeface="Bernard MT Condensed"/>
              </a:rPr>
              <a:t>G</a:t>
            </a:r>
            <a:r>
              <a:rPr sz="1000" spc="19" dirty="0">
                <a:solidFill>
                  <a:srgbClr val="D9D9D9"/>
                </a:solidFill>
                <a:latin typeface="Bernard MT Condensed"/>
                <a:cs typeface="Bernard MT Condensed"/>
              </a:rPr>
              <a:t>A</a:t>
            </a:r>
            <a:r>
              <a:rPr sz="1000" dirty="0">
                <a:solidFill>
                  <a:srgbClr val="D9D9D9"/>
                </a:solidFill>
                <a:latin typeface="Bernard MT Condensed"/>
                <a:cs typeface="Bernard MT Condensed"/>
              </a:rPr>
              <a:t>I</a:t>
            </a:r>
            <a:r>
              <a:rPr sz="1000" spc="65" dirty="0">
                <a:solidFill>
                  <a:srgbClr val="D9D9D9"/>
                </a:solidFill>
                <a:latin typeface="Bernard MT Condensed"/>
                <a:cs typeface="Bernard MT Condensed"/>
              </a:rPr>
              <a:t> </a:t>
            </a:r>
            <a:r>
              <a:rPr sz="1000" spc="19" dirty="0">
                <a:solidFill>
                  <a:srgbClr val="D9D9D9"/>
                </a:solidFill>
                <a:latin typeface="Bernard MT Condensed"/>
                <a:cs typeface="Bernard MT Condensed"/>
              </a:rPr>
              <a:t>A</a:t>
            </a:r>
            <a:r>
              <a:rPr sz="1000" spc="-5" dirty="0">
                <a:solidFill>
                  <a:srgbClr val="D9D9D9"/>
                </a:solidFill>
                <a:latin typeface="Bernard MT Condensed"/>
                <a:cs typeface="Bernard MT Condensed"/>
              </a:rPr>
              <a:t>L</a:t>
            </a:r>
            <a:r>
              <a:rPr sz="1000" spc="33" dirty="0">
                <a:solidFill>
                  <a:srgbClr val="D9D9D9"/>
                </a:solidFill>
                <a:latin typeface="Bernard MT Condensed"/>
                <a:cs typeface="Bernard MT Condensed"/>
              </a:rPr>
              <a:t>T</a:t>
            </a:r>
            <a:r>
              <a:rPr sz="1000" spc="-12" dirty="0">
                <a:solidFill>
                  <a:srgbClr val="D9D9D9"/>
                </a:solidFill>
                <a:latin typeface="Bernard MT Condensed"/>
                <a:cs typeface="Bernard MT Condensed"/>
              </a:rPr>
              <a:t>E</a:t>
            </a:r>
            <a:r>
              <a:rPr sz="1000" spc="-39" dirty="0">
                <a:solidFill>
                  <a:srgbClr val="D9D9D9"/>
                </a:solidFill>
                <a:latin typeface="Bernard MT Condensed"/>
                <a:cs typeface="Bernard MT Condensed"/>
              </a:rPr>
              <a:t>R</a:t>
            </a:r>
            <a:r>
              <a:rPr sz="1000" spc="39" dirty="0">
                <a:solidFill>
                  <a:srgbClr val="D9D9D9"/>
                </a:solidFill>
                <a:latin typeface="Bernard MT Condensed"/>
                <a:cs typeface="Bernard MT Condensed"/>
              </a:rPr>
              <a:t>N</a:t>
            </a:r>
            <a:r>
              <a:rPr sz="1000" spc="19" dirty="0">
                <a:solidFill>
                  <a:srgbClr val="D9D9D9"/>
                </a:solidFill>
                <a:latin typeface="Bernard MT Condensed"/>
                <a:cs typeface="Bernard MT Condensed"/>
              </a:rPr>
              <a:t>A</a:t>
            </a:r>
            <a:r>
              <a:rPr sz="1000" spc="33" dirty="0">
                <a:solidFill>
                  <a:srgbClr val="D9D9D9"/>
                </a:solidFill>
                <a:latin typeface="Bernard MT Condensed"/>
                <a:cs typeface="Bernard MT Condensed"/>
              </a:rPr>
              <a:t>T</a:t>
            </a:r>
            <a:r>
              <a:rPr sz="1000" spc="5" dirty="0">
                <a:solidFill>
                  <a:srgbClr val="D9D9D9"/>
                </a:solidFill>
                <a:latin typeface="Bernard MT Condensed"/>
                <a:cs typeface="Bernard MT Condensed"/>
              </a:rPr>
              <a:t>I</a:t>
            </a:r>
            <a:r>
              <a:rPr sz="1000" dirty="0">
                <a:solidFill>
                  <a:srgbClr val="D9D9D9"/>
                </a:solidFill>
                <a:latin typeface="Bernard MT Condensed"/>
                <a:cs typeface="Bernard MT Condensed"/>
              </a:rPr>
              <a:t>F</a:t>
            </a:r>
            <a:r>
              <a:rPr sz="1000" spc="-45" dirty="0">
                <a:solidFill>
                  <a:srgbClr val="D9D9D9"/>
                </a:solidFill>
                <a:latin typeface="Bernard MT Condensed"/>
                <a:cs typeface="Bernard MT Condensed"/>
              </a:rPr>
              <a:t> </a:t>
            </a:r>
            <a:r>
              <a:rPr sz="1000" spc="25" dirty="0">
                <a:solidFill>
                  <a:srgbClr val="D9D9D9"/>
                </a:solidFill>
                <a:latin typeface="Bernard MT Condensed"/>
                <a:cs typeface="Bernard MT Condensed"/>
              </a:rPr>
              <a:t>S</a:t>
            </a:r>
            <a:r>
              <a:rPr sz="1000" spc="-39" dirty="0">
                <a:solidFill>
                  <a:srgbClr val="D9D9D9"/>
                </a:solidFill>
                <a:latin typeface="Bernard MT Condensed"/>
                <a:cs typeface="Bernard MT Condensed"/>
              </a:rPr>
              <a:t>O</a:t>
            </a:r>
            <a:r>
              <a:rPr sz="1000" spc="-5" dirty="0">
                <a:solidFill>
                  <a:srgbClr val="D9D9D9"/>
                </a:solidFill>
                <a:latin typeface="Bernard MT Condensed"/>
                <a:cs typeface="Bernard MT Condensed"/>
              </a:rPr>
              <a:t>L</a:t>
            </a:r>
            <a:r>
              <a:rPr sz="1000" spc="-33" dirty="0">
                <a:solidFill>
                  <a:srgbClr val="D9D9D9"/>
                </a:solidFill>
                <a:latin typeface="Bernard MT Condensed"/>
                <a:cs typeface="Bernard MT Condensed"/>
              </a:rPr>
              <a:t>U</a:t>
            </a:r>
            <a:r>
              <a:rPr sz="1000" spc="25" dirty="0">
                <a:solidFill>
                  <a:srgbClr val="D9D9D9"/>
                </a:solidFill>
                <a:latin typeface="Bernard MT Condensed"/>
                <a:cs typeface="Bernard MT Condensed"/>
              </a:rPr>
              <a:t>S</a:t>
            </a:r>
            <a:r>
              <a:rPr sz="1000" dirty="0">
                <a:solidFill>
                  <a:srgbClr val="D9D9D9"/>
                </a:solidFill>
                <a:latin typeface="Bernard MT Condensed"/>
                <a:cs typeface="Bernard MT Condensed"/>
              </a:rPr>
              <a:t>I</a:t>
            </a:r>
            <a:r>
              <a:rPr sz="1000" spc="-33" dirty="0">
                <a:solidFill>
                  <a:srgbClr val="D9D9D9"/>
                </a:solidFill>
                <a:latin typeface="Bernard MT Condensed"/>
                <a:cs typeface="Bernard MT Condensed"/>
              </a:rPr>
              <a:t> </a:t>
            </a:r>
            <a:r>
              <a:rPr sz="1000" spc="25" dirty="0">
                <a:solidFill>
                  <a:srgbClr val="D9D9D9"/>
                </a:solidFill>
                <a:latin typeface="Bernard MT Condensed"/>
                <a:cs typeface="Bernard MT Condensed"/>
              </a:rPr>
              <a:t>S</a:t>
            </a:r>
            <a:r>
              <a:rPr sz="1000" spc="5" dirty="0">
                <a:solidFill>
                  <a:srgbClr val="D9D9D9"/>
                </a:solidFill>
                <a:latin typeface="Bernard MT Condensed"/>
                <a:cs typeface="Bernard MT Condensed"/>
              </a:rPr>
              <a:t>I</a:t>
            </a:r>
            <a:r>
              <a:rPr sz="1000" spc="25" dirty="0">
                <a:solidFill>
                  <a:srgbClr val="D9D9D9"/>
                </a:solidFill>
                <a:latin typeface="Bernard MT Condensed"/>
                <a:cs typeface="Bernard MT Condensed"/>
              </a:rPr>
              <a:t>S</a:t>
            </a:r>
            <a:r>
              <a:rPr sz="1000" spc="33" dirty="0">
                <a:solidFill>
                  <a:srgbClr val="D9D9D9"/>
                </a:solidFill>
                <a:latin typeface="Bernard MT Condensed"/>
                <a:cs typeface="Bernard MT Condensed"/>
              </a:rPr>
              <a:t>T</a:t>
            </a:r>
            <a:r>
              <a:rPr sz="1000" spc="-12" dirty="0">
                <a:solidFill>
                  <a:srgbClr val="D9D9D9"/>
                </a:solidFill>
                <a:latin typeface="Bernard MT Condensed"/>
                <a:cs typeface="Bernard MT Condensed"/>
              </a:rPr>
              <a:t>E</a:t>
            </a:r>
            <a:r>
              <a:rPr sz="1000" dirty="0">
                <a:solidFill>
                  <a:srgbClr val="D9D9D9"/>
                </a:solidFill>
                <a:latin typeface="Bernard MT Condensed"/>
                <a:cs typeface="Bernard MT Condensed"/>
              </a:rPr>
              <a:t>M</a:t>
            </a:r>
            <a:r>
              <a:rPr sz="1000" spc="-25" dirty="0">
                <a:solidFill>
                  <a:srgbClr val="D9D9D9"/>
                </a:solidFill>
                <a:latin typeface="Bernard MT Condensed"/>
                <a:cs typeface="Bernard MT Condensed"/>
              </a:rPr>
              <a:t> </a:t>
            </a:r>
            <a:r>
              <a:rPr sz="1000" spc="-39" dirty="0">
                <a:solidFill>
                  <a:srgbClr val="D9D9D9"/>
                </a:solidFill>
                <a:latin typeface="Bernard MT Condensed"/>
                <a:cs typeface="Bernard MT Condensed"/>
              </a:rPr>
              <a:t>P</a:t>
            </a:r>
            <a:r>
              <a:rPr sz="1000" spc="-12" dirty="0">
                <a:solidFill>
                  <a:srgbClr val="D9D9D9"/>
                </a:solidFill>
                <a:latin typeface="Bernard MT Condensed"/>
                <a:cs typeface="Bernard MT Condensed"/>
              </a:rPr>
              <a:t>E</a:t>
            </a:r>
            <a:r>
              <a:rPr sz="1000" spc="12" dirty="0">
                <a:solidFill>
                  <a:srgbClr val="D9D9D9"/>
                </a:solidFill>
                <a:latin typeface="Bernard MT Condensed"/>
                <a:cs typeface="Bernard MT Condensed"/>
              </a:rPr>
              <a:t>M</a:t>
            </a:r>
            <a:r>
              <a:rPr sz="1000" spc="-39" dirty="0">
                <a:solidFill>
                  <a:srgbClr val="D9D9D9"/>
                </a:solidFill>
                <a:latin typeface="Bernard MT Condensed"/>
                <a:cs typeface="Bernard MT Condensed"/>
              </a:rPr>
              <a:t>B</a:t>
            </a:r>
            <a:r>
              <a:rPr sz="1000" spc="-12" dirty="0">
                <a:solidFill>
                  <a:srgbClr val="D9D9D9"/>
                </a:solidFill>
                <a:latin typeface="Bernard MT Condensed"/>
                <a:cs typeface="Bernard MT Condensed"/>
              </a:rPr>
              <a:t>E</a:t>
            </a:r>
            <a:r>
              <a:rPr sz="1000" spc="-5" dirty="0">
                <a:solidFill>
                  <a:srgbClr val="D9D9D9"/>
                </a:solidFill>
                <a:latin typeface="Bernard MT Condensed"/>
                <a:cs typeface="Bernard MT Condensed"/>
              </a:rPr>
              <a:t>L</a:t>
            </a:r>
            <a:r>
              <a:rPr sz="1000" spc="19" dirty="0">
                <a:solidFill>
                  <a:srgbClr val="D9D9D9"/>
                </a:solidFill>
                <a:latin typeface="Bernard MT Condensed"/>
                <a:cs typeface="Bernard MT Condensed"/>
              </a:rPr>
              <a:t>A</a:t>
            </a:r>
            <a:r>
              <a:rPr sz="1000" dirty="0">
                <a:solidFill>
                  <a:srgbClr val="D9D9D9"/>
                </a:solidFill>
                <a:latin typeface="Bernard MT Condensed"/>
                <a:cs typeface="Bernard MT Condensed"/>
              </a:rPr>
              <a:t>J</a:t>
            </a:r>
            <a:r>
              <a:rPr sz="1000" spc="19" dirty="0">
                <a:solidFill>
                  <a:srgbClr val="D9D9D9"/>
                </a:solidFill>
                <a:latin typeface="Bernard MT Condensed"/>
                <a:cs typeface="Bernard MT Condensed"/>
              </a:rPr>
              <a:t>A</a:t>
            </a:r>
            <a:r>
              <a:rPr sz="1000" spc="-39" dirty="0">
                <a:solidFill>
                  <a:srgbClr val="D9D9D9"/>
                </a:solidFill>
                <a:latin typeface="Bernard MT Condensed"/>
                <a:cs typeface="Bernard MT Condensed"/>
              </a:rPr>
              <a:t>R</a:t>
            </a:r>
            <a:r>
              <a:rPr sz="1000" spc="19" dirty="0">
                <a:solidFill>
                  <a:srgbClr val="D9D9D9"/>
                </a:solidFill>
                <a:latin typeface="Bernard MT Condensed"/>
                <a:cs typeface="Bernard MT Condensed"/>
              </a:rPr>
              <a:t>A</a:t>
            </a:r>
            <a:r>
              <a:rPr sz="1000" dirty="0">
                <a:solidFill>
                  <a:srgbClr val="D9D9D9"/>
                </a:solidFill>
                <a:latin typeface="Bernard MT Condensed"/>
                <a:cs typeface="Bernard MT Condensed"/>
              </a:rPr>
              <a:t>N</a:t>
            </a:r>
            <a:r>
              <a:rPr sz="1000" spc="100" dirty="0">
                <a:solidFill>
                  <a:srgbClr val="D9D9D9"/>
                </a:solidFill>
                <a:latin typeface="Bernard MT Condensed"/>
                <a:cs typeface="Bernard MT Condensed"/>
              </a:rPr>
              <a:t> </a:t>
            </a:r>
            <a:r>
              <a:rPr sz="1000" spc="-39" dirty="0">
                <a:solidFill>
                  <a:srgbClr val="D9D9D9"/>
                </a:solidFill>
                <a:latin typeface="Bernard MT Condensed"/>
                <a:cs typeface="Bernard MT Condensed"/>
              </a:rPr>
              <a:t>D</a:t>
            </a:r>
            <a:r>
              <a:rPr sz="1000" dirty="0">
                <a:solidFill>
                  <a:srgbClr val="D9D9D9"/>
                </a:solidFill>
                <a:latin typeface="Bernard MT Condensed"/>
                <a:cs typeface="Bernard MT Condensed"/>
              </a:rPr>
              <a:t>I</a:t>
            </a:r>
            <a:r>
              <a:rPr sz="1000" spc="67" dirty="0">
                <a:solidFill>
                  <a:srgbClr val="D9D9D9"/>
                </a:solidFill>
                <a:latin typeface="Bernard MT Condensed"/>
                <a:cs typeface="Bernard MT Condensed"/>
              </a:rPr>
              <a:t> </a:t>
            </a:r>
            <a:r>
              <a:rPr sz="1000" spc="-12" dirty="0">
                <a:solidFill>
                  <a:srgbClr val="D9D9D9"/>
                </a:solidFill>
                <a:latin typeface="Bernard MT Condensed"/>
                <a:cs typeface="Bernard MT Condensed"/>
              </a:rPr>
              <a:t>E</a:t>
            </a:r>
            <a:r>
              <a:rPr sz="1000" spc="-39" dirty="0">
                <a:solidFill>
                  <a:srgbClr val="D9D9D9"/>
                </a:solidFill>
                <a:latin typeface="Bernard MT Condensed"/>
                <a:cs typeface="Bernard MT Condensed"/>
              </a:rPr>
              <a:t>R</a:t>
            </a:r>
            <a:r>
              <a:rPr sz="1000" dirty="0">
                <a:solidFill>
                  <a:srgbClr val="D9D9D9"/>
                </a:solidFill>
                <a:latin typeface="Bernard MT Condensed"/>
                <a:cs typeface="Bernard MT Condensed"/>
              </a:rPr>
              <a:t>A</a:t>
            </a:r>
            <a:r>
              <a:rPr sz="1000" spc="79" dirty="0">
                <a:solidFill>
                  <a:srgbClr val="D9D9D9"/>
                </a:solidFill>
                <a:latin typeface="Bernard MT Condensed"/>
                <a:cs typeface="Bernard MT Condensed"/>
              </a:rPr>
              <a:t> </a:t>
            </a:r>
            <a:r>
              <a:rPr sz="1000" spc="-39" dirty="0">
                <a:solidFill>
                  <a:srgbClr val="D9D9D9"/>
                </a:solidFill>
                <a:latin typeface="Bernard MT Condensed"/>
                <a:cs typeface="Bernard MT Condensed"/>
              </a:rPr>
              <a:t>R</a:t>
            </a:r>
            <a:r>
              <a:rPr sz="1000" spc="5" dirty="0">
                <a:solidFill>
                  <a:srgbClr val="D9D9D9"/>
                </a:solidFill>
                <a:latin typeface="Bernard MT Condensed"/>
                <a:cs typeface="Bernard MT Condensed"/>
              </a:rPr>
              <a:t>I</a:t>
            </a:r>
            <a:r>
              <a:rPr sz="1000" spc="39" dirty="0">
                <a:solidFill>
                  <a:srgbClr val="D9D9D9"/>
                </a:solidFill>
                <a:latin typeface="Bernard MT Condensed"/>
                <a:cs typeface="Bernard MT Condensed"/>
              </a:rPr>
              <a:t>.</a:t>
            </a:r>
            <a:r>
              <a:rPr sz="1000" spc="12" dirty="0">
                <a:solidFill>
                  <a:srgbClr val="D9D9D9"/>
                </a:solidFill>
                <a:latin typeface="Bernard MT Condensed"/>
                <a:cs typeface="Bernard MT Condensed"/>
              </a:rPr>
              <a:t>4</a:t>
            </a:r>
            <a:r>
              <a:rPr sz="1000" spc="39" dirty="0">
                <a:solidFill>
                  <a:srgbClr val="D9D9D9"/>
                </a:solidFill>
                <a:latin typeface="Bernard MT Condensed"/>
                <a:cs typeface="Bernard MT Condensed"/>
              </a:rPr>
              <a:t>.</a:t>
            </a:r>
            <a:r>
              <a:rPr sz="1000" dirty="0">
                <a:solidFill>
                  <a:srgbClr val="D9D9D9"/>
                </a:solidFill>
                <a:latin typeface="Bernard MT Condensed"/>
                <a:cs typeface="Bernard MT Condensed"/>
              </a:rPr>
              <a:t>0</a:t>
            </a:r>
            <a:endParaRPr sz="1000">
              <a:latin typeface="Bernard MT Condensed"/>
              <a:cs typeface="Bernard MT Condensed"/>
            </a:endParaRPr>
          </a:p>
        </p:txBody>
      </p:sp>
      <p:sp>
        <p:nvSpPr>
          <p:cNvPr id="8" name="object 8"/>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7" name="object 7"/>
          <p:cNvSpPr txBox="1"/>
          <p:nvPr/>
        </p:nvSpPr>
        <p:spPr>
          <a:xfrm>
            <a:off x="660401" y="4902201"/>
            <a:ext cx="8242300" cy="749300"/>
          </a:xfrm>
          <a:prstGeom prst="rect">
            <a:avLst/>
          </a:prstGeom>
        </p:spPr>
        <p:txBody>
          <a:bodyPr wrap="square" lIns="0" tIns="0" rIns="0" bIns="0" rtlCol="0">
            <a:noAutofit/>
          </a:bodyPr>
          <a:lstStyle/>
          <a:p>
            <a:pPr marL="33866">
              <a:lnSpc>
                <a:spcPts val="1333"/>
              </a:lnSpc>
            </a:pPr>
            <a:endParaRPr sz="1333"/>
          </a:p>
        </p:txBody>
      </p:sp>
      <p:sp>
        <p:nvSpPr>
          <p:cNvPr id="6" name="object 6"/>
          <p:cNvSpPr txBox="1"/>
          <p:nvPr/>
        </p:nvSpPr>
        <p:spPr>
          <a:xfrm>
            <a:off x="393701" y="165101"/>
            <a:ext cx="349249" cy="546100"/>
          </a:xfrm>
          <a:prstGeom prst="rect">
            <a:avLst/>
          </a:prstGeom>
        </p:spPr>
        <p:txBody>
          <a:bodyPr wrap="square" lIns="0" tIns="0" rIns="0" bIns="0" rtlCol="0">
            <a:noAutofit/>
          </a:bodyPr>
          <a:lstStyle/>
          <a:p>
            <a:pPr marL="33866">
              <a:lnSpc>
                <a:spcPts val="1333"/>
              </a:lnSpc>
            </a:pPr>
            <a:endParaRPr sz="1333"/>
          </a:p>
        </p:txBody>
      </p:sp>
      <p:sp>
        <p:nvSpPr>
          <p:cNvPr id="5" name="object 5"/>
          <p:cNvSpPr txBox="1"/>
          <p:nvPr/>
        </p:nvSpPr>
        <p:spPr>
          <a:xfrm>
            <a:off x="742950" y="165101"/>
            <a:ext cx="209549" cy="546100"/>
          </a:xfrm>
          <a:prstGeom prst="rect">
            <a:avLst/>
          </a:prstGeom>
        </p:spPr>
        <p:txBody>
          <a:bodyPr wrap="square" lIns="0" tIns="0" rIns="0" bIns="0" rtlCol="0">
            <a:noAutofit/>
          </a:bodyPr>
          <a:lstStyle/>
          <a:p>
            <a:pPr marL="33866">
              <a:lnSpc>
                <a:spcPts val="1333"/>
              </a:lnSpc>
            </a:pPr>
            <a:endParaRPr sz="1333"/>
          </a:p>
        </p:txBody>
      </p:sp>
      <p:sp>
        <p:nvSpPr>
          <p:cNvPr id="4" name="object 4"/>
          <p:cNvSpPr txBox="1"/>
          <p:nvPr/>
        </p:nvSpPr>
        <p:spPr>
          <a:xfrm>
            <a:off x="952501" y="165101"/>
            <a:ext cx="7835900" cy="5461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8788400" y="165101"/>
            <a:ext cx="355600" cy="5461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800"/>
              </a:lnSpc>
              <a:spcBef>
                <a:spcPts val="39"/>
              </a:spcBef>
            </a:pPr>
            <a:endParaRPr sz="800"/>
          </a:p>
          <a:p>
            <a:pPr marL="1052379">
              <a:lnSpc>
                <a:spcPct val="95825"/>
              </a:lnSpc>
              <a:spcBef>
                <a:spcPts val="1333"/>
              </a:spcBef>
            </a:pPr>
            <a:r>
              <a:rPr sz="1600" b="1" spc="-33" dirty="0">
                <a:latin typeface="Arial"/>
                <a:cs typeface="Arial"/>
              </a:rPr>
              <a:t>M</a:t>
            </a:r>
            <a:r>
              <a:rPr sz="1600" b="1" spc="5" dirty="0">
                <a:latin typeface="Arial"/>
                <a:cs typeface="Arial"/>
              </a:rPr>
              <a:t>e</a:t>
            </a:r>
            <a:r>
              <a:rPr sz="1600" b="1" spc="19" dirty="0">
                <a:latin typeface="Arial"/>
                <a:cs typeface="Arial"/>
              </a:rPr>
              <a:t>n</a:t>
            </a:r>
            <a:r>
              <a:rPr sz="1600" b="1" spc="5" dirty="0">
                <a:latin typeface="Arial"/>
                <a:cs typeface="Arial"/>
              </a:rPr>
              <a:t>ca</a:t>
            </a:r>
            <a:r>
              <a:rPr sz="1600" b="1" spc="-19" dirty="0">
                <a:latin typeface="Arial"/>
                <a:cs typeface="Arial"/>
              </a:rPr>
              <a:t>r</a:t>
            </a:r>
            <a:r>
              <a:rPr sz="1600" b="1" dirty="0">
                <a:latin typeface="Arial"/>
                <a:cs typeface="Arial"/>
              </a:rPr>
              <a:t>i</a:t>
            </a:r>
            <a:r>
              <a:rPr sz="1600" b="1" spc="-72" dirty="0">
                <a:latin typeface="Arial"/>
                <a:cs typeface="Arial"/>
              </a:rPr>
              <a:t> </a:t>
            </a:r>
            <a:r>
              <a:rPr sz="1600" b="1" spc="-52" dirty="0">
                <a:latin typeface="Arial"/>
                <a:cs typeface="Arial"/>
              </a:rPr>
              <a:t>A</a:t>
            </a:r>
            <a:r>
              <a:rPr sz="1600" b="1" spc="19" dirty="0">
                <a:latin typeface="Arial"/>
                <a:cs typeface="Arial"/>
              </a:rPr>
              <a:t>p</a:t>
            </a:r>
            <a:r>
              <a:rPr sz="1600" b="1" spc="-45" dirty="0">
                <a:latin typeface="Arial"/>
                <a:cs typeface="Arial"/>
              </a:rPr>
              <a:t>li</a:t>
            </a:r>
            <a:r>
              <a:rPr sz="1600" b="1" spc="5" dirty="0">
                <a:latin typeface="Arial"/>
                <a:cs typeface="Arial"/>
              </a:rPr>
              <a:t>kas</a:t>
            </a:r>
            <a:r>
              <a:rPr sz="1600" b="1" dirty="0">
                <a:latin typeface="Arial"/>
                <a:cs typeface="Arial"/>
              </a:rPr>
              <a:t>i</a:t>
            </a:r>
            <a:r>
              <a:rPr sz="1600" b="1" spc="125" dirty="0">
                <a:latin typeface="Arial"/>
                <a:cs typeface="Arial"/>
              </a:rPr>
              <a:t> </a:t>
            </a:r>
            <a:r>
              <a:rPr sz="1600" b="1" spc="5" dirty="0">
                <a:latin typeface="Arial"/>
                <a:cs typeface="Arial"/>
              </a:rPr>
              <a:t>ya</a:t>
            </a:r>
            <a:r>
              <a:rPr sz="1600" b="1" spc="19" dirty="0">
                <a:latin typeface="Arial"/>
                <a:cs typeface="Arial"/>
              </a:rPr>
              <a:t>n</a:t>
            </a:r>
            <a:r>
              <a:rPr sz="1600" b="1" dirty="0">
                <a:latin typeface="Arial"/>
                <a:cs typeface="Arial"/>
              </a:rPr>
              <a:t>g</a:t>
            </a:r>
            <a:r>
              <a:rPr sz="1600" b="1" spc="-112" dirty="0">
                <a:latin typeface="Arial"/>
                <a:cs typeface="Arial"/>
              </a:rPr>
              <a:t> </a:t>
            </a:r>
            <a:r>
              <a:rPr sz="1600" b="1" spc="-179" dirty="0">
                <a:latin typeface="Arial"/>
                <a:cs typeface="Arial"/>
              </a:rPr>
              <a:t>T</a:t>
            </a:r>
            <a:r>
              <a:rPr sz="1600" b="1" spc="5" dirty="0">
                <a:latin typeface="Arial"/>
                <a:cs typeface="Arial"/>
              </a:rPr>
              <a:t>e</a:t>
            </a:r>
            <a:r>
              <a:rPr sz="1600" b="1" spc="25" dirty="0">
                <a:latin typeface="Arial"/>
                <a:cs typeface="Arial"/>
              </a:rPr>
              <a:t>p</a:t>
            </a:r>
            <a:r>
              <a:rPr sz="1600" b="1" spc="5" dirty="0">
                <a:latin typeface="Arial"/>
                <a:cs typeface="Arial"/>
              </a:rPr>
              <a:t>a</a:t>
            </a:r>
            <a:r>
              <a:rPr sz="1600" b="1" dirty="0">
                <a:latin typeface="Arial"/>
                <a:cs typeface="Arial"/>
              </a:rPr>
              <a:t>t</a:t>
            </a:r>
            <a:r>
              <a:rPr sz="1600" b="1" spc="-172" dirty="0">
                <a:latin typeface="Arial"/>
                <a:cs typeface="Arial"/>
              </a:rPr>
              <a:t> </a:t>
            </a:r>
            <a:r>
              <a:rPr sz="1600" b="1" spc="25" dirty="0">
                <a:latin typeface="Arial"/>
                <a:cs typeface="Arial"/>
              </a:rPr>
              <a:t>un</a:t>
            </a:r>
            <a:r>
              <a:rPr sz="1600" b="1" spc="-33" dirty="0">
                <a:latin typeface="Arial"/>
                <a:cs typeface="Arial"/>
              </a:rPr>
              <a:t>t</a:t>
            </a:r>
            <a:r>
              <a:rPr sz="1600" b="1" spc="25" dirty="0">
                <a:latin typeface="Arial"/>
                <a:cs typeface="Arial"/>
              </a:rPr>
              <a:t>u</a:t>
            </a:r>
            <a:r>
              <a:rPr sz="1600" b="1" dirty="0">
                <a:latin typeface="Arial"/>
                <a:cs typeface="Arial"/>
              </a:rPr>
              <a:t>k</a:t>
            </a:r>
            <a:r>
              <a:rPr sz="1600" b="1" spc="-32" dirty="0">
                <a:latin typeface="Arial"/>
                <a:cs typeface="Arial"/>
              </a:rPr>
              <a:t> </a:t>
            </a:r>
            <a:r>
              <a:rPr sz="1600" b="1" spc="-33" dirty="0">
                <a:latin typeface="Arial"/>
                <a:cs typeface="Arial"/>
              </a:rPr>
              <a:t>M</a:t>
            </a:r>
            <a:r>
              <a:rPr sz="1600" b="1" spc="5" dirty="0">
                <a:latin typeface="Arial"/>
                <a:cs typeface="Arial"/>
              </a:rPr>
              <a:t>e</a:t>
            </a:r>
            <a:r>
              <a:rPr sz="1600" b="1" spc="-19" dirty="0">
                <a:latin typeface="Arial"/>
                <a:cs typeface="Arial"/>
              </a:rPr>
              <a:t>m</a:t>
            </a:r>
            <a:r>
              <a:rPr sz="1600" b="1" spc="5" dirty="0">
                <a:latin typeface="Arial"/>
                <a:cs typeface="Arial"/>
              </a:rPr>
              <a:t>e</a:t>
            </a:r>
            <a:r>
              <a:rPr sz="1600" b="1" spc="19" dirty="0">
                <a:latin typeface="Arial"/>
                <a:cs typeface="Arial"/>
              </a:rPr>
              <a:t>nuh</a:t>
            </a:r>
            <a:r>
              <a:rPr sz="1600" b="1" dirty="0">
                <a:latin typeface="Arial"/>
                <a:cs typeface="Arial"/>
              </a:rPr>
              <a:t>i</a:t>
            </a:r>
            <a:r>
              <a:rPr sz="1600" b="1" spc="25" dirty="0">
                <a:latin typeface="Arial"/>
                <a:cs typeface="Arial"/>
              </a:rPr>
              <a:t> </a:t>
            </a:r>
            <a:r>
              <a:rPr sz="1600" b="1" spc="-172" dirty="0">
                <a:latin typeface="Arial"/>
                <a:cs typeface="Arial"/>
              </a:rPr>
              <a:t>T</a:t>
            </a:r>
            <a:r>
              <a:rPr sz="1600" b="1" spc="19" dirty="0">
                <a:latin typeface="Arial"/>
                <a:cs typeface="Arial"/>
              </a:rPr>
              <a:t>u</a:t>
            </a:r>
            <a:r>
              <a:rPr sz="1600" b="1" spc="-45" dirty="0">
                <a:latin typeface="Arial"/>
                <a:cs typeface="Arial"/>
              </a:rPr>
              <a:t>j</a:t>
            </a:r>
            <a:r>
              <a:rPr sz="1600" b="1" spc="19" dirty="0">
                <a:latin typeface="Arial"/>
                <a:cs typeface="Arial"/>
              </a:rPr>
              <a:t>u</a:t>
            </a:r>
            <a:r>
              <a:rPr sz="1600" b="1" spc="5" dirty="0">
                <a:latin typeface="Arial"/>
                <a:cs typeface="Arial"/>
              </a:rPr>
              <a:t>a</a:t>
            </a:r>
            <a:r>
              <a:rPr sz="1600" b="1" dirty="0">
                <a:latin typeface="Arial"/>
                <a:cs typeface="Arial"/>
              </a:rPr>
              <a:t>n</a:t>
            </a:r>
            <a:r>
              <a:rPr sz="1600" b="1" spc="-112" dirty="0">
                <a:latin typeface="Arial"/>
                <a:cs typeface="Arial"/>
              </a:rPr>
              <a:t> </a:t>
            </a:r>
            <a:r>
              <a:rPr sz="1600" b="1" spc="33" dirty="0">
                <a:latin typeface="Arial"/>
                <a:cs typeface="Arial"/>
              </a:rPr>
              <a:t>P</a:t>
            </a:r>
            <a:r>
              <a:rPr sz="1600" b="1" spc="5" dirty="0">
                <a:latin typeface="Arial"/>
                <a:cs typeface="Arial"/>
              </a:rPr>
              <a:t>e</a:t>
            </a:r>
            <a:r>
              <a:rPr sz="1600" b="1" spc="19" dirty="0">
                <a:latin typeface="Arial"/>
                <a:cs typeface="Arial"/>
              </a:rPr>
              <a:t>nd</a:t>
            </a:r>
            <a:r>
              <a:rPr sz="1600" b="1" spc="-45" dirty="0">
                <a:latin typeface="Arial"/>
                <a:cs typeface="Arial"/>
              </a:rPr>
              <a:t>i</a:t>
            </a:r>
            <a:r>
              <a:rPr sz="1600" b="1" spc="19" dirty="0">
                <a:latin typeface="Arial"/>
                <a:cs typeface="Arial"/>
              </a:rPr>
              <a:t>d</a:t>
            </a:r>
            <a:r>
              <a:rPr sz="1600" b="1" spc="-45" dirty="0">
                <a:latin typeface="Arial"/>
                <a:cs typeface="Arial"/>
              </a:rPr>
              <a:t>i</a:t>
            </a:r>
            <a:r>
              <a:rPr sz="1600" b="1" spc="5" dirty="0">
                <a:latin typeface="Arial"/>
                <a:cs typeface="Arial"/>
              </a:rPr>
              <a:t>ka</a:t>
            </a:r>
            <a:r>
              <a:rPr sz="1600" b="1" dirty="0">
                <a:latin typeface="Arial"/>
                <a:cs typeface="Arial"/>
              </a:rPr>
              <a:t>n</a:t>
            </a:r>
            <a:r>
              <a:rPr sz="1600" b="1" spc="-105" dirty="0">
                <a:latin typeface="Arial"/>
                <a:cs typeface="Arial"/>
              </a:rPr>
              <a:t> </a:t>
            </a:r>
            <a:r>
              <a:rPr sz="1600" b="1" spc="-33" dirty="0">
                <a:latin typeface="Arial"/>
                <a:cs typeface="Arial"/>
              </a:rPr>
              <a:t>(</a:t>
            </a:r>
            <a:r>
              <a:rPr sz="1600" b="1" spc="5" dirty="0">
                <a:latin typeface="Arial"/>
                <a:cs typeface="Arial"/>
              </a:rPr>
              <a:t>13</a:t>
            </a:r>
            <a:r>
              <a:rPr sz="1600" b="1" dirty="0">
                <a:latin typeface="Arial"/>
                <a:cs typeface="Arial"/>
              </a:rPr>
              <a:t>)</a:t>
            </a:r>
            <a:endParaRPr sz="1600">
              <a:latin typeface="Arial"/>
              <a:cs typeface="Arial"/>
            </a:endParaRPr>
          </a:p>
          <a:p>
            <a:pPr marL="818282">
              <a:lnSpc>
                <a:spcPct val="101725"/>
              </a:lnSpc>
              <a:spcBef>
                <a:spcPts val="4264"/>
              </a:spcBef>
            </a:pPr>
            <a:r>
              <a:rPr sz="1467" spc="-133" dirty="0">
                <a:latin typeface="Calibri"/>
                <a:cs typeface="Calibri"/>
              </a:rPr>
              <a:t>T</a:t>
            </a:r>
            <a:r>
              <a:rPr sz="1467" spc="12" dirty="0">
                <a:latin typeface="Calibri"/>
                <a:cs typeface="Calibri"/>
              </a:rPr>
              <a:t>u</a:t>
            </a:r>
            <a:r>
              <a:rPr sz="1467" spc="39" dirty="0">
                <a:latin typeface="Calibri"/>
                <a:cs typeface="Calibri"/>
              </a:rPr>
              <a:t>j</a:t>
            </a:r>
            <a:r>
              <a:rPr sz="1467" spc="12" dirty="0">
                <a:latin typeface="Calibri"/>
                <a:cs typeface="Calibri"/>
              </a:rPr>
              <a:t>u</a:t>
            </a:r>
            <a:r>
              <a:rPr sz="1467" spc="-19" dirty="0">
                <a:latin typeface="Calibri"/>
                <a:cs typeface="Calibri"/>
              </a:rPr>
              <a:t>a</a:t>
            </a:r>
            <a:r>
              <a:rPr sz="1467" dirty="0">
                <a:latin typeface="Calibri"/>
                <a:cs typeface="Calibri"/>
              </a:rPr>
              <a:t>n</a:t>
            </a:r>
            <a:r>
              <a:rPr sz="1467" spc="-37" dirty="0">
                <a:latin typeface="Calibri"/>
                <a:cs typeface="Calibri"/>
              </a:rPr>
              <a:t> </a:t>
            </a:r>
            <a:r>
              <a:rPr sz="1467" spc="25" dirty="0">
                <a:latin typeface="Calibri"/>
                <a:cs typeface="Calibri"/>
              </a:rPr>
              <a:t>P</a:t>
            </a:r>
            <a:r>
              <a:rPr sz="1467" spc="52" dirty="0">
                <a:latin typeface="Calibri"/>
                <a:cs typeface="Calibri"/>
              </a:rPr>
              <a:t>e</a:t>
            </a:r>
            <a:r>
              <a:rPr sz="1467" spc="-85" dirty="0">
                <a:latin typeface="Calibri"/>
                <a:cs typeface="Calibri"/>
              </a:rPr>
              <a:t>n</a:t>
            </a:r>
            <a:r>
              <a:rPr sz="1467" spc="5" dirty="0">
                <a:latin typeface="Calibri"/>
                <a:cs typeface="Calibri"/>
              </a:rPr>
              <a:t>d</a:t>
            </a:r>
            <a:r>
              <a:rPr sz="1467" spc="-39" dirty="0">
                <a:latin typeface="Calibri"/>
                <a:cs typeface="Calibri"/>
              </a:rPr>
              <a:t>i</a:t>
            </a:r>
            <a:r>
              <a:rPr sz="1467" spc="12" dirty="0">
                <a:latin typeface="Calibri"/>
                <a:cs typeface="Calibri"/>
              </a:rPr>
              <a:t>d</a:t>
            </a:r>
            <a:r>
              <a:rPr sz="1467" spc="-45" dirty="0">
                <a:latin typeface="Calibri"/>
                <a:cs typeface="Calibri"/>
              </a:rPr>
              <a:t>i</a:t>
            </a:r>
            <a:r>
              <a:rPr sz="1467" spc="12" dirty="0">
                <a:latin typeface="Calibri"/>
                <a:cs typeface="Calibri"/>
              </a:rPr>
              <a:t>k</a:t>
            </a:r>
            <a:r>
              <a:rPr sz="1467" spc="-19" dirty="0">
                <a:latin typeface="Calibri"/>
                <a:cs typeface="Calibri"/>
              </a:rPr>
              <a:t>a</a:t>
            </a:r>
            <a:r>
              <a:rPr sz="1467" dirty="0">
                <a:latin typeface="Calibri"/>
                <a:cs typeface="Calibri"/>
              </a:rPr>
              <a:t>n</a:t>
            </a:r>
            <a:endParaRPr sz="1467">
              <a:latin typeface="Calibri"/>
              <a:cs typeface="Calibri"/>
            </a:endParaRPr>
          </a:p>
          <a:p>
            <a:pPr marL="844951" marR="7457928">
              <a:lnSpc>
                <a:spcPct val="99182"/>
              </a:lnSpc>
              <a:spcBef>
                <a:spcPts val="1216"/>
              </a:spcBef>
            </a:pPr>
            <a:r>
              <a:rPr sz="1600" spc="-72" dirty="0">
                <a:solidFill>
                  <a:srgbClr val="FDFFFD"/>
                </a:solidFill>
                <a:latin typeface="Calibri"/>
                <a:cs typeface="Calibri"/>
              </a:rPr>
              <a:t>M</a:t>
            </a:r>
            <a:r>
              <a:rPr sz="1600" dirty="0">
                <a:solidFill>
                  <a:srgbClr val="FDFFFD"/>
                </a:solidFill>
                <a:latin typeface="Calibri"/>
                <a:cs typeface="Calibri"/>
              </a:rPr>
              <a:t>e</a:t>
            </a:r>
            <a:r>
              <a:rPr sz="1600" spc="-59" dirty="0">
                <a:solidFill>
                  <a:srgbClr val="FDFFFD"/>
                </a:solidFill>
                <a:latin typeface="Calibri"/>
                <a:cs typeface="Calibri"/>
              </a:rPr>
              <a:t>r</a:t>
            </a:r>
            <a:r>
              <a:rPr sz="1600" spc="5" dirty="0">
                <a:solidFill>
                  <a:srgbClr val="FDFFFD"/>
                </a:solidFill>
                <a:latin typeface="Calibri"/>
                <a:cs typeface="Calibri"/>
              </a:rPr>
              <a:t>e</a:t>
            </a:r>
            <a:r>
              <a:rPr sz="1600" spc="-39" dirty="0">
                <a:solidFill>
                  <a:srgbClr val="FDFFFD"/>
                </a:solidFill>
                <a:latin typeface="Calibri"/>
                <a:cs typeface="Calibri"/>
              </a:rPr>
              <a:t>n</a:t>
            </a:r>
            <a:r>
              <a:rPr sz="1600" spc="19" dirty="0">
                <a:solidFill>
                  <a:srgbClr val="FDFFFD"/>
                </a:solidFill>
                <a:latin typeface="Calibri"/>
                <a:cs typeface="Calibri"/>
              </a:rPr>
              <a:t>c</a:t>
            </a:r>
            <a:r>
              <a:rPr sz="1600" spc="33" dirty="0">
                <a:solidFill>
                  <a:srgbClr val="FDFFFD"/>
                </a:solidFill>
                <a:latin typeface="Calibri"/>
                <a:cs typeface="Calibri"/>
              </a:rPr>
              <a:t>a</a:t>
            </a:r>
            <a:r>
              <a:rPr sz="1600" spc="-39" dirty="0">
                <a:solidFill>
                  <a:srgbClr val="FDFFFD"/>
                </a:solidFill>
                <a:latin typeface="Calibri"/>
                <a:cs typeface="Calibri"/>
              </a:rPr>
              <a:t>n</a:t>
            </a:r>
            <a:r>
              <a:rPr sz="1600" spc="33" dirty="0">
                <a:solidFill>
                  <a:srgbClr val="FDFFFD"/>
                </a:solidFill>
                <a:latin typeface="Calibri"/>
                <a:cs typeface="Calibri"/>
              </a:rPr>
              <a:t>a</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r>
              <a:rPr sz="1600" spc="201" dirty="0">
                <a:solidFill>
                  <a:srgbClr val="FDFFFD"/>
                </a:solidFill>
                <a:latin typeface="Calibri"/>
                <a:cs typeface="Calibri"/>
              </a:rPr>
              <a:t> </a:t>
            </a:r>
            <a:r>
              <a:rPr sz="1600" spc="33" dirty="0">
                <a:solidFill>
                  <a:srgbClr val="FDFFFD"/>
                </a:solidFill>
                <a:latin typeface="Calibri"/>
                <a:cs typeface="Calibri"/>
              </a:rPr>
              <a:t>a</a:t>
            </a:r>
            <a:r>
              <a:rPr sz="1600" spc="-25" dirty="0">
                <a:solidFill>
                  <a:srgbClr val="FDFFFD"/>
                </a:solidFill>
                <a:latin typeface="Calibri"/>
                <a:cs typeface="Calibri"/>
              </a:rPr>
              <a:t>k</a:t>
            </a:r>
            <a:r>
              <a:rPr sz="1600" spc="-39" dirty="0">
                <a:solidFill>
                  <a:srgbClr val="FDFFFD"/>
                </a:solidFill>
                <a:latin typeface="Calibri"/>
                <a:cs typeface="Calibri"/>
              </a:rPr>
              <a:t>t</a:t>
            </a:r>
            <a:r>
              <a:rPr sz="1600" spc="33" dirty="0">
                <a:solidFill>
                  <a:srgbClr val="FDFFFD"/>
                </a:solidFill>
                <a:latin typeface="Calibri"/>
                <a:cs typeface="Calibri"/>
              </a:rPr>
              <a:t>i</a:t>
            </a:r>
            <a:r>
              <a:rPr sz="1600" spc="-19" dirty="0">
                <a:solidFill>
                  <a:srgbClr val="FDFFFD"/>
                </a:solidFill>
                <a:latin typeface="Calibri"/>
                <a:cs typeface="Calibri"/>
              </a:rPr>
              <a:t>v</a:t>
            </a:r>
            <a:r>
              <a:rPr sz="1600" spc="25" dirty="0">
                <a:solidFill>
                  <a:srgbClr val="FDFFFD"/>
                </a:solidFill>
                <a:latin typeface="Calibri"/>
                <a:cs typeface="Calibri"/>
              </a:rPr>
              <a:t>i</a:t>
            </a:r>
            <a:r>
              <a:rPr sz="1600" spc="-39" dirty="0">
                <a:solidFill>
                  <a:srgbClr val="FDFFFD"/>
                </a:solidFill>
                <a:latin typeface="Calibri"/>
                <a:cs typeface="Calibri"/>
              </a:rPr>
              <a:t>t</a:t>
            </a:r>
            <a:r>
              <a:rPr sz="1600" spc="33" dirty="0">
                <a:solidFill>
                  <a:srgbClr val="FDFFFD"/>
                </a:solidFill>
                <a:latin typeface="Calibri"/>
                <a:cs typeface="Calibri"/>
              </a:rPr>
              <a:t>a</a:t>
            </a:r>
            <a:r>
              <a:rPr sz="1600" spc="72" dirty="0">
                <a:solidFill>
                  <a:srgbClr val="FDFFFD"/>
                </a:solidFill>
                <a:latin typeface="Calibri"/>
                <a:cs typeface="Calibri"/>
              </a:rPr>
              <a:t>s</a:t>
            </a:r>
            <a:r>
              <a:rPr sz="1600" dirty="0">
                <a:solidFill>
                  <a:srgbClr val="FDFFFD"/>
                </a:solidFill>
                <a:latin typeface="Calibri"/>
                <a:cs typeface="Calibri"/>
              </a:rPr>
              <a:t>,</a:t>
            </a:r>
            <a:r>
              <a:rPr sz="1600" spc="-159" dirty="0">
                <a:solidFill>
                  <a:srgbClr val="FDFFFD"/>
                </a:solidFill>
                <a:latin typeface="Calibri"/>
                <a:cs typeface="Calibri"/>
              </a:rPr>
              <a:t> </a:t>
            </a:r>
            <a:r>
              <a:rPr sz="1600" spc="-233" dirty="0">
                <a:solidFill>
                  <a:srgbClr val="FDFFFD"/>
                </a:solidFill>
                <a:latin typeface="Calibri"/>
                <a:cs typeface="Calibri"/>
              </a:rPr>
              <a:t>k</a:t>
            </a:r>
            <a:r>
              <a:rPr sz="1600" spc="5" dirty="0">
                <a:solidFill>
                  <a:srgbClr val="FDFFFD"/>
                </a:solidFill>
                <a:latin typeface="Calibri"/>
                <a:cs typeface="Calibri"/>
              </a:rPr>
              <a:t>e</a:t>
            </a:r>
            <a:r>
              <a:rPr sz="1600" spc="45" dirty="0">
                <a:solidFill>
                  <a:srgbClr val="FDFFFD"/>
                </a:solidFill>
                <a:latin typeface="Calibri"/>
                <a:cs typeface="Calibri"/>
              </a:rPr>
              <a:t>g</a:t>
            </a:r>
            <a:r>
              <a:rPr sz="1600" spc="33" dirty="0">
                <a:solidFill>
                  <a:srgbClr val="FDFFFD"/>
                </a:solidFill>
                <a:latin typeface="Calibri"/>
                <a:cs typeface="Calibri"/>
              </a:rPr>
              <a:t>ia</a:t>
            </a:r>
            <a:r>
              <a:rPr sz="1600" spc="-39" dirty="0">
                <a:solidFill>
                  <a:srgbClr val="FDFFFD"/>
                </a:solidFill>
                <a:latin typeface="Calibri"/>
                <a:cs typeface="Calibri"/>
              </a:rPr>
              <a:t>t</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a:t>
            </a:r>
            <a:r>
              <a:rPr sz="1600" spc="39" dirty="0">
                <a:solidFill>
                  <a:srgbClr val="FDFFFD"/>
                </a:solidFill>
                <a:latin typeface="Calibri"/>
                <a:cs typeface="Calibri"/>
              </a:rPr>
              <a:t> </a:t>
            </a:r>
            <a:r>
              <a:rPr sz="1600" spc="-39" dirty="0">
                <a:solidFill>
                  <a:srgbClr val="FDFFFD"/>
                </a:solidFill>
                <a:latin typeface="Calibri"/>
                <a:cs typeface="Calibri"/>
              </a:rPr>
              <a:t>p</a:t>
            </a:r>
            <a:r>
              <a:rPr sz="1600" spc="-59" dirty="0">
                <a:solidFill>
                  <a:srgbClr val="FDFFFD"/>
                </a:solidFill>
                <a:latin typeface="Calibri"/>
                <a:cs typeface="Calibri"/>
              </a:rPr>
              <a:t>r</a:t>
            </a:r>
            <a:r>
              <a:rPr sz="1600" spc="-45" dirty="0">
                <a:solidFill>
                  <a:srgbClr val="FDFFFD"/>
                </a:solidFill>
                <a:latin typeface="Calibri"/>
                <a:cs typeface="Calibri"/>
              </a:rPr>
              <a:t>o</a:t>
            </a:r>
            <a:r>
              <a:rPr sz="1600" spc="79" dirty="0">
                <a:solidFill>
                  <a:srgbClr val="FDFFFD"/>
                </a:solidFill>
                <a:latin typeface="Calibri"/>
                <a:cs typeface="Calibri"/>
              </a:rPr>
              <a:t>s</a:t>
            </a:r>
            <a:r>
              <a:rPr sz="1600" dirty="0">
                <a:solidFill>
                  <a:srgbClr val="FDFFFD"/>
                </a:solidFill>
                <a:latin typeface="Calibri"/>
                <a:cs typeface="Calibri"/>
              </a:rPr>
              <a:t>e</a:t>
            </a:r>
            <a:r>
              <a:rPr sz="1600" spc="72" dirty="0">
                <a:solidFill>
                  <a:srgbClr val="FDFFFD"/>
                </a:solidFill>
                <a:latin typeface="Calibri"/>
                <a:cs typeface="Calibri"/>
              </a:rPr>
              <a:t>s</a:t>
            </a:r>
            <a:r>
              <a:rPr sz="1600" dirty="0">
                <a:solidFill>
                  <a:srgbClr val="FDFFFD"/>
                </a:solidFill>
                <a:latin typeface="Calibri"/>
                <a:cs typeface="Calibri"/>
              </a:rPr>
              <a:t>,</a:t>
            </a:r>
            <a:r>
              <a:rPr sz="1600" spc="-159"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 </a:t>
            </a:r>
            <a:r>
              <a:rPr sz="1600" spc="-39" dirty="0">
                <a:solidFill>
                  <a:srgbClr val="FDFFFD"/>
                </a:solidFill>
                <a:latin typeface="Calibri"/>
                <a:cs typeface="Calibri"/>
              </a:rPr>
              <a:t>p</a:t>
            </a:r>
            <a:r>
              <a:rPr sz="1600" spc="-59" dirty="0">
                <a:solidFill>
                  <a:srgbClr val="FDFFFD"/>
                </a:solidFill>
                <a:latin typeface="Calibri"/>
                <a:cs typeface="Calibri"/>
              </a:rPr>
              <a:t>r</a:t>
            </a:r>
            <a:r>
              <a:rPr sz="1600" spc="-45" dirty="0">
                <a:solidFill>
                  <a:srgbClr val="FDFFFD"/>
                </a:solidFill>
                <a:latin typeface="Calibri"/>
                <a:cs typeface="Calibri"/>
              </a:rPr>
              <a:t>o</a:t>
            </a:r>
            <a:r>
              <a:rPr sz="1600" spc="45" dirty="0">
                <a:solidFill>
                  <a:srgbClr val="FDFFFD"/>
                </a:solidFill>
                <a:latin typeface="Calibri"/>
                <a:cs typeface="Calibri"/>
              </a:rPr>
              <a:t>g</a:t>
            </a:r>
            <a:r>
              <a:rPr sz="1600" spc="-52" dirty="0">
                <a:solidFill>
                  <a:srgbClr val="FDFFFD"/>
                </a:solidFill>
                <a:latin typeface="Calibri"/>
                <a:cs typeface="Calibri"/>
              </a:rPr>
              <a:t>r</a:t>
            </a:r>
            <a:r>
              <a:rPr sz="1600" spc="33" dirty="0">
                <a:solidFill>
                  <a:srgbClr val="FDFFFD"/>
                </a:solidFill>
                <a:latin typeface="Calibri"/>
                <a:cs typeface="Calibri"/>
              </a:rPr>
              <a:t>a</a:t>
            </a:r>
            <a:r>
              <a:rPr sz="1600" dirty="0">
                <a:solidFill>
                  <a:srgbClr val="FDFFFD"/>
                </a:solidFill>
                <a:latin typeface="Calibri"/>
                <a:cs typeface="Calibri"/>
              </a:rPr>
              <a:t>m</a:t>
            </a:r>
            <a:r>
              <a:rPr sz="1600" spc="59" dirty="0">
                <a:solidFill>
                  <a:srgbClr val="FDFFFD"/>
                </a:solidFill>
                <a:latin typeface="Calibri"/>
                <a:cs typeface="Calibri"/>
              </a:rPr>
              <a:t> </a:t>
            </a:r>
            <a:r>
              <a:rPr sz="1600" spc="-19" dirty="0">
                <a:solidFill>
                  <a:srgbClr val="FDFFFD"/>
                </a:solidFill>
                <a:latin typeface="Calibri"/>
                <a:cs typeface="Calibri"/>
              </a:rPr>
              <a:t>y</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g</a:t>
            </a:r>
            <a:r>
              <a:rPr sz="1600" spc="-12" dirty="0">
                <a:solidFill>
                  <a:srgbClr val="FDFFFD"/>
                </a:solidFill>
                <a:latin typeface="Calibri"/>
                <a:cs typeface="Calibri"/>
              </a:rPr>
              <a:t> </a:t>
            </a:r>
            <a:r>
              <a:rPr sz="1600" spc="-39" dirty="0">
                <a:solidFill>
                  <a:srgbClr val="FDFFFD"/>
                </a:solidFill>
                <a:latin typeface="Calibri"/>
                <a:cs typeface="Calibri"/>
              </a:rPr>
              <a:t>b</a:t>
            </a:r>
            <a:r>
              <a:rPr sz="1600" spc="5" dirty="0">
                <a:solidFill>
                  <a:srgbClr val="FDFFFD"/>
                </a:solidFill>
                <a:latin typeface="Calibri"/>
                <a:cs typeface="Calibri"/>
              </a:rPr>
              <a:t>e</a:t>
            </a:r>
            <a:r>
              <a:rPr sz="1600" spc="-59" dirty="0">
                <a:solidFill>
                  <a:srgbClr val="FDFFFD"/>
                </a:solidFill>
                <a:latin typeface="Calibri"/>
                <a:cs typeface="Calibri"/>
              </a:rPr>
              <a:t>r</a:t>
            </a:r>
            <a:r>
              <a:rPr sz="1600" spc="-39" dirty="0">
                <a:solidFill>
                  <a:srgbClr val="FDFFFD"/>
                </a:solidFill>
                <a:latin typeface="Calibri"/>
                <a:cs typeface="Calibri"/>
              </a:rPr>
              <a:t>tu</a:t>
            </a:r>
            <a:r>
              <a:rPr sz="1600" spc="12" dirty="0">
                <a:solidFill>
                  <a:srgbClr val="FDFFFD"/>
                </a:solidFill>
                <a:latin typeface="Calibri"/>
                <a:cs typeface="Calibri"/>
              </a:rPr>
              <a:t>j</a:t>
            </a:r>
            <a:r>
              <a:rPr sz="1600" spc="-39" dirty="0">
                <a:solidFill>
                  <a:srgbClr val="FDFFFD"/>
                </a:solidFill>
                <a:latin typeface="Calibri"/>
                <a:cs typeface="Calibri"/>
              </a:rPr>
              <a:t>u</a:t>
            </a:r>
            <a:r>
              <a:rPr sz="1600" spc="33" dirty="0">
                <a:solidFill>
                  <a:srgbClr val="FDFFFD"/>
                </a:solidFill>
                <a:latin typeface="Calibri"/>
                <a:cs typeface="Calibri"/>
              </a:rPr>
              <a:t>a</a:t>
            </a:r>
            <a:r>
              <a:rPr sz="1600" dirty="0">
                <a:solidFill>
                  <a:srgbClr val="FDFFFD"/>
                </a:solidFill>
                <a:latin typeface="Calibri"/>
                <a:cs typeface="Calibri"/>
              </a:rPr>
              <a:t>n</a:t>
            </a:r>
            <a:r>
              <a:rPr sz="1600" spc="201" dirty="0">
                <a:solidFill>
                  <a:srgbClr val="FDFFFD"/>
                </a:solidFill>
                <a:latin typeface="Calibri"/>
                <a:cs typeface="Calibri"/>
              </a:rPr>
              <a:t> </a:t>
            </a:r>
            <a:r>
              <a:rPr sz="1600" spc="-39" dirty="0">
                <a:solidFill>
                  <a:srgbClr val="FDFFFD"/>
                </a:solidFill>
                <a:latin typeface="Calibri"/>
                <a:cs typeface="Calibri"/>
              </a:rPr>
              <a:t>u</a:t>
            </a:r>
            <a:r>
              <a:rPr sz="1600" spc="-45" dirty="0">
                <a:solidFill>
                  <a:srgbClr val="FDFFFD"/>
                </a:solidFill>
                <a:latin typeface="Calibri"/>
                <a:cs typeface="Calibri"/>
              </a:rPr>
              <a:t>n</a:t>
            </a:r>
            <a:r>
              <a:rPr sz="1600" spc="-33" dirty="0">
                <a:solidFill>
                  <a:srgbClr val="FDFFFD"/>
                </a:solidFill>
                <a:latin typeface="Calibri"/>
                <a:cs typeface="Calibri"/>
              </a:rPr>
              <a:t>t</a:t>
            </a:r>
            <a:r>
              <a:rPr sz="1600" spc="-39" dirty="0">
                <a:solidFill>
                  <a:srgbClr val="FDFFFD"/>
                </a:solidFill>
                <a:latin typeface="Calibri"/>
                <a:cs typeface="Calibri"/>
              </a:rPr>
              <a:t>u</a:t>
            </a:r>
            <a:r>
              <a:rPr sz="1600" dirty="0">
                <a:solidFill>
                  <a:srgbClr val="FDFFFD"/>
                </a:solidFill>
                <a:latin typeface="Calibri"/>
                <a:cs typeface="Calibri"/>
              </a:rPr>
              <a:t>k</a:t>
            </a:r>
            <a:r>
              <a:rPr sz="1600" spc="208" dirty="0">
                <a:solidFill>
                  <a:srgbClr val="FDFFFD"/>
                </a:solidFill>
                <a:latin typeface="Calibri"/>
                <a:cs typeface="Calibri"/>
              </a:rPr>
              <a:t> </a:t>
            </a:r>
            <a:r>
              <a:rPr sz="1600" spc="-79" dirty="0">
                <a:solidFill>
                  <a:srgbClr val="FDFFFD"/>
                </a:solidFill>
                <a:latin typeface="Calibri"/>
                <a:cs typeface="Calibri"/>
              </a:rPr>
              <a:t>m</a:t>
            </a:r>
            <a:r>
              <a:rPr sz="1600" spc="5"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39" dirty="0">
                <a:solidFill>
                  <a:srgbClr val="FDFFFD"/>
                </a:solidFill>
                <a:latin typeface="Calibri"/>
                <a:cs typeface="Calibri"/>
              </a:rPr>
              <a:t>h</a:t>
            </a:r>
            <a:r>
              <a:rPr sz="1600" spc="33" dirty="0">
                <a:solidFill>
                  <a:srgbClr val="FDFFFD"/>
                </a:solidFill>
                <a:latin typeface="Calibri"/>
                <a:cs typeface="Calibri"/>
              </a:rPr>
              <a:t>a</a:t>
            </a:r>
            <a:r>
              <a:rPr sz="1600" spc="72" dirty="0">
                <a:solidFill>
                  <a:srgbClr val="FDFFFD"/>
                </a:solidFill>
                <a:latin typeface="Calibri"/>
                <a:cs typeface="Calibri"/>
              </a:rPr>
              <a:t>s</a:t>
            </a:r>
            <a:r>
              <a:rPr sz="1600" spc="33" dirty="0">
                <a:solidFill>
                  <a:srgbClr val="FDFFFD"/>
                </a:solidFill>
                <a:latin typeface="Calibri"/>
                <a:cs typeface="Calibri"/>
              </a:rPr>
              <a:t>il</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 </a:t>
            </a:r>
            <a:r>
              <a:rPr sz="1600" spc="72" dirty="0">
                <a:solidFill>
                  <a:srgbClr val="FDFFFD"/>
                </a:solidFill>
                <a:latin typeface="Calibri"/>
                <a:cs typeface="Calibri"/>
              </a:rPr>
              <a:t>s</a:t>
            </a:r>
            <a:r>
              <a:rPr sz="1600" dirty="0">
                <a:solidFill>
                  <a:srgbClr val="FDFFFD"/>
                </a:solidFill>
                <a:latin typeface="Calibri"/>
                <a:cs typeface="Calibri"/>
              </a:rPr>
              <a:t>e</a:t>
            </a:r>
            <a:r>
              <a:rPr sz="1600" spc="-39" dirty="0">
                <a:solidFill>
                  <a:srgbClr val="FDFFFD"/>
                </a:solidFill>
                <a:latin typeface="Calibri"/>
                <a:cs typeface="Calibri"/>
              </a:rPr>
              <a:t>bu</a:t>
            </a:r>
            <a:r>
              <a:rPr sz="1600" spc="33" dirty="0">
                <a:solidFill>
                  <a:srgbClr val="FDFFFD"/>
                </a:solidFill>
                <a:latin typeface="Calibri"/>
                <a:cs typeface="Calibri"/>
              </a:rPr>
              <a:t>a</a:t>
            </a:r>
            <a:r>
              <a:rPr sz="1600" dirty="0">
                <a:solidFill>
                  <a:srgbClr val="FDFFFD"/>
                </a:solidFill>
                <a:latin typeface="Calibri"/>
                <a:cs typeface="Calibri"/>
              </a:rPr>
              <a:t>h</a:t>
            </a:r>
            <a:r>
              <a:rPr sz="1600" spc="-5" dirty="0">
                <a:solidFill>
                  <a:srgbClr val="FDFFFD"/>
                </a:solidFill>
                <a:latin typeface="Calibri"/>
                <a:cs typeface="Calibri"/>
              </a:rPr>
              <a:t> </a:t>
            </a:r>
            <a:r>
              <a:rPr sz="1600" spc="-225" dirty="0">
                <a:solidFill>
                  <a:srgbClr val="FDFFFD"/>
                </a:solidFill>
                <a:latin typeface="Calibri"/>
                <a:cs typeface="Calibri"/>
              </a:rPr>
              <a:t>k</a:t>
            </a:r>
            <a:r>
              <a:rPr sz="1600" spc="5" dirty="0">
                <a:solidFill>
                  <a:srgbClr val="FDFFFD"/>
                </a:solidFill>
                <a:latin typeface="Calibri"/>
                <a:cs typeface="Calibri"/>
              </a:rPr>
              <a:t>e</a:t>
            </a:r>
            <a:r>
              <a:rPr sz="1600" spc="33" dirty="0">
                <a:solidFill>
                  <a:srgbClr val="FDFFFD"/>
                </a:solidFill>
                <a:latin typeface="Calibri"/>
                <a:cs typeface="Calibri"/>
              </a:rPr>
              <a:t>l</a:t>
            </a:r>
            <a:r>
              <a:rPr sz="1600" spc="-39" dirty="0">
                <a:solidFill>
                  <a:srgbClr val="FDFFFD"/>
                </a:solidFill>
                <a:latin typeface="Calibri"/>
                <a:cs typeface="Calibri"/>
              </a:rPr>
              <a:t>u</a:t>
            </a:r>
            <a:r>
              <a:rPr sz="1600" spc="33" dirty="0">
                <a:solidFill>
                  <a:srgbClr val="FDFFFD"/>
                </a:solidFill>
                <a:latin typeface="Calibri"/>
                <a:cs typeface="Calibri"/>
              </a:rPr>
              <a:t>a</a:t>
            </a:r>
            <a:r>
              <a:rPr sz="1600" spc="-59" dirty="0">
                <a:solidFill>
                  <a:srgbClr val="FDFFFD"/>
                </a:solidFill>
                <a:latin typeface="Calibri"/>
                <a:cs typeface="Calibri"/>
              </a:rPr>
              <a:t>r</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a:t>
            </a:r>
            <a:endParaRPr sz="1600">
              <a:latin typeface="Calibri"/>
              <a:cs typeface="Calibri"/>
            </a:endParaRPr>
          </a:p>
          <a:p>
            <a:pPr marL="818282">
              <a:lnSpc>
                <a:spcPct val="101725"/>
              </a:lnSpc>
              <a:spcBef>
                <a:spcPts val="2280"/>
              </a:spcBef>
            </a:pPr>
            <a:r>
              <a:rPr sz="1467" spc="33" dirty="0">
                <a:latin typeface="Calibri"/>
                <a:cs typeface="Calibri"/>
              </a:rPr>
              <a:t>A</a:t>
            </a:r>
            <a:r>
              <a:rPr sz="1467" spc="12" dirty="0">
                <a:latin typeface="Calibri"/>
                <a:cs typeface="Calibri"/>
              </a:rPr>
              <a:t>p</a:t>
            </a:r>
            <a:r>
              <a:rPr sz="1467" spc="52" dirty="0">
                <a:latin typeface="Calibri"/>
                <a:cs typeface="Calibri"/>
              </a:rPr>
              <a:t>li</a:t>
            </a:r>
            <a:r>
              <a:rPr sz="1467" spc="12" dirty="0">
                <a:latin typeface="Calibri"/>
                <a:cs typeface="Calibri"/>
              </a:rPr>
              <a:t>k</a:t>
            </a:r>
            <a:r>
              <a:rPr sz="1467" spc="-19" dirty="0">
                <a:latin typeface="Calibri"/>
                <a:cs typeface="Calibri"/>
              </a:rPr>
              <a:t>a</a:t>
            </a:r>
            <a:r>
              <a:rPr sz="1467" spc="12" dirty="0">
                <a:latin typeface="Calibri"/>
                <a:cs typeface="Calibri"/>
              </a:rPr>
              <a:t>s</a:t>
            </a:r>
            <a:r>
              <a:rPr sz="1467" dirty="0">
                <a:latin typeface="Calibri"/>
                <a:cs typeface="Calibri"/>
              </a:rPr>
              <a:t>i</a:t>
            </a:r>
            <a:r>
              <a:rPr sz="1467" spc="-81" dirty="0">
                <a:latin typeface="Calibri"/>
                <a:cs typeface="Calibri"/>
              </a:rPr>
              <a:t> </a:t>
            </a:r>
            <a:r>
              <a:rPr sz="1467" spc="-33" dirty="0">
                <a:latin typeface="Calibri"/>
                <a:cs typeface="Calibri"/>
              </a:rPr>
              <a:t>T</a:t>
            </a:r>
            <a:r>
              <a:rPr sz="1467" spc="19" dirty="0">
                <a:latin typeface="Calibri"/>
                <a:cs typeface="Calibri"/>
              </a:rPr>
              <a:t>I</a:t>
            </a:r>
            <a:r>
              <a:rPr sz="1467" dirty="0">
                <a:latin typeface="Calibri"/>
                <a:cs typeface="Calibri"/>
              </a:rPr>
              <a:t>K</a:t>
            </a:r>
            <a:endParaRPr sz="1467">
              <a:latin typeface="Calibri"/>
              <a:cs typeface="Calibri"/>
            </a:endParaRPr>
          </a:p>
          <a:p>
            <a:pPr marL="844951">
              <a:lnSpc>
                <a:spcPts val="2001"/>
              </a:lnSpc>
              <a:spcBef>
                <a:spcPts val="2143"/>
              </a:spcBef>
            </a:pPr>
            <a:r>
              <a:rPr sz="1600" dirty="0">
                <a:solidFill>
                  <a:srgbClr val="FDFFFD"/>
                </a:solidFill>
                <a:latin typeface="Arial"/>
                <a:cs typeface="Arial"/>
              </a:rPr>
              <a:t>•  </a:t>
            </a:r>
            <a:r>
              <a:rPr sz="1600" spc="105" dirty="0">
                <a:solidFill>
                  <a:srgbClr val="FDFFFD"/>
                </a:solidFill>
                <a:latin typeface="Arial"/>
                <a:cs typeface="Arial"/>
              </a:rPr>
              <a:t> </a:t>
            </a:r>
            <a:r>
              <a:rPr sz="2400" spc="-25" baseline="2275" dirty="0">
                <a:solidFill>
                  <a:srgbClr val="FDFFFD"/>
                </a:solidFill>
                <a:latin typeface="Calibri"/>
                <a:cs typeface="Calibri"/>
              </a:rPr>
              <a:t>P</a:t>
            </a:r>
            <a:r>
              <a:rPr sz="2400" spc="-52" baseline="2275" dirty="0">
                <a:solidFill>
                  <a:srgbClr val="FDFFFD"/>
                </a:solidFill>
                <a:latin typeface="Calibri"/>
                <a:cs typeface="Calibri"/>
              </a:rPr>
              <a:t>r</a:t>
            </a:r>
            <a:r>
              <a:rPr sz="2400" spc="-45" baseline="2275" dirty="0">
                <a:solidFill>
                  <a:srgbClr val="FDFFFD"/>
                </a:solidFill>
                <a:latin typeface="Calibri"/>
                <a:cs typeface="Calibri"/>
              </a:rPr>
              <a:t>o</a:t>
            </a:r>
            <a:r>
              <a:rPr sz="2400" spc="19" baseline="2275" dirty="0">
                <a:solidFill>
                  <a:srgbClr val="FDFFFD"/>
                </a:solidFill>
                <a:latin typeface="Calibri"/>
                <a:cs typeface="Calibri"/>
              </a:rPr>
              <a:t>j</a:t>
            </a:r>
            <a:r>
              <a:rPr sz="2400" spc="5" baseline="2275" dirty="0">
                <a:solidFill>
                  <a:srgbClr val="FDFFFD"/>
                </a:solidFill>
                <a:latin typeface="Calibri"/>
                <a:cs typeface="Calibri"/>
              </a:rPr>
              <a:t>e</a:t>
            </a:r>
            <a:r>
              <a:rPr sz="2400" spc="25" baseline="2275" dirty="0">
                <a:solidFill>
                  <a:srgbClr val="FDFFFD"/>
                </a:solidFill>
                <a:latin typeface="Calibri"/>
                <a:cs typeface="Calibri"/>
              </a:rPr>
              <a:t>c</a:t>
            </a:r>
            <a:r>
              <a:rPr sz="2400" baseline="2275" dirty="0">
                <a:solidFill>
                  <a:srgbClr val="FDFFFD"/>
                </a:solidFill>
                <a:latin typeface="Calibri"/>
                <a:cs typeface="Calibri"/>
              </a:rPr>
              <a:t>t</a:t>
            </a:r>
            <a:r>
              <a:rPr sz="2400" spc="5" baseline="2275" dirty="0">
                <a:solidFill>
                  <a:srgbClr val="FDFFFD"/>
                </a:solidFill>
                <a:latin typeface="Calibri"/>
                <a:cs typeface="Calibri"/>
              </a:rPr>
              <a:t> </a:t>
            </a:r>
            <a:r>
              <a:rPr sz="2400" spc="-67" baseline="2275" dirty="0">
                <a:solidFill>
                  <a:srgbClr val="FDFFFD"/>
                </a:solidFill>
                <a:latin typeface="Calibri"/>
                <a:cs typeface="Calibri"/>
              </a:rPr>
              <a:t>M</a:t>
            </a:r>
            <a:r>
              <a:rPr sz="2400" spc="33" baseline="2275" dirty="0">
                <a:solidFill>
                  <a:srgbClr val="FDFFFD"/>
                </a:solidFill>
                <a:latin typeface="Calibri"/>
                <a:cs typeface="Calibri"/>
              </a:rPr>
              <a:t>a</a:t>
            </a:r>
            <a:r>
              <a:rPr sz="2400" spc="-33" baseline="2275" dirty="0">
                <a:solidFill>
                  <a:srgbClr val="FDFFFD"/>
                </a:solidFill>
                <a:latin typeface="Calibri"/>
                <a:cs typeface="Calibri"/>
              </a:rPr>
              <a:t>n</a:t>
            </a:r>
            <a:r>
              <a:rPr sz="2400" spc="33" baseline="2275" dirty="0">
                <a:solidFill>
                  <a:srgbClr val="FDFFFD"/>
                </a:solidFill>
                <a:latin typeface="Calibri"/>
                <a:cs typeface="Calibri"/>
              </a:rPr>
              <a:t>a</a:t>
            </a:r>
            <a:r>
              <a:rPr sz="2400" spc="45" baseline="2275" dirty="0">
                <a:solidFill>
                  <a:srgbClr val="FDFFFD"/>
                </a:solidFill>
                <a:latin typeface="Calibri"/>
                <a:cs typeface="Calibri"/>
              </a:rPr>
              <a:t>g</a:t>
            </a:r>
            <a:r>
              <a:rPr sz="2400" spc="5" baseline="2275" dirty="0">
                <a:solidFill>
                  <a:srgbClr val="FDFFFD"/>
                </a:solidFill>
                <a:latin typeface="Calibri"/>
                <a:cs typeface="Calibri"/>
              </a:rPr>
              <a:t>e</a:t>
            </a:r>
            <a:r>
              <a:rPr sz="2400" spc="-72" baseline="2275" dirty="0">
                <a:solidFill>
                  <a:srgbClr val="FDFFFD"/>
                </a:solidFill>
                <a:latin typeface="Calibri"/>
                <a:cs typeface="Calibri"/>
              </a:rPr>
              <a:t>m</a:t>
            </a:r>
            <a:r>
              <a:rPr sz="2400" spc="5" baseline="2275" dirty="0">
                <a:solidFill>
                  <a:srgbClr val="FDFFFD"/>
                </a:solidFill>
                <a:latin typeface="Calibri"/>
                <a:cs typeface="Calibri"/>
              </a:rPr>
              <a:t>e</a:t>
            </a:r>
            <a:r>
              <a:rPr sz="2400" spc="-39" baseline="2275" dirty="0">
                <a:solidFill>
                  <a:srgbClr val="FDFFFD"/>
                </a:solidFill>
                <a:latin typeface="Calibri"/>
                <a:cs typeface="Calibri"/>
              </a:rPr>
              <a:t>n</a:t>
            </a:r>
            <a:r>
              <a:rPr sz="2400" baseline="2275" dirty="0">
                <a:solidFill>
                  <a:srgbClr val="FDFFFD"/>
                </a:solidFill>
                <a:latin typeface="Calibri"/>
                <a:cs typeface="Calibri"/>
              </a:rPr>
              <a:t>t</a:t>
            </a:r>
            <a:r>
              <a:rPr sz="2400" spc="208" baseline="2275" dirty="0">
                <a:solidFill>
                  <a:srgbClr val="FDFFFD"/>
                </a:solidFill>
                <a:latin typeface="Calibri"/>
                <a:cs typeface="Calibri"/>
              </a:rPr>
              <a:t> </a:t>
            </a:r>
            <a:r>
              <a:rPr sz="2400" spc="-179" baseline="2275" dirty="0">
                <a:solidFill>
                  <a:srgbClr val="FDFFFD"/>
                </a:solidFill>
                <a:latin typeface="Calibri"/>
                <a:cs typeface="Calibri"/>
              </a:rPr>
              <a:t>T</a:t>
            </a:r>
            <a:r>
              <a:rPr sz="2400" spc="-39" baseline="2275" dirty="0">
                <a:solidFill>
                  <a:srgbClr val="FDFFFD"/>
                </a:solidFill>
                <a:latin typeface="Calibri"/>
                <a:cs typeface="Calibri"/>
              </a:rPr>
              <a:t>o</a:t>
            </a:r>
            <a:r>
              <a:rPr sz="2400" spc="-45" baseline="2275" dirty="0">
                <a:solidFill>
                  <a:srgbClr val="FDFFFD"/>
                </a:solidFill>
                <a:latin typeface="Calibri"/>
                <a:cs typeface="Calibri"/>
              </a:rPr>
              <a:t>o</a:t>
            </a:r>
            <a:r>
              <a:rPr sz="2400" spc="33" baseline="2275" dirty="0">
                <a:solidFill>
                  <a:srgbClr val="FDFFFD"/>
                </a:solidFill>
                <a:latin typeface="Calibri"/>
                <a:cs typeface="Calibri"/>
              </a:rPr>
              <a:t>l</a:t>
            </a:r>
            <a:r>
              <a:rPr sz="2400" baseline="2275" dirty="0">
                <a:solidFill>
                  <a:srgbClr val="FDFFFD"/>
                </a:solidFill>
                <a:latin typeface="Calibri"/>
                <a:cs typeface="Calibri"/>
              </a:rPr>
              <a:t>s</a:t>
            </a:r>
            <a:endParaRPr sz="1600">
              <a:latin typeface="Calibri"/>
              <a:cs typeface="Calibri"/>
            </a:endParaRPr>
          </a:p>
          <a:p>
            <a:pPr marL="844951">
              <a:lnSpc>
                <a:spcPts val="2020"/>
              </a:lnSpc>
              <a:spcBef>
                <a:spcPts val="100"/>
              </a:spcBef>
            </a:pPr>
            <a:r>
              <a:rPr sz="2400" baseline="7246" dirty="0">
                <a:solidFill>
                  <a:srgbClr val="FDFFFD"/>
                </a:solidFill>
                <a:latin typeface="Arial"/>
                <a:cs typeface="Arial"/>
              </a:rPr>
              <a:t>•  </a:t>
            </a:r>
            <a:r>
              <a:rPr sz="2400" spc="105" baseline="7246" dirty="0">
                <a:solidFill>
                  <a:srgbClr val="FDFFFD"/>
                </a:solidFill>
                <a:latin typeface="Arial"/>
                <a:cs typeface="Arial"/>
              </a:rPr>
              <a:t> </a:t>
            </a:r>
            <a:r>
              <a:rPr sz="1600" spc="19" dirty="0">
                <a:solidFill>
                  <a:srgbClr val="FDFFFD"/>
                </a:solidFill>
                <a:latin typeface="Calibri"/>
                <a:cs typeface="Calibri"/>
              </a:rPr>
              <a:t>T</a:t>
            </a:r>
            <a:r>
              <a:rPr sz="1600" spc="33" dirty="0">
                <a:solidFill>
                  <a:srgbClr val="FDFFFD"/>
                </a:solidFill>
                <a:latin typeface="Calibri"/>
                <a:cs typeface="Calibri"/>
              </a:rPr>
              <a:t>i</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 </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d</a:t>
            </a:r>
            <a:r>
              <a:rPr sz="1600" spc="-5" dirty="0">
                <a:solidFill>
                  <a:srgbClr val="FDFFFD"/>
                </a:solidFill>
                <a:latin typeface="Calibri"/>
                <a:cs typeface="Calibri"/>
              </a:rPr>
              <a:t> </a:t>
            </a:r>
            <a:r>
              <a:rPr sz="1600" spc="-39" dirty="0">
                <a:solidFill>
                  <a:srgbClr val="FDFFFD"/>
                </a:solidFill>
                <a:latin typeface="Calibri"/>
                <a:cs typeface="Calibri"/>
              </a:rPr>
              <a:t>S</a:t>
            </a:r>
            <a:r>
              <a:rPr sz="1600" spc="25" dirty="0">
                <a:solidFill>
                  <a:srgbClr val="FDFFFD"/>
                </a:solidFill>
                <a:latin typeface="Calibri"/>
                <a:cs typeface="Calibri"/>
              </a:rPr>
              <a:t>c</a:t>
            </a:r>
            <a:r>
              <a:rPr sz="1600" spc="-39" dirty="0">
                <a:solidFill>
                  <a:srgbClr val="FDFFFD"/>
                </a:solidFill>
                <a:latin typeface="Calibri"/>
                <a:cs typeface="Calibri"/>
              </a:rPr>
              <a:t>h</a:t>
            </a:r>
            <a:r>
              <a:rPr sz="1600" dirty="0">
                <a:solidFill>
                  <a:srgbClr val="FDFFFD"/>
                </a:solidFill>
                <a:latin typeface="Calibri"/>
                <a:cs typeface="Calibri"/>
              </a:rPr>
              <a:t>e</a:t>
            </a:r>
            <a:r>
              <a:rPr sz="1600" spc="-39" dirty="0">
                <a:solidFill>
                  <a:srgbClr val="FDFFFD"/>
                </a:solidFill>
                <a:latin typeface="Calibri"/>
                <a:cs typeface="Calibri"/>
              </a:rPr>
              <a:t>du</a:t>
            </a:r>
            <a:r>
              <a:rPr sz="1600" spc="33" dirty="0">
                <a:solidFill>
                  <a:srgbClr val="FDFFFD"/>
                </a:solidFill>
                <a:latin typeface="Calibri"/>
                <a:cs typeface="Calibri"/>
              </a:rPr>
              <a:t>li</a:t>
            </a:r>
            <a:r>
              <a:rPr sz="1600" spc="-39" dirty="0">
                <a:solidFill>
                  <a:srgbClr val="FDFFFD"/>
                </a:solidFill>
                <a:latin typeface="Calibri"/>
                <a:cs typeface="Calibri"/>
              </a:rPr>
              <a:t>n</a:t>
            </a:r>
            <a:r>
              <a:rPr sz="1600" dirty="0">
                <a:solidFill>
                  <a:srgbClr val="FDFFFD"/>
                </a:solidFill>
                <a:latin typeface="Calibri"/>
                <a:cs typeface="Calibri"/>
              </a:rPr>
              <a:t>g</a:t>
            </a:r>
            <a:r>
              <a:rPr sz="1600" spc="181" dirty="0">
                <a:solidFill>
                  <a:srgbClr val="FDFFFD"/>
                </a:solidFill>
                <a:latin typeface="Calibri"/>
                <a:cs typeface="Calibri"/>
              </a:rPr>
              <a:t> </a:t>
            </a:r>
            <a:r>
              <a:rPr sz="1600" spc="-33" dirty="0">
                <a:solidFill>
                  <a:srgbClr val="FDFFFD"/>
                </a:solidFill>
                <a:latin typeface="Calibri"/>
                <a:cs typeface="Calibri"/>
              </a:rPr>
              <a:t>S</a:t>
            </a:r>
            <a:r>
              <a:rPr sz="1600" spc="-25" dirty="0">
                <a:solidFill>
                  <a:srgbClr val="FDFFFD"/>
                </a:solidFill>
                <a:latin typeface="Calibri"/>
                <a:cs typeface="Calibri"/>
              </a:rPr>
              <a:t>y</a:t>
            </a:r>
            <a:r>
              <a:rPr sz="1600" spc="72" dirty="0">
                <a:solidFill>
                  <a:srgbClr val="FDFFFD"/>
                </a:solidFill>
                <a:latin typeface="Calibri"/>
                <a:cs typeface="Calibri"/>
              </a:rPr>
              <a:t>s</a:t>
            </a:r>
            <a:r>
              <a:rPr sz="1600" spc="-39" dirty="0">
                <a:solidFill>
                  <a:srgbClr val="FDFFFD"/>
                </a:solidFill>
                <a:latin typeface="Calibri"/>
                <a:cs typeface="Calibri"/>
              </a:rPr>
              <a:t>t</a:t>
            </a:r>
            <a:r>
              <a:rPr sz="1600" spc="5" dirty="0">
                <a:solidFill>
                  <a:srgbClr val="FDFFFD"/>
                </a:solidFill>
                <a:latin typeface="Calibri"/>
                <a:cs typeface="Calibri"/>
              </a:rPr>
              <a:t>e</a:t>
            </a:r>
            <a:r>
              <a:rPr sz="1600" dirty="0">
                <a:solidFill>
                  <a:srgbClr val="FDFFFD"/>
                </a:solidFill>
                <a:latin typeface="Calibri"/>
                <a:cs typeface="Calibri"/>
              </a:rPr>
              <a:t>m</a:t>
            </a:r>
            <a:endParaRPr sz="1600">
              <a:latin typeface="Calibri"/>
              <a:cs typeface="Calibri"/>
            </a:endParaRPr>
          </a:p>
          <a:p>
            <a:pPr marL="844951">
              <a:lnSpc>
                <a:spcPts val="1800"/>
              </a:lnSpc>
            </a:pPr>
            <a:r>
              <a:rPr sz="2400" baseline="4831" dirty="0">
                <a:solidFill>
                  <a:srgbClr val="FDFFFD"/>
                </a:solidFill>
                <a:latin typeface="Arial"/>
                <a:cs typeface="Arial"/>
              </a:rPr>
              <a:t>•  </a:t>
            </a:r>
            <a:r>
              <a:rPr sz="2400" spc="105" baseline="4831" dirty="0">
                <a:solidFill>
                  <a:srgbClr val="FDFFFD"/>
                </a:solidFill>
                <a:latin typeface="Arial"/>
                <a:cs typeface="Arial"/>
              </a:rPr>
              <a:t> </a:t>
            </a:r>
            <a:r>
              <a:rPr sz="2400" spc="45" baseline="2275" dirty="0">
                <a:solidFill>
                  <a:srgbClr val="FDFFFD"/>
                </a:solidFill>
                <a:latin typeface="Calibri"/>
                <a:cs typeface="Calibri"/>
              </a:rPr>
              <a:t>C</a:t>
            </a:r>
            <a:r>
              <a:rPr sz="2400" spc="33" baseline="2275" dirty="0">
                <a:solidFill>
                  <a:srgbClr val="FDFFFD"/>
                </a:solidFill>
                <a:latin typeface="Calibri"/>
                <a:cs typeface="Calibri"/>
              </a:rPr>
              <a:t>al</a:t>
            </a:r>
            <a:r>
              <a:rPr sz="2400" baseline="2275" dirty="0">
                <a:solidFill>
                  <a:srgbClr val="FDFFFD"/>
                </a:solidFill>
                <a:latin typeface="Calibri"/>
                <a:cs typeface="Calibri"/>
              </a:rPr>
              <a:t>e</a:t>
            </a:r>
            <a:r>
              <a:rPr sz="2400" spc="-39" baseline="2275" dirty="0">
                <a:solidFill>
                  <a:srgbClr val="FDFFFD"/>
                </a:solidFill>
                <a:latin typeface="Calibri"/>
                <a:cs typeface="Calibri"/>
              </a:rPr>
              <a:t>nd</a:t>
            </a:r>
            <a:r>
              <a:rPr sz="2400" spc="33" baseline="2275" dirty="0">
                <a:solidFill>
                  <a:srgbClr val="FDFFFD"/>
                </a:solidFill>
                <a:latin typeface="Calibri"/>
                <a:cs typeface="Calibri"/>
              </a:rPr>
              <a:t>a</a:t>
            </a:r>
            <a:r>
              <a:rPr sz="2400" baseline="2275" dirty="0">
                <a:solidFill>
                  <a:srgbClr val="FDFFFD"/>
                </a:solidFill>
                <a:latin typeface="Calibri"/>
                <a:cs typeface="Calibri"/>
              </a:rPr>
              <a:t>r</a:t>
            </a:r>
            <a:r>
              <a:rPr sz="2400" spc="-19" baseline="2275" dirty="0">
                <a:solidFill>
                  <a:srgbClr val="FDFFFD"/>
                </a:solidFill>
                <a:latin typeface="Calibri"/>
                <a:cs typeface="Calibri"/>
              </a:rPr>
              <a:t> </a:t>
            </a:r>
            <a:r>
              <a:rPr sz="2400" spc="33" baseline="2275" dirty="0">
                <a:solidFill>
                  <a:srgbClr val="FDFFFD"/>
                </a:solidFill>
                <a:latin typeface="Calibri"/>
                <a:cs typeface="Calibri"/>
              </a:rPr>
              <a:t>a</a:t>
            </a:r>
            <a:r>
              <a:rPr sz="2400" spc="-39" baseline="2275" dirty="0">
                <a:solidFill>
                  <a:srgbClr val="FDFFFD"/>
                </a:solidFill>
                <a:latin typeface="Calibri"/>
                <a:cs typeface="Calibri"/>
              </a:rPr>
              <a:t>n</a:t>
            </a:r>
            <a:r>
              <a:rPr sz="2400" baseline="2275" dirty="0">
                <a:solidFill>
                  <a:srgbClr val="FDFFFD"/>
                </a:solidFill>
                <a:latin typeface="Calibri"/>
                <a:cs typeface="Calibri"/>
              </a:rPr>
              <a:t>d</a:t>
            </a:r>
            <a:r>
              <a:rPr sz="2400" spc="-5" baseline="2275" dirty="0">
                <a:solidFill>
                  <a:srgbClr val="FDFFFD"/>
                </a:solidFill>
                <a:latin typeface="Calibri"/>
                <a:cs typeface="Calibri"/>
              </a:rPr>
              <a:t> </a:t>
            </a:r>
            <a:r>
              <a:rPr sz="2400" spc="-25" baseline="2275" dirty="0">
                <a:solidFill>
                  <a:srgbClr val="FDFFFD"/>
                </a:solidFill>
                <a:latin typeface="Calibri"/>
                <a:cs typeface="Calibri"/>
              </a:rPr>
              <a:t>P</a:t>
            </a:r>
            <a:r>
              <a:rPr sz="2400" baseline="2275" dirty="0">
                <a:solidFill>
                  <a:srgbClr val="FDFFFD"/>
                </a:solidFill>
                <a:latin typeface="Calibri"/>
                <a:cs typeface="Calibri"/>
              </a:rPr>
              <a:t>e</a:t>
            </a:r>
            <a:r>
              <a:rPr sz="2400" spc="-52" baseline="2275" dirty="0">
                <a:solidFill>
                  <a:srgbClr val="FDFFFD"/>
                </a:solidFill>
                <a:latin typeface="Calibri"/>
                <a:cs typeface="Calibri"/>
              </a:rPr>
              <a:t>r</a:t>
            </a:r>
            <a:r>
              <a:rPr sz="2400" spc="72" baseline="2275" dirty="0">
                <a:solidFill>
                  <a:srgbClr val="FDFFFD"/>
                </a:solidFill>
                <a:latin typeface="Calibri"/>
                <a:cs typeface="Calibri"/>
              </a:rPr>
              <a:t>s</a:t>
            </a:r>
            <a:r>
              <a:rPr sz="2400" spc="-45" baseline="2275" dirty="0">
                <a:solidFill>
                  <a:srgbClr val="FDFFFD"/>
                </a:solidFill>
                <a:latin typeface="Calibri"/>
                <a:cs typeface="Calibri"/>
              </a:rPr>
              <a:t>o</a:t>
            </a:r>
            <a:r>
              <a:rPr sz="2400" spc="-39" baseline="2275" dirty="0">
                <a:solidFill>
                  <a:srgbClr val="FDFFFD"/>
                </a:solidFill>
                <a:latin typeface="Calibri"/>
                <a:cs typeface="Calibri"/>
              </a:rPr>
              <a:t>n</a:t>
            </a:r>
            <a:r>
              <a:rPr sz="2400" spc="33" baseline="2275" dirty="0">
                <a:solidFill>
                  <a:srgbClr val="FDFFFD"/>
                </a:solidFill>
                <a:latin typeface="Calibri"/>
                <a:cs typeface="Calibri"/>
              </a:rPr>
              <a:t>a</a:t>
            </a:r>
            <a:r>
              <a:rPr sz="2400" baseline="2275" dirty="0">
                <a:solidFill>
                  <a:srgbClr val="FDFFFD"/>
                </a:solidFill>
                <a:latin typeface="Calibri"/>
                <a:cs typeface="Calibri"/>
              </a:rPr>
              <a:t>l</a:t>
            </a:r>
            <a:r>
              <a:rPr sz="2400" spc="-25" baseline="2275" dirty="0">
                <a:solidFill>
                  <a:srgbClr val="FDFFFD"/>
                </a:solidFill>
                <a:latin typeface="Calibri"/>
                <a:cs typeface="Calibri"/>
              </a:rPr>
              <a:t> </a:t>
            </a:r>
            <a:r>
              <a:rPr sz="2400" spc="-33" baseline="2275" dirty="0">
                <a:solidFill>
                  <a:srgbClr val="FDFFFD"/>
                </a:solidFill>
                <a:latin typeface="Calibri"/>
                <a:cs typeface="Calibri"/>
              </a:rPr>
              <a:t>N</a:t>
            </a:r>
            <a:r>
              <a:rPr sz="2400" spc="-45" baseline="2275" dirty="0">
                <a:solidFill>
                  <a:srgbClr val="FDFFFD"/>
                </a:solidFill>
                <a:latin typeface="Calibri"/>
                <a:cs typeface="Calibri"/>
              </a:rPr>
              <a:t>o</a:t>
            </a:r>
            <a:r>
              <a:rPr sz="2400" spc="-33" baseline="2275" dirty="0">
                <a:solidFill>
                  <a:srgbClr val="FDFFFD"/>
                </a:solidFill>
                <a:latin typeface="Calibri"/>
                <a:cs typeface="Calibri"/>
              </a:rPr>
              <a:t>t</a:t>
            </a:r>
            <a:r>
              <a:rPr sz="2400" spc="5" baseline="2275" dirty="0">
                <a:solidFill>
                  <a:srgbClr val="FDFFFD"/>
                </a:solidFill>
                <a:latin typeface="Calibri"/>
                <a:cs typeface="Calibri"/>
              </a:rPr>
              <a:t>e</a:t>
            </a:r>
            <a:r>
              <a:rPr sz="2400" baseline="2275" dirty="0">
                <a:solidFill>
                  <a:srgbClr val="FDFFFD"/>
                </a:solidFill>
                <a:latin typeface="Calibri"/>
                <a:cs typeface="Calibri"/>
              </a:rPr>
              <a:t>s</a:t>
            </a:r>
            <a:endParaRPr sz="1600">
              <a:latin typeface="Calibri"/>
              <a:cs typeface="Calibri"/>
            </a:endParaRPr>
          </a:p>
          <a:p>
            <a:pPr marL="844951">
              <a:lnSpc>
                <a:spcPts val="1907"/>
              </a:lnSpc>
              <a:spcBef>
                <a:spcPts val="5"/>
              </a:spcBef>
            </a:pPr>
            <a:r>
              <a:rPr sz="2400" baseline="2415" dirty="0">
                <a:solidFill>
                  <a:srgbClr val="FDFFFD"/>
                </a:solidFill>
                <a:latin typeface="Arial"/>
                <a:cs typeface="Arial"/>
              </a:rPr>
              <a:t>•  </a:t>
            </a:r>
            <a:r>
              <a:rPr sz="2400" spc="105" baseline="2415" dirty="0">
                <a:solidFill>
                  <a:srgbClr val="FDFFFD"/>
                </a:solidFill>
                <a:latin typeface="Arial"/>
                <a:cs typeface="Arial"/>
              </a:rPr>
              <a:t> </a:t>
            </a:r>
            <a:r>
              <a:rPr sz="2400" spc="-225" baseline="2275" dirty="0">
                <a:solidFill>
                  <a:srgbClr val="FDFFFD"/>
                </a:solidFill>
                <a:latin typeface="Calibri"/>
                <a:cs typeface="Calibri"/>
              </a:rPr>
              <a:t>W</a:t>
            </a:r>
            <a:r>
              <a:rPr sz="2400" spc="-45" baseline="2275" dirty="0">
                <a:solidFill>
                  <a:srgbClr val="FDFFFD"/>
                </a:solidFill>
                <a:latin typeface="Calibri"/>
                <a:cs typeface="Calibri"/>
              </a:rPr>
              <a:t>o</a:t>
            </a:r>
            <a:r>
              <a:rPr sz="2400" spc="-59" baseline="2275" dirty="0">
                <a:solidFill>
                  <a:srgbClr val="FDFFFD"/>
                </a:solidFill>
                <a:latin typeface="Calibri"/>
                <a:cs typeface="Calibri"/>
              </a:rPr>
              <a:t>r</a:t>
            </a:r>
            <a:r>
              <a:rPr sz="2400" spc="-25" baseline="2275" dirty="0">
                <a:solidFill>
                  <a:srgbClr val="FDFFFD"/>
                </a:solidFill>
                <a:latin typeface="Calibri"/>
                <a:cs typeface="Calibri"/>
              </a:rPr>
              <a:t>k</a:t>
            </a:r>
            <a:r>
              <a:rPr sz="2400" spc="45" baseline="2275" dirty="0">
                <a:solidFill>
                  <a:srgbClr val="FDFFFD"/>
                </a:solidFill>
                <a:latin typeface="Calibri"/>
                <a:cs typeface="Calibri"/>
              </a:rPr>
              <a:t>g</a:t>
            </a:r>
            <a:r>
              <a:rPr sz="2400" spc="-52" baseline="2275" dirty="0">
                <a:solidFill>
                  <a:srgbClr val="FDFFFD"/>
                </a:solidFill>
                <a:latin typeface="Calibri"/>
                <a:cs typeface="Calibri"/>
              </a:rPr>
              <a:t>r</a:t>
            </a:r>
            <a:r>
              <a:rPr sz="2400" spc="-45" baseline="2275" dirty="0">
                <a:solidFill>
                  <a:srgbClr val="FDFFFD"/>
                </a:solidFill>
                <a:latin typeface="Calibri"/>
                <a:cs typeface="Calibri"/>
              </a:rPr>
              <a:t>o</a:t>
            </a:r>
            <a:r>
              <a:rPr sz="2400" spc="-39" baseline="2275" dirty="0">
                <a:solidFill>
                  <a:srgbClr val="FDFFFD"/>
                </a:solidFill>
                <a:latin typeface="Calibri"/>
                <a:cs typeface="Calibri"/>
              </a:rPr>
              <a:t>up</a:t>
            </a:r>
            <a:r>
              <a:rPr sz="2400" spc="-19" baseline="2275" dirty="0">
                <a:solidFill>
                  <a:srgbClr val="FDFFFD"/>
                </a:solidFill>
                <a:latin typeface="Calibri"/>
                <a:cs typeface="Calibri"/>
              </a:rPr>
              <a:t>/</a:t>
            </a:r>
            <a:r>
              <a:rPr sz="2400" spc="-5" baseline="2275" dirty="0">
                <a:solidFill>
                  <a:srgbClr val="FDFFFD"/>
                </a:solidFill>
                <a:latin typeface="Calibri"/>
                <a:cs typeface="Calibri"/>
              </a:rPr>
              <a:t>G</a:t>
            </a:r>
            <a:r>
              <a:rPr sz="2400" spc="-59" baseline="2275" dirty="0">
                <a:solidFill>
                  <a:srgbClr val="FDFFFD"/>
                </a:solidFill>
                <a:latin typeface="Calibri"/>
                <a:cs typeface="Calibri"/>
              </a:rPr>
              <a:t>r</a:t>
            </a:r>
            <a:r>
              <a:rPr sz="2400" spc="-45" baseline="2275" dirty="0">
                <a:solidFill>
                  <a:srgbClr val="FDFFFD"/>
                </a:solidFill>
                <a:latin typeface="Calibri"/>
                <a:cs typeface="Calibri"/>
              </a:rPr>
              <a:t>o</a:t>
            </a:r>
            <a:r>
              <a:rPr sz="2400" spc="-39" baseline="2275" dirty="0">
                <a:solidFill>
                  <a:srgbClr val="FDFFFD"/>
                </a:solidFill>
                <a:latin typeface="Calibri"/>
                <a:cs typeface="Calibri"/>
              </a:rPr>
              <a:t>u</a:t>
            </a:r>
            <a:r>
              <a:rPr sz="2400" spc="59" baseline="2275" dirty="0">
                <a:solidFill>
                  <a:srgbClr val="FDFFFD"/>
                </a:solidFill>
                <a:latin typeface="Calibri"/>
                <a:cs typeface="Calibri"/>
              </a:rPr>
              <a:t>p</a:t>
            </a:r>
            <a:r>
              <a:rPr sz="2400" spc="-45" baseline="2275" dirty="0">
                <a:solidFill>
                  <a:srgbClr val="FDFFFD"/>
                </a:solidFill>
                <a:latin typeface="Calibri"/>
                <a:cs typeface="Calibri"/>
              </a:rPr>
              <a:t>w</a:t>
            </a:r>
            <a:r>
              <a:rPr sz="2400" spc="33" baseline="2275" dirty="0">
                <a:solidFill>
                  <a:srgbClr val="FDFFFD"/>
                </a:solidFill>
                <a:latin typeface="Calibri"/>
                <a:cs typeface="Calibri"/>
              </a:rPr>
              <a:t>a</a:t>
            </a:r>
            <a:r>
              <a:rPr sz="2400" spc="-59" baseline="2275" dirty="0">
                <a:solidFill>
                  <a:srgbClr val="FDFFFD"/>
                </a:solidFill>
                <a:latin typeface="Calibri"/>
                <a:cs typeface="Calibri"/>
              </a:rPr>
              <a:t>r</a:t>
            </a:r>
            <a:r>
              <a:rPr sz="2400" baseline="2275" dirty="0">
                <a:solidFill>
                  <a:srgbClr val="FDFFFD"/>
                </a:solidFill>
                <a:latin typeface="Calibri"/>
                <a:cs typeface="Calibri"/>
              </a:rPr>
              <a:t>e</a:t>
            </a:r>
            <a:endParaRPr sz="1600">
              <a:latin typeface="Calibri"/>
              <a:cs typeface="Calibri"/>
            </a:endParaRPr>
          </a:p>
          <a:p>
            <a:pPr marL="844951">
              <a:lnSpc>
                <a:spcPts val="1900"/>
              </a:lnSpc>
            </a:pPr>
            <a:r>
              <a:rPr sz="2400" baseline="2415" dirty="0">
                <a:solidFill>
                  <a:srgbClr val="FDFFFD"/>
                </a:solidFill>
                <a:latin typeface="Arial"/>
                <a:cs typeface="Arial"/>
              </a:rPr>
              <a:t>•  </a:t>
            </a:r>
            <a:r>
              <a:rPr sz="2400" spc="105" baseline="2415" dirty="0">
                <a:solidFill>
                  <a:srgbClr val="FDFFFD"/>
                </a:solidFill>
                <a:latin typeface="Arial"/>
                <a:cs typeface="Arial"/>
              </a:rPr>
              <a:t> </a:t>
            </a:r>
            <a:r>
              <a:rPr sz="2400" spc="-25" baseline="2275" dirty="0">
                <a:solidFill>
                  <a:srgbClr val="FDFFFD"/>
                </a:solidFill>
                <a:latin typeface="Calibri"/>
                <a:cs typeface="Calibri"/>
              </a:rPr>
              <a:t>P</a:t>
            </a:r>
            <a:r>
              <a:rPr sz="2400" spc="-52" baseline="2275" dirty="0">
                <a:solidFill>
                  <a:srgbClr val="FDFFFD"/>
                </a:solidFill>
                <a:latin typeface="Calibri"/>
                <a:cs typeface="Calibri"/>
              </a:rPr>
              <a:t>r</a:t>
            </a:r>
            <a:r>
              <a:rPr sz="2400" spc="-45" baseline="2275" dirty="0">
                <a:solidFill>
                  <a:srgbClr val="FDFFFD"/>
                </a:solidFill>
                <a:latin typeface="Calibri"/>
                <a:cs typeface="Calibri"/>
              </a:rPr>
              <a:t>o</a:t>
            </a:r>
            <a:r>
              <a:rPr sz="2400" spc="45" baseline="2275" dirty="0">
                <a:solidFill>
                  <a:srgbClr val="FDFFFD"/>
                </a:solidFill>
                <a:latin typeface="Calibri"/>
                <a:cs typeface="Calibri"/>
              </a:rPr>
              <a:t>g</a:t>
            </a:r>
            <a:r>
              <a:rPr sz="2400" spc="-59" baseline="2275" dirty="0">
                <a:solidFill>
                  <a:srgbClr val="FDFFFD"/>
                </a:solidFill>
                <a:latin typeface="Calibri"/>
                <a:cs typeface="Calibri"/>
              </a:rPr>
              <a:t>r</a:t>
            </a:r>
            <a:r>
              <a:rPr sz="2400" spc="33" baseline="2275" dirty="0">
                <a:solidFill>
                  <a:srgbClr val="FDFFFD"/>
                </a:solidFill>
                <a:latin typeface="Calibri"/>
                <a:cs typeface="Calibri"/>
              </a:rPr>
              <a:t>a</a:t>
            </a:r>
            <a:r>
              <a:rPr sz="2400" baseline="2275" dirty="0">
                <a:solidFill>
                  <a:srgbClr val="FDFFFD"/>
                </a:solidFill>
                <a:latin typeface="Calibri"/>
                <a:cs typeface="Calibri"/>
              </a:rPr>
              <a:t>m</a:t>
            </a:r>
            <a:r>
              <a:rPr sz="2400" spc="-39" baseline="2275" dirty="0">
                <a:solidFill>
                  <a:srgbClr val="FDFFFD"/>
                </a:solidFill>
                <a:latin typeface="Calibri"/>
                <a:cs typeface="Calibri"/>
              </a:rPr>
              <a:t> </a:t>
            </a:r>
            <a:r>
              <a:rPr sz="2400" spc="-25" baseline="2275" dirty="0">
                <a:solidFill>
                  <a:srgbClr val="FDFFFD"/>
                </a:solidFill>
                <a:latin typeface="Calibri"/>
                <a:cs typeface="Calibri"/>
              </a:rPr>
              <a:t>P</a:t>
            </a:r>
            <a:r>
              <a:rPr sz="2400" spc="-45" baseline="2275" dirty="0">
                <a:solidFill>
                  <a:srgbClr val="FDFFFD"/>
                </a:solidFill>
                <a:latin typeface="Calibri"/>
                <a:cs typeface="Calibri"/>
              </a:rPr>
              <a:t>o</a:t>
            </a:r>
            <a:r>
              <a:rPr sz="2400" spc="-52" baseline="2275" dirty="0">
                <a:solidFill>
                  <a:srgbClr val="FDFFFD"/>
                </a:solidFill>
                <a:latin typeface="Calibri"/>
                <a:cs typeface="Calibri"/>
              </a:rPr>
              <a:t>r</a:t>
            </a:r>
            <a:r>
              <a:rPr sz="2400" spc="-39" baseline="2275" dirty="0">
                <a:solidFill>
                  <a:srgbClr val="FDFFFD"/>
                </a:solidFill>
                <a:latin typeface="Calibri"/>
                <a:cs typeface="Calibri"/>
              </a:rPr>
              <a:t>t</a:t>
            </a:r>
            <a:r>
              <a:rPr sz="2400" spc="12" baseline="2275" dirty="0">
                <a:solidFill>
                  <a:srgbClr val="FDFFFD"/>
                </a:solidFill>
                <a:latin typeface="Calibri"/>
                <a:cs typeface="Calibri"/>
              </a:rPr>
              <a:t>f</a:t>
            </a:r>
            <a:r>
              <a:rPr sz="2400" spc="-45" baseline="2275" dirty="0">
                <a:solidFill>
                  <a:srgbClr val="FDFFFD"/>
                </a:solidFill>
                <a:latin typeface="Calibri"/>
                <a:cs typeface="Calibri"/>
              </a:rPr>
              <a:t>o</a:t>
            </a:r>
            <a:r>
              <a:rPr sz="2400" spc="33" baseline="2275" dirty="0">
                <a:solidFill>
                  <a:srgbClr val="FDFFFD"/>
                </a:solidFill>
                <a:latin typeface="Calibri"/>
                <a:cs typeface="Calibri"/>
              </a:rPr>
              <a:t>li</a:t>
            </a:r>
            <a:r>
              <a:rPr sz="2400" baseline="2275" dirty="0">
                <a:solidFill>
                  <a:srgbClr val="FDFFFD"/>
                </a:solidFill>
                <a:latin typeface="Calibri"/>
                <a:cs typeface="Calibri"/>
              </a:rPr>
              <a:t>o</a:t>
            </a:r>
            <a:endParaRPr sz="1600">
              <a:latin typeface="Calibri"/>
              <a:cs typeface="Calibri"/>
            </a:endParaRPr>
          </a:p>
          <a:p>
            <a:pPr marL="786956">
              <a:lnSpc>
                <a:spcPct val="101725"/>
              </a:lnSpc>
              <a:spcBef>
                <a:spcPts val="6485"/>
              </a:spcBef>
            </a:pPr>
            <a:r>
              <a:rPr sz="1600" spc="-25" dirty="0">
                <a:solidFill>
                  <a:srgbClr val="FDFFFD"/>
                </a:solidFill>
                <a:latin typeface="Calibri"/>
                <a:cs typeface="Calibri"/>
              </a:rPr>
              <a:t>P</a:t>
            </a:r>
            <a:r>
              <a:rPr sz="1600" spc="5" dirty="0">
                <a:solidFill>
                  <a:srgbClr val="FDFFFD"/>
                </a:solidFill>
                <a:latin typeface="Calibri"/>
                <a:cs typeface="Calibri"/>
              </a:rPr>
              <a:t>e</a:t>
            </a:r>
            <a:r>
              <a:rPr sz="1600" spc="-52" dirty="0">
                <a:solidFill>
                  <a:srgbClr val="FDFFFD"/>
                </a:solidFill>
                <a:latin typeface="Calibri"/>
                <a:cs typeface="Calibri"/>
              </a:rPr>
              <a:t>r</a:t>
            </a:r>
            <a:r>
              <a:rPr sz="1600" spc="5" dirty="0">
                <a:solidFill>
                  <a:srgbClr val="FDFFFD"/>
                </a:solidFill>
                <a:latin typeface="Calibri"/>
                <a:cs typeface="Calibri"/>
              </a:rPr>
              <a:t>e</a:t>
            </a:r>
            <a:r>
              <a:rPr sz="1600" spc="-39" dirty="0">
                <a:solidFill>
                  <a:srgbClr val="FDFFFD"/>
                </a:solidFill>
                <a:latin typeface="Calibri"/>
                <a:cs typeface="Calibri"/>
              </a:rPr>
              <a:t>n</a:t>
            </a:r>
            <a:r>
              <a:rPr sz="1600" spc="19" dirty="0">
                <a:solidFill>
                  <a:srgbClr val="FDFFFD"/>
                </a:solidFill>
                <a:latin typeface="Calibri"/>
                <a:cs typeface="Calibri"/>
              </a:rPr>
              <a:t>c</a:t>
            </a:r>
            <a:r>
              <a:rPr sz="1600" spc="39" dirty="0">
                <a:solidFill>
                  <a:srgbClr val="FDFFFD"/>
                </a:solidFill>
                <a:latin typeface="Calibri"/>
                <a:cs typeface="Calibri"/>
              </a:rPr>
              <a:t>a</a:t>
            </a:r>
            <a:r>
              <a:rPr sz="1600" spc="-39" dirty="0">
                <a:solidFill>
                  <a:srgbClr val="FDFFFD"/>
                </a:solidFill>
                <a:latin typeface="Calibri"/>
                <a:cs typeface="Calibri"/>
              </a:rPr>
              <a:t>n</a:t>
            </a:r>
            <a:r>
              <a:rPr sz="1600" spc="33" dirty="0">
                <a:solidFill>
                  <a:srgbClr val="FDFFFD"/>
                </a:solidFill>
                <a:latin typeface="Calibri"/>
                <a:cs typeface="Calibri"/>
              </a:rPr>
              <a:t>aa</a:t>
            </a:r>
            <a:r>
              <a:rPr sz="1600" dirty="0">
                <a:solidFill>
                  <a:srgbClr val="FDFFFD"/>
                </a:solidFill>
                <a:latin typeface="Calibri"/>
                <a:cs typeface="Calibri"/>
              </a:rPr>
              <a:t>n </a:t>
            </a:r>
            <a:r>
              <a:rPr sz="1600" spc="-25" dirty="0">
                <a:solidFill>
                  <a:srgbClr val="FDFFFD"/>
                </a:solidFill>
                <a:latin typeface="Calibri"/>
                <a:cs typeface="Calibri"/>
              </a:rPr>
              <a:t>y</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g</a:t>
            </a:r>
            <a:r>
              <a:rPr sz="1600" spc="-112" dirty="0">
                <a:solidFill>
                  <a:srgbClr val="FDFFFD"/>
                </a:solidFill>
                <a:latin typeface="Calibri"/>
                <a:cs typeface="Calibri"/>
              </a:rPr>
              <a:t> </a:t>
            </a:r>
            <a:r>
              <a:rPr sz="1600" spc="-39" dirty="0">
                <a:solidFill>
                  <a:srgbClr val="FDFFFD"/>
                </a:solidFill>
                <a:latin typeface="Calibri"/>
                <a:cs typeface="Calibri"/>
              </a:rPr>
              <a:t>b</a:t>
            </a:r>
            <a:r>
              <a:rPr sz="1600" spc="33" dirty="0">
                <a:solidFill>
                  <a:srgbClr val="FDFFFD"/>
                </a:solidFill>
                <a:latin typeface="Calibri"/>
                <a:cs typeface="Calibri"/>
              </a:rPr>
              <a:t>ai</a:t>
            </a:r>
            <a:r>
              <a:rPr sz="1600" dirty="0">
                <a:solidFill>
                  <a:srgbClr val="FDFFFD"/>
                </a:solidFill>
                <a:latin typeface="Calibri"/>
                <a:cs typeface="Calibri"/>
              </a:rPr>
              <a:t>k</a:t>
            </a:r>
            <a:r>
              <a:rPr sz="1600" spc="-85" dirty="0">
                <a:solidFill>
                  <a:srgbClr val="FDFFFD"/>
                </a:solidFill>
                <a:latin typeface="Calibri"/>
                <a:cs typeface="Calibri"/>
              </a:rPr>
              <a:t> </a:t>
            </a:r>
            <a:r>
              <a:rPr sz="1600" spc="-79" dirty="0">
                <a:solidFill>
                  <a:srgbClr val="FDFFFD"/>
                </a:solidFill>
                <a:latin typeface="Calibri"/>
                <a:cs typeface="Calibri"/>
              </a:rPr>
              <a:t>m</a:t>
            </a:r>
            <a:r>
              <a:rPr sz="1600" spc="5" dirty="0">
                <a:solidFill>
                  <a:srgbClr val="FDFFFD"/>
                </a:solidFill>
                <a:latin typeface="Calibri"/>
                <a:cs typeface="Calibri"/>
              </a:rPr>
              <a:t>e</a:t>
            </a:r>
            <a:r>
              <a:rPr sz="1600" spc="-59" dirty="0">
                <a:solidFill>
                  <a:srgbClr val="FDFFFD"/>
                </a:solidFill>
                <a:latin typeface="Calibri"/>
                <a:cs typeface="Calibri"/>
              </a:rPr>
              <a:t>r</a:t>
            </a:r>
            <a:r>
              <a:rPr sz="1600" spc="-39" dirty="0">
                <a:solidFill>
                  <a:srgbClr val="FDFFFD"/>
                </a:solidFill>
                <a:latin typeface="Calibri"/>
                <a:cs typeface="Calibri"/>
              </a:rPr>
              <a:t>up</a:t>
            </a:r>
            <a:r>
              <a:rPr sz="1600" spc="33" dirty="0">
                <a:solidFill>
                  <a:srgbClr val="FDFFFD"/>
                </a:solidFill>
                <a:latin typeface="Calibri"/>
                <a:cs typeface="Calibri"/>
              </a:rPr>
              <a:t>a</a:t>
            </a:r>
            <a:r>
              <a:rPr sz="1600" spc="-25" dirty="0">
                <a:solidFill>
                  <a:srgbClr val="FDFFFD"/>
                </a:solidFill>
                <a:latin typeface="Calibri"/>
                <a:cs typeface="Calibri"/>
              </a:rPr>
              <a:t>k</a:t>
            </a:r>
            <a:r>
              <a:rPr sz="1600" spc="39" dirty="0">
                <a:solidFill>
                  <a:srgbClr val="FDFFFD"/>
                </a:solidFill>
                <a:latin typeface="Calibri"/>
                <a:cs typeface="Calibri"/>
              </a:rPr>
              <a:t>a</a:t>
            </a:r>
            <a:r>
              <a:rPr sz="1600" dirty="0">
                <a:solidFill>
                  <a:srgbClr val="FDFFFD"/>
                </a:solidFill>
                <a:latin typeface="Calibri"/>
                <a:cs typeface="Calibri"/>
              </a:rPr>
              <a:t>n</a:t>
            </a:r>
            <a:r>
              <a:rPr sz="1600" spc="99" dirty="0">
                <a:solidFill>
                  <a:srgbClr val="FDFFFD"/>
                </a:solidFill>
                <a:latin typeface="Calibri"/>
                <a:cs typeface="Calibri"/>
              </a:rPr>
              <a:t> </a:t>
            </a:r>
            <a:r>
              <a:rPr sz="1600" spc="-25" dirty="0">
                <a:solidFill>
                  <a:srgbClr val="FDFFFD"/>
                </a:solidFill>
                <a:latin typeface="Calibri"/>
                <a:cs typeface="Calibri"/>
              </a:rPr>
              <a:t>k</a:t>
            </a:r>
            <a:r>
              <a:rPr sz="1600" spc="-39" dirty="0">
                <a:solidFill>
                  <a:srgbClr val="FDFFFD"/>
                </a:solidFill>
                <a:latin typeface="Calibri"/>
                <a:cs typeface="Calibri"/>
              </a:rPr>
              <a:t>un</a:t>
            </a:r>
            <a:r>
              <a:rPr sz="1600" spc="25" dirty="0">
                <a:solidFill>
                  <a:srgbClr val="FDFFFD"/>
                </a:solidFill>
                <a:latin typeface="Calibri"/>
                <a:cs typeface="Calibri"/>
              </a:rPr>
              <a:t>c</a:t>
            </a:r>
            <a:r>
              <a:rPr sz="1600" dirty="0">
                <a:solidFill>
                  <a:srgbClr val="FDFFFD"/>
                </a:solidFill>
                <a:latin typeface="Calibri"/>
                <a:cs typeface="Calibri"/>
              </a:rPr>
              <a:t>i</a:t>
            </a:r>
            <a:r>
              <a:rPr sz="1600" spc="-25"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spc="-59" dirty="0">
                <a:solidFill>
                  <a:srgbClr val="FDFFFD"/>
                </a:solidFill>
                <a:latin typeface="Calibri"/>
                <a:cs typeface="Calibri"/>
              </a:rPr>
              <a:t>r</a:t>
            </a:r>
            <a:r>
              <a:rPr sz="1600" dirty="0">
                <a:solidFill>
                  <a:srgbClr val="FDFFFD"/>
                </a:solidFill>
                <a:latin typeface="Calibri"/>
                <a:cs typeface="Calibri"/>
              </a:rPr>
              <a:t>i</a:t>
            </a:r>
            <a:r>
              <a:rPr sz="1600" spc="-125" dirty="0">
                <a:solidFill>
                  <a:srgbClr val="FDFFFD"/>
                </a:solidFill>
                <a:latin typeface="Calibri"/>
                <a:cs typeface="Calibri"/>
              </a:rPr>
              <a:t> </a:t>
            </a:r>
            <a:r>
              <a:rPr sz="1600" spc="-225" dirty="0">
                <a:solidFill>
                  <a:srgbClr val="FDFFFD"/>
                </a:solidFill>
                <a:latin typeface="Calibri"/>
                <a:cs typeface="Calibri"/>
              </a:rPr>
              <a:t>k</a:t>
            </a:r>
            <a:r>
              <a:rPr sz="1600" spc="5" dirty="0">
                <a:solidFill>
                  <a:srgbClr val="FDFFFD"/>
                </a:solidFill>
                <a:latin typeface="Calibri"/>
                <a:cs typeface="Calibri"/>
              </a:rPr>
              <a:t>e</a:t>
            </a:r>
            <a:r>
              <a:rPr sz="1600" spc="-39" dirty="0">
                <a:solidFill>
                  <a:srgbClr val="FDFFFD"/>
                </a:solidFill>
                <a:latin typeface="Calibri"/>
                <a:cs typeface="Calibri"/>
              </a:rPr>
              <a:t>b</a:t>
            </a:r>
            <a:r>
              <a:rPr sz="1600" spc="5" dirty="0">
                <a:solidFill>
                  <a:srgbClr val="FDFFFD"/>
                </a:solidFill>
                <a:latin typeface="Calibri"/>
                <a:cs typeface="Calibri"/>
              </a:rPr>
              <a:t>e</a:t>
            </a:r>
            <a:r>
              <a:rPr sz="1600" spc="-59" dirty="0">
                <a:solidFill>
                  <a:srgbClr val="FDFFFD"/>
                </a:solidFill>
                <a:latin typeface="Calibri"/>
                <a:cs typeface="Calibri"/>
              </a:rPr>
              <a:t>r</a:t>
            </a:r>
            <a:r>
              <a:rPr sz="1600" spc="-39" dirty="0">
                <a:solidFill>
                  <a:srgbClr val="FDFFFD"/>
                </a:solidFill>
                <a:latin typeface="Calibri"/>
                <a:cs typeface="Calibri"/>
              </a:rPr>
              <a:t>h</a:t>
            </a:r>
            <a:r>
              <a:rPr sz="1600" spc="33" dirty="0">
                <a:solidFill>
                  <a:srgbClr val="FDFFFD"/>
                </a:solidFill>
                <a:latin typeface="Calibri"/>
                <a:cs typeface="Calibri"/>
              </a:rPr>
              <a:t>a</a:t>
            </a:r>
            <a:r>
              <a:rPr sz="1600" spc="72" dirty="0">
                <a:solidFill>
                  <a:srgbClr val="FDFFFD"/>
                </a:solidFill>
                <a:latin typeface="Calibri"/>
                <a:cs typeface="Calibri"/>
              </a:rPr>
              <a:t>s</a:t>
            </a:r>
            <a:r>
              <a:rPr sz="1600" spc="33" dirty="0">
                <a:solidFill>
                  <a:srgbClr val="FDFFFD"/>
                </a:solidFill>
                <a:latin typeface="Calibri"/>
                <a:cs typeface="Calibri"/>
              </a:rPr>
              <a:t>ila</a:t>
            </a:r>
            <a:r>
              <a:rPr sz="1600" dirty="0">
                <a:solidFill>
                  <a:srgbClr val="FDFFFD"/>
                </a:solidFill>
                <a:latin typeface="Calibri"/>
                <a:cs typeface="Calibri"/>
              </a:rPr>
              <a:t>n</a:t>
            </a:r>
            <a:r>
              <a:rPr sz="1600" spc="99" dirty="0">
                <a:solidFill>
                  <a:srgbClr val="FDFFFD"/>
                </a:solidFill>
                <a:latin typeface="Calibri"/>
                <a:cs typeface="Calibri"/>
              </a:rPr>
              <a:t> </a:t>
            </a:r>
            <a:r>
              <a:rPr sz="1600" spc="-39" dirty="0">
                <a:solidFill>
                  <a:srgbClr val="FDFFFD"/>
                </a:solidFill>
                <a:latin typeface="Calibri"/>
                <a:cs typeface="Calibri"/>
              </a:rPr>
              <a:t>p</a:t>
            </a:r>
            <a:r>
              <a:rPr sz="1600" spc="-59" dirty="0">
                <a:solidFill>
                  <a:srgbClr val="FDFFFD"/>
                </a:solidFill>
                <a:latin typeface="Calibri"/>
                <a:cs typeface="Calibri"/>
              </a:rPr>
              <a:t>r</a:t>
            </a:r>
            <a:r>
              <a:rPr sz="1600" spc="-45" dirty="0">
                <a:solidFill>
                  <a:srgbClr val="FDFFFD"/>
                </a:solidFill>
                <a:latin typeface="Calibri"/>
                <a:cs typeface="Calibri"/>
              </a:rPr>
              <a:t>o</a:t>
            </a:r>
            <a:r>
              <a:rPr sz="1600" spc="79" dirty="0">
                <a:solidFill>
                  <a:srgbClr val="FDFFFD"/>
                </a:solidFill>
                <a:latin typeface="Calibri"/>
                <a:cs typeface="Calibri"/>
              </a:rPr>
              <a:t>s</a:t>
            </a:r>
            <a:r>
              <a:rPr sz="1600" spc="5" dirty="0">
                <a:solidFill>
                  <a:srgbClr val="FDFFFD"/>
                </a:solidFill>
                <a:latin typeface="Calibri"/>
                <a:cs typeface="Calibri"/>
              </a:rPr>
              <a:t>e</a:t>
            </a:r>
            <a:r>
              <a:rPr sz="1600" dirty="0">
                <a:solidFill>
                  <a:srgbClr val="FDFFFD"/>
                </a:solidFill>
                <a:latin typeface="Calibri"/>
                <a:cs typeface="Calibri"/>
              </a:rPr>
              <a:t>s</a:t>
            </a:r>
            <a:r>
              <a:rPr sz="1600" spc="-85" dirty="0">
                <a:solidFill>
                  <a:srgbClr val="FDFFFD"/>
                </a:solidFill>
                <a:latin typeface="Calibri"/>
                <a:cs typeface="Calibri"/>
              </a:rPr>
              <a:t> </a:t>
            </a:r>
            <a:r>
              <a:rPr sz="1600" spc="-39" dirty="0">
                <a:solidFill>
                  <a:srgbClr val="FDFFFD"/>
                </a:solidFill>
                <a:latin typeface="Calibri"/>
                <a:cs typeface="Calibri"/>
              </a:rPr>
              <a:t>p</a:t>
            </a:r>
            <a:r>
              <a:rPr sz="1600" spc="5" dirty="0">
                <a:solidFill>
                  <a:srgbClr val="FDFFFD"/>
                </a:solidFill>
                <a:latin typeface="Calibri"/>
                <a:cs typeface="Calibri"/>
              </a:rPr>
              <a:t>e</a:t>
            </a:r>
            <a:r>
              <a:rPr sz="1600" spc="-39" dirty="0">
                <a:solidFill>
                  <a:srgbClr val="FDFFFD"/>
                </a:solidFill>
                <a:latin typeface="Calibri"/>
                <a:cs typeface="Calibri"/>
              </a:rPr>
              <a:t>n</a:t>
            </a:r>
            <a:r>
              <a:rPr sz="1600" spc="5" dirty="0">
                <a:solidFill>
                  <a:srgbClr val="FDFFFD"/>
                </a:solidFill>
                <a:latin typeface="Calibri"/>
                <a:cs typeface="Calibri"/>
              </a:rPr>
              <a:t>e</a:t>
            </a:r>
            <a:r>
              <a:rPr sz="1600" spc="-59" dirty="0">
                <a:solidFill>
                  <a:srgbClr val="FDFFFD"/>
                </a:solidFill>
                <a:latin typeface="Calibri"/>
                <a:cs typeface="Calibri"/>
              </a:rPr>
              <a:t>r</a:t>
            </a:r>
            <a:r>
              <a:rPr sz="1600" spc="33" dirty="0">
                <a:solidFill>
                  <a:srgbClr val="FDFFFD"/>
                </a:solidFill>
                <a:latin typeface="Calibri"/>
                <a:cs typeface="Calibri"/>
              </a:rPr>
              <a:t>a</a:t>
            </a:r>
            <a:r>
              <a:rPr sz="1600" spc="-39" dirty="0">
                <a:solidFill>
                  <a:srgbClr val="FDFFFD"/>
                </a:solidFill>
                <a:latin typeface="Calibri"/>
                <a:cs typeface="Calibri"/>
              </a:rPr>
              <a:t>p</a:t>
            </a:r>
            <a:r>
              <a:rPr sz="1600" spc="33" dirty="0">
                <a:solidFill>
                  <a:srgbClr val="FDFFFD"/>
                </a:solidFill>
                <a:latin typeface="Calibri"/>
                <a:cs typeface="Calibri"/>
              </a:rPr>
              <a:t>a</a:t>
            </a:r>
            <a:r>
              <a:rPr sz="1600" dirty="0">
                <a:solidFill>
                  <a:srgbClr val="FDFFFD"/>
                </a:solidFill>
                <a:latin typeface="Calibri"/>
                <a:cs typeface="Calibri"/>
              </a:rPr>
              <a:t>n </a:t>
            </a:r>
            <a:r>
              <a:rPr sz="1600" spc="33" dirty="0">
                <a:solidFill>
                  <a:srgbClr val="FDFFFD"/>
                </a:solidFill>
                <a:latin typeface="Calibri"/>
                <a:cs typeface="Calibri"/>
              </a:rPr>
              <a:t>a</a:t>
            </a:r>
            <a:r>
              <a:rPr sz="1600" spc="-33" dirty="0">
                <a:solidFill>
                  <a:srgbClr val="FDFFFD"/>
                </a:solidFill>
                <a:latin typeface="Calibri"/>
                <a:cs typeface="Calibri"/>
              </a:rPr>
              <a:t>t</a:t>
            </a:r>
            <a:r>
              <a:rPr sz="1600" spc="33" dirty="0">
                <a:solidFill>
                  <a:srgbClr val="FDFFFD"/>
                </a:solidFill>
                <a:latin typeface="Calibri"/>
                <a:cs typeface="Calibri"/>
              </a:rPr>
              <a:t>a</a:t>
            </a:r>
            <a:r>
              <a:rPr sz="1600" dirty="0">
                <a:solidFill>
                  <a:srgbClr val="FDFFFD"/>
                </a:solidFill>
                <a:latin typeface="Calibri"/>
                <a:cs typeface="Calibri"/>
              </a:rPr>
              <a:t>u</a:t>
            </a:r>
            <a:r>
              <a:rPr sz="1600" spc="-100" dirty="0">
                <a:solidFill>
                  <a:srgbClr val="FDFFFD"/>
                </a:solidFill>
                <a:latin typeface="Calibri"/>
                <a:cs typeface="Calibri"/>
              </a:rPr>
              <a:t> </a:t>
            </a:r>
            <a:r>
              <a:rPr sz="1600" spc="33" dirty="0">
                <a:solidFill>
                  <a:srgbClr val="FDFFFD"/>
                </a:solidFill>
                <a:latin typeface="Calibri"/>
                <a:cs typeface="Calibri"/>
              </a:rPr>
              <a:t>i</a:t>
            </a:r>
            <a:r>
              <a:rPr sz="1600" spc="-79" dirty="0">
                <a:solidFill>
                  <a:srgbClr val="FDFFFD"/>
                </a:solidFill>
                <a:latin typeface="Calibri"/>
                <a:cs typeface="Calibri"/>
              </a:rPr>
              <a:t>m</a:t>
            </a:r>
            <a:r>
              <a:rPr sz="1600" spc="-39" dirty="0">
                <a:solidFill>
                  <a:srgbClr val="FDFFFD"/>
                </a:solidFill>
                <a:latin typeface="Calibri"/>
                <a:cs typeface="Calibri"/>
              </a:rPr>
              <a:t>p</a:t>
            </a:r>
            <a:r>
              <a:rPr sz="1600" spc="33" dirty="0">
                <a:solidFill>
                  <a:srgbClr val="FDFFFD"/>
                </a:solidFill>
                <a:latin typeface="Calibri"/>
                <a:cs typeface="Calibri"/>
              </a:rPr>
              <a:t>l</a:t>
            </a:r>
            <a:r>
              <a:rPr sz="1600" spc="5" dirty="0">
                <a:solidFill>
                  <a:srgbClr val="FDFFFD"/>
                </a:solidFill>
                <a:latin typeface="Calibri"/>
                <a:cs typeface="Calibri"/>
              </a:rPr>
              <a:t>e</a:t>
            </a:r>
            <a:r>
              <a:rPr sz="1600" spc="-79" dirty="0">
                <a:solidFill>
                  <a:srgbClr val="FDFFFD"/>
                </a:solidFill>
                <a:latin typeface="Calibri"/>
                <a:cs typeface="Calibri"/>
              </a:rPr>
              <a:t>m</a:t>
            </a:r>
            <a:r>
              <a:rPr sz="1600" spc="5" dirty="0">
                <a:solidFill>
                  <a:srgbClr val="FDFFFD"/>
                </a:solidFill>
                <a:latin typeface="Calibri"/>
                <a:cs typeface="Calibri"/>
              </a:rPr>
              <a:t>e</a:t>
            </a:r>
            <a:r>
              <a:rPr sz="1600" spc="-39" dirty="0">
                <a:solidFill>
                  <a:srgbClr val="FDFFFD"/>
                </a:solidFill>
                <a:latin typeface="Calibri"/>
                <a:cs typeface="Calibri"/>
              </a:rPr>
              <a:t>n</a:t>
            </a:r>
            <a:r>
              <a:rPr sz="1600" spc="-33" dirty="0">
                <a:solidFill>
                  <a:srgbClr val="FDFFFD"/>
                </a:solidFill>
                <a:latin typeface="Calibri"/>
                <a:cs typeface="Calibri"/>
              </a:rPr>
              <a:t>t</a:t>
            </a:r>
            <a:r>
              <a:rPr sz="1600" spc="33" dirty="0">
                <a:solidFill>
                  <a:srgbClr val="FDFFFD"/>
                </a:solidFill>
                <a:latin typeface="Calibri"/>
                <a:cs typeface="Calibri"/>
              </a:rPr>
              <a:t>a</a:t>
            </a:r>
            <a:r>
              <a:rPr sz="1600" spc="72" dirty="0">
                <a:solidFill>
                  <a:srgbClr val="FDFFFD"/>
                </a:solidFill>
                <a:latin typeface="Calibri"/>
                <a:cs typeface="Calibri"/>
              </a:rPr>
              <a:t>s</a:t>
            </a:r>
            <a:r>
              <a:rPr sz="1600" dirty="0">
                <a:solidFill>
                  <a:srgbClr val="FDFFFD"/>
                </a:solidFill>
                <a:latin typeface="Calibri"/>
                <a:cs typeface="Calibri"/>
              </a:rPr>
              <a:t>i</a:t>
            </a:r>
            <a:endParaRPr sz="1600">
              <a:latin typeface="Calibri"/>
              <a:cs typeface="Calibri"/>
            </a:endParaRPr>
          </a:p>
          <a:p>
            <a:pPr marL="1237764" marR="3957788" algn="ctr">
              <a:lnSpc>
                <a:spcPts val="1907"/>
              </a:lnSpc>
              <a:spcBef>
                <a:spcPts val="95"/>
              </a:spcBef>
            </a:pPr>
            <a:r>
              <a:rPr sz="2400" spc="-39" baseline="2275" dirty="0">
                <a:solidFill>
                  <a:srgbClr val="FDFFFD"/>
                </a:solidFill>
                <a:latin typeface="Calibri"/>
                <a:cs typeface="Calibri"/>
              </a:rPr>
              <a:t>d</a:t>
            </a:r>
            <a:r>
              <a:rPr sz="2400" spc="33" baseline="2275" dirty="0">
                <a:solidFill>
                  <a:srgbClr val="FDFFFD"/>
                </a:solidFill>
                <a:latin typeface="Calibri"/>
                <a:cs typeface="Calibri"/>
              </a:rPr>
              <a:t>ala</a:t>
            </a:r>
            <a:r>
              <a:rPr sz="2400" baseline="2275" dirty="0">
                <a:solidFill>
                  <a:srgbClr val="FDFFFD"/>
                </a:solidFill>
                <a:latin typeface="Calibri"/>
                <a:cs typeface="Calibri"/>
              </a:rPr>
              <a:t>m</a:t>
            </a:r>
            <a:r>
              <a:rPr sz="2400" spc="-139" baseline="2275" dirty="0">
                <a:solidFill>
                  <a:srgbClr val="FDFFFD"/>
                </a:solidFill>
                <a:latin typeface="Calibri"/>
                <a:cs typeface="Calibri"/>
              </a:rPr>
              <a:t> </a:t>
            </a:r>
            <a:r>
              <a:rPr sz="2400" spc="-39" baseline="2275" dirty="0">
                <a:solidFill>
                  <a:srgbClr val="FDFFFD"/>
                </a:solidFill>
                <a:latin typeface="Calibri"/>
                <a:cs typeface="Calibri"/>
              </a:rPr>
              <a:t>b</a:t>
            </a:r>
            <a:r>
              <a:rPr sz="2400" baseline="2275" dirty="0">
                <a:solidFill>
                  <a:srgbClr val="FDFFFD"/>
                </a:solidFill>
                <a:latin typeface="Calibri"/>
                <a:cs typeface="Calibri"/>
              </a:rPr>
              <a:t>e</a:t>
            </a:r>
            <a:r>
              <a:rPr sz="2400" spc="-59" baseline="2275" dirty="0">
                <a:solidFill>
                  <a:srgbClr val="FDFFFD"/>
                </a:solidFill>
                <a:latin typeface="Calibri"/>
                <a:cs typeface="Calibri"/>
              </a:rPr>
              <a:t>r</a:t>
            </a:r>
            <a:r>
              <a:rPr sz="2400" spc="-39" baseline="2275" dirty="0">
                <a:solidFill>
                  <a:srgbClr val="FDFFFD"/>
                </a:solidFill>
                <a:latin typeface="Calibri"/>
                <a:cs typeface="Calibri"/>
              </a:rPr>
              <a:t>b</a:t>
            </a:r>
            <a:r>
              <a:rPr sz="2400" spc="33" baseline="2275" dirty="0">
                <a:solidFill>
                  <a:srgbClr val="FDFFFD"/>
                </a:solidFill>
                <a:latin typeface="Calibri"/>
                <a:cs typeface="Calibri"/>
              </a:rPr>
              <a:t>a</a:t>
            </a:r>
            <a:r>
              <a:rPr sz="2400" spc="45" baseline="2275" dirty="0">
                <a:solidFill>
                  <a:srgbClr val="FDFFFD"/>
                </a:solidFill>
                <a:latin typeface="Calibri"/>
                <a:cs typeface="Calibri"/>
              </a:rPr>
              <a:t>g</a:t>
            </a:r>
            <a:r>
              <a:rPr sz="2400" spc="33" baseline="2275" dirty="0">
                <a:solidFill>
                  <a:srgbClr val="FDFFFD"/>
                </a:solidFill>
                <a:latin typeface="Calibri"/>
                <a:cs typeface="Calibri"/>
              </a:rPr>
              <a:t>a</a:t>
            </a:r>
            <a:r>
              <a:rPr sz="2400" baseline="2275" dirty="0">
                <a:solidFill>
                  <a:srgbClr val="FDFFFD"/>
                </a:solidFill>
                <a:latin typeface="Calibri"/>
                <a:cs typeface="Calibri"/>
              </a:rPr>
              <a:t>i</a:t>
            </a:r>
            <a:r>
              <a:rPr sz="2400" spc="-32" baseline="2275" dirty="0">
                <a:solidFill>
                  <a:srgbClr val="FDFFFD"/>
                </a:solidFill>
                <a:latin typeface="Calibri"/>
                <a:cs typeface="Calibri"/>
              </a:rPr>
              <a:t> </a:t>
            </a:r>
            <a:r>
              <a:rPr sz="2400" spc="-39" baseline="2275" dirty="0">
                <a:solidFill>
                  <a:srgbClr val="FDFFFD"/>
                </a:solidFill>
                <a:latin typeface="Calibri"/>
                <a:cs typeface="Calibri"/>
              </a:rPr>
              <a:t>h</a:t>
            </a:r>
            <a:r>
              <a:rPr sz="2400" spc="33" baseline="2275" dirty="0">
                <a:solidFill>
                  <a:srgbClr val="FDFFFD"/>
                </a:solidFill>
                <a:latin typeface="Calibri"/>
                <a:cs typeface="Calibri"/>
              </a:rPr>
              <a:t>al</a:t>
            </a:r>
            <a:r>
              <a:rPr sz="2400" baseline="2275" dirty="0">
                <a:solidFill>
                  <a:srgbClr val="FDFFFD"/>
                </a:solidFill>
                <a:latin typeface="Calibri"/>
                <a:cs typeface="Calibri"/>
              </a:rPr>
              <a:t>,</a:t>
            </a:r>
            <a:r>
              <a:rPr sz="2400" spc="-59" baseline="2275" dirty="0">
                <a:solidFill>
                  <a:srgbClr val="FDFFFD"/>
                </a:solidFill>
                <a:latin typeface="Calibri"/>
                <a:cs typeface="Calibri"/>
              </a:rPr>
              <a:t> </a:t>
            </a:r>
            <a:r>
              <a:rPr sz="2400" spc="72" baseline="2275" dirty="0">
                <a:solidFill>
                  <a:srgbClr val="FDFFFD"/>
                </a:solidFill>
                <a:latin typeface="Calibri"/>
                <a:cs typeface="Calibri"/>
              </a:rPr>
              <a:t>s</a:t>
            </a:r>
            <a:r>
              <a:rPr sz="2400" spc="5" baseline="2275" dirty="0">
                <a:solidFill>
                  <a:srgbClr val="FDFFFD"/>
                </a:solidFill>
                <a:latin typeface="Calibri"/>
                <a:cs typeface="Calibri"/>
              </a:rPr>
              <a:t>e</a:t>
            </a:r>
            <a:r>
              <a:rPr sz="2400" spc="-39" baseline="2275" dirty="0">
                <a:solidFill>
                  <a:srgbClr val="FDFFFD"/>
                </a:solidFill>
                <a:latin typeface="Calibri"/>
                <a:cs typeface="Calibri"/>
              </a:rPr>
              <a:t>h</a:t>
            </a:r>
            <a:r>
              <a:rPr sz="2400" spc="33" baseline="2275" dirty="0">
                <a:solidFill>
                  <a:srgbClr val="FDFFFD"/>
                </a:solidFill>
                <a:latin typeface="Calibri"/>
                <a:cs typeface="Calibri"/>
              </a:rPr>
              <a:t>i</a:t>
            </a:r>
            <a:r>
              <a:rPr sz="2400" spc="-39" baseline="2275" dirty="0">
                <a:solidFill>
                  <a:srgbClr val="FDFFFD"/>
                </a:solidFill>
                <a:latin typeface="Calibri"/>
                <a:cs typeface="Calibri"/>
              </a:rPr>
              <a:t>n</a:t>
            </a:r>
            <a:r>
              <a:rPr sz="2400" spc="45" baseline="2275" dirty="0">
                <a:solidFill>
                  <a:srgbClr val="FDFFFD"/>
                </a:solidFill>
                <a:latin typeface="Calibri"/>
                <a:cs typeface="Calibri"/>
              </a:rPr>
              <a:t>gg</a:t>
            </a:r>
            <a:r>
              <a:rPr sz="2400" baseline="2275" dirty="0">
                <a:solidFill>
                  <a:srgbClr val="FDFFFD"/>
                </a:solidFill>
                <a:latin typeface="Calibri"/>
                <a:cs typeface="Calibri"/>
              </a:rPr>
              <a:t>a</a:t>
            </a:r>
            <a:r>
              <a:rPr sz="2400" spc="-25" baseline="2275" dirty="0">
                <a:solidFill>
                  <a:srgbClr val="FDFFFD"/>
                </a:solidFill>
                <a:latin typeface="Calibri"/>
                <a:cs typeface="Calibri"/>
              </a:rPr>
              <a:t> </a:t>
            </a:r>
            <a:r>
              <a:rPr sz="2400" spc="72" baseline="2275" dirty="0">
                <a:solidFill>
                  <a:srgbClr val="FDFFFD"/>
                </a:solidFill>
                <a:latin typeface="Calibri"/>
                <a:cs typeface="Calibri"/>
              </a:rPr>
              <a:t>s</a:t>
            </a:r>
            <a:r>
              <a:rPr sz="2400" spc="5" baseline="2275" dirty="0">
                <a:solidFill>
                  <a:srgbClr val="FDFFFD"/>
                </a:solidFill>
                <a:latin typeface="Calibri"/>
                <a:cs typeface="Calibri"/>
              </a:rPr>
              <a:t>e</a:t>
            </a:r>
            <a:r>
              <a:rPr sz="2400" spc="-45" baseline="2275" dirty="0">
                <a:solidFill>
                  <a:srgbClr val="FDFFFD"/>
                </a:solidFill>
                <a:latin typeface="Calibri"/>
                <a:cs typeface="Calibri"/>
              </a:rPr>
              <a:t>o</a:t>
            </a:r>
            <a:r>
              <a:rPr sz="2400" spc="-59" baseline="2275" dirty="0">
                <a:solidFill>
                  <a:srgbClr val="FDFFFD"/>
                </a:solidFill>
                <a:latin typeface="Calibri"/>
                <a:cs typeface="Calibri"/>
              </a:rPr>
              <a:t>r</a:t>
            </a:r>
            <a:r>
              <a:rPr sz="2400" spc="33" baseline="2275" dirty="0">
                <a:solidFill>
                  <a:srgbClr val="FDFFFD"/>
                </a:solidFill>
                <a:latin typeface="Calibri"/>
                <a:cs typeface="Calibri"/>
              </a:rPr>
              <a:t>a</a:t>
            </a:r>
            <a:r>
              <a:rPr sz="2400" spc="-39" baseline="2275" dirty="0">
                <a:solidFill>
                  <a:srgbClr val="FDFFFD"/>
                </a:solidFill>
                <a:latin typeface="Calibri"/>
                <a:cs typeface="Calibri"/>
              </a:rPr>
              <a:t>n</a:t>
            </a:r>
            <a:r>
              <a:rPr sz="2400" baseline="2275" dirty="0">
                <a:solidFill>
                  <a:srgbClr val="FDFFFD"/>
                </a:solidFill>
                <a:latin typeface="Calibri"/>
                <a:cs typeface="Calibri"/>
              </a:rPr>
              <a:t>g</a:t>
            </a:r>
            <a:r>
              <a:rPr sz="2400" spc="-112" baseline="2275" dirty="0">
                <a:solidFill>
                  <a:srgbClr val="FDFFFD"/>
                </a:solidFill>
                <a:latin typeface="Calibri"/>
                <a:cs typeface="Calibri"/>
              </a:rPr>
              <a:t> </a:t>
            </a:r>
            <a:r>
              <a:rPr sz="2400" spc="33" baseline="2275" dirty="0">
                <a:solidFill>
                  <a:srgbClr val="FDFFFD"/>
                </a:solidFill>
                <a:latin typeface="Calibri"/>
                <a:cs typeface="Calibri"/>
              </a:rPr>
              <a:t>i</a:t>
            </a:r>
            <a:r>
              <a:rPr sz="2400" spc="-39" baseline="2275" dirty="0">
                <a:solidFill>
                  <a:srgbClr val="FDFFFD"/>
                </a:solidFill>
                <a:latin typeface="Calibri"/>
                <a:cs typeface="Calibri"/>
              </a:rPr>
              <a:t>nd</a:t>
            </a:r>
            <a:r>
              <a:rPr sz="2400" spc="33" baseline="2275" dirty="0">
                <a:solidFill>
                  <a:srgbClr val="FDFFFD"/>
                </a:solidFill>
                <a:latin typeface="Calibri"/>
                <a:cs typeface="Calibri"/>
              </a:rPr>
              <a:t>i</a:t>
            </a:r>
            <a:r>
              <a:rPr sz="2400" spc="-25" baseline="2275" dirty="0">
                <a:solidFill>
                  <a:srgbClr val="FDFFFD"/>
                </a:solidFill>
                <a:latin typeface="Calibri"/>
                <a:cs typeface="Calibri"/>
              </a:rPr>
              <a:t>v</a:t>
            </a:r>
            <a:r>
              <a:rPr sz="2400" spc="33" baseline="2275" dirty="0">
                <a:solidFill>
                  <a:srgbClr val="FDFFFD"/>
                </a:solidFill>
                <a:latin typeface="Calibri"/>
                <a:cs typeface="Calibri"/>
              </a:rPr>
              <a:t>i</a:t>
            </a:r>
            <a:r>
              <a:rPr sz="2400" spc="-39" baseline="2275" dirty="0">
                <a:solidFill>
                  <a:srgbClr val="FDFFFD"/>
                </a:solidFill>
                <a:latin typeface="Calibri"/>
                <a:cs typeface="Calibri"/>
              </a:rPr>
              <a:t>d</a:t>
            </a:r>
            <a:r>
              <a:rPr sz="2400" baseline="2275" dirty="0">
                <a:solidFill>
                  <a:srgbClr val="FDFFFD"/>
                </a:solidFill>
                <a:latin typeface="Calibri"/>
                <a:cs typeface="Calibri"/>
              </a:rPr>
              <a:t>u</a:t>
            </a:r>
            <a:r>
              <a:rPr sz="2400" spc="-100" baseline="2275" dirty="0">
                <a:solidFill>
                  <a:srgbClr val="FDFFFD"/>
                </a:solidFill>
                <a:latin typeface="Calibri"/>
                <a:cs typeface="Calibri"/>
              </a:rPr>
              <a:t> </a:t>
            </a:r>
            <a:r>
              <a:rPr sz="2400" spc="-39" baseline="2275" dirty="0">
                <a:solidFill>
                  <a:srgbClr val="FDFFFD"/>
                </a:solidFill>
                <a:latin typeface="Calibri"/>
                <a:cs typeface="Calibri"/>
              </a:rPr>
              <a:t>h</a:t>
            </a:r>
            <a:r>
              <a:rPr sz="2400" spc="33" baseline="2275" dirty="0">
                <a:solidFill>
                  <a:srgbClr val="FDFFFD"/>
                </a:solidFill>
                <a:latin typeface="Calibri"/>
                <a:cs typeface="Calibri"/>
              </a:rPr>
              <a:t>a</a:t>
            </a:r>
            <a:r>
              <a:rPr sz="2400" spc="-59" baseline="2275" dirty="0">
                <a:solidFill>
                  <a:srgbClr val="FDFFFD"/>
                </a:solidFill>
                <a:latin typeface="Calibri"/>
                <a:cs typeface="Calibri"/>
              </a:rPr>
              <a:t>r</a:t>
            </a:r>
            <a:r>
              <a:rPr sz="2400" spc="-39" baseline="2275" dirty="0">
                <a:solidFill>
                  <a:srgbClr val="FDFFFD"/>
                </a:solidFill>
                <a:latin typeface="Calibri"/>
                <a:cs typeface="Calibri"/>
              </a:rPr>
              <a:t>u</a:t>
            </a:r>
            <a:r>
              <a:rPr sz="2400" baseline="2275" dirty="0">
                <a:solidFill>
                  <a:srgbClr val="FDFFFD"/>
                </a:solidFill>
                <a:latin typeface="Calibri"/>
                <a:cs typeface="Calibri"/>
              </a:rPr>
              <a:t>s</a:t>
            </a:r>
            <a:r>
              <a:rPr sz="2400" spc="12" baseline="2275" dirty="0">
                <a:solidFill>
                  <a:srgbClr val="FDFFFD"/>
                </a:solidFill>
                <a:latin typeface="Calibri"/>
                <a:cs typeface="Calibri"/>
              </a:rPr>
              <a:t> </a:t>
            </a:r>
            <a:r>
              <a:rPr sz="2400" spc="-45" baseline="2275" dirty="0">
                <a:solidFill>
                  <a:srgbClr val="FDFFFD"/>
                </a:solidFill>
                <a:latin typeface="Calibri"/>
                <a:cs typeface="Calibri"/>
              </a:rPr>
              <a:t>d</a:t>
            </a:r>
            <a:r>
              <a:rPr sz="2400" spc="33" baseline="2275" dirty="0">
                <a:solidFill>
                  <a:srgbClr val="FDFFFD"/>
                </a:solidFill>
                <a:latin typeface="Calibri"/>
                <a:cs typeface="Calibri"/>
              </a:rPr>
              <a:t>i</a:t>
            </a:r>
            <a:r>
              <a:rPr sz="2400" spc="-45" baseline="2275" dirty="0">
                <a:solidFill>
                  <a:srgbClr val="FDFFFD"/>
                </a:solidFill>
                <a:latin typeface="Calibri"/>
                <a:cs typeface="Calibri"/>
              </a:rPr>
              <a:t>b</a:t>
            </a:r>
            <a:r>
              <a:rPr sz="2400" spc="5" baseline="2275" dirty="0">
                <a:solidFill>
                  <a:srgbClr val="FDFFFD"/>
                </a:solidFill>
                <a:latin typeface="Calibri"/>
                <a:cs typeface="Calibri"/>
              </a:rPr>
              <a:t>e</a:t>
            </a:r>
            <a:r>
              <a:rPr sz="2400" spc="-25" baseline="2275" dirty="0">
                <a:solidFill>
                  <a:srgbClr val="FDFFFD"/>
                </a:solidFill>
                <a:latin typeface="Calibri"/>
                <a:cs typeface="Calibri"/>
              </a:rPr>
              <a:t>k</a:t>
            </a:r>
            <a:r>
              <a:rPr sz="2400" spc="33" baseline="2275" dirty="0">
                <a:solidFill>
                  <a:srgbClr val="FDFFFD"/>
                </a:solidFill>
                <a:latin typeface="Calibri"/>
                <a:cs typeface="Calibri"/>
              </a:rPr>
              <a:t>al</a:t>
            </a:r>
            <a:r>
              <a:rPr sz="2400" baseline="2275" dirty="0">
                <a:solidFill>
                  <a:srgbClr val="FDFFFD"/>
                </a:solidFill>
                <a:latin typeface="Calibri"/>
                <a:cs typeface="Calibri"/>
              </a:rPr>
              <a:t>i</a:t>
            </a:r>
            <a:r>
              <a:rPr sz="2400" spc="-125" baseline="2275" dirty="0">
                <a:solidFill>
                  <a:srgbClr val="FDFFFD"/>
                </a:solidFill>
                <a:latin typeface="Calibri"/>
                <a:cs typeface="Calibri"/>
              </a:rPr>
              <a:t> </a:t>
            </a:r>
            <a:r>
              <a:rPr sz="2400" spc="-39" baseline="2275" dirty="0">
                <a:solidFill>
                  <a:srgbClr val="FDFFFD"/>
                </a:solidFill>
                <a:latin typeface="Calibri"/>
                <a:cs typeface="Calibri"/>
              </a:rPr>
              <a:t>d</a:t>
            </a:r>
            <a:r>
              <a:rPr sz="2400" spc="5" baseline="2275" dirty="0">
                <a:solidFill>
                  <a:srgbClr val="FDFFFD"/>
                </a:solidFill>
                <a:latin typeface="Calibri"/>
                <a:cs typeface="Calibri"/>
              </a:rPr>
              <a:t>e</a:t>
            </a:r>
            <a:r>
              <a:rPr sz="2400" spc="-39" baseline="2275" dirty="0">
                <a:solidFill>
                  <a:srgbClr val="FDFFFD"/>
                </a:solidFill>
                <a:latin typeface="Calibri"/>
                <a:cs typeface="Calibri"/>
              </a:rPr>
              <a:t>n</a:t>
            </a:r>
            <a:r>
              <a:rPr sz="2400" spc="45" baseline="2275" dirty="0">
                <a:solidFill>
                  <a:srgbClr val="FDFFFD"/>
                </a:solidFill>
                <a:latin typeface="Calibri"/>
                <a:cs typeface="Calibri"/>
              </a:rPr>
              <a:t>g</a:t>
            </a:r>
            <a:r>
              <a:rPr sz="2400" spc="33" baseline="2275" dirty="0">
                <a:solidFill>
                  <a:srgbClr val="FDFFFD"/>
                </a:solidFill>
                <a:latin typeface="Calibri"/>
                <a:cs typeface="Calibri"/>
              </a:rPr>
              <a:t>a</a:t>
            </a:r>
            <a:r>
              <a:rPr sz="2400" baseline="2275" dirty="0">
                <a:solidFill>
                  <a:srgbClr val="FDFFFD"/>
                </a:solidFill>
                <a:latin typeface="Calibri"/>
                <a:cs typeface="Calibri"/>
              </a:rPr>
              <a:t>n</a:t>
            </a:r>
            <a:r>
              <a:rPr sz="2400" spc="-105" baseline="2275" dirty="0">
                <a:solidFill>
                  <a:srgbClr val="FDFFFD"/>
                </a:solidFill>
                <a:latin typeface="Calibri"/>
                <a:cs typeface="Calibri"/>
              </a:rPr>
              <a:t> </a:t>
            </a:r>
            <a:r>
              <a:rPr sz="2400" spc="-225" baseline="2275" dirty="0">
                <a:solidFill>
                  <a:srgbClr val="FDFFFD"/>
                </a:solidFill>
                <a:latin typeface="Calibri"/>
                <a:cs typeface="Calibri"/>
              </a:rPr>
              <a:t>k</a:t>
            </a:r>
            <a:r>
              <a:rPr sz="2400" baseline="2275" dirty="0">
                <a:solidFill>
                  <a:srgbClr val="FDFFFD"/>
                </a:solidFill>
                <a:latin typeface="Calibri"/>
                <a:cs typeface="Calibri"/>
              </a:rPr>
              <a:t>e</a:t>
            </a:r>
            <a:r>
              <a:rPr sz="2400" spc="-79" baseline="2275" dirty="0">
                <a:solidFill>
                  <a:srgbClr val="FDFFFD"/>
                </a:solidFill>
                <a:latin typeface="Calibri"/>
                <a:cs typeface="Calibri"/>
              </a:rPr>
              <a:t>m</a:t>
            </a:r>
            <a:r>
              <a:rPr sz="2400" spc="33" baseline="2275" dirty="0">
                <a:solidFill>
                  <a:srgbClr val="FDFFFD"/>
                </a:solidFill>
                <a:latin typeface="Calibri"/>
                <a:cs typeface="Calibri"/>
              </a:rPr>
              <a:t>a</a:t>
            </a:r>
            <a:r>
              <a:rPr sz="2400" spc="-79" baseline="2275" dirty="0">
                <a:solidFill>
                  <a:srgbClr val="FDFFFD"/>
                </a:solidFill>
                <a:latin typeface="Calibri"/>
                <a:cs typeface="Calibri"/>
              </a:rPr>
              <a:t>m</a:t>
            </a:r>
            <a:r>
              <a:rPr sz="2400" spc="-39" baseline="2275" dirty="0">
                <a:solidFill>
                  <a:srgbClr val="FDFFFD"/>
                </a:solidFill>
                <a:latin typeface="Calibri"/>
                <a:cs typeface="Calibri"/>
              </a:rPr>
              <a:t>pu</a:t>
            </a:r>
            <a:r>
              <a:rPr sz="2400" spc="33" baseline="2275" dirty="0">
                <a:solidFill>
                  <a:srgbClr val="FDFFFD"/>
                </a:solidFill>
                <a:latin typeface="Calibri"/>
                <a:cs typeface="Calibri"/>
              </a:rPr>
              <a:t>a</a:t>
            </a:r>
            <a:r>
              <a:rPr sz="2400" baseline="2275" dirty="0">
                <a:solidFill>
                  <a:srgbClr val="FDFFFD"/>
                </a:solidFill>
                <a:latin typeface="Calibri"/>
                <a:cs typeface="Calibri"/>
              </a:rPr>
              <a:t>n</a:t>
            </a:r>
            <a:r>
              <a:rPr sz="2400" spc="99" baseline="2275" dirty="0">
                <a:solidFill>
                  <a:srgbClr val="FDFFFD"/>
                </a:solidFill>
                <a:latin typeface="Calibri"/>
                <a:cs typeface="Calibri"/>
              </a:rPr>
              <a:t> </a:t>
            </a:r>
            <a:r>
              <a:rPr sz="2400" spc="33" baseline="2275" dirty="0">
                <a:solidFill>
                  <a:srgbClr val="FDFFFD"/>
                </a:solidFill>
                <a:latin typeface="Calibri"/>
                <a:cs typeface="Calibri"/>
              </a:rPr>
              <a:t>i</a:t>
            </a:r>
            <a:r>
              <a:rPr sz="2400" spc="-39" baseline="2275" dirty="0">
                <a:solidFill>
                  <a:srgbClr val="FDFFFD"/>
                </a:solidFill>
                <a:latin typeface="Calibri"/>
                <a:cs typeface="Calibri"/>
              </a:rPr>
              <a:t>n</a:t>
            </a:r>
            <a:r>
              <a:rPr sz="2400" baseline="2275" dirty="0">
                <a:solidFill>
                  <a:srgbClr val="FDFFFD"/>
                </a:solidFill>
                <a:latin typeface="Calibri"/>
                <a:cs typeface="Calibri"/>
              </a:rPr>
              <a:t>i</a:t>
            </a:r>
            <a:endParaRPr sz="1600">
              <a:latin typeface="Calibri"/>
              <a:cs typeface="Calibri"/>
            </a:endParaRPr>
          </a:p>
          <a:p>
            <a:pPr marL="5813913">
              <a:lnSpc>
                <a:spcPts val="1321"/>
              </a:lnSpc>
              <a:spcBef>
                <a:spcPts val="6684"/>
              </a:spcBef>
            </a:pPr>
            <a:r>
              <a:rPr sz="1000" spc="-33" dirty="0">
                <a:solidFill>
                  <a:srgbClr val="D9D9D9"/>
                </a:solidFill>
                <a:latin typeface="Bernard MT Condensed"/>
                <a:cs typeface="Bernard MT Condensed"/>
              </a:rPr>
              <a:t>K</a:t>
            </a:r>
            <a:r>
              <a:rPr sz="1000" spc="-12" dirty="0">
                <a:solidFill>
                  <a:srgbClr val="D9D9D9"/>
                </a:solidFill>
                <a:latin typeface="Bernard MT Condensed"/>
                <a:cs typeface="Bernard MT Condensed"/>
              </a:rPr>
              <a:t>E</a:t>
            </a:r>
            <a:r>
              <a:rPr sz="1000" spc="-5" dirty="0">
                <a:solidFill>
                  <a:srgbClr val="D9D9D9"/>
                </a:solidFill>
                <a:latin typeface="Bernard MT Condensed"/>
                <a:cs typeface="Bernard MT Condensed"/>
              </a:rPr>
              <a:t>L</a:t>
            </a:r>
            <a:r>
              <a:rPr sz="1000" spc="-12" dirty="0">
                <a:solidFill>
                  <a:srgbClr val="D9D9D9"/>
                </a:solidFill>
                <a:latin typeface="Bernard MT Condensed"/>
                <a:cs typeface="Bernard MT Condensed"/>
              </a:rPr>
              <a:t>E</a:t>
            </a:r>
            <a:r>
              <a:rPr sz="1000" spc="39" dirty="0">
                <a:solidFill>
                  <a:srgbClr val="D9D9D9"/>
                </a:solidFill>
                <a:latin typeface="Bernard MT Condensed"/>
                <a:cs typeface="Bernard MT Condensed"/>
              </a:rPr>
              <a:t>N</a:t>
            </a:r>
            <a:r>
              <a:rPr sz="1000" spc="-39" dirty="0">
                <a:solidFill>
                  <a:srgbClr val="D9D9D9"/>
                </a:solidFill>
                <a:latin typeface="Bernard MT Condensed"/>
                <a:cs typeface="Bernard MT Condensed"/>
              </a:rPr>
              <a:t>G</a:t>
            </a:r>
            <a:r>
              <a:rPr sz="1000" spc="-33" dirty="0">
                <a:solidFill>
                  <a:srgbClr val="D9D9D9"/>
                </a:solidFill>
                <a:latin typeface="Bernard MT Condensed"/>
                <a:cs typeface="Bernard MT Condensed"/>
              </a:rPr>
              <a:t>K</a:t>
            </a:r>
            <a:r>
              <a:rPr sz="1000" spc="19" dirty="0">
                <a:solidFill>
                  <a:srgbClr val="D9D9D9"/>
                </a:solidFill>
                <a:latin typeface="Bernard MT Condensed"/>
                <a:cs typeface="Bernard MT Condensed"/>
              </a:rPr>
              <a:t>A</a:t>
            </a:r>
            <a:r>
              <a:rPr sz="1000" spc="-39" dirty="0">
                <a:solidFill>
                  <a:srgbClr val="D9D9D9"/>
                </a:solidFill>
                <a:latin typeface="Bernard MT Condensed"/>
                <a:cs typeface="Bernard MT Condensed"/>
              </a:rPr>
              <a:t>P</a:t>
            </a:r>
            <a:r>
              <a:rPr sz="1000" spc="19" dirty="0">
                <a:solidFill>
                  <a:srgbClr val="D9D9D9"/>
                </a:solidFill>
                <a:latin typeface="Bernard MT Condensed"/>
                <a:cs typeface="Bernard MT Condensed"/>
              </a:rPr>
              <a:t>A</a:t>
            </a:r>
            <a:r>
              <a:rPr sz="1000" dirty="0">
                <a:solidFill>
                  <a:srgbClr val="D9D9D9"/>
                </a:solidFill>
                <a:latin typeface="Bernard MT Condensed"/>
                <a:cs typeface="Bernard MT Condensed"/>
              </a:rPr>
              <a:t>N</a:t>
            </a:r>
            <a:r>
              <a:rPr sz="1000" spc="92" dirty="0">
                <a:solidFill>
                  <a:srgbClr val="D9D9D9"/>
                </a:solidFill>
                <a:latin typeface="Bernard MT Condensed"/>
                <a:cs typeface="Bernard MT Condensed"/>
              </a:rPr>
              <a:t> </a:t>
            </a:r>
            <a:r>
              <a:rPr sz="1000" spc="-39" dirty="0">
                <a:solidFill>
                  <a:srgbClr val="D9D9D9"/>
                </a:solidFill>
                <a:latin typeface="Bernard MT Condensed"/>
                <a:cs typeface="Bernard MT Condensed"/>
              </a:rPr>
              <a:t>P</a:t>
            </a:r>
            <a:r>
              <a:rPr sz="1000" spc="-12" dirty="0">
                <a:solidFill>
                  <a:srgbClr val="D9D9D9"/>
                </a:solidFill>
                <a:latin typeface="Bernard MT Condensed"/>
                <a:cs typeface="Bernard MT Condensed"/>
              </a:rPr>
              <a:t>E</a:t>
            </a:r>
            <a:r>
              <a:rPr sz="1000" spc="39" dirty="0">
                <a:solidFill>
                  <a:srgbClr val="D9D9D9"/>
                </a:solidFill>
                <a:latin typeface="Bernard MT Condensed"/>
                <a:cs typeface="Bernard MT Condensed"/>
              </a:rPr>
              <a:t>N</a:t>
            </a:r>
            <a:r>
              <a:rPr sz="1000" spc="19" dirty="0">
                <a:solidFill>
                  <a:srgbClr val="D9D9D9"/>
                </a:solidFill>
                <a:latin typeface="Bernard MT Condensed"/>
                <a:cs typeface="Bernard MT Condensed"/>
              </a:rPr>
              <a:t>YA</a:t>
            </a:r>
            <a:r>
              <a:rPr sz="1000" dirty="0">
                <a:solidFill>
                  <a:srgbClr val="D9D9D9"/>
                </a:solidFill>
                <a:latin typeface="Bernard MT Condensed"/>
                <a:cs typeface="Bernard MT Condensed"/>
              </a:rPr>
              <a:t>J</a:t>
            </a:r>
            <a:r>
              <a:rPr sz="1000" spc="5" dirty="0">
                <a:solidFill>
                  <a:srgbClr val="D9D9D9"/>
                </a:solidFill>
                <a:latin typeface="Bernard MT Condensed"/>
                <a:cs typeface="Bernard MT Condensed"/>
              </a:rPr>
              <a:t>I</a:t>
            </a:r>
            <a:r>
              <a:rPr sz="1000" spc="19" dirty="0">
                <a:solidFill>
                  <a:srgbClr val="D9D9D9"/>
                </a:solidFill>
                <a:latin typeface="Bernard MT Condensed"/>
                <a:cs typeface="Bernard MT Condensed"/>
              </a:rPr>
              <a:t>A</a:t>
            </a:r>
            <a:r>
              <a:rPr sz="1000" dirty="0">
                <a:solidFill>
                  <a:srgbClr val="D9D9D9"/>
                </a:solidFill>
                <a:latin typeface="Bernard MT Condensed"/>
                <a:cs typeface="Bernard MT Condensed"/>
              </a:rPr>
              <a:t>N</a:t>
            </a:r>
            <a:r>
              <a:rPr sz="1000" spc="-5" dirty="0">
                <a:solidFill>
                  <a:srgbClr val="D9D9D9"/>
                </a:solidFill>
                <a:latin typeface="Bernard MT Condensed"/>
                <a:cs typeface="Bernard MT Condensed"/>
              </a:rPr>
              <a:t> </a:t>
            </a:r>
            <a:r>
              <a:rPr sz="1000" spc="12" dirty="0">
                <a:solidFill>
                  <a:srgbClr val="D9D9D9"/>
                </a:solidFill>
                <a:latin typeface="Bernard MT Condensed"/>
                <a:cs typeface="Bernard MT Condensed"/>
              </a:rPr>
              <a:t>M</a:t>
            </a:r>
            <a:r>
              <a:rPr sz="1000" spc="19" dirty="0">
                <a:solidFill>
                  <a:srgbClr val="D9D9D9"/>
                </a:solidFill>
                <a:latin typeface="Bernard MT Condensed"/>
                <a:cs typeface="Bernard MT Condensed"/>
              </a:rPr>
              <a:t>A</a:t>
            </a:r>
            <a:r>
              <a:rPr sz="1000" spc="33" dirty="0">
                <a:solidFill>
                  <a:srgbClr val="D9D9D9"/>
                </a:solidFill>
                <a:latin typeface="Bernard MT Condensed"/>
                <a:cs typeface="Bernard MT Condensed"/>
              </a:rPr>
              <a:t>T</a:t>
            </a:r>
            <a:r>
              <a:rPr sz="1000" dirty="0">
                <a:solidFill>
                  <a:srgbClr val="D9D9D9"/>
                </a:solidFill>
                <a:latin typeface="Bernard MT Condensed"/>
                <a:cs typeface="Bernard MT Condensed"/>
              </a:rPr>
              <a:t>A</a:t>
            </a:r>
            <a:r>
              <a:rPr sz="1000" spc="-25" dirty="0">
                <a:solidFill>
                  <a:srgbClr val="D9D9D9"/>
                </a:solidFill>
                <a:latin typeface="Bernard MT Condensed"/>
                <a:cs typeface="Bernard MT Condensed"/>
              </a:rPr>
              <a:t> </a:t>
            </a:r>
            <a:r>
              <a:rPr sz="1000" spc="-33" dirty="0">
                <a:solidFill>
                  <a:srgbClr val="D9D9D9"/>
                </a:solidFill>
                <a:latin typeface="Bernard MT Condensed"/>
                <a:cs typeface="Bernard MT Condensed"/>
              </a:rPr>
              <a:t>K</a:t>
            </a:r>
            <a:r>
              <a:rPr sz="1000" spc="-39" dirty="0">
                <a:solidFill>
                  <a:srgbClr val="D9D9D9"/>
                </a:solidFill>
                <a:latin typeface="Bernard MT Condensed"/>
                <a:cs typeface="Bernard MT Condensed"/>
              </a:rPr>
              <a:t>U</a:t>
            </a:r>
            <a:r>
              <a:rPr sz="1000" spc="-5" dirty="0">
                <a:solidFill>
                  <a:srgbClr val="D9D9D9"/>
                </a:solidFill>
                <a:latin typeface="Bernard MT Condensed"/>
                <a:cs typeface="Bernard MT Condensed"/>
              </a:rPr>
              <a:t>L</a:t>
            </a:r>
            <a:r>
              <a:rPr sz="1000" spc="5" dirty="0">
                <a:solidFill>
                  <a:srgbClr val="D9D9D9"/>
                </a:solidFill>
                <a:latin typeface="Bernard MT Condensed"/>
                <a:cs typeface="Bernard MT Condensed"/>
              </a:rPr>
              <a:t>I</a:t>
            </a:r>
            <a:r>
              <a:rPr sz="1000" spc="19" dirty="0">
                <a:solidFill>
                  <a:srgbClr val="D9D9D9"/>
                </a:solidFill>
                <a:latin typeface="Bernard MT Condensed"/>
                <a:cs typeface="Bernard MT Condensed"/>
              </a:rPr>
              <a:t>A</a:t>
            </a:r>
            <a:r>
              <a:rPr sz="1000" dirty="0">
                <a:solidFill>
                  <a:srgbClr val="D9D9D9"/>
                </a:solidFill>
                <a:latin typeface="Bernard MT Condensed"/>
                <a:cs typeface="Bernard MT Condensed"/>
              </a:rPr>
              <a:t>H </a:t>
            </a:r>
            <a:r>
              <a:rPr sz="1000" spc="25" dirty="0">
                <a:solidFill>
                  <a:srgbClr val="D9D9D9"/>
                </a:solidFill>
                <a:latin typeface="Bernard MT Condensed"/>
                <a:cs typeface="Bernard MT Condensed"/>
              </a:rPr>
              <a:t>S</a:t>
            </a:r>
            <a:r>
              <a:rPr sz="1000" spc="5" dirty="0">
                <a:solidFill>
                  <a:srgbClr val="D9D9D9"/>
                </a:solidFill>
                <a:latin typeface="Bernard MT Condensed"/>
                <a:cs typeface="Bernard MT Condensed"/>
              </a:rPr>
              <a:t>I</a:t>
            </a:r>
            <a:r>
              <a:rPr sz="1000" spc="25" dirty="0">
                <a:solidFill>
                  <a:srgbClr val="D9D9D9"/>
                </a:solidFill>
                <a:latin typeface="Bernard MT Condensed"/>
                <a:cs typeface="Bernard MT Condensed"/>
              </a:rPr>
              <a:t>S</a:t>
            </a:r>
            <a:r>
              <a:rPr sz="1000" spc="33" dirty="0">
                <a:solidFill>
                  <a:srgbClr val="D9D9D9"/>
                </a:solidFill>
                <a:latin typeface="Bernard MT Condensed"/>
                <a:cs typeface="Bernard MT Condensed"/>
              </a:rPr>
              <a:t>T</a:t>
            </a:r>
            <a:r>
              <a:rPr sz="1000" spc="-12" dirty="0">
                <a:solidFill>
                  <a:srgbClr val="D9D9D9"/>
                </a:solidFill>
                <a:latin typeface="Bernard MT Condensed"/>
                <a:cs typeface="Bernard MT Condensed"/>
              </a:rPr>
              <a:t>E</a:t>
            </a:r>
            <a:r>
              <a:rPr sz="1000" dirty="0">
                <a:solidFill>
                  <a:srgbClr val="D9D9D9"/>
                </a:solidFill>
                <a:latin typeface="Bernard MT Condensed"/>
                <a:cs typeface="Bernard MT Condensed"/>
              </a:rPr>
              <a:t>M</a:t>
            </a:r>
            <a:r>
              <a:rPr sz="1000" spc="-25" dirty="0">
                <a:solidFill>
                  <a:srgbClr val="D9D9D9"/>
                </a:solidFill>
                <a:latin typeface="Bernard MT Condensed"/>
                <a:cs typeface="Bernard MT Condensed"/>
              </a:rPr>
              <a:t> </a:t>
            </a:r>
            <a:r>
              <a:rPr sz="1000" spc="-39" dirty="0">
                <a:solidFill>
                  <a:srgbClr val="D9D9D9"/>
                </a:solidFill>
                <a:latin typeface="Bernard MT Condensed"/>
                <a:cs typeface="Bernard MT Condensed"/>
              </a:rPr>
              <a:t>P</a:t>
            </a:r>
            <a:r>
              <a:rPr sz="1000" spc="-12" dirty="0">
                <a:solidFill>
                  <a:srgbClr val="D9D9D9"/>
                </a:solidFill>
                <a:latin typeface="Bernard MT Condensed"/>
                <a:cs typeface="Bernard MT Condensed"/>
              </a:rPr>
              <a:t>E</a:t>
            </a:r>
            <a:r>
              <a:rPr sz="1000" spc="12" dirty="0">
                <a:solidFill>
                  <a:srgbClr val="D9D9D9"/>
                </a:solidFill>
                <a:latin typeface="Bernard MT Condensed"/>
                <a:cs typeface="Bernard MT Condensed"/>
              </a:rPr>
              <a:t>M</a:t>
            </a:r>
            <a:r>
              <a:rPr sz="1000" spc="-39" dirty="0">
                <a:solidFill>
                  <a:srgbClr val="D9D9D9"/>
                </a:solidFill>
                <a:latin typeface="Bernard MT Condensed"/>
                <a:cs typeface="Bernard MT Condensed"/>
              </a:rPr>
              <a:t>B</a:t>
            </a:r>
            <a:r>
              <a:rPr sz="1000" spc="-12" dirty="0">
                <a:solidFill>
                  <a:srgbClr val="D9D9D9"/>
                </a:solidFill>
                <a:latin typeface="Bernard MT Condensed"/>
                <a:cs typeface="Bernard MT Condensed"/>
              </a:rPr>
              <a:t>E</a:t>
            </a:r>
            <a:r>
              <a:rPr sz="1000" spc="-5" dirty="0">
                <a:solidFill>
                  <a:srgbClr val="D9D9D9"/>
                </a:solidFill>
                <a:latin typeface="Bernard MT Condensed"/>
                <a:cs typeface="Bernard MT Condensed"/>
              </a:rPr>
              <a:t>L</a:t>
            </a:r>
            <a:r>
              <a:rPr sz="1000" spc="19" dirty="0">
                <a:solidFill>
                  <a:srgbClr val="D9D9D9"/>
                </a:solidFill>
                <a:latin typeface="Bernard MT Condensed"/>
                <a:cs typeface="Bernard MT Condensed"/>
              </a:rPr>
              <a:t>A</a:t>
            </a:r>
            <a:r>
              <a:rPr sz="1000" dirty="0">
                <a:solidFill>
                  <a:srgbClr val="D9D9D9"/>
                </a:solidFill>
                <a:latin typeface="Bernard MT Condensed"/>
                <a:cs typeface="Bernard MT Condensed"/>
              </a:rPr>
              <a:t>J</a:t>
            </a:r>
            <a:r>
              <a:rPr sz="1000" spc="19" dirty="0">
                <a:solidFill>
                  <a:srgbClr val="D9D9D9"/>
                </a:solidFill>
                <a:latin typeface="Bernard MT Condensed"/>
                <a:cs typeface="Bernard MT Condensed"/>
              </a:rPr>
              <a:t>A</a:t>
            </a:r>
            <a:r>
              <a:rPr sz="1000" spc="-39" dirty="0">
                <a:solidFill>
                  <a:srgbClr val="D9D9D9"/>
                </a:solidFill>
                <a:latin typeface="Bernard MT Condensed"/>
                <a:cs typeface="Bernard MT Condensed"/>
              </a:rPr>
              <a:t>R</a:t>
            </a:r>
            <a:r>
              <a:rPr sz="1000" spc="19" dirty="0">
                <a:solidFill>
                  <a:srgbClr val="D9D9D9"/>
                </a:solidFill>
                <a:latin typeface="Bernard MT Condensed"/>
                <a:cs typeface="Bernard MT Condensed"/>
              </a:rPr>
              <a:t>A</a:t>
            </a:r>
            <a:r>
              <a:rPr sz="1000" dirty="0">
                <a:solidFill>
                  <a:srgbClr val="D9D9D9"/>
                </a:solidFill>
                <a:latin typeface="Bernard MT Condensed"/>
                <a:cs typeface="Bernard MT Condensed"/>
              </a:rPr>
              <a:t>N</a:t>
            </a:r>
            <a:r>
              <a:rPr sz="1000" spc="92" dirty="0">
                <a:solidFill>
                  <a:srgbClr val="D9D9D9"/>
                </a:solidFill>
                <a:latin typeface="Bernard MT Condensed"/>
                <a:cs typeface="Bernard MT Condensed"/>
              </a:rPr>
              <a:t> </a:t>
            </a:r>
            <a:r>
              <a:rPr sz="1000" spc="-39" dirty="0">
                <a:solidFill>
                  <a:srgbClr val="D9D9D9"/>
                </a:solidFill>
                <a:latin typeface="Bernard MT Condensed"/>
                <a:cs typeface="Bernard MT Condensed"/>
              </a:rPr>
              <a:t>D</a:t>
            </a:r>
            <a:r>
              <a:rPr sz="1000" spc="19" dirty="0">
                <a:solidFill>
                  <a:srgbClr val="D9D9D9"/>
                </a:solidFill>
                <a:latin typeface="Bernard MT Condensed"/>
                <a:cs typeface="Bernard MT Condensed"/>
              </a:rPr>
              <a:t>A</a:t>
            </a:r>
            <a:r>
              <a:rPr sz="1000" spc="-39" dirty="0">
                <a:solidFill>
                  <a:srgbClr val="D9D9D9"/>
                </a:solidFill>
                <a:latin typeface="Bernard MT Condensed"/>
                <a:cs typeface="Bernard MT Condensed"/>
              </a:rPr>
              <a:t>R</a:t>
            </a:r>
            <a:r>
              <a:rPr sz="1000" spc="5" dirty="0">
                <a:solidFill>
                  <a:srgbClr val="D9D9D9"/>
                </a:solidFill>
                <a:latin typeface="Bernard MT Condensed"/>
                <a:cs typeface="Bernard MT Condensed"/>
              </a:rPr>
              <a:t>I</a:t>
            </a:r>
            <a:r>
              <a:rPr sz="1000" spc="39" dirty="0">
                <a:solidFill>
                  <a:srgbClr val="D9D9D9"/>
                </a:solidFill>
                <a:latin typeface="Bernard MT Condensed"/>
                <a:cs typeface="Bernard MT Condensed"/>
              </a:rPr>
              <a:t>N</a:t>
            </a:r>
            <a:r>
              <a:rPr sz="1000" dirty="0">
                <a:solidFill>
                  <a:srgbClr val="D9D9D9"/>
                </a:solidFill>
                <a:latin typeface="Bernard MT Condensed"/>
                <a:cs typeface="Bernard MT Condensed"/>
              </a:rPr>
              <a:t>G                       </a:t>
            </a:r>
            <a:r>
              <a:rPr sz="1000" spc="59" dirty="0">
                <a:solidFill>
                  <a:srgbClr val="D9D9D9"/>
                </a:solidFill>
                <a:latin typeface="Bernard MT Condensed"/>
                <a:cs typeface="Bernard MT Condensed"/>
              </a:rPr>
              <a:t> </a:t>
            </a:r>
            <a:r>
              <a:rPr sz="2400" spc="33" baseline="-28070" dirty="0">
                <a:solidFill>
                  <a:srgbClr val="FF0000"/>
                </a:solidFill>
                <a:latin typeface="Bernard MT Condensed"/>
                <a:cs typeface="Bernard MT Condensed"/>
              </a:rPr>
              <a:t>R</a:t>
            </a:r>
            <a:r>
              <a:rPr sz="2400" spc="33" baseline="-28070" dirty="0">
                <a:solidFill>
                  <a:srgbClr val="FFC000"/>
                </a:solidFill>
                <a:latin typeface="Bernard MT Condensed"/>
                <a:cs typeface="Bernard MT Condensed"/>
              </a:rPr>
              <a:t>a</a:t>
            </a:r>
            <a:r>
              <a:rPr sz="2400" spc="-19" baseline="-28070" dirty="0">
                <a:solidFill>
                  <a:srgbClr val="FFC000"/>
                </a:solidFill>
                <a:latin typeface="Bernard MT Condensed"/>
                <a:cs typeface="Bernard MT Condensed"/>
              </a:rPr>
              <a:t>j</a:t>
            </a:r>
            <a:r>
              <a:rPr sz="2400" spc="33" baseline="-28070" dirty="0">
                <a:solidFill>
                  <a:srgbClr val="FFC000"/>
                </a:solidFill>
                <a:latin typeface="Bernard MT Condensed"/>
                <a:cs typeface="Bernard MT Condensed"/>
              </a:rPr>
              <a:t>a</a:t>
            </a:r>
            <a:r>
              <a:rPr sz="2400" spc="-33" baseline="-28070" dirty="0">
                <a:solidFill>
                  <a:srgbClr val="FFC000"/>
                </a:solidFill>
                <a:latin typeface="Bernard MT Condensed"/>
                <a:cs typeface="Bernard MT Condensed"/>
              </a:rPr>
              <a:t>w</a:t>
            </a:r>
            <a:r>
              <a:rPr sz="2400" spc="33" baseline="-28070" dirty="0">
                <a:solidFill>
                  <a:srgbClr val="FFC000"/>
                </a:solidFill>
                <a:latin typeface="Bernard MT Condensed"/>
                <a:cs typeface="Bernard MT Condensed"/>
              </a:rPr>
              <a:t>a</a:t>
            </a:r>
            <a:r>
              <a:rPr sz="2400" spc="-19" baseline="-28070" dirty="0">
                <a:solidFill>
                  <a:srgbClr val="FFC000"/>
                </a:solidFill>
                <a:latin typeface="Bernard MT Condensed"/>
                <a:cs typeface="Bernard MT Condensed"/>
              </a:rPr>
              <a:t>l</a:t>
            </a:r>
            <a:r>
              <a:rPr sz="2400" baseline="-28070" dirty="0">
                <a:solidFill>
                  <a:srgbClr val="FFC000"/>
                </a:solidFill>
                <a:latin typeface="Bernard MT Condensed"/>
                <a:cs typeface="Bernard MT Condensed"/>
              </a:rPr>
              <a:t>i</a:t>
            </a:r>
            <a:r>
              <a:rPr sz="2400" spc="-100" baseline="-28070" dirty="0">
                <a:solidFill>
                  <a:srgbClr val="FFC000"/>
                </a:solidFill>
                <a:latin typeface="Bernard MT Condensed"/>
                <a:cs typeface="Bernard MT Condensed"/>
              </a:rPr>
              <a:t> </a:t>
            </a:r>
            <a:r>
              <a:rPr sz="2400" spc="52" baseline="-28070" dirty="0">
                <a:solidFill>
                  <a:srgbClr val="FF0000"/>
                </a:solidFill>
                <a:latin typeface="Bernard MT Condensed"/>
                <a:cs typeface="Bernard MT Condensed"/>
              </a:rPr>
              <a:t>F</a:t>
            </a:r>
            <a:r>
              <a:rPr sz="2400" spc="-19" baseline="-28070" dirty="0">
                <a:solidFill>
                  <a:srgbClr val="FFC000"/>
                </a:solidFill>
                <a:latin typeface="Bernard MT Condensed"/>
                <a:cs typeface="Bernard MT Condensed"/>
              </a:rPr>
              <a:t>i</a:t>
            </a:r>
            <a:r>
              <a:rPr sz="2400" spc="33" baseline="-28070" dirty="0">
                <a:solidFill>
                  <a:srgbClr val="FFC000"/>
                </a:solidFill>
                <a:latin typeface="Bernard MT Condensed"/>
                <a:cs typeface="Bernard MT Condensed"/>
              </a:rPr>
              <a:t>g</a:t>
            </a:r>
            <a:r>
              <a:rPr sz="2400" spc="12" baseline="-28070" dirty="0">
                <a:solidFill>
                  <a:srgbClr val="FFC000"/>
                </a:solidFill>
                <a:latin typeface="Bernard MT Condensed"/>
                <a:cs typeface="Bernard MT Condensed"/>
              </a:rPr>
              <a:t>h</a:t>
            </a:r>
            <a:r>
              <a:rPr sz="2400" spc="-33" baseline="-28070" dirty="0">
                <a:solidFill>
                  <a:srgbClr val="FFC000"/>
                </a:solidFill>
                <a:latin typeface="Bernard MT Condensed"/>
                <a:cs typeface="Bernard MT Condensed"/>
              </a:rPr>
              <a:t>t</a:t>
            </a:r>
            <a:r>
              <a:rPr sz="2400" spc="19" baseline="-28070" dirty="0">
                <a:solidFill>
                  <a:srgbClr val="FFC000"/>
                </a:solidFill>
                <a:latin typeface="Bernard MT Condensed"/>
                <a:cs typeface="Bernard MT Condensed"/>
              </a:rPr>
              <a:t>-</a:t>
            </a:r>
            <a:r>
              <a:rPr sz="2400" spc="33" baseline="-28070" dirty="0">
                <a:solidFill>
                  <a:srgbClr val="FF0000"/>
                </a:solidFill>
                <a:latin typeface="Bernard MT Condensed"/>
                <a:cs typeface="Bernard MT Condensed"/>
              </a:rPr>
              <a:t>X</a:t>
            </a:r>
            <a:r>
              <a:rPr sz="2400" spc="-19" baseline="-28070" dirty="0">
                <a:solidFill>
                  <a:srgbClr val="FFC000"/>
                </a:solidFill>
                <a:latin typeface="Bernard MT Condensed"/>
                <a:cs typeface="Bernard MT Condensed"/>
              </a:rPr>
              <a:t>’</a:t>
            </a:r>
            <a:r>
              <a:rPr sz="2400" spc="12" baseline="-28070" dirty="0">
                <a:solidFill>
                  <a:srgbClr val="FFC000"/>
                </a:solidFill>
                <a:latin typeface="Bernard MT Condensed"/>
                <a:cs typeface="Bernard MT Condensed"/>
              </a:rPr>
              <a:t>3</a:t>
            </a:r>
            <a:r>
              <a:rPr sz="2400" baseline="-28070" dirty="0">
                <a:solidFill>
                  <a:srgbClr val="FFC000"/>
                </a:solidFill>
                <a:latin typeface="Bernard MT Condensed"/>
                <a:cs typeface="Bernard MT Condensed"/>
              </a:rPr>
              <a:t>4</a:t>
            </a:r>
            <a:endParaRPr sz="1600">
              <a:latin typeface="Bernard MT Condensed"/>
              <a:cs typeface="Bernard MT Condensed"/>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11" name="object 11"/>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12" name="object 12"/>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13" name="object 13"/>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14" name="object 14"/>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15" name="object 15"/>
          <p:cNvSpPr/>
          <p:nvPr/>
        </p:nvSpPr>
        <p:spPr>
          <a:xfrm>
            <a:off x="9042401" y="101600"/>
            <a:ext cx="3060700" cy="6146800"/>
          </a:xfrm>
          <a:prstGeom prst="rect">
            <a:avLst/>
          </a:prstGeom>
          <a:blipFill>
            <a:blip r:embed="rId2" cstate="print"/>
            <a:stretch>
              <a:fillRect/>
            </a:stretch>
          </a:blipFill>
        </p:spPr>
        <p:txBody>
          <a:bodyPr wrap="square" lIns="0" tIns="0" rIns="0" bIns="0" rtlCol="0">
            <a:noAutofit/>
          </a:bodyPr>
          <a:lstStyle/>
          <a:p>
            <a:endParaRPr sz="2400"/>
          </a:p>
        </p:txBody>
      </p:sp>
      <p:sp>
        <p:nvSpPr>
          <p:cNvPr id="16" name="object 16"/>
          <p:cNvSpPr/>
          <p:nvPr/>
        </p:nvSpPr>
        <p:spPr>
          <a:xfrm>
            <a:off x="139700" y="6210301"/>
            <a:ext cx="9423400" cy="546100"/>
          </a:xfrm>
          <a:prstGeom prst="rect">
            <a:avLst/>
          </a:prstGeom>
          <a:blipFill>
            <a:blip r:embed="rId3" cstate="print"/>
            <a:stretch>
              <a:fillRect/>
            </a:stretch>
          </a:blipFill>
        </p:spPr>
        <p:txBody>
          <a:bodyPr wrap="square" lIns="0" tIns="0" rIns="0" bIns="0" rtlCol="0">
            <a:noAutofit/>
          </a:bodyPr>
          <a:lstStyle/>
          <a:p>
            <a:endParaRPr sz="2400"/>
          </a:p>
        </p:txBody>
      </p:sp>
      <p:sp>
        <p:nvSpPr>
          <p:cNvPr id="17" name="object 17"/>
          <p:cNvSpPr/>
          <p:nvPr/>
        </p:nvSpPr>
        <p:spPr>
          <a:xfrm>
            <a:off x="355601" y="469901"/>
            <a:ext cx="8445500" cy="5600700"/>
          </a:xfrm>
          <a:custGeom>
            <a:avLst/>
            <a:gdLst/>
            <a:ahLst/>
            <a:cxnLst/>
            <a:rect l="l" t="t" r="r" b="b"/>
            <a:pathLst>
              <a:path w="6334125" h="4200525">
                <a:moveTo>
                  <a:pt x="0" y="99949"/>
                </a:moveTo>
                <a:lnTo>
                  <a:pt x="16382" y="45212"/>
                </a:lnTo>
                <a:lnTo>
                  <a:pt x="58775" y="8889"/>
                </a:lnTo>
                <a:lnTo>
                  <a:pt x="100152" y="0"/>
                </a:lnTo>
                <a:lnTo>
                  <a:pt x="6233922" y="0"/>
                </a:lnTo>
                <a:lnTo>
                  <a:pt x="6288913" y="16383"/>
                </a:lnTo>
                <a:lnTo>
                  <a:pt x="6325234" y="58674"/>
                </a:lnTo>
                <a:lnTo>
                  <a:pt x="6334125" y="99949"/>
                </a:lnTo>
                <a:lnTo>
                  <a:pt x="6334125" y="4100512"/>
                </a:lnTo>
                <a:lnTo>
                  <a:pt x="6317742" y="4155351"/>
                </a:lnTo>
                <a:lnTo>
                  <a:pt x="6275324" y="4191609"/>
                </a:lnTo>
                <a:lnTo>
                  <a:pt x="6233922" y="4200525"/>
                </a:lnTo>
                <a:lnTo>
                  <a:pt x="100152" y="4200525"/>
                </a:lnTo>
                <a:lnTo>
                  <a:pt x="45237" y="4184167"/>
                </a:lnTo>
                <a:lnTo>
                  <a:pt x="8928" y="4141838"/>
                </a:lnTo>
                <a:lnTo>
                  <a:pt x="0" y="4100512"/>
                </a:lnTo>
                <a:lnTo>
                  <a:pt x="0" y="99949"/>
                </a:lnTo>
                <a:close/>
              </a:path>
            </a:pathLst>
          </a:custGeom>
          <a:ln w="38100">
            <a:solidFill>
              <a:srgbClr val="453C2C"/>
            </a:solidFill>
          </a:ln>
        </p:spPr>
        <p:txBody>
          <a:bodyPr wrap="square" lIns="0" tIns="0" rIns="0" bIns="0" rtlCol="0">
            <a:noAutofit/>
          </a:bodyPr>
          <a:lstStyle/>
          <a:p>
            <a:endParaRPr sz="2400"/>
          </a:p>
        </p:txBody>
      </p:sp>
      <p:sp>
        <p:nvSpPr>
          <p:cNvPr id="18" name="object 18"/>
          <p:cNvSpPr/>
          <p:nvPr/>
        </p:nvSpPr>
        <p:spPr>
          <a:xfrm>
            <a:off x="190500" y="1778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D24716"/>
          </a:solidFill>
        </p:spPr>
        <p:txBody>
          <a:bodyPr wrap="square" lIns="0" tIns="0" rIns="0" bIns="0" rtlCol="0">
            <a:noAutofit/>
          </a:bodyPr>
          <a:lstStyle/>
          <a:p>
            <a:endParaRPr sz="2400"/>
          </a:p>
        </p:txBody>
      </p:sp>
      <p:sp>
        <p:nvSpPr>
          <p:cNvPr id="19" name="object 19"/>
          <p:cNvSpPr/>
          <p:nvPr/>
        </p:nvSpPr>
        <p:spPr>
          <a:xfrm>
            <a:off x="533401" y="177800"/>
            <a:ext cx="190500" cy="533400"/>
          </a:xfrm>
          <a:custGeom>
            <a:avLst/>
            <a:gdLst/>
            <a:ahLst/>
            <a:cxnLst/>
            <a:rect l="l" t="t" r="r" b="b"/>
            <a:pathLst>
              <a:path w="142875" h="400050">
                <a:moveTo>
                  <a:pt x="0" y="400050"/>
                </a:moveTo>
                <a:lnTo>
                  <a:pt x="142875" y="400050"/>
                </a:lnTo>
                <a:lnTo>
                  <a:pt x="142875" y="0"/>
                </a:lnTo>
                <a:lnTo>
                  <a:pt x="0" y="0"/>
                </a:lnTo>
                <a:lnTo>
                  <a:pt x="0" y="400050"/>
                </a:lnTo>
                <a:close/>
              </a:path>
            </a:pathLst>
          </a:custGeom>
          <a:solidFill>
            <a:srgbClr val="00AF4F"/>
          </a:solidFill>
        </p:spPr>
        <p:txBody>
          <a:bodyPr wrap="square" lIns="0" tIns="0" rIns="0" bIns="0" rtlCol="0">
            <a:noAutofit/>
          </a:bodyPr>
          <a:lstStyle/>
          <a:p>
            <a:endParaRPr sz="2400"/>
          </a:p>
        </p:txBody>
      </p:sp>
      <p:sp>
        <p:nvSpPr>
          <p:cNvPr id="20" name="object 20"/>
          <p:cNvSpPr/>
          <p:nvPr/>
        </p:nvSpPr>
        <p:spPr>
          <a:xfrm>
            <a:off x="749300" y="177800"/>
            <a:ext cx="0" cy="533400"/>
          </a:xfrm>
          <a:custGeom>
            <a:avLst/>
            <a:gdLst/>
            <a:ahLst/>
            <a:cxnLst/>
            <a:rect l="l" t="t" r="r" b="b"/>
            <a:pathLst>
              <a:path h="400050">
                <a:moveTo>
                  <a:pt x="0" y="0"/>
                </a:moveTo>
                <a:lnTo>
                  <a:pt x="0" y="400050"/>
                </a:lnTo>
              </a:path>
            </a:pathLst>
          </a:custGeom>
          <a:ln w="58419">
            <a:solidFill>
              <a:srgbClr val="006EBE"/>
            </a:solidFill>
          </a:ln>
        </p:spPr>
        <p:txBody>
          <a:bodyPr wrap="square" lIns="0" tIns="0" rIns="0" bIns="0" rtlCol="0">
            <a:noAutofit/>
          </a:bodyPr>
          <a:lstStyle/>
          <a:p>
            <a:endParaRPr sz="2400"/>
          </a:p>
        </p:txBody>
      </p:sp>
      <p:sp>
        <p:nvSpPr>
          <p:cNvPr id="21" name="object 21"/>
          <p:cNvSpPr/>
          <p:nvPr/>
        </p:nvSpPr>
        <p:spPr>
          <a:xfrm>
            <a:off x="8585200" y="1778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000000"/>
          </a:solidFill>
        </p:spPr>
        <p:txBody>
          <a:bodyPr wrap="square" lIns="0" tIns="0" rIns="0" bIns="0" rtlCol="0">
            <a:noAutofit/>
          </a:bodyPr>
          <a:lstStyle/>
          <a:p>
            <a:endParaRPr sz="2400"/>
          </a:p>
        </p:txBody>
      </p:sp>
      <p:sp>
        <p:nvSpPr>
          <p:cNvPr id="22" name="object 22"/>
          <p:cNvSpPr/>
          <p:nvPr/>
        </p:nvSpPr>
        <p:spPr>
          <a:xfrm>
            <a:off x="361949" y="5759449"/>
            <a:ext cx="8445584" cy="0"/>
          </a:xfrm>
          <a:custGeom>
            <a:avLst/>
            <a:gdLst/>
            <a:ahLst/>
            <a:cxnLst/>
            <a:rect l="l" t="t" r="r" b="b"/>
            <a:pathLst>
              <a:path w="6334188">
                <a:moveTo>
                  <a:pt x="0" y="0"/>
                </a:moveTo>
                <a:lnTo>
                  <a:pt x="6334188" y="0"/>
                </a:lnTo>
              </a:path>
            </a:pathLst>
          </a:custGeom>
          <a:ln w="9534">
            <a:solidFill>
              <a:srgbClr val="000000"/>
            </a:solidFill>
          </a:ln>
        </p:spPr>
        <p:txBody>
          <a:bodyPr wrap="square" lIns="0" tIns="0" rIns="0" bIns="0" rtlCol="0">
            <a:noAutofit/>
          </a:bodyPr>
          <a:lstStyle/>
          <a:p>
            <a:endParaRPr sz="2400"/>
          </a:p>
        </p:txBody>
      </p:sp>
      <p:sp>
        <p:nvSpPr>
          <p:cNvPr id="23" name="object 23"/>
          <p:cNvSpPr/>
          <p:nvPr/>
        </p:nvSpPr>
        <p:spPr>
          <a:xfrm>
            <a:off x="7848600" y="203201"/>
            <a:ext cx="685800" cy="495300"/>
          </a:xfrm>
          <a:prstGeom prst="rect">
            <a:avLst/>
          </a:prstGeom>
          <a:blipFill>
            <a:blip r:embed="rId4" cstate="print"/>
            <a:stretch>
              <a:fillRect/>
            </a:stretch>
          </a:blipFill>
        </p:spPr>
        <p:txBody>
          <a:bodyPr wrap="square" lIns="0" tIns="0" rIns="0" bIns="0" rtlCol="0">
            <a:noAutofit/>
          </a:bodyPr>
          <a:lstStyle/>
          <a:p>
            <a:endParaRPr sz="2400"/>
          </a:p>
        </p:txBody>
      </p:sp>
      <p:sp>
        <p:nvSpPr>
          <p:cNvPr id="24" name="object 24"/>
          <p:cNvSpPr/>
          <p:nvPr/>
        </p:nvSpPr>
        <p:spPr>
          <a:xfrm>
            <a:off x="7848600" y="203201"/>
            <a:ext cx="685800" cy="495300"/>
          </a:xfrm>
          <a:prstGeom prst="rect">
            <a:avLst/>
          </a:prstGeom>
          <a:blipFill>
            <a:blip r:embed="rId4" cstate="print"/>
            <a:stretch>
              <a:fillRect/>
            </a:stretch>
          </a:blipFill>
        </p:spPr>
        <p:txBody>
          <a:bodyPr wrap="square" lIns="0" tIns="0" rIns="0" bIns="0" rtlCol="0">
            <a:noAutofit/>
          </a:bodyPr>
          <a:lstStyle/>
          <a:p>
            <a:endParaRPr sz="2400"/>
          </a:p>
        </p:txBody>
      </p:sp>
      <p:sp>
        <p:nvSpPr>
          <p:cNvPr id="25" name="object 25"/>
          <p:cNvSpPr/>
          <p:nvPr/>
        </p:nvSpPr>
        <p:spPr>
          <a:xfrm>
            <a:off x="787400" y="165101"/>
            <a:ext cx="7797800" cy="546100"/>
          </a:xfrm>
          <a:custGeom>
            <a:avLst/>
            <a:gdLst/>
            <a:ahLst/>
            <a:cxnLst/>
            <a:rect l="l" t="t" r="r" b="b"/>
            <a:pathLst>
              <a:path w="5848350" h="409575">
                <a:moveTo>
                  <a:pt x="0" y="409575"/>
                </a:moveTo>
                <a:lnTo>
                  <a:pt x="5848350" y="409575"/>
                </a:lnTo>
                <a:lnTo>
                  <a:pt x="5848350" y="0"/>
                </a:lnTo>
                <a:lnTo>
                  <a:pt x="0" y="0"/>
                </a:lnTo>
                <a:lnTo>
                  <a:pt x="0" y="409575"/>
                </a:lnTo>
                <a:close/>
              </a:path>
            </a:pathLst>
          </a:custGeom>
          <a:solidFill>
            <a:srgbClr val="FDFD00"/>
          </a:solidFill>
        </p:spPr>
        <p:txBody>
          <a:bodyPr wrap="square" lIns="0" tIns="0" rIns="0" bIns="0" rtlCol="0">
            <a:noAutofit/>
          </a:bodyPr>
          <a:lstStyle/>
          <a:p>
            <a:endParaRPr sz="2400"/>
          </a:p>
        </p:txBody>
      </p:sp>
      <p:sp>
        <p:nvSpPr>
          <p:cNvPr id="26" name="object 26"/>
          <p:cNvSpPr/>
          <p:nvPr/>
        </p:nvSpPr>
        <p:spPr>
          <a:xfrm>
            <a:off x="457201" y="4902201"/>
            <a:ext cx="8242300" cy="749300"/>
          </a:xfrm>
          <a:prstGeom prst="rect">
            <a:avLst/>
          </a:prstGeom>
          <a:blipFill>
            <a:blip r:embed="rId5" cstate="print"/>
            <a:stretch>
              <a:fillRect/>
            </a:stretch>
          </a:blipFill>
        </p:spPr>
        <p:txBody>
          <a:bodyPr wrap="square" lIns="0" tIns="0" rIns="0" bIns="0" rtlCol="0">
            <a:noAutofit/>
          </a:bodyPr>
          <a:lstStyle/>
          <a:p>
            <a:endParaRPr sz="2400"/>
          </a:p>
        </p:txBody>
      </p:sp>
      <p:sp>
        <p:nvSpPr>
          <p:cNvPr id="27" name="object 27"/>
          <p:cNvSpPr/>
          <p:nvPr/>
        </p:nvSpPr>
        <p:spPr>
          <a:xfrm>
            <a:off x="457201" y="4902201"/>
            <a:ext cx="8242300" cy="749300"/>
          </a:xfrm>
          <a:custGeom>
            <a:avLst/>
            <a:gdLst/>
            <a:ahLst/>
            <a:cxnLst/>
            <a:rect l="l" t="t" r="r" b="b"/>
            <a:pathLst>
              <a:path w="6181725" h="561975">
                <a:moveTo>
                  <a:pt x="0" y="561975"/>
                </a:moveTo>
                <a:lnTo>
                  <a:pt x="6181725" y="561975"/>
                </a:lnTo>
                <a:lnTo>
                  <a:pt x="6181725" y="0"/>
                </a:lnTo>
                <a:lnTo>
                  <a:pt x="0" y="0"/>
                </a:lnTo>
                <a:lnTo>
                  <a:pt x="0" y="561975"/>
                </a:lnTo>
                <a:close/>
              </a:path>
            </a:pathLst>
          </a:custGeom>
          <a:ln w="38100">
            <a:solidFill>
              <a:srgbClr val="FDFD00"/>
            </a:solidFill>
          </a:ln>
        </p:spPr>
        <p:txBody>
          <a:bodyPr wrap="square" lIns="0" tIns="0" rIns="0" bIns="0" rtlCol="0">
            <a:noAutofit/>
          </a:bodyPr>
          <a:lstStyle/>
          <a:p>
            <a:endParaRPr sz="2400"/>
          </a:p>
        </p:txBody>
      </p:sp>
      <p:sp>
        <p:nvSpPr>
          <p:cNvPr id="28" name="object 28"/>
          <p:cNvSpPr/>
          <p:nvPr/>
        </p:nvSpPr>
        <p:spPr>
          <a:xfrm>
            <a:off x="571501" y="1371600"/>
            <a:ext cx="4356100" cy="939800"/>
          </a:xfrm>
          <a:custGeom>
            <a:avLst/>
            <a:gdLst/>
            <a:ahLst/>
            <a:cxnLst/>
            <a:rect l="l" t="t" r="r" b="b"/>
            <a:pathLst>
              <a:path w="3267075" h="704850">
                <a:moveTo>
                  <a:pt x="0" y="67690"/>
                </a:moveTo>
                <a:lnTo>
                  <a:pt x="12" y="638555"/>
                </a:lnTo>
                <a:lnTo>
                  <a:pt x="23812" y="688594"/>
                </a:lnTo>
                <a:lnTo>
                  <a:pt x="68033" y="704850"/>
                </a:lnTo>
                <a:lnTo>
                  <a:pt x="3200400" y="704850"/>
                </a:lnTo>
                <a:lnTo>
                  <a:pt x="3228594" y="698246"/>
                </a:lnTo>
                <a:lnTo>
                  <a:pt x="3250691" y="681227"/>
                </a:lnTo>
                <a:lnTo>
                  <a:pt x="3264280" y="656589"/>
                </a:lnTo>
                <a:lnTo>
                  <a:pt x="3267075" y="637159"/>
                </a:lnTo>
                <a:lnTo>
                  <a:pt x="3267075" y="66294"/>
                </a:lnTo>
                <a:lnTo>
                  <a:pt x="3260344" y="38353"/>
                </a:lnTo>
                <a:lnTo>
                  <a:pt x="3243199" y="16255"/>
                </a:lnTo>
                <a:lnTo>
                  <a:pt x="3218434" y="2794"/>
                </a:lnTo>
                <a:lnTo>
                  <a:pt x="3199003" y="0"/>
                </a:lnTo>
                <a:lnTo>
                  <a:pt x="66725" y="0"/>
                </a:lnTo>
                <a:lnTo>
                  <a:pt x="38544" y="6603"/>
                </a:lnTo>
                <a:lnTo>
                  <a:pt x="16319" y="23622"/>
                </a:lnTo>
                <a:lnTo>
                  <a:pt x="2819" y="48260"/>
                </a:lnTo>
                <a:lnTo>
                  <a:pt x="0" y="67690"/>
                </a:lnTo>
                <a:close/>
              </a:path>
            </a:pathLst>
          </a:custGeom>
          <a:solidFill>
            <a:srgbClr val="A08D69"/>
          </a:solidFill>
        </p:spPr>
        <p:txBody>
          <a:bodyPr wrap="square" lIns="0" tIns="0" rIns="0" bIns="0" rtlCol="0">
            <a:noAutofit/>
          </a:bodyPr>
          <a:lstStyle/>
          <a:p>
            <a:endParaRPr sz="2400"/>
          </a:p>
        </p:txBody>
      </p:sp>
      <p:sp>
        <p:nvSpPr>
          <p:cNvPr id="29" name="object 29"/>
          <p:cNvSpPr/>
          <p:nvPr/>
        </p:nvSpPr>
        <p:spPr>
          <a:xfrm>
            <a:off x="577849" y="1378035"/>
            <a:ext cx="4356184" cy="939800"/>
          </a:xfrm>
          <a:custGeom>
            <a:avLst/>
            <a:gdLst/>
            <a:ahLst/>
            <a:cxnLst/>
            <a:rect l="l" t="t" r="r" b="b"/>
            <a:pathLst>
              <a:path w="3267138" h="704850">
                <a:moveTo>
                  <a:pt x="0" y="67563"/>
                </a:moveTo>
                <a:lnTo>
                  <a:pt x="6184" y="39370"/>
                </a:lnTo>
                <a:lnTo>
                  <a:pt x="22898" y="17018"/>
                </a:lnTo>
                <a:lnTo>
                  <a:pt x="47409" y="3048"/>
                </a:lnTo>
                <a:lnTo>
                  <a:pt x="68033" y="0"/>
                </a:lnTo>
                <a:lnTo>
                  <a:pt x="3199066" y="0"/>
                </a:lnTo>
                <a:lnTo>
                  <a:pt x="3227387" y="6096"/>
                </a:lnTo>
                <a:lnTo>
                  <a:pt x="3249993" y="22733"/>
                </a:lnTo>
                <a:lnTo>
                  <a:pt x="3263836" y="47116"/>
                </a:lnTo>
                <a:lnTo>
                  <a:pt x="3267138" y="67563"/>
                </a:lnTo>
                <a:lnTo>
                  <a:pt x="3267138" y="637159"/>
                </a:lnTo>
                <a:lnTo>
                  <a:pt x="3260915" y="665352"/>
                </a:lnTo>
                <a:lnTo>
                  <a:pt x="3244151" y="687704"/>
                </a:lnTo>
                <a:lnTo>
                  <a:pt x="3219640" y="701675"/>
                </a:lnTo>
                <a:lnTo>
                  <a:pt x="3199066" y="704850"/>
                </a:lnTo>
                <a:lnTo>
                  <a:pt x="68033" y="704850"/>
                </a:lnTo>
                <a:lnTo>
                  <a:pt x="39649" y="698626"/>
                </a:lnTo>
                <a:lnTo>
                  <a:pt x="17119" y="681989"/>
                </a:lnTo>
                <a:lnTo>
                  <a:pt x="3187" y="657606"/>
                </a:lnTo>
                <a:lnTo>
                  <a:pt x="0" y="637159"/>
                </a:lnTo>
                <a:lnTo>
                  <a:pt x="0" y="67563"/>
                </a:lnTo>
                <a:close/>
              </a:path>
            </a:pathLst>
          </a:custGeom>
          <a:ln w="9534">
            <a:solidFill>
              <a:srgbClr val="76664A"/>
            </a:solidFill>
          </a:ln>
        </p:spPr>
        <p:txBody>
          <a:bodyPr wrap="square" lIns="0" tIns="0" rIns="0" bIns="0" rtlCol="0">
            <a:noAutofit/>
          </a:bodyPr>
          <a:lstStyle/>
          <a:p>
            <a:endParaRPr sz="2400"/>
          </a:p>
        </p:txBody>
      </p:sp>
      <p:sp>
        <p:nvSpPr>
          <p:cNvPr id="30" name="object 30"/>
          <p:cNvSpPr/>
          <p:nvPr/>
        </p:nvSpPr>
        <p:spPr>
          <a:xfrm>
            <a:off x="3136900" y="2324101"/>
            <a:ext cx="355600" cy="469900"/>
          </a:xfrm>
          <a:custGeom>
            <a:avLst/>
            <a:gdLst/>
            <a:ahLst/>
            <a:cxnLst/>
            <a:rect l="l" t="t" r="r" b="b"/>
            <a:pathLst>
              <a:path w="266700" h="352425">
                <a:moveTo>
                  <a:pt x="133350" y="352425"/>
                </a:moveTo>
                <a:lnTo>
                  <a:pt x="266700" y="215900"/>
                </a:lnTo>
                <a:lnTo>
                  <a:pt x="200025" y="215900"/>
                </a:lnTo>
                <a:lnTo>
                  <a:pt x="200025" y="0"/>
                </a:lnTo>
                <a:lnTo>
                  <a:pt x="66675" y="0"/>
                </a:lnTo>
                <a:lnTo>
                  <a:pt x="66675" y="215900"/>
                </a:lnTo>
                <a:lnTo>
                  <a:pt x="0" y="215900"/>
                </a:lnTo>
                <a:lnTo>
                  <a:pt x="133350" y="352425"/>
                </a:lnTo>
                <a:close/>
              </a:path>
            </a:pathLst>
          </a:custGeom>
          <a:solidFill>
            <a:srgbClr val="000000"/>
          </a:solidFill>
        </p:spPr>
        <p:txBody>
          <a:bodyPr wrap="square" lIns="0" tIns="0" rIns="0" bIns="0" rtlCol="0">
            <a:noAutofit/>
          </a:bodyPr>
          <a:lstStyle/>
          <a:p>
            <a:endParaRPr sz="2400"/>
          </a:p>
        </p:txBody>
      </p:sp>
      <p:sp>
        <p:nvSpPr>
          <p:cNvPr id="31" name="object 31"/>
          <p:cNvSpPr/>
          <p:nvPr/>
        </p:nvSpPr>
        <p:spPr>
          <a:xfrm>
            <a:off x="3143335" y="2330535"/>
            <a:ext cx="355600" cy="469900"/>
          </a:xfrm>
          <a:custGeom>
            <a:avLst/>
            <a:gdLst/>
            <a:ahLst/>
            <a:cxnLst/>
            <a:rect l="l" t="t" r="r" b="b"/>
            <a:pathLst>
              <a:path w="266700" h="352425">
                <a:moveTo>
                  <a:pt x="0" y="215900"/>
                </a:moveTo>
                <a:lnTo>
                  <a:pt x="66548" y="215900"/>
                </a:lnTo>
                <a:lnTo>
                  <a:pt x="66548" y="0"/>
                </a:lnTo>
                <a:lnTo>
                  <a:pt x="200025" y="0"/>
                </a:lnTo>
                <a:lnTo>
                  <a:pt x="200025" y="215900"/>
                </a:lnTo>
                <a:lnTo>
                  <a:pt x="266700" y="215900"/>
                </a:lnTo>
                <a:lnTo>
                  <a:pt x="133350" y="352425"/>
                </a:lnTo>
                <a:lnTo>
                  <a:pt x="0" y="215900"/>
                </a:lnTo>
                <a:close/>
              </a:path>
            </a:pathLst>
          </a:custGeom>
          <a:ln w="9534">
            <a:solidFill>
              <a:srgbClr val="9A310D"/>
            </a:solidFill>
          </a:ln>
        </p:spPr>
        <p:txBody>
          <a:bodyPr wrap="square" lIns="0" tIns="0" rIns="0" bIns="0" rtlCol="0">
            <a:noAutofit/>
          </a:bodyPr>
          <a:lstStyle/>
          <a:p>
            <a:endParaRPr sz="2400"/>
          </a:p>
        </p:txBody>
      </p:sp>
      <p:sp>
        <p:nvSpPr>
          <p:cNvPr id="32" name="object 32"/>
          <p:cNvSpPr/>
          <p:nvPr/>
        </p:nvSpPr>
        <p:spPr>
          <a:xfrm>
            <a:off x="571501" y="2794000"/>
            <a:ext cx="4356100" cy="1625600"/>
          </a:xfrm>
          <a:custGeom>
            <a:avLst/>
            <a:gdLst/>
            <a:ahLst/>
            <a:cxnLst/>
            <a:rect l="l" t="t" r="r" b="b"/>
            <a:pathLst>
              <a:path w="3267075" h="1219200">
                <a:moveTo>
                  <a:pt x="0" y="67563"/>
                </a:moveTo>
                <a:lnTo>
                  <a:pt x="0" y="1152144"/>
                </a:lnTo>
                <a:lnTo>
                  <a:pt x="6426" y="1180464"/>
                </a:lnTo>
                <a:lnTo>
                  <a:pt x="23406" y="1202817"/>
                </a:lnTo>
                <a:lnTo>
                  <a:pt x="48132" y="1216406"/>
                </a:lnTo>
                <a:lnTo>
                  <a:pt x="67551" y="1219200"/>
                </a:lnTo>
                <a:lnTo>
                  <a:pt x="3200019" y="1219200"/>
                </a:lnTo>
                <a:lnTo>
                  <a:pt x="3228340" y="1212723"/>
                </a:lnTo>
                <a:lnTo>
                  <a:pt x="3250691" y="1195832"/>
                </a:lnTo>
                <a:lnTo>
                  <a:pt x="3264280" y="1171067"/>
                </a:lnTo>
                <a:lnTo>
                  <a:pt x="3267075" y="1151636"/>
                </a:lnTo>
                <a:lnTo>
                  <a:pt x="3267075" y="67056"/>
                </a:lnTo>
                <a:lnTo>
                  <a:pt x="3260598" y="38735"/>
                </a:lnTo>
                <a:lnTo>
                  <a:pt x="3243707" y="16382"/>
                </a:lnTo>
                <a:lnTo>
                  <a:pt x="3218941" y="2793"/>
                </a:lnTo>
                <a:lnTo>
                  <a:pt x="3199511" y="0"/>
                </a:lnTo>
                <a:lnTo>
                  <a:pt x="67030" y="0"/>
                </a:lnTo>
                <a:lnTo>
                  <a:pt x="38747" y="6476"/>
                </a:lnTo>
                <a:lnTo>
                  <a:pt x="16421" y="23368"/>
                </a:lnTo>
                <a:lnTo>
                  <a:pt x="2832" y="48132"/>
                </a:lnTo>
                <a:lnTo>
                  <a:pt x="0" y="67563"/>
                </a:lnTo>
                <a:close/>
              </a:path>
            </a:pathLst>
          </a:custGeom>
          <a:solidFill>
            <a:srgbClr val="9A2C1E"/>
          </a:solidFill>
        </p:spPr>
        <p:txBody>
          <a:bodyPr wrap="square" lIns="0" tIns="0" rIns="0" bIns="0" rtlCol="0">
            <a:noAutofit/>
          </a:bodyPr>
          <a:lstStyle/>
          <a:p>
            <a:endParaRPr sz="2400"/>
          </a:p>
        </p:txBody>
      </p:sp>
      <p:sp>
        <p:nvSpPr>
          <p:cNvPr id="33" name="object 33"/>
          <p:cNvSpPr/>
          <p:nvPr/>
        </p:nvSpPr>
        <p:spPr>
          <a:xfrm>
            <a:off x="5156201" y="1397000"/>
            <a:ext cx="3213100" cy="2997200"/>
          </a:xfrm>
          <a:prstGeom prst="rect">
            <a:avLst/>
          </a:prstGeom>
          <a:blipFill>
            <a:blip r:embed="rId6" cstate="print"/>
            <a:stretch>
              <a:fillRect/>
            </a:stretch>
          </a:blipFill>
        </p:spPr>
        <p:txBody>
          <a:bodyPr wrap="square" lIns="0" tIns="0" rIns="0" bIns="0" rtlCol="0">
            <a:noAutofit/>
          </a:bodyPr>
          <a:lstStyle/>
          <a:p>
            <a:endParaRPr sz="2400"/>
          </a:p>
        </p:txBody>
      </p:sp>
      <p:sp>
        <p:nvSpPr>
          <p:cNvPr id="34" name="object 34"/>
          <p:cNvSpPr/>
          <p:nvPr/>
        </p:nvSpPr>
        <p:spPr>
          <a:xfrm>
            <a:off x="11061701" y="63500"/>
            <a:ext cx="1155700" cy="812800"/>
          </a:xfrm>
          <a:prstGeom prst="rect">
            <a:avLst/>
          </a:prstGeom>
          <a:blipFill>
            <a:blip r:embed="rId7" cstate="print"/>
            <a:stretch>
              <a:fillRect/>
            </a:stretch>
          </a:blipFill>
        </p:spPr>
        <p:txBody>
          <a:bodyPr wrap="square" lIns="0" tIns="0" rIns="0" bIns="0" rtlCol="0">
            <a:noAutofit/>
          </a:bodyPr>
          <a:lstStyle/>
          <a:p>
            <a:endParaRPr sz="2400"/>
          </a:p>
        </p:txBody>
      </p:sp>
      <p:sp>
        <p:nvSpPr>
          <p:cNvPr id="35" name="object 35"/>
          <p:cNvSpPr/>
          <p:nvPr/>
        </p:nvSpPr>
        <p:spPr>
          <a:xfrm>
            <a:off x="215901" y="6172201"/>
            <a:ext cx="1257300" cy="495300"/>
          </a:xfrm>
          <a:prstGeom prst="rect">
            <a:avLst/>
          </a:prstGeom>
          <a:blipFill>
            <a:blip r:embed="rId8" cstate="print"/>
            <a:stretch>
              <a:fillRect/>
            </a:stretch>
          </a:blipFill>
        </p:spPr>
        <p:txBody>
          <a:bodyPr wrap="square" lIns="0" tIns="0" rIns="0" bIns="0" rtlCol="0">
            <a:noAutofit/>
          </a:bodyPr>
          <a:lstStyle/>
          <a:p>
            <a:endParaRPr sz="2400"/>
          </a:p>
        </p:txBody>
      </p:sp>
      <p:sp>
        <p:nvSpPr>
          <p:cNvPr id="9" name="object 9"/>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8" name="object 8"/>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7" name="object 7"/>
          <p:cNvSpPr txBox="1"/>
          <p:nvPr/>
        </p:nvSpPr>
        <p:spPr>
          <a:xfrm>
            <a:off x="457201" y="4902201"/>
            <a:ext cx="8242300" cy="749300"/>
          </a:xfrm>
          <a:prstGeom prst="rect">
            <a:avLst/>
          </a:prstGeom>
        </p:spPr>
        <p:txBody>
          <a:bodyPr wrap="square" lIns="0" tIns="0" rIns="0" bIns="0" rtlCol="0">
            <a:noAutofit/>
          </a:bodyPr>
          <a:lstStyle/>
          <a:p>
            <a:pPr marL="33866">
              <a:lnSpc>
                <a:spcPts val="1333"/>
              </a:lnSpc>
            </a:pPr>
            <a:endParaRPr sz="1333"/>
          </a:p>
        </p:txBody>
      </p:sp>
      <p:sp>
        <p:nvSpPr>
          <p:cNvPr id="6" name="object 6"/>
          <p:cNvSpPr txBox="1"/>
          <p:nvPr/>
        </p:nvSpPr>
        <p:spPr>
          <a:xfrm>
            <a:off x="190501" y="165101"/>
            <a:ext cx="349249" cy="546100"/>
          </a:xfrm>
          <a:prstGeom prst="rect">
            <a:avLst/>
          </a:prstGeom>
        </p:spPr>
        <p:txBody>
          <a:bodyPr wrap="square" lIns="0" tIns="0" rIns="0" bIns="0" rtlCol="0">
            <a:noAutofit/>
          </a:bodyPr>
          <a:lstStyle/>
          <a:p>
            <a:pPr marL="33866">
              <a:lnSpc>
                <a:spcPts val="1333"/>
              </a:lnSpc>
            </a:pPr>
            <a:endParaRPr sz="1333"/>
          </a:p>
        </p:txBody>
      </p:sp>
      <p:sp>
        <p:nvSpPr>
          <p:cNvPr id="5" name="object 5"/>
          <p:cNvSpPr txBox="1"/>
          <p:nvPr/>
        </p:nvSpPr>
        <p:spPr>
          <a:xfrm>
            <a:off x="539750" y="165101"/>
            <a:ext cx="209549" cy="546100"/>
          </a:xfrm>
          <a:prstGeom prst="rect">
            <a:avLst/>
          </a:prstGeom>
        </p:spPr>
        <p:txBody>
          <a:bodyPr wrap="square" lIns="0" tIns="0" rIns="0" bIns="0" rtlCol="0">
            <a:noAutofit/>
          </a:bodyPr>
          <a:lstStyle/>
          <a:p>
            <a:pPr marL="33866">
              <a:lnSpc>
                <a:spcPts val="1333"/>
              </a:lnSpc>
            </a:pPr>
            <a:endParaRPr sz="1333"/>
          </a:p>
        </p:txBody>
      </p:sp>
      <p:sp>
        <p:nvSpPr>
          <p:cNvPr id="4" name="object 4"/>
          <p:cNvSpPr txBox="1"/>
          <p:nvPr/>
        </p:nvSpPr>
        <p:spPr>
          <a:xfrm>
            <a:off x="749301" y="165101"/>
            <a:ext cx="7835900" cy="5461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8585200" y="165101"/>
            <a:ext cx="355600" cy="5461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800"/>
              </a:lnSpc>
              <a:spcBef>
                <a:spcPts val="39"/>
              </a:spcBef>
            </a:pPr>
            <a:endParaRPr sz="800"/>
          </a:p>
          <a:p>
            <a:pPr marL="848337">
              <a:lnSpc>
                <a:spcPct val="95825"/>
              </a:lnSpc>
              <a:spcBef>
                <a:spcPts val="1333"/>
              </a:spcBef>
            </a:pPr>
            <a:r>
              <a:rPr sz="1600" b="1" spc="-25" dirty="0">
                <a:latin typeface="Arial"/>
                <a:cs typeface="Arial"/>
              </a:rPr>
              <a:t>M</a:t>
            </a:r>
            <a:r>
              <a:rPr sz="1600" b="1" spc="5" dirty="0">
                <a:latin typeface="Arial"/>
                <a:cs typeface="Arial"/>
              </a:rPr>
              <a:t>e</a:t>
            </a:r>
            <a:r>
              <a:rPr sz="1600" b="1" spc="19" dirty="0">
                <a:latin typeface="Arial"/>
                <a:cs typeface="Arial"/>
              </a:rPr>
              <a:t>n</a:t>
            </a:r>
            <a:r>
              <a:rPr sz="1600" b="1" spc="5" dirty="0">
                <a:latin typeface="Arial"/>
                <a:cs typeface="Arial"/>
              </a:rPr>
              <a:t>ca</a:t>
            </a:r>
            <a:r>
              <a:rPr sz="1600" b="1" spc="-19" dirty="0">
                <a:latin typeface="Arial"/>
                <a:cs typeface="Arial"/>
              </a:rPr>
              <a:t>r</a:t>
            </a:r>
            <a:r>
              <a:rPr sz="1600" b="1" dirty="0">
                <a:latin typeface="Arial"/>
                <a:cs typeface="Arial"/>
              </a:rPr>
              <a:t>i</a:t>
            </a:r>
            <a:r>
              <a:rPr sz="1600" b="1" spc="-79" dirty="0">
                <a:latin typeface="Arial"/>
                <a:cs typeface="Arial"/>
              </a:rPr>
              <a:t> </a:t>
            </a:r>
            <a:r>
              <a:rPr sz="1600" b="1" spc="-52" dirty="0">
                <a:latin typeface="Arial"/>
                <a:cs typeface="Arial"/>
              </a:rPr>
              <a:t>A</a:t>
            </a:r>
            <a:r>
              <a:rPr sz="1600" b="1" spc="19" dirty="0">
                <a:latin typeface="Arial"/>
                <a:cs typeface="Arial"/>
              </a:rPr>
              <a:t>p</a:t>
            </a:r>
            <a:r>
              <a:rPr sz="1600" b="1" spc="-45" dirty="0">
                <a:latin typeface="Arial"/>
                <a:cs typeface="Arial"/>
              </a:rPr>
              <a:t>li</a:t>
            </a:r>
            <a:r>
              <a:rPr sz="1600" b="1" spc="5" dirty="0">
                <a:latin typeface="Arial"/>
                <a:cs typeface="Arial"/>
              </a:rPr>
              <a:t>kas</a:t>
            </a:r>
            <a:r>
              <a:rPr sz="1600" b="1" dirty="0">
                <a:latin typeface="Arial"/>
                <a:cs typeface="Arial"/>
              </a:rPr>
              <a:t>i</a:t>
            </a:r>
            <a:r>
              <a:rPr sz="1600" b="1" spc="125" dirty="0">
                <a:latin typeface="Arial"/>
                <a:cs typeface="Arial"/>
              </a:rPr>
              <a:t> </a:t>
            </a:r>
            <a:r>
              <a:rPr sz="1600" b="1" spc="5" dirty="0">
                <a:latin typeface="Arial"/>
                <a:cs typeface="Arial"/>
              </a:rPr>
              <a:t>ya</a:t>
            </a:r>
            <a:r>
              <a:rPr sz="1600" b="1" spc="25" dirty="0">
                <a:latin typeface="Arial"/>
                <a:cs typeface="Arial"/>
              </a:rPr>
              <a:t>n</a:t>
            </a:r>
            <a:r>
              <a:rPr sz="1600" b="1" dirty="0">
                <a:latin typeface="Arial"/>
                <a:cs typeface="Arial"/>
              </a:rPr>
              <a:t>g</a:t>
            </a:r>
            <a:r>
              <a:rPr sz="1600" b="1" spc="-119" dirty="0">
                <a:latin typeface="Arial"/>
                <a:cs typeface="Arial"/>
              </a:rPr>
              <a:t> </a:t>
            </a:r>
            <a:r>
              <a:rPr sz="1600" b="1" spc="-172" dirty="0">
                <a:latin typeface="Arial"/>
                <a:cs typeface="Arial"/>
              </a:rPr>
              <a:t>T</a:t>
            </a:r>
            <a:r>
              <a:rPr sz="1600" b="1" spc="5" dirty="0">
                <a:latin typeface="Arial"/>
                <a:cs typeface="Arial"/>
              </a:rPr>
              <a:t>e</a:t>
            </a:r>
            <a:r>
              <a:rPr sz="1600" b="1" spc="19" dirty="0">
                <a:latin typeface="Arial"/>
                <a:cs typeface="Arial"/>
              </a:rPr>
              <a:t>p</a:t>
            </a:r>
            <a:r>
              <a:rPr sz="1600" b="1" spc="5" dirty="0">
                <a:latin typeface="Arial"/>
                <a:cs typeface="Arial"/>
              </a:rPr>
              <a:t>a</a:t>
            </a:r>
            <a:r>
              <a:rPr sz="1600" b="1" dirty="0">
                <a:latin typeface="Arial"/>
                <a:cs typeface="Arial"/>
              </a:rPr>
              <a:t>t</a:t>
            </a:r>
            <a:r>
              <a:rPr sz="1600" b="1" spc="-172" dirty="0">
                <a:latin typeface="Arial"/>
                <a:cs typeface="Arial"/>
              </a:rPr>
              <a:t> </a:t>
            </a:r>
            <a:r>
              <a:rPr sz="1600" b="1" spc="19" dirty="0">
                <a:latin typeface="Arial"/>
                <a:cs typeface="Arial"/>
              </a:rPr>
              <a:t>un</a:t>
            </a:r>
            <a:r>
              <a:rPr sz="1600" b="1" spc="-33" dirty="0">
                <a:latin typeface="Arial"/>
                <a:cs typeface="Arial"/>
              </a:rPr>
              <a:t>t</a:t>
            </a:r>
            <a:r>
              <a:rPr sz="1600" b="1" spc="19" dirty="0">
                <a:latin typeface="Arial"/>
                <a:cs typeface="Arial"/>
              </a:rPr>
              <a:t>u</a:t>
            </a:r>
            <a:r>
              <a:rPr sz="1600" b="1" dirty="0">
                <a:latin typeface="Arial"/>
                <a:cs typeface="Arial"/>
              </a:rPr>
              <a:t>k</a:t>
            </a:r>
            <a:r>
              <a:rPr sz="1600" b="1" spc="-19" dirty="0">
                <a:latin typeface="Arial"/>
                <a:cs typeface="Arial"/>
              </a:rPr>
              <a:t> </a:t>
            </a:r>
            <a:r>
              <a:rPr sz="1600" b="1" spc="-25" dirty="0">
                <a:latin typeface="Arial"/>
                <a:cs typeface="Arial"/>
              </a:rPr>
              <a:t>M</a:t>
            </a:r>
            <a:r>
              <a:rPr sz="1600" b="1" spc="12" dirty="0">
                <a:latin typeface="Arial"/>
                <a:cs typeface="Arial"/>
              </a:rPr>
              <a:t>e</a:t>
            </a:r>
            <a:r>
              <a:rPr sz="1600" b="1" spc="-19" dirty="0">
                <a:latin typeface="Arial"/>
                <a:cs typeface="Arial"/>
              </a:rPr>
              <a:t>m</a:t>
            </a:r>
            <a:r>
              <a:rPr sz="1600" b="1" spc="12" dirty="0">
                <a:latin typeface="Arial"/>
                <a:cs typeface="Arial"/>
              </a:rPr>
              <a:t>e</a:t>
            </a:r>
            <a:r>
              <a:rPr sz="1600" b="1" spc="25" dirty="0">
                <a:latin typeface="Arial"/>
                <a:cs typeface="Arial"/>
              </a:rPr>
              <a:t>nuh</a:t>
            </a:r>
            <a:r>
              <a:rPr sz="1600" b="1" dirty="0">
                <a:latin typeface="Arial"/>
                <a:cs typeface="Arial"/>
              </a:rPr>
              <a:t>i</a:t>
            </a:r>
            <a:r>
              <a:rPr sz="1600" b="1" spc="5" dirty="0">
                <a:latin typeface="Arial"/>
                <a:cs typeface="Arial"/>
              </a:rPr>
              <a:t> </a:t>
            </a:r>
            <a:r>
              <a:rPr sz="1600" b="1" spc="-179" dirty="0">
                <a:latin typeface="Arial"/>
                <a:cs typeface="Arial"/>
              </a:rPr>
              <a:t>T</a:t>
            </a:r>
            <a:r>
              <a:rPr sz="1600" b="1" spc="25" dirty="0">
                <a:latin typeface="Arial"/>
                <a:cs typeface="Arial"/>
              </a:rPr>
              <a:t>u</a:t>
            </a:r>
            <a:r>
              <a:rPr sz="1600" b="1" spc="-45" dirty="0">
                <a:latin typeface="Arial"/>
                <a:cs typeface="Arial"/>
              </a:rPr>
              <a:t>j</a:t>
            </a:r>
            <a:r>
              <a:rPr sz="1600" b="1" spc="25" dirty="0">
                <a:latin typeface="Arial"/>
                <a:cs typeface="Arial"/>
              </a:rPr>
              <a:t>u</a:t>
            </a:r>
            <a:r>
              <a:rPr sz="1600" b="1" spc="12" dirty="0">
                <a:latin typeface="Arial"/>
                <a:cs typeface="Arial"/>
              </a:rPr>
              <a:t>a</a:t>
            </a:r>
            <a:r>
              <a:rPr sz="1600" b="1" dirty="0">
                <a:latin typeface="Arial"/>
                <a:cs typeface="Arial"/>
              </a:rPr>
              <a:t>n</a:t>
            </a:r>
            <a:r>
              <a:rPr sz="1600" b="1" spc="-119" dirty="0">
                <a:latin typeface="Arial"/>
                <a:cs typeface="Arial"/>
              </a:rPr>
              <a:t> </a:t>
            </a:r>
            <a:r>
              <a:rPr sz="1600" b="1" spc="33" dirty="0">
                <a:latin typeface="Arial"/>
                <a:cs typeface="Arial"/>
              </a:rPr>
              <a:t>P</a:t>
            </a:r>
            <a:r>
              <a:rPr sz="1600" b="1" spc="5" dirty="0">
                <a:latin typeface="Arial"/>
                <a:cs typeface="Arial"/>
              </a:rPr>
              <a:t>e</a:t>
            </a:r>
            <a:r>
              <a:rPr sz="1600" b="1" spc="19" dirty="0">
                <a:latin typeface="Arial"/>
                <a:cs typeface="Arial"/>
              </a:rPr>
              <a:t>nd</a:t>
            </a:r>
            <a:r>
              <a:rPr sz="1600" b="1" spc="-45" dirty="0">
                <a:latin typeface="Arial"/>
                <a:cs typeface="Arial"/>
              </a:rPr>
              <a:t>i</a:t>
            </a:r>
            <a:r>
              <a:rPr sz="1600" b="1" spc="19" dirty="0">
                <a:latin typeface="Arial"/>
                <a:cs typeface="Arial"/>
              </a:rPr>
              <a:t>d</a:t>
            </a:r>
            <a:r>
              <a:rPr sz="1600" b="1" spc="-45" dirty="0">
                <a:latin typeface="Arial"/>
                <a:cs typeface="Arial"/>
              </a:rPr>
              <a:t>i</a:t>
            </a:r>
            <a:r>
              <a:rPr sz="1600" b="1" spc="5" dirty="0">
                <a:latin typeface="Arial"/>
                <a:cs typeface="Arial"/>
              </a:rPr>
              <a:t>ka</a:t>
            </a:r>
            <a:r>
              <a:rPr sz="1600" b="1" dirty="0">
                <a:latin typeface="Arial"/>
                <a:cs typeface="Arial"/>
              </a:rPr>
              <a:t>n</a:t>
            </a:r>
            <a:r>
              <a:rPr sz="1600" b="1" spc="-105" dirty="0">
                <a:latin typeface="Arial"/>
                <a:cs typeface="Arial"/>
              </a:rPr>
              <a:t> </a:t>
            </a:r>
            <a:r>
              <a:rPr sz="1600" b="1" spc="-25" dirty="0">
                <a:latin typeface="Arial"/>
                <a:cs typeface="Arial"/>
              </a:rPr>
              <a:t>(</a:t>
            </a:r>
            <a:r>
              <a:rPr sz="1600" b="1" spc="12" dirty="0">
                <a:latin typeface="Arial"/>
                <a:cs typeface="Arial"/>
              </a:rPr>
              <a:t>14</a:t>
            </a:r>
            <a:r>
              <a:rPr sz="1600" b="1" dirty="0">
                <a:latin typeface="Arial"/>
                <a:cs typeface="Arial"/>
              </a:rPr>
              <a:t>)</a:t>
            </a:r>
            <a:endParaRPr sz="1600">
              <a:latin typeface="Arial"/>
              <a:cs typeface="Arial"/>
            </a:endParaRPr>
          </a:p>
          <a:p>
            <a:pPr marL="614663">
              <a:lnSpc>
                <a:spcPct val="101725"/>
              </a:lnSpc>
              <a:spcBef>
                <a:spcPts val="4264"/>
              </a:spcBef>
            </a:pPr>
            <a:r>
              <a:rPr sz="1467" spc="-133" dirty="0">
                <a:latin typeface="Calibri"/>
                <a:cs typeface="Calibri"/>
              </a:rPr>
              <a:t>T</a:t>
            </a:r>
            <a:r>
              <a:rPr sz="1467" spc="12" dirty="0">
                <a:latin typeface="Calibri"/>
                <a:cs typeface="Calibri"/>
              </a:rPr>
              <a:t>u</a:t>
            </a:r>
            <a:r>
              <a:rPr sz="1467" spc="39" dirty="0">
                <a:latin typeface="Calibri"/>
                <a:cs typeface="Calibri"/>
              </a:rPr>
              <a:t>j</a:t>
            </a:r>
            <a:r>
              <a:rPr sz="1467" spc="12" dirty="0">
                <a:latin typeface="Calibri"/>
                <a:cs typeface="Calibri"/>
              </a:rPr>
              <a:t>u</a:t>
            </a:r>
            <a:r>
              <a:rPr sz="1467" spc="-19" dirty="0">
                <a:latin typeface="Calibri"/>
                <a:cs typeface="Calibri"/>
              </a:rPr>
              <a:t>a</a:t>
            </a:r>
            <a:r>
              <a:rPr sz="1467" dirty="0">
                <a:latin typeface="Calibri"/>
                <a:cs typeface="Calibri"/>
              </a:rPr>
              <a:t>n</a:t>
            </a:r>
            <a:r>
              <a:rPr sz="1467" spc="-37" dirty="0">
                <a:latin typeface="Calibri"/>
                <a:cs typeface="Calibri"/>
              </a:rPr>
              <a:t> </a:t>
            </a:r>
            <a:r>
              <a:rPr sz="1467" spc="25" dirty="0">
                <a:latin typeface="Calibri"/>
                <a:cs typeface="Calibri"/>
              </a:rPr>
              <a:t>P</a:t>
            </a:r>
            <a:r>
              <a:rPr sz="1467" spc="52" dirty="0">
                <a:latin typeface="Calibri"/>
                <a:cs typeface="Calibri"/>
              </a:rPr>
              <a:t>e</a:t>
            </a:r>
            <a:r>
              <a:rPr sz="1467" spc="-85" dirty="0">
                <a:latin typeface="Calibri"/>
                <a:cs typeface="Calibri"/>
              </a:rPr>
              <a:t>n</a:t>
            </a:r>
            <a:r>
              <a:rPr sz="1467" spc="5" dirty="0">
                <a:latin typeface="Calibri"/>
                <a:cs typeface="Calibri"/>
              </a:rPr>
              <a:t>d</a:t>
            </a:r>
            <a:r>
              <a:rPr sz="1467" spc="-45" dirty="0">
                <a:latin typeface="Calibri"/>
                <a:cs typeface="Calibri"/>
              </a:rPr>
              <a:t>i</a:t>
            </a:r>
            <a:r>
              <a:rPr sz="1467" spc="12" dirty="0">
                <a:latin typeface="Calibri"/>
                <a:cs typeface="Calibri"/>
              </a:rPr>
              <a:t>d</a:t>
            </a:r>
            <a:r>
              <a:rPr sz="1467" spc="-45" dirty="0">
                <a:latin typeface="Calibri"/>
                <a:cs typeface="Calibri"/>
              </a:rPr>
              <a:t>i</a:t>
            </a:r>
            <a:r>
              <a:rPr sz="1467" spc="19" dirty="0">
                <a:latin typeface="Calibri"/>
                <a:cs typeface="Calibri"/>
              </a:rPr>
              <a:t>k</a:t>
            </a:r>
            <a:r>
              <a:rPr sz="1467" spc="-19" dirty="0">
                <a:latin typeface="Calibri"/>
                <a:cs typeface="Calibri"/>
              </a:rPr>
              <a:t>a</a:t>
            </a:r>
            <a:r>
              <a:rPr sz="1467" dirty="0">
                <a:latin typeface="Calibri"/>
                <a:cs typeface="Calibri"/>
              </a:rPr>
              <a:t>n</a:t>
            </a:r>
            <a:endParaRPr sz="1467">
              <a:latin typeface="Calibri"/>
              <a:cs typeface="Calibri"/>
            </a:endParaRPr>
          </a:p>
          <a:p>
            <a:pPr marL="640909" marR="7445567">
              <a:lnSpc>
                <a:spcPct val="99182"/>
              </a:lnSpc>
              <a:spcBef>
                <a:spcPts val="1216"/>
              </a:spcBef>
            </a:pPr>
            <a:r>
              <a:rPr sz="1600" spc="-67" dirty="0">
                <a:solidFill>
                  <a:srgbClr val="FDFFFD"/>
                </a:solidFill>
                <a:latin typeface="Calibri"/>
                <a:cs typeface="Calibri"/>
              </a:rPr>
              <a:t>M</a:t>
            </a:r>
            <a:r>
              <a:rPr sz="1600" dirty="0">
                <a:solidFill>
                  <a:srgbClr val="FDFFFD"/>
                </a:solidFill>
                <a:latin typeface="Calibri"/>
                <a:cs typeface="Calibri"/>
              </a:rPr>
              <a:t>e</a:t>
            </a:r>
            <a:r>
              <a:rPr sz="1600" spc="-79" dirty="0">
                <a:solidFill>
                  <a:srgbClr val="FDFFFD"/>
                </a:solidFill>
                <a:latin typeface="Calibri"/>
                <a:cs typeface="Calibri"/>
              </a:rPr>
              <a:t>m</a:t>
            </a:r>
            <a:r>
              <a:rPr sz="1600" spc="33" dirty="0">
                <a:solidFill>
                  <a:srgbClr val="FDFFFD"/>
                </a:solidFill>
                <a:latin typeface="Calibri"/>
                <a:cs typeface="Calibri"/>
              </a:rPr>
              <a:t>il</a:t>
            </a:r>
            <a:r>
              <a:rPr sz="1600" spc="39" dirty="0">
                <a:solidFill>
                  <a:srgbClr val="FDFFFD"/>
                </a:solidFill>
                <a:latin typeface="Calibri"/>
                <a:cs typeface="Calibri"/>
              </a:rPr>
              <a:t>i</a:t>
            </a:r>
            <a:r>
              <a:rPr sz="1600" dirty="0">
                <a:solidFill>
                  <a:srgbClr val="FDFFFD"/>
                </a:solidFill>
                <a:latin typeface="Calibri"/>
                <a:cs typeface="Calibri"/>
              </a:rPr>
              <a:t>h</a:t>
            </a:r>
            <a:r>
              <a:rPr sz="1600" spc="-5"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a:t>
            </a:r>
            <a:r>
              <a:rPr sz="1600" spc="100"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dirty="0">
                <a:solidFill>
                  <a:srgbClr val="FDFFFD"/>
                </a:solidFill>
                <a:latin typeface="Calibri"/>
                <a:cs typeface="Calibri"/>
              </a:rPr>
              <a:t>e</a:t>
            </a:r>
            <a:r>
              <a:rPr sz="1600" spc="-59" dirty="0">
                <a:solidFill>
                  <a:srgbClr val="FDFFFD"/>
                </a:solidFill>
                <a:latin typeface="Calibri"/>
                <a:cs typeface="Calibri"/>
              </a:rPr>
              <a:t>r</a:t>
            </a:r>
            <a:r>
              <a:rPr sz="1600" spc="33" dirty="0">
                <a:solidFill>
                  <a:srgbClr val="FDFFFD"/>
                </a:solidFill>
                <a:latin typeface="Calibri"/>
                <a:cs typeface="Calibri"/>
              </a:rPr>
              <a:t>a</a:t>
            </a:r>
            <a:r>
              <a:rPr sz="1600" spc="-39" dirty="0">
                <a:solidFill>
                  <a:srgbClr val="FDFFFD"/>
                </a:solidFill>
                <a:latin typeface="Calibri"/>
                <a:cs typeface="Calibri"/>
              </a:rPr>
              <a:t>p</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r>
              <a:rPr sz="1600" spc="201"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tod</a:t>
            </a:r>
            <a:r>
              <a:rPr sz="1600" spc="-45" dirty="0">
                <a:solidFill>
                  <a:srgbClr val="FDFFFD"/>
                </a:solidFill>
                <a:latin typeface="Calibri"/>
                <a:cs typeface="Calibri"/>
              </a:rPr>
              <a:t>o</a:t>
            </a:r>
            <a:r>
              <a:rPr sz="1600" spc="33" dirty="0">
                <a:solidFill>
                  <a:srgbClr val="FDFFFD"/>
                </a:solidFill>
                <a:latin typeface="Calibri"/>
                <a:cs typeface="Calibri"/>
              </a:rPr>
              <a:t>l</a:t>
            </a:r>
            <a:r>
              <a:rPr sz="1600" spc="-45" dirty="0">
                <a:solidFill>
                  <a:srgbClr val="FDFFFD"/>
                </a:solidFill>
                <a:latin typeface="Calibri"/>
                <a:cs typeface="Calibri"/>
              </a:rPr>
              <a:t>o</a:t>
            </a:r>
            <a:r>
              <a:rPr sz="1600" spc="45" dirty="0">
                <a:solidFill>
                  <a:srgbClr val="FDFFFD"/>
                </a:solidFill>
                <a:latin typeface="Calibri"/>
                <a:cs typeface="Calibri"/>
              </a:rPr>
              <a:t>g</a:t>
            </a:r>
            <a:r>
              <a:rPr sz="1600" dirty="0">
                <a:solidFill>
                  <a:srgbClr val="FDFFFD"/>
                </a:solidFill>
                <a:latin typeface="Calibri"/>
                <a:cs typeface="Calibri"/>
              </a:rPr>
              <a:t>i</a:t>
            </a:r>
            <a:r>
              <a:rPr sz="1600" spc="172" dirty="0">
                <a:solidFill>
                  <a:srgbClr val="FDFFFD"/>
                </a:solidFill>
                <a:latin typeface="Calibri"/>
                <a:cs typeface="Calibri"/>
              </a:rPr>
              <a:t> </a:t>
            </a:r>
            <a:r>
              <a:rPr sz="1600" spc="-39" dirty="0">
                <a:solidFill>
                  <a:srgbClr val="FDFFFD"/>
                </a:solidFill>
                <a:latin typeface="Calibri"/>
                <a:cs typeface="Calibri"/>
              </a:rPr>
              <a:t>un</a:t>
            </a:r>
            <a:r>
              <a:rPr sz="1600" spc="-33" dirty="0">
                <a:solidFill>
                  <a:srgbClr val="FDFFFD"/>
                </a:solidFill>
                <a:latin typeface="Calibri"/>
                <a:cs typeface="Calibri"/>
              </a:rPr>
              <a:t>t</a:t>
            </a:r>
            <a:r>
              <a:rPr sz="1600" spc="-39" dirty="0">
                <a:solidFill>
                  <a:srgbClr val="FDFFFD"/>
                </a:solidFill>
                <a:latin typeface="Calibri"/>
                <a:cs typeface="Calibri"/>
              </a:rPr>
              <a:t>uk </a:t>
            </a:r>
            <a:r>
              <a:rPr sz="1600" spc="-79" dirty="0">
                <a:solidFill>
                  <a:srgbClr val="FDFFFD"/>
                </a:solidFill>
                <a:latin typeface="Calibri"/>
                <a:cs typeface="Calibri"/>
              </a:rPr>
              <a:t>m</a:t>
            </a:r>
            <a:r>
              <a:rPr sz="1600" spc="5" dirty="0">
                <a:solidFill>
                  <a:srgbClr val="FDFFFD"/>
                </a:solidFill>
                <a:latin typeface="Calibri"/>
                <a:cs typeface="Calibri"/>
              </a:rPr>
              <a:t>e</a:t>
            </a:r>
            <a:r>
              <a:rPr sz="1600" spc="33" dirty="0">
                <a:solidFill>
                  <a:srgbClr val="FDFFFD"/>
                </a:solidFill>
                <a:latin typeface="Calibri"/>
                <a:cs typeface="Calibri"/>
              </a:rPr>
              <a:t>la</a:t>
            </a:r>
            <a:r>
              <a:rPr sz="1600" spc="-25" dirty="0">
                <a:solidFill>
                  <a:srgbClr val="FDFFFD"/>
                </a:solidFill>
                <a:latin typeface="Calibri"/>
                <a:cs typeface="Calibri"/>
              </a:rPr>
              <a:t>k</a:t>
            </a:r>
            <a:r>
              <a:rPr sz="1600" spc="-39" dirty="0">
                <a:solidFill>
                  <a:srgbClr val="FDFFFD"/>
                </a:solidFill>
                <a:latin typeface="Calibri"/>
                <a:cs typeface="Calibri"/>
              </a:rPr>
              <a:t>u</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r>
              <a:rPr sz="1600" spc="92" dirty="0">
                <a:solidFill>
                  <a:srgbClr val="FDFFFD"/>
                </a:solidFill>
                <a:latin typeface="Calibri"/>
                <a:cs typeface="Calibri"/>
              </a:rPr>
              <a:t> </a:t>
            </a:r>
            <a:r>
              <a:rPr sz="1600" spc="-39" dirty="0">
                <a:solidFill>
                  <a:srgbClr val="FDFFFD"/>
                </a:solidFill>
                <a:latin typeface="Calibri"/>
                <a:cs typeface="Calibri"/>
              </a:rPr>
              <a:t>p</a:t>
            </a:r>
            <a:r>
              <a:rPr sz="1600"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33" dirty="0">
                <a:solidFill>
                  <a:srgbClr val="FDFFFD"/>
                </a:solidFill>
                <a:latin typeface="Calibri"/>
                <a:cs typeface="Calibri"/>
              </a:rPr>
              <a:t>a</a:t>
            </a:r>
            <a:r>
              <a:rPr sz="1600" spc="-79" dirty="0">
                <a:solidFill>
                  <a:srgbClr val="FDFFFD"/>
                </a:solidFill>
                <a:latin typeface="Calibri"/>
                <a:cs typeface="Calibri"/>
              </a:rPr>
              <a:t>m</a:t>
            </a:r>
            <a:r>
              <a:rPr sz="1600" spc="33" dirty="0">
                <a:solidFill>
                  <a:srgbClr val="FDFFFD"/>
                </a:solidFill>
                <a:latin typeface="Calibri"/>
                <a:cs typeface="Calibri"/>
              </a:rPr>
              <a:t>a</a:t>
            </a:r>
            <a:r>
              <a:rPr sz="1600" spc="-33" dirty="0">
                <a:solidFill>
                  <a:srgbClr val="FDFFFD"/>
                </a:solidFill>
                <a:latin typeface="Calibri"/>
                <a:cs typeface="Calibri"/>
              </a:rPr>
              <a:t>t</a:t>
            </a:r>
            <a:r>
              <a:rPr sz="1600" spc="33" dirty="0">
                <a:solidFill>
                  <a:srgbClr val="FDFFFD"/>
                </a:solidFill>
                <a:latin typeface="Calibri"/>
                <a:cs typeface="Calibri"/>
              </a:rPr>
              <a:t>a</a:t>
            </a:r>
            <a:r>
              <a:rPr sz="1600" dirty="0">
                <a:solidFill>
                  <a:srgbClr val="FDFFFD"/>
                </a:solidFill>
                <a:latin typeface="Calibri"/>
                <a:cs typeface="Calibri"/>
              </a:rPr>
              <a:t>n</a:t>
            </a:r>
            <a:r>
              <a:rPr sz="1600" spc="-5"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a:t>
            </a:r>
            <a:r>
              <a:rPr sz="1600" spc="-5" dirty="0">
                <a:solidFill>
                  <a:srgbClr val="FDFFFD"/>
                </a:solidFill>
                <a:latin typeface="Calibri"/>
                <a:cs typeface="Calibri"/>
              </a:rPr>
              <a:t> </a:t>
            </a:r>
            <a:r>
              <a:rPr sz="1600" spc="-39" dirty="0">
                <a:solidFill>
                  <a:srgbClr val="FDFFFD"/>
                </a:solidFill>
                <a:latin typeface="Calibri"/>
                <a:cs typeface="Calibri"/>
              </a:rPr>
              <a:t>p</a:t>
            </a:r>
            <a:r>
              <a:rPr sz="1600" spc="5" dirty="0">
                <a:solidFill>
                  <a:srgbClr val="FDFFFD"/>
                </a:solidFill>
                <a:latin typeface="Calibri"/>
                <a:cs typeface="Calibri"/>
              </a:rPr>
              <a:t>e</a:t>
            </a:r>
            <a:r>
              <a:rPr sz="1600" spc="-39" dirty="0">
                <a:solidFill>
                  <a:srgbClr val="FDFFFD"/>
                </a:solidFill>
                <a:latin typeface="Calibri"/>
                <a:cs typeface="Calibri"/>
              </a:rPr>
              <a:t>n</a:t>
            </a:r>
            <a:r>
              <a:rPr sz="1600" dirty="0">
                <a:solidFill>
                  <a:srgbClr val="FDFFFD"/>
                </a:solidFill>
                <a:latin typeface="Calibri"/>
                <a:cs typeface="Calibri"/>
              </a:rPr>
              <a:t>e</a:t>
            </a:r>
            <a:r>
              <a:rPr sz="1600" spc="33" dirty="0">
                <a:solidFill>
                  <a:srgbClr val="FDFFFD"/>
                </a:solidFill>
                <a:latin typeface="Calibri"/>
                <a:cs typeface="Calibri"/>
              </a:rPr>
              <a:t>li</a:t>
            </a:r>
            <a:r>
              <a:rPr sz="1600" spc="-39" dirty="0">
                <a:solidFill>
                  <a:srgbClr val="FDFFFD"/>
                </a:solidFill>
                <a:latin typeface="Calibri"/>
                <a:cs typeface="Calibri"/>
              </a:rPr>
              <a:t>t</a:t>
            </a:r>
            <a:r>
              <a:rPr sz="1600" spc="33" dirty="0">
                <a:solidFill>
                  <a:srgbClr val="FDFFFD"/>
                </a:solidFill>
                <a:latin typeface="Calibri"/>
                <a:cs typeface="Calibri"/>
              </a:rPr>
              <a:t>ia</a:t>
            </a:r>
            <a:r>
              <a:rPr sz="1600" dirty="0">
                <a:solidFill>
                  <a:srgbClr val="FDFFFD"/>
                </a:solidFill>
                <a:latin typeface="Calibri"/>
                <a:cs typeface="Calibri"/>
              </a:rPr>
              <a:t>n</a:t>
            </a:r>
            <a:r>
              <a:rPr sz="1600" spc="-5" dirty="0">
                <a:solidFill>
                  <a:srgbClr val="FDFFFD"/>
                </a:solidFill>
                <a:latin typeface="Calibri"/>
                <a:cs typeface="Calibri"/>
              </a:rPr>
              <a:t> </a:t>
            </a:r>
            <a:r>
              <a:rPr sz="1600" spc="-39" dirty="0">
                <a:solidFill>
                  <a:srgbClr val="FDFFFD"/>
                </a:solidFill>
                <a:latin typeface="Calibri"/>
                <a:cs typeface="Calibri"/>
              </a:rPr>
              <a:t>t</a:t>
            </a:r>
            <a:r>
              <a:rPr sz="1600" spc="5" dirty="0">
                <a:solidFill>
                  <a:srgbClr val="FDFFFD"/>
                </a:solidFill>
                <a:latin typeface="Calibri"/>
                <a:cs typeface="Calibri"/>
              </a:rPr>
              <a:t>e</a:t>
            </a:r>
            <a:r>
              <a:rPr sz="1600" spc="-59" dirty="0">
                <a:solidFill>
                  <a:srgbClr val="FDFFFD"/>
                </a:solidFill>
                <a:latin typeface="Calibri"/>
                <a:cs typeface="Calibri"/>
              </a:rPr>
              <a:t>r</a:t>
            </a:r>
            <a:r>
              <a:rPr sz="1600" spc="-45" dirty="0">
                <a:solidFill>
                  <a:srgbClr val="FDFFFD"/>
                </a:solidFill>
                <a:latin typeface="Calibri"/>
                <a:cs typeface="Calibri"/>
              </a:rPr>
              <a:t>h</a:t>
            </a:r>
            <a:r>
              <a:rPr sz="1600" spc="33" dirty="0">
                <a:solidFill>
                  <a:srgbClr val="FDFFFD"/>
                </a:solidFill>
                <a:latin typeface="Calibri"/>
                <a:cs typeface="Calibri"/>
              </a:rPr>
              <a:t>a</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p </a:t>
            </a:r>
            <a:r>
              <a:rPr sz="1600" spc="-39" dirty="0">
                <a:solidFill>
                  <a:srgbClr val="FDFFFD"/>
                </a:solidFill>
                <a:latin typeface="Calibri"/>
                <a:cs typeface="Calibri"/>
              </a:rPr>
              <a:t>b</a:t>
            </a:r>
            <a:r>
              <a:rPr sz="1600" spc="5" dirty="0">
                <a:solidFill>
                  <a:srgbClr val="FDFFFD"/>
                </a:solidFill>
                <a:latin typeface="Calibri"/>
                <a:cs typeface="Calibri"/>
              </a:rPr>
              <a:t>e</a:t>
            </a:r>
            <a:r>
              <a:rPr sz="1600" spc="-59" dirty="0">
                <a:solidFill>
                  <a:srgbClr val="FDFFFD"/>
                </a:solidFill>
                <a:latin typeface="Calibri"/>
                <a:cs typeface="Calibri"/>
              </a:rPr>
              <a:t>r</a:t>
            </a:r>
            <a:r>
              <a:rPr sz="1600" spc="-39" dirty="0">
                <a:solidFill>
                  <a:srgbClr val="FDFFFD"/>
                </a:solidFill>
                <a:latin typeface="Calibri"/>
                <a:cs typeface="Calibri"/>
              </a:rPr>
              <a:t>b</a:t>
            </a:r>
            <a:r>
              <a:rPr sz="1600" spc="33" dirty="0">
                <a:solidFill>
                  <a:srgbClr val="FDFFFD"/>
                </a:solidFill>
                <a:latin typeface="Calibri"/>
                <a:cs typeface="Calibri"/>
              </a:rPr>
              <a:t>a</a:t>
            </a:r>
            <a:r>
              <a:rPr sz="1600" spc="45" dirty="0">
                <a:solidFill>
                  <a:srgbClr val="FDFFFD"/>
                </a:solidFill>
                <a:latin typeface="Calibri"/>
                <a:cs typeface="Calibri"/>
              </a:rPr>
              <a:t>g</a:t>
            </a:r>
            <a:r>
              <a:rPr sz="1600" spc="33" dirty="0">
                <a:solidFill>
                  <a:srgbClr val="FDFFFD"/>
                </a:solidFill>
                <a:latin typeface="Calibri"/>
                <a:cs typeface="Calibri"/>
              </a:rPr>
              <a:t>a</a:t>
            </a:r>
            <a:r>
              <a:rPr sz="1600" dirty="0">
                <a:solidFill>
                  <a:srgbClr val="FDFFFD"/>
                </a:solidFill>
                <a:latin typeface="Calibri"/>
                <a:cs typeface="Calibri"/>
              </a:rPr>
              <a:t>i</a:t>
            </a:r>
            <a:r>
              <a:rPr sz="1600" spc="-25" dirty="0">
                <a:solidFill>
                  <a:srgbClr val="FDFFFD"/>
                </a:solidFill>
                <a:latin typeface="Calibri"/>
                <a:cs typeface="Calibri"/>
              </a:rPr>
              <a:t> </a:t>
            </a:r>
            <a:r>
              <a:rPr sz="1600" spc="12" dirty="0">
                <a:solidFill>
                  <a:srgbClr val="FDFFFD"/>
                </a:solidFill>
                <a:latin typeface="Calibri"/>
                <a:cs typeface="Calibri"/>
              </a:rPr>
              <a:t>f</a:t>
            </a:r>
            <a:r>
              <a:rPr sz="1600"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o</a:t>
            </a:r>
            <a:r>
              <a:rPr sz="1600" spc="-79" dirty="0">
                <a:solidFill>
                  <a:srgbClr val="FDFFFD"/>
                </a:solidFill>
                <a:latin typeface="Calibri"/>
                <a:cs typeface="Calibri"/>
              </a:rPr>
              <a:t>m</a:t>
            </a:r>
            <a:r>
              <a:rPr sz="1600" spc="5" dirty="0">
                <a:solidFill>
                  <a:srgbClr val="FDFFFD"/>
                </a:solidFill>
                <a:latin typeface="Calibri"/>
                <a:cs typeface="Calibri"/>
              </a:rPr>
              <a:t>e</a:t>
            </a:r>
            <a:r>
              <a:rPr sz="1600" spc="-39" dirty="0">
                <a:solidFill>
                  <a:srgbClr val="FDFFFD"/>
                </a:solidFill>
                <a:latin typeface="Calibri"/>
                <a:cs typeface="Calibri"/>
              </a:rPr>
              <a:t>n</a:t>
            </a:r>
            <a:r>
              <a:rPr sz="1600" dirty="0">
                <a:solidFill>
                  <a:srgbClr val="FDFFFD"/>
                </a:solidFill>
                <a:latin typeface="Calibri"/>
                <a:cs typeface="Calibri"/>
              </a:rPr>
              <a:t>a</a:t>
            </a:r>
            <a:r>
              <a:rPr sz="1600" spc="268" dirty="0">
                <a:solidFill>
                  <a:srgbClr val="FDFFFD"/>
                </a:solidFill>
                <a:latin typeface="Calibri"/>
                <a:cs typeface="Calibri"/>
              </a:rPr>
              <a:t> </a:t>
            </a:r>
            <a:r>
              <a:rPr sz="1600" spc="33" dirty="0">
                <a:solidFill>
                  <a:srgbClr val="FDFFFD"/>
                </a:solidFill>
                <a:latin typeface="Calibri"/>
                <a:cs typeface="Calibri"/>
              </a:rPr>
              <a:t>ala</a:t>
            </a:r>
            <a:r>
              <a:rPr sz="1600" spc="-79" dirty="0">
                <a:solidFill>
                  <a:srgbClr val="FDFFFD"/>
                </a:solidFill>
                <a:latin typeface="Calibri"/>
                <a:cs typeface="Calibri"/>
              </a:rPr>
              <a:t>m</a:t>
            </a:r>
            <a:r>
              <a:rPr sz="1600" spc="-19" dirty="0">
                <a:solidFill>
                  <a:srgbClr val="FDFFFD"/>
                </a:solidFill>
                <a:latin typeface="Calibri"/>
                <a:cs typeface="Calibri"/>
              </a:rPr>
              <a:t>/</a:t>
            </a:r>
            <a:r>
              <a:rPr sz="1600" spc="-225" dirty="0">
                <a:solidFill>
                  <a:srgbClr val="FDFFFD"/>
                </a:solidFill>
                <a:latin typeface="Calibri"/>
                <a:cs typeface="Calibri"/>
              </a:rPr>
              <a:t>k</a:t>
            </a:r>
            <a:r>
              <a:rPr sz="1600" dirty="0">
                <a:solidFill>
                  <a:srgbClr val="FDFFFD"/>
                </a:solidFill>
                <a:latin typeface="Calibri"/>
                <a:cs typeface="Calibri"/>
              </a:rPr>
              <a:t>e</a:t>
            </a:r>
            <a:r>
              <a:rPr sz="1600" spc="-39" dirty="0">
                <a:solidFill>
                  <a:srgbClr val="FDFFFD"/>
                </a:solidFill>
                <a:latin typeface="Calibri"/>
                <a:cs typeface="Calibri"/>
              </a:rPr>
              <a:t>h</a:t>
            </a:r>
            <a:r>
              <a:rPr sz="1600" spc="33" dirty="0">
                <a:solidFill>
                  <a:srgbClr val="FDFFFD"/>
                </a:solidFill>
                <a:latin typeface="Calibri"/>
                <a:cs typeface="Calibri"/>
              </a:rPr>
              <a:t>i</a:t>
            </a:r>
            <a:r>
              <a:rPr sz="1600" spc="-39" dirty="0">
                <a:solidFill>
                  <a:srgbClr val="FDFFFD"/>
                </a:solidFill>
                <a:latin typeface="Calibri"/>
                <a:cs typeface="Calibri"/>
              </a:rPr>
              <a:t>dup</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a:t>
            </a:r>
            <a:endParaRPr sz="1600">
              <a:latin typeface="Calibri"/>
              <a:cs typeface="Calibri"/>
            </a:endParaRPr>
          </a:p>
          <a:p>
            <a:pPr marL="614663">
              <a:lnSpc>
                <a:spcPct val="101725"/>
              </a:lnSpc>
              <a:spcBef>
                <a:spcPts val="2280"/>
              </a:spcBef>
            </a:pPr>
            <a:r>
              <a:rPr sz="1467" spc="33" dirty="0">
                <a:latin typeface="Calibri"/>
                <a:cs typeface="Calibri"/>
              </a:rPr>
              <a:t>A</a:t>
            </a:r>
            <a:r>
              <a:rPr sz="1467" spc="12" dirty="0">
                <a:latin typeface="Calibri"/>
                <a:cs typeface="Calibri"/>
              </a:rPr>
              <a:t>p</a:t>
            </a:r>
            <a:r>
              <a:rPr sz="1467" spc="52" dirty="0">
                <a:latin typeface="Calibri"/>
                <a:cs typeface="Calibri"/>
              </a:rPr>
              <a:t>li</a:t>
            </a:r>
            <a:r>
              <a:rPr sz="1467" spc="19" dirty="0">
                <a:latin typeface="Calibri"/>
                <a:cs typeface="Calibri"/>
              </a:rPr>
              <a:t>k</a:t>
            </a:r>
            <a:r>
              <a:rPr sz="1467" spc="-19" dirty="0">
                <a:latin typeface="Calibri"/>
                <a:cs typeface="Calibri"/>
              </a:rPr>
              <a:t>a</a:t>
            </a:r>
            <a:r>
              <a:rPr sz="1467" spc="12" dirty="0">
                <a:latin typeface="Calibri"/>
                <a:cs typeface="Calibri"/>
              </a:rPr>
              <a:t>s</a:t>
            </a:r>
            <a:r>
              <a:rPr sz="1467" dirty="0">
                <a:latin typeface="Calibri"/>
                <a:cs typeface="Calibri"/>
              </a:rPr>
              <a:t>i</a:t>
            </a:r>
            <a:r>
              <a:rPr sz="1467" spc="-81" dirty="0">
                <a:latin typeface="Calibri"/>
                <a:cs typeface="Calibri"/>
              </a:rPr>
              <a:t> </a:t>
            </a:r>
            <a:r>
              <a:rPr sz="1467" spc="-33" dirty="0">
                <a:latin typeface="Calibri"/>
                <a:cs typeface="Calibri"/>
              </a:rPr>
              <a:t>T</a:t>
            </a:r>
            <a:r>
              <a:rPr sz="1467" spc="27" dirty="0">
                <a:latin typeface="Calibri"/>
                <a:cs typeface="Calibri"/>
              </a:rPr>
              <a:t>I</a:t>
            </a:r>
            <a:r>
              <a:rPr sz="1467" dirty="0">
                <a:latin typeface="Calibri"/>
                <a:cs typeface="Calibri"/>
              </a:rPr>
              <a:t>K</a:t>
            </a:r>
            <a:endParaRPr sz="1467">
              <a:latin typeface="Calibri"/>
              <a:cs typeface="Calibri"/>
            </a:endParaRPr>
          </a:p>
          <a:p>
            <a:pPr marL="640909">
              <a:lnSpc>
                <a:spcPts val="2001"/>
              </a:lnSpc>
              <a:spcBef>
                <a:spcPts val="2143"/>
              </a:spcBef>
            </a:pPr>
            <a:r>
              <a:rPr sz="1600" dirty="0">
                <a:solidFill>
                  <a:srgbClr val="FDFFFD"/>
                </a:solidFill>
                <a:latin typeface="Arial"/>
                <a:cs typeface="Arial"/>
              </a:rPr>
              <a:t>•  </a:t>
            </a:r>
            <a:r>
              <a:rPr sz="1600" spc="105" dirty="0">
                <a:solidFill>
                  <a:srgbClr val="FDFFFD"/>
                </a:solidFill>
                <a:latin typeface="Arial"/>
                <a:cs typeface="Arial"/>
              </a:rPr>
              <a:t> </a:t>
            </a:r>
            <a:r>
              <a:rPr sz="2400" spc="-25" baseline="2275" dirty="0">
                <a:solidFill>
                  <a:srgbClr val="FDFFFD"/>
                </a:solidFill>
                <a:latin typeface="Calibri"/>
                <a:cs typeface="Calibri"/>
              </a:rPr>
              <a:t>P</a:t>
            </a:r>
            <a:r>
              <a:rPr sz="2400" spc="-59" baseline="2275" dirty="0">
                <a:solidFill>
                  <a:srgbClr val="FDFFFD"/>
                </a:solidFill>
                <a:latin typeface="Calibri"/>
                <a:cs typeface="Calibri"/>
              </a:rPr>
              <a:t>r</a:t>
            </a:r>
            <a:r>
              <a:rPr sz="2400" spc="-45" baseline="2275" dirty="0">
                <a:solidFill>
                  <a:srgbClr val="FDFFFD"/>
                </a:solidFill>
                <a:latin typeface="Calibri"/>
                <a:cs typeface="Calibri"/>
              </a:rPr>
              <a:t>o</a:t>
            </a:r>
            <a:r>
              <a:rPr sz="2400" spc="19" baseline="2275" dirty="0">
                <a:solidFill>
                  <a:srgbClr val="FDFFFD"/>
                </a:solidFill>
                <a:latin typeface="Calibri"/>
                <a:cs typeface="Calibri"/>
              </a:rPr>
              <a:t>j</a:t>
            </a:r>
            <a:r>
              <a:rPr sz="2400" spc="5" baseline="2275" dirty="0">
                <a:solidFill>
                  <a:srgbClr val="FDFFFD"/>
                </a:solidFill>
                <a:latin typeface="Calibri"/>
                <a:cs typeface="Calibri"/>
              </a:rPr>
              <a:t>e</a:t>
            </a:r>
            <a:r>
              <a:rPr sz="2400" spc="25" baseline="2275" dirty="0">
                <a:solidFill>
                  <a:srgbClr val="FDFFFD"/>
                </a:solidFill>
                <a:latin typeface="Calibri"/>
                <a:cs typeface="Calibri"/>
              </a:rPr>
              <a:t>c</a:t>
            </a:r>
            <a:r>
              <a:rPr sz="2400" baseline="2275" dirty="0">
                <a:solidFill>
                  <a:srgbClr val="FDFFFD"/>
                </a:solidFill>
                <a:latin typeface="Calibri"/>
                <a:cs typeface="Calibri"/>
              </a:rPr>
              <a:t>t </a:t>
            </a:r>
            <a:r>
              <a:rPr sz="2400" spc="-67" baseline="2275" dirty="0">
                <a:solidFill>
                  <a:srgbClr val="FDFFFD"/>
                </a:solidFill>
                <a:latin typeface="Calibri"/>
                <a:cs typeface="Calibri"/>
              </a:rPr>
              <a:t>M</a:t>
            </a:r>
            <a:r>
              <a:rPr sz="2400" spc="33" baseline="2275" dirty="0">
                <a:solidFill>
                  <a:srgbClr val="FDFFFD"/>
                </a:solidFill>
                <a:latin typeface="Calibri"/>
                <a:cs typeface="Calibri"/>
              </a:rPr>
              <a:t>a</a:t>
            </a:r>
            <a:r>
              <a:rPr sz="2400" spc="-39" baseline="2275" dirty="0">
                <a:solidFill>
                  <a:srgbClr val="FDFFFD"/>
                </a:solidFill>
                <a:latin typeface="Calibri"/>
                <a:cs typeface="Calibri"/>
              </a:rPr>
              <a:t>n</a:t>
            </a:r>
            <a:r>
              <a:rPr sz="2400" spc="33" baseline="2275" dirty="0">
                <a:solidFill>
                  <a:srgbClr val="FDFFFD"/>
                </a:solidFill>
                <a:latin typeface="Calibri"/>
                <a:cs typeface="Calibri"/>
              </a:rPr>
              <a:t>a</a:t>
            </a:r>
            <a:r>
              <a:rPr sz="2400" spc="52" baseline="2275" dirty="0">
                <a:solidFill>
                  <a:srgbClr val="FDFFFD"/>
                </a:solidFill>
                <a:latin typeface="Calibri"/>
                <a:cs typeface="Calibri"/>
              </a:rPr>
              <a:t>g</a:t>
            </a:r>
            <a:r>
              <a:rPr sz="2400" spc="5" baseline="2275" dirty="0">
                <a:solidFill>
                  <a:srgbClr val="FDFFFD"/>
                </a:solidFill>
                <a:latin typeface="Calibri"/>
                <a:cs typeface="Calibri"/>
              </a:rPr>
              <a:t>e</a:t>
            </a:r>
            <a:r>
              <a:rPr sz="2400" spc="-79" baseline="2275" dirty="0">
                <a:solidFill>
                  <a:srgbClr val="FDFFFD"/>
                </a:solidFill>
                <a:latin typeface="Calibri"/>
                <a:cs typeface="Calibri"/>
              </a:rPr>
              <a:t>m</a:t>
            </a:r>
            <a:r>
              <a:rPr sz="2400" spc="5" baseline="2275" dirty="0">
                <a:solidFill>
                  <a:srgbClr val="FDFFFD"/>
                </a:solidFill>
                <a:latin typeface="Calibri"/>
                <a:cs typeface="Calibri"/>
              </a:rPr>
              <a:t>e</a:t>
            </a:r>
            <a:r>
              <a:rPr sz="2400" spc="-39" baseline="2275" dirty="0">
                <a:solidFill>
                  <a:srgbClr val="FDFFFD"/>
                </a:solidFill>
                <a:latin typeface="Calibri"/>
                <a:cs typeface="Calibri"/>
              </a:rPr>
              <a:t>n</a:t>
            </a:r>
            <a:r>
              <a:rPr sz="2400" baseline="2275" dirty="0">
                <a:solidFill>
                  <a:srgbClr val="FDFFFD"/>
                </a:solidFill>
                <a:latin typeface="Calibri"/>
                <a:cs typeface="Calibri"/>
              </a:rPr>
              <a:t>t</a:t>
            </a:r>
            <a:endParaRPr sz="1600">
              <a:latin typeface="Calibri"/>
              <a:cs typeface="Calibri"/>
            </a:endParaRPr>
          </a:p>
          <a:p>
            <a:pPr marL="640909">
              <a:lnSpc>
                <a:spcPts val="2020"/>
              </a:lnSpc>
              <a:spcBef>
                <a:spcPts val="100"/>
              </a:spcBef>
            </a:pPr>
            <a:r>
              <a:rPr sz="2400" baseline="7246" dirty="0">
                <a:solidFill>
                  <a:srgbClr val="FDFFFD"/>
                </a:solidFill>
                <a:latin typeface="Arial"/>
                <a:cs typeface="Arial"/>
              </a:rPr>
              <a:t>•  </a:t>
            </a:r>
            <a:r>
              <a:rPr sz="2400" spc="105" baseline="7246" dirty="0">
                <a:solidFill>
                  <a:srgbClr val="FDFFFD"/>
                </a:solidFill>
                <a:latin typeface="Arial"/>
                <a:cs typeface="Arial"/>
              </a:rPr>
              <a:t> </a:t>
            </a:r>
            <a:r>
              <a:rPr sz="1600" spc="-72" dirty="0">
                <a:solidFill>
                  <a:srgbClr val="FDFFFD"/>
                </a:solidFill>
                <a:latin typeface="Calibri"/>
                <a:cs typeface="Calibri"/>
              </a:rPr>
              <a:t>M</a:t>
            </a:r>
            <a:r>
              <a:rPr sz="1600" spc="33" dirty="0">
                <a:solidFill>
                  <a:srgbClr val="FDFFFD"/>
                </a:solidFill>
                <a:latin typeface="Calibri"/>
                <a:cs typeface="Calibri"/>
              </a:rPr>
              <a:t>i</a:t>
            </a:r>
            <a:r>
              <a:rPr sz="1600" spc="-39" dirty="0">
                <a:solidFill>
                  <a:srgbClr val="FDFFFD"/>
                </a:solidFill>
                <a:latin typeface="Calibri"/>
                <a:cs typeface="Calibri"/>
              </a:rPr>
              <a:t>n</a:t>
            </a:r>
            <a:r>
              <a:rPr sz="1600" dirty="0">
                <a:solidFill>
                  <a:srgbClr val="FDFFFD"/>
                </a:solidFill>
                <a:latin typeface="Calibri"/>
                <a:cs typeface="Calibri"/>
              </a:rPr>
              <a:t>d</a:t>
            </a:r>
            <a:r>
              <a:rPr sz="1600" spc="100" dirty="0">
                <a:solidFill>
                  <a:srgbClr val="FDFFFD"/>
                </a:solidFill>
                <a:latin typeface="Calibri"/>
                <a:cs typeface="Calibri"/>
              </a:rPr>
              <a:t> </a:t>
            </a:r>
            <a:r>
              <a:rPr sz="1600" spc="-72" dirty="0">
                <a:solidFill>
                  <a:srgbClr val="FDFFFD"/>
                </a:solidFill>
                <a:latin typeface="Calibri"/>
                <a:cs typeface="Calibri"/>
              </a:rPr>
              <a:t>M</a:t>
            </a:r>
            <a:r>
              <a:rPr sz="1600" spc="33" dirty="0">
                <a:solidFill>
                  <a:srgbClr val="FDFFFD"/>
                </a:solidFill>
                <a:latin typeface="Calibri"/>
                <a:cs typeface="Calibri"/>
              </a:rPr>
              <a:t>a</a:t>
            </a:r>
            <a:r>
              <a:rPr sz="1600" spc="-39" dirty="0">
                <a:solidFill>
                  <a:srgbClr val="FDFFFD"/>
                </a:solidFill>
                <a:latin typeface="Calibri"/>
                <a:cs typeface="Calibri"/>
              </a:rPr>
              <a:t>pp</a:t>
            </a:r>
            <a:r>
              <a:rPr sz="1600" spc="33" dirty="0">
                <a:solidFill>
                  <a:srgbClr val="FDFFFD"/>
                </a:solidFill>
                <a:latin typeface="Calibri"/>
                <a:cs typeface="Calibri"/>
              </a:rPr>
              <a:t>i</a:t>
            </a:r>
            <a:r>
              <a:rPr sz="1600" spc="-39" dirty="0">
                <a:solidFill>
                  <a:srgbClr val="FDFFFD"/>
                </a:solidFill>
                <a:latin typeface="Calibri"/>
                <a:cs typeface="Calibri"/>
              </a:rPr>
              <a:t>n</a:t>
            </a:r>
            <a:r>
              <a:rPr sz="1600" dirty="0">
                <a:solidFill>
                  <a:srgbClr val="FDFFFD"/>
                </a:solidFill>
                <a:latin typeface="Calibri"/>
                <a:cs typeface="Calibri"/>
              </a:rPr>
              <a:t>g</a:t>
            </a:r>
            <a:endParaRPr sz="1600">
              <a:latin typeface="Calibri"/>
              <a:cs typeface="Calibri"/>
            </a:endParaRPr>
          </a:p>
          <a:p>
            <a:pPr marL="640909">
              <a:lnSpc>
                <a:spcPts val="1800"/>
              </a:lnSpc>
            </a:pPr>
            <a:r>
              <a:rPr sz="2400" baseline="4831" dirty="0">
                <a:solidFill>
                  <a:srgbClr val="FDFFFD"/>
                </a:solidFill>
                <a:latin typeface="Arial"/>
                <a:cs typeface="Arial"/>
              </a:rPr>
              <a:t>•  </a:t>
            </a:r>
            <a:r>
              <a:rPr sz="2400" spc="105" baseline="4831" dirty="0">
                <a:solidFill>
                  <a:srgbClr val="FDFFFD"/>
                </a:solidFill>
                <a:latin typeface="Arial"/>
                <a:cs typeface="Arial"/>
              </a:rPr>
              <a:t> </a:t>
            </a:r>
            <a:r>
              <a:rPr sz="2400" spc="25" baseline="2275" dirty="0">
                <a:solidFill>
                  <a:srgbClr val="FDFFFD"/>
                </a:solidFill>
                <a:latin typeface="Calibri"/>
                <a:cs typeface="Calibri"/>
              </a:rPr>
              <a:t>R</a:t>
            </a:r>
            <a:r>
              <a:rPr sz="2400" baseline="2275" dirty="0">
                <a:solidFill>
                  <a:srgbClr val="FDFFFD"/>
                </a:solidFill>
                <a:latin typeface="Calibri"/>
                <a:cs typeface="Calibri"/>
              </a:rPr>
              <a:t>e</a:t>
            </a:r>
            <a:r>
              <a:rPr sz="2400" spc="72" baseline="2275" dirty="0">
                <a:solidFill>
                  <a:srgbClr val="FDFFFD"/>
                </a:solidFill>
                <a:latin typeface="Calibri"/>
                <a:cs typeface="Calibri"/>
              </a:rPr>
              <a:t>s</a:t>
            </a:r>
            <a:r>
              <a:rPr sz="2400" spc="5" baseline="2275" dirty="0">
                <a:solidFill>
                  <a:srgbClr val="FDFFFD"/>
                </a:solidFill>
                <a:latin typeface="Calibri"/>
                <a:cs typeface="Calibri"/>
              </a:rPr>
              <a:t>e</a:t>
            </a:r>
            <a:r>
              <a:rPr sz="2400" spc="33" baseline="2275" dirty="0">
                <a:solidFill>
                  <a:srgbClr val="FDFFFD"/>
                </a:solidFill>
                <a:latin typeface="Calibri"/>
                <a:cs typeface="Calibri"/>
              </a:rPr>
              <a:t>a</a:t>
            </a:r>
            <a:r>
              <a:rPr sz="2400" spc="-59" baseline="2275" dirty="0">
                <a:solidFill>
                  <a:srgbClr val="FDFFFD"/>
                </a:solidFill>
                <a:latin typeface="Calibri"/>
                <a:cs typeface="Calibri"/>
              </a:rPr>
              <a:t>r</a:t>
            </a:r>
            <a:r>
              <a:rPr sz="2400" spc="19" baseline="2275" dirty="0">
                <a:solidFill>
                  <a:srgbClr val="FDFFFD"/>
                </a:solidFill>
                <a:latin typeface="Calibri"/>
                <a:cs typeface="Calibri"/>
              </a:rPr>
              <a:t>c</a:t>
            </a:r>
            <a:r>
              <a:rPr sz="2400" baseline="2275" dirty="0">
                <a:solidFill>
                  <a:srgbClr val="FDFFFD"/>
                </a:solidFill>
                <a:latin typeface="Calibri"/>
                <a:cs typeface="Calibri"/>
              </a:rPr>
              <a:t>h</a:t>
            </a:r>
            <a:r>
              <a:rPr sz="2400" spc="-99" baseline="2275" dirty="0">
                <a:solidFill>
                  <a:srgbClr val="FDFFFD"/>
                </a:solidFill>
                <a:latin typeface="Calibri"/>
                <a:cs typeface="Calibri"/>
              </a:rPr>
              <a:t> </a:t>
            </a:r>
            <a:r>
              <a:rPr sz="2400" spc="-25" baseline="2275" dirty="0">
                <a:solidFill>
                  <a:srgbClr val="FDFFFD"/>
                </a:solidFill>
                <a:latin typeface="Calibri"/>
                <a:cs typeface="Calibri"/>
              </a:rPr>
              <a:t>P</a:t>
            </a:r>
            <a:r>
              <a:rPr sz="2400" spc="33" baseline="2275" dirty="0">
                <a:solidFill>
                  <a:srgbClr val="FDFFFD"/>
                </a:solidFill>
                <a:latin typeface="Calibri"/>
                <a:cs typeface="Calibri"/>
              </a:rPr>
              <a:t>la</a:t>
            </a:r>
            <a:r>
              <a:rPr sz="2400" spc="-39" baseline="2275" dirty="0">
                <a:solidFill>
                  <a:srgbClr val="FDFFFD"/>
                </a:solidFill>
                <a:latin typeface="Calibri"/>
                <a:cs typeface="Calibri"/>
              </a:rPr>
              <a:t>nn</a:t>
            </a:r>
            <a:r>
              <a:rPr sz="2400" spc="33" baseline="2275" dirty="0">
                <a:solidFill>
                  <a:srgbClr val="FDFFFD"/>
                </a:solidFill>
                <a:latin typeface="Calibri"/>
                <a:cs typeface="Calibri"/>
              </a:rPr>
              <a:t>i</a:t>
            </a:r>
            <a:r>
              <a:rPr sz="2400" spc="-39" baseline="2275" dirty="0">
                <a:solidFill>
                  <a:srgbClr val="FDFFFD"/>
                </a:solidFill>
                <a:latin typeface="Calibri"/>
                <a:cs typeface="Calibri"/>
              </a:rPr>
              <a:t>n</a:t>
            </a:r>
            <a:r>
              <a:rPr sz="2400" baseline="2275" dirty="0">
                <a:solidFill>
                  <a:srgbClr val="FDFFFD"/>
                </a:solidFill>
                <a:latin typeface="Calibri"/>
                <a:cs typeface="Calibri"/>
              </a:rPr>
              <a:t>g</a:t>
            </a:r>
            <a:r>
              <a:rPr sz="2400" spc="-12" baseline="2275" dirty="0">
                <a:solidFill>
                  <a:srgbClr val="FDFFFD"/>
                </a:solidFill>
                <a:latin typeface="Calibri"/>
                <a:cs typeface="Calibri"/>
              </a:rPr>
              <a:t> </a:t>
            </a:r>
            <a:r>
              <a:rPr sz="2400" spc="-67" baseline="2275" dirty="0">
                <a:solidFill>
                  <a:srgbClr val="FDFFFD"/>
                </a:solidFill>
                <a:latin typeface="Calibri"/>
                <a:cs typeface="Calibri"/>
              </a:rPr>
              <a:t>M</a:t>
            </a:r>
            <a:r>
              <a:rPr sz="2400" spc="-45" baseline="2275" dirty="0">
                <a:solidFill>
                  <a:srgbClr val="FDFFFD"/>
                </a:solidFill>
                <a:latin typeface="Calibri"/>
                <a:cs typeface="Calibri"/>
              </a:rPr>
              <a:t>o</a:t>
            </a:r>
            <a:r>
              <a:rPr sz="2400" spc="-39" baseline="2275" dirty="0">
                <a:solidFill>
                  <a:srgbClr val="FDFFFD"/>
                </a:solidFill>
                <a:latin typeface="Calibri"/>
                <a:cs typeface="Calibri"/>
              </a:rPr>
              <a:t>du</a:t>
            </a:r>
            <a:r>
              <a:rPr sz="2400" spc="33" baseline="2275" dirty="0">
                <a:solidFill>
                  <a:srgbClr val="FDFFFD"/>
                </a:solidFill>
                <a:latin typeface="Calibri"/>
                <a:cs typeface="Calibri"/>
              </a:rPr>
              <a:t>l</a:t>
            </a:r>
            <a:r>
              <a:rPr sz="2400" baseline="2275" dirty="0">
                <a:solidFill>
                  <a:srgbClr val="FDFFFD"/>
                </a:solidFill>
                <a:latin typeface="Calibri"/>
                <a:cs typeface="Calibri"/>
              </a:rPr>
              <a:t>e</a:t>
            </a:r>
            <a:endParaRPr sz="1600">
              <a:latin typeface="Calibri"/>
              <a:cs typeface="Calibri"/>
            </a:endParaRPr>
          </a:p>
          <a:p>
            <a:pPr marL="640909">
              <a:lnSpc>
                <a:spcPts val="1907"/>
              </a:lnSpc>
              <a:spcBef>
                <a:spcPts val="5"/>
              </a:spcBef>
            </a:pPr>
            <a:r>
              <a:rPr sz="2400" baseline="2415" dirty="0">
                <a:solidFill>
                  <a:srgbClr val="FDFFFD"/>
                </a:solidFill>
                <a:latin typeface="Arial"/>
                <a:cs typeface="Arial"/>
              </a:rPr>
              <a:t>•  </a:t>
            </a:r>
            <a:r>
              <a:rPr sz="2400" spc="105" baseline="2415" dirty="0">
                <a:solidFill>
                  <a:srgbClr val="FDFFFD"/>
                </a:solidFill>
                <a:latin typeface="Arial"/>
                <a:cs typeface="Arial"/>
              </a:rPr>
              <a:t> </a:t>
            </a:r>
            <a:r>
              <a:rPr sz="2400" spc="-25" baseline="2275" dirty="0">
                <a:solidFill>
                  <a:srgbClr val="FDFFFD"/>
                </a:solidFill>
                <a:latin typeface="Calibri"/>
                <a:cs typeface="Calibri"/>
              </a:rPr>
              <a:t>A</a:t>
            </a:r>
            <a:r>
              <a:rPr sz="2400" spc="19" baseline="2275" dirty="0">
                <a:solidFill>
                  <a:srgbClr val="FDFFFD"/>
                </a:solidFill>
                <a:latin typeface="Calibri"/>
                <a:cs typeface="Calibri"/>
              </a:rPr>
              <a:t>c</a:t>
            </a:r>
            <a:r>
              <a:rPr sz="2400" spc="33" baseline="2275" dirty="0">
                <a:solidFill>
                  <a:srgbClr val="FDFFFD"/>
                </a:solidFill>
                <a:latin typeface="Calibri"/>
                <a:cs typeface="Calibri"/>
              </a:rPr>
              <a:t>a</a:t>
            </a:r>
            <a:r>
              <a:rPr sz="2400" spc="-39" baseline="2275" dirty="0">
                <a:solidFill>
                  <a:srgbClr val="FDFFFD"/>
                </a:solidFill>
                <a:latin typeface="Calibri"/>
                <a:cs typeface="Calibri"/>
              </a:rPr>
              <a:t>d</a:t>
            </a:r>
            <a:r>
              <a:rPr sz="2400" baseline="2275" dirty="0">
                <a:solidFill>
                  <a:srgbClr val="FDFFFD"/>
                </a:solidFill>
                <a:latin typeface="Calibri"/>
                <a:cs typeface="Calibri"/>
              </a:rPr>
              <a:t>e</a:t>
            </a:r>
            <a:r>
              <a:rPr sz="2400" spc="-79" baseline="2275" dirty="0">
                <a:solidFill>
                  <a:srgbClr val="FDFFFD"/>
                </a:solidFill>
                <a:latin typeface="Calibri"/>
                <a:cs typeface="Calibri"/>
              </a:rPr>
              <a:t>m</a:t>
            </a:r>
            <a:r>
              <a:rPr sz="2400" spc="33" baseline="2275" dirty="0">
                <a:solidFill>
                  <a:srgbClr val="FDFFFD"/>
                </a:solidFill>
                <a:latin typeface="Calibri"/>
                <a:cs typeface="Calibri"/>
              </a:rPr>
              <a:t>i</a:t>
            </a:r>
            <a:r>
              <a:rPr sz="2400" baseline="2275" dirty="0">
                <a:solidFill>
                  <a:srgbClr val="FDFFFD"/>
                </a:solidFill>
                <a:latin typeface="Calibri"/>
                <a:cs typeface="Calibri"/>
              </a:rPr>
              <a:t>c</a:t>
            </a:r>
            <a:r>
              <a:rPr sz="2400" spc="65" baseline="2275" dirty="0">
                <a:solidFill>
                  <a:srgbClr val="FDFFFD"/>
                </a:solidFill>
                <a:latin typeface="Calibri"/>
                <a:cs typeface="Calibri"/>
              </a:rPr>
              <a:t> </a:t>
            </a:r>
            <a:r>
              <a:rPr sz="2400" spc="25" baseline="2275" dirty="0">
                <a:solidFill>
                  <a:srgbClr val="FDFFFD"/>
                </a:solidFill>
                <a:latin typeface="Calibri"/>
                <a:cs typeface="Calibri"/>
              </a:rPr>
              <a:t>R</a:t>
            </a:r>
            <a:r>
              <a:rPr sz="2400" baseline="2275" dirty="0">
                <a:solidFill>
                  <a:srgbClr val="FDFFFD"/>
                </a:solidFill>
                <a:latin typeface="Calibri"/>
                <a:cs typeface="Calibri"/>
              </a:rPr>
              <a:t>e</a:t>
            </a:r>
            <a:r>
              <a:rPr sz="2400" spc="12" baseline="2275" dirty="0">
                <a:solidFill>
                  <a:srgbClr val="FDFFFD"/>
                </a:solidFill>
                <a:latin typeface="Calibri"/>
                <a:cs typeface="Calibri"/>
              </a:rPr>
              <a:t>f</a:t>
            </a:r>
            <a:r>
              <a:rPr sz="2400" spc="5" baseline="2275" dirty="0">
                <a:solidFill>
                  <a:srgbClr val="FDFFFD"/>
                </a:solidFill>
                <a:latin typeface="Calibri"/>
                <a:cs typeface="Calibri"/>
              </a:rPr>
              <a:t>e</a:t>
            </a:r>
            <a:r>
              <a:rPr sz="2400" spc="-59" baseline="2275" dirty="0">
                <a:solidFill>
                  <a:srgbClr val="FDFFFD"/>
                </a:solidFill>
                <a:latin typeface="Calibri"/>
                <a:cs typeface="Calibri"/>
              </a:rPr>
              <a:t>r</a:t>
            </a:r>
            <a:r>
              <a:rPr sz="2400" baseline="2275" dirty="0">
                <a:solidFill>
                  <a:srgbClr val="FDFFFD"/>
                </a:solidFill>
                <a:latin typeface="Calibri"/>
                <a:cs typeface="Calibri"/>
              </a:rPr>
              <a:t>e</a:t>
            </a:r>
            <a:r>
              <a:rPr sz="2400" spc="-39" baseline="2275" dirty="0">
                <a:solidFill>
                  <a:srgbClr val="FDFFFD"/>
                </a:solidFill>
                <a:latin typeface="Calibri"/>
                <a:cs typeface="Calibri"/>
              </a:rPr>
              <a:t>n</a:t>
            </a:r>
            <a:r>
              <a:rPr sz="2400" spc="25" baseline="2275" dirty="0">
                <a:solidFill>
                  <a:srgbClr val="FDFFFD"/>
                </a:solidFill>
                <a:latin typeface="Calibri"/>
                <a:cs typeface="Calibri"/>
              </a:rPr>
              <a:t>c</a:t>
            </a:r>
            <a:r>
              <a:rPr sz="2400" spc="33" baseline="2275" dirty="0">
                <a:solidFill>
                  <a:srgbClr val="FDFFFD"/>
                </a:solidFill>
                <a:latin typeface="Calibri"/>
                <a:cs typeface="Calibri"/>
              </a:rPr>
              <a:t>i</a:t>
            </a:r>
            <a:r>
              <a:rPr sz="2400" spc="-39" baseline="2275" dirty="0">
                <a:solidFill>
                  <a:srgbClr val="FDFFFD"/>
                </a:solidFill>
                <a:latin typeface="Calibri"/>
                <a:cs typeface="Calibri"/>
              </a:rPr>
              <a:t>n</a:t>
            </a:r>
            <a:r>
              <a:rPr sz="2400" baseline="2275" dirty="0">
                <a:solidFill>
                  <a:srgbClr val="FDFFFD"/>
                </a:solidFill>
                <a:latin typeface="Calibri"/>
                <a:cs typeface="Calibri"/>
              </a:rPr>
              <a:t>g</a:t>
            </a:r>
            <a:r>
              <a:rPr sz="2400" spc="-12" baseline="2275" dirty="0">
                <a:solidFill>
                  <a:srgbClr val="FDFFFD"/>
                </a:solidFill>
                <a:latin typeface="Calibri"/>
                <a:cs typeface="Calibri"/>
              </a:rPr>
              <a:t> </a:t>
            </a:r>
            <a:r>
              <a:rPr sz="2400" spc="-33" baseline="2275" dirty="0">
                <a:solidFill>
                  <a:srgbClr val="FDFFFD"/>
                </a:solidFill>
                <a:latin typeface="Calibri"/>
                <a:cs typeface="Calibri"/>
              </a:rPr>
              <a:t>S</a:t>
            </a:r>
            <a:r>
              <a:rPr sz="2400" spc="-25" baseline="2275" dirty="0">
                <a:solidFill>
                  <a:srgbClr val="FDFFFD"/>
                </a:solidFill>
                <a:latin typeface="Calibri"/>
                <a:cs typeface="Calibri"/>
              </a:rPr>
              <a:t>y</a:t>
            </a:r>
            <a:r>
              <a:rPr sz="2400" spc="72" baseline="2275" dirty="0">
                <a:solidFill>
                  <a:srgbClr val="FDFFFD"/>
                </a:solidFill>
                <a:latin typeface="Calibri"/>
                <a:cs typeface="Calibri"/>
              </a:rPr>
              <a:t>s</a:t>
            </a:r>
            <a:r>
              <a:rPr sz="2400" spc="-39" baseline="2275" dirty="0">
                <a:solidFill>
                  <a:srgbClr val="FDFFFD"/>
                </a:solidFill>
                <a:latin typeface="Calibri"/>
                <a:cs typeface="Calibri"/>
              </a:rPr>
              <a:t>t</a:t>
            </a:r>
            <a:r>
              <a:rPr sz="2400" baseline="2275" dirty="0">
                <a:solidFill>
                  <a:srgbClr val="FDFFFD"/>
                </a:solidFill>
                <a:latin typeface="Calibri"/>
                <a:cs typeface="Calibri"/>
              </a:rPr>
              <a:t>em</a:t>
            </a:r>
            <a:endParaRPr sz="1600">
              <a:latin typeface="Calibri"/>
              <a:cs typeface="Calibri"/>
            </a:endParaRPr>
          </a:p>
          <a:p>
            <a:pPr marL="640909">
              <a:lnSpc>
                <a:spcPts val="1900"/>
              </a:lnSpc>
            </a:pPr>
            <a:r>
              <a:rPr sz="2400" baseline="2415" dirty="0">
                <a:solidFill>
                  <a:srgbClr val="FDFFFD"/>
                </a:solidFill>
                <a:latin typeface="Arial"/>
                <a:cs typeface="Arial"/>
              </a:rPr>
              <a:t>•  </a:t>
            </a:r>
            <a:r>
              <a:rPr sz="2400" spc="105" baseline="2415" dirty="0">
                <a:solidFill>
                  <a:srgbClr val="FDFFFD"/>
                </a:solidFill>
                <a:latin typeface="Arial"/>
                <a:cs typeface="Arial"/>
              </a:rPr>
              <a:t> </a:t>
            </a:r>
            <a:r>
              <a:rPr sz="2400" spc="-39" baseline="2275" dirty="0">
                <a:solidFill>
                  <a:srgbClr val="FDFFFD"/>
                </a:solidFill>
                <a:latin typeface="Calibri"/>
                <a:cs typeface="Calibri"/>
              </a:rPr>
              <a:t>S</a:t>
            </a:r>
            <a:r>
              <a:rPr sz="2400" spc="33" baseline="2275" dirty="0">
                <a:solidFill>
                  <a:srgbClr val="FDFFFD"/>
                </a:solidFill>
                <a:latin typeface="Calibri"/>
                <a:cs typeface="Calibri"/>
              </a:rPr>
              <a:t>i</a:t>
            </a:r>
            <a:r>
              <a:rPr sz="2400" spc="-79" baseline="2275" dirty="0">
                <a:solidFill>
                  <a:srgbClr val="FDFFFD"/>
                </a:solidFill>
                <a:latin typeface="Calibri"/>
                <a:cs typeface="Calibri"/>
              </a:rPr>
              <a:t>m</a:t>
            </a:r>
            <a:r>
              <a:rPr sz="2400" spc="-39" baseline="2275" dirty="0">
                <a:solidFill>
                  <a:srgbClr val="FDFFFD"/>
                </a:solidFill>
                <a:latin typeface="Calibri"/>
                <a:cs typeface="Calibri"/>
              </a:rPr>
              <a:t>u</a:t>
            </a:r>
            <a:r>
              <a:rPr sz="2400" spc="33" baseline="2275" dirty="0">
                <a:solidFill>
                  <a:srgbClr val="FDFFFD"/>
                </a:solidFill>
                <a:latin typeface="Calibri"/>
                <a:cs typeface="Calibri"/>
              </a:rPr>
              <a:t>la</a:t>
            </a:r>
            <a:r>
              <a:rPr sz="2400" spc="-39" baseline="2275" dirty="0">
                <a:solidFill>
                  <a:srgbClr val="FDFFFD"/>
                </a:solidFill>
                <a:latin typeface="Calibri"/>
                <a:cs typeface="Calibri"/>
              </a:rPr>
              <a:t>t</a:t>
            </a:r>
            <a:r>
              <a:rPr sz="2400" spc="33" baseline="2275" dirty="0">
                <a:solidFill>
                  <a:srgbClr val="FDFFFD"/>
                </a:solidFill>
                <a:latin typeface="Calibri"/>
                <a:cs typeface="Calibri"/>
              </a:rPr>
              <a:t>i</a:t>
            </a:r>
            <a:r>
              <a:rPr sz="2400" spc="-39" baseline="2275" dirty="0">
                <a:solidFill>
                  <a:srgbClr val="FDFFFD"/>
                </a:solidFill>
                <a:latin typeface="Calibri"/>
                <a:cs typeface="Calibri"/>
              </a:rPr>
              <a:t>o</a:t>
            </a:r>
            <a:r>
              <a:rPr sz="2400" baseline="2275" dirty="0">
                <a:solidFill>
                  <a:srgbClr val="FDFFFD"/>
                </a:solidFill>
                <a:latin typeface="Calibri"/>
                <a:cs typeface="Calibri"/>
              </a:rPr>
              <a:t>n</a:t>
            </a:r>
            <a:r>
              <a:rPr sz="2400" spc="92" baseline="2275" dirty="0">
                <a:solidFill>
                  <a:srgbClr val="FDFFFD"/>
                </a:solidFill>
                <a:latin typeface="Calibri"/>
                <a:cs typeface="Calibri"/>
              </a:rPr>
              <a:t> </a:t>
            </a:r>
            <a:r>
              <a:rPr sz="2400" spc="33" baseline="2275" dirty="0">
                <a:solidFill>
                  <a:srgbClr val="FDFFFD"/>
                </a:solidFill>
                <a:latin typeface="Calibri"/>
                <a:cs typeface="Calibri"/>
              </a:rPr>
              <a:t>a</a:t>
            </a:r>
            <a:r>
              <a:rPr sz="2400" spc="-39" baseline="2275" dirty="0">
                <a:solidFill>
                  <a:srgbClr val="FDFFFD"/>
                </a:solidFill>
                <a:latin typeface="Calibri"/>
                <a:cs typeface="Calibri"/>
              </a:rPr>
              <a:t>n</a:t>
            </a:r>
            <a:r>
              <a:rPr sz="2400" baseline="2275" dirty="0">
                <a:solidFill>
                  <a:srgbClr val="FDFFFD"/>
                </a:solidFill>
                <a:latin typeface="Calibri"/>
                <a:cs typeface="Calibri"/>
              </a:rPr>
              <a:t>d</a:t>
            </a:r>
            <a:r>
              <a:rPr sz="2400" spc="100" baseline="2275" dirty="0">
                <a:solidFill>
                  <a:srgbClr val="FDFFFD"/>
                </a:solidFill>
                <a:latin typeface="Calibri"/>
                <a:cs typeface="Calibri"/>
              </a:rPr>
              <a:t> </a:t>
            </a:r>
            <a:r>
              <a:rPr sz="2400" spc="-25" baseline="2275" dirty="0">
                <a:solidFill>
                  <a:srgbClr val="FDFFFD"/>
                </a:solidFill>
                <a:latin typeface="Calibri"/>
                <a:cs typeface="Calibri"/>
              </a:rPr>
              <a:t>A</a:t>
            </a:r>
            <a:r>
              <a:rPr sz="2400" spc="-39" baseline="2275" dirty="0">
                <a:solidFill>
                  <a:srgbClr val="FDFFFD"/>
                </a:solidFill>
                <a:latin typeface="Calibri"/>
                <a:cs typeface="Calibri"/>
              </a:rPr>
              <a:t>n</a:t>
            </a:r>
            <a:r>
              <a:rPr sz="2400" spc="33" baseline="2275" dirty="0">
                <a:solidFill>
                  <a:srgbClr val="FDFFFD"/>
                </a:solidFill>
                <a:latin typeface="Calibri"/>
                <a:cs typeface="Calibri"/>
              </a:rPr>
              <a:t>i</a:t>
            </a:r>
            <a:r>
              <a:rPr sz="2400" spc="-79" baseline="2275" dirty="0">
                <a:solidFill>
                  <a:srgbClr val="FDFFFD"/>
                </a:solidFill>
                <a:latin typeface="Calibri"/>
                <a:cs typeface="Calibri"/>
              </a:rPr>
              <a:t>m</a:t>
            </a:r>
            <a:r>
              <a:rPr sz="2400" spc="33" baseline="2275" dirty="0">
                <a:solidFill>
                  <a:srgbClr val="FDFFFD"/>
                </a:solidFill>
                <a:latin typeface="Calibri"/>
                <a:cs typeface="Calibri"/>
              </a:rPr>
              <a:t>a</a:t>
            </a:r>
            <a:r>
              <a:rPr sz="2400" spc="-39" baseline="2275" dirty="0">
                <a:solidFill>
                  <a:srgbClr val="FDFFFD"/>
                </a:solidFill>
                <a:latin typeface="Calibri"/>
                <a:cs typeface="Calibri"/>
              </a:rPr>
              <a:t>t</a:t>
            </a:r>
            <a:r>
              <a:rPr sz="2400" spc="33" baseline="2275" dirty="0">
                <a:solidFill>
                  <a:srgbClr val="FDFFFD"/>
                </a:solidFill>
                <a:latin typeface="Calibri"/>
                <a:cs typeface="Calibri"/>
              </a:rPr>
              <a:t>i</a:t>
            </a:r>
            <a:r>
              <a:rPr sz="2400" spc="-39" baseline="2275" dirty="0">
                <a:solidFill>
                  <a:srgbClr val="FDFFFD"/>
                </a:solidFill>
                <a:latin typeface="Calibri"/>
                <a:cs typeface="Calibri"/>
              </a:rPr>
              <a:t>o</a:t>
            </a:r>
            <a:r>
              <a:rPr sz="2400" baseline="2275" dirty="0">
                <a:solidFill>
                  <a:srgbClr val="FDFFFD"/>
                </a:solidFill>
                <a:latin typeface="Calibri"/>
                <a:cs typeface="Calibri"/>
              </a:rPr>
              <a:t>n</a:t>
            </a:r>
            <a:r>
              <a:rPr sz="2400" spc="92" baseline="2275" dirty="0">
                <a:solidFill>
                  <a:srgbClr val="FDFFFD"/>
                </a:solidFill>
                <a:latin typeface="Calibri"/>
                <a:cs typeface="Calibri"/>
              </a:rPr>
              <a:t> </a:t>
            </a:r>
            <a:r>
              <a:rPr sz="2400" spc="-12" baseline="2275" dirty="0">
                <a:solidFill>
                  <a:srgbClr val="FDFFFD"/>
                </a:solidFill>
                <a:latin typeface="Calibri"/>
                <a:cs typeface="Calibri"/>
              </a:rPr>
              <a:t>G</a:t>
            </a:r>
            <a:r>
              <a:rPr sz="2400" spc="33" baseline="2275" dirty="0">
                <a:solidFill>
                  <a:srgbClr val="FDFFFD"/>
                </a:solidFill>
                <a:latin typeface="Calibri"/>
                <a:cs typeface="Calibri"/>
              </a:rPr>
              <a:t>a</a:t>
            </a:r>
            <a:r>
              <a:rPr sz="2400" spc="-79" baseline="2275" dirty="0">
                <a:solidFill>
                  <a:srgbClr val="FDFFFD"/>
                </a:solidFill>
                <a:latin typeface="Calibri"/>
                <a:cs typeface="Calibri"/>
              </a:rPr>
              <a:t>m</a:t>
            </a:r>
            <a:r>
              <a:rPr sz="2400" baseline="2275" dirty="0">
                <a:solidFill>
                  <a:srgbClr val="FDFFFD"/>
                </a:solidFill>
                <a:latin typeface="Calibri"/>
                <a:cs typeface="Calibri"/>
              </a:rPr>
              <a:t>e</a:t>
            </a:r>
            <a:endParaRPr sz="1600">
              <a:latin typeface="Calibri"/>
              <a:cs typeface="Calibri"/>
            </a:endParaRPr>
          </a:p>
          <a:p>
            <a:pPr marL="850031">
              <a:lnSpc>
                <a:spcPct val="101725"/>
              </a:lnSpc>
              <a:spcBef>
                <a:spcPts val="6485"/>
              </a:spcBef>
            </a:pPr>
            <a:r>
              <a:rPr sz="1600" spc="-33" dirty="0">
                <a:solidFill>
                  <a:srgbClr val="FDFFFD"/>
                </a:solidFill>
                <a:latin typeface="Calibri"/>
                <a:cs typeface="Calibri"/>
              </a:rPr>
              <a:t>S</a:t>
            </a:r>
            <a:r>
              <a:rPr sz="1600" spc="39" dirty="0">
                <a:solidFill>
                  <a:srgbClr val="FDFFFD"/>
                </a:solidFill>
                <a:latin typeface="Calibri"/>
                <a:cs typeface="Calibri"/>
              </a:rPr>
              <a:t>a</a:t>
            </a:r>
            <a:r>
              <a:rPr sz="1600" spc="33" dirty="0">
                <a:solidFill>
                  <a:srgbClr val="FDFFFD"/>
                </a:solidFill>
                <a:latin typeface="Calibri"/>
                <a:cs typeface="Calibri"/>
              </a:rPr>
              <a:t>la</a:t>
            </a:r>
            <a:r>
              <a:rPr sz="1600" dirty="0">
                <a:solidFill>
                  <a:srgbClr val="FDFFFD"/>
                </a:solidFill>
                <a:latin typeface="Calibri"/>
                <a:cs typeface="Calibri"/>
              </a:rPr>
              <a:t>h</a:t>
            </a:r>
            <a:r>
              <a:rPr sz="1600" spc="-100" dirty="0">
                <a:solidFill>
                  <a:srgbClr val="FDFFFD"/>
                </a:solidFill>
                <a:latin typeface="Calibri"/>
                <a:cs typeface="Calibri"/>
              </a:rPr>
              <a:t> </a:t>
            </a:r>
            <a:r>
              <a:rPr sz="1600" spc="79" dirty="0">
                <a:solidFill>
                  <a:srgbClr val="FDFFFD"/>
                </a:solidFill>
                <a:latin typeface="Calibri"/>
                <a:cs typeface="Calibri"/>
              </a:rPr>
              <a:t>s</a:t>
            </a:r>
            <a:r>
              <a:rPr sz="1600" spc="33" dirty="0">
                <a:solidFill>
                  <a:srgbClr val="FDFFFD"/>
                </a:solidFill>
                <a:latin typeface="Calibri"/>
                <a:cs typeface="Calibri"/>
              </a:rPr>
              <a:t>a</a:t>
            </a:r>
            <a:r>
              <a:rPr sz="1600" spc="-33" dirty="0">
                <a:solidFill>
                  <a:srgbClr val="FDFFFD"/>
                </a:solidFill>
                <a:latin typeface="Calibri"/>
                <a:cs typeface="Calibri"/>
              </a:rPr>
              <a:t>t</a:t>
            </a:r>
            <a:r>
              <a:rPr sz="1600" dirty="0">
                <a:solidFill>
                  <a:srgbClr val="FDFFFD"/>
                </a:solidFill>
                <a:latin typeface="Calibri"/>
                <a:cs typeface="Calibri"/>
              </a:rPr>
              <a:t>u</a:t>
            </a:r>
            <a:r>
              <a:rPr sz="1600" spc="-99" dirty="0">
                <a:solidFill>
                  <a:srgbClr val="FDFFFD"/>
                </a:solidFill>
                <a:latin typeface="Calibri"/>
                <a:cs typeface="Calibri"/>
              </a:rPr>
              <a:t> </a:t>
            </a:r>
            <a:r>
              <a:rPr sz="1600" spc="25" dirty="0">
                <a:solidFill>
                  <a:srgbClr val="FDFFFD"/>
                </a:solidFill>
                <a:latin typeface="Calibri"/>
                <a:cs typeface="Calibri"/>
              </a:rPr>
              <a:t>c</a:t>
            </a:r>
            <a:r>
              <a:rPr sz="1600" spc="33" dirty="0">
                <a:solidFill>
                  <a:srgbClr val="FDFFFD"/>
                </a:solidFill>
                <a:latin typeface="Calibri"/>
                <a:cs typeface="Calibri"/>
              </a:rPr>
              <a:t>i</a:t>
            </a:r>
            <a:r>
              <a:rPr sz="1600" spc="-59" dirty="0">
                <a:solidFill>
                  <a:srgbClr val="FDFFFD"/>
                </a:solidFill>
                <a:latin typeface="Calibri"/>
                <a:cs typeface="Calibri"/>
              </a:rPr>
              <a:t>r</a:t>
            </a:r>
            <a:r>
              <a:rPr sz="1600" dirty="0">
                <a:solidFill>
                  <a:srgbClr val="FDFFFD"/>
                </a:solidFill>
                <a:latin typeface="Calibri"/>
                <a:cs typeface="Calibri"/>
              </a:rPr>
              <a:t>i</a:t>
            </a:r>
            <a:r>
              <a:rPr sz="1600" spc="-25" dirty="0">
                <a:solidFill>
                  <a:srgbClr val="FDFFFD"/>
                </a:solidFill>
                <a:latin typeface="Calibri"/>
                <a:cs typeface="Calibri"/>
              </a:rPr>
              <a:t> k</a:t>
            </a:r>
            <a:r>
              <a:rPr sz="1600" spc="-39" dirty="0">
                <a:solidFill>
                  <a:srgbClr val="FDFFFD"/>
                </a:solidFill>
                <a:latin typeface="Calibri"/>
                <a:cs typeface="Calibri"/>
              </a:rPr>
              <a:t>h</a:t>
            </a:r>
            <a:r>
              <a:rPr sz="1600" spc="33" dirty="0">
                <a:solidFill>
                  <a:srgbClr val="FDFFFD"/>
                </a:solidFill>
                <a:latin typeface="Calibri"/>
                <a:cs typeface="Calibri"/>
              </a:rPr>
              <a:t>a</a:t>
            </a:r>
            <a:r>
              <a:rPr sz="1600" dirty="0">
                <a:solidFill>
                  <a:srgbClr val="FDFFFD"/>
                </a:solidFill>
                <a:latin typeface="Calibri"/>
                <a:cs typeface="Calibri"/>
              </a:rPr>
              <a:t>s</a:t>
            </a:r>
            <a:r>
              <a:rPr sz="1600" spc="12" dirty="0">
                <a:solidFill>
                  <a:srgbClr val="FDFFFD"/>
                </a:solidFill>
                <a:latin typeface="Calibri"/>
                <a:cs typeface="Calibri"/>
              </a:rPr>
              <a:t> </a:t>
            </a:r>
            <a:r>
              <a:rPr sz="1600" spc="72" dirty="0">
                <a:solidFill>
                  <a:srgbClr val="FDFFFD"/>
                </a:solidFill>
                <a:latin typeface="Calibri"/>
                <a:cs typeface="Calibri"/>
              </a:rPr>
              <a:t>s</a:t>
            </a:r>
            <a:r>
              <a:rPr sz="1600" spc="5" dirty="0">
                <a:solidFill>
                  <a:srgbClr val="FDFFFD"/>
                </a:solidFill>
                <a:latin typeface="Calibri"/>
                <a:cs typeface="Calibri"/>
              </a:rPr>
              <a:t>e</a:t>
            </a:r>
            <a:r>
              <a:rPr sz="1600" spc="-45" dirty="0">
                <a:solidFill>
                  <a:srgbClr val="FDFFFD"/>
                </a:solidFill>
                <a:latin typeface="Calibri"/>
                <a:cs typeface="Calibri"/>
              </a:rPr>
              <a:t>o</a:t>
            </a:r>
            <a:r>
              <a:rPr sz="1600" spc="-52" dirty="0">
                <a:solidFill>
                  <a:srgbClr val="FDFFFD"/>
                </a:solidFill>
                <a:latin typeface="Calibri"/>
                <a:cs typeface="Calibri"/>
              </a:rPr>
              <a:t>r</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g</a:t>
            </a:r>
            <a:r>
              <a:rPr sz="1600" spc="-112" dirty="0">
                <a:solidFill>
                  <a:srgbClr val="FDFFFD"/>
                </a:solidFill>
                <a:latin typeface="Calibri"/>
                <a:cs typeface="Calibri"/>
              </a:rPr>
              <a:t> </a:t>
            </a:r>
            <a:r>
              <a:rPr sz="1600" spc="-39" dirty="0">
                <a:solidFill>
                  <a:srgbClr val="FDFFFD"/>
                </a:solidFill>
                <a:latin typeface="Calibri"/>
                <a:cs typeface="Calibri"/>
              </a:rPr>
              <a:t>b</a:t>
            </a:r>
            <a:r>
              <a:rPr sz="1600" spc="5" dirty="0">
                <a:solidFill>
                  <a:srgbClr val="FDFFFD"/>
                </a:solidFill>
                <a:latin typeface="Calibri"/>
                <a:cs typeface="Calibri"/>
              </a:rPr>
              <a:t>e</a:t>
            </a:r>
            <a:r>
              <a:rPr sz="1600" spc="-59" dirty="0">
                <a:solidFill>
                  <a:srgbClr val="FDFFFD"/>
                </a:solidFill>
                <a:latin typeface="Calibri"/>
                <a:cs typeface="Calibri"/>
              </a:rPr>
              <a:t>r</a:t>
            </a:r>
            <a:r>
              <a:rPr sz="1600" spc="-39" dirty="0">
                <a:solidFill>
                  <a:srgbClr val="FDFFFD"/>
                </a:solidFill>
                <a:latin typeface="Calibri"/>
                <a:cs typeface="Calibri"/>
              </a:rPr>
              <a:t>p</a:t>
            </a:r>
            <a:r>
              <a:rPr sz="1600" spc="5" dirty="0">
                <a:solidFill>
                  <a:srgbClr val="FDFFFD"/>
                </a:solidFill>
                <a:latin typeface="Calibri"/>
                <a:cs typeface="Calibri"/>
              </a:rPr>
              <a:t>e</a:t>
            </a:r>
            <a:r>
              <a:rPr sz="1600" spc="-39" dirty="0">
                <a:solidFill>
                  <a:srgbClr val="FDFFFD"/>
                </a:solidFill>
                <a:latin typeface="Calibri"/>
                <a:cs typeface="Calibri"/>
              </a:rPr>
              <a:t>nd</a:t>
            </a:r>
            <a:r>
              <a:rPr sz="1600" spc="39" dirty="0">
                <a:solidFill>
                  <a:srgbClr val="FDFFFD"/>
                </a:solidFill>
                <a:latin typeface="Calibri"/>
                <a:cs typeface="Calibri"/>
              </a:rPr>
              <a:t>i</a:t>
            </a:r>
            <a:r>
              <a:rPr sz="1600" spc="-39" dirty="0">
                <a:solidFill>
                  <a:srgbClr val="FDFFFD"/>
                </a:solidFill>
                <a:latin typeface="Calibri"/>
                <a:cs typeface="Calibri"/>
              </a:rPr>
              <a:t>d</a:t>
            </a:r>
            <a:r>
              <a:rPr sz="1600" spc="33" dirty="0">
                <a:solidFill>
                  <a:srgbClr val="FDFFFD"/>
                </a:solidFill>
                <a:latin typeface="Calibri"/>
                <a:cs typeface="Calibri"/>
              </a:rPr>
              <a:t>i</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 </a:t>
            </a:r>
            <a:r>
              <a:rPr sz="1600" spc="33" dirty="0">
                <a:solidFill>
                  <a:srgbClr val="FDFFFD"/>
                </a:solidFill>
                <a:latin typeface="Calibri"/>
                <a:cs typeface="Calibri"/>
              </a:rPr>
              <a:t>a</a:t>
            </a:r>
            <a:r>
              <a:rPr sz="1600" spc="-39" dirty="0">
                <a:solidFill>
                  <a:srgbClr val="FDFFFD"/>
                </a:solidFill>
                <a:latin typeface="Calibri"/>
                <a:cs typeface="Calibri"/>
              </a:rPr>
              <a:t>d</a:t>
            </a:r>
            <a:r>
              <a:rPr sz="1600" spc="33" dirty="0">
                <a:solidFill>
                  <a:srgbClr val="FDFFFD"/>
                </a:solidFill>
                <a:latin typeface="Calibri"/>
                <a:cs typeface="Calibri"/>
              </a:rPr>
              <a:t>ala</a:t>
            </a:r>
            <a:r>
              <a:rPr sz="1600" dirty="0">
                <a:solidFill>
                  <a:srgbClr val="FDFFFD"/>
                </a:solidFill>
                <a:latin typeface="Calibri"/>
                <a:cs typeface="Calibri"/>
              </a:rPr>
              <a:t>h</a:t>
            </a:r>
            <a:r>
              <a:rPr sz="1600" spc="-100" dirty="0">
                <a:solidFill>
                  <a:srgbClr val="FDFFFD"/>
                </a:solidFill>
                <a:latin typeface="Calibri"/>
                <a:cs typeface="Calibri"/>
              </a:rPr>
              <a:t> </a:t>
            </a:r>
            <a:r>
              <a:rPr sz="1600" spc="-72" dirty="0">
                <a:solidFill>
                  <a:srgbClr val="FDFFFD"/>
                </a:solidFill>
                <a:latin typeface="Calibri"/>
                <a:cs typeface="Calibri"/>
              </a:rPr>
              <a:t>m</a:t>
            </a:r>
            <a:r>
              <a:rPr sz="1600" spc="33" dirty="0">
                <a:solidFill>
                  <a:srgbClr val="FDFFFD"/>
                </a:solidFill>
                <a:latin typeface="Calibri"/>
                <a:cs typeface="Calibri"/>
              </a:rPr>
              <a:t>a</a:t>
            </a:r>
            <a:r>
              <a:rPr sz="1600" spc="-79" dirty="0">
                <a:solidFill>
                  <a:srgbClr val="FDFFFD"/>
                </a:solidFill>
                <a:latin typeface="Calibri"/>
                <a:cs typeface="Calibri"/>
              </a:rPr>
              <a:t>m</a:t>
            </a:r>
            <a:r>
              <a:rPr sz="1600" spc="-39" dirty="0">
                <a:solidFill>
                  <a:srgbClr val="FDFFFD"/>
                </a:solidFill>
                <a:latin typeface="Calibri"/>
                <a:cs typeface="Calibri"/>
              </a:rPr>
              <a:t>p</a:t>
            </a:r>
            <a:r>
              <a:rPr sz="1600" dirty="0">
                <a:solidFill>
                  <a:srgbClr val="FDFFFD"/>
                </a:solidFill>
                <a:latin typeface="Calibri"/>
                <a:cs typeface="Calibri"/>
              </a:rPr>
              <a:t>u</a:t>
            </a:r>
            <a:r>
              <a:rPr sz="1600" spc="99" dirty="0">
                <a:solidFill>
                  <a:srgbClr val="FDFFFD"/>
                </a:solidFill>
                <a:latin typeface="Calibri"/>
                <a:cs typeface="Calibri"/>
              </a:rPr>
              <a:t> </a:t>
            </a:r>
            <a:r>
              <a:rPr sz="1600" spc="-79" dirty="0">
                <a:solidFill>
                  <a:srgbClr val="FDFFFD"/>
                </a:solidFill>
                <a:latin typeface="Calibri"/>
                <a:cs typeface="Calibri"/>
              </a:rPr>
              <a:t>m</a:t>
            </a:r>
            <a:r>
              <a:rPr sz="1600" spc="5" dirty="0">
                <a:solidFill>
                  <a:srgbClr val="FDFFFD"/>
                </a:solidFill>
                <a:latin typeface="Calibri"/>
                <a:cs typeface="Calibri"/>
              </a:rPr>
              <a:t>e</a:t>
            </a:r>
            <a:r>
              <a:rPr sz="1600" spc="33" dirty="0">
                <a:solidFill>
                  <a:srgbClr val="FDFFFD"/>
                </a:solidFill>
                <a:latin typeface="Calibri"/>
                <a:cs typeface="Calibri"/>
              </a:rPr>
              <a:t>la</a:t>
            </a:r>
            <a:r>
              <a:rPr sz="1600" spc="-25" dirty="0">
                <a:solidFill>
                  <a:srgbClr val="FDFFFD"/>
                </a:solidFill>
                <a:latin typeface="Calibri"/>
                <a:cs typeface="Calibri"/>
              </a:rPr>
              <a:t>k</a:t>
            </a:r>
            <a:r>
              <a:rPr sz="1600" spc="72" dirty="0">
                <a:solidFill>
                  <a:srgbClr val="FDFFFD"/>
                </a:solidFill>
                <a:latin typeface="Calibri"/>
                <a:cs typeface="Calibri"/>
              </a:rPr>
              <a:t>s</a:t>
            </a:r>
            <a:r>
              <a:rPr sz="1600" spc="39" dirty="0">
                <a:solidFill>
                  <a:srgbClr val="FDFFFD"/>
                </a:solidFill>
                <a:latin typeface="Calibri"/>
                <a:cs typeface="Calibri"/>
              </a:rPr>
              <a:t>a</a:t>
            </a:r>
            <a:r>
              <a:rPr sz="1600" spc="-39" dirty="0">
                <a:solidFill>
                  <a:srgbClr val="FDFFFD"/>
                </a:solidFill>
                <a:latin typeface="Calibri"/>
                <a:cs typeface="Calibri"/>
              </a:rPr>
              <a:t>n</a:t>
            </a:r>
            <a:r>
              <a:rPr sz="1600" spc="33" dirty="0">
                <a:solidFill>
                  <a:srgbClr val="FDFFFD"/>
                </a:solidFill>
                <a:latin typeface="Calibri"/>
                <a:cs typeface="Calibri"/>
              </a:rPr>
              <a:t>a</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 </a:t>
            </a:r>
            <a:r>
              <a:rPr sz="1600" spc="-39" dirty="0">
                <a:solidFill>
                  <a:srgbClr val="FDFFFD"/>
                </a:solidFill>
                <a:latin typeface="Calibri"/>
                <a:cs typeface="Calibri"/>
              </a:rPr>
              <a:t>p</a:t>
            </a:r>
            <a:r>
              <a:rPr sz="1600" spc="5" dirty="0">
                <a:solidFill>
                  <a:srgbClr val="FDFFFD"/>
                </a:solidFill>
                <a:latin typeface="Calibri"/>
                <a:cs typeface="Calibri"/>
              </a:rPr>
              <a:t>e</a:t>
            </a:r>
            <a:r>
              <a:rPr sz="1600" spc="-39" dirty="0">
                <a:solidFill>
                  <a:srgbClr val="FDFFFD"/>
                </a:solidFill>
                <a:latin typeface="Calibri"/>
                <a:cs typeface="Calibri"/>
              </a:rPr>
              <a:t>n</a:t>
            </a:r>
            <a:r>
              <a:rPr sz="1600" spc="5" dirty="0">
                <a:solidFill>
                  <a:srgbClr val="FDFFFD"/>
                </a:solidFill>
                <a:latin typeface="Calibri"/>
                <a:cs typeface="Calibri"/>
              </a:rPr>
              <a:t>e</a:t>
            </a:r>
            <a:r>
              <a:rPr sz="1600" spc="33" dirty="0">
                <a:solidFill>
                  <a:srgbClr val="FDFFFD"/>
                </a:solidFill>
                <a:latin typeface="Calibri"/>
                <a:cs typeface="Calibri"/>
              </a:rPr>
              <a:t>li</a:t>
            </a:r>
            <a:r>
              <a:rPr sz="1600" spc="-33" dirty="0">
                <a:solidFill>
                  <a:srgbClr val="FDFFFD"/>
                </a:solidFill>
                <a:latin typeface="Calibri"/>
                <a:cs typeface="Calibri"/>
              </a:rPr>
              <a:t>t</a:t>
            </a:r>
            <a:r>
              <a:rPr sz="1600" spc="33" dirty="0">
                <a:solidFill>
                  <a:srgbClr val="FDFFFD"/>
                </a:solidFill>
                <a:latin typeface="Calibri"/>
                <a:cs typeface="Calibri"/>
              </a:rPr>
              <a:t>ia</a:t>
            </a:r>
            <a:r>
              <a:rPr sz="1600" dirty="0">
                <a:solidFill>
                  <a:srgbClr val="FDFFFD"/>
                </a:solidFill>
                <a:latin typeface="Calibri"/>
                <a:cs typeface="Calibri"/>
              </a:rPr>
              <a:t>n</a:t>
            </a:r>
            <a:r>
              <a:rPr sz="1600" spc="-200" dirty="0">
                <a:solidFill>
                  <a:srgbClr val="FDFFFD"/>
                </a:solidFill>
                <a:latin typeface="Calibri"/>
                <a:cs typeface="Calibri"/>
              </a:rPr>
              <a:t> </a:t>
            </a:r>
            <a:r>
              <a:rPr sz="1600" spc="-39" dirty="0">
                <a:solidFill>
                  <a:srgbClr val="FDFFFD"/>
                </a:solidFill>
                <a:latin typeface="Calibri"/>
                <a:cs typeface="Calibri"/>
              </a:rPr>
              <a:t>un</a:t>
            </a:r>
            <a:r>
              <a:rPr sz="1600" spc="-33" dirty="0">
                <a:solidFill>
                  <a:srgbClr val="FDFFFD"/>
                </a:solidFill>
                <a:latin typeface="Calibri"/>
                <a:cs typeface="Calibri"/>
              </a:rPr>
              <a:t>t</a:t>
            </a:r>
            <a:r>
              <a:rPr sz="1600" spc="-39" dirty="0">
                <a:solidFill>
                  <a:srgbClr val="FDFFFD"/>
                </a:solidFill>
                <a:latin typeface="Calibri"/>
                <a:cs typeface="Calibri"/>
              </a:rPr>
              <a:t>u</a:t>
            </a:r>
            <a:r>
              <a:rPr sz="1600" dirty="0">
                <a:solidFill>
                  <a:srgbClr val="FDFFFD"/>
                </a:solidFill>
                <a:latin typeface="Calibri"/>
                <a:cs typeface="Calibri"/>
              </a:rPr>
              <a:t>k</a:t>
            </a:r>
            <a:endParaRPr sz="1600">
              <a:latin typeface="Calibri"/>
              <a:cs typeface="Calibri"/>
            </a:endParaRPr>
          </a:p>
          <a:p>
            <a:pPr marL="913529">
              <a:lnSpc>
                <a:spcPts val="1907"/>
              </a:lnSpc>
              <a:spcBef>
                <a:spcPts val="95"/>
              </a:spcBef>
            </a:pPr>
            <a:r>
              <a:rPr sz="2400" spc="-79" baseline="2275" dirty="0">
                <a:solidFill>
                  <a:srgbClr val="FDFFFD"/>
                </a:solidFill>
                <a:latin typeface="Calibri"/>
                <a:cs typeface="Calibri"/>
              </a:rPr>
              <a:t>m</a:t>
            </a:r>
            <a:r>
              <a:rPr sz="2400" baseline="2275" dirty="0">
                <a:solidFill>
                  <a:srgbClr val="FDFFFD"/>
                </a:solidFill>
                <a:latin typeface="Calibri"/>
                <a:cs typeface="Calibri"/>
              </a:rPr>
              <a:t>e</a:t>
            </a:r>
            <a:r>
              <a:rPr sz="2400" spc="-39" baseline="2275" dirty="0">
                <a:solidFill>
                  <a:srgbClr val="FDFFFD"/>
                </a:solidFill>
                <a:latin typeface="Calibri"/>
                <a:cs typeface="Calibri"/>
              </a:rPr>
              <a:t>n</a:t>
            </a:r>
            <a:r>
              <a:rPr sz="2400" spc="45" baseline="2275" dirty="0">
                <a:solidFill>
                  <a:srgbClr val="FDFFFD"/>
                </a:solidFill>
                <a:latin typeface="Calibri"/>
                <a:cs typeface="Calibri"/>
              </a:rPr>
              <a:t>g</a:t>
            </a:r>
            <a:r>
              <a:rPr sz="2400" spc="-39" baseline="2275" dirty="0">
                <a:solidFill>
                  <a:srgbClr val="FDFFFD"/>
                </a:solidFill>
                <a:latin typeface="Calibri"/>
                <a:cs typeface="Calibri"/>
              </a:rPr>
              <a:t>un</a:t>
            </a:r>
            <a:r>
              <a:rPr sz="2400" spc="45" baseline="2275" dirty="0">
                <a:solidFill>
                  <a:srgbClr val="FDFFFD"/>
                </a:solidFill>
                <a:latin typeface="Calibri"/>
                <a:cs typeface="Calibri"/>
              </a:rPr>
              <a:t>g</a:t>
            </a:r>
            <a:r>
              <a:rPr sz="2400" spc="-25" baseline="2275" dirty="0">
                <a:solidFill>
                  <a:srgbClr val="FDFFFD"/>
                </a:solidFill>
                <a:latin typeface="Calibri"/>
                <a:cs typeface="Calibri"/>
              </a:rPr>
              <a:t>k</a:t>
            </a:r>
            <a:r>
              <a:rPr sz="2400" spc="33" baseline="2275" dirty="0">
                <a:solidFill>
                  <a:srgbClr val="FDFFFD"/>
                </a:solidFill>
                <a:latin typeface="Calibri"/>
                <a:cs typeface="Calibri"/>
              </a:rPr>
              <a:t>a</a:t>
            </a:r>
            <a:r>
              <a:rPr sz="2400" baseline="2275" dirty="0">
                <a:solidFill>
                  <a:srgbClr val="FDFFFD"/>
                </a:solidFill>
                <a:latin typeface="Calibri"/>
                <a:cs typeface="Calibri"/>
              </a:rPr>
              <a:t>p</a:t>
            </a:r>
            <a:r>
              <a:rPr sz="2400" spc="-5" baseline="2275" dirty="0">
                <a:solidFill>
                  <a:srgbClr val="FDFFFD"/>
                </a:solidFill>
                <a:latin typeface="Calibri"/>
                <a:cs typeface="Calibri"/>
              </a:rPr>
              <a:t> </a:t>
            </a:r>
            <a:r>
              <a:rPr sz="2400" spc="-45" baseline="2275" dirty="0">
                <a:solidFill>
                  <a:srgbClr val="FDFFFD"/>
                </a:solidFill>
                <a:latin typeface="Calibri"/>
                <a:cs typeface="Calibri"/>
              </a:rPr>
              <a:t>b</a:t>
            </a:r>
            <a:r>
              <a:rPr sz="2400" spc="5" baseline="2275" dirty="0">
                <a:solidFill>
                  <a:srgbClr val="FDFFFD"/>
                </a:solidFill>
                <a:latin typeface="Calibri"/>
                <a:cs typeface="Calibri"/>
              </a:rPr>
              <a:t>e</a:t>
            </a:r>
            <a:r>
              <a:rPr sz="2400" spc="-59" baseline="2275" dirty="0">
                <a:solidFill>
                  <a:srgbClr val="FDFFFD"/>
                </a:solidFill>
                <a:latin typeface="Calibri"/>
                <a:cs typeface="Calibri"/>
              </a:rPr>
              <a:t>r</a:t>
            </a:r>
            <a:r>
              <a:rPr sz="2400" spc="-39" baseline="2275" dirty="0">
                <a:solidFill>
                  <a:srgbClr val="FDFFFD"/>
                </a:solidFill>
                <a:latin typeface="Calibri"/>
                <a:cs typeface="Calibri"/>
              </a:rPr>
              <a:t>b</a:t>
            </a:r>
            <a:r>
              <a:rPr sz="2400" spc="33" baseline="2275" dirty="0">
                <a:solidFill>
                  <a:srgbClr val="FDFFFD"/>
                </a:solidFill>
                <a:latin typeface="Calibri"/>
                <a:cs typeface="Calibri"/>
              </a:rPr>
              <a:t>a</a:t>
            </a:r>
            <a:r>
              <a:rPr sz="2400" spc="45" baseline="2275" dirty="0">
                <a:solidFill>
                  <a:srgbClr val="FDFFFD"/>
                </a:solidFill>
                <a:latin typeface="Calibri"/>
                <a:cs typeface="Calibri"/>
              </a:rPr>
              <a:t>g</a:t>
            </a:r>
            <a:r>
              <a:rPr sz="2400" spc="33" baseline="2275" dirty="0">
                <a:solidFill>
                  <a:srgbClr val="FDFFFD"/>
                </a:solidFill>
                <a:latin typeface="Calibri"/>
                <a:cs typeface="Calibri"/>
              </a:rPr>
              <a:t>a</a:t>
            </a:r>
            <a:r>
              <a:rPr sz="2400" baseline="2275" dirty="0">
                <a:solidFill>
                  <a:srgbClr val="FDFFFD"/>
                </a:solidFill>
                <a:latin typeface="Calibri"/>
                <a:cs typeface="Calibri"/>
              </a:rPr>
              <a:t>i</a:t>
            </a:r>
            <a:r>
              <a:rPr sz="2400" spc="-125" baseline="2275" dirty="0">
                <a:solidFill>
                  <a:srgbClr val="FDFFFD"/>
                </a:solidFill>
                <a:latin typeface="Calibri"/>
                <a:cs typeface="Calibri"/>
              </a:rPr>
              <a:t> </a:t>
            </a:r>
            <a:r>
              <a:rPr sz="2400" spc="-59" baseline="2275" dirty="0">
                <a:solidFill>
                  <a:srgbClr val="FDFFFD"/>
                </a:solidFill>
                <a:latin typeface="Calibri"/>
                <a:cs typeface="Calibri"/>
              </a:rPr>
              <a:t>r</a:t>
            </a:r>
            <a:r>
              <a:rPr sz="2400" spc="33" baseline="2275" dirty="0">
                <a:solidFill>
                  <a:srgbClr val="FDFFFD"/>
                </a:solidFill>
                <a:latin typeface="Calibri"/>
                <a:cs typeface="Calibri"/>
              </a:rPr>
              <a:t>a</a:t>
            </a:r>
            <a:r>
              <a:rPr sz="2400" spc="-39" baseline="2275" dirty="0">
                <a:solidFill>
                  <a:srgbClr val="FDFFFD"/>
                </a:solidFill>
                <a:latin typeface="Calibri"/>
                <a:cs typeface="Calibri"/>
              </a:rPr>
              <a:t>h</a:t>
            </a:r>
            <a:r>
              <a:rPr sz="2400" spc="33" baseline="2275" dirty="0">
                <a:solidFill>
                  <a:srgbClr val="FDFFFD"/>
                </a:solidFill>
                <a:latin typeface="Calibri"/>
                <a:cs typeface="Calibri"/>
              </a:rPr>
              <a:t>a</a:t>
            </a:r>
            <a:r>
              <a:rPr sz="2400" spc="72" baseline="2275" dirty="0">
                <a:solidFill>
                  <a:srgbClr val="FDFFFD"/>
                </a:solidFill>
                <a:latin typeface="Calibri"/>
                <a:cs typeface="Calibri"/>
              </a:rPr>
              <a:t>s</a:t>
            </a:r>
            <a:r>
              <a:rPr sz="2400" spc="33" baseline="2275" dirty="0">
                <a:solidFill>
                  <a:srgbClr val="FDFFFD"/>
                </a:solidFill>
                <a:latin typeface="Calibri"/>
                <a:cs typeface="Calibri"/>
              </a:rPr>
              <a:t>i</a:t>
            </a:r>
            <a:r>
              <a:rPr sz="2400" baseline="2275" dirty="0">
                <a:solidFill>
                  <a:srgbClr val="FDFFFD"/>
                </a:solidFill>
                <a:latin typeface="Calibri"/>
                <a:cs typeface="Calibri"/>
              </a:rPr>
              <a:t>a</a:t>
            </a:r>
            <a:r>
              <a:rPr sz="2400" spc="-125" baseline="2275" dirty="0">
                <a:solidFill>
                  <a:srgbClr val="FDFFFD"/>
                </a:solidFill>
                <a:latin typeface="Calibri"/>
                <a:cs typeface="Calibri"/>
              </a:rPr>
              <a:t> </a:t>
            </a:r>
            <a:r>
              <a:rPr sz="2400" spc="-39" baseline="2275" dirty="0">
                <a:solidFill>
                  <a:srgbClr val="FDFFFD"/>
                </a:solidFill>
                <a:latin typeface="Calibri"/>
                <a:cs typeface="Calibri"/>
              </a:rPr>
              <a:t>d</a:t>
            </a:r>
            <a:r>
              <a:rPr sz="2400" spc="33" baseline="2275" dirty="0">
                <a:solidFill>
                  <a:srgbClr val="FDFFFD"/>
                </a:solidFill>
                <a:latin typeface="Calibri"/>
                <a:cs typeface="Calibri"/>
              </a:rPr>
              <a:t>a</a:t>
            </a:r>
            <a:r>
              <a:rPr sz="2400" baseline="2275" dirty="0">
                <a:solidFill>
                  <a:srgbClr val="FDFFFD"/>
                </a:solidFill>
                <a:latin typeface="Calibri"/>
                <a:cs typeface="Calibri"/>
              </a:rPr>
              <a:t>n</a:t>
            </a:r>
            <a:r>
              <a:rPr sz="2400" spc="-105" baseline="2275" dirty="0">
                <a:solidFill>
                  <a:srgbClr val="FDFFFD"/>
                </a:solidFill>
                <a:latin typeface="Calibri"/>
                <a:cs typeface="Calibri"/>
              </a:rPr>
              <a:t> </a:t>
            </a:r>
            <a:r>
              <a:rPr sz="2400" spc="-79" baseline="2275" dirty="0">
                <a:solidFill>
                  <a:srgbClr val="FDFFFD"/>
                </a:solidFill>
                <a:latin typeface="Calibri"/>
                <a:cs typeface="Calibri"/>
              </a:rPr>
              <a:t>m</a:t>
            </a:r>
            <a:r>
              <a:rPr sz="2400" spc="33" baseline="2275" dirty="0">
                <a:solidFill>
                  <a:srgbClr val="FDFFFD"/>
                </a:solidFill>
                <a:latin typeface="Calibri"/>
                <a:cs typeface="Calibri"/>
              </a:rPr>
              <a:t>i</a:t>
            </a:r>
            <a:r>
              <a:rPr sz="2400" spc="72" baseline="2275" dirty="0">
                <a:solidFill>
                  <a:srgbClr val="FDFFFD"/>
                </a:solidFill>
                <a:latin typeface="Calibri"/>
                <a:cs typeface="Calibri"/>
              </a:rPr>
              <a:t>s</a:t>
            </a:r>
            <a:r>
              <a:rPr sz="2400" spc="-39" baseline="2275" dirty="0">
                <a:solidFill>
                  <a:srgbClr val="FDFFFD"/>
                </a:solidFill>
                <a:latin typeface="Calibri"/>
                <a:cs typeface="Calibri"/>
              </a:rPr>
              <a:t>t</a:t>
            </a:r>
            <a:r>
              <a:rPr sz="2400" baseline="2275" dirty="0">
                <a:solidFill>
                  <a:srgbClr val="FDFFFD"/>
                </a:solidFill>
                <a:latin typeface="Calibri"/>
                <a:cs typeface="Calibri"/>
              </a:rPr>
              <a:t>e</a:t>
            </a:r>
            <a:r>
              <a:rPr sz="2400" spc="-52" baseline="2275" dirty="0">
                <a:solidFill>
                  <a:srgbClr val="FDFFFD"/>
                </a:solidFill>
                <a:latin typeface="Calibri"/>
                <a:cs typeface="Calibri"/>
              </a:rPr>
              <a:t>r</a:t>
            </a:r>
            <a:r>
              <a:rPr sz="2400" baseline="2275" dirty="0">
                <a:solidFill>
                  <a:srgbClr val="FDFFFD"/>
                </a:solidFill>
                <a:latin typeface="Calibri"/>
                <a:cs typeface="Calibri"/>
              </a:rPr>
              <a:t>i</a:t>
            </a:r>
            <a:r>
              <a:rPr sz="2400" spc="-25" baseline="2275" dirty="0">
                <a:solidFill>
                  <a:srgbClr val="FDFFFD"/>
                </a:solidFill>
                <a:latin typeface="Calibri"/>
                <a:cs typeface="Calibri"/>
              </a:rPr>
              <a:t> </a:t>
            </a:r>
            <a:r>
              <a:rPr sz="2400" spc="-225" baseline="2275" dirty="0">
                <a:solidFill>
                  <a:srgbClr val="FDFFFD"/>
                </a:solidFill>
                <a:latin typeface="Calibri"/>
                <a:cs typeface="Calibri"/>
              </a:rPr>
              <a:t>k</a:t>
            </a:r>
            <a:r>
              <a:rPr sz="2400" baseline="2275" dirty="0">
                <a:solidFill>
                  <a:srgbClr val="FDFFFD"/>
                </a:solidFill>
                <a:latin typeface="Calibri"/>
                <a:cs typeface="Calibri"/>
              </a:rPr>
              <a:t>e</a:t>
            </a:r>
            <a:r>
              <a:rPr sz="2400" spc="-39" baseline="2275" dirty="0">
                <a:solidFill>
                  <a:srgbClr val="FDFFFD"/>
                </a:solidFill>
                <a:latin typeface="Calibri"/>
                <a:cs typeface="Calibri"/>
              </a:rPr>
              <a:t>h</a:t>
            </a:r>
            <a:r>
              <a:rPr sz="2400" spc="33" baseline="2275" dirty="0">
                <a:solidFill>
                  <a:srgbClr val="FDFFFD"/>
                </a:solidFill>
                <a:latin typeface="Calibri"/>
                <a:cs typeface="Calibri"/>
              </a:rPr>
              <a:t>i</a:t>
            </a:r>
            <a:r>
              <a:rPr sz="2400" spc="-39" baseline="2275" dirty="0">
                <a:solidFill>
                  <a:srgbClr val="FDFFFD"/>
                </a:solidFill>
                <a:latin typeface="Calibri"/>
                <a:cs typeface="Calibri"/>
              </a:rPr>
              <a:t>du</a:t>
            </a:r>
            <a:r>
              <a:rPr sz="2400" spc="-45" baseline="2275" dirty="0">
                <a:solidFill>
                  <a:srgbClr val="FDFFFD"/>
                </a:solidFill>
                <a:latin typeface="Calibri"/>
                <a:cs typeface="Calibri"/>
              </a:rPr>
              <a:t>p</a:t>
            </a:r>
            <a:r>
              <a:rPr sz="2400" spc="33" baseline="2275" dirty="0">
                <a:solidFill>
                  <a:srgbClr val="FDFFFD"/>
                </a:solidFill>
                <a:latin typeface="Calibri"/>
                <a:cs typeface="Calibri"/>
              </a:rPr>
              <a:t>a</a:t>
            </a:r>
            <a:r>
              <a:rPr sz="2400" baseline="2275" dirty="0">
                <a:solidFill>
                  <a:srgbClr val="FDFFFD"/>
                </a:solidFill>
                <a:latin typeface="Calibri"/>
                <a:cs typeface="Calibri"/>
              </a:rPr>
              <a:t>n</a:t>
            </a:r>
            <a:r>
              <a:rPr sz="2400" spc="92" baseline="2275" dirty="0">
                <a:solidFill>
                  <a:srgbClr val="FDFFFD"/>
                </a:solidFill>
                <a:latin typeface="Calibri"/>
                <a:cs typeface="Calibri"/>
              </a:rPr>
              <a:t> </a:t>
            </a:r>
            <a:r>
              <a:rPr sz="2400" spc="-39" baseline="2275" dirty="0">
                <a:solidFill>
                  <a:srgbClr val="FDFFFD"/>
                </a:solidFill>
                <a:latin typeface="Calibri"/>
                <a:cs typeface="Calibri"/>
              </a:rPr>
              <a:t>d</a:t>
            </a:r>
            <a:r>
              <a:rPr sz="2400" spc="5" baseline="2275" dirty="0">
                <a:solidFill>
                  <a:srgbClr val="FDFFFD"/>
                </a:solidFill>
                <a:latin typeface="Calibri"/>
                <a:cs typeface="Calibri"/>
              </a:rPr>
              <a:t>e</a:t>
            </a:r>
            <a:r>
              <a:rPr sz="2400" spc="-79" baseline="2275" dirty="0">
                <a:solidFill>
                  <a:srgbClr val="FDFFFD"/>
                </a:solidFill>
                <a:latin typeface="Calibri"/>
                <a:cs typeface="Calibri"/>
              </a:rPr>
              <a:t>m</a:t>
            </a:r>
            <a:r>
              <a:rPr sz="2400" baseline="2275" dirty="0">
                <a:solidFill>
                  <a:srgbClr val="FDFFFD"/>
                </a:solidFill>
                <a:latin typeface="Calibri"/>
                <a:cs typeface="Calibri"/>
              </a:rPr>
              <a:t>i</a:t>
            </a:r>
            <a:r>
              <a:rPr sz="2400" spc="172" baseline="2275" dirty="0">
                <a:solidFill>
                  <a:srgbClr val="FDFFFD"/>
                </a:solidFill>
                <a:latin typeface="Calibri"/>
                <a:cs typeface="Calibri"/>
              </a:rPr>
              <a:t> </a:t>
            </a:r>
            <a:r>
              <a:rPr sz="2400" spc="-225" baseline="2275" dirty="0">
                <a:solidFill>
                  <a:srgbClr val="FDFFFD"/>
                </a:solidFill>
                <a:latin typeface="Calibri"/>
                <a:cs typeface="Calibri"/>
              </a:rPr>
              <a:t>k</a:t>
            </a:r>
            <a:r>
              <a:rPr sz="2400" spc="5" baseline="2275" dirty="0">
                <a:solidFill>
                  <a:srgbClr val="FDFFFD"/>
                </a:solidFill>
                <a:latin typeface="Calibri"/>
                <a:cs typeface="Calibri"/>
              </a:rPr>
              <a:t>e</a:t>
            </a:r>
            <a:r>
              <a:rPr sz="2400" spc="-79" baseline="2275" dirty="0">
                <a:solidFill>
                  <a:srgbClr val="FDFFFD"/>
                </a:solidFill>
                <a:latin typeface="Calibri"/>
                <a:cs typeface="Calibri"/>
              </a:rPr>
              <a:t>m</a:t>
            </a:r>
            <a:r>
              <a:rPr sz="2400" spc="33" baseline="2275" dirty="0">
                <a:solidFill>
                  <a:srgbClr val="FDFFFD"/>
                </a:solidFill>
                <a:latin typeface="Calibri"/>
                <a:cs typeface="Calibri"/>
              </a:rPr>
              <a:t>a</a:t>
            </a:r>
            <a:r>
              <a:rPr sz="2400" spc="72" baseline="2275" dirty="0">
                <a:solidFill>
                  <a:srgbClr val="FDFFFD"/>
                </a:solidFill>
                <a:latin typeface="Calibri"/>
                <a:cs typeface="Calibri"/>
              </a:rPr>
              <a:t>s</a:t>
            </a:r>
            <a:r>
              <a:rPr sz="2400" spc="33" baseline="2275" dirty="0">
                <a:solidFill>
                  <a:srgbClr val="FDFFFD"/>
                </a:solidFill>
                <a:latin typeface="Calibri"/>
                <a:cs typeface="Calibri"/>
              </a:rPr>
              <a:t>la</a:t>
            </a:r>
            <a:r>
              <a:rPr sz="2400" spc="-39" baseline="2275" dirty="0">
                <a:solidFill>
                  <a:srgbClr val="FDFFFD"/>
                </a:solidFill>
                <a:latin typeface="Calibri"/>
                <a:cs typeface="Calibri"/>
              </a:rPr>
              <a:t>h</a:t>
            </a:r>
            <a:r>
              <a:rPr sz="2400" spc="33" baseline="2275" dirty="0">
                <a:solidFill>
                  <a:srgbClr val="FDFFFD"/>
                </a:solidFill>
                <a:latin typeface="Calibri"/>
                <a:cs typeface="Calibri"/>
              </a:rPr>
              <a:t>a</a:t>
            </a:r>
            <a:r>
              <a:rPr sz="2400" spc="-39" baseline="2275" dirty="0">
                <a:solidFill>
                  <a:srgbClr val="FDFFFD"/>
                </a:solidFill>
                <a:latin typeface="Calibri"/>
                <a:cs typeface="Calibri"/>
              </a:rPr>
              <a:t>t</a:t>
            </a:r>
            <a:r>
              <a:rPr sz="2400" spc="33" baseline="2275" dirty="0">
                <a:solidFill>
                  <a:srgbClr val="FDFFFD"/>
                </a:solidFill>
                <a:latin typeface="Calibri"/>
                <a:cs typeface="Calibri"/>
              </a:rPr>
              <a:t>a</a:t>
            </a:r>
            <a:r>
              <a:rPr sz="2400" baseline="2275" dirty="0">
                <a:solidFill>
                  <a:srgbClr val="FDFFFD"/>
                </a:solidFill>
                <a:latin typeface="Calibri"/>
                <a:cs typeface="Calibri"/>
              </a:rPr>
              <a:t>n</a:t>
            </a:r>
            <a:r>
              <a:rPr sz="2400" spc="-5" baseline="2275" dirty="0">
                <a:solidFill>
                  <a:srgbClr val="FDFFFD"/>
                </a:solidFill>
                <a:latin typeface="Calibri"/>
                <a:cs typeface="Calibri"/>
              </a:rPr>
              <a:t> </a:t>
            </a:r>
            <a:r>
              <a:rPr sz="2400" spc="-45" baseline="2275" dirty="0">
                <a:solidFill>
                  <a:srgbClr val="FDFFFD"/>
                </a:solidFill>
                <a:latin typeface="Calibri"/>
                <a:cs typeface="Calibri"/>
              </a:rPr>
              <a:t>u</a:t>
            </a:r>
            <a:r>
              <a:rPr sz="2400" spc="-79" baseline="2275" dirty="0">
                <a:solidFill>
                  <a:srgbClr val="FDFFFD"/>
                </a:solidFill>
                <a:latin typeface="Calibri"/>
                <a:cs typeface="Calibri"/>
              </a:rPr>
              <a:t>m</a:t>
            </a:r>
            <a:r>
              <a:rPr sz="2400" spc="33" baseline="2275" dirty="0">
                <a:solidFill>
                  <a:srgbClr val="FDFFFD"/>
                </a:solidFill>
                <a:latin typeface="Calibri"/>
                <a:cs typeface="Calibri"/>
              </a:rPr>
              <a:t>a</a:t>
            </a:r>
            <a:r>
              <a:rPr sz="2400" baseline="2275" dirty="0">
                <a:solidFill>
                  <a:srgbClr val="FDFFFD"/>
                </a:solidFill>
                <a:latin typeface="Calibri"/>
                <a:cs typeface="Calibri"/>
              </a:rPr>
              <a:t>t </a:t>
            </a:r>
            <a:r>
              <a:rPr sz="2400" spc="-79" baseline="2275" dirty="0">
                <a:solidFill>
                  <a:srgbClr val="FDFFFD"/>
                </a:solidFill>
                <a:latin typeface="Calibri"/>
                <a:cs typeface="Calibri"/>
              </a:rPr>
              <a:t>m</a:t>
            </a:r>
            <a:r>
              <a:rPr sz="2400" spc="33" baseline="2275" dirty="0">
                <a:solidFill>
                  <a:srgbClr val="FDFFFD"/>
                </a:solidFill>
                <a:latin typeface="Calibri"/>
                <a:cs typeface="Calibri"/>
              </a:rPr>
              <a:t>a</a:t>
            </a:r>
            <a:r>
              <a:rPr sz="2400" spc="-39" baseline="2275" dirty="0">
                <a:solidFill>
                  <a:srgbClr val="FDFFFD"/>
                </a:solidFill>
                <a:latin typeface="Calibri"/>
                <a:cs typeface="Calibri"/>
              </a:rPr>
              <a:t>nu</a:t>
            </a:r>
            <a:r>
              <a:rPr sz="2400" spc="72" baseline="2275" dirty="0">
                <a:solidFill>
                  <a:srgbClr val="FDFFFD"/>
                </a:solidFill>
                <a:latin typeface="Calibri"/>
                <a:cs typeface="Calibri"/>
              </a:rPr>
              <a:t>s</a:t>
            </a:r>
            <a:r>
              <a:rPr sz="2400" spc="33" baseline="2275" dirty="0">
                <a:solidFill>
                  <a:srgbClr val="FDFFFD"/>
                </a:solidFill>
                <a:latin typeface="Calibri"/>
                <a:cs typeface="Calibri"/>
              </a:rPr>
              <a:t>i</a:t>
            </a:r>
            <a:r>
              <a:rPr sz="2400" baseline="2275" dirty="0">
                <a:solidFill>
                  <a:srgbClr val="FDFFFD"/>
                </a:solidFill>
                <a:latin typeface="Calibri"/>
                <a:cs typeface="Calibri"/>
              </a:rPr>
              <a:t>a</a:t>
            </a:r>
            <a:endParaRPr sz="1600">
              <a:latin typeface="Calibri"/>
              <a:cs typeface="Calibri"/>
            </a:endParaRPr>
          </a:p>
          <a:p>
            <a:pPr marR="665802" algn="r">
              <a:lnSpc>
                <a:spcPct val="98958"/>
              </a:lnSpc>
              <a:spcBef>
                <a:spcPts val="6869"/>
              </a:spcBef>
            </a:pPr>
            <a:r>
              <a:rPr sz="1600" spc="33" dirty="0">
                <a:solidFill>
                  <a:srgbClr val="FF0000"/>
                </a:solidFill>
                <a:latin typeface="Bernard MT Condensed"/>
                <a:cs typeface="Bernard MT Condensed"/>
              </a:rPr>
              <a:t>R</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j</a:t>
            </a:r>
            <a:r>
              <a:rPr sz="1600" spc="33" dirty="0">
                <a:solidFill>
                  <a:srgbClr val="FFC000"/>
                </a:solidFill>
                <a:latin typeface="Bernard MT Condensed"/>
                <a:cs typeface="Bernard MT Condensed"/>
              </a:rPr>
              <a:t>a</a:t>
            </a:r>
            <a:r>
              <a:rPr sz="1600" spc="-33" dirty="0">
                <a:solidFill>
                  <a:srgbClr val="FFC000"/>
                </a:solidFill>
                <a:latin typeface="Bernard MT Condensed"/>
                <a:cs typeface="Bernard MT Condensed"/>
              </a:rPr>
              <a:t>w</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l</a:t>
            </a:r>
            <a:r>
              <a:rPr sz="1600" dirty="0">
                <a:solidFill>
                  <a:srgbClr val="FFC000"/>
                </a:solidFill>
                <a:latin typeface="Bernard MT Condensed"/>
                <a:cs typeface="Bernard MT Condensed"/>
              </a:rPr>
              <a:t>i</a:t>
            </a:r>
            <a:r>
              <a:rPr sz="1600" spc="-100" dirty="0">
                <a:solidFill>
                  <a:srgbClr val="FFC000"/>
                </a:solidFill>
                <a:latin typeface="Bernard MT Condensed"/>
                <a:cs typeface="Bernard MT Condensed"/>
              </a:rPr>
              <a:t> </a:t>
            </a:r>
            <a:r>
              <a:rPr sz="1600" spc="52" dirty="0">
                <a:solidFill>
                  <a:srgbClr val="FF0000"/>
                </a:solidFill>
                <a:latin typeface="Bernard MT Condensed"/>
                <a:cs typeface="Bernard MT Condensed"/>
              </a:rPr>
              <a:t>F</a:t>
            </a:r>
            <a:r>
              <a:rPr sz="1600" spc="-19" dirty="0">
                <a:solidFill>
                  <a:srgbClr val="FFC000"/>
                </a:solidFill>
                <a:latin typeface="Bernard MT Condensed"/>
                <a:cs typeface="Bernard MT Condensed"/>
              </a:rPr>
              <a:t>i</a:t>
            </a:r>
            <a:r>
              <a:rPr sz="1600" spc="33" dirty="0">
                <a:solidFill>
                  <a:srgbClr val="FFC000"/>
                </a:solidFill>
                <a:latin typeface="Bernard MT Condensed"/>
                <a:cs typeface="Bernard MT Condensed"/>
              </a:rPr>
              <a:t>g</a:t>
            </a:r>
            <a:r>
              <a:rPr sz="1600" spc="12" dirty="0">
                <a:solidFill>
                  <a:srgbClr val="FFC000"/>
                </a:solidFill>
                <a:latin typeface="Bernard MT Condensed"/>
                <a:cs typeface="Bernard MT Condensed"/>
              </a:rPr>
              <a:t>h</a:t>
            </a:r>
            <a:r>
              <a:rPr sz="1600" spc="-33" dirty="0">
                <a:solidFill>
                  <a:srgbClr val="FFC000"/>
                </a:solidFill>
                <a:latin typeface="Bernard MT Condensed"/>
                <a:cs typeface="Bernard MT Condensed"/>
              </a:rPr>
              <a:t>t</a:t>
            </a:r>
            <a:r>
              <a:rPr sz="1600" spc="19" dirty="0">
                <a:solidFill>
                  <a:srgbClr val="FFC000"/>
                </a:solidFill>
                <a:latin typeface="Bernard MT Condensed"/>
                <a:cs typeface="Bernard MT Condensed"/>
              </a:rPr>
              <a:t>-</a:t>
            </a:r>
            <a:r>
              <a:rPr sz="1600" spc="33" dirty="0">
                <a:solidFill>
                  <a:srgbClr val="FF0000"/>
                </a:solidFill>
                <a:latin typeface="Bernard MT Condensed"/>
                <a:cs typeface="Bernard MT Condensed"/>
              </a:rPr>
              <a:t>X</a:t>
            </a:r>
            <a:r>
              <a:rPr sz="1600" spc="-19" dirty="0">
                <a:solidFill>
                  <a:srgbClr val="FFC000"/>
                </a:solidFill>
                <a:latin typeface="Bernard MT Condensed"/>
                <a:cs typeface="Bernard MT Condensed"/>
              </a:rPr>
              <a:t>’</a:t>
            </a:r>
            <a:r>
              <a:rPr sz="1600" spc="12" dirty="0">
                <a:solidFill>
                  <a:srgbClr val="FFC000"/>
                </a:solidFill>
                <a:latin typeface="Bernard MT Condensed"/>
                <a:cs typeface="Bernard MT Condensed"/>
              </a:rPr>
              <a:t>3</a:t>
            </a:r>
            <a:r>
              <a:rPr sz="1600" dirty="0">
                <a:solidFill>
                  <a:srgbClr val="FFC000"/>
                </a:solidFill>
                <a:latin typeface="Bernard MT Condensed"/>
                <a:cs typeface="Bernard MT Condensed"/>
              </a:rPr>
              <a:t>4</a:t>
            </a:r>
            <a:endParaRPr sz="1600">
              <a:latin typeface="Bernard MT Condensed"/>
              <a:cs typeface="Bernard MT Condensed"/>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11" name="object 11"/>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12" name="object 12"/>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13" name="object 13"/>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14" name="object 14"/>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15" name="object 15"/>
          <p:cNvSpPr/>
          <p:nvPr/>
        </p:nvSpPr>
        <p:spPr>
          <a:xfrm>
            <a:off x="9042401" y="101600"/>
            <a:ext cx="3060700" cy="6146800"/>
          </a:xfrm>
          <a:prstGeom prst="rect">
            <a:avLst/>
          </a:prstGeom>
          <a:blipFill>
            <a:blip r:embed="rId2" cstate="print"/>
            <a:stretch>
              <a:fillRect/>
            </a:stretch>
          </a:blipFill>
        </p:spPr>
        <p:txBody>
          <a:bodyPr wrap="square" lIns="0" tIns="0" rIns="0" bIns="0" rtlCol="0">
            <a:noAutofit/>
          </a:bodyPr>
          <a:lstStyle/>
          <a:p>
            <a:endParaRPr sz="2400"/>
          </a:p>
        </p:txBody>
      </p:sp>
      <p:sp>
        <p:nvSpPr>
          <p:cNvPr id="16" name="object 16"/>
          <p:cNvSpPr/>
          <p:nvPr/>
        </p:nvSpPr>
        <p:spPr>
          <a:xfrm>
            <a:off x="139700" y="6210301"/>
            <a:ext cx="9423400" cy="546100"/>
          </a:xfrm>
          <a:prstGeom prst="rect">
            <a:avLst/>
          </a:prstGeom>
          <a:blipFill>
            <a:blip r:embed="rId3" cstate="print"/>
            <a:stretch>
              <a:fillRect/>
            </a:stretch>
          </a:blipFill>
        </p:spPr>
        <p:txBody>
          <a:bodyPr wrap="square" lIns="0" tIns="0" rIns="0" bIns="0" rtlCol="0">
            <a:noAutofit/>
          </a:bodyPr>
          <a:lstStyle/>
          <a:p>
            <a:endParaRPr sz="2400"/>
          </a:p>
        </p:txBody>
      </p:sp>
      <p:sp>
        <p:nvSpPr>
          <p:cNvPr id="17" name="object 17"/>
          <p:cNvSpPr/>
          <p:nvPr/>
        </p:nvSpPr>
        <p:spPr>
          <a:xfrm>
            <a:off x="558801" y="469901"/>
            <a:ext cx="8445500" cy="5600700"/>
          </a:xfrm>
          <a:custGeom>
            <a:avLst/>
            <a:gdLst/>
            <a:ahLst/>
            <a:cxnLst/>
            <a:rect l="l" t="t" r="r" b="b"/>
            <a:pathLst>
              <a:path w="6334125" h="4200525">
                <a:moveTo>
                  <a:pt x="0" y="99949"/>
                </a:moveTo>
                <a:lnTo>
                  <a:pt x="16382" y="45212"/>
                </a:lnTo>
                <a:lnTo>
                  <a:pt x="58775" y="8889"/>
                </a:lnTo>
                <a:lnTo>
                  <a:pt x="100152" y="0"/>
                </a:lnTo>
                <a:lnTo>
                  <a:pt x="6233922" y="0"/>
                </a:lnTo>
                <a:lnTo>
                  <a:pt x="6288913" y="16383"/>
                </a:lnTo>
                <a:lnTo>
                  <a:pt x="6325234" y="58674"/>
                </a:lnTo>
                <a:lnTo>
                  <a:pt x="6334125" y="99949"/>
                </a:lnTo>
                <a:lnTo>
                  <a:pt x="6334125" y="4100512"/>
                </a:lnTo>
                <a:lnTo>
                  <a:pt x="6317742" y="4155351"/>
                </a:lnTo>
                <a:lnTo>
                  <a:pt x="6275324" y="4191609"/>
                </a:lnTo>
                <a:lnTo>
                  <a:pt x="6233922" y="4200525"/>
                </a:lnTo>
                <a:lnTo>
                  <a:pt x="100152" y="4200525"/>
                </a:lnTo>
                <a:lnTo>
                  <a:pt x="45237" y="4184167"/>
                </a:lnTo>
                <a:lnTo>
                  <a:pt x="8928" y="4141838"/>
                </a:lnTo>
                <a:lnTo>
                  <a:pt x="0" y="4100512"/>
                </a:lnTo>
                <a:lnTo>
                  <a:pt x="0" y="99949"/>
                </a:lnTo>
                <a:close/>
              </a:path>
            </a:pathLst>
          </a:custGeom>
          <a:ln w="38100">
            <a:solidFill>
              <a:srgbClr val="453C2C"/>
            </a:solidFill>
          </a:ln>
        </p:spPr>
        <p:txBody>
          <a:bodyPr wrap="square" lIns="0" tIns="0" rIns="0" bIns="0" rtlCol="0">
            <a:noAutofit/>
          </a:bodyPr>
          <a:lstStyle/>
          <a:p>
            <a:endParaRPr sz="2400"/>
          </a:p>
        </p:txBody>
      </p:sp>
      <p:sp>
        <p:nvSpPr>
          <p:cNvPr id="18" name="object 18"/>
          <p:cNvSpPr/>
          <p:nvPr/>
        </p:nvSpPr>
        <p:spPr>
          <a:xfrm>
            <a:off x="393700" y="1778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D24716"/>
          </a:solidFill>
        </p:spPr>
        <p:txBody>
          <a:bodyPr wrap="square" lIns="0" tIns="0" rIns="0" bIns="0" rtlCol="0">
            <a:noAutofit/>
          </a:bodyPr>
          <a:lstStyle/>
          <a:p>
            <a:endParaRPr sz="2400"/>
          </a:p>
        </p:txBody>
      </p:sp>
      <p:sp>
        <p:nvSpPr>
          <p:cNvPr id="19" name="object 19"/>
          <p:cNvSpPr/>
          <p:nvPr/>
        </p:nvSpPr>
        <p:spPr>
          <a:xfrm>
            <a:off x="736601" y="177800"/>
            <a:ext cx="190500" cy="533400"/>
          </a:xfrm>
          <a:custGeom>
            <a:avLst/>
            <a:gdLst/>
            <a:ahLst/>
            <a:cxnLst/>
            <a:rect l="l" t="t" r="r" b="b"/>
            <a:pathLst>
              <a:path w="142875" h="400050">
                <a:moveTo>
                  <a:pt x="0" y="400050"/>
                </a:moveTo>
                <a:lnTo>
                  <a:pt x="142875" y="400050"/>
                </a:lnTo>
                <a:lnTo>
                  <a:pt x="142875" y="0"/>
                </a:lnTo>
                <a:lnTo>
                  <a:pt x="0" y="0"/>
                </a:lnTo>
                <a:lnTo>
                  <a:pt x="0" y="400050"/>
                </a:lnTo>
                <a:close/>
              </a:path>
            </a:pathLst>
          </a:custGeom>
          <a:solidFill>
            <a:srgbClr val="00AF4F"/>
          </a:solidFill>
        </p:spPr>
        <p:txBody>
          <a:bodyPr wrap="square" lIns="0" tIns="0" rIns="0" bIns="0" rtlCol="0">
            <a:noAutofit/>
          </a:bodyPr>
          <a:lstStyle/>
          <a:p>
            <a:endParaRPr sz="2400"/>
          </a:p>
        </p:txBody>
      </p:sp>
      <p:sp>
        <p:nvSpPr>
          <p:cNvPr id="20" name="object 20"/>
          <p:cNvSpPr/>
          <p:nvPr/>
        </p:nvSpPr>
        <p:spPr>
          <a:xfrm>
            <a:off x="952500" y="177800"/>
            <a:ext cx="0" cy="533400"/>
          </a:xfrm>
          <a:custGeom>
            <a:avLst/>
            <a:gdLst/>
            <a:ahLst/>
            <a:cxnLst/>
            <a:rect l="l" t="t" r="r" b="b"/>
            <a:pathLst>
              <a:path h="400050">
                <a:moveTo>
                  <a:pt x="0" y="0"/>
                </a:moveTo>
                <a:lnTo>
                  <a:pt x="0" y="400050"/>
                </a:lnTo>
              </a:path>
            </a:pathLst>
          </a:custGeom>
          <a:ln w="58419">
            <a:solidFill>
              <a:srgbClr val="006EBE"/>
            </a:solidFill>
          </a:ln>
        </p:spPr>
        <p:txBody>
          <a:bodyPr wrap="square" lIns="0" tIns="0" rIns="0" bIns="0" rtlCol="0">
            <a:noAutofit/>
          </a:bodyPr>
          <a:lstStyle/>
          <a:p>
            <a:endParaRPr sz="2400"/>
          </a:p>
        </p:txBody>
      </p:sp>
      <p:sp>
        <p:nvSpPr>
          <p:cNvPr id="21" name="object 21"/>
          <p:cNvSpPr/>
          <p:nvPr/>
        </p:nvSpPr>
        <p:spPr>
          <a:xfrm>
            <a:off x="8788400" y="1778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000000"/>
          </a:solidFill>
        </p:spPr>
        <p:txBody>
          <a:bodyPr wrap="square" lIns="0" tIns="0" rIns="0" bIns="0" rtlCol="0">
            <a:noAutofit/>
          </a:bodyPr>
          <a:lstStyle/>
          <a:p>
            <a:endParaRPr sz="2400"/>
          </a:p>
        </p:txBody>
      </p:sp>
      <p:sp>
        <p:nvSpPr>
          <p:cNvPr id="22" name="object 22"/>
          <p:cNvSpPr/>
          <p:nvPr/>
        </p:nvSpPr>
        <p:spPr>
          <a:xfrm>
            <a:off x="565149" y="5759449"/>
            <a:ext cx="8445584" cy="0"/>
          </a:xfrm>
          <a:custGeom>
            <a:avLst/>
            <a:gdLst/>
            <a:ahLst/>
            <a:cxnLst/>
            <a:rect l="l" t="t" r="r" b="b"/>
            <a:pathLst>
              <a:path w="6334188">
                <a:moveTo>
                  <a:pt x="0" y="0"/>
                </a:moveTo>
                <a:lnTo>
                  <a:pt x="6334188" y="0"/>
                </a:lnTo>
              </a:path>
            </a:pathLst>
          </a:custGeom>
          <a:ln w="9534">
            <a:solidFill>
              <a:srgbClr val="000000"/>
            </a:solidFill>
          </a:ln>
        </p:spPr>
        <p:txBody>
          <a:bodyPr wrap="square" lIns="0" tIns="0" rIns="0" bIns="0" rtlCol="0">
            <a:noAutofit/>
          </a:bodyPr>
          <a:lstStyle/>
          <a:p>
            <a:endParaRPr sz="2400"/>
          </a:p>
        </p:txBody>
      </p:sp>
      <p:sp>
        <p:nvSpPr>
          <p:cNvPr id="23" name="object 23"/>
          <p:cNvSpPr/>
          <p:nvPr/>
        </p:nvSpPr>
        <p:spPr>
          <a:xfrm>
            <a:off x="8051800" y="203201"/>
            <a:ext cx="685800" cy="495300"/>
          </a:xfrm>
          <a:prstGeom prst="rect">
            <a:avLst/>
          </a:prstGeom>
          <a:blipFill>
            <a:blip r:embed="rId4" cstate="print"/>
            <a:stretch>
              <a:fillRect/>
            </a:stretch>
          </a:blipFill>
        </p:spPr>
        <p:txBody>
          <a:bodyPr wrap="square" lIns="0" tIns="0" rIns="0" bIns="0" rtlCol="0">
            <a:noAutofit/>
          </a:bodyPr>
          <a:lstStyle/>
          <a:p>
            <a:endParaRPr sz="2400"/>
          </a:p>
        </p:txBody>
      </p:sp>
      <p:sp>
        <p:nvSpPr>
          <p:cNvPr id="24" name="object 24"/>
          <p:cNvSpPr/>
          <p:nvPr/>
        </p:nvSpPr>
        <p:spPr>
          <a:xfrm>
            <a:off x="8051800" y="203201"/>
            <a:ext cx="685800" cy="495300"/>
          </a:xfrm>
          <a:prstGeom prst="rect">
            <a:avLst/>
          </a:prstGeom>
          <a:blipFill>
            <a:blip r:embed="rId4" cstate="print"/>
            <a:stretch>
              <a:fillRect/>
            </a:stretch>
          </a:blipFill>
        </p:spPr>
        <p:txBody>
          <a:bodyPr wrap="square" lIns="0" tIns="0" rIns="0" bIns="0" rtlCol="0">
            <a:noAutofit/>
          </a:bodyPr>
          <a:lstStyle/>
          <a:p>
            <a:endParaRPr sz="2400"/>
          </a:p>
        </p:txBody>
      </p:sp>
      <p:sp>
        <p:nvSpPr>
          <p:cNvPr id="25" name="object 25"/>
          <p:cNvSpPr/>
          <p:nvPr/>
        </p:nvSpPr>
        <p:spPr>
          <a:xfrm>
            <a:off x="990600" y="165101"/>
            <a:ext cx="7797800" cy="546100"/>
          </a:xfrm>
          <a:custGeom>
            <a:avLst/>
            <a:gdLst/>
            <a:ahLst/>
            <a:cxnLst/>
            <a:rect l="l" t="t" r="r" b="b"/>
            <a:pathLst>
              <a:path w="5848350" h="409575">
                <a:moveTo>
                  <a:pt x="0" y="409575"/>
                </a:moveTo>
                <a:lnTo>
                  <a:pt x="5848350" y="409575"/>
                </a:lnTo>
                <a:lnTo>
                  <a:pt x="5848350" y="0"/>
                </a:lnTo>
                <a:lnTo>
                  <a:pt x="0" y="0"/>
                </a:lnTo>
                <a:lnTo>
                  <a:pt x="0" y="409575"/>
                </a:lnTo>
                <a:close/>
              </a:path>
            </a:pathLst>
          </a:custGeom>
          <a:solidFill>
            <a:srgbClr val="FDFD00"/>
          </a:solidFill>
        </p:spPr>
        <p:txBody>
          <a:bodyPr wrap="square" lIns="0" tIns="0" rIns="0" bIns="0" rtlCol="0">
            <a:noAutofit/>
          </a:bodyPr>
          <a:lstStyle/>
          <a:p>
            <a:endParaRPr sz="2400"/>
          </a:p>
        </p:txBody>
      </p:sp>
      <p:sp>
        <p:nvSpPr>
          <p:cNvPr id="26" name="object 26"/>
          <p:cNvSpPr/>
          <p:nvPr/>
        </p:nvSpPr>
        <p:spPr>
          <a:xfrm>
            <a:off x="660401" y="4902201"/>
            <a:ext cx="8242300" cy="749300"/>
          </a:xfrm>
          <a:prstGeom prst="rect">
            <a:avLst/>
          </a:prstGeom>
          <a:blipFill>
            <a:blip r:embed="rId5" cstate="print"/>
            <a:stretch>
              <a:fillRect/>
            </a:stretch>
          </a:blipFill>
        </p:spPr>
        <p:txBody>
          <a:bodyPr wrap="square" lIns="0" tIns="0" rIns="0" bIns="0" rtlCol="0">
            <a:noAutofit/>
          </a:bodyPr>
          <a:lstStyle/>
          <a:p>
            <a:endParaRPr sz="2400"/>
          </a:p>
        </p:txBody>
      </p:sp>
      <p:sp>
        <p:nvSpPr>
          <p:cNvPr id="27" name="object 27"/>
          <p:cNvSpPr/>
          <p:nvPr/>
        </p:nvSpPr>
        <p:spPr>
          <a:xfrm>
            <a:off x="660401" y="4902201"/>
            <a:ext cx="8242300" cy="749300"/>
          </a:xfrm>
          <a:custGeom>
            <a:avLst/>
            <a:gdLst/>
            <a:ahLst/>
            <a:cxnLst/>
            <a:rect l="l" t="t" r="r" b="b"/>
            <a:pathLst>
              <a:path w="6181725" h="561975">
                <a:moveTo>
                  <a:pt x="0" y="561975"/>
                </a:moveTo>
                <a:lnTo>
                  <a:pt x="6181725" y="561975"/>
                </a:lnTo>
                <a:lnTo>
                  <a:pt x="6181725" y="0"/>
                </a:lnTo>
                <a:lnTo>
                  <a:pt x="0" y="0"/>
                </a:lnTo>
                <a:lnTo>
                  <a:pt x="0" y="561975"/>
                </a:lnTo>
                <a:close/>
              </a:path>
            </a:pathLst>
          </a:custGeom>
          <a:ln w="38100">
            <a:solidFill>
              <a:srgbClr val="FDFD00"/>
            </a:solidFill>
          </a:ln>
        </p:spPr>
        <p:txBody>
          <a:bodyPr wrap="square" lIns="0" tIns="0" rIns="0" bIns="0" rtlCol="0">
            <a:noAutofit/>
          </a:bodyPr>
          <a:lstStyle/>
          <a:p>
            <a:endParaRPr sz="2400"/>
          </a:p>
        </p:txBody>
      </p:sp>
      <p:sp>
        <p:nvSpPr>
          <p:cNvPr id="28" name="object 28"/>
          <p:cNvSpPr/>
          <p:nvPr/>
        </p:nvSpPr>
        <p:spPr>
          <a:xfrm>
            <a:off x="774701" y="1371600"/>
            <a:ext cx="4356100" cy="939800"/>
          </a:xfrm>
          <a:custGeom>
            <a:avLst/>
            <a:gdLst/>
            <a:ahLst/>
            <a:cxnLst/>
            <a:rect l="l" t="t" r="r" b="b"/>
            <a:pathLst>
              <a:path w="3267075" h="704850">
                <a:moveTo>
                  <a:pt x="0" y="67690"/>
                </a:moveTo>
                <a:lnTo>
                  <a:pt x="12" y="638555"/>
                </a:lnTo>
                <a:lnTo>
                  <a:pt x="23812" y="688594"/>
                </a:lnTo>
                <a:lnTo>
                  <a:pt x="68033" y="704850"/>
                </a:lnTo>
                <a:lnTo>
                  <a:pt x="3200400" y="704850"/>
                </a:lnTo>
                <a:lnTo>
                  <a:pt x="3228594" y="698246"/>
                </a:lnTo>
                <a:lnTo>
                  <a:pt x="3250691" y="681227"/>
                </a:lnTo>
                <a:lnTo>
                  <a:pt x="3264280" y="656589"/>
                </a:lnTo>
                <a:lnTo>
                  <a:pt x="3267075" y="637159"/>
                </a:lnTo>
                <a:lnTo>
                  <a:pt x="3267075" y="66294"/>
                </a:lnTo>
                <a:lnTo>
                  <a:pt x="3260344" y="38353"/>
                </a:lnTo>
                <a:lnTo>
                  <a:pt x="3243199" y="16255"/>
                </a:lnTo>
                <a:lnTo>
                  <a:pt x="3218434" y="2794"/>
                </a:lnTo>
                <a:lnTo>
                  <a:pt x="3199003" y="0"/>
                </a:lnTo>
                <a:lnTo>
                  <a:pt x="66725" y="0"/>
                </a:lnTo>
                <a:lnTo>
                  <a:pt x="38544" y="6603"/>
                </a:lnTo>
                <a:lnTo>
                  <a:pt x="16319" y="23622"/>
                </a:lnTo>
                <a:lnTo>
                  <a:pt x="2819" y="48260"/>
                </a:lnTo>
                <a:lnTo>
                  <a:pt x="0" y="67690"/>
                </a:lnTo>
                <a:close/>
              </a:path>
            </a:pathLst>
          </a:custGeom>
          <a:solidFill>
            <a:srgbClr val="A08D69"/>
          </a:solidFill>
        </p:spPr>
        <p:txBody>
          <a:bodyPr wrap="square" lIns="0" tIns="0" rIns="0" bIns="0" rtlCol="0">
            <a:noAutofit/>
          </a:bodyPr>
          <a:lstStyle/>
          <a:p>
            <a:endParaRPr sz="2400"/>
          </a:p>
        </p:txBody>
      </p:sp>
      <p:sp>
        <p:nvSpPr>
          <p:cNvPr id="29" name="object 29"/>
          <p:cNvSpPr/>
          <p:nvPr/>
        </p:nvSpPr>
        <p:spPr>
          <a:xfrm>
            <a:off x="781049" y="1378035"/>
            <a:ext cx="4356184" cy="939800"/>
          </a:xfrm>
          <a:custGeom>
            <a:avLst/>
            <a:gdLst/>
            <a:ahLst/>
            <a:cxnLst/>
            <a:rect l="l" t="t" r="r" b="b"/>
            <a:pathLst>
              <a:path w="3267138" h="704850">
                <a:moveTo>
                  <a:pt x="0" y="67563"/>
                </a:moveTo>
                <a:lnTo>
                  <a:pt x="6184" y="39370"/>
                </a:lnTo>
                <a:lnTo>
                  <a:pt x="22898" y="17018"/>
                </a:lnTo>
                <a:lnTo>
                  <a:pt x="47409" y="3048"/>
                </a:lnTo>
                <a:lnTo>
                  <a:pt x="68033" y="0"/>
                </a:lnTo>
                <a:lnTo>
                  <a:pt x="3199066" y="0"/>
                </a:lnTo>
                <a:lnTo>
                  <a:pt x="3227387" y="6096"/>
                </a:lnTo>
                <a:lnTo>
                  <a:pt x="3249993" y="22733"/>
                </a:lnTo>
                <a:lnTo>
                  <a:pt x="3263836" y="47116"/>
                </a:lnTo>
                <a:lnTo>
                  <a:pt x="3267138" y="67563"/>
                </a:lnTo>
                <a:lnTo>
                  <a:pt x="3267138" y="637159"/>
                </a:lnTo>
                <a:lnTo>
                  <a:pt x="3260915" y="665352"/>
                </a:lnTo>
                <a:lnTo>
                  <a:pt x="3244151" y="687704"/>
                </a:lnTo>
                <a:lnTo>
                  <a:pt x="3219640" y="701675"/>
                </a:lnTo>
                <a:lnTo>
                  <a:pt x="3199066" y="704850"/>
                </a:lnTo>
                <a:lnTo>
                  <a:pt x="68033" y="704850"/>
                </a:lnTo>
                <a:lnTo>
                  <a:pt x="39649" y="698626"/>
                </a:lnTo>
                <a:lnTo>
                  <a:pt x="17119" y="681989"/>
                </a:lnTo>
                <a:lnTo>
                  <a:pt x="3187" y="657606"/>
                </a:lnTo>
                <a:lnTo>
                  <a:pt x="0" y="637159"/>
                </a:lnTo>
                <a:lnTo>
                  <a:pt x="0" y="67563"/>
                </a:lnTo>
                <a:close/>
              </a:path>
            </a:pathLst>
          </a:custGeom>
          <a:ln w="9534">
            <a:solidFill>
              <a:srgbClr val="76664A"/>
            </a:solidFill>
          </a:ln>
        </p:spPr>
        <p:txBody>
          <a:bodyPr wrap="square" lIns="0" tIns="0" rIns="0" bIns="0" rtlCol="0">
            <a:noAutofit/>
          </a:bodyPr>
          <a:lstStyle/>
          <a:p>
            <a:endParaRPr sz="2400"/>
          </a:p>
        </p:txBody>
      </p:sp>
      <p:sp>
        <p:nvSpPr>
          <p:cNvPr id="30" name="object 30"/>
          <p:cNvSpPr/>
          <p:nvPr/>
        </p:nvSpPr>
        <p:spPr>
          <a:xfrm>
            <a:off x="3340100" y="2324101"/>
            <a:ext cx="355600" cy="469900"/>
          </a:xfrm>
          <a:custGeom>
            <a:avLst/>
            <a:gdLst/>
            <a:ahLst/>
            <a:cxnLst/>
            <a:rect l="l" t="t" r="r" b="b"/>
            <a:pathLst>
              <a:path w="266700" h="352425">
                <a:moveTo>
                  <a:pt x="133350" y="352425"/>
                </a:moveTo>
                <a:lnTo>
                  <a:pt x="266700" y="215900"/>
                </a:lnTo>
                <a:lnTo>
                  <a:pt x="200025" y="215900"/>
                </a:lnTo>
                <a:lnTo>
                  <a:pt x="200025" y="0"/>
                </a:lnTo>
                <a:lnTo>
                  <a:pt x="66675" y="0"/>
                </a:lnTo>
                <a:lnTo>
                  <a:pt x="66675" y="215900"/>
                </a:lnTo>
                <a:lnTo>
                  <a:pt x="0" y="215900"/>
                </a:lnTo>
                <a:lnTo>
                  <a:pt x="133350" y="352425"/>
                </a:lnTo>
                <a:close/>
              </a:path>
            </a:pathLst>
          </a:custGeom>
          <a:solidFill>
            <a:srgbClr val="000000"/>
          </a:solidFill>
        </p:spPr>
        <p:txBody>
          <a:bodyPr wrap="square" lIns="0" tIns="0" rIns="0" bIns="0" rtlCol="0">
            <a:noAutofit/>
          </a:bodyPr>
          <a:lstStyle/>
          <a:p>
            <a:endParaRPr sz="2400"/>
          </a:p>
        </p:txBody>
      </p:sp>
      <p:sp>
        <p:nvSpPr>
          <p:cNvPr id="31" name="object 31"/>
          <p:cNvSpPr/>
          <p:nvPr/>
        </p:nvSpPr>
        <p:spPr>
          <a:xfrm>
            <a:off x="3346535" y="2330535"/>
            <a:ext cx="355600" cy="469900"/>
          </a:xfrm>
          <a:custGeom>
            <a:avLst/>
            <a:gdLst/>
            <a:ahLst/>
            <a:cxnLst/>
            <a:rect l="l" t="t" r="r" b="b"/>
            <a:pathLst>
              <a:path w="266700" h="352425">
                <a:moveTo>
                  <a:pt x="0" y="215900"/>
                </a:moveTo>
                <a:lnTo>
                  <a:pt x="66675" y="215900"/>
                </a:lnTo>
                <a:lnTo>
                  <a:pt x="66675" y="0"/>
                </a:lnTo>
                <a:lnTo>
                  <a:pt x="200025" y="0"/>
                </a:lnTo>
                <a:lnTo>
                  <a:pt x="200025" y="215900"/>
                </a:lnTo>
                <a:lnTo>
                  <a:pt x="266700" y="215900"/>
                </a:lnTo>
                <a:lnTo>
                  <a:pt x="133350" y="352425"/>
                </a:lnTo>
                <a:lnTo>
                  <a:pt x="0" y="215900"/>
                </a:lnTo>
                <a:close/>
              </a:path>
            </a:pathLst>
          </a:custGeom>
          <a:ln w="9534">
            <a:solidFill>
              <a:srgbClr val="9A310D"/>
            </a:solidFill>
          </a:ln>
        </p:spPr>
        <p:txBody>
          <a:bodyPr wrap="square" lIns="0" tIns="0" rIns="0" bIns="0" rtlCol="0">
            <a:noAutofit/>
          </a:bodyPr>
          <a:lstStyle/>
          <a:p>
            <a:endParaRPr sz="2400"/>
          </a:p>
        </p:txBody>
      </p:sp>
      <p:sp>
        <p:nvSpPr>
          <p:cNvPr id="32" name="object 32"/>
          <p:cNvSpPr/>
          <p:nvPr/>
        </p:nvSpPr>
        <p:spPr>
          <a:xfrm>
            <a:off x="774701" y="2794000"/>
            <a:ext cx="4356100" cy="1625600"/>
          </a:xfrm>
          <a:custGeom>
            <a:avLst/>
            <a:gdLst/>
            <a:ahLst/>
            <a:cxnLst/>
            <a:rect l="l" t="t" r="r" b="b"/>
            <a:pathLst>
              <a:path w="3267075" h="1219200">
                <a:moveTo>
                  <a:pt x="0" y="67563"/>
                </a:moveTo>
                <a:lnTo>
                  <a:pt x="0" y="1152144"/>
                </a:lnTo>
                <a:lnTo>
                  <a:pt x="6426" y="1180464"/>
                </a:lnTo>
                <a:lnTo>
                  <a:pt x="23406" y="1202817"/>
                </a:lnTo>
                <a:lnTo>
                  <a:pt x="48132" y="1216406"/>
                </a:lnTo>
                <a:lnTo>
                  <a:pt x="67551" y="1219200"/>
                </a:lnTo>
                <a:lnTo>
                  <a:pt x="3200019" y="1219200"/>
                </a:lnTo>
                <a:lnTo>
                  <a:pt x="3228340" y="1212723"/>
                </a:lnTo>
                <a:lnTo>
                  <a:pt x="3250691" y="1195832"/>
                </a:lnTo>
                <a:lnTo>
                  <a:pt x="3264280" y="1171067"/>
                </a:lnTo>
                <a:lnTo>
                  <a:pt x="3267075" y="1151636"/>
                </a:lnTo>
                <a:lnTo>
                  <a:pt x="3267075" y="67056"/>
                </a:lnTo>
                <a:lnTo>
                  <a:pt x="3260598" y="38735"/>
                </a:lnTo>
                <a:lnTo>
                  <a:pt x="3243707" y="16382"/>
                </a:lnTo>
                <a:lnTo>
                  <a:pt x="3218941" y="2793"/>
                </a:lnTo>
                <a:lnTo>
                  <a:pt x="3199511" y="0"/>
                </a:lnTo>
                <a:lnTo>
                  <a:pt x="67030" y="0"/>
                </a:lnTo>
                <a:lnTo>
                  <a:pt x="38747" y="6476"/>
                </a:lnTo>
                <a:lnTo>
                  <a:pt x="16421" y="23368"/>
                </a:lnTo>
                <a:lnTo>
                  <a:pt x="2832" y="48132"/>
                </a:lnTo>
                <a:lnTo>
                  <a:pt x="0" y="67563"/>
                </a:lnTo>
                <a:close/>
              </a:path>
            </a:pathLst>
          </a:custGeom>
          <a:solidFill>
            <a:srgbClr val="9A2C1E"/>
          </a:solidFill>
        </p:spPr>
        <p:txBody>
          <a:bodyPr wrap="square" lIns="0" tIns="0" rIns="0" bIns="0" rtlCol="0">
            <a:noAutofit/>
          </a:bodyPr>
          <a:lstStyle/>
          <a:p>
            <a:endParaRPr sz="2400"/>
          </a:p>
        </p:txBody>
      </p:sp>
      <p:sp>
        <p:nvSpPr>
          <p:cNvPr id="33" name="object 33"/>
          <p:cNvSpPr/>
          <p:nvPr/>
        </p:nvSpPr>
        <p:spPr>
          <a:xfrm>
            <a:off x="5334000" y="1193800"/>
            <a:ext cx="3327400" cy="3302000"/>
          </a:xfrm>
          <a:prstGeom prst="rect">
            <a:avLst/>
          </a:prstGeom>
          <a:blipFill>
            <a:blip r:embed="rId6" cstate="print"/>
            <a:stretch>
              <a:fillRect/>
            </a:stretch>
          </a:blipFill>
        </p:spPr>
        <p:txBody>
          <a:bodyPr wrap="square" lIns="0" tIns="0" rIns="0" bIns="0" rtlCol="0">
            <a:noAutofit/>
          </a:bodyPr>
          <a:lstStyle/>
          <a:p>
            <a:endParaRPr sz="2400"/>
          </a:p>
        </p:txBody>
      </p:sp>
      <p:sp>
        <p:nvSpPr>
          <p:cNvPr id="34" name="object 34"/>
          <p:cNvSpPr/>
          <p:nvPr/>
        </p:nvSpPr>
        <p:spPr>
          <a:xfrm>
            <a:off x="11061701" y="63500"/>
            <a:ext cx="1155700" cy="812800"/>
          </a:xfrm>
          <a:prstGeom prst="rect">
            <a:avLst/>
          </a:prstGeom>
          <a:blipFill>
            <a:blip r:embed="rId7" cstate="print"/>
            <a:stretch>
              <a:fillRect/>
            </a:stretch>
          </a:blipFill>
        </p:spPr>
        <p:txBody>
          <a:bodyPr wrap="square" lIns="0" tIns="0" rIns="0" bIns="0" rtlCol="0">
            <a:noAutofit/>
          </a:bodyPr>
          <a:lstStyle/>
          <a:p>
            <a:endParaRPr sz="2400"/>
          </a:p>
        </p:txBody>
      </p:sp>
      <p:sp>
        <p:nvSpPr>
          <p:cNvPr id="35" name="object 35"/>
          <p:cNvSpPr/>
          <p:nvPr/>
        </p:nvSpPr>
        <p:spPr>
          <a:xfrm>
            <a:off x="215901" y="6172201"/>
            <a:ext cx="1257300" cy="495300"/>
          </a:xfrm>
          <a:prstGeom prst="rect">
            <a:avLst/>
          </a:prstGeom>
          <a:blipFill>
            <a:blip r:embed="rId8" cstate="print"/>
            <a:stretch>
              <a:fillRect/>
            </a:stretch>
          </a:blipFill>
        </p:spPr>
        <p:txBody>
          <a:bodyPr wrap="square" lIns="0" tIns="0" rIns="0" bIns="0" rtlCol="0">
            <a:noAutofit/>
          </a:bodyPr>
          <a:lstStyle/>
          <a:p>
            <a:endParaRPr sz="2400"/>
          </a:p>
        </p:txBody>
      </p:sp>
      <p:sp>
        <p:nvSpPr>
          <p:cNvPr id="9" name="object 9"/>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8" name="object 8"/>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7" name="object 7"/>
          <p:cNvSpPr txBox="1"/>
          <p:nvPr/>
        </p:nvSpPr>
        <p:spPr>
          <a:xfrm>
            <a:off x="660401" y="4902201"/>
            <a:ext cx="8242300" cy="749300"/>
          </a:xfrm>
          <a:prstGeom prst="rect">
            <a:avLst/>
          </a:prstGeom>
        </p:spPr>
        <p:txBody>
          <a:bodyPr wrap="square" lIns="0" tIns="0" rIns="0" bIns="0" rtlCol="0">
            <a:noAutofit/>
          </a:bodyPr>
          <a:lstStyle/>
          <a:p>
            <a:pPr marL="33866">
              <a:lnSpc>
                <a:spcPts val="1333"/>
              </a:lnSpc>
            </a:pPr>
            <a:endParaRPr sz="1333"/>
          </a:p>
        </p:txBody>
      </p:sp>
      <p:sp>
        <p:nvSpPr>
          <p:cNvPr id="6" name="object 6"/>
          <p:cNvSpPr txBox="1"/>
          <p:nvPr/>
        </p:nvSpPr>
        <p:spPr>
          <a:xfrm>
            <a:off x="393701" y="165101"/>
            <a:ext cx="349249" cy="546100"/>
          </a:xfrm>
          <a:prstGeom prst="rect">
            <a:avLst/>
          </a:prstGeom>
        </p:spPr>
        <p:txBody>
          <a:bodyPr wrap="square" lIns="0" tIns="0" rIns="0" bIns="0" rtlCol="0">
            <a:noAutofit/>
          </a:bodyPr>
          <a:lstStyle/>
          <a:p>
            <a:pPr marL="33866">
              <a:lnSpc>
                <a:spcPts val="1333"/>
              </a:lnSpc>
            </a:pPr>
            <a:endParaRPr sz="1333"/>
          </a:p>
        </p:txBody>
      </p:sp>
      <p:sp>
        <p:nvSpPr>
          <p:cNvPr id="5" name="object 5"/>
          <p:cNvSpPr txBox="1"/>
          <p:nvPr/>
        </p:nvSpPr>
        <p:spPr>
          <a:xfrm>
            <a:off x="742950" y="165101"/>
            <a:ext cx="209549" cy="546100"/>
          </a:xfrm>
          <a:prstGeom prst="rect">
            <a:avLst/>
          </a:prstGeom>
        </p:spPr>
        <p:txBody>
          <a:bodyPr wrap="square" lIns="0" tIns="0" rIns="0" bIns="0" rtlCol="0">
            <a:noAutofit/>
          </a:bodyPr>
          <a:lstStyle/>
          <a:p>
            <a:pPr marL="33866">
              <a:lnSpc>
                <a:spcPts val="1333"/>
              </a:lnSpc>
            </a:pPr>
            <a:endParaRPr sz="1333"/>
          </a:p>
        </p:txBody>
      </p:sp>
      <p:sp>
        <p:nvSpPr>
          <p:cNvPr id="4" name="object 4"/>
          <p:cNvSpPr txBox="1"/>
          <p:nvPr/>
        </p:nvSpPr>
        <p:spPr>
          <a:xfrm>
            <a:off x="952501" y="165101"/>
            <a:ext cx="7835900" cy="5461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8788400" y="165101"/>
            <a:ext cx="355600" cy="5461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800"/>
              </a:lnSpc>
              <a:spcBef>
                <a:spcPts val="39"/>
              </a:spcBef>
            </a:pPr>
            <a:endParaRPr sz="800"/>
          </a:p>
          <a:p>
            <a:pPr marL="1052379">
              <a:lnSpc>
                <a:spcPct val="95825"/>
              </a:lnSpc>
              <a:spcBef>
                <a:spcPts val="1333"/>
              </a:spcBef>
            </a:pPr>
            <a:r>
              <a:rPr sz="1600" b="1" spc="-33" dirty="0">
                <a:latin typeface="Arial"/>
                <a:cs typeface="Arial"/>
              </a:rPr>
              <a:t>M</a:t>
            </a:r>
            <a:r>
              <a:rPr sz="1600" b="1" spc="5" dirty="0">
                <a:latin typeface="Arial"/>
                <a:cs typeface="Arial"/>
              </a:rPr>
              <a:t>e</a:t>
            </a:r>
            <a:r>
              <a:rPr sz="1600" b="1" spc="19" dirty="0">
                <a:latin typeface="Arial"/>
                <a:cs typeface="Arial"/>
              </a:rPr>
              <a:t>n</a:t>
            </a:r>
            <a:r>
              <a:rPr sz="1600" b="1" spc="5" dirty="0">
                <a:latin typeface="Arial"/>
                <a:cs typeface="Arial"/>
              </a:rPr>
              <a:t>ca</a:t>
            </a:r>
            <a:r>
              <a:rPr sz="1600" b="1" spc="-19" dirty="0">
                <a:latin typeface="Arial"/>
                <a:cs typeface="Arial"/>
              </a:rPr>
              <a:t>r</a:t>
            </a:r>
            <a:r>
              <a:rPr sz="1600" b="1" dirty="0">
                <a:latin typeface="Arial"/>
                <a:cs typeface="Arial"/>
              </a:rPr>
              <a:t>i</a:t>
            </a:r>
            <a:r>
              <a:rPr sz="1600" b="1" spc="-72" dirty="0">
                <a:latin typeface="Arial"/>
                <a:cs typeface="Arial"/>
              </a:rPr>
              <a:t> </a:t>
            </a:r>
            <a:r>
              <a:rPr sz="1600" b="1" spc="-52" dirty="0">
                <a:latin typeface="Arial"/>
                <a:cs typeface="Arial"/>
              </a:rPr>
              <a:t>A</a:t>
            </a:r>
            <a:r>
              <a:rPr sz="1600" b="1" spc="19" dirty="0">
                <a:latin typeface="Arial"/>
                <a:cs typeface="Arial"/>
              </a:rPr>
              <a:t>p</a:t>
            </a:r>
            <a:r>
              <a:rPr sz="1600" b="1" spc="-45" dirty="0">
                <a:latin typeface="Arial"/>
                <a:cs typeface="Arial"/>
              </a:rPr>
              <a:t>li</a:t>
            </a:r>
            <a:r>
              <a:rPr sz="1600" b="1" spc="5" dirty="0">
                <a:latin typeface="Arial"/>
                <a:cs typeface="Arial"/>
              </a:rPr>
              <a:t>kas</a:t>
            </a:r>
            <a:r>
              <a:rPr sz="1600" b="1" dirty="0">
                <a:latin typeface="Arial"/>
                <a:cs typeface="Arial"/>
              </a:rPr>
              <a:t>i</a:t>
            </a:r>
            <a:r>
              <a:rPr sz="1600" b="1" spc="125" dirty="0">
                <a:latin typeface="Arial"/>
                <a:cs typeface="Arial"/>
              </a:rPr>
              <a:t> </a:t>
            </a:r>
            <a:r>
              <a:rPr sz="1600" b="1" spc="5" dirty="0">
                <a:latin typeface="Arial"/>
                <a:cs typeface="Arial"/>
              </a:rPr>
              <a:t>ya</a:t>
            </a:r>
            <a:r>
              <a:rPr sz="1600" b="1" spc="19" dirty="0">
                <a:latin typeface="Arial"/>
                <a:cs typeface="Arial"/>
              </a:rPr>
              <a:t>n</a:t>
            </a:r>
            <a:r>
              <a:rPr sz="1600" b="1" dirty="0">
                <a:latin typeface="Arial"/>
                <a:cs typeface="Arial"/>
              </a:rPr>
              <a:t>g</a:t>
            </a:r>
            <a:r>
              <a:rPr sz="1600" b="1" spc="-112" dirty="0">
                <a:latin typeface="Arial"/>
                <a:cs typeface="Arial"/>
              </a:rPr>
              <a:t> </a:t>
            </a:r>
            <a:r>
              <a:rPr sz="1600" b="1" spc="-179" dirty="0">
                <a:latin typeface="Arial"/>
                <a:cs typeface="Arial"/>
              </a:rPr>
              <a:t>T</a:t>
            </a:r>
            <a:r>
              <a:rPr sz="1600" b="1" spc="5" dirty="0">
                <a:latin typeface="Arial"/>
                <a:cs typeface="Arial"/>
              </a:rPr>
              <a:t>e</a:t>
            </a:r>
            <a:r>
              <a:rPr sz="1600" b="1" spc="25" dirty="0">
                <a:latin typeface="Arial"/>
                <a:cs typeface="Arial"/>
              </a:rPr>
              <a:t>p</a:t>
            </a:r>
            <a:r>
              <a:rPr sz="1600" b="1" spc="5" dirty="0">
                <a:latin typeface="Arial"/>
                <a:cs typeface="Arial"/>
              </a:rPr>
              <a:t>a</a:t>
            </a:r>
            <a:r>
              <a:rPr sz="1600" b="1" dirty="0">
                <a:latin typeface="Arial"/>
                <a:cs typeface="Arial"/>
              </a:rPr>
              <a:t>t</a:t>
            </a:r>
            <a:r>
              <a:rPr sz="1600" b="1" spc="-172" dirty="0">
                <a:latin typeface="Arial"/>
                <a:cs typeface="Arial"/>
              </a:rPr>
              <a:t> </a:t>
            </a:r>
            <a:r>
              <a:rPr sz="1600" b="1" spc="25" dirty="0">
                <a:latin typeface="Arial"/>
                <a:cs typeface="Arial"/>
              </a:rPr>
              <a:t>un</a:t>
            </a:r>
            <a:r>
              <a:rPr sz="1600" b="1" spc="-33" dirty="0">
                <a:latin typeface="Arial"/>
                <a:cs typeface="Arial"/>
              </a:rPr>
              <a:t>t</a:t>
            </a:r>
            <a:r>
              <a:rPr sz="1600" b="1" spc="25" dirty="0">
                <a:latin typeface="Arial"/>
                <a:cs typeface="Arial"/>
              </a:rPr>
              <a:t>u</a:t>
            </a:r>
            <a:r>
              <a:rPr sz="1600" b="1" dirty="0">
                <a:latin typeface="Arial"/>
                <a:cs typeface="Arial"/>
              </a:rPr>
              <a:t>k</a:t>
            </a:r>
            <a:r>
              <a:rPr sz="1600" b="1" spc="-32" dirty="0">
                <a:latin typeface="Arial"/>
                <a:cs typeface="Arial"/>
              </a:rPr>
              <a:t> </a:t>
            </a:r>
            <a:r>
              <a:rPr sz="1600" b="1" spc="-33" dirty="0">
                <a:latin typeface="Arial"/>
                <a:cs typeface="Arial"/>
              </a:rPr>
              <a:t>M</a:t>
            </a:r>
            <a:r>
              <a:rPr sz="1600" b="1" spc="5" dirty="0">
                <a:latin typeface="Arial"/>
                <a:cs typeface="Arial"/>
              </a:rPr>
              <a:t>e</a:t>
            </a:r>
            <a:r>
              <a:rPr sz="1600" b="1" spc="-19" dirty="0">
                <a:latin typeface="Arial"/>
                <a:cs typeface="Arial"/>
              </a:rPr>
              <a:t>m</a:t>
            </a:r>
            <a:r>
              <a:rPr sz="1600" b="1" spc="5" dirty="0">
                <a:latin typeface="Arial"/>
                <a:cs typeface="Arial"/>
              </a:rPr>
              <a:t>e</a:t>
            </a:r>
            <a:r>
              <a:rPr sz="1600" b="1" spc="19" dirty="0">
                <a:latin typeface="Arial"/>
                <a:cs typeface="Arial"/>
              </a:rPr>
              <a:t>nuh</a:t>
            </a:r>
            <a:r>
              <a:rPr sz="1600" b="1" dirty="0">
                <a:latin typeface="Arial"/>
                <a:cs typeface="Arial"/>
              </a:rPr>
              <a:t>i</a:t>
            </a:r>
            <a:r>
              <a:rPr sz="1600" b="1" spc="25" dirty="0">
                <a:latin typeface="Arial"/>
                <a:cs typeface="Arial"/>
              </a:rPr>
              <a:t> </a:t>
            </a:r>
            <a:r>
              <a:rPr sz="1600" b="1" spc="-172" dirty="0">
                <a:latin typeface="Arial"/>
                <a:cs typeface="Arial"/>
              </a:rPr>
              <a:t>T</a:t>
            </a:r>
            <a:r>
              <a:rPr sz="1600" b="1" spc="19" dirty="0">
                <a:latin typeface="Arial"/>
                <a:cs typeface="Arial"/>
              </a:rPr>
              <a:t>u</a:t>
            </a:r>
            <a:r>
              <a:rPr sz="1600" b="1" spc="-45" dirty="0">
                <a:latin typeface="Arial"/>
                <a:cs typeface="Arial"/>
              </a:rPr>
              <a:t>j</a:t>
            </a:r>
            <a:r>
              <a:rPr sz="1600" b="1" spc="19" dirty="0">
                <a:latin typeface="Arial"/>
                <a:cs typeface="Arial"/>
              </a:rPr>
              <a:t>u</a:t>
            </a:r>
            <a:r>
              <a:rPr sz="1600" b="1" spc="5" dirty="0">
                <a:latin typeface="Arial"/>
                <a:cs typeface="Arial"/>
              </a:rPr>
              <a:t>a</a:t>
            </a:r>
            <a:r>
              <a:rPr sz="1600" b="1" dirty="0">
                <a:latin typeface="Arial"/>
                <a:cs typeface="Arial"/>
              </a:rPr>
              <a:t>n</a:t>
            </a:r>
            <a:r>
              <a:rPr sz="1600" b="1" spc="-112" dirty="0">
                <a:latin typeface="Arial"/>
                <a:cs typeface="Arial"/>
              </a:rPr>
              <a:t> </a:t>
            </a:r>
            <a:r>
              <a:rPr sz="1600" b="1" spc="33" dirty="0">
                <a:latin typeface="Arial"/>
                <a:cs typeface="Arial"/>
              </a:rPr>
              <a:t>P</a:t>
            </a:r>
            <a:r>
              <a:rPr sz="1600" b="1" spc="5" dirty="0">
                <a:latin typeface="Arial"/>
                <a:cs typeface="Arial"/>
              </a:rPr>
              <a:t>e</a:t>
            </a:r>
            <a:r>
              <a:rPr sz="1600" b="1" spc="19" dirty="0">
                <a:latin typeface="Arial"/>
                <a:cs typeface="Arial"/>
              </a:rPr>
              <a:t>nd</a:t>
            </a:r>
            <a:r>
              <a:rPr sz="1600" b="1" spc="-45" dirty="0">
                <a:latin typeface="Arial"/>
                <a:cs typeface="Arial"/>
              </a:rPr>
              <a:t>i</a:t>
            </a:r>
            <a:r>
              <a:rPr sz="1600" b="1" spc="19" dirty="0">
                <a:latin typeface="Arial"/>
                <a:cs typeface="Arial"/>
              </a:rPr>
              <a:t>d</a:t>
            </a:r>
            <a:r>
              <a:rPr sz="1600" b="1" spc="-45" dirty="0">
                <a:latin typeface="Arial"/>
                <a:cs typeface="Arial"/>
              </a:rPr>
              <a:t>i</a:t>
            </a:r>
            <a:r>
              <a:rPr sz="1600" b="1" spc="5" dirty="0">
                <a:latin typeface="Arial"/>
                <a:cs typeface="Arial"/>
              </a:rPr>
              <a:t>ka</a:t>
            </a:r>
            <a:r>
              <a:rPr sz="1600" b="1" dirty="0">
                <a:latin typeface="Arial"/>
                <a:cs typeface="Arial"/>
              </a:rPr>
              <a:t>n</a:t>
            </a:r>
            <a:r>
              <a:rPr sz="1600" b="1" spc="-105" dirty="0">
                <a:latin typeface="Arial"/>
                <a:cs typeface="Arial"/>
              </a:rPr>
              <a:t> </a:t>
            </a:r>
            <a:r>
              <a:rPr sz="1600" b="1" spc="-33" dirty="0">
                <a:latin typeface="Arial"/>
                <a:cs typeface="Arial"/>
              </a:rPr>
              <a:t>(</a:t>
            </a:r>
            <a:r>
              <a:rPr sz="1600" b="1" spc="5" dirty="0">
                <a:latin typeface="Arial"/>
                <a:cs typeface="Arial"/>
              </a:rPr>
              <a:t>15</a:t>
            </a:r>
            <a:r>
              <a:rPr sz="1600" b="1" dirty="0">
                <a:latin typeface="Arial"/>
                <a:cs typeface="Arial"/>
              </a:rPr>
              <a:t>)</a:t>
            </a:r>
            <a:endParaRPr sz="1600">
              <a:latin typeface="Arial"/>
              <a:cs typeface="Arial"/>
            </a:endParaRPr>
          </a:p>
          <a:p>
            <a:pPr marL="818282" marR="9889834" algn="just">
              <a:lnSpc>
                <a:spcPct val="101725"/>
              </a:lnSpc>
              <a:spcBef>
                <a:spcPts val="4264"/>
              </a:spcBef>
            </a:pPr>
            <a:r>
              <a:rPr sz="1467" spc="-133" dirty="0">
                <a:latin typeface="Calibri"/>
                <a:cs typeface="Calibri"/>
              </a:rPr>
              <a:t>T</a:t>
            </a:r>
            <a:r>
              <a:rPr sz="1467" spc="12" dirty="0">
                <a:latin typeface="Calibri"/>
                <a:cs typeface="Calibri"/>
              </a:rPr>
              <a:t>u</a:t>
            </a:r>
            <a:r>
              <a:rPr sz="1467" spc="39" dirty="0">
                <a:latin typeface="Calibri"/>
                <a:cs typeface="Calibri"/>
              </a:rPr>
              <a:t>j</a:t>
            </a:r>
            <a:r>
              <a:rPr sz="1467" spc="12" dirty="0">
                <a:latin typeface="Calibri"/>
                <a:cs typeface="Calibri"/>
              </a:rPr>
              <a:t>u</a:t>
            </a:r>
            <a:r>
              <a:rPr sz="1467" spc="-19" dirty="0">
                <a:latin typeface="Calibri"/>
                <a:cs typeface="Calibri"/>
              </a:rPr>
              <a:t>a</a:t>
            </a:r>
            <a:r>
              <a:rPr sz="1467" dirty="0">
                <a:latin typeface="Calibri"/>
                <a:cs typeface="Calibri"/>
              </a:rPr>
              <a:t>n</a:t>
            </a:r>
            <a:r>
              <a:rPr sz="1467" spc="-37" dirty="0">
                <a:latin typeface="Calibri"/>
                <a:cs typeface="Calibri"/>
              </a:rPr>
              <a:t> </a:t>
            </a:r>
            <a:r>
              <a:rPr sz="1467" spc="25" dirty="0">
                <a:latin typeface="Calibri"/>
                <a:cs typeface="Calibri"/>
              </a:rPr>
              <a:t>P</a:t>
            </a:r>
            <a:r>
              <a:rPr sz="1467" spc="52" dirty="0">
                <a:latin typeface="Calibri"/>
                <a:cs typeface="Calibri"/>
              </a:rPr>
              <a:t>e</a:t>
            </a:r>
            <a:r>
              <a:rPr sz="1467" spc="-85" dirty="0">
                <a:latin typeface="Calibri"/>
                <a:cs typeface="Calibri"/>
              </a:rPr>
              <a:t>n</a:t>
            </a:r>
            <a:r>
              <a:rPr sz="1467" spc="5" dirty="0">
                <a:latin typeface="Calibri"/>
                <a:cs typeface="Calibri"/>
              </a:rPr>
              <a:t>d</a:t>
            </a:r>
            <a:r>
              <a:rPr sz="1467" spc="-39" dirty="0">
                <a:latin typeface="Calibri"/>
                <a:cs typeface="Calibri"/>
              </a:rPr>
              <a:t>i</a:t>
            </a:r>
            <a:r>
              <a:rPr sz="1467" spc="12" dirty="0">
                <a:latin typeface="Calibri"/>
                <a:cs typeface="Calibri"/>
              </a:rPr>
              <a:t>d</a:t>
            </a:r>
            <a:r>
              <a:rPr sz="1467" spc="-45" dirty="0">
                <a:latin typeface="Calibri"/>
                <a:cs typeface="Calibri"/>
              </a:rPr>
              <a:t>i</a:t>
            </a:r>
            <a:r>
              <a:rPr sz="1467" spc="12" dirty="0">
                <a:latin typeface="Calibri"/>
                <a:cs typeface="Calibri"/>
              </a:rPr>
              <a:t>k</a:t>
            </a:r>
            <a:r>
              <a:rPr sz="1467" spc="-19" dirty="0">
                <a:latin typeface="Calibri"/>
                <a:cs typeface="Calibri"/>
              </a:rPr>
              <a:t>a</a:t>
            </a:r>
            <a:r>
              <a:rPr sz="1467" dirty="0">
                <a:latin typeface="Calibri"/>
                <a:cs typeface="Calibri"/>
              </a:rPr>
              <a:t>n</a:t>
            </a:r>
            <a:endParaRPr sz="1467">
              <a:latin typeface="Calibri"/>
              <a:cs typeface="Calibri"/>
            </a:endParaRPr>
          </a:p>
          <a:p>
            <a:pPr marL="844951" marR="7568977" algn="just">
              <a:lnSpc>
                <a:spcPct val="99182"/>
              </a:lnSpc>
              <a:spcBef>
                <a:spcPts val="1216"/>
              </a:spcBef>
            </a:pPr>
            <a:r>
              <a:rPr sz="1600" spc="-72" dirty="0">
                <a:solidFill>
                  <a:srgbClr val="FDFFFD"/>
                </a:solidFill>
                <a:latin typeface="Calibri"/>
                <a:cs typeface="Calibri"/>
              </a:rPr>
              <a:t>M</a:t>
            </a:r>
            <a:r>
              <a:rPr sz="1600" spc="33" dirty="0">
                <a:solidFill>
                  <a:srgbClr val="FDFFFD"/>
                </a:solidFill>
                <a:latin typeface="Calibri"/>
                <a:cs typeface="Calibri"/>
              </a:rPr>
              <a:t>a</a:t>
            </a:r>
            <a:r>
              <a:rPr sz="1600" spc="-79" dirty="0">
                <a:solidFill>
                  <a:srgbClr val="FDFFFD"/>
                </a:solidFill>
                <a:latin typeface="Calibri"/>
                <a:cs typeface="Calibri"/>
              </a:rPr>
              <a:t>m</a:t>
            </a:r>
            <a:r>
              <a:rPr sz="1600" spc="-39" dirty="0">
                <a:solidFill>
                  <a:srgbClr val="FDFFFD"/>
                </a:solidFill>
                <a:latin typeface="Calibri"/>
                <a:cs typeface="Calibri"/>
              </a:rPr>
              <a:t>p</a:t>
            </a:r>
            <a:r>
              <a:rPr sz="1600" dirty="0">
                <a:solidFill>
                  <a:srgbClr val="FDFFFD"/>
                </a:solidFill>
                <a:latin typeface="Calibri"/>
                <a:cs typeface="Calibri"/>
              </a:rPr>
              <a:t>u</a:t>
            </a:r>
            <a:r>
              <a:rPr sz="1600" spc="195" dirty="0">
                <a:solidFill>
                  <a:srgbClr val="FDFFFD"/>
                </a:solidFill>
                <a:latin typeface="Calibri"/>
                <a:cs typeface="Calibri"/>
              </a:rPr>
              <a:t> </a:t>
            </a:r>
            <a:r>
              <a:rPr sz="1600" spc="-39" dirty="0">
                <a:solidFill>
                  <a:srgbClr val="FDFFFD"/>
                </a:solidFill>
                <a:latin typeface="Calibri"/>
                <a:cs typeface="Calibri"/>
              </a:rPr>
              <a:t>b</a:t>
            </a:r>
            <a:r>
              <a:rPr sz="1600" dirty="0">
                <a:solidFill>
                  <a:srgbClr val="FDFFFD"/>
                </a:solidFill>
                <a:latin typeface="Calibri"/>
                <a:cs typeface="Calibri"/>
              </a:rPr>
              <a:t>e</a:t>
            </a:r>
            <a:r>
              <a:rPr sz="1600" spc="-225" dirty="0">
                <a:solidFill>
                  <a:srgbClr val="FDFFFD"/>
                </a:solidFill>
                <a:latin typeface="Calibri"/>
                <a:cs typeface="Calibri"/>
              </a:rPr>
              <a:t>k</a:t>
            </a:r>
            <a:r>
              <a:rPr sz="1600" dirty="0">
                <a:solidFill>
                  <a:srgbClr val="FDFFFD"/>
                </a:solidFill>
                <a:latin typeface="Calibri"/>
                <a:cs typeface="Calibri"/>
              </a:rPr>
              <a:t>e</a:t>
            </a:r>
            <a:r>
              <a:rPr sz="1600" spc="-59" dirty="0">
                <a:solidFill>
                  <a:srgbClr val="FDFFFD"/>
                </a:solidFill>
                <a:latin typeface="Calibri"/>
                <a:cs typeface="Calibri"/>
              </a:rPr>
              <a:t>r</a:t>
            </a:r>
            <a:r>
              <a:rPr sz="1600" spc="19" dirty="0">
                <a:solidFill>
                  <a:srgbClr val="FDFFFD"/>
                </a:solidFill>
                <a:latin typeface="Calibri"/>
                <a:cs typeface="Calibri"/>
              </a:rPr>
              <a:t>j</a:t>
            </a:r>
            <a:r>
              <a:rPr sz="1600" spc="33" dirty="0">
                <a:solidFill>
                  <a:srgbClr val="FDFFFD"/>
                </a:solidFill>
                <a:latin typeface="Calibri"/>
                <a:cs typeface="Calibri"/>
              </a:rPr>
              <a:t>a</a:t>
            </a:r>
            <a:r>
              <a:rPr sz="1600" spc="72" dirty="0">
                <a:solidFill>
                  <a:srgbClr val="FDFFFD"/>
                </a:solidFill>
                <a:latin typeface="Calibri"/>
                <a:cs typeface="Calibri"/>
              </a:rPr>
              <a:t>s</a:t>
            </a:r>
            <a:r>
              <a:rPr sz="1600" spc="33" dirty="0">
                <a:solidFill>
                  <a:srgbClr val="FDFFFD"/>
                </a:solidFill>
                <a:latin typeface="Calibri"/>
                <a:cs typeface="Calibri"/>
              </a:rPr>
              <a:t>a</a:t>
            </a:r>
            <a:r>
              <a:rPr sz="1600" spc="-79" dirty="0">
                <a:solidFill>
                  <a:srgbClr val="FDFFFD"/>
                </a:solidFill>
                <a:latin typeface="Calibri"/>
                <a:cs typeface="Calibri"/>
              </a:rPr>
              <a:t>m</a:t>
            </a:r>
            <a:r>
              <a:rPr sz="1600" dirty="0">
                <a:solidFill>
                  <a:srgbClr val="FDFFFD"/>
                </a:solidFill>
                <a:latin typeface="Calibri"/>
                <a:cs typeface="Calibri"/>
              </a:rPr>
              <a:t>a</a:t>
            </a:r>
            <a:r>
              <a:rPr sz="1600" spc="268"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ala</a:t>
            </a:r>
            <a:r>
              <a:rPr sz="1600" dirty="0">
                <a:solidFill>
                  <a:srgbClr val="FDFFFD"/>
                </a:solidFill>
                <a:latin typeface="Calibri"/>
                <a:cs typeface="Calibri"/>
              </a:rPr>
              <a:t>m</a:t>
            </a:r>
            <a:r>
              <a:rPr sz="1600" spc="-139" dirty="0">
                <a:solidFill>
                  <a:srgbClr val="FDFFFD"/>
                </a:solidFill>
                <a:latin typeface="Calibri"/>
                <a:cs typeface="Calibri"/>
              </a:rPr>
              <a:t> </a:t>
            </a:r>
            <a:r>
              <a:rPr sz="1600" spc="-39" dirty="0">
                <a:solidFill>
                  <a:srgbClr val="FDFFFD"/>
                </a:solidFill>
                <a:latin typeface="Calibri"/>
                <a:cs typeface="Calibri"/>
              </a:rPr>
              <a:t>b</a:t>
            </a:r>
            <a:r>
              <a:rPr sz="1600" dirty="0">
                <a:solidFill>
                  <a:srgbClr val="FDFFFD"/>
                </a:solidFill>
                <a:latin typeface="Calibri"/>
                <a:cs typeface="Calibri"/>
              </a:rPr>
              <a:t>e</a:t>
            </a:r>
            <a:r>
              <a:rPr sz="1600" spc="-59" dirty="0">
                <a:solidFill>
                  <a:srgbClr val="FDFFFD"/>
                </a:solidFill>
                <a:latin typeface="Calibri"/>
                <a:cs typeface="Calibri"/>
              </a:rPr>
              <a:t>r</a:t>
            </a:r>
            <a:r>
              <a:rPr sz="1600" spc="33" dirty="0">
                <a:solidFill>
                  <a:srgbClr val="FDFFFD"/>
                </a:solidFill>
                <a:latin typeface="Calibri"/>
                <a:cs typeface="Calibri"/>
              </a:rPr>
              <a:t>a</a:t>
            </a:r>
            <a:r>
              <a:rPr sz="1600" spc="-25" dirty="0">
                <a:solidFill>
                  <a:srgbClr val="FDFFFD"/>
                </a:solidFill>
                <a:latin typeface="Calibri"/>
                <a:cs typeface="Calibri"/>
              </a:rPr>
              <a:t>k</a:t>
            </a:r>
            <a:r>
              <a:rPr sz="1600" spc="-39" dirty="0">
                <a:solidFill>
                  <a:srgbClr val="FDFFFD"/>
                </a:solidFill>
                <a:latin typeface="Calibri"/>
                <a:cs typeface="Calibri"/>
              </a:rPr>
              <a:t>t</a:t>
            </a:r>
            <a:r>
              <a:rPr sz="1600" spc="25" dirty="0">
                <a:solidFill>
                  <a:srgbClr val="FDFFFD"/>
                </a:solidFill>
                <a:latin typeface="Calibri"/>
                <a:cs typeface="Calibri"/>
              </a:rPr>
              <a:t>i</a:t>
            </a:r>
            <a:r>
              <a:rPr sz="1600" spc="-25" dirty="0">
                <a:solidFill>
                  <a:srgbClr val="FDFFFD"/>
                </a:solidFill>
                <a:latin typeface="Calibri"/>
                <a:cs typeface="Calibri"/>
              </a:rPr>
              <a:t>v</a:t>
            </a:r>
            <a:r>
              <a:rPr sz="1600" spc="33" dirty="0">
                <a:solidFill>
                  <a:srgbClr val="FDFFFD"/>
                </a:solidFill>
                <a:latin typeface="Calibri"/>
                <a:cs typeface="Calibri"/>
              </a:rPr>
              <a:t>i</a:t>
            </a:r>
            <a:r>
              <a:rPr sz="1600" spc="-39" dirty="0">
                <a:solidFill>
                  <a:srgbClr val="FDFFFD"/>
                </a:solidFill>
                <a:latin typeface="Calibri"/>
                <a:cs typeface="Calibri"/>
              </a:rPr>
              <a:t>t</a:t>
            </a:r>
            <a:r>
              <a:rPr sz="1600" spc="33" dirty="0">
                <a:solidFill>
                  <a:srgbClr val="FDFFFD"/>
                </a:solidFill>
                <a:latin typeface="Calibri"/>
                <a:cs typeface="Calibri"/>
              </a:rPr>
              <a:t>a</a:t>
            </a:r>
            <a:r>
              <a:rPr sz="1600" dirty="0">
                <a:solidFill>
                  <a:srgbClr val="FDFFFD"/>
                </a:solidFill>
                <a:latin typeface="Calibri"/>
                <a:cs typeface="Calibri"/>
              </a:rPr>
              <a:t>s</a:t>
            </a:r>
            <a:r>
              <a:rPr sz="1600" spc="112"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spc="19" dirty="0">
                <a:solidFill>
                  <a:srgbClr val="FDFFFD"/>
                </a:solidFill>
                <a:latin typeface="Calibri"/>
                <a:cs typeface="Calibri"/>
              </a:rPr>
              <a:t>j</a:t>
            </a:r>
            <a:r>
              <a:rPr sz="1600" spc="33" dirty="0">
                <a:solidFill>
                  <a:srgbClr val="FDFFFD"/>
                </a:solidFill>
                <a:latin typeface="Calibri"/>
                <a:cs typeface="Calibri"/>
              </a:rPr>
              <a:t>ala</a:t>
            </a:r>
            <a:r>
              <a:rPr sz="1600" spc="-39" dirty="0">
                <a:solidFill>
                  <a:srgbClr val="FDFFFD"/>
                </a:solidFill>
                <a:latin typeface="Calibri"/>
                <a:cs typeface="Calibri"/>
              </a:rPr>
              <a:t>n</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r>
              <a:rPr sz="1600" spc="92" dirty="0">
                <a:solidFill>
                  <a:srgbClr val="FDFFFD"/>
                </a:solidFill>
                <a:latin typeface="Calibri"/>
                <a:cs typeface="Calibri"/>
              </a:rPr>
              <a:t> </a:t>
            </a:r>
            <a:r>
              <a:rPr sz="1600" spc="-39" dirty="0">
                <a:solidFill>
                  <a:srgbClr val="FDFFFD"/>
                </a:solidFill>
                <a:latin typeface="Calibri"/>
                <a:cs typeface="Calibri"/>
              </a:rPr>
              <a:t>p</a:t>
            </a:r>
            <a:r>
              <a:rPr sz="1600" spc="-59" dirty="0">
                <a:solidFill>
                  <a:srgbClr val="FDFFFD"/>
                </a:solidFill>
                <a:latin typeface="Calibri"/>
                <a:cs typeface="Calibri"/>
              </a:rPr>
              <a:t>r</a:t>
            </a:r>
            <a:r>
              <a:rPr sz="1600" spc="-45" dirty="0">
                <a:solidFill>
                  <a:srgbClr val="FDFFFD"/>
                </a:solidFill>
                <a:latin typeface="Calibri"/>
                <a:cs typeface="Calibri"/>
              </a:rPr>
              <a:t>o</a:t>
            </a:r>
            <a:r>
              <a:rPr sz="1600" spc="45" dirty="0">
                <a:solidFill>
                  <a:srgbClr val="FDFFFD"/>
                </a:solidFill>
                <a:latin typeface="Calibri"/>
                <a:cs typeface="Calibri"/>
              </a:rPr>
              <a:t>g</a:t>
            </a:r>
            <a:r>
              <a:rPr sz="1600" spc="-59" dirty="0">
                <a:solidFill>
                  <a:srgbClr val="FDFFFD"/>
                </a:solidFill>
                <a:latin typeface="Calibri"/>
                <a:cs typeface="Calibri"/>
              </a:rPr>
              <a:t>r</a:t>
            </a:r>
            <a:r>
              <a:rPr sz="1600" spc="33" dirty="0">
                <a:solidFill>
                  <a:srgbClr val="FDFFFD"/>
                </a:solidFill>
                <a:latin typeface="Calibri"/>
                <a:cs typeface="Calibri"/>
              </a:rPr>
              <a:t>a</a:t>
            </a:r>
            <a:r>
              <a:rPr sz="1600" dirty="0">
                <a:solidFill>
                  <a:srgbClr val="FDFFFD"/>
                </a:solidFill>
                <a:latin typeface="Calibri"/>
                <a:cs typeface="Calibri"/>
              </a:rPr>
              <a:t>m</a:t>
            </a:r>
            <a:r>
              <a:rPr sz="1600" spc="-39" dirty="0">
                <a:solidFill>
                  <a:srgbClr val="FDFFFD"/>
                </a:solidFill>
                <a:latin typeface="Calibri"/>
                <a:cs typeface="Calibri"/>
              </a:rPr>
              <a:t> </a:t>
            </a:r>
            <a:r>
              <a:rPr sz="1600" spc="72" dirty="0">
                <a:solidFill>
                  <a:srgbClr val="FDFFFD"/>
                </a:solidFill>
                <a:latin typeface="Calibri"/>
                <a:cs typeface="Calibri"/>
              </a:rPr>
              <a:t>s</a:t>
            </a:r>
            <a:r>
              <a:rPr sz="1600" spc="5" dirty="0">
                <a:solidFill>
                  <a:srgbClr val="FDFFFD"/>
                </a:solidFill>
                <a:latin typeface="Calibri"/>
                <a:cs typeface="Calibri"/>
              </a:rPr>
              <a:t>e</a:t>
            </a:r>
            <a:r>
              <a:rPr sz="1600" spc="19" dirty="0">
                <a:solidFill>
                  <a:srgbClr val="FDFFFD"/>
                </a:solidFill>
                <a:latin typeface="Calibri"/>
                <a:cs typeface="Calibri"/>
              </a:rPr>
              <a:t>c</a:t>
            </a:r>
            <a:r>
              <a:rPr sz="1600" spc="33" dirty="0">
                <a:solidFill>
                  <a:srgbClr val="FDFFFD"/>
                </a:solidFill>
                <a:latin typeface="Calibri"/>
                <a:cs typeface="Calibri"/>
              </a:rPr>
              <a:t>a</a:t>
            </a:r>
            <a:r>
              <a:rPr sz="1600" spc="-59" dirty="0">
                <a:solidFill>
                  <a:srgbClr val="FDFFFD"/>
                </a:solidFill>
                <a:latin typeface="Calibri"/>
                <a:cs typeface="Calibri"/>
              </a:rPr>
              <a:t>r</a:t>
            </a:r>
            <a:r>
              <a:rPr sz="1600" dirty="0">
                <a:solidFill>
                  <a:srgbClr val="FDFFFD"/>
                </a:solidFill>
                <a:latin typeface="Calibri"/>
                <a:cs typeface="Calibri"/>
              </a:rPr>
              <a:t>a</a:t>
            </a:r>
            <a:r>
              <a:rPr sz="1600" spc="-25" dirty="0">
                <a:solidFill>
                  <a:srgbClr val="FDFFFD"/>
                </a:solidFill>
                <a:latin typeface="Calibri"/>
                <a:cs typeface="Calibri"/>
              </a:rPr>
              <a:t> </a:t>
            </a:r>
            <a:r>
              <a:rPr sz="1600" spc="-225" dirty="0">
                <a:solidFill>
                  <a:srgbClr val="FDFFFD"/>
                </a:solidFill>
                <a:latin typeface="Calibri"/>
                <a:cs typeface="Calibri"/>
              </a:rPr>
              <a:t>k</a:t>
            </a:r>
            <a:r>
              <a:rPr sz="1600" spc="-45" dirty="0">
                <a:solidFill>
                  <a:srgbClr val="FDFFFD"/>
                </a:solidFill>
                <a:latin typeface="Calibri"/>
                <a:cs typeface="Calibri"/>
              </a:rPr>
              <a:t>o</a:t>
            </a:r>
            <a:r>
              <a:rPr sz="1600" spc="33" dirty="0">
                <a:solidFill>
                  <a:srgbClr val="FDFFFD"/>
                </a:solidFill>
                <a:latin typeface="Calibri"/>
                <a:cs typeface="Calibri"/>
              </a:rPr>
              <a:t>l</a:t>
            </a:r>
            <a:r>
              <a:rPr sz="1600" dirty="0">
                <a:solidFill>
                  <a:srgbClr val="FDFFFD"/>
                </a:solidFill>
                <a:latin typeface="Calibri"/>
                <a:cs typeface="Calibri"/>
              </a:rPr>
              <a:t>e</a:t>
            </a:r>
            <a:r>
              <a:rPr sz="1600" spc="-25" dirty="0">
                <a:solidFill>
                  <a:srgbClr val="FDFFFD"/>
                </a:solidFill>
                <a:latin typeface="Calibri"/>
                <a:cs typeface="Calibri"/>
              </a:rPr>
              <a:t>k</a:t>
            </a:r>
            <a:r>
              <a:rPr sz="1600" spc="-39" dirty="0">
                <a:solidFill>
                  <a:srgbClr val="FDFFFD"/>
                </a:solidFill>
                <a:latin typeface="Calibri"/>
                <a:cs typeface="Calibri"/>
              </a:rPr>
              <a:t>t</a:t>
            </a:r>
            <a:r>
              <a:rPr sz="1600" spc="33" dirty="0">
                <a:solidFill>
                  <a:srgbClr val="FDFFFD"/>
                </a:solidFill>
                <a:latin typeface="Calibri"/>
                <a:cs typeface="Calibri"/>
              </a:rPr>
              <a:t>i</a:t>
            </a:r>
            <a:r>
              <a:rPr sz="1600" dirty="0">
                <a:solidFill>
                  <a:srgbClr val="FDFFFD"/>
                </a:solidFill>
                <a:latin typeface="Calibri"/>
                <a:cs typeface="Calibri"/>
              </a:rPr>
              <a:t>f</a:t>
            </a:r>
            <a:r>
              <a:rPr sz="1600" spc="45"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3" dirty="0">
                <a:solidFill>
                  <a:srgbClr val="FDFFFD"/>
                </a:solidFill>
                <a:latin typeface="Calibri"/>
                <a:cs typeface="Calibri"/>
              </a:rPr>
              <a:t>lal</a:t>
            </a:r>
            <a:r>
              <a:rPr sz="1600" spc="-39" dirty="0">
                <a:solidFill>
                  <a:srgbClr val="FDFFFD"/>
                </a:solidFill>
                <a:latin typeface="Calibri"/>
                <a:cs typeface="Calibri"/>
              </a:rPr>
              <a:t>u</a:t>
            </a:r>
            <a:r>
              <a:rPr sz="1600" dirty="0">
                <a:solidFill>
                  <a:srgbClr val="FDFFFD"/>
                </a:solidFill>
                <a:latin typeface="Calibri"/>
                <a:cs typeface="Calibri"/>
              </a:rPr>
              <a:t>i </a:t>
            </a:r>
            <a:r>
              <a:rPr sz="1600" spc="-225" dirty="0">
                <a:solidFill>
                  <a:srgbClr val="FDFFFD"/>
                </a:solidFill>
                <a:latin typeface="Calibri"/>
                <a:cs typeface="Calibri"/>
              </a:rPr>
              <a:t>k</a:t>
            </a:r>
            <a:r>
              <a:rPr sz="1600" spc="-45" dirty="0">
                <a:solidFill>
                  <a:srgbClr val="FDFFFD"/>
                </a:solidFill>
                <a:latin typeface="Calibri"/>
                <a:cs typeface="Calibri"/>
              </a:rPr>
              <a:t>o</a:t>
            </a:r>
            <a:r>
              <a:rPr sz="1600" spc="-79" dirty="0">
                <a:solidFill>
                  <a:srgbClr val="FDFFFD"/>
                </a:solidFill>
                <a:latin typeface="Calibri"/>
                <a:cs typeface="Calibri"/>
              </a:rPr>
              <a:t>m</a:t>
            </a:r>
            <a:r>
              <a:rPr sz="1600" spc="-39" dirty="0">
                <a:solidFill>
                  <a:srgbClr val="FDFFFD"/>
                </a:solidFill>
                <a:latin typeface="Calibri"/>
                <a:cs typeface="Calibri"/>
              </a:rPr>
              <a:t>un</a:t>
            </a:r>
            <a:r>
              <a:rPr sz="1600" spc="33" dirty="0">
                <a:solidFill>
                  <a:srgbClr val="FDFFFD"/>
                </a:solidFill>
                <a:latin typeface="Calibri"/>
                <a:cs typeface="Calibri"/>
              </a:rPr>
              <a:t>i</a:t>
            </a:r>
            <a:r>
              <a:rPr sz="1600" spc="-25" dirty="0">
                <a:solidFill>
                  <a:srgbClr val="FDFFFD"/>
                </a:solidFill>
                <a:latin typeface="Calibri"/>
                <a:cs typeface="Calibri"/>
              </a:rPr>
              <a:t>k</a:t>
            </a:r>
            <a:r>
              <a:rPr sz="1600" spc="33" dirty="0">
                <a:solidFill>
                  <a:srgbClr val="FDFFFD"/>
                </a:solidFill>
                <a:latin typeface="Calibri"/>
                <a:cs typeface="Calibri"/>
              </a:rPr>
              <a:t>a</a:t>
            </a:r>
            <a:r>
              <a:rPr sz="1600" spc="72" dirty="0">
                <a:solidFill>
                  <a:srgbClr val="FDFFFD"/>
                </a:solidFill>
                <a:latin typeface="Calibri"/>
                <a:cs typeface="Calibri"/>
              </a:rPr>
              <a:t>s</a:t>
            </a:r>
            <a:r>
              <a:rPr sz="1600" dirty="0">
                <a:solidFill>
                  <a:srgbClr val="FDFFFD"/>
                </a:solidFill>
                <a:latin typeface="Calibri"/>
                <a:cs typeface="Calibri"/>
              </a:rPr>
              <a:t>i</a:t>
            </a:r>
            <a:r>
              <a:rPr sz="1600" spc="172"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a:t>
            </a:r>
            <a:r>
              <a:rPr sz="1600" spc="100" dirty="0">
                <a:solidFill>
                  <a:srgbClr val="FDFFFD"/>
                </a:solidFill>
                <a:latin typeface="Calibri"/>
                <a:cs typeface="Calibri"/>
              </a:rPr>
              <a:t> </a:t>
            </a:r>
            <a:r>
              <a:rPr sz="1600" spc="-225" dirty="0">
                <a:solidFill>
                  <a:srgbClr val="FDFFFD"/>
                </a:solidFill>
                <a:latin typeface="Calibri"/>
                <a:cs typeface="Calibri"/>
              </a:rPr>
              <a:t>k</a:t>
            </a:r>
            <a:r>
              <a:rPr sz="1600" spc="-45" dirty="0">
                <a:solidFill>
                  <a:srgbClr val="FDFFFD"/>
                </a:solidFill>
                <a:latin typeface="Calibri"/>
                <a:cs typeface="Calibri"/>
              </a:rPr>
              <a:t>o</a:t>
            </a:r>
            <a:r>
              <a:rPr sz="1600" spc="33" dirty="0">
                <a:solidFill>
                  <a:srgbClr val="FDFFFD"/>
                </a:solidFill>
                <a:latin typeface="Calibri"/>
                <a:cs typeface="Calibri"/>
              </a:rPr>
              <a:t>la</a:t>
            </a:r>
            <a:r>
              <a:rPr sz="1600" spc="-39" dirty="0">
                <a:solidFill>
                  <a:srgbClr val="FDFFFD"/>
                </a:solidFill>
                <a:latin typeface="Calibri"/>
                <a:cs typeface="Calibri"/>
              </a:rPr>
              <a:t>b</a:t>
            </a:r>
            <a:r>
              <a:rPr sz="1600" spc="-45" dirty="0">
                <a:solidFill>
                  <a:srgbClr val="FDFFFD"/>
                </a:solidFill>
                <a:latin typeface="Calibri"/>
                <a:cs typeface="Calibri"/>
              </a:rPr>
              <a:t>o</a:t>
            </a:r>
            <a:r>
              <a:rPr sz="1600" spc="-59" dirty="0">
                <a:solidFill>
                  <a:srgbClr val="FDFFFD"/>
                </a:solidFill>
                <a:latin typeface="Calibri"/>
                <a:cs typeface="Calibri"/>
              </a:rPr>
              <a:t>r</a:t>
            </a:r>
            <a:r>
              <a:rPr sz="1600" spc="33" dirty="0">
                <a:solidFill>
                  <a:srgbClr val="FDFFFD"/>
                </a:solidFill>
                <a:latin typeface="Calibri"/>
                <a:cs typeface="Calibri"/>
              </a:rPr>
              <a:t>a</a:t>
            </a:r>
            <a:r>
              <a:rPr sz="1600" spc="72" dirty="0">
                <a:solidFill>
                  <a:srgbClr val="FDFFFD"/>
                </a:solidFill>
                <a:latin typeface="Calibri"/>
                <a:cs typeface="Calibri"/>
              </a:rPr>
              <a:t>s</a:t>
            </a:r>
            <a:r>
              <a:rPr sz="1600" dirty="0">
                <a:solidFill>
                  <a:srgbClr val="FDFFFD"/>
                </a:solidFill>
                <a:latin typeface="Calibri"/>
                <a:cs typeface="Calibri"/>
              </a:rPr>
              <a:t>i</a:t>
            </a:r>
            <a:r>
              <a:rPr sz="1600" spc="67" dirty="0">
                <a:solidFill>
                  <a:srgbClr val="FDFFFD"/>
                </a:solidFill>
                <a:latin typeface="Calibri"/>
                <a:cs typeface="Calibri"/>
              </a:rPr>
              <a:t> </a:t>
            </a:r>
            <a:r>
              <a:rPr sz="1600" spc="5" dirty="0">
                <a:solidFill>
                  <a:srgbClr val="FDFFFD"/>
                </a:solidFill>
                <a:latin typeface="Calibri"/>
                <a:cs typeface="Calibri"/>
              </a:rPr>
              <a:t>e</a:t>
            </a:r>
            <a:r>
              <a:rPr sz="1600" spc="12" dirty="0">
                <a:solidFill>
                  <a:srgbClr val="FDFFFD"/>
                </a:solidFill>
                <a:latin typeface="Calibri"/>
                <a:cs typeface="Calibri"/>
              </a:rPr>
              <a:t>f</a:t>
            </a:r>
            <a:r>
              <a:rPr sz="1600" spc="5" dirty="0">
                <a:solidFill>
                  <a:srgbClr val="FDFFFD"/>
                </a:solidFill>
                <a:latin typeface="Calibri"/>
                <a:cs typeface="Calibri"/>
              </a:rPr>
              <a:t>e</a:t>
            </a:r>
            <a:r>
              <a:rPr sz="1600" spc="-25" dirty="0">
                <a:solidFill>
                  <a:srgbClr val="FDFFFD"/>
                </a:solidFill>
                <a:latin typeface="Calibri"/>
                <a:cs typeface="Calibri"/>
              </a:rPr>
              <a:t>k</a:t>
            </a:r>
            <a:r>
              <a:rPr sz="1600" spc="-39" dirty="0">
                <a:solidFill>
                  <a:srgbClr val="FDFFFD"/>
                </a:solidFill>
                <a:latin typeface="Calibri"/>
                <a:cs typeface="Calibri"/>
              </a:rPr>
              <a:t>t</a:t>
            </a:r>
            <a:r>
              <a:rPr sz="1600" spc="33" dirty="0">
                <a:solidFill>
                  <a:srgbClr val="FDFFFD"/>
                </a:solidFill>
                <a:latin typeface="Calibri"/>
                <a:cs typeface="Calibri"/>
              </a:rPr>
              <a:t>i</a:t>
            </a:r>
            <a:r>
              <a:rPr sz="1600" spc="-185" dirty="0">
                <a:solidFill>
                  <a:srgbClr val="FDFFFD"/>
                </a:solidFill>
                <a:latin typeface="Calibri"/>
                <a:cs typeface="Calibri"/>
              </a:rPr>
              <a:t>f</a:t>
            </a:r>
            <a:r>
              <a:rPr sz="1600" dirty="0">
                <a:solidFill>
                  <a:srgbClr val="FDFFFD"/>
                </a:solidFill>
                <a:latin typeface="Calibri"/>
                <a:cs typeface="Calibri"/>
              </a:rPr>
              <a:t>.</a:t>
            </a:r>
            <a:endParaRPr sz="1600">
              <a:latin typeface="Calibri"/>
              <a:cs typeface="Calibri"/>
            </a:endParaRPr>
          </a:p>
          <a:p>
            <a:pPr marL="818282" marR="10412064" algn="just">
              <a:lnSpc>
                <a:spcPct val="101725"/>
              </a:lnSpc>
              <a:spcBef>
                <a:spcPts val="2280"/>
              </a:spcBef>
            </a:pPr>
            <a:r>
              <a:rPr sz="1467" spc="33" dirty="0">
                <a:latin typeface="Calibri"/>
                <a:cs typeface="Calibri"/>
              </a:rPr>
              <a:t>A</a:t>
            </a:r>
            <a:r>
              <a:rPr sz="1467" spc="12" dirty="0">
                <a:latin typeface="Calibri"/>
                <a:cs typeface="Calibri"/>
              </a:rPr>
              <a:t>p</a:t>
            </a:r>
            <a:r>
              <a:rPr sz="1467" spc="52" dirty="0">
                <a:latin typeface="Calibri"/>
                <a:cs typeface="Calibri"/>
              </a:rPr>
              <a:t>li</a:t>
            </a:r>
            <a:r>
              <a:rPr sz="1467" spc="12" dirty="0">
                <a:latin typeface="Calibri"/>
                <a:cs typeface="Calibri"/>
              </a:rPr>
              <a:t>k</a:t>
            </a:r>
            <a:r>
              <a:rPr sz="1467" spc="-19" dirty="0">
                <a:latin typeface="Calibri"/>
                <a:cs typeface="Calibri"/>
              </a:rPr>
              <a:t>a</a:t>
            </a:r>
            <a:r>
              <a:rPr sz="1467" spc="12" dirty="0">
                <a:latin typeface="Calibri"/>
                <a:cs typeface="Calibri"/>
              </a:rPr>
              <a:t>s</a:t>
            </a:r>
            <a:r>
              <a:rPr sz="1467" dirty="0">
                <a:latin typeface="Calibri"/>
                <a:cs typeface="Calibri"/>
              </a:rPr>
              <a:t>i</a:t>
            </a:r>
            <a:r>
              <a:rPr sz="1467" spc="-81" dirty="0">
                <a:latin typeface="Calibri"/>
                <a:cs typeface="Calibri"/>
              </a:rPr>
              <a:t> </a:t>
            </a:r>
            <a:r>
              <a:rPr sz="1467" spc="-33" dirty="0">
                <a:latin typeface="Calibri"/>
                <a:cs typeface="Calibri"/>
              </a:rPr>
              <a:t>T</a:t>
            </a:r>
            <a:r>
              <a:rPr sz="1467" spc="19" dirty="0">
                <a:latin typeface="Calibri"/>
                <a:cs typeface="Calibri"/>
              </a:rPr>
              <a:t>I</a:t>
            </a:r>
            <a:r>
              <a:rPr sz="1467" dirty="0">
                <a:latin typeface="Calibri"/>
                <a:cs typeface="Calibri"/>
              </a:rPr>
              <a:t>K</a:t>
            </a:r>
            <a:endParaRPr sz="1467">
              <a:latin typeface="Calibri"/>
              <a:cs typeface="Calibri"/>
            </a:endParaRPr>
          </a:p>
          <a:p>
            <a:pPr marL="844951" marR="9282973" algn="just">
              <a:lnSpc>
                <a:spcPts val="2001"/>
              </a:lnSpc>
              <a:spcBef>
                <a:spcPts val="2143"/>
              </a:spcBef>
            </a:pPr>
            <a:r>
              <a:rPr sz="1600" dirty="0">
                <a:solidFill>
                  <a:srgbClr val="FDFFFD"/>
                </a:solidFill>
                <a:latin typeface="Arial"/>
                <a:cs typeface="Arial"/>
              </a:rPr>
              <a:t>•  </a:t>
            </a:r>
            <a:r>
              <a:rPr sz="1600" spc="105" dirty="0">
                <a:solidFill>
                  <a:srgbClr val="FDFFFD"/>
                </a:solidFill>
                <a:latin typeface="Arial"/>
                <a:cs typeface="Arial"/>
              </a:rPr>
              <a:t> </a:t>
            </a:r>
            <a:r>
              <a:rPr sz="2400" spc="-25" baseline="2275" dirty="0">
                <a:solidFill>
                  <a:srgbClr val="FDFFFD"/>
                </a:solidFill>
                <a:latin typeface="Calibri"/>
                <a:cs typeface="Calibri"/>
              </a:rPr>
              <a:t>P</a:t>
            </a:r>
            <a:r>
              <a:rPr sz="2400" spc="-52" baseline="2275" dirty="0">
                <a:solidFill>
                  <a:srgbClr val="FDFFFD"/>
                </a:solidFill>
                <a:latin typeface="Calibri"/>
                <a:cs typeface="Calibri"/>
              </a:rPr>
              <a:t>r</a:t>
            </a:r>
            <a:r>
              <a:rPr sz="2400" spc="-45" baseline="2275" dirty="0">
                <a:solidFill>
                  <a:srgbClr val="FDFFFD"/>
                </a:solidFill>
                <a:latin typeface="Calibri"/>
                <a:cs typeface="Calibri"/>
              </a:rPr>
              <a:t>o</a:t>
            </a:r>
            <a:r>
              <a:rPr sz="2400" spc="19" baseline="2275" dirty="0">
                <a:solidFill>
                  <a:srgbClr val="FDFFFD"/>
                </a:solidFill>
                <a:latin typeface="Calibri"/>
                <a:cs typeface="Calibri"/>
              </a:rPr>
              <a:t>j</a:t>
            </a:r>
            <a:r>
              <a:rPr sz="2400" spc="5" baseline="2275" dirty="0">
                <a:solidFill>
                  <a:srgbClr val="FDFFFD"/>
                </a:solidFill>
                <a:latin typeface="Calibri"/>
                <a:cs typeface="Calibri"/>
              </a:rPr>
              <a:t>e</a:t>
            </a:r>
            <a:r>
              <a:rPr sz="2400" spc="25" baseline="2275" dirty="0">
                <a:solidFill>
                  <a:srgbClr val="FDFFFD"/>
                </a:solidFill>
                <a:latin typeface="Calibri"/>
                <a:cs typeface="Calibri"/>
              </a:rPr>
              <a:t>c</a:t>
            </a:r>
            <a:r>
              <a:rPr sz="2400" baseline="2275" dirty="0">
                <a:solidFill>
                  <a:srgbClr val="FDFFFD"/>
                </a:solidFill>
                <a:latin typeface="Calibri"/>
                <a:cs typeface="Calibri"/>
              </a:rPr>
              <a:t>t</a:t>
            </a:r>
            <a:r>
              <a:rPr sz="2400" spc="5" baseline="2275" dirty="0">
                <a:solidFill>
                  <a:srgbClr val="FDFFFD"/>
                </a:solidFill>
                <a:latin typeface="Calibri"/>
                <a:cs typeface="Calibri"/>
              </a:rPr>
              <a:t> </a:t>
            </a:r>
            <a:r>
              <a:rPr sz="2400" spc="-67" baseline="2275" dirty="0">
                <a:solidFill>
                  <a:srgbClr val="FDFFFD"/>
                </a:solidFill>
                <a:latin typeface="Calibri"/>
                <a:cs typeface="Calibri"/>
              </a:rPr>
              <a:t>M</a:t>
            </a:r>
            <a:r>
              <a:rPr sz="2400" spc="33" baseline="2275" dirty="0">
                <a:solidFill>
                  <a:srgbClr val="FDFFFD"/>
                </a:solidFill>
                <a:latin typeface="Calibri"/>
                <a:cs typeface="Calibri"/>
              </a:rPr>
              <a:t>a</a:t>
            </a:r>
            <a:r>
              <a:rPr sz="2400" spc="-33" baseline="2275" dirty="0">
                <a:solidFill>
                  <a:srgbClr val="FDFFFD"/>
                </a:solidFill>
                <a:latin typeface="Calibri"/>
                <a:cs typeface="Calibri"/>
              </a:rPr>
              <a:t>n</a:t>
            </a:r>
            <a:r>
              <a:rPr sz="2400" spc="33" baseline="2275" dirty="0">
                <a:solidFill>
                  <a:srgbClr val="FDFFFD"/>
                </a:solidFill>
                <a:latin typeface="Calibri"/>
                <a:cs typeface="Calibri"/>
              </a:rPr>
              <a:t>a</a:t>
            </a:r>
            <a:r>
              <a:rPr sz="2400" spc="45" baseline="2275" dirty="0">
                <a:solidFill>
                  <a:srgbClr val="FDFFFD"/>
                </a:solidFill>
                <a:latin typeface="Calibri"/>
                <a:cs typeface="Calibri"/>
              </a:rPr>
              <a:t>g</a:t>
            </a:r>
            <a:r>
              <a:rPr sz="2400" spc="5" baseline="2275" dirty="0">
                <a:solidFill>
                  <a:srgbClr val="FDFFFD"/>
                </a:solidFill>
                <a:latin typeface="Calibri"/>
                <a:cs typeface="Calibri"/>
              </a:rPr>
              <a:t>e</a:t>
            </a:r>
            <a:r>
              <a:rPr sz="2400" spc="-72" baseline="2275" dirty="0">
                <a:solidFill>
                  <a:srgbClr val="FDFFFD"/>
                </a:solidFill>
                <a:latin typeface="Calibri"/>
                <a:cs typeface="Calibri"/>
              </a:rPr>
              <a:t>m</a:t>
            </a:r>
            <a:r>
              <a:rPr sz="2400" spc="5" baseline="2275" dirty="0">
                <a:solidFill>
                  <a:srgbClr val="FDFFFD"/>
                </a:solidFill>
                <a:latin typeface="Calibri"/>
                <a:cs typeface="Calibri"/>
              </a:rPr>
              <a:t>e</a:t>
            </a:r>
            <a:r>
              <a:rPr sz="2400" spc="-39" baseline="2275" dirty="0">
                <a:solidFill>
                  <a:srgbClr val="FDFFFD"/>
                </a:solidFill>
                <a:latin typeface="Calibri"/>
                <a:cs typeface="Calibri"/>
              </a:rPr>
              <a:t>n</a:t>
            </a:r>
            <a:r>
              <a:rPr sz="2400" baseline="2275" dirty="0">
                <a:solidFill>
                  <a:srgbClr val="FDFFFD"/>
                </a:solidFill>
                <a:latin typeface="Calibri"/>
                <a:cs typeface="Calibri"/>
              </a:rPr>
              <a:t>t</a:t>
            </a:r>
            <a:endParaRPr sz="1600">
              <a:latin typeface="Calibri"/>
              <a:cs typeface="Calibri"/>
            </a:endParaRPr>
          </a:p>
          <a:p>
            <a:pPr marL="844951" marR="9137044" algn="just">
              <a:lnSpc>
                <a:spcPts val="2020"/>
              </a:lnSpc>
              <a:spcBef>
                <a:spcPts val="100"/>
              </a:spcBef>
            </a:pPr>
            <a:r>
              <a:rPr sz="2400" baseline="7246" dirty="0">
                <a:solidFill>
                  <a:srgbClr val="FDFFFD"/>
                </a:solidFill>
                <a:latin typeface="Arial"/>
                <a:cs typeface="Arial"/>
              </a:rPr>
              <a:t>•  </a:t>
            </a:r>
            <a:r>
              <a:rPr sz="2400" spc="105" baseline="7246" dirty="0">
                <a:solidFill>
                  <a:srgbClr val="FDFFFD"/>
                </a:solidFill>
                <a:latin typeface="Arial"/>
                <a:cs typeface="Arial"/>
              </a:rPr>
              <a:t> </a:t>
            </a:r>
            <a:r>
              <a:rPr sz="1600" spc="-12" dirty="0">
                <a:solidFill>
                  <a:srgbClr val="FDFFFD"/>
                </a:solidFill>
                <a:latin typeface="Calibri"/>
                <a:cs typeface="Calibri"/>
              </a:rPr>
              <a:t>G</a:t>
            </a:r>
            <a:r>
              <a:rPr sz="1600" spc="-52" dirty="0">
                <a:solidFill>
                  <a:srgbClr val="FDFFFD"/>
                </a:solidFill>
                <a:latin typeface="Calibri"/>
                <a:cs typeface="Calibri"/>
              </a:rPr>
              <a:t>r</a:t>
            </a:r>
            <a:r>
              <a:rPr sz="1600" spc="-45" dirty="0">
                <a:solidFill>
                  <a:srgbClr val="FDFFFD"/>
                </a:solidFill>
                <a:latin typeface="Calibri"/>
                <a:cs typeface="Calibri"/>
              </a:rPr>
              <a:t>o</a:t>
            </a:r>
            <a:r>
              <a:rPr sz="1600" spc="-39" dirty="0">
                <a:solidFill>
                  <a:srgbClr val="FDFFFD"/>
                </a:solidFill>
                <a:latin typeface="Calibri"/>
                <a:cs typeface="Calibri"/>
              </a:rPr>
              <a:t>up</a:t>
            </a:r>
            <a:r>
              <a:rPr sz="1600" spc="-45" dirty="0">
                <a:solidFill>
                  <a:srgbClr val="FDFFFD"/>
                </a:solidFill>
                <a:latin typeface="Calibri"/>
                <a:cs typeface="Calibri"/>
              </a:rPr>
              <a:t>w</a:t>
            </a:r>
            <a:r>
              <a:rPr sz="1600" spc="33" dirty="0">
                <a:solidFill>
                  <a:srgbClr val="FDFFFD"/>
                </a:solidFill>
                <a:latin typeface="Calibri"/>
                <a:cs typeface="Calibri"/>
              </a:rPr>
              <a:t>a</a:t>
            </a:r>
            <a:r>
              <a:rPr sz="1600" spc="-59" dirty="0">
                <a:solidFill>
                  <a:srgbClr val="FDFFFD"/>
                </a:solidFill>
                <a:latin typeface="Calibri"/>
                <a:cs typeface="Calibri"/>
              </a:rPr>
              <a:t>r</a:t>
            </a:r>
            <a:r>
              <a:rPr sz="1600" dirty="0">
                <a:solidFill>
                  <a:srgbClr val="FDFFFD"/>
                </a:solidFill>
                <a:latin typeface="Calibri"/>
                <a:cs typeface="Calibri"/>
              </a:rPr>
              <a:t>e</a:t>
            </a:r>
            <a:r>
              <a:rPr sz="1600" spc="241" dirty="0">
                <a:solidFill>
                  <a:srgbClr val="FDFFFD"/>
                </a:solidFill>
                <a:latin typeface="Calibri"/>
                <a:cs typeface="Calibri"/>
              </a:rPr>
              <a:t> </a:t>
            </a:r>
            <a:r>
              <a:rPr sz="1600" spc="45" dirty="0">
                <a:solidFill>
                  <a:srgbClr val="FDFFFD"/>
                </a:solidFill>
                <a:latin typeface="Calibri"/>
                <a:cs typeface="Calibri"/>
              </a:rPr>
              <a:t>C</a:t>
            </a:r>
            <a:r>
              <a:rPr sz="1600" spc="-45" dirty="0">
                <a:solidFill>
                  <a:srgbClr val="FDFFFD"/>
                </a:solidFill>
                <a:latin typeface="Calibri"/>
                <a:cs typeface="Calibri"/>
              </a:rPr>
              <a:t>o</a:t>
            </a:r>
            <a:r>
              <a:rPr sz="1600" spc="-79" dirty="0">
                <a:solidFill>
                  <a:srgbClr val="FDFFFD"/>
                </a:solidFill>
                <a:latin typeface="Calibri"/>
                <a:cs typeface="Calibri"/>
              </a:rPr>
              <a:t>m</a:t>
            </a:r>
            <a:r>
              <a:rPr sz="1600" spc="-39" dirty="0">
                <a:solidFill>
                  <a:srgbClr val="FDFFFD"/>
                </a:solidFill>
                <a:latin typeface="Calibri"/>
                <a:cs typeface="Calibri"/>
              </a:rPr>
              <a:t>put</a:t>
            </a:r>
            <a:r>
              <a:rPr sz="1600" spc="33" dirty="0">
                <a:solidFill>
                  <a:srgbClr val="FDFFFD"/>
                </a:solidFill>
                <a:latin typeface="Calibri"/>
                <a:cs typeface="Calibri"/>
              </a:rPr>
              <a:t>i</a:t>
            </a:r>
            <a:r>
              <a:rPr sz="1600" spc="-39" dirty="0">
                <a:solidFill>
                  <a:srgbClr val="FDFFFD"/>
                </a:solidFill>
                <a:latin typeface="Calibri"/>
                <a:cs typeface="Calibri"/>
              </a:rPr>
              <a:t>n</a:t>
            </a:r>
            <a:r>
              <a:rPr sz="1600" dirty="0">
                <a:solidFill>
                  <a:srgbClr val="FDFFFD"/>
                </a:solidFill>
                <a:latin typeface="Calibri"/>
                <a:cs typeface="Calibri"/>
              </a:rPr>
              <a:t>g</a:t>
            </a:r>
            <a:endParaRPr sz="1600">
              <a:latin typeface="Calibri"/>
              <a:cs typeface="Calibri"/>
            </a:endParaRPr>
          </a:p>
          <a:p>
            <a:pPr marL="844951" marR="8198012" algn="just">
              <a:lnSpc>
                <a:spcPts val="1800"/>
              </a:lnSpc>
            </a:pPr>
            <a:r>
              <a:rPr sz="2400" baseline="4831" dirty="0">
                <a:solidFill>
                  <a:srgbClr val="FDFFFD"/>
                </a:solidFill>
                <a:latin typeface="Arial"/>
                <a:cs typeface="Arial"/>
              </a:rPr>
              <a:t>•  </a:t>
            </a:r>
            <a:r>
              <a:rPr sz="2400" spc="105" baseline="4831" dirty="0">
                <a:solidFill>
                  <a:srgbClr val="FDFFFD"/>
                </a:solidFill>
                <a:latin typeface="Arial"/>
                <a:cs typeface="Arial"/>
              </a:rPr>
              <a:t> </a:t>
            </a:r>
            <a:r>
              <a:rPr sz="2400" spc="-67" baseline="2275" dirty="0">
                <a:solidFill>
                  <a:srgbClr val="FDFFFD"/>
                </a:solidFill>
                <a:latin typeface="Calibri"/>
                <a:cs typeface="Calibri"/>
              </a:rPr>
              <a:t>M</a:t>
            </a:r>
            <a:r>
              <a:rPr sz="2400" spc="33" baseline="2275" dirty="0">
                <a:solidFill>
                  <a:srgbClr val="FDFFFD"/>
                </a:solidFill>
                <a:latin typeface="Calibri"/>
                <a:cs typeface="Calibri"/>
              </a:rPr>
              <a:t>aili</a:t>
            </a:r>
            <a:r>
              <a:rPr sz="2400" spc="-39" baseline="2275" dirty="0">
                <a:solidFill>
                  <a:srgbClr val="FDFFFD"/>
                </a:solidFill>
                <a:latin typeface="Calibri"/>
                <a:cs typeface="Calibri"/>
              </a:rPr>
              <a:t>n</a:t>
            </a:r>
            <a:r>
              <a:rPr sz="2400" baseline="2275" dirty="0">
                <a:solidFill>
                  <a:srgbClr val="FDFFFD"/>
                </a:solidFill>
                <a:latin typeface="Calibri"/>
                <a:cs typeface="Calibri"/>
              </a:rPr>
              <a:t>g</a:t>
            </a:r>
            <a:r>
              <a:rPr sz="2400" spc="-12" baseline="2275" dirty="0">
                <a:solidFill>
                  <a:srgbClr val="FDFFFD"/>
                </a:solidFill>
                <a:latin typeface="Calibri"/>
                <a:cs typeface="Calibri"/>
              </a:rPr>
              <a:t> </a:t>
            </a:r>
            <a:r>
              <a:rPr sz="2400" spc="25" baseline="2275" dirty="0">
                <a:solidFill>
                  <a:srgbClr val="FDFFFD"/>
                </a:solidFill>
                <a:latin typeface="Calibri"/>
                <a:cs typeface="Calibri"/>
              </a:rPr>
              <a:t>L</a:t>
            </a:r>
            <a:r>
              <a:rPr sz="2400" spc="33" baseline="2275" dirty="0">
                <a:solidFill>
                  <a:srgbClr val="FDFFFD"/>
                </a:solidFill>
                <a:latin typeface="Calibri"/>
                <a:cs typeface="Calibri"/>
              </a:rPr>
              <a:t>i</a:t>
            </a:r>
            <a:r>
              <a:rPr sz="2400" spc="72" baseline="2275" dirty="0">
                <a:solidFill>
                  <a:srgbClr val="FDFFFD"/>
                </a:solidFill>
                <a:latin typeface="Calibri"/>
                <a:cs typeface="Calibri"/>
              </a:rPr>
              <a:t>s</a:t>
            </a:r>
            <a:r>
              <a:rPr sz="2400" baseline="2275" dirty="0">
                <a:solidFill>
                  <a:srgbClr val="FDFFFD"/>
                </a:solidFill>
                <a:latin typeface="Calibri"/>
                <a:cs typeface="Calibri"/>
              </a:rPr>
              <a:t>t</a:t>
            </a:r>
            <a:r>
              <a:rPr sz="2400" spc="-192" baseline="2275" dirty="0">
                <a:solidFill>
                  <a:srgbClr val="FDFFFD"/>
                </a:solidFill>
                <a:latin typeface="Calibri"/>
                <a:cs typeface="Calibri"/>
              </a:rPr>
              <a:t> </a:t>
            </a:r>
            <a:r>
              <a:rPr sz="2400" spc="33" baseline="2275" dirty="0">
                <a:solidFill>
                  <a:srgbClr val="FDFFFD"/>
                </a:solidFill>
                <a:latin typeface="Calibri"/>
                <a:cs typeface="Calibri"/>
              </a:rPr>
              <a:t>a</a:t>
            </a:r>
            <a:r>
              <a:rPr sz="2400" spc="-39" baseline="2275" dirty="0">
                <a:solidFill>
                  <a:srgbClr val="FDFFFD"/>
                </a:solidFill>
                <a:latin typeface="Calibri"/>
                <a:cs typeface="Calibri"/>
              </a:rPr>
              <a:t>n</a:t>
            </a:r>
            <a:r>
              <a:rPr sz="2400" baseline="2275" dirty="0">
                <a:solidFill>
                  <a:srgbClr val="FDFFFD"/>
                </a:solidFill>
                <a:latin typeface="Calibri"/>
                <a:cs typeface="Calibri"/>
              </a:rPr>
              <a:t>d</a:t>
            </a:r>
            <a:r>
              <a:rPr sz="2400" spc="92" baseline="2275" dirty="0">
                <a:solidFill>
                  <a:srgbClr val="FDFFFD"/>
                </a:solidFill>
                <a:latin typeface="Calibri"/>
                <a:cs typeface="Calibri"/>
              </a:rPr>
              <a:t> </a:t>
            </a:r>
            <a:r>
              <a:rPr sz="2400" spc="-5" baseline="2275" dirty="0">
                <a:solidFill>
                  <a:srgbClr val="FDFFFD"/>
                </a:solidFill>
                <a:latin typeface="Calibri"/>
                <a:cs typeface="Calibri"/>
              </a:rPr>
              <a:t>G</a:t>
            </a:r>
            <a:r>
              <a:rPr sz="2400" spc="-59" baseline="2275" dirty="0">
                <a:solidFill>
                  <a:srgbClr val="FDFFFD"/>
                </a:solidFill>
                <a:latin typeface="Calibri"/>
                <a:cs typeface="Calibri"/>
              </a:rPr>
              <a:t>r</a:t>
            </a:r>
            <a:r>
              <a:rPr sz="2400" spc="-45" baseline="2275" dirty="0">
                <a:solidFill>
                  <a:srgbClr val="FDFFFD"/>
                </a:solidFill>
                <a:latin typeface="Calibri"/>
                <a:cs typeface="Calibri"/>
              </a:rPr>
              <a:t>o</a:t>
            </a:r>
            <a:r>
              <a:rPr sz="2400" spc="-39" baseline="2275" dirty="0">
                <a:solidFill>
                  <a:srgbClr val="FDFFFD"/>
                </a:solidFill>
                <a:latin typeface="Calibri"/>
                <a:cs typeface="Calibri"/>
              </a:rPr>
              <a:t>u</a:t>
            </a:r>
            <a:r>
              <a:rPr sz="2400" baseline="2275" dirty="0">
                <a:solidFill>
                  <a:srgbClr val="FDFFFD"/>
                </a:solidFill>
                <a:latin typeface="Calibri"/>
                <a:cs typeface="Calibri"/>
              </a:rPr>
              <a:t>p</a:t>
            </a:r>
            <a:r>
              <a:rPr sz="2400" spc="100" baseline="2275" dirty="0">
                <a:solidFill>
                  <a:srgbClr val="FDFFFD"/>
                </a:solidFill>
                <a:latin typeface="Calibri"/>
                <a:cs typeface="Calibri"/>
              </a:rPr>
              <a:t> </a:t>
            </a:r>
            <a:r>
              <a:rPr sz="2400" spc="-72" baseline="2275" dirty="0">
                <a:solidFill>
                  <a:srgbClr val="FDFFFD"/>
                </a:solidFill>
                <a:latin typeface="Calibri"/>
                <a:cs typeface="Calibri"/>
              </a:rPr>
              <a:t>M</a:t>
            </a:r>
            <a:r>
              <a:rPr sz="2400" baseline="2275" dirty="0">
                <a:solidFill>
                  <a:srgbClr val="FDFFFD"/>
                </a:solidFill>
                <a:latin typeface="Calibri"/>
                <a:cs typeface="Calibri"/>
              </a:rPr>
              <a:t>e</a:t>
            </a:r>
            <a:r>
              <a:rPr sz="2400" spc="72" baseline="2275" dirty="0">
                <a:solidFill>
                  <a:srgbClr val="FDFFFD"/>
                </a:solidFill>
                <a:latin typeface="Calibri"/>
                <a:cs typeface="Calibri"/>
              </a:rPr>
              <a:t>ss</a:t>
            </a:r>
            <a:r>
              <a:rPr sz="2400" spc="33" baseline="2275" dirty="0">
                <a:solidFill>
                  <a:srgbClr val="FDFFFD"/>
                </a:solidFill>
                <a:latin typeface="Calibri"/>
                <a:cs typeface="Calibri"/>
              </a:rPr>
              <a:t>a</a:t>
            </a:r>
            <a:r>
              <a:rPr sz="2400" spc="45" baseline="2275" dirty="0">
                <a:solidFill>
                  <a:srgbClr val="FDFFFD"/>
                </a:solidFill>
                <a:latin typeface="Calibri"/>
                <a:cs typeface="Calibri"/>
              </a:rPr>
              <a:t>g</a:t>
            </a:r>
            <a:r>
              <a:rPr sz="2400" spc="33" baseline="2275" dirty="0">
                <a:solidFill>
                  <a:srgbClr val="FDFFFD"/>
                </a:solidFill>
                <a:latin typeface="Calibri"/>
                <a:cs typeface="Calibri"/>
              </a:rPr>
              <a:t>i</a:t>
            </a:r>
            <a:r>
              <a:rPr sz="2400" spc="-39" baseline="2275" dirty="0">
                <a:solidFill>
                  <a:srgbClr val="FDFFFD"/>
                </a:solidFill>
                <a:latin typeface="Calibri"/>
                <a:cs typeface="Calibri"/>
              </a:rPr>
              <a:t>n</a:t>
            </a:r>
            <a:r>
              <a:rPr sz="2400" baseline="2275" dirty="0">
                <a:solidFill>
                  <a:srgbClr val="FDFFFD"/>
                </a:solidFill>
                <a:latin typeface="Calibri"/>
                <a:cs typeface="Calibri"/>
              </a:rPr>
              <a:t>g</a:t>
            </a:r>
            <a:endParaRPr sz="1600">
              <a:latin typeface="Calibri"/>
              <a:cs typeface="Calibri"/>
            </a:endParaRPr>
          </a:p>
          <a:p>
            <a:pPr marL="844951" marR="8937681" algn="just">
              <a:lnSpc>
                <a:spcPts val="1907"/>
              </a:lnSpc>
              <a:spcBef>
                <a:spcPts val="5"/>
              </a:spcBef>
            </a:pPr>
            <a:r>
              <a:rPr sz="2400" baseline="2415" dirty="0">
                <a:solidFill>
                  <a:srgbClr val="FDFFFD"/>
                </a:solidFill>
                <a:latin typeface="Arial"/>
                <a:cs typeface="Arial"/>
              </a:rPr>
              <a:t>•  </a:t>
            </a:r>
            <a:r>
              <a:rPr sz="2400" spc="105" baseline="2415" dirty="0">
                <a:solidFill>
                  <a:srgbClr val="FDFFFD"/>
                </a:solidFill>
                <a:latin typeface="Arial"/>
                <a:cs typeface="Arial"/>
              </a:rPr>
              <a:t> </a:t>
            </a:r>
            <a:r>
              <a:rPr sz="2400" spc="-33" baseline="2275" dirty="0">
                <a:solidFill>
                  <a:srgbClr val="FDFFFD"/>
                </a:solidFill>
                <a:latin typeface="Calibri"/>
                <a:cs typeface="Calibri"/>
              </a:rPr>
              <a:t>K</a:t>
            </a:r>
            <a:r>
              <a:rPr sz="2400" spc="-39" baseline="2275" dirty="0">
                <a:solidFill>
                  <a:srgbClr val="FDFFFD"/>
                </a:solidFill>
                <a:latin typeface="Calibri"/>
                <a:cs typeface="Calibri"/>
              </a:rPr>
              <a:t>n</a:t>
            </a:r>
            <a:r>
              <a:rPr sz="2400" spc="-45" baseline="2275" dirty="0">
                <a:solidFill>
                  <a:srgbClr val="FDFFFD"/>
                </a:solidFill>
                <a:latin typeface="Calibri"/>
                <a:cs typeface="Calibri"/>
              </a:rPr>
              <a:t>ow</a:t>
            </a:r>
            <a:r>
              <a:rPr sz="2400" spc="33" baseline="2275" dirty="0">
                <a:solidFill>
                  <a:srgbClr val="FDFFFD"/>
                </a:solidFill>
                <a:latin typeface="Calibri"/>
                <a:cs typeface="Calibri"/>
              </a:rPr>
              <a:t>l</a:t>
            </a:r>
            <a:r>
              <a:rPr sz="2400" spc="5" baseline="2275" dirty="0">
                <a:solidFill>
                  <a:srgbClr val="FDFFFD"/>
                </a:solidFill>
                <a:latin typeface="Calibri"/>
                <a:cs typeface="Calibri"/>
              </a:rPr>
              <a:t>e</a:t>
            </a:r>
            <a:r>
              <a:rPr sz="2400" spc="-39" baseline="2275" dirty="0">
                <a:solidFill>
                  <a:srgbClr val="FDFFFD"/>
                </a:solidFill>
                <a:latin typeface="Calibri"/>
                <a:cs typeface="Calibri"/>
              </a:rPr>
              <a:t>d</a:t>
            </a:r>
            <a:r>
              <a:rPr sz="2400" spc="45" baseline="2275" dirty="0">
                <a:solidFill>
                  <a:srgbClr val="FDFFFD"/>
                </a:solidFill>
                <a:latin typeface="Calibri"/>
                <a:cs typeface="Calibri"/>
              </a:rPr>
              <a:t>g</a:t>
            </a:r>
            <a:r>
              <a:rPr sz="2400" baseline="2275" dirty="0">
                <a:solidFill>
                  <a:srgbClr val="FDFFFD"/>
                </a:solidFill>
                <a:latin typeface="Calibri"/>
                <a:cs typeface="Calibri"/>
              </a:rPr>
              <a:t>e</a:t>
            </a:r>
            <a:r>
              <a:rPr sz="2400" spc="139" baseline="2275" dirty="0">
                <a:solidFill>
                  <a:srgbClr val="FDFFFD"/>
                </a:solidFill>
                <a:latin typeface="Calibri"/>
                <a:cs typeface="Calibri"/>
              </a:rPr>
              <a:t> </a:t>
            </a:r>
            <a:r>
              <a:rPr sz="2400" spc="-72" baseline="2275" dirty="0">
                <a:solidFill>
                  <a:srgbClr val="FDFFFD"/>
                </a:solidFill>
                <a:latin typeface="Calibri"/>
                <a:cs typeface="Calibri"/>
              </a:rPr>
              <a:t>M</a:t>
            </a:r>
            <a:r>
              <a:rPr sz="2400" spc="33" baseline="2275" dirty="0">
                <a:solidFill>
                  <a:srgbClr val="FDFFFD"/>
                </a:solidFill>
                <a:latin typeface="Calibri"/>
                <a:cs typeface="Calibri"/>
              </a:rPr>
              <a:t>a</a:t>
            </a:r>
            <a:r>
              <a:rPr sz="2400" spc="-39" baseline="2275" dirty="0">
                <a:solidFill>
                  <a:srgbClr val="FDFFFD"/>
                </a:solidFill>
                <a:latin typeface="Calibri"/>
                <a:cs typeface="Calibri"/>
              </a:rPr>
              <a:t>n</a:t>
            </a:r>
            <a:r>
              <a:rPr sz="2400" spc="33" baseline="2275" dirty="0">
                <a:solidFill>
                  <a:srgbClr val="FDFFFD"/>
                </a:solidFill>
                <a:latin typeface="Calibri"/>
                <a:cs typeface="Calibri"/>
              </a:rPr>
              <a:t>a</a:t>
            </a:r>
            <a:r>
              <a:rPr sz="2400" spc="45" baseline="2275" dirty="0">
                <a:solidFill>
                  <a:srgbClr val="FDFFFD"/>
                </a:solidFill>
                <a:latin typeface="Calibri"/>
                <a:cs typeface="Calibri"/>
              </a:rPr>
              <a:t>g</a:t>
            </a:r>
            <a:r>
              <a:rPr sz="2400" baseline="2275" dirty="0">
                <a:solidFill>
                  <a:srgbClr val="FDFFFD"/>
                </a:solidFill>
                <a:latin typeface="Calibri"/>
                <a:cs typeface="Calibri"/>
              </a:rPr>
              <a:t>e</a:t>
            </a:r>
            <a:r>
              <a:rPr sz="2400" spc="-79" baseline="2275" dirty="0">
                <a:solidFill>
                  <a:srgbClr val="FDFFFD"/>
                </a:solidFill>
                <a:latin typeface="Calibri"/>
                <a:cs typeface="Calibri"/>
              </a:rPr>
              <a:t>m</a:t>
            </a:r>
            <a:r>
              <a:rPr sz="2400" baseline="2275" dirty="0">
                <a:solidFill>
                  <a:srgbClr val="FDFFFD"/>
                </a:solidFill>
                <a:latin typeface="Calibri"/>
                <a:cs typeface="Calibri"/>
              </a:rPr>
              <a:t>e</a:t>
            </a:r>
            <a:r>
              <a:rPr sz="2400" spc="-39" baseline="2275" dirty="0">
                <a:solidFill>
                  <a:srgbClr val="FDFFFD"/>
                </a:solidFill>
                <a:latin typeface="Calibri"/>
                <a:cs typeface="Calibri"/>
              </a:rPr>
              <a:t>n</a:t>
            </a:r>
            <a:r>
              <a:rPr sz="2400" baseline="2275" dirty="0">
                <a:solidFill>
                  <a:srgbClr val="FDFFFD"/>
                </a:solidFill>
                <a:latin typeface="Calibri"/>
                <a:cs typeface="Calibri"/>
              </a:rPr>
              <a:t>t</a:t>
            </a:r>
            <a:endParaRPr sz="1600">
              <a:latin typeface="Calibri"/>
              <a:cs typeface="Calibri"/>
            </a:endParaRPr>
          </a:p>
          <a:p>
            <a:pPr marL="844951" marR="8716233" algn="just">
              <a:lnSpc>
                <a:spcPts val="1900"/>
              </a:lnSpc>
            </a:pPr>
            <a:r>
              <a:rPr sz="2400" baseline="2415" dirty="0">
                <a:solidFill>
                  <a:srgbClr val="FDFFFD"/>
                </a:solidFill>
                <a:latin typeface="Arial"/>
                <a:cs typeface="Arial"/>
              </a:rPr>
              <a:t>•  </a:t>
            </a:r>
            <a:r>
              <a:rPr sz="2400" spc="105" baseline="2415" dirty="0">
                <a:solidFill>
                  <a:srgbClr val="FDFFFD"/>
                </a:solidFill>
                <a:latin typeface="Arial"/>
                <a:cs typeface="Arial"/>
              </a:rPr>
              <a:t> </a:t>
            </a:r>
            <a:r>
              <a:rPr sz="2400" spc="-5" baseline="2275" dirty="0">
                <a:solidFill>
                  <a:srgbClr val="FDFFFD"/>
                </a:solidFill>
                <a:latin typeface="Calibri"/>
                <a:cs typeface="Calibri"/>
              </a:rPr>
              <a:t>I</a:t>
            </a:r>
            <a:r>
              <a:rPr sz="2400" spc="-39" baseline="2275" dirty="0">
                <a:solidFill>
                  <a:srgbClr val="FDFFFD"/>
                </a:solidFill>
                <a:latin typeface="Calibri"/>
                <a:cs typeface="Calibri"/>
              </a:rPr>
              <a:t>n</a:t>
            </a:r>
            <a:r>
              <a:rPr sz="2400" spc="12" baseline="2275" dirty="0">
                <a:solidFill>
                  <a:srgbClr val="FDFFFD"/>
                </a:solidFill>
                <a:latin typeface="Calibri"/>
                <a:cs typeface="Calibri"/>
              </a:rPr>
              <a:t>f</a:t>
            </a:r>
            <a:r>
              <a:rPr sz="2400" spc="-45" baseline="2275" dirty="0">
                <a:solidFill>
                  <a:srgbClr val="FDFFFD"/>
                </a:solidFill>
                <a:latin typeface="Calibri"/>
                <a:cs typeface="Calibri"/>
              </a:rPr>
              <a:t>o</a:t>
            </a:r>
            <a:r>
              <a:rPr sz="2400" spc="-59" baseline="2275" dirty="0">
                <a:solidFill>
                  <a:srgbClr val="FDFFFD"/>
                </a:solidFill>
                <a:latin typeface="Calibri"/>
                <a:cs typeface="Calibri"/>
              </a:rPr>
              <a:t>r</a:t>
            </a:r>
            <a:r>
              <a:rPr sz="2400" spc="-79" baseline="2275" dirty="0">
                <a:solidFill>
                  <a:srgbClr val="FDFFFD"/>
                </a:solidFill>
                <a:latin typeface="Calibri"/>
                <a:cs typeface="Calibri"/>
              </a:rPr>
              <a:t>m</a:t>
            </a:r>
            <a:r>
              <a:rPr sz="2400" spc="33" baseline="2275" dirty="0">
                <a:solidFill>
                  <a:srgbClr val="FDFFFD"/>
                </a:solidFill>
                <a:latin typeface="Calibri"/>
                <a:cs typeface="Calibri"/>
              </a:rPr>
              <a:t>a</a:t>
            </a:r>
            <a:r>
              <a:rPr sz="2400" spc="-39" baseline="2275" dirty="0">
                <a:solidFill>
                  <a:srgbClr val="FDFFFD"/>
                </a:solidFill>
                <a:latin typeface="Calibri"/>
                <a:cs typeface="Calibri"/>
              </a:rPr>
              <a:t>t</a:t>
            </a:r>
            <a:r>
              <a:rPr sz="2400" spc="33" baseline="2275" dirty="0">
                <a:solidFill>
                  <a:srgbClr val="FDFFFD"/>
                </a:solidFill>
                <a:latin typeface="Calibri"/>
                <a:cs typeface="Calibri"/>
              </a:rPr>
              <a:t>i</a:t>
            </a:r>
            <a:r>
              <a:rPr sz="2400" spc="-45" baseline="2275" dirty="0">
                <a:solidFill>
                  <a:srgbClr val="FDFFFD"/>
                </a:solidFill>
                <a:latin typeface="Calibri"/>
                <a:cs typeface="Calibri"/>
              </a:rPr>
              <a:t>o</a:t>
            </a:r>
            <a:r>
              <a:rPr sz="2400" baseline="2275" dirty="0">
                <a:solidFill>
                  <a:srgbClr val="FDFFFD"/>
                </a:solidFill>
                <a:latin typeface="Calibri"/>
                <a:cs typeface="Calibri"/>
              </a:rPr>
              <a:t>n</a:t>
            </a:r>
            <a:r>
              <a:rPr sz="2400" spc="100" baseline="2275" dirty="0">
                <a:solidFill>
                  <a:srgbClr val="FDFFFD"/>
                </a:solidFill>
                <a:latin typeface="Calibri"/>
                <a:cs typeface="Calibri"/>
              </a:rPr>
              <a:t> </a:t>
            </a:r>
            <a:r>
              <a:rPr sz="2400" spc="-39" baseline="2275" dirty="0">
                <a:solidFill>
                  <a:srgbClr val="FDFFFD"/>
                </a:solidFill>
                <a:latin typeface="Calibri"/>
                <a:cs typeface="Calibri"/>
              </a:rPr>
              <a:t>Sh</a:t>
            </a:r>
            <a:r>
              <a:rPr sz="2400" spc="33" baseline="2275" dirty="0">
                <a:solidFill>
                  <a:srgbClr val="FDFFFD"/>
                </a:solidFill>
                <a:latin typeface="Calibri"/>
                <a:cs typeface="Calibri"/>
              </a:rPr>
              <a:t>a</a:t>
            </a:r>
            <a:r>
              <a:rPr sz="2400" spc="-52" baseline="2275" dirty="0">
                <a:solidFill>
                  <a:srgbClr val="FDFFFD"/>
                </a:solidFill>
                <a:latin typeface="Calibri"/>
                <a:cs typeface="Calibri"/>
              </a:rPr>
              <a:t>r</a:t>
            </a:r>
            <a:r>
              <a:rPr sz="2400" spc="33" baseline="2275" dirty="0">
                <a:solidFill>
                  <a:srgbClr val="FDFFFD"/>
                </a:solidFill>
                <a:latin typeface="Calibri"/>
                <a:cs typeface="Calibri"/>
              </a:rPr>
              <a:t>i</a:t>
            </a:r>
            <a:r>
              <a:rPr sz="2400" spc="-39" baseline="2275" dirty="0">
                <a:solidFill>
                  <a:srgbClr val="FDFFFD"/>
                </a:solidFill>
                <a:latin typeface="Calibri"/>
                <a:cs typeface="Calibri"/>
              </a:rPr>
              <a:t>n</a:t>
            </a:r>
            <a:r>
              <a:rPr sz="2400" baseline="2275" dirty="0">
                <a:solidFill>
                  <a:srgbClr val="FDFFFD"/>
                </a:solidFill>
                <a:latin typeface="Calibri"/>
                <a:cs typeface="Calibri"/>
              </a:rPr>
              <a:t>g</a:t>
            </a:r>
            <a:r>
              <a:rPr sz="2400" spc="181" baseline="2275" dirty="0">
                <a:solidFill>
                  <a:srgbClr val="FDFFFD"/>
                </a:solidFill>
                <a:latin typeface="Calibri"/>
                <a:cs typeface="Calibri"/>
              </a:rPr>
              <a:t> </a:t>
            </a:r>
            <a:r>
              <a:rPr sz="2400" spc="-33" baseline="2275" dirty="0">
                <a:solidFill>
                  <a:srgbClr val="FDFFFD"/>
                </a:solidFill>
                <a:latin typeface="Calibri"/>
                <a:cs typeface="Calibri"/>
              </a:rPr>
              <a:t>S</a:t>
            </a:r>
            <a:r>
              <a:rPr sz="2400" spc="-25" baseline="2275" dirty="0">
                <a:solidFill>
                  <a:srgbClr val="FDFFFD"/>
                </a:solidFill>
                <a:latin typeface="Calibri"/>
                <a:cs typeface="Calibri"/>
              </a:rPr>
              <a:t>y</a:t>
            </a:r>
            <a:r>
              <a:rPr sz="2400" spc="72" baseline="2275" dirty="0">
                <a:solidFill>
                  <a:srgbClr val="FDFFFD"/>
                </a:solidFill>
                <a:latin typeface="Calibri"/>
                <a:cs typeface="Calibri"/>
              </a:rPr>
              <a:t>s</a:t>
            </a:r>
            <a:r>
              <a:rPr sz="2400" spc="-39" baseline="2275" dirty="0">
                <a:solidFill>
                  <a:srgbClr val="FDFFFD"/>
                </a:solidFill>
                <a:latin typeface="Calibri"/>
                <a:cs typeface="Calibri"/>
              </a:rPr>
              <a:t>t</a:t>
            </a:r>
            <a:r>
              <a:rPr sz="2400" baseline="2275" dirty="0">
                <a:solidFill>
                  <a:srgbClr val="FDFFFD"/>
                </a:solidFill>
                <a:latin typeface="Calibri"/>
                <a:cs typeface="Calibri"/>
              </a:rPr>
              <a:t>em</a:t>
            </a:r>
            <a:endParaRPr sz="1600">
              <a:latin typeface="Calibri"/>
              <a:cs typeface="Calibri"/>
            </a:endParaRPr>
          </a:p>
          <a:p>
            <a:pPr marL="1117571">
              <a:lnSpc>
                <a:spcPct val="101725"/>
              </a:lnSpc>
              <a:spcBef>
                <a:spcPts val="6485"/>
              </a:spcBef>
            </a:pPr>
            <a:r>
              <a:rPr sz="1600" spc="-67" dirty="0">
                <a:solidFill>
                  <a:srgbClr val="FDFFFD"/>
                </a:solidFill>
                <a:latin typeface="Calibri"/>
                <a:cs typeface="Calibri"/>
              </a:rPr>
              <a:t>M</a:t>
            </a:r>
            <a:r>
              <a:rPr sz="1600" spc="33" dirty="0">
                <a:solidFill>
                  <a:srgbClr val="FDFFFD"/>
                </a:solidFill>
                <a:latin typeface="Calibri"/>
                <a:cs typeface="Calibri"/>
              </a:rPr>
              <a:t>a</a:t>
            </a:r>
            <a:r>
              <a:rPr sz="1600" spc="-39" dirty="0">
                <a:solidFill>
                  <a:srgbClr val="FDFFFD"/>
                </a:solidFill>
                <a:latin typeface="Calibri"/>
                <a:cs typeface="Calibri"/>
              </a:rPr>
              <a:t>nu</a:t>
            </a:r>
            <a:r>
              <a:rPr sz="1600" spc="72" dirty="0">
                <a:solidFill>
                  <a:srgbClr val="FDFFFD"/>
                </a:solidFill>
                <a:latin typeface="Calibri"/>
                <a:cs typeface="Calibri"/>
              </a:rPr>
              <a:t>s</a:t>
            </a:r>
            <a:r>
              <a:rPr sz="1600" spc="33" dirty="0">
                <a:solidFill>
                  <a:srgbClr val="FDFFFD"/>
                </a:solidFill>
                <a:latin typeface="Calibri"/>
                <a:cs typeface="Calibri"/>
              </a:rPr>
              <a:t>i</a:t>
            </a:r>
            <a:r>
              <a:rPr sz="1600" dirty="0">
                <a:solidFill>
                  <a:srgbClr val="FDFFFD"/>
                </a:solidFill>
                <a:latin typeface="Calibri"/>
                <a:cs typeface="Calibri"/>
              </a:rPr>
              <a:t>a</a:t>
            </a:r>
            <a:r>
              <a:rPr sz="1600" spc="-25" dirty="0">
                <a:solidFill>
                  <a:srgbClr val="FDFFFD"/>
                </a:solidFill>
                <a:latin typeface="Calibri"/>
                <a:cs typeface="Calibri"/>
              </a:rPr>
              <a:t> </a:t>
            </a:r>
            <a:r>
              <a:rPr sz="1600" spc="33" dirty="0">
                <a:solidFill>
                  <a:srgbClr val="FDFFFD"/>
                </a:solidFill>
                <a:latin typeface="Calibri"/>
                <a:cs typeface="Calibri"/>
              </a:rPr>
              <a:t>a</a:t>
            </a:r>
            <a:r>
              <a:rPr sz="1600" spc="-39" dirty="0">
                <a:solidFill>
                  <a:srgbClr val="FDFFFD"/>
                </a:solidFill>
                <a:latin typeface="Calibri"/>
                <a:cs typeface="Calibri"/>
              </a:rPr>
              <a:t>d</a:t>
            </a:r>
            <a:r>
              <a:rPr sz="1600" spc="33" dirty="0">
                <a:solidFill>
                  <a:srgbClr val="FDFFFD"/>
                </a:solidFill>
                <a:latin typeface="Calibri"/>
                <a:cs typeface="Calibri"/>
              </a:rPr>
              <a:t>a</a:t>
            </a:r>
            <a:r>
              <a:rPr sz="1600" spc="39" dirty="0">
                <a:solidFill>
                  <a:srgbClr val="FDFFFD"/>
                </a:solidFill>
                <a:latin typeface="Calibri"/>
                <a:cs typeface="Calibri"/>
              </a:rPr>
              <a:t>l</a:t>
            </a:r>
            <a:r>
              <a:rPr sz="1600" spc="33" dirty="0">
                <a:solidFill>
                  <a:srgbClr val="FDFFFD"/>
                </a:solidFill>
                <a:latin typeface="Calibri"/>
                <a:cs typeface="Calibri"/>
              </a:rPr>
              <a:t>a</a:t>
            </a:r>
            <a:r>
              <a:rPr sz="1600" dirty="0">
                <a:solidFill>
                  <a:srgbClr val="FDFFFD"/>
                </a:solidFill>
                <a:latin typeface="Calibri"/>
                <a:cs typeface="Calibri"/>
              </a:rPr>
              <a:t>h</a:t>
            </a:r>
            <a:r>
              <a:rPr sz="1600" spc="-105" dirty="0">
                <a:solidFill>
                  <a:srgbClr val="FDFFFD"/>
                </a:solidFill>
                <a:latin typeface="Calibri"/>
                <a:cs typeface="Calibri"/>
              </a:rPr>
              <a:t> </a:t>
            </a:r>
            <a:r>
              <a:rPr sz="1600" spc="-79" dirty="0">
                <a:solidFill>
                  <a:srgbClr val="FDFFFD"/>
                </a:solidFill>
                <a:latin typeface="Calibri"/>
                <a:cs typeface="Calibri"/>
              </a:rPr>
              <a:t>m</a:t>
            </a:r>
            <a:r>
              <a:rPr sz="1600" spc="39" dirty="0">
                <a:solidFill>
                  <a:srgbClr val="FDFFFD"/>
                </a:solidFill>
                <a:latin typeface="Calibri"/>
                <a:cs typeface="Calibri"/>
              </a:rPr>
              <a:t>a</a:t>
            </a:r>
            <a:r>
              <a:rPr sz="1600" spc="-39" dirty="0">
                <a:solidFill>
                  <a:srgbClr val="FDFFFD"/>
                </a:solidFill>
                <a:latin typeface="Calibri"/>
                <a:cs typeface="Calibri"/>
              </a:rPr>
              <a:t>h</a:t>
            </a:r>
            <a:r>
              <a:rPr sz="1600" spc="-25" dirty="0">
                <a:solidFill>
                  <a:srgbClr val="FDFFFD"/>
                </a:solidFill>
                <a:latin typeface="Calibri"/>
                <a:cs typeface="Calibri"/>
              </a:rPr>
              <a:t>k</a:t>
            </a:r>
            <a:r>
              <a:rPr sz="1600" spc="33" dirty="0">
                <a:solidFill>
                  <a:srgbClr val="FDFFFD"/>
                </a:solidFill>
                <a:latin typeface="Calibri"/>
                <a:cs typeface="Calibri"/>
              </a:rPr>
              <a:t>l</a:t>
            </a:r>
            <a:r>
              <a:rPr sz="1600" spc="-39" dirty="0">
                <a:solidFill>
                  <a:srgbClr val="FDFFFD"/>
                </a:solidFill>
                <a:latin typeface="Calibri"/>
                <a:cs typeface="Calibri"/>
              </a:rPr>
              <a:t>u</a:t>
            </a:r>
            <a:r>
              <a:rPr sz="1600" dirty="0">
                <a:solidFill>
                  <a:srgbClr val="FDFFFD"/>
                </a:solidFill>
                <a:latin typeface="Calibri"/>
                <a:cs typeface="Calibri"/>
              </a:rPr>
              <a:t>k</a:t>
            </a:r>
            <a:r>
              <a:rPr sz="1600" spc="12" dirty="0">
                <a:solidFill>
                  <a:srgbClr val="FDFFFD"/>
                </a:solidFill>
                <a:latin typeface="Calibri"/>
                <a:cs typeface="Calibri"/>
              </a:rPr>
              <a:t> </a:t>
            </a:r>
            <a:r>
              <a:rPr sz="1600" spc="72" dirty="0">
                <a:solidFill>
                  <a:srgbClr val="FDFFFD"/>
                </a:solidFill>
                <a:latin typeface="Calibri"/>
                <a:cs typeface="Calibri"/>
              </a:rPr>
              <a:t>s</a:t>
            </a:r>
            <a:r>
              <a:rPr sz="1600" spc="-39" dirty="0">
                <a:solidFill>
                  <a:srgbClr val="FDFFFD"/>
                </a:solidFill>
                <a:latin typeface="Calibri"/>
                <a:cs typeface="Calibri"/>
              </a:rPr>
              <a:t>o</a:t>
            </a:r>
            <a:r>
              <a:rPr sz="1600" spc="79" dirty="0">
                <a:solidFill>
                  <a:srgbClr val="FDFFFD"/>
                </a:solidFill>
                <a:latin typeface="Calibri"/>
                <a:cs typeface="Calibri"/>
              </a:rPr>
              <a:t>s</a:t>
            </a:r>
            <a:r>
              <a:rPr sz="1600" spc="33" dirty="0">
                <a:solidFill>
                  <a:srgbClr val="FDFFFD"/>
                </a:solidFill>
                <a:latin typeface="Calibri"/>
                <a:cs typeface="Calibri"/>
              </a:rPr>
              <a:t>ia</a:t>
            </a:r>
            <a:r>
              <a:rPr sz="1600" dirty="0">
                <a:solidFill>
                  <a:srgbClr val="FDFFFD"/>
                </a:solidFill>
                <a:latin typeface="Calibri"/>
                <a:cs typeface="Calibri"/>
              </a:rPr>
              <a:t>l</a:t>
            </a:r>
            <a:r>
              <a:rPr sz="1600" spc="-25" dirty="0">
                <a:solidFill>
                  <a:srgbClr val="FDFFFD"/>
                </a:solidFill>
                <a:latin typeface="Calibri"/>
                <a:cs typeface="Calibri"/>
              </a:rPr>
              <a:t> y</a:t>
            </a:r>
            <a:r>
              <a:rPr sz="1600" spc="39"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g</a:t>
            </a:r>
            <a:r>
              <a:rPr sz="1600" spc="-112"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ala</a:t>
            </a:r>
            <a:r>
              <a:rPr sz="1600" dirty="0">
                <a:solidFill>
                  <a:srgbClr val="FDFFFD"/>
                </a:solidFill>
                <a:latin typeface="Calibri"/>
                <a:cs typeface="Calibri"/>
              </a:rPr>
              <a:t>m</a:t>
            </a:r>
            <a:r>
              <a:rPr sz="1600" spc="-233" dirty="0">
                <a:solidFill>
                  <a:srgbClr val="FDFFFD"/>
                </a:solidFill>
                <a:latin typeface="Calibri"/>
                <a:cs typeface="Calibri"/>
              </a:rPr>
              <a:t> </a:t>
            </a:r>
            <a:r>
              <a:rPr sz="1600" spc="-79" dirty="0">
                <a:solidFill>
                  <a:srgbClr val="FDFFFD"/>
                </a:solidFill>
                <a:latin typeface="Calibri"/>
                <a:cs typeface="Calibri"/>
              </a:rPr>
              <a:t>m</a:t>
            </a:r>
            <a:r>
              <a:rPr sz="1600" spc="5"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33" dirty="0">
                <a:solidFill>
                  <a:srgbClr val="FDFFFD"/>
                </a:solidFill>
                <a:latin typeface="Calibri"/>
                <a:cs typeface="Calibri"/>
              </a:rPr>
              <a:t>h</a:t>
            </a:r>
            <a:r>
              <a:rPr sz="1600" spc="33" dirty="0">
                <a:solidFill>
                  <a:srgbClr val="FDFFFD"/>
                </a:solidFill>
                <a:latin typeface="Calibri"/>
                <a:cs typeface="Calibri"/>
              </a:rPr>
              <a:t>a</a:t>
            </a:r>
            <a:r>
              <a:rPr sz="1600" spc="-39" dirty="0">
                <a:solidFill>
                  <a:srgbClr val="FDFFFD"/>
                </a:solidFill>
                <a:latin typeface="Calibri"/>
                <a:cs typeface="Calibri"/>
              </a:rPr>
              <a:t>d</a:t>
            </a:r>
            <a:r>
              <a:rPr sz="1600" spc="39" dirty="0">
                <a:solidFill>
                  <a:srgbClr val="FDFFFD"/>
                </a:solidFill>
                <a:latin typeface="Calibri"/>
                <a:cs typeface="Calibri"/>
              </a:rPr>
              <a:t>a</a:t>
            </a:r>
            <a:r>
              <a:rPr sz="1600" spc="-39" dirty="0">
                <a:solidFill>
                  <a:srgbClr val="FDFFFD"/>
                </a:solidFill>
                <a:latin typeface="Calibri"/>
                <a:cs typeface="Calibri"/>
              </a:rPr>
              <a:t>p</a:t>
            </a:r>
            <a:r>
              <a:rPr sz="1600" dirty="0">
                <a:solidFill>
                  <a:srgbClr val="FDFFFD"/>
                </a:solidFill>
                <a:latin typeface="Calibri"/>
                <a:cs typeface="Calibri"/>
              </a:rPr>
              <a:t>i</a:t>
            </a:r>
            <a:r>
              <a:rPr sz="1600" spc="72" dirty="0">
                <a:solidFill>
                  <a:srgbClr val="FDFFFD"/>
                </a:solidFill>
                <a:latin typeface="Calibri"/>
                <a:cs typeface="Calibri"/>
              </a:rPr>
              <a:t> </a:t>
            </a:r>
            <a:r>
              <a:rPr sz="1600" spc="-225" dirty="0">
                <a:solidFill>
                  <a:srgbClr val="FDFFFD"/>
                </a:solidFill>
                <a:latin typeface="Calibri"/>
                <a:cs typeface="Calibri"/>
              </a:rPr>
              <a:t>k</a:t>
            </a:r>
            <a:r>
              <a:rPr sz="1600" spc="5" dirty="0">
                <a:solidFill>
                  <a:srgbClr val="FDFFFD"/>
                </a:solidFill>
                <a:latin typeface="Calibri"/>
                <a:cs typeface="Calibri"/>
              </a:rPr>
              <a:t>e</a:t>
            </a:r>
            <a:r>
              <a:rPr sz="1600" spc="-39" dirty="0">
                <a:solidFill>
                  <a:srgbClr val="FDFFFD"/>
                </a:solidFill>
                <a:latin typeface="Calibri"/>
                <a:cs typeface="Calibri"/>
              </a:rPr>
              <a:t>h</a:t>
            </a:r>
            <a:r>
              <a:rPr sz="1600" spc="33" dirty="0">
                <a:solidFill>
                  <a:srgbClr val="FDFFFD"/>
                </a:solidFill>
                <a:latin typeface="Calibri"/>
                <a:cs typeface="Calibri"/>
              </a:rPr>
              <a:t>i</a:t>
            </a:r>
            <a:r>
              <a:rPr sz="1600" spc="-39" dirty="0">
                <a:solidFill>
                  <a:srgbClr val="FDFFFD"/>
                </a:solidFill>
                <a:latin typeface="Calibri"/>
                <a:cs typeface="Calibri"/>
              </a:rPr>
              <a:t>dup</a:t>
            </a:r>
            <a:r>
              <a:rPr sz="1600" spc="33" dirty="0">
                <a:solidFill>
                  <a:srgbClr val="FDFFFD"/>
                </a:solidFill>
                <a:latin typeface="Calibri"/>
                <a:cs typeface="Calibri"/>
              </a:rPr>
              <a:t>a</a:t>
            </a:r>
            <a:r>
              <a:rPr sz="1600" dirty="0">
                <a:solidFill>
                  <a:srgbClr val="FDFFFD"/>
                </a:solidFill>
                <a:latin typeface="Calibri"/>
                <a:cs typeface="Calibri"/>
              </a:rPr>
              <a:t>n</a:t>
            </a:r>
            <a:r>
              <a:rPr sz="1600" spc="99" dirty="0">
                <a:solidFill>
                  <a:srgbClr val="FDFFFD"/>
                </a:solidFill>
                <a:latin typeface="Calibri"/>
                <a:cs typeface="Calibri"/>
              </a:rPr>
              <a:t> </a:t>
            </a:r>
            <a:r>
              <a:rPr sz="1600" spc="-39" dirty="0">
                <a:solidFill>
                  <a:srgbClr val="FDFFFD"/>
                </a:solidFill>
                <a:latin typeface="Calibri"/>
                <a:cs typeface="Calibri"/>
              </a:rPr>
              <a:t>p</a:t>
            </a:r>
            <a:r>
              <a:rPr sz="1600" spc="5" dirty="0">
                <a:solidFill>
                  <a:srgbClr val="FDFFFD"/>
                </a:solidFill>
                <a:latin typeface="Calibri"/>
                <a:cs typeface="Calibri"/>
              </a:rPr>
              <a:t>e</a:t>
            </a:r>
            <a:r>
              <a:rPr sz="1600" spc="-59" dirty="0">
                <a:solidFill>
                  <a:srgbClr val="FDFFFD"/>
                </a:solidFill>
                <a:latin typeface="Calibri"/>
                <a:cs typeface="Calibri"/>
              </a:rPr>
              <a:t>r</a:t>
            </a:r>
            <a:r>
              <a:rPr sz="1600" spc="33" dirty="0">
                <a:solidFill>
                  <a:srgbClr val="FDFFFD"/>
                </a:solidFill>
                <a:latin typeface="Calibri"/>
                <a:cs typeface="Calibri"/>
              </a:rPr>
              <a:t>l</a:t>
            </a:r>
            <a:r>
              <a:rPr sz="1600" dirty="0">
                <a:solidFill>
                  <a:srgbClr val="FDFFFD"/>
                </a:solidFill>
                <a:latin typeface="Calibri"/>
                <a:cs typeface="Calibri"/>
              </a:rPr>
              <a:t>u</a:t>
            </a:r>
            <a:r>
              <a:rPr sz="1600" spc="99" dirty="0">
                <a:solidFill>
                  <a:srgbClr val="FDFFFD"/>
                </a:solidFill>
                <a:latin typeface="Calibri"/>
                <a:cs typeface="Calibri"/>
              </a:rPr>
              <a:t> </a:t>
            </a:r>
            <a:r>
              <a:rPr sz="1600" spc="72" dirty="0">
                <a:solidFill>
                  <a:srgbClr val="FDFFFD"/>
                </a:solidFill>
                <a:latin typeface="Calibri"/>
                <a:cs typeface="Calibri"/>
              </a:rPr>
              <a:t>s</a:t>
            </a:r>
            <a:r>
              <a:rPr sz="1600" spc="5" dirty="0">
                <a:solidFill>
                  <a:srgbClr val="FDFFFD"/>
                </a:solidFill>
                <a:latin typeface="Calibri"/>
                <a:cs typeface="Calibri"/>
              </a:rPr>
              <a:t>e</a:t>
            </a:r>
            <a:r>
              <a:rPr sz="1600" spc="19" dirty="0">
                <a:solidFill>
                  <a:srgbClr val="FDFFFD"/>
                </a:solidFill>
                <a:latin typeface="Calibri"/>
                <a:cs typeface="Calibri"/>
              </a:rPr>
              <a:t>c</a:t>
            </a:r>
            <a:r>
              <a:rPr sz="1600" spc="39" dirty="0">
                <a:solidFill>
                  <a:srgbClr val="FDFFFD"/>
                </a:solidFill>
                <a:latin typeface="Calibri"/>
                <a:cs typeface="Calibri"/>
              </a:rPr>
              <a:t>a</a:t>
            </a:r>
            <a:r>
              <a:rPr sz="1600" spc="-59" dirty="0">
                <a:solidFill>
                  <a:srgbClr val="FDFFFD"/>
                </a:solidFill>
                <a:latin typeface="Calibri"/>
                <a:cs typeface="Calibri"/>
              </a:rPr>
              <a:t>r</a:t>
            </a:r>
            <a:r>
              <a:rPr sz="1600" dirty="0">
                <a:solidFill>
                  <a:srgbClr val="FDFFFD"/>
                </a:solidFill>
                <a:latin typeface="Calibri"/>
                <a:cs typeface="Calibri"/>
              </a:rPr>
              <a:t>a</a:t>
            </a:r>
            <a:r>
              <a:rPr sz="1600" spc="-125" dirty="0">
                <a:solidFill>
                  <a:srgbClr val="FDFFFD"/>
                </a:solidFill>
                <a:latin typeface="Calibri"/>
                <a:cs typeface="Calibri"/>
              </a:rPr>
              <a:t> </a:t>
            </a:r>
            <a:r>
              <a:rPr sz="1600" spc="33" dirty="0">
                <a:solidFill>
                  <a:srgbClr val="FDFFFD"/>
                </a:solidFill>
                <a:latin typeface="Calibri"/>
                <a:cs typeface="Calibri"/>
              </a:rPr>
              <a:t>i</a:t>
            </a:r>
            <a:r>
              <a:rPr sz="1600" spc="-39" dirty="0">
                <a:solidFill>
                  <a:srgbClr val="FDFFFD"/>
                </a:solidFill>
                <a:latin typeface="Calibri"/>
                <a:cs typeface="Calibri"/>
              </a:rPr>
              <a:t>n</a:t>
            </a:r>
            <a:r>
              <a:rPr sz="1600" spc="-33" dirty="0">
                <a:solidFill>
                  <a:srgbClr val="FDFFFD"/>
                </a:solidFill>
                <a:latin typeface="Calibri"/>
                <a:cs typeface="Calibri"/>
              </a:rPr>
              <a:t>t</a:t>
            </a:r>
            <a:r>
              <a:rPr sz="1600" spc="5" dirty="0">
                <a:solidFill>
                  <a:srgbClr val="FDFFFD"/>
                </a:solidFill>
                <a:latin typeface="Calibri"/>
                <a:cs typeface="Calibri"/>
              </a:rPr>
              <a:t>e</a:t>
            </a:r>
            <a:r>
              <a:rPr sz="1600" spc="-39" dirty="0">
                <a:solidFill>
                  <a:srgbClr val="FDFFFD"/>
                </a:solidFill>
                <a:latin typeface="Calibri"/>
                <a:cs typeface="Calibri"/>
              </a:rPr>
              <a:t>n</a:t>
            </a:r>
            <a:r>
              <a:rPr sz="1600" spc="72" dirty="0">
                <a:solidFill>
                  <a:srgbClr val="FDFFFD"/>
                </a:solidFill>
                <a:latin typeface="Calibri"/>
                <a:cs typeface="Calibri"/>
              </a:rPr>
              <a:t>s</a:t>
            </a:r>
            <a:r>
              <a:rPr sz="1600" spc="33" dirty="0">
                <a:solidFill>
                  <a:srgbClr val="FDFFFD"/>
                </a:solidFill>
                <a:latin typeface="Calibri"/>
                <a:cs typeface="Calibri"/>
              </a:rPr>
              <a:t>i</a:t>
            </a:r>
            <a:r>
              <a:rPr sz="1600" dirty="0">
                <a:solidFill>
                  <a:srgbClr val="FDFFFD"/>
                </a:solidFill>
                <a:latin typeface="Calibri"/>
                <a:cs typeface="Calibri"/>
              </a:rPr>
              <a:t>f</a:t>
            </a:r>
            <a:endParaRPr sz="1600">
              <a:latin typeface="Calibri"/>
              <a:cs typeface="Calibri"/>
            </a:endParaRPr>
          </a:p>
          <a:p>
            <a:pPr marL="926653" marR="3671722" algn="just">
              <a:lnSpc>
                <a:spcPts val="1907"/>
              </a:lnSpc>
              <a:spcBef>
                <a:spcPts val="95"/>
              </a:spcBef>
            </a:pPr>
            <a:r>
              <a:rPr sz="2400" spc="-39" baseline="2275" dirty="0">
                <a:solidFill>
                  <a:srgbClr val="FDFFFD"/>
                </a:solidFill>
                <a:latin typeface="Calibri"/>
                <a:cs typeface="Calibri"/>
              </a:rPr>
              <a:t>b</a:t>
            </a:r>
            <a:r>
              <a:rPr sz="2400" baseline="2275" dirty="0">
                <a:solidFill>
                  <a:srgbClr val="FDFFFD"/>
                </a:solidFill>
                <a:latin typeface="Calibri"/>
                <a:cs typeface="Calibri"/>
              </a:rPr>
              <a:t>e</a:t>
            </a:r>
            <a:r>
              <a:rPr sz="2400" spc="-225" baseline="2275" dirty="0">
                <a:solidFill>
                  <a:srgbClr val="FDFFFD"/>
                </a:solidFill>
                <a:latin typeface="Calibri"/>
                <a:cs typeface="Calibri"/>
              </a:rPr>
              <a:t>k</a:t>
            </a:r>
            <a:r>
              <a:rPr sz="2400" baseline="2275" dirty="0">
                <a:solidFill>
                  <a:srgbClr val="FDFFFD"/>
                </a:solidFill>
                <a:latin typeface="Calibri"/>
                <a:cs typeface="Calibri"/>
              </a:rPr>
              <a:t>e</a:t>
            </a:r>
            <a:r>
              <a:rPr sz="2400" spc="-59" baseline="2275" dirty="0">
                <a:solidFill>
                  <a:srgbClr val="FDFFFD"/>
                </a:solidFill>
                <a:latin typeface="Calibri"/>
                <a:cs typeface="Calibri"/>
              </a:rPr>
              <a:t>r</a:t>
            </a:r>
            <a:r>
              <a:rPr sz="2400" spc="19" baseline="2275" dirty="0">
                <a:solidFill>
                  <a:srgbClr val="FDFFFD"/>
                </a:solidFill>
                <a:latin typeface="Calibri"/>
                <a:cs typeface="Calibri"/>
              </a:rPr>
              <a:t>j</a:t>
            </a:r>
            <a:r>
              <a:rPr sz="2400" spc="33" baseline="2275" dirty="0">
                <a:solidFill>
                  <a:srgbClr val="FDFFFD"/>
                </a:solidFill>
                <a:latin typeface="Calibri"/>
                <a:cs typeface="Calibri"/>
              </a:rPr>
              <a:t>a</a:t>
            </a:r>
            <a:r>
              <a:rPr sz="2400" spc="72" baseline="2275" dirty="0">
                <a:solidFill>
                  <a:srgbClr val="FDFFFD"/>
                </a:solidFill>
                <a:latin typeface="Calibri"/>
                <a:cs typeface="Calibri"/>
              </a:rPr>
              <a:t>s</a:t>
            </a:r>
            <a:r>
              <a:rPr sz="2400" spc="33" baseline="2275" dirty="0">
                <a:solidFill>
                  <a:srgbClr val="FDFFFD"/>
                </a:solidFill>
                <a:latin typeface="Calibri"/>
                <a:cs typeface="Calibri"/>
              </a:rPr>
              <a:t>a</a:t>
            </a:r>
            <a:r>
              <a:rPr sz="2400" spc="-79" baseline="2275" dirty="0">
                <a:solidFill>
                  <a:srgbClr val="FDFFFD"/>
                </a:solidFill>
                <a:latin typeface="Calibri"/>
                <a:cs typeface="Calibri"/>
              </a:rPr>
              <a:t>m</a:t>
            </a:r>
            <a:r>
              <a:rPr sz="2400" baseline="2275" dirty="0">
                <a:solidFill>
                  <a:srgbClr val="FDFFFD"/>
                </a:solidFill>
                <a:latin typeface="Calibri"/>
                <a:cs typeface="Calibri"/>
              </a:rPr>
              <a:t>a</a:t>
            </a:r>
            <a:r>
              <a:rPr sz="2400" spc="172" baseline="2275" dirty="0">
                <a:solidFill>
                  <a:srgbClr val="FDFFFD"/>
                </a:solidFill>
                <a:latin typeface="Calibri"/>
                <a:cs typeface="Calibri"/>
              </a:rPr>
              <a:t> </a:t>
            </a:r>
            <a:r>
              <a:rPr sz="2400" spc="-39" baseline="2275" dirty="0">
                <a:solidFill>
                  <a:srgbClr val="FDFFFD"/>
                </a:solidFill>
                <a:latin typeface="Calibri"/>
                <a:cs typeface="Calibri"/>
              </a:rPr>
              <a:t>d</a:t>
            </a:r>
            <a:r>
              <a:rPr sz="2400" spc="5" baseline="2275" dirty="0">
                <a:solidFill>
                  <a:srgbClr val="FDFFFD"/>
                </a:solidFill>
                <a:latin typeface="Calibri"/>
                <a:cs typeface="Calibri"/>
              </a:rPr>
              <a:t>e</a:t>
            </a:r>
            <a:r>
              <a:rPr sz="2400" spc="-39" baseline="2275" dirty="0">
                <a:solidFill>
                  <a:srgbClr val="FDFFFD"/>
                </a:solidFill>
                <a:latin typeface="Calibri"/>
                <a:cs typeface="Calibri"/>
              </a:rPr>
              <a:t>n</a:t>
            </a:r>
            <a:r>
              <a:rPr sz="2400" spc="45" baseline="2275" dirty="0">
                <a:solidFill>
                  <a:srgbClr val="FDFFFD"/>
                </a:solidFill>
                <a:latin typeface="Calibri"/>
                <a:cs typeface="Calibri"/>
              </a:rPr>
              <a:t>g</a:t>
            </a:r>
            <a:r>
              <a:rPr sz="2400" spc="33" baseline="2275" dirty="0">
                <a:solidFill>
                  <a:srgbClr val="FDFFFD"/>
                </a:solidFill>
                <a:latin typeface="Calibri"/>
                <a:cs typeface="Calibri"/>
              </a:rPr>
              <a:t>a</a:t>
            </a:r>
            <a:r>
              <a:rPr sz="2400" baseline="2275" dirty="0">
                <a:solidFill>
                  <a:srgbClr val="FDFFFD"/>
                </a:solidFill>
                <a:latin typeface="Calibri"/>
                <a:cs typeface="Calibri"/>
              </a:rPr>
              <a:t>n</a:t>
            </a:r>
            <a:r>
              <a:rPr sz="2400" spc="-200" baseline="2275" dirty="0">
                <a:solidFill>
                  <a:srgbClr val="FDFFFD"/>
                </a:solidFill>
                <a:latin typeface="Calibri"/>
                <a:cs typeface="Calibri"/>
              </a:rPr>
              <a:t> </a:t>
            </a:r>
            <a:r>
              <a:rPr sz="2400" spc="-39" baseline="2275" dirty="0">
                <a:solidFill>
                  <a:srgbClr val="FDFFFD"/>
                </a:solidFill>
                <a:latin typeface="Calibri"/>
                <a:cs typeface="Calibri"/>
              </a:rPr>
              <a:t>b</a:t>
            </a:r>
            <a:r>
              <a:rPr sz="2400" baseline="2275" dirty="0">
                <a:solidFill>
                  <a:srgbClr val="FDFFFD"/>
                </a:solidFill>
                <a:latin typeface="Calibri"/>
                <a:cs typeface="Calibri"/>
              </a:rPr>
              <a:t>e</a:t>
            </a:r>
            <a:r>
              <a:rPr sz="2400" spc="-59" baseline="2275" dirty="0">
                <a:solidFill>
                  <a:srgbClr val="FDFFFD"/>
                </a:solidFill>
                <a:latin typeface="Calibri"/>
                <a:cs typeface="Calibri"/>
              </a:rPr>
              <a:t>r</a:t>
            </a:r>
            <a:r>
              <a:rPr sz="2400" spc="-39" baseline="2275" dirty="0">
                <a:solidFill>
                  <a:srgbClr val="FDFFFD"/>
                </a:solidFill>
                <a:latin typeface="Calibri"/>
                <a:cs typeface="Calibri"/>
              </a:rPr>
              <a:t>b</a:t>
            </a:r>
            <a:r>
              <a:rPr sz="2400" spc="33" baseline="2275" dirty="0">
                <a:solidFill>
                  <a:srgbClr val="FDFFFD"/>
                </a:solidFill>
                <a:latin typeface="Calibri"/>
                <a:cs typeface="Calibri"/>
              </a:rPr>
              <a:t>a</a:t>
            </a:r>
            <a:r>
              <a:rPr sz="2400" spc="45" baseline="2275" dirty="0">
                <a:solidFill>
                  <a:srgbClr val="FDFFFD"/>
                </a:solidFill>
                <a:latin typeface="Calibri"/>
                <a:cs typeface="Calibri"/>
              </a:rPr>
              <a:t>g</a:t>
            </a:r>
            <a:r>
              <a:rPr sz="2400" spc="33" baseline="2275" dirty="0">
                <a:solidFill>
                  <a:srgbClr val="FDFFFD"/>
                </a:solidFill>
                <a:latin typeface="Calibri"/>
                <a:cs typeface="Calibri"/>
              </a:rPr>
              <a:t>a</a:t>
            </a:r>
            <a:r>
              <a:rPr sz="2400" baseline="2275" dirty="0">
                <a:solidFill>
                  <a:srgbClr val="FDFFFD"/>
                </a:solidFill>
                <a:latin typeface="Calibri"/>
                <a:cs typeface="Calibri"/>
              </a:rPr>
              <a:t>i</a:t>
            </a:r>
            <a:r>
              <a:rPr sz="2400" spc="-125" baseline="2275" dirty="0">
                <a:solidFill>
                  <a:srgbClr val="FDFFFD"/>
                </a:solidFill>
                <a:latin typeface="Calibri"/>
                <a:cs typeface="Calibri"/>
              </a:rPr>
              <a:t> </a:t>
            </a:r>
            <a:r>
              <a:rPr sz="2400" spc="-39" baseline="2275" dirty="0">
                <a:solidFill>
                  <a:srgbClr val="FDFFFD"/>
                </a:solidFill>
                <a:latin typeface="Calibri"/>
                <a:cs typeface="Calibri"/>
              </a:rPr>
              <a:t>p</a:t>
            </a:r>
            <a:r>
              <a:rPr sz="2400" spc="33" baseline="2275" dirty="0">
                <a:solidFill>
                  <a:srgbClr val="FDFFFD"/>
                </a:solidFill>
                <a:latin typeface="Calibri"/>
                <a:cs typeface="Calibri"/>
              </a:rPr>
              <a:t>i</a:t>
            </a:r>
            <a:r>
              <a:rPr sz="2400" spc="-39" baseline="2275" dirty="0">
                <a:solidFill>
                  <a:srgbClr val="FDFFFD"/>
                </a:solidFill>
                <a:latin typeface="Calibri"/>
                <a:cs typeface="Calibri"/>
              </a:rPr>
              <a:t>h</a:t>
            </a:r>
            <a:r>
              <a:rPr sz="2400" spc="33" baseline="2275" dirty="0">
                <a:solidFill>
                  <a:srgbClr val="FDFFFD"/>
                </a:solidFill>
                <a:latin typeface="Calibri"/>
                <a:cs typeface="Calibri"/>
              </a:rPr>
              <a:t>a</a:t>
            </a:r>
            <a:r>
              <a:rPr sz="2400" baseline="2275" dirty="0">
                <a:solidFill>
                  <a:srgbClr val="FDFFFD"/>
                </a:solidFill>
                <a:latin typeface="Calibri"/>
                <a:cs typeface="Calibri"/>
              </a:rPr>
              <a:t>k</a:t>
            </a:r>
            <a:r>
              <a:rPr sz="2400" spc="12" baseline="2275" dirty="0">
                <a:solidFill>
                  <a:srgbClr val="FDFFFD"/>
                </a:solidFill>
                <a:latin typeface="Calibri"/>
                <a:cs typeface="Calibri"/>
              </a:rPr>
              <a:t> </a:t>
            </a:r>
            <a:r>
              <a:rPr sz="2400" spc="-39" baseline="2275" dirty="0">
                <a:solidFill>
                  <a:srgbClr val="FDFFFD"/>
                </a:solidFill>
                <a:latin typeface="Calibri"/>
                <a:cs typeface="Calibri"/>
              </a:rPr>
              <a:t>b</a:t>
            </a:r>
            <a:r>
              <a:rPr sz="2400" baseline="2275" dirty="0">
                <a:solidFill>
                  <a:srgbClr val="FDFFFD"/>
                </a:solidFill>
                <a:latin typeface="Calibri"/>
                <a:cs typeface="Calibri"/>
              </a:rPr>
              <a:t>e</a:t>
            </a:r>
            <a:r>
              <a:rPr sz="2400" spc="-59" baseline="2275" dirty="0">
                <a:solidFill>
                  <a:srgbClr val="FDFFFD"/>
                </a:solidFill>
                <a:latin typeface="Calibri"/>
                <a:cs typeface="Calibri"/>
              </a:rPr>
              <a:t>r</a:t>
            </a:r>
            <a:r>
              <a:rPr sz="2400" spc="-225" baseline="2275" dirty="0">
                <a:solidFill>
                  <a:srgbClr val="FDFFFD"/>
                </a:solidFill>
                <a:latin typeface="Calibri"/>
                <a:cs typeface="Calibri"/>
              </a:rPr>
              <a:t>k</a:t>
            </a:r>
            <a:r>
              <a:rPr sz="2400" spc="5" baseline="2275" dirty="0">
                <a:solidFill>
                  <a:srgbClr val="FDFFFD"/>
                </a:solidFill>
                <a:latin typeface="Calibri"/>
                <a:cs typeface="Calibri"/>
              </a:rPr>
              <a:t>e</a:t>
            </a:r>
            <a:r>
              <a:rPr sz="2400" spc="-39" baseline="2275" dirty="0">
                <a:solidFill>
                  <a:srgbClr val="FDFFFD"/>
                </a:solidFill>
                <a:latin typeface="Calibri"/>
                <a:cs typeface="Calibri"/>
              </a:rPr>
              <a:t>p</a:t>
            </a:r>
            <a:r>
              <a:rPr sz="2400" baseline="2275" dirty="0">
                <a:solidFill>
                  <a:srgbClr val="FDFFFD"/>
                </a:solidFill>
                <a:latin typeface="Calibri"/>
                <a:cs typeface="Calibri"/>
              </a:rPr>
              <a:t>e</a:t>
            </a:r>
            <a:r>
              <a:rPr sz="2400" spc="-39" baseline="2275" dirty="0">
                <a:solidFill>
                  <a:srgbClr val="FDFFFD"/>
                </a:solidFill>
                <a:latin typeface="Calibri"/>
                <a:cs typeface="Calibri"/>
              </a:rPr>
              <a:t>n</a:t>
            </a:r>
            <a:r>
              <a:rPr sz="2400" spc="-33" baseline="2275" dirty="0">
                <a:solidFill>
                  <a:srgbClr val="FDFFFD"/>
                </a:solidFill>
                <a:latin typeface="Calibri"/>
                <a:cs typeface="Calibri"/>
              </a:rPr>
              <a:t>t</a:t>
            </a:r>
            <a:r>
              <a:rPr sz="2400" spc="33" baseline="2275" dirty="0">
                <a:solidFill>
                  <a:srgbClr val="FDFFFD"/>
                </a:solidFill>
                <a:latin typeface="Calibri"/>
                <a:cs typeface="Calibri"/>
              </a:rPr>
              <a:t>i</a:t>
            </a:r>
            <a:r>
              <a:rPr sz="2400" spc="-39" baseline="2275" dirty="0">
                <a:solidFill>
                  <a:srgbClr val="FDFFFD"/>
                </a:solidFill>
                <a:latin typeface="Calibri"/>
                <a:cs typeface="Calibri"/>
              </a:rPr>
              <a:t>n</a:t>
            </a:r>
            <a:r>
              <a:rPr sz="2400" spc="45" baseline="2275" dirty="0">
                <a:solidFill>
                  <a:srgbClr val="FDFFFD"/>
                </a:solidFill>
                <a:latin typeface="Calibri"/>
                <a:cs typeface="Calibri"/>
              </a:rPr>
              <a:t>g</a:t>
            </a:r>
            <a:r>
              <a:rPr sz="2400" spc="33" baseline="2275" dirty="0">
                <a:solidFill>
                  <a:srgbClr val="FDFFFD"/>
                </a:solidFill>
                <a:latin typeface="Calibri"/>
                <a:cs typeface="Calibri"/>
              </a:rPr>
              <a:t>a</a:t>
            </a:r>
            <a:r>
              <a:rPr sz="2400" baseline="2275" dirty="0">
                <a:solidFill>
                  <a:srgbClr val="FDFFFD"/>
                </a:solidFill>
                <a:latin typeface="Calibri"/>
                <a:cs typeface="Calibri"/>
              </a:rPr>
              <a:t>n</a:t>
            </a:r>
            <a:r>
              <a:rPr sz="2400" spc="92" baseline="2275" dirty="0">
                <a:solidFill>
                  <a:srgbClr val="FDFFFD"/>
                </a:solidFill>
                <a:latin typeface="Calibri"/>
                <a:cs typeface="Calibri"/>
              </a:rPr>
              <a:t> </a:t>
            </a:r>
            <a:r>
              <a:rPr sz="2400" spc="-39" baseline="2275" dirty="0">
                <a:solidFill>
                  <a:srgbClr val="FDFFFD"/>
                </a:solidFill>
                <a:latin typeface="Calibri"/>
                <a:cs typeface="Calibri"/>
              </a:rPr>
              <a:t>d</a:t>
            </a:r>
            <a:r>
              <a:rPr sz="2400" baseline="2275" dirty="0">
                <a:solidFill>
                  <a:srgbClr val="FDFFFD"/>
                </a:solidFill>
                <a:latin typeface="Calibri"/>
                <a:cs typeface="Calibri"/>
              </a:rPr>
              <a:t>e</a:t>
            </a:r>
            <a:r>
              <a:rPr sz="2400" spc="-39" baseline="2275" dirty="0">
                <a:solidFill>
                  <a:srgbClr val="FDFFFD"/>
                </a:solidFill>
                <a:latin typeface="Calibri"/>
                <a:cs typeface="Calibri"/>
              </a:rPr>
              <a:t>n</a:t>
            </a:r>
            <a:r>
              <a:rPr sz="2400" spc="45" baseline="2275" dirty="0">
                <a:solidFill>
                  <a:srgbClr val="FDFFFD"/>
                </a:solidFill>
                <a:latin typeface="Calibri"/>
                <a:cs typeface="Calibri"/>
              </a:rPr>
              <a:t>g</a:t>
            </a:r>
            <a:r>
              <a:rPr sz="2400" spc="33" baseline="2275" dirty="0">
                <a:solidFill>
                  <a:srgbClr val="FDFFFD"/>
                </a:solidFill>
                <a:latin typeface="Calibri"/>
                <a:cs typeface="Calibri"/>
              </a:rPr>
              <a:t>a</a:t>
            </a:r>
            <a:r>
              <a:rPr sz="2400" baseline="2275" dirty="0">
                <a:solidFill>
                  <a:srgbClr val="FDFFFD"/>
                </a:solidFill>
                <a:latin typeface="Calibri"/>
                <a:cs typeface="Calibri"/>
              </a:rPr>
              <a:t>n</a:t>
            </a:r>
            <a:r>
              <a:rPr sz="2400" spc="-100" baseline="2275" dirty="0">
                <a:solidFill>
                  <a:srgbClr val="FDFFFD"/>
                </a:solidFill>
                <a:latin typeface="Calibri"/>
                <a:cs typeface="Calibri"/>
              </a:rPr>
              <a:t> </a:t>
            </a:r>
            <a:r>
              <a:rPr sz="2400" spc="-25" baseline="2275" dirty="0">
                <a:solidFill>
                  <a:srgbClr val="FDFFFD"/>
                </a:solidFill>
                <a:latin typeface="Calibri"/>
                <a:cs typeface="Calibri"/>
              </a:rPr>
              <a:t>k</a:t>
            </a:r>
            <a:r>
              <a:rPr sz="2400" spc="33" baseline="2275" dirty="0">
                <a:solidFill>
                  <a:srgbClr val="FDFFFD"/>
                </a:solidFill>
                <a:latin typeface="Calibri"/>
                <a:cs typeface="Calibri"/>
              </a:rPr>
              <a:t>a</a:t>
            </a:r>
            <a:r>
              <a:rPr sz="2400" spc="-59" baseline="2275" dirty="0">
                <a:solidFill>
                  <a:srgbClr val="FDFFFD"/>
                </a:solidFill>
                <a:latin typeface="Calibri"/>
                <a:cs typeface="Calibri"/>
              </a:rPr>
              <a:t>r</a:t>
            </a:r>
            <a:r>
              <a:rPr sz="2400" spc="33" baseline="2275" dirty="0">
                <a:solidFill>
                  <a:srgbClr val="FDFFFD"/>
                </a:solidFill>
                <a:latin typeface="Calibri"/>
                <a:cs typeface="Calibri"/>
              </a:rPr>
              <a:t>a</a:t>
            </a:r>
            <a:r>
              <a:rPr sz="2400" spc="-25" baseline="2275" dirty="0">
                <a:solidFill>
                  <a:srgbClr val="FDFFFD"/>
                </a:solidFill>
                <a:latin typeface="Calibri"/>
                <a:cs typeface="Calibri"/>
              </a:rPr>
              <a:t>k</a:t>
            </a:r>
            <a:r>
              <a:rPr sz="2400" spc="-33" baseline="2275" dirty="0">
                <a:solidFill>
                  <a:srgbClr val="FDFFFD"/>
                </a:solidFill>
                <a:latin typeface="Calibri"/>
                <a:cs typeface="Calibri"/>
              </a:rPr>
              <a:t>t</a:t>
            </a:r>
            <a:r>
              <a:rPr sz="2400" baseline="2275" dirty="0">
                <a:solidFill>
                  <a:srgbClr val="FDFFFD"/>
                </a:solidFill>
                <a:latin typeface="Calibri"/>
                <a:cs typeface="Calibri"/>
              </a:rPr>
              <a:t>e</a:t>
            </a:r>
            <a:r>
              <a:rPr sz="2400" spc="-59" baseline="2275" dirty="0">
                <a:solidFill>
                  <a:srgbClr val="FDFFFD"/>
                </a:solidFill>
                <a:latin typeface="Calibri"/>
                <a:cs typeface="Calibri"/>
              </a:rPr>
              <a:t>r</a:t>
            </a:r>
            <a:r>
              <a:rPr sz="2400" spc="-25" baseline="2275" dirty="0">
                <a:solidFill>
                  <a:srgbClr val="FDFFFD"/>
                </a:solidFill>
                <a:latin typeface="Calibri"/>
                <a:cs typeface="Calibri"/>
              </a:rPr>
              <a:t>s</a:t>
            </a:r>
            <a:r>
              <a:rPr sz="2400" spc="-33" baseline="2275" dirty="0">
                <a:solidFill>
                  <a:srgbClr val="FDFFFD"/>
                </a:solidFill>
                <a:latin typeface="Calibri"/>
                <a:cs typeface="Calibri"/>
              </a:rPr>
              <a:t>t</a:t>
            </a:r>
            <a:r>
              <a:rPr sz="2400" spc="33" baseline="2275" dirty="0">
                <a:solidFill>
                  <a:srgbClr val="FDFFFD"/>
                </a:solidFill>
                <a:latin typeface="Calibri"/>
                <a:cs typeface="Calibri"/>
              </a:rPr>
              <a:t>i</a:t>
            </a:r>
            <a:r>
              <a:rPr sz="2400" baseline="2275" dirty="0">
                <a:solidFill>
                  <a:srgbClr val="FDFFFD"/>
                </a:solidFill>
                <a:latin typeface="Calibri"/>
                <a:cs typeface="Calibri"/>
              </a:rPr>
              <a:t>k</a:t>
            </a:r>
            <a:r>
              <a:rPr sz="2400" spc="5" baseline="2275" dirty="0">
                <a:solidFill>
                  <a:srgbClr val="FDFFFD"/>
                </a:solidFill>
                <a:latin typeface="Calibri"/>
                <a:cs typeface="Calibri"/>
              </a:rPr>
              <a:t> </a:t>
            </a:r>
            <a:r>
              <a:rPr sz="2400" spc="-25" baseline="2275" dirty="0">
                <a:solidFill>
                  <a:srgbClr val="FDFFFD"/>
                </a:solidFill>
                <a:latin typeface="Calibri"/>
                <a:cs typeface="Calibri"/>
              </a:rPr>
              <a:t>y</a:t>
            </a:r>
            <a:r>
              <a:rPr sz="2400" spc="33" baseline="2275" dirty="0">
                <a:solidFill>
                  <a:srgbClr val="FDFFFD"/>
                </a:solidFill>
                <a:latin typeface="Calibri"/>
                <a:cs typeface="Calibri"/>
              </a:rPr>
              <a:t>a</a:t>
            </a:r>
            <a:r>
              <a:rPr sz="2400" spc="-39" baseline="2275" dirty="0">
                <a:solidFill>
                  <a:srgbClr val="FDFFFD"/>
                </a:solidFill>
                <a:latin typeface="Calibri"/>
                <a:cs typeface="Calibri"/>
              </a:rPr>
              <a:t>n</a:t>
            </a:r>
            <a:r>
              <a:rPr sz="2400" baseline="2275" dirty="0">
                <a:solidFill>
                  <a:srgbClr val="FDFFFD"/>
                </a:solidFill>
                <a:latin typeface="Calibri"/>
                <a:cs typeface="Calibri"/>
              </a:rPr>
              <a:t>g</a:t>
            </a:r>
            <a:r>
              <a:rPr sz="2400" spc="-112" baseline="2275" dirty="0">
                <a:solidFill>
                  <a:srgbClr val="FDFFFD"/>
                </a:solidFill>
                <a:latin typeface="Calibri"/>
                <a:cs typeface="Calibri"/>
              </a:rPr>
              <a:t> </a:t>
            </a:r>
            <a:r>
              <a:rPr sz="2400" spc="-45" baseline="2275" dirty="0">
                <a:solidFill>
                  <a:srgbClr val="FDFFFD"/>
                </a:solidFill>
                <a:latin typeface="Calibri"/>
                <a:cs typeface="Calibri"/>
              </a:rPr>
              <a:t>b</a:t>
            </a:r>
            <a:r>
              <a:rPr sz="2400" spc="5" baseline="2275" dirty="0">
                <a:solidFill>
                  <a:srgbClr val="FDFFFD"/>
                </a:solidFill>
                <a:latin typeface="Calibri"/>
                <a:cs typeface="Calibri"/>
              </a:rPr>
              <a:t>e</a:t>
            </a:r>
            <a:r>
              <a:rPr sz="2400" spc="-59" baseline="2275" dirty="0">
                <a:solidFill>
                  <a:srgbClr val="FDFFFD"/>
                </a:solidFill>
                <a:latin typeface="Calibri"/>
                <a:cs typeface="Calibri"/>
              </a:rPr>
              <a:t>r</a:t>
            </a:r>
            <a:r>
              <a:rPr sz="2400" spc="-39" baseline="2275" dirty="0">
                <a:solidFill>
                  <a:srgbClr val="FDFFFD"/>
                </a:solidFill>
                <a:latin typeface="Calibri"/>
                <a:cs typeface="Calibri"/>
              </a:rPr>
              <a:t>b</a:t>
            </a:r>
            <a:r>
              <a:rPr sz="2400" baseline="2275" dirty="0">
                <a:solidFill>
                  <a:srgbClr val="FDFFFD"/>
                </a:solidFill>
                <a:latin typeface="Calibri"/>
                <a:cs typeface="Calibri"/>
              </a:rPr>
              <a:t>e</a:t>
            </a:r>
            <a:r>
              <a:rPr sz="2400" spc="-39" baseline="2275" dirty="0">
                <a:solidFill>
                  <a:srgbClr val="FDFFFD"/>
                </a:solidFill>
                <a:latin typeface="Calibri"/>
                <a:cs typeface="Calibri"/>
              </a:rPr>
              <a:t>d</a:t>
            </a:r>
            <a:r>
              <a:rPr sz="2400" spc="33" baseline="2275" dirty="0">
                <a:solidFill>
                  <a:srgbClr val="FDFFFD"/>
                </a:solidFill>
                <a:latin typeface="Calibri"/>
                <a:cs typeface="Calibri"/>
              </a:rPr>
              <a:t>a</a:t>
            </a:r>
            <a:r>
              <a:rPr sz="2400" spc="5" baseline="2275" dirty="0">
                <a:solidFill>
                  <a:srgbClr val="FDFFFD"/>
                </a:solidFill>
                <a:latin typeface="Calibri"/>
                <a:cs typeface="Calibri"/>
              </a:rPr>
              <a:t>-</a:t>
            </a:r>
            <a:r>
              <a:rPr sz="2400" spc="-39" baseline="2275" dirty="0">
                <a:solidFill>
                  <a:srgbClr val="FDFFFD"/>
                </a:solidFill>
                <a:latin typeface="Calibri"/>
                <a:cs typeface="Calibri"/>
              </a:rPr>
              <a:t>b</a:t>
            </a:r>
            <a:r>
              <a:rPr sz="2400" baseline="2275" dirty="0">
                <a:solidFill>
                  <a:srgbClr val="FDFFFD"/>
                </a:solidFill>
                <a:latin typeface="Calibri"/>
                <a:cs typeface="Calibri"/>
              </a:rPr>
              <a:t>e</a:t>
            </a:r>
            <a:r>
              <a:rPr sz="2400" spc="-39" baseline="2275" dirty="0">
                <a:solidFill>
                  <a:srgbClr val="FDFFFD"/>
                </a:solidFill>
                <a:latin typeface="Calibri"/>
                <a:cs typeface="Calibri"/>
              </a:rPr>
              <a:t>da</a:t>
            </a:r>
            <a:endParaRPr sz="1600">
              <a:latin typeface="Calibri"/>
              <a:cs typeface="Calibri"/>
            </a:endParaRPr>
          </a:p>
          <a:p>
            <a:pPr marR="665802" algn="r">
              <a:lnSpc>
                <a:spcPct val="98958"/>
              </a:lnSpc>
              <a:spcBef>
                <a:spcPts val="6869"/>
              </a:spcBef>
            </a:pPr>
            <a:r>
              <a:rPr sz="1600" spc="33" dirty="0">
                <a:solidFill>
                  <a:srgbClr val="FF0000"/>
                </a:solidFill>
                <a:latin typeface="Bernard MT Condensed"/>
                <a:cs typeface="Bernard MT Condensed"/>
              </a:rPr>
              <a:t>R</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j</a:t>
            </a:r>
            <a:r>
              <a:rPr sz="1600" spc="33" dirty="0">
                <a:solidFill>
                  <a:srgbClr val="FFC000"/>
                </a:solidFill>
                <a:latin typeface="Bernard MT Condensed"/>
                <a:cs typeface="Bernard MT Condensed"/>
              </a:rPr>
              <a:t>a</a:t>
            </a:r>
            <a:r>
              <a:rPr sz="1600" spc="-33" dirty="0">
                <a:solidFill>
                  <a:srgbClr val="FFC000"/>
                </a:solidFill>
                <a:latin typeface="Bernard MT Condensed"/>
                <a:cs typeface="Bernard MT Condensed"/>
              </a:rPr>
              <a:t>w</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l</a:t>
            </a:r>
            <a:r>
              <a:rPr sz="1600" dirty="0">
                <a:solidFill>
                  <a:srgbClr val="FFC000"/>
                </a:solidFill>
                <a:latin typeface="Bernard MT Condensed"/>
                <a:cs typeface="Bernard MT Condensed"/>
              </a:rPr>
              <a:t>i</a:t>
            </a:r>
            <a:r>
              <a:rPr sz="1600" spc="-100" dirty="0">
                <a:solidFill>
                  <a:srgbClr val="FFC000"/>
                </a:solidFill>
                <a:latin typeface="Bernard MT Condensed"/>
                <a:cs typeface="Bernard MT Condensed"/>
              </a:rPr>
              <a:t> </a:t>
            </a:r>
            <a:r>
              <a:rPr sz="1600" spc="52" dirty="0">
                <a:solidFill>
                  <a:srgbClr val="FF0000"/>
                </a:solidFill>
                <a:latin typeface="Bernard MT Condensed"/>
                <a:cs typeface="Bernard MT Condensed"/>
              </a:rPr>
              <a:t>F</a:t>
            </a:r>
            <a:r>
              <a:rPr sz="1600" spc="-19" dirty="0">
                <a:solidFill>
                  <a:srgbClr val="FFC000"/>
                </a:solidFill>
                <a:latin typeface="Bernard MT Condensed"/>
                <a:cs typeface="Bernard MT Condensed"/>
              </a:rPr>
              <a:t>i</a:t>
            </a:r>
            <a:r>
              <a:rPr sz="1600" spc="33" dirty="0">
                <a:solidFill>
                  <a:srgbClr val="FFC000"/>
                </a:solidFill>
                <a:latin typeface="Bernard MT Condensed"/>
                <a:cs typeface="Bernard MT Condensed"/>
              </a:rPr>
              <a:t>g</a:t>
            </a:r>
            <a:r>
              <a:rPr sz="1600" spc="12" dirty="0">
                <a:solidFill>
                  <a:srgbClr val="FFC000"/>
                </a:solidFill>
                <a:latin typeface="Bernard MT Condensed"/>
                <a:cs typeface="Bernard MT Condensed"/>
              </a:rPr>
              <a:t>h</a:t>
            </a:r>
            <a:r>
              <a:rPr sz="1600" spc="-33" dirty="0">
                <a:solidFill>
                  <a:srgbClr val="FFC000"/>
                </a:solidFill>
                <a:latin typeface="Bernard MT Condensed"/>
                <a:cs typeface="Bernard MT Condensed"/>
              </a:rPr>
              <a:t>t</a:t>
            </a:r>
            <a:r>
              <a:rPr sz="1600" spc="19" dirty="0">
                <a:solidFill>
                  <a:srgbClr val="FFC000"/>
                </a:solidFill>
                <a:latin typeface="Bernard MT Condensed"/>
                <a:cs typeface="Bernard MT Condensed"/>
              </a:rPr>
              <a:t>-</a:t>
            </a:r>
            <a:r>
              <a:rPr sz="1600" spc="33" dirty="0">
                <a:solidFill>
                  <a:srgbClr val="FF0000"/>
                </a:solidFill>
                <a:latin typeface="Bernard MT Condensed"/>
                <a:cs typeface="Bernard MT Condensed"/>
              </a:rPr>
              <a:t>X</a:t>
            </a:r>
            <a:r>
              <a:rPr sz="1600" spc="-19" dirty="0">
                <a:solidFill>
                  <a:srgbClr val="FFC000"/>
                </a:solidFill>
                <a:latin typeface="Bernard MT Condensed"/>
                <a:cs typeface="Bernard MT Condensed"/>
              </a:rPr>
              <a:t>’</a:t>
            </a:r>
            <a:r>
              <a:rPr sz="1600" spc="12" dirty="0">
                <a:solidFill>
                  <a:srgbClr val="FFC000"/>
                </a:solidFill>
                <a:latin typeface="Bernard MT Condensed"/>
                <a:cs typeface="Bernard MT Condensed"/>
              </a:rPr>
              <a:t>3</a:t>
            </a:r>
            <a:r>
              <a:rPr sz="1600" dirty="0">
                <a:solidFill>
                  <a:srgbClr val="FFC000"/>
                </a:solidFill>
                <a:latin typeface="Bernard MT Condensed"/>
                <a:cs typeface="Bernard MT Condensed"/>
              </a:rPr>
              <a:t>4</a:t>
            </a:r>
            <a:endParaRPr sz="1600">
              <a:latin typeface="Bernard MT Condensed"/>
              <a:cs typeface="Bernard MT Condensed"/>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D4595-BD17-78BC-4DA8-EB89AE77410F}"/>
              </a:ext>
            </a:extLst>
          </p:cNvPr>
          <p:cNvSpPr>
            <a:spLocks noGrp="1"/>
          </p:cNvSpPr>
          <p:nvPr>
            <p:ph type="title"/>
          </p:nvPr>
        </p:nvSpPr>
        <p:spPr/>
        <p:txBody>
          <a:bodyPr/>
          <a:lstStyle/>
          <a:p>
            <a:r>
              <a:rPr lang="en-US" dirty="0"/>
              <a:t>MOOC</a:t>
            </a:r>
            <a:endParaRPr lang="en-ID" dirty="0"/>
          </a:p>
        </p:txBody>
      </p:sp>
      <p:sp>
        <p:nvSpPr>
          <p:cNvPr id="3" name="Text Placeholder 2">
            <a:extLst>
              <a:ext uri="{FF2B5EF4-FFF2-40B4-BE49-F238E27FC236}">
                <a16:creationId xmlns:a16="http://schemas.microsoft.com/office/drawing/2014/main" id="{CFCF2ADF-A06B-E615-02C5-BA8D2A8B2766}"/>
              </a:ext>
            </a:extLst>
          </p:cNvPr>
          <p:cNvSpPr>
            <a:spLocks noGrp="1"/>
          </p:cNvSpPr>
          <p:nvPr>
            <p:ph type="body" idx="1"/>
          </p:nvPr>
        </p:nvSpPr>
        <p:spPr/>
        <p:txBody>
          <a:bodyPr/>
          <a:lstStyle/>
          <a:p>
            <a:r>
              <a:rPr lang="id-ID" dirty="0" err="1"/>
              <a:t>Massive</a:t>
            </a:r>
            <a:r>
              <a:rPr lang="id-ID" dirty="0"/>
              <a:t> Open Online </a:t>
            </a:r>
            <a:r>
              <a:rPr lang="id-ID" dirty="0" err="1"/>
              <a:t>Course</a:t>
            </a:r>
            <a:endParaRPr lang="en-ID" dirty="0"/>
          </a:p>
        </p:txBody>
      </p:sp>
    </p:spTree>
    <p:extLst>
      <p:ext uri="{BB962C8B-B14F-4D97-AF65-F5344CB8AC3E}">
        <p14:creationId xmlns:p14="http://schemas.microsoft.com/office/powerpoint/2010/main" val="323410130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a:t>MOOC</a:t>
            </a:r>
          </a:p>
        </p:txBody>
      </p:sp>
      <p:sp>
        <p:nvSpPr>
          <p:cNvPr id="6" name="Content Placeholder 5"/>
          <p:cNvSpPr>
            <a:spLocks noGrp="1"/>
          </p:cNvSpPr>
          <p:nvPr>
            <p:ph idx="1"/>
          </p:nvPr>
        </p:nvSpPr>
        <p:spPr/>
        <p:txBody>
          <a:bodyPr/>
          <a:lstStyle/>
          <a:p>
            <a:r>
              <a:rPr lang="id-ID" dirty="0"/>
              <a:t>MOOC (Massive Open Online Course) adalah sebuah kuliah yang tersedia bagi siapa saja </a:t>
            </a:r>
            <a:r>
              <a:rPr lang="en-US" dirty="0" err="1"/>
              <a:t>dengan</a:t>
            </a:r>
            <a:r>
              <a:rPr lang="en-US" dirty="0"/>
              <a:t> </a:t>
            </a:r>
            <a:r>
              <a:rPr lang="id-ID" dirty="0"/>
              <a:t>tujuan menyediakan kesempatan pendidikan ke seluruh dunia dan menciptakan pendekatan inovatif terhadap pembelajaran. </a:t>
            </a:r>
          </a:p>
        </p:txBody>
      </p:sp>
    </p:spTree>
    <p:extLst>
      <p:ext uri="{BB962C8B-B14F-4D97-AF65-F5344CB8AC3E}">
        <p14:creationId xmlns:p14="http://schemas.microsoft.com/office/powerpoint/2010/main" val="279670628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36A902FC-88F5-48AD-90BF-F4E796FA5039}"/>
              </a:ext>
            </a:extLst>
          </p:cNvPr>
          <p:cNvSpPr>
            <a:spLocks noGrp="1" noChangeArrowheads="1"/>
          </p:cNvSpPr>
          <p:nvPr>
            <p:ph type="title"/>
          </p:nvPr>
        </p:nvSpPr>
        <p:spPr/>
        <p:txBody>
          <a:bodyPr/>
          <a:lstStyle/>
          <a:p>
            <a:r>
              <a:rPr lang="id-ID" altLang="en-US" dirty="0"/>
              <a:t>Kenapa MOOC?</a:t>
            </a:r>
            <a:endParaRPr lang="en-US" altLang="en-US" dirty="0"/>
          </a:p>
        </p:txBody>
      </p:sp>
      <p:sp>
        <p:nvSpPr>
          <p:cNvPr id="50179" name="Rectangle 3">
            <a:extLst>
              <a:ext uri="{FF2B5EF4-FFF2-40B4-BE49-F238E27FC236}">
                <a16:creationId xmlns:a16="http://schemas.microsoft.com/office/drawing/2014/main" id="{21D2A9D6-5F83-42B6-AD82-F5E8840A77E7}"/>
              </a:ext>
            </a:extLst>
          </p:cNvPr>
          <p:cNvSpPr>
            <a:spLocks noGrp="1" noChangeArrowheads="1"/>
          </p:cNvSpPr>
          <p:nvPr>
            <p:ph idx="1"/>
          </p:nvPr>
        </p:nvSpPr>
        <p:spPr/>
        <p:txBody>
          <a:bodyPr/>
          <a:lstStyle/>
          <a:p>
            <a:r>
              <a:rPr lang="id-ID" altLang="en-US" dirty="0"/>
              <a:t>Beberapa alasan MOOC dikembangkan di universitas adalah:</a:t>
            </a:r>
            <a:endParaRPr lang="en-US" altLang="en-US" dirty="0"/>
          </a:p>
          <a:p>
            <a:pPr lvl="1">
              <a:buClr>
                <a:schemeClr val="accent3"/>
              </a:buClr>
              <a:buFont typeface="Arial" panose="020B0604020202020204" pitchFamily="34" charset="0"/>
              <a:buChar char="•"/>
            </a:pPr>
            <a:r>
              <a:rPr lang="id-ID" altLang="en-US" dirty="0"/>
              <a:t>Mengembangkan cara mendidik dalam skala besar</a:t>
            </a:r>
          </a:p>
          <a:p>
            <a:pPr lvl="1">
              <a:buClr>
                <a:schemeClr val="accent3"/>
              </a:buClr>
              <a:buFont typeface="Arial" panose="020B0604020202020204" pitchFamily="34" charset="0"/>
              <a:buChar char="•"/>
            </a:pPr>
            <a:r>
              <a:rPr lang="id-ID" altLang="en-US" dirty="0"/>
              <a:t>Membangun citra (</a:t>
            </a:r>
            <a:r>
              <a:rPr lang="id-ID" altLang="en-US" i="1" dirty="0"/>
              <a:t>brand</a:t>
            </a:r>
            <a:r>
              <a:rPr lang="id-ID" altLang="en-US" dirty="0"/>
              <a:t>)</a:t>
            </a:r>
          </a:p>
          <a:p>
            <a:pPr lvl="1"/>
            <a:r>
              <a:rPr lang="id-ID" altLang="en-US" dirty="0"/>
              <a:t>Peningkatan kualitas pembelajaran</a:t>
            </a:r>
          </a:p>
          <a:p>
            <a:pPr lvl="1"/>
            <a:r>
              <a:rPr lang="id-ID" altLang="en-US" dirty="0"/>
              <a:t>Risiko rendah</a:t>
            </a:r>
          </a:p>
          <a:p>
            <a:pPr lvl="1">
              <a:buClr>
                <a:schemeClr val="accent3"/>
              </a:buClr>
              <a:buFont typeface="Arial" panose="020B0604020202020204" pitchFamily="34" charset="0"/>
              <a:buChar char="•"/>
            </a:pPr>
            <a:r>
              <a:rPr lang="id-ID" altLang="en-US" dirty="0"/>
              <a:t>Manfaat ekonomi</a:t>
            </a:r>
          </a:p>
          <a:p>
            <a:pPr lvl="1">
              <a:buClr>
                <a:schemeClr val="accent3"/>
              </a:buClr>
              <a:buFont typeface="Arial" panose="020B0604020202020204" pitchFamily="34" charset="0"/>
              <a:buChar char="•"/>
            </a:pPr>
            <a:endParaRPr lang="en-US" altLang="en-US" dirty="0"/>
          </a:p>
        </p:txBody>
      </p:sp>
    </p:spTree>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4DDCD9B8-566C-4B19-8FEC-9A6167BB2E33}"/>
              </a:ext>
            </a:extLst>
          </p:cNvPr>
          <p:cNvSpPr>
            <a:spLocks noGrp="1" noChangeArrowheads="1"/>
          </p:cNvSpPr>
          <p:nvPr>
            <p:ph type="title"/>
          </p:nvPr>
        </p:nvSpPr>
        <p:spPr/>
        <p:txBody>
          <a:bodyPr/>
          <a:lstStyle/>
          <a:p>
            <a:r>
              <a:rPr lang="id-ID" altLang="en-US" dirty="0"/>
              <a:t>Siap dengan MOOC?</a:t>
            </a:r>
            <a:endParaRPr lang="en-US" altLang="en-US" dirty="0"/>
          </a:p>
        </p:txBody>
      </p:sp>
      <p:sp>
        <p:nvSpPr>
          <p:cNvPr id="65539" name="Rectangle 3">
            <a:extLst>
              <a:ext uri="{FF2B5EF4-FFF2-40B4-BE49-F238E27FC236}">
                <a16:creationId xmlns:a16="http://schemas.microsoft.com/office/drawing/2014/main" id="{B355EE22-7658-4735-85DE-D05034357648}"/>
              </a:ext>
            </a:extLst>
          </p:cNvPr>
          <p:cNvSpPr>
            <a:spLocks noGrp="1" noChangeArrowheads="1"/>
          </p:cNvSpPr>
          <p:nvPr>
            <p:ph idx="1"/>
          </p:nvPr>
        </p:nvSpPr>
        <p:spPr/>
        <p:txBody>
          <a:bodyPr/>
          <a:lstStyle/>
          <a:p>
            <a:r>
              <a:rPr lang="id-ID" altLang="en-US" dirty="0"/>
              <a:t>Manfaat dari MOOC sangat memikat, tetapi produk MOOC tidak mudah dan murah  untuk dibuat.</a:t>
            </a:r>
            <a:endParaRPr lang="en-US" altLang="en-US" dirty="0"/>
          </a:p>
        </p:txBody>
      </p:sp>
      <p:sp>
        <p:nvSpPr>
          <p:cNvPr id="27" name="Text Placeholder 18">
            <a:extLst>
              <a:ext uri="{FF2B5EF4-FFF2-40B4-BE49-F238E27FC236}">
                <a16:creationId xmlns:a16="http://schemas.microsoft.com/office/drawing/2014/main" id="{F5842AA6-ADE7-4E08-985F-A5894C660FC3}"/>
              </a:ext>
            </a:extLst>
          </p:cNvPr>
          <p:cNvSpPr>
            <a:spLocks noGrp="1"/>
          </p:cNvSpPr>
          <p:nvPr>
            <p:ph type="body" sz="quarter" idx="4294967295"/>
          </p:nvPr>
        </p:nvSpPr>
        <p:spPr>
          <a:xfrm>
            <a:off x="0" y="5467350"/>
            <a:ext cx="3943350" cy="1109663"/>
          </a:xfrm>
        </p:spPr>
        <p:txBody>
          <a:bodyPr>
            <a:normAutofit lnSpcReduction="10000"/>
          </a:bodyPr>
          <a:lstStyle/>
          <a:p>
            <a:r>
              <a:rPr lang="id-ID" dirty="0"/>
              <a:t>Satu jam tayangan profesional untuk sebuah konten bisa menghabiskan biaya puluhan juta.</a:t>
            </a:r>
            <a:endParaRPr lang="en-US" dirty="0"/>
          </a:p>
        </p:txBody>
      </p:sp>
      <p:sp>
        <p:nvSpPr>
          <p:cNvPr id="28" name="Text Placeholder 19">
            <a:extLst>
              <a:ext uri="{FF2B5EF4-FFF2-40B4-BE49-F238E27FC236}">
                <a16:creationId xmlns:a16="http://schemas.microsoft.com/office/drawing/2014/main" id="{AB98B440-6B50-4FEA-BFD8-0DE9169BC4B9}"/>
              </a:ext>
            </a:extLst>
          </p:cNvPr>
          <p:cNvSpPr>
            <a:spLocks noGrp="1"/>
          </p:cNvSpPr>
          <p:nvPr>
            <p:ph type="body" sz="quarter" idx="4294967295"/>
          </p:nvPr>
        </p:nvSpPr>
        <p:spPr>
          <a:xfrm>
            <a:off x="8248650" y="5562600"/>
            <a:ext cx="3943350" cy="1009650"/>
          </a:xfrm>
        </p:spPr>
        <p:txBody>
          <a:bodyPr>
            <a:normAutofit fontScale="92500"/>
          </a:bodyPr>
          <a:lstStyle/>
          <a:p>
            <a:r>
              <a:rPr lang="id-ID" dirty="0"/>
              <a:t>Tidak sedikit sumber daya yang diperlukan untuk mempersiapkan sebuah konten.</a:t>
            </a:r>
            <a:endParaRPr lang="en-US" dirty="0"/>
          </a:p>
        </p:txBody>
      </p:sp>
      <p:grpSp>
        <p:nvGrpSpPr>
          <p:cNvPr id="15" name="Group 14" descr="rectangle and images">
            <a:extLst>
              <a:ext uri="{FF2B5EF4-FFF2-40B4-BE49-F238E27FC236}">
                <a16:creationId xmlns:a16="http://schemas.microsoft.com/office/drawing/2014/main" id="{AF6666EB-157C-4457-9CEE-79CC149EECB6}"/>
              </a:ext>
            </a:extLst>
          </p:cNvPr>
          <p:cNvGrpSpPr/>
          <p:nvPr/>
        </p:nvGrpSpPr>
        <p:grpSpPr>
          <a:xfrm>
            <a:off x="2057401" y="3848984"/>
            <a:ext cx="8153399" cy="1618310"/>
            <a:chOff x="533400" y="3107319"/>
            <a:chExt cx="8153399" cy="1618310"/>
          </a:xfrm>
        </p:grpSpPr>
        <p:sp>
          <p:nvSpPr>
            <p:cNvPr id="16" name="Rectangle 15">
              <a:extLst>
                <a:ext uri="{FF2B5EF4-FFF2-40B4-BE49-F238E27FC236}">
                  <a16:creationId xmlns:a16="http://schemas.microsoft.com/office/drawing/2014/main" id="{CE7D5065-DF38-4717-9A12-0102F9180F6E}"/>
                </a:ext>
              </a:extLst>
            </p:cNvPr>
            <p:cNvSpPr/>
            <p:nvPr/>
          </p:nvSpPr>
          <p:spPr bwMode="auto">
            <a:xfrm>
              <a:off x="533400" y="3115700"/>
              <a:ext cx="990600" cy="1609927"/>
            </a:xfrm>
            <a:prstGeom prst="rect">
              <a:avLst/>
            </a:prstGeom>
            <a:solidFill>
              <a:schemeClr val="accent3"/>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endParaRPr lang="en-US" dirty="0">
                <a:solidFill>
                  <a:schemeClr val="bg2"/>
                </a:solidFill>
                <a:latin typeface="Arial" panose="020B0604020202020204" pitchFamily="34" charset="0"/>
              </a:endParaRPr>
            </a:p>
          </p:txBody>
        </p:sp>
        <p:pic>
          <p:nvPicPr>
            <p:cNvPr id="17" name="Picture 16" descr="office inside, people">
              <a:extLst>
                <a:ext uri="{FF2B5EF4-FFF2-40B4-BE49-F238E27FC236}">
                  <a16:creationId xmlns:a16="http://schemas.microsoft.com/office/drawing/2014/main" id="{5B8D6B6E-C1EF-4FCA-BEB8-8A15631ADB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200" y="3115701"/>
              <a:ext cx="1867746" cy="1609928"/>
            </a:xfrm>
            <a:prstGeom prst="rect">
              <a:avLst/>
            </a:prstGeom>
          </p:spPr>
        </p:pic>
        <p:sp>
          <p:nvSpPr>
            <p:cNvPr id="18" name="Rectangle 17">
              <a:extLst>
                <a:ext uri="{FF2B5EF4-FFF2-40B4-BE49-F238E27FC236}">
                  <a16:creationId xmlns:a16="http://schemas.microsoft.com/office/drawing/2014/main" id="{60A1B4F9-139F-46D1-A631-FC786C0D086D}"/>
                </a:ext>
              </a:extLst>
            </p:cNvPr>
            <p:cNvSpPr/>
            <p:nvPr/>
          </p:nvSpPr>
          <p:spPr bwMode="auto">
            <a:xfrm>
              <a:off x="3544146" y="3115700"/>
              <a:ext cx="1180254" cy="1609927"/>
            </a:xfrm>
            <a:prstGeom prst="rect">
              <a:avLst/>
            </a:prstGeom>
            <a:solidFill>
              <a:schemeClr val="accent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endParaRPr lang="en-US" dirty="0">
                <a:solidFill>
                  <a:schemeClr val="bg2"/>
                </a:solidFill>
                <a:latin typeface="Arial" panose="020B0604020202020204" pitchFamily="34" charset="0"/>
              </a:endParaRPr>
            </a:p>
          </p:txBody>
        </p:sp>
        <p:pic>
          <p:nvPicPr>
            <p:cNvPr id="19" name="Picture 18" descr="working on laptop">
              <a:extLst>
                <a:ext uri="{FF2B5EF4-FFF2-40B4-BE49-F238E27FC236}">
                  <a16:creationId xmlns:a16="http://schemas.microsoft.com/office/drawing/2014/main" id="{5E52C89B-05DC-42D5-B80F-F6713D5E86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3115700"/>
              <a:ext cx="1033821" cy="1609927"/>
            </a:xfrm>
            <a:prstGeom prst="rect">
              <a:avLst/>
            </a:prstGeom>
          </p:spPr>
        </p:pic>
        <p:sp>
          <p:nvSpPr>
            <p:cNvPr id="20" name="Rectangle 19">
              <a:extLst>
                <a:ext uri="{FF2B5EF4-FFF2-40B4-BE49-F238E27FC236}">
                  <a16:creationId xmlns:a16="http://schemas.microsoft.com/office/drawing/2014/main" id="{B9289A09-594F-4A0B-A361-107898042EEE}"/>
                </a:ext>
              </a:extLst>
            </p:cNvPr>
            <p:cNvSpPr/>
            <p:nvPr/>
          </p:nvSpPr>
          <p:spPr bwMode="auto">
            <a:xfrm>
              <a:off x="5910621" y="3107319"/>
              <a:ext cx="2776178" cy="1609927"/>
            </a:xfrm>
            <a:prstGeom prst="rect">
              <a:avLst/>
            </a:prstGeom>
            <a:solidFill>
              <a:schemeClr val="bg2"/>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endParaRPr lang="en-US" dirty="0">
                <a:solidFill>
                  <a:schemeClr val="bg2"/>
                </a:solidFill>
                <a:latin typeface="Arial" panose="020B0604020202020204" pitchFamily="34" charset="0"/>
              </a:endParaRPr>
            </a:p>
          </p:txBody>
        </p:sp>
      </p:grpSp>
    </p:spTree>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id-ID" dirty="0"/>
              <a:t>Kekurangan MOOC vs PTM</a:t>
            </a:r>
          </a:p>
        </p:txBody>
      </p:sp>
      <p:sp>
        <p:nvSpPr>
          <p:cNvPr id="13" name="Text Placeholder 12"/>
          <p:cNvSpPr>
            <a:spLocks noGrp="1"/>
          </p:cNvSpPr>
          <p:nvPr>
            <p:ph idx="1"/>
          </p:nvPr>
        </p:nvSpPr>
        <p:spPr/>
        <p:txBody>
          <a:bodyPr/>
          <a:lstStyle/>
          <a:p>
            <a:pPr marL="457200" indent="-457200">
              <a:buFont typeface="Arial" panose="020B0604020202020204" pitchFamily="34" charset="0"/>
              <a:buChar char="•"/>
            </a:pPr>
            <a:r>
              <a:rPr lang="id-ID" dirty="0"/>
              <a:t>Sulit untuk menjamin siswa mengikuti perkuliahan sampai akhir</a:t>
            </a:r>
          </a:p>
          <a:p>
            <a:pPr marL="457200" indent="-457200">
              <a:buFont typeface="Arial" panose="020B0604020202020204" pitchFamily="34" charset="0"/>
              <a:buChar char="•"/>
            </a:pPr>
            <a:r>
              <a:rPr lang="id-ID" dirty="0"/>
              <a:t>Interaksi dinamis antara pengajar dan siswa sulit dilakukan karena pengajaran dilakukan cenderung satu arah</a:t>
            </a:r>
          </a:p>
        </p:txBody>
      </p:sp>
    </p:spTree>
    <p:extLst>
      <p:ext uri="{BB962C8B-B14F-4D97-AF65-F5344CB8AC3E}">
        <p14:creationId xmlns:p14="http://schemas.microsoft.com/office/powerpoint/2010/main" val="28900679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a:t>Kelebihan MOOC vs PTM</a:t>
            </a:r>
          </a:p>
        </p:txBody>
      </p:sp>
      <p:sp>
        <p:nvSpPr>
          <p:cNvPr id="5" name="Content Placeholder 4"/>
          <p:cNvSpPr>
            <a:spLocks noGrp="1"/>
          </p:cNvSpPr>
          <p:nvPr>
            <p:ph idx="1"/>
          </p:nvPr>
        </p:nvSpPr>
        <p:spPr/>
        <p:txBody>
          <a:bodyPr/>
          <a:lstStyle/>
          <a:p>
            <a:pPr marL="457200" indent="-457200">
              <a:buFont typeface="Arial" panose="020B0604020202020204" pitchFamily="34" charset="0"/>
              <a:buChar char="•"/>
            </a:pPr>
            <a:r>
              <a:rPr lang="id-ID" dirty="0"/>
              <a:t>Memiliki jangkauan yang lebih luas (internet).</a:t>
            </a:r>
          </a:p>
          <a:p>
            <a:pPr marL="457200" indent="-457200">
              <a:buFont typeface="Arial" panose="020B0604020202020204" pitchFamily="34" charset="0"/>
              <a:buChar char="•"/>
            </a:pPr>
            <a:r>
              <a:rPr lang="id-ID" dirty="0"/>
              <a:t>Memungkinkan profesional untuk mengikuti kuliah yang menyesuaikan waktunya.</a:t>
            </a:r>
          </a:p>
          <a:p>
            <a:pPr marL="457200" indent="-457200">
              <a:buFont typeface="Arial" panose="020B0604020202020204" pitchFamily="34" charset="0"/>
              <a:buChar char="•"/>
            </a:pPr>
            <a:r>
              <a:rPr lang="id-ID" dirty="0"/>
              <a:t>Terjadinya kelas diskusi dan pembelajaran dinamis. </a:t>
            </a:r>
          </a:p>
          <a:p>
            <a:endParaRPr lang="id-ID" dirty="0"/>
          </a:p>
        </p:txBody>
      </p:sp>
      <p:sp>
        <p:nvSpPr>
          <p:cNvPr id="6" name="Text Placeholder 5"/>
          <p:cNvSpPr>
            <a:spLocks noGrp="1"/>
          </p:cNvSpPr>
          <p:nvPr>
            <p:ph type="body" sz="quarter" idx="4294967295"/>
          </p:nvPr>
        </p:nvSpPr>
        <p:spPr>
          <a:xfrm>
            <a:off x="9677400" y="4819650"/>
            <a:ext cx="2514600" cy="1752600"/>
          </a:xfrm>
        </p:spPr>
        <p:txBody>
          <a:bodyPr>
            <a:normAutofit fontScale="92500" lnSpcReduction="20000"/>
          </a:bodyPr>
          <a:lstStyle/>
          <a:p>
            <a:r>
              <a:rPr lang="id-ID" dirty="0"/>
              <a:t>Siswa bisa belajar sebelum masuk waktu diskusi.</a:t>
            </a:r>
          </a:p>
          <a:p>
            <a:r>
              <a:rPr lang="id-ID" dirty="0"/>
              <a:t>Pengajar bisa fokus terhadap kesulitan yang dihadapi siswa.</a:t>
            </a:r>
          </a:p>
        </p:txBody>
      </p:sp>
    </p:spTree>
    <p:extLst>
      <p:ext uri="{BB962C8B-B14F-4D97-AF65-F5344CB8AC3E}">
        <p14:creationId xmlns:p14="http://schemas.microsoft.com/office/powerpoint/2010/main" val="1139753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11" name="object 11"/>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12" name="object 12"/>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13" name="object 13"/>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14" name="object 14"/>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15" name="object 15"/>
          <p:cNvSpPr/>
          <p:nvPr/>
        </p:nvSpPr>
        <p:spPr>
          <a:xfrm>
            <a:off x="800100" y="838200"/>
            <a:ext cx="7950200" cy="5283200"/>
          </a:xfrm>
          <a:custGeom>
            <a:avLst/>
            <a:gdLst/>
            <a:ahLst/>
            <a:cxnLst/>
            <a:rect l="l" t="t" r="r" b="b"/>
            <a:pathLst>
              <a:path w="5962650" h="3962400">
                <a:moveTo>
                  <a:pt x="0" y="94361"/>
                </a:moveTo>
                <a:lnTo>
                  <a:pt x="15430" y="42672"/>
                </a:lnTo>
                <a:lnTo>
                  <a:pt x="55321" y="8382"/>
                </a:lnTo>
                <a:lnTo>
                  <a:pt x="94284" y="0"/>
                </a:lnTo>
                <a:lnTo>
                  <a:pt x="5868416" y="0"/>
                </a:lnTo>
                <a:lnTo>
                  <a:pt x="5920105" y="15494"/>
                </a:lnTo>
                <a:lnTo>
                  <a:pt x="5954268" y="55372"/>
                </a:lnTo>
                <a:lnTo>
                  <a:pt x="5962650" y="94361"/>
                </a:lnTo>
                <a:lnTo>
                  <a:pt x="5962650" y="3868051"/>
                </a:lnTo>
                <a:lnTo>
                  <a:pt x="5947283" y="3919791"/>
                </a:lnTo>
                <a:lnTo>
                  <a:pt x="5907278" y="3953992"/>
                </a:lnTo>
                <a:lnTo>
                  <a:pt x="5868416" y="3962400"/>
                </a:lnTo>
                <a:lnTo>
                  <a:pt x="94284" y="3962400"/>
                </a:lnTo>
                <a:lnTo>
                  <a:pt x="42583" y="3946969"/>
                </a:lnTo>
                <a:lnTo>
                  <a:pt x="8394" y="3907040"/>
                </a:lnTo>
                <a:lnTo>
                  <a:pt x="0" y="3868051"/>
                </a:lnTo>
                <a:lnTo>
                  <a:pt x="0" y="94361"/>
                </a:lnTo>
                <a:close/>
              </a:path>
            </a:pathLst>
          </a:custGeom>
          <a:ln w="38100">
            <a:solidFill>
              <a:srgbClr val="453C2C"/>
            </a:solidFill>
          </a:ln>
        </p:spPr>
        <p:txBody>
          <a:bodyPr wrap="square" lIns="0" tIns="0" rIns="0" bIns="0" rtlCol="0">
            <a:noAutofit/>
          </a:bodyPr>
          <a:lstStyle/>
          <a:p>
            <a:endParaRPr sz="2400"/>
          </a:p>
        </p:txBody>
      </p:sp>
      <p:sp>
        <p:nvSpPr>
          <p:cNvPr id="16" name="object 16"/>
          <p:cNvSpPr/>
          <p:nvPr/>
        </p:nvSpPr>
        <p:spPr>
          <a:xfrm>
            <a:off x="698501" y="520701"/>
            <a:ext cx="342900" cy="495300"/>
          </a:xfrm>
          <a:custGeom>
            <a:avLst/>
            <a:gdLst/>
            <a:ahLst/>
            <a:cxnLst/>
            <a:rect l="l" t="t" r="r" b="b"/>
            <a:pathLst>
              <a:path w="257175" h="371475">
                <a:moveTo>
                  <a:pt x="0" y="371475"/>
                </a:moveTo>
                <a:lnTo>
                  <a:pt x="257175" y="371475"/>
                </a:lnTo>
                <a:lnTo>
                  <a:pt x="257175" y="0"/>
                </a:lnTo>
                <a:lnTo>
                  <a:pt x="0" y="0"/>
                </a:lnTo>
                <a:lnTo>
                  <a:pt x="0" y="371475"/>
                </a:lnTo>
                <a:close/>
              </a:path>
            </a:pathLst>
          </a:custGeom>
          <a:solidFill>
            <a:srgbClr val="D24716"/>
          </a:solidFill>
        </p:spPr>
        <p:txBody>
          <a:bodyPr wrap="square" lIns="0" tIns="0" rIns="0" bIns="0" rtlCol="0">
            <a:noAutofit/>
          </a:bodyPr>
          <a:lstStyle/>
          <a:p>
            <a:endParaRPr sz="2400"/>
          </a:p>
        </p:txBody>
      </p:sp>
      <p:sp>
        <p:nvSpPr>
          <p:cNvPr id="17" name="object 17"/>
          <p:cNvSpPr/>
          <p:nvPr/>
        </p:nvSpPr>
        <p:spPr>
          <a:xfrm>
            <a:off x="1028700" y="520701"/>
            <a:ext cx="177800" cy="495300"/>
          </a:xfrm>
          <a:custGeom>
            <a:avLst/>
            <a:gdLst/>
            <a:ahLst/>
            <a:cxnLst/>
            <a:rect l="l" t="t" r="r" b="b"/>
            <a:pathLst>
              <a:path w="133350" h="371475">
                <a:moveTo>
                  <a:pt x="0" y="371475"/>
                </a:moveTo>
                <a:lnTo>
                  <a:pt x="133350" y="371475"/>
                </a:lnTo>
                <a:lnTo>
                  <a:pt x="133350" y="0"/>
                </a:lnTo>
                <a:lnTo>
                  <a:pt x="0" y="0"/>
                </a:lnTo>
                <a:lnTo>
                  <a:pt x="0" y="371475"/>
                </a:lnTo>
                <a:close/>
              </a:path>
            </a:pathLst>
          </a:custGeom>
          <a:solidFill>
            <a:srgbClr val="00AF4F"/>
          </a:solidFill>
        </p:spPr>
        <p:txBody>
          <a:bodyPr wrap="square" lIns="0" tIns="0" rIns="0" bIns="0" rtlCol="0">
            <a:noAutofit/>
          </a:bodyPr>
          <a:lstStyle/>
          <a:p>
            <a:endParaRPr sz="2400"/>
          </a:p>
        </p:txBody>
      </p:sp>
      <p:sp>
        <p:nvSpPr>
          <p:cNvPr id="18" name="object 18"/>
          <p:cNvSpPr/>
          <p:nvPr/>
        </p:nvSpPr>
        <p:spPr>
          <a:xfrm>
            <a:off x="1231900" y="520701"/>
            <a:ext cx="0" cy="495300"/>
          </a:xfrm>
          <a:custGeom>
            <a:avLst/>
            <a:gdLst/>
            <a:ahLst/>
            <a:cxnLst/>
            <a:rect l="l" t="t" r="r" b="b"/>
            <a:pathLst>
              <a:path h="371475">
                <a:moveTo>
                  <a:pt x="0" y="0"/>
                </a:moveTo>
                <a:lnTo>
                  <a:pt x="0" y="371475"/>
                </a:lnTo>
              </a:path>
            </a:pathLst>
          </a:custGeom>
          <a:ln w="58419">
            <a:solidFill>
              <a:srgbClr val="006EBE"/>
            </a:solidFill>
          </a:ln>
        </p:spPr>
        <p:txBody>
          <a:bodyPr wrap="square" lIns="0" tIns="0" rIns="0" bIns="0" rtlCol="0">
            <a:noAutofit/>
          </a:bodyPr>
          <a:lstStyle/>
          <a:p>
            <a:endParaRPr sz="2400"/>
          </a:p>
        </p:txBody>
      </p:sp>
      <p:sp>
        <p:nvSpPr>
          <p:cNvPr id="19" name="object 19"/>
          <p:cNvSpPr/>
          <p:nvPr/>
        </p:nvSpPr>
        <p:spPr>
          <a:xfrm>
            <a:off x="8610600" y="520701"/>
            <a:ext cx="330200" cy="495300"/>
          </a:xfrm>
          <a:custGeom>
            <a:avLst/>
            <a:gdLst/>
            <a:ahLst/>
            <a:cxnLst/>
            <a:rect l="l" t="t" r="r" b="b"/>
            <a:pathLst>
              <a:path w="247650" h="371475">
                <a:moveTo>
                  <a:pt x="0" y="371475"/>
                </a:moveTo>
                <a:lnTo>
                  <a:pt x="247650" y="371475"/>
                </a:lnTo>
                <a:lnTo>
                  <a:pt x="247650" y="0"/>
                </a:lnTo>
                <a:lnTo>
                  <a:pt x="0" y="0"/>
                </a:lnTo>
                <a:lnTo>
                  <a:pt x="0" y="371475"/>
                </a:lnTo>
                <a:close/>
              </a:path>
            </a:pathLst>
          </a:custGeom>
          <a:solidFill>
            <a:srgbClr val="000000"/>
          </a:solidFill>
        </p:spPr>
        <p:txBody>
          <a:bodyPr wrap="square" lIns="0" tIns="0" rIns="0" bIns="0" rtlCol="0">
            <a:noAutofit/>
          </a:bodyPr>
          <a:lstStyle/>
          <a:p>
            <a:endParaRPr sz="2400"/>
          </a:p>
        </p:txBody>
      </p:sp>
      <p:sp>
        <p:nvSpPr>
          <p:cNvPr id="20" name="object 20"/>
          <p:cNvSpPr/>
          <p:nvPr/>
        </p:nvSpPr>
        <p:spPr>
          <a:xfrm>
            <a:off x="7912100" y="546101"/>
            <a:ext cx="660400" cy="469900"/>
          </a:xfrm>
          <a:prstGeom prst="rect">
            <a:avLst/>
          </a:prstGeom>
          <a:blipFill>
            <a:blip r:embed="rId2" cstate="print"/>
            <a:stretch>
              <a:fillRect/>
            </a:stretch>
          </a:blipFill>
        </p:spPr>
        <p:txBody>
          <a:bodyPr wrap="square" lIns="0" tIns="0" rIns="0" bIns="0" rtlCol="0">
            <a:noAutofit/>
          </a:bodyPr>
          <a:lstStyle/>
          <a:p>
            <a:endParaRPr sz="2400"/>
          </a:p>
        </p:txBody>
      </p:sp>
      <p:sp>
        <p:nvSpPr>
          <p:cNvPr id="21" name="object 21"/>
          <p:cNvSpPr/>
          <p:nvPr/>
        </p:nvSpPr>
        <p:spPr>
          <a:xfrm>
            <a:off x="7912100" y="546101"/>
            <a:ext cx="660400" cy="469900"/>
          </a:xfrm>
          <a:prstGeom prst="rect">
            <a:avLst/>
          </a:prstGeom>
          <a:blipFill>
            <a:blip r:embed="rId2" cstate="print"/>
            <a:stretch>
              <a:fillRect/>
            </a:stretch>
          </a:blipFill>
        </p:spPr>
        <p:txBody>
          <a:bodyPr wrap="square" lIns="0" tIns="0" rIns="0" bIns="0" rtlCol="0">
            <a:noAutofit/>
          </a:bodyPr>
          <a:lstStyle/>
          <a:p>
            <a:endParaRPr sz="2400"/>
          </a:p>
        </p:txBody>
      </p:sp>
      <p:sp>
        <p:nvSpPr>
          <p:cNvPr id="22" name="object 22"/>
          <p:cNvSpPr/>
          <p:nvPr/>
        </p:nvSpPr>
        <p:spPr>
          <a:xfrm>
            <a:off x="1003301" y="2959100"/>
            <a:ext cx="2781300" cy="2514600"/>
          </a:xfrm>
          <a:prstGeom prst="rect">
            <a:avLst/>
          </a:prstGeom>
          <a:blipFill>
            <a:blip r:embed="rId3" cstate="print"/>
            <a:stretch>
              <a:fillRect/>
            </a:stretch>
          </a:blipFill>
        </p:spPr>
        <p:txBody>
          <a:bodyPr wrap="square" lIns="0" tIns="0" rIns="0" bIns="0" rtlCol="0">
            <a:noAutofit/>
          </a:bodyPr>
          <a:lstStyle/>
          <a:p>
            <a:endParaRPr sz="2400"/>
          </a:p>
        </p:txBody>
      </p:sp>
      <p:sp>
        <p:nvSpPr>
          <p:cNvPr id="23" name="object 23"/>
          <p:cNvSpPr/>
          <p:nvPr/>
        </p:nvSpPr>
        <p:spPr>
          <a:xfrm>
            <a:off x="4813301" y="3187701"/>
            <a:ext cx="3213100" cy="1993900"/>
          </a:xfrm>
          <a:prstGeom prst="rect">
            <a:avLst/>
          </a:prstGeom>
          <a:blipFill>
            <a:blip r:embed="rId4" cstate="print"/>
            <a:stretch>
              <a:fillRect/>
            </a:stretch>
          </a:blipFill>
        </p:spPr>
        <p:txBody>
          <a:bodyPr wrap="square" lIns="0" tIns="0" rIns="0" bIns="0" rtlCol="0">
            <a:noAutofit/>
          </a:bodyPr>
          <a:lstStyle/>
          <a:p>
            <a:endParaRPr sz="2400"/>
          </a:p>
        </p:txBody>
      </p:sp>
      <p:sp>
        <p:nvSpPr>
          <p:cNvPr id="24" name="object 24"/>
          <p:cNvSpPr/>
          <p:nvPr/>
        </p:nvSpPr>
        <p:spPr>
          <a:xfrm>
            <a:off x="1270000" y="508000"/>
            <a:ext cx="7340600" cy="508000"/>
          </a:xfrm>
          <a:custGeom>
            <a:avLst/>
            <a:gdLst/>
            <a:ahLst/>
            <a:cxnLst/>
            <a:rect l="l" t="t" r="r" b="b"/>
            <a:pathLst>
              <a:path w="5505450" h="381000">
                <a:moveTo>
                  <a:pt x="0" y="381000"/>
                </a:moveTo>
                <a:lnTo>
                  <a:pt x="5505450" y="381000"/>
                </a:lnTo>
                <a:lnTo>
                  <a:pt x="5505450" y="0"/>
                </a:lnTo>
                <a:lnTo>
                  <a:pt x="0" y="0"/>
                </a:lnTo>
                <a:lnTo>
                  <a:pt x="0" y="381000"/>
                </a:lnTo>
                <a:close/>
              </a:path>
            </a:pathLst>
          </a:custGeom>
          <a:solidFill>
            <a:srgbClr val="FDFD00"/>
          </a:solidFill>
        </p:spPr>
        <p:txBody>
          <a:bodyPr wrap="square" lIns="0" tIns="0" rIns="0" bIns="0" rtlCol="0">
            <a:noAutofit/>
          </a:bodyPr>
          <a:lstStyle/>
          <a:p>
            <a:endParaRPr sz="2400"/>
          </a:p>
        </p:txBody>
      </p:sp>
      <p:sp>
        <p:nvSpPr>
          <p:cNvPr id="25" name="object 25"/>
          <p:cNvSpPr/>
          <p:nvPr/>
        </p:nvSpPr>
        <p:spPr>
          <a:xfrm>
            <a:off x="965201" y="4965700"/>
            <a:ext cx="7759700" cy="711200"/>
          </a:xfrm>
          <a:prstGeom prst="rect">
            <a:avLst/>
          </a:prstGeom>
          <a:blipFill>
            <a:blip r:embed="rId5" cstate="print"/>
            <a:stretch>
              <a:fillRect/>
            </a:stretch>
          </a:blipFill>
        </p:spPr>
        <p:txBody>
          <a:bodyPr wrap="square" lIns="0" tIns="0" rIns="0" bIns="0" rtlCol="0">
            <a:noAutofit/>
          </a:bodyPr>
          <a:lstStyle/>
          <a:p>
            <a:endParaRPr sz="2400"/>
          </a:p>
        </p:txBody>
      </p:sp>
      <p:sp>
        <p:nvSpPr>
          <p:cNvPr id="26" name="object 26"/>
          <p:cNvSpPr/>
          <p:nvPr/>
        </p:nvSpPr>
        <p:spPr>
          <a:xfrm>
            <a:off x="939800" y="4978400"/>
            <a:ext cx="7772400" cy="711200"/>
          </a:xfrm>
          <a:custGeom>
            <a:avLst/>
            <a:gdLst/>
            <a:ahLst/>
            <a:cxnLst/>
            <a:rect l="l" t="t" r="r" b="b"/>
            <a:pathLst>
              <a:path w="5829300" h="533400">
                <a:moveTo>
                  <a:pt x="0" y="533400"/>
                </a:moveTo>
                <a:lnTo>
                  <a:pt x="5829300" y="533400"/>
                </a:lnTo>
                <a:lnTo>
                  <a:pt x="5829300" y="0"/>
                </a:lnTo>
                <a:lnTo>
                  <a:pt x="0" y="0"/>
                </a:lnTo>
                <a:lnTo>
                  <a:pt x="0" y="533400"/>
                </a:lnTo>
                <a:close/>
              </a:path>
            </a:pathLst>
          </a:custGeom>
          <a:ln w="38100">
            <a:solidFill>
              <a:srgbClr val="FDFD00"/>
            </a:solidFill>
          </a:ln>
        </p:spPr>
        <p:txBody>
          <a:bodyPr wrap="square" lIns="0" tIns="0" rIns="0" bIns="0" rtlCol="0">
            <a:noAutofit/>
          </a:bodyPr>
          <a:lstStyle/>
          <a:p>
            <a:endParaRPr sz="2400"/>
          </a:p>
        </p:txBody>
      </p:sp>
      <p:sp>
        <p:nvSpPr>
          <p:cNvPr id="27" name="object 27"/>
          <p:cNvSpPr/>
          <p:nvPr/>
        </p:nvSpPr>
        <p:spPr>
          <a:xfrm>
            <a:off x="9042401" y="101600"/>
            <a:ext cx="3060700" cy="6146800"/>
          </a:xfrm>
          <a:prstGeom prst="rect">
            <a:avLst/>
          </a:prstGeom>
          <a:blipFill>
            <a:blip r:embed="rId6" cstate="print"/>
            <a:stretch>
              <a:fillRect/>
            </a:stretch>
          </a:blipFill>
        </p:spPr>
        <p:txBody>
          <a:bodyPr wrap="square" lIns="0" tIns="0" rIns="0" bIns="0" rtlCol="0">
            <a:noAutofit/>
          </a:bodyPr>
          <a:lstStyle/>
          <a:p>
            <a:endParaRPr sz="2400"/>
          </a:p>
        </p:txBody>
      </p:sp>
      <p:sp>
        <p:nvSpPr>
          <p:cNvPr id="28" name="object 28"/>
          <p:cNvSpPr/>
          <p:nvPr/>
        </p:nvSpPr>
        <p:spPr>
          <a:xfrm>
            <a:off x="139700" y="6210301"/>
            <a:ext cx="9423400" cy="546100"/>
          </a:xfrm>
          <a:prstGeom prst="rect">
            <a:avLst/>
          </a:prstGeom>
          <a:blipFill>
            <a:blip r:embed="rId7" cstate="print"/>
            <a:stretch>
              <a:fillRect/>
            </a:stretch>
          </a:blipFill>
        </p:spPr>
        <p:txBody>
          <a:bodyPr wrap="square" lIns="0" tIns="0" rIns="0" bIns="0" rtlCol="0">
            <a:noAutofit/>
          </a:bodyPr>
          <a:lstStyle/>
          <a:p>
            <a:endParaRPr sz="2400"/>
          </a:p>
        </p:txBody>
      </p:sp>
      <p:sp>
        <p:nvSpPr>
          <p:cNvPr id="29" name="object 29"/>
          <p:cNvSpPr/>
          <p:nvPr/>
        </p:nvSpPr>
        <p:spPr>
          <a:xfrm>
            <a:off x="215901" y="6172201"/>
            <a:ext cx="1257300" cy="495300"/>
          </a:xfrm>
          <a:prstGeom prst="rect">
            <a:avLst/>
          </a:prstGeom>
          <a:blipFill>
            <a:blip r:embed="rId8" cstate="print"/>
            <a:stretch>
              <a:fillRect/>
            </a:stretch>
          </a:blipFill>
        </p:spPr>
        <p:txBody>
          <a:bodyPr wrap="square" lIns="0" tIns="0" rIns="0" bIns="0" rtlCol="0">
            <a:noAutofit/>
          </a:bodyPr>
          <a:lstStyle/>
          <a:p>
            <a:endParaRPr sz="2400"/>
          </a:p>
        </p:txBody>
      </p:sp>
      <p:sp>
        <p:nvSpPr>
          <p:cNvPr id="30" name="object 30"/>
          <p:cNvSpPr/>
          <p:nvPr/>
        </p:nvSpPr>
        <p:spPr>
          <a:xfrm>
            <a:off x="10045700" y="165100"/>
            <a:ext cx="1066800" cy="762000"/>
          </a:xfrm>
          <a:prstGeom prst="rect">
            <a:avLst/>
          </a:prstGeom>
          <a:blipFill>
            <a:blip r:embed="rId9" cstate="print"/>
            <a:stretch>
              <a:fillRect/>
            </a:stretch>
          </a:blipFill>
        </p:spPr>
        <p:txBody>
          <a:bodyPr wrap="square" lIns="0" tIns="0" rIns="0" bIns="0" rtlCol="0">
            <a:noAutofit/>
          </a:bodyPr>
          <a:lstStyle/>
          <a:p>
            <a:endParaRPr sz="2400"/>
          </a:p>
        </p:txBody>
      </p:sp>
      <p:sp>
        <p:nvSpPr>
          <p:cNvPr id="9" name="object 9"/>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8" name="object 8"/>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7" name="object 7"/>
          <p:cNvSpPr txBox="1"/>
          <p:nvPr/>
        </p:nvSpPr>
        <p:spPr>
          <a:xfrm>
            <a:off x="939800" y="4978400"/>
            <a:ext cx="7772400" cy="711200"/>
          </a:xfrm>
          <a:prstGeom prst="rect">
            <a:avLst/>
          </a:prstGeom>
        </p:spPr>
        <p:txBody>
          <a:bodyPr wrap="square" lIns="0" tIns="0" rIns="0" bIns="0" rtlCol="0">
            <a:noAutofit/>
          </a:bodyPr>
          <a:lstStyle/>
          <a:p>
            <a:pPr marL="33866">
              <a:lnSpc>
                <a:spcPts val="1333"/>
              </a:lnSpc>
            </a:pPr>
            <a:endParaRPr sz="1333"/>
          </a:p>
        </p:txBody>
      </p:sp>
      <p:sp>
        <p:nvSpPr>
          <p:cNvPr id="6" name="object 6"/>
          <p:cNvSpPr txBox="1"/>
          <p:nvPr/>
        </p:nvSpPr>
        <p:spPr>
          <a:xfrm>
            <a:off x="698500" y="508000"/>
            <a:ext cx="336549" cy="508000"/>
          </a:xfrm>
          <a:prstGeom prst="rect">
            <a:avLst/>
          </a:prstGeom>
        </p:spPr>
        <p:txBody>
          <a:bodyPr wrap="square" lIns="0" tIns="0" rIns="0" bIns="0" rtlCol="0">
            <a:noAutofit/>
          </a:bodyPr>
          <a:lstStyle/>
          <a:p>
            <a:pPr marL="33866">
              <a:lnSpc>
                <a:spcPts val="1333"/>
              </a:lnSpc>
            </a:pPr>
            <a:endParaRPr sz="1333"/>
          </a:p>
        </p:txBody>
      </p:sp>
      <p:sp>
        <p:nvSpPr>
          <p:cNvPr id="5" name="object 5"/>
          <p:cNvSpPr txBox="1"/>
          <p:nvPr/>
        </p:nvSpPr>
        <p:spPr>
          <a:xfrm>
            <a:off x="1035050" y="508000"/>
            <a:ext cx="196849" cy="508000"/>
          </a:xfrm>
          <a:prstGeom prst="rect">
            <a:avLst/>
          </a:prstGeom>
        </p:spPr>
        <p:txBody>
          <a:bodyPr wrap="square" lIns="0" tIns="0" rIns="0" bIns="0" rtlCol="0">
            <a:noAutofit/>
          </a:bodyPr>
          <a:lstStyle/>
          <a:p>
            <a:pPr marL="33866">
              <a:lnSpc>
                <a:spcPts val="1333"/>
              </a:lnSpc>
            </a:pPr>
            <a:endParaRPr sz="1333"/>
          </a:p>
        </p:txBody>
      </p:sp>
      <p:sp>
        <p:nvSpPr>
          <p:cNvPr id="4" name="object 4"/>
          <p:cNvSpPr txBox="1"/>
          <p:nvPr/>
        </p:nvSpPr>
        <p:spPr>
          <a:xfrm>
            <a:off x="1231901" y="508000"/>
            <a:ext cx="7378700" cy="5080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8610600" y="508000"/>
            <a:ext cx="330200" cy="5080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867"/>
              </a:lnSpc>
              <a:spcBef>
                <a:spcPts val="35"/>
              </a:spcBef>
            </a:pPr>
            <a:endParaRPr sz="867"/>
          </a:p>
          <a:p>
            <a:pPr marL="1313992">
              <a:lnSpc>
                <a:spcPct val="95825"/>
              </a:lnSpc>
              <a:spcBef>
                <a:spcPts val="4000"/>
              </a:spcBef>
            </a:pPr>
            <a:r>
              <a:rPr sz="1467" b="1" spc="45" dirty="0">
                <a:latin typeface="Arial"/>
                <a:cs typeface="Arial"/>
              </a:rPr>
              <a:t>M</a:t>
            </a:r>
            <a:r>
              <a:rPr sz="1467" b="1" spc="59" dirty="0">
                <a:latin typeface="Arial"/>
                <a:cs typeface="Arial"/>
              </a:rPr>
              <a:t>e</a:t>
            </a:r>
            <a:r>
              <a:rPr sz="1467" b="1" spc="-19" dirty="0">
                <a:latin typeface="Arial"/>
                <a:cs typeface="Arial"/>
              </a:rPr>
              <a:t>n</a:t>
            </a:r>
            <a:r>
              <a:rPr sz="1467" b="1" spc="-33" dirty="0">
                <a:latin typeface="Arial"/>
                <a:cs typeface="Arial"/>
              </a:rPr>
              <a:t>c</a:t>
            </a:r>
            <a:r>
              <a:rPr sz="1467" b="1" spc="59" dirty="0">
                <a:latin typeface="Arial"/>
                <a:cs typeface="Arial"/>
              </a:rPr>
              <a:t>e</a:t>
            </a:r>
            <a:r>
              <a:rPr sz="1467" b="1" spc="12" dirty="0">
                <a:latin typeface="Arial"/>
                <a:cs typeface="Arial"/>
              </a:rPr>
              <a:t>r</a:t>
            </a:r>
            <a:r>
              <a:rPr sz="1467" b="1" spc="-139" dirty="0">
                <a:latin typeface="Arial"/>
                <a:cs typeface="Arial"/>
              </a:rPr>
              <a:t>m</a:t>
            </a:r>
            <a:r>
              <a:rPr sz="1467" b="1" spc="-33" dirty="0">
                <a:latin typeface="Arial"/>
                <a:cs typeface="Arial"/>
              </a:rPr>
              <a:t>a</a:t>
            </a:r>
            <a:r>
              <a:rPr sz="1467" b="1" dirty="0">
                <a:latin typeface="Arial"/>
                <a:cs typeface="Arial"/>
              </a:rPr>
              <a:t>ti</a:t>
            </a:r>
            <a:r>
              <a:rPr sz="1467" b="1" spc="256" dirty="0">
                <a:latin typeface="Arial"/>
                <a:cs typeface="Arial"/>
              </a:rPr>
              <a:t> </a:t>
            </a:r>
            <a:r>
              <a:rPr sz="1467" b="1" spc="-19" dirty="0">
                <a:latin typeface="Arial"/>
                <a:cs typeface="Arial"/>
              </a:rPr>
              <a:t>T</a:t>
            </a:r>
            <a:r>
              <a:rPr sz="1467" b="1" spc="-33" dirty="0">
                <a:latin typeface="Arial"/>
                <a:cs typeface="Arial"/>
              </a:rPr>
              <a:t>a</a:t>
            </a:r>
            <a:r>
              <a:rPr sz="1467" b="1" spc="-19" dirty="0">
                <a:latin typeface="Arial"/>
                <a:cs typeface="Arial"/>
              </a:rPr>
              <a:t>n</a:t>
            </a:r>
            <a:r>
              <a:rPr sz="1467" b="1" dirty="0">
                <a:latin typeface="Arial"/>
                <a:cs typeface="Arial"/>
              </a:rPr>
              <a:t>t</a:t>
            </a:r>
            <a:r>
              <a:rPr sz="1467" b="1" spc="-33" dirty="0">
                <a:latin typeface="Arial"/>
                <a:cs typeface="Arial"/>
              </a:rPr>
              <a:t>a</a:t>
            </a:r>
            <a:r>
              <a:rPr sz="1467" b="1" spc="-19" dirty="0">
                <a:latin typeface="Arial"/>
                <a:cs typeface="Arial"/>
              </a:rPr>
              <a:t>ng</a:t>
            </a:r>
            <a:r>
              <a:rPr sz="1467" b="1" spc="-33" dirty="0">
                <a:latin typeface="Arial"/>
                <a:cs typeface="Arial"/>
              </a:rPr>
              <a:t>a</a:t>
            </a:r>
            <a:r>
              <a:rPr sz="1467" b="1" dirty="0">
                <a:latin typeface="Arial"/>
                <a:cs typeface="Arial"/>
              </a:rPr>
              <a:t>n</a:t>
            </a:r>
            <a:r>
              <a:rPr sz="1467" b="1" spc="128" dirty="0">
                <a:latin typeface="Arial"/>
                <a:cs typeface="Arial"/>
              </a:rPr>
              <a:t> </a:t>
            </a:r>
            <a:r>
              <a:rPr sz="1467" b="1" spc="-185" dirty="0">
                <a:latin typeface="Arial"/>
                <a:cs typeface="Arial"/>
              </a:rPr>
              <a:t>A</a:t>
            </a:r>
            <a:r>
              <a:rPr sz="1467" b="1" spc="-33" dirty="0">
                <a:latin typeface="Arial"/>
                <a:cs typeface="Arial"/>
              </a:rPr>
              <a:t>k</a:t>
            </a:r>
            <a:r>
              <a:rPr sz="1467" b="1" spc="-19" dirty="0">
                <a:latin typeface="Arial"/>
                <a:cs typeface="Arial"/>
              </a:rPr>
              <a:t>ib</a:t>
            </a:r>
            <a:r>
              <a:rPr sz="1467" b="1" spc="-33" dirty="0">
                <a:latin typeface="Arial"/>
                <a:cs typeface="Arial"/>
              </a:rPr>
              <a:t>a</a:t>
            </a:r>
            <a:r>
              <a:rPr sz="1467" b="1" dirty="0">
                <a:latin typeface="Arial"/>
                <a:cs typeface="Arial"/>
              </a:rPr>
              <a:t>t</a:t>
            </a:r>
            <a:r>
              <a:rPr sz="1467" b="1" spc="388" dirty="0">
                <a:latin typeface="Arial"/>
                <a:cs typeface="Arial"/>
              </a:rPr>
              <a:t> </a:t>
            </a:r>
            <a:r>
              <a:rPr sz="1467" b="1" spc="25" dirty="0">
                <a:latin typeface="Arial"/>
                <a:cs typeface="Arial"/>
              </a:rPr>
              <a:t>G</a:t>
            </a:r>
            <a:r>
              <a:rPr sz="1467" b="1" spc="-33" dirty="0">
                <a:latin typeface="Arial"/>
                <a:cs typeface="Arial"/>
              </a:rPr>
              <a:t>a</a:t>
            </a:r>
            <a:r>
              <a:rPr sz="1467" b="1" dirty="0">
                <a:latin typeface="Arial"/>
                <a:cs typeface="Arial"/>
              </a:rPr>
              <a:t>p</a:t>
            </a:r>
            <a:r>
              <a:rPr sz="1467" b="1" spc="-63" dirty="0">
                <a:latin typeface="Arial"/>
                <a:cs typeface="Arial"/>
              </a:rPr>
              <a:t> </a:t>
            </a:r>
            <a:r>
              <a:rPr sz="1467" b="1" spc="-185" dirty="0">
                <a:latin typeface="Arial"/>
                <a:cs typeface="Arial"/>
              </a:rPr>
              <a:t>A</a:t>
            </a:r>
            <a:r>
              <a:rPr sz="1467" b="1" spc="-19" dirty="0">
                <a:latin typeface="Arial"/>
                <a:cs typeface="Arial"/>
              </a:rPr>
              <a:t>n</a:t>
            </a:r>
            <a:r>
              <a:rPr sz="1467" b="1" dirty="0">
                <a:latin typeface="Arial"/>
                <a:cs typeface="Arial"/>
              </a:rPr>
              <a:t>t</a:t>
            </a:r>
            <a:r>
              <a:rPr sz="1467" b="1" spc="-33" dirty="0">
                <a:latin typeface="Arial"/>
                <a:cs typeface="Arial"/>
              </a:rPr>
              <a:t>a</a:t>
            </a:r>
            <a:r>
              <a:rPr sz="1467" b="1" dirty="0">
                <a:latin typeface="Arial"/>
                <a:cs typeface="Arial"/>
              </a:rPr>
              <a:t>r</a:t>
            </a:r>
            <a:r>
              <a:rPr sz="1467" b="1" spc="289" dirty="0">
                <a:latin typeface="Arial"/>
                <a:cs typeface="Arial"/>
              </a:rPr>
              <a:t> </a:t>
            </a:r>
            <a:r>
              <a:rPr sz="1467" b="1" spc="25" dirty="0">
                <a:latin typeface="Arial"/>
                <a:cs typeface="Arial"/>
              </a:rPr>
              <a:t>G</a:t>
            </a:r>
            <a:r>
              <a:rPr sz="1467" b="1" spc="59" dirty="0">
                <a:latin typeface="Arial"/>
                <a:cs typeface="Arial"/>
              </a:rPr>
              <a:t>e</a:t>
            </a:r>
            <a:r>
              <a:rPr sz="1467" b="1" spc="-19" dirty="0">
                <a:latin typeface="Arial"/>
                <a:cs typeface="Arial"/>
              </a:rPr>
              <a:t>n</a:t>
            </a:r>
            <a:r>
              <a:rPr sz="1467" b="1" spc="59" dirty="0">
                <a:latin typeface="Arial"/>
                <a:cs typeface="Arial"/>
              </a:rPr>
              <a:t>e</a:t>
            </a:r>
            <a:r>
              <a:rPr sz="1467" b="1" spc="12" dirty="0">
                <a:latin typeface="Arial"/>
                <a:cs typeface="Arial"/>
              </a:rPr>
              <a:t>r</a:t>
            </a:r>
            <a:r>
              <a:rPr sz="1467" b="1" spc="-33" dirty="0">
                <a:latin typeface="Arial"/>
                <a:cs typeface="Arial"/>
              </a:rPr>
              <a:t>as</a:t>
            </a:r>
            <a:r>
              <a:rPr sz="1467" b="1" dirty="0">
                <a:latin typeface="Arial"/>
                <a:cs typeface="Arial"/>
              </a:rPr>
              <a:t>i</a:t>
            </a:r>
            <a:endParaRPr sz="1467">
              <a:latin typeface="Arial"/>
              <a:cs typeface="Arial"/>
            </a:endParaRPr>
          </a:p>
          <a:p>
            <a:pPr marL="997347">
              <a:lnSpc>
                <a:spcPct val="101725"/>
              </a:lnSpc>
              <a:spcBef>
                <a:spcPts val="3211"/>
              </a:spcBef>
            </a:pPr>
            <a:r>
              <a:rPr sz="1467" spc="-33" dirty="0">
                <a:latin typeface="Calibri"/>
                <a:cs typeface="Calibri"/>
              </a:rPr>
              <a:t>T</a:t>
            </a:r>
            <a:r>
              <a:rPr sz="1467" spc="-19" dirty="0">
                <a:latin typeface="Calibri"/>
                <a:cs typeface="Calibri"/>
              </a:rPr>
              <a:t>a</a:t>
            </a:r>
            <a:r>
              <a:rPr sz="1467" spc="12" dirty="0">
                <a:latin typeface="Calibri"/>
                <a:cs typeface="Calibri"/>
              </a:rPr>
              <a:t>n</a:t>
            </a:r>
            <a:r>
              <a:rPr sz="1467" dirty="0">
                <a:latin typeface="Calibri"/>
                <a:cs typeface="Calibri"/>
              </a:rPr>
              <a:t>t</a:t>
            </a:r>
            <a:r>
              <a:rPr sz="1467" spc="-19" dirty="0">
                <a:latin typeface="Calibri"/>
                <a:cs typeface="Calibri"/>
              </a:rPr>
              <a:t>a</a:t>
            </a:r>
            <a:r>
              <a:rPr sz="1467" spc="12" dirty="0">
                <a:latin typeface="Calibri"/>
                <a:cs typeface="Calibri"/>
              </a:rPr>
              <a:t>n</a:t>
            </a:r>
            <a:r>
              <a:rPr sz="1467" spc="-5" dirty="0">
                <a:latin typeface="Calibri"/>
                <a:cs typeface="Calibri"/>
              </a:rPr>
              <a:t>g</a:t>
            </a:r>
            <a:r>
              <a:rPr sz="1467" spc="-19" dirty="0">
                <a:latin typeface="Calibri"/>
                <a:cs typeface="Calibri"/>
              </a:rPr>
              <a:t>a</a:t>
            </a:r>
            <a:r>
              <a:rPr sz="1467" dirty="0">
                <a:latin typeface="Calibri"/>
                <a:cs typeface="Calibri"/>
              </a:rPr>
              <a:t>n</a:t>
            </a:r>
            <a:r>
              <a:rPr sz="1467" spc="205" dirty="0">
                <a:latin typeface="Calibri"/>
                <a:cs typeface="Calibri"/>
              </a:rPr>
              <a:t> </a:t>
            </a:r>
            <a:r>
              <a:rPr sz="1467" spc="12" dirty="0">
                <a:latin typeface="Calibri"/>
                <a:cs typeface="Calibri"/>
              </a:rPr>
              <a:t>dun</a:t>
            </a:r>
            <a:r>
              <a:rPr sz="1467" spc="52" dirty="0">
                <a:latin typeface="Calibri"/>
                <a:cs typeface="Calibri"/>
              </a:rPr>
              <a:t>i</a:t>
            </a:r>
            <a:r>
              <a:rPr sz="1467" dirty="0">
                <a:latin typeface="Calibri"/>
                <a:cs typeface="Calibri"/>
              </a:rPr>
              <a:t>a</a:t>
            </a:r>
            <a:r>
              <a:rPr sz="1467" spc="13" dirty="0">
                <a:latin typeface="Calibri"/>
                <a:cs typeface="Calibri"/>
              </a:rPr>
              <a:t> </a:t>
            </a:r>
            <a:r>
              <a:rPr sz="1467" spc="12" dirty="0">
                <a:latin typeface="Calibri"/>
                <a:cs typeface="Calibri"/>
              </a:rPr>
              <a:t>p</a:t>
            </a:r>
            <a:r>
              <a:rPr sz="1467" spc="52" dirty="0">
                <a:latin typeface="Calibri"/>
                <a:cs typeface="Calibri"/>
              </a:rPr>
              <a:t>e</a:t>
            </a:r>
            <a:r>
              <a:rPr sz="1467" spc="12" dirty="0">
                <a:latin typeface="Calibri"/>
                <a:cs typeface="Calibri"/>
              </a:rPr>
              <a:t>n</a:t>
            </a:r>
            <a:r>
              <a:rPr sz="1467" spc="5" dirty="0">
                <a:latin typeface="Calibri"/>
                <a:cs typeface="Calibri"/>
              </a:rPr>
              <a:t>d</a:t>
            </a:r>
            <a:r>
              <a:rPr sz="1467" spc="52" dirty="0">
                <a:latin typeface="Calibri"/>
                <a:cs typeface="Calibri"/>
              </a:rPr>
              <a:t>i</a:t>
            </a:r>
            <a:r>
              <a:rPr sz="1467" spc="12" dirty="0">
                <a:latin typeface="Calibri"/>
                <a:cs typeface="Calibri"/>
              </a:rPr>
              <a:t>d</a:t>
            </a:r>
            <a:r>
              <a:rPr sz="1467" spc="59" dirty="0">
                <a:latin typeface="Calibri"/>
                <a:cs typeface="Calibri"/>
              </a:rPr>
              <a:t>i</a:t>
            </a:r>
            <a:r>
              <a:rPr sz="1467" spc="12" dirty="0">
                <a:latin typeface="Calibri"/>
                <a:cs typeface="Calibri"/>
              </a:rPr>
              <a:t>k</a:t>
            </a:r>
            <a:r>
              <a:rPr sz="1467" spc="-19" dirty="0">
                <a:latin typeface="Calibri"/>
                <a:cs typeface="Calibri"/>
              </a:rPr>
              <a:t>a</a:t>
            </a:r>
            <a:r>
              <a:rPr sz="1467" dirty="0">
                <a:latin typeface="Calibri"/>
                <a:cs typeface="Calibri"/>
              </a:rPr>
              <a:t>n</a:t>
            </a:r>
            <a:r>
              <a:rPr sz="1467" spc="12" dirty="0">
                <a:latin typeface="Calibri"/>
                <a:cs typeface="Calibri"/>
              </a:rPr>
              <a:t> d</a:t>
            </a:r>
            <a:r>
              <a:rPr sz="1467" dirty="0">
                <a:latin typeface="Calibri"/>
                <a:cs typeface="Calibri"/>
              </a:rPr>
              <a:t>i</a:t>
            </a:r>
            <a:r>
              <a:rPr sz="1467" spc="48" dirty="0">
                <a:latin typeface="Calibri"/>
                <a:cs typeface="Calibri"/>
              </a:rPr>
              <a:t> </a:t>
            </a:r>
            <a:r>
              <a:rPr sz="1467" spc="12" dirty="0">
                <a:latin typeface="Calibri"/>
                <a:cs typeface="Calibri"/>
              </a:rPr>
              <a:t>s</a:t>
            </a:r>
            <a:r>
              <a:rPr sz="1467" spc="52" dirty="0">
                <a:latin typeface="Calibri"/>
                <a:cs typeface="Calibri"/>
              </a:rPr>
              <a:t>el</a:t>
            </a:r>
            <a:r>
              <a:rPr sz="1467" spc="12" dirty="0">
                <a:latin typeface="Calibri"/>
                <a:cs typeface="Calibri"/>
              </a:rPr>
              <a:t>u</a:t>
            </a:r>
            <a:r>
              <a:rPr sz="1467" spc="-19" dirty="0">
                <a:latin typeface="Calibri"/>
                <a:cs typeface="Calibri"/>
              </a:rPr>
              <a:t>r</a:t>
            </a:r>
            <a:r>
              <a:rPr sz="1467" spc="12" dirty="0">
                <a:latin typeface="Calibri"/>
                <a:cs typeface="Calibri"/>
              </a:rPr>
              <a:t>u</a:t>
            </a:r>
            <a:r>
              <a:rPr sz="1467" dirty="0">
                <a:latin typeface="Calibri"/>
                <a:cs typeface="Calibri"/>
              </a:rPr>
              <a:t>h</a:t>
            </a:r>
            <a:r>
              <a:rPr sz="1467" spc="-31" dirty="0">
                <a:latin typeface="Calibri"/>
                <a:cs typeface="Calibri"/>
              </a:rPr>
              <a:t> </a:t>
            </a:r>
            <a:r>
              <a:rPr sz="1467" spc="12" dirty="0">
                <a:latin typeface="Calibri"/>
                <a:cs typeface="Calibri"/>
              </a:rPr>
              <a:t>du</a:t>
            </a:r>
            <a:r>
              <a:rPr sz="1467" spc="5" dirty="0">
                <a:latin typeface="Calibri"/>
                <a:cs typeface="Calibri"/>
              </a:rPr>
              <a:t>n</a:t>
            </a:r>
            <a:r>
              <a:rPr sz="1467" spc="52" dirty="0">
                <a:latin typeface="Calibri"/>
                <a:cs typeface="Calibri"/>
              </a:rPr>
              <a:t>i</a:t>
            </a:r>
            <a:r>
              <a:rPr sz="1467" dirty="0">
                <a:latin typeface="Calibri"/>
                <a:cs typeface="Calibri"/>
              </a:rPr>
              <a:t>a</a:t>
            </a:r>
            <a:r>
              <a:rPr sz="1467" spc="120" dirty="0">
                <a:latin typeface="Calibri"/>
                <a:cs typeface="Calibri"/>
              </a:rPr>
              <a:t> </a:t>
            </a:r>
            <a:r>
              <a:rPr sz="1467" spc="-19" dirty="0">
                <a:latin typeface="Calibri"/>
                <a:cs typeface="Calibri"/>
              </a:rPr>
              <a:t>a</a:t>
            </a:r>
            <a:r>
              <a:rPr sz="1467" spc="12" dirty="0">
                <a:latin typeface="Calibri"/>
                <a:cs typeface="Calibri"/>
              </a:rPr>
              <a:t>d</a:t>
            </a:r>
            <a:r>
              <a:rPr sz="1467" spc="-19" dirty="0">
                <a:latin typeface="Calibri"/>
                <a:cs typeface="Calibri"/>
              </a:rPr>
              <a:t>a</a:t>
            </a:r>
            <a:r>
              <a:rPr sz="1467" spc="52" dirty="0">
                <a:latin typeface="Calibri"/>
                <a:cs typeface="Calibri"/>
              </a:rPr>
              <a:t>l</a:t>
            </a:r>
            <a:r>
              <a:rPr sz="1467" spc="-12" dirty="0">
                <a:latin typeface="Calibri"/>
                <a:cs typeface="Calibri"/>
              </a:rPr>
              <a:t>a</a:t>
            </a:r>
            <a:r>
              <a:rPr sz="1467" spc="12" dirty="0">
                <a:latin typeface="Calibri"/>
                <a:cs typeface="Calibri"/>
              </a:rPr>
              <a:t>h</a:t>
            </a:r>
            <a:r>
              <a:rPr sz="1467" dirty="0">
                <a:latin typeface="Calibri"/>
                <a:cs typeface="Calibri"/>
              </a:rPr>
              <a:t>:</a:t>
            </a:r>
            <a:endParaRPr sz="1467">
              <a:latin typeface="Calibri"/>
              <a:cs typeface="Calibri"/>
            </a:endParaRPr>
          </a:p>
          <a:p>
            <a:pPr marL="1073545">
              <a:lnSpc>
                <a:spcPct val="101725"/>
              </a:lnSpc>
              <a:spcBef>
                <a:spcPts val="808"/>
              </a:spcBef>
            </a:pPr>
            <a:r>
              <a:rPr sz="2000" b="1" spc="-45" dirty="0">
                <a:solidFill>
                  <a:srgbClr val="9E350F"/>
                </a:solidFill>
                <a:latin typeface="Calibri"/>
                <a:cs typeface="Calibri"/>
              </a:rPr>
              <a:t>M</a:t>
            </a:r>
            <a:r>
              <a:rPr sz="2000" b="1" spc="19" dirty="0">
                <a:solidFill>
                  <a:srgbClr val="9E350F"/>
                </a:solidFill>
                <a:latin typeface="Calibri"/>
                <a:cs typeface="Calibri"/>
              </a:rPr>
              <a:t>E</a:t>
            </a:r>
            <a:r>
              <a:rPr sz="2000" b="1" spc="-52" dirty="0">
                <a:solidFill>
                  <a:srgbClr val="9E350F"/>
                </a:solidFill>
                <a:latin typeface="Calibri"/>
                <a:cs typeface="Calibri"/>
              </a:rPr>
              <a:t>M</a:t>
            </a:r>
            <a:r>
              <a:rPr sz="2000" b="1" spc="39" dirty="0">
                <a:solidFill>
                  <a:srgbClr val="9E350F"/>
                </a:solidFill>
                <a:latin typeface="Calibri"/>
                <a:cs typeface="Calibri"/>
              </a:rPr>
              <a:t>P</a:t>
            </a:r>
            <a:r>
              <a:rPr sz="2000" b="1" spc="19" dirty="0">
                <a:solidFill>
                  <a:srgbClr val="9E350F"/>
                </a:solidFill>
                <a:latin typeface="Calibri"/>
                <a:cs typeface="Calibri"/>
              </a:rPr>
              <a:t>E</a:t>
            </a:r>
            <a:r>
              <a:rPr sz="2000" b="1" spc="-25" dirty="0">
                <a:solidFill>
                  <a:srgbClr val="9E350F"/>
                </a:solidFill>
                <a:latin typeface="Calibri"/>
                <a:cs typeface="Calibri"/>
              </a:rPr>
              <a:t>R</a:t>
            </a:r>
            <a:r>
              <a:rPr sz="2000" b="1" spc="-39" dirty="0">
                <a:solidFill>
                  <a:srgbClr val="9E350F"/>
                </a:solidFill>
                <a:latin typeface="Calibri"/>
                <a:cs typeface="Calibri"/>
              </a:rPr>
              <a:t>S</a:t>
            </a:r>
            <a:r>
              <a:rPr sz="2000" b="1" spc="-33" dirty="0">
                <a:solidFill>
                  <a:srgbClr val="9E350F"/>
                </a:solidFill>
                <a:latin typeface="Calibri"/>
                <a:cs typeface="Calibri"/>
              </a:rPr>
              <a:t>I</a:t>
            </a:r>
            <a:r>
              <a:rPr sz="2000" b="1" spc="-12" dirty="0">
                <a:solidFill>
                  <a:srgbClr val="9E350F"/>
                </a:solidFill>
                <a:latin typeface="Calibri"/>
                <a:cs typeface="Calibri"/>
              </a:rPr>
              <a:t>A</a:t>
            </a:r>
            <a:r>
              <a:rPr sz="2000" b="1" spc="33" dirty="0">
                <a:solidFill>
                  <a:srgbClr val="9E350F"/>
                </a:solidFill>
                <a:latin typeface="Calibri"/>
                <a:cs typeface="Calibri"/>
              </a:rPr>
              <a:t>P</a:t>
            </a:r>
            <a:r>
              <a:rPr sz="2000" b="1" spc="5" dirty="0">
                <a:solidFill>
                  <a:srgbClr val="9E350F"/>
                </a:solidFill>
                <a:latin typeface="Calibri"/>
                <a:cs typeface="Calibri"/>
              </a:rPr>
              <a:t>K</a:t>
            </a:r>
            <a:r>
              <a:rPr sz="2000" b="1" spc="-12" dirty="0">
                <a:solidFill>
                  <a:srgbClr val="9E350F"/>
                </a:solidFill>
                <a:latin typeface="Calibri"/>
                <a:cs typeface="Calibri"/>
              </a:rPr>
              <a:t>A</a:t>
            </a:r>
            <a:r>
              <a:rPr sz="2000" b="1" dirty="0">
                <a:solidFill>
                  <a:srgbClr val="9E350F"/>
                </a:solidFill>
                <a:latin typeface="Calibri"/>
                <a:cs typeface="Calibri"/>
              </a:rPr>
              <a:t>N</a:t>
            </a:r>
            <a:r>
              <a:rPr sz="2000" b="1" spc="33" dirty="0">
                <a:solidFill>
                  <a:srgbClr val="9E350F"/>
                </a:solidFill>
                <a:latin typeface="Calibri"/>
                <a:cs typeface="Calibri"/>
              </a:rPr>
              <a:t> </a:t>
            </a:r>
            <a:r>
              <a:rPr sz="2000" b="1" spc="25" dirty="0">
                <a:solidFill>
                  <a:srgbClr val="9E350F"/>
                </a:solidFill>
                <a:latin typeface="Calibri"/>
                <a:cs typeface="Calibri"/>
              </a:rPr>
              <a:t>GE</a:t>
            </a:r>
            <a:r>
              <a:rPr sz="2000" b="1" spc="-19" dirty="0">
                <a:solidFill>
                  <a:srgbClr val="9E350F"/>
                </a:solidFill>
                <a:latin typeface="Calibri"/>
                <a:cs typeface="Calibri"/>
              </a:rPr>
              <a:t>N</a:t>
            </a:r>
            <a:r>
              <a:rPr sz="2000" b="1" spc="19" dirty="0">
                <a:solidFill>
                  <a:srgbClr val="9E350F"/>
                </a:solidFill>
                <a:latin typeface="Calibri"/>
                <a:cs typeface="Calibri"/>
              </a:rPr>
              <a:t>E</a:t>
            </a:r>
            <a:r>
              <a:rPr sz="2000" b="1" spc="-25" dirty="0">
                <a:solidFill>
                  <a:srgbClr val="9E350F"/>
                </a:solidFill>
                <a:latin typeface="Calibri"/>
                <a:cs typeface="Calibri"/>
              </a:rPr>
              <a:t>R</a:t>
            </a:r>
            <a:r>
              <a:rPr sz="2000" b="1" spc="-12" dirty="0">
                <a:solidFill>
                  <a:srgbClr val="9E350F"/>
                </a:solidFill>
                <a:latin typeface="Calibri"/>
                <a:cs typeface="Calibri"/>
              </a:rPr>
              <a:t>A</a:t>
            </a:r>
            <a:r>
              <a:rPr sz="2000" b="1" spc="-45" dirty="0">
                <a:solidFill>
                  <a:srgbClr val="9E350F"/>
                </a:solidFill>
                <a:latin typeface="Calibri"/>
                <a:cs typeface="Calibri"/>
              </a:rPr>
              <a:t>S</a:t>
            </a:r>
            <a:r>
              <a:rPr sz="2000" b="1" dirty="0">
                <a:solidFill>
                  <a:srgbClr val="9E350F"/>
                </a:solidFill>
                <a:latin typeface="Calibri"/>
                <a:cs typeface="Calibri"/>
              </a:rPr>
              <a:t>I</a:t>
            </a:r>
            <a:r>
              <a:rPr sz="2000" b="1" spc="112" dirty="0">
                <a:solidFill>
                  <a:srgbClr val="9E350F"/>
                </a:solidFill>
                <a:latin typeface="Calibri"/>
                <a:cs typeface="Calibri"/>
              </a:rPr>
              <a:t> </a:t>
            </a:r>
            <a:r>
              <a:rPr sz="2000" b="1" spc="-12" dirty="0">
                <a:solidFill>
                  <a:srgbClr val="9E350F"/>
                </a:solidFill>
                <a:latin typeface="Calibri"/>
                <a:cs typeface="Calibri"/>
              </a:rPr>
              <a:t>A</a:t>
            </a:r>
            <a:r>
              <a:rPr sz="2000" b="1" spc="-19" dirty="0">
                <a:solidFill>
                  <a:srgbClr val="9E350F"/>
                </a:solidFill>
                <a:latin typeface="Calibri"/>
                <a:cs typeface="Calibri"/>
              </a:rPr>
              <a:t>B</a:t>
            </a:r>
            <a:r>
              <a:rPr sz="2000" b="1" spc="-12" dirty="0">
                <a:solidFill>
                  <a:srgbClr val="9E350F"/>
                </a:solidFill>
                <a:latin typeface="Calibri"/>
                <a:cs typeface="Calibri"/>
              </a:rPr>
              <a:t>A</a:t>
            </a:r>
            <a:r>
              <a:rPr sz="2000" b="1" dirty="0">
                <a:solidFill>
                  <a:srgbClr val="9E350F"/>
                </a:solidFill>
                <a:latin typeface="Calibri"/>
                <a:cs typeface="Calibri"/>
              </a:rPr>
              <a:t>D</a:t>
            </a:r>
            <a:r>
              <a:rPr sz="2000" b="1" spc="-12" dirty="0">
                <a:solidFill>
                  <a:srgbClr val="9E350F"/>
                </a:solidFill>
                <a:latin typeface="Calibri"/>
                <a:cs typeface="Calibri"/>
              </a:rPr>
              <a:t> </a:t>
            </a:r>
            <a:r>
              <a:rPr sz="2000" b="1" spc="5" dirty="0">
                <a:solidFill>
                  <a:srgbClr val="9E350F"/>
                </a:solidFill>
                <a:latin typeface="Calibri"/>
                <a:cs typeface="Calibri"/>
              </a:rPr>
              <a:t>K</a:t>
            </a:r>
            <a:r>
              <a:rPr sz="2000" b="1" spc="19" dirty="0">
                <a:solidFill>
                  <a:srgbClr val="9E350F"/>
                </a:solidFill>
                <a:latin typeface="Calibri"/>
                <a:cs typeface="Calibri"/>
              </a:rPr>
              <a:t>E</a:t>
            </a:r>
            <a:r>
              <a:rPr sz="2000" b="1" spc="-12" dirty="0">
                <a:solidFill>
                  <a:srgbClr val="9E350F"/>
                </a:solidFill>
                <a:latin typeface="Calibri"/>
                <a:cs typeface="Calibri"/>
              </a:rPr>
              <a:t>-21</a:t>
            </a:r>
            <a:endParaRPr sz="2000">
              <a:latin typeface="Calibri"/>
              <a:cs typeface="Calibri"/>
            </a:endParaRPr>
          </a:p>
          <a:p>
            <a:pPr marL="3183894">
              <a:lnSpc>
                <a:spcPct val="101725"/>
              </a:lnSpc>
              <a:spcBef>
                <a:spcPts val="965"/>
              </a:spcBef>
            </a:pPr>
            <a:r>
              <a:rPr sz="2000" b="1" spc="45" dirty="0">
                <a:solidFill>
                  <a:srgbClr val="6E2F9F"/>
                </a:solidFill>
                <a:latin typeface="Calibri"/>
                <a:cs typeface="Calibri"/>
              </a:rPr>
              <a:t>O</a:t>
            </a:r>
            <a:r>
              <a:rPr sz="2000" b="1" spc="-45" dirty="0">
                <a:solidFill>
                  <a:srgbClr val="6E2F9F"/>
                </a:solidFill>
                <a:latin typeface="Calibri"/>
                <a:cs typeface="Calibri"/>
              </a:rPr>
              <a:t>L</a:t>
            </a:r>
            <a:r>
              <a:rPr sz="2000" b="1" spc="19" dirty="0">
                <a:solidFill>
                  <a:srgbClr val="6E2F9F"/>
                </a:solidFill>
                <a:latin typeface="Calibri"/>
                <a:cs typeface="Calibri"/>
              </a:rPr>
              <a:t>E</a:t>
            </a:r>
            <a:r>
              <a:rPr sz="2000" b="1" dirty="0">
                <a:solidFill>
                  <a:srgbClr val="6E2F9F"/>
                </a:solidFill>
                <a:latin typeface="Calibri"/>
                <a:cs typeface="Calibri"/>
              </a:rPr>
              <a:t>H</a:t>
            </a:r>
            <a:r>
              <a:rPr sz="2000" b="1" spc="-12" dirty="0">
                <a:solidFill>
                  <a:srgbClr val="6E2F9F"/>
                </a:solidFill>
                <a:latin typeface="Calibri"/>
                <a:cs typeface="Calibri"/>
              </a:rPr>
              <a:t> </a:t>
            </a:r>
            <a:r>
              <a:rPr sz="2000" b="1" spc="19" dirty="0">
                <a:solidFill>
                  <a:srgbClr val="6E2F9F"/>
                </a:solidFill>
                <a:latin typeface="Calibri"/>
                <a:cs typeface="Calibri"/>
              </a:rPr>
              <a:t>G</a:t>
            </a:r>
            <a:r>
              <a:rPr sz="2000" b="1" spc="-5" dirty="0">
                <a:solidFill>
                  <a:srgbClr val="6E2F9F"/>
                </a:solidFill>
                <a:latin typeface="Calibri"/>
                <a:cs typeface="Calibri"/>
              </a:rPr>
              <a:t>U</a:t>
            </a:r>
            <a:r>
              <a:rPr sz="2000" b="1" spc="-25" dirty="0">
                <a:solidFill>
                  <a:srgbClr val="6E2F9F"/>
                </a:solidFill>
                <a:latin typeface="Calibri"/>
                <a:cs typeface="Calibri"/>
              </a:rPr>
              <a:t>R</a:t>
            </a:r>
            <a:r>
              <a:rPr sz="2000" b="1" dirty="0">
                <a:solidFill>
                  <a:srgbClr val="6E2F9F"/>
                </a:solidFill>
                <a:latin typeface="Calibri"/>
                <a:cs typeface="Calibri"/>
              </a:rPr>
              <a:t>U</a:t>
            </a:r>
            <a:r>
              <a:rPr sz="2000" b="1" spc="-59" dirty="0">
                <a:solidFill>
                  <a:srgbClr val="6E2F9F"/>
                </a:solidFill>
                <a:latin typeface="Calibri"/>
                <a:cs typeface="Calibri"/>
              </a:rPr>
              <a:t> </a:t>
            </a:r>
            <a:r>
              <a:rPr sz="2000" b="1" spc="-12" dirty="0">
                <a:solidFill>
                  <a:srgbClr val="6E2F9F"/>
                </a:solidFill>
                <a:latin typeface="Calibri"/>
                <a:cs typeface="Calibri"/>
              </a:rPr>
              <a:t>A</a:t>
            </a:r>
            <a:r>
              <a:rPr sz="2000" b="1" spc="-19" dirty="0">
                <a:solidFill>
                  <a:srgbClr val="6E2F9F"/>
                </a:solidFill>
                <a:latin typeface="Calibri"/>
                <a:cs typeface="Calibri"/>
              </a:rPr>
              <a:t>B</a:t>
            </a:r>
            <a:r>
              <a:rPr sz="2000" b="1" spc="-5" dirty="0">
                <a:solidFill>
                  <a:srgbClr val="6E2F9F"/>
                </a:solidFill>
                <a:latin typeface="Calibri"/>
                <a:cs typeface="Calibri"/>
              </a:rPr>
              <a:t>A</a:t>
            </a:r>
            <a:r>
              <a:rPr sz="2000" b="1" dirty="0">
                <a:solidFill>
                  <a:srgbClr val="6E2F9F"/>
                </a:solidFill>
                <a:latin typeface="Calibri"/>
                <a:cs typeface="Calibri"/>
              </a:rPr>
              <a:t>D</a:t>
            </a:r>
            <a:r>
              <a:rPr sz="2000" b="1" spc="-12" dirty="0">
                <a:solidFill>
                  <a:srgbClr val="6E2F9F"/>
                </a:solidFill>
                <a:latin typeface="Calibri"/>
                <a:cs typeface="Calibri"/>
              </a:rPr>
              <a:t> </a:t>
            </a:r>
            <a:r>
              <a:rPr sz="2000" b="1" spc="5" dirty="0">
                <a:solidFill>
                  <a:srgbClr val="6E2F9F"/>
                </a:solidFill>
                <a:latin typeface="Calibri"/>
                <a:cs typeface="Calibri"/>
              </a:rPr>
              <a:t>K</a:t>
            </a:r>
            <a:r>
              <a:rPr sz="2000" b="1" spc="25" dirty="0">
                <a:solidFill>
                  <a:srgbClr val="6E2F9F"/>
                </a:solidFill>
                <a:latin typeface="Calibri"/>
                <a:cs typeface="Calibri"/>
              </a:rPr>
              <a:t>E</a:t>
            </a:r>
            <a:r>
              <a:rPr sz="2000" b="1" spc="-12" dirty="0">
                <a:solidFill>
                  <a:srgbClr val="6E2F9F"/>
                </a:solidFill>
                <a:latin typeface="Calibri"/>
                <a:cs typeface="Calibri"/>
              </a:rPr>
              <a:t>-20</a:t>
            </a:r>
            <a:endParaRPr sz="2000">
              <a:latin typeface="Calibri"/>
              <a:cs typeface="Calibri"/>
            </a:endParaRPr>
          </a:p>
          <a:p>
            <a:pPr marL="2339280">
              <a:lnSpc>
                <a:spcPct val="101725"/>
              </a:lnSpc>
              <a:spcBef>
                <a:spcPts val="593"/>
              </a:spcBef>
            </a:pPr>
            <a:r>
              <a:rPr sz="2000" b="1" spc="-45" dirty="0">
                <a:solidFill>
                  <a:srgbClr val="00AF4F"/>
                </a:solidFill>
                <a:latin typeface="Calibri"/>
                <a:cs typeface="Calibri"/>
              </a:rPr>
              <a:t>M</a:t>
            </a:r>
            <a:r>
              <a:rPr sz="2000" b="1" spc="19" dirty="0">
                <a:solidFill>
                  <a:srgbClr val="00AF4F"/>
                </a:solidFill>
                <a:latin typeface="Calibri"/>
                <a:cs typeface="Calibri"/>
              </a:rPr>
              <a:t>E</a:t>
            </a:r>
            <a:r>
              <a:rPr sz="2000" b="1" spc="-45" dirty="0">
                <a:solidFill>
                  <a:srgbClr val="00AF4F"/>
                </a:solidFill>
                <a:latin typeface="Calibri"/>
                <a:cs typeface="Calibri"/>
              </a:rPr>
              <a:t>L</a:t>
            </a:r>
            <a:r>
              <a:rPr sz="2000" b="1" spc="-12" dirty="0">
                <a:solidFill>
                  <a:srgbClr val="00AF4F"/>
                </a:solidFill>
                <a:latin typeface="Calibri"/>
                <a:cs typeface="Calibri"/>
              </a:rPr>
              <a:t>A</a:t>
            </a:r>
            <a:r>
              <a:rPr sz="2000" b="1" spc="-45" dirty="0">
                <a:solidFill>
                  <a:srgbClr val="00AF4F"/>
                </a:solidFill>
                <a:latin typeface="Calibri"/>
                <a:cs typeface="Calibri"/>
              </a:rPr>
              <a:t>L</a:t>
            </a:r>
            <a:r>
              <a:rPr sz="2000" b="1" spc="-5" dirty="0">
                <a:solidFill>
                  <a:srgbClr val="00AF4F"/>
                </a:solidFill>
                <a:latin typeface="Calibri"/>
                <a:cs typeface="Calibri"/>
              </a:rPr>
              <a:t>U</a:t>
            </a:r>
            <a:r>
              <a:rPr sz="2000" b="1" dirty="0">
                <a:solidFill>
                  <a:srgbClr val="00AF4F"/>
                </a:solidFill>
                <a:latin typeface="Calibri"/>
                <a:cs typeface="Calibri"/>
              </a:rPr>
              <a:t>I</a:t>
            </a:r>
            <a:r>
              <a:rPr sz="2000" b="1" spc="85" dirty="0">
                <a:solidFill>
                  <a:srgbClr val="00AF4F"/>
                </a:solidFill>
                <a:latin typeface="Calibri"/>
                <a:cs typeface="Calibri"/>
              </a:rPr>
              <a:t> </a:t>
            </a:r>
            <a:r>
              <a:rPr sz="2000" b="1" spc="-45" dirty="0">
                <a:solidFill>
                  <a:srgbClr val="00AF4F"/>
                </a:solidFill>
                <a:latin typeface="Calibri"/>
                <a:cs typeface="Calibri"/>
              </a:rPr>
              <a:t>S</a:t>
            </a:r>
            <a:r>
              <a:rPr sz="2000" b="1" spc="25" dirty="0">
                <a:solidFill>
                  <a:srgbClr val="00AF4F"/>
                </a:solidFill>
                <a:latin typeface="Calibri"/>
                <a:cs typeface="Calibri"/>
              </a:rPr>
              <a:t>E</a:t>
            </a:r>
            <a:r>
              <a:rPr sz="2000" b="1" spc="5" dirty="0">
                <a:solidFill>
                  <a:srgbClr val="00AF4F"/>
                </a:solidFill>
                <a:latin typeface="Calibri"/>
                <a:cs typeface="Calibri"/>
              </a:rPr>
              <a:t>K</a:t>
            </a:r>
            <a:r>
              <a:rPr sz="2000" b="1" spc="45" dirty="0">
                <a:solidFill>
                  <a:srgbClr val="00AF4F"/>
                </a:solidFill>
                <a:latin typeface="Calibri"/>
                <a:cs typeface="Calibri"/>
              </a:rPr>
              <a:t>O</a:t>
            </a:r>
            <a:r>
              <a:rPr sz="2000" b="1" spc="-45" dirty="0">
                <a:solidFill>
                  <a:srgbClr val="00AF4F"/>
                </a:solidFill>
                <a:latin typeface="Calibri"/>
                <a:cs typeface="Calibri"/>
              </a:rPr>
              <a:t>L</a:t>
            </a:r>
            <a:r>
              <a:rPr sz="2000" b="1" spc="-12" dirty="0">
                <a:solidFill>
                  <a:srgbClr val="00AF4F"/>
                </a:solidFill>
                <a:latin typeface="Calibri"/>
                <a:cs typeface="Calibri"/>
              </a:rPr>
              <a:t>A</a:t>
            </a:r>
            <a:r>
              <a:rPr sz="2000" b="1" dirty="0">
                <a:solidFill>
                  <a:srgbClr val="00AF4F"/>
                </a:solidFill>
                <a:latin typeface="Calibri"/>
                <a:cs typeface="Calibri"/>
              </a:rPr>
              <a:t>H</a:t>
            </a:r>
            <a:r>
              <a:rPr sz="2000" b="1" spc="-12" dirty="0">
                <a:solidFill>
                  <a:srgbClr val="00AF4F"/>
                </a:solidFill>
                <a:latin typeface="Calibri"/>
                <a:cs typeface="Calibri"/>
              </a:rPr>
              <a:t> A</a:t>
            </a:r>
            <a:r>
              <a:rPr sz="2000" b="1" spc="-19" dirty="0">
                <a:solidFill>
                  <a:srgbClr val="00AF4F"/>
                </a:solidFill>
                <a:latin typeface="Calibri"/>
                <a:cs typeface="Calibri"/>
              </a:rPr>
              <a:t>B</a:t>
            </a:r>
            <a:r>
              <a:rPr sz="2000" b="1" spc="-5" dirty="0">
                <a:solidFill>
                  <a:srgbClr val="00AF4F"/>
                </a:solidFill>
                <a:latin typeface="Calibri"/>
                <a:cs typeface="Calibri"/>
              </a:rPr>
              <a:t>A</a:t>
            </a:r>
            <a:r>
              <a:rPr sz="2000" b="1" dirty="0">
                <a:solidFill>
                  <a:srgbClr val="00AF4F"/>
                </a:solidFill>
                <a:latin typeface="Calibri"/>
                <a:cs typeface="Calibri"/>
              </a:rPr>
              <a:t>D</a:t>
            </a:r>
            <a:r>
              <a:rPr sz="2000" b="1" spc="-12" dirty="0">
                <a:solidFill>
                  <a:srgbClr val="00AF4F"/>
                </a:solidFill>
                <a:latin typeface="Calibri"/>
                <a:cs typeface="Calibri"/>
              </a:rPr>
              <a:t> </a:t>
            </a:r>
            <a:r>
              <a:rPr sz="2000" b="1" spc="5" dirty="0">
                <a:solidFill>
                  <a:srgbClr val="00AF4F"/>
                </a:solidFill>
                <a:latin typeface="Calibri"/>
                <a:cs typeface="Calibri"/>
              </a:rPr>
              <a:t>K</a:t>
            </a:r>
            <a:r>
              <a:rPr sz="2000" b="1" spc="19" dirty="0">
                <a:solidFill>
                  <a:srgbClr val="00AF4F"/>
                </a:solidFill>
                <a:latin typeface="Calibri"/>
                <a:cs typeface="Calibri"/>
              </a:rPr>
              <a:t>E</a:t>
            </a:r>
            <a:r>
              <a:rPr sz="2000" b="1" spc="-12" dirty="0">
                <a:solidFill>
                  <a:srgbClr val="00AF4F"/>
                </a:solidFill>
                <a:latin typeface="Calibri"/>
                <a:cs typeface="Calibri"/>
              </a:rPr>
              <a:t>-19</a:t>
            </a:r>
            <a:endParaRPr sz="2000">
              <a:latin typeface="Calibri"/>
              <a:cs typeface="Calibri"/>
            </a:endParaRPr>
          </a:p>
          <a:p>
            <a:pPr marL="3520859">
              <a:lnSpc>
                <a:spcPct val="101725"/>
              </a:lnSpc>
              <a:spcBef>
                <a:spcPts val="500"/>
              </a:spcBef>
            </a:pPr>
            <a:r>
              <a:rPr sz="2000" b="1" spc="39" dirty="0">
                <a:solidFill>
                  <a:srgbClr val="FF0000"/>
                </a:solidFill>
                <a:latin typeface="Calibri"/>
                <a:cs typeface="Calibri"/>
              </a:rPr>
              <a:t>D</a:t>
            </a:r>
            <a:r>
              <a:rPr sz="2000" b="1" spc="25" dirty="0">
                <a:solidFill>
                  <a:srgbClr val="FF0000"/>
                </a:solidFill>
                <a:latin typeface="Calibri"/>
                <a:cs typeface="Calibri"/>
              </a:rPr>
              <a:t>E</a:t>
            </a:r>
            <a:r>
              <a:rPr sz="2000" b="1" spc="-19" dirty="0">
                <a:solidFill>
                  <a:srgbClr val="FF0000"/>
                </a:solidFill>
                <a:latin typeface="Calibri"/>
                <a:cs typeface="Calibri"/>
              </a:rPr>
              <a:t>N</a:t>
            </a:r>
            <a:r>
              <a:rPr sz="2000" b="1" spc="25" dirty="0">
                <a:solidFill>
                  <a:srgbClr val="FF0000"/>
                </a:solidFill>
                <a:latin typeface="Calibri"/>
                <a:cs typeface="Calibri"/>
              </a:rPr>
              <a:t>G</a:t>
            </a:r>
            <a:r>
              <a:rPr sz="2000" b="1" spc="-5" dirty="0">
                <a:solidFill>
                  <a:srgbClr val="FF0000"/>
                </a:solidFill>
                <a:latin typeface="Calibri"/>
                <a:cs typeface="Calibri"/>
              </a:rPr>
              <a:t>A</a:t>
            </a:r>
            <a:r>
              <a:rPr sz="2000" b="1" dirty="0">
                <a:solidFill>
                  <a:srgbClr val="FF0000"/>
                </a:solidFill>
                <a:latin typeface="Calibri"/>
                <a:cs typeface="Calibri"/>
              </a:rPr>
              <a:t>N</a:t>
            </a:r>
            <a:r>
              <a:rPr sz="2000" b="1" spc="-85" dirty="0">
                <a:solidFill>
                  <a:srgbClr val="FF0000"/>
                </a:solidFill>
                <a:latin typeface="Calibri"/>
                <a:cs typeface="Calibri"/>
              </a:rPr>
              <a:t> </a:t>
            </a:r>
            <a:r>
              <a:rPr sz="2000" b="1" spc="-52" dirty="0">
                <a:solidFill>
                  <a:srgbClr val="FF0000"/>
                </a:solidFill>
                <a:latin typeface="Calibri"/>
                <a:cs typeface="Calibri"/>
              </a:rPr>
              <a:t>M</a:t>
            </a:r>
            <a:r>
              <a:rPr sz="2000" b="1" spc="25" dirty="0">
                <a:solidFill>
                  <a:srgbClr val="FF0000"/>
                </a:solidFill>
                <a:latin typeface="Calibri"/>
                <a:cs typeface="Calibri"/>
              </a:rPr>
              <a:t>E</a:t>
            </a:r>
            <a:r>
              <a:rPr sz="2000" b="1" spc="-92" dirty="0">
                <a:solidFill>
                  <a:srgbClr val="FF0000"/>
                </a:solidFill>
                <a:latin typeface="Calibri"/>
                <a:cs typeface="Calibri"/>
              </a:rPr>
              <a:t>T</a:t>
            </a:r>
            <a:r>
              <a:rPr sz="2000" b="1" spc="45" dirty="0">
                <a:solidFill>
                  <a:srgbClr val="FF0000"/>
                </a:solidFill>
                <a:latin typeface="Calibri"/>
                <a:cs typeface="Calibri"/>
              </a:rPr>
              <a:t>O</a:t>
            </a:r>
            <a:r>
              <a:rPr sz="2000" b="1" spc="-59" dirty="0">
                <a:solidFill>
                  <a:srgbClr val="FF0000"/>
                </a:solidFill>
                <a:latin typeface="Calibri"/>
                <a:cs typeface="Calibri"/>
              </a:rPr>
              <a:t>D</a:t>
            </a:r>
            <a:r>
              <a:rPr sz="2000" b="1" dirty="0">
                <a:solidFill>
                  <a:srgbClr val="FF0000"/>
                </a:solidFill>
                <a:latin typeface="Calibri"/>
                <a:cs typeface="Calibri"/>
              </a:rPr>
              <a:t>A </a:t>
            </a:r>
            <a:r>
              <a:rPr sz="2000" b="1" spc="33" dirty="0">
                <a:solidFill>
                  <a:srgbClr val="FF0000"/>
                </a:solidFill>
                <a:latin typeface="Calibri"/>
                <a:cs typeface="Calibri"/>
              </a:rPr>
              <a:t>P</a:t>
            </a:r>
            <a:r>
              <a:rPr sz="2000" b="1" spc="25" dirty="0">
                <a:solidFill>
                  <a:srgbClr val="FF0000"/>
                </a:solidFill>
                <a:latin typeface="Calibri"/>
                <a:cs typeface="Calibri"/>
              </a:rPr>
              <a:t>E</a:t>
            </a:r>
            <a:r>
              <a:rPr sz="2000" b="1" spc="-45" dirty="0">
                <a:solidFill>
                  <a:srgbClr val="FF0000"/>
                </a:solidFill>
                <a:latin typeface="Calibri"/>
                <a:cs typeface="Calibri"/>
              </a:rPr>
              <a:t>M</a:t>
            </a:r>
            <a:r>
              <a:rPr sz="2000" b="1" spc="-19" dirty="0">
                <a:solidFill>
                  <a:srgbClr val="FF0000"/>
                </a:solidFill>
                <a:latin typeface="Calibri"/>
                <a:cs typeface="Calibri"/>
              </a:rPr>
              <a:t>B</a:t>
            </a:r>
            <a:r>
              <a:rPr sz="2000" b="1" spc="19" dirty="0">
                <a:solidFill>
                  <a:srgbClr val="FF0000"/>
                </a:solidFill>
                <a:latin typeface="Calibri"/>
                <a:cs typeface="Calibri"/>
              </a:rPr>
              <a:t>E</a:t>
            </a:r>
            <a:r>
              <a:rPr sz="2000" b="1" spc="-39" dirty="0">
                <a:solidFill>
                  <a:srgbClr val="FF0000"/>
                </a:solidFill>
                <a:latin typeface="Calibri"/>
                <a:cs typeface="Calibri"/>
              </a:rPr>
              <a:t>L</a:t>
            </a:r>
            <a:r>
              <a:rPr sz="2000" b="1" spc="-12" dirty="0">
                <a:solidFill>
                  <a:srgbClr val="FF0000"/>
                </a:solidFill>
                <a:latin typeface="Calibri"/>
                <a:cs typeface="Calibri"/>
              </a:rPr>
              <a:t>A</a:t>
            </a:r>
            <a:r>
              <a:rPr sz="2000" b="1" spc="39" dirty="0">
                <a:solidFill>
                  <a:srgbClr val="FF0000"/>
                </a:solidFill>
                <a:latin typeface="Calibri"/>
                <a:cs typeface="Calibri"/>
              </a:rPr>
              <a:t>J</a:t>
            </a:r>
            <a:r>
              <a:rPr sz="2000" b="1" spc="-12" dirty="0">
                <a:solidFill>
                  <a:srgbClr val="FF0000"/>
                </a:solidFill>
                <a:latin typeface="Calibri"/>
                <a:cs typeface="Calibri"/>
              </a:rPr>
              <a:t>A</a:t>
            </a:r>
            <a:r>
              <a:rPr sz="2000" b="1" spc="-25" dirty="0">
                <a:solidFill>
                  <a:srgbClr val="FF0000"/>
                </a:solidFill>
                <a:latin typeface="Calibri"/>
                <a:cs typeface="Calibri"/>
              </a:rPr>
              <a:t>R</a:t>
            </a:r>
            <a:r>
              <a:rPr sz="2000" b="1" spc="-12" dirty="0">
                <a:solidFill>
                  <a:srgbClr val="FF0000"/>
                </a:solidFill>
                <a:latin typeface="Calibri"/>
                <a:cs typeface="Calibri"/>
              </a:rPr>
              <a:t>A</a:t>
            </a:r>
            <a:r>
              <a:rPr sz="2000" b="1" dirty="0">
                <a:solidFill>
                  <a:srgbClr val="FF0000"/>
                </a:solidFill>
                <a:latin typeface="Calibri"/>
                <a:cs typeface="Calibri"/>
              </a:rPr>
              <a:t>N</a:t>
            </a:r>
            <a:r>
              <a:rPr sz="2000" b="1" spc="-12" dirty="0">
                <a:solidFill>
                  <a:srgbClr val="FF0000"/>
                </a:solidFill>
                <a:latin typeface="Calibri"/>
                <a:cs typeface="Calibri"/>
              </a:rPr>
              <a:t> A</a:t>
            </a:r>
            <a:r>
              <a:rPr sz="2000" b="1" spc="-19" dirty="0">
                <a:solidFill>
                  <a:srgbClr val="FF0000"/>
                </a:solidFill>
                <a:latin typeface="Calibri"/>
                <a:cs typeface="Calibri"/>
              </a:rPr>
              <a:t>B</a:t>
            </a:r>
            <a:r>
              <a:rPr sz="2000" b="1" spc="-5" dirty="0">
                <a:solidFill>
                  <a:srgbClr val="FF0000"/>
                </a:solidFill>
                <a:latin typeface="Calibri"/>
                <a:cs typeface="Calibri"/>
              </a:rPr>
              <a:t>A</a:t>
            </a:r>
            <a:r>
              <a:rPr sz="2000" b="1" dirty="0">
                <a:solidFill>
                  <a:srgbClr val="FF0000"/>
                </a:solidFill>
                <a:latin typeface="Calibri"/>
                <a:cs typeface="Calibri"/>
              </a:rPr>
              <a:t>D </a:t>
            </a:r>
            <a:r>
              <a:rPr sz="2000" b="1" spc="5" dirty="0">
                <a:solidFill>
                  <a:srgbClr val="FF0000"/>
                </a:solidFill>
                <a:latin typeface="Calibri"/>
                <a:cs typeface="Calibri"/>
              </a:rPr>
              <a:t>K</a:t>
            </a:r>
            <a:r>
              <a:rPr sz="2000" b="1" spc="19" dirty="0">
                <a:solidFill>
                  <a:srgbClr val="FF0000"/>
                </a:solidFill>
                <a:latin typeface="Calibri"/>
                <a:cs typeface="Calibri"/>
              </a:rPr>
              <a:t>E</a:t>
            </a:r>
            <a:r>
              <a:rPr sz="2000" b="1" spc="-12" dirty="0">
                <a:solidFill>
                  <a:srgbClr val="FF0000"/>
                </a:solidFill>
                <a:latin typeface="Calibri"/>
                <a:cs typeface="Calibri"/>
              </a:rPr>
              <a:t>-18</a:t>
            </a:r>
            <a:endParaRPr sz="2000">
              <a:latin typeface="Calibri"/>
              <a:cs typeface="Calibri"/>
            </a:endParaRPr>
          </a:p>
          <a:p>
            <a:pPr marL="1741548" marR="3825147" indent="-394113">
              <a:lnSpc>
                <a:spcPts val="1707"/>
              </a:lnSpc>
              <a:spcBef>
                <a:spcPts val="15736"/>
              </a:spcBef>
            </a:pPr>
            <a:r>
              <a:rPr sz="1467" spc="-59" dirty="0">
                <a:solidFill>
                  <a:srgbClr val="FDFFFD"/>
                </a:solidFill>
                <a:latin typeface="Calibri"/>
                <a:cs typeface="Calibri"/>
              </a:rPr>
              <a:t>U</a:t>
            </a:r>
            <a:r>
              <a:rPr sz="1467" spc="12" dirty="0">
                <a:solidFill>
                  <a:srgbClr val="FDFFFD"/>
                </a:solidFill>
                <a:latin typeface="Calibri"/>
                <a:cs typeface="Calibri"/>
              </a:rPr>
              <a:t>n</a:t>
            </a:r>
            <a:r>
              <a:rPr sz="1467" dirty="0">
                <a:solidFill>
                  <a:srgbClr val="FDFFFD"/>
                </a:solidFill>
                <a:latin typeface="Calibri"/>
                <a:cs typeface="Calibri"/>
              </a:rPr>
              <a:t>t</a:t>
            </a:r>
            <a:r>
              <a:rPr sz="1467" spc="12" dirty="0">
                <a:solidFill>
                  <a:srgbClr val="FDFFFD"/>
                </a:solidFill>
                <a:latin typeface="Calibri"/>
                <a:cs typeface="Calibri"/>
              </a:rPr>
              <a:t>u</a:t>
            </a:r>
            <a:r>
              <a:rPr sz="1467" dirty="0">
                <a:solidFill>
                  <a:srgbClr val="FDFFFD"/>
                </a:solidFill>
                <a:latin typeface="Calibri"/>
                <a:cs typeface="Calibri"/>
              </a:rPr>
              <a:t>k</a:t>
            </a:r>
            <a:r>
              <a:rPr sz="1467" spc="59" dirty="0">
                <a:solidFill>
                  <a:srgbClr val="FDFFFD"/>
                </a:solidFill>
                <a:latin typeface="Calibri"/>
                <a:cs typeface="Calibri"/>
              </a:rPr>
              <a:t> </a:t>
            </a:r>
            <a:r>
              <a:rPr sz="1467" spc="12" dirty="0">
                <a:solidFill>
                  <a:srgbClr val="FDFFFD"/>
                </a:solidFill>
                <a:latin typeface="Calibri"/>
                <a:cs typeface="Calibri"/>
              </a:rPr>
              <a:t>d</a:t>
            </a:r>
            <a:r>
              <a:rPr sz="1467" spc="-12" dirty="0">
                <a:solidFill>
                  <a:srgbClr val="FDFFFD"/>
                </a:solidFill>
                <a:latin typeface="Calibri"/>
                <a:cs typeface="Calibri"/>
              </a:rPr>
              <a:t>a</a:t>
            </a:r>
            <a:r>
              <a:rPr sz="1467" spc="12" dirty="0">
                <a:solidFill>
                  <a:srgbClr val="FDFFFD"/>
                </a:solidFill>
                <a:latin typeface="Calibri"/>
                <a:cs typeface="Calibri"/>
              </a:rPr>
              <a:t>p</a:t>
            </a:r>
            <a:r>
              <a:rPr sz="1467" spc="-19" dirty="0">
                <a:solidFill>
                  <a:srgbClr val="FDFFFD"/>
                </a:solidFill>
                <a:latin typeface="Calibri"/>
                <a:cs typeface="Calibri"/>
              </a:rPr>
              <a:t>a</a:t>
            </a:r>
            <a:r>
              <a:rPr sz="1467" dirty="0">
                <a:solidFill>
                  <a:srgbClr val="FDFFFD"/>
                </a:solidFill>
                <a:latin typeface="Calibri"/>
                <a:cs typeface="Calibri"/>
              </a:rPr>
              <a:t>t</a:t>
            </a:r>
            <a:r>
              <a:rPr sz="1467" spc="135" dirty="0">
                <a:solidFill>
                  <a:srgbClr val="FDFFFD"/>
                </a:solidFill>
                <a:latin typeface="Calibri"/>
                <a:cs typeface="Calibri"/>
              </a:rPr>
              <a:t> </a:t>
            </a:r>
            <a:r>
              <a:rPr sz="1467" spc="5" dirty="0">
                <a:solidFill>
                  <a:srgbClr val="FDFFFD"/>
                </a:solidFill>
                <a:latin typeface="Calibri"/>
                <a:cs typeface="Calibri"/>
              </a:rPr>
              <a:t>m</a:t>
            </a:r>
            <a:r>
              <a:rPr sz="1467" spc="52" dirty="0">
                <a:solidFill>
                  <a:srgbClr val="FDFFFD"/>
                </a:solidFill>
                <a:latin typeface="Calibri"/>
                <a:cs typeface="Calibri"/>
              </a:rPr>
              <a:t>e</a:t>
            </a:r>
            <a:r>
              <a:rPr sz="1467" dirty="0">
                <a:solidFill>
                  <a:srgbClr val="FDFFFD"/>
                </a:solidFill>
                <a:latin typeface="Calibri"/>
                <a:cs typeface="Calibri"/>
              </a:rPr>
              <a:t>m</a:t>
            </a:r>
            <a:r>
              <a:rPr sz="1467" spc="-12" dirty="0">
                <a:solidFill>
                  <a:srgbClr val="FDFFFD"/>
                </a:solidFill>
                <a:latin typeface="Calibri"/>
                <a:cs typeface="Calibri"/>
              </a:rPr>
              <a:t>a</a:t>
            </a:r>
            <a:r>
              <a:rPr sz="1467" spc="12" dirty="0">
                <a:solidFill>
                  <a:srgbClr val="FDFFFD"/>
                </a:solidFill>
                <a:latin typeface="Calibri"/>
                <a:cs typeface="Calibri"/>
              </a:rPr>
              <a:t>h</a:t>
            </a:r>
            <a:r>
              <a:rPr sz="1467" spc="-19" dirty="0">
                <a:solidFill>
                  <a:srgbClr val="FDFFFD"/>
                </a:solidFill>
                <a:latin typeface="Calibri"/>
                <a:cs typeface="Calibri"/>
              </a:rPr>
              <a:t>a</a:t>
            </a:r>
            <a:r>
              <a:rPr sz="1467" dirty="0">
                <a:solidFill>
                  <a:srgbClr val="FDFFFD"/>
                </a:solidFill>
                <a:latin typeface="Calibri"/>
                <a:cs typeface="Calibri"/>
              </a:rPr>
              <a:t>mi</a:t>
            </a:r>
            <a:r>
              <a:rPr sz="1467" spc="161" dirty="0">
                <a:solidFill>
                  <a:srgbClr val="FDFFFD"/>
                </a:solidFill>
                <a:latin typeface="Calibri"/>
                <a:cs typeface="Calibri"/>
              </a:rPr>
              <a:t> </a:t>
            </a:r>
            <a:r>
              <a:rPr sz="1467" spc="12" dirty="0">
                <a:solidFill>
                  <a:srgbClr val="FDFFFD"/>
                </a:solidFill>
                <a:latin typeface="Calibri"/>
                <a:cs typeface="Calibri"/>
              </a:rPr>
              <a:t>d</a:t>
            </a:r>
            <a:r>
              <a:rPr sz="1467" spc="-19" dirty="0">
                <a:solidFill>
                  <a:srgbClr val="FDFFFD"/>
                </a:solidFill>
                <a:latin typeface="Calibri"/>
                <a:cs typeface="Calibri"/>
              </a:rPr>
              <a:t>a</a:t>
            </a:r>
            <a:r>
              <a:rPr sz="1467" dirty="0">
                <a:solidFill>
                  <a:srgbClr val="FDFFFD"/>
                </a:solidFill>
                <a:latin typeface="Calibri"/>
                <a:cs typeface="Calibri"/>
              </a:rPr>
              <a:t>n</a:t>
            </a:r>
            <a:r>
              <a:rPr sz="1467" spc="31" dirty="0">
                <a:solidFill>
                  <a:srgbClr val="FDFFFD"/>
                </a:solidFill>
                <a:latin typeface="Calibri"/>
                <a:cs typeface="Calibri"/>
              </a:rPr>
              <a:t> </a:t>
            </a:r>
            <a:r>
              <a:rPr sz="1467" dirty="0">
                <a:solidFill>
                  <a:srgbClr val="FDFFFD"/>
                </a:solidFill>
                <a:latin typeface="Calibri"/>
                <a:cs typeface="Calibri"/>
              </a:rPr>
              <a:t>m</a:t>
            </a:r>
            <a:r>
              <a:rPr sz="1467" spc="52" dirty="0">
                <a:solidFill>
                  <a:srgbClr val="FDFFFD"/>
                </a:solidFill>
                <a:latin typeface="Calibri"/>
                <a:cs typeface="Calibri"/>
              </a:rPr>
              <a:t>e</a:t>
            </a:r>
            <a:r>
              <a:rPr sz="1467" spc="12" dirty="0">
                <a:solidFill>
                  <a:srgbClr val="FDFFFD"/>
                </a:solidFill>
                <a:latin typeface="Calibri"/>
                <a:cs typeface="Calibri"/>
              </a:rPr>
              <a:t>nd</a:t>
            </a:r>
            <a:r>
              <a:rPr sz="1467" spc="-19" dirty="0">
                <a:solidFill>
                  <a:srgbClr val="FDFFFD"/>
                </a:solidFill>
                <a:latin typeface="Calibri"/>
                <a:cs typeface="Calibri"/>
              </a:rPr>
              <a:t>a</a:t>
            </a:r>
            <a:r>
              <a:rPr sz="1467" spc="52" dirty="0">
                <a:solidFill>
                  <a:srgbClr val="FDFFFD"/>
                </a:solidFill>
                <a:latin typeface="Calibri"/>
                <a:cs typeface="Calibri"/>
              </a:rPr>
              <a:t>l</a:t>
            </a:r>
            <a:r>
              <a:rPr sz="1467" spc="-19" dirty="0">
                <a:solidFill>
                  <a:srgbClr val="FDFFFD"/>
                </a:solidFill>
                <a:latin typeface="Calibri"/>
                <a:cs typeface="Calibri"/>
              </a:rPr>
              <a:t>a</a:t>
            </a:r>
            <a:r>
              <a:rPr sz="1467" spc="5" dirty="0">
                <a:solidFill>
                  <a:srgbClr val="FDFFFD"/>
                </a:solidFill>
                <a:latin typeface="Calibri"/>
                <a:cs typeface="Calibri"/>
              </a:rPr>
              <a:t>m</a:t>
            </a:r>
            <a:r>
              <a:rPr sz="1467" dirty="0">
                <a:solidFill>
                  <a:srgbClr val="FDFFFD"/>
                </a:solidFill>
                <a:latin typeface="Calibri"/>
                <a:cs typeface="Calibri"/>
              </a:rPr>
              <a:t>i</a:t>
            </a:r>
            <a:r>
              <a:rPr sz="1467" spc="60" dirty="0">
                <a:solidFill>
                  <a:srgbClr val="FDFFFD"/>
                </a:solidFill>
                <a:latin typeface="Calibri"/>
                <a:cs typeface="Calibri"/>
              </a:rPr>
              <a:t> </a:t>
            </a:r>
            <a:r>
              <a:rPr sz="1467" spc="45" dirty="0">
                <a:solidFill>
                  <a:srgbClr val="FDFFFD"/>
                </a:solidFill>
                <a:latin typeface="Calibri"/>
                <a:cs typeface="Calibri"/>
              </a:rPr>
              <a:t>f</a:t>
            </a:r>
            <a:r>
              <a:rPr sz="1467" spc="52" dirty="0">
                <a:solidFill>
                  <a:srgbClr val="FDFFFD"/>
                </a:solidFill>
                <a:latin typeface="Calibri"/>
                <a:cs typeface="Calibri"/>
              </a:rPr>
              <a:t>e</a:t>
            </a:r>
            <a:r>
              <a:rPr sz="1467" spc="12" dirty="0">
                <a:solidFill>
                  <a:srgbClr val="FDFFFD"/>
                </a:solidFill>
                <a:latin typeface="Calibri"/>
                <a:cs typeface="Calibri"/>
              </a:rPr>
              <a:t>no</a:t>
            </a:r>
            <a:r>
              <a:rPr sz="1467" dirty="0">
                <a:solidFill>
                  <a:srgbClr val="FDFFFD"/>
                </a:solidFill>
                <a:latin typeface="Calibri"/>
                <a:cs typeface="Calibri"/>
              </a:rPr>
              <a:t>m</a:t>
            </a:r>
            <a:r>
              <a:rPr sz="1467" spc="52" dirty="0">
                <a:solidFill>
                  <a:srgbClr val="FDFFFD"/>
                </a:solidFill>
                <a:latin typeface="Calibri"/>
                <a:cs typeface="Calibri"/>
              </a:rPr>
              <a:t>e</a:t>
            </a:r>
            <a:r>
              <a:rPr sz="1467" spc="12" dirty="0">
                <a:solidFill>
                  <a:srgbClr val="FDFFFD"/>
                </a:solidFill>
                <a:latin typeface="Calibri"/>
                <a:cs typeface="Calibri"/>
              </a:rPr>
              <a:t>n</a:t>
            </a:r>
            <a:r>
              <a:rPr sz="1467" dirty="0">
                <a:solidFill>
                  <a:srgbClr val="FDFFFD"/>
                </a:solidFill>
                <a:latin typeface="Calibri"/>
                <a:cs typeface="Calibri"/>
              </a:rPr>
              <a:t>a</a:t>
            </a:r>
            <a:r>
              <a:rPr sz="1467" spc="-24" dirty="0">
                <a:solidFill>
                  <a:srgbClr val="FDFFFD"/>
                </a:solidFill>
                <a:latin typeface="Calibri"/>
                <a:cs typeface="Calibri"/>
              </a:rPr>
              <a:t> </a:t>
            </a:r>
            <a:r>
              <a:rPr sz="1467" spc="12" dirty="0">
                <a:solidFill>
                  <a:srgbClr val="FDFFFD"/>
                </a:solidFill>
                <a:latin typeface="Calibri"/>
                <a:cs typeface="Calibri"/>
              </a:rPr>
              <a:t>p</a:t>
            </a:r>
            <a:r>
              <a:rPr sz="1467" spc="52" dirty="0">
                <a:solidFill>
                  <a:srgbClr val="FDFFFD"/>
                </a:solidFill>
                <a:latin typeface="Calibri"/>
                <a:cs typeface="Calibri"/>
              </a:rPr>
              <a:t>e</a:t>
            </a:r>
            <a:r>
              <a:rPr sz="1467" spc="5" dirty="0">
                <a:solidFill>
                  <a:srgbClr val="FDFFFD"/>
                </a:solidFill>
                <a:latin typeface="Calibri"/>
                <a:cs typeface="Calibri"/>
              </a:rPr>
              <a:t>m</a:t>
            </a:r>
            <a:r>
              <a:rPr sz="1467" spc="12" dirty="0">
                <a:solidFill>
                  <a:srgbClr val="FDFFFD"/>
                </a:solidFill>
                <a:latin typeface="Calibri"/>
                <a:cs typeface="Calibri"/>
              </a:rPr>
              <a:t>b</a:t>
            </a:r>
            <a:r>
              <a:rPr sz="1467" spc="52" dirty="0">
                <a:solidFill>
                  <a:srgbClr val="FDFFFD"/>
                </a:solidFill>
                <a:latin typeface="Calibri"/>
                <a:cs typeface="Calibri"/>
              </a:rPr>
              <a:t>el</a:t>
            </a:r>
            <a:r>
              <a:rPr sz="1467" spc="-12" dirty="0">
                <a:solidFill>
                  <a:srgbClr val="FDFFFD"/>
                </a:solidFill>
                <a:latin typeface="Calibri"/>
                <a:cs typeface="Calibri"/>
              </a:rPr>
              <a:t>a</a:t>
            </a:r>
            <a:r>
              <a:rPr sz="1467" spc="39" dirty="0">
                <a:solidFill>
                  <a:srgbClr val="FDFFFD"/>
                </a:solidFill>
                <a:latin typeface="Calibri"/>
                <a:cs typeface="Calibri"/>
              </a:rPr>
              <a:t>j</a:t>
            </a:r>
            <a:r>
              <a:rPr sz="1467" spc="-19" dirty="0">
                <a:solidFill>
                  <a:srgbClr val="FDFFFD"/>
                </a:solidFill>
                <a:latin typeface="Calibri"/>
                <a:cs typeface="Calibri"/>
              </a:rPr>
              <a:t>ara</a:t>
            </a:r>
            <a:r>
              <a:rPr sz="1467" dirty="0">
                <a:solidFill>
                  <a:srgbClr val="FDFFFD"/>
                </a:solidFill>
                <a:latin typeface="Calibri"/>
                <a:cs typeface="Calibri"/>
              </a:rPr>
              <a:t>n</a:t>
            </a:r>
            <a:r>
              <a:rPr sz="1467" spc="51" dirty="0">
                <a:solidFill>
                  <a:srgbClr val="FDFFFD"/>
                </a:solidFill>
                <a:latin typeface="Calibri"/>
                <a:cs typeface="Calibri"/>
              </a:rPr>
              <a:t> </a:t>
            </a:r>
            <a:r>
              <a:rPr sz="1467" spc="-19" dirty="0">
                <a:solidFill>
                  <a:srgbClr val="FDFFFD"/>
                </a:solidFill>
                <a:latin typeface="Calibri"/>
                <a:cs typeface="Calibri"/>
              </a:rPr>
              <a:t>a</a:t>
            </a:r>
            <a:r>
              <a:rPr sz="1467" spc="12" dirty="0">
                <a:solidFill>
                  <a:srgbClr val="FDFFFD"/>
                </a:solidFill>
                <a:latin typeface="Calibri"/>
                <a:cs typeface="Calibri"/>
              </a:rPr>
              <a:t>b</a:t>
            </a:r>
            <a:r>
              <a:rPr sz="1467" spc="-19" dirty="0">
                <a:solidFill>
                  <a:srgbClr val="FDFFFD"/>
                </a:solidFill>
                <a:latin typeface="Calibri"/>
                <a:cs typeface="Calibri"/>
              </a:rPr>
              <a:t>a</a:t>
            </a:r>
            <a:r>
              <a:rPr sz="1467" dirty="0">
                <a:solidFill>
                  <a:srgbClr val="FDFFFD"/>
                </a:solidFill>
                <a:latin typeface="Calibri"/>
                <a:cs typeface="Calibri"/>
              </a:rPr>
              <a:t>d</a:t>
            </a:r>
            <a:r>
              <a:rPr sz="1467" spc="45" dirty="0">
                <a:solidFill>
                  <a:srgbClr val="FDFFFD"/>
                </a:solidFill>
                <a:latin typeface="Calibri"/>
                <a:cs typeface="Calibri"/>
              </a:rPr>
              <a:t> </a:t>
            </a:r>
            <a:r>
              <a:rPr sz="1467" spc="-79" dirty="0">
                <a:solidFill>
                  <a:srgbClr val="FDFFFD"/>
                </a:solidFill>
                <a:latin typeface="Calibri"/>
                <a:cs typeface="Calibri"/>
              </a:rPr>
              <a:t>k</a:t>
            </a:r>
            <a:r>
              <a:rPr sz="1467" spc="52" dirty="0">
                <a:solidFill>
                  <a:srgbClr val="FDFFFD"/>
                </a:solidFill>
                <a:latin typeface="Calibri"/>
                <a:cs typeface="Calibri"/>
              </a:rPr>
              <a:t>e</a:t>
            </a:r>
            <a:r>
              <a:rPr sz="1467" spc="39" dirty="0">
                <a:solidFill>
                  <a:srgbClr val="FDFFFD"/>
                </a:solidFill>
                <a:latin typeface="Calibri"/>
                <a:cs typeface="Calibri"/>
              </a:rPr>
              <a:t>-</a:t>
            </a:r>
            <a:r>
              <a:rPr sz="1467" spc="-59" dirty="0">
                <a:solidFill>
                  <a:srgbClr val="FDFFFD"/>
                </a:solidFill>
                <a:latin typeface="Calibri"/>
                <a:cs typeface="Calibri"/>
              </a:rPr>
              <a:t>2</a:t>
            </a:r>
            <a:r>
              <a:rPr sz="1467" dirty="0">
                <a:solidFill>
                  <a:srgbClr val="FDFFFD"/>
                </a:solidFill>
                <a:latin typeface="Calibri"/>
                <a:cs typeface="Calibri"/>
              </a:rPr>
              <a:t>1</a:t>
            </a:r>
            <a:r>
              <a:rPr sz="1467" spc="79" dirty="0">
                <a:solidFill>
                  <a:srgbClr val="FDFFFD"/>
                </a:solidFill>
                <a:latin typeface="Calibri"/>
                <a:cs typeface="Calibri"/>
              </a:rPr>
              <a:t> </a:t>
            </a:r>
            <a:r>
              <a:rPr sz="1467" spc="12" dirty="0">
                <a:solidFill>
                  <a:srgbClr val="FDFFFD"/>
                </a:solidFill>
                <a:latin typeface="Calibri"/>
                <a:cs typeface="Calibri"/>
              </a:rPr>
              <a:t>d</a:t>
            </a:r>
            <a:r>
              <a:rPr sz="1467" spc="52" dirty="0">
                <a:solidFill>
                  <a:srgbClr val="FDFFFD"/>
                </a:solidFill>
                <a:latin typeface="Calibri"/>
                <a:cs typeface="Calibri"/>
              </a:rPr>
              <a:t>i</a:t>
            </a:r>
            <a:r>
              <a:rPr sz="1467" spc="12" dirty="0">
                <a:solidFill>
                  <a:srgbClr val="FDFFFD"/>
                </a:solidFill>
                <a:latin typeface="Calibri"/>
                <a:cs typeface="Calibri"/>
              </a:rPr>
              <a:t>bu</a:t>
            </a:r>
            <a:r>
              <a:rPr sz="1467" dirty="0">
                <a:solidFill>
                  <a:srgbClr val="FDFFFD"/>
                </a:solidFill>
                <a:latin typeface="Calibri"/>
                <a:cs typeface="Calibri"/>
              </a:rPr>
              <a:t>t</a:t>
            </a:r>
            <a:r>
              <a:rPr sz="1467" spc="12" dirty="0">
                <a:solidFill>
                  <a:srgbClr val="FDFFFD"/>
                </a:solidFill>
                <a:latin typeface="Calibri"/>
                <a:cs typeface="Calibri"/>
              </a:rPr>
              <a:t>uh</a:t>
            </a:r>
            <a:r>
              <a:rPr sz="1467" spc="19" dirty="0">
                <a:solidFill>
                  <a:srgbClr val="FDFFFD"/>
                </a:solidFill>
                <a:latin typeface="Calibri"/>
                <a:cs typeface="Calibri"/>
              </a:rPr>
              <a:t>k</a:t>
            </a:r>
            <a:r>
              <a:rPr sz="1467" spc="-19" dirty="0">
                <a:solidFill>
                  <a:srgbClr val="FDFFFD"/>
                </a:solidFill>
                <a:latin typeface="Calibri"/>
                <a:cs typeface="Calibri"/>
              </a:rPr>
              <a:t>a</a:t>
            </a:r>
            <a:r>
              <a:rPr sz="1467" dirty="0">
                <a:solidFill>
                  <a:srgbClr val="FDFFFD"/>
                </a:solidFill>
                <a:latin typeface="Calibri"/>
                <a:cs typeface="Calibri"/>
              </a:rPr>
              <a:t>n </a:t>
            </a:r>
            <a:r>
              <a:rPr sz="1467" spc="-79" dirty="0">
                <a:solidFill>
                  <a:srgbClr val="FDFFFD"/>
                </a:solidFill>
                <a:latin typeface="Calibri"/>
                <a:cs typeface="Calibri"/>
              </a:rPr>
              <a:t>k</a:t>
            </a:r>
            <a:r>
              <a:rPr sz="1467" spc="52" dirty="0">
                <a:solidFill>
                  <a:srgbClr val="FDFFFD"/>
                </a:solidFill>
                <a:latin typeface="Calibri"/>
                <a:cs typeface="Calibri"/>
              </a:rPr>
              <a:t>e</a:t>
            </a:r>
            <a:r>
              <a:rPr sz="1467" spc="5" dirty="0">
                <a:solidFill>
                  <a:srgbClr val="FDFFFD"/>
                </a:solidFill>
                <a:latin typeface="Calibri"/>
                <a:cs typeface="Calibri"/>
              </a:rPr>
              <a:t>m</a:t>
            </a:r>
            <a:r>
              <a:rPr sz="1467" spc="-19" dirty="0">
                <a:solidFill>
                  <a:srgbClr val="FDFFFD"/>
                </a:solidFill>
                <a:latin typeface="Calibri"/>
                <a:cs typeface="Calibri"/>
              </a:rPr>
              <a:t>a</a:t>
            </a:r>
            <a:r>
              <a:rPr sz="1467" spc="12" dirty="0">
                <a:solidFill>
                  <a:srgbClr val="FDFFFD"/>
                </a:solidFill>
                <a:latin typeface="Calibri"/>
                <a:cs typeface="Calibri"/>
              </a:rPr>
              <a:t>u</a:t>
            </a:r>
            <a:r>
              <a:rPr sz="1467" spc="-19" dirty="0">
                <a:solidFill>
                  <a:srgbClr val="FDFFFD"/>
                </a:solidFill>
                <a:latin typeface="Calibri"/>
                <a:cs typeface="Calibri"/>
              </a:rPr>
              <a:t>a</a:t>
            </a:r>
            <a:r>
              <a:rPr sz="1467" dirty="0">
                <a:solidFill>
                  <a:srgbClr val="FDFFFD"/>
                </a:solidFill>
                <a:latin typeface="Calibri"/>
                <a:cs typeface="Calibri"/>
              </a:rPr>
              <a:t>n</a:t>
            </a:r>
            <a:r>
              <a:rPr sz="1467" spc="96" dirty="0">
                <a:solidFill>
                  <a:srgbClr val="FDFFFD"/>
                </a:solidFill>
                <a:latin typeface="Calibri"/>
                <a:cs typeface="Calibri"/>
              </a:rPr>
              <a:t> </a:t>
            </a:r>
            <a:r>
              <a:rPr sz="1467" spc="12" dirty="0">
                <a:solidFill>
                  <a:srgbClr val="FDFFFD"/>
                </a:solidFill>
                <a:latin typeface="Calibri"/>
                <a:cs typeface="Calibri"/>
              </a:rPr>
              <a:t>un</a:t>
            </a:r>
            <a:r>
              <a:rPr sz="1467" dirty="0">
                <a:solidFill>
                  <a:srgbClr val="FDFFFD"/>
                </a:solidFill>
                <a:latin typeface="Calibri"/>
                <a:cs typeface="Calibri"/>
              </a:rPr>
              <a:t>t</a:t>
            </a:r>
            <a:r>
              <a:rPr sz="1467" spc="12" dirty="0">
                <a:solidFill>
                  <a:srgbClr val="FDFFFD"/>
                </a:solidFill>
                <a:latin typeface="Calibri"/>
                <a:cs typeface="Calibri"/>
              </a:rPr>
              <a:t>u</a:t>
            </a:r>
            <a:r>
              <a:rPr sz="1467" dirty="0">
                <a:solidFill>
                  <a:srgbClr val="FDFFFD"/>
                </a:solidFill>
                <a:latin typeface="Calibri"/>
                <a:cs typeface="Calibri"/>
              </a:rPr>
              <a:t>k</a:t>
            </a:r>
            <a:r>
              <a:rPr sz="1467" spc="155" dirty="0">
                <a:solidFill>
                  <a:srgbClr val="FDFFFD"/>
                </a:solidFill>
                <a:latin typeface="Calibri"/>
                <a:cs typeface="Calibri"/>
              </a:rPr>
              <a:t> </a:t>
            </a:r>
            <a:r>
              <a:rPr sz="1467" dirty="0">
                <a:solidFill>
                  <a:srgbClr val="FDFFFD"/>
                </a:solidFill>
                <a:latin typeface="Calibri"/>
                <a:cs typeface="Calibri"/>
              </a:rPr>
              <a:t>m</a:t>
            </a:r>
            <a:r>
              <a:rPr sz="1467" spc="52" dirty="0">
                <a:solidFill>
                  <a:srgbClr val="FDFFFD"/>
                </a:solidFill>
                <a:latin typeface="Calibri"/>
                <a:cs typeface="Calibri"/>
              </a:rPr>
              <a:t>e</a:t>
            </a:r>
            <a:r>
              <a:rPr sz="1467" dirty="0">
                <a:solidFill>
                  <a:srgbClr val="FDFFFD"/>
                </a:solidFill>
                <a:latin typeface="Calibri"/>
                <a:cs typeface="Calibri"/>
              </a:rPr>
              <a:t>m</a:t>
            </a:r>
            <a:r>
              <a:rPr sz="1467" spc="12" dirty="0">
                <a:solidFill>
                  <a:srgbClr val="FDFFFD"/>
                </a:solidFill>
                <a:latin typeface="Calibri"/>
                <a:cs typeface="Calibri"/>
              </a:rPr>
              <a:t>bu</a:t>
            </a:r>
            <a:r>
              <a:rPr sz="1467" spc="19" dirty="0">
                <a:solidFill>
                  <a:srgbClr val="FDFFFD"/>
                </a:solidFill>
                <a:latin typeface="Calibri"/>
                <a:cs typeface="Calibri"/>
              </a:rPr>
              <a:t>k</a:t>
            </a:r>
            <a:r>
              <a:rPr sz="1467" dirty="0">
                <a:solidFill>
                  <a:srgbClr val="FDFFFD"/>
                </a:solidFill>
                <a:latin typeface="Calibri"/>
                <a:cs typeface="Calibri"/>
              </a:rPr>
              <a:t>a</a:t>
            </a:r>
            <a:r>
              <a:rPr sz="1467" spc="-27" dirty="0">
                <a:solidFill>
                  <a:srgbClr val="FDFFFD"/>
                </a:solidFill>
                <a:latin typeface="Calibri"/>
                <a:cs typeface="Calibri"/>
              </a:rPr>
              <a:t> </a:t>
            </a:r>
            <a:r>
              <a:rPr sz="1467" spc="12" dirty="0">
                <a:solidFill>
                  <a:srgbClr val="FDFFFD"/>
                </a:solidFill>
                <a:latin typeface="Calibri"/>
                <a:cs typeface="Calibri"/>
              </a:rPr>
              <a:t>h</a:t>
            </a:r>
            <a:r>
              <a:rPr sz="1467" spc="-19" dirty="0">
                <a:solidFill>
                  <a:srgbClr val="FDFFFD"/>
                </a:solidFill>
                <a:latin typeface="Calibri"/>
                <a:cs typeface="Calibri"/>
              </a:rPr>
              <a:t>a</a:t>
            </a:r>
            <a:r>
              <a:rPr sz="1467" dirty="0">
                <a:solidFill>
                  <a:srgbClr val="FDFFFD"/>
                </a:solidFill>
                <a:latin typeface="Calibri"/>
                <a:cs typeface="Calibri"/>
              </a:rPr>
              <a:t>ti</a:t>
            </a:r>
            <a:r>
              <a:rPr sz="1467" spc="72" dirty="0">
                <a:solidFill>
                  <a:srgbClr val="FDFFFD"/>
                </a:solidFill>
                <a:latin typeface="Calibri"/>
                <a:cs typeface="Calibri"/>
              </a:rPr>
              <a:t> </a:t>
            </a:r>
            <a:r>
              <a:rPr sz="1467" spc="45" dirty="0">
                <a:solidFill>
                  <a:srgbClr val="FDFFFD"/>
                </a:solidFill>
                <a:latin typeface="Calibri"/>
                <a:cs typeface="Calibri"/>
              </a:rPr>
              <a:t>(</a:t>
            </a:r>
            <a:r>
              <a:rPr sz="1467" spc="5" dirty="0">
                <a:solidFill>
                  <a:srgbClr val="FDFFFD"/>
                </a:solidFill>
                <a:latin typeface="Calibri"/>
                <a:cs typeface="Calibri"/>
              </a:rPr>
              <a:t>o</a:t>
            </a:r>
            <a:r>
              <a:rPr sz="1467" spc="12" dirty="0">
                <a:solidFill>
                  <a:srgbClr val="FDFFFD"/>
                </a:solidFill>
                <a:latin typeface="Calibri"/>
                <a:cs typeface="Calibri"/>
              </a:rPr>
              <a:t>p</a:t>
            </a:r>
            <a:r>
              <a:rPr sz="1467" spc="52" dirty="0">
                <a:solidFill>
                  <a:srgbClr val="FDFFFD"/>
                </a:solidFill>
                <a:latin typeface="Calibri"/>
                <a:cs typeface="Calibri"/>
              </a:rPr>
              <a:t>e</a:t>
            </a:r>
            <a:r>
              <a:rPr sz="1467" dirty="0">
                <a:solidFill>
                  <a:srgbClr val="FDFFFD"/>
                </a:solidFill>
                <a:latin typeface="Calibri"/>
                <a:cs typeface="Calibri"/>
              </a:rPr>
              <a:t>n</a:t>
            </a:r>
            <a:r>
              <a:rPr sz="1467" spc="-49" dirty="0">
                <a:solidFill>
                  <a:srgbClr val="FDFFFD"/>
                </a:solidFill>
                <a:latin typeface="Calibri"/>
                <a:cs typeface="Calibri"/>
              </a:rPr>
              <a:t> </a:t>
            </a:r>
            <a:r>
              <a:rPr sz="1467" spc="12" dirty="0">
                <a:solidFill>
                  <a:srgbClr val="FDFFFD"/>
                </a:solidFill>
                <a:latin typeface="Calibri"/>
                <a:cs typeface="Calibri"/>
              </a:rPr>
              <a:t>h</a:t>
            </a:r>
            <a:r>
              <a:rPr sz="1467" spc="59" dirty="0">
                <a:solidFill>
                  <a:srgbClr val="FDFFFD"/>
                </a:solidFill>
                <a:latin typeface="Calibri"/>
                <a:cs typeface="Calibri"/>
              </a:rPr>
              <a:t>e</a:t>
            </a:r>
            <a:r>
              <a:rPr sz="1467" spc="-19" dirty="0">
                <a:solidFill>
                  <a:srgbClr val="FDFFFD"/>
                </a:solidFill>
                <a:latin typeface="Calibri"/>
                <a:cs typeface="Calibri"/>
              </a:rPr>
              <a:t>ar</a:t>
            </a:r>
            <a:r>
              <a:rPr sz="1467" dirty="0">
                <a:solidFill>
                  <a:srgbClr val="FDFFFD"/>
                </a:solidFill>
                <a:latin typeface="Calibri"/>
                <a:cs typeface="Calibri"/>
              </a:rPr>
              <a:t>t)</a:t>
            </a:r>
            <a:r>
              <a:rPr sz="1467" spc="85" dirty="0">
                <a:solidFill>
                  <a:srgbClr val="FDFFFD"/>
                </a:solidFill>
                <a:latin typeface="Calibri"/>
                <a:cs typeface="Calibri"/>
              </a:rPr>
              <a:t> </a:t>
            </a:r>
            <a:r>
              <a:rPr sz="1467" spc="12" dirty="0">
                <a:solidFill>
                  <a:srgbClr val="FDFFFD"/>
                </a:solidFill>
                <a:latin typeface="Calibri"/>
                <a:cs typeface="Calibri"/>
              </a:rPr>
              <a:t>d</a:t>
            </a:r>
            <a:r>
              <a:rPr sz="1467" spc="-19" dirty="0">
                <a:solidFill>
                  <a:srgbClr val="FDFFFD"/>
                </a:solidFill>
                <a:latin typeface="Calibri"/>
                <a:cs typeface="Calibri"/>
              </a:rPr>
              <a:t>a</a:t>
            </a:r>
            <a:r>
              <a:rPr sz="1467" dirty="0">
                <a:solidFill>
                  <a:srgbClr val="FDFFFD"/>
                </a:solidFill>
                <a:latin typeface="Calibri"/>
                <a:cs typeface="Calibri"/>
              </a:rPr>
              <a:t>n</a:t>
            </a:r>
            <a:r>
              <a:rPr sz="1467" spc="24" dirty="0">
                <a:solidFill>
                  <a:srgbClr val="FDFFFD"/>
                </a:solidFill>
                <a:latin typeface="Calibri"/>
                <a:cs typeface="Calibri"/>
              </a:rPr>
              <a:t> </a:t>
            </a:r>
            <a:r>
              <a:rPr sz="1467" spc="5" dirty="0">
                <a:solidFill>
                  <a:srgbClr val="FDFFFD"/>
                </a:solidFill>
                <a:latin typeface="Calibri"/>
                <a:cs typeface="Calibri"/>
              </a:rPr>
              <a:t>m</a:t>
            </a:r>
            <a:r>
              <a:rPr sz="1467" spc="52" dirty="0">
                <a:solidFill>
                  <a:srgbClr val="FDFFFD"/>
                </a:solidFill>
                <a:latin typeface="Calibri"/>
                <a:cs typeface="Calibri"/>
              </a:rPr>
              <a:t>e</a:t>
            </a:r>
            <a:r>
              <a:rPr sz="1467" dirty="0">
                <a:solidFill>
                  <a:srgbClr val="FDFFFD"/>
                </a:solidFill>
                <a:latin typeface="Calibri"/>
                <a:cs typeface="Calibri"/>
              </a:rPr>
              <a:t>m</a:t>
            </a:r>
            <a:r>
              <a:rPr sz="1467" spc="12" dirty="0">
                <a:solidFill>
                  <a:srgbClr val="FDFFFD"/>
                </a:solidFill>
                <a:latin typeface="Calibri"/>
                <a:cs typeface="Calibri"/>
              </a:rPr>
              <a:t>bu</a:t>
            </a:r>
            <a:r>
              <a:rPr sz="1467" spc="19" dirty="0">
                <a:solidFill>
                  <a:srgbClr val="FDFFFD"/>
                </a:solidFill>
                <a:latin typeface="Calibri"/>
                <a:cs typeface="Calibri"/>
              </a:rPr>
              <a:t>k</a:t>
            </a:r>
            <a:r>
              <a:rPr sz="1467" dirty="0">
                <a:solidFill>
                  <a:srgbClr val="FDFFFD"/>
                </a:solidFill>
                <a:latin typeface="Calibri"/>
                <a:cs typeface="Calibri"/>
              </a:rPr>
              <a:t>a</a:t>
            </a:r>
            <a:r>
              <a:rPr sz="1467" spc="72" dirty="0">
                <a:solidFill>
                  <a:srgbClr val="FDFFFD"/>
                </a:solidFill>
                <a:latin typeface="Calibri"/>
                <a:cs typeface="Calibri"/>
              </a:rPr>
              <a:t> </a:t>
            </a:r>
            <a:r>
              <a:rPr sz="1467" spc="12" dirty="0">
                <a:solidFill>
                  <a:srgbClr val="FDFFFD"/>
                </a:solidFill>
                <a:latin typeface="Calibri"/>
                <a:cs typeface="Calibri"/>
              </a:rPr>
              <a:t>p</a:t>
            </a:r>
            <a:r>
              <a:rPr sz="1467" spc="59" dirty="0">
                <a:solidFill>
                  <a:srgbClr val="FDFFFD"/>
                </a:solidFill>
                <a:latin typeface="Calibri"/>
                <a:cs typeface="Calibri"/>
              </a:rPr>
              <a:t>i</a:t>
            </a:r>
            <a:r>
              <a:rPr sz="1467" spc="19" dirty="0">
                <a:solidFill>
                  <a:srgbClr val="FDFFFD"/>
                </a:solidFill>
                <a:latin typeface="Calibri"/>
                <a:cs typeface="Calibri"/>
              </a:rPr>
              <a:t>k</a:t>
            </a:r>
            <a:r>
              <a:rPr sz="1467" spc="52" dirty="0">
                <a:solidFill>
                  <a:srgbClr val="FDFFFD"/>
                </a:solidFill>
                <a:latin typeface="Calibri"/>
                <a:cs typeface="Calibri"/>
              </a:rPr>
              <a:t>i</a:t>
            </a:r>
            <a:r>
              <a:rPr sz="1467" spc="-19" dirty="0">
                <a:solidFill>
                  <a:srgbClr val="FDFFFD"/>
                </a:solidFill>
                <a:latin typeface="Calibri"/>
                <a:cs typeface="Calibri"/>
              </a:rPr>
              <a:t>ra</a:t>
            </a:r>
            <a:r>
              <a:rPr sz="1467" dirty="0">
                <a:solidFill>
                  <a:srgbClr val="FDFFFD"/>
                </a:solidFill>
                <a:latin typeface="Calibri"/>
                <a:cs typeface="Calibri"/>
              </a:rPr>
              <a:t>n</a:t>
            </a:r>
            <a:r>
              <a:rPr sz="1467" spc="-31" dirty="0">
                <a:solidFill>
                  <a:srgbClr val="FDFFFD"/>
                </a:solidFill>
                <a:latin typeface="Calibri"/>
                <a:cs typeface="Calibri"/>
              </a:rPr>
              <a:t> </a:t>
            </a:r>
            <a:r>
              <a:rPr sz="1467" spc="45" dirty="0">
                <a:solidFill>
                  <a:srgbClr val="FDFFFD"/>
                </a:solidFill>
                <a:latin typeface="Calibri"/>
                <a:cs typeface="Calibri"/>
              </a:rPr>
              <a:t>(</a:t>
            </a:r>
            <a:r>
              <a:rPr sz="1467" spc="12" dirty="0">
                <a:solidFill>
                  <a:srgbClr val="FDFFFD"/>
                </a:solidFill>
                <a:latin typeface="Calibri"/>
                <a:cs typeface="Calibri"/>
              </a:rPr>
              <a:t>op</a:t>
            </a:r>
            <a:r>
              <a:rPr sz="1467" spc="52" dirty="0">
                <a:solidFill>
                  <a:srgbClr val="FDFFFD"/>
                </a:solidFill>
                <a:latin typeface="Calibri"/>
                <a:cs typeface="Calibri"/>
              </a:rPr>
              <a:t>e</a:t>
            </a:r>
            <a:r>
              <a:rPr sz="1467" dirty="0">
                <a:solidFill>
                  <a:srgbClr val="FDFFFD"/>
                </a:solidFill>
                <a:latin typeface="Calibri"/>
                <a:cs typeface="Calibri"/>
              </a:rPr>
              <a:t>n</a:t>
            </a:r>
            <a:r>
              <a:rPr sz="1467" spc="-49" dirty="0">
                <a:solidFill>
                  <a:srgbClr val="FDFFFD"/>
                </a:solidFill>
                <a:latin typeface="Calibri"/>
                <a:cs typeface="Calibri"/>
              </a:rPr>
              <a:t> </a:t>
            </a:r>
            <a:r>
              <a:rPr sz="1467" dirty="0">
                <a:solidFill>
                  <a:srgbClr val="FDFFFD"/>
                </a:solidFill>
                <a:latin typeface="Calibri"/>
                <a:cs typeface="Calibri"/>
              </a:rPr>
              <a:t>m</a:t>
            </a:r>
            <a:r>
              <a:rPr sz="1467" spc="52" dirty="0">
                <a:solidFill>
                  <a:srgbClr val="FDFFFD"/>
                </a:solidFill>
                <a:latin typeface="Calibri"/>
                <a:cs typeface="Calibri"/>
              </a:rPr>
              <a:t>i</a:t>
            </a:r>
            <a:r>
              <a:rPr sz="1467" spc="12" dirty="0">
                <a:solidFill>
                  <a:srgbClr val="FDFFFD"/>
                </a:solidFill>
                <a:latin typeface="Calibri"/>
                <a:cs typeface="Calibri"/>
              </a:rPr>
              <a:t>nd)</a:t>
            </a:r>
            <a:endParaRPr sz="1467">
              <a:latin typeface="Calibri"/>
              <a:cs typeface="Calibri"/>
            </a:endParaRPr>
          </a:p>
          <a:p>
            <a:pPr marR="665802" algn="r">
              <a:lnSpc>
                <a:spcPct val="98958"/>
              </a:lnSpc>
              <a:spcBef>
                <a:spcPts val="6821"/>
              </a:spcBef>
            </a:pPr>
            <a:r>
              <a:rPr sz="1600" spc="33" dirty="0">
                <a:solidFill>
                  <a:srgbClr val="FF0000"/>
                </a:solidFill>
                <a:latin typeface="Bernard MT Condensed"/>
                <a:cs typeface="Bernard MT Condensed"/>
              </a:rPr>
              <a:t>R</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j</a:t>
            </a:r>
            <a:r>
              <a:rPr sz="1600" spc="33" dirty="0">
                <a:solidFill>
                  <a:srgbClr val="FFC000"/>
                </a:solidFill>
                <a:latin typeface="Bernard MT Condensed"/>
                <a:cs typeface="Bernard MT Condensed"/>
              </a:rPr>
              <a:t>a</a:t>
            </a:r>
            <a:r>
              <a:rPr sz="1600" spc="-33" dirty="0">
                <a:solidFill>
                  <a:srgbClr val="FFC000"/>
                </a:solidFill>
                <a:latin typeface="Bernard MT Condensed"/>
                <a:cs typeface="Bernard MT Condensed"/>
              </a:rPr>
              <a:t>w</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l</a:t>
            </a:r>
            <a:r>
              <a:rPr sz="1600" dirty="0">
                <a:solidFill>
                  <a:srgbClr val="FFC000"/>
                </a:solidFill>
                <a:latin typeface="Bernard MT Condensed"/>
                <a:cs typeface="Bernard MT Condensed"/>
              </a:rPr>
              <a:t>i</a:t>
            </a:r>
            <a:r>
              <a:rPr sz="1600" spc="-100" dirty="0">
                <a:solidFill>
                  <a:srgbClr val="FFC000"/>
                </a:solidFill>
                <a:latin typeface="Bernard MT Condensed"/>
                <a:cs typeface="Bernard MT Condensed"/>
              </a:rPr>
              <a:t> </a:t>
            </a:r>
            <a:r>
              <a:rPr sz="1600" spc="52" dirty="0">
                <a:solidFill>
                  <a:srgbClr val="FF0000"/>
                </a:solidFill>
                <a:latin typeface="Bernard MT Condensed"/>
                <a:cs typeface="Bernard MT Condensed"/>
              </a:rPr>
              <a:t>F</a:t>
            </a:r>
            <a:r>
              <a:rPr sz="1600" spc="-19" dirty="0">
                <a:solidFill>
                  <a:srgbClr val="FFC000"/>
                </a:solidFill>
                <a:latin typeface="Bernard MT Condensed"/>
                <a:cs typeface="Bernard MT Condensed"/>
              </a:rPr>
              <a:t>i</a:t>
            </a:r>
            <a:r>
              <a:rPr sz="1600" spc="33" dirty="0">
                <a:solidFill>
                  <a:srgbClr val="FFC000"/>
                </a:solidFill>
                <a:latin typeface="Bernard MT Condensed"/>
                <a:cs typeface="Bernard MT Condensed"/>
              </a:rPr>
              <a:t>g</a:t>
            </a:r>
            <a:r>
              <a:rPr sz="1600" spc="12" dirty="0">
                <a:solidFill>
                  <a:srgbClr val="FFC000"/>
                </a:solidFill>
                <a:latin typeface="Bernard MT Condensed"/>
                <a:cs typeface="Bernard MT Condensed"/>
              </a:rPr>
              <a:t>h</a:t>
            </a:r>
            <a:r>
              <a:rPr sz="1600" spc="-33" dirty="0">
                <a:solidFill>
                  <a:srgbClr val="FFC000"/>
                </a:solidFill>
                <a:latin typeface="Bernard MT Condensed"/>
                <a:cs typeface="Bernard MT Condensed"/>
              </a:rPr>
              <a:t>t</a:t>
            </a:r>
            <a:r>
              <a:rPr sz="1600" spc="19" dirty="0">
                <a:solidFill>
                  <a:srgbClr val="FFC000"/>
                </a:solidFill>
                <a:latin typeface="Bernard MT Condensed"/>
                <a:cs typeface="Bernard MT Condensed"/>
              </a:rPr>
              <a:t>-</a:t>
            </a:r>
            <a:r>
              <a:rPr sz="1600" spc="33" dirty="0">
                <a:solidFill>
                  <a:srgbClr val="FF0000"/>
                </a:solidFill>
                <a:latin typeface="Bernard MT Condensed"/>
                <a:cs typeface="Bernard MT Condensed"/>
              </a:rPr>
              <a:t>X</a:t>
            </a:r>
            <a:r>
              <a:rPr sz="1600" spc="-19" dirty="0">
                <a:solidFill>
                  <a:srgbClr val="FFC000"/>
                </a:solidFill>
                <a:latin typeface="Bernard MT Condensed"/>
                <a:cs typeface="Bernard MT Condensed"/>
              </a:rPr>
              <a:t>’</a:t>
            </a:r>
            <a:r>
              <a:rPr sz="1600" spc="12" dirty="0">
                <a:solidFill>
                  <a:srgbClr val="FFC000"/>
                </a:solidFill>
                <a:latin typeface="Bernard MT Condensed"/>
                <a:cs typeface="Bernard MT Condensed"/>
              </a:rPr>
              <a:t>3</a:t>
            </a:r>
            <a:r>
              <a:rPr sz="1600" dirty="0">
                <a:solidFill>
                  <a:srgbClr val="FFC000"/>
                </a:solidFill>
                <a:latin typeface="Bernard MT Condensed"/>
                <a:cs typeface="Bernard MT Condensed"/>
              </a:rPr>
              <a:t>4</a:t>
            </a:r>
            <a:endParaRPr sz="1600">
              <a:latin typeface="Bernard MT Condensed"/>
              <a:cs typeface="Bernard MT Condensed"/>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7B72D8B8-4895-488F-8DB1-B94C71288570}"/>
              </a:ext>
            </a:extLst>
          </p:cNvPr>
          <p:cNvSpPr>
            <a:spLocks noGrp="1" noChangeArrowheads="1"/>
          </p:cNvSpPr>
          <p:nvPr>
            <p:ph type="title"/>
          </p:nvPr>
        </p:nvSpPr>
        <p:spPr/>
        <p:txBody>
          <a:bodyPr/>
          <a:lstStyle/>
          <a:p>
            <a:r>
              <a:rPr lang="id-ID" altLang="en-US" dirty="0"/>
              <a:t>Strategi dalam membangun MOOC</a:t>
            </a:r>
            <a:endParaRPr lang="en-US" altLang="en-US" dirty="0"/>
          </a:p>
        </p:txBody>
      </p:sp>
      <p:sp>
        <p:nvSpPr>
          <p:cNvPr id="51203" name="Rectangle 3">
            <a:extLst>
              <a:ext uri="{FF2B5EF4-FFF2-40B4-BE49-F238E27FC236}">
                <a16:creationId xmlns:a16="http://schemas.microsoft.com/office/drawing/2014/main" id="{C32DC144-A15A-4DC4-B7B7-179F0D3956D5}"/>
              </a:ext>
            </a:extLst>
          </p:cNvPr>
          <p:cNvSpPr>
            <a:spLocks noGrp="1" noChangeArrowheads="1"/>
          </p:cNvSpPr>
          <p:nvPr>
            <p:ph idx="1"/>
          </p:nvPr>
        </p:nvSpPr>
        <p:spPr/>
        <p:txBody>
          <a:bodyPr/>
          <a:lstStyle/>
          <a:p>
            <a:pPr marL="457200" indent="-457200">
              <a:buFont typeface="Arial" panose="020B0604020202020204" pitchFamily="34" charset="0"/>
              <a:buChar char="•"/>
            </a:pPr>
            <a:r>
              <a:rPr lang="id-ID" altLang="en-US" dirty="0"/>
              <a:t>Memberikan konten yang dibutuhkan konsumen sesingkatnya</a:t>
            </a:r>
          </a:p>
          <a:p>
            <a:pPr marL="457200" indent="-457200">
              <a:buFont typeface="Arial" panose="020B0604020202020204" pitchFamily="34" charset="0"/>
              <a:buChar char="•"/>
            </a:pPr>
            <a:r>
              <a:rPr lang="id-ID" altLang="en-US" dirty="0"/>
              <a:t>Pemanfaatan sumber daya bersama (universitas)</a:t>
            </a:r>
          </a:p>
          <a:p>
            <a:pPr marL="457200" indent="-457200">
              <a:buFont typeface="Arial" panose="020B0604020202020204" pitchFamily="34" charset="0"/>
              <a:buChar char="•"/>
            </a:pPr>
            <a:r>
              <a:rPr lang="id-ID" altLang="en-US" dirty="0"/>
              <a:t>Kolaborasi antara </a:t>
            </a:r>
            <a:r>
              <a:rPr lang="id-ID" altLang="en-US" i="1" dirty="0"/>
              <a:t>content creator</a:t>
            </a:r>
            <a:endParaRPr lang="id-ID" altLang="en-US" dirty="0"/>
          </a:p>
        </p:txBody>
      </p:sp>
      <p:sp>
        <p:nvSpPr>
          <p:cNvPr id="21" name="Text Placeholder 18">
            <a:extLst>
              <a:ext uri="{FF2B5EF4-FFF2-40B4-BE49-F238E27FC236}">
                <a16:creationId xmlns:a16="http://schemas.microsoft.com/office/drawing/2014/main" id="{5EC96DB4-71A4-4C51-98CE-B10D0FA5C57C}"/>
              </a:ext>
            </a:extLst>
          </p:cNvPr>
          <p:cNvSpPr>
            <a:spLocks noGrp="1"/>
          </p:cNvSpPr>
          <p:nvPr>
            <p:ph type="body" sz="quarter" idx="4294967295"/>
          </p:nvPr>
        </p:nvSpPr>
        <p:spPr>
          <a:xfrm>
            <a:off x="0" y="4813300"/>
            <a:ext cx="3943350" cy="1763713"/>
          </a:xfrm>
        </p:spPr>
        <p:txBody>
          <a:bodyPr>
            <a:normAutofit fontScale="92500" lnSpcReduction="10000"/>
          </a:bodyPr>
          <a:lstStyle/>
          <a:p>
            <a:r>
              <a:rPr lang="id-ID" dirty="0"/>
              <a:t>Sumber daya bersama universitas yang tersedia setidaknya adalah internet, akses ke pustaka yang melimpah, dan sarana prasarana yang mendukung pembuatan konten.</a:t>
            </a:r>
            <a:endParaRPr lang="en-US" dirty="0"/>
          </a:p>
        </p:txBody>
      </p:sp>
      <p:sp>
        <p:nvSpPr>
          <p:cNvPr id="22" name="Text Placeholder 19">
            <a:extLst>
              <a:ext uri="{FF2B5EF4-FFF2-40B4-BE49-F238E27FC236}">
                <a16:creationId xmlns:a16="http://schemas.microsoft.com/office/drawing/2014/main" id="{A44B8E59-A97D-432B-B9F6-F14BB25936D3}"/>
              </a:ext>
            </a:extLst>
          </p:cNvPr>
          <p:cNvSpPr>
            <a:spLocks noGrp="1"/>
          </p:cNvSpPr>
          <p:nvPr>
            <p:ph type="body" sz="quarter" idx="4294967295"/>
          </p:nvPr>
        </p:nvSpPr>
        <p:spPr>
          <a:xfrm>
            <a:off x="8248650" y="4819650"/>
            <a:ext cx="3943350" cy="1752600"/>
          </a:xfrm>
        </p:spPr>
        <p:txBody>
          <a:bodyPr/>
          <a:lstStyle/>
          <a:p>
            <a:r>
              <a:rPr lang="id-ID" dirty="0"/>
              <a:t>Sebuah MOOC umumnya hanya berlangsung selama 3-4 minggu. Hal ini karena waktu yang panjang seperti pada kuliah yang sekitar 16 minggu sulit untuk diikuti konsumen.</a:t>
            </a:r>
            <a:endParaRPr lang="en-US" dirty="0"/>
          </a:p>
        </p:txBody>
      </p:sp>
    </p:spTree>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rectangle">
            <a:extLst>
              <a:ext uri="{FF2B5EF4-FFF2-40B4-BE49-F238E27FC236}">
                <a16:creationId xmlns:a16="http://schemas.microsoft.com/office/drawing/2014/main" id="{3EF2BA99-8B3F-4C7A-8DB0-89DBBB14A72B}"/>
              </a:ext>
            </a:extLst>
          </p:cNvPr>
          <p:cNvSpPr/>
          <p:nvPr/>
        </p:nvSpPr>
        <p:spPr bwMode="auto">
          <a:xfrm>
            <a:off x="1524000" y="3276600"/>
            <a:ext cx="9144000" cy="3581400"/>
          </a:xfrm>
          <a:prstGeom prst="rect">
            <a:avLst/>
          </a:prstGeom>
          <a:solidFill>
            <a:schemeClr val="bg2">
              <a:alpha val="4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eaLnBrk="0" fontAlgn="base" hangingPunct="0">
              <a:spcBef>
                <a:spcPct val="0"/>
              </a:spcBef>
              <a:spcAft>
                <a:spcPct val="0"/>
              </a:spcAft>
            </a:pPr>
            <a:endParaRPr lang="en-US">
              <a:latin typeface="Arial" panose="020B0604020202020204" pitchFamily="34" charset="0"/>
            </a:endParaRPr>
          </a:p>
        </p:txBody>
      </p:sp>
      <p:sp>
        <p:nvSpPr>
          <p:cNvPr id="10254" name="Rectangle 14">
            <a:extLst>
              <a:ext uri="{FF2B5EF4-FFF2-40B4-BE49-F238E27FC236}">
                <a16:creationId xmlns:a16="http://schemas.microsoft.com/office/drawing/2014/main" id="{0DB8D992-4329-4C14-973C-137EA0BCFDAC}"/>
              </a:ext>
            </a:extLst>
          </p:cNvPr>
          <p:cNvSpPr>
            <a:spLocks noGrp="1" noChangeArrowheads="1"/>
          </p:cNvSpPr>
          <p:nvPr>
            <p:ph type="title"/>
          </p:nvPr>
        </p:nvSpPr>
        <p:spPr/>
        <p:txBody>
          <a:bodyPr/>
          <a:lstStyle/>
          <a:p>
            <a:r>
              <a:rPr lang="id-ID" altLang="en-US" dirty="0"/>
              <a:t>Pembuatan konten video MOOC</a:t>
            </a:r>
            <a:endParaRPr lang="en-US" altLang="en-US" dirty="0"/>
          </a:p>
        </p:txBody>
      </p:sp>
      <p:sp>
        <p:nvSpPr>
          <p:cNvPr id="10255" name="Rectangle 15">
            <a:extLst>
              <a:ext uri="{FF2B5EF4-FFF2-40B4-BE49-F238E27FC236}">
                <a16:creationId xmlns:a16="http://schemas.microsoft.com/office/drawing/2014/main" id="{91DEB003-F7BC-4EA1-A7BE-CC0B7C70CE79}"/>
              </a:ext>
            </a:extLst>
          </p:cNvPr>
          <p:cNvSpPr>
            <a:spLocks noGrp="1" noChangeArrowheads="1"/>
          </p:cNvSpPr>
          <p:nvPr>
            <p:ph idx="1"/>
          </p:nvPr>
        </p:nvSpPr>
        <p:spPr/>
        <p:txBody>
          <a:bodyPr>
            <a:normAutofit/>
          </a:bodyPr>
          <a:lstStyle/>
          <a:p>
            <a:r>
              <a:rPr lang="id-ID" altLang="en-US" sz="2800" dirty="0"/>
              <a:t>Proses pembuatan video umumnya memerlukan waktu yang tidak sedikit. Berikut adalah gambaran proses pembuatan video. </a:t>
            </a:r>
            <a:endParaRPr lang="en-US" altLang="en-US" sz="2800" dirty="0"/>
          </a:p>
        </p:txBody>
      </p:sp>
      <p:sp>
        <p:nvSpPr>
          <p:cNvPr id="2" name="Date Placeholder 1"/>
          <p:cNvSpPr>
            <a:spLocks noGrp="1"/>
          </p:cNvSpPr>
          <p:nvPr>
            <p:ph type="dt" sz="half" idx="10"/>
          </p:nvPr>
        </p:nvSpPr>
        <p:spPr/>
        <p:txBody>
          <a:bodyPr/>
          <a:lstStyle/>
          <a:p>
            <a:fld id="{28E926B5-DF55-4DDA-BC68-CD0E7E685D3A}" type="datetime1">
              <a:rPr lang="id-ID" altLang="en-US" smtClean="0"/>
              <a:t>22/06/2022</a:t>
            </a:fld>
            <a:endParaRPr lang="en-US" altLang="en-US"/>
          </a:p>
        </p:txBody>
      </p:sp>
      <p:sp>
        <p:nvSpPr>
          <p:cNvPr id="3" name="Footer Placeholder 2"/>
          <p:cNvSpPr>
            <a:spLocks noGrp="1"/>
          </p:cNvSpPr>
          <p:nvPr>
            <p:ph type="ftr" sz="quarter" idx="11"/>
          </p:nvPr>
        </p:nvSpPr>
        <p:spPr/>
        <p:txBody>
          <a:bodyPr/>
          <a:lstStyle/>
          <a:p>
            <a:r>
              <a:rPr lang="en-US" altLang="en-US"/>
              <a:t>TIM SPADA UNILA</a:t>
            </a:r>
          </a:p>
        </p:txBody>
      </p:sp>
      <p:graphicFrame>
        <p:nvGraphicFramePr>
          <p:cNvPr id="14" name="Diagram 13" descr="diagram" title="diagram">
            <a:extLst>
              <a:ext uri="{FF2B5EF4-FFF2-40B4-BE49-F238E27FC236}">
                <a16:creationId xmlns:a16="http://schemas.microsoft.com/office/drawing/2014/main" id="{EE7E208F-9B78-4C2F-8EC3-38C84D65629D}"/>
              </a:ext>
            </a:extLst>
          </p:cNvPr>
          <p:cNvGraphicFramePr/>
          <p:nvPr/>
        </p:nvGraphicFramePr>
        <p:xfrm>
          <a:off x="1981200" y="3192262"/>
          <a:ext cx="8229600" cy="304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9C29C9C0-94A4-4CD0-8450-BB3E37DAA598}"/>
              </a:ext>
            </a:extLst>
          </p:cNvPr>
          <p:cNvSpPr>
            <a:spLocks noGrp="1" noChangeArrowheads="1"/>
          </p:cNvSpPr>
          <p:nvPr>
            <p:ph type="title"/>
          </p:nvPr>
        </p:nvSpPr>
        <p:spPr/>
        <p:txBody>
          <a:bodyPr/>
          <a:lstStyle/>
          <a:p>
            <a:r>
              <a:rPr lang="id-ID" altLang="en-US" dirty="0"/>
              <a:t>Kolaborasi pihak ketiga</a:t>
            </a:r>
            <a:endParaRPr lang="en-US" altLang="en-US" dirty="0"/>
          </a:p>
        </p:txBody>
      </p:sp>
      <p:sp>
        <p:nvSpPr>
          <p:cNvPr id="56323" name="Rectangle 3">
            <a:extLst>
              <a:ext uri="{FF2B5EF4-FFF2-40B4-BE49-F238E27FC236}">
                <a16:creationId xmlns:a16="http://schemas.microsoft.com/office/drawing/2014/main" id="{77A29BC2-49A6-43F7-8A22-BEF4EF420396}"/>
              </a:ext>
            </a:extLst>
          </p:cNvPr>
          <p:cNvSpPr>
            <a:spLocks noGrp="1" noChangeArrowheads="1"/>
          </p:cNvSpPr>
          <p:nvPr>
            <p:ph idx="1"/>
          </p:nvPr>
        </p:nvSpPr>
        <p:spPr/>
        <p:txBody>
          <a:bodyPr/>
          <a:lstStyle/>
          <a:p>
            <a:pPr lvl="1"/>
            <a:r>
              <a:rPr lang="id-ID" altLang="en-US" dirty="0"/>
              <a:t>SEAMOLEC</a:t>
            </a:r>
          </a:p>
          <a:p>
            <a:pPr lvl="1"/>
            <a:r>
              <a:rPr lang="id-ID" altLang="en-US" dirty="0"/>
              <a:t>DICODING</a:t>
            </a:r>
          </a:p>
          <a:p>
            <a:pPr lvl="1"/>
            <a:r>
              <a:rPr lang="id-ID" altLang="en-US" dirty="0"/>
              <a:t>EDX</a:t>
            </a:r>
          </a:p>
          <a:p>
            <a:pPr lvl="1"/>
            <a:r>
              <a:rPr lang="id-ID" altLang="en-US" dirty="0"/>
              <a:t>UDEMY</a:t>
            </a:r>
          </a:p>
          <a:p>
            <a:pPr lvl="1"/>
            <a:r>
              <a:rPr lang="id-ID" altLang="en-US" dirty="0"/>
              <a:t>COURSERA</a:t>
            </a:r>
          </a:p>
          <a:p>
            <a:pPr lvl="1"/>
            <a:r>
              <a:rPr lang="id-ID" altLang="en-US" dirty="0"/>
              <a:t>dsb</a:t>
            </a:r>
            <a:endParaRPr lang="en-US" altLang="en-US" dirty="0"/>
          </a:p>
          <a:p>
            <a:pPr lvl="1"/>
            <a:endParaRPr lang="en-US" altLang="en-US" dirty="0"/>
          </a:p>
        </p:txBody>
      </p:sp>
    </p:spTree>
    <p:extLst>
      <p:ext uri="{BB962C8B-B14F-4D97-AF65-F5344CB8AC3E}">
        <p14:creationId xmlns:p14="http://schemas.microsoft.com/office/powerpoint/2010/main" val="2128240068"/>
      </p:ext>
    </p:extLst>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id-ID" dirty="0"/>
              <a:t>WIPO Software Licensing Course</a:t>
            </a:r>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567654" y="2603500"/>
            <a:ext cx="3995743" cy="3416300"/>
          </a:xfrm>
        </p:spPr>
      </p:pic>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840441" y="2603500"/>
            <a:ext cx="3560955" cy="3378200"/>
          </a:xfrm>
        </p:spPr>
      </p:pic>
      <p:sp>
        <p:nvSpPr>
          <p:cNvPr id="2" name="Date Placeholder 1"/>
          <p:cNvSpPr>
            <a:spLocks noGrp="1"/>
          </p:cNvSpPr>
          <p:nvPr>
            <p:ph type="dt" sz="half" idx="10"/>
          </p:nvPr>
        </p:nvSpPr>
        <p:spPr/>
        <p:txBody>
          <a:bodyPr/>
          <a:lstStyle/>
          <a:p>
            <a:fld id="{F7B25735-BFB4-43D4-B143-F2C5D90F5B1F}" type="datetime1">
              <a:rPr lang="id-ID" altLang="en-US" smtClean="0"/>
              <a:t>22/06/2022</a:t>
            </a:fld>
            <a:endParaRPr lang="en-US" altLang="en-US"/>
          </a:p>
        </p:txBody>
      </p:sp>
      <p:sp>
        <p:nvSpPr>
          <p:cNvPr id="3" name="Footer Placeholder 2"/>
          <p:cNvSpPr>
            <a:spLocks noGrp="1"/>
          </p:cNvSpPr>
          <p:nvPr>
            <p:ph type="ftr" sz="quarter" idx="11"/>
          </p:nvPr>
        </p:nvSpPr>
        <p:spPr/>
        <p:txBody>
          <a:bodyPr/>
          <a:lstStyle/>
          <a:p>
            <a:r>
              <a:rPr lang="en-US" altLang="en-US"/>
              <a:t>TIM SPADA UNILA</a:t>
            </a:r>
          </a:p>
        </p:txBody>
      </p:sp>
    </p:spTree>
    <p:extLst>
      <p:ext uri="{BB962C8B-B14F-4D97-AF65-F5344CB8AC3E}">
        <p14:creationId xmlns:p14="http://schemas.microsoft.com/office/powerpoint/2010/main" val="412295480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id-ID" dirty="0"/>
              <a:t>My MOOC</a:t>
            </a:r>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03861" y="2603500"/>
            <a:ext cx="7665090" cy="3416300"/>
          </a:xfrm>
        </p:spPr>
      </p:pic>
    </p:spTree>
    <p:extLst>
      <p:ext uri="{BB962C8B-B14F-4D97-AF65-F5344CB8AC3E}">
        <p14:creationId xmlns:p14="http://schemas.microsoft.com/office/powerpoint/2010/main" val="123306206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id-ID" dirty="0"/>
              <a:t>Coursera</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421825" y="2603500"/>
            <a:ext cx="4229163" cy="3416300"/>
          </a:xfrm>
        </p:spPr>
      </p:pic>
    </p:spTree>
    <p:extLst>
      <p:ext uri="{BB962C8B-B14F-4D97-AF65-F5344CB8AC3E}">
        <p14:creationId xmlns:p14="http://schemas.microsoft.com/office/powerpoint/2010/main" val="282564690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id-ID" dirty="0"/>
              <a:t>Udemy</a:t>
            </a:r>
          </a:p>
        </p:txBody>
      </p:sp>
      <p:pic>
        <p:nvPicPr>
          <p:cNvPr id="8" name="Picture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4493" y="2603500"/>
            <a:ext cx="7783827" cy="3416300"/>
          </a:xfrm>
        </p:spPr>
      </p:pic>
    </p:spTree>
    <p:extLst>
      <p:ext uri="{BB962C8B-B14F-4D97-AF65-F5344CB8AC3E}">
        <p14:creationId xmlns:p14="http://schemas.microsoft.com/office/powerpoint/2010/main" val="253494523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id-ID" dirty="0"/>
              <a:t>Moodle based LMS</a:t>
            </a:r>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24804" y="2603500"/>
            <a:ext cx="6223205" cy="3416300"/>
          </a:xfrm>
        </p:spPr>
      </p:pic>
    </p:spTree>
    <p:extLst>
      <p:ext uri="{BB962C8B-B14F-4D97-AF65-F5344CB8AC3E}">
        <p14:creationId xmlns:p14="http://schemas.microsoft.com/office/powerpoint/2010/main" val="325570477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id-ID" dirty="0"/>
              <a:t>EDX</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07986" y="2603500"/>
            <a:ext cx="7456841" cy="3416300"/>
          </a:xfrm>
        </p:spPr>
      </p:pic>
    </p:spTree>
    <p:extLst>
      <p:ext uri="{BB962C8B-B14F-4D97-AF65-F5344CB8AC3E}">
        <p14:creationId xmlns:p14="http://schemas.microsoft.com/office/powerpoint/2010/main" val="204695191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9C29C9C0-94A4-4CD0-8450-BB3E37DAA598}"/>
              </a:ext>
            </a:extLst>
          </p:cNvPr>
          <p:cNvSpPr>
            <a:spLocks noGrp="1" noChangeArrowheads="1"/>
          </p:cNvSpPr>
          <p:nvPr>
            <p:ph type="title"/>
          </p:nvPr>
        </p:nvSpPr>
        <p:spPr/>
        <p:txBody>
          <a:bodyPr/>
          <a:lstStyle/>
          <a:p>
            <a:r>
              <a:rPr lang="en-US" altLang="en-US" dirty="0" err="1"/>
              <a:t>Peluang</a:t>
            </a:r>
            <a:r>
              <a:rPr lang="en-US" altLang="en-US" dirty="0"/>
              <a:t> MOOC</a:t>
            </a:r>
          </a:p>
        </p:txBody>
      </p:sp>
      <p:sp>
        <p:nvSpPr>
          <p:cNvPr id="56323" name="Rectangle 3">
            <a:extLst>
              <a:ext uri="{FF2B5EF4-FFF2-40B4-BE49-F238E27FC236}">
                <a16:creationId xmlns:a16="http://schemas.microsoft.com/office/drawing/2014/main" id="{77A29BC2-49A6-43F7-8A22-BEF4EF420396}"/>
              </a:ext>
            </a:extLst>
          </p:cNvPr>
          <p:cNvSpPr>
            <a:spLocks noGrp="1" noChangeArrowheads="1"/>
          </p:cNvSpPr>
          <p:nvPr>
            <p:ph idx="1"/>
          </p:nvPr>
        </p:nvSpPr>
        <p:spPr/>
        <p:txBody>
          <a:bodyPr/>
          <a:lstStyle/>
          <a:p>
            <a:r>
              <a:rPr lang="id-ID" altLang="en-US" dirty="0"/>
              <a:t>MOOC bisa menjadi peluang untuk pembelajaran yang inovatif</a:t>
            </a:r>
            <a:r>
              <a:rPr lang="en-US" altLang="en-US" dirty="0"/>
              <a:t>.</a:t>
            </a:r>
          </a:p>
          <a:p>
            <a:pPr lvl="1"/>
            <a:r>
              <a:rPr lang="id-ID" altLang="en-US" dirty="0"/>
              <a:t>Pengayaan konten dapat dilakukan secara bertahap</a:t>
            </a:r>
            <a:r>
              <a:rPr lang="en-US" altLang="en-US" dirty="0"/>
              <a:t>.</a:t>
            </a:r>
          </a:p>
          <a:p>
            <a:pPr lvl="1"/>
            <a:r>
              <a:rPr lang="id-ID" altLang="en-US" dirty="0"/>
              <a:t>Akses kepada pembelajar yang lebih luas</a:t>
            </a:r>
            <a:r>
              <a:rPr lang="en-US" altLang="en-US" dirty="0"/>
              <a:t>.</a:t>
            </a:r>
          </a:p>
          <a:p>
            <a:pPr lvl="1"/>
            <a:r>
              <a:rPr lang="id-ID" altLang="en-US" dirty="0"/>
              <a:t>Manfaat ekonomi</a:t>
            </a:r>
            <a:r>
              <a:rPr lang="en-US" altLang="en-US" dirty="0"/>
              <a:t>.</a:t>
            </a:r>
          </a:p>
          <a:p>
            <a:pPr lvl="1"/>
            <a:endParaRPr lang="en-US" altLang="en-US" dirty="0"/>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bject 23"/>
          <p:cNvSpPr/>
          <p:nvPr/>
        </p:nvSpPr>
        <p:spPr>
          <a:xfrm>
            <a:off x="660400" y="444500"/>
            <a:ext cx="7950200" cy="5562600"/>
          </a:xfrm>
          <a:custGeom>
            <a:avLst/>
            <a:gdLst/>
            <a:ahLst/>
            <a:cxnLst/>
            <a:rect l="l" t="t" r="r" b="b"/>
            <a:pathLst>
              <a:path w="5962650" h="4171950">
                <a:moveTo>
                  <a:pt x="0" y="99313"/>
                </a:moveTo>
                <a:lnTo>
                  <a:pt x="15430" y="44830"/>
                </a:lnTo>
                <a:lnTo>
                  <a:pt x="55321" y="8889"/>
                </a:lnTo>
                <a:lnTo>
                  <a:pt x="94284" y="0"/>
                </a:lnTo>
                <a:lnTo>
                  <a:pt x="5868416" y="0"/>
                </a:lnTo>
                <a:lnTo>
                  <a:pt x="5920105" y="16255"/>
                </a:lnTo>
                <a:lnTo>
                  <a:pt x="5954268" y="58292"/>
                </a:lnTo>
                <a:lnTo>
                  <a:pt x="5962650" y="99313"/>
                </a:lnTo>
                <a:lnTo>
                  <a:pt x="5962650" y="4072610"/>
                </a:lnTo>
                <a:lnTo>
                  <a:pt x="5947283" y="4127080"/>
                </a:lnTo>
                <a:lnTo>
                  <a:pt x="5907278" y="4163098"/>
                </a:lnTo>
                <a:lnTo>
                  <a:pt x="5868416" y="4171950"/>
                </a:lnTo>
                <a:lnTo>
                  <a:pt x="94284" y="4171950"/>
                </a:lnTo>
                <a:lnTo>
                  <a:pt x="42583" y="4155694"/>
                </a:lnTo>
                <a:lnTo>
                  <a:pt x="8394" y="4113656"/>
                </a:lnTo>
                <a:lnTo>
                  <a:pt x="0" y="4072610"/>
                </a:lnTo>
                <a:lnTo>
                  <a:pt x="0" y="99313"/>
                </a:lnTo>
                <a:close/>
              </a:path>
            </a:pathLst>
          </a:custGeom>
          <a:ln w="38100">
            <a:solidFill>
              <a:srgbClr val="453C2C"/>
            </a:solidFill>
          </a:ln>
        </p:spPr>
        <p:txBody>
          <a:bodyPr wrap="square" lIns="0" tIns="0" rIns="0" bIns="0" rtlCol="0">
            <a:noAutofit/>
          </a:bodyPr>
          <a:lstStyle/>
          <a:p>
            <a:endParaRPr sz="2400"/>
          </a:p>
        </p:txBody>
      </p:sp>
      <p:sp>
        <p:nvSpPr>
          <p:cNvPr id="24" name="object 24"/>
          <p:cNvSpPr/>
          <p:nvPr/>
        </p:nvSpPr>
        <p:spPr>
          <a:xfrm>
            <a:off x="495301" y="165100"/>
            <a:ext cx="342900" cy="508000"/>
          </a:xfrm>
          <a:custGeom>
            <a:avLst/>
            <a:gdLst/>
            <a:ahLst/>
            <a:cxnLst/>
            <a:rect l="l" t="t" r="r" b="b"/>
            <a:pathLst>
              <a:path w="257175" h="381000">
                <a:moveTo>
                  <a:pt x="0" y="381000"/>
                </a:moveTo>
                <a:lnTo>
                  <a:pt x="257175" y="381000"/>
                </a:lnTo>
                <a:lnTo>
                  <a:pt x="257175" y="0"/>
                </a:lnTo>
                <a:lnTo>
                  <a:pt x="0" y="0"/>
                </a:lnTo>
                <a:lnTo>
                  <a:pt x="0" y="381000"/>
                </a:lnTo>
                <a:close/>
              </a:path>
            </a:pathLst>
          </a:custGeom>
          <a:solidFill>
            <a:srgbClr val="D24716"/>
          </a:solidFill>
        </p:spPr>
        <p:txBody>
          <a:bodyPr wrap="square" lIns="0" tIns="0" rIns="0" bIns="0" rtlCol="0">
            <a:noAutofit/>
          </a:bodyPr>
          <a:lstStyle/>
          <a:p>
            <a:endParaRPr sz="2400"/>
          </a:p>
        </p:txBody>
      </p:sp>
      <p:sp>
        <p:nvSpPr>
          <p:cNvPr id="25" name="object 25"/>
          <p:cNvSpPr/>
          <p:nvPr/>
        </p:nvSpPr>
        <p:spPr>
          <a:xfrm>
            <a:off x="825500" y="165100"/>
            <a:ext cx="177800" cy="508000"/>
          </a:xfrm>
          <a:custGeom>
            <a:avLst/>
            <a:gdLst/>
            <a:ahLst/>
            <a:cxnLst/>
            <a:rect l="l" t="t" r="r" b="b"/>
            <a:pathLst>
              <a:path w="133350" h="381000">
                <a:moveTo>
                  <a:pt x="0" y="381000"/>
                </a:moveTo>
                <a:lnTo>
                  <a:pt x="133350" y="381000"/>
                </a:lnTo>
                <a:lnTo>
                  <a:pt x="133350" y="0"/>
                </a:lnTo>
                <a:lnTo>
                  <a:pt x="0" y="0"/>
                </a:lnTo>
                <a:lnTo>
                  <a:pt x="0" y="381000"/>
                </a:lnTo>
                <a:close/>
              </a:path>
            </a:pathLst>
          </a:custGeom>
          <a:solidFill>
            <a:srgbClr val="00AF4F"/>
          </a:solidFill>
        </p:spPr>
        <p:txBody>
          <a:bodyPr wrap="square" lIns="0" tIns="0" rIns="0" bIns="0" rtlCol="0">
            <a:noAutofit/>
          </a:bodyPr>
          <a:lstStyle/>
          <a:p>
            <a:endParaRPr sz="2400"/>
          </a:p>
        </p:txBody>
      </p:sp>
      <p:sp>
        <p:nvSpPr>
          <p:cNvPr id="26" name="object 26"/>
          <p:cNvSpPr/>
          <p:nvPr/>
        </p:nvSpPr>
        <p:spPr>
          <a:xfrm>
            <a:off x="1028700" y="165100"/>
            <a:ext cx="0" cy="508000"/>
          </a:xfrm>
          <a:custGeom>
            <a:avLst/>
            <a:gdLst/>
            <a:ahLst/>
            <a:cxnLst/>
            <a:rect l="l" t="t" r="r" b="b"/>
            <a:pathLst>
              <a:path h="381000">
                <a:moveTo>
                  <a:pt x="0" y="0"/>
                </a:moveTo>
                <a:lnTo>
                  <a:pt x="0" y="381000"/>
                </a:lnTo>
              </a:path>
            </a:pathLst>
          </a:custGeom>
          <a:ln w="58419">
            <a:solidFill>
              <a:srgbClr val="006EBE"/>
            </a:solidFill>
          </a:ln>
        </p:spPr>
        <p:txBody>
          <a:bodyPr wrap="square" lIns="0" tIns="0" rIns="0" bIns="0" rtlCol="0">
            <a:noAutofit/>
          </a:bodyPr>
          <a:lstStyle/>
          <a:p>
            <a:endParaRPr sz="2400"/>
          </a:p>
        </p:txBody>
      </p:sp>
      <p:sp>
        <p:nvSpPr>
          <p:cNvPr id="27" name="object 27"/>
          <p:cNvSpPr/>
          <p:nvPr/>
        </p:nvSpPr>
        <p:spPr>
          <a:xfrm>
            <a:off x="8407400" y="165100"/>
            <a:ext cx="330200" cy="508000"/>
          </a:xfrm>
          <a:custGeom>
            <a:avLst/>
            <a:gdLst/>
            <a:ahLst/>
            <a:cxnLst/>
            <a:rect l="l" t="t" r="r" b="b"/>
            <a:pathLst>
              <a:path w="247650" h="381000">
                <a:moveTo>
                  <a:pt x="0" y="381000"/>
                </a:moveTo>
                <a:lnTo>
                  <a:pt x="247650" y="381000"/>
                </a:lnTo>
                <a:lnTo>
                  <a:pt x="247650" y="0"/>
                </a:lnTo>
                <a:lnTo>
                  <a:pt x="0" y="0"/>
                </a:lnTo>
                <a:lnTo>
                  <a:pt x="0" y="381000"/>
                </a:lnTo>
                <a:close/>
              </a:path>
            </a:pathLst>
          </a:custGeom>
          <a:solidFill>
            <a:srgbClr val="000000"/>
          </a:solidFill>
        </p:spPr>
        <p:txBody>
          <a:bodyPr wrap="square" lIns="0" tIns="0" rIns="0" bIns="0" rtlCol="0">
            <a:noAutofit/>
          </a:bodyPr>
          <a:lstStyle/>
          <a:p>
            <a:endParaRPr sz="2400"/>
          </a:p>
        </p:txBody>
      </p:sp>
      <p:sp>
        <p:nvSpPr>
          <p:cNvPr id="28" name="object 28"/>
          <p:cNvSpPr/>
          <p:nvPr/>
        </p:nvSpPr>
        <p:spPr>
          <a:xfrm>
            <a:off x="666750" y="5429249"/>
            <a:ext cx="7950284" cy="0"/>
          </a:xfrm>
          <a:custGeom>
            <a:avLst/>
            <a:gdLst/>
            <a:ahLst/>
            <a:cxnLst/>
            <a:rect l="l" t="t" r="r" b="b"/>
            <a:pathLst>
              <a:path w="5962713">
                <a:moveTo>
                  <a:pt x="0" y="0"/>
                </a:moveTo>
                <a:lnTo>
                  <a:pt x="5962713" y="0"/>
                </a:lnTo>
              </a:path>
            </a:pathLst>
          </a:custGeom>
          <a:ln w="9534">
            <a:solidFill>
              <a:srgbClr val="000000"/>
            </a:solidFill>
          </a:ln>
        </p:spPr>
        <p:txBody>
          <a:bodyPr wrap="square" lIns="0" tIns="0" rIns="0" bIns="0" rtlCol="0">
            <a:noAutofit/>
          </a:bodyPr>
          <a:lstStyle/>
          <a:p>
            <a:endParaRPr sz="2400"/>
          </a:p>
        </p:txBody>
      </p:sp>
      <p:sp>
        <p:nvSpPr>
          <p:cNvPr id="29" name="object 29"/>
          <p:cNvSpPr/>
          <p:nvPr/>
        </p:nvSpPr>
        <p:spPr>
          <a:xfrm>
            <a:off x="7708901" y="190501"/>
            <a:ext cx="647700" cy="469900"/>
          </a:xfrm>
          <a:prstGeom prst="rect">
            <a:avLst/>
          </a:prstGeom>
          <a:blipFill>
            <a:blip r:embed="rId2" cstate="print"/>
            <a:stretch>
              <a:fillRect/>
            </a:stretch>
          </a:blipFill>
        </p:spPr>
        <p:txBody>
          <a:bodyPr wrap="square" lIns="0" tIns="0" rIns="0" bIns="0" rtlCol="0">
            <a:noAutofit/>
          </a:bodyPr>
          <a:lstStyle/>
          <a:p>
            <a:endParaRPr sz="2400"/>
          </a:p>
        </p:txBody>
      </p:sp>
      <p:sp>
        <p:nvSpPr>
          <p:cNvPr id="30" name="object 30"/>
          <p:cNvSpPr/>
          <p:nvPr/>
        </p:nvSpPr>
        <p:spPr>
          <a:xfrm>
            <a:off x="7708901" y="190501"/>
            <a:ext cx="647700" cy="469900"/>
          </a:xfrm>
          <a:prstGeom prst="rect">
            <a:avLst/>
          </a:prstGeom>
          <a:blipFill>
            <a:blip r:embed="rId2" cstate="print"/>
            <a:stretch>
              <a:fillRect/>
            </a:stretch>
          </a:blipFill>
        </p:spPr>
        <p:txBody>
          <a:bodyPr wrap="square" lIns="0" tIns="0" rIns="0" bIns="0" rtlCol="0">
            <a:noAutofit/>
          </a:bodyPr>
          <a:lstStyle/>
          <a:p>
            <a:endParaRPr sz="2400"/>
          </a:p>
        </p:txBody>
      </p:sp>
      <p:sp>
        <p:nvSpPr>
          <p:cNvPr id="31" name="object 31"/>
          <p:cNvSpPr/>
          <p:nvPr/>
        </p:nvSpPr>
        <p:spPr>
          <a:xfrm>
            <a:off x="1066800" y="165100"/>
            <a:ext cx="7340600" cy="508000"/>
          </a:xfrm>
          <a:custGeom>
            <a:avLst/>
            <a:gdLst/>
            <a:ahLst/>
            <a:cxnLst/>
            <a:rect l="l" t="t" r="r" b="b"/>
            <a:pathLst>
              <a:path w="5505450" h="381000">
                <a:moveTo>
                  <a:pt x="0" y="381000"/>
                </a:moveTo>
                <a:lnTo>
                  <a:pt x="5505450" y="381000"/>
                </a:lnTo>
                <a:lnTo>
                  <a:pt x="5505450" y="0"/>
                </a:lnTo>
                <a:lnTo>
                  <a:pt x="0" y="0"/>
                </a:lnTo>
                <a:lnTo>
                  <a:pt x="0" y="381000"/>
                </a:lnTo>
                <a:close/>
              </a:path>
            </a:pathLst>
          </a:custGeom>
          <a:solidFill>
            <a:srgbClr val="FDFD00"/>
          </a:solidFill>
        </p:spPr>
        <p:txBody>
          <a:bodyPr wrap="square" lIns="0" tIns="0" rIns="0" bIns="0" rtlCol="0">
            <a:noAutofit/>
          </a:bodyPr>
          <a:lstStyle/>
          <a:p>
            <a:endParaRPr sz="2400"/>
          </a:p>
        </p:txBody>
      </p:sp>
      <p:sp>
        <p:nvSpPr>
          <p:cNvPr id="32" name="object 32"/>
          <p:cNvSpPr/>
          <p:nvPr/>
        </p:nvSpPr>
        <p:spPr>
          <a:xfrm>
            <a:off x="749300" y="4622801"/>
            <a:ext cx="7772400" cy="698500"/>
          </a:xfrm>
          <a:prstGeom prst="rect">
            <a:avLst/>
          </a:prstGeom>
          <a:blipFill>
            <a:blip r:embed="rId3" cstate="print"/>
            <a:stretch>
              <a:fillRect/>
            </a:stretch>
          </a:blipFill>
        </p:spPr>
        <p:txBody>
          <a:bodyPr wrap="square" lIns="0" tIns="0" rIns="0" bIns="0" rtlCol="0">
            <a:noAutofit/>
          </a:bodyPr>
          <a:lstStyle/>
          <a:p>
            <a:endParaRPr sz="2400"/>
          </a:p>
        </p:txBody>
      </p:sp>
      <p:sp>
        <p:nvSpPr>
          <p:cNvPr id="33" name="object 33"/>
          <p:cNvSpPr/>
          <p:nvPr/>
        </p:nvSpPr>
        <p:spPr>
          <a:xfrm>
            <a:off x="749300" y="4622801"/>
            <a:ext cx="7772400" cy="698500"/>
          </a:xfrm>
          <a:custGeom>
            <a:avLst/>
            <a:gdLst/>
            <a:ahLst/>
            <a:cxnLst/>
            <a:rect l="l" t="t" r="r" b="b"/>
            <a:pathLst>
              <a:path w="5829300" h="523875">
                <a:moveTo>
                  <a:pt x="0" y="523875"/>
                </a:moveTo>
                <a:lnTo>
                  <a:pt x="5829300" y="523875"/>
                </a:lnTo>
                <a:lnTo>
                  <a:pt x="5829300" y="0"/>
                </a:lnTo>
                <a:lnTo>
                  <a:pt x="0" y="0"/>
                </a:lnTo>
                <a:lnTo>
                  <a:pt x="0" y="523875"/>
                </a:lnTo>
                <a:close/>
              </a:path>
            </a:pathLst>
          </a:custGeom>
          <a:ln w="38100">
            <a:solidFill>
              <a:srgbClr val="FDFD00"/>
            </a:solidFill>
          </a:ln>
        </p:spPr>
        <p:txBody>
          <a:bodyPr wrap="square" lIns="0" tIns="0" rIns="0" bIns="0" rtlCol="0">
            <a:noAutofit/>
          </a:bodyPr>
          <a:lstStyle/>
          <a:p>
            <a:endParaRPr sz="2400"/>
          </a:p>
        </p:txBody>
      </p:sp>
      <p:sp>
        <p:nvSpPr>
          <p:cNvPr id="34" name="object 34"/>
          <p:cNvSpPr/>
          <p:nvPr/>
        </p:nvSpPr>
        <p:spPr>
          <a:xfrm>
            <a:off x="1397001" y="1143001"/>
            <a:ext cx="6311900" cy="2984500"/>
          </a:xfrm>
          <a:prstGeom prst="rect">
            <a:avLst/>
          </a:prstGeom>
          <a:blipFill>
            <a:blip r:embed="rId4" cstate="print"/>
            <a:stretch>
              <a:fillRect/>
            </a:stretch>
          </a:blipFill>
        </p:spPr>
        <p:txBody>
          <a:bodyPr wrap="square" lIns="0" tIns="0" rIns="0" bIns="0" rtlCol="0">
            <a:noAutofit/>
          </a:bodyPr>
          <a:lstStyle/>
          <a:p>
            <a:endParaRPr sz="2400"/>
          </a:p>
        </p:txBody>
      </p:sp>
      <p:sp>
        <p:nvSpPr>
          <p:cNvPr id="35" name="object 35"/>
          <p:cNvSpPr/>
          <p:nvPr/>
        </p:nvSpPr>
        <p:spPr>
          <a:xfrm>
            <a:off x="749300" y="5384801"/>
            <a:ext cx="7772400" cy="596900"/>
          </a:xfrm>
          <a:prstGeom prst="rect">
            <a:avLst/>
          </a:prstGeom>
          <a:blipFill>
            <a:blip r:embed="rId5" cstate="print"/>
            <a:stretch>
              <a:fillRect/>
            </a:stretch>
          </a:blipFill>
        </p:spPr>
        <p:txBody>
          <a:bodyPr wrap="square" lIns="0" tIns="0" rIns="0" bIns="0" rtlCol="0">
            <a:noAutofit/>
          </a:bodyPr>
          <a:lstStyle/>
          <a:p>
            <a:endParaRPr sz="2400"/>
          </a:p>
        </p:txBody>
      </p:sp>
      <p:sp>
        <p:nvSpPr>
          <p:cNvPr id="36" name="object 36"/>
          <p:cNvSpPr/>
          <p:nvPr/>
        </p:nvSpPr>
        <p:spPr>
          <a:xfrm>
            <a:off x="711200" y="5346701"/>
            <a:ext cx="7848600" cy="673100"/>
          </a:xfrm>
          <a:custGeom>
            <a:avLst/>
            <a:gdLst/>
            <a:ahLst/>
            <a:cxnLst/>
            <a:rect l="l" t="t" r="r" b="b"/>
            <a:pathLst>
              <a:path w="5886450" h="504825">
                <a:moveTo>
                  <a:pt x="0" y="504825"/>
                </a:moveTo>
                <a:lnTo>
                  <a:pt x="5886450" y="504825"/>
                </a:lnTo>
                <a:lnTo>
                  <a:pt x="5886450" y="0"/>
                </a:lnTo>
                <a:lnTo>
                  <a:pt x="0" y="0"/>
                </a:lnTo>
                <a:lnTo>
                  <a:pt x="0" y="504825"/>
                </a:lnTo>
                <a:close/>
              </a:path>
            </a:pathLst>
          </a:custGeom>
          <a:ln w="57150">
            <a:solidFill>
              <a:srgbClr val="FFFF00"/>
            </a:solidFill>
          </a:ln>
        </p:spPr>
        <p:txBody>
          <a:bodyPr wrap="square" lIns="0" tIns="0" rIns="0" bIns="0" rtlCol="0">
            <a:noAutofit/>
          </a:bodyPr>
          <a:lstStyle/>
          <a:p>
            <a:endParaRPr sz="2400"/>
          </a:p>
        </p:txBody>
      </p:sp>
      <p:sp>
        <p:nvSpPr>
          <p:cNvPr id="19" name="object 19"/>
          <p:cNvSpPr/>
          <p:nvPr/>
        </p:nvSpPr>
        <p:spPr>
          <a:xfrm>
            <a:off x="9042401" y="76200"/>
            <a:ext cx="3060700" cy="6146800"/>
          </a:xfrm>
          <a:prstGeom prst="rect">
            <a:avLst/>
          </a:prstGeom>
          <a:blipFill>
            <a:blip r:embed="rId6" cstate="print"/>
            <a:stretch>
              <a:fillRect/>
            </a:stretch>
          </a:blipFill>
        </p:spPr>
        <p:txBody>
          <a:bodyPr wrap="square" lIns="0" tIns="0" rIns="0" bIns="0" rtlCol="0">
            <a:noAutofit/>
          </a:bodyPr>
          <a:lstStyle/>
          <a:p>
            <a:endParaRPr sz="2400"/>
          </a:p>
        </p:txBody>
      </p:sp>
      <p:sp>
        <p:nvSpPr>
          <p:cNvPr id="20" name="object 20"/>
          <p:cNvSpPr/>
          <p:nvPr/>
        </p:nvSpPr>
        <p:spPr>
          <a:xfrm>
            <a:off x="139700" y="6210301"/>
            <a:ext cx="9423400" cy="546100"/>
          </a:xfrm>
          <a:prstGeom prst="rect">
            <a:avLst/>
          </a:prstGeom>
          <a:blipFill>
            <a:blip r:embed="rId7" cstate="print"/>
            <a:stretch>
              <a:fillRect/>
            </a:stretch>
          </a:blipFill>
        </p:spPr>
        <p:txBody>
          <a:bodyPr wrap="square" lIns="0" tIns="0" rIns="0" bIns="0" rtlCol="0">
            <a:noAutofit/>
          </a:bodyPr>
          <a:lstStyle/>
          <a:p>
            <a:endParaRPr sz="2400"/>
          </a:p>
        </p:txBody>
      </p:sp>
      <p:sp>
        <p:nvSpPr>
          <p:cNvPr id="21" name="object 21"/>
          <p:cNvSpPr/>
          <p:nvPr/>
        </p:nvSpPr>
        <p:spPr>
          <a:xfrm>
            <a:off x="215901" y="6172201"/>
            <a:ext cx="1257300" cy="495300"/>
          </a:xfrm>
          <a:prstGeom prst="rect">
            <a:avLst/>
          </a:prstGeom>
          <a:blipFill>
            <a:blip r:embed="rId8" cstate="print"/>
            <a:stretch>
              <a:fillRect/>
            </a:stretch>
          </a:blipFill>
        </p:spPr>
        <p:txBody>
          <a:bodyPr wrap="square" lIns="0" tIns="0" rIns="0" bIns="0" rtlCol="0">
            <a:noAutofit/>
          </a:bodyPr>
          <a:lstStyle/>
          <a:p>
            <a:endParaRPr sz="2400"/>
          </a:p>
        </p:txBody>
      </p:sp>
      <p:sp>
        <p:nvSpPr>
          <p:cNvPr id="22" name="object 22"/>
          <p:cNvSpPr/>
          <p:nvPr/>
        </p:nvSpPr>
        <p:spPr>
          <a:xfrm>
            <a:off x="9982200" y="203200"/>
            <a:ext cx="1066800" cy="762000"/>
          </a:xfrm>
          <a:prstGeom prst="rect">
            <a:avLst/>
          </a:prstGeom>
          <a:blipFill>
            <a:blip r:embed="rId9" cstate="print"/>
            <a:stretch>
              <a:fillRect/>
            </a:stretch>
          </a:blipFill>
        </p:spPr>
        <p:txBody>
          <a:bodyPr wrap="square" lIns="0" tIns="0" rIns="0" bIns="0" rtlCol="0">
            <a:noAutofit/>
          </a:bodyPr>
          <a:lstStyle/>
          <a:p>
            <a:endParaRPr sz="2400"/>
          </a:p>
        </p:txBody>
      </p:sp>
      <p:sp>
        <p:nvSpPr>
          <p:cNvPr id="18" name="object 18"/>
          <p:cNvSpPr txBox="1"/>
          <p:nvPr/>
        </p:nvSpPr>
        <p:spPr>
          <a:xfrm>
            <a:off x="970280" y="857780"/>
            <a:ext cx="6963189" cy="212089"/>
          </a:xfrm>
          <a:prstGeom prst="rect">
            <a:avLst/>
          </a:prstGeom>
        </p:spPr>
        <p:txBody>
          <a:bodyPr wrap="square" lIns="0" tIns="0" rIns="0" bIns="0" rtlCol="0">
            <a:noAutofit/>
          </a:bodyPr>
          <a:lstStyle/>
          <a:p>
            <a:pPr marL="16933">
              <a:lnSpc>
                <a:spcPts val="1560"/>
              </a:lnSpc>
              <a:spcBef>
                <a:spcPts val="77"/>
              </a:spcBef>
            </a:pPr>
            <a:r>
              <a:rPr sz="2100" b="1" baseline="2600" dirty="0">
                <a:latin typeface="Calibri"/>
                <a:cs typeface="Calibri"/>
              </a:rPr>
              <a:t>“</a:t>
            </a:r>
            <a:r>
              <a:rPr sz="2100" b="1" spc="-125" baseline="2600" dirty="0">
                <a:latin typeface="Calibri"/>
                <a:cs typeface="Calibri"/>
              </a:rPr>
              <a:t> </a:t>
            </a:r>
            <a:r>
              <a:rPr sz="2100" b="1" spc="-92" baseline="2600" dirty="0">
                <a:latin typeface="Calibri"/>
                <a:cs typeface="Calibri"/>
              </a:rPr>
              <a:t>T</a:t>
            </a:r>
            <a:r>
              <a:rPr sz="2100" b="1" spc="-5" baseline="2600" dirty="0">
                <a:latin typeface="Calibri"/>
                <a:cs typeface="Calibri"/>
              </a:rPr>
              <a:t>e</a:t>
            </a:r>
            <a:r>
              <a:rPr sz="2100" b="1" spc="25" baseline="2600" dirty="0">
                <a:latin typeface="Calibri"/>
                <a:cs typeface="Calibri"/>
              </a:rPr>
              <a:t>k</a:t>
            </a:r>
            <a:r>
              <a:rPr sz="2100" b="1" spc="45" baseline="2600" dirty="0">
                <a:latin typeface="Calibri"/>
                <a:cs typeface="Calibri"/>
              </a:rPr>
              <a:t>no</a:t>
            </a:r>
            <a:r>
              <a:rPr sz="2100" b="1" spc="-145" baseline="2600" dirty="0">
                <a:latin typeface="Calibri"/>
                <a:cs typeface="Calibri"/>
              </a:rPr>
              <a:t>l</a:t>
            </a:r>
            <a:r>
              <a:rPr sz="2100" b="1" spc="45" baseline="2600" dirty="0">
                <a:latin typeface="Calibri"/>
                <a:cs typeface="Calibri"/>
              </a:rPr>
              <a:t>o</a:t>
            </a:r>
            <a:r>
              <a:rPr sz="2100" b="1" spc="39" baseline="2600" dirty="0">
                <a:latin typeface="Calibri"/>
                <a:cs typeface="Calibri"/>
              </a:rPr>
              <a:t>g</a:t>
            </a:r>
            <a:r>
              <a:rPr sz="2100" b="1" baseline="2600" dirty="0">
                <a:latin typeface="Calibri"/>
                <a:cs typeface="Calibri"/>
              </a:rPr>
              <a:t>i</a:t>
            </a:r>
            <a:r>
              <a:rPr sz="2100" b="1" spc="-159" baseline="2600" dirty="0">
                <a:latin typeface="Calibri"/>
                <a:cs typeface="Calibri"/>
              </a:rPr>
              <a:t> </a:t>
            </a:r>
            <a:r>
              <a:rPr sz="2100" b="1" spc="45" baseline="2600" dirty="0">
                <a:latin typeface="Calibri"/>
                <a:cs typeface="Calibri"/>
              </a:rPr>
              <a:t>d</a:t>
            </a:r>
            <a:r>
              <a:rPr sz="2100" b="1" spc="-45" baseline="2600" dirty="0">
                <a:latin typeface="Calibri"/>
                <a:cs typeface="Calibri"/>
              </a:rPr>
              <a:t>i</a:t>
            </a:r>
            <a:r>
              <a:rPr sz="2100" b="1" spc="12" baseline="2600" dirty="0">
                <a:latin typeface="Calibri"/>
                <a:cs typeface="Calibri"/>
              </a:rPr>
              <a:t>c</a:t>
            </a:r>
            <a:r>
              <a:rPr sz="2100" b="1" spc="-45" baseline="2600" dirty="0">
                <a:latin typeface="Calibri"/>
                <a:cs typeface="Calibri"/>
              </a:rPr>
              <a:t>i</a:t>
            </a:r>
            <a:r>
              <a:rPr sz="2100" b="1" spc="52" baseline="2600" dirty="0">
                <a:latin typeface="Calibri"/>
                <a:cs typeface="Calibri"/>
              </a:rPr>
              <a:t>p</a:t>
            </a:r>
            <a:r>
              <a:rPr sz="2100" b="1" spc="12" baseline="2600" dirty="0">
                <a:latin typeface="Calibri"/>
                <a:cs typeface="Calibri"/>
              </a:rPr>
              <a:t>t</a:t>
            </a:r>
            <a:r>
              <a:rPr sz="2100" b="1" spc="-92" baseline="2600" dirty="0">
                <a:latin typeface="Calibri"/>
                <a:cs typeface="Calibri"/>
              </a:rPr>
              <a:t>a</a:t>
            </a:r>
            <a:r>
              <a:rPr sz="2100" b="1" spc="25" baseline="2600" dirty="0">
                <a:latin typeface="Calibri"/>
                <a:cs typeface="Calibri"/>
              </a:rPr>
              <a:t>k</a:t>
            </a:r>
            <a:r>
              <a:rPr sz="2100" b="1" spc="5" baseline="2600" dirty="0">
                <a:latin typeface="Calibri"/>
                <a:cs typeface="Calibri"/>
              </a:rPr>
              <a:t>a</a:t>
            </a:r>
            <a:r>
              <a:rPr sz="2100" b="1" baseline="2600" dirty="0">
                <a:latin typeface="Calibri"/>
                <a:cs typeface="Calibri"/>
              </a:rPr>
              <a:t>n</a:t>
            </a:r>
            <a:r>
              <a:rPr sz="2100" b="1" spc="-167" baseline="2600" dirty="0">
                <a:latin typeface="Calibri"/>
                <a:cs typeface="Calibri"/>
              </a:rPr>
              <a:t> </a:t>
            </a:r>
            <a:r>
              <a:rPr sz="2100" b="1" spc="12" baseline="2600" dirty="0">
                <a:latin typeface="Calibri"/>
                <a:cs typeface="Calibri"/>
              </a:rPr>
              <a:t>B</a:t>
            </a:r>
            <a:r>
              <a:rPr sz="2100" b="1" spc="-12" baseline="2600" dirty="0">
                <a:latin typeface="Calibri"/>
                <a:cs typeface="Calibri"/>
              </a:rPr>
              <a:t>U</a:t>
            </a:r>
            <a:r>
              <a:rPr sz="2100" b="1" spc="33" baseline="2600" dirty="0">
                <a:latin typeface="Calibri"/>
                <a:cs typeface="Calibri"/>
              </a:rPr>
              <a:t>K</a:t>
            </a:r>
            <a:r>
              <a:rPr sz="2100" b="1" spc="-52" baseline="2600" dirty="0">
                <a:latin typeface="Calibri"/>
                <a:cs typeface="Calibri"/>
              </a:rPr>
              <a:t>A</a:t>
            </a:r>
            <a:r>
              <a:rPr sz="2100" b="1" baseline="2600" dirty="0">
                <a:latin typeface="Calibri"/>
                <a:cs typeface="Calibri"/>
              </a:rPr>
              <a:t>N</a:t>
            </a:r>
            <a:r>
              <a:rPr sz="2100" b="1" spc="-139" baseline="2600" dirty="0">
                <a:latin typeface="Calibri"/>
                <a:cs typeface="Calibri"/>
              </a:rPr>
              <a:t> </a:t>
            </a:r>
            <a:r>
              <a:rPr sz="2100" b="1" spc="45" baseline="2600" dirty="0">
                <a:latin typeface="Calibri"/>
                <a:cs typeface="Calibri"/>
              </a:rPr>
              <a:t>un</a:t>
            </a:r>
            <a:r>
              <a:rPr sz="2100" b="1" spc="-85" baseline="2600" dirty="0">
                <a:latin typeface="Calibri"/>
                <a:cs typeface="Calibri"/>
              </a:rPr>
              <a:t>t</a:t>
            </a:r>
            <a:r>
              <a:rPr sz="2100" b="1" spc="-52" baseline="2600" dirty="0">
                <a:latin typeface="Calibri"/>
                <a:cs typeface="Calibri"/>
              </a:rPr>
              <a:t>u</a:t>
            </a:r>
            <a:r>
              <a:rPr sz="2100" b="1" baseline="2600" dirty="0">
                <a:latin typeface="Calibri"/>
                <a:cs typeface="Calibri"/>
              </a:rPr>
              <a:t>k</a:t>
            </a:r>
            <a:r>
              <a:rPr sz="2100" b="1" spc="-85" baseline="2600" dirty="0">
                <a:latin typeface="Calibri"/>
                <a:cs typeface="Calibri"/>
              </a:rPr>
              <a:t> </a:t>
            </a:r>
            <a:r>
              <a:rPr sz="2100" b="1" spc="-39" baseline="2600" dirty="0">
                <a:latin typeface="Calibri"/>
                <a:cs typeface="Calibri"/>
              </a:rPr>
              <a:t>m</a:t>
            </a:r>
            <a:r>
              <a:rPr sz="2100" b="1" spc="-5" baseline="2600" dirty="0">
                <a:latin typeface="Calibri"/>
                <a:cs typeface="Calibri"/>
              </a:rPr>
              <a:t>e</a:t>
            </a:r>
            <a:r>
              <a:rPr sz="2100" b="1" spc="45" baseline="2600" dirty="0">
                <a:latin typeface="Calibri"/>
                <a:cs typeface="Calibri"/>
              </a:rPr>
              <a:t>n</a:t>
            </a:r>
            <a:r>
              <a:rPr sz="2100" b="1" spc="-67" baseline="2600" dirty="0">
                <a:latin typeface="Calibri"/>
                <a:cs typeface="Calibri"/>
              </a:rPr>
              <a:t>gg</a:t>
            </a:r>
            <a:r>
              <a:rPr sz="2100" b="1" spc="5" baseline="2600" dirty="0">
                <a:latin typeface="Calibri"/>
                <a:cs typeface="Calibri"/>
              </a:rPr>
              <a:t>a</a:t>
            </a:r>
            <a:r>
              <a:rPr sz="2100" b="1" spc="-52" baseline="2600" dirty="0">
                <a:latin typeface="Calibri"/>
                <a:cs typeface="Calibri"/>
              </a:rPr>
              <a:t>n</a:t>
            </a:r>
            <a:r>
              <a:rPr sz="2100" b="1" spc="12" baseline="2600" dirty="0">
                <a:latin typeface="Calibri"/>
                <a:cs typeface="Calibri"/>
              </a:rPr>
              <a:t>t</a:t>
            </a:r>
            <a:r>
              <a:rPr sz="2100" b="1" spc="-145" baseline="2600" dirty="0">
                <a:latin typeface="Calibri"/>
                <a:cs typeface="Calibri"/>
              </a:rPr>
              <a:t>i</a:t>
            </a:r>
            <a:r>
              <a:rPr sz="2100" b="1" spc="25" baseline="2600" dirty="0">
                <a:latin typeface="Calibri"/>
                <a:cs typeface="Calibri"/>
              </a:rPr>
              <a:t>k</a:t>
            </a:r>
            <a:r>
              <a:rPr sz="2100" b="1" spc="-92" baseline="2600" dirty="0">
                <a:latin typeface="Calibri"/>
                <a:cs typeface="Calibri"/>
              </a:rPr>
              <a:t>a</a:t>
            </a:r>
            <a:r>
              <a:rPr sz="2100" b="1" baseline="2600" dirty="0">
                <a:latin typeface="Calibri"/>
                <a:cs typeface="Calibri"/>
              </a:rPr>
              <a:t>n</a:t>
            </a:r>
            <a:r>
              <a:rPr sz="2100" b="1" spc="-67" baseline="2600" dirty="0">
                <a:latin typeface="Calibri"/>
                <a:cs typeface="Calibri"/>
              </a:rPr>
              <a:t> </a:t>
            </a:r>
            <a:r>
              <a:rPr sz="2100" b="1" spc="45" baseline="2600" dirty="0">
                <a:latin typeface="Calibri"/>
                <a:cs typeface="Calibri"/>
              </a:rPr>
              <a:t>p</a:t>
            </a:r>
            <a:r>
              <a:rPr sz="2100" b="1" spc="-105" baseline="2600" dirty="0">
                <a:latin typeface="Calibri"/>
                <a:cs typeface="Calibri"/>
              </a:rPr>
              <a:t>e</a:t>
            </a:r>
            <a:r>
              <a:rPr sz="2100" b="1" baseline="2600" dirty="0">
                <a:latin typeface="Calibri"/>
                <a:cs typeface="Calibri"/>
              </a:rPr>
              <a:t>r</a:t>
            </a:r>
            <a:r>
              <a:rPr sz="2100" b="1" spc="-85" baseline="2600" dirty="0">
                <a:latin typeface="Calibri"/>
                <a:cs typeface="Calibri"/>
              </a:rPr>
              <a:t>a</a:t>
            </a:r>
            <a:r>
              <a:rPr sz="2100" b="1" baseline="2600" dirty="0">
                <a:latin typeface="Calibri"/>
                <a:cs typeface="Calibri"/>
              </a:rPr>
              <a:t>n</a:t>
            </a:r>
            <a:r>
              <a:rPr sz="2100" b="1" spc="-67" baseline="2600" dirty="0">
                <a:latin typeface="Calibri"/>
                <a:cs typeface="Calibri"/>
              </a:rPr>
              <a:t> </a:t>
            </a:r>
            <a:r>
              <a:rPr sz="2100" b="1" spc="33" baseline="2600" dirty="0">
                <a:latin typeface="Calibri"/>
                <a:cs typeface="Calibri"/>
              </a:rPr>
              <a:t>g</a:t>
            </a:r>
            <a:r>
              <a:rPr sz="2100" b="1" spc="45" baseline="2600" dirty="0">
                <a:latin typeface="Calibri"/>
                <a:cs typeface="Calibri"/>
              </a:rPr>
              <a:t>u</a:t>
            </a:r>
            <a:r>
              <a:rPr sz="2100" b="1" spc="5" baseline="2600" dirty="0">
                <a:latin typeface="Calibri"/>
                <a:cs typeface="Calibri"/>
              </a:rPr>
              <a:t>r</a:t>
            </a:r>
            <a:r>
              <a:rPr sz="2100" b="1" spc="-52" baseline="2600" dirty="0">
                <a:latin typeface="Calibri"/>
                <a:cs typeface="Calibri"/>
              </a:rPr>
              <a:t>u</a:t>
            </a:r>
            <a:r>
              <a:rPr sz="2100" b="1" baseline="2600" dirty="0">
                <a:latin typeface="Calibri"/>
                <a:cs typeface="Calibri"/>
              </a:rPr>
              <a:t>,</a:t>
            </a:r>
            <a:r>
              <a:rPr sz="2100" b="1" spc="-79" baseline="2600" dirty="0">
                <a:latin typeface="Calibri"/>
                <a:cs typeface="Calibri"/>
              </a:rPr>
              <a:t> </a:t>
            </a:r>
            <a:r>
              <a:rPr sz="2100" b="1" spc="45" baseline="2600" dirty="0">
                <a:latin typeface="Calibri"/>
                <a:cs typeface="Calibri"/>
              </a:rPr>
              <a:t>o</a:t>
            </a:r>
            <a:r>
              <a:rPr sz="2100" b="1" baseline="2600" dirty="0">
                <a:latin typeface="Calibri"/>
                <a:cs typeface="Calibri"/>
              </a:rPr>
              <a:t>r</a:t>
            </a:r>
            <a:r>
              <a:rPr sz="2100" b="1" spc="12" baseline="2600" dirty="0">
                <a:latin typeface="Calibri"/>
                <a:cs typeface="Calibri"/>
              </a:rPr>
              <a:t>a</a:t>
            </a:r>
            <a:r>
              <a:rPr sz="2100" b="1" spc="-52" baseline="2600" dirty="0">
                <a:latin typeface="Calibri"/>
                <a:cs typeface="Calibri"/>
              </a:rPr>
              <a:t>n</a:t>
            </a:r>
            <a:r>
              <a:rPr sz="2100" b="1" baseline="2600" dirty="0">
                <a:latin typeface="Calibri"/>
                <a:cs typeface="Calibri"/>
              </a:rPr>
              <a:t>g</a:t>
            </a:r>
            <a:r>
              <a:rPr sz="2100" b="1" spc="-179" baseline="2600" dirty="0">
                <a:latin typeface="Calibri"/>
                <a:cs typeface="Calibri"/>
              </a:rPr>
              <a:t> </a:t>
            </a:r>
            <a:r>
              <a:rPr sz="2100" b="1" spc="12" baseline="2600" dirty="0">
                <a:latin typeface="Calibri"/>
                <a:cs typeface="Calibri"/>
              </a:rPr>
              <a:t>t</a:t>
            </a:r>
            <a:r>
              <a:rPr sz="2100" b="1" spc="45" baseline="2600" dirty="0">
                <a:latin typeface="Calibri"/>
                <a:cs typeface="Calibri"/>
              </a:rPr>
              <a:t>u</a:t>
            </a:r>
            <a:r>
              <a:rPr sz="2100" b="1" spc="12" baseline="2600" dirty="0">
                <a:latin typeface="Calibri"/>
                <a:cs typeface="Calibri"/>
              </a:rPr>
              <a:t>a</a:t>
            </a:r>
            <a:r>
              <a:rPr sz="2100" b="1" baseline="2600" dirty="0">
                <a:latin typeface="Calibri"/>
                <a:cs typeface="Calibri"/>
              </a:rPr>
              <a:t>,</a:t>
            </a:r>
            <a:r>
              <a:rPr sz="2100" b="1" spc="-179" baseline="2600" dirty="0">
                <a:latin typeface="Calibri"/>
                <a:cs typeface="Calibri"/>
              </a:rPr>
              <a:t> </a:t>
            </a:r>
            <a:r>
              <a:rPr sz="2100" b="1" spc="-39" baseline="2600" dirty="0">
                <a:latin typeface="Calibri"/>
                <a:cs typeface="Calibri"/>
              </a:rPr>
              <a:t>m</a:t>
            </a:r>
            <a:r>
              <a:rPr sz="2100" b="1" spc="-92" baseline="2600" dirty="0">
                <a:latin typeface="Calibri"/>
                <a:cs typeface="Calibri"/>
              </a:rPr>
              <a:t>a</a:t>
            </a:r>
            <a:r>
              <a:rPr sz="2100" b="1" spc="45" baseline="2600" dirty="0">
                <a:latin typeface="Calibri"/>
                <a:cs typeface="Calibri"/>
              </a:rPr>
              <a:t>upu</a:t>
            </a:r>
            <a:r>
              <a:rPr sz="2100" b="1" baseline="2600" dirty="0">
                <a:latin typeface="Calibri"/>
                <a:cs typeface="Calibri"/>
              </a:rPr>
              <a:t>n</a:t>
            </a:r>
            <a:r>
              <a:rPr sz="2100" b="1" spc="-167" baseline="2600" dirty="0">
                <a:latin typeface="Calibri"/>
                <a:cs typeface="Calibri"/>
              </a:rPr>
              <a:t> </a:t>
            </a:r>
            <a:r>
              <a:rPr sz="2100" b="1" spc="-39" baseline="2600" dirty="0">
                <a:latin typeface="Calibri"/>
                <a:cs typeface="Calibri"/>
              </a:rPr>
              <a:t>m</a:t>
            </a:r>
            <a:r>
              <a:rPr sz="2100" b="1" spc="5" baseline="2600" dirty="0">
                <a:latin typeface="Calibri"/>
                <a:cs typeface="Calibri"/>
              </a:rPr>
              <a:t>a</a:t>
            </a:r>
            <a:r>
              <a:rPr sz="2100" b="1" spc="39" baseline="2600" dirty="0">
                <a:latin typeface="Calibri"/>
                <a:cs typeface="Calibri"/>
              </a:rPr>
              <a:t>s</a:t>
            </a:r>
            <a:r>
              <a:rPr sz="2100" b="1" spc="-67" baseline="2600" dirty="0">
                <a:latin typeface="Calibri"/>
                <a:cs typeface="Calibri"/>
              </a:rPr>
              <a:t>y</a:t>
            </a:r>
            <a:r>
              <a:rPr sz="2100" b="1" spc="12" baseline="2600" dirty="0">
                <a:latin typeface="Calibri"/>
                <a:cs typeface="Calibri"/>
              </a:rPr>
              <a:t>a</a:t>
            </a:r>
            <a:r>
              <a:rPr sz="2100" b="1" spc="-100" baseline="2600" dirty="0">
                <a:latin typeface="Calibri"/>
                <a:cs typeface="Calibri"/>
              </a:rPr>
              <a:t>r</a:t>
            </a:r>
            <a:r>
              <a:rPr sz="2100" b="1" spc="-92" baseline="2600" dirty="0">
                <a:latin typeface="Calibri"/>
                <a:cs typeface="Calibri"/>
              </a:rPr>
              <a:t>a</a:t>
            </a:r>
            <a:r>
              <a:rPr sz="2100" b="1" spc="25" baseline="2600" dirty="0">
                <a:latin typeface="Calibri"/>
                <a:cs typeface="Calibri"/>
              </a:rPr>
              <a:t>k</a:t>
            </a:r>
            <a:r>
              <a:rPr sz="2100" b="1" spc="-92" baseline="2600" dirty="0">
                <a:latin typeface="Calibri"/>
                <a:cs typeface="Calibri"/>
              </a:rPr>
              <a:t>a</a:t>
            </a:r>
            <a:r>
              <a:rPr sz="2100" b="1" spc="12" baseline="2600" dirty="0">
                <a:latin typeface="Calibri"/>
                <a:cs typeface="Calibri"/>
              </a:rPr>
              <a:t>t</a:t>
            </a:r>
            <a:r>
              <a:rPr sz="2100" b="1" baseline="2600" dirty="0">
                <a:latin typeface="Calibri"/>
                <a:cs typeface="Calibri"/>
              </a:rPr>
              <a:t>…</a:t>
            </a:r>
            <a:endParaRPr sz="1400">
              <a:latin typeface="Calibri"/>
              <a:cs typeface="Calibri"/>
            </a:endParaRPr>
          </a:p>
        </p:txBody>
      </p:sp>
      <p:sp>
        <p:nvSpPr>
          <p:cNvPr id="17" name="object 17"/>
          <p:cNvSpPr txBox="1"/>
          <p:nvPr/>
        </p:nvSpPr>
        <p:spPr>
          <a:xfrm>
            <a:off x="1182370" y="4299796"/>
            <a:ext cx="7003076" cy="211667"/>
          </a:xfrm>
          <a:prstGeom prst="rect">
            <a:avLst/>
          </a:prstGeom>
        </p:spPr>
        <p:txBody>
          <a:bodyPr wrap="square" lIns="0" tIns="0" rIns="0" bIns="0" rtlCol="0">
            <a:noAutofit/>
          </a:bodyPr>
          <a:lstStyle/>
          <a:p>
            <a:pPr marL="16933">
              <a:lnSpc>
                <a:spcPts val="1560"/>
              </a:lnSpc>
              <a:spcBef>
                <a:spcPts val="77"/>
              </a:spcBef>
            </a:pPr>
            <a:r>
              <a:rPr sz="2100" b="1" spc="-19" baseline="2600" dirty="0">
                <a:latin typeface="Calibri"/>
                <a:cs typeface="Calibri"/>
              </a:rPr>
              <a:t>N</a:t>
            </a:r>
            <a:r>
              <a:rPr sz="2100" b="1" spc="5" baseline="2600" dirty="0">
                <a:latin typeface="Calibri"/>
                <a:cs typeface="Calibri"/>
              </a:rPr>
              <a:t>a</a:t>
            </a:r>
            <a:r>
              <a:rPr sz="2100" b="1" spc="-39" baseline="2600" dirty="0">
                <a:latin typeface="Calibri"/>
                <a:cs typeface="Calibri"/>
              </a:rPr>
              <a:t>m</a:t>
            </a:r>
            <a:r>
              <a:rPr sz="2100" b="1" spc="52" baseline="2600" dirty="0">
                <a:latin typeface="Calibri"/>
                <a:cs typeface="Calibri"/>
              </a:rPr>
              <a:t>u</a:t>
            </a:r>
            <a:r>
              <a:rPr sz="2100" b="1" baseline="2600" dirty="0">
                <a:latin typeface="Calibri"/>
                <a:cs typeface="Calibri"/>
              </a:rPr>
              <a:t>n</a:t>
            </a:r>
            <a:r>
              <a:rPr sz="2100" b="1" spc="-67" baseline="2600" dirty="0">
                <a:latin typeface="Calibri"/>
                <a:cs typeface="Calibri"/>
              </a:rPr>
              <a:t> </a:t>
            </a:r>
            <a:r>
              <a:rPr sz="2100" b="1" spc="12" baseline="2600" dirty="0">
                <a:latin typeface="Calibri"/>
                <a:cs typeface="Calibri"/>
              </a:rPr>
              <a:t>t</a:t>
            </a:r>
            <a:r>
              <a:rPr sz="2100" b="1" spc="-5" baseline="2600" dirty="0">
                <a:latin typeface="Calibri"/>
                <a:cs typeface="Calibri"/>
              </a:rPr>
              <a:t>e</a:t>
            </a:r>
            <a:r>
              <a:rPr sz="2100" b="1" spc="25" baseline="2600" dirty="0">
                <a:latin typeface="Calibri"/>
                <a:cs typeface="Calibri"/>
              </a:rPr>
              <a:t>k</a:t>
            </a:r>
            <a:r>
              <a:rPr sz="2100" b="1" spc="52" baseline="2600" dirty="0">
                <a:latin typeface="Calibri"/>
                <a:cs typeface="Calibri"/>
              </a:rPr>
              <a:t>n</a:t>
            </a:r>
            <a:r>
              <a:rPr sz="2100" b="1" spc="45" baseline="2600" dirty="0">
                <a:latin typeface="Calibri"/>
                <a:cs typeface="Calibri"/>
              </a:rPr>
              <a:t>o</a:t>
            </a:r>
            <a:r>
              <a:rPr sz="2100" b="1" spc="-45" baseline="2600" dirty="0">
                <a:latin typeface="Calibri"/>
                <a:cs typeface="Calibri"/>
              </a:rPr>
              <a:t>l</a:t>
            </a:r>
            <a:r>
              <a:rPr sz="2100" b="1" spc="45" baseline="2600" dirty="0">
                <a:latin typeface="Calibri"/>
                <a:cs typeface="Calibri"/>
              </a:rPr>
              <a:t>o</a:t>
            </a:r>
            <a:r>
              <a:rPr sz="2100" b="1" spc="-59" baseline="2600" dirty="0">
                <a:latin typeface="Calibri"/>
                <a:cs typeface="Calibri"/>
              </a:rPr>
              <a:t>g</a:t>
            </a:r>
            <a:r>
              <a:rPr sz="2100" b="1" baseline="2600" dirty="0">
                <a:latin typeface="Calibri"/>
                <a:cs typeface="Calibri"/>
              </a:rPr>
              <a:t>i</a:t>
            </a:r>
            <a:r>
              <a:rPr sz="2100" b="1" spc="-152" baseline="2600" dirty="0">
                <a:latin typeface="Calibri"/>
                <a:cs typeface="Calibri"/>
              </a:rPr>
              <a:t> </a:t>
            </a:r>
            <a:r>
              <a:rPr sz="2100" b="1" spc="45" baseline="2600" dirty="0">
                <a:latin typeface="Calibri"/>
                <a:cs typeface="Calibri"/>
              </a:rPr>
              <a:t>d</a:t>
            </a:r>
            <a:r>
              <a:rPr sz="2100" b="1" spc="-45" baseline="2600" dirty="0">
                <a:latin typeface="Calibri"/>
                <a:cs typeface="Calibri"/>
              </a:rPr>
              <a:t>i</a:t>
            </a:r>
            <a:r>
              <a:rPr sz="2100" b="1" spc="12" baseline="2600" dirty="0">
                <a:latin typeface="Calibri"/>
                <a:cs typeface="Calibri"/>
              </a:rPr>
              <a:t>c</a:t>
            </a:r>
            <a:r>
              <a:rPr sz="2100" b="1" spc="-45" baseline="2600" dirty="0">
                <a:latin typeface="Calibri"/>
                <a:cs typeface="Calibri"/>
              </a:rPr>
              <a:t>i</a:t>
            </a:r>
            <a:r>
              <a:rPr sz="2100" b="1" spc="52" baseline="2600" dirty="0">
                <a:latin typeface="Calibri"/>
                <a:cs typeface="Calibri"/>
              </a:rPr>
              <a:t>p</a:t>
            </a:r>
            <a:r>
              <a:rPr sz="2100" b="1" spc="12" baseline="2600" dirty="0">
                <a:latin typeface="Calibri"/>
                <a:cs typeface="Calibri"/>
              </a:rPr>
              <a:t>t</a:t>
            </a:r>
            <a:r>
              <a:rPr sz="2100" b="1" spc="-92" baseline="2600" dirty="0">
                <a:latin typeface="Calibri"/>
                <a:cs typeface="Calibri"/>
              </a:rPr>
              <a:t>a</a:t>
            </a:r>
            <a:r>
              <a:rPr sz="2100" b="1" spc="25" baseline="2600" dirty="0">
                <a:latin typeface="Calibri"/>
                <a:cs typeface="Calibri"/>
              </a:rPr>
              <a:t>k</a:t>
            </a:r>
            <a:r>
              <a:rPr sz="2100" b="1" spc="-92" baseline="2600" dirty="0">
                <a:latin typeface="Calibri"/>
                <a:cs typeface="Calibri"/>
              </a:rPr>
              <a:t>a</a:t>
            </a:r>
            <a:r>
              <a:rPr sz="2100" b="1" baseline="2600" dirty="0">
                <a:latin typeface="Calibri"/>
                <a:cs typeface="Calibri"/>
              </a:rPr>
              <a:t>n</a:t>
            </a:r>
            <a:r>
              <a:rPr sz="2100" b="1" spc="-65" baseline="2600" dirty="0">
                <a:latin typeface="Calibri"/>
                <a:cs typeface="Calibri"/>
              </a:rPr>
              <a:t> </a:t>
            </a:r>
            <a:r>
              <a:rPr sz="2100" b="1" spc="45" baseline="2600" dirty="0">
                <a:latin typeface="Calibri"/>
                <a:cs typeface="Calibri"/>
              </a:rPr>
              <a:t>u</a:t>
            </a:r>
            <a:r>
              <a:rPr sz="2100" b="1" spc="-52" baseline="2600" dirty="0">
                <a:latin typeface="Calibri"/>
                <a:cs typeface="Calibri"/>
              </a:rPr>
              <a:t>n</a:t>
            </a:r>
            <a:r>
              <a:rPr sz="2100" b="1" spc="-85" baseline="2600" dirty="0">
                <a:latin typeface="Calibri"/>
                <a:cs typeface="Calibri"/>
              </a:rPr>
              <a:t>t</a:t>
            </a:r>
            <a:r>
              <a:rPr sz="2100" b="1" spc="52" baseline="2600" dirty="0">
                <a:latin typeface="Calibri"/>
                <a:cs typeface="Calibri"/>
              </a:rPr>
              <a:t>u</a:t>
            </a:r>
            <a:r>
              <a:rPr sz="2100" b="1" baseline="2600" dirty="0">
                <a:latin typeface="Calibri"/>
                <a:cs typeface="Calibri"/>
              </a:rPr>
              <a:t>k</a:t>
            </a:r>
            <a:r>
              <a:rPr sz="2100" b="1" spc="-185" baseline="2600" dirty="0">
                <a:latin typeface="Calibri"/>
                <a:cs typeface="Calibri"/>
              </a:rPr>
              <a:t> </a:t>
            </a:r>
            <a:r>
              <a:rPr sz="2100" b="1" spc="-39" baseline="2600" dirty="0">
                <a:latin typeface="Calibri"/>
                <a:cs typeface="Calibri"/>
              </a:rPr>
              <a:t>m</a:t>
            </a:r>
            <a:r>
              <a:rPr sz="2100" b="1" spc="-5" baseline="2600" dirty="0">
                <a:latin typeface="Calibri"/>
                <a:cs typeface="Calibri"/>
              </a:rPr>
              <a:t>e</a:t>
            </a:r>
            <a:r>
              <a:rPr sz="2100" b="1" spc="-33" baseline="2600" dirty="0">
                <a:latin typeface="Calibri"/>
                <a:cs typeface="Calibri"/>
              </a:rPr>
              <a:t>m</a:t>
            </a:r>
            <a:r>
              <a:rPr sz="2100" b="1" spc="-105" baseline="2600" dirty="0">
                <a:latin typeface="Calibri"/>
                <a:cs typeface="Calibri"/>
              </a:rPr>
              <a:t>e</a:t>
            </a:r>
            <a:r>
              <a:rPr sz="2100" b="1" spc="45" baseline="2600" dirty="0">
                <a:latin typeface="Calibri"/>
                <a:cs typeface="Calibri"/>
              </a:rPr>
              <a:t>nu</a:t>
            </a:r>
            <a:r>
              <a:rPr sz="2100" b="1" spc="-52" baseline="2600" dirty="0">
                <a:latin typeface="Calibri"/>
                <a:cs typeface="Calibri"/>
              </a:rPr>
              <a:t>h</a:t>
            </a:r>
            <a:r>
              <a:rPr sz="2100" b="1" baseline="2600" dirty="0">
                <a:latin typeface="Calibri"/>
                <a:cs typeface="Calibri"/>
              </a:rPr>
              <a:t>i</a:t>
            </a:r>
            <a:r>
              <a:rPr sz="2100" b="1" spc="-152" baseline="2600" dirty="0">
                <a:latin typeface="Calibri"/>
                <a:cs typeface="Calibri"/>
              </a:rPr>
              <a:t> </a:t>
            </a:r>
            <a:r>
              <a:rPr sz="2100" b="1" spc="25" baseline="2600" dirty="0">
                <a:latin typeface="Calibri"/>
                <a:cs typeface="Calibri"/>
              </a:rPr>
              <a:t>k</a:t>
            </a:r>
            <a:r>
              <a:rPr sz="2100" b="1" spc="-5" baseline="2600" dirty="0">
                <a:latin typeface="Calibri"/>
                <a:cs typeface="Calibri"/>
              </a:rPr>
              <a:t>e</a:t>
            </a:r>
            <a:r>
              <a:rPr sz="2100" b="1" spc="-52" baseline="2600" dirty="0">
                <a:latin typeface="Calibri"/>
                <a:cs typeface="Calibri"/>
              </a:rPr>
              <a:t>b</a:t>
            </a:r>
            <a:r>
              <a:rPr sz="2100" b="1" spc="-45" baseline="2600" dirty="0">
                <a:latin typeface="Calibri"/>
                <a:cs typeface="Calibri"/>
              </a:rPr>
              <a:t>u</a:t>
            </a:r>
            <a:r>
              <a:rPr sz="2100" b="1" spc="12" baseline="2600" dirty="0">
                <a:latin typeface="Calibri"/>
                <a:cs typeface="Calibri"/>
              </a:rPr>
              <a:t>t</a:t>
            </a:r>
            <a:r>
              <a:rPr sz="2100" b="1" spc="-52" baseline="2600" dirty="0">
                <a:latin typeface="Calibri"/>
                <a:cs typeface="Calibri"/>
              </a:rPr>
              <a:t>uh</a:t>
            </a:r>
            <a:r>
              <a:rPr sz="2100" b="1" spc="12" baseline="2600" dirty="0">
                <a:latin typeface="Calibri"/>
                <a:cs typeface="Calibri"/>
              </a:rPr>
              <a:t>a</a:t>
            </a:r>
            <a:r>
              <a:rPr sz="2100" b="1" baseline="2600" dirty="0">
                <a:latin typeface="Calibri"/>
                <a:cs typeface="Calibri"/>
              </a:rPr>
              <a:t>n</a:t>
            </a:r>
            <a:r>
              <a:rPr sz="2100" b="1" spc="-67" baseline="2600" dirty="0">
                <a:latin typeface="Calibri"/>
                <a:cs typeface="Calibri"/>
              </a:rPr>
              <a:t> </a:t>
            </a:r>
            <a:r>
              <a:rPr sz="2100" b="1" spc="45" baseline="2600" dirty="0">
                <a:latin typeface="Calibri"/>
                <a:cs typeface="Calibri"/>
              </a:rPr>
              <a:t>p</a:t>
            </a:r>
            <a:r>
              <a:rPr sz="2100" b="1" spc="-105" baseline="2600" dirty="0">
                <a:latin typeface="Calibri"/>
                <a:cs typeface="Calibri"/>
              </a:rPr>
              <a:t>e</a:t>
            </a:r>
            <a:r>
              <a:rPr sz="2100" b="1" spc="45" baseline="2600" dirty="0">
                <a:latin typeface="Calibri"/>
                <a:cs typeface="Calibri"/>
              </a:rPr>
              <a:t>n</a:t>
            </a:r>
            <a:r>
              <a:rPr sz="2100" b="1" spc="-45" baseline="2600" dirty="0">
                <a:latin typeface="Calibri"/>
                <a:cs typeface="Calibri"/>
              </a:rPr>
              <a:t>di</a:t>
            </a:r>
            <a:r>
              <a:rPr sz="2100" b="1" spc="-52" baseline="2600" dirty="0">
                <a:latin typeface="Calibri"/>
                <a:cs typeface="Calibri"/>
              </a:rPr>
              <a:t>d</a:t>
            </a:r>
            <a:r>
              <a:rPr sz="2100" b="1" spc="-45" baseline="2600" dirty="0">
                <a:latin typeface="Calibri"/>
                <a:cs typeface="Calibri"/>
              </a:rPr>
              <a:t>i</a:t>
            </a:r>
            <a:r>
              <a:rPr sz="2100" b="1" spc="25" baseline="2600" dirty="0">
                <a:latin typeface="Calibri"/>
                <a:cs typeface="Calibri"/>
              </a:rPr>
              <a:t>k</a:t>
            </a:r>
            <a:r>
              <a:rPr sz="2100" b="1" spc="5" baseline="2600" dirty="0">
                <a:latin typeface="Calibri"/>
                <a:cs typeface="Calibri"/>
              </a:rPr>
              <a:t>a</a:t>
            </a:r>
            <a:r>
              <a:rPr sz="2100" b="1" baseline="2600" dirty="0">
                <a:latin typeface="Calibri"/>
                <a:cs typeface="Calibri"/>
              </a:rPr>
              <a:t>n</a:t>
            </a:r>
            <a:r>
              <a:rPr sz="2100" b="1" spc="-167" baseline="2600" dirty="0">
                <a:latin typeface="Calibri"/>
                <a:cs typeface="Calibri"/>
              </a:rPr>
              <a:t> </a:t>
            </a:r>
            <a:r>
              <a:rPr sz="2100" b="1" spc="39" baseline="2600" dirty="0">
                <a:latin typeface="Calibri"/>
                <a:cs typeface="Calibri"/>
              </a:rPr>
              <a:t>y</a:t>
            </a:r>
            <a:r>
              <a:rPr sz="2100" b="1" spc="5" baseline="2600" dirty="0">
                <a:latin typeface="Calibri"/>
                <a:cs typeface="Calibri"/>
              </a:rPr>
              <a:t>a</a:t>
            </a:r>
            <a:r>
              <a:rPr sz="2100" b="1" spc="-52" baseline="2600" dirty="0">
                <a:latin typeface="Calibri"/>
                <a:cs typeface="Calibri"/>
              </a:rPr>
              <a:t>n</a:t>
            </a:r>
            <a:r>
              <a:rPr sz="2100" b="1" baseline="2600" dirty="0">
                <a:latin typeface="Calibri"/>
                <a:cs typeface="Calibri"/>
              </a:rPr>
              <a:t>g</a:t>
            </a:r>
            <a:r>
              <a:rPr sz="2100" b="1" spc="-79" baseline="2600" dirty="0">
                <a:latin typeface="Calibri"/>
                <a:cs typeface="Calibri"/>
              </a:rPr>
              <a:t> </a:t>
            </a:r>
            <a:r>
              <a:rPr sz="2100" b="1" spc="-59" baseline="2600" dirty="0">
                <a:latin typeface="Calibri"/>
                <a:cs typeface="Calibri"/>
              </a:rPr>
              <a:t>s</a:t>
            </a:r>
            <a:r>
              <a:rPr sz="2100" b="1" spc="-5" baseline="2600" dirty="0">
                <a:latin typeface="Calibri"/>
                <a:cs typeface="Calibri"/>
              </a:rPr>
              <a:t>e</a:t>
            </a:r>
            <a:r>
              <a:rPr sz="2100" b="1" spc="-45" baseline="2600" dirty="0">
                <a:latin typeface="Calibri"/>
                <a:cs typeface="Calibri"/>
              </a:rPr>
              <a:t>l</a:t>
            </a:r>
            <a:r>
              <a:rPr sz="2100" b="1" spc="12" baseline="2600" dirty="0">
                <a:latin typeface="Calibri"/>
                <a:cs typeface="Calibri"/>
              </a:rPr>
              <a:t>a</a:t>
            </a:r>
            <a:r>
              <a:rPr sz="2100" b="1" spc="-33" baseline="2600" dirty="0">
                <a:latin typeface="Calibri"/>
                <a:cs typeface="Calibri"/>
              </a:rPr>
              <a:t>m</a:t>
            </a:r>
            <a:r>
              <a:rPr sz="2100" b="1" baseline="2600" dirty="0">
                <a:latin typeface="Calibri"/>
                <a:cs typeface="Calibri"/>
              </a:rPr>
              <a:t>a</a:t>
            </a:r>
            <a:r>
              <a:rPr sz="2100" b="1" spc="-105" baseline="2600" dirty="0">
                <a:latin typeface="Calibri"/>
                <a:cs typeface="Calibri"/>
              </a:rPr>
              <a:t> </a:t>
            </a:r>
            <a:r>
              <a:rPr sz="2100" b="1" spc="-45" baseline="2600" dirty="0">
                <a:latin typeface="Calibri"/>
                <a:cs typeface="Calibri"/>
              </a:rPr>
              <a:t>i</a:t>
            </a:r>
            <a:r>
              <a:rPr sz="2100" b="1" spc="45" baseline="2600" dirty="0">
                <a:latin typeface="Calibri"/>
                <a:cs typeface="Calibri"/>
              </a:rPr>
              <a:t>n</a:t>
            </a:r>
            <a:r>
              <a:rPr sz="2100" b="1" baseline="2600" dirty="0">
                <a:latin typeface="Calibri"/>
                <a:cs typeface="Calibri"/>
              </a:rPr>
              <a:t>i</a:t>
            </a:r>
            <a:r>
              <a:rPr sz="2100" b="1" spc="-159" baseline="2600" dirty="0">
                <a:latin typeface="Calibri"/>
                <a:cs typeface="Calibri"/>
              </a:rPr>
              <a:t> </a:t>
            </a:r>
            <a:r>
              <a:rPr sz="2100" b="1" spc="19" baseline="2600" dirty="0">
                <a:latin typeface="Calibri"/>
                <a:cs typeface="Calibri"/>
              </a:rPr>
              <a:t>t</a:t>
            </a:r>
            <a:r>
              <a:rPr sz="2100" b="1" spc="-105" baseline="2600" dirty="0">
                <a:latin typeface="Calibri"/>
                <a:cs typeface="Calibri"/>
              </a:rPr>
              <a:t>e</a:t>
            </a:r>
            <a:r>
              <a:rPr sz="2100" b="1" baseline="2600" dirty="0">
                <a:latin typeface="Calibri"/>
                <a:cs typeface="Calibri"/>
              </a:rPr>
              <a:t>r</a:t>
            </a:r>
            <a:r>
              <a:rPr sz="2100" b="1" spc="-92" baseline="2600" dirty="0">
                <a:latin typeface="Calibri"/>
                <a:cs typeface="Calibri"/>
              </a:rPr>
              <a:t>a</a:t>
            </a:r>
            <a:r>
              <a:rPr sz="2100" b="1" spc="52" baseline="2600" dirty="0">
                <a:latin typeface="Calibri"/>
                <a:cs typeface="Calibri"/>
              </a:rPr>
              <a:t>b</a:t>
            </a:r>
            <a:r>
              <a:rPr sz="2100" b="1" spc="-85" baseline="2600" dirty="0">
                <a:latin typeface="Calibri"/>
                <a:cs typeface="Calibri"/>
              </a:rPr>
              <a:t>a</a:t>
            </a:r>
            <a:r>
              <a:rPr sz="2100" b="1" spc="-45" baseline="2600" dirty="0">
                <a:latin typeface="Calibri"/>
                <a:cs typeface="Calibri"/>
              </a:rPr>
              <a:t>i</a:t>
            </a:r>
            <a:r>
              <a:rPr sz="2100" b="1" spc="25" baseline="2600" dirty="0">
                <a:latin typeface="Calibri"/>
                <a:cs typeface="Calibri"/>
              </a:rPr>
              <a:t>k</a:t>
            </a:r>
            <a:r>
              <a:rPr sz="2100" b="1" spc="5" baseline="2600" dirty="0">
                <a:latin typeface="Calibri"/>
                <a:cs typeface="Calibri"/>
              </a:rPr>
              <a:t>a</a:t>
            </a:r>
            <a:r>
              <a:rPr sz="2100" b="1" spc="45" baseline="2600" dirty="0">
                <a:latin typeface="Calibri"/>
                <a:cs typeface="Calibri"/>
              </a:rPr>
              <a:t>n</a:t>
            </a:r>
            <a:r>
              <a:rPr sz="2100" b="1" baseline="2600" dirty="0">
                <a:latin typeface="Calibri"/>
                <a:cs typeface="Calibri"/>
              </a:rPr>
              <a:t>”</a:t>
            </a:r>
            <a:endParaRPr sz="1400">
              <a:latin typeface="Calibri"/>
              <a:cs typeface="Calibri"/>
            </a:endParaRPr>
          </a:p>
        </p:txBody>
      </p:sp>
      <p:sp>
        <p:nvSpPr>
          <p:cNvPr id="16" name="object 16"/>
          <p:cNvSpPr txBox="1"/>
          <p:nvPr/>
        </p:nvSpPr>
        <p:spPr>
          <a:xfrm>
            <a:off x="5610860" y="6363765"/>
            <a:ext cx="3824771" cy="288289"/>
          </a:xfrm>
          <a:prstGeom prst="rect">
            <a:avLst/>
          </a:prstGeom>
        </p:spPr>
        <p:txBody>
          <a:bodyPr wrap="square" lIns="0" tIns="0" rIns="0" bIns="0" rtlCol="0">
            <a:noAutofit/>
          </a:bodyPr>
          <a:lstStyle/>
          <a:p>
            <a:pPr marL="1771181" indent="-1754248">
              <a:lnSpc>
                <a:spcPts val="1028"/>
              </a:lnSpc>
              <a:spcBef>
                <a:spcPts val="27"/>
              </a:spcBef>
            </a:pPr>
            <a:r>
              <a:rPr sz="867" spc="12" dirty="0">
                <a:solidFill>
                  <a:srgbClr val="FFFFFF"/>
                </a:solidFill>
                <a:latin typeface="Bernard MT Condensed"/>
                <a:cs typeface="Bernard MT Condensed"/>
              </a:rPr>
              <a:t>OP</a:t>
            </a:r>
            <a:r>
              <a:rPr sz="867" spc="-19" dirty="0">
                <a:solidFill>
                  <a:srgbClr val="FFFFFF"/>
                </a:solidFill>
                <a:latin typeface="Bernard MT Condensed"/>
                <a:cs typeface="Bernard MT Condensed"/>
              </a:rPr>
              <a:t>T</a:t>
            </a:r>
            <a:r>
              <a:rPr sz="867" spc="-59" dirty="0">
                <a:solidFill>
                  <a:srgbClr val="FFFFFF"/>
                </a:solidFill>
                <a:latin typeface="Bernard MT Condensed"/>
                <a:cs typeface="Bernard MT Condensed"/>
              </a:rPr>
              <a:t>I</a:t>
            </a:r>
            <a:r>
              <a:rPr sz="867" spc="-25" dirty="0">
                <a:solidFill>
                  <a:srgbClr val="FFFFFF"/>
                </a:solidFill>
                <a:latin typeface="Bernard MT Condensed"/>
                <a:cs typeface="Bernard MT Condensed"/>
              </a:rPr>
              <a:t>M</a:t>
            </a:r>
            <a:r>
              <a:rPr sz="867" spc="-33" dirty="0">
                <a:solidFill>
                  <a:srgbClr val="FFFFFF"/>
                </a:solidFill>
                <a:latin typeface="Bernard MT Condensed"/>
                <a:cs typeface="Bernard MT Condensed"/>
              </a:rPr>
              <a:t>A</a:t>
            </a:r>
            <a:r>
              <a:rPr sz="867" spc="-39" dirty="0">
                <a:solidFill>
                  <a:srgbClr val="FFFFFF"/>
                </a:solidFill>
                <a:latin typeface="Bernard MT Condensed"/>
                <a:cs typeface="Bernard MT Condensed"/>
              </a:rPr>
              <a:t>S</a:t>
            </a:r>
            <a:r>
              <a:rPr sz="867" spc="-59" dirty="0">
                <a:solidFill>
                  <a:srgbClr val="FFFFFF"/>
                </a:solidFill>
                <a:latin typeface="Bernard MT Condensed"/>
                <a:cs typeface="Bernard MT Condensed"/>
              </a:rPr>
              <a:t>I</a:t>
            </a:r>
            <a:r>
              <a:rPr sz="867" dirty="0">
                <a:solidFill>
                  <a:srgbClr val="FFFFFF"/>
                </a:solidFill>
                <a:latin typeface="Bernard MT Condensed"/>
                <a:cs typeface="Bernard MT Condensed"/>
              </a:rPr>
              <a:t>,  </a:t>
            </a:r>
            <a:r>
              <a:rPr sz="867" spc="35" dirty="0">
                <a:solidFill>
                  <a:srgbClr val="FFFFFF"/>
                </a:solidFill>
                <a:latin typeface="Bernard MT Condensed"/>
                <a:cs typeface="Bernard MT Condensed"/>
              </a:rPr>
              <a:t> </a:t>
            </a:r>
            <a:r>
              <a:rPr sz="867" spc="-59" dirty="0">
                <a:solidFill>
                  <a:srgbClr val="FFFFFF"/>
                </a:solidFill>
                <a:latin typeface="Bernard MT Condensed"/>
                <a:cs typeface="Bernard MT Condensed"/>
              </a:rPr>
              <a:t>I</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P</a:t>
            </a:r>
            <a:r>
              <a:rPr sz="867" spc="33" dirty="0">
                <a:solidFill>
                  <a:srgbClr val="FFFFFF"/>
                </a:solidFill>
                <a:latin typeface="Bernard MT Condensed"/>
                <a:cs typeface="Bernard MT Condensed"/>
              </a:rPr>
              <a:t>L</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N</a:t>
            </a:r>
            <a:r>
              <a:rPr sz="867" spc="-19" dirty="0">
                <a:solidFill>
                  <a:srgbClr val="FFFFFF"/>
                </a:solidFill>
                <a:latin typeface="Bernard MT Condensed"/>
                <a:cs typeface="Bernard MT Condensed"/>
              </a:rPr>
              <a:t>T</a:t>
            </a:r>
            <a:r>
              <a:rPr sz="867" spc="-33" dirty="0">
                <a:solidFill>
                  <a:srgbClr val="FFFFFF"/>
                </a:solidFill>
                <a:latin typeface="Bernard MT Condensed"/>
                <a:cs typeface="Bernard MT Condensed"/>
              </a:rPr>
              <a:t>A</a:t>
            </a:r>
            <a:r>
              <a:rPr sz="867" spc="-39" dirty="0">
                <a:solidFill>
                  <a:srgbClr val="FFFFFF"/>
                </a:solidFill>
                <a:latin typeface="Bernard MT Condensed"/>
                <a:cs typeface="Bernard MT Condensed"/>
              </a:rPr>
              <a:t>S</a:t>
            </a:r>
            <a:r>
              <a:rPr sz="867" dirty="0">
                <a:solidFill>
                  <a:srgbClr val="FFFFFF"/>
                </a:solidFill>
                <a:latin typeface="Bernard MT Condensed"/>
                <a:cs typeface="Bernard MT Condensed"/>
              </a:rPr>
              <a:t>I  </a:t>
            </a:r>
            <a:r>
              <a:rPr sz="867" spc="47" dirty="0">
                <a:solidFill>
                  <a:srgbClr val="FFFFFF"/>
                </a:solidFill>
                <a:latin typeface="Bernard MT Condensed"/>
                <a:cs typeface="Bernard MT Condensed"/>
              </a:rPr>
              <a:t> </a:t>
            </a:r>
            <a:r>
              <a:rPr sz="867" spc="19" dirty="0">
                <a:solidFill>
                  <a:srgbClr val="FFFFFF"/>
                </a:solidFill>
                <a:latin typeface="Bernard MT Condensed"/>
                <a:cs typeface="Bernard MT Condensed"/>
              </a:rPr>
              <a:t>K</a:t>
            </a:r>
            <a:r>
              <a:rPr sz="867" spc="12" dirty="0">
                <a:solidFill>
                  <a:srgbClr val="FFFFFF"/>
                </a:solidFill>
                <a:latin typeface="Bernard MT Condensed"/>
                <a:cs typeface="Bernard MT Condensed"/>
              </a:rPr>
              <a:t>O</a:t>
            </a:r>
            <a:r>
              <a:rPr sz="867" spc="-12" dirty="0">
                <a:solidFill>
                  <a:srgbClr val="FFFFFF"/>
                </a:solidFill>
                <a:latin typeface="Bernard MT Condensed"/>
                <a:cs typeface="Bernard MT Condensed"/>
              </a:rPr>
              <a:t>N</a:t>
            </a:r>
            <a:r>
              <a:rPr sz="867" spc="-39" dirty="0">
                <a:solidFill>
                  <a:srgbClr val="FFFFFF"/>
                </a:solidFill>
                <a:latin typeface="Bernard MT Condensed"/>
                <a:cs typeface="Bernard MT Condensed"/>
              </a:rPr>
              <a:t>S</a:t>
            </a:r>
            <a:r>
              <a:rPr sz="867" spc="25" dirty="0">
                <a:solidFill>
                  <a:srgbClr val="FFFFFF"/>
                </a:solidFill>
                <a:latin typeface="Bernard MT Condensed"/>
                <a:cs typeface="Bernard MT Condensed"/>
              </a:rPr>
              <a:t>E</a:t>
            </a:r>
            <a:r>
              <a:rPr sz="867" dirty="0">
                <a:solidFill>
                  <a:srgbClr val="FFFFFF"/>
                </a:solidFill>
                <a:latin typeface="Bernard MT Condensed"/>
                <a:cs typeface="Bernard MT Condensed"/>
              </a:rPr>
              <a:t>P</a:t>
            </a:r>
            <a:r>
              <a:rPr sz="867" spc="173" dirty="0">
                <a:solidFill>
                  <a:srgbClr val="FFFFFF"/>
                </a:solidFill>
                <a:latin typeface="Bernard MT Condensed"/>
                <a:cs typeface="Bernard MT Condensed"/>
              </a:rPr>
              <a:t> </a:t>
            </a:r>
            <a:r>
              <a:rPr sz="867" spc="12" dirty="0">
                <a:solidFill>
                  <a:srgbClr val="FFFFFF"/>
                </a:solidFill>
                <a:latin typeface="Bernard MT Condensed"/>
                <a:cs typeface="Bernard MT Condensed"/>
              </a:rPr>
              <a:t>P</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B</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L</a:t>
            </a:r>
            <a:r>
              <a:rPr sz="867" spc="-33" dirty="0">
                <a:solidFill>
                  <a:srgbClr val="FFFFFF"/>
                </a:solidFill>
                <a:latin typeface="Bernard MT Condensed"/>
                <a:cs typeface="Bernard MT Condensed"/>
              </a:rPr>
              <a:t>A</a:t>
            </a:r>
            <a:r>
              <a:rPr sz="867" spc="-72" dirty="0">
                <a:solidFill>
                  <a:srgbClr val="FFFFFF"/>
                </a:solidFill>
                <a:latin typeface="Bernard MT Condensed"/>
                <a:cs typeface="Bernard MT Condensed"/>
              </a:rPr>
              <a:t>J</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N  </a:t>
            </a:r>
            <a:r>
              <a:rPr sz="867" spc="5" dirty="0">
                <a:solidFill>
                  <a:srgbClr val="FFFFFF"/>
                </a:solidFill>
                <a:latin typeface="Bernard MT Condensed"/>
                <a:cs typeface="Bernard MT Condensed"/>
              </a:rPr>
              <a:t> </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OD</a:t>
            </a:r>
            <a:r>
              <a:rPr sz="867" spc="25" dirty="0">
                <a:solidFill>
                  <a:srgbClr val="FFFFFF"/>
                </a:solidFill>
                <a:latin typeface="Bernard MT Condensed"/>
                <a:cs typeface="Bernard MT Condensed"/>
              </a:rPr>
              <a:t>E</a:t>
            </a:r>
            <a:r>
              <a:rPr sz="867" dirty="0">
                <a:solidFill>
                  <a:srgbClr val="FFFFFF"/>
                </a:solidFill>
                <a:latin typeface="Bernard MT Condensed"/>
                <a:cs typeface="Bernard MT Condensed"/>
              </a:rPr>
              <a:t>L</a:t>
            </a:r>
            <a:r>
              <a:rPr sz="867" spc="84" dirty="0">
                <a:solidFill>
                  <a:srgbClr val="FFFFFF"/>
                </a:solidFill>
                <a:latin typeface="Bernard MT Condensed"/>
                <a:cs typeface="Bernard MT Condensed"/>
              </a:rPr>
              <a:t> </a:t>
            </a:r>
            <a:r>
              <a:rPr sz="867" spc="12" dirty="0">
                <a:solidFill>
                  <a:srgbClr val="FFFFFF"/>
                </a:solidFill>
                <a:latin typeface="Bernard MT Condensed"/>
                <a:cs typeface="Bernard MT Condensed"/>
              </a:rPr>
              <a:t>D</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59" dirty="0">
                <a:solidFill>
                  <a:srgbClr val="FFFFFF"/>
                </a:solidFill>
                <a:latin typeface="Bernard MT Condensed"/>
                <a:cs typeface="Bernard MT Condensed"/>
              </a:rPr>
              <a:t>I</a:t>
            </a:r>
            <a:r>
              <a:rPr sz="867" spc="-12" dirty="0">
                <a:solidFill>
                  <a:srgbClr val="FFFFFF"/>
                </a:solidFill>
                <a:latin typeface="Bernard MT Condensed"/>
                <a:cs typeface="Bernard MT Condensed"/>
              </a:rPr>
              <a:t>N</a:t>
            </a:r>
            <a:r>
              <a:rPr sz="867" dirty="0">
                <a:solidFill>
                  <a:srgbClr val="FFFFFF"/>
                </a:solidFill>
                <a:latin typeface="Bernard MT Condensed"/>
                <a:cs typeface="Bernard MT Condensed"/>
              </a:rPr>
              <a:t>G </a:t>
            </a:r>
            <a:r>
              <a:rPr sz="867" spc="63" dirty="0">
                <a:solidFill>
                  <a:srgbClr val="FFFFFF"/>
                </a:solidFill>
                <a:latin typeface="Bernard MT Condensed"/>
                <a:cs typeface="Bernard MT Condensed"/>
              </a:rPr>
              <a:t> </a:t>
            </a:r>
            <a:r>
              <a:rPr sz="867" spc="-39" dirty="0">
                <a:solidFill>
                  <a:srgbClr val="FFFFFF"/>
                </a:solidFill>
                <a:latin typeface="Bernard MT Condensed"/>
                <a:cs typeface="Bernard MT Condensed"/>
              </a:rPr>
              <a:t>S</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B</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G</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I </a:t>
            </a:r>
            <a:r>
              <a:rPr sz="867" spc="1" dirty="0">
                <a:solidFill>
                  <a:srgbClr val="FFFFFF"/>
                </a:solidFill>
                <a:latin typeface="Bernard MT Condensed"/>
                <a:cs typeface="Bernard MT Condensed"/>
              </a:rPr>
              <a:t> </a:t>
            </a:r>
            <a:r>
              <a:rPr sz="867" spc="-33" dirty="0">
                <a:solidFill>
                  <a:srgbClr val="FFFFFF"/>
                </a:solidFill>
                <a:latin typeface="Bernard MT Condensed"/>
                <a:cs typeface="Bernard MT Condensed"/>
              </a:rPr>
              <a:t>A</a:t>
            </a:r>
            <a:r>
              <a:rPr sz="867" spc="33" dirty="0">
                <a:solidFill>
                  <a:srgbClr val="FFFFFF"/>
                </a:solidFill>
                <a:latin typeface="Bernard MT Condensed"/>
                <a:cs typeface="Bernard MT Condensed"/>
              </a:rPr>
              <a:t>L</a:t>
            </a:r>
            <a:r>
              <a:rPr sz="867" spc="-19" dirty="0">
                <a:solidFill>
                  <a:srgbClr val="FFFFFF"/>
                </a:solidFill>
                <a:latin typeface="Bernard MT Condensed"/>
                <a:cs typeface="Bernard MT Condensed"/>
              </a:rPr>
              <a:t>T</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R</a:t>
            </a:r>
            <a:r>
              <a:rPr sz="867" spc="-12" dirty="0">
                <a:solidFill>
                  <a:srgbClr val="FFFFFF"/>
                </a:solidFill>
                <a:latin typeface="Bernard MT Condensed"/>
                <a:cs typeface="Bernard MT Condensed"/>
              </a:rPr>
              <a:t>N</a:t>
            </a:r>
            <a:r>
              <a:rPr sz="867" spc="-33" dirty="0">
                <a:solidFill>
                  <a:srgbClr val="FFFFFF"/>
                </a:solidFill>
                <a:latin typeface="Bernard MT Condensed"/>
                <a:cs typeface="Bernard MT Condensed"/>
              </a:rPr>
              <a:t>A</a:t>
            </a:r>
            <a:r>
              <a:rPr sz="867" spc="-19" dirty="0">
                <a:solidFill>
                  <a:srgbClr val="FFFFFF"/>
                </a:solidFill>
                <a:latin typeface="Bernard MT Condensed"/>
                <a:cs typeface="Bernard MT Condensed"/>
              </a:rPr>
              <a:t>T</a:t>
            </a:r>
            <a:r>
              <a:rPr sz="867" spc="-59" dirty="0">
                <a:solidFill>
                  <a:srgbClr val="FFFFFF"/>
                </a:solidFill>
                <a:latin typeface="Bernard MT Condensed"/>
                <a:cs typeface="Bernard MT Condensed"/>
              </a:rPr>
              <a:t>I</a:t>
            </a:r>
            <a:r>
              <a:rPr sz="867" dirty="0">
                <a:solidFill>
                  <a:srgbClr val="FFFFFF"/>
                </a:solidFill>
                <a:latin typeface="Bernard MT Condensed"/>
                <a:cs typeface="Bernard MT Condensed"/>
              </a:rPr>
              <a:t>F </a:t>
            </a:r>
            <a:r>
              <a:rPr sz="867" spc="12" dirty="0">
                <a:solidFill>
                  <a:srgbClr val="FFFFFF"/>
                </a:solidFill>
                <a:latin typeface="Bernard MT Condensed"/>
                <a:cs typeface="Bernard MT Condensed"/>
              </a:rPr>
              <a:t>P</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B</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L</a:t>
            </a:r>
            <a:r>
              <a:rPr sz="867" spc="-33" dirty="0">
                <a:solidFill>
                  <a:srgbClr val="FFFFFF"/>
                </a:solidFill>
                <a:latin typeface="Bernard MT Condensed"/>
                <a:cs typeface="Bernard MT Condensed"/>
              </a:rPr>
              <a:t>A</a:t>
            </a:r>
            <a:r>
              <a:rPr sz="867" spc="-72" dirty="0">
                <a:solidFill>
                  <a:srgbClr val="FFFFFF"/>
                </a:solidFill>
                <a:latin typeface="Bernard MT Condensed"/>
                <a:cs typeface="Bernard MT Condensed"/>
              </a:rPr>
              <a:t>J</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N  </a:t>
            </a:r>
            <a:r>
              <a:rPr sz="867" spc="5" dirty="0">
                <a:solidFill>
                  <a:srgbClr val="FFFFFF"/>
                </a:solidFill>
                <a:latin typeface="Bernard MT Condensed"/>
                <a:cs typeface="Bernard MT Condensed"/>
              </a:rPr>
              <a:t> </a:t>
            </a:r>
            <a:r>
              <a:rPr sz="867" spc="12" dirty="0">
                <a:solidFill>
                  <a:srgbClr val="FFFFFF"/>
                </a:solidFill>
                <a:latin typeface="Bernard MT Condensed"/>
                <a:cs typeface="Bernard MT Condensed"/>
              </a:rPr>
              <a:t>D</a:t>
            </a:r>
            <a:r>
              <a:rPr sz="867" dirty="0">
                <a:solidFill>
                  <a:srgbClr val="FFFFFF"/>
                </a:solidFill>
                <a:latin typeface="Bernard MT Condensed"/>
                <a:cs typeface="Bernard MT Condensed"/>
              </a:rPr>
              <a:t>I</a:t>
            </a:r>
            <a:r>
              <a:rPr sz="867" spc="49" dirty="0">
                <a:solidFill>
                  <a:srgbClr val="FFFFFF"/>
                </a:solidFill>
                <a:latin typeface="Bernard MT Condensed"/>
                <a:cs typeface="Bernard MT Condensed"/>
              </a:rPr>
              <a:t> </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R</a:t>
            </a:r>
            <a:r>
              <a:rPr sz="867" dirty="0">
                <a:solidFill>
                  <a:srgbClr val="FFFFFF"/>
                </a:solidFill>
                <a:latin typeface="Bernard MT Condensed"/>
                <a:cs typeface="Bernard MT Condensed"/>
              </a:rPr>
              <a:t>A</a:t>
            </a:r>
            <a:r>
              <a:rPr sz="867" spc="89" dirty="0">
                <a:solidFill>
                  <a:srgbClr val="FFFFFF"/>
                </a:solidFill>
                <a:latin typeface="Bernard MT Condensed"/>
                <a:cs typeface="Bernard MT Condensed"/>
              </a:rPr>
              <a:t> </a:t>
            </a:r>
            <a:r>
              <a:rPr sz="867" spc="12" dirty="0">
                <a:solidFill>
                  <a:srgbClr val="FFFFFF"/>
                </a:solidFill>
                <a:latin typeface="Bernard MT Condensed"/>
                <a:cs typeface="Bernard MT Condensed"/>
              </a:rPr>
              <a:t>R</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V</a:t>
            </a:r>
            <a:r>
              <a:rPr sz="867" spc="12" dirty="0">
                <a:solidFill>
                  <a:srgbClr val="FFFFFF"/>
                </a:solidFill>
                <a:latin typeface="Bernard MT Condensed"/>
                <a:cs typeface="Bernard MT Condensed"/>
              </a:rPr>
              <a:t>O</a:t>
            </a:r>
            <a:r>
              <a:rPr sz="867" spc="33" dirty="0">
                <a:solidFill>
                  <a:srgbClr val="FFFFFF"/>
                </a:solidFill>
                <a:latin typeface="Bernard MT Condensed"/>
                <a:cs typeface="Bernard MT Condensed"/>
              </a:rPr>
              <a:t>L</a:t>
            </a:r>
            <a:r>
              <a:rPr sz="867" spc="5" dirty="0">
                <a:solidFill>
                  <a:srgbClr val="FFFFFF"/>
                </a:solidFill>
                <a:latin typeface="Bernard MT Condensed"/>
                <a:cs typeface="Bernard MT Condensed"/>
              </a:rPr>
              <a:t>U</a:t>
            </a:r>
            <a:r>
              <a:rPr sz="867" spc="-39" dirty="0">
                <a:solidFill>
                  <a:srgbClr val="FFFFFF"/>
                </a:solidFill>
                <a:latin typeface="Bernard MT Condensed"/>
                <a:cs typeface="Bernard MT Condensed"/>
              </a:rPr>
              <a:t>S</a:t>
            </a:r>
            <a:r>
              <a:rPr sz="867" dirty="0">
                <a:solidFill>
                  <a:srgbClr val="FFFFFF"/>
                </a:solidFill>
                <a:latin typeface="Bernard MT Condensed"/>
                <a:cs typeface="Bernard MT Condensed"/>
              </a:rPr>
              <a:t>I</a:t>
            </a:r>
            <a:r>
              <a:rPr sz="867" spc="119" dirty="0">
                <a:solidFill>
                  <a:srgbClr val="FFFFFF"/>
                </a:solidFill>
                <a:latin typeface="Bernard MT Condensed"/>
                <a:cs typeface="Bernard MT Condensed"/>
              </a:rPr>
              <a:t> </a:t>
            </a:r>
            <a:r>
              <a:rPr sz="867" spc="-59" dirty="0">
                <a:solidFill>
                  <a:srgbClr val="FFFFFF"/>
                </a:solidFill>
                <a:latin typeface="Bernard MT Condensed"/>
                <a:cs typeface="Bernard MT Condensed"/>
              </a:rPr>
              <a:t>I</a:t>
            </a:r>
            <a:r>
              <a:rPr sz="867" spc="-12" dirty="0">
                <a:solidFill>
                  <a:srgbClr val="FFFFFF"/>
                </a:solidFill>
                <a:latin typeface="Bernard MT Condensed"/>
                <a:cs typeface="Bernard MT Condensed"/>
              </a:rPr>
              <a:t>N</a:t>
            </a:r>
            <a:r>
              <a:rPr sz="867" spc="12" dirty="0">
                <a:solidFill>
                  <a:srgbClr val="FFFFFF"/>
                </a:solidFill>
                <a:latin typeface="Bernard MT Condensed"/>
                <a:cs typeface="Bernard MT Condensed"/>
              </a:rPr>
              <a:t>D</a:t>
            </a:r>
            <a:r>
              <a:rPr sz="867" spc="5" dirty="0">
                <a:solidFill>
                  <a:srgbClr val="FFFFFF"/>
                </a:solidFill>
                <a:latin typeface="Bernard MT Condensed"/>
                <a:cs typeface="Bernard MT Condensed"/>
              </a:rPr>
              <a:t>U</a:t>
            </a:r>
            <a:r>
              <a:rPr sz="867" spc="-39" dirty="0">
                <a:solidFill>
                  <a:srgbClr val="FFFFFF"/>
                </a:solidFill>
                <a:latin typeface="Bernard MT Condensed"/>
                <a:cs typeface="Bernard MT Condensed"/>
              </a:rPr>
              <a:t>S</a:t>
            </a:r>
            <a:r>
              <a:rPr sz="867" spc="-19" dirty="0">
                <a:solidFill>
                  <a:srgbClr val="FFFFFF"/>
                </a:solidFill>
                <a:latin typeface="Bernard MT Condensed"/>
                <a:cs typeface="Bernard MT Condensed"/>
              </a:rPr>
              <a:t>T</a:t>
            </a:r>
            <a:r>
              <a:rPr sz="867" spc="12" dirty="0">
                <a:solidFill>
                  <a:srgbClr val="FFFFFF"/>
                </a:solidFill>
                <a:latin typeface="Bernard MT Condensed"/>
                <a:cs typeface="Bernard MT Condensed"/>
              </a:rPr>
              <a:t>R</a:t>
            </a:r>
            <a:r>
              <a:rPr sz="867" dirty="0">
                <a:solidFill>
                  <a:srgbClr val="FFFFFF"/>
                </a:solidFill>
                <a:latin typeface="Bernard MT Condensed"/>
                <a:cs typeface="Bernard MT Condensed"/>
              </a:rPr>
              <a:t>I </a:t>
            </a:r>
            <a:r>
              <a:rPr sz="867" spc="111" dirty="0">
                <a:solidFill>
                  <a:srgbClr val="FFFFFF"/>
                </a:solidFill>
                <a:latin typeface="Bernard MT Condensed"/>
                <a:cs typeface="Bernard MT Condensed"/>
              </a:rPr>
              <a:t> </a:t>
            </a:r>
            <a:r>
              <a:rPr sz="867" spc="-39" dirty="0">
                <a:solidFill>
                  <a:srgbClr val="FFFFFF"/>
                </a:solidFill>
                <a:latin typeface="Bernard MT Condensed"/>
                <a:cs typeface="Bernard MT Condensed"/>
              </a:rPr>
              <a:t>4</a:t>
            </a:r>
            <a:r>
              <a:rPr sz="867" dirty="0">
                <a:solidFill>
                  <a:srgbClr val="FFFFFF"/>
                </a:solidFill>
                <a:latin typeface="Bernard MT Condensed"/>
                <a:cs typeface="Bernard MT Condensed"/>
              </a:rPr>
              <a:t>.</a:t>
            </a:r>
            <a:r>
              <a:rPr sz="867" spc="-145" dirty="0">
                <a:solidFill>
                  <a:srgbClr val="FFFFFF"/>
                </a:solidFill>
                <a:latin typeface="Bernard MT Condensed"/>
                <a:cs typeface="Bernard MT Condensed"/>
              </a:rPr>
              <a:t> </a:t>
            </a:r>
            <a:r>
              <a:rPr sz="867" dirty="0">
                <a:solidFill>
                  <a:srgbClr val="FFFFFF"/>
                </a:solidFill>
                <a:latin typeface="Bernard MT Condensed"/>
                <a:cs typeface="Bernard MT Condensed"/>
              </a:rPr>
              <a:t>0</a:t>
            </a:r>
            <a:endParaRPr sz="867">
              <a:latin typeface="Bernard MT Condensed"/>
              <a:cs typeface="Bernard MT Condensed"/>
            </a:endParaRPr>
          </a:p>
        </p:txBody>
      </p:sp>
      <p:sp>
        <p:nvSpPr>
          <p:cNvPr id="15" name="object 15"/>
          <p:cNvSpPr txBox="1"/>
          <p:nvPr/>
        </p:nvSpPr>
        <p:spPr>
          <a:xfrm>
            <a:off x="9934787" y="6420786"/>
            <a:ext cx="1613047" cy="237489"/>
          </a:xfrm>
          <a:prstGeom prst="rect">
            <a:avLst/>
          </a:prstGeom>
        </p:spPr>
        <p:txBody>
          <a:bodyPr wrap="square" lIns="0" tIns="0" rIns="0" bIns="0" rtlCol="0">
            <a:noAutofit/>
          </a:bodyPr>
          <a:lstStyle/>
          <a:p>
            <a:pPr marL="16933">
              <a:lnSpc>
                <a:spcPts val="1793"/>
              </a:lnSpc>
              <a:spcBef>
                <a:spcPts val="89"/>
              </a:spcBef>
            </a:pPr>
            <a:r>
              <a:rPr sz="1600" spc="33" dirty="0">
                <a:solidFill>
                  <a:srgbClr val="FF0000"/>
                </a:solidFill>
                <a:latin typeface="Bernard MT Condensed"/>
                <a:cs typeface="Bernard MT Condensed"/>
              </a:rPr>
              <a:t>R</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j</a:t>
            </a:r>
            <a:r>
              <a:rPr sz="1600" spc="33" dirty="0">
                <a:solidFill>
                  <a:srgbClr val="FFC000"/>
                </a:solidFill>
                <a:latin typeface="Bernard MT Condensed"/>
                <a:cs typeface="Bernard MT Condensed"/>
              </a:rPr>
              <a:t>a</a:t>
            </a:r>
            <a:r>
              <a:rPr sz="1600" spc="-33" dirty="0">
                <a:solidFill>
                  <a:srgbClr val="FFC000"/>
                </a:solidFill>
                <a:latin typeface="Bernard MT Condensed"/>
                <a:cs typeface="Bernard MT Condensed"/>
              </a:rPr>
              <a:t>w</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l</a:t>
            </a:r>
            <a:r>
              <a:rPr sz="1600" dirty="0">
                <a:solidFill>
                  <a:srgbClr val="FFC000"/>
                </a:solidFill>
                <a:latin typeface="Bernard MT Condensed"/>
                <a:cs typeface="Bernard MT Condensed"/>
              </a:rPr>
              <a:t>i</a:t>
            </a:r>
            <a:r>
              <a:rPr sz="1600" spc="-100" dirty="0">
                <a:solidFill>
                  <a:srgbClr val="FFC000"/>
                </a:solidFill>
                <a:latin typeface="Bernard MT Condensed"/>
                <a:cs typeface="Bernard MT Condensed"/>
              </a:rPr>
              <a:t> </a:t>
            </a:r>
            <a:r>
              <a:rPr sz="1600" spc="52" dirty="0">
                <a:solidFill>
                  <a:srgbClr val="FF0000"/>
                </a:solidFill>
                <a:latin typeface="Bernard MT Condensed"/>
                <a:cs typeface="Bernard MT Condensed"/>
              </a:rPr>
              <a:t>F</a:t>
            </a:r>
            <a:r>
              <a:rPr sz="1600" spc="-19" dirty="0">
                <a:solidFill>
                  <a:srgbClr val="FFC000"/>
                </a:solidFill>
                <a:latin typeface="Bernard MT Condensed"/>
                <a:cs typeface="Bernard MT Condensed"/>
              </a:rPr>
              <a:t>i</a:t>
            </a:r>
            <a:r>
              <a:rPr sz="1600" spc="33" dirty="0">
                <a:solidFill>
                  <a:srgbClr val="FFC000"/>
                </a:solidFill>
                <a:latin typeface="Bernard MT Condensed"/>
                <a:cs typeface="Bernard MT Condensed"/>
              </a:rPr>
              <a:t>g</a:t>
            </a:r>
            <a:r>
              <a:rPr sz="1600" spc="12" dirty="0">
                <a:solidFill>
                  <a:srgbClr val="FFC000"/>
                </a:solidFill>
                <a:latin typeface="Bernard MT Condensed"/>
                <a:cs typeface="Bernard MT Condensed"/>
              </a:rPr>
              <a:t>h</a:t>
            </a:r>
            <a:r>
              <a:rPr sz="1600" spc="-33" dirty="0">
                <a:solidFill>
                  <a:srgbClr val="FFC000"/>
                </a:solidFill>
                <a:latin typeface="Bernard MT Condensed"/>
                <a:cs typeface="Bernard MT Condensed"/>
              </a:rPr>
              <a:t>t</a:t>
            </a:r>
            <a:r>
              <a:rPr sz="1600" spc="19" dirty="0">
                <a:solidFill>
                  <a:srgbClr val="FFC000"/>
                </a:solidFill>
                <a:latin typeface="Bernard MT Condensed"/>
                <a:cs typeface="Bernard MT Condensed"/>
              </a:rPr>
              <a:t>-</a:t>
            </a:r>
            <a:r>
              <a:rPr sz="1600" spc="33" dirty="0">
                <a:solidFill>
                  <a:srgbClr val="FF0000"/>
                </a:solidFill>
                <a:latin typeface="Bernard MT Condensed"/>
                <a:cs typeface="Bernard MT Condensed"/>
              </a:rPr>
              <a:t>X</a:t>
            </a:r>
            <a:r>
              <a:rPr sz="1600" spc="-19" dirty="0">
                <a:solidFill>
                  <a:srgbClr val="FFC000"/>
                </a:solidFill>
                <a:latin typeface="Bernard MT Condensed"/>
                <a:cs typeface="Bernard MT Condensed"/>
              </a:rPr>
              <a:t>’</a:t>
            </a:r>
            <a:r>
              <a:rPr sz="1600" spc="12" dirty="0">
                <a:solidFill>
                  <a:srgbClr val="FFC000"/>
                </a:solidFill>
                <a:latin typeface="Bernard MT Condensed"/>
                <a:cs typeface="Bernard MT Condensed"/>
              </a:rPr>
              <a:t>3</a:t>
            </a:r>
            <a:r>
              <a:rPr sz="1600" dirty="0">
                <a:solidFill>
                  <a:srgbClr val="FFC000"/>
                </a:solidFill>
                <a:latin typeface="Bernard MT Condensed"/>
                <a:cs typeface="Bernard MT Condensed"/>
              </a:rPr>
              <a:t>4</a:t>
            </a:r>
            <a:endParaRPr sz="1600">
              <a:latin typeface="Bernard MT Condensed"/>
              <a:cs typeface="Bernard MT Condensed"/>
            </a:endParaRPr>
          </a:p>
        </p:txBody>
      </p:sp>
      <p:sp>
        <p:nvSpPr>
          <p:cNvPr id="14" name="object 14"/>
          <p:cNvSpPr txBox="1"/>
          <p:nvPr/>
        </p:nvSpPr>
        <p:spPr>
          <a:xfrm>
            <a:off x="666750" y="4622800"/>
            <a:ext cx="57149" cy="717549"/>
          </a:xfrm>
          <a:prstGeom prst="rect">
            <a:avLst/>
          </a:prstGeom>
        </p:spPr>
        <p:txBody>
          <a:bodyPr wrap="square" lIns="0" tIns="0" rIns="0" bIns="0" rtlCol="0">
            <a:noAutofit/>
          </a:bodyPr>
          <a:lstStyle/>
          <a:p>
            <a:pPr marL="33866">
              <a:lnSpc>
                <a:spcPts val="1333"/>
              </a:lnSpc>
            </a:pPr>
            <a:endParaRPr sz="1333"/>
          </a:p>
        </p:txBody>
      </p:sp>
      <p:sp>
        <p:nvSpPr>
          <p:cNvPr id="13" name="object 13"/>
          <p:cNvSpPr txBox="1"/>
          <p:nvPr/>
        </p:nvSpPr>
        <p:spPr>
          <a:xfrm>
            <a:off x="723900" y="4622800"/>
            <a:ext cx="7823200" cy="717549"/>
          </a:xfrm>
          <a:prstGeom prst="rect">
            <a:avLst/>
          </a:prstGeom>
        </p:spPr>
        <p:txBody>
          <a:bodyPr wrap="square" lIns="0" tIns="0" rIns="0" bIns="0" rtlCol="0">
            <a:noAutofit/>
          </a:bodyPr>
          <a:lstStyle/>
          <a:p>
            <a:pPr>
              <a:lnSpc>
                <a:spcPts val="867"/>
              </a:lnSpc>
              <a:spcBef>
                <a:spcPts val="47"/>
              </a:spcBef>
            </a:pPr>
            <a:endParaRPr sz="867"/>
          </a:p>
          <a:p>
            <a:pPr marL="650646" marR="509241" indent="-292515">
              <a:lnSpc>
                <a:spcPts val="1789"/>
              </a:lnSpc>
            </a:pPr>
            <a:r>
              <a:rPr sz="1467" spc="-133" dirty="0">
                <a:solidFill>
                  <a:srgbClr val="FDFFFD"/>
                </a:solidFill>
                <a:latin typeface="Calibri"/>
                <a:cs typeface="Calibri"/>
              </a:rPr>
              <a:t>T</a:t>
            </a:r>
            <a:r>
              <a:rPr sz="1467" spc="52" dirty="0">
                <a:solidFill>
                  <a:srgbClr val="FDFFFD"/>
                </a:solidFill>
                <a:latin typeface="Calibri"/>
                <a:cs typeface="Calibri"/>
              </a:rPr>
              <a:t>e</a:t>
            </a:r>
            <a:r>
              <a:rPr sz="1467" spc="19" dirty="0">
                <a:solidFill>
                  <a:srgbClr val="FDFFFD"/>
                </a:solidFill>
                <a:latin typeface="Calibri"/>
                <a:cs typeface="Calibri"/>
              </a:rPr>
              <a:t>k</a:t>
            </a:r>
            <a:r>
              <a:rPr sz="1467" spc="12" dirty="0">
                <a:solidFill>
                  <a:srgbClr val="FDFFFD"/>
                </a:solidFill>
                <a:latin typeface="Calibri"/>
                <a:cs typeface="Calibri"/>
              </a:rPr>
              <a:t>n</a:t>
            </a:r>
            <a:r>
              <a:rPr sz="1467" spc="5" dirty="0">
                <a:solidFill>
                  <a:srgbClr val="FDFFFD"/>
                </a:solidFill>
                <a:latin typeface="Calibri"/>
                <a:cs typeface="Calibri"/>
              </a:rPr>
              <a:t>o</a:t>
            </a:r>
            <a:r>
              <a:rPr sz="1467" spc="52" dirty="0">
                <a:solidFill>
                  <a:srgbClr val="FDFFFD"/>
                </a:solidFill>
                <a:latin typeface="Calibri"/>
                <a:cs typeface="Calibri"/>
              </a:rPr>
              <a:t>l</a:t>
            </a:r>
            <a:r>
              <a:rPr sz="1467" spc="5" dirty="0">
                <a:solidFill>
                  <a:srgbClr val="FDFFFD"/>
                </a:solidFill>
                <a:latin typeface="Calibri"/>
                <a:cs typeface="Calibri"/>
              </a:rPr>
              <a:t>o</a:t>
            </a:r>
            <a:r>
              <a:rPr sz="1467" spc="-5" dirty="0">
                <a:solidFill>
                  <a:srgbClr val="FDFFFD"/>
                </a:solidFill>
                <a:latin typeface="Calibri"/>
                <a:cs typeface="Calibri"/>
              </a:rPr>
              <a:t>g</a:t>
            </a:r>
            <a:r>
              <a:rPr sz="1467" dirty="0">
                <a:solidFill>
                  <a:srgbClr val="FDFFFD"/>
                </a:solidFill>
                <a:latin typeface="Calibri"/>
                <a:cs typeface="Calibri"/>
              </a:rPr>
              <a:t>i</a:t>
            </a:r>
            <a:r>
              <a:rPr sz="1467" spc="141" dirty="0">
                <a:solidFill>
                  <a:srgbClr val="FDFFFD"/>
                </a:solidFill>
                <a:latin typeface="Calibri"/>
                <a:cs typeface="Calibri"/>
              </a:rPr>
              <a:t> </a:t>
            </a:r>
            <a:r>
              <a:rPr sz="1467" spc="12" dirty="0">
                <a:solidFill>
                  <a:srgbClr val="FDFFFD"/>
                </a:solidFill>
                <a:latin typeface="Calibri"/>
                <a:cs typeface="Calibri"/>
              </a:rPr>
              <a:t>d</a:t>
            </a:r>
            <a:r>
              <a:rPr sz="1467" spc="52" dirty="0">
                <a:solidFill>
                  <a:srgbClr val="FDFFFD"/>
                </a:solidFill>
                <a:latin typeface="Calibri"/>
                <a:cs typeface="Calibri"/>
              </a:rPr>
              <a:t>i</a:t>
            </a:r>
            <a:r>
              <a:rPr sz="1467" spc="-33" dirty="0">
                <a:solidFill>
                  <a:srgbClr val="FDFFFD"/>
                </a:solidFill>
                <a:latin typeface="Calibri"/>
                <a:cs typeface="Calibri"/>
              </a:rPr>
              <a:t>c</a:t>
            </a:r>
            <a:r>
              <a:rPr sz="1467" spc="52" dirty="0">
                <a:solidFill>
                  <a:srgbClr val="FDFFFD"/>
                </a:solidFill>
                <a:latin typeface="Calibri"/>
                <a:cs typeface="Calibri"/>
              </a:rPr>
              <a:t>i</a:t>
            </a:r>
            <a:r>
              <a:rPr sz="1467" spc="12" dirty="0">
                <a:solidFill>
                  <a:srgbClr val="FDFFFD"/>
                </a:solidFill>
                <a:latin typeface="Calibri"/>
                <a:cs typeface="Calibri"/>
              </a:rPr>
              <a:t>p</a:t>
            </a:r>
            <a:r>
              <a:rPr sz="1467" spc="-5" dirty="0">
                <a:solidFill>
                  <a:srgbClr val="FDFFFD"/>
                </a:solidFill>
                <a:latin typeface="Calibri"/>
                <a:cs typeface="Calibri"/>
              </a:rPr>
              <a:t>t</a:t>
            </a:r>
            <a:r>
              <a:rPr sz="1467" spc="-19" dirty="0">
                <a:solidFill>
                  <a:srgbClr val="FDFFFD"/>
                </a:solidFill>
                <a:latin typeface="Calibri"/>
                <a:cs typeface="Calibri"/>
              </a:rPr>
              <a:t>a</a:t>
            </a:r>
            <a:r>
              <a:rPr sz="1467" spc="19" dirty="0">
                <a:solidFill>
                  <a:srgbClr val="FDFFFD"/>
                </a:solidFill>
                <a:latin typeface="Calibri"/>
                <a:cs typeface="Calibri"/>
              </a:rPr>
              <a:t>k</a:t>
            </a:r>
            <a:r>
              <a:rPr sz="1467" spc="-12" dirty="0">
                <a:solidFill>
                  <a:srgbClr val="FDFFFD"/>
                </a:solidFill>
                <a:latin typeface="Calibri"/>
                <a:cs typeface="Calibri"/>
              </a:rPr>
              <a:t>a</a:t>
            </a:r>
            <a:r>
              <a:rPr sz="1467" dirty="0">
                <a:solidFill>
                  <a:srgbClr val="FDFFFD"/>
                </a:solidFill>
                <a:latin typeface="Calibri"/>
                <a:cs typeface="Calibri"/>
              </a:rPr>
              <a:t>n</a:t>
            </a:r>
            <a:r>
              <a:rPr sz="1467" spc="3" dirty="0">
                <a:solidFill>
                  <a:srgbClr val="FDFFFD"/>
                </a:solidFill>
                <a:latin typeface="Calibri"/>
                <a:cs typeface="Calibri"/>
              </a:rPr>
              <a:t> </a:t>
            </a:r>
            <a:r>
              <a:rPr sz="1467" spc="12" dirty="0">
                <a:solidFill>
                  <a:srgbClr val="FDFFFD"/>
                </a:solidFill>
                <a:latin typeface="Calibri"/>
                <a:cs typeface="Calibri"/>
              </a:rPr>
              <a:t>un</a:t>
            </a:r>
            <a:r>
              <a:rPr sz="1467" dirty="0">
                <a:solidFill>
                  <a:srgbClr val="FDFFFD"/>
                </a:solidFill>
                <a:latin typeface="Calibri"/>
                <a:cs typeface="Calibri"/>
              </a:rPr>
              <a:t>t</a:t>
            </a:r>
            <a:r>
              <a:rPr sz="1467" spc="12" dirty="0">
                <a:solidFill>
                  <a:srgbClr val="FDFFFD"/>
                </a:solidFill>
                <a:latin typeface="Calibri"/>
                <a:cs typeface="Calibri"/>
              </a:rPr>
              <a:t>u</a:t>
            </a:r>
            <a:r>
              <a:rPr sz="1467" dirty="0">
                <a:solidFill>
                  <a:srgbClr val="FDFFFD"/>
                </a:solidFill>
                <a:latin typeface="Calibri"/>
                <a:cs typeface="Calibri"/>
              </a:rPr>
              <a:t>k</a:t>
            </a:r>
            <a:r>
              <a:rPr sz="1467" spc="-43" dirty="0">
                <a:solidFill>
                  <a:srgbClr val="FDFFFD"/>
                </a:solidFill>
                <a:latin typeface="Calibri"/>
                <a:cs typeface="Calibri"/>
              </a:rPr>
              <a:t> </a:t>
            </a:r>
            <a:r>
              <a:rPr sz="1467" dirty="0">
                <a:solidFill>
                  <a:srgbClr val="FDFFFD"/>
                </a:solidFill>
                <a:latin typeface="Calibri"/>
                <a:cs typeface="Calibri"/>
              </a:rPr>
              <a:t>m</a:t>
            </a:r>
            <a:r>
              <a:rPr sz="1467" spc="59" dirty="0">
                <a:solidFill>
                  <a:srgbClr val="FDFFFD"/>
                </a:solidFill>
                <a:latin typeface="Calibri"/>
                <a:cs typeface="Calibri"/>
              </a:rPr>
              <a:t>e</a:t>
            </a:r>
            <a:r>
              <a:rPr sz="1467" dirty="0">
                <a:solidFill>
                  <a:srgbClr val="FDFFFD"/>
                </a:solidFill>
                <a:latin typeface="Calibri"/>
                <a:cs typeface="Calibri"/>
              </a:rPr>
              <a:t>m</a:t>
            </a:r>
            <a:r>
              <a:rPr sz="1467" spc="12" dirty="0">
                <a:solidFill>
                  <a:srgbClr val="FDFFFD"/>
                </a:solidFill>
                <a:latin typeface="Calibri"/>
                <a:cs typeface="Calibri"/>
              </a:rPr>
              <a:t>b</a:t>
            </a:r>
            <a:r>
              <a:rPr sz="1467" spc="-12" dirty="0">
                <a:solidFill>
                  <a:srgbClr val="FDFFFD"/>
                </a:solidFill>
                <a:latin typeface="Calibri"/>
                <a:cs typeface="Calibri"/>
              </a:rPr>
              <a:t>a</a:t>
            </a:r>
            <a:r>
              <a:rPr sz="1467" spc="12" dirty="0">
                <a:solidFill>
                  <a:srgbClr val="FDFFFD"/>
                </a:solidFill>
                <a:latin typeface="Calibri"/>
                <a:cs typeface="Calibri"/>
              </a:rPr>
              <a:t>n</a:t>
            </a:r>
            <a:r>
              <a:rPr sz="1467" dirty="0">
                <a:solidFill>
                  <a:srgbClr val="FDFFFD"/>
                </a:solidFill>
                <a:latin typeface="Calibri"/>
                <a:cs typeface="Calibri"/>
              </a:rPr>
              <a:t>tu</a:t>
            </a:r>
            <a:r>
              <a:rPr sz="1467" spc="11" dirty="0">
                <a:solidFill>
                  <a:srgbClr val="FDFFFD"/>
                </a:solidFill>
                <a:latin typeface="Calibri"/>
                <a:cs typeface="Calibri"/>
              </a:rPr>
              <a:t> </a:t>
            </a:r>
            <a:r>
              <a:rPr sz="1467" spc="5" dirty="0">
                <a:solidFill>
                  <a:srgbClr val="FDFFFD"/>
                </a:solidFill>
                <a:latin typeface="Calibri"/>
                <a:cs typeface="Calibri"/>
              </a:rPr>
              <a:t>m</a:t>
            </a:r>
            <a:r>
              <a:rPr sz="1467" spc="-19" dirty="0">
                <a:solidFill>
                  <a:srgbClr val="FDFFFD"/>
                </a:solidFill>
                <a:latin typeface="Calibri"/>
                <a:cs typeface="Calibri"/>
              </a:rPr>
              <a:t>a</a:t>
            </a:r>
            <a:r>
              <a:rPr sz="1467" spc="12" dirty="0">
                <a:solidFill>
                  <a:srgbClr val="FDFFFD"/>
                </a:solidFill>
                <a:latin typeface="Calibri"/>
                <a:cs typeface="Calibri"/>
              </a:rPr>
              <a:t>nu</a:t>
            </a:r>
            <a:r>
              <a:rPr sz="1467" spc="19" dirty="0">
                <a:solidFill>
                  <a:srgbClr val="FDFFFD"/>
                </a:solidFill>
                <a:latin typeface="Calibri"/>
                <a:cs typeface="Calibri"/>
              </a:rPr>
              <a:t>s</a:t>
            </a:r>
            <a:r>
              <a:rPr sz="1467" spc="52" dirty="0">
                <a:solidFill>
                  <a:srgbClr val="FDFFFD"/>
                </a:solidFill>
                <a:latin typeface="Calibri"/>
                <a:cs typeface="Calibri"/>
              </a:rPr>
              <a:t>i</a:t>
            </a:r>
            <a:r>
              <a:rPr sz="1467" dirty="0">
                <a:solidFill>
                  <a:srgbClr val="FDFFFD"/>
                </a:solidFill>
                <a:latin typeface="Calibri"/>
                <a:cs typeface="Calibri"/>
              </a:rPr>
              <a:t>a</a:t>
            </a:r>
            <a:r>
              <a:rPr sz="1467" spc="153" dirty="0">
                <a:solidFill>
                  <a:srgbClr val="FDFFFD"/>
                </a:solidFill>
                <a:latin typeface="Calibri"/>
                <a:cs typeface="Calibri"/>
              </a:rPr>
              <a:t> </a:t>
            </a:r>
            <a:r>
              <a:rPr sz="1467" spc="12" dirty="0">
                <a:solidFill>
                  <a:srgbClr val="FDFFFD"/>
                </a:solidFill>
                <a:latin typeface="Calibri"/>
                <a:cs typeface="Calibri"/>
              </a:rPr>
              <a:t>d</a:t>
            </a:r>
            <a:r>
              <a:rPr sz="1467" spc="-19" dirty="0">
                <a:solidFill>
                  <a:srgbClr val="FDFFFD"/>
                </a:solidFill>
                <a:latin typeface="Calibri"/>
                <a:cs typeface="Calibri"/>
              </a:rPr>
              <a:t>a</a:t>
            </a:r>
            <a:r>
              <a:rPr sz="1467" spc="59" dirty="0">
                <a:solidFill>
                  <a:srgbClr val="FDFFFD"/>
                </a:solidFill>
                <a:latin typeface="Calibri"/>
                <a:cs typeface="Calibri"/>
              </a:rPr>
              <a:t>l</a:t>
            </a:r>
            <a:r>
              <a:rPr sz="1467" spc="-19" dirty="0">
                <a:solidFill>
                  <a:srgbClr val="FDFFFD"/>
                </a:solidFill>
                <a:latin typeface="Calibri"/>
                <a:cs typeface="Calibri"/>
              </a:rPr>
              <a:t>a</a:t>
            </a:r>
            <a:r>
              <a:rPr sz="1467" dirty="0">
                <a:solidFill>
                  <a:srgbClr val="FDFFFD"/>
                </a:solidFill>
                <a:latin typeface="Calibri"/>
                <a:cs typeface="Calibri"/>
              </a:rPr>
              <a:t>m</a:t>
            </a:r>
            <a:r>
              <a:rPr sz="1467" spc="47" dirty="0">
                <a:solidFill>
                  <a:srgbClr val="FDFFFD"/>
                </a:solidFill>
                <a:latin typeface="Calibri"/>
                <a:cs typeface="Calibri"/>
              </a:rPr>
              <a:t> </a:t>
            </a:r>
            <a:r>
              <a:rPr sz="1467" spc="5" dirty="0">
                <a:solidFill>
                  <a:srgbClr val="FDFFFD"/>
                </a:solidFill>
                <a:latin typeface="Calibri"/>
                <a:cs typeface="Calibri"/>
              </a:rPr>
              <a:t>m</a:t>
            </a:r>
            <a:r>
              <a:rPr sz="1467" spc="52" dirty="0">
                <a:solidFill>
                  <a:srgbClr val="FDFFFD"/>
                </a:solidFill>
                <a:latin typeface="Calibri"/>
                <a:cs typeface="Calibri"/>
              </a:rPr>
              <a:t>e</a:t>
            </a:r>
            <a:r>
              <a:rPr sz="1467" spc="59" dirty="0">
                <a:solidFill>
                  <a:srgbClr val="FDFFFD"/>
                </a:solidFill>
                <a:latin typeface="Calibri"/>
                <a:cs typeface="Calibri"/>
              </a:rPr>
              <a:t>l</a:t>
            </a:r>
            <a:r>
              <a:rPr sz="1467" spc="-19" dirty="0">
                <a:solidFill>
                  <a:srgbClr val="FDFFFD"/>
                </a:solidFill>
                <a:latin typeface="Calibri"/>
                <a:cs typeface="Calibri"/>
              </a:rPr>
              <a:t>a</a:t>
            </a:r>
            <a:r>
              <a:rPr sz="1467" spc="19" dirty="0">
                <a:solidFill>
                  <a:srgbClr val="FDFFFD"/>
                </a:solidFill>
                <a:latin typeface="Calibri"/>
                <a:cs typeface="Calibri"/>
              </a:rPr>
              <a:t>ks</a:t>
            </a:r>
            <a:r>
              <a:rPr sz="1467" spc="-19" dirty="0">
                <a:solidFill>
                  <a:srgbClr val="FDFFFD"/>
                </a:solidFill>
                <a:latin typeface="Calibri"/>
                <a:cs typeface="Calibri"/>
              </a:rPr>
              <a:t>a</a:t>
            </a:r>
            <a:r>
              <a:rPr sz="1467" spc="12" dirty="0">
                <a:solidFill>
                  <a:srgbClr val="FDFFFD"/>
                </a:solidFill>
                <a:latin typeface="Calibri"/>
                <a:cs typeface="Calibri"/>
              </a:rPr>
              <a:t>n</a:t>
            </a:r>
            <a:r>
              <a:rPr sz="1467" spc="-19" dirty="0">
                <a:solidFill>
                  <a:srgbClr val="FDFFFD"/>
                </a:solidFill>
                <a:latin typeface="Calibri"/>
                <a:cs typeface="Calibri"/>
              </a:rPr>
              <a:t>a</a:t>
            </a:r>
            <a:r>
              <a:rPr sz="1467" spc="19" dirty="0">
                <a:solidFill>
                  <a:srgbClr val="FDFFFD"/>
                </a:solidFill>
                <a:latin typeface="Calibri"/>
                <a:cs typeface="Calibri"/>
              </a:rPr>
              <a:t>k</a:t>
            </a:r>
            <a:r>
              <a:rPr sz="1467" spc="-19" dirty="0">
                <a:solidFill>
                  <a:srgbClr val="FDFFFD"/>
                </a:solidFill>
                <a:latin typeface="Calibri"/>
                <a:cs typeface="Calibri"/>
              </a:rPr>
              <a:t>a</a:t>
            </a:r>
            <a:r>
              <a:rPr sz="1467" dirty="0">
                <a:solidFill>
                  <a:srgbClr val="FDFFFD"/>
                </a:solidFill>
                <a:latin typeface="Calibri"/>
                <a:cs typeface="Calibri"/>
              </a:rPr>
              <a:t>n</a:t>
            </a:r>
            <a:r>
              <a:rPr sz="1467" spc="49" dirty="0">
                <a:solidFill>
                  <a:srgbClr val="FDFFFD"/>
                </a:solidFill>
                <a:latin typeface="Calibri"/>
                <a:cs typeface="Calibri"/>
              </a:rPr>
              <a:t> </a:t>
            </a:r>
            <a:r>
              <a:rPr sz="1467" spc="-79" dirty="0">
                <a:solidFill>
                  <a:srgbClr val="FDFFFD"/>
                </a:solidFill>
                <a:latin typeface="Calibri"/>
                <a:cs typeface="Calibri"/>
              </a:rPr>
              <a:t>k</a:t>
            </a:r>
            <a:r>
              <a:rPr sz="1467" spc="52" dirty="0">
                <a:solidFill>
                  <a:srgbClr val="FDFFFD"/>
                </a:solidFill>
                <a:latin typeface="Calibri"/>
                <a:cs typeface="Calibri"/>
              </a:rPr>
              <a:t>e</a:t>
            </a:r>
            <a:r>
              <a:rPr sz="1467" spc="-5" dirty="0">
                <a:solidFill>
                  <a:srgbClr val="FDFFFD"/>
                </a:solidFill>
                <a:latin typeface="Calibri"/>
                <a:cs typeface="Calibri"/>
              </a:rPr>
              <a:t>g</a:t>
            </a:r>
            <a:r>
              <a:rPr sz="1467" spc="52" dirty="0">
                <a:solidFill>
                  <a:srgbClr val="FDFFFD"/>
                </a:solidFill>
                <a:latin typeface="Calibri"/>
                <a:cs typeface="Calibri"/>
              </a:rPr>
              <a:t>i</a:t>
            </a:r>
            <a:r>
              <a:rPr sz="1467" spc="-19" dirty="0">
                <a:solidFill>
                  <a:srgbClr val="FDFFFD"/>
                </a:solidFill>
                <a:latin typeface="Calibri"/>
                <a:cs typeface="Calibri"/>
              </a:rPr>
              <a:t>a</a:t>
            </a:r>
            <a:r>
              <a:rPr sz="1467" dirty="0">
                <a:solidFill>
                  <a:srgbClr val="FDFFFD"/>
                </a:solidFill>
                <a:latin typeface="Calibri"/>
                <a:cs typeface="Calibri"/>
              </a:rPr>
              <a:t>t</a:t>
            </a:r>
            <a:r>
              <a:rPr sz="1467" spc="-19" dirty="0">
                <a:solidFill>
                  <a:srgbClr val="FDFFFD"/>
                </a:solidFill>
                <a:latin typeface="Calibri"/>
                <a:cs typeface="Calibri"/>
              </a:rPr>
              <a:t>a</a:t>
            </a:r>
            <a:r>
              <a:rPr sz="1467" dirty="0">
                <a:solidFill>
                  <a:srgbClr val="FDFFFD"/>
                </a:solidFill>
                <a:latin typeface="Calibri"/>
                <a:cs typeface="Calibri"/>
              </a:rPr>
              <a:t>n</a:t>
            </a:r>
            <a:r>
              <a:rPr sz="1467" spc="88" dirty="0">
                <a:solidFill>
                  <a:srgbClr val="FDFFFD"/>
                </a:solidFill>
                <a:latin typeface="Calibri"/>
                <a:cs typeface="Calibri"/>
              </a:rPr>
              <a:t> </a:t>
            </a:r>
            <a:r>
              <a:rPr sz="1467" spc="13" dirty="0">
                <a:solidFill>
                  <a:srgbClr val="FDFFFD"/>
                </a:solidFill>
                <a:latin typeface="Calibri"/>
                <a:cs typeface="Calibri"/>
              </a:rPr>
              <a:t>s</a:t>
            </a:r>
            <a:r>
              <a:rPr sz="1467" spc="53" dirty="0">
                <a:solidFill>
                  <a:srgbClr val="FDFFFD"/>
                </a:solidFill>
                <a:latin typeface="Calibri"/>
                <a:cs typeface="Calibri"/>
              </a:rPr>
              <a:t>e</a:t>
            </a:r>
            <a:r>
              <a:rPr sz="1467" spc="13" dirty="0">
                <a:solidFill>
                  <a:srgbClr val="FDFFFD"/>
                </a:solidFill>
                <a:latin typeface="Calibri"/>
                <a:cs typeface="Calibri"/>
              </a:rPr>
              <a:t>h</a:t>
            </a:r>
            <a:r>
              <a:rPr sz="1467" spc="-13" dirty="0">
                <a:solidFill>
                  <a:srgbClr val="FDFFFD"/>
                </a:solidFill>
                <a:latin typeface="Calibri"/>
                <a:cs typeface="Calibri"/>
              </a:rPr>
              <a:t>a</a:t>
            </a:r>
            <a:r>
              <a:rPr sz="1467" spc="-20" dirty="0">
                <a:solidFill>
                  <a:srgbClr val="FDFFFD"/>
                </a:solidFill>
                <a:latin typeface="Calibri"/>
                <a:cs typeface="Calibri"/>
              </a:rPr>
              <a:t>r</a:t>
            </a:r>
            <a:r>
              <a:rPr sz="1467" spc="53" dirty="0">
                <a:solidFill>
                  <a:srgbClr val="FDFFFD"/>
                </a:solidFill>
                <a:latin typeface="Calibri"/>
                <a:cs typeface="Calibri"/>
              </a:rPr>
              <a:t>i</a:t>
            </a:r>
            <a:r>
              <a:rPr sz="1467" spc="40" dirty="0">
                <a:solidFill>
                  <a:srgbClr val="FDFFFD"/>
                </a:solidFill>
                <a:latin typeface="Calibri"/>
                <a:cs typeface="Calibri"/>
              </a:rPr>
              <a:t>-</a:t>
            </a:r>
            <a:r>
              <a:rPr sz="1467" spc="13" dirty="0">
                <a:solidFill>
                  <a:srgbClr val="FDFFFD"/>
                </a:solidFill>
                <a:latin typeface="Calibri"/>
                <a:cs typeface="Calibri"/>
              </a:rPr>
              <a:t>h</a:t>
            </a:r>
            <a:r>
              <a:rPr sz="1467" spc="-115" dirty="0">
                <a:solidFill>
                  <a:srgbClr val="FDFFFD"/>
                </a:solidFill>
                <a:latin typeface="Calibri"/>
                <a:cs typeface="Calibri"/>
              </a:rPr>
              <a:t>a</a:t>
            </a:r>
            <a:r>
              <a:rPr sz="1467" spc="-20" dirty="0">
                <a:solidFill>
                  <a:srgbClr val="FDFFFD"/>
                </a:solidFill>
                <a:latin typeface="Calibri"/>
                <a:cs typeface="Calibri"/>
              </a:rPr>
              <a:t>r</a:t>
            </a:r>
            <a:r>
              <a:rPr sz="1467" dirty="0">
                <a:solidFill>
                  <a:srgbClr val="FDFFFD"/>
                </a:solidFill>
                <a:latin typeface="Calibri"/>
                <a:cs typeface="Calibri"/>
              </a:rPr>
              <a:t>i </a:t>
            </a:r>
            <a:r>
              <a:rPr sz="1467" spc="12" dirty="0">
                <a:solidFill>
                  <a:srgbClr val="FDFFFD"/>
                </a:solidFill>
                <a:latin typeface="Calibri"/>
                <a:cs typeface="Calibri"/>
              </a:rPr>
              <a:t>b</a:t>
            </a:r>
            <a:r>
              <a:rPr sz="1467" spc="52" dirty="0">
                <a:solidFill>
                  <a:srgbClr val="FDFFFD"/>
                </a:solidFill>
                <a:latin typeface="Calibri"/>
                <a:cs typeface="Calibri"/>
              </a:rPr>
              <a:t>e</a:t>
            </a:r>
            <a:r>
              <a:rPr sz="1467" spc="-19" dirty="0">
                <a:solidFill>
                  <a:srgbClr val="FDFFFD"/>
                </a:solidFill>
                <a:latin typeface="Calibri"/>
                <a:cs typeface="Calibri"/>
              </a:rPr>
              <a:t>r</a:t>
            </a:r>
            <a:r>
              <a:rPr sz="1467" spc="12" dirty="0">
                <a:solidFill>
                  <a:srgbClr val="FDFFFD"/>
                </a:solidFill>
                <a:latin typeface="Calibri"/>
                <a:cs typeface="Calibri"/>
              </a:rPr>
              <a:t>s</a:t>
            </a:r>
            <a:r>
              <a:rPr sz="1467" spc="52" dirty="0">
                <a:solidFill>
                  <a:srgbClr val="FDFFFD"/>
                </a:solidFill>
                <a:latin typeface="Calibri"/>
                <a:cs typeface="Calibri"/>
              </a:rPr>
              <a:t>i</a:t>
            </a:r>
            <a:r>
              <a:rPr sz="1467" spc="45" dirty="0">
                <a:solidFill>
                  <a:srgbClr val="FDFFFD"/>
                </a:solidFill>
                <a:latin typeface="Calibri"/>
                <a:cs typeface="Calibri"/>
              </a:rPr>
              <a:t>f</a:t>
            </a:r>
            <a:r>
              <a:rPr sz="1467" spc="-19" dirty="0">
                <a:solidFill>
                  <a:srgbClr val="FDFFFD"/>
                </a:solidFill>
                <a:latin typeface="Calibri"/>
                <a:cs typeface="Calibri"/>
              </a:rPr>
              <a:t>a</a:t>
            </a:r>
            <a:r>
              <a:rPr sz="1467" dirty="0">
                <a:solidFill>
                  <a:srgbClr val="FDFFFD"/>
                </a:solidFill>
                <a:latin typeface="Calibri"/>
                <a:cs typeface="Calibri"/>
              </a:rPr>
              <a:t>t</a:t>
            </a:r>
            <a:r>
              <a:rPr sz="1467" spc="-41" dirty="0">
                <a:solidFill>
                  <a:srgbClr val="FDFFFD"/>
                </a:solidFill>
                <a:latin typeface="Calibri"/>
                <a:cs typeface="Calibri"/>
              </a:rPr>
              <a:t> </a:t>
            </a:r>
            <a:r>
              <a:rPr sz="1467" spc="12" dirty="0">
                <a:solidFill>
                  <a:srgbClr val="FDFFFD"/>
                </a:solidFill>
                <a:latin typeface="Calibri"/>
                <a:cs typeface="Calibri"/>
              </a:rPr>
              <a:t>n</a:t>
            </a:r>
            <a:r>
              <a:rPr sz="1467" spc="52" dirty="0">
                <a:solidFill>
                  <a:srgbClr val="FDFFFD"/>
                </a:solidFill>
                <a:latin typeface="Calibri"/>
                <a:cs typeface="Calibri"/>
              </a:rPr>
              <a:t>e</a:t>
            </a:r>
            <a:r>
              <a:rPr sz="1467" dirty="0">
                <a:solidFill>
                  <a:srgbClr val="FDFFFD"/>
                </a:solidFill>
                <a:latin typeface="Calibri"/>
                <a:cs typeface="Calibri"/>
              </a:rPr>
              <a:t>t</a:t>
            </a:r>
            <a:r>
              <a:rPr sz="1467" spc="-19" dirty="0">
                <a:solidFill>
                  <a:srgbClr val="FDFFFD"/>
                </a:solidFill>
                <a:latin typeface="Calibri"/>
                <a:cs typeface="Calibri"/>
              </a:rPr>
              <a:t>ra</a:t>
            </a:r>
            <a:r>
              <a:rPr sz="1467" dirty="0">
                <a:solidFill>
                  <a:srgbClr val="FDFFFD"/>
                </a:solidFill>
                <a:latin typeface="Calibri"/>
                <a:cs typeface="Calibri"/>
              </a:rPr>
              <a:t>l</a:t>
            </a:r>
            <a:r>
              <a:rPr sz="1467" spc="89" dirty="0">
                <a:solidFill>
                  <a:srgbClr val="FDFFFD"/>
                </a:solidFill>
                <a:latin typeface="Calibri"/>
                <a:cs typeface="Calibri"/>
              </a:rPr>
              <a:t> </a:t>
            </a:r>
            <a:r>
              <a:rPr sz="1467" spc="12" dirty="0">
                <a:solidFill>
                  <a:srgbClr val="FDFFFD"/>
                </a:solidFill>
                <a:latin typeface="Calibri"/>
                <a:cs typeface="Calibri"/>
              </a:rPr>
              <a:t>d</a:t>
            </a:r>
            <a:r>
              <a:rPr sz="1467" spc="-19" dirty="0">
                <a:solidFill>
                  <a:srgbClr val="FDFFFD"/>
                </a:solidFill>
                <a:latin typeface="Calibri"/>
                <a:cs typeface="Calibri"/>
              </a:rPr>
              <a:t>a</a:t>
            </a:r>
            <a:r>
              <a:rPr sz="1467" dirty="0">
                <a:solidFill>
                  <a:srgbClr val="FDFFFD"/>
                </a:solidFill>
                <a:latin typeface="Calibri"/>
                <a:cs typeface="Calibri"/>
              </a:rPr>
              <a:t>n</a:t>
            </a:r>
            <a:r>
              <a:rPr sz="1467" spc="24" dirty="0">
                <a:solidFill>
                  <a:srgbClr val="FDFFFD"/>
                </a:solidFill>
                <a:latin typeface="Calibri"/>
                <a:cs typeface="Calibri"/>
              </a:rPr>
              <a:t> </a:t>
            </a:r>
            <a:r>
              <a:rPr sz="1467" spc="-19" dirty="0">
                <a:solidFill>
                  <a:srgbClr val="FDFFFD"/>
                </a:solidFill>
                <a:latin typeface="Calibri"/>
                <a:cs typeface="Calibri"/>
              </a:rPr>
              <a:t>a</a:t>
            </a:r>
            <a:r>
              <a:rPr sz="1467" spc="19" dirty="0">
                <a:solidFill>
                  <a:srgbClr val="FDFFFD"/>
                </a:solidFill>
                <a:latin typeface="Calibri"/>
                <a:cs typeface="Calibri"/>
              </a:rPr>
              <a:t>k</a:t>
            </a:r>
            <a:r>
              <a:rPr sz="1467" spc="-19" dirty="0">
                <a:solidFill>
                  <a:srgbClr val="FDFFFD"/>
                </a:solidFill>
                <a:latin typeface="Calibri"/>
                <a:cs typeface="Calibri"/>
              </a:rPr>
              <a:t>a</a:t>
            </a:r>
            <a:r>
              <a:rPr sz="1467" dirty="0">
                <a:solidFill>
                  <a:srgbClr val="FDFFFD"/>
                </a:solidFill>
                <a:latin typeface="Calibri"/>
                <a:cs typeface="Calibri"/>
              </a:rPr>
              <a:t>n</a:t>
            </a:r>
            <a:r>
              <a:rPr sz="1467" spc="136" dirty="0">
                <a:solidFill>
                  <a:srgbClr val="FDFFFD"/>
                </a:solidFill>
                <a:latin typeface="Calibri"/>
                <a:cs typeface="Calibri"/>
              </a:rPr>
              <a:t> </a:t>
            </a:r>
            <a:r>
              <a:rPr sz="1467" spc="5" dirty="0">
                <a:solidFill>
                  <a:srgbClr val="FDFFFD"/>
                </a:solidFill>
                <a:latin typeface="Calibri"/>
                <a:cs typeface="Calibri"/>
              </a:rPr>
              <a:t>m</a:t>
            </a:r>
            <a:r>
              <a:rPr sz="1467" spc="52" dirty="0">
                <a:solidFill>
                  <a:srgbClr val="FDFFFD"/>
                </a:solidFill>
                <a:latin typeface="Calibri"/>
                <a:cs typeface="Calibri"/>
              </a:rPr>
              <a:t>e</a:t>
            </a:r>
            <a:r>
              <a:rPr sz="1467" dirty="0">
                <a:solidFill>
                  <a:srgbClr val="FDFFFD"/>
                </a:solidFill>
                <a:latin typeface="Calibri"/>
                <a:cs typeface="Calibri"/>
              </a:rPr>
              <a:t>m</a:t>
            </a:r>
            <a:r>
              <a:rPr sz="1467" spc="12" dirty="0">
                <a:solidFill>
                  <a:srgbClr val="FDFFFD"/>
                </a:solidFill>
                <a:latin typeface="Calibri"/>
                <a:cs typeface="Calibri"/>
              </a:rPr>
              <a:t>b</a:t>
            </a:r>
            <a:r>
              <a:rPr sz="1467" spc="59" dirty="0">
                <a:solidFill>
                  <a:srgbClr val="FDFFFD"/>
                </a:solidFill>
                <a:latin typeface="Calibri"/>
                <a:cs typeface="Calibri"/>
              </a:rPr>
              <a:t>e</a:t>
            </a:r>
            <a:r>
              <a:rPr sz="1467" spc="-19" dirty="0">
                <a:solidFill>
                  <a:srgbClr val="FDFFFD"/>
                </a:solidFill>
                <a:latin typeface="Calibri"/>
                <a:cs typeface="Calibri"/>
              </a:rPr>
              <a:t>r</a:t>
            </a:r>
            <a:r>
              <a:rPr sz="1467" spc="52" dirty="0">
                <a:solidFill>
                  <a:srgbClr val="FDFFFD"/>
                </a:solidFill>
                <a:latin typeface="Calibri"/>
                <a:cs typeface="Calibri"/>
              </a:rPr>
              <a:t>i</a:t>
            </a:r>
            <a:r>
              <a:rPr sz="1467" spc="19" dirty="0">
                <a:solidFill>
                  <a:srgbClr val="FDFFFD"/>
                </a:solidFill>
                <a:latin typeface="Calibri"/>
                <a:cs typeface="Calibri"/>
              </a:rPr>
              <a:t>k</a:t>
            </a:r>
            <a:r>
              <a:rPr sz="1467" spc="-19" dirty="0">
                <a:solidFill>
                  <a:srgbClr val="FDFFFD"/>
                </a:solidFill>
                <a:latin typeface="Calibri"/>
                <a:cs typeface="Calibri"/>
              </a:rPr>
              <a:t>a</a:t>
            </a:r>
            <a:r>
              <a:rPr sz="1467" dirty="0">
                <a:solidFill>
                  <a:srgbClr val="FDFFFD"/>
                </a:solidFill>
                <a:latin typeface="Calibri"/>
                <a:cs typeface="Calibri"/>
              </a:rPr>
              <a:t>n</a:t>
            </a:r>
            <a:r>
              <a:rPr sz="1467" spc="31" dirty="0">
                <a:solidFill>
                  <a:srgbClr val="FDFFFD"/>
                </a:solidFill>
                <a:latin typeface="Calibri"/>
                <a:cs typeface="Calibri"/>
              </a:rPr>
              <a:t> </a:t>
            </a:r>
            <a:r>
              <a:rPr sz="1467" dirty="0">
                <a:solidFill>
                  <a:srgbClr val="FDFFFD"/>
                </a:solidFill>
                <a:latin typeface="Calibri"/>
                <a:cs typeface="Calibri"/>
              </a:rPr>
              <a:t>m</a:t>
            </a:r>
            <a:r>
              <a:rPr sz="1467" spc="-19" dirty="0">
                <a:solidFill>
                  <a:srgbClr val="FDFFFD"/>
                </a:solidFill>
                <a:latin typeface="Calibri"/>
                <a:cs typeface="Calibri"/>
              </a:rPr>
              <a:t>a</a:t>
            </a:r>
            <a:r>
              <a:rPr sz="1467" spc="12" dirty="0">
                <a:solidFill>
                  <a:srgbClr val="FDFFFD"/>
                </a:solidFill>
                <a:latin typeface="Calibri"/>
                <a:cs typeface="Calibri"/>
              </a:rPr>
              <a:t>n</a:t>
            </a:r>
            <a:r>
              <a:rPr sz="1467" spc="39" dirty="0">
                <a:solidFill>
                  <a:srgbClr val="FDFFFD"/>
                </a:solidFill>
                <a:latin typeface="Calibri"/>
                <a:cs typeface="Calibri"/>
              </a:rPr>
              <a:t>f</a:t>
            </a:r>
            <a:r>
              <a:rPr sz="1467" spc="-19" dirty="0">
                <a:solidFill>
                  <a:srgbClr val="FDFFFD"/>
                </a:solidFill>
                <a:latin typeface="Calibri"/>
                <a:cs typeface="Calibri"/>
              </a:rPr>
              <a:t>aa</a:t>
            </a:r>
            <a:r>
              <a:rPr sz="1467" dirty="0">
                <a:solidFill>
                  <a:srgbClr val="FDFFFD"/>
                </a:solidFill>
                <a:latin typeface="Calibri"/>
                <a:cs typeface="Calibri"/>
              </a:rPr>
              <a:t>t</a:t>
            </a:r>
            <a:r>
              <a:rPr sz="1467" spc="165" dirty="0">
                <a:solidFill>
                  <a:srgbClr val="FDFFFD"/>
                </a:solidFill>
                <a:latin typeface="Calibri"/>
                <a:cs typeface="Calibri"/>
              </a:rPr>
              <a:t> </a:t>
            </a:r>
            <a:r>
              <a:rPr sz="1467" spc="12" dirty="0">
                <a:solidFill>
                  <a:srgbClr val="FDFFFD"/>
                </a:solidFill>
                <a:latin typeface="Calibri"/>
                <a:cs typeface="Calibri"/>
              </a:rPr>
              <a:t>d</a:t>
            </a:r>
            <a:r>
              <a:rPr sz="1467" dirty="0">
                <a:solidFill>
                  <a:srgbClr val="FDFFFD"/>
                </a:solidFill>
                <a:latin typeface="Calibri"/>
                <a:cs typeface="Calibri"/>
              </a:rPr>
              <a:t>i</a:t>
            </a:r>
            <a:r>
              <a:rPr sz="1467" spc="48" dirty="0">
                <a:solidFill>
                  <a:srgbClr val="FDFFFD"/>
                </a:solidFill>
                <a:latin typeface="Calibri"/>
                <a:cs typeface="Calibri"/>
              </a:rPr>
              <a:t> </a:t>
            </a:r>
            <a:r>
              <a:rPr sz="1467" dirty="0">
                <a:solidFill>
                  <a:srgbClr val="FDFFFD"/>
                </a:solidFill>
                <a:latin typeface="Calibri"/>
                <a:cs typeface="Calibri"/>
              </a:rPr>
              <a:t>t</a:t>
            </a:r>
            <a:r>
              <a:rPr sz="1467" spc="-19" dirty="0">
                <a:solidFill>
                  <a:srgbClr val="FDFFFD"/>
                </a:solidFill>
                <a:latin typeface="Calibri"/>
                <a:cs typeface="Calibri"/>
              </a:rPr>
              <a:t>a</a:t>
            </a:r>
            <a:r>
              <a:rPr sz="1467" spc="12" dirty="0">
                <a:solidFill>
                  <a:srgbClr val="FDFFFD"/>
                </a:solidFill>
                <a:latin typeface="Calibri"/>
                <a:cs typeface="Calibri"/>
              </a:rPr>
              <a:t>n</a:t>
            </a:r>
            <a:r>
              <a:rPr sz="1467" spc="-5" dirty="0">
                <a:solidFill>
                  <a:srgbClr val="FDFFFD"/>
                </a:solidFill>
                <a:latin typeface="Calibri"/>
                <a:cs typeface="Calibri"/>
              </a:rPr>
              <a:t>g</a:t>
            </a:r>
            <a:r>
              <a:rPr sz="1467" spc="-19" dirty="0">
                <a:solidFill>
                  <a:srgbClr val="FDFFFD"/>
                </a:solidFill>
                <a:latin typeface="Calibri"/>
                <a:cs typeface="Calibri"/>
              </a:rPr>
              <a:t>a</a:t>
            </a:r>
            <a:r>
              <a:rPr sz="1467" dirty="0">
                <a:solidFill>
                  <a:srgbClr val="FDFFFD"/>
                </a:solidFill>
                <a:latin typeface="Calibri"/>
                <a:cs typeface="Calibri"/>
              </a:rPr>
              <a:t>n</a:t>
            </a:r>
            <a:r>
              <a:rPr sz="1467" spc="61" dirty="0">
                <a:solidFill>
                  <a:srgbClr val="FDFFFD"/>
                </a:solidFill>
                <a:latin typeface="Calibri"/>
                <a:cs typeface="Calibri"/>
              </a:rPr>
              <a:t> </a:t>
            </a:r>
            <a:r>
              <a:rPr sz="1467" spc="5" dirty="0">
                <a:solidFill>
                  <a:srgbClr val="FDFFFD"/>
                </a:solidFill>
                <a:latin typeface="Calibri"/>
                <a:cs typeface="Calibri"/>
              </a:rPr>
              <a:t>m</a:t>
            </a:r>
            <a:r>
              <a:rPr sz="1467" spc="52" dirty="0">
                <a:solidFill>
                  <a:srgbClr val="FDFFFD"/>
                </a:solidFill>
                <a:latin typeface="Calibri"/>
                <a:cs typeface="Calibri"/>
              </a:rPr>
              <a:t>e</a:t>
            </a:r>
            <a:r>
              <a:rPr sz="1467" spc="-19" dirty="0">
                <a:solidFill>
                  <a:srgbClr val="FDFFFD"/>
                </a:solidFill>
                <a:latin typeface="Calibri"/>
                <a:cs typeface="Calibri"/>
              </a:rPr>
              <a:t>r</a:t>
            </a:r>
            <a:r>
              <a:rPr sz="1467" spc="52" dirty="0">
                <a:solidFill>
                  <a:srgbClr val="FDFFFD"/>
                </a:solidFill>
                <a:latin typeface="Calibri"/>
                <a:cs typeface="Calibri"/>
              </a:rPr>
              <a:t>e</a:t>
            </a:r>
            <a:r>
              <a:rPr sz="1467" spc="19" dirty="0">
                <a:solidFill>
                  <a:srgbClr val="FDFFFD"/>
                </a:solidFill>
                <a:latin typeface="Calibri"/>
                <a:cs typeface="Calibri"/>
              </a:rPr>
              <a:t>k</a:t>
            </a:r>
            <a:r>
              <a:rPr sz="1467" dirty="0">
                <a:solidFill>
                  <a:srgbClr val="FDFFFD"/>
                </a:solidFill>
                <a:latin typeface="Calibri"/>
                <a:cs typeface="Calibri"/>
              </a:rPr>
              <a:t>a</a:t>
            </a:r>
            <a:r>
              <a:rPr sz="1467" spc="136" dirty="0">
                <a:solidFill>
                  <a:srgbClr val="FDFFFD"/>
                </a:solidFill>
                <a:latin typeface="Calibri"/>
                <a:cs typeface="Calibri"/>
              </a:rPr>
              <a:t> </a:t>
            </a:r>
            <a:r>
              <a:rPr sz="1467" spc="19" dirty="0">
                <a:solidFill>
                  <a:srgbClr val="FDFFFD"/>
                </a:solidFill>
                <a:latin typeface="Calibri"/>
                <a:cs typeface="Calibri"/>
              </a:rPr>
              <a:t>y</a:t>
            </a:r>
            <a:r>
              <a:rPr sz="1467" spc="-19" dirty="0">
                <a:solidFill>
                  <a:srgbClr val="FDFFFD"/>
                </a:solidFill>
                <a:latin typeface="Calibri"/>
                <a:cs typeface="Calibri"/>
              </a:rPr>
              <a:t>a</a:t>
            </a:r>
            <a:r>
              <a:rPr sz="1467" spc="12" dirty="0">
                <a:solidFill>
                  <a:srgbClr val="FDFFFD"/>
                </a:solidFill>
                <a:latin typeface="Calibri"/>
                <a:cs typeface="Calibri"/>
              </a:rPr>
              <a:t>n</a:t>
            </a:r>
            <a:r>
              <a:rPr sz="1467" dirty="0">
                <a:solidFill>
                  <a:srgbClr val="FDFFFD"/>
                </a:solidFill>
                <a:latin typeface="Calibri"/>
                <a:cs typeface="Calibri"/>
              </a:rPr>
              <a:t>g</a:t>
            </a:r>
            <a:r>
              <a:rPr sz="1467" spc="16" dirty="0">
                <a:solidFill>
                  <a:srgbClr val="FDFFFD"/>
                </a:solidFill>
                <a:latin typeface="Calibri"/>
                <a:cs typeface="Calibri"/>
              </a:rPr>
              <a:t> </a:t>
            </a:r>
            <a:r>
              <a:rPr sz="1467" spc="12" dirty="0">
                <a:solidFill>
                  <a:srgbClr val="FDFFFD"/>
                </a:solidFill>
                <a:latin typeface="Calibri"/>
                <a:cs typeface="Calibri"/>
              </a:rPr>
              <a:t>p</a:t>
            </a:r>
            <a:r>
              <a:rPr sz="1467" spc="-19" dirty="0">
                <a:solidFill>
                  <a:srgbClr val="FDFFFD"/>
                </a:solidFill>
                <a:latin typeface="Calibri"/>
                <a:cs typeface="Calibri"/>
              </a:rPr>
              <a:t>r</a:t>
            </a:r>
            <a:r>
              <a:rPr sz="1467" spc="12" dirty="0">
                <a:solidFill>
                  <a:srgbClr val="FDFFFD"/>
                </a:solidFill>
                <a:latin typeface="Calibri"/>
                <a:cs typeface="Calibri"/>
              </a:rPr>
              <a:t>o</a:t>
            </a:r>
            <a:r>
              <a:rPr sz="1467" spc="39" dirty="0">
                <a:solidFill>
                  <a:srgbClr val="FDFFFD"/>
                </a:solidFill>
                <a:latin typeface="Calibri"/>
                <a:cs typeface="Calibri"/>
              </a:rPr>
              <a:t>f</a:t>
            </a:r>
            <a:r>
              <a:rPr sz="1467" spc="52" dirty="0">
                <a:solidFill>
                  <a:srgbClr val="FDFFFD"/>
                </a:solidFill>
                <a:latin typeface="Calibri"/>
                <a:cs typeface="Calibri"/>
              </a:rPr>
              <a:t>e</a:t>
            </a:r>
            <a:r>
              <a:rPr sz="1467" spc="12" dirty="0">
                <a:solidFill>
                  <a:srgbClr val="FDFFFD"/>
                </a:solidFill>
                <a:latin typeface="Calibri"/>
                <a:cs typeface="Calibri"/>
              </a:rPr>
              <a:t>s</a:t>
            </a:r>
            <a:r>
              <a:rPr sz="1467" spc="52" dirty="0">
                <a:solidFill>
                  <a:srgbClr val="FDFFFD"/>
                </a:solidFill>
                <a:latin typeface="Calibri"/>
                <a:cs typeface="Calibri"/>
              </a:rPr>
              <a:t>i</a:t>
            </a:r>
            <a:r>
              <a:rPr sz="1467" spc="12" dirty="0">
                <a:solidFill>
                  <a:srgbClr val="FDFFFD"/>
                </a:solidFill>
                <a:latin typeface="Calibri"/>
                <a:cs typeface="Calibri"/>
              </a:rPr>
              <a:t>on</a:t>
            </a:r>
            <a:r>
              <a:rPr sz="1467" spc="-19" dirty="0">
                <a:solidFill>
                  <a:srgbClr val="FDFFFD"/>
                </a:solidFill>
                <a:latin typeface="Calibri"/>
                <a:cs typeface="Calibri"/>
              </a:rPr>
              <a:t>a</a:t>
            </a:r>
            <a:r>
              <a:rPr sz="1467" dirty="0">
                <a:solidFill>
                  <a:srgbClr val="FDFFFD"/>
                </a:solidFill>
                <a:latin typeface="Calibri"/>
                <a:cs typeface="Calibri"/>
              </a:rPr>
              <a:t>l</a:t>
            </a:r>
            <a:endParaRPr sz="1467">
              <a:latin typeface="Calibri"/>
              <a:cs typeface="Calibri"/>
            </a:endParaRPr>
          </a:p>
        </p:txBody>
      </p:sp>
      <p:sp>
        <p:nvSpPr>
          <p:cNvPr id="12" name="object 12"/>
          <p:cNvSpPr txBox="1"/>
          <p:nvPr/>
        </p:nvSpPr>
        <p:spPr>
          <a:xfrm>
            <a:off x="8547100" y="4622800"/>
            <a:ext cx="69933" cy="717549"/>
          </a:xfrm>
          <a:prstGeom prst="rect">
            <a:avLst/>
          </a:prstGeom>
        </p:spPr>
        <p:txBody>
          <a:bodyPr wrap="square" lIns="0" tIns="0" rIns="0" bIns="0" rtlCol="0">
            <a:noAutofit/>
          </a:bodyPr>
          <a:lstStyle/>
          <a:p>
            <a:pPr marL="33866">
              <a:lnSpc>
                <a:spcPts val="1333"/>
              </a:lnSpc>
            </a:pPr>
            <a:endParaRPr sz="1333"/>
          </a:p>
        </p:txBody>
      </p:sp>
      <p:sp>
        <p:nvSpPr>
          <p:cNvPr id="11" name="object 11"/>
          <p:cNvSpPr txBox="1"/>
          <p:nvPr/>
        </p:nvSpPr>
        <p:spPr>
          <a:xfrm>
            <a:off x="666750" y="5340350"/>
            <a:ext cx="57149" cy="88900"/>
          </a:xfrm>
          <a:prstGeom prst="rect">
            <a:avLst/>
          </a:prstGeom>
        </p:spPr>
        <p:txBody>
          <a:bodyPr wrap="square" lIns="0" tIns="0" rIns="0" bIns="0" rtlCol="0">
            <a:noAutofit/>
          </a:bodyPr>
          <a:lstStyle/>
          <a:p>
            <a:pPr marL="33866">
              <a:lnSpc>
                <a:spcPts val="667"/>
              </a:lnSpc>
              <a:spcBef>
                <a:spcPts val="33"/>
              </a:spcBef>
            </a:pPr>
            <a:endParaRPr sz="667"/>
          </a:p>
        </p:txBody>
      </p:sp>
      <p:sp>
        <p:nvSpPr>
          <p:cNvPr id="10" name="object 10"/>
          <p:cNvSpPr txBox="1"/>
          <p:nvPr/>
        </p:nvSpPr>
        <p:spPr>
          <a:xfrm>
            <a:off x="723900" y="5340350"/>
            <a:ext cx="7823200" cy="88900"/>
          </a:xfrm>
          <a:prstGeom prst="rect">
            <a:avLst/>
          </a:prstGeom>
        </p:spPr>
        <p:txBody>
          <a:bodyPr wrap="square" lIns="0" tIns="0" rIns="0" bIns="0" rtlCol="0">
            <a:noAutofit/>
          </a:bodyPr>
          <a:lstStyle/>
          <a:p>
            <a:pPr marL="33866">
              <a:lnSpc>
                <a:spcPts val="667"/>
              </a:lnSpc>
              <a:spcBef>
                <a:spcPts val="33"/>
              </a:spcBef>
            </a:pPr>
            <a:endParaRPr sz="667"/>
          </a:p>
        </p:txBody>
      </p:sp>
      <p:sp>
        <p:nvSpPr>
          <p:cNvPr id="9" name="object 9"/>
          <p:cNvSpPr txBox="1"/>
          <p:nvPr/>
        </p:nvSpPr>
        <p:spPr>
          <a:xfrm>
            <a:off x="8547100" y="5340350"/>
            <a:ext cx="69933" cy="88900"/>
          </a:xfrm>
          <a:prstGeom prst="rect">
            <a:avLst/>
          </a:prstGeom>
        </p:spPr>
        <p:txBody>
          <a:bodyPr wrap="square" lIns="0" tIns="0" rIns="0" bIns="0" rtlCol="0">
            <a:noAutofit/>
          </a:bodyPr>
          <a:lstStyle/>
          <a:p>
            <a:pPr marL="33866">
              <a:lnSpc>
                <a:spcPts val="667"/>
              </a:lnSpc>
              <a:spcBef>
                <a:spcPts val="33"/>
              </a:spcBef>
            </a:pPr>
            <a:endParaRPr sz="667"/>
          </a:p>
        </p:txBody>
      </p:sp>
      <p:sp>
        <p:nvSpPr>
          <p:cNvPr id="8" name="object 8"/>
          <p:cNvSpPr txBox="1"/>
          <p:nvPr/>
        </p:nvSpPr>
        <p:spPr>
          <a:xfrm>
            <a:off x="666750" y="5429250"/>
            <a:ext cx="57149" cy="590549"/>
          </a:xfrm>
          <a:prstGeom prst="rect">
            <a:avLst/>
          </a:prstGeom>
        </p:spPr>
        <p:txBody>
          <a:bodyPr wrap="square" lIns="0" tIns="0" rIns="0" bIns="0" rtlCol="0">
            <a:noAutofit/>
          </a:bodyPr>
          <a:lstStyle/>
          <a:p>
            <a:pPr marL="33866">
              <a:lnSpc>
                <a:spcPts val="1333"/>
              </a:lnSpc>
            </a:pPr>
            <a:endParaRPr sz="1333"/>
          </a:p>
        </p:txBody>
      </p:sp>
      <p:sp>
        <p:nvSpPr>
          <p:cNvPr id="7" name="object 7"/>
          <p:cNvSpPr txBox="1"/>
          <p:nvPr/>
        </p:nvSpPr>
        <p:spPr>
          <a:xfrm>
            <a:off x="723900" y="5429250"/>
            <a:ext cx="7823200" cy="590549"/>
          </a:xfrm>
          <a:prstGeom prst="rect">
            <a:avLst/>
          </a:prstGeom>
        </p:spPr>
        <p:txBody>
          <a:bodyPr wrap="square" lIns="0" tIns="0" rIns="0" bIns="0" rtlCol="0">
            <a:noAutofit/>
          </a:bodyPr>
          <a:lstStyle/>
          <a:p>
            <a:pPr marL="33866">
              <a:lnSpc>
                <a:spcPts val="1333"/>
              </a:lnSpc>
            </a:pPr>
            <a:endParaRPr sz="1333"/>
          </a:p>
        </p:txBody>
      </p:sp>
      <p:sp>
        <p:nvSpPr>
          <p:cNvPr id="6" name="object 6"/>
          <p:cNvSpPr txBox="1"/>
          <p:nvPr/>
        </p:nvSpPr>
        <p:spPr>
          <a:xfrm>
            <a:off x="8547100" y="5429250"/>
            <a:ext cx="69933" cy="590549"/>
          </a:xfrm>
          <a:prstGeom prst="rect">
            <a:avLst/>
          </a:prstGeom>
        </p:spPr>
        <p:txBody>
          <a:bodyPr wrap="square" lIns="0" tIns="0" rIns="0" bIns="0" rtlCol="0">
            <a:noAutofit/>
          </a:bodyPr>
          <a:lstStyle/>
          <a:p>
            <a:pPr marL="33866">
              <a:lnSpc>
                <a:spcPts val="1333"/>
              </a:lnSpc>
            </a:pPr>
            <a:endParaRPr sz="1333"/>
          </a:p>
        </p:txBody>
      </p:sp>
      <p:sp>
        <p:nvSpPr>
          <p:cNvPr id="5" name="object 5"/>
          <p:cNvSpPr txBox="1"/>
          <p:nvPr/>
        </p:nvSpPr>
        <p:spPr>
          <a:xfrm>
            <a:off x="495300" y="165100"/>
            <a:ext cx="336549" cy="508000"/>
          </a:xfrm>
          <a:prstGeom prst="rect">
            <a:avLst/>
          </a:prstGeom>
        </p:spPr>
        <p:txBody>
          <a:bodyPr wrap="square" lIns="0" tIns="0" rIns="0" bIns="0" rtlCol="0">
            <a:noAutofit/>
          </a:bodyPr>
          <a:lstStyle/>
          <a:p>
            <a:pPr marL="33866">
              <a:lnSpc>
                <a:spcPts val="1333"/>
              </a:lnSpc>
            </a:pPr>
            <a:endParaRPr sz="1333"/>
          </a:p>
        </p:txBody>
      </p:sp>
      <p:sp>
        <p:nvSpPr>
          <p:cNvPr id="4" name="object 4"/>
          <p:cNvSpPr txBox="1"/>
          <p:nvPr/>
        </p:nvSpPr>
        <p:spPr>
          <a:xfrm>
            <a:off x="831850" y="165100"/>
            <a:ext cx="196849" cy="5080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1028701" y="165100"/>
            <a:ext cx="7378700" cy="508000"/>
          </a:xfrm>
          <a:prstGeom prst="rect">
            <a:avLst/>
          </a:prstGeom>
        </p:spPr>
        <p:txBody>
          <a:bodyPr wrap="square" lIns="0" tIns="0" rIns="0" bIns="0" rtlCol="0">
            <a:noAutofit/>
          </a:bodyPr>
          <a:lstStyle/>
          <a:p>
            <a:pPr>
              <a:lnSpc>
                <a:spcPts val="1067"/>
              </a:lnSpc>
              <a:spcBef>
                <a:spcPts val="17"/>
              </a:spcBef>
            </a:pPr>
            <a:endParaRPr sz="1067"/>
          </a:p>
          <a:p>
            <a:pPr marL="113873">
              <a:lnSpc>
                <a:spcPct val="95825"/>
              </a:lnSpc>
            </a:pPr>
            <a:r>
              <a:rPr sz="1467" b="1" spc="45" dirty="0">
                <a:latin typeface="Arial"/>
                <a:cs typeface="Arial"/>
              </a:rPr>
              <a:t>M</a:t>
            </a:r>
            <a:r>
              <a:rPr sz="1467" b="1" spc="67" dirty="0">
                <a:latin typeface="Arial"/>
                <a:cs typeface="Arial"/>
              </a:rPr>
              <a:t>e</a:t>
            </a:r>
            <a:r>
              <a:rPr sz="1467" b="1" spc="-133" dirty="0">
                <a:latin typeface="Arial"/>
                <a:cs typeface="Arial"/>
              </a:rPr>
              <a:t>m</a:t>
            </a:r>
            <a:r>
              <a:rPr sz="1467" b="1" spc="-12" dirty="0">
                <a:latin typeface="Arial"/>
                <a:cs typeface="Arial"/>
              </a:rPr>
              <a:t>po</a:t>
            </a:r>
            <a:r>
              <a:rPr sz="1467" b="1" spc="-33" dirty="0">
                <a:latin typeface="Arial"/>
                <a:cs typeface="Arial"/>
              </a:rPr>
              <a:t>s</a:t>
            </a:r>
            <a:r>
              <a:rPr sz="1467" b="1" spc="-12" dirty="0">
                <a:latin typeface="Arial"/>
                <a:cs typeface="Arial"/>
              </a:rPr>
              <a:t>i</a:t>
            </a:r>
            <a:r>
              <a:rPr sz="1467" b="1" spc="-33" dirty="0">
                <a:latin typeface="Arial"/>
                <a:cs typeface="Arial"/>
              </a:rPr>
              <a:t>s</a:t>
            </a:r>
            <a:r>
              <a:rPr sz="1467" b="1" spc="-12" dirty="0">
                <a:latin typeface="Arial"/>
                <a:cs typeface="Arial"/>
              </a:rPr>
              <a:t>i</a:t>
            </a:r>
            <a:r>
              <a:rPr sz="1467" b="1" spc="-33" dirty="0">
                <a:latin typeface="Arial"/>
                <a:cs typeface="Arial"/>
              </a:rPr>
              <a:t>ka</a:t>
            </a:r>
            <a:r>
              <a:rPr sz="1467" b="1" dirty="0">
                <a:latin typeface="Arial"/>
                <a:cs typeface="Arial"/>
              </a:rPr>
              <a:t>n </a:t>
            </a:r>
            <a:r>
              <a:rPr sz="1467" b="1" spc="88" dirty="0">
                <a:latin typeface="Arial"/>
                <a:cs typeface="Arial"/>
              </a:rPr>
              <a:t> </a:t>
            </a:r>
            <a:r>
              <a:rPr sz="1467" b="1" spc="-12" dirty="0">
                <a:latin typeface="Arial"/>
                <a:cs typeface="Arial"/>
              </a:rPr>
              <a:t>T</a:t>
            </a:r>
            <a:r>
              <a:rPr sz="1467" b="1" spc="67" dirty="0">
                <a:latin typeface="Arial"/>
                <a:cs typeface="Arial"/>
              </a:rPr>
              <a:t>e</a:t>
            </a:r>
            <a:r>
              <a:rPr sz="1467" b="1" spc="-33" dirty="0">
                <a:latin typeface="Arial"/>
                <a:cs typeface="Arial"/>
              </a:rPr>
              <a:t>k</a:t>
            </a:r>
            <a:r>
              <a:rPr sz="1467" b="1" spc="-12" dirty="0">
                <a:latin typeface="Arial"/>
                <a:cs typeface="Arial"/>
              </a:rPr>
              <a:t>nol</a:t>
            </a:r>
            <a:r>
              <a:rPr sz="1467" b="1" spc="-112" dirty="0">
                <a:latin typeface="Arial"/>
                <a:cs typeface="Arial"/>
              </a:rPr>
              <a:t>o</a:t>
            </a:r>
            <a:r>
              <a:rPr sz="1467" b="1" spc="-12" dirty="0">
                <a:latin typeface="Arial"/>
                <a:cs typeface="Arial"/>
              </a:rPr>
              <a:t>g</a:t>
            </a:r>
            <a:r>
              <a:rPr sz="1467" b="1" dirty="0">
                <a:latin typeface="Arial"/>
                <a:cs typeface="Arial"/>
              </a:rPr>
              <a:t>i</a:t>
            </a:r>
            <a:r>
              <a:rPr sz="1467" b="1" spc="217" dirty="0">
                <a:latin typeface="Arial"/>
                <a:cs typeface="Arial"/>
              </a:rPr>
              <a:t> </a:t>
            </a:r>
            <a:r>
              <a:rPr sz="1467" b="1" dirty="0">
                <a:latin typeface="Arial"/>
                <a:cs typeface="Arial"/>
              </a:rPr>
              <a:t>S</a:t>
            </a:r>
            <a:r>
              <a:rPr sz="1467" b="1" spc="67" dirty="0">
                <a:latin typeface="Arial"/>
                <a:cs typeface="Arial"/>
              </a:rPr>
              <a:t>e</a:t>
            </a:r>
            <a:r>
              <a:rPr sz="1467" b="1" spc="-12" dirty="0">
                <a:latin typeface="Arial"/>
                <a:cs typeface="Arial"/>
              </a:rPr>
              <a:t>b</a:t>
            </a:r>
            <a:r>
              <a:rPr sz="1467" b="1" spc="-33" dirty="0">
                <a:latin typeface="Arial"/>
                <a:cs typeface="Arial"/>
              </a:rPr>
              <a:t>a</a:t>
            </a:r>
            <a:r>
              <a:rPr sz="1467" b="1" spc="-12" dirty="0">
                <a:latin typeface="Arial"/>
                <a:cs typeface="Arial"/>
              </a:rPr>
              <a:t>g</a:t>
            </a:r>
            <a:r>
              <a:rPr sz="1467" b="1" spc="-33" dirty="0">
                <a:latin typeface="Arial"/>
                <a:cs typeface="Arial"/>
              </a:rPr>
              <a:t>a</a:t>
            </a:r>
            <a:r>
              <a:rPr sz="1467" b="1" spc="-12" dirty="0">
                <a:latin typeface="Arial"/>
                <a:cs typeface="Arial"/>
              </a:rPr>
              <a:t>i</a:t>
            </a:r>
            <a:r>
              <a:rPr sz="1467" b="1" spc="-233" dirty="0">
                <a:latin typeface="Arial"/>
                <a:cs typeface="Arial"/>
              </a:rPr>
              <a:t>m</a:t>
            </a:r>
            <a:r>
              <a:rPr sz="1467" b="1" spc="-33" dirty="0">
                <a:latin typeface="Arial"/>
                <a:cs typeface="Arial"/>
              </a:rPr>
              <a:t>a</a:t>
            </a:r>
            <a:r>
              <a:rPr sz="1467" b="1" spc="-12" dirty="0">
                <a:latin typeface="Arial"/>
                <a:cs typeface="Arial"/>
              </a:rPr>
              <a:t>n</a:t>
            </a:r>
            <a:r>
              <a:rPr sz="1467" b="1" dirty="0">
                <a:latin typeface="Arial"/>
                <a:cs typeface="Arial"/>
              </a:rPr>
              <a:t>a</a:t>
            </a:r>
            <a:r>
              <a:rPr sz="1467" b="1" spc="341" dirty="0">
                <a:latin typeface="Arial"/>
                <a:cs typeface="Arial"/>
              </a:rPr>
              <a:t> </a:t>
            </a:r>
            <a:r>
              <a:rPr sz="1467" b="1" spc="52" dirty="0">
                <a:latin typeface="Arial"/>
                <a:cs typeface="Arial"/>
              </a:rPr>
              <a:t>M</a:t>
            </a:r>
            <a:r>
              <a:rPr sz="1467" b="1" spc="67" dirty="0">
                <a:latin typeface="Arial"/>
                <a:cs typeface="Arial"/>
              </a:rPr>
              <a:t>e</a:t>
            </a:r>
            <a:r>
              <a:rPr sz="1467" b="1" spc="-33" dirty="0">
                <a:latin typeface="Arial"/>
                <a:cs typeface="Arial"/>
              </a:rPr>
              <a:t>s</a:t>
            </a:r>
            <a:r>
              <a:rPr sz="1467" b="1" dirty="0">
                <a:latin typeface="Arial"/>
                <a:cs typeface="Arial"/>
              </a:rPr>
              <a:t>t</a:t>
            </a:r>
            <a:r>
              <a:rPr sz="1467" b="1" spc="-12" dirty="0">
                <a:latin typeface="Arial"/>
                <a:cs typeface="Arial"/>
              </a:rPr>
              <a:t>in</a:t>
            </a:r>
            <a:r>
              <a:rPr sz="1467" b="1" spc="-133" dirty="0">
                <a:latin typeface="Arial"/>
                <a:cs typeface="Arial"/>
              </a:rPr>
              <a:t>y</a:t>
            </a:r>
            <a:r>
              <a:rPr sz="1467" b="1" dirty="0">
                <a:latin typeface="Arial"/>
                <a:cs typeface="Arial"/>
              </a:rPr>
              <a:t>a</a:t>
            </a:r>
            <a:endParaRPr sz="1467">
              <a:latin typeface="Arial"/>
              <a:cs typeface="Arial"/>
            </a:endParaRPr>
          </a:p>
        </p:txBody>
      </p:sp>
      <p:sp>
        <p:nvSpPr>
          <p:cNvPr id="2" name="object 2"/>
          <p:cNvSpPr txBox="1"/>
          <p:nvPr/>
        </p:nvSpPr>
        <p:spPr>
          <a:xfrm>
            <a:off x="8407400" y="165100"/>
            <a:ext cx="330200" cy="508000"/>
          </a:xfrm>
          <a:prstGeom prst="rect">
            <a:avLst/>
          </a:prstGeom>
        </p:spPr>
        <p:txBody>
          <a:bodyPr wrap="square" lIns="0" tIns="0" rIns="0" bIns="0" rtlCol="0">
            <a:noAutofit/>
          </a:bodyPr>
          <a:lstStyle/>
          <a:p>
            <a:pPr marL="33866">
              <a:lnSpc>
                <a:spcPts val="1333"/>
              </a:lnSpc>
            </a:pPr>
            <a:endParaRPr sz="1333"/>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7D04C-821B-490F-4EBE-5E35E0275016}"/>
              </a:ext>
            </a:extLst>
          </p:cNvPr>
          <p:cNvSpPr>
            <a:spLocks noGrp="1"/>
          </p:cNvSpPr>
          <p:nvPr>
            <p:ph type="title"/>
          </p:nvPr>
        </p:nvSpPr>
        <p:spPr/>
        <p:txBody>
          <a:bodyPr/>
          <a:lstStyle/>
          <a:p>
            <a:r>
              <a:rPr lang="en-US" sz="7200" dirty="0"/>
              <a:t>XR</a:t>
            </a:r>
            <a:endParaRPr lang="en-ID" sz="7200" dirty="0"/>
          </a:p>
        </p:txBody>
      </p:sp>
      <p:sp>
        <p:nvSpPr>
          <p:cNvPr id="3" name="Text Placeholder 2">
            <a:extLst>
              <a:ext uri="{FF2B5EF4-FFF2-40B4-BE49-F238E27FC236}">
                <a16:creationId xmlns:a16="http://schemas.microsoft.com/office/drawing/2014/main" id="{25053E8E-D6E5-52CA-B423-67BEAB1E014B}"/>
              </a:ext>
            </a:extLst>
          </p:cNvPr>
          <p:cNvSpPr>
            <a:spLocks noGrp="1"/>
          </p:cNvSpPr>
          <p:nvPr>
            <p:ph type="body" idx="1"/>
          </p:nvPr>
        </p:nvSpPr>
        <p:spPr/>
        <p:txBody>
          <a:bodyPr/>
          <a:lstStyle/>
          <a:p>
            <a:r>
              <a:rPr lang="en-US" dirty="0" err="1"/>
              <a:t>eXtended</a:t>
            </a:r>
            <a:r>
              <a:rPr lang="en-US" dirty="0"/>
              <a:t> Reality</a:t>
            </a:r>
            <a:endParaRPr lang="en-ID" dirty="0"/>
          </a:p>
        </p:txBody>
      </p:sp>
    </p:spTree>
    <p:extLst>
      <p:ext uri="{BB962C8B-B14F-4D97-AF65-F5344CB8AC3E}">
        <p14:creationId xmlns:p14="http://schemas.microsoft.com/office/powerpoint/2010/main" val="13945213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a:t>VIRTUAL REALITY</a:t>
            </a:r>
          </a:p>
        </p:txBody>
      </p:sp>
      <p:sp>
        <p:nvSpPr>
          <p:cNvPr id="3" name="Content Placeholder 2"/>
          <p:cNvSpPr>
            <a:spLocks noGrp="1"/>
          </p:cNvSpPr>
          <p:nvPr>
            <p:ph idx="1"/>
          </p:nvPr>
        </p:nvSpPr>
        <p:spPr/>
        <p:txBody>
          <a:bodyPr>
            <a:normAutofit fontScale="70000" lnSpcReduction="20000"/>
          </a:bodyPr>
          <a:lstStyle/>
          <a:p>
            <a:r>
              <a:rPr lang="id-ID" dirty="0"/>
              <a:t>Virtual reality (VR) atau realitas maya adalah teknologi yang membuat pengguna dapat berinteraksi dengan suatu lingkunganyang disimulasikan oleh komputer (computer-simulated environment), suatu lingkungan sebenarnya yang ditiru atau benar-benar suatu lingkungan yang hanya ada dalam imaginasi. </a:t>
            </a:r>
          </a:p>
          <a:p>
            <a:r>
              <a:rPr lang="id-ID" dirty="0"/>
              <a:t>Lingkungan realitas maya terkini umumnya menyajikan pengalaman visual, yang ditampilkan pada sebuah layar komputer atau melalui sebuah penampil stereokopik, tetapi beberapa simulasimengikutsertakan tambahan informasi hasil pengindraan, seperti suara melalui speaker atau headphone.</a:t>
            </a:r>
          </a:p>
        </p:txBody>
      </p:sp>
      <p:sp>
        <p:nvSpPr>
          <p:cNvPr id="4" name="Footer Placeholder 3">
            <a:extLst>
              <a:ext uri="{FF2B5EF4-FFF2-40B4-BE49-F238E27FC236}">
                <a16:creationId xmlns:a16="http://schemas.microsoft.com/office/drawing/2014/main" id="{2465AEF5-AB66-46F8-8EF1-58C65C070D55}"/>
              </a:ext>
            </a:extLst>
          </p:cNvPr>
          <p:cNvSpPr>
            <a:spLocks noGrp="1"/>
          </p:cNvSpPr>
          <p:nvPr>
            <p:ph type="ftr" sz="quarter" idx="11"/>
          </p:nvPr>
        </p:nvSpPr>
        <p:spPr/>
        <p:txBody>
          <a:bodyPr/>
          <a:lstStyle/>
          <a:p>
            <a:r>
              <a:rPr lang="en-ID"/>
              <a:t>Ir. Meizano Ardhi Muhammad, S.T., M.T.</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a:t>AUGMENTED REALITY</a:t>
            </a:r>
          </a:p>
        </p:txBody>
      </p:sp>
      <p:sp>
        <p:nvSpPr>
          <p:cNvPr id="3" name="Content Placeholder 2"/>
          <p:cNvSpPr>
            <a:spLocks noGrp="1"/>
          </p:cNvSpPr>
          <p:nvPr>
            <p:ph idx="1"/>
          </p:nvPr>
        </p:nvSpPr>
        <p:spPr/>
        <p:txBody>
          <a:bodyPr>
            <a:normAutofit fontScale="55000" lnSpcReduction="20000"/>
          </a:bodyPr>
          <a:lstStyle/>
          <a:p>
            <a:r>
              <a:rPr lang="id-ID" dirty="0"/>
              <a:t>Realitas tertambah, atau kadang dikenal dengan singkatan bahasa Inggrisnya AR (augmented reality), adalah teknologi yang menggabungkan benda maya dua dimensi dan ataupun tiga dimensi ke dalam sebuah lingkungan nyata tiga dimensi lalu memproyeksikan benda-benda maya tersebut dalam waktu nyata. Tidak seperti realitas maya yang sepenuhnya menggantikan kenyataan, realitas tertambah sekadar menambahkan atau melengkapi kenyataan.</a:t>
            </a:r>
          </a:p>
          <a:p>
            <a:r>
              <a:rPr lang="id-ID" dirty="0"/>
              <a:t>Benda-benda maya menampilkan informasi yang tidak dapat diterima oleh pengguna dengan inderanya sendiri. Hal ini membuat realitas tertambah sesuai sebagai alat untuk membantu persepsi dan interaksi penggunanya dengan dunia nyata. Informasi yang ditampilkan oleh benda maya membantu pengguna melaksanakan kegiatan-kegiatan dalam dunia nyata.</a:t>
            </a:r>
          </a:p>
          <a:p>
            <a:r>
              <a:rPr lang="id-ID" dirty="0"/>
              <a:t>Realitas tertambah dapat diaplikasikan untuk semua indera, termasuk pendengaran, sentuhan, dan penciuman. Selain digunakan dalam bidang-bidang seperti kesehatan, militer, industri manufaktur, realitas tertambah juga telah diaplikasikan dalam perangkat-perangkat yang digunakan orang banyak, seperti pada telepon genggam.</a:t>
            </a:r>
          </a:p>
        </p:txBody>
      </p:sp>
      <p:sp>
        <p:nvSpPr>
          <p:cNvPr id="4" name="Footer Placeholder 3">
            <a:extLst>
              <a:ext uri="{FF2B5EF4-FFF2-40B4-BE49-F238E27FC236}">
                <a16:creationId xmlns:a16="http://schemas.microsoft.com/office/drawing/2014/main" id="{0ADDE0DA-DEE4-43FF-A985-9E604082BEC1}"/>
              </a:ext>
            </a:extLst>
          </p:cNvPr>
          <p:cNvSpPr>
            <a:spLocks noGrp="1"/>
          </p:cNvSpPr>
          <p:nvPr>
            <p:ph type="ftr" sz="quarter" idx="11"/>
          </p:nvPr>
        </p:nvSpPr>
        <p:spPr/>
        <p:txBody>
          <a:bodyPr/>
          <a:lstStyle/>
          <a:p>
            <a:r>
              <a:rPr lang="en-ID"/>
              <a:t>Ir. Meizano Ardhi Muhammad, S.T., M.T.</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Augmented Reality vs. Virtual Reality</a:t>
            </a:r>
            <a:endParaRPr lang="id-ID" dirty="0"/>
          </a:p>
        </p:txBody>
      </p:sp>
      <p:sp>
        <p:nvSpPr>
          <p:cNvPr id="3" name="Content Placeholder 2"/>
          <p:cNvSpPr>
            <a:spLocks noGrp="1"/>
          </p:cNvSpPr>
          <p:nvPr>
            <p:ph sz="half" idx="1"/>
          </p:nvPr>
        </p:nvSpPr>
        <p:spPr/>
        <p:txBody>
          <a:bodyPr>
            <a:normAutofit/>
          </a:bodyPr>
          <a:lstStyle/>
          <a:p>
            <a:r>
              <a:rPr lang="en-US" dirty="0"/>
              <a:t>Augmented reality and virtual reality are inverse reflections of one in another with what each technology seeks to accomplish and deliver for the user. Virtual reality offers a digital recreation of a real life setting, while augmented reality delivers virtual elements as an overlay to the real world.</a:t>
            </a:r>
            <a:endParaRPr lang="id-ID" dirty="0"/>
          </a:p>
        </p:txBody>
      </p:sp>
      <p:sp>
        <p:nvSpPr>
          <p:cNvPr id="4" name="Footer Placeholder 3">
            <a:extLst>
              <a:ext uri="{FF2B5EF4-FFF2-40B4-BE49-F238E27FC236}">
                <a16:creationId xmlns:a16="http://schemas.microsoft.com/office/drawing/2014/main" id="{62BDA0A2-5198-47A2-977C-C24585CCD2FC}"/>
              </a:ext>
            </a:extLst>
          </p:cNvPr>
          <p:cNvSpPr>
            <a:spLocks noGrp="1"/>
          </p:cNvSpPr>
          <p:nvPr>
            <p:ph type="ftr" sz="quarter" idx="11"/>
          </p:nvPr>
        </p:nvSpPr>
        <p:spPr/>
        <p:txBody>
          <a:bodyPr/>
          <a:lstStyle/>
          <a:p>
            <a:r>
              <a:rPr lang="en-ID"/>
              <a:t>Ir. Meizano Ardhi Muhammad, S.T., M.T.</a:t>
            </a:r>
          </a:p>
        </p:txBody>
      </p:sp>
      <p:sp>
        <p:nvSpPr>
          <p:cNvPr id="16388" name="AutoShape 4" descr="Augmented reality vs. Virtual Reality"/>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d-ID"/>
          </a:p>
        </p:txBody>
      </p:sp>
      <p:pic>
        <p:nvPicPr>
          <p:cNvPr id="8" name="Picture Placeholder 6" descr="Milgram.jpg">
            <a:extLst>
              <a:ext uri="{FF2B5EF4-FFF2-40B4-BE49-F238E27FC236}">
                <a16:creationId xmlns:a16="http://schemas.microsoft.com/office/drawing/2014/main" id="{151AEB73-6205-D407-560F-15AD956C5690}"/>
              </a:ext>
            </a:extLst>
          </p:cNvPr>
          <p:cNvPicPr>
            <a:picLocks noGrp="1" noChangeAspect="1"/>
          </p:cNvPicPr>
          <p:nvPr>
            <p:ph sz="half" idx="2"/>
          </p:nvPr>
        </p:nvPicPr>
        <p:blipFill rotWithShape="1">
          <a:blip r:embed="rId2" cstate="print"/>
          <a:stretch/>
        </p:blipFill>
        <p:spPr bwMode="auto">
          <a:xfrm>
            <a:off x="6208713" y="3646548"/>
            <a:ext cx="4824412" cy="1292103"/>
          </a:xfrm>
          <a:prstGeom prst="rect">
            <a:avLst/>
          </a:prstGeom>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42F22-FF00-4AB1-ABF1-657040017E89}"/>
              </a:ext>
            </a:extLst>
          </p:cNvPr>
          <p:cNvSpPr>
            <a:spLocks noGrp="1"/>
          </p:cNvSpPr>
          <p:nvPr>
            <p:ph type="title"/>
          </p:nvPr>
        </p:nvSpPr>
        <p:spPr/>
        <p:txBody>
          <a:bodyPr/>
          <a:lstStyle/>
          <a:p>
            <a:r>
              <a:rPr lang="en-US" dirty="0" err="1"/>
              <a:t>Perangkat</a:t>
            </a:r>
            <a:r>
              <a:rPr lang="en-US" dirty="0"/>
              <a:t> Virtual Reality</a:t>
            </a:r>
            <a:endParaRPr lang="en-ID" dirty="0"/>
          </a:p>
        </p:txBody>
      </p:sp>
      <p:sp>
        <p:nvSpPr>
          <p:cNvPr id="6" name="Text Placeholder 5">
            <a:extLst>
              <a:ext uri="{FF2B5EF4-FFF2-40B4-BE49-F238E27FC236}">
                <a16:creationId xmlns:a16="http://schemas.microsoft.com/office/drawing/2014/main" id="{0CB69B85-C45F-4D74-B0F8-9EB499EF35EE}"/>
              </a:ext>
            </a:extLst>
          </p:cNvPr>
          <p:cNvSpPr>
            <a:spLocks noGrp="1"/>
          </p:cNvSpPr>
          <p:nvPr>
            <p:ph type="body" idx="1"/>
          </p:nvPr>
        </p:nvSpPr>
        <p:spPr/>
        <p:txBody>
          <a:bodyPr/>
          <a:lstStyle/>
          <a:p>
            <a:r>
              <a:rPr lang="en-US" dirty="0"/>
              <a:t>3 Depth of Field</a:t>
            </a:r>
            <a:endParaRPr lang="en-ID" dirty="0"/>
          </a:p>
        </p:txBody>
      </p:sp>
      <p:pic>
        <p:nvPicPr>
          <p:cNvPr id="1028" name="Picture 4">
            <a:extLst>
              <a:ext uri="{FF2B5EF4-FFF2-40B4-BE49-F238E27FC236}">
                <a16:creationId xmlns:a16="http://schemas.microsoft.com/office/drawing/2014/main" id="{CDD49727-E651-4E08-8D06-A5338D3E2319}"/>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bwMode="auto">
          <a:xfrm>
            <a:off x="1637679" y="3011098"/>
            <a:ext cx="3562004" cy="2672542"/>
          </a:xfrm>
          <a:noFill/>
          <a:extLst>
            <a:ext uri="{909E8E84-426E-40DD-AFC4-6F175D3DCCD1}">
              <a14:hiddenFill xmlns:a14="http://schemas.microsoft.com/office/drawing/2010/main">
                <a:solidFill>
                  <a:srgbClr val="FFFFFF"/>
                </a:solidFill>
              </a14:hiddenFill>
            </a:ext>
          </a:extLst>
        </p:spPr>
      </p:pic>
      <p:sp>
        <p:nvSpPr>
          <p:cNvPr id="8" name="Text Placeholder 7">
            <a:extLst>
              <a:ext uri="{FF2B5EF4-FFF2-40B4-BE49-F238E27FC236}">
                <a16:creationId xmlns:a16="http://schemas.microsoft.com/office/drawing/2014/main" id="{B4B985AA-A16E-44EC-843F-32E732BE34A2}"/>
              </a:ext>
            </a:extLst>
          </p:cNvPr>
          <p:cNvSpPr>
            <a:spLocks noGrp="1"/>
          </p:cNvSpPr>
          <p:nvPr>
            <p:ph type="body" sz="quarter" idx="3"/>
          </p:nvPr>
        </p:nvSpPr>
        <p:spPr/>
        <p:txBody>
          <a:bodyPr/>
          <a:lstStyle/>
          <a:p>
            <a:r>
              <a:rPr lang="en-US" dirty="0"/>
              <a:t>6 Depth of Field</a:t>
            </a:r>
            <a:endParaRPr lang="en-ID" dirty="0"/>
          </a:p>
        </p:txBody>
      </p:sp>
      <p:pic>
        <p:nvPicPr>
          <p:cNvPr id="11" name="Content Placeholder 10">
            <a:extLst>
              <a:ext uri="{FF2B5EF4-FFF2-40B4-BE49-F238E27FC236}">
                <a16:creationId xmlns:a16="http://schemas.microsoft.com/office/drawing/2014/main" id="{E71A30F2-2EE9-43FD-BDCB-F3BFC334EF6A}"/>
              </a:ext>
            </a:extLst>
          </p:cNvPr>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976471" y="3268740"/>
            <a:ext cx="3574645" cy="2157257"/>
          </a:xfrm>
        </p:spPr>
      </p:pic>
      <p:sp>
        <p:nvSpPr>
          <p:cNvPr id="3" name="Footer Placeholder 2">
            <a:extLst>
              <a:ext uri="{FF2B5EF4-FFF2-40B4-BE49-F238E27FC236}">
                <a16:creationId xmlns:a16="http://schemas.microsoft.com/office/drawing/2014/main" id="{1BA74DE6-CC77-4AAB-BD8E-EA6A39219B45}"/>
              </a:ext>
            </a:extLst>
          </p:cNvPr>
          <p:cNvSpPr>
            <a:spLocks noGrp="1"/>
          </p:cNvSpPr>
          <p:nvPr>
            <p:ph type="ftr" sz="quarter" idx="11"/>
          </p:nvPr>
        </p:nvSpPr>
        <p:spPr/>
        <p:txBody>
          <a:bodyPr/>
          <a:lstStyle/>
          <a:p>
            <a:r>
              <a:rPr lang="en-ID"/>
              <a:t>Ir. Meizano Ardhi Muhammad, S.T., M.T.</a:t>
            </a:r>
          </a:p>
        </p:txBody>
      </p:sp>
    </p:spTree>
    <p:extLst>
      <p:ext uri="{BB962C8B-B14F-4D97-AF65-F5344CB8AC3E}">
        <p14:creationId xmlns:p14="http://schemas.microsoft.com/office/powerpoint/2010/main" val="391775174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22FE3D4-5BEA-47A4-9EB8-C093C3F9483E}"/>
              </a:ext>
            </a:extLst>
          </p:cNvPr>
          <p:cNvSpPr>
            <a:spLocks noGrp="1"/>
          </p:cNvSpPr>
          <p:nvPr>
            <p:ph type="title"/>
          </p:nvPr>
        </p:nvSpPr>
        <p:spPr/>
        <p:txBody>
          <a:bodyPr/>
          <a:lstStyle/>
          <a:p>
            <a:r>
              <a:rPr lang="en-US"/>
              <a:t>PERTUMBUHAN VIRTUAL REALITY</a:t>
            </a:r>
            <a:endParaRPr lang="en-ID" dirty="0"/>
          </a:p>
        </p:txBody>
      </p:sp>
      <p:pic>
        <p:nvPicPr>
          <p:cNvPr id="2052" name="Picture 4">
            <a:extLst>
              <a:ext uri="{FF2B5EF4-FFF2-40B4-BE49-F238E27FC236}">
                <a16:creationId xmlns:a16="http://schemas.microsoft.com/office/drawing/2014/main" id="{2BABA5C7-5819-403D-849C-00CC23EF5D8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589165" y="1825625"/>
            <a:ext cx="7013669" cy="4351338"/>
          </a:xfr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74F31E32-B4AD-432E-B5E1-7D58A530F093}"/>
              </a:ext>
            </a:extLst>
          </p:cNvPr>
          <p:cNvSpPr>
            <a:spLocks noGrp="1"/>
          </p:cNvSpPr>
          <p:nvPr>
            <p:ph type="ftr" sz="quarter" idx="11"/>
          </p:nvPr>
        </p:nvSpPr>
        <p:spPr/>
        <p:txBody>
          <a:bodyPr/>
          <a:lstStyle/>
          <a:p>
            <a:r>
              <a:rPr lang="en-ID"/>
              <a:t>Ir. Meizano Ardhi Muhammad, S.T., M.T.</a:t>
            </a:r>
          </a:p>
        </p:txBody>
      </p:sp>
    </p:spTree>
    <p:extLst>
      <p:ext uri="{BB962C8B-B14F-4D97-AF65-F5344CB8AC3E}">
        <p14:creationId xmlns:p14="http://schemas.microsoft.com/office/powerpoint/2010/main" val="136735405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7C6E7-AA21-4001-9975-6C242F99F423}"/>
              </a:ext>
            </a:extLst>
          </p:cNvPr>
          <p:cNvSpPr>
            <a:spLocks noGrp="1"/>
          </p:cNvSpPr>
          <p:nvPr>
            <p:ph type="title"/>
          </p:nvPr>
        </p:nvSpPr>
        <p:spPr/>
        <p:txBody>
          <a:bodyPr/>
          <a:lstStyle/>
          <a:p>
            <a:r>
              <a:rPr lang="en-US" dirty="0"/>
              <a:t>Virtual Tour </a:t>
            </a:r>
            <a:r>
              <a:rPr lang="en-US" dirty="0" err="1"/>
              <a:t>Saung</a:t>
            </a:r>
            <a:r>
              <a:rPr lang="en-US" dirty="0"/>
              <a:t> </a:t>
            </a:r>
            <a:r>
              <a:rPr lang="en-US" dirty="0" err="1"/>
              <a:t>Udjo</a:t>
            </a:r>
            <a:endParaRPr lang="en-ID" dirty="0"/>
          </a:p>
        </p:txBody>
      </p:sp>
      <p:sp>
        <p:nvSpPr>
          <p:cNvPr id="4" name="Content Placeholder 3">
            <a:extLst>
              <a:ext uri="{FF2B5EF4-FFF2-40B4-BE49-F238E27FC236}">
                <a16:creationId xmlns:a16="http://schemas.microsoft.com/office/drawing/2014/main" id="{E44D947C-A28B-4CA3-8F5D-1F2FB6ABB536}"/>
              </a:ext>
            </a:extLst>
          </p:cNvPr>
          <p:cNvSpPr>
            <a:spLocks noGrp="1"/>
          </p:cNvSpPr>
          <p:nvPr>
            <p:ph sz="half" idx="1"/>
          </p:nvPr>
        </p:nvSpPr>
        <p:spPr/>
        <p:txBody>
          <a:bodyPr>
            <a:normAutofit/>
          </a:bodyPr>
          <a:lstStyle/>
          <a:p>
            <a:r>
              <a:rPr lang="en-US" dirty="0" err="1"/>
              <a:t>Menghadirkan</a:t>
            </a:r>
            <a:r>
              <a:rPr lang="en-US" dirty="0"/>
              <a:t> </a:t>
            </a:r>
            <a:r>
              <a:rPr lang="en-US" dirty="0" err="1"/>
              <a:t>pertunjukan</a:t>
            </a:r>
            <a:r>
              <a:rPr lang="en-US" dirty="0"/>
              <a:t> </a:t>
            </a:r>
            <a:r>
              <a:rPr lang="en-US" dirty="0" err="1"/>
              <a:t>seni</a:t>
            </a:r>
            <a:r>
              <a:rPr lang="en-US" dirty="0"/>
              <a:t> angklung </a:t>
            </a:r>
            <a:r>
              <a:rPr lang="en-US" dirty="0" err="1"/>
              <a:t>tradisional</a:t>
            </a:r>
            <a:r>
              <a:rPr lang="en-US" dirty="0"/>
              <a:t> di </a:t>
            </a:r>
            <a:r>
              <a:rPr lang="en-US" dirty="0" err="1"/>
              <a:t>Saung</a:t>
            </a:r>
            <a:r>
              <a:rPr lang="en-US" dirty="0"/>
              <a:t> Angklung </a:t>
            </a:r>
            <a:r>
              <a:rPr lang="en-US" dirty="0" err="1"/>
              <a:t>Udjo</a:t>
            </a:r>
            <a:r>
              <a:rPr lang="en-US" dirty="0"/>
              <a:t>.</a:t>
            </a:r>
          </a:p>
          <a:p>
            <a:r>
              <a:rPr lang="en-US" dirty="0" err="1"/>
              <a:t>Membangun</a:t>
            </a:r>
            <a:r>
              <a:rPr lang="en-US" dirty="0"/>
              <a:t> virtual tour </a:t>
            </a:r>
            <a:r>
              <a:rPr lang="en-US" dirty="0" err="1"/>
              <a:t>dengan</a:t>
            </a:r>
            <a:r>
              <a:rPr lang="en-US" dirty="0"/>
              <a:t> </a:t>
            </a:r>
            <a:r>
              <a:rPr lang="en-US" dirty="0" err="1"/>
              <a:t>tarif</a:t>
            </a:r>
            <a:r>
              <a:rPr lang="en-US" dirty="0"/>
              <a:t> $7-8 per </a:t>
            </a:r>
            <a:r>
              <a:rPr lang="en-US" dirty="0" err="1"/>
              <a:t>peserta</a:t>
            </a:r>
            <a:r>
              <a:rPr lang="en-US" dirty="0"/>
              <a:t>.</a:t>
            </a:r>
          </a:p>
          <a:p>
            <a:r>
              <a:rPr lang="en-ID" dirty="0"/>
              <a:t>Situs: </a:t>
            </a:r>
          </a:p>
          <a:p>
            <a:r>
              <a:rPr lang="en-ID" dirty="0"/>
              <a:t>https://angklung-udjo.co.id/</a:t>
            </a:r>
          </a:p>
        </p:txBody>
      </p:sp>
      <p:pic>
        <p:nvPicPr>
          <p:cNvPr id="7" name="Content Placeholder 6">
            <a:extLst>
              <a:ext uri="{FF2B5EF4-FFF2-40B4-BE49-F238E27FC236}">
                <a16:creationId xmlns:a16="http://schemas.microsoft.com/office/drawing/2014/main" id="{282599BC-8FBF-4899-B11C-D69479B6924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00571" y="1825625"/>
            <a:ext cx="4524857" cy="4351338"/>
          </a:xfrm>
        </p:spPr>
      </p:pic>
      <p:sp>
        <p:nvSpPr>
          <p:cNvPr id="3" name="Footer Placeholder 2">
            <a:extLst>
              <a:ext uri="{FF2B5EF4-FFF2-40B4-BE49-F238E27FC236}">
                <a16:creationId xmlns:a16="http://schemas.microsoft.com/office/drawing/2014/main" id="{A44935C5-390B-4CA7-9014-C0DD18647375}"/>
              </a:ext>
            </a:extLst>
          </p:cNvPr>
          <p:cNvSpPr>
            <a:spLocks noGrp="1"/>
          </p:cNvSpPr>
          <p:nvPr>
            <p:ph type="ftr" sz="quarter" idx="11"/>
          </p:nvPr>
        </p:nvSpPr>
        <p:spPr/>
        <p:txBody>
          <a:bodyPr/>
          <a:lstStyle/>
          <a:p>
            <a:r>
              <a:rPr lang="en-ID"/>
              <a:t>Ir. Meizano Ardhi Muhammad, S.T., M.T.</a:t>
            </a:r>
          </a:p>
        </p:txBody>
      </p:sp>
    </p:spTree>
    <p:extLst>
      <p:ext uri="{BB962C8B-B14F-4D97-AF65-F5344CB8AC3E}">
        <p14:creationId xmlns:p14="http://schemas.microsoft.com/office/powerpoint/2010/main" val="421462468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DA0B7-088E-444F-B4A1-DD054355C580}"/>
              </a:ext>
            </a:extLst>
          </p:cNvPr>
          <p:cNvSpPr>
            <a:spLocks noGrp="1"/>
          </p:cNvSpPr>
          <p:nvPr>
            <p:ph type="title"/>
          </p:nvPr>
        </p:nvSpPr>
        <p:spPr/>
        <p:txBody>
          <a:bodyPr/>
          <a:lstStyle/>
          <a:p>
            <a:r>
              <a:rPr lang="en-ID" dirty="0" err="1"/>
              <a:t>Wisata</a:t>
            </a:r>
            <a:r>
              <a:rPr lang="en-ID" dirty="0"/>
              <a:t> </a:t>
            </a:r>
            <a:r>
              <a:rPr lang="en-ID" dirty="0" err="1"/>
              <a:t>Edukasi</a:t>
            </a:r>
            <a:r>
              <a:rPr lang="en-ID" dirty="0"/>
              <a:t> Virtual </a:t>
            </a:r>
            <a:r>
              <a:rPr lang="en-ID" dirty="0" err="1"/>
              <a:t>Sentulfresh</a:t>
            </a:r>
            <a:endParaRPr lang="en-ID" dirty="0"/>
          </a:p>
        </p:txBody>
      </p:sp>
      <p:sp>
        <p:nvSpPr>
          <p:cNvPr id="3" name="Content Placeholder 2">
            <a:extLst>
              <a:ext uri="{FF2B5EF4-FFF2-40B4-BE49-F238E27FC236}">
                <a16:creationId xmlns:a16="http://schemas.microsoft.com/office/drawing/2014/main" id="{0F99CC00-38B2-4DB2-B64E-DD13B956C786}"/>
              </a:ext>
            </a:extLst>
          </p:cNvPr>
          <p:cNvSpPr>
            <a:spLocks noGrp="1"/>
          </p:cNvSpPr>
          <p:nvPr>
            <p:ph sz="half" idx="1"/>
          </p:nvPr>
        </p:nvSpPr>
        <p:spPr/>
        <p:txBody>
          <a:bodyPr>
            <a:normAutofit fontScale="92500" lnSpcReduction="10000"/>
          </a:bodyPr>
          <a:lstStyle/>
          <a:p>
            <a:r>
              <a:rPr lang="en-ID" dirty="0" err="1"/>
              <a:t>Kegiatan</a:t>
            </a:r>
            <a:r>
              <a:rPr lang="en-ID" dirty="0"/>
              <a:t> Yang </a:t>
            </a:r>
            <a:r>
              <a:rPr lang="en-ID" dirty="0" err="1"/>
              <a:t>Dilakukan</a:t>
            </a:r>
            <a:r>
              <a:rPr lang="en-ID" dirty="0"/>
              <a:t> :</a:t>
            </a:r>
          </a:p>
          <a:p>
            <a:r>
              <a:rPr lang="en-ID" dirty="0" err="1"/>
              <a:t>Edukasi</a:t>
            </a:r>
            <a:r>
              <a:rPr lang="en-ID" dirty="0"/>
              <a:t> Ikan</a:t>
            </a:r>
          </a:p>
          <a:p>
            <a:r>
              <a:rPr lang="en-ID" dirty="0" err="1"/>
              <a:t>Edukasi</a:t>
            </a:r>
            <a:r>
              <a:rPr lang="en-ID" dirty="0"/>
              <a:t> </a:t>
            </a:r>
            <a:r>
              <a:rPr lang="en-ID" dirty="0" err="1"/>
              <a:t>Unggas</a:t>
            </a:r>
            <a:endParaRPr lang="en-ID" dirty="0"/>
          </a:p>
          <a:p>
            <a:r>
              <a:rPr lang="en-ID" dirty="0" err="1"/>
              <a:t>Edukasi</a:t>
            </a:r>
            <a:r>
              <a:rPr lang="en-ID" dirty="0"/>
              <a:t> </a:t>
            </a:r>
            <a:r>
              <a:rPr lang="en-ID" dirty="0" err="1"/>
              <a:t>Tanaman</a:t>
            </a:r>
            <a:r>
              <a:rPr lang="en-ID" dirty="0"/>
              <a:t> </a:t>
            </a:r>
            <a:r>
              <a:rPr lang="en-ID" dirty="0" err="1"/>
              <a:t>obat</a:t>
            </a:r>
            <a:endParaRPr lang="en-ID" dirty="0"/>
          </a:p>
          <a:p>
            <a:r>
              <a:rPr lang="en-ID" dirty="0" err="1"/>
              <a:t>Edukasi</a:t>
            </a:r>
            <a:r>
              <a:rPr lang="en-ID" dirty="0"/>
              <a:t> </a:t>
            </a:r>
            <a:r>
              <a:rPr lang="en-ID" dirty="0" err="1"/>
              <a:t>Sapi</a:t>
            </a:r>
            <a:r>
              <a:rPr lang="en-ID" dirty="0"/>
              <a:t> </a:t>
            </a:r>
            <a:r>
              <a:rPr lang="en-ID" dirty="0" err="1"/>
              <a:t>Perah</a:t>
            </a:r>
            <a:endParaRPr lang="en-ID" dirty="0"/>
          </a:p>
          <a:p>
            <a:r>
              <a:rPr lang="en-ID" dirty="0" err="1"/>
              <a:t>Edukasi</a:t>
            </a:r>
            <a:r>
              <a:rPr lang="en-ID" dirty="0"/>
              <a:t> </a:t>
            </a:r>
            <a:r>
              <a:rPr lang="en-ID" dirty="0" err="1"/>
              <a:t>Cacing</a:t>
            </a:r>
            <a:r>
              <a:rPr lang="en-ID" dirty="0"/>
              <a:t> Tanah</a:t>
            </a:r>
          </a:p>
          <a:p>
            <a:r>
              <a:rPr lang="en-ID" dirty="0" err="1"/>
              <a:t>Edukasi</a:t>
            </a:r>
            <a:r>
              <a:rPr lang="en-ID" dirty="0"/>
              <a:t> </a:t>
            </a:r>
            <a:r>
              <a:rPr lang="en-ID" dirty="0" err="1"/>
              <a:t>Hewan</a:t>
            </a:r>
            <a:r>
              <a:rPr lang="en-ID" dirty="0"/>
              <a:t> </a:t>
            </a:r>
            <a:r>
              <a:rPr lang="en-ID" dirty="0" err="1"/>
              <a:t>Peliharaan</a:t>
            </a:r>
            <a:endParaRPr lang="en-ID" dirty="0"/>
          </a:p>
          <a:p>
            <a:r>
              <a:rPr lang="en-ID" dirty="0"/>
              <a:t>  IDR : 2.500.000 (</a:t>
            </a:r>
            <a:r>
              <a:rPr lang="en-ID" dirty="0" err="1"/>
              <a:t>Maksimal</a:t>
            </a:r>
            <a:r>
              <a:rPr lang="en-ID" dirty="0"/>
              <a:t> 50 </a:t>
            </a:r>
            <a:r>
              <a:rPr lang="en-ID" dirty="0" err="1"/>
              <a:t>Siswa</a:t>
            </a:r>
            <a:r>
              <a:rPr lang="en-ID" dirty="0"/>
              <a:t>)</a:t>
            </a:r>
          </a:p>
          <a:p>
            <a:r>
              <a:rPr lang="en-ID" dirty="0"/>
              <a:t>Situs: https://sentulfresh.com/</a:t>
            </a:r>
          </a:p>
        </p:txBody>
      </p:sp>
      <p:pic>
        <p:nvPicPr>
          <p:cNvPr id="3074" name="Picture 2" descr="Edukasi Unggas">
            <a:extLst>
              <a:ext uri="{FF2B5EF4-FFF2-40B4-BE49-F238E27FC236}">
                <a16:creationId xmlns:a16="http://schemas.microsoft.com/office/drawing/2014/main" id="{45764590-CA19-42C5-86DA-4AB9CFB28C4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858000" y="2096294"/>
            <a:ext cx="3810000" cy="3810000"/>
          </a:xfr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9AEA7B59-FE7F-4C83-93DD-A6EE0B71B93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028034" y="3227075"/>
            <a:ext cx="1829966" cy="1208522"/>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76B06478-3582-4B86-B132-6EABA3134CF4}"/>
              </a:ext>
            </a:extLst>
          </p:cNvPr>
          <p:cNvSpPr>
            <a:spLocks noGrp="1"/>
          </p:cNvSpPr>
          <p:nvPr>
            <p:ph type="ftr" sz="quarter" idx="11"/>
          </p:nvPr>
        </p:nvSpPr>
        <p:spPr/>
        <p:txBody>
          <a:bodyPr/>
          <a:lstStyle/>
          <a:p>
            <a:r>
              <a:rPr lang="en-ID"/>
              <a:t>Ir. Meizano Ardhi Muhammad, S.T., M.T.</a:t>
            </a:r>
          </a:p>
        </p:txBody>
      </p:sp>
    </p:spTree>
    <p:extLst>
      <p:ext uri="{BB962C8B-B14F-4D97-AF65-F5344CB8AC3E}">
        <p14:creationId xmlns:p14="http://schemas.microsoft.com/office/powerpoint/2010/main" val="356626749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D5EBE-0918-4C74-93A9-FFDB6C0CD88B}"/>
              </a:ext>
            </a:extLst>
          </p:cNvPr>
          <p:cNvSpPr>
            <a:spLocks noGrp="1"/>
          </p:cNvSpPr>
          <p:nvPr>
            <p:ph type="title"/>
          </p:nvPr>
        </p:nvSpPr>
        <p:spPr/>
        <p:txBody>
          <a:bodyPr>
            <a:normAutofit fontScale="90000"/>
          </a:bodyPr>
          <a:lstStyle/>
          <a:p>
            <a:r>
              <a:rPr lang="en-GB" dirty="0"/>
              <a:t>Explore Bali: The Land of Harmony (Tri Kita Karana) Virtual Tour with </a:t>
            </a:r>
            <a:r>
              <a:rPr lang="en-GB" dirty="0" err="1"/>
              <a:t>Atourin</a:t>
            </a:r>
            <a:endParaRPr lang="en-ID" dirty="0"/>
          </a:p>
        </p:txBody>
      </p:sp>
      <p:sp>
        <p:nvSpPr>
          <p:cNvPr id="3" name="Content Placeholder 2">
            <a:extLst>
              <a:ext uri="{FF2B5EF4-FFF2-40B4-BE49-F238E27FC236}">
                <a16:creationId xmlns:a16="http://schemas.microsoft.com/office/drawing/2014/main" id="{E865C62C-30DD-4F4B-9EAF-4D96FDE0D457}"/>
              </a:ext>
            </a:extLst>
          </p:cNvPr>
          <p:cNvSpPr>
            <a:spLocks noGrp="1"/>
          </p:cNvSpPr>
          <p:nvPr>
            <p:ph sz="half" idx="1"/>
          </p:nvPr>
        </p:nvSpPr>
        <p:spPr/>
        <p:txBody>
          <a:bodyPr>
            <a:normAutofit fontScale="77500" lnSpcReduction="20000"/>
          </a:bodyPr>
          <a:lstStyle/>
          <a:p>
            <a:r>
              <a:rPr lang="en-GB" dirty="0" err="1"/>
              <a:t>Jelajahi</a:t>
            </a:r>
            <a:r>
              <a:rPr lang="en-GB" dirty="0"/>
              <a:t> </a:t>
            </a:r>
            <a:r>
              <a:rPr lang="en-GB" dirty="0" err="1"/>
              <a:t>alam</a:t>
            </a:r>
            <a:r>
              <a:rPr lang="en-GB" dirty="0"/>
              <a:t> dan </a:t>
            </a:r>
            <a:r>
              <a:rPr lang="en-GB" dirty="0" err="1"/>
              <a:t>budaya</a:t>
            </a:r>
            <a:r>
              <a:rPr lang="en-GB" dirty="0"/>
              <a:t> Bali </a:t>
            </a:r>
            <a:r>
              <a:rPr lang="en-GB" dirty="0" err="1"/>
              <a:t>dari</a:t>
            </a:r>
            <a:r>
              <a:rPr lang="en-GB" dirty="0"/>
              <a:t> barat </a:t>
            </a:r>
            <a:r>
              <a:rPr lang="en-GB" dirty="0" err="1"/>
              <a:t>ke</a:t>
            </a:r>
            <a:r>
              <a:rPr lang="en-GB" dirty="0"/>
              <a:t> </a:t>
            </a:r>
            <a:r>
              <a:rPr lang="en-GB" dirty="0" err="1"/>
              <a:t>timur</a:t>
            </a:r>
            <a:r>
              <a:rPr lang="en-GB" dirty="0"/>
              <a:t> </a:t>
            </a:r>
            <a:r>
              <a:rPr lang="en-GB" dirty="0" err="1"/>
              <a:t>tanpa</a:t>
            </a:r>
            <a:r>
              <a:rPr lang="en-GB" dirty="0"/>
              <a:t> </a:t>
            </a:r>
            <a:r>
              <a:rPr lang="en-GB" dirty="0" err="1"/>
              <a:t>meninggalkan</a:t>
            </a:r>
            <a:r>
              <a:rPr lang="en-GB" dirty="0"/>
              <a:t> </a:t>
            </a:r>
            <a:r>
              <a:rPr lang="en-GB" dirty="0" err="1"/>
              <a:t>rumah</a:t>
            </a:r>
            <a:r>
              <a:rPr lang="en-GB" dirty="0"/>
              <a:t> Anda. </a:t>
            </a:r>
            <a:r>
              <a:rPr lang="en-GB" dirty="0" err="1"/>
              <a:t>Lihat</a:t>
            </a:r>
            <a:r>
              <a:rPr lang="en-GB" dirty="0"/>
              <a:t> </a:t>
            </a:r>
            <a:r>
              <a:rPr lang="en-GB" dirty="0" err="1"/>
              <a:t>semua</a:t>
            </a:r>
            <a:r>
              <a:rPr lang="en-GB" dirty="0"/>
              <a:t> yang </a:t>
            </a:r>
            <a:r>
              <a:rPr lang="en-GB" dirty="0" err="1"/>
              <a:t>ditawarkan</a:t>
            </a:r>
            <a:r>
              <a:rPr lang="en-GB" dirty="0"/>
              <a:t> Bali, </a:t>
            </a:r>
            <a:r>
              <a:rPr lang="en-GB" dirty="0" err="1"/>
              <a:t>mulai</a:t>
            </a:r>
            <a:r>
              <a:rPr lang="en-GB" dirty="0"/>
              <a:t> </a:t>
            </a:r>
            <a:r>
              <a:rPr lang="en-GB" dirty="0" err="1"/>
              <a:t>dari</a:t>
            </a:r>
            <a:r>
              <a:rPr lang="en-GB" dirty="0"/>
              <a:t> </a:t>
            </a:r>
            <a:r>
              <a:rPr lang="en-GB" dirty="0" err="1"/>
              <a:t>pantai</a:t>
            </a:r>
            <a:r>
              <a:rPr lang="en-GB" dirty="0"/>
              <a:t> dan air </a:t>
            </a:r>
            <a:r>
              <a:rPr lang="en-GB" dirty="0" err="1"/>
              <a:t>terjun</a:t>
            </a:r>
            <a:r>
              <a:rPr lang="en-GB" dirty="0"/>
              <a:t> yang </a:t>
            </a:r>
            <a:r>
              <a:rPr lang="en-GB" dirty="0" err="1"/>
              <a:t>spektakuler</a:t>
            </a:r>
            <a:r>
              <a:rPr lang="en-GB" dirty="0"/>
              <a:t> </a:t>
            </a:r>
            <a:r>
              <a:rPr lang="en-GB" dirty="0" err="1"/>
              <a:t>hingga</a:t>
            </a:r>
            <a:r>
              <a:rPr lang="en-GB" dirty="0"/>
              <a:t> </a:t>
            </a:r>
            <a:r>
              <a:rPr lang="en-GB" dirty="0" err="1"/>
              <a:t>desa</a:t>
            </a:r>
            <a:r>
              <a:rPr lang="en-GB" dirty="0"/>
              <a:t> </a:t>
            </a:r>
            <a:r>
              <a:rPr lang="en-GB" dirty="0" err="1"/>
              <a:t>wisata</a:t>
            </a:r>
            <a:r>
              <a:rPr lang="en-GB" dirty="0"/>
              <a:t> </a:t>
            </a:r>
            <a:r>
              <a:rPr lang="en-GB" dirty="0" err="1"/>
              <a:t>dengan</a:t>
            </a:r>
            <a:r>
              <a:rPr lang="en-GB" dirty="0"/>
              <a:t> </a:t>
            </a:r>
            <a:r>
              <a:rPr lang="en-GB" dirty="0" err="1"/>
              <a:t>tradisi</a:t>
            </a:r>
            <a:r>
              <a:rPr lang="en-GB" dirty="0"/>
              <a:t> </a:t>
            </a:r>
            <a:r>
              <a:rPr lang="en-GB" dirty="0" err="1"/>
              <a:t>khas</a:t>
            </a:r>
            <a:r>
              <a:rPr lang="en-GB" dirty="0"/>
              <a:t> </a:t>
            </a:r>
            <a:r>
              <a:rPr lang="en-GB" dirty="0" err="1"/>
              <a:t>mereka</a:t>
            </a:r>
            <a:r>
              <a:rPr lang="en-GB" dirty="0"/>
              <a:t> </a:t>
            </a:r>
            <a:r>
              <a:rPr lang="en-GB" dirty="0" err="1"/>
              <a:t>sendiri</a:t>
            </a:r>
            <a:r>
              <a:rPr lang="en-GB" dirty="0"/>
              <a:t>.</a:t>
            </a:r>
          </a:p>
          <a:p>
            <a:r>
              <a:rPr lang="en-GB" dirty="0" err="1"/>
              <a:t>Pelajari</a:t>
            </a:r>
            <a:r>
              <a:rPr lang="en-GB" dirty="0"/>
              <a:t> </a:t>
            </a:r>
            <a:r>
              <a:rPr lang="en-GB" dirty="0" err="1"/>
              <a:t>lebih</a:t>
            </a:r>
            <a:r>
              <a:rPr lang="en-GB" dirty="0"/>
              <a:t> </a:t>
            </a:r>
            <a:r>
              <a:rPr lang="en-GB" dirty="0" err="1"/>
              <a:t>lanjut</a:t>
            </a:r>
            <a:r>
              <a:rPr lang="en-GB" dirty="0"/>
              <a:t> </a:t>
            </a:r>
            <a:r>
              <a:rPr lang="en-GB" dirty="0" err="1"/>
              <a:t>tentang</a:t>
            </a:r>
            <a:r>
              <a:rPr lang="en-GB" dirty="0"/>
              <a:t> </a:t>
            </a:r>
            <a:r>
              <a:rPr lang="en-GB" dirty="0" err="1"/>
              <a:t>pulau</a:t>
            </a:r>
            <a:r>
              <a:rPr lang="en-GB" dirty="0"/>
              <a:t> </a:t>
            </a:r>
            <a:r>
              <a:rPr lang="en-GB" dirty="0" err="1"/>
              <a:t>ini</a:t>
            </a:r>
            <a:r>
              <a:rPr lang="en-GB" dirty="0"/>
              <a:t> </a:t>
            </a:r>
            <a:r>
              <a:rPr lang="en-GB" dirty="0" err="1"/>
              <a:t>melalui</a:t>
            </a:r>
            <a:r>
              <a:rPr lang="en-GB" dirty="0"/>
              <a:t> </a:t>
            </a:r>
            <a:r>
              <a:rPr lang="en-GB" dirty="0" err="1"/>
              <a:t>presentasi</a:t>
            </a:r>
            <a:r>
              <a:rPr lang="en-GB" dirty="0"/>
              <a:t> </a:t>
            </a:r>
            <a:r>
              <a:rPr lang="en-GB" dirty="0" err="1"/>
              <a:t>interaktif</a:t>
            </a:r>
            <a:r>
              <a:rPr lang="en-GB" dirty="0"/>
              <a:t> </a:t>
            </a:r>
            <a:r>
              <a:rPr lang="en-GB" dirty="0" err="1"/>
              <a:t>dengan</a:t>
            </a:r>
            <a:r>
              <a:rPr lang="en-GB" dirty="0"/>
              <a:t> </a:t>
            </a:r>
            <a:r>
              <a:rPr lang="en-GB" dirty="0" err="1"/>
              <a:t>pemandu</a:t>
            </a:r>
            <a:r>
              <a:rPr lang="en-GB" dirty="0"/>
              <a:t> </a:t>
            </a:r>
            <a:r>
              <a:rPr lang="en-GB" dirty="0" err="1"/>
              <a:t>berbahasa</a:t>
            </a:r>
            <a:r>
              <a:rPr lang="en-GB" dirty="0"/>
              <a:t> Indonesia. </a:t>
            </a:r>
            <a:r>
              <a:rPr lang="en-GB" dirty="0" err="1"/>
              <a:t>Bergabunglah</a:t>
            </a:r>
            <a:r>
              <a:rPr lang="en-GB" dirty="0"/>
              <a:t> </a:t>
            </a:r>
            <a:r>
              <a:rPr lang="en-GB" dirty="0" err="1"/>
              <a:t>dengan</a:t>
            </a:r>
            <a:r>
              <a:rPr lang="en-GB" dirty="0"/>
              <a:t> tur </a:t>
            </a:r>
            <a:r>
              <a:rPr lang="en-GB" dirty="0" err="1"/>
              <a:t>ini</a:t>
            </a:r>
            <a:r>
              <a:rPr lang="en-GB" dirty="0"/>
              <a:t> </a:t>
            </a:r>
            <a:r>
              <a:rPr lang="en-GB" dirty="0" err="1"/>
              <a:t>dari</a:t>
            </a:r>
            <a:r>
              <a:rPr lang="en-GB" dirty="0"/>
              <a:t> mana </a:t>
            </a:r>
            <a:r>
              <a:rPr lang="en-GB" dirty="0" err="1"/>
              <a:t>saja</a:t>
            </a:r>
            <a:r>
              <a:rPr lang="en-GB" dirty="0"/>
              <a:t> - </a:t>
            </a:r>
            <a:r>
              <a:rPr lang="en-GB" dirty="0" err="1"/>
              <a:t>cukup</a:t>
            </a:r>
            <a:r>
              <a:rPr lang="en-GB" dirty="0"/>
              <a:t> </a:t>
            </a:r>
            <a:r>
              <a:rPr lang="en-GB" dirty="0" err="1"/>
              <a:t>siapkan</a:t>
            </a:r>
            <a:r>
              <a:rPr lang="en-GB" dirty="0"/>
              <a:t> </a:t>
            </a:r>
            <a:r>
              <a:rPr lang="en-GB" dirty="0" err="1"/>
              <a:t>koneksi</a:t>
            </a:r>
            <a:r>
              <a:rPr lang="en-GB" dirty="0"/>
              <a:t> internet, gadget, dan </a:t>
            </a:r>
            <a:r>
              <a:rPr lang="en-GB" dirty="0" err="1"/>
              <a:t>akun</a:t>
            </a:r>
            <a:r>
              <a:rPr lang="en-GB" dirty="0"/>
              <a:t> Zoom Anda.</a:t>
            </a:r>
          </a:p>
          <a:p>
            <a:r>
              <a:rPr lang="en-GB" dirty="0"/>
              <a:t>Tur dan </a:t>
            </a:r>
            <a:r>
              <a:rPr lang="en-GB" dirty="0" err="1"/>
              <a:t>aktivitas</a:t>
            </a:r>
            <a:r>
              <a:rPr lang="en-GB" dirty="0"/>
              <a:t> </a:t>
            </a:r>
            <a:r>
              <a:rPr lang="en-GB" dirty="0" err="1"/>
              <a:t>Xperience</a:t>
            </a:r>
            <a:r>
              <a:rPr lang="en-GB" dirty="0"/>
              <a:t> </a:t>
            </a:r>
            <a:r>
              <a:rPr lang="en-GB" dirty="0" err="1"/>
              <a:t>terdiri</a:t>
            </a:r>
            <a:r>
              <a:rPr lang="en-GB" dirty="0"/>
              <a:t> </a:t>
            </a:r>
            <a:r>
              <a:rPr lang="en-GB" dirty="0" err="1"/>
              <a:t>dari</a:t>
            </a:r>
            <a:r>
              <a:rPr lang="en-GB" dirty="0"/>
              <a:t> 15 tur virtual yang </a:t>
            </a:r>
            <a:r>
              <a:rPr lang="en-GB" dirty="0" err="1"/>
              <a:t>berlangsung</a:t>
            </a:r>
            <a:r>
              <a:rPr lang="en-GB" dirty="0"/>
              <a:t> </a:t>
            </a:r>
            <a:r>
              <a:rPr lang="en-GB" dirty="0" err="1"/>
              <a:t>selama</a:t>
            </a:r>
            <a:r>
              <a:rPr lang="en-GB" dirty="0"/>
              <a:t> 60 </a:t>
            </a:r>
            <a:r>
              <a:rPr lang="en-GB" dirty="0" err="1"/>
              <a:t>hingga</a:t>
            </a:r>
            <a:r>
              <a:rPr lang="en-GB" dirty="0"/>
              <a:t> 90 </a:t>
            </a:r>
            <a:r>
              <a:rPr lang="en-GB" dirty="0" err="1"/>
              <a:t>menit</a:t>
            </a:r>
            <a:r>
              <a:rPr lang="en-GB" dirty="0"/>
              <a:t> </a:t>
            </a:r>
            <a:r>
              <a:rPr lang="en-GB" dirty="0" err="1"/>
              <a:t>dengan</a:t>
            </a:r>
            <a:r>
              <a:rPr lang="en-GB" dirty="0"/>
              <a:t> </a:t>
            </a:r>
            <a:r>
              <a:rPr lang="en-GB" dirty="0" err="1"/>
              <a:t>harga</a:t>
            </a:r>
            <a:r>
              <a:rPr lang="en-GB" dirty="0"/>
              <a:t> </a:t>
            </a:r>
            <a:r>
              <a:rPr lang="en-GB" dirty="0" err="1"/>
              <a:t>mulai</a:t>
            </a:r>
            <a:r>
              <a:rPr lang="en-GB" dirty="0"/>
              <a:t> </a:t>
            </a:r>
            <a:r>
              <a:rPr lang="en-GB" dirty="0" err="1"/>
              <a:t>dari</a:t>
            </a:r>
            <a:r>
              <a:rPr lang="en-GB" dirty="0"/>
              <a:t> Rp50.000 ($3,40). </a:t>
            </a:r>
          </a:p>
          <a:p>
            <a:r>
              <a:rPr lang="en-ID" dirty="0"/>
              <a:t>Situs: </a:t>
            </a:r>
            <a:r>
              <a:rPr lang="en-GB" dirty="0">
                <a:hlinkClick r:id="rId2"/>
              </a:rPr>
              <a:t>Explore Bali: The Land of Harmony (Tri Kita Karana) Virtual Tour with </a:t>
            </a:r>
            <a:r>
              <a:rPr lang="en-GB" dirty="0" err="1">
                <a:hlinkClick r:id="rId2"/>
              </a:rPr>
              <a:t>Atourin</a:t>
            </a:r>
            <a:r>
              <a:rPr lang="en-GB" dirty="0">
                <a:hlinkClick r:id="rId2"/>
              </a:rPr>
              <a:t> (traveloka.com)</a:t>
            </a:r>
            <a:endParaRPr lang="en-ID" dirty="0"/>
          </a:p>
        </p:txBody>
      </p:sp>
      <p:pic>
        <p:nvPicPr>
          <p:cNvPr id="5122" name="Picture 2">
            <a:extLst>
              <a:ext uri="{FF2B5EF4-FFF2-40B4-BE49-F238E27FC236}">
                <a16:creationId xmlns:a16="http://schemas.microsoft.com/office/drawing/2014/main" id="{94A219ED-416D-4FC2-8D08-8F13D07705F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8116834" y="1982255"/>
            <a:ext cx="4130475" cy="3096344"/>
          </a:xfr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14BA0EE5-5757-4F0F-BE15-CC28ECEDF5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718"/>
          <a:stretch/>
        </p:blipFill>
        <p:spPr bwMode="auto">
          <a:xfrm>
            <a:off x="6291261" y="1686422"/>
            <a:ext cx="3006435" cy="174257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1DD85D56-A382-4CBD-BDC8-90F378768C7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 b="22769"/>
          <a:stretch/>
        </p:blipFill>
        <p:spPr bwMode="auto">
          <a:xfrm>
            <a:off x="6291261" y="4860985"/>
            <a:ext cx="3008439" cy="1742578"/>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4162AD84-1BE2-451D-AC3A-6EDA77D544A6}"/>
              </a:ext>
            </a:extLst>
          </p:cNvPr>
          <p:cNvSpPr>
            <a:spLocks noGrp="1"/>
          </p:cNvSpPr>
          <p:nvPr>
            <p:ph type="ftr" sz="quarter" idx="11"/>
          </p:nvPr>
        </p:nvSpPr>
        <p:spPr/>
        <p:txBody>
          <a:bodyPr/>
          <a:lstStyle/>
          <a:p>
            <a:r>
              <a:rPr lang="en-ID"/>
              <a:t>Ir. Meizano Ardhi Muhammad, S.T., M.T.</a:t>
            </a:r>
          </a:p>
        </p:txBody>
      </p:sp>
    </p:spTree>
    <p:extLst>
      <p:ext uri="{BB962C8B-B14F-4D97-AF65-F5344CB8AC3E}">
        <p14:creationId xmlns:p14="http://schemas.microsoft.com/office/powerpoint/2010/main" val="382068982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54C4C74-1812-4301-89DF-8BA37B706B9C}"/>
              </a:ext>
            </a:extLst>
          </p:cNvPr>
          <p:cNvSpPr>
            <a:spLocks noGrp="1"/>
          </p:cNvSpPr>
          <p:nvPr>
            <p:ph type="title"/>
          </p:nvPr>
        </p:nvSpPr>
        <p:spPr/>
        <p:txBody>
          <a:bodyPr/>
          <a:lstStyle/>
          <a:p>
            <a:r>
              <a:rPr lang="en-US" dirty="0"/>
              <a:t>Museum Sejarah </a:t>
            </a:r>
            <a:r>
              <a:rPr lang="en-US" dirty="0" err="1"/>
              <a:t>jakarta</a:t>
            </a:r>
            <a:endParaRPr lang="en-ID" dirty="0"/>
          </a:p>
        </p:txBody>
      </p:sp>
      <p:sp>
        <p:nvSpPr>
          <p:cNvPr id="12" name="Content Placeholder 11">
            <a:extLst>
              <a:ext uri="{FF2B5EF4-FFF2-40B4-BE49-F238E27FC236}">
                <a16:creationId xmlns:a16="http://schemas.microsoft.com/office/drawing/2014/main" id="{1814F74E-EFE8-4F85-ADEB-DA977CC6B654}"/>
              </a:ext>
            </a:extLst>
          </p:cNvPr>
          <p:cNvSpPr>
            <a:spLocks noGrp="1"/>
          </p:cNvSpPr>
          <p:nvPr>
            <p:ph sz="half" idx="1"/>
          </p:nvPr>
        </p:nvSpPr>
        <p:spPr/>
        <p:txBody>
          <a:bodyPr>
            <a:normAutofit fontScale="62500" lnSpcReduction="20000"/>
          </a:bodyPr>
          <a:lstStyle/>
          <a:p>
            <a:r>
              <a:rPr lang="en-ID" dirty="0" err="1"/>
              <a:t>Pemerintah</a:t>
            </a:r>
            <a:r>
              <a:rPr lang="en-ID" dirty="0"/>
              <a:t> </a:t>
            </a:r>
            <a:r>
              <a:rPr lang="en-ID" dirty="0" err="1"/>
              <a:t>Provinsi</a:t>
            </a:r>
            <a:r>
              <a:rPr lang="en-ID" dirty="0"/>
              <a:t> </a:t>
            </a:r>
            <a:r>
              <a:rPr lang="en-ID" dirty="0" err="1"/>
              <a:t>atau</a:t>
            </a:r>
            <a:r>
              <a:rPr lang="en-ID" dirty="0"/>
              <a:t> </a:t>
            </a:r>
            <a:r>
              <a:rPr lang="en-ID" dirty="0" err="1"/>
              <a:t>Pemprov</a:t>
            </a:r>
            <a:r>
              <a:rPr lang="en-ID" dirty="0"/>
              <a:t> DKI Jakarta, </a:t>
            </a:r>
            <a:r>
              <a:rPr lang="en-ID" dirty="0" err="1"/>
              <a:t>melalui</a:t>
            </a:r>
            <a:r>
              <a:rPr lang="en-ID" dirty="0"/>
              <a:t> </a:t>
            </a:r>
            <a:r>
              <a:rPr lang="en-ID" dirty="0" err="1"/>
              <a:t>Dinas</a:t>
            </a:r>
            <a:r>
              <a:rPr lang="en-ID" dirty="0"/>
              <a:t> </a:t>
            </a:r>
            <a:r>
              <a:rPr lang="en-ID" dirty="0" err="1"/>
              <a:t>Kebudayaan</a:t>
            </a:r>
            <a:r>
              <a:rPr lang="en-ID" dirty="0"/>
              <a:t>, </a:t>
            </a:r>
            <a:r>
              <a:rPr lang="en-ID" dirty="0" err="1"/>
              <a:t>meluncurkan</a:t>
            </a:r>
            <a:r>
              <a:rPr lang="en-ID" dirty="0"/>
              <a:t> </a:t>
            </a:r>
            <a:r>
              <a:rPr lang="en-ID" dirty="0" err="1"/>
              <a:t>fitur</a:t>
            </a:r>
            <a:r>
              <a:rPr lang="en-ID" dirty="0"/>
              <a:t> microsite museum. </a:t>
            </a:r>
          </a:p>
          <a:p>
            <a:r>
              <a:rPr lang="en-ID" dirty="0"/>
              <a:t>Microsite </a:t>
            </a:r>
            <a:r>
              <a:rPr lang="en-ID" dirty="0" err="1"/>
              <a:t>ini</a:t>
            </a:r>
            <a:r>
              <a:rPr lang="en-ID" dirty="0"/>
              <a:t> </a:t>
            </a:r>
            <a:r>
              <a:rPr lang="en-ID" dirty="0" err="1"/>
              <a:t>digunakan</a:t>
            </a:r>
            <a:r>
              <a:rPr lang="en-ID" dirty="0"/>
              <a:t> </a:t>
            </a:r>
            <a:r>
              <a:rPr lang="en-ID" dirty="0" err="1"/>
              <a:t>sebagai</a:t>
            </a:r>
            <a:r>
              <a:rPr lang="en-ID" dirty="0"/>
              <a:t> </a:t>
            </a:r>
            <a:r>
              <a:rPr lang="en-ID" dirty="0" err="1"/>
              <a:t>kanal</a:t>
            </a:r>
            <a:r>
              <a:rPr lang="en-ID" dirty="0"/>
              <a:t> </a:t>
            </a:r>
            <a:r>
              <a:rPr lang="en-ID" dirty="0" err="1"/>
              <a:t>informasi</a:t>
            </a:r>
            <a:r>
              <a:rPr lang="en-ID" dirty="0"/>
              <a:t> </a:t>
            </a:r>
            <a:r>
              <a:rPr lang="en-ID" dirty="0" err="1"/>
              <a:t>Pemprov</a:t>
            </a:r>
            <a:r>
              <a:rPr lang="en-ID" dirty="0"/>
              <a:t> DKI Jakarta, </a:t>
            </a:r>
            <a:r>
              <a:rPr lang="en-ID" dirty="0" err="1"/>
              <a:t>terutama</a:t>
            </a:r>
            <a:r>
              <a:rPr lang="en-ID" dirty="0"/>
              <a:t> </a:t>
            </a:r>
            <a:r>
              <a:rPr lang="en-ID" dirty="0" err="1"/>
              <a:t>dalam</a:t>
            </a:r>
            <a:r>
              <a:rPr lang="en-ID" dirty="0"/>
              <a:t> </a:t>
            </a:r>
            <a:r>
              <a:rPr lang="en-ID" dirty="0" err="1"/>
              <a:t>bidang</a:t>
            </a:r>
            <a:r>
              <a:rPr lang="en-ID" dirty="0"/>
              <a:t> </a:t>
            </a:r>
            <a:r>
              <a:rPr lang="en-ID" dirty="0" err="1"/>
              <a:t>kesenian</a:t>
            </a:r>
            <a:r>
              <a:rPr lang="en-ID" dirty="0"/>
              <a:t>, </a:t>
            </a:r>
            <a:r>
              <a:rPr lang="en-ID" dirty="0" err="1"/>
              <a:t>kebudayaan</a:t>
            </a:r>
            <a:r>
              <a:rPr lang="en-ID" dirty="0"/>
              <a:t>, </a:t>
            </a:r>
            <a:r>
              <a:rPr lang="en-ID" dirty="0" err="1"/>
              <a:t>permuseuman</a:t>
            </a:r>
            <a:r>
              <a:rPr lang="en-ID" dirty="0"/>
              <a:t> dan </a:t>
            </a:r>
            <a:r>
              <a:rPr lang="en-ID" dirty="0" err="1"/>
              <a:t>cagar</a:t>
            </a:r>
            <a:r>
              <a:rPr lang="en-ID" dirty="0"/>
              <a:t> </a:t>
            </a:r>
            <a:r>
              <a:rPr lang="en-ID" dirty="0" err="1"/>
              <a:t>budaya</a:t>
            </a:r>
            <a:r>
              <a:rPr lang="en-ID" dirty="0"/>
              <a:t>.</a:t>
            </a:r>
          </a:p>
          <a:p>
            <a:r>
              <a:rPr lang="en-ID" dirty="0" err="1"/>
              <a:t>Tujuan</a:t>
            </a:r>
            <a:r>
              <a:rPr lang="en-ID" dirty="0"/>
              <a:t> </a:t>
            </a:r>
            <a:r>
              <a:rPr lang="en-ID" dirty="0" err="1"/>
              <a:t>dari</a:t>
            </a:r>
            <a:r>
              <a:rPr lang="en-ID" dirty="0"/>
              <a:t> </a:t>
            </a:r>
            <a:r>
              <a:rPr lang="en-ID" dirty="0" err="1"/>
              <a:t>pembuatan</a:t>
            </a:r>
            <a:r>
              <a:rPr lang="en-ID" dirty="0"/>
              <a:t> microsite </a:t>
            </a:r>
            <a:r>
              <a:rPr lang="en-ID" dirty="0" err="1"/>
              <a:t>ini</a:t>
            </a:r>
            <a:r>
              <a:rPr lang="en-ID" dirty="0"/>
              <a:t> </a:t>
            </a:r>
            <a:r>
              <a:rPr lang="en-ID" dirty="0" err="1"/>
              <a:t>adalah</a:t>
            </a:r>
            <a:r>
              <a:rPr lang="en-ID" dirty="0"/>
              <a:t> </a:t>
            </a:r>
            <a:r>
              <a:rPr lang="en-ID" dirty="0" err="1"/>
              <a:t>untuk</a:t>
            </a:r>
            <a:r>
              <a:rPr lang="en-ID" dirty="0"/>
              <a:t> </a:t>
            </a:r>
            <a:r>
              <a:rPr lang="en-ID" dirty="0" err="1"/>
              <a:t>memberikan</a:t>
            </a:r>
            <a:r>
              <a:rPr lang="en-ID" dirty="0"/>
              <a:t> </a:t>
            </a:r>
            <a:r>
              <a:rPr lang="en-ID" dirty="0" err="1"/>
              <a:t>layanan</a:t>
            </a:r>
            <a:r>
              <a:rPr lang="en-ID" dirty="0"/>
              <a:t> </a:t>
            </a:r>
            <a:r>
              <a:rPr lang="en-ID" dirty="0" err="1"/>
              <a:t>informasi</a:t>
            </a:r>
            <a:r>
              <a:rPr lang="en-ID" dirty="0"/>
              <a:t>, </a:t>
            </a:r>
            <a:r>
              <a:rPr lang="en-ID" dirty="0" err="1"/>
              <a:t>edukasi</a:t>
            </a:r>
            <a:r>
              <a:rPr lang="en-ID" dirty="0"/>
              <a:t> dan </a:t>
            </a:r>
            <a:r>
              <a:rPr lang="en-ID" dirty="0" err="1"/>
              <a:t>sekaligus</a:t>
            </a:r>
            <a:r>
              <a:rPr lang="en-ID" dirty="0"/>
              <a:t> </a:t>
            </a:r>
            <a:r>
              <a:rPr lang="en-ID" dirty="0" err="1"/>
              <a:t>mempromosikan</a:t>
            </a:r>
            <a:r>
              <a:rPr lang="en-ID" dirty="0"/>
              <a:t> museum-museum yang </a:t>
            </a:r>
            <a:r>
              <a:rPr lang="en-ID" dirty="0" err="1"/>
              <a:t>dikelola</a:t>
            </a:r>
            <a:r>
              <a:rPr lang="en-ID" dirty="0"/>
              <a:t> </a:t>
            </a:r>
            <a:r>
              <a:rPr lang="en-ID" dirty="0" err="1"/>
              <a:t>Dinas</a:t>
            </a:r>
            <a:r>
              <a:rPr lang="en-ID" dirty="0"/>
              <a:t> </a:t>
            </a:r>
            <a:r>
              <a:rPr lang="en-ID" dirty="0" err="1"/>
              <a:t>Kebudayaan</a:t>
            </a:r>
            <a:r>
              <a:rPr lang="en-ID" dirty="0"/>
              <a:t> </a:t>
            </a:r>
            <a:r>
              <a:rPr lang="en-ID" dirty="0" err="1"/>
              <a:t>Provinsi</a:t>
            </a:r>
            <a:r>
              <a:rPr lang="en-ID" dirty="0"/>
              <a:t> DKI Jakarta. </a:t>
            </a:r>
            <a:r>
              <a:rPr lang="en-ID" dirty="0" err="1"/>
              <a:t>Harapannya</a:t>
            </a:r>
            <a:r>
              <a:rPr lang="en-ID" dirty="0"/>
              <a:t>, agar </a:t>
            </a:r>
            <a:r>
              <a:rPr lang="en-ID" dirty="0" err="1"/>
              <a:t>masyarakat</a:t>
            </a:r>
            <a:r>
              <a:rPr lang="en-ID" dirty="0"/>
              <a:t> </a:t>
            </a:r>
            <a:r>
              <a:rPr lang="en-ID" dirty="0" err="1"/>
              <a:t>tetap</a:t>
            </a:r>
            <a:r>
              <a:rPr lang="en-ID" dirty="0"/>
              <a:t> </a:t>
            </a:r>
            <a:r>
              <a:rPr lang="en-ID" dirty="0" err="1"/>
              <a:t>dapat</a:t>
            </a:r>
            <a:r>
              <a:rPr lang="en-ID" dirty="0"/>
              <a:t> </a:t>
            </a:r>
            <a:r>
              <a:rPr lang="en-ID" dirty="0" err="1"/>
              <a:t>menikmati</a:t>
            </a:r>
            <a:r>
              <a:rPr lang="en-ID" dirty="0"/>
              <a:t> </a:t>
            </a:r>
            <a:r>
              <a:rPr lang="en-ID" dirty="0" err="1"/>
              <a:t>layanan</a:t>
            </a:r>
            <a:r>
              <a:rPr lang="en-ID" dirty="0"/>
              <a:t> museum </a:t>
            </a:r>
            <a:r>
              <a:rPr lang="en-ID" dirty="0" err="1"/>
              <a:t>secara</a:t>
            </a:r>
            <a:r>
              <a:rPr lang="en-ID" dirty="0"/>
              <a:t> virtual </a:t>
            </a:r>
            <a:r>
              <a:rPr lang="en-ID" dirty="0" err="1"/>
              <a:t>terutama</a:t>
            </a:r>
            <a:r>
              <a:rPr lang="en-ID" dirty="0"/>
              <a:t> pada masa </a:t>
            </a:r>
            <a:r>
              <a:rPr lang="en-ID" dirty="0" err="1"/>
              <a:t>pandemi</a:t>
            </a:r>
            <a:r>
              <a:rPr lang="en-ID" dirty="0"/>
              <a:t> COVID-19 </a:t>
            </a:r>
            <a:r>
              <a:rPr lang="en-ID" dirty="0" err="1"/>
              <a:t>ini</a:t>
            </a:r>
            <a:r>
              <a:rPr lang="en-ID" dirty="0"/>
              <a:t>.</a:t>
            </a:r>
          </a:p>
          <a:p>
            <a:r>
              <a:rPr lang="en-ID" dirty="0" err="1"/>
              <a:t>Wisata</a:t>
            </a:r>
            <a:r>
              <a:rPr lang="en-ID" dirty="0"/>
              <a:t> virtual </a:t>
            </a:r>
            <a:r>
              <a:rPr lang="en-ID" dirty="0" err="1"/>
              <a:t>jadi</a:t>
            </a:r>
            <a:r>
              <a:rPr lang="en-ID" dirty="0"/>
              <a:t> salah </a:t>
            </a:r>
            <a:r>
              <a:rPr lang="en-ID" dirty="0" err="1"/>
              <a:t>satu</a:t>
            </a:r>
            <a:r>
              <a:rPr lang="en-ID" dirty="0"/>
              <a:t> </a:t>
            </a:r>
            <a:r>
              <a:rPr lang="en-ID" dirty="0" err="1"/>
              <a:t>cara</a:t>
            </a:r>
            <a:r>
              <a:rPr lang="en-ID" dirty="0"/>
              <a:t> paling </a:t>
            </a:r>
            <a:r>
              <a:rPr lang="en-ID" dirty="0" err="1"/>
              <a:t>aman</a:t>
            </a:r>
            <a:r>
              <a:rPr lang="en-ID" dirty="0"/>
              <a:t> dan </a:t>
            </a:r>
            <a:r>
              <a:rPr lang="en-ID" dirty="0" err="1"/>
              <a:t>mudah</a:t>
            </a:r>
            <a:r>
              <a:rPr lang="en-ID" dirty="0"/>
              <a:t> </a:t>
            </a:r>
            <a:r>
              <a:rPr lang="en-ID" dirty="0" err="1"/>
              <a:t>untuk</a:t>
            </a:r>
            <a:r>
              <a:rPr lang="en-ID" dirty="0"/>
              <a:t> </a:t>
            </a:r>
            <a:r>
              <a:rPr lang="en-ID" dirty="0" err="1"/>
              <a:t>melepas</a:t>
            </a:r>
            <a:r>
              <a:rPr lang="en-ID" dirty="0"/>
              <a:t> rasa </a:t>
            </a:r>
            <a:r>
              <a:rPr lang="en-ID" dirty="0" err="1"/>
              <a:t>rindu</a:t>
            </a:r>
            <a:r>
              <a:rPr lang="en-ID" dirty="0"/>
              <a:t> </a:t>
            </a:r>
            <a:r>
              <a:rPr lang="en-ID" dirty="0" err="1"/>
              <a:t>akan</a:t>
            </a:r>
            <a:r>
              <a:rPr lang="en-ID" dirty="0"/>
              <a:t> </a:t>
            </a:r>
            <a:r>
              <a:rPr lang="en-ID" dirty="0" err="1"/>
              <a:t>berwisata</a:t>
            </a:r>
            <a:r>
              <a:rPr lang="en-ID" dirty="0"/>
              <a:t> </a:t>
            </a:r>
            <a:r>
              <a:rPr lang="en-ID" dirty="0" err="1"/>
              <a:t>selama</a:t>
            </a:r>
            <a:r>
              <a:rPr lang="en-ID" dirty="0"/>
              <a:t> masa </a:t>
            </a:r>
            <a:r>
              <a:rPr lang="en-ID" dirty="0" err="1"/>
              <a:t>pandemi</a:t>
            </a:r>
            <a:r>
              <a:rPr lang="en-ID" dirty="0"/>
              <a:t>.</a:t>
            </a:r>
          </a:p>
          <a:p>
            <a:r>
              <a:rPr lang="en-ID" dirty="0"/>
              <a:t>Situs: https://dinaskebudayaan.jakarta.go.id/</a:t>
            </a:r>
          </a:p>
          <a:p>
            <a:endParaRPr lang="en-ID" dirty="0"/>
          </a:p>
        </p:txBody>
      </p:sp>
      <p:pic>
        <p:nvPicPr>
          <p:cNvPr id="14" name="Content Placeholder 7">
            <a:extLst>
              <a:ext uri="{FF2B5EF4-FFF2-40B4-BE49-F238E27FC236}">
                <a16:creationId xmlns:a16="http://schemas.microsoft.com/office/drawing/2014/main" id="{5426E47A-93EA-4A35-A6FE-B8B5D8A008B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305379"/>
            <a:ext cx="5181600" cy="3391830"/>
          </a:xfrm>
          <a:prstGeom prst="rect">
            <a:avLst/>
          </a:prstGeom>
        </p:spPr>
      </p:pic>
      <p:sp>
        <p:nvSpPr>
          <p:cNvPr id="2" name="Footer Placeholder 1">
            <a:extLst>
              <a:ext uri="{FF2B5EF4-FFF2-40B4-BE49-F238E27FC236}">
                <a16:creationId xmlns:a16="http://schemas.microsoft.com/office/drawing/2014/main" id="{8B17696F-D07C-4074-BE90-CC90D416DC3F}"/>
              </a:ext>
            </a:extLst>
          </p:cNvPr>
          <p:cNvSpPr>
            <a:spLocks noGrp="1"/>
          </p:cNvSpPr>
          <p:nvPr>
            <p:ph type="ftr" sz="quarter" idx="11"/>
          </p:nvPr>
        </p:nvSpPr>
        <p:spPr/>
        <p:txBody>
          <a:bodyPr/>
          <a:lstStyle/>
          <a:p>
            <a:r>
              <a:rPr lang="en-ID"/>
              <a:t>Ir. Meizano Ardhi Muhammad, S.T., M.T.</a:t>
            </a:r>
          </a:p>
        </p:txBody>
      </p:sp>
    </p:spTree>
    <p:extLst>
      <p:ext uri="{BB962C8B-B14F-4D97-AF65-F5344CB8AC3E}">
        <p14:creationId xmlns:p14="http://schemas.microsoft.com/office/powerpoint/2010/main" val="42684087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13" name="object 13"/>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14" name="object 14"/>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15" name="object 15"/>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16" name="object 16"/>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17" name="object 17"/>
          <p:cNvSpPr/>
          <p:nvPr/>
        </p:nvSpPr>
        <p:spPr>
          <a:xfrm>
            <a:off x="965200" y="660400"/>
            <a:ext cx="7950200" cy="5283200"/>
          </a:xfrm>
          <a:custGeom>
            <a:avLst/>
            <a:gdLst/>
            <a:ahLst/>
            <a:cxnLst/>
            <a:rect l="l" t="t" r="r" b="b"/>
            <a:pathLst>
              <a:path w="5962650" h="3962400">
                <a:moveTo>
                  <a:pt x="0" y="94361"/>
                </a:moveTo>
                <a:lnTo>
                  <a:pt x="15430" y="42672"/>
                </a:lnTo>
                <a:lnTo>
                  <a:pt x="55321" y="8382"/>
                </a:lnTo>
                <a:lnTo>
                  <a:pt x="94284" y="0"/>
                </a:lnTo>
                <a:lnTo>
                  <a:pt x="5868416" y="0"/>
                </a:lnTo>
                <a:lnTo>
                  <a:pt x="5920105" y="15494"/>
                </a:lnTo>
                <a:lnTo>
                  <a:pt x="5954268" y="55372"/>
                </a:lnTo>
                <a:lnTo>
                  <a:pt x="5962650" y="94361"/>
                </a:lnTo>
                <a:lnTo>
                  <a:pt x="5962650" y="3868051"/>
                </a:lnTo>
                <a:lnTo>
                  <a:pt x="5947283" y="3919791"/>
                </a:lnTo>
                <a:lnTo>
                  <a:pt x="5907278" y="3953992"/>
                </a:lnTo>
                <a:lnTo>
                  <a:pt x="5868416" y="3962400"/>
                </a:lnTo>
                <a:lnTo>
                  <a:pt x="94284" y="3962400"/>
                </a:lnTo>
                <a:lnTo>
                  <a:pt x="42583" y="3946969"/>
                </a:lnTo>
                <a:lnTo>
                  <a:pt x="8394" y="3907040"/>
                </a:lnTo>
                <a:lnTo>
                  <a:pt x="0" y="3868051"/>
                </a:lnTo>
                <a:lnTo>
                  <a:pt x="0" y="94361"/>
                </a:lnTo>
                <a:close/>
              </a:path>
            </a:pathLst>
          </a:custGeom>
          <a:ln w="38100">
            <a:solidFill>
              <a:srgbClr val="453C2C"/>
            </a:solidFill>
          </a:ln>
        </p:spPr>
        <p:txBody>
          <a:bodyPr wrap="square" lIns="0" tIns="0" rIns="0" bIns="0" rtlCol="0">
            <a:noAutofit/>
          </a:bodyPr>
          <a:lstStyle/>
          <a:p>
            <a:endParaRPr sz="2400"/>
          </a:p>
        </p:txBody>
      </p:sp>
      <p:sp>
        <p:nvSpPr>
          <p:cNvPr id="18" name="object 18"/>
          <p:cNvSpPr/>
          <p:nvPr/>
        </p:nvSpPr>
        <p:spPr>
          <a:xfrm>
            <a:off x="800101" y="381000"/>
            <a:ext cx="342900" cy="508000"/>
          </a:xfrm>
          <a:custGeom>
            <a:avLst/>
            <a:gdLst/>
            <a:ahLst/>
            <a:cxnLst/>
            <a:rect l="l" t="t" r="r" b="b"/>
            <a:pathLst>
              <a:path w="257175" h="381000">
                <a:moveTo>
                  <a:pt x="0" y="381000"/>
                </a:moveTo>
                <a:lnTo>
                  <a:pt x="257175" y="381000"/>
                </a:lnTo>
                <a:lnTo>
                  <a:pt x="257175" y="0"/>
                </a:lnTo>
                <a:lnTo>
                  <a:pt x="0" y="0"/>
                </a:lnTo>
                <a:lnTo>
                  <a:pt x="0" y="381000"/>
                </a:lnTo>
                <a:close/>
              </a:path>
            </a:pathLst>
          </a:custGeom>
          <a:solidFill>
            <a:srgbClr val="D24716"/>
          </a:solidFill>
        </p:spPr>
        <p:txBody>
          <a:bodyPr wrap="square" lIns="0" tIns="0" rIns="0" bIns="0" rtlCol="0">
            <a:noAutofit/>
          </a:bodyPr>
          <a:lstStyle/>
          <a:p>
            <a:endParaRPr sz="2400"/>
          </a:p>
        </p:txBody>
      </p:sp>
      <p:sp>
        <p:nvSpPr>
          <p:cNvPr id="19" name="object 19"/>
          <p:cNvSpPr/>
          <p:nvPr/>
        </p:nvSpPr>
        <p:spPr>
          <a:xfrm>
            <a:off x="1130300" y="381000"/>
            <a:ext cx="177800" cy="508000"/>
          </a:xfrm>
          <a:custGeom>
            <a:avLst/>
            <a:gdLst/>
            <a:ahLst/>
            <a:cxnLst/>
            <a:rect l="l" t="t" r="r" b="b"/>
            <a:pathLst>
              <a:path w="133350" h="381000">
                <a:moveTo>
                  <a:pt x="0" y="381000"/>
                </a:moveTo>
                <a:lnTo>
                  <a:pt x="133350" y="381000"/>
                </a:lnTo>
                <a:lnTo>
                  <a:pt x="133350" y="0"/>
                </a:lnTo>
                <a:lnTo>
                  <a:pt x="0" y="0"/>
                </a:lnTo>
                <a:lnTo>
                  <a:pt x="0" y="381000"/>
                </a:lnTo>
                <a:close/>
              </a:path>
            </a:pathLst>
          </a:custGeom>
          <a:solidFill>
            <a:srgbClr val="00AF4F"/>
          </a:solidFill>
        </p:spPr>
        <p:txBody>
          <a:bodyPr wrap="square" lIns="0" tIns="0" rIns="0" bIns="0" rtlCol="0">
            <a:noAutofit/>
          </a:bodyPr>
          <a:lstStyle/>
          <a:p>
            <a:endParaRPr sz="2400"/>
          </a:p>
        </p:txBody>
      </p:sp>
      <p:sp>
        <p:nvSpPr>
          <p:cNvPr id="20" name="object 20"/>
          <p:cNvSpPr/>
          <p:nvPr/>
        </p:nvSpPr>
        <p:spPr>
          <a:xfrm>
            <a:off x="1333500" y="381000"/>
            <a:ext cx="0" cy="508000"/>
          </a:xfrm>
          <a:custGeom>
            <a:avLst/>
            <a:gdLst/>
            <a:ahLst/>
            <a:cxnLst/>
            <a:rect l="l" t="t" r="r" b="b"/>
            <a:pathLst>
              <a:path h="381000">
                <a:moveTo>
                  <a:pt x="0" y="0"/>
                </a:moveTo>
                <a:lnTo>
                  <a:pt x="0" y="381000"/>
                </a:lnTo>
              </a:path>
            </a:pathLst>
          </a:custGeom>
          <a:ln w="58419">
            <a:solidFill>
              <a:srgbClr val="006EBE"/>
            </a:solidFill>
          </a:ln>
        </p:spPr>
        <p:txBody>
          <a:bodyPr wrap="square" lIns="0" tIns="0" rIns="0" bIns="0" rtlCol="0">
            <a:noAutofit/>
          </a:bodyPr>
          <a:lstStyle/>
          <a:p>
            <a:endParaRPr sz="2400"/>
          </a:p>
        </p:txBody>
      </p:sp>
      <p:sp>
        <p:nvSpPr>
          <p:cNvPr id="21" name="object 21"/>
          <p:cNvSpPr/>
          <p:nvPr/>
        </p:nvSpPr>
        <p:spPr>
          <a:xfrm>
            <a:off x="8712200" y="381000"/>
            <a:ext cx="330200" cy="508000"/>
          </a:xfrm>
          <a:custGeom>
            <a:avLst/>
            <a:gdLst/>
            <a:ahLst/>
            <a:cxnLst/>
            <a:rect l="l" t="t" r="r" b="b"/>
            <a:pathLst>
              <a:path w="247650" h="381000">
                <a:moveTo>
                  <a:pt x="0" y="381000"/>
                </a:moveTo>
                <a:lnTo>
                  <a:pt x="247650" y="381000"/>
                </a:lnTo>
                <a:lnTo>
                  <a:pt x="247650" y="0"/>
                </a:lnTo>
                <a:lnTo>
                  <a:pt x="0" y="0"/>
                </a:lnTo>
                <a:lnTo>
                  <a:pt x="0" y="381000"/>
                </a:lnTo>
                <a:close/>
              </a:path>
            </a:pathLst>
          </a:custGeom>
          <a:solidFill>
            <a:srgbClr val="000000"/>
          </a:solidFill>
        </p:spPr>
        <p:txBody>
          <a:bodyPr wrap="square" lIns="0" tIns="0" rIns="0" bIns="0" rtlCol="0">
            <a:noAutofit/>
          </a:bodyPr>
          <a:lstStyle/>
          <a:p>
            <a:endParaRPr sz="2400"/>
          </a:p>
        </p:txBody>
      </p:sp>
      <p:sp>
        <p:nvSpPr>
          <p:cNvPr id="22" name="object 22"/>
          <p:cNvSpPr/>
          <p:nvPr/>
        </p:nvSpPr>
        <p:spPr>
          <a:xfrm>
            <a:off x="971550" y="5645149"/>
            <a:ext cx="7950284" cy="0"/>
          </a:xfrm>
          <a:custGeom>
            <a:avLst/>
            <a:gdLst/>
            <a:ahLst/>
            <a:cxnLst/>
            <a:rect l="l" t="t" r="r" b="b"/>
            <a:pathLst>
              <a:path w="5962713">
                <a:moveTo>
                  <a:pt x="0" y="0"/>
                </a:moveTo>
                <a:lnTo>
                  <a:pt x="5962713" y="0"/>
                </a:lnTo>
              </a:path>
            </a:pathLst>
          </a:custGeom>
          <a:ln w="9534">
            <a:solidFill>
              <a:srgbClr val="000000"/>
            </a:solidFill>
          </a:ln>
        </p:spPr>
        <p:txBody>
          <a:bodyPr wrap="square" lIns="0" tIns="0" rIns="0" bIns="0" rtlCol="0">
            <a:noAutofit/>
          </a:bodyPr>
          <a:lstStyle/>
          <a:p>
            <a:endParaRPr sz="2400"/>
          </a:p>
        </p:txBody>
      </p:sp>
      <p:sp>
        <p:nvSpPr>
          <p:cNvPr id="23" name="object 23"/>
          <p:cNvSpPr/>
          <p:nvPr/>
        </p:nvSpPr>
        <p:spPr>
          <a:xfrm>
            <a:off x="8013701" y="406401"/>
            <a:ext cx="647700" cy="469900"/>
          </a:xfrm>
          <a:prstGeom prst="rect">
            <a:avLst/>
          </a:prstGeom>
          <a:blipFill>
            <a:blip r:embed="rId2" cstate="print"/>
            <a:stretch>
              <a:fillRect/>
            </a:stretch>
          </a:blipFill>
        </p:spPr>
        <p:txBody>
          <a:bodyPr wrap="square" lIns="0" tIns="0" rIns="0" bIns="0" rtlCol="0">
            <a:noAutofit/>
          </a:bodyPr>
          <a:lstStyle/>
          <a:p>
            <a:endParaRPr sz="2400"/>
          </a:p>
        </p:txBody>
      </p:sp>
      <p:sp>
        <p:nvSpPr>
          <p:cNvPr id="24" name="object 24"/>
          <p:cNvSpPr/>
          <p:nvPr/>
        </p:nvSpPr>
        <p:spPr>
          <a:xfrm>
            <a:off x="8013701" y="406401"/>
            <a:ext cx="647700" cy="469900"/>
          </a:xfrm>
          <a:prstGeom prst="rect">
            <a:avLst/>
          </a:prstGeom>
          <a:blipFill>
            <a:blip r:embed="rId2" cstate="print"/>
            <a:stretch>
              <a:fillRect/>
            </a:stretch>
          </a:blipFill>
        </p:spPr>
        <p:txBody>
          <a:bodyPr wrap="square" lIns="0" tIns="0" rIns="0" bIns="0" rtlCol="0">
            <a:noAutofit/>
          </a:bodyPr>
          <a:lstStyle/>
          <a:p>
            <a:endParaRPr sz="2400"/>
          </a:p>
        </p:txBody>
      </p:sp>
      <p:sp>
        <p:nvSpPr>
          <p:cNvPr id="25" name="object 25"/>
          <p:cNvSpPr/>
          <p:nvPr/>
        </p:nvSpPr>
        <p:spPr>
          <a:xfrm>
            <a:off x="1371600" y="381000"/>
            <a:ext cx="7340600" cy="508000"/>
          </a:xfrm>
          <a:custGeom>
            <a:avLst/>
            <a:gdLst/>
            <a:ahLst/>
            <a:cxnLst/>
            <a:rect l="l" t="t" r="r" b="b"/>
            <a:pathLst>
              <a:path w="5505450" h="381000">
                <a:moveTo>
                  <a:pt x="0" y="381000"/>
                </a:moveTo>
                <a:lnTo>
                  <a:pt x="5505450" y="381000"/>
                </a:lnTo>
                <a:lnTo>
                  <a:pt x="5505450" y="0"/>
                </a:lnTo>
                <a:lnTo>
                  <a:pt x="0" y="0"/>
                </a:lnTo>
                <a:lnTo>
                  <a:pt x="0" y="381000"/>
                </a:lnTo>
                <a:close/>
              </a:path>
            </a:pathLst>
          </a:custGeom>
          <a:solidFill>
            <a:srgbClr val="FDFD00"/>
          </a:solidFill>
        </p:spPr>
        <p:txBody>
          <a:bodyPr wrap="square" lIns="0" tIns="0" rIns="0" bIns="0" rtlCol="0">
            <a:noAutofit/>
          </a:bodyPr>
          <a:lstStyle/>
          <a:p>
            <a:endParaRPr sz="2400"/>
          </a:p>
        </p:txBody>
      </p:sp>
      <p:sp>
        <p:nvSpPr>
          <p:cNvPr id="26" name="object 26"/>
          <p:cNvSpPr/>
          <p:nvPr/>
        </p:nvSpPr>
        <p:spPr>
          <a:xfrm>
            <a:off x="1054100" y="4838701"/>
            <a:ext cx="7772400" cy="698500"/>
          </a:xfrm>
          <a:prstGeom prst="rect">
            <a:avLst/>
          </a:prstGeom>
          <a:blipFill>
            <a:blip r:embed="rId3" cstate="print"/>
            <a:stretch>
              <a:fillRect/>
            </a:stretch>
          </a:blipFill>
        </p:spPr>
        <p:txBody>
          <a:bodyPr wrap="square" lIns="0" tIns="0" rIns="0" bIns="0" rtlCol="0">
            <a:noAutofit/>
          </a:bodyPr>
          <a:lstStyle/>
          <a:p>
            <a:endParaRPr sz="2400"/>
          </a:p>
        </p:txBody>
      </p:sp>
      <p:sp>
        <p:nvSpPr>
          <p:cNvPr id="27" name="object 27"/>
          <p:cNvSpPr/>
          <p:nvPr/>
        </p:nvSpPr>
        <p:spPr>
          <a:xfrm>
            <a:off x="1054100" y="4838701"/>
            <a:ext cx="7772400" cy="698500"/>
          </a:xfrm>
          <a:custGeom>
            <a:avLst/>
            <a:gdLst/>
            <a:ahLst/>
            <a:cxnLst/>
            <a:rect l="l" t="t" r="r" b="b"/>
            <a:pathLst>
              <a:path w="5829300" h="523875">
                <a:moveTo>
                  <a:pt x="0" y="523875"/>
                </a:moveTo>
                <a:lnTo>
                  <a:pt x="5829300" y="523875"/>
                </a:lnTo>
                <a:lnTo>
                  <a:pt x="5829300" y="0"/>
                </a:lnTo>
                <a:lnTo>
                  <a:pt x="0" y="0"/>
                </a:lnTo>
                <a:lnTo>
                  <a:pt x="0" y="523875"/>
                </a:lnTo>
                <a:close/>
              </a:path>
            </a:pathLst>
          </a:custGeom>
          <a:ln w="38100">
            <a:solidFill>
              <a:srgbClr val="FDFD00"/>
            </a:solidFill>
          </a:ln>
        </p:spPr>
        <p:txBody>
          <a:bodyPr wrap="square" lIns="0" tIns="0" rIns="0" bIns="0" rtlCol="0">
            <a:noAutofit/>
          </a:bodyPr>
          <a:lstStyle/>
          <a:p>
            <a:endParaRPr sz="2400"/>
          </a:p>
        </p:txBody>
      </p:sp>
      <p:sp>
        <p:nvSpPr>
          <p:cNvPr id="28" name="object 28"/>
          <p:cNvSpPr/>
          <p:nvPr/>
        </p:nvSpPr>
        <p:spPr>
          <a:xfrm>
            <a:off x="1219201" y="1485901"/>
            <a:ext cx="3695700" cy="2070100"/>
          </a:xfrm>
          <a:prstGeom prst="rect">
            <a:avLst/>
          </a:prstGeom>
          <a:blipFill>
            <a:blip r:embed="rId4" cstate="print"/>
            <a:stretch>
              <a:fillRect/>
            </a:stretch>
          </a:blipFill>
        </p:spPr>
        <p:txBody>
          <a:bodyPr wrap="square" lIns="0" tIns="0" rIns="0" bIns="0" rtlCol="0">
            <a:noAutofit/>
          </a:bodyPr>
          <a:lstStyle/>
          <a:p>
            <a:endParaRPr sz="2400"/>
          </a:p>
        </p:txBody>
      </p:sp>
      <p:sp>
        <p:nvSpPr>
          <p:cNvPr id="29" name="object 29"/>
          <p:cNvSpPr/>
          <p:nvPr/>
        </p:nvSpPr>
        <p:spPr>
          <a:xfrm>
            <a:off x="5003801" y="1485901"/>
            <a:ext cx="3695700" cy="2070100"/>
          </a:xfrm>
          <a:prstGeom prst="rect">
            <a:avLst/>
          </a:prstGeom>
          <a:blipFill>
            <a:blip r:embed="rId5" cstate="print"/>
            <a:stretch>
              <a:fillRect/>
            </a:stretch>
          </a:blipFill>
        </p:spPr>
        <p:txBody>
          <a:bodyPr wrap="square" lIns="0" tIns="0" rIns="0" bIns="0" rtlCol="0">
            <a:noAutofit/>
          </a:bodyPr>
          <a:lstStyle/>
          <a:p>
            <a:endParaRPr sz="2400"/>
          </a:p>
        </p:txBody>
      </p:sp>
      <p:sp>
        <p:nvSpPr>
          <p:cNvPr id="30" name="object 30"/>
          <p:cNvSpPr/>
          <p:nvPr/>
        </p:nvSpPr>
        <p:spPr>
          <a:xfrm>
            <a:off x="1206500" y="3721100"/>
            <a:ext cx="4216400" cy="1092200"/>
          </a:xfrm>
          <a:prstGeom prst="rect">
            <a:avLst/>
          </a:prstGeom>
          <a:blipFill>
            <a:blip r:embed="rId6" cstate="print"/>
            <a:stretch>
              <a:fillRect/>
            </a:stretch>
          </a:blipFill>
        </p:spPr>
        <p:txBody>
          <a:bodyPr wrap="square" lIns="0" tIns="0" rIns="0" bIns="0" rtlCol="0">
            <a:noAutofit/>
          </a:bodyPr>
          <a:lstStyle/>
          <a:p>
            <a:endParaRPr sz="2400"/>
          </a:p>
        </p:txBody>
      </p:sp>
      <p:sp>
        <p:nvSpPr>
          <p:cNvPr id="31" name="object 31"/>
          <p:cNvSpPr/>
          <p:nvPr/>
        </p:nvSpPr>
        <p:spPr>
          <a:xfrm>
            <a:off x="9042401" y="101600"/>
            <a:ext cx="3060700" cy="6146800"/>
          </a:xfrm>
          <a:prstGeom prst="rect">
            <a:avLst/>
          </a:prstGeom>
          <a:blipFill>
            <a:blip r:embed="rId7" cstate="print"/>
            <a:stretch>
              <a:fillRect/>
            </a:stretch>
          </a:blipFill>
        </p:spPr>
        <p:txBody>
          <a:bodyPr wrap="square" lIns="0" tIns="0" rIns="0" bIns="0" rtlCol="0">
            <a:noAutofit/>
          </a:bodyPr>
          <a:lstStyle/>
          <a:p>
            <a:endParaRPr sz="2400"/>
          </a:p>
        </p:txBody>
      </p:sp>
      <p:sp>
        <p:nvSpPr>
          <p:cNvPr id="32" name="object 32"/>
          <p:cNvSpPr/>
          <p:nvPr/>
        </p:nvSpPr>
        <p:spPr>
          <a:xfrm>
            <a:off x="139700" y="6210301"/>
            <a:ext cx="9423400" cy="546100"/>
          </a:xfrm>
          <a:prstGeom prst="rect">
            <a:avLst/>
          </a:prstGeom>
          <a:blipFill>
            <a:blip r:embed="rId8" cstate="print"/>
            <a:stretch>
              <a:fillRect/>
            </a:stretch>
          </a:blipFill>
        </p:spPr>
        <p:txBody>
          <a:bodyPr wrap="square" lIns="0" tIns="0" rIns="0" bIns="0" rtlCol="0">
            <a:noAutofit/>
          </a:bodyPr>
          <a:lstStyle/>
          <a:p>
            <a:endParaRPr sz="2400"/>
          </a:p>
        </p:txBody>
      </p:sp>
      <p:sp>
        <p:nvSpPr>
          <p:cNvPr id="33" name="object 33"/>
          <p:cNvSpPr/>
          <p:nvPr/>
        </p:nvSpPr>
        <p:spPr>
          <a:xfrm>
            <a:off x="215901" y="6172201"/>
            <a:ext cx="1257300" cy="495300"/>
          </a:xfrm>
          <a:prstGeom prst="rect">
            <a:avLst/>
          </a:prstGeom>
          <a:blipFill>
            <a:blip r:embed="rId9" cstate="print"/>
            <a:stretch>
              <a:fillRect/>
            </a:stretch>
          </a:blipFill>
        </p:spPr>
        <p:txBody>
          <a:bodyPr wrap="square" lIns="0" tIns="0" rIns="0" bIns="0" rtlCol="0">
            <a:noAutofit/>
          </a:bodyPr>
          <a:lstStyle/>
          <a:p>
            <a:endParaRPr sz="2400"/>
          </a:p>
        </p:txBody>
      </p:sp>
      <p:sp>
        <p:nvSpPr>
          <p:cNvPr id="34" name="object 34"/>
          <p:cNvSpPr/>
          <p:nvPr/>
        </p:nvSpPr>
        <p:spPr>
          <a:xfrm>
            <a:off x="10045700" y="254001"/>
            <a:ext cx="1066800" cy="749300"/>
          </a:xfrm>
          <a:prstGeom prst="rect">
            <a:avLst/>
          </a:prstGeom>
          <a:blipFill>
            <a:blip r:embed="rId10" cstate="print"/>
            <a:stretch>
              <a:fillRect/>
            </a:stretch>
          </a:blipFill>
        </p:spPr>
        <p:txBody>
          <a:bodyPr wrap="square" lIns="0" tIns="0" rIns="0" bIns="0" rtlCol="0">
            <a:noAutofit/>
          </a:bodyPr>
          <a:lstStyle/>
          <a:p>
            <a:endParaRPr sz="2400"/>
          </a:p>
        </p:txBody>
      </p:sp>
      <p:sp>
        <p:nvSpPr>
          <p:cNvPr id="11" name="object 11"/>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10" name="object 10"/>
          <p:cNvSpPr txBox="1"/>
          <p:nvPr/>
        </p:nvSpPr>
        <p:spPr>
          <a:xfrm>
            <a:off x="9934787" y="6420786"/>
            <a:ext cx="1613047" cy="237489"/>
          </a:xfrm>
          <a:prstGeom prst="rect">
            <a:avLst/>
          </a:prstGeom>
        </p:spPr>
        <p:txBody>
          <a:bodyPr wrap="square" lIns="0" tIns="0" rIns="0" bIns="0" rtlCol="0">
            <a:noAutofit/>
          </a:bodyPr>
          <a:lstStyle/>
          <a:p>
            <a:pPr marL="16933">
              <a:lnSpc>
                <a:spcPts val="1793"/>
              </a:lnSpc>
              <a:spcBef>
                <a:spcPts val="89"/>
              </a:spcBef>
            </a:pPr>
            <a:r>
              <a:rPr sz="1600" spc="33" dirty="0">
                <a:solidFill>
                  <a:srgbClr val="FF0000"/>
                </a:solidFill>
                <a:latin typeface="Bernard MT Condensed"/>
                <a:cs typeface="Bernard MT Condensed"/>
              </a:rPr>
              <a:t>R</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j</a:t>
            </a:r>
            <a:r>
              <a:rPr sz="1600" spc="33" dirty="0">
                <a:solidFill>
                  <a:srgbClr val="FFC000"/>
                </a:solidFill>
                <a:latin typeface="Bernard MT Condensed"/>
                <a:cs typeface="Bernard MT Condensed"/>
              </a:rPr>
              <a:t>a</a:t>
            </a:r>
            <a:r>
              <a:rPr sz="1600" spc="-33" dirty="0">
                <a:solidFill>
                  <a:srgbClr val="FFC000"/>
                </a:solidFill>
                <a:latin typeface="Bernard MT Condensed"/>
                <a:cs typeface="Bernard MT Condensed"/>
              </a:rPr>
              <a:t>w</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l</a:t>
            </a:r>
            <a:r>
              <a:rPr sz="1600" dirty="0">
                <a:solidFill>
                  <a:srgbClr val="FFC000"/>
                </a:solidFill>
                <a:latin typeface="Bernard MT Condensed"/>
                <a:cs typeface="Bernard MT Condensed"/>
              </a:rPr>
              <a:t>i</a:t>
            </a:r>
            <a:r>
              <a:rPr sz="1600" spc="-100" dirty="0">
                <a:solidFill>
                  <a:srgbClr val="FFC000"/>
                </a:solidFill>
                <a:latin typeface="Bernard MT Condensed"/>
                <a:cs typeface="Bernard MT Condensed"/>
              </a:rPr>
              <a:t> </a:t>
            </a:r>
            <a:r>
              <a:rPr sz="1600" spc="52" dirty="0">
                <a:solidFill>
                  <a:srgbClr val="FF0000"/>
                </a:solidFill>
                <a:latin typeface="Bernard MT Condensed"/>
                <a:cs typeface="Bernard MT Condensed"/>
              </a:rPr>
              <a:t>F</a:t>
            </a:r>
            <a:r>
              <a:rPr sz="1600" spc="-19" dirty="0">
                <a:solidFill>
                  <a:srgbClr val="FFC000"/>
                </a:solidFill>
                <a:latin typeface="Bernard MT Condensed"/>
                <a:cs typeface="Bernard MT Condensed"/>
              </a:rPr>
              <a:t>i</a:t>
            </a:r>
            <a:r>
              <a:rPr sz="1600" spc="33" dirty="0">
                <a:solidFill>
                  <a:srgbClr val="FFC000"/>
                </a:solidFill>
                <a:latin typeface="Bernard MT Condensed"/>
                <a:cs typeface="Bernard MT Condensed"/>
              </a:rPr>
              <a:t>g</a:t>
            </a:r>
            <a:r>
              <a:rPr sz="1600" spc="12" dirty="0">
                <a:solidFill>
                  <a:srgbClr val="FFC000"/>
                </a:solidFill>
                <a:latin typeface="Bernard MT Condensed"/>
                <a:cs typeface="Bernard MT Condensed"/>
              </a:rPr>
              <a:t>h</a:t>
            </a:r>
            <a:r>
              <a:rPr sz="1600" spc="-33" dirty="0">
                <a:solidFill>
                  <a:srgbClr val="FFC000"/>
                </a:solidFill>
                <a:latin typeface="Bernard MT Condensed"/>
                <a:cs typeface="Bernard MT Condensed"/>
              </a:rPr>
              <a:t>t</a:t>
            </a:r>
            <a:r>
              <a:rPr sz="1600" spc="19" dirty="0">
                <a:solidFill>
                  <a:srgbClr val="FFC000"/>
                </a:solidFill>
                <a:latin typeface="Bernard MT Condensed"/>
                <a:cs typeface="Bernard MT Condensed"/>
              </a:rPr>
              <a:t>-</a:t>
            </a:r>
            <a:r>
              <a:rPr sz="1600" spc="33" dirty="0">
                <a:solidFill>
                  <a:srgbClr val="FF0000"/>
                </a:solidFill>
                <a:latin typeface="Bernard MT Condensed"/>
                <a:cs typeface="Bernard MT Condensed"/>
              </a:rPr>
              <a:t>X</a:t>
            </a:r>
            <a:r>
              <a:rPr sz="1600" spc="-19" dirty="0">
                <a:solidFill>
                  <a:srgbClr val="FFC000"/>
                </a:solidFill>
                <a:latin typeface="Bernard MT Condensed"/>
                <a:cs typeface="Bernard MT Condensed"/>
              </a:rPr>
              <a:t>’</a:t>
            </a:r>
            <a:r>
              <a:rPr sz="1600" spc="12" dirty="0">
                <a:solidFill>
                  <a:srgbClr val="FFC000"/>
                </a:solidFill>
                <a:latin typeface="Bernard MT Condensed"/>
                <a:cs typeface="Bernard MT Condensed"/>
              </a:rPr>
              <a:t>3</a:t>
            </a:r>
            <a:r>
              <a:rPr sz="1600" dirty="0">
                <a:solidFill>
                  <a:srgbClr val="FFC000"/>
                </a:solidFill>
                <a:latin typeface="Bernard MT Condensed"/>
                <a:cs typeface="Bernard MT Condensed"/>
              </a:rPr>
              <a:t>4</a:t>
            </a:r>
            <a:endParaRPr sz="1600">
              <a:latin typeface="Bernard MT Condensed"/>
              <a:cs typeface="Bernard MT Condensed"/>
            </a:endParaRPr>
          </a:p>
        </p:txBody>
      </p:sp>
      <p:sp>
        <p:nvSpPr>
          <p:cNvPr id="9" name="object 9"/>
          <p:cNvSpPr txBox="1"/>
          <p:nvPr/>
        </p:nvSpPr>
        <p:spPr>
          <a:xfrm>
            <a:off x="9038167" y="6501533"/>
            <a:ext cx="166221" cy="237489"/>
          </a:xfrm>
          <a:prstGeom prst="rect">
            <a:avLst/>
          </a:prstGeom>
        </p:spPr>
        <p:txBody>
          <a:bodyPr wrap="square" lIns="0" tIns="0" rIns="0" bIns="0" rtlCol="0">
            <a:noAutofit/>
          </a:bodyPr>
          <a:lstStyle/>
          <a:p>
            <a:pPr marL="16933">
              <a:lnSpc>
                <a:spcPts val="1767"/>
              </a:lnSpc>
              <a:spcBef>
                <a:spcPts val="88"/>
              </a:spcBef>
            </a:pPr>
            <a:r>
              <a:rPr sz="1600" dirty="0">
                <a:solidFill>
                  <a:srgbClr val="FFFFFF"/>
                </a:solidFill>
                <a:latin typeface="Times New Roman"/>
                <a:cs typeface="Times New Roman"/>
              </a:rPr>
              <a:t>0</a:t>
            </a:r>
            <a:endParaRPr sz="1600">
              <a:latin typeface="Times New Roman"/>
              <a:cs typeface="Times New Roman"/>
            </a:endParaRPr>
          </a:p>
        </p:txBody>
      </p:sp>
      <p:sp>
        <p:nvSpPr>
          <p:cNvPr id="8" name="object 8"/>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7" name="object 7"/>
          <p:cNvSpPr txBox="1"/>
          <p:nvPr/>
        </p:nvSpPr>
        <p:spPr>
          <a:xfrm>
            <a:off x="1054100" y="4838701"/>
            <a:ext cx="7772400" cy="698500"/>
          </a:xfrm>
          <a:prstGeom prst="rect">
            <a:avLst/>
          </a:prstGeom>
        </p:spPr>
        <p:txBody>
          <a:bodyPr wrap="square" lIns="0" tIns="0" rIns="0" bIns="0" rtlCol="0">
            <a:noAutofit/>
          </a:bodyPr>
          <a:lstStyle/>
          <a:p>
            <a:pPr marL="33866">
              <a:lnSpc>
                <a:spcPts val="1333"/>
              </a:lnSpc>
            </a:pPr>
            <a:endParaRPr sz="1333"/>
          </a:p>
        </p:txBody>
      </p:sp>
      <p:sp>
        <p:nvSpPr>
          <p:cNvPr id="6" name="object 6"/>
          <p:cNvSpPr txBox="1"/>
          <p:nvPr/>
        </p:nvSpPr>
        <p:spPr>
          <a:xfrm>
            <a:off x="800100" y="381000"/>
            <a:ext cx="336549" cy="508000"/>
          </a:xfrm>
          <a:prstGeom prst="rect">
            <a:avLst/>
          </a:prstGeom>
        </p:spPr>
        <p:txBody>
          <a:bodyPr wrap="square" lIns="0" tIns="0" rIns="0" bIns="0" rtlCol="0">
            <a:noAutofit/>
          </a:bodyPr>
          <a:lstStyle/>
          <a:p>
            <a:pPr marL="33866">
              <a:lnSpc>
                <a:spcPts val="1333"/>
              </a:lnSpc>
            </a:pPr>
            <a:endParaRPr sz="1333"/>
          </a:p>
        </p:txBody>
      </p:sp>
      <p:sp>
        <p:nvSpPr>
          <p:cNvPr id="5" name="object 5"/>
          <p:cNvSpPr txBox="1"/>
          <p:nvPr/>
        </p:nvSpPr>
        <p:spPr>
          <a:xfrm>
            <a:off x="1136650" y="381000"/>
            <a:ext cx="196849" cy="508000"/>
          </a:xfrm>
          <a:prstGeom prst="rect">
            <a:avLst/>
          </a:prstGeom>
        </p:spPr>
        <p:txBody>
          <a:bodyPr wrap="square" lIns="0" tIns="0" rIns="0" bIns="0" rtlCol="0">
            <a:noAutofit/>
          </a:bodyPr>
          <a:lstStyle/>
          <a:p>
            <a:pPr marL="33866">
              <a:lnSpc>
                <a:spcPts val="1333"/>
              </a:lnSpc>
            </a:pPr>
            <a:endParaRPr sz="1333"/>
          </a:p>
        </p:txBody>
      </p:sp>
      <p:sp>
        <p:nvSpPr>
          <p:cNvPr id="4" name="object 4"/>
          <p:cNvSpPr txBox="1"/>
          <p:nvPr/>
        </p:nvSpPr>
        <p:spPr>
          <a:xfrm>
            <a:off x="1333501" y="381000"/>
            <a:ext cx="7378700" cy="5080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8712200" y="381000"/>
            <a:ext cx="330200" cy="5080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1133"/>
              </a:lnSpc>
              <a:spcBef>
                <a:spcPts val="35"/>
              </a:spcBef>
            </a:pPr>
            <a:endParaRPr sz="1133"/>
          </a:p>
          <a:p>
            <a:pPr marL="1413474">
              <a:lnSpc>
                <a:spcPct val="95825"/>
              </a:lnSpc>
              <a:spcBef>
                <a:spcPts val="2667"/>
              </a:spcBef>
            </a:pPr>
            <a:r>
              <a:rPr sz="1467" b="1" spc="45" dirty="0">
                <a:latin typeface="Arial"/>
                <a:cs typeface="Arial"/>
              </a:rPr>
              <a:t>M</a:t>
            </a:r>
            <a:r>
              <a:rPr sz="1467" b="1" spc="67" dirty="0">
                <a:latin typeface="Arial"/>
                <a:cs typeface="Arial"/>
              </a:rPr>
              <a:t>e</a:t>
            </a:r>
            <a:r>
              <a:rPr sz="1467" b="1" spc="-12" dirty="0">
                <a:latin typeface="Arial"/>
                <a:cs typeface="Arial"/>
              </a:rPr>
              <a:t>ng</a:t>
            </a:r>
            <a:r>
              <a:rPr sz="1467" b="1" spc="-33" dirty="0">
                <a:latin typeface="Arial"/>
                <a:cs typeface="Arial"/>
              </a:rPr>
              <a:t>a</a:t>
            </a:r>
            <a:r>
              <a:rPr sz="1467" b="1" spc="-133" dirty="0">
                <a:latin typeface="Arial"/>
                <a:cs typeface="Arial"/>
              </a:rPr>
              <a:t>m</a:t>
            </a:r>
            <a:r>
              <a:rPr sz="1467" b="1" spc="-33" dirty="0">
                <a:latin typeface="Arial"/>
                <a:cs typeface="Arial"/>
              </a:rPr>
              <a:t>a</a:t>
            </a:r>
            <a:r>
              <a:rPr sz="1467" b="1" dirty="0">
                <a:latin typeface="Arial"/>
                <a:cs typeface="Arial"/>
              </a:rPr>
              <a:t>ti</a:t>
            </a:r>
            <a:r>
              <a:rPr sz="1467" b="1" spc="339" dirty="0">
                <a:latin typeface="Arial"/>
                <a:cs typeface="Arial"/>
              </a:rPr>
              <a:t> </a:t>
            </a:r>
            <a:r>
              <a:rPr sz="1467" b="1" spc="-12" dirty="0">
                <a:latin typeface="Arial"/>
                <a:cs typeface="Arial"/>
              </a:rPr>
              <a:t>d</a:t>
            </a:r>
            <a:r>
              <a:rPr sz="1467" b="1" spc="-33" dirty="0">
                <a:latin typeface="Arial"/>
                <a:cs typeface="Arial"/>
              </a:rPr>
              <a:t>a</a:t>
            </a:r>
            <a:r>
              <a:rPr sz="1467" b="1" dirty="0">
                <a:latin typeface="Arial"/>
                <a:cs typeface="Arial"/>
              </a:rPr>
              <a:t>n</a:t>
            </a:r>
            <a:r>
              <a:rPr sz="1467" b="1" spc="32" dirty="0">
                <a:latin typeface="Arial"/>
                <a:cs typeface="Arial"/>
              </a:rPr>
              <a:t> </a:t>
            </a:r>
            <a:r>
              <a:rPr sz="1467" b="1" spc="45" dirty="0">
                <a:latin typeface="Arial"/>
                <a:cs typeface="Arial"/>
              </a:rPr>
              <a:t>M</a:t>
            </a:r>
            <a:r>
              <a:rPr sz="1467" b="1" spc="67" dirty="0">
                <a:latin typeface="Arial"/>
                <a:cs typeface="Arial"/>
              </a:rPr>
              <a:t>e</a:t>
            </a:r>
            <a:r>
              <a:rPr sz="1467" b="1" spc="-133" dirty="0">
                <a:latin typeface="Arial"/>
                <a:cs typeface="Arial"/>
              </a:rPr>
              <a:t>m</a:t>
            </a:r>
            <a:r>
              <a:rPr sz="1467" b="1" spc="-33" dirty="0">
                <a:latin typeface="Arial"/>
                <a:cs typeface="Arial"/>
              </a:rPr>
              <a:t>a</a:t>
            </a:r>
            <a:r>
              <a:rPr sz="1467" b="1" spc="-12" dirty="0">
                <a:latin typeface="Arial"/>
                <a:cs typeface="Arial"/>
              </a:rPr>
              <a:t>h</a:t>
            </a:r>
            <a:r>
              <a:rPr sz="1467" b="1" spc="-33" dirty="0">
                <a:latin typeface="Arial"/>
                <a:cs typeface="Arial"/>
              </a:rPr>
              <a:t>a</a:t>
            </a:r>
            <a:r>
              <a:rPr sz="1467" b="1" spc="-133" dirty="0">
                <a:latin typeface="Arial"/>
                <a:cs typeface="Arial"/>
              </a:rPr>
              <a:t>m</a:t>
            </a:r>
            <a:r>
              <a:rPr sz="1467" b="1" dirty="0">
                <a:latin typeface="Arial"/>
                <a:cs typeface="Arial"/>
              </a:rPr>
              <a:t>i </a:t>
            </a:r>
            <a:r>
              <a:rPr sz="1467" b="1" spc="31" dirty="0">
                <a:latin typeface="Arial"/>
                <a:cs typeface="Arial"/>
              </a:rPr>
              <a:t> </a:t>
            </a:r>
            <a:r>
              <a:rPr sz="1467" b="1" spc="-12" dirty="0">
                <a:latin typeface="Arial"/>
                <a:cs typeface="Arial"/>
              </a:rPr>
              <a:t>F</a:t>
            </a:r>
            <a:r>
              <a:rPr sz="1467" b="1" spc="67" dirty="0">
                <a:latin typeface="Arial"/>
                <a:cs typeface="Arial"/>
              </a:rPr>
              <a:t>e</a:t>
            </a:r>
            <a:r>
              <a:rPr sz="1467" b="1" spc="-12" dirty="0">
                <a:latin typeface="Arial"/>
                <a:cs typeface="Arial"/>
              </a:rPr>
              <a:t>no</a:t>
            </a:r>
            <a:r>
              <a:rPr sz="1467" b="1" spc="-133" dirty="0">
                <a:latin typeface="Arial"/>
                <a:cs typeface="Arial"/>
              </a:rPr>
              <a:t>m</a:t>
            </a:r>
            <a:r>
              <a:rPr sz="1467" b="1" spc="67" dirty="0">
                <a:latin typeface="Arial"/>
                <a:cs typeface="Arial"/>
              </a:rPr>
              <a:t>e</a:t>
            </a:r>
            <a:r>
              <a:rPr sz="1467" b="1" spc="-12" dirty="0">
                <a:latin typeface="Arial"/>
                <a:cs typeface="Arial"/>
              </a:rPr>
              <a:t>n</a:t>
            </a:r>
            <a:r>
              <a:rPr sz="1467" b="1" dirty="0">
                <a:latin typeface="Arial"/>
                <a:cs typeface="Arial"/>
              </a:rPr>
              <a:t>a</a:t>
            </a:r>
            <a:r>
              <a:rPr sz="1467" b="1" spc="219" dirty="0">
                <a:latin typeface="Arial"/>
                <a:cs typeface="Arial"/>
              </a:rPr>
              <a:t> </a:t>
            </a:r>
            <a:r>
              <a:rPr sz="1467" b="1" dirty="0">
                <a:latin typeface="Arial"/>
                <a:cs typeface="Arial"/>
              </a:rPr>
              <a:t>P</a:t>
            </a:r>
            <a:r>
              <a:rPr sz="1467" b="1" spc="67" dirty="0">
                <a:latin typeface="Arial"/>
                <a:cs typeface="Arial"/>
              </a:rPr>
              <a:t>e</a:t>
            </a:r>
            <a:r>
              <a:rPr sz="1467" b="1" spc="-133" dirty="0">
                <a:latin typeface="Arial"/>
                <a:cs typeface="Arial"/>
              </a:rPr>
              <a:t>m</a:t>
            </a:r>
            <a:r>
              <a:rPr sz="1467" b="1" spc="-12" dirty="0">
                <a:latin typeface="Arial"/>
                <a:cs typeface="Arial"/>
              </a:rPr>
              <a:t>b</a:t>
            </a:r>
            <a:r>
              <a:rPr sz="1467" b="1" spc="67" dirty="0">
                <a:latin typeface="Arial"/>
                <a:cs typeface="Arial"/>
              </a:rPr>
              <a:t>e</a:t>
            </a:r>
            <a:r>
              <a:rPr sz="1467" b="1" spc="-12" dirty="0">
                <a:latin typeface="Arial"/>
                <a:cs typeface="Arial"/>
              </a:rPr>
              <a:t>l</a:t>
            </a:r>
            <a:r>
              <a:rPr sz="1467" b="1" spc="-33" dirty="0">
                <a:latin typeface="Arial"/>
                <a:cs typeface="Arial"/>
              </a:rPr>
              <a:t>a</a:t>
            </a:r>
            <a:r>
              <a:rPr sz="1467" b="1" spc="-12" dirty="0">
                <a:latin typeface="Arial"/>
                <a:cs typeface="Arial"/>
              </a:rPr>
              <a:t>j</a:t>
            </a:r>
            <a:r>
              <a:rPr sz="1467" b="1" spc="-133" dirty="0">
                <a:latin typeface="Arial"/>
                <a:cs typeface="Arial"/>
              </a:rPr>
              <a:t>a</a:t>
            </a:r>
            <a:r>
              <a:rPr sz="1467" b="1" spc="19" dirty="0">
                <a:latin typeface="Arial"/>
                <a:cs typeface="Arial"/>
              </a:rPr>
              <a:t>r</a:t>
            </a:r>
            <a:r>
              <a:rPr sz="1467" b="1" spc="-33" dirty="0">
                <a:latin typeface="Arial"/>
                <a:cs typeface="Arial"/>
              </a:rPr>
              <a:t>a</a:t>
            </a:r>
            <a:r>
              <a:rPr sz="1467" b="1" dirty="0">
                <a:latin typeface="Arial"/>
                <a:cs typeface="Arial"/>
              </a:rPr>
              <a:t>n</a:t>
            </a:r>
            <a:r>
              <a:rPr sz="1467" b="1" spc="363" dirty="0">
                <a:latin typeface="Arial"/>
                <a:cs typeface="Arial"/>
              </a:rPr>
              <a:t> </a:t>
            </a:r>
            <a:r>
              <a:rPr sz="1467" b="1" spc="-179" dirty="0">
                <a:latin typeface="Arial"/>
                <a:cs typeface="Arial"/>
              </a:rPr>
              <a:t>A</a:t>
            </a:r>
            <a:r>
              <a:rPr sz="1467" b="1" spc="-12" dirty="0">
                <a:latin typeface="Arial"/>
                <a:cs typeface="Arial"/>
              </a:rPr>
              <a:t>b</a:t>
            </a:r>
            <a:r>
              <a:rPr sz="1467" b="1" spc="-33" dirty="0">
                <a:latin typeface="Arial"/>
                <a:cs typeface="Arial"/>
              </a:rPr>
              <a:t>a</a:t>
            </a:r>
            <a:r>
              <a:rPr sz="1467" b="1" dirty="0">
                <a:latin typeface="Arial"/>
                <a:cs typeface="Arial"/>
              </a:rPr>
              <a:t>d</a:t>
            </a:r>
            <a:r>
              <a:rPr sz="1467" b="1" spc="245" dirty="0">
                <a:latin typeface="Arial"/>
                <a:cs typeface="Arial"/>
              </a:rPr>
              <a:t> </a:t>
            </a:r>
            <a:r>
              <a:rPr sz="1467" b="1" dirty="0">
                <a:latin typeface="Arial"/>
                <a:cs typeface="Arial"/>
              </a:rPr>
              <a:t>XXI</a:t>
            </a:r>
            <a:endParaRPr sz="1467">
              <a:latin typeface="Arial"/>
              <a:cs typeface="Arial"/>
            </a:endParaRPr>
          </a:p>
          <a:p>
            <a:pPr marR="3346287" algn="r">
              <a:lnSpc>
                <a:spcPct val="101725"/>
              </a:lnSpc>
              <a:spcBef>
                <a:spcPts val="3035"/>
              </a:spcBef>
            </a:pPr>
            <a:r>
              <a:rPr sz="1467" b="1" spc="45" dirty="0">
                <a:latin typeface="Calibri"/>
                <a:cs typeface="Calibri"/>
              </a:rPr>
              <a:t>“</a:t>
            </a:r>
            <a:r>
              <a:rPr sz="1467" b="1" dirty="0">
                <a:latin typeface="Calibri"/>
                <a:cs typeface="Calibri"/>
              </a:rPr>
              <a:t>P</a:t>
            </a:r>
            <a:r>
              <a:rPr sz="1467" b="1" spc="39" dirty="0">
                <a:latin typeface="Calibri"/>
                <a:cs typeface="Calibri"/>
              </a:rPr>
              <a:t>e</a:t>
            </a:r>
            <a:r>
              <a:rPr sz="1467" b="1" spc="-33" dirty="0">
                <a:latin typeface="Calibri"/>
                <a:cs typeface="Calibri"/>
              </a:rPr>
              <a:t>r</a:t>
            </a:r>
            <a:r>
              <a:rPr sz="1467" b="1" spc="-5" dirty="0">
                <a:latin typeface="Calibri"/>
                <a:cs typeface="Calibri"/>
              </a:rPr>
              <a:t>ub</a:t>
            </a:r>
            <a:r>
              <a:rPr sz="1467" b="1" spc="-39" dirty="0">
                <a:latin typeface="Calibri"/>
                <a:cs typeface="Calibri"/>
              </a:rPr>
              <a:t>a</a:t>
            </a:r>
            <a:r>
              <a:rPr sz="1467" b="1" spc="-5" dirty="0">
                <a:latin typeface="Calibri"/>
                <a:cs typeface="Calibri"/>
              </a:rPr>
              <a:t>h</a:t>
            </a:r>
            <a:r>
              <a:rPr sz="1467" b="1" spc="-39" dirty="0">
                <a:latin typeface="Calibri"/>
                <a:cs typeface="Calibri"/>
              </a:rPr>
              <a:t>a</a:t>
            </a:r>
            <a:r>
              <a:rPr sz="1467" b="1" dirty="0">
                <a:latin typeface="Calibri"/>
                <a:cs typeface="Calibri"/>
              </a:rPr>
              <a:t>n</a:t>
            </a:r>
            <a:r>
              <a:rPr sz="1467" b="1" spc="304" dirty="0">
                <a:latin typeface="Calibri"/>
                <a:cs typeface="Calibri"/>
              </a:rPr>
              <a:t> </a:t>
            </a:r>
            <a:r>
              <a:rPr sz="1467" b="1" spc="-39" dirty="0">
                <a:latin typeface="Calibri"/>
                <a:cs typeface="Calibri"/>
              </a:rPr>
              <a:t>a</a:t>
            </a:r>
            <a:r>
              <a:rPr sz="1467" b="1" spc="-5" dirty="0">
                <a:latin typeface="Calibri"/>
                <a:cs typeface="Calibri"/>
              </a:rPr>
              <a:t>d</a:t>
            </a:r>
            <a:r>
              <a:rPr sz="1467" b="1" spc="-39" dirty="0">
                <a:latin typeface="Calibri"/>
                <a:cs typeface="Calibri"/>
              </a:rPr>
              <a:t>a</a:t>
            </a:r>
            <a:r>
              <a:rPr sz="1467" b="1" spc="33" dirty="0">
                <a:latin typeface="Calibri"/>
                <a:cs typeface="Calibri"/>
              </a:rPr>
              <a:t>l</a:t>
            </a:r>
            <a:r>
              <a:rPr sz="1467" b="1" spc="-39" dirty="0">
                <a:latin typeface="Calibri"/>
                <a:cs typeface="Calibri"/>
              </a:rPr>
              <a:t>a</a:t>
            </a:r>
            <a:r>
              <a:rPr sz="1467" b="1" dirty="0">
                <a:latin typeface="Calibri"/>
                <a:cs typeface="Calibri"/>
              </a:rPr>
              <a:t>h </a:t>
            </a:r>
            <a:r>
              <a:rPr sz="1467" b="1" spc="15" dirty="0">
                <a:latin typeface="Calibri"/>
                <a:cs typeface="Calibri"/>
              </a:rPr>
              <a:t> </a:t>
            </a:r>
            <a:r>
              <a:rPr sz="1467" b="1" spc="5" dirty="0">
                <a:latin typeface="Calibri"/>
                <a:cs typeface="Calibri"/>
              </a:rPr>
              <a:t>s</a:t>
            </a:r>
            <a:r>
              <a:rPr sz="1467" b="1" spc="-5" dirty="0">
                <a:latin typeface="Calibri"/>
                <a:cs typeface="Calibri"/>
              </a:rPr>
              <a:t>u</a:t>
            </a:r>
            <a:r>
              <a:rPr sz="1467" b="1" spc="-39" dirty="0">
                <a:latin typeface="Calibri"/>
                <a:cs typeface="Calibri"/>
              </a:rPr>
              <a:t>a</a:t>
            </a:r>
            <a:r>
              <a:rPr sz="1467" b="1" spc="-19" dirty="0">
                <a:latin typeface="Calibri"/>
                <a:cs typeface="Calibri"/>
              </a:rPr>
              <a:t>t</a:t>
            </a:r>
            <a:r>
              <a:rPr sz="1467" b="1" dirty="0">
                <a:latin typeface="Calibri"/>
                <a:cs typeface="Calibri"/>
              </a:rPr>
              <a:t>u</a:t>
            </a:r>
            <a:r>
              <a:rPr sz="1467" b="1" spc="133" dirty="0">
                <a:latin typeface="Calibri"/>
                <a:cs typeface="Calibri"/>
              </a:rPr>
              <a:t> </a:t>
            </a:r>
            <a:r>
              <a:rPr sz="1467" b="1" spc="-19" dirty="0">
                <a:latin typeface="Calibri"/>
                <a:cs typeface="Calibri"/>
              </a:rPr>
              <a:t>k</a:t>
            </a:r>
            <a:r>
              <a:rPr sz="1467" b="1" spc="39" dirty="0">
                <a:latin typeface="Calibri"/>
                <a:cs typeface="Calibri"/>
              </a:rPr>
              <a:t>e</a:t>
            </a:r>
            <a:r>
              <a:rPr sz="1467" b="1" spc="-5" dirty="0">
                <a:latin typeface="Calibri"/>
                <a:cs typeface="Calibri"/>
              </a:rPr>
              <a:t>n</a:t>
            </a:r>
            <a:r>
              <a:rPr sz="1467" b="1" spc="33" dirty="0">
                <a:latin typeface="Calibri"/>
                <a:cs typeface="Calibri"/>
              </a:rPr>
              <a:t>i</a:t>
            </a:r>
            <a:r>
              <a:rPr sz="1467" b="1" dirty="0">
                <a:latin typeface="Calibri"/>
                <a:cs typeface="Calibri"/>
              </a:rPr>
              <a:t>s</a:t>
            </a:r>
            <a:r>
              <a:rPr sz="1467" b="1" spc="-25" dirty="0">
                <a:latin typeface="Calibri"/>
                <a:cs typeface="Calibri"/>
              </a:rPr>
              <a:t>c</a:t>
            </a:r>
            <a:r>
              <a:rPr sz="1467" b="1" spc="-5" dirty="0">
                <a:latin typeface="Calibri"/>
                <a:cs typeface="Calibri"/>
              </a:rPr>
              <a:t>h</a:t>
            </a:r>
            <a:r>
              <a:rPr sz="1467" b="1" spc="-39" dirty="0">
                <a:latin typeface="Calibri"/>
                <a:cs typeface="Calibri"/>
              </a:rPr>
              <a:t>a</a:t>
            </a:r>
            <a:r>
              <a:rPr sz="1467" b="1" spc="-5" dirty="0">
                <a:latin typeface="Calibri"/>
                <a:cs typeface="Calibri"/>
              </a:rPr>
              <a:t>y</a:t>
            </a:r>
            <a:r>
              <a:rPr sz="1467" b="1" spc="-39" dirty="0">
                <a:latin typeface="Calibri"/>
                <a:cs typeface="Calibri"/>
              </a:rPr>
              <a:t>aa</a:t>
            </a:r>
            <a:r>
              <a:rPr sz="1467" b="1" spc="-5" dirty="0">
                <a:latin typeface="Calibri"/>
                <a:cs typeface="Calibri"/>
              </a:rPr>
              <a:t>n</a:t>
            </a:r>
            <a:r>
              <a:rPr sz="1467" b="1" dirty="0">
                <a:latin typeface="Calibri"/>
                <a:cs typeface="Calibri"/>
              </a:rPr>
              <a:t>, </a:t>
            </a:r>
            <a:r>
              <a:rPr sz="1467" b="1" spc="24" dirty="0">
                <a:latin typeface="Calibri"/>
                <a:cs typeface="Calibri"/>
              </a:rPr>
              <a:t> </a:t>
            </a:r>
            <a:r>
              <a:rPr sz="1467" b="1" spc="-25" dirty="0">
                <a:latin typeface="Calibri"/>
                <a:cs typeface="Calibri"/>
              </a:rPr>
              <a:t>m</a:t>
            </a:r>
            <a:r>
              <a:rPr sz="1467" b="1" spc="-39" dirty="0">
                <a:latin typeface="Calibri"/>
                <a:cs typeface="Calibri"/>
              </a:rPr>
              <a:t>a</a:t>
            </a:r>
            <a:r>
              <a:rPr sz="1467" b="1" spc="-33" dirty="0">
                <a:latin typeface="Calibri"/>
                <a:cs typeface="Calibri"/>
              </a:rPr>
              <a:t>r</a:t>
            </a:r>
            <a:r>
              <a:rPr sz="1467" b="1" spc="25" dirty="0">
                <a:latin typeface="Calibri"/>
                <a:cs typeface="Calibri"/>
              </a:rPr>
              <a:t>i</a:t>
            </a:r>
            <a:r>
              <a:rPr sz="1467" b="1" spc="33" dirty="0">
                <a:latin typeface="Calibri"/>
                <a:cs typeface="Calibri"/>
              </a:rPr>
              <a:t>l</a:t>
            </a:r>
            <a:r>
              <a:rPr sz="1467" b="1" spc="-39" dirty="0">
                <a:latin typeface="Calibri"/>
                <a:cs typeface="Calibri"/>
              </a:rPr>
              <a:t>a</a:t>
            </a:r>
            <a:r>
              <a:rPr sz="1467" b="1" dirty="0">
                <a:latin typeface="Calibri"/>
                <a:cs typeface="Calibri"/>
              </a:rPr>
              <a:t>h</a:t>
            </a:r>
            <a:r>
              <a:rPr sz="1467" b="1" spc="252" dirty="0">
                <a:latin typeface="Calibri"/>
                <a:cs typeface="Calibri"/>
              </a:rPr>
              <a:t> </a:t>
            </a:r>
            <a:r>
              <a:rPr sz="1467" b="1" spc="-19" dirty="0">
                <a:latin typeface="Calibri"/>
                <a:cs typeface="Calibri"/>
              </a:rPr>
              <a:t>m</a:t>
            </a:r>
            <a:r>
              <a:rPr sz="1467" b="1" spc="39" dirty="0">
                <a:latin typeface="Calibri"/>
                <a:cs typeface="Calibri"/>
              </a:rPr>
              <a:t>e</a:t>
            </a:r>
            <a:r>
              <a:rPr sz="1467" b="1" spc="-5" dirty="0">
                <a:latin typeface="Calibri"/>
                <a:cs typeface="Calibri"/>
              </a:rPr>
              <a:t>n</a:t>
            </a:r>
            <a:r>
              <a:rPr sz="1467" b="1" spc="-12" dirty="0">
                <a:latin typeface="Calibri"/>
                <a:cs typeface="Calibri"/>
              </a:rPr>
              <a:t>g</a:t>
            </a:r>
            <a:r>
              <a:rPr sz="1467" b="1" dirty="0">
                <a:latin typeface="Calibri"/>
                <a:cs typeface="Calibri"/>
              </a:rPr>
              <a:t>h</a:t>
            </a:r>
            <a:r>
              <a:rPr sz="1467" b="1" spc="-39" dirty="0">
                <a:latin typeface="Calibri"/>
                <a:cs typeface="Calibri"/>
              </a:rPr>
              <a:t>a</a:t>
            </a:r>
            <a:r>
              <a:rPr sz="1467" b="1" spc="-5" dirty="0">
                <a:latin typeface="Calibri"/>
                <a:cs typeface="Calibri"/>
              </a:rPr>
              <a:t>d</a:t>
            </a:r>
            <a:r>
              <a:rPr sz="1467" b="1" spc="-39" dirty="0">
                <a:latin typeface="Calibri"/>
                <a:cs typeface="Calibri"/>
              </a:rPr>
              <a:t>a</a:t>
            </a:r>
            <a:r>
              <a:rPr sz="1467" b="1" spc="-5" dirty="0">
                <a:latin typeface="Calibri"/>
                <a:cs typeface="Calibri"/>
              </a:rPr>
              <a:t>p</a:t>
            </a:r>
            <a:r>
              <a:rPr sz="1467" b="1" spc="33" dirty="0">
                <a:latin typeface="Calibri"/>
                <a:cs typeface="Calibri"/>
              </a:rPr>
              <a:t>i</a:t>
            </a:r>
            <a:r>
              <a:rPr sz="1467" b="1" spc="-5" dirty="0">
                <a:latin typeface="Calibri"/>
                <a:cs typeface="Calibri"/>
              </a:rPr>
              <a:t>n</a:t>
            </a:r>
            <a:r>
              <a:rPr sz="1467" b="1" spc="-12" dirty="0">
                <a:latin typeface="Calibri"/>
                <a:cs typeface="Calibri"/>
              </a:rPr>
              <a:t>y</a:t>
            </a:r>
            <a:r>
              <a:rPr sz="1467" b="1" dirty="0">
                <a:latin typeface="Calibri"/>
                <a:cs typeface="Calibri"/>
              </a:rPr>
              <a:t>a</a:t>
            </a:r>
            <a:r>
              <a:rPr sz="1467" b="1" spc="321" dirty="0">
                <a:latin typeface="Calibri"/>
                <a:cs typeface="Calibri"/>
              </a:rPr>
              <a:t> </a:t>
            </a:r>
            <a:r>
              <a:rPr sz="1467" b="1" spc="-5" dirty="0">
                <a:latin typeface="Calibri"/>
                <a:cs typeface="Calibri"/>
              </a:rPr>
              <a:t>d</a:t>
            </a:r>
            <a:r>
              <a:rPr sz="1467" b="1" spc="39" dirty="0">
                <a:latin typeface="Calibri"/>
                <a:cs typeface="Calibri"/>
              </a:rPr>
              <a:t>e</a:t>
            </a:r>
            <a:r>
              <a:rPr sz="1467" b="1" spc="-5" dirty="0">
                <a:latin typeface="Calibri"/>
                <a:cs typeface="Calibri"/>
              </a:rPr>
              <a:t>n</a:t>
            </a:r>
            <a:r>
              <a:rPr sz="1467" b="1" spc="-12" dirty="0">
                <a:latin typeface="Calibri"/>
                <a:cs typeface="Calibri"/>
              </a:rPr>
              <a:t>g</a:t>
            </a:r>
            <a:r>
              <a:rPr sz="1467" b="1" spc="-39" dirty="0">
                <a:latin typeface="Calibri"/>
                <a:cs typeface="Calibri"/>
              </a:rPr>
              <a:t>a</a:t>
            </a:r>
            <a:r>
              <a:rPr sz="1467" b="1" dirty="0">
                <a:latin typeface="Calibri"/>
                <a:cs typeface="Calibri"/>
              </a:rPr>
              <a:t>n</a:t>
            </a:r>
            <a:r>
              <a:rPr sz="1467" b="1" spc="149" dirty="0">
                <a:latin typeface="Calibri"/>
                <a:cs typeface="Calibri"/>
              </a:rPr>
              <a:t> </a:t>
            </a:r>
            <a:r>
              <a:rPr sz="1467" b="1" spc="-5" dirty="0">
                <a:latin typeface="Calibri"/>
                <a:cs typeface="Calibri"/>
              </a:rPr>
              <a:t>b</a:t>
            </a:r>
            <a:r>
              <a:rPr sz="1467" b="1" spc="33" dirty="0">
                <a:latin typeface="Calibri"/>
                <a:cs typeface="Calibri"/>
              </a:rPr>
              <a:t>i</a:t>
            </a:r>
            <a:r>
              <a:rPr sz="1467" b="1" spc="19" dirty="0">
                <a:latin typeface="Calibri"/>
                <a:cs typeface="Calibri"/>
              </a:rPr>
              <a:t>j</a:t>
            </a:r>
            <a:r>
              <a:rPr sz="1467" b="1" spc="-39" dirty="0">
                <a:latin typeface="Calibri"/>
                <a:cs typeface="Calibri"/>
              </a:rPr>
              <a:t>a</a:t>
            </a:r>
            <a:r>
              <a:rPr sz="1467" b="1" spc="-19" dirty="0">
                <a:latin typeface="Calibri"/>
                <a:cs typeface="Calibri"/>
              </a:rPr>
              <a:t>k</a:t>
            </a:r>
            <a:r>
              <a:rPr sz="1467" b="1" spc="-100" dirty="0">
                <a:latin typeface="Calibri"/>
                <a:cs typeface="Calibri"/>
              </a:rPr>
              <a:t>s</a:t>
            </a:r>
            <a:r>
              <a:rPr sz="1467" b="1" spc="-39" dirty="0">
                <a:latin typeface="Calibri"/>
                <a:cs typeface="Calibri"/>
              </a:rPr>
              <a:t>a</a:t>
            </a:r>
            <a:r>
              <a:rPr sz="1467" b="1" dirty="0">
                <a:latin typeface="Calibri"/>
                <a:cs typeface="Calibri"/>
              </a:rPr>
              <a:t>na </a:t>
            </a:r>
            <a:r>
              <a:rPr sz="1467" b="1" spc="8" dirty="0">
                <a:latin typeface="Calibri"/>
                <a:cs typeface="Calibri"/>
              </a:rPr>
              <a:t> </a:t>
            </a:r>
            <a:r>
              <a:rPr sz="1467" b="1" spc="-5" dirty="0">
                <a:latin typeface="Calibri"/>
                <a:cs typeface="Calibri"/>
              </a:rPr>
              <a:t>d</a:t>
            </a:r>
            <a:r>
              <a:rPr sz="1467" b="1" spc="-39" dirty="0">
                <a:latin typeface="Calibri"/>
                <a:cs typeface="Calibri"/>
              </a:rPr>
              <a:t>a</a:t>
            </a:r>
            <a:r>
              <a:rPr sz="1467" b="1" dirty="0">
                <a:latin typeface="Calibri"/>
                <a:cs typeface="Calibri"/>
              </a:rPr>
              <a:t>n</a:t>
            </a:r>
            <a:r>
              <a:rPr sz="1467" b="1" spc="112" dirty="0">
                <a:latin typeface="Calibri"/>
                <a:cs typeface="Calibri"/>
              </a:rPr>
              <a:t> </a:t>
            </a:r>
            <a:r>
              <a:rPr sz="1467" b="1" dirty="0">
                <a:latin typeface="Calibri"/>
                <a:cs typeface="Calibri"/>
              </a:rPr>
              <a:t>s</a:t>
            </a:r>
            <a:r>
              <a:rPr sz="1467" b="1" spc="-5" dirty="0">
                <a:latin typeface="Calibri"/>
                <a:cs typeface="Calibri"/>
              </a:rPr>
              <a:t>u</a:t>
            </a:r>
            <a:r>
              <a:rPr sz="1467" b="1" spc="-19" dirty="0">
                <a:latin typeface="Calibri"/>
                <a:cs typeface="Calibri"/>
              </a:rPr>
              <a:t>k</a:t>
            </a:r>
            <a:r>
              <a:rPr sz="1467" b="1" dirty="0">
                <a:latin typeface="Calibri"/>
                <a:cs typeface="Calibri"/>
              </a:rPr>
              <a:t>a</a:t>
            </a:r>
            <a:r>
              <a:rPr sz="1467" b="1" spc="181" dirty="0">
                <a:latin typeface="Calibri"/>
                <a:cs typeface="Calibri"/>
              </a:rPr>
              <a:t> </a:t>
            </a:r>
            <a:r>
              <a:rPr sz="1467" b="1" spc="-25" dirty="0">
                <a:latin typeface="Calibri"/>
                <a:cs typeface="Calibri"/>
              </a:rPr>
              <a:t>c</a:t>
            </a:r>
            <a:r>
              <a:rPr sz="1467" b="1" spc="33" dirty="0">
                <a:latin typeface="Calibri"/>
                <a:cs typeface="Calibri"/>
              </a:rPr>
              <a:t>i</a:t>
            </a:r>
            <a:r>
              <a:rPr sz="1467" b="1" spc="-19" dirty="0">
                <a:latin typeface="Calibri"/>
                <a:cs typeface="Calibri"/>
              </a:rPr>
              <a:t>t</a:t>
            </a:r>
            <a:r>
              <a:rPr sz="1467" b="1" spc="-39" dirty="0">
                <a:latin typeface="Calibri"/>
                <a:cs typeface="Calibri"/>
              </a:rPr>
              <a:t>a</a:t>
            </a:r>
            <a:r>
              <a:rPr sz="1467" b="1" dirty="0">
                <a:latin typeface="Calibri"/>
                <a:cs typeface="Calibri"/>
              </a:rPr>
              <a:t>”</a:t>
            </a:r>
            <a:endParaRPr sz="1467">
              <a:latin typeface="Calibri"/>
              <a:cs typeface="Calibri"/>
            </a:endParaRPr>
          </a:p>
          <a:p>
            <a:pPr marL="5307381" marR="3361668" indent="317492" algn="r">
              <a:lnSpc>
                <a:spcPct val="102437"/>
              </a:lnSpc>
              <a:spcBef>
                <a:spcPts val="19418"/>
              </a:spcBef>
            </a:pPr>
            <a:r>
              <a:rPr sz="1467" spc="-25" dirty="0">
                <a:latin typeface="Calibri"/>
                <a:cs typeface="Calibri"/>
              </a:rPr>
              <a:t>“</a:t>
            </a:r>
            <a:r>
              <a:rPr sz="1467" spc="12" dirty="0">
                <a:latin typeface="Calibri"/>
                <a:cs typeface="Calibri"/>
              </a:rPr>
              <a:t>b</a:t>
            </a:r>
            <a:r>
              <a:rPr sz="1467" spc="-19" dirty="0">
                <a:latin typeface="Calibri"/>
                <a:cs typeface="Calibri"/>
              </a:rPr>
              <a:t>a</a:t>
            </a:r>
            <a:r>
              <a:rPr sz="1467" spc="-5" dirty="0">
                <a:latin typeface="Calibri"/>
                <a:cs typeface="Calibri"/>
              </a:rPr>
              <a:t>g</a:t>
            </a:r>
            <a:r>
              <a:rPr sz="1467" spc="-19" dirty="0">
                <a:latin typeface="Calibri"/>
                <a:cs typeface="Calibri"/>
              </a:rPr>
              <a:t>a</a:t>
            </a:r>
            <a:r>
              <a:rPr sz="1467" spc="59" dirty="0">
                <a:latin typeface="Calibri"/>
                <a:cs typeface="Calibri"/>
              </a:rPr>
              <a:t>i</a:t>
            </a:r>
            <a:r>
              <a:rPr sz="1467" dirty="0">
                <a:latin typeface="Calibri"/>
                <a:cs typeface="Calibri"/>
              </a:rPr>
              <a:t>m</a:t>
            </a:r>
            <a:r>
              <a:rPr sz="1467" spc="-19" dirty="0">
                <a:latin typeface="Calibri"/>
                <a:cs typeface="Calibri"/>
              </a:rPr>
              <a:t>a</a:t>
            </a:r>
            <a:r>
              <a:rPr sz="1467" spc="12" dirty="0">
                <a:latin typeface="Calibri"/>
                <a:cs typeface="Calibri"/>
              </a:rPr>
              <a:t>n</a:t>
            </a:r>
            <a:r>
              <a:rPr sz="1467" dirty="0">
                <a:latin typeface="Calibri"/>
                <a:cs typeface="Calibri"/>
              </a:rPr>
              <a:t>a</a:t>
            </a:r>
            <a:r>
              <a:rPr sz="1467" spc="296" dirty="0">
                <a:latin typeface="Calibri"/>
                <a:cs typeface="Calibri"/>
              </a:rPr>
              <a:t> </a:t>
            </a:r>
            <a:r>
              <a:rPr sz="1467" spc="-5" dirty="0">
                <a:latin typeface="Calibri"/>
                <a:cs typeface="Calibri"/>
              </a:rPr>
              <a:t>t</a:t>
            </a:r>
            <a:r>
              <a:rPr sz="1467" spc="52" dirty="0">
                <a:latin typeface="Calibri"/>
                <a:cs typeface="Calibri"/>
              </a:rPr>
              <a:t>e</a:t>
            </a:r>
            <a:r>
              <a:rPr sz="1467" spc="12" dirty="0">
                <a:latin typeface="Calibri"/>
                <a:cs typeface="Calibri"/>
              </a:rPr>
              <a:t>kn</a:t>
            </a:r>
            <a:r>
              <a:rPr sz="1467" spc="5" dirty="0">
                <a:latin typeface="Calibri"/>
                <a:cs typeface="Calibri"/>
              </a:rPr>
              <a:t>o</a:t>
            </a:r>
            <a:r>
              <a:rPr sz="1467" spc="52" dirty="0">
                <a:latin typeface="Calibri"/>
                <a:cs typeface="Calibri"/>
              </a:rPr>
              <a:t>l</a:t>
            </a:r>
            <a:r>
              <a:rPr sz="1467" spc="5" dirty="0">
                <a:latin typeface="Calibri"/>
                <a:cs typeface="Calibri"/>
              </a:rPr>
              <a:t>o</a:t>
            </a:r>
            <a:r>
              <a:rPr sz="1467" spc="-5" dirty="0">
                <a:latin typeface="Calibri"/>
                <a:cs typeface="Calibri"/>
              </a:rPr>
              <a:t>g</a:t>
            </a:r>
            <a:r>
              <a:rPr sz="1467" dirty="0">
                <a:latin typeface="Calibri"/>
                <a:cs typeface="Calibri"/>
              </a:rPr>
              <a:t>i</a:t>
            </a:r>
            <a:r>
              <a:rPr sz="1467" spc="37" dirty="0">
                <a:latin typeface="Calibri"/>
                <a:cs typeface="Calibri"/>
              </a:rPr>
              <a:t> </a:t>
            </a:r>
            <a:r>
              <a:rPr sz="1467" spc="12" dirty="0">
                <a:latin typeface="Calibri"/>
                <a:cs typeface="Calibri"/>
              </a:rPr>
              <a:t>d</a:t>
            </a:r>
            <a:r>
              <a:rPr sz="1467" spc="-19" dirty="0">
                <a:latin typeface="Calibri"/>
                <a:cs typeface="Calibri"/>
              </a:rPr>
              <a:t>a</a:t>
            </a:r>
            <a:r>
              <a:rPr sz="1467" spc="12" dirty="0">
                <a:latin typeface="Calibri"/>
                <a:cs typeface="Calibri"/>
              </a:rPr>
              <a:t>p</a:t>
            </a:r>
            <a:r>
              <a:rPr sz="1467" spc="-19" dirty="0">
                <a:latin typeface="Calibri"/>
                <a:cs typeface="Calibri"/>
              </a:rPr>
              <a:t>a</a:t>
            </a:r>
            <a:r>
              <a:rPr sz="1467" dirty="0">
                <a:latin typeface="Calibri"/>
                <a:cs typeface="Calibri"/>
              </a:rPr>
              <a:t>t</a:t>
            </a:r>
            <a:r>
              <a:rPr sz="1467" spc="35" dirty="0">
                <a:latin typeface="Calibri"/>
                <a:cs typeface="Calibri"/>
              </a:rPr>
              <a:t> </a:t>
            </a:r>
            <a:r>
              <a:rPr sz="1467" dirty="0">
                <a:latin typeface="Calibri"/>
                <a:cs typeface="Calibri"/>
              </a:rPr>
              <a:t>m</a:t>
            </a:r>
            <a:r>
              <a:rPr sz="1467" spc="52" dirty="0">
                <a:latin typeface="Calibri"/>
                <a:cs typeface="Calibri"/>
              </a:rPr>
              <a:t>e</a:t>
            </a:r>
            <a:r>
              <a:rPr sz="1467" dirty="0">
                <a:latin typeface="Calibri"/>
                <a:cs typeface="Calibri"/>
              </a:rPr>
              <a:t>m</a:t>
            </a:r>
            <a:r>
              <a:rPr sz="1467" spc="12" dirty="0">
                <a:latin typeface="Calibri"/>
                <a:cs typeface="Calibri"/>
              </a:rPr>
              <a:t>b</a:t>
            </a:r>
            <a:r>
              <a:rPr sz="1467" spc="-19" dirty="0">
                <a:latin typeface="Calibri"/>
                <a:cs typeface="Calibri"/>
              </a:rPr>
              <a:t>a</a:t>
            </a:r>
            <a:r>
              <a:rPr sz="1467" spc="12" dirty="0">
                <a:latin typeface="Calibri"/>
                <a:cs typeface="Calibri"/>
              </a:rPr>
              <a:t>n</a:t>
            </a:r>
            <a:r>
              <a:rPr sz="1467" spc="-5" dirty="0">
                <a:latin typeface="Calibri"/>
                <a:cs typeface="Calibri"/>
              </a:rPr>
              <a:t>tu g</a:t>
            </a:r>
            <a:r>
              <a:rPr sz="1467" spc="12" dirty="0">
                <a:latin typeface="Calibri"/>
                <a:cs typeface="Calibri"/>
              </a:rPr>
              <a:t>u</a:t>
            </a:r>
            <a:r>
              <a:rPr sz="1467" spc="-19" dirty="0">
                <a:latin typeface="Calibri"/>
                <a:cs typeface="Calibri"/>
              </a:rPr>
              <a:t>r</a:t>
            </a:r>
            <a:r>
              <a:rPr sz="1467" dirty="0">
                <a:latin typeface="Calibri"/>
                <a:cs typeface="Calibri"/>
              </a:rPr>
              <a:t>u</a:t>
            </a:r>
            <a:r>
              <a:rPr sz="1467" spc="133" dirty="0">
                <a:latin typeface="Calibri"/>
                <a:cs typeface="Calibri"/>
              </a:rPr>
              <a:t> </a:t>
            </a:r>
            <a:r>
              <a:rPr sz="1467" spc="12" dirty="0">
                <a:latin typeface="Calibri"/>
                <a:cs typeface="Calibri"/>
              </a:rPr>
              <a:t>d</a:t>
            </a:r>
            <a:r>
              <a:rPr sz="1467" spc="-19" dirty="0">
                <a:latin typeface="Calibri"/>
                <a:cs typeface="Calibri"/>
              </a:rPr>
              <a:t>a</a:t>
            </a:r>
            <a:r>
              <a:rPr sz="1467" spc="59" dirty="0">
                <a:latin typeface="Calibri"/>
                <a:cs typeface="Calibri"/>
              </a:rPr>
              <a:t>l</a:t>
            </a:r>
            <a:r>
              <a:rPr sz="1467" spc="-19" dirty="0">
                <a:latin typeface="Calibri"/>
                <a:cs typeface="Calibri"/>
              </a:rPr>
              <a:t>a</a:t>
            </a:r>
            <a:r>
              <a:rPr sz="1467" dirty="0">
                <a:latin typeface="Calibri"/>
                <a:cs typeface="Calibri"/>
              </a:rPr>
              <a:t>m</a:t>
            </a:r>
            <a:r>
              <a:rPr sz="1467" spc="40" dirty="0">
                <a:latin typeface="Calibri"/>
                <a:cs typeface="Calibri"/>
              </a:rPr>
              <a:t> </a:t>
            </a:r>
            <a:r>
              <a:rPr sz="1467" b="1" spc="-12" dirty="0">
                <a:latin typeface="Calibri"/>
                <a:cs typeface="Calibri"/>
              </a:rPr>
              <a:t>M</a:t>
            </a:r>
            <a:r>
              <a:rPr sz="1467" b="1" spc="-33" dirty="0">
                <a:latin typeface="Calibri"/>
                <a:cs typeface="Calibri"/>
              </a:rPr>
              <a:t>E</a:t>
            </a:r>
            <a:r>
              <a:rPr sz="1467" b="1" spc="-12" dirty="0">
                <a:latin typeface="Calibri"/>
                <a:cs typeface="Calibri"/>
              </a:rPr>
              <a:t>M</a:t>
            </a:r>
            <a:r>
              <a:rPr sz="1467" b="1" spc="-92" dirty="0">
                <a:latin typeface="Calibri"/>
                <a:cs typeface="Calibri"/>
              </a:rPr>
              <a:t>F</a:t>
            </a:r>
            <a:r>
              <a:rPr sz="1467" b="1" spc="-5" dirty="0">
                <a:latin typeface="Calibri"/>
                <a:cs typeface="Calibri"/>
              </a:rPr>
              <a:t>A</a:t>
            </a:r>
            <a:r>
              <a:rPr sz="1467" b="1" spc="-12" dirty="0">
                <a:latin typeface="Calibri"/>
                <a:cs typeface="Calibri"/>
              </a:rPr>
              <a:t>S</a:t>
            </a:r>
            <a:r>
              <a:rPr sz="1467" b="1" dirty="0">
                <a:latin typeface="Calibri"/>
                <a:cs typeface="Calibri"/>
              </a:rPr>
              <a:t>I</a:t>
            </a:r>
            <a:r>
              <a:rPr sz="1467" b="1" spc="-33" dirty="0">
                <a:latin typeface="Calibri"/>
                <a:cs typeface="Calibri"/>
              </a:rPr>
              <a:t>L</a:t>
            </a:r>
            <a:r>
              <a:rPr sz="1467" b="1" dirty="0">
                <a:latin typeface="Calibri"/>
                <a:cs typeface="Calibri"/>
              </a:rPr>
              <a:t>I</a:t>
            </a:r>
            <a:r>
              <a:rPr sz="1467" b="1" spc="-39" dirty="0">
                <a:latin typeface="Calibri"/>
                <a:cs typeface="Calibri"/>
              </a:rPr>
              <a:t>T</a:t>
            </a:r>
            <a:r>
              <a:rPr sz="1467" b="1" spc="-12" dirty="0">
                <a:latin typeface="Calibri"/>
                <a:cs typeface="Calibri"/>
              </a:rPr>
              <a:t>AS</a:t>
            </a:r>
            <a:r>
              <a:rPr sz="1467" b="1" dirty="0">
                <a:latin typeface="Calibri"/>
                <a:cs typeface="Calibri"/>
              </a:rPr>
              <a:t>I </a:t>
            </a:r>
            <a:r>
              <a:rPr sz="1467" b="1" spc="225" dirty="0">
                <a:latin typeface="Calibri"/>
                <a:cs typeface="Calibri"/>
              </a:rPr>
              <a:t> </a:t>
            </a:r>
            <a:r>
              <a:rPr sz="1467" b="1" dirty="0">
                <a:latin typeface="Calibri"/>
                <a:cs typeface="Calibri"/>
              </a:rPr>
              <a:t>P</a:t>
            </a:r>
            <a:r>
              <a:rPr sz="1467" b="1" spc="-45" dirty="0">
                <a:latin typeface="Calibri"/>
                <a:cs typeface="Calibri"/>
              </a:rPr>
              <a:t>R</a:t>
            </a:r>
            <a:r>
              <a:rPr sz="1467" b="1" spc="-12" dirty="0">
                <a:latin typeface="Calibri"/>
                <a:cs typeface="Calibri"/>
              </a:rPr>
              <a:t>O</a:t>
            </a:r>
            <a:r>
              <a:rPr sz="1467" b="1" spc="-5" dirty="0">
                <a:latin typeface="Calibri"/>
                <a:cs typeface="Calibri"/>
              </a:rPr>
              <a:t>S</a:t>
            </a:r>
            <a:r>
              <a:rPr sz="1467" b="1" spc="-33" dirty="0">
                <a:latin typeface="Calibri"/>
                <a:cs typeface="Calibri"/>
              </a:rPr>
              <a:t>E</a:t>
            </a:r>
            <a:r>
              <a:rPr sz="1467" b="1" dirty="0">
                <a:latin typeface="Calibri"/>
                <a:cs typeface="Calibri"/>
              </a:rPr>
              <a:t>S P</a:t>
            </a:r>
            <a:r>
              <a:rPr sz="1467" b="1" spc="-33" dirty="0">
                <a:latin typeface="Calibri"/>
                <a:cs typeface="Calibri"/>
              </a:rPr>
              <a:t>E</a:t>
            </a:r>
            <a:r>
              <a:rPr sz="1467" b="1" spc="-12" dirty="0">
                <a:latin typeface="Calibri"/>
                <a:cs typeface="Calibri"/>
              </a:rPr>
              <a:t>M</a:t>
            </a:r>
            <a:r>
              <a:rPr sz="1467" b="1" spc="-39" dirty="0">
                <a:latin typeface="Calibri"/>
                <a:cs typeface="Calibri"/>
              </a:rPr>
              <a:t>B</a:t>
            </a:r>
            <a:r>
              <a:rPr sz="1467" b="1" spc="-33" dirty="0">
                <a:latin typeface="Calibri"/>
                <a:cs typeface="Calibri"/>
              </a:rPr>
              <a:t>EL</a:t>
            </a:r>
            <a:r>
              <a:rPr sz="1467" b="1" spc="-12" dirty="0">
                <a:latin typeface="Calibri"/>
                <a:cs typeface="Calibri"/>
              </a:rPr>
              <a:t>A</a:t>
            </a:r>
            <a:r>
              <a:rPr sz="1467" b="1" spc="-100" dirty="0">
                <a:latin typeface="Calibri"/>
                <a:cs typeface="Calibri"/>
              </a:rPr>
              <a:t>J</a:t>
            </a:r>
            <a:r>
              <a:rPr sz="1467" b="1" dirty="0">
                <a:latin typeface="Calibri"/>
                <a:cs typeface="Calibri"/>
              </a:rPr>
              <a:t>A</a:t>
            </a:r>
            <a:r>
              <a:rPr sz="1467" b="1" spc="-96" dirty="0">
                <a:latin typeface="Calibri"/>
                <a:cs typeface="Calibri"/>
              </a:rPr>
              <a:t> </a:t>
            </a:r>
            <a:r>
              <a:rPr sz="1467" b="1" spc="-45" dirty="0">
                <a:latin typeface="Calibri"/>
                <a:cs typeface="Calibri"/>
              </a:rPr>
              <a:t>R</a:t>
            </a:r>
            <a:r>
              <a:rPr sz="1467" b="1" spc="-12" dirty="0">
                <a:latin typeface="Calibri"/>
                <a:cs typeface="Calibri"/>
              </a:rPr>
              <a:t>A</a:t>
            </a:r>
            <a:r>
              <a:rPr sz="1467" b="1" dirty="0">
                <a:latin typeface="Calibri"/>
                <a:cs typeface="Calibri"/>
              </a:rPr>
              <a:t>N </a:t>
            </a:r>
            <a:r>
              <a:rPr sz="1467" b="1" spc="200" dirty="0">
                <a:latin typeface="Calibri"/>
                <a:cs typeface="Calibri"/>
              </a:rPr>
              <a:t> </a:t>
            </a:r>
            <a:r>
              <a:rPr sz="1467" spc="12" dirty="0">
                <a:latin typeface="Calibri"/>
                <a:cs typeface="Calibri"/>
              </a:rPr>
              <a:t>d</a:t>
            </a:r>
            <a:r>
              <a:rPr sz="1467" spc="-19" dirty="0">
                <a:latin typeface="Calibri"/>
                <a:cs typeface="Calibri"/>
              </a:rPr>
              <a:t>a</a:t>
            </a:r>
            <a:r>
              <a:rPr sz="1467" spc="12" dirty="0">
                <a:latin typeface="Calibri"/>
                <a:cs typeface="Calibri"/>
              </a:rPr>
              <a:t>n</a:t>
            </a:r>
            <a:r>
              <a:rPr sz="1467" spc="19" dirty="0">
                <a:latin typeface="Calibri"/>
                <a:cs typeface="Calibri"/>
              </a:rPr>
              <a:t>.</a:t>
            </a:r>
            <a:r>
              <a:rPr sz="1467" spc="-19" dirty="0">
                <a:latin typeface="Calibri"/>
                <a:cs typeface="Calibri"/>
              </a:rPr>
              <a:t>a</a:t>
            </a:r>
            <a:r>
              <a:rPr sz="1467" spc="-5" dirty="0">
                <a:latin typeface="Calibri"/>
                <a:cs typeface="Calibri"/>
              </a:rPr>
              <a:t>t</a:t>
            </a:r>
            <a:r>
              <a:rPr sz="1467" spc="-19" dirty="0">
                <a:latin typeface="Calibri"/>
                <a:cs typeface="Calibri"/>
              </a:rPr>
              <a:t>a</a:t>
            </a:r>
            <a:r>
              <a:rPr sz="1467" dirty="0">
                <a:latin typeface="Calibri"/>
                <a:cs typeface="Calibri"/>
              </a:rPr>
              <a:t>u</a:t>
            </a:r>
            <a:r>
              <a:rPr sz="1467" spc="85" dirty="0">
                <a:latin typeface="Calibri"/>
                <a:cs typeface="Calibri"/>
              </a:rPr>
              <a:t> </a:t>
            </a:r>
            <a:r>
              <a:rPr sz="1467" b="1" spc="-12" dirty="0">
                <a:latin typeface="Calibri"/>
                <a:cs typeface="Calibri"/>
              </a:rPr>
              <a:t>M</a:t>
            </a:r>
            <a:r>
              <a:rPr sz="1467" b="1" spc="-33" dirty="0">
                <a:latin typeface="Calibri"/>
                <a:cs typeface="Calibri"/>
              </a:rPr>
              <a:t>E</a:t>
            </a:r>
            <a:r>
              <a:rPr sz="1467" b="1" spc="12" dirty="0">
                <a:latin typeface="Calibri"/>
                <a:cs typeface="Calibri"/>
              </a:rPr>
              <a:t>N</a:t>
            </a:r>
            <a:r>
              <a:rPr sz="1467" b="1" dirty="0">
                <a:latin typeface="Calibri"/>
                <a:cs typeface="Calibri"/>
              </a:rPr>
              <a:t>I</a:t>
            </a:r>
            <a:r>
              <a:rPr sz="1467" b="1" spc="5" dirty="0">
                <a:latin typeface="Calibri"/>
                <a:cs typeface="Calibri"/>
              </a:rPr>
              <a:t>N</a:t>
            </a:r>
            <a:r>
              <a:rPr sz="1467" b="1" spc="39" dirty="0">
                <a:latin typeface="Calibri"/>
                <a:cs typeface="Calibri"/>
              </a:rPr>
              <a:t>G</a:t>
            </a:r>
            <a:r>
              <a:rPr sz="1467" b="1" spc="-19" dirty="0">
                <a:latin typeface="Calibri"/>
                <a:cs typeface="Calibri"/>
              </a:rPr>
              <a:t>K</a:t>
            </a:r>
            <a:r>
              <a:rPr sz="1467" b="1" spc="-112" dirty="0">
                <a:latin typeface="Calibri"/>
                <a:cs typeface="Calibri"/>
              </a:rPr>
              <a:t>A</a:t>
            </a:r>
            <a:r>
              <a:rPr sz="1467" b="1" spc="-45" dirty="0">
                <a:latin typeface="Calibri"/>
                <a:cs typeface="Calibri"/>
              </a:rPr>
              <a:t>T</a:t>
            </a:r>
            <a:r>
              <a:rPr sz="1467" b="1" spc="-19" dirty="0">
                <a:latin typeface="Calibri"/>
                <a:cs typeface="Calibri"/>
              </a:rPr>
              <a:t>K</a:t>
            </a:r>
            <a:r>
              <a:rPr sz="1467" b="1" spc="-5" dirty="0">
                <a:latin typeface="Calibri"/>
                <a:cs typeface="Calibri"/>
              </a:rPr>
              <a:t>A</a:t>
            </a:r>
            <a:r>
              <a:rPr sz="1467" b="1" dirty="0">
                <a:latin typeface="Calibri"/>
                <a:cs typeface="Calibri"/>
              </a:rPr>
              <a:t>N</a:t>
            </a:r>
            <a:endParaRPr sz="1467">
              <a:latin typeface="Calibri"/>
              <a:cs typeface="Calibri"/>
            </a:endParaRPr>
          </a:p>
          <a:p>
            <a:pPr marR="3424212" algn="r">
              <a:lnSpc>
                <a:spcPts val="1693"/>
              </a:lnSpc>
              <a:spcBef>
                <a:spcPts val="84"/>
              </a:spcBef>
            </a:pPr>
            <a:r>
              <a:rPr sz="2200" b="1" spc="-19" baseline="2482" dirty="0">
                <a:latin typeface="Calibri"/>
                <a:cs typeface="Calibri"/>
              </a:rPr>
              <a:t>K</a:t>
            </a:r>
            <a:r>
              <a:rPr sz="2200" b="1" baseline="2482" dirty="0">
                <a:latin typeface="Calibri"/>
                <a:cs typeface="Calibri"/>
              </a:rPr>
              <a:t>I</a:t>
            </a:r>
            <a:r>
              <a:rPr sz="2200" b="1" spc="12" baseline="2482" dirty="0">
                <a:latin typeface="Calibri"/>
                <a:cs typeface="Calibri"/>
              </a:rPr>
              <a:t>N</a:t>
            </a:r>
            <a:r>
              <a:rPr sz="2200" b="1" spc="-33" baseline="2482" dirty="0">
                <a:latin typeface="Calibri"/>
                <a:cs typeface="Calibri"/>
              </a:rPr>
              <a:t>E</a:t>
            </a:r>
            <a:r>
              <a:rPr sz="2200" b="1" spc="-45" baseline="2482" dirty="0">
                <a:latin typeface="Calibri"/>
                <a:cs typeface="Calibri"/>
              </a:rPr>
              <a:t>R</a:t>
            </a:r>
            <a:r>
              <a:rPr sz="2200" b="1" baseline="2482" dirty="0">
                <a:latin typeface="Calibri"/>
                <a:cs typeface="Calibri"/>
              </a:rPr>
              <a:t>JA </a:t>
            </a:r>
            <a:r>
              <a:rPr sz="2200" b="1" spc="27" baseline="2482" dirty="0">
                <a:latin typeface="Calibri"/>
                <a:cs typeface="Calibri"/>
              </a:rPr>
              <a:t> </a:t>
            </a:r>
            <a:r>
              <a:rPr sz="2200" b="1" baseline="2482" dirty="0">
                <a:latin typeface="Calibri"/>
                <a:cs typeface="Calibri"/>
              </a:rPr>
              <a:t>P</a:t>
            </a:r>
            <a:r>
              <a:rPr sz="2200" b="1" spc="-45" baseline="2482" dirty="0">
                <a:latin typeface="Calibri"/>
                <a:cs typeface="Calibri"/>
              </a:rPr>
              <a:t>R</a:t>
            </a:r>
            <a:r>
              <a:rPr sz="2200" b="1" spc="-12" baseline="2482" dirty="0">
                <a:latin typeface="Calibri"/>
                <a:cs typeface="Calibri"/>
              </a:rPr>
              <a:t>O</a:t>
            </a:r>
            <a:r>
              <a:rPr sz="2200" b="1" spc="-5" baseline="2482" dirty="0">
                <a:latin typeface="Calibri"/>
                <a:cs typeface="Calibri"/>
              </a:rPr>
              <a:t>S</a:t>
            </a:r>
            <a:r>
              <a:rPr sz="2200" b="1" spc="-33" baseline="2482" dirty="0">
                <a:latin typeface="Calibri"/>
                <a:cs typeface="Calibri"/>
              </a:rPr>
              <a:t>E</a:t>
            </a:r>
            <a:r>
              <a:rPr sz="2200" b="1" baseline="2482" dirty="0">
                <a:latin typeface="Calibri"/>
                <a:cs typeface="Calibri"/>
              </a:rPr>
              <a:t>S</a:t>
            </a:r>
            <a:r>
              <a:rPr sz="2200" b="1" spc="253" baseline="2482" dirty="0">
                <a:latin typeface="Calibri"/>
                <a:cs typeface="Calibri"/>
              </a:rPr>
              <a:t> </a:t>
            </a:r>
            <a:r>
              <a:rPr sz="2200" b="1" spc="5" baseline="2482" dirty="0">
                <a:latin typeface="Calibri"/>
                <a:cs typeface="Calibri"/>
              </a:rPr>
              <a:t>P</a:t>
            </a:r>
            <a:r>
              <a:rPr sz="2200" b="1" spc="-33" baseline="2482" dirty="0">
                <a:latin typeface="Calibri"/>
                <a:cs typeface="Calibri"/>
              </a:rPr>
              <a:t>E</a:t>
            </a:r>
            <a:r>
              <a:rPr sz="2200" b="1" spc="-12" baseline="2482" dirty="0">
                <a:latin typeface="Calibri"/>
                <a:cs typeface="Calibri"/>
              </a:rPr>
              <a:t>M</a:t>
            </a:r>
            <a:r>
              <a:rPr sz="2200" b="1" spc="-39" baseline="2482" dirty="0">
                <a:latin typeface="Calibri"/>
                <a:cs typeface="Calibri"/>
              </a:rPr>
              <a:t>B</a:t>
            </a:r>
            <a:r>
              <a:rPr sz="2200" b="1" spc="-33" baseline="2482" dirty="0">
                <a:latin typeface="Calibri"/>
                <a:cs typeface="Calibri"/>
              </a:rPr>
              <a:t>EL</a:t>
            </a:r>
            <a:r>
              <a:rPr sz="2200" b="1" spc="-12" baseline="2482" dirty="0">
                <a:latin typeface="Calibri"/>
                <a:cs typeface="Calibri"/>
              </a:rPr>
              <a:t>A</a:t>
            </a:r>
            <a:r>
              <a:rPr sz="2200" b="1" spc="-100" baseline="2482" dirty="0">
                <a:latin typeface="Calibri"/>
                <a:cs typeface="Calibri"/>
              </a:rPr>
              <a:t>J</a:t>
            </a:r>
            <a:r>
              <a:rPr sz="2200" b="1" spc="-12" baseline="2482" dirty="0">
                <a:latin typeface="Calibri"/>
                <a:cs typeface="Calibri"/>
              </a:rPr>
              <a:t>A</a:t>
            </a:r>
            <a:r>
              <a:rPr sz="2200" b="1" spc="-145" baseline="2482" dirty="0">
                <a:latin typeface="Calibri"/>
                <a:cs typeface="Calibri"/>
              </a:rPr>
              <a:t>R</a:t>
            </a:r>
            <a:r>
              <a:rPr sz="2200" b="1" spc="-12" baseline="2482" dirty="0">
                <a:latin typeface="Calibri"/>
                <a:cs typeface="Calibri"/>
              </a:rPr>
              <a:t>A</a:t>
            </a:r>
            <a:r>
              <a:rPr sz="2200" b="1" baseline="2482" dirty="0">
                <a:latin typeface="Calibri"/>
                <a:cs typeface="Calibri"/>
              </a:rPr>
              <a:t>N</a:t>
            </a:r>
            <a:r>
              <a:rPr sz="2200" b="1" spc="-21" baseline="2482" dirty="0">
                <a:latin typeface="Calibri"/>
                <a:cs typeface="Calibri"/>
              </a:rPr>
              <a:t> </a:t>
            </a:r>
            <a:r>
              <a:rPr sz="2200" spc="-33" baseline="2482" dirty="0">
                <a:latin typeface="Calibri"/>
                <a:cs typeface="Calibri"/>
              </a:rPr>
              <a:t>…”</a:t>
            </a:r>
            <a:endParaRPr sz="1467">
              <a:latin typeface="Calibri"/>
              <a:cs typeface="Calibri"/>
            </a:endParaRPr>
          </a:p>
          <a:p>
            <a:pPr marL="1429864" marR="3742920" algn="ctr">
              <a:lnSpc>
                <a:spcPts val="1707"/>
              </a:lnSpc>
              <a:spcBef>
                <a:spcPts val="1941"/>
              </a:spcBef>
            </a:pPr>
            <a:r>
              <a:rPr sz="1467" spc="-67" dirty="0">
                <a:solidFill>
                  <a:srgbClr val="FDFFFD"/>
                </a:solidFill>
                <a:latin typeface="Calibri"/>
                <a:cs typeface="Calibri"/>
              </a:rPr>
              <a:t>U</a:t>
            </a:r>
            <a:r>
              <a:rPr sz="1467" spc="12" dirty="0">
                <a:solidFill>
                  <a:srgbClr val="FDFFFD"/>
                </a:solidFill>
                <a:latin typeface="Calibri"/>
                <a:cs typeface="Calibri"/>
              </a:rPr>
              <a:t>n</a:t>
            </a:r>
            <a:r>
              <a:rPr sz="1467" spc="-5" dirty="0">
                <a:solidFill>
                  <a:srgbClr val="FDFFFD"/>
                </a:solidFill>
                <a:latin typeface="Calibri"/>
                <a:cs typeface="Calibri"/>
              </a:rPr>
              <a:t>t</a:t>
            </a:r>
            <a:r>
              <a:rPr sz="1467" spc="12" dirty="0">
                <a:solidFill>
                  <a:srgbClr val="FDFFFD"/>
                </a:solidFill>
                <a:latin typeface="Calibri"/>
                <a:cs typeface="Calibri"/>
              </a:rPr>
              <a:t>u</a:t>
            </a:r>
            <a:r>
              <a:rPr sz="1467" dirty="0">
                <a:solidFill>
                  <a:srgbClr val="FDFFFD"/>
                </a:solidFill>
                <a:latin typeface="Calibri"/>
                <a:cs typeface="Calibri"/>
              </a:rPr>
              <a:t>k</a:t>
            </a:r>
            <a:r>
              <a:rPr sz="1467" spc="59" dirty="0">
                <a:solidFill>
                  <a:srgbClr val="FDFFFD"/>
                </a:solidFill>
                <a:latin typeface="Calibri"/>
                <a:cs typeface="Calibri"/>
              </a:rPr>
              <a:t> </a:t>
            </a:r>
            <a:r>
              <a:rPr sz="1467" spc="12" dirty="0">
                <a:solidFill>
                  <a:srgbClr val="FDFFFD"/>
                </a:solidFill>
                <a:latin typeface="Calibri"/>
                <a:cs typeface="Calibri"/>
              </a:rPr>
              <a:t>d</a:t>
            </a:r>
            <a:r>
              <a:rPr sz="1467" spc="-19" dirty="0">
                <a:solidFill>
                  <a:srgbClr val="FDFFFD"/>
                </a:solidFill>
                <a:latin typeface="Calibri"/>
                <a:cs typeface="Calibri"/>
              </a:rPr>
              <a:t>a</a:t>
            </a:r>
            <a:r>
              <a:rPr sz="1467" spc="12" dirty="0">
                <a:solidFill>
                  <a:srgbClr val="FDFFFD"/>
                </a:solidFill>
                <a:latin typeface="Calibri"/>
                <a:cs typeface="Calibri"/>
              </a:rPr>
              <a:t>p</a:t>
            </a:r>
            <a:r>
              <a:rPr sz="1467" spc="-19" dirty="0">
                <a:solidFill>
                  <a:srgbClr val="FDFFFD"/>
                </a:solidFill>
                <a:latin typeface="Calibri"/>
                <a:cs typeface="Calibri"/>
              </a:rPr>
              <a:t>a</a:t>
            </a:r>
            <a:r>
              <a:rPr sz="1467" dirty="0">
                <a:solidFill>
                  <a:srgbClr val="FDFFFD"/>
                </a:solidFill>
                <a:latin typeface="Calibri"/>
                <a:cs typeface="Calibri"/>
              </a:rPr>
              <a:t>t</a:t>
            </a:r>
            <a:r>
              <a:rPr sz="1467" spc="135" dirty="0">
                <a:solidFill>
                  <a:srgbClr val="FDFFFD"/>
                </a:solidFill>
                <a:latin typeface="Calibri"/>
                <a:cs typeface="Calibri"/>
              </a:rPr>
              <a:t> </a:t>
            </a:r>
            <a:r>
              <a:rPr sz="1467" dirty="0">
                <a:solidFill>
                  <a:srgbClr val="FDFFFD"/>
                </a:solidFill>
                <a:latin typeface="Calibri"/>
                <a:cs typeface="Calibri"/>
              </a:rPr>
              <a:t>m</a:t>
            </a:r>
            <a:r>
              <a:rPr sz="1467" spc="52" dirty="0">
                <a:solidFill>
                  <a:srgbClr val="FDFFFD"/>
                </a:solidFill>
                <a:latin typeface="Calibri"/>
                <a:cs typeface="Calibri"/>
              </a:rPr>
              <a:t>e</a:t>
            </a:r>
            <a:r>
              <a:rPr sz="1467" dirty="0">
                <a:solidFill>
                  <a:srgbClr val="FDFFFD"/>
                </a:solidFill>
                <a:latin typeface="Calibri"/>
                <a:cs typeface="Calibri"/>
              </a:rPr>
              <a:t>m</a:t>
            </a:r>
            <a:r>
              <a:rPr sz="1467" spc="-19" dirty="0">
                <a:solidFill>
                  <a:srgbClr val="FDFFFD"/>
                </a:solidFill>
                <a:latin typeface="Calibri"/>
                <a:cs typeface="Calibri"/>
              </a:rPr>
              <a:t>a</a:t>
            </a:r>
            <a:r>
              <a:rPr sz="1467" spc="5" dirty="0">
                <a:solidFill>
                  <a:srgbClr val="FDFFFD"/>
                </a:solidFill>
                <a:latin typeface="Calibri"/>
                <a:cs typeface="Calibri"/>
              </a:rPr>
              <a:t>h</a:t>
            </a:r>
            <a:r>
              <a:rPr sz="1467" spc="-12" dirty="0">
                <a:solidFill>
                  <a:srgbClr val="FDFFFD"/>
                </a:solidFill>
                <a:latin typeface="Calibri"/>
                <a:cs typeface="Calibri"/>
              </a:rPr>
              <a:t>a</a:t>
            </a:r>
            <a:r>
              <a:rPr sz="1467" dirty="0">
                <a:solidFill>
                  <a:srgbClr val="FDFFFD"/>
                </a:solidFill>
                <a:latin typeface="Calibri"/>
                <a:cs typeface="Calibri"/>
              </a:rPr>
              <a:t>mi</a:t>
            </a:r>
            <a:r>
              <a:rPr sz="1467" spc="161" dirty="0">
                <a:solidFill>
                  <a:srgbClr val="FDFFFD"/>
                </a:solidFill>
                <a:latin typeface="Calibri"/>
                <a:cs typeface="Calibri"/>
              </a:rPr>
              <a:t> </a:t>
            </a:r>
            <a:r>
              <a:rPr sz="1467" spc="12" dirty="0">
                <a:solidFill>
                  <a:srgbClr val="FDFFFD"/>
                </a:solidFill>
                <a:latin typeface="Calibri"/>
                <a:cs typeface="Calibri"/>
              </a:rPr>
              <a:t>d</a:t>
            </a:r>
            <a:r>
              <a:rPr sz="1467" spc="-19" dirty="0">
                <a:solidFill>
                  <a:srgbClr val="FDFFFD"/>
                </a:solidFill>
                <a:latin typeface="Calibri"/>
                <a:cs typeface="Calibri"/>
              </a:rPr>
              <a:t>a</a:t>
            </a:r>
            <a:r>
              <a:rPr sz="1467" dirty="0">
                <a:solidFill>
                  <a:srgbClr val="FDFFFD"/>
                </a:solidFill>
                <a:latin typeface="Calibri"/>
                <a:cs typeface="Calibri"/>
              </a:rPr>
              <a:t>n</a:t>
            </a:r>
            <a:r>
              <a:rPr sz="1467" spc="24" dirty="0">
                <a:solidFill>
                  <a:srgbClr val="FDFFFD"/>
                </a:solidFill>
                <a:latin typeface="Calibri"/>
                <a:cs typeface="Calibri"/>
              </a:rPr>
              <a:t> </a:t>
            </a:r>
            <a:r>
              <a:rPr sz="1467" dirty="0">
                <a:solidFill>
                  <a:srgbClr val="FDFFFD"/>
                </a:solidFill>
                <a:latin typeface="Calibri"/>
                <a:cs typeface="Calibri"/>
              </a:rPr>
              <a:t>m</a:t>
            </a:r>
            <a:r>
              <a:rPr sz="1467" spc="52" dirty="0">
                <a:solidFill>
                  <a:srgbClr val="FDFFFD"/>
                </a:solidFill>
                <a:latin typeface="Calibri"/>
                <a:cs typeface="Calibri"/>
              </a:rPr>
              <a:t>e</a:t>
            </a:r>
            <a:r>
              <a:rPr sz="1467" spc="12" dirty="0">
                <a:solidFill>
                  <a:srgbClr val="FDFFFD"/>
                </a:solidFill>
                <a:latin typeface="Calibri"/>
                <a:cs typeface="Calibri"/>
              </a:rPr>
              <a:t>n</a:t>
            </a:r>
            <a:r>
              <a:rPr sz="1467" spc="5" dirty="0">
                <a:solidFill>
                  <a:srgbClr val="FDFFFD"/>
                </a:solidFill>
                <a:latin typeface="Calibri"/>
                <a:cs typeface="Calibri"/>
              </a:rPr>
              <a:t>d</a:t>
            </a:r>
            <a:r>
              <a:rPr sz="1467" spc="-19" dirty="0">
                <a:solidFill>
                  <a:srgbClr val="FDFFFD"/>
                </a:solidFill>
                <a:latin typeface="Calibri"/>
                <a:cs typeface="Calibri"/>
              </a:rPr>
              <a:t>a</a:t>
            </a:r>
            <a:r>
              <a:rPr sz="1467" spc="59" dirty="0">
                <a:solidFill>
                  <a:srgbClr val="FDFFFD"/>
                </a:solidFill>
                <a:latin typeface="Calibri"/>
                <a:cs typeface="Calibri"/>
              </a:rPr>
              <a:t>l</a:t>
            </a:r>
            <a:r>
              <a:rPr sz="1467" spc="-19" dirty="0">
                <a:solidFill>
                  <a:srgbClr val="FDFFFD"/>
                </a:solidFill>
                <a:latin typeface="Calibri"/>
                <a:cs typeface="Calibri"/>
              </a:rPr>
              <a:t>a</a:t>
            </a:r>
            <a:r>
              <a:rPr sz="1467" dirty="0">
                <a:solidFill>
                  <a:srgbClr val="FDFFFD"/>
                </a:solidFill>
                <a:latin typeface="Calibri"/>
                <a:cs typeface="Calibri"/>
              </a:rPr>
              <a:t>mi</a:t>
            </a:r>
            <a:r>
              <a:rPr sz="1467" spc="60" dirty="0">
                <a:solidFill>
                  <a:srgbClr val="FDFFFD"/>
                </a:solidFill>
                <a:latin typeface="Calibri"/>
                <a:cs typeface="Calibri"/>
              </a:rPr>
              <a:t> </a:t>
            </a:r>
            <a:r>
              <a:rPr sz="1467" spc="45" dirty="0">
                <a:solidFill>
                  <a:srgbClr val="FDFFFD"/>
                </a:solidFill>
                <a:latin typeface="Calibri"/>
                <a:cs typeface="Calibri"/>
              </a:rPr>
              <a:t>f</a:t>
            </a:r>
            <a:r>
              <a:rPr sz="1467" spc="52" dirty="0">
                <a:solidFill>
                  <a:srgbClr val="FDFFFD"/>
                </a:solidFill>
                <a:latin typeface="Calibri"/>
                <a:cs typeface="Calibri"/>
              </a:rPr>
              <a:t>e</a:t>
            </a:r>
            <a:r>
              <a:rPr sz="1467" spc="12" dirty="0">
                <a:solidFill>
                  <a:srgbClr val="FDFFFD"/>
                </a:solidFill>
                <a:latin typeface="Calibri"/>
                <a:cs typeface="Calibri"/>
              </a:rPr>
              <a:t>n</a:t>
            </a:r>
            <a:r>
              <a:rPr sz="1467" spc="5" dirty="0">
                <a:solidFill>
                  <a:srgbClr val="FDFFFD"/>
                </a:solidFill>
                <a:latin typeface="Calibri"/>
                <a:cs typeface="Calibri"/>
              </a:rPr>
              <a:t>o</a:t>
            </a:r>
            <a:r>
              <a:rPr sz="1467" dirty="0">
                <a:solidFill>
                  <a:srgbClr val="FDFFFD"/>
                </a:solidFill>
                <a:latin typeface="Calibri"/>
                <a:cs typeface="Calibri"/>
              </a:rPr>
              <a:t>m</a:t>
            </a:r>
            <a:r>
              <a:rPr sz="1467" spc="52" dirty="0">
                <a:solidFill>
                  <a:srgbClr val="FDFFFD"/>
                </a:solidFill>
                <a:latin typeface="Calibri"/>
                <a:cs typeface="Calibri"/>
              </a:rPr>
              <a:t>e</a:t>
            </a:r>
            <a:r>
              <a:rPr sz="1467" spc="12" dirty="0">
                <a:solidFill>
                  <a:srgbClr val="FDFFFD"/>
                </a:solidFill>
                <a:latin typeface="Calibri"/>
                <a:cs typeface="Calibri"/>
              </a:rPr>
              <a:t>n</a:t>
            </a:r>
            <a:r>
              <a:rPr sz="1467" dirty="0">
                <a:solidFill>
                  <a:srgbClr val="FDFFFD"/>
                </a:solidFill>
                <a:latin typeface="Calibri"/>
                <a:cs typeface="Calibri"/>
              </a:rPr>
              <a:t>a</a:t>
            </a:r>
            <a:r>
              <a:rPr sz="1467" spc="-31" dirty="0">
                <a:solidFill>
                  <a:srgbClr val="FDFFFD"/>
                </a:solidFill>
                <a:latin typeface="Calibri"/>
                <a:cs typeface="Calibri"/>
              </a:rPr>
              <a:t> </a:t>
            </a:r>
            <a:r>
              <a:rPr sz="1467" spc="12" dirty="0">
                <a:solidFill>
                  <a:srgbClr val="FDFFFD"/>
                </a:solidFill>
                <a:latin typeface="Calibri"/>
                <a:cs typeface="Calibri"/>
              </a:rPr>
              <a:t>p</a:t>
            </a:r>
            <a:r>
              <a:rPr sz="1467" spc="52" dirty="0">
                <a:solidFill>
                  <a:srgbClr val="FDFFFD"/>
                </a:solidFill>
                <a:latin typeface="Calibri"/>
                <a:cs typeface="Calibri"/>
              </a:rPr>
              <a:t>e</a:t>
            </a:r>
            <a:r>
              <a:rPr sz="1467" dirty="0">
                <a:solidFill>
                  <a:srgbClr val="FDFFFD"/>
                </a:solidFill>
                <a:latin typeface="Calibri"/>
                <a:cs typeface="Calibri"/>
              </a:rPr>
              <a:t>m</a:t>
            </a:r>
            <a:r>
              <a:rPr sz="1467" spc="12" dirty="0">
                <a:solidFill>
                  <a:srgbClr val="FDFFFD"/>
                </a:solidFill>
                <a:latin typeface="Calibri"/>
                <a:cs typeface="Calibri"/>
              </a:rPr>
              <a:t>b</a:t>
            </a:r>
            <a:r>
              <a:rPr sz="1467" spc="52" dirty="0">
                <a:solidFill>
                  <a:srgbClr val="FDFFFD"/>
                </a:solidFill>
                <a:latin typeface="Calibri"/>
                <a:cs typeface="Calibri"/>
              </a:rPr>
              <a:t>el</a:t>
            </a:r>
            <a:r>
              <a:rPr sz="1467" spc="-19" dirty="0">
                <a:solidFill>
                  <a:srgbClr val="FDFFFD"/>
                </a:solidFill>
                <a:latin typeface="Calibri"/>
                <a:cs typeface="Calibri"/>
              </a:rPr>
              <a:t>a</a:t>
            </a:r>
            <a:r>
              <a:rPr sz="1467" spc="39" dirty="0">
                <a:solidFill>
                  <a:srgbClr val="FDFFFD"/>
                </a:solidFill>
                <a:latin typeface="Calibri"/>
                <a:cs typeface="Calibri"/>
              </a:rPr>
              <a:t>j</a:t>
            </a:r>
            <a:r>
              <a:rPr sz="1467" spc="-19" dirty="0">
                <a:solidFill>
                  <a:srgbClr val="FDFFFD"/>
                </a:solidFill>
                <a:latin typeface="Calibri"/>
                <a:cs typeface="Calibri"/>
              </a:rPr>
              <a:t>ara</a:t>
            </a:r>
            <a:r>
              <a:rPr sz="1467" dirty="0">
                <a:solidFill>
                  <a:srgbClr val="FDFFFD"/>
                </a:solidFill>
                <a:latin typeface="Calibri"/>
                <a:cs typeface="Calibri"/>
              </a:rPr>
              <a:t>n</a:t>
            </a:r>
            <a:r>
              <a:rPr sz="1467" spc="44" dirty="0">
                <a:solidFill>
                  <a:srgbClr val="FDFFFD"/>
                </a:solidFill>
                <a:latin typeface="Calibri"/>
                <a:cs typeface="Calibri"/>
              </a:rPr>
              <a:t> </a:t>
            </a:r>
            <a:r>
              <a:rPr sz="1467" spc="-19" dirty="0">
                <a:solidFill>
                  <a:srgbClr val="FDFFFD"/>
                </a:solidFill>
                <a:latin typeface="Calibri"/>
                <a:cs typeface="Calibri"/>
              </a:rPr>
              <a:t>a</a:t>
            </a:r>
            <a:r>
              <a:rPr sz="1467" spc="12" dirty="0">
                <a:solidFill>
                  <a:srgbClr val="FDFFFD"/>
                </a:solidFill>
                <a:latin typeface="Calibri"/>
                <a:cs typeface="Calibri"/>
              </a:rPr>
              <a:t>b</a:t>
            </a:r>
            <a:r>
              <a:rPr sz="1467" spc="-19" dirty="0">
                <a:solidFill>
                  <a:srgbClr val="FDFFFD"/>
                </a:solidFill>
                <a:latin typeface="Calibri"/>
                <a:cs typeface="Calibri"/>
              </a:rPr>
              <a:t>a</a:t>
            </a:r>
            <a:r>
              <a:rPr sz="1467" dirty="0">
                <a:solidFill>
                  <a:srgbClr val="FDFFFD"/>
                </a:solidFill>
                <a:latin typeface="Calibri"/>
                <a:cs typeface="Calibri"/>
              </a:rPr>
              <a:t>d</a:t>
            </a:r>
            <a:r>
              <a:rPr sz="1467" spc="39" dirty="0">
                <a:solidFill>
                  <a:srgbClr val="FDFFFD"/>
                </a:solidFill>
                <a:latin typeface="Calibri"/>
                <a:cs typeface="Calibri"/>
              </a:rPr>
              <a:t> </a:t>
            </a:r>
            <a:r>
              <a:rPr sz="1467" spc="-85" dirty="0">
                <a:solidFill>
                  <a:srgbClr val="FDFFFD"/>
                </a:solidFill>
                <a:latin typeface="Calibri"/>
                <a:cs typeface="Calibri"/>
              </a:rPr>
              <a:t>k</a:t>
            </a:r>
            <a:r>
              <a:rPr sz="1467" spc="52" dirty="0">
                <a:solidFill>
                  <a:srgbClr val="FDFFFD"/>
                </a:solidFill>
                <a:latin typeface="Calibri"/>
                <a:cs typeface="Calibri"/>
              </a:rPr>
              <a:t>e</a:t>
            </a:r>
            <a:r>
              <a:rPr sz="1467" spc="39" dirty="0">
                <a:solidFill>
                  <a:srgbClr val="FDFFFD"/>
                </a:solidFill>
                <a:latin typeface="Calibri"/>
                <a:cs typeface="Calibri"/>
              </a:rPr>
              <a:t>-</a:t>
            </a:r>
            <a:r>
              <a:rPr sz="1467" spc="-59" dirty="0">
                <a:solidFill>
                  <a:srgbClr val="FDFFFD"/>
                </a:solidFill>
                <a:latin typeface="Calibri"/>
                <a:cs typeface="Calibri"/>
              </a:rPr>
              <a:t>2</a:t>
            </a:r>
            <a:r>
              <a:rPr sz="1467" dirty="0">
                <a:solidFill>
                  <a:srgbClr val="FDFFFD"/>
                </a:solidFill>
                <a:latin typeface="Calibri"/>
                <a:cs typeface="Calibri"/>
              </a:rPr>
              <a:t>1</a:t>
            </a:r>
            <a:r>
              <a:rPr sz="1467" spc="72" dirty="0">
                <a:solidFill>
                  <a:srgbClr val="FDFFFD"/>
                </a:solidFill>
                <a:latin typeface="Calibri"/>
                <a:cs typeface="Calibri"/>
              </a:rPr>
              <a:t> </a:t>
            </a:r>
            <a:r>
              <a:rPr sz="1467" spc="12" dirty="0">
                <a:solidFill>
                  <a:srgbClr val="FDFFFD"/>
                </a:solidFill>
                <a:latin typeface="Calibri"/>
                <a:cs typeface="Calibri"/>
              </a:rPr>
              <a:t>d</a:t>
            </a:r>
            <a:r>
              <a:rPr sz="1467" spc="52" dirty="0">
                <a:solidFill>
                  <a:srgbClr val="FDFFFD"/>
                </a:solidFill>
                <a:latin typeface="Calibri"/>
                <a:cs typeface="Calibri"/>
              </a:rPr>
              <a:t>i</a:t>
            </a:r>
            <a:r>
              <a:rPr sz="1467" spc="12" dirty="0">
                <a:solidFill>
                  <a:srgbClr val="FDFFFD"/>
                </a:solidFill>
                <a:latin typeface="Calibri"/>
                <a:cs typeface="Calibri"/>
              </a:rPr>
              <a:t>b</a:t>
            </a:r>
            <a:r>
              <a:rPr sz="1467" spc="5" dirty="0">
                <a:solidFill>
                  <a:srgbClr val="FDFFFD"/>
                </a:solidFill>
                <a:latin typeface="Calibri"/>
                <a:cs typeface="Calibri"/>
              </a:rPr>
              <a:t>u</a:t>
            </a:r>
            <a:r>
              <a:rPr sz="1467" spc="-5" dirty="0">
                <a:solidFill>
                  <a:srgbClr val="FDFFFD"/>
                </a:solidFill>
                <a:latin typeface="Calibri"/>
                <a:cs typeface="Calibri"/>
              </a:rPr>
              <a:t>t</a:t>
            </a:r>
            <a:r>
              <a:rPr sz="1467" spc="12" dirty="0">
                <a:solidFill>
                  <a:srgbClr val="FDFFFD"/>
                </a:solidFill>
                <a:latin typeface="Calibri"/>
                <a:cs typeface="Calibri"/>
              </a:rPr>
              <a:t>u</a:t>
            </a:r>
            <a:r>
              <a:rPr sz="1467" spc="5" dirty="0">
                <a:solidFill>
                  <a:srgbClr val="FDFFFD"/>
                </a:solidFill>
                <a:latin typeface="Calibri"/>
                <a:cs typeface="Calibri"/>
              </a:rPr>
              <a:t>h</a:t>
            </a:r>
            <a:r>
              <a:rPr sz="1467" spc="12" dirty="0">
                <a:solidFill>
                  <a:srgbClr val="FDFFFD"/>
                </a:solidFill>
                <a:latin typeface="Calibri"/>
                <a:cs typeface="Calibri"/>
              </a:rPr>
              <a:t>k</a:t>
            </a:r>
            <a:r>
              <a:rPr sz="1467" spc="-19" dirty="0">
                <a:solidFill>
                  <a:srgbClr val="FDFFFD"/>
                </a:solidFill>
                <a:latin typeface="Calibri"/>
                <a:cs typeface="Calibri"/>
              </a:rPr>
              <a:t>a</a:t>
            </a:r>
            <a:r>
              <a:rPr sz="1467" dirty="0">
                <a:solidFill>
                  <a:srgbClr val="FDFFFD"/>
                </a:solidFill>
                <a:latin typeface="Calibri"/>
                <a:cs typeface="Calibri"/>
              </a:rPr>
              <a:t>n </a:t>
            </a:r>
            <a:r>
              <a:rPr sz="1467" spc="-79" dirty="0">
                <a:solidFill>
                  <a:srgbClr val="FDFFFD"/>
                </a:solidFill>
                <a:latin typeface="Calibri"/>
                <a:cs typeface="Calibri"/>
              </a:rPr>
              <a:t>k</a:t>
            </a:r>
            <a:r>
              <a:rPr sz="1467" spc="52" dirty="0">
                <a:solidFill>
                  <a:srgbClr val="FDFFFD"/>
                </a:solidFill>
                <a:latin typeface="Calibri"/>
                <a:cs typeface="Calibri"/>
              </a:rPr>
              <a:t>e</a:t>
            </a:r>
            <a:r>
              <a:rPr sz="1467" dirty="0">
                <a:solidFill>
                  <a:srgbClr val="FDFFFD"/>
                </a:solidFill>
                <a:latin typeface="Calibri"/>
                <a:cs typeface="Calibri"/>
              </a:rPr>
              <a:t>m</a:t>
            </a:r>
            <a:r>
              <a:rPr sz="1467" spc="-19" dirty="0">
                <a:solidFill>
                  <a:srgbClr val="FDFFFD"/>
                </a:solidFill>
                <a:latin typeface="Calibri"/>
                <a:cs typeface="Calibri"/>
              </a:rPr>
              <a:t>a</a:t>
            </a:r>
            <a:r>
              <a:rPr sz="1467" spc="12" dirty="0">
                <a:solidFill>
                  <a:srgbClr val="FDFFFD"/>
                </a:solidFill>
                <a:latin typeface="Calibri"/>
                <a:cs typeface="Calibri"/>
              </a:rPr>
              <a:t>u</a:t>
            </a:r>
            <a:r>
              <a:rPr sz="1467" spc="-19" dirty="0">
                <a:solidFill>
                  <a:srgbClr val="FDFFFD"/>
                </a:solidFill>
                <a:latin typeface="Calibri"/>
                <a:cs typeface="Calibri"/>
              </a:rPr>
              <a:t>a</a:t>
            </a:r>
            <a:r>
              <a:rPr sz="1467" dirty="0">
                <a:solidFill>
                  <a:srgbClr val="FDFFFD"/>
                </a:solidFill>
                <a:latin typeface="Calibri"/>
                <a:cs typeface="Calibri"/>
              </a:rPr>
              <a:t>n</a:t>
            </a:r>
            <a:r>
              <a:rPr sz="1467" spc="89" dirty="0">
                <a:solidFill>
                  <a:srgbClr val="FDFFFD"/>
                </a:solidFill>
                <a:latin typeface="Calibri"/>
                <a:cs typeface="Calibri"/>
              </a:rPr>
              <a:t> </a:t>
            </a:r>
            <a:r>
              <a:rPr sz="1467" spc="12" dirty="0">
                <a:solidFill>
                  <a:srgbClr val="FDFFFD"/>
                </a:solidFill>
                <a:latin typeface="Calibri"/>
                <a:cs typeface="Calibri"/>
              </a:rPr>
              <a:t>un</a:t>
            </a:r>
            <a:r>
              <a:rPr sz="1467" spc="-5" dirty="0">
                <a:solidFill>
                  <a:srgbClr val="FDFFFD"/>
                </a:solidFill>
                <a:latin typeface="Calibri"/>
                <a:cs typeface="Calibri"/>
              </a:rPr>
              <a:t>t</a:t>
            </a:r>
            <a:r>
              <a:rPr sz="1467" spc="12" dirty="0">
                <a:solidFill>
                  <a:srgbClr val="FDFFFD"/>
                </a:solidFill>
                <a:latin typeface="Calibri"/>
                <a:cs typeface="Calibri"/>
              </a:rPr>
              <a:t>u</a:t>
            </a:r>
            <a:r>
              <a:rPr sz="1467" dirty="0">
                <a:solidFill>
                  <a:srgbClr val="FDFFFD"/>
                </a:solidFill>
                <a:latin typeface="Calibri"/>
                <a:cs typeface="Calibri"/>
              </a:rPr>
              <a:t>k</a:t>
            </a:r>
            <a:r>
              <a:rPr sz="1467" spc="155" dirty="0">
                <a:solidFill>
                  <a:srgbClr val="FDFFFD"/>
                </a:solidFill>
                <a:latin typeface="Calibri"/>
                <a:cs typeface="Calibri"/>
              </a:rPr>
              <a:t> </a:t>
            </a:r>
            <a:r>
              <a:rPr sz="1467" dirty="0">
                <a:solidFill>
                  <a:srgbClr val="FDFFFD"/>
                </a:solidFill>
                <a:latin typeface="Calibri"/>
                <a:cs typeface="Calibri"/>
              </a:rPr>
              <a:t>m</a:t>
            </a:r>
            <a:r>
              <a:rPr sz="1467" spc="52" dirty="0">
                <a:solidFill>
                  <a:srgbClr val="FDFFFD"/>
                </a:solidFill>
                <a:latin typeface="Calibri"/>
                <a:cs typeface="Calibri"/>
              </a:rPr>
              <a:t>e</a:t>
            </a:r>
            <a:r>
              <a:rPr sz="1467" dirty="0">
                <a:solidFill>
                  <a:srgbClr val="FDFFFD"/>
                </a:solidFill>
                <a:latin typeface="Calibri"/>
                <a:cs typeface="Calibri"/>
              </a:rPr>
              <a:t>m</a:t>
            </a:r>
            <a:r>
              <a:rPr sz="1467" spc="12" dirty="0">
                <a:solidFill>
                  <a:srgbClr val="FDFFFD"/>
                </a:solidFill>
                <a:latin typeface="Calibri"/>
                <a:cs typeface="Calibri"/>
              </a:rPr>
              <a:t>b</a:t>
            </a:r>
            <a:r>
              <a:rPr sz="1467" spc="5" dirty="0">
                <a:solidFill>
                  <a:srgbClr val="FDFFFD"/>
                </a:solidFill>
                <a:latin typeface="Calibri"/>
                <a:cs typeface="Calibri"/>
              </a:rPr>
              <a:t>u</a:t>
            </a:r>
            <a:r>
              <a:rPr sz="1467" spc="12" dirty="0">
                <a:solidFill>
                  <a:srgbClr val="FDFFFD"/>
                </a:solidFill>
                <a:latin typeface="Calibri"/>
                <a:cs typeface="Calibri"/>
              </a:rPr>
              <a:t>k</a:t>
            </a:r>
            <a:r>
              <a:rPr sz="1467" dirty="0">
                <a:solidFill>
                  <a:srgbClr val="FDFFFD"/>
                </a:solidFill>
                <a:latin typeface="Calibri"/>
                <a:cs typeface="Calibri"/>
              </a:rPr>
              <a:t>a</a:t>
            </a:r>
            <a:r>
              <a:rPr sz="1467" spc="-27" dirty="0">
                <a:solidFill>
                  <a:srgbClr val="FDFFFD"/>
                </a:solidFill>
                <a:latin typeface="Calibri"/>
                <a:cs typeface="Calibri"/>
              </a:rPr>
              <a:t> </a:t>
            </a:r>
            <a:r>
              <a:rPr sz="1467" spc="12" dirty="0">
                <a:solidFill>
                  <a:srgbClr val="FDFFFD"/>
                </a:solidFill>
                <a:latin typeface="Calibri"/>
                <a:cs typeface="Calibri"/>
              </a:rPr>
              <a:t>h</a:t>
            </a:r>
            <a:r>
              <a:rPr sz="1467" spc="-19" dirty="0">
                <a:solidFill>
                  <a:srgbClr val="FDFFFD"/>
                </a:solidFill>
                <a:latin typeface="Calibri"/>
                <a:cs typeface="Calibri"/>
              </a:rPr>
              <a:t>a</a:t>
            </a:r>
            <a:r>
              <a:rPr sz="1467" spc="-5" dirty="0">
                <a:solidFill>
                  <a:srgbClr val="FDFFFD"/>
                </a:solidFill>
                <a:latin typeface="Calibri"/>
                <a:cs typeface="Calibri"/>
              </a:rPr>
              <a:t>t</a:t>
            </a:r>
            <a:r>
              <a:rPr sz="1467" dirty="0">
                <a:solidFill>
                  <a:srgbClr val="FDFFFD"/>
                </a:solidFill>
                <a:latin typeface="Calibri"/>
                <a:cs typeface="Calibri"/>
              </a:rPr>
              <a:t>i</a:t>
            </a:r>
            <a:r>
              <a:rPr sz="1467" spc="72" dirty="0">
                <a:solidFill>
                  <a:srgbClr val="FDFFFD"/>
                </a:solidFill>
                <a:latin typeface="Calibri"/>
                <a:cs typeface="Calibri"/>
              </a:rPr>
              <a:t> </a:t>
            </a:r>
            <a:r>
              <a:rPr sz="1467" spc="45" dirty="0">
                <a:solidFill>
                  <a:srgbClr val="FDFFFD"/>
                </a:solidFill>
                <a:latin typeface="Calibri"/>
                <a:cs typeface="Calibri"/>
              </a:rPr>
              <a:t>(</a:t>
            </a:r>
            <a:r>
              <a:rPr sz="1467" spc="5" dirty="0">
                <a:solidFill>
                  <a:srgbClr val="FDFFFD"/>
                </a:solidFill>
                <a:latin typeface="Calibri"/>
                <a:cs typeface="Calibri"/>
              </a:rPr>
              <a:t>o</a:t>
            </a:r>
            <a:r>
              <a:rPr sz="1467" spc="12" dirty="0">
                <a:solidFill>
                  <a:srgbClr val="FDFFFD"/>
                </a:solidFill>
                <a:latin typeface="Calibri"/>
                <a:cs typeface="Calibri"/>
              </a:rPr>
              <a:t>p</a:t>
            </a:r>
            <a:r>
              <a:rPr sz="1467" spc="52" dirty="0">
                <a:solidFill>
                  <a:srgbClr val="FDFFFD"/>
                </a:solidFill>
                <a:latin typeface="Calibri"/>
                <a:cs typeface="Calibri"/>
              </a:rPr>
              <a:t>e</a:t>
            </a:r>
            <a:r>
              <a:rPr sz="1467" dirty="0">
                <a:solidFill>
                  <a:srgbClr val="FDFFFD"/>
                </a:solidFill>
                <a:latin typeface="Calibri"/>
                <a:cs typeface="Calibri"/>
              </a:rPr>
              <a:t>n</a:t>
            </a:r>
            <a:r>
              <a:rPr sz="1467" spc="-49" dirty="0">
                <a:solidFill>
                  <a:srgbClr val="FDFFFD"/>
                </a:solidFill>
                <a:latin typeface="Calibri"/>
                <a:cs typeface="Calibri"/>
              </a:rPr>
              <a:t> </a:t>
            </a:r>
            <a:r>
              <a:rPr sz="1467" spc="12" dirty="0">
                <a:solidFill>
                  <a:srgbClr val="FDFFFD"/>
                </a:solidFill>
                <a:latin typeface="Calibri"/>
                <a:cs typeface="Calibri"/>
              </a:rPr>
              <a:t>h</a:t>
            </a:r>
            <a:r>
              <a:rPr sz="1467" spc="52" dirty="0">
                <a:solidFill>
                  <a:srgbClr val="FDFFFD"/>
                </a:solidFill>
                <a:latin typeface="Calibri"/>
                <a:cs typeface="Calibri"/>
              </a:rPr>
              <a:t>e</a:t>
            </a:r>
            <a:r>
              <a:rPr sz="1467" spc="-19" dirty="0">
                <a:solidFill>
                  <a:srgbClr val="FDFFFD"/>
                </a:solidFill>
                <a:latin typeface="Calibri"/>
                <a:cs typeface="Calibri"/>
              </a:rPr>
              <a:t>ar</a:t>
            </a:r>
            <a:r>
              <a:rPr sz="1467" spc="-5" dirty="0">
                <a:solidFill>
                  <a:srgbClr val="FDFFFD"/>
                </a:solidFill>
                <a:latin typeface="Calibri"/>
                <a:cs typeface="Calibri"/>
              </a:rPr>
              <a:t>t</a:t>
            </a:r>
            <a:r>
              <a:rPr sz="1467" dirty="0">
                <a:solidFill>
                  <a:srgbClr val="FDFFFD"/>
                </a:solidFill>
                <a:latin typeface="Calibri"/>
                <a:cs typeface="Calibri"/>
              </a:rPr>
              <a:t>)</a:t>
            </a:r>
            <a:r>
              <a:rPr sz="1467" spc="85" dirty="0">
                <a:solidFill>
                  <a:srgbClr val="FDFFFD"/>
                </a:solidFill>
                <a:latin typeface="Calibri"/>
                <a:cs typeface="Calibri"/>
              </a:rPr>
              <a:t> </a:t>
            </a:r>
            <a:r>
              <a:rPr sz="1467" spc="12" dirty="0">
                <a:solidFill>
                  <a:srgbClr val="FDFFFD"/>
                </a:solidFill>
                <a:latin typeface="Calibri"/>
                <a:cs typeface="Calibri"/>
              </a:rPr>
              <a:t>d</a:t>
            </a:r>
            <a:r>
              <a:rPr sz="1467" spc="-19" dirty="0">
                <a:solidFill>
                  <a:srgbClr val="FDFFFD"/>
                </a:solidFill>
                <a:latin typeface="Calibri"/>
                <a:cs typeface="Calibri"/>
              </a:rPr>
              <a:t>a</a:t>
            </a:r>
            <a:r>
              <a:rPr sz="1467" dirty="0">
                <a:solidFill>
                  <a:srgbClr val="FDFFFD"/>
                </a:solidFill>
                <a:latin typeface="Calibri"/>
                <a:cs typeface="Calibri"/>
              </a:rPr>
              <a:t>n</a:t>
            </a:r>
            <a:r>
              <a:rPr sz="1467" spc="24" dirty="0">
                <a:solidFill>
                  <a:srgbClr val="FDFFFD"/>
                </a:solidFill>
                <a:latin typeface="Calibri"/>
                <a:cs typeface="Calibri"/>
              </a:rPr>
              <a:t> </a:t>
            </a:r>
            <a:r>
              <a:rPr sz="1467" dirty="0">
                <a:solidFill>
                  <a:srgbClr val="FDFFFD"/>
                </a:solidFill>
                <a:latin typeface="Calibri"/>
                <a:cs typeface="Calibri"/>
              </a:rPr>
              <a:t>m</a:t>
            </a:r>
            <a:r>
              <a:rPr sz="1467" spc="52" dirty="0">
                <a:solidFill>
                  <a:srgbClr val="FDFFFD"/>
                </a:solidFill>
                <a:latin typeface="Calibri"/>
                <a:cs typeface="Calibri"/>
              </a:rPr>
              <a:t>e</a:t>
            </a:r>
            <a:r>
              <a:rPr sz="1467" dirty="0">
                <a:solidFill>
                  <a:srgbClr val="FDFFFD"/>
                </a:solidFill>
                <a:latin typeface="Calibri"/>
                <a:cs typeface="Calibri"/>
              </a:rPr>
              <a:t>m</a:t>
            </a:r>
            <a:r>
              <a:rPr sz="1467" spc="12" dirty="0">
                <a:solidFill>
                  <a:srgbClr val="FDFFFD"/>
                </a:solidFill>
                <a:latin typeface="Calibri"/>
                <a:cs typeface="Calibri"/>
              </a:rPr>
              <a:t>b</a:t>
            </a:r>
            <a:r>
              <a:rPr sz="1467" spc="5" dirty="0">
                <a:solidFill>
                  <a:srgbClr val="FDFFFD"/>
                </a:solidFill>
                <a:latin typeface="Calibri"/>
                <a:cs typeface="Calibri"/>
              </a:rPr>
              <a:t>u</a:t>
            </a:r>
            <a:r>
              <a:rPr sz="1467" spc="12" dirty="0">
                <a:solidFill>
                  <a:srgbClr val="FDFFFD"/>
                </a:solidFill>
                <a:latin typeface="Calibri"/>
                <a:cs typeface="Calibri"/>
              </a:rPr>
              <a:t>k</a:t>
            </a:r>
            <a:r>
              <a:rPr sz="1467" dirty="0">
                <a:solidFill>
                  <a:srgbClr val="FDFFFD"/>
                </a:solidFill>
                <a:latin typeface="Calibri"/>
                <a:cs typeface="Calibri"/>
              </a:rPr>
              <a:t>a</a:t>
            </a:r>
            <a:r>
              <a:rPr sz="1467" spc="72" dirty="0">
                <a:solidFill>
                  <a:srgbClr val="FDFFFD"/>
                </a:solidFill>
                <a:latin typeface="Calibri"/>
                <a:cs typeface="Calibri"/>
              </a:rPr>
              <a:t> </a:t>
            </a:r>
            <a:r>
              <a:rPr sz="1467" spc="12" dirty="0">
                <a:solidFill>
                  <a:srgbClr val="FDFFFD"/>
                </a:solidFill>
                <a:latin typeface="Calibri"/>
                <a:cs typeface="Calibri"/>
              </a:rPr>
              <a:t>p</a:t>
            </a:r>
            <a:r>
              <a:rPr sz="1467" spc="52" dirty="0">
                <a:solidFill>
                  <a:srgbClr val="FDFFFD"/>
                </a:solidFill>
                <a:latin typeface="Calibri"/>
                <a:cs typeface="Calibri"/>
              </a:rPr>
              <a:t>i</a:t>
            </a:r>
            <a:r>
              <a:rPr sz="1467" spc="12" dirty="0">
                <a:solidFill>
                  <a:srgbClr val="FDFFFD"/>
                </a:solidFill>
                <a:latin typeface="Calibri"/>
                <a:cs typeface="Calibri"/>
              </a:rPr>
              <a:t>k</a:t>
            </a:r>
            <a:r>
              <a:rPr sz="1467" spc="59" dirty="0">
                <a:solidFill>
                  <a:srgbClr val="FDFFFD"/>
                </a:solidFill>
                <a:latin typeface="Calibri"/>
                <a:cs typeface="Calibri"/>
              </a:rPr>
              <a:t>i</a:t>
            </a:r>
            <a:r>
              <a:rPr sz="1467" spc="-25" dirty="0">
                <a:solidFill>
                  <a:srgbClr val="FDFFFD"/>
                </a:solidFill>
                <a:latin typeface="Calibri"/>
                <a:cs typeface="Calibri"/>
              </a:rPr>
              <a:t>r</a:t>
            </a:r>
            <a:r>
              <a:rPr sz="1467" spc="-19" dirty="0">
                <a:solidFill>
                  <a:srgbClr val="FDFFFD"/>
                </a:solidFill>
                <a:latin typeface="Calibri"/>
                <a:cs typeface="Calibri"/>
              </a:rPr>
              <a:t>a</a:t>
            </a:r>
            <a:r>
              <a:rPr sz="1467" dirty="0">
                <a:solidFill>
                  <a:srgbClr val="FDFFFD"/>
                </a:solidFill>
                <a:latin typeface="Calibri"/>
                <a:cs typeface="Calibri"/>
              </a:rPr>
              <a:t>n</a:t>
            </a:r>
            <a:r>
              <a:rPr sz="1467" spc="-37" dirty="0">
                <a:solidFill>
                  <a:srgbClr val="FDFFFD"/>
                </a:solidFill>
                <a:latin typeface="Calibri"/>
                <a:cs typeface="Calibri"/>
              </a:rPr>
              <a:t> </a:t>
            </a:r>
            <a:r>
              <a:rPr sz="1467" spc="45" dirty="0">
                <a:solidFill>
                  <a:srgbClr val="FDFFFD"/>
                </a:solidFill>
                <a:latin typeface="Calibri"/>
                <a:cs typeface="Calibri"/>
              </a:rPr>
              <a:t>(</a:t>
            </a:r>
            <a:r>
              <a:rPr sz="1467" spc="5" dirty="0">
                <a:solidFill>
                  <a:srgbClr val="FDFFFD"/>
                </a:solidFill>
                <a:latin typeface="Calibri"/>
                <a:cs typeface="Calibri"/>
              </a:rPr>
              <a:t>o</a:t>
            </a:r>
            <a:r>
              <a:rPr sz="1467" spc="12" dirty="0">
                <a:solidFill>
                  <a:srgbClr val="FDFFFD"/>
                </a:solidFill>
                <a:latin typeface="Calibri"/>
                <a:cs typeface="Calibri"/>
              </a:rPr>
              <a:t>p</a:t>
            </a:r>
            <a:r>
              <a:rPr sz="1467" spc="52" dirty="0">
                <a:solidFill>
                  <a:srgbClr val="FDFFFD"/>
                </a:solidFill>
                <a:latin typeface="Calibri"/>
                <a:cs typeface="Calibri"/>
              </a:rPr>
              <a:t>e</a:t>
            </a:r>
            <a:r>
              <a:rPr sz="1467" dirty="0">
                <a:solidFill>
                  <a:srgbClr val="FDFFFD"/>
                </a:solidFill>
                <a:latin typeface="Calibri"/>
                <a:cs typeface="Calibri"/>
              </a:rPr>
              <a:t>n</a:t>
            </a:r>
            <a:r>
              <a:rPr sz="1467" spc="-49" dirty="0">
                <a:solidFill>
                  <a:srgbClr val="FDFFFD"/>
                </a:solidFill>
                <a:latin typeface="Calibri"/>
                <a:cs typeface="Calibri"/>
              </a:rPr>
              <a:t> </a:t>
            </a:r>
            <a:r>
              <a:rPr sz="1467" dirty="0">
                <a:solidFill>
                  <a:srgbClr val="FDFFFD"/>
                </a:solidFill>
                <a:latin typeface="Calibri"/>
                <a:cs typeface="Calibri"/>
              </a:rPr>
              <a:t>m</a:t>
            </a:r>
            <a:r>
              <a:rPr sz="1467" spc="52" dirty="0">
                <a:solidFill>
                  <a:srgbClr val="FDFFFD"/>
                </a:solidFill>
                <a:latin typeface="Calibri"/>
                <a:cs typeface="Calibri"/>
              </a:rPr>
              <a:t>i</a:t>
            </a:r>
            <a:r>
              <a:rPr sz="1467" spc="12" dirty="0">
                <a:solidFill>
                  <a:srgbClr val="FDFFFD"/>
                </a:solidFill>
                <a:latin typeface="Calibri"/>
                <a:cs typeface="Calibri"/>
              </a:rPr>
              <a:t>nd)</a:t>
            </a:r>
            <a:endParaRPr sz="1467">
              <a:latin typeface="Calibri"/>
              <a:cs typeface="Calibri"/>
            </a:endParaRPr>
          </a:p>
          <a:p>
            <a:pPr marR="3009189" algn="r">
              <a:lnSpc>
                <a:spcPct val="95825"/>
              </a:lnSpc>
              <a:spcBef>
                <a:spcPts val="6563"/>
              </a:spcBef>
            </a:pPr>
            <a:r>
              <a:rPr sz="1600" dirty="0">
                <a:solidFill>
                  <a:srgbClr val="FFFFFF"/>
                </a:solidFill>
                <a:latin typeface="Times New Roman"/>
                <a:cs typeface="Times New Roman"/>
              </a:rPr>
              <a:t>1</a:t>
            </a:r>
            <a:endParaRPr sz="1600">
              <a:latin typeface="Times New Roman"/>
              <a:cs typeface="Times New Roman"/>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8B09F-CCBA-4F91-80AF-10DA2DEE7EDD}"/>
              </a:ext>
            </a:extLst>
          </p:cNvPr>
          <p:cNvSpPr>
            <a:spLocks noGrp="1"/>
          </p:cNvSpPr>
          <p:nvPr>
            <p:ph type="title"/>
          </p:nvPr>
        </p:nvSpPr>
        <p:spPr/>
        <p:txBody>
          <a:bodyPr>
            <a:normAutofit fontScale="90000"/>
          </a:bodyPr>
          <a:lstStyle/>
          <a:p>
            <a:r>
              <a:rPr lang="en-ID" dirty="0"/>
              <a:t>Jogja 360: Virtual Tour Museum Sandi</a:t>
            </a:r>
            <a:br>
              <a:rPr lang="en-ID" dirty="0"/>
            </a:br>
            <a:r>
              <a:rPr lang="en-ID" sz="2700" dirty="0"/>
              <a:t>https://jogja360.net/virtual-tour/03/2021/virtual-tour-museum-sandi/ </a:t>
            </a:r>
          </a:p>
        </p:txBody>
      </p:sp>
      <p:pic>
        <p:nvPicPr>
          <p:cNvPr id="6" name="Content Placeholder 5">
            <a:extLst>
              <a:ext uri="{FF2B5EF4-FFF2-40B4-BE49-F238E27FC236}">
                <a16:creationId xmlns:a16="http://schemas.microsoft.com/office/drawing/2014/main" id="{6EEC2ED6-7294-4E95-A969-A8E9848B239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541287" y="1825625"/>
            <a:ext cx="3775425" cy="4351338"/>
          </a:xfrm>
        </p:spPr>
      </p:pic>
      <p:pic>
        <p:nvPicPr>
          <p:cNvPr id="8" name="Content Placeholder 7">
            <a:extLst>
              <a:ext uri="{FF2B5EF4-FFF2-40B4-BE49-F238E27FC236}">
                <a16:creationId xmlns:a16="http://schemas.microsoft.com/office/drawing/2014/main" id="{84DA4872-4D1F-48C4-AF6B-179CFE4A48E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704545"/>
            <a:ext cx="5181600" cy="2593498"/>
          </a:xfrm>
        </p:spPr>
      </p:pic>
      <p:sp>
        <p:nvSpPr>
          <p:cNvPr id="3" name="Footer Placeholder 2">
            <a:extLst>
              <a:ext uri="{FF2B5EF4-FFF2-40B4-BE49-F238E27FC236}">
                <a16:creationId xmlns:a16="http://schemas.microsoft.com/office/drawing/2014/main" id="{FC12199C-4A0F-4858-94A4-09DF8E6A5813}"/>
              </a:ext>
            </a:extLst>
          </p:cNvPr>
          <p:cNvSpPr>
            <a:spLocks noGrp="1"/>
          </p:cNvSpPr>
          <p:nvPr>
            <p:ph type="ftr" sz="quarter" idx="11"/>
          </p:nvPr>
        </p:nvSpPr>
        <p:spPr/>
        <p:txBody>
          <a:bodyPr/>
          <a:lstStyle/>
          <a:p>
            <a:r>
              <a:rPr lang="en-ID"/>
              <a:t>Ir. Meizano Ardhi Muhammad, S.T., M.T.</a:t>
            </a:r>
          </a:p>
        </p:txBody>
      </p:sp>
    </p:spTree>
    <p:extLst>
      <p:ext uri="{BB962C8B-B14F-4D97-AF65-F5344CB8AC3E}">
        <p14:creationId xmlns:p14="http://schemas.microsoft.com/office/powerpoint/2010/main" val="110632545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45BC5-B255-4ADA-8C41-CB70CF5B2C41}"/>
              </a:ext>
            </a:extLst>
          </p:cNvPr>
          <p:cNvSpPr>
            <a:spLocks noGrp="1"/>
          </p:cNvSpPr>
          <p:nvPr>
            <p:ph type="title"/>
          </p:nvPr>
        </p:nvSpPr>
        <p:spPr/>
        <p:txBody>
          <a:bodyPr/>
          <a:lstStyle/>
          <a:p>
            <a:r>
              <a:rPr lang="en-US" dirty="0"/>
              <a:t>Tur Virtual Museum Tsunami Aceh</a:t>
            </a:r>
            <a:endParaRPr lang="en-ID" dirty="0"/>
          </a:p>
        </p:txBody>
      </p:sp>
      <p:pic>
        <p:nvPicPr>
          <p:cNvPr id="1026" name="Picture 2">
            <a:extLst>
              <a:ext uri="{FF2B5EF4-FFF2-40B4-BE49-F238E27FC236}">
                <a16:creationId xmlns:a16="http://schemas.microsoft.com/office/drawing/2014/main" id="{148F67EF-480F-41CA-B248-71BDD9B334C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20331" y="1825625"/>
            <a:ext cx="4351338" cy="435133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56F723A-58E5-4AD1-9828-A08DDC5FB555}"/>
              </a:ext>
            </a:extLst>
          </p:cNvPr>
          <p:cNvSpPr txBox="1"/>
          <p:nvPr/>
        </p:nvSpPr>
        <p:spPr>
          <a:xfrm>
            <a:off x="2569029" y="6215876"/>
            <a:ext cx="8159931" cy="276999"/>
          </a:xfrm>
          <a:prstGeom prst="rect">
            <a:avLst/>
          </a:prstGeom>
          <a:noFill/>
        </p:spPr>
        <p:txBody>
          <a:bodyPr wrap="square">
            <a:spAutoFit/>
          </a:bodyPr>
          <a:lstStyle/>
          <a:p>
            <a:r>
              <a:rPr lang="en-ID" sz="1200" dirty="0">
                <a:hlinkClick r:id="rId3"/>
              </a:rPr>
              <a:t>https://museumtsunami.id/news/perdana-museum-tsunami-aceh-akan-gelar-tur-virtual-lewat-zoom/239/</a:t>
            </a:r>
            <a:r>
              <a:rPr lang="en-ID" sz="1200" dirty="0"/>
              <a:t> </a:t>
            </a:r>
          </a:p>
        </p:txBody>
      </p:sp>
      <p:sp>
        <p:nvSpPr>
          <p:cNvPr id="3" name="Footer Placeholder 2">
            <a:extLst>
              <a:ext uri="{FF2B5EF4-FFF2-40B4-BE49-F238E27FC236}">
                <a16:creationId xmlns:a16="http://schemas.microsoft.com/office/drawing/2014/main" id="{47039FD4-AEED-438A-8DAC-F09619B0E948}"/>
              </a:ext>
            </a:extLst>
          </p:cNvPr>
          <p:cNvSpPr>
            <a:spLocks noGrp="1"/>
          </p:cNvSpPr>
          <p:nvPr>
            <p:ph type="ftr" sz="quarter" idx="11"/>
          </p:nvPr>
        </p:nvSpPr>
        <p:spPr/>
        <p:txBody>
          <a:bodyPr/>
          <a:lstStyle/>
          <a:p>
            <a:r>
              <a:rPr lang="en-ID"/>
              <a:t>Ir. Meizano Ardhi Muhammad, S.T., M.T.</a:t>
            </a:r>
          </a:p>
        </p:txBody>
      </p:sp>
    </p:spTree>
    <p:extLst>
      <p:ext uri="{BB962C8B-B14F-4D97-AF65-F5344CB8AC3E}">
        <p14:creationId xmlns:p14="http://schemas.microsoft.com/office/powerpoint/2010/main" val="163587153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99ED9-7C17-48F0-BB81-B920CB0B5E8F}"/>
              </a:ext>
            </a:extLst>
          </p:cNvPr>
          <p:cNvSpPr>
            <a:spLocks noGrp="1"/>
          </p:cNvSpPr>
          <p:nvPr>
            <p:ph type="title"/>
          </p:nvPr>
        </p:nvSpPr>
        <p:spPr/>
        <p:txBody>
          <a:bodyPr/>
          <a:lstStyle/>
          <a:p>
            <a:r>
              <a:rPr lang="en-ID" dirty="0"/>
              <a:t>KELEBIHAN VIRTUAL TOUR</a:t>
            </a:r>
          </a:p>
        </p:txBody>
      </p:sp>
      <p:sp>
        <p:nvSpPr>
          <p:cNvPr id="3" name="Content Placeholder 2">
            <a:extLst>
              <a:ext uri="{FF2B5EF4-FFF2-40B4-BE49-F238E27FC236}">
                <a16:creationId xmlns:a16="http://schemas.microsoft.com/office/drawing/2014/main" id="{61788416-6F3F-4AD2-B85C-088ABE09B8BC}"/>
              </a:ext>
            </a:extLst>
          </p:cNvPr>
          <p:cNvSpPr>
            <a:spLocks noGrp="1"/>
          </p:cNvSpPr>
          <p:nvPr>
            <p:ph idx="1"/>
          </p:nvPr>
        </p:nvSpPr>
        <p:spPr/>
        <p:txBody>
          <a:bodyPr/>
          <a:lstStyle/>
          <a:p>
            <a:r>
              <a:rPr lang="en-GB" dirty="0"/>
              <a:t>Virtual Tour </a:t>
            </a:r>
            <a:r>
              <a:rPr lang="en-GB" dirty="0" err="1"/>
              <a:t>baik</a:t>
            </a:r>
            <a:r>
              <a:rPr lang="en-GB" dirty="0"/>
              <a:t> </a:t>
            </a:r>
            <a:r>
              <a:rPr lang="en-GB" dirty="0" err="1"/>
              <a:t>untuk</a:t>
            </a:r>
            <a:r>
              <a:rPr lang="en-GB" dirty="0"/>
              <a:t> </a:t>
            </a:r>
            <a:r>
              <a:rPr lang="en-GB" dirty="0" err="1"/>
              <a:t>lingkungan</a:t>
            </a:r>
            <a:endParaRPr lang="en-GB" dirty="0"/>
          </a:p>
          <a:p>
            <a:r>
              <a:rPr lang="en-GB" dirty="0"/>
              <a:t>Virtual Tour </a:t>
            </a:r>
            <a:r>
              <a:rPr lang="en-GB" dirty="0" err="1"/>
              <a:t>memberikan</a:t>
            </a:r>
            <a:r>
              <a:rPr lang="en-GB" dirty="0"/>
              <a:t> </a:t>
            </a:r>
            <a:r>
              <a:rPr lang="en-GB" dirty="0" err="1"/>
              <a:t>kebebasan</a:t>
            </a:r>
            <a:r>
              <a:rPr lang="en-GB" dirty="0"/>
              <a:t> dan </a:t>
            </a:r>
            <a:r>
              <a:rPr lang="en-GB" dirty="0" err="1"/>
              <a:t>fleksibilitas</a:t>
            </a:r>
            <a:endParaRPr lang="en-GB" dirty="0"/>
          </a:p>
          <a:p>
            <a:r>
              <a:rPr lang="en-GB" dirty="0" err="1"/>
              <a:t>Biaya</a:t>
            </a:r>
            <a:r>
              <a:rPr lang="en-GB" dirty="0"/>
              <a:t> </a:t>
            </a:r>
            <a:r>
              <a:rPr lang="en-GB" dirty="0" err="1"/>
              <a:t>wisata</a:t>
            </a:r>
            <a:r>
              <a:rPr lang="en-GB" dirty="0"/>
              <a:t> virtual </a:t>
            </a:r>
            <a:r>
              <a:rPr lang="en-GB" dirty="0" err="1"/>
              <a:t>lebih</a:t>
            </a:r>
            <a:r>
              <a:rPr lang="en-GB" dirty="0"/>
              <a:t> </a:t>
            </a:r>
            <a:r>
              <a:rPr lang="en-GB" dirty="0" err="1"/>
              <a:t>murah</a:t>
            </a:r>
            <a:endParaRPr lang="en-GB" dirty="0"/>
          </a:p>
          <a:p>
            <a:r>
              <a:rPr lang="en-GB" dirty="0"/>
              <a:t>Virtual Tour </a:t>
            </a:r>
            <a:r>
              <a:rPr lang="en-GB" dirty="0" err="1"/>
              <a:t>dapat</a:t>
            </a:r>
            <a:r>
              <a:rPr lang="en-GB" dirty="0"/>
              <a:t> </a:t>
            </a:r>
            <a:r>
              <a:rPr lang="en-GB" dirty="0" err="1"/>
              <a:t>merangsang</a:t>
            </a:r>
            <a:r>
              <a:rPr lang="en-GB" dirty="0"/>
              <a:t> </a:t>
            </a:r>
            <a:r>
              <a:rPr lang="en-GB" dirty="0" err="1"/>
              <a:t>pariwisata</a:t>
            </a:r>
            <a:r>
              <a:rPr lang="en-GB" dirty="0"/>
              <a:t> </a:t>
            </a:r>
            <a:r>
              <a:rPr lang="en-GB" dirty="0" err="1"/>
              <a:t>fisik</a:t>
            </a:r>
            <a:endParaRPr lang="en-ID" dirty="0"/>
          </a:p>
        </p:txBody>
      </p:sp>
      <p:sp>
        <p:nvSpPr>
          <p:cNvPr id="4" name="Footer Placeholder 3">
            <a:extLst>
              <a:ext uri="{FF2B5EF4-FFF2-40B4-BE49-F238E27FC236}">
                <a16:creationId xmlns:a16="http://schemas.microsoft.com/office/drawing/2014/main" id="{7912F1C9-07E1-434E-B509-1C49FFB7138F}"/>
              </a:ext>
            </a:extLst>
          </p:cNvPr>
          <p:cNvSpPr>
            <a:spLocks noGrp="1"/>
          </p:cNvSpPr>
          <p:nvPr>
            <p:ph type="ftr" sz="quarter" idx="11"/>
          </p:nvPr>
        </p:nvSpPr>
        <p:spPr/>
        <p:txBody>
          <a:bodyPr/>
          <a:lstStyle/>
          <a:p>
            <a:r>
              <a:rPr lang="en-ID"/>
              <a:t>Ir. Meizano Ardhi Muhammad, S.T., M.T.</a:t>
            </a:r>
          </a:p>
        </p:txBody>
      </p:sp>
    </p:spTree>
    <p:extLst>
      <p:ext uri="{BB962C8B-B14F-4D97-AF65-F5344CB8AC3E}">
        <p14:creationId xmlns:p14="http://schemas.microsoft.com/office/powerpoint/2010/main" val="293808043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7B996-3EDA-482F-A276-708509902DA5}"/>
              </a:ext>
            </a:extLst>
          </p:cNvPr>
          <p:cNvSpPr>
            <a:spLocks noGrp="1"/>
          </p:cNvSpPr>
          <p:nvPr>
            <p:ph type="title"/>
          </p:nvPr>
        </p:nvSpPr>
        <p:spPr/>
        <p:txBody>
          <a:bodyPr/>
          <a:lstStyle/>
          <a:p>
            <a:r>
              <a:rPr lang="en-ID" dirty="0"/>
              <a:t>KEKURANGAN VIRTUAL TOUR</a:t>
            </a:r>
          </a:p>
        </p:txBody>
      </p:sp>
      <p:sp>
        <p:nvSpPr>
          <p:cNvPr id="3" name="Content Placeholder 2">
            <a:extLst>
              <a:ext uri="{FF2B5EF4-FFF2-40B4-BE49-F238E27FC236}">
                <a16:creationId xmlns:a16="http://schemas.microsoft.com/office/drawing/2014/main" id="{A0AC6F16-3A7E-4816-B007-8ACAB2D2F2BB}"/>
              </a:ext>
            </a:extLst>
          </p:cNvPr>
          <p:cNvSpPr>
            <a:spLocks noGrp="1"/>
          </p:cNvSpPr>
          <p:nvPr>
            <p:ph idx="1"/>
          </p:nvPr>
        </p:nvSpPr>
        <p:spPr/>
        <p:txBody>
          <a:bodyPr/>
          <a:lstStyle/>
          <a:p>
            <a:pPr marL="514350" indent="-514350">
              <a:buFont typeface="+mj-lt"/>
              <a:buAutoNum type="arabicPeriod"/>
            </a:pPr>
            <a:r>
              <a:rPr lang="en-GB" dirty="0"/>
              <a:t>Virtual Tour </a:t>
            </a:r>
            <a:r>
              <a:rPr lang="en-GB" dirty="0" err="1"/>
              <a:t>tidak</a:t>
            </a:r>
            <a:r>
              <a:rPr lang="en-GB" dirty="0"/>
              <a:t> </a:t>
            </a:r>
            <a:r>
              <a:rPr lang="en-GB" dirty="0" err="1"/>
              <a:t>dapat</a:t>
            </a:r>
            <a:r>
              <a:rPr lang="en-GB" dirty="0"/>
              <a:t> </a:t>
            </a:r>
            <a:r>
              <a:rPr lang="en-GB" dirty="0" err="1"/>
              <a:t>diakses</a:t>
            </a:r>
            <a:r>
              <a:rPr lang="en-GB" dirty="0"/>
              <a:t> oleh </a:t>
            </a:r>
            <a:r>
              <a:rPr lang="en-GB" dirty="0" err="1"/>
              <a:t>semua</a:t>
            </a:r>
            <a:r>
              <a:rPr lang="en-GB" dirty="0"/>
              <a:t> orang</a:t>
            </a:r>
          </a:p>
          <a:p>
            <a:pPr marL="514350" indent="-514350">
              <a:buFont typeface="+mj-lt"/>
              <a:buAutoNum type="arabicPeriod"/>
            </a:pPr>
            <a:r>
              <a:rPr lang="en-GB" dirty="0"/>
              <a:t>Virtual Tour </a:t>
            </a:r>
            <a:r>
              <a:rPr lang="en-GB" dirty="0" err="1"/>
              <a:t>tidak</a:t>
            </a:r>
            <a:r>
              <a:rPr lang="en-GB" dirty="0"/>
              <a:t> </a:t>
            </a:r>
            <a:r>
              <a:rPr lang="en-GB" dirty="0" err="1"/>
              <a:t>memberikan</a:t>
            </a:r>
            <a:r>
              <a:rPr lang="en-GB" dirty="0"/>
              <a:t> </a:t>
            </a:r>
            <a:r>
              <a:rPr lang="en-GB" dirty="0" err="1"/>
              <a:t>keuntungan</a:t>
            </a:r>
            <a:r>
              <a:rPr lang="en-GB" dirty="0"/>
              <a:t> </a:t>
            </a:r>
            <a:r>
              <a:rPr lang="en-GB" dirty="0" err="1"/>
              <a:t>ekonomi</a:t>
            </a:r>
            <a:r>
              <a:rPr lang="en-GB" dirty="0"/>
              <a:t> yang </a:t>
            </a:r>
            <a:r>
              <a:rPr lang="en-GB" dirty="0" err="1"/>
              <a:t>diberikan</a:t>
            </a:r>
            <a:r>
              <a:rPr lang="en-GB" dirty="0"/>
              <a:t> oleh </a:t>
            </a:r>
            <a:r>
              <a:rPr lang="en-GB" dirty="0" err="1"/>
              <a:t>pariwisata</a:t>
            </a:r>
            <a:r>
              <a:rPr lang="en-GB" dirty="0"/>
              <a:t> </a:t>
            </a:r>
            <a:r>
              <a:rPr lang="en-GB" dirty="0" err="1"/>
              <a:t>tradisional</a:t>
            </a:r>
            <a:endParaRPr lang="en-GB" dirty="0"/>
          </a:p>
          <a:p>
            <a:pPr marL="514350" indent="-514350">
              <a:buFont typeface="+mj-lt"/>
              <a:buAutoNum type="arabicPeriod"/>
            </a:pPr>
            <a:r>
              <a:rPr lang="en-GB" dirty="0"/>
              <a:t>Virtual Tour </a:t>
            </a:r>
            <a:r>
              <a:rPr lang="en-GB" dirty="0" err="1"/>
              <a:t>memiliki</a:t>
            </a:r>
            <a:r>
              <a:rPr lang="en-GB" dirty="0"/>
              <a:t> </a:t>
            </a:r>
            <a:r>
              <a:rPr lang="en-GB" dirty="0" err="1"/>
              <a:t>interaksi</a:t>
            </a:r>
            <a:r>
              <a:rPr lang="en-GB" dirty="0"/>
              <a:t> </a:t>
            </a:r>
            <a:r>
              <a:rPr lang="en-GB" dirty="0" err="1"/>
              <a:t>sosial</a:t>
            </a:r>
            <a:r>
              <a:rPr lang="en-GB" dirty="0"/>
              <a:t> yang </a:t>
            </a:r>
            <a:r>
              <a:rPr lang="en-GB" dirty="0" err="1"/>
              <a:t>terbatas</a:t>
            </a:r>
            <a:endParaRPr lang="en-ID" dirty="0"/>
          </a:p>
        </p:txBody>
      </p:sp>
      <p:sp>
        <p:nvSpPr>
          <p:cNvPr id="4" name="Footer Placeholder 3">
            <a:extLst>
              <a:ext uri="{FF2B5EF4-FFF2-40B4-BE49-F238E27FC236}">
                <a16:creationId xmlns:a16="http://schemas.microsoft.com/office/drawing/2014/main" id="{D4B504C2-33AC-4393-A231-0CD54F01DA19}"/>
              </a:ext>
            </a:extLst>
          </p:cNvPr>
          <p:cNvSpPr>
            <a:spLocks noGrp="1"/>
          </p:cNvSpPr>
          <p:nvPr>
            <p:ph type="ftr" sz="quarter" idx="11"/>
          </p:nvPr>
        </p:nvSpPr>
        <p:spPr/>
        <p:txBody>
          <a:bodyPr/>
          <a:lstStyle/>
          <a:p>
            <a:r>
              <a:rPr lang="en-ID"/>
              <a:t>Ir. Meizano Ardhi Muhammad, S.T., M.T.</a:t>
            </a:r>
          </a:p>
        </p:txBody>
      </p:sp>
    </p:spTree>
    <p:extLst>
      <p:ext uri="{BB962C8B-B14F-4D97-AF65-F5344CB8AC3E}">
        <p14:creationId xmlns:p14="http://schemas.microsoft.com/office/powerpoint/2010/main" val="174504664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7B8A7-53AB-487C-AACD-C2F1E52A5557}"/>
              </a:ext>
            </a:extLst>
          </p:cNvPr>
          <p:cNvSpPr>
            <a:spLocks noGrp="1"/>
          </p:cNvSpPr>
          <p:nvPr>
            <p:ph type="ctrTitle"/>
          </p:nvPr>
        </p:nvSpPr>
        <p:spPr/>
        <p:txBody>
          <a:bodyPr/>
          <a:lstStyle/>
          <a:p>
            <a:r>
              <a:rPr lang="en-US" dirty="0"/>
              <a:t>Media </a:t>
            </a:r>
            <a:r>
              <a:rPr lang="en-US" dirty="0" err="1"/>
              <a:t>Pembelajaran</a:t>
            </a:r>
            <a:endParaRPr lang="en-US" dirty="0"/>
          </a:p>
        </p:txBody>
      </p:sp>
      <p:sp>
        <p:nvSpPr>
          <p:cNvPr id="3" name="Subtitle 2">
            <a:extLst>
              <a:ext uri="{FF2B5EF4-FFF2-40B4-BE49-F238E27FC236}">
                <a16:creationId xmlns:a16="http://schemas.microsoft.com/office/drawing/2014/main" id="{557CBA18-E472-433B-A98C-53DC5C4D5139}"/>
              </a:ext>
            </a:extLst>
          </p:cNvPr>
          <p:cNvSpPr>
            <a:spLocks noGrp="1"/>
          </p:cNvSpPr>
          <p:nvPr>
            <p:ph type="subTitle" idx="1"/>
          </p:nvPr>
        </p:nvSpPr>
        <p:spPr/>
        <p:txBody>
          <a:bodyPr/>
          <a:lstStyle/>
          <a:p>
            <a:r>
              <a:rPr lang="en-US" dirty="0"/>
              <a:t>Meizano Ardhi Muhammad, M.T.</a:t>
            </a:r>
          </a:p>
        </p:txBody>
      </p:sp>
    </p:spTree>
    <p:extLst>
      <p:ext uri="{BB962C8B-B14F-4D97-AF65-F5344CB8AC3E}">
        <p14:creationId xmlns:p14="http://schemas.microsoft.com/office/powerpoint/2010/main" val="2302564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7" name="object 7"/>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8" name="object 8"/>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9" name="object 9"/>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10" name="object 10"/>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11" name="object 11"/>
          <p:cNvSpPr/>
          <p:nvPr/>
        </p:nvSpPr>
        <p:spPr>
          <a:xfrm>
            <a:off x="9766301" y="88901"/>
            <a:ext cx="2324100" cy="6083300"/>
          </a:xfrm>
          <a:custGeom>
            <a:avLst/>
            <a:gdLst/>
            <a:ahLst/>
            <a:cxnLst/>
            <a:rect l="l" t="t" r="r" b="b"/>
            <a:pathLst>
              <a:path w="1743075" h="4562475">
                <a:moveTo>
                  <a:pt x="0" y="4562475"/>
                </a:moveTo>
                <a:lnTo>
                  <a:pt x="1743075" y="4562475"/>
                </a:lnTo>
                <a:lnTo>
                  <a:pt x="1743075" y="0"/>
                </a:lnTo>
                <a:lnTo>
                  <a:pt x="0" y="0"/>
                </a:lnTo>
                <a:lnTo>
                  <a:pt x="0" y="4562475"/>
                </a:lnTo>
                <a:close/>
              </a:path>
            </a:pathLst>
          </a:custGeom>
          <a:solidFill>
            <a:srgbClr val="F1F1F1"/>
          </a:solidFill>
        </p:spPr>
        <p:txBody>
          <a:bodyPr wrap="square" lIns="0" tIns="0" rIns="0" bIns="0" rtlCol="0">
            <a:noAutofit/>
          </a:bodyPr>
          <a:lstStyle/>
          <a:p>
            <a:endParaRPr sz="2400"/>
          </a:p>
        </p:txBody>
      </p:sp>
      <p:sp>
        <p:nvSpPr>
          <p:cNvPr id="12" name="object 12"/>
          <p:cNvSpPr/>
          <p:nvPr/>
        </p:nvSpPr>
        <p:spPr>
          <a:xfrm>
            <a:off x="9766301" y="88901"/>
            <a:ext cx="2324100" cy="6083300"/>
          </a:xfrm>
          <a:prstGeom prst="rect">
            <a:avLst/>
          </a:prstGeom>
          <a:blipFill>
            <a:blip r:embed="rId2" cstate="print"/>
            <a:stretch>
              <a:fillRect/>
            </a:stretch>
          </a:blipFill>
        </p:spPr>
        <p:txBody>
          <a:bodyPr wrap="square" lIns="0" tIns="0" rIns="0" bIns="0" rtlCol="0">
            <a:noAutofit/>
          </a:bodyPr>
          <a:lstStyle/>
          <a:p>
            <a:endParaRPr sz="2400"/>
          </a:p>
        </p:txBody>
      </p:sp>
      <p:sp>
        <p:nvSpPr>
          <p:cNvPr id="13" name="object 13"/>
          <p:cNvSpPr/>
          <p:nvPr/>
        </p:nvSpPr>
        <p:spPr>
          <a:xfrm>
            <a:off x="139700" y="6210301"/>
            <a:ext cx="9423400" cy="546100"/>
          </a:xfrm>
          <a:prstGeom prst="rect">
            <a:avLst/>
          </a:prstGeom>
          <a:blipFill>
            <a:blip r:embed="rId3" cstate="print"/>
            <a:stretch>
              <a:fillRect/>
            </a:stretch>
          </a:blipFill>
        </p:spPr>
        <p:txBody>
          <a:bodyPr wrap="square" lIns="0" tIns="0" rIns="0" bIns="0" rtlCol="0">
            <a:noAutofit/>
          </a:bodyPr>
          <a:lstStyle/>
          <a:p>
            <a:endParaRPr sz="2400"/>
          </a:p>
        </p:txBody>
      </p:sp>
      <p:sp>
        <p:nvSpPr>
          <p:cNvPr id="14" name="object 14"/>
          <p:cNvSpPr/>
          <p:nvPr/>
        </p:nvSpPr>
        <p:spPr>
          <a:xfrm>
            <a:off x="317501" y="6172201"/>
            <a:ext cx="1308100" cy="495300"/>
          </a:xfrm>
          <a:prstGeom prst="rect">
            <a:avLst/>
          </a:prstGeom>
          <a:blipFill>
            <a:blip r:embed="rId4" cstate="print"/>
            <a:stretch>
              <a:fillRect/>
            </a:stretch>
          </a:blipFill>
        </p:spPr>
        <p:txBody>
          <a:bodyPr wrap="square" lIns="0" tIns="0" rIns="0" bIns="0" rtlCol="0">
            <a:noAutofit/>
          </a:bodyPr>
          <a:lstStyle/>
          <a:p>
            <a:endParaRPr sz="2400"/>
          </a:p>
        </p:txBody>
      </p:sp>
      <p:sp>
        <p:nvSpPr>
          <p:cNvPr id="15" name="object 15"/>
          <p:cNvSpPr/>
          <p:nvPr/>
        </p:nvSpPr>
        <p:spPr>
          <a:xfrm>
            <a:off x="63500" y="190500"/>
            <a:ext cx="1143000" cy="812800"/>
          </a:xfrm>
          <a:prstGeom prst="rect">
            <a:avLst/>
          </a:prstGeom>
          <a:blipFill>
            <a:blip r:embed="rId5" cstate="print"/>
            <a:stretch>
              <a:fillRect/>
            </a:stretch>
          </a:blipFill>
        </p:spPr>
        <p:txBody>
          <a:bodyPr wrap="square" lIns="0" tIns="0" rIns="0" bIns="0" rtlCol="0">
            <a:noAutofit/>
          </a:bodyPr>
          <a:lstStyle/>
          <a:p>
            <a:endParaRPr sz="2400"/>
          </a:p>
        </p:txBody>
      </p:sp>
      <p:sp>
        <p:nvSpPr>
          <p:cNvPr id="16" name="object 16"/>
          <p:cNvSpPr/>
          <p:nvPr/>
        </p:nvSpPr>
        <p:spPr>
          <a:xfrm>
            <a:off x="3048000" y="457200"/>
            <a:ext cx="3733800" cy="3683000"/>
          </a:xfrm>
          <a:prstGeom prst="rect">
            <a:avLst/>
          </a:prstGeom>
          <a:blipFill>
            <a:blip r:embed="rId6" cstate="print"/>
            <a:stretch>
              <a:fillRect/>
            </a:stretch>
          </a:blipFill>
        </p:spPr>
        <p:txBody>
          <a:bodyPr wrap="square" lIns="0" tIns="0" rIns="0" bIns="0" rtlCol="0">
            <a:noAutofit/>
          </a:bodyPr>
          <a:lstStyle/>
          <a:p>
            <a:endParaRPr sz="2400"/>
          </a:p>
        </p:txBody>
      </p:sp>
      <p:sp>
        <p:nvSpPr>
          <p:cNvPr id="17" name="object 17"/>
          <p:cNvSpPr/>
          <p:nvPr/>
        </p:nvSpPr>
        <p:spPr>
          <a:xfrm>
            <a:off x="10020300" y="5499101"/>
            <a:ext cx="1676400" cy="495300"/>
          </a:xfrm>
          <a:prstGeom prst="rect">
            <a:avLst/>
          </a:prstGeom>
          <a:blipFill>
            <a:blip r:embed="rId7" cstate="print"/>
            <a:stretch>
              <a:fillRect/>
            </a:stretch>
          </a:blipFill>
        </p:spPr>
        <p:txBody>
          <a:bodyPr wrap="square" lIns="0" tIns="0" rIns="0" bIns="0" rtlCol="0">
            <a:noAutofit/>
          </a:bodyPr>
          <a:lstStyle/>
          <a:p>
            <a:endParaRPr sz="2400"/>
          </a:p>
        </p:txBody>
      </p:sp>
      <p:sp>
        <p:nvSpPr>
          <p:cNvPr id="18" name="object 18"/>
          <p:cNvSpPr/>
          <p:nvPr/>
        </p:nvSpPr>
        <p:spPr>
          <a:xfrm>
            <a:off x="10007600" y="5486401"/>
            <a:ext cx="1701800" cy="520700"/>
          </a:xfrm>
          <a:prstGeom prst="rect">
            <a:avLst/>
          </a:prstGeom>
          <a:blipFill>
            <a:blip r:embed="rId8" cstate="print"/>
            <a:stretch>
              <a:fillRect/>
            </a:stretch>
          </a:blipFill>
        </p:spPr>
        <p:txBody>
          <a:bodyPr wrap="square" lIns="0" tIns="0" rIns="0" bIns="0" rtlCol="0">
            <a:noAutofit/>
          </a:bodyPr>
          <a:lstStyle/>
          <a:p>
            <a:endParaRPr sz="2400"/>
          </a:p>
        </p:txBody>
      </p:sp>
      <p:sp>
        <p:nvSpPr>
          <p:cNvPr id="19" name="object 19"/>
          <p:cNvSpPr/>
          <p:nvPr/>
        </p:nvSpPr>
        <p:spPr>
          <a:xfrm>
            <a:off x="9906000" y="5384801"/>
            <a:ext cx="1905000" cy="723900"/>
          </a:xfrm>
          <a:custGeom>
            <a:avLst/>
            <a:gdLst/>
            <a:ahLst/>
            <a:cxnLst/>
            <a:rect l="l" t="t" r="r" b="b"/>
            <a:pathLst>
              <a:path w="1428750" h="542925">
                <a:moveTo>
                  <a:pt x="0" y="542925"/>
                </a:moveTo>
                <a:lnTo>
                  <a:pt x="51434" y="491490"/>
                </a:lnTo>
                <a:lnTo>
                  <a:pt x="51434" y="51434"/>
                </a:lnTo>
                <a:lnTo>
                  <a:pt x="1377315" y="51434"/>
                </a:lnTo>
                <a:lnTo>
                  <a:pt x="1377315" y="491490"/>
                </a:lnTo>
                <a:lnTo>
                  <a:pt x="51434" y="491490"/>
                </a:lnTo>
                <a:lnTo>
                  <a:pt x="1428750" y="542925"/>
                </a:lnTo>
                <a:lnTo>
                  <a:pt x="1428750" y="0"/>
                </a:lnTo>
                <a:lnTo>
                  <a:pt x="0" y="0"/>
                </a:lnTo>
                <a:lnTo>
                  <a:pt x="0" y="542925"/>
                </a:lnTo>
                <a:close/>
              </a:path>
              <a:path w="1428750" h="542925">
                <a:moveTo>
                  <a:pt x="68579" y="474345"/>
                </a:moveTo>
                <a:lnTo>
                  <a:pt x="85725" y="457200"/>
                </a:lnTo>
                <a:lnTo>
                  <a:pt x="85725" y="85725"/>
                </a:lnTo>
                <a:lnTo>
                  <a:pt x="1343025" y="85725"/>
                </a:lnTo>
                <a:lnTo>
                  <a:pt x="1343025" y="457200"/>
                </a:lnTo>
                <a:lnTo>
                  <a:pt x="85725" y="457200"/>
                </a:lnTo>
                <a:lnTo>
                  <a:pt x="1360170" y="474345"/>
                </a:lnTo>
                <a:lnTo>
                  <a:pt x="1360170" y="68580"/>
                </a:lnTo>
                <a:lnTo>
                  <a:pt x="68579" y="68580"/>
                </a:lnTo>
                <a:lnTo>
                  <a:pt x="68579" y="474345"/>
                </a:lnTo>
                <a:close/>
              </a:path>
              <a:path w="1428750" h="542925">
                <a:moveTo>
                  <a:pt x="85725" y="457200"/>
                </a:moveTo>
                <a:lnTo>
                  <a:pt x="68579" y="474345"/>
                </a:lnTo>
                <a:lnTo>
                  <a:pt x="1360170" y="474345"/>
                </a:lnTo>
                <a:lnTo>
                  <a:pt x="85725" y="457200"/>
                </a:lnTo>
                <a:close/>
              </a:path>
              <a:path w="1428750" h="542925">
                <a:moveTo>
                  <a:pt x="51434" y="491490"/>
                </a:moveTo>
                <a:lnTo>
                  <a:pt x="0" y="542925"/>
                </a:lnTo>
                <a:lnTo>
                  <a:pt x="1428750" y="542925"/>
                </a:lnTo>
                <a:lnTo>
                  <a:pt x="51434" y="491490"/>
                </a:lnTo>
                <a:close/>
              </a:path>
            </a:pathLst>
          </a:custGeom>
          <a:solidFill>
            <a:srgbClr val="000000"/>
          </a:solidFill>
        </p:spPr>
        <p:txBody>
          <a:bodyPr wrap="square" lIns="0" tIns="0" rIns="0" bIns="0" rtlCol="0">
            <a:noAutofit/>
          </a:bodyPr>
          <a:lstStyle/>
          <a:p>
            <a:endParaRPr sz="2400"/>
          </a:p>
        </p:txBody>
      </p:sp>
      <p:sp>
        <p:nvSpPr>
          <p:cNvPr id="20" name="object 20"/>
          <p:cNvSpPr/>
          <p:nvPr/>
        </p:nvSpPr>
        <p:spPr>
          <a:xfrm>
            <a:off x="9906000" y="5384801"/>
            <a:ext cx="1905000" cy="723900"/>
          </a:xfrm>
          <a:custGeom>
            <a:avLst/>
            <a:gdLst/>
            <a:ahLst/>
            <a:cxnLst/>
            <a:rect l="l" t="t" r="r" b="b"/>
            <a:pathLst>
              <a:path w="1428750" h="542925">
                <a:moveTo>
                  <a:pt x="0" y="0"/>
                </a:moveTo>
                <a:lnTo>
                  <a:pt x="0" y="542925"/>
                </a:lnTo>
                <a:lnTo>
                  <a:pt x="1428750" y="542925"/>
                </a:lnTo>
                <a:lnTo>
                  <a:pt x="1428750" y="0"/>
                </a:lnTo>
                <a:lnTo>
                  <a:pt x="0" y="0"/>
                </a:lnTo>
                <a:close/>
              </a:path>
            </a:pathLst>
          </a:custGeom>
          <a:solidFill>
            <a:srgbClr val="000000"/>
          </a:solidFill>
        </p:spPr>
        <p:txBody>
          <a:bodyPr wrap="square" lIns="0" tIns="0" rIns="0" bIns="0" rtlCol="0">
            <a:noAutofit/>
          </a:bodyPr>
          <a:lstStyle/>
          <a:p>
            <a:endParaRPr sz="2400"/>
          </a:p>
        </p:txBody>
      </p:sp>
      <p:sp>
        <p:nvSpPr>
          <p:cNvPr id="21" name="object 21"/>
          <p:cNvSpPr/>
          <p:nvPr/>
        </p:nvSpPr>
        <p:spPr>
          <a:xfrm>
            <a:off x="9974579" y="5453381"/>
            <a:ext cx="1767840" cy="586740"/>
          </a:xfrm>
          <a:custGeom>
            <a:avLst/>
            <a:gdLst/>
            <a:ahLst/>
            <a:cxnLst/>
            <a:rect l="l" t="t" r="r" b="b"/>
            <a:pathLst>
              <a:path w="1325880" h="440055">
                <a:moveTo>
                  <a:pt x="0" y="440054"/>
                </a:moveTo>
                <a:lnTo>
                  <a:pt x="1325880" y="440054"/>
                </a:lnTo>
                <a:lnTo>
                  <a:pt x="1325880" y="0"/>
                </a:lnTo>
                <a:lnTo>
                  <a:pt x="0" y="0"/>
                </a:lnTo>
                <a:lnTo>
                  <a:pt x="0" y="440054"/>
                </a:lnTo>
                <a:close/>
              </a:path>
            </a:pathLst>
          </a:custGeom>
          <a:solidFill>
            <a:srgbClr val="000000"/>
          </a:solidFill>
        </p:spPr>
        <p:txBody>
          <a:bodyPr wrap="square" lIns="0" tIns="0" rIns="0" bIns="0" rtlCol="0">
            <a:noAutofit/>
          </a:bodyPr>
          <a:lstStyle/>
          <a:p>
            <a:endParaRPr sz="2400"/>
          </a:p>
        </p:txBody>
      </p:sp>
      <p:sp>
        <p:nvSpPr>
          <p:cNvPr id="22" name="object 22"/>
          <p:cNvSpPr/>
          <p:nvPr/>
        </p:nvSpPr>
        <p:spPr>
          <a:xfrm>
            <a:off x="9997440" y="5476239"/>
            <a:ext cx="1722120" cy="541019"/>
          </a:xfrm>
          <a:custGeom>
            <a:avLst/>
            <a:gdLst/>
            <a:ahLst/>
            <a:cxnLst/>
            <a:rect l="l" t="t" r="r" b="b"/>
            <a:pathLst>
              <a:path w="1291590" h="405764">
                <a:moveTo>
                  <a:pt x="0" y="0"/>
                </a:moveTo>
                <a:lnTo>
                  <a:pt x="0" y="405765"/>
                </a:lnTo>
                <a:lnTo>
                  <a:pt x="1291590" y="405765"/>
                </a:lnTo>
                <a:lnTo>
                  <a:pt x="1291590" y="0"/>
                </a:lnTo>
                <a:lnTo>
                  <a:pt x="0" y="0"/>
                </a:lnTo>
                <a:close/>
              </a:path>
            </a:pathLst>
          </a:custGeom>
          <a:solidFill>
            <a:srgbClr val="000000"/>
          </a:solidFill>
        </p:spPr>
        <p:txBody>
          <a:bodyPr wrap="square" lIns="0" tIns="0" rIns="0" bIns="0" rtlCol="0">
            <a:noAutofit/>
          </a:bodyPr>
          <a:lstStyle/>
          <a:p>
            <a:endParaRPr sz="2400"/>
          </a:p>
        </p:txBody>
      </p:sp>
      <p:sp>
        <p:nvSpPr>
          <p:cNvPr id="23" name="object 23"/>
          <p:cNvSpPr/>
          <p:nvPr/>
        </p:nvSpPr>
        <p:spPr>
          <a:xfrm>
            <a:off x="10020300" y="5499101"/>
            <a:ext cx="1676400" cy="495300"/>
          </a:xfrm>
          <a:custGeom>
            <a:avLst/>
            <a:gdLst/>
            <a:ahLst/>
            <a:cxnLst/>
            <a:rect l="l" t="t" r="r" b="b"/>
            <a:pathLst>
              <a:path w="1257300" h="371475">
                <a:moveTo>
                  <a:pt x="0" y="371475"/>
                </a:moveTo>
                <a:lnTo>
                  <a:pt x="1257300" y="371475"/>
                </a:lnTo>
                <a:lnTo>
                  <a:pt x="1257300" y="0"/>
                </a:lnTo>
                <a:lnTo>
                  <a:pt x="0" y="0"/>
                </a:lnTo>
                <a:lnTo>
                  <a:pt x="0" y="371475"/>
                </a:lnTo>
                <a:close/>
              </a:path>
            </a:pathLst>
          </a:custGeom>
          <a:solidFill>
            <a:srgbClr val="000000"/>
          </a:solidFill>
        </p:spPr>
        <p:txBody>
          <a:bodyPr wrap="square" lIns="0" tIns="0" rIns="0" bIns="0" rtlCol="0">
            <a:noAutofit/>
          </a:bodyPr>
          <a:lstStyle/>
          <a:p>
            <a:endParaRPr sz="2400"/>
          </a:p>
        </p:txBody>
      </p:sp>
      <p:sp>
        <p:nvSpPr>
          <p:cNvPr id="5" name="object 5"/>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4" name="object 4"/>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9906000" y="5384801"/>
            <a:ext cx="1905000" cy="7239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1333"/>
              </a:lnSpc>
            </a:pPr>
            <a:endParaRPr sz="1333"/>
          </a:p>
          <a:p>
            <a:pPr marL="2210251">
              <a:lnSpc>
                <a:spcPct val="101725"/>
              </a:lnSpc>
              <a:spcBef>
                <a:spcPts val="31210"/>
              </a:spcBef>
            </a:pPr>
            <a:r>
              <a:rPr sz="3867" b="1" spc="5" dirty="0">
                <a:solidFill>
                  <a:srgbClr val="FF0000"/>
                </a:solidFill>
                <a:latin typeface="Calibri"/>
                <a:cs typeface="Calibri"/>
              </a:rPr>
              <a:t>F</a:t>
            </a:r>
            <a:r>
              <a:rPr sz="3867" b="1" spc="-5" dirty="0">
                <a:solidFill>
                  <a:srgbClr val="FF0000"/>
                </a:solidFill>
                <a:latin typeface="Calibri"/>
                <a:cs typeface="Calibri"/>
              </a:rPr>
              <a:t>E</a:t>
            </a:r>
            <a:r>
              <a:rPr sz="3867" b="1" spc="33" dirty="0">
                <a:solidFill>
                  <a:srgbClr val="FF0000"/>
                </a:solidFill>
                <a:latin typeface="Calibri"/>
                <a:cs typeface="Calibri"/>
              </a:rPr>
              <a:t>N</a:t>
            </a:r>
            <a:r>
              <a:rPr sz="3867" b="1" spc="-39" dirty="0">
                <a:solidFill>
                  <a:srgbClr val="FF0000"/>
                </a:solidFill>
                <a:latin typeface="Calibri"/>
                <a:cs typeface="Calibri"/>
              </a:rPr>
              <a:t>O</a:t>
            </a:r>
            <a:r>
              <a:rPr sz="3867" b="1" spc="-12" dirty="0">
                <a:solidFill>
                  <a:srgbClr val="FF0000"/>
                </a:solidFill>
                <a:latin typeface="Calibri"/>
                <a:cs typeface="Calibri"/>
              </a:rPr>
              <a:t>M</a:t>
            </a:r>
            <a:r>
              <a:rPr sz="3867" b="1" dirty="0">
                <a:solidFill>
                  <a:srgbClr val="FF0000"/>
                </a:solidFill>
                <a:latin typeface="Calibri"/>
                <a:cs typeface="Calibri"/>
              </a:rPr>
              <a:t>E</a:t>
            </a:r>
            <a:r>
              <a:rPr sz="3867" b="1" spc="33" dirty="0">
                <a:solidFill>
                  <a:srgbClr val="FF0000"/>
                </a:solidFill>
                <a:latin typeface="Calibri"/>
                <a:cs typeface="Calibri"/>
              </a:rPr>
              <a:t>N</a:t>
            </a:r>
            <a:r>
              <a:rPr sz="3867" b="1" dirty="0">
                <a:solidFill>
                  <a:srgbClr val="FF0000"/>
                </a:solidFill>
                <a:latin typeface="Calibri"/>
                <a:cs typeface="Calibri"/>
              </a:rPr>
              <a:t>A</a:t>
            </a:r>
            <a:r>
              <a:rPr sz="3867" b="1" spc="49" dirty="0">
                <a:solidFill>
                  <a:srgbClr val="FF0000"/>
                </a:solidFill>
                <a:latin typeface="Calibri"/>
                <a:cs typeface="Calibri"/>
              </a:rPr>
              <a:t> </a:t>
            </a:r>
            <a:r>
              <a:rPr sz="3867" b="1" spc="20" dirty="0">
                <a:solidFill>
                  <a:srgbClr val="FF0000"/>
                </a:solidFill>
                <a:latin typeface="Calibri"/>
                <a:cs typeface="Calibri"/>
              </a:rPr>
              <a:t>P</a:t>
            </a:r>
            <a:r>
              <a:rPr sz="3867" b="1" dirty="0">
                <a:solidFill>
                  <a:srgbClr val="FF0000"/>
                </a:solidFill>
                <a:latin typeface="Calibri"/>
                <a:cs typeface="Calibri"/>
              </a:rPr>
              <a:t>ER</a:t>
            </a:r>
            <a:r>
              <a:rPr sz="3867" b="1" spc="-47" dirty="0">
                <a:solidFill>
                  <a:srgbClr val="FF0000"/>
                </a:solidFill>
                <a:latin typeface="Calibri"/>
                <a:cs typeface="Calibri"/>
              </a:rPr>
              <a:t>U</a:t>
            </a:r>
            <a:r>
              <a:rPr sz="3867" b="1" spc="13" dirty="0">
                <a:solidFill>
                  <a:srgbClr val="FF0000"/>
                </a:solidFill>
                <a:latin typeface="Calibri"/>
                <a:cs typeface="Calibri"/>
              </a:rPr>
              <a:t>B</a:t>
            </a:r>
            <a:r>
              <a:rPr sz="3867" b="1" spc="33" dirty="0">
                <a:solidFill>
                  <a:srgbClr val="FF0000"/>
                </a:solidFill>
                <a:latin typeface="Calibri"/>
                <a:cs typeface="Calibri"/>
              </a:rPr>
              <a:t>AH</a:t>
            </a:r>
            <a:r>
              <a:rPr sz="3867" b="1" spc="40" dirty="0">
                <a:solidFill>
                  <a:srgbClr val="FF0000"/>
                </a:solidFill>
                <a:latin typeface="Calibri"/>
                <a:cs typeface="Calibri"/>
              </a:rPr>
              <a:t>A</a:t>
            </a:r>
            <a:r>
              <a:rPr sz="3867" b="1" dirty="0">
                <a:solidFill>
                  <a:srgbClr val="FF0000"/>
                </a:solidFill>
                <a:latin typeface="Calibri"/>
                <a:cs typeface="Calibri"/>
              </a:rPr>
              <a:t>N</a:t>
            </a:r>
            <a:endParaRPr sz="3867">
              <a:latin typeface="Calibri"/>
              <a:cs typeface="Calibri"/>
            </a:endParaRPr>
          </a:p>
          <a:p>
            <a:pPr marR="665802" algn="r">
              <a:lnSpc>
                <a:spcPct val="98958"/>
              </a:lnSpc>
              <a:spcBef>
                <a:spcPts val="12929"/>
              </a:spcBef>
            </a:pPr>
            <a:r>
              <a:rPr sz="1600" spc="33" dirty="0">
                <a:solidFill>
                  <a:srgbClr val="FF0000"/>
                </a:solidFill>
                <a:latin typeface="Bernard MT Condensed"/>
                <a:cs typeface="Bernard MT Condensed"/>
              </a:rPr>
              <a:t>R</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j</a:t>
            </a:r>
            <a:r>
              <a:rPr sz="1600" spc="33" dirty="0">
                <a:solidFill>
                  <a:srgbClr val="FFC000"/>
                </a:solidFill>
                <a:latin typeface="Bernard MT Condensed"/>
                <a:cs typeface="Bernard MT Condensed"/>
              </a:rPr>
              <a:t>a</a:t>
            </a:r>
            <a:r>
              <a:rPr sz="1600" spc="-33" dirty="0">
                <a:solidFill>
                  <a:srgbClr val="FFC000"/>
                </a:solidFill>
                <a:latin typeface="Bernard MT Condensed"/>
                <a:cs typeface="Bernard MT Condensed"/>
              </a:rPr>
              <a:t>w</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l</a:t>
            </a:r>
            <a:r>
              <a:rPr sz="1600" dirty="0">
                <a:solidFill>
                  <a:srgbClr val="FFC000"/>
                </a:solidFill>
                <a:latin typeface="Bernard MT Condensed"/>
                <a:cs typeface="Bernard MT Condensed"/>
              </a:rPr>
              <a:t>i</a:t>
            </a:r>
            <a:r>
              <a:rPr sz="1600" spc="-100" dirty="0">
                <a:solidFill>
                  <a:srgbClr val="FFC000"/>
                </a:solidFill>
                <a:latin typeface="Bernard MT Condensed"/>
                <a:cs typeface="Bernard MT Condensed"/>
              </a:rPr>
              <a:t> </a:t>
            </a:r>
            <a:r>
              <a:rPr sz="1600" spc="52" dirty="0">
                <a:solidFill>
                  <a:srgbClr val="FF0000"/>
                </a:solidFill>
                <a:latin typeface="Bernard MT Condensed"/>
                <a:cs typeface="Bernard MT Condensed"/>
              </a:rPr>
              <a:t>F</a:t>
            </a:r>
            <a:r>
              <a:rPr sz="1600" spc="-19" dirty="0">
                <a:solidFill>
                  <a:srgbClr val="FFC000"/>
                </a:solidFill>
                <a:latin typeface="Bernard MT Condensed"/>
                <a:cs typeface="Bernard MT Condensed"/>
              </a:rPr>
              <a:t>i</a:t>
            </a:r>
            <a:r>
              <a:rPr sz="1600" spc="33" dirty="0">
                <a:solidFill>
                  <a:srgbClr val="FFC000"/>
                </a:solidFill>
                <a:latin typeface="Bernard MT Condensed"/>
                <a:cs typeface="Bernard MT Condensed"/>
              </a:rPr>
              <a:t>g</a:t>
            </a:r>
            <a:r>
              <a:rPr sz="1600" spc="12" dirty="0">
                <a:solidFill>
                  <a:srgbClr val="FFC000"/>
                </a:solidFill>
                <a:latin typeface="Bernard MT Condensed"/>
                <a:cs typeface="Bernard MT Condensed"/>
              </a:rPr>
              <a:t>h</a:t>
            </a:r>
            <a:r>
              <a:rPr sz="1600" spc="-33" dirty="0">
                <a:solidFill>
                  <a:srgbClr val="FFC000"/>
                </a:solidFill>
                <a:latin typeface="Bernard MT Condensed"/>
                <a:cs typeface="Bernard MT Condensed"/>
              </a:rPr>
              <a:t>t</a:t>
            </a:r>
            <a:r>
              <a:rPr sz="1600" spc="19" dirty="0">
                <a:solidFill>
                  <a:srgbClr val="FFC000"/>
                </a:solidFill>
                <a:latin typeface="Bernard MT Condensed"/>
                <a:cs typeface="Bernard MT Condensed"/>
              </a:rPr>
              <a:t>-</a:t>
            </a:r>
            <a:r>
              <a:rPr sz="1600" spc="33" dirty="0">
                <a:solidFill>
                  <a:srgbClr val="FF0000"/>
                </a:solidFill>
                <a:latin typeface="Bernard MT Condensed"/>
                <a:cs typeface="Bernard MT Condensed"/>
              </a:rPr>
              <a:t>X</a:t>
            </a:r>
            <a:r>
              <a:rPr sz="1600" spc="-19" dirty="0">
                <a:solidFill>
                  <a:srgbClr val="FFC000"/>
                </a:solidFill>
                <a:latin typeface="Bernard MT Condensed"/>
                <a:cs typeface="Bernard MT Condensed"/>
              </a:rPr>
              <a:t>’</a:t>
            </a:r>
            <a:r>
              <a:rPr sz="1600" spc="12" dirty="0">
                <a:solidFill>
                  <a:srgbClr val="FFC000"/>
                </a:solidFill>
                <a:latin typeface="Bernard MT Condensed"/>
                <a:cs typeface="Bernard MT Condensed"/>
              </a:rPr>
              <a:t>3</a:t>
            </a:r>
            <a:r>
              <a:rPr sz="1600" dirty="0">
                <a:solidFill>
                  <a:srgbClr val="FFC000"/>
                </a:solidFill>
                <a:latin typeface="Bernard MT Condensed"/>
                <a:cs typeface="Bernard MT Condensed"/>
              </a:rPr>
              <a:t>4</a:t>
            </a:r>
            <a:endParaRPr sz="1600">
              <a:latin typeface="Bernard MT Condensed"/>
              <a:cs typeface="Bernard MT Condense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13"/>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14" name="object 14"/>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15" name="object 15"/>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16" name="object 16"/>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17" name="object 17"/>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18" name="object 18"/>
          <p:cNvSpPr/>
          <p:nvPr/>
        </p:nvSpPr>
        <p:spPr>
          <a:xfrm>
            <a:off x="965200" y="787400"/>
            <a:ext cx="7950200" cy="5283200"/>
          </a:xfrm>
          <a:custGeom>
            <a:avLst/>
            <a:gdLst/>
            <a:ahLst/>
            <a:cxnLst/>
            <a:rect l="l" t="t" r="r" b="b"/>
            <a:pathLst>
              <a:path w="5962650" h="3962400">
                <a:moveTo>
                  <a:pt x="0" y="94361"/>
                </a:moveTo>
                <a:lnTo>
                  <a:pt x="15430" y="42672"/>
                </a:lnTo>
                <a:lnTo>
                  <a:pt x="55321" y="8382"/>
                </a:lnTo>
                <a:lnTo>
                  <a:pt x="94284" y="0"/>
                </a:lnTo>
                <a:lnTo>
                  <a:pt x="5868416" y="0"/>
                </a:lnTo>
                <a:lnTo>
                  <a:pt x="5920105" y="15494"/>
                </a:lnTo>
                <a:lnTo>
                  <a:pt x="5954268" y="55372"/>
                </a:lnTo>
                <a:lnTo>
                  <a:pt x="5962650" y="94361"/>
                </a:lnTo>
                <a:lnTo>
                  <a:pt x="5962650" y="3868051"/>
                </a:lnTo>
                <a:lnTo>
                  <a:pt x="5947283" y="3919791"/>
                </a:lnTo>
                <a:lnTo>
                  <a:pt x="5907278" y="3953992"/>
                </a:lnTo>
                <a:lnTo>
                  <a:pt x="5868416" y="3962400"/>
                </a:lnTo>
                <a:lnTo>
                  <a:pt x="94284" y="3962400"/>
                </a:lnTo>
                <a:lnTo>
                  <a:pt x="42583" y="3946969"/>
                </a:lnTo>
                <a:lnTo>
                  <a:pt x="8394" y="3907040"/>
                </a:lnTo>
                <a:lnTo>
                  <a:pt x="0" y="3868051"/>
                </a:lnTo>
                <a:lnTo>
                  <a:pt x="0" y="94361"/>
                </a:lnTo>
                <a:close/>
              </a:path>
            </a:pathLst>
          </a:custGeom>
          <a:ln w="38100">
            <a:solidFill>
              <a:srgbClr val="453C2C"/>
            </a:solidFill>
          </a:ln>
        </p:spPr>
        <p:txBody>
          <a:bodyPr wrap="square" lIns="0" tIns="0" rIns="0" bIns="0" rtlCol="0">
            <a:noAutofit/>
          </a:bodyPr>
          <a:lstStyle/>
          <a:p>
            <a:endParaRPr sz="2400"/>
          </a:p>
        </p:txBody>
      </p:sp>
      <p:sp>
        <p:nvSpPr>
          <p:cNvPr id="19" name="object 19"/>
          <p:cNvSpPr/>
          <p:nvPr/>
        </p:nvSpPr>
        <p:spPr>
          <a:xfrm>
            <a:off x="812800" y="508000"/>
            <a:ext cx="330200" cy="508000"/>
          </a:xfrm>
          <a:custGeom>
            <a:avLst/>
            <a:gdLst/>
            <a:ahLst/>
            <a:cxnLst/>
            <a:rect l="l" t="t" r="r" b="b"/>
            <a:pathLst>
              <a:path w="247650" h="381000">
                <a:moveTo>
                  <a:pt x="0" y="381000"/>
                </a:moveTo>
                <a:lnTo>
                  <a:pt x="247650" y="381000"/>
                </a:lnTo>
                <a:lnTo>
                  <a:pt x="247650" y="0"/>
                </a:lnTo>
                <a:lnTo>
                  <a:pt x="0" y="0"/>
                </a:lnTo>
                <a:lnTo>
                  <a:pt x="0" y="381000"/>
                </a:lnTo>
                <a:close/>
              </a:path>
            </a:pathLst>
          </a:custGeom>
          <a:solidFill>
            <a:srgbClr val="D24716"/>
          </a:solidFill>
        </p:spPr>
        <p:txBody>
          <a:bodyPr wrap="square" lIns="0" tIns="0" rIns="0" bIns="0" rtlCol="0">
            <a:noAutofit/>
          </a:bodyPr>
          <a:lstStyle/>
          <a:p>
            <a:endParaRPr sz="2400"/>
          </a:p>
        </p:txBody>
      </p:sp>
      <p:sp>
        <p:nvSpPr>
          <p:cNvPr id="20" name="object 20"/>
          <p:cNvSpPr/>
          <p:nvPr/>
        </p:nvSpPr>
        <p:spPr>
          <a:xfrm>
            <a:off x="1130300" y="508000"/>
            <a:ext cx="177800" cy="508000"/>
          </a:xfrm>
          <a:custGeom>
            <a:avLst/>
            <a:gdLst/>
            <a:ahLst/>
            <a:cxnLst/>
            <a:rect l="l" t="t" r="r" b="b"/>
            <a:pathLst>
              <a:path w="133350" h="381000">
                <a:moveTo>
                  <a:pt x="0" y="381000"/>
                </a:moveTo>
                <a:lnTo>
                  <a:pt x="133350" y="381000"/>
                </a:lnTo>
                <a:lnTo>
                  <a:pt x="133350" y="0"/>
                </a:lnTo>
                <a:lnTo>
                  <a:pt x="0" y="0"/>
                </a:lnTo>
                <a:lnTo>
                  <a:pt x="0" y="381000"/>
                </a:lnTo>
                <a:close/>
              </a:path>
            </a:pathLst>
          </a:custGeom>
          <a:solidFill>
            <a:srgbClr val="00AF4F"/>
          </a:solidFill>
        </p:spPr>
        <p:txBody>
          <a:bodyPr wrap="square" lIns="0" tIns="0" rIns="0" bIns="0" rtlCol="0">
            <a:noAutofit/>
          </a:bodyPr>
          <a:lstStyle/>
          <a:p>
            <a:endParaRPr sz="2400"/>
          </a:p>
        </p:txBody>
      </p:sp>
      <p:sp>
        <p:nvSpPr>
          <p:cNvPr id="21" name="object 21"/>
          <p:cNvSpPr/>
          <p:nvPr/>
        </p:nvSpPr>
        <p:spPr>
          <a:xfrm>
            <a:off x="1333500" y="508000"/>
            <a:ext cx="0" cy="508000"/>
          </a:xfrm>
          <a:custGeom>
            <a:avLst/>
            <a:gdLst/>
            <a:ahLst/>
            <a:cxnLst/>
            <a:rect l="l" t="t" r="r" b="b"/>
            <a:pathLst>
              <a:path h="381000">
                <a:moveTo>
                  <a:pt x="0" y="0"/>
                </a:moveTo>
                <a:lnTo>
                  <a:pt x="0" y="381000"/>
                </a:lnTo>
              </a:path>
            </a:pathLst>
          </a:custGeom>
          <a:ln w="58419">
            <a:solidFill>
              <a:srgbClr val="006EBE"/>
            </a:solidFill>
          </a:ln>
        </p:spPr>
        <p:txBody>
          <a:bodyPr wrap="square" lIns="0" tIns="0" rIns="0" bIns="0" rtlCol="0">
            <a:noAutofit/>
          </a:bodyPr>
          <a:lstStyle/>
          <a:p>
            <a:endParaRPr sz="2400"/>
          </a:p>
        </p:txBody>
      </p:sp>
      <p:sp>
        <p:nvSpPr>
          <p:cNvPr id="22" name="object 22"/>
          <p:cNvSpPr/>
          <p:nvPr/>
        </p:nvSpPr>
        <p:spPr>
          <a:xfrm>
            <a:off x="8712201" y="508000"/>
            <a:ext cx="342900" cy="508000"/>
          </a:xfrm>
          <a:custGeom>
            <a:avLst/>
            <a:gdLst/>
            <a:ahLst/>
            <a:cxnLst/>
            <a:rect l="l" t="t" r="r" b="b"/>
            <a:pathLst>
              <a:path w="257175" h="381000">
                <a:moveTo>
                  <a:pt x="0" y="381000"/>
                </a:moveTo>
                <a:lnTo>
                  <a:pt x="257175" y="381000"/>
                </a:lnTo>
                <a:lnTo>
                  <a:pt x="257175" y="0"/>
                </a:lnTo>
                <a:lnTo>
                  <a:pt x="0" y="0"/>
                </a:lnTo>
                <a:lnTo>
                  <a:pt x="0" y="381000"/>
                </a:lnTo>
                <a:close/>
              </a:path>
            </a:pathLst>
          </a:custGeom>
          <a:solidFill>
            <a:srgbClr val="000000"/>
          </a:solidFill>
        </p:spPr>
        <p:txBody>
          <a:bodyPr wrap="square" lIns="0" tIns="0" rIns="0" bIns="0" rtlCol="0">
            <a:noAutofit/>
          </a:bodyPr>
          <a:lstStyle/>
          <a:p>
            <a:endParaRPr sz="2400"/>
          </a:p>
        </p:txBody>
      </p:sp>
      <p:sp>
        <p:nvSpPr>
          <p:cNvPr id="23" name="object 23"/>
          <p:cNvSpPr/>
          <p:nvPr/>
        </p:nvSpPr>
        <p:spPr>
          <a:xfrm>
            <a:off x="971550" y="5772149"/>
            <a:ext cx="7950284" cy="0"/>
          </a:xfrm>
          <a:custGeom>
            <a:avLst/>
            <a:gdLst/>
            <a:ahLst/>
            <a:cxnLst/>
            <a:rect l="l" t="t" r="r" b="b"/>
            <a:pathLst>
              <a:path w="5962713">
                <a:moveTo>
                  <a:pt x="0" y="0"/>
                </a:moveTo>
                <a:lnTo>
                  <a:pt x="5962713" y="0"/>
                </a:lnTo>
              </a:path>
            </a:pathLst>
          </a:custGeom>
          <a:ln w="9534">
            <a:solidFill>
              <a:srgbClr val="000000"/>
            </a:solidFill>
          </a:ln>
        </p:spPr>
        <p:txBody>
          <a:bodyPr wrap="square" lIns="0" tIns="0" rIns="0" bIns="0" rtlCol="0">
            <a:noAutofit/>
          </a:bodyPr>
          <a:lstStyle/>
          <a:p>
            <a:endParaRPr sz="2400"/>
          </a:p>
        </p:txBody>
      </p:sp>
      <p:sp>
        <p:nvSpPr>
          <p:cNvPr id="24" name="object 24"/>
          <p:cNvSpPr/>
          <p:nvPr/>
        </p:nvSpPr>
        <p:spPr>
          <a:xfrm>
            <a:off x="8013700" y="533401"/>
            <a:ext cx="660400" cy="469900"/>
          </a:xfrm>
          <a:prstGeom prst="rect">
            <a:avLst/>
          </a:prstGeom>
          <a:blipFill>
            <a:blip r:embed="rId2" cstate="print"/>
            <a:stretch>
              <a:fillRect/>
            </a:stretch>
          </a:blipFill>
        </p:spPr>
        <p:txBody>
          <a:bodyPr wrap="square" lIns="0" tIns="0" rIns="0" bIns="0" rtlCol="0">
            <a:noAutofit/>
          </a:bodyPr>
          <a:lstStyle/>
          <a:p>
            <a:endParaRPr sz="2400"/>
          </a:p>
        </p:txBody>
      </p:sp>
      <p:sp>
        <p:nvSpPr>
          <p:cNvPr id="25" name="object 25"/>
          <p:cNvSpPr/>
          <p:nvPr/>
        </p:nvSpPr>
        <p:spPr>
          <a:xfrm>
            <a:off x="8013700" y="533401"/>
            <a:ext cx="660400" cy="469900"/>
          </a:xfrm>
          <a:prstGeom prst="rect">
            <a:avLst/>
          </a:prstGeom>
          <a:blipFill>
            <a:blip r:embed="rId2" cstate="print"/>
            <a:stretch>
              <a:fillRect/>
            </a:stretch>
          </a:blipFill>
        </p:spPr>
        <p:txBody>
          <a:bodyPr wrap="square" lIns="0" tIns="0" rIns="0" bIns="0" rtlCol="0">
            <a:noAutofit/>
          </a:bodyPr>
          <a:lstStyle/>
          <a:p>
            <a:endParaRPr sz="2400"/>
          </a:p>
        </p:txBody>
      </p:sp>
      <p:sp>
        <p:nvSpPr>
          <p:cNvPr id="26" name="object 26"/>
          <p:cNvSpPr/>
          <p:nvPr/>
        </p:nvSpPr>
        <p:spPr>
          <a:xfrm>
            <a:off x="1371600" y="508000"/>
            <a:ext cx="7340600" cy="508000"/>
          </a:xfrm>
          <a:custGeom>
            <a:avLst/>
            <a:gdLst/>
            <a:ahLst/>
            <a:cxnLst/>
            <a:rect l="l" t="t" r="r" b="b"/>
            <a:pathLst>
              <a:path w="5505450" h="381000">
                <a:moveTo>
                  <a:pt x="0" y="381000"/>
                </a:moveTo>
                <a:lnTo>
                  <a:pt x="5505450" y="381000"/>
                </a:lnTo>
                <a:lnTo>
                  <a:pt x="5505450" y="0"/>
                </a:lnTo>
                <a:lnTo>
                  <a:pt x="0" y="0"/>
                </a:lnTo>
                <a:lnTo>
                  <a:pt x="0" y="381000"/>
                </a:lnTo>
                <a:close/>
              </a:path>
            </a:pathLst>
          </a:custGeom>
          <a:solidFill>
            <a:srgbClr val="FDFD00"/>
          </a:solidFill>
        </p:spPr>
        <p:txBody>
          <a:bodyPr wrap="square" lIns="0" tIns="0" rIns="0" bIns="0" rtlCol="0">
            <a:noAutofit/>
          </a:bodyPr>
          <a:lstStyle/>
          <a:p>
            <a:endParaRPr sz="2400"/>
          </a:p>
        </p:txBody>
      </p:sp>
      <p:sp>
        <p:nvSpPr>
          <p:cNvPr id="27" name="object 27"/>
          <p:cNvSpPr/>
          <p:nvPr/>
        </p:nvSpPr>
        <p:spPr>
          <a:xfrm>
            <a:off x="1066801" y="4965701"/>
            <a:ext cx="7759700" cy="698500"/>
          </a:xfrm>
          <a:prstGeom prst="rect">
            <a:avLst/>
          </a:prstGeom>
          <a:blipFill>
            <a:blip r:embed="rId3" cstate="print"/>
            <a:stretch>
              <a:fillRect/>
            </a:stretch>
          </a:blipFill>
        </p:spPr>
        <p:txBody>
          <a:bodyPr wrap="square" lIns="0" tIns="0" rIns="0" bIns="0" rtlCol="0">
            <a:noAutofit/>
          </a:bodyPr>
          <a:lstStyle/>
          <a:p>
            <a:endParaRPr sz="2400"/>
          </a:p>
        </p:txBody>
      </p:sp>
      <p:sp>
        <p:nvSpPr>
          <p:cNvPr id="28" name="object 28"/>
          <p:cNvSpPr/>
          <p:nvPr/>
        </p:nvSpPr>
        <p:spPr>
          <a:xfrm>
            <a:off x="1066801" y="4965701"/>
            <a:ext cx="7759700" cy="698500"/>
          </a:xfrm>
          <a:custGeom>
            <a:avLst/>
            <a:gdLst/>
            <a:ahLst/>
            <a:cxnLst/>
            <a:rect l="l" t="t" r="r" b="b"/>
            <a:pathLst>
              <a:path w="5819775" h="523875">
                <a:moveTo>
                  <a:pt x="0" y="523875"/>
                </a:moveTo>
                <a:lnTo>
                  <a:pt x="5819775" y="523875"/>
                </a:lnTo>
                <a:lnTo>
                  <a:pt x="5819775" y="0"/>
                </a:lnTo>
                <a:lnTo>
                  <a:pt x="0" y="0"/>
                </a:lnTo>
                <a:lnTo>
                  <a:pt x="0" y="523875"/>
                </a:lnTo>
                <a:close/>
              </a:path>
            </a:pathLst>
          </a:custGeom>
          <a:ln w="38100">
            <a:solidFill>
              <a:srgbClr val="FDFD00"/>
            </a:solidFill>
          </a:ln>
        </p:spPr>
        <p:txBody>
          <a:bodyPr wrap="square" lIns="0" tIns="0" rIns="0" bIns="0" rtlCol="0">
            <a:noAutofit/>
          </a:bodyPr>
          <a:lstStyle/>
          <a:p>
            <a:endParaRPr sz="2400"/>
          </a:p>
        </p:txBody>
      </p:sp>
      <p:sp>
        <p:nvSpPr>
          <p:cNvPr id="29" name="object 29"/>
          <p:cNvSpPr/>
          <p:nvPr/>
        </p:nvSpPr>
        <p:spPr>
          <a:xfrm>
            <a:off x="1092201" y="1155701"/>
            <a:ext cx="3213100" cy="2476500"/>
          </a:xfrm>
          <a:prstGeom prst="rect">
            <a:avLst/>
          </a:prstGeom>
          <a:blipFill>
            <a:blip r:embed="rId4" cstate="print"/>
            <a:stretch>
              <a:fillRect/>
            </a:stretch>
          </a:blipFill>
        </p:spPr>
        <p:txBody>
          <a:bodyPr wrap="square" lIns="0" tIns="0" rIns="0" bIns="0" rtlCol="0">
            <a:noAutofit/>
          </a:bodyPr>
          <a:lstStyle/>
          <a:p>
            <a:endParaRPr sz="2400"/>
          </a:p>
        </p:txBody>
      </p:sp>
      <p:sp>
        <p:nvSpPr>
          <p:cNvPr id="30" name="object 30"/>
          <p:cNvSpPr/>
          <p:nvPr/>
        </p:nvSpPr>
        <p:spPr>
          <a:xfrm>
            <a:off x="4356100" y="1181101"/>
            <a:ext cx="1574800" cy="2324100"/>
          </a:xfrm>
          <a:prstGeom prst="rect">
            <a:avLst/>
          </a:prstGeom>
          <a:blipFill>
            <a:blip r:embed="rId5" cstate="print"/>
            <a:stretch>
              <a:fillRect/>
            </a:stretch>
          </a:blipFill>
        </p:spPr>
        <p:txBody>
          <a:bodyPr wrap="square" lIns="0" tIns="0" rIns="0" bIns="0" rtlCol="0">
            <a:noAutofit/>
          </a:bodyPr>
          <a:lstStyle/>
          <a:p>
            <a:endParaRPr sz="2400"/>
          </a:p>
        </p:txBody>
      </p:sp>
      <p:sp>
        <p:nvSpPr>
          <p:cNvPr id="31" name="object 31"/>
          <p:cNvSpPr/>
          <p:nvPr/>
        </p:nvSpPr>
        <p:spPr>
          <a:xfrm>
            <a:off x="4406901" y="1231900"/>
            <a:ext cx="1435100" cy="2184400"/>
          </a:xfrm>
          <a:prstGeom prst="rect">
            <a:avLst/>
          </a:prstGeom>
          <a:blipFill>
            <a:blip r:embed="rId6" cstate="print"/>
            <a:stretch>
              <a:fillRect/>
            </a:stretch>
          </a:blipFill>
        </p:spPr>
        <p:txBody>
          <a:bodyPr wrap="square" lIns="0" tIns="0" rIns="0" bIns="0" rtlCol="0">
            <a:noAutofit/>
          </a:bodyPr>
          <a:lstStyle/>
          <a:p>
            <a:endParaRPr sz="2400"/>
          </a:p>
        </p:txBody>
      </p:sp>
      <p:sp>
        <p:nvSpPr>
          <p:cNvPr id="32" name="object 32"/>
          <p:cNvSpPr/>
          <p:nvPr/>
        </p:nvSpPr>
        <p:spPr>
          <a:xfrm>
            <a:off x="6057901" y="1219201"/>
            <a:ext cx="2222500" cy="2197100"/>
          </a:xfrm>
          <a:prstGeom prst="rect">
            <a:avLst/>
          </a:prstGeom>
          <a:blipFill>
            <a:blip r:embed="rId7" cstate="print"/>
            <a:stretch>
              <a:fillRect/>
            </a:stretch>
          </a:blipFill>
        </p:spPr>
        <p:txBody>
          <a:bodyPr wrap="square" lIns="0" tIns="0" rIns="0" bIns="0" rtlCol="0">
            <a:noAutofit/>
          </a:bodyPr>
          <a:lstStyle/>
          <a:p>
            <a:endParaRPr sz="2400"/>
          </a:p>
        </p:txBody>
      </p:sp>
      <p:sp>
        <p:nvSpPr>
          <p:cNvPr id="33" name="object 33"/>
          <p:cNvSpPr/>
          <p:nvPr/>
        </p:nvSpPr>
        <p:spPr>
          <a:xfrm>
            <a:off x="9766301" y="88901"/>
            <a:ext cx="2324100" cy="6083300"/>
          </a:xfrm>
          <a:custGeom>
            <a:avLst/>
            <a:gdLst/>
            <a:ahLst/>
            <a:cxnLst/>
            <a:rect l="l" t="t" r="r" b="b"/>
            <a:pathLst>
              <a:path w="1743075" h="4562475">
                <a:moveTo>
                  <a:pt x="0" y="4562475"/>
                </a:moveTo>
                <a:lnTo>
                  <a:pt x="1743075" y="4562475"/>
                </a:lnTo>
                <a:lnTo>
                  <a:pt x="1743075" y="0"/>
                </a:lnTo>
                <a:lnTo>
                  <a:pt x="0" y="0"/>
                </a:lnTo>
                <a:lnTo>
                  <a:pt x="0" y="4562475"/>
                </a:lnTo>
                <a:close/>
              </a:path>
            </a:pathLst>
          </a:custGeom>
          <a:solidFill>
            <a:srgbClr val="F1F1F1"/>
          </a:solidFill>
        </p:spPr>
        <p:txBody>
          <a:bodyPr wrap="square" lIns="0" tIns="0" rIns="0" bIns="0" rtlCol="0">
            <a:noAutofit/>
          </a:bodyPr>
          <a:lstStyle/>
          <a:p>
            <a:endParaRPr sz="2400"/>
          </a:p>
        </p:txBody>
      </p:sp>
      <p:sp>
        <p:nvSpPr>
          <p:cNvPr id="34" name="object 34"/>
          <p:cNvSpPr/>
          <p:nvPr/>
        </p:nvSpPr>
        <p:spPr>
          <a:xfrm>
            <a:off x="9766301" y="88901"/>
            <a:ext cx="2324100" cy="6083300"/>
          </a:xfrm>
          <a:prstGeom prst="rect">
            <a:avLst/>
          </a:prstGeom>
          <a:blipFill>
            <a:blip r:embed="rId8" cstate="print"/>
            <a:stretch>
              <a:fillRect/>
            </a:stretch>
          </a:blipFill>
        </p:spPr>
        <p:txBody>
          <a:bodyPr wrap="square" lIns="0" tIns="0" rIns="0" bIns="0" rtlCol="0">
            <a:noAutofit/>
          </a:bodyPr>
          <a:lstStyle/>
          <a:p>
            <a:endParaRPr sz="2400"/>
          </a:p>
        </p:txBody>
      </p:sp>
      <p:sp>
        <p:nvSpPr>
          <p:cNvPr id="35" name="object 35"/>
          <p:cNvSpPr/>
          <p:nvPr/>
        </p:nvSpPr>
        <p:spPr>
          <a:xfrm>
            <a:off x="139700" y="6210301"/>
            <a:ext cx="9423400" cy="546100"/>
          </a:xfrm>
          <a:prstGeom prst="rect">
            <a:avLst/>
          </a:prstGeom>
          <a:blipFill>
            <a:blip r:embed="rId9" cstate="print"/>
            <a:stretch>
              <a:fillRect/>
            </a:stretch>
          </a:blipFill>
        </p:spPr>
        <p:txBody>
          <a:bodyPr wrap="square" lIns="0" tIns="0" rIns="0" bIns="0" rtlCol="0">
            <a:noAutofit/>
          </a:bodyPr>
          <a:lstStyle/>
          <a:p>
            <a:endParaRPr sz="2400"/>
          </a:p>
        </p:txBody>
      </p:sp>
      <p:sp>
        <p:nvSpPr>
          <p:cNvPr id="36" name="object 36"/>
          <p:cNvSpPr/>
          <p:nvPr/>
        </p:nvSpPr>
        <p:spPr>
          <a:xfrm>
            <a:off x="215901" y="6172201"/>
            <a:ext cx="1257300" cy="495300"/>
          </a:xfrm>
          <a:prstGeom prst="rect">
            <a:avLst/>
          </a:prstGeom>
          <a:blipFill>
            <a:blip r:embed="rId10" cstate="print"/>
            <a:stretch>
              <a:fillRect/>
            </a:stretch>
          </a:blipFill>
        </p:spPr>
        <p:txBody>
          <a:bodyPr wrap="square" lIns="0" tIns="0" rIns="0" bIns="0" rtlCol="0">
            <a:noAutofit/>
          </a:bodyPr>
          <a:lstStyle/>
          <a:p>
            <a:endParaRPr sz="2400"/>
          </a:p>
        </p:txBody>
      </p:sp>
      <p:sp>
        <p:nvSpPr>
          <p:cNvPr id="37" name="object 37"/>
          <p:cNvSpPr/>
          <p:nvPr/>
        </p:nvSpPr>
        <p:spPr>
          <a:xfrm>
            <a:off x="10388600" y="76200"/>
            <a:ext cx="1066800" cy="762000"/>
          </a:xfrm>
          <a:prstGeom prst="rect">
            <a:avLst/>
          </a:prstGeom>
          <a:blipFill>
            <a:blip r:embed="rId11" cstate="print"/>
            <a:stretch>
              <a:fillRect/>
            </a:stretch>
          </a:blipFill>
        </p:spPr>
        <p:txBody>
          <a:bodyPr wrap="square" lIns="0" tIns="0" rIns="0" bIns="0" rtlCol="0">
            <a:noAutofit/>
          </a:bodyPr>
          <a:lstStyle/>
          <a:p>
            <a:endParaRPr sz="2400"/>
          </a:p>
        </p:txBody>
      </p:sp>
      <p:sp>
        <p:nvSpPr>
          <p:cNvPr id="38" name="object 38"/>
          <p:cNvSpPr/>
          <p:nvPr/>
        </p:nvSpPr>
        <p:spPr>
          <a:xfrm>
            <a:off x="10020300" y="5499101"/>
            <a:ext cx="1676400" cy="495300"/>
          </a:xfrm>
          <a:prstGeom prst="rect">
            <a:avLst/>
          </a:prstGeom>
          <a:blipFill>
            <a:blip r:embed="rId12" cstate="print"/>
            <a:stretch>
              <a:fillRect/>
            </a:stretch>
          </a:blipFill>
        </p:spPr>
        <p:txBody>
          <a:bodyPr wrap="square" lIns="0" tIns="0" rIns="0" bIns="0" rtlCol="0">
            <a:noAutofit/>
          </a:bodyPr>
          <a:lstStyle/>
          <a:p>
            <a:endParaRPr sz="2400"/>
          </a:p>
        </p:txBody>
      </p:sp>
      <p:sp>
        <p:nvSpPr>
          <p:cNvPr id="39" name="object 39"/>
          <p:cNvSpPr/>
          <p:nvPr/>
        </p:nvSpPr>
        <p:spPr>
          <a:xfrm>
            <a:off x="10007600" y="5486401"/>
            <a:ext cx="1701800" cy="520700"/>
          </a:xfrm>
          <a:prstGeom prst="rect">
            <a:avLst/>
          </a:prstGeom>
          <a:blipFill>
            <a:blip r:embed="rId13" cstate="print"/>
            <a:stretch>
              <a:fillRect/>
            </a:stretch>
          </a:blipFill>
        </p:spPr>
        <p:txBody>
          <a:bodyPr wrap="square" lIns="0" tIns="0" rIns="0" bIns="0" rtlCol="0">
            <a:noAutofit/>
          </a:bodyPr>
          <a:lstStyle/>
          <a:p>
            <a:endParaRPr sz="2400"/>
          </a:p>
        </p:txBody>
      </p:sp>
      <p:sp>
        <p:nvSpPr>
          <p:cNvPr id="40" name="object 40"/>
          <p:cNvSpPr/>
          <p:nvPr/>
        </p:nvSpPr>
        <p:spPr>
          <a:xfrm>
            <a:off x="9906000" y="5384801"/>
            <a:ext cx="1905000" cy="723900"/>
          </a:xfrm>
          <a:custGeom>
            <a:avLst/>
            <a:gdLst/>
            <a:ahLst/>
            <a:cxnLst/>
            <a:rect l="l" t="t" r="r" b="b"/>
            <a:pathLst>
              <a:path w="1428750" h="542925">
                <a:moveTo>
                  <a:pt x="0" y="542925"/>
                </a:moveTo>
                <a:lnTo>
                  <a:pt x="51434" y="491490"/>
                </a:lnTo>
                <a:lnTo>
                  <a:pt x="51434" y="51434"/>
                </a:lnTo>
                <a:lnTo>
                  <a:pt x="1377315" y="51434"/>
                </a:lnTo>
                <a:lnTo>
                  <a:pt x="1377315" y="491490"/>
                </a:lnTo>
                <a:lnTo>
                  <a:pt x="51434" y="491490"/>
                </a:lnTo>
                <a:lnTo>
                  <a:pt x="1428750" y="542925"/>
                </a:lnTo>
                <a:lnTo>
                  <a:pt x="1428750" y="0"/>
                </a:lnTo>
                <a:lnTo>
                  <a:pt x="0" y="0"/>
                </a:lnTo>
                <a:lnTo>
                  <a:pt x="0" y="542925"/>
                </a:lnTo>
                <a:close/>
              </a:path>
              <a:path w="1428750" h="542925">
                <a:moveTo>
                  <a:pt x="68579" y="474345"/>
                </a:moveTo>
                <a:lnTo>
                  <a:pt x="85725" y="457200"/>
                </a:lnTo>
                <a:lnTo>
                  <a:pt x="85725" y="85725"/>
                </a:lnTo>
                <a:lnTo>
                  <a:pt x="1343025" y="85725"/>
                </a:lnTo>
                <a:lnTo>
                  <a:pt x="1343025" y="457200"/>
                </a:lnTo>
                <a:lnTo>
                  <a:pt x="85725" y="457200"/>
                </a:lnTo>
                <a:lnTo>
                  <a:pt x="1360170" y="474345"/>
                </a:lnTo>
                <a:lnTo>
                  <a:pt x="1360170" y="68580"/>
                </a:lnTo>
                <a:lnTo>
                  <a:pt x="68579" y="68580"/>
                </a:lnTo>
                <a:lnTo>
                  <a:pt x="68579" y="474345"/>
                </a:lnTo>
                <a:close/>
              </a:path>
              <a:path w="1428750" h="542925">
                <a:moveTo>
                  <a:pt x="85725" y="457200"/>
                </a:moveTo>
                <a:lnTo>
                  <a:pt x="68579" y="474345"/>
                </a:lnTo>
                <a:lnTo>
                  <a:pt x="1360170" y="474345"/>
                </a:lnTo>
                <a:lnTo>
                  <a:pt x="85725" y="457200"/>
                </a:lnTo>
                <a:close/>
              </a:path>
              <a:path w="1428750" h="542925">
                <a:moveTo>
                  <a:pt x="51434" y="491490"/>
                </a:moveTo>
                <a:lnTo>
                  <a:pt x="0" y="542925"/>
                </a:lnTo>
                <a:lnTo>
                  <a:pt x="1428750" y="542925"/>
                </a:lnTo>
                <a:lnTo>
                  <a:pt x="51434" y="491490"/>
                </a:lnTo>
                <a:close/>
              </a:path>
            </a:pathLst>
          </a:custGeom>
          <a:solidFill>
            <a:srgbClr val="000000"/>
          </a:solidFill>
        </p:spPr>
        <p:txBody>
          <a:bodyPr wrap="square" lIns="0" tIns="0" rIns="0" bIns="0" rtlCol="0">
            <a:noAutofit/>
          </a:bodyPr>
          <a:lstStyle/>
          <a:p>
            <a:endParaRPr sz="2400"/>
          </a:p>
        </p:txBody>
      </p:sp>
      <p:sp>
        <p:nvSpPr>
          <p:cNvPr id="41" name="object 41"/>
          <p:cNvSpPr/>
          <p:nvPr/>
        </p:nvSpPr>
        <p:spPr>
          <a:xfrm>
            <a:off x="9906000" y="5384801"/>
            <a:ext cx="1905000" cy="723900"/>
          </a:xfrm>
          <a:custGeom>
            <a:avLst/>
            <a:gdLst/>
            <a:ahLst/>
            <a:cxnLst/>
            <a:rect l="l" t="t" r="r" b="b"/>
            <a:pathLst>
              <a:path w="1428750" h="542925">
                <a:moveTo>
                  <a:pt x="0" y="0"/>
                </a:moveTo>
                <a:lnTo>
                  <a:pt x="0" y="542925"/>
                </a:lnTo>
                <a:lnTo>
                  <a:pt x="1428750" y="542925"/>
                </a:lnTo>
                <a:lnTo>
                  <a:pt x="1428750" y="0"/>
                </a:lnTo>
                <a:lnTo>
                  <a:pt x="0" y="0"/>
                </a:lnTo>
                <a:close/>
              </a:path>
            </a:pathLst>
          </a:custGeom>
          <a:solidFill>
            <a:srgbClr val="000000"/>
          </a:solidFill>
        </p:spPr>
        <p:txBody>
          <a:bodyPr wrap="square" lIns="0" tIns="0" rIns="0" bIns="0" rtlCol="0">
            <a:noAutofit/>
          </a:bodyPr>
          <a:lstStyle/>
          <a:p>
            <a:endParaRPr sz="2400"/>
          </a:p>
        </p:txBody>
      </p:sp>
      <p:sp>
        <p:nvSpPr>
          <p:cNvPr id="42" name="object 42"/>
          <p:cNvSpPr/>
          <p:nvPr/>
        </p:nvSpPr>
        <p:spPr>
          <a:xfrm>
            <a:off x="9974579" y="5453381"/>
            <a:ext cx="1767840" cy="586740"/>
          </a:xfrm>
          <a:custGeom>
            <a:avLst/>
            <a:gdLst/>
            <a:ahLst/>
            <a:cxnLst/>
            <a:rect l="l" t="t" r="r" b="b"/>
            <a:pathLst>
              <a:path w="1325880" h="440055">
                <a:moveTo>
                  <a:pt x="0" y="440054"/>
                </a:moveTo>
                <a:lnTo>
                  <a:pt x="1325880" y="440054"/>
                </a:lnTo>
                <a:lnTo>
                  <a:pt x="1325880" y="0"/>
                </a:lnTo>
                <a:lnTo>
                  <a:pt x="0" y="0"/>
                </a:lnTo>
                <a:lnTo>
                  <a:pt x="0" y="440054"/>
                </a:lnTo>
                <a:close/>
              </a:path>
            </a:pathLst>
          </a:custGeom>
          <a:solidFill>
            <a:srgbClr val="000000"/>
          </a:solidFill>
        </p:spPr>
        <p:txBody>
          <a:bodyPr wrap="square" lIns="0" tIns="0" rIns="0" bIns="0" rtlCol="0">
            <a:noAutofit/>
          </a:bodyPr>
          <a:lstStyle/>
          <a:p>
            <a:endParaRPr sz="2400"/>
          </a:p>
        </p:txBody>
      </p:sp>
      <p:sp>
        <p:nvSpPr>
          <p:cNvPr id="43" name="object 43"/>
          <p:cNvSpPr/>
          <p:nvPr/>
        </p:nvSpPr>
        <p:spPr>
          <a:xfrm>
            <a:off x="9997440" y="5476239"/>
            <a:ext cx="1722120" cy="541019"/>
          </a:xfrm>
          <a:custGeom>
            <a:avLst/>
            <a:gdLst/>
            <a:ahLst/>
            <a:cxnLst/>
            <a:rect l="l" t="t" r="r" b="b"/>
            <a:pathLst>
              <a:path w="1291590" h="405764">
                <a:moveTo>
                  <a:pt x="0" y="0"/>
                </a:moveTo>
                <a:lnTo>
                  <a:pt x="0" y="405765"/>
                </a:lnTo>
                <a:lnTo>
                  <a:pt x="1291590" y="405765"/>
                </a:lnTo>
                <a:lnTo>
                  <a:pt x="1291590" y="0"/>
                </a:lnTo>
                <a:lnTo>
                  <a:pt x="0" y="0"/>
                </a:lnTo>
                <a:close/>
              </a:path>
            </a:pathLst>
          </a:custGeom>
          <a:solidFill>
            <a:srgbClr val="000000"/>
          </a:solidFill>
        </p:spPr>
        <p:txBody>
          <a:bodyPr wrap="square" lIns="0" tIns="0" rIns="0" bIns="0" rtlCol="0">
            <a:noAutofit/>
          </a:bodyPr>
          <a:lstStyle/>
          <a:p>
            <a:endParaRPr sz="2400"/>
          </a:p>
        </p:txBody>
      </p:sp>
      <p:sp>
        <p:nvSpPr>
          <p:cNvPr id="44" name="object 44"/>
          <p:cNvSpPr/>
          <p:nvPr/>
        </p:nvSpPr>
        <p:spPr>
          <a:xfrm>
            <a:off x="10020300" y="5499101"/>
            <a:ext cx="1676400" cy="495300"/>
          </a:xfrm>
          <a:custGeom>
            <a:avLst/>
            <a:gdLst/>
            <a:ahLst/>
            <a:cxnLst/>
            <a:rect l="l" t="t" r="r" b="b"/>
            <a:pathLst>
              <a:path w="1257300" h="371475">
                <a:moveTo>
                  <a:pt x="0" y="371475"/>
                </a:moveTo>
                <a:lnTo>
                  <a:pt x="1257300" y="371475"/>
                </a:lnTo>
                <a:lnTo>
                  <a:pt x="1257300" y="0"/>
                </a:lnTo>
                <a:lnTo>
                  <a:pt x="0" y="0"/>
                </a:lnTo>
                <a:lnTo>
                  <a:pt x="0" y="371475"/>
                </a:lnTo>
                <a:close/>
              </a:path>
            </a:pathLst>
          </a:custGeom>
          <a:solidFill>
            <a:srgbClr val="000000"/>
          </a:solidFill>
        </p:spPr>
        <p:txBody>
          <a:bodyPr wrap="square" lIns="0" tIns="0" rIns="0" bIns="0" rtlCol="0">
            <a:noAutofit/>
          </a:bodyPr>
          <a:lstStyle/>
          <a:p>
            <a:endParaRPr sz="2400"/>
          </a:p>
        </p:txBody>
      </p:sp>
      <p:sp>
        <p:nvSpPr>
          <p:cNvPr id="12" name="object 12"/>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11" name="object 11"/>
          <p:cNvSpPr txBox="1"/>
          <p:nvPr/>
        </p:nvSpPr>
        <p:spPr>
          <a:xfrm>
            <a:off x="9934787" y="6420786"/>
            <a:ext cx="1613047" cy="237489"/>
          </a:xfrm>
          <a:prstGeom prst="rect">
            <a:avLst/>
          </a:prstGeom>
        </p:spPr>
        <p:txBody>
          <a:bodyPr wrap="square" lIns="0" tIns="0" rIns="0" bIns="0" rtlCol="0">
            <a:noAutofit/>
          </a:bodyPr>
          <a:lstStyle/>
          <a:p>
            <a:pPr marL="16933">
              <a:lnSpc>
                <a:spcPts val="1793"/>
              </a:lnSpc>
              <a:spcBef>
                <a:spcPts val="89"/>
              </a:spcBef>
            </a:pPr>
            <a:r>
              <a:rPr sz="1600" spc="33" dirty="0">
                <a:solidFill>
                  <a:srgbClr val="FF0000"/>
                </a:solidFill>
                <a:latin typeface="Bernard MT Condensed"/>
                <a:cs typeface="Bernard MT Condensed"/>
              </a:rPr>
              <a:t>R</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j</a:t>
            </a:r>
            <a:r>
              <a:rPr sz="1600" spc="33" dirty="0">
                <a:solidFill>
                  <a:srgbClr val="FFC000"/>
                </a:solidFill>
                <a:latin typeface="Bernard MT Condensed"/>
                <a:cs typeface="Bernard MT Condensed"/>
              </a:rPr>
              <a:t>a</a:t>
            </a:r>
            <a:r>
              <a:rPr sz="1600" spc="-33" dirty="0">
                <a:solidFill>
                  <a:srgbClr val="FFC000"/>
                </a:solidFill>
                <a:latin typeface="Bernard MT Condensed"/>
                <a:cs typeface="Bernard MT Condensed"/>
              </a:rPr>
              <a:t>w</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l</a:t>
            </a:r>
            <a:r>
              <a:rPr sz="1600" dirty="0">
                <a:solidFill>
                  <a:srgbClr val="FFC000"/>
                </a:solidFill>
                <a:latin typeface="Bernard MT Condensed"/>
                <a:cs typeface="Bernard MT Condensed"/>
              </a:rPr>
              <a:t>i</a:t>
            </a:r>
            <a:r>
              <a:rPr sz="1600" spc="-100" dirty="0">
                <a:solidFill>
                  <a:srgbClr val="FFC000"/>
                </a:solidFill>
                <a:latin typeface="Bernard MT Condensed"/>
                <a:cs typeface="Bernard MT Condensed"/>
              </a:rPr>
              <a:t> </a:t>
            </a:r>
            <a:r>
              <a:rPr sz="1600" spc="52" dirty="0">
                <a:solidFill>
                  <a:srgbClr val="FF0000"/>
                </a:solidFill>
                <a:latin typeface="Bernard MT Condensed"/>
                <a:cs typeface="Bernard MT Condensed"/>
              </a:rPr>
              <a:t>F</a:t>
            </a:r>
            <a:r>
              <a:rPr sz="1600" spc="-19" dirty="0">
                <a:solidFill>
                  <a:srgbClr val="FFC000"/>
                </a:solidFill>
                <a:latin typeface="Bernard MT Condensed"/>
                <a:cs typeface="Bernard MT Condensed"/>
              </a:rPr>
              <a:t>i</a:t>
            </a:r>
            <a:r>
              <a:rPr sz="1600" spc="33" dirty="0">
                <a:solidFill>
                  <a:srgbClr val="FFC000"/>
                </a:solidFill>
                <a:latin typeface="Bernard MT Condensed"/>
                <a:cs typeface="Bernard MT Condensed"/>
              </a:rPr>
              <a:t>g</a:t>
            </a:r>
            <a:r>
              <a:rPr sz="1600" spc="12" dirty="0">
                <a:solidFill>
                  <a:srgbClr val="FFC000"/>
                </a:solidFill>
                <a:latin typeface="Bernard MT Condensed"/>
                <a:cs typeface="Bernard MT Condensed"/>
              </a:rPr>
              <a:t>h</a:t>
            </a:r>
            <a:r>
              <a:rPr sz="1600" spc="-33" dirty="0">
                <a:solidFill>
                  <a:srgbClr val="FFC000"/>
                </a:solidFill>
                <a:latin typeface="Bernard MT Condensed"/>
                <a:cs typeface="Bernard MT Condensed"/>
              </a:rPr>
              <a:t>t</a:t>
            </a:r>
            <a:r>
              <a:rPr sz="1600" spc="19" dirty="0">
                <a:solidFill>
                  <a:srgbClr val="FFC000"/>
                </a:solidFill>
                <a:latin typeface="Bernard MT Condensed"/>
                <a:cs typeface="Bernard MT Condensed"/>
              </a:rPr>
              <a:t>-</a:t>
            </a:r>
            <a:r>
              <a:rPr sz="1600" spc="33" dirty="0">
                <a:solidFill>
                  <a:srgbClr val="FF0000"/>
                </a:solidFill>
                <a:latin typeface="Bernard MT Condensed"/>
                <a:cs typeface="Bernard MT Condensed"/>
              </a:rPr>
              <a:t>X</a:t>
            </a:r>
            <a:r>
              <a:rPr sz="1600" spc="-19" dirty="0">
                <a:solidFill>
                  <a:srgbClr val="FFC000"/>
                </a:solidFill>
                <a:latin typeface="Bernard MT Condensed"/>
                <a:cs typeface="Bernard MT Condensed"/>
              </a:rPr>
              <a:t>’</a:t>
            </a:r>
            <a:r>
              <a:rPr sz="1600" spc="12" dirty="0">
                <a:solidFill>
                  <a:srgbClr val="FFC000"/>
                </a:solidFill>
                <a:latin typeface="Bernard MT Condensed"/>
                <a:cs typeface="Bernard MT Condensed"/>
              </a:rPr>
              <a:t>3</a:t>
            </a:r>
            <a:r>
              <a:rPr sz="1600" dirty="0">
                <a:solidFill>
                  <a:srgbClr val="FFC000"/>
                </a:solidFill>
                <a:latin typeface="Bernard MT Condensed"/>
                <a:cs typeface="Bernard MT Condensed"/>
              </a:rPr>
              <a:t>4</a:t>
            </a:r>
            <a:endParaRPr sz="1600" dirty="0">
              <a:latin typeface="Bernard MT Condensed"/>
              <a:cs typeface="Bernard MT Condensed"/>
            </a:endParaRPr>
          </a:p>
        </p:txBody>
      </p:sp>
      <p:sp>
        <p:nvSpPr>
          <p:cNvPr id="10" name="object 10"/>
          <p:cNvSpPr txBox="1"/>
          <p:nvPr/>
        </p:nvSpPr>
        <p:spPr>
          <a:xfrm>
            <a:off x="7365154" y="6503887"/>
            <a:ext cx="2084951" cy="148167"/>
          </a:xfrm>
          <a:prstGeom prst="rect">
            <a:avLst/>
          </a:prstGeom>
        </p:spPr>
        <p:txBody>
          <a:bodyPr wrap="square" lIns="0" tIns="0" rIns="0" bIns="0" rtlCol="0">
            <a:noAutofit/>
          </a:bodyPr>
          <a:lstStyle/>
          <a:p>
            <a:pPr marL="16933">
              <a:lnSpc>
                <a:spcPct val="98958"/>
              </a:lnSpc>
              <a:spcBef>
                <a:spcPts val="27"/>
              </a:spcBef>
            </a:pPr>
            <a:r>
              <a:rPr sz="867" spc="12" dirty="0">
                <a:solidFill>
                  <a:srgbClr val="FFFFFF"/>
                </a:solidFill>
                <a:latin typeface="Bernard MT Condensed"/>
                <a:cs typeface="Bernard MT Condensed"/>
              </a:rPr>
              <a:t>P</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B</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L</a:t>
            </a:r>
            <a:r>
              <a:rPr sz="867" spc="-33" dirty="0">
                <a:solidFill>
                  <a:srgbClr val="FFFFFF"/>
                </a:solidFill>
                <a:latin typeface="Bernard MT Condensed"/>
                <a:cs typeface="Bernard MT Condensed"/>
              </a:rPr>
              <a:t>A</a:t>
            </a:r>
            <a:r>
              <a:rPr sz="867" spc="-72" dirty="0">
                <a:solidFill>
                  <a:srgbClr val="FFFFFF"/>
                </a:solidFill>
                <a:latin typeface="Bernard MT Condensed"/>
                <a:cs typeface="Bernard MT Condensed"/>
              </a:rPr>
              <a:t>J</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N  </a:t>
            </a:r>
            <a:r>
              <a:rPr sz="867" spc="5" dirty="0">
                <a:solidFill>
                  <a:srgbClr val="FFFFFF"/>
                </a:solidFill>
                <a:latin typeface="Bernard MT Condensed"/>
                <a:cs typeface="Bernard MT Condensed"/>
              </a:rPr>
              <a:t> </a:t>
            </a:r>
            <a:r>
              <a:rPr sz="867" spc="12" dirty="0">
                <a:solidFill>
                  <a:srgbClr val="FFFFFF"/>
                </a:solidFill>
                <a:latin typeface="Bernard MT Condensed"/>
                <a:cs typeface="Bernard MT Condensed"/>
              </a:rPr>
              <a:t>D</a:t>
            </a:r>
            <a:r>
              <a:rPr sz="867" dirty="0">
                <a:solidFill>
                  <a:srgbClr val="FFFFFF"/>
                </a:solidFill>
                <a:latin typeface="Bernard MT Condensed"/>
                <a:cs typeface="Bernard MT Condensed"/>
              </a:rPr>
              <a:t>I</a:t>
            </a:r>
            <a:r>
              <a:rPr sz="867" spc="49" dirty="0">
                <a:solidFill>
                  <a:srgbClr val="FFFFFF"/>
                </a:solidFill>
                <a:latin typeface="Bernard MT Condensed"/>
                <a:cs typeface="Bernard MT Condensed"/>
              </a:rPr>
              <a:t> </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R</a:t>
            </a:r>
            <a:r>
              <a:rPr sz="867" dirty="0">
                <a:solidFill>
                  <a:srgbClr val="FFFFFF"/>
                </a:solidFill>
                <a:latin typeface="Bernard MT Condensed"/>
                <a:cs typeface="Bernard MT Condensed"/>
              </a:rPr>
              <a:t>A</a:t>
            </a:r>
            <a:r>
              <a:rPr sz="867" spc="89" dirty="0">
                <a:solidFill>
                  <a:srgbClr val="FFFFFF"/>
                </a:solidFill>
                <a:latin typeface="Bernard MT Condensed"/>
                <a:cs typeface="Bernard MT Condensed"/>
              </a:rPr>
              <a:t> </a:t>
            </a:r>
            <a:r>
              <a:rPr sz="867" spc="12" dirty="0">
                <a:solidFill>
                  <a:srgbClr val="FFFFFF"/>
                </a:solidFill>
                <a:latin typeface="Bernard MT Condensed"/>
                <a:cs typeface="Bernard MT Condensed"/>
              </a:rPr>
              <a:t>R</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V</a:t>
            </a:r>
            <a:r>
              <a:rPr sz="867" spc="12" dirty="0">
                <a:solidFill>
                  <a:srgbClr val="FFFFFF"/>
                </a:solidFill>
                <a:latin typeface="Bernard MT Condensed"/>
                <a:cs typeface="Bernard MT Condensed"/>
              </a:rPr>
              <a:t>O</a:t>
            </a:r>
            <a:r>
              <a:rPr sz="867" spc="33" dirty="0">
                <a:solidFill>
                  <a:srgbClr val="FFFFFF"/>
                </a:solidFill>
                <a:latin typeface="Bernard MT Condensed"/>
                <a:cs typeface="Bernard MT Condensed"/>
              </a:rPr>
              <a:t>L</a:t>
            </a:r>
            <a:r>
              <a:rPr sz="867" spc="5" dirty="0">
                <a:solidFill>
                  <a:srgbClr val="FFFFFF"/>
                </a:solidFill>
                <a:latin typeface="Bernard MT Condensed"/>
                <a:cs typeface="Bernard MT Condensed"/>
              </a:rPr>
              <a:t>U</a:t>
            </a:r>
            <a:r>
              <a:rPr sz="867" spc="-39" dirty="0">
                <a:solidFill>
                  <a:srgbClr val="FFFFFF"/>
                </a:solidFill>
                <a:latin typeface="Bernard MT Condensed"/>
                <a:cs typeface="Bernard MT Condensed"/>
              </a:rPr>
              <a:t>S</a:t>
            </a:r>
            <a:r>
              <a:rPr sz="867" dirty="0">
                <a:solidFill>
                  <a:srgbClr val="FFFFFF"/>
                </a:solidFill>
                <a:latin typeface="Bernard MT Condensed"/>
                <a:cs typeface="Bernard MT Condensed"/>
              </a:rPr>
              <a:t>I</a:t>
            </a:r>
            <a:r>
              <a:rPr sz="867" spc="119" dirty="0">
                <a:solidFill>
                  <a:srgbClr val="FFFFFF"/>
                </a:solidFill>
                <a:latin typeface="Bernard MT Condensed"/>
                <a:cs typeface="Bernard MT Condensed"/>
              </a:rPr>
              <a:t> </a:t>
            </a:r>
            <a:r>
              <a:rPr sz="867" spc="-59" dirty="0">
                <a:solidFill>
                  <a:srgbClr val="FFFFFF"/>
                </a:solidFill>
                <a:latin typeface="Bernard MT Condensed"/>
                <a:cs typeface="Bernard MT Condensed"/>
              </a:rPr>
              <a:t>I</a:t>
            </a:r>
            <a:r>
              <a:rPr sz="867" spc="-12" dirty="0">
                <a:solidFill>
                  <a:srgbClr val="FFFFFF"/>
                </a:solidFill>
                <a:latin typeface="Bernard MT Condensed"/>
                <a:cs typeface="Bernard MT Condensed"/>
              </a:rPr>
              <a:t>N</a:t>
            </a:r>
            <a:r>
              <a:rPr sz="867" spc="12" dirty="0">
                <a:solidFill>
                  <a:srgbClr val="FFFFFF"/>
                </a:solidFill>
                <a:latin typeface="Bernard MT Condensed"/>
                <a:cs typeface="Bernard MT Condensed"/>
              </a:rPr>
              <a:t>D</a:t>
            </a:r>
            <a:r>
              <a:rPr sz="867" spc="5" dirty="0">
                <a:solidFill>
                  <a:srgbClr val="FFFFFF"/>
                </a:solidFill>
                <a:latin typeface="Bernard MT Condensed"/>
                <a:cs typeface="Bernard MT Condensed"/>
              </a:rPr>
              <a:t>U</a:t>
            </a:r>
            <a:r>
              <a:rPr sz="867" spc="-39" dirty="0">
                <a:solidFill>
                  <a:srgbClr val="FFFFFF"/>
                </a:solidFill>
                <a:latin typeface="Bernard MT Condensed"/>
                <a:cs typeface="Bernard MT Condensed"/>
              </a:rPr>
              <a:t>S</a:t>
            </a:r>
            <a:r>
              <a:rPr sz="867" spc="-19" dirty="0">
                <a:solidFill>
                  <a:srgbClr val="FFFFFF"/>
                </a:solidFill>
                <a:latin typeface="Bernard MT Condensed"/>
                <a:cs typeface="Bernard MT Condensed"/>
              </a:rPr>
              <a:t>T</a:t>
            </a:r>
            <a:r>
              <a:rPr sz="867" spc="12" dirty="0">
                <a:solidFill>
                  <a:srgbClr val="FFFFFF"/>
                </a:solidFill>
                <a:latin typeface="Bernard MT Condensed"/>
                <a:cs typeface="Bernard MT Condensed"/>
              </a:rPr>
              <a:t>R</a:t>
            </a:r>
            <a:r>
              <a:rPr sz="867" dirty="0">
                <a:solidFill>
                  <a:srgbClr val="FFFFFF"/>
                </a:solidFill>
                <a:latin typeface="Bernard MT Condensed"/>
                <a:cs typeface="Bernard MT Condensed"/>
              </a:rPr>
              <a:t>I </a:t>
            </a:r>
            <a:r>
              <a:rPr sz="867" spc="111" dirty="0">
                <a:solidFill>
                  <a:srgbClr val="FFFFFF"/>
                </a:solidFill>
                <a:latin typeface="Bernard MT Condensed"/>
                <a:cs typeface="Bernard MT Condensed"/>
              </a:rPr>
              <a:t> </a:t>
            </a:r>
            <a:r>
              <a:rPr sz="867" spc="-39" dirty="0">
                <a:solidFill>
                  <a:srgbClr val="FFFFFF"/>
                </a:solidFill>
                <a:latin typeface="Bernard MT Condensed"/>
                <a:cs typeface="Bernard MT Condensed"/>
              </a:rPr>
              <a:t>4</a:t>
            </a:r>
            <a:r>
              <a:rPr sz="867" dirty="0">
                <a:solidFill>
                  <a:srgbClr val="FFFFFF"/>
                </a:solidFill>
                <a:latin typeface="Bernard MT Condensed"/>
                <a:cs typeface="Bernard MT Condensed"/>
              </a:rPr>
              <a:t>.</a:t>
            </a:r>
            <a:r>
              <a:rPr sz="867" spc="-145" dirty="0">
                <a:solidFill>
                  <a:srgbClr val="FFFFFF"/>
                </a:solidFill>
                <a:latin typeface="Bernard MT Condensed"/>
                <a:cs typeface="Bernard MT Condensed"/>
              </a:rPr>
              <a:t> </a:t>
            </a:r>
            <a:r>
              <a:rPr sz="867" dirty="0">
                <a:solidFill>
                  <a:srgbClr val="FFFFFF"/>
                </a:solidFill>
                <a:latin typeface="Bernard MT Condensed"/>
                <a:cs typeface="Bernard MT Condensed"/>
              </a:rPr>
              <a:t>0</a:t>
            </a:r>
            <a:endParaRPr sz="867">
              <a:latin typeface="Bernard MT Condensed"/>
              <a:cs typeface="Bernard MT Condensed"/>
            </a:endParaRPr>
          </a:p>
        </p:txBody>
      </p:sp>
      <p:sp>
        <p:nvSpPr>
          <p:cNvPr id="9" name="object 9"/>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8" name="object 8"/>
          <p:cNvSpPr txBox="1"/>
          <p:nvPr/>
        </p:nvSpPr>
        <p:spPr>
          <a:xfrm>
            <a:off x="9906000" y="5384801"/>
            <a:ext cx="1905000" cy="723900"/>
          </a:xfrm>
          <a:prstGeom prst="rect">
            <a:avLst/>
          </a:prstGeom>
        </p:spPr>
        <p:txBody>
          <a:bodyPr wrap="square" lIns="0" tIns="0" rIns="0" bIns="0" rtlCol="0">
            <a:noAutofit/>
          </a:bodyPr>
          <a:lstStyle/>
          <a:p>
            <a:pPr marL="33866">
              <a:lnSpc>
                <a:spcPts val="1333"/>
              </a:lnSpc>
            </a:pPr>
            <a:endParaRPr sz="1333"/>
          </a:p>
        </p:txBody>
      </p:sp>
      <p:sp>
        <p:nvSpPr>
          <p:cNvPr id="7" name="object 7"/>
          <p:cNvSpPr txBox="1"/>
          <p:nvPr/>
        </p:nvSpPr>
        <p:spPr>
          <a:xfrm>
            <a:off x="1066801" y="4965701"/>
            <a:ext cx="7759700" cy="698500"/>
          </a:xfrm>
          <a:prstGeom prst="rect">
            <a:avLst/>
          </a:prstGeom>
        </p:spPr>
        <p:txBody>
          <a:bodyPr wrap="square" lIns="0" tIns="0" rIns="0" bIns="0" rtlCol="0">
            <a:noAutofit/>
          </a:bodyPr>
          <a:lstStyle/>
          <a:p>
            <a:pPr marL="33866">
              <a:lnSpc>
                <a:spcPts val="1333"/>
              </a:lnSpc>
            </a:pPr>
            <a:endParaRPr sz="1333"/>
          </a:p>
        </p:txBody>
      </p:sp>
      <p:sp>
        <p:nvSpPr>
          <p:cNvPr id="6" name="object 6"/>
          <p:cNvSpPr txBox="1"/>
          <p:nvPr/>
        </p:nvSpPr>
        <p:spPr>
          <a:xfrm>
            <a:off x="812801" y="508000"/>
            <a:ext cx="323849" cy="508000"/>
          </a:xfrm>
          <a:prstGeom prst="rect">
            <a:avLst/>
          </a:prstGeom>
        </p:spPr>
        <p:txBody>
          <a:bodyPr wrap="square" lIns="0" tIns="0" rIns="0" bIns="0" rtlCol="0">
            <a:noAutofit/>
          </a:bodyPr>
          <a:lstStyle/>
          <a:p>
            <a:pPr marL="33866">
              <a:lnSpc>
                <a:spcPts val="1333"/>
              </a:lnSpc>
            </a:pPr>
            <a:endParaRPr sz="1333"/>
          </a:p>
        </p:txBody>
      </p:sp>
      <p:sp>
        <p:nvSpPr>
          <p:cNvPr id="5" name="object 5"/>
          <p:cNvSpPr txBox="1"/>
          <p:nvPr/>
        </p:nvSpPr>
        <p:spPr>
          <a:xfrm>
            <a:off x="1136650" y="508000"/>
            <a:ext cx="196849" cy="508000"/>
          </a:xfrm>
          <a:prstGeom prst="rect">
            <a:avLst/>
          </a:prstGeom>
        </p:spPr>
        <p:txBody>
          <a:bodyPr wrap="square" lIns="0" tIns="0" rIns="0" bIns="0" rtlCol="0">
            <a:noAutofit/>
          </a:bodyPr>
          <a:lstStyle/>
          <a:p>
            <a:pPr marL="33866">
              <a:lnSpc>
                <a:spcPts val="1333"/>
              </a:lnSpc>
            </a:pPr>
            <a:endParaRPr sz="1333"/>
          </a:p>
        </p:txBody>
      </p:sp>
      <p:sp>
        <p:nvSpPr>
          <p:cNvPr id="4" name="object 4"/>
          <p:cNvSpPr txBox="1"/>
          <p:nvPr/>
        </p:nvSpPr>
        <p:spPr>
          <a:xfrm>
            <a:off x="1333501" y="508000"/>
            <a:ext cx="7378700" cy="5080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8712201" y="508000"/>
            <a:ext cx="342900" cy="5080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800"/>
              </a:lnSpc>
              <a:spcBef>
                <a:spcPts val="37"/>
              </a:spcBef>
            </a:pPr>
            <a:endParaRPr sz="800"/>
          </a:p>
          <a:p>
            <a:pPr marL="1417707">
              <a:lnSpc>
                <a:spcPct val="95825"/>
              </a:lnSpc>
              <a:spcBef>
                <a:spcPts val="4000"/>
              </a:spcBef>
            </a:pPr>
            <a:r>
              <a:rPr sz="1467" b="1" spc="45" dirty="0">
                <a:latin typeface="Arial"/>
                <a:cs typeface="Arial"/>
              </a:rPr>
              <a:t>M</a:t>
            </a:r>
            <a:r>
              <a:rPr sz="1467" b="1" spc="67" dirty="0">
                <a:latin typeface="Arial"/>
                <a:cs typeface="Arial"/>
              </a:rPr>
              <a:t>e</a:t>
            </a:r>
            <a:r>
              <a:rPr sz="1467" b="1" spc="-12" dirty="0">
                <a:latin typeface="Arial"/>
                <a:cs typeface="Arial"/>
              </a:rPr>
              <a:t>ngg</a:t>
            </a:r>
            <a:r>
              <a:rPr sz="1467" b="1" spc="-33" dirty="0">
                <a:latin typeface="Arial"/>
                <a:cs typeface="Arial"/>
              </a:rPr>
              <a:t>a</a:t>
            </a:r>
            <a:r>
              <a:rPr sz="1467" b="1" spc="-133" dirty="0">
                <a:latin typeface="Arial"/>
                <a:cs typeface="Arial"/>
              </a:rPr>
              <a:t>m</a:t>
            </a:r>
            <a:r>
              <a:rPr sz="1467" b="1" spc="-12" dirty="0">
                <a:latin typeface="Arial"/>
                <a:cs typeface="Arial"/>
              </a:rPr>
              <a:t>b</a:t>
            </a:r>
            <a:r>
              <a:rPr sz="1467" b="1" spc="-33" dirty="0">
                <a:latin typeface="Arial"/>
                <a:cs typeface="Arial"/>
              </a:rPr>
              <a:t>a</a:t>
            </a:r>
            <a:r>
              <a:rPr sz="1467" b="1" spc="12" dirty="0">
                <a:latin typeface="Arial"/>
                <a:cs typeface="Arial"/>
              </a:rPr>
              <a:t>r</a:t>
            </a:r>
            <a:r>
              <a:rPr sz="1467" b="1" spc="-19" dirty="0">
                <a:latin typeface="Arial"/>
                <a:cs typeface="Arial"/>
              </a:rPr>
              <a:t>k</a:t>
            </a:r>
            <a:r>
              <a:rPr sz="1467" b="1" spc="-133" dirty="0">
                <a:latin typeface="Arial"/>
                <a:cs typeface="Arial"/>
              </a:rPr>
              <a:t>a</a:t>
            </a:r>
            <a:r>
              <a:rPr sz="1467" b="1" dirty="0">
                <a:latin typeface="Arial"/>
                <a:cs typeface="Arial"/>
              </a:rPr>
              <a:t>n </a:t>
            </a:r>
            <a:r>
              <a:rPr sz="1467" b="1" spc="105" dirty="0">
                <a:latin typeface="Arial"/>
                <a:cs typeface="Arial"/>
              </a:rPr>
              <a:t> </a:t>
            </a:r>
            <a:r>
              <a:rPr sz="1467" b="1" dirty="0">
                <a:latin typeface="Arial"/>
                <a:cs typeface="Arial"/>
              </a:rPr>
              <a:t>E</a:t>
            </a:r>
            <a:r>
              <a:rPr sz="1467" b="1" spc="67" dirty="0">
                <a:latin typeface="Arial"/>
                <a:cs typeface="Arial"/>
              </a:rPr>
              <a:t>v</a:t>
            </a:r>
            <a:r>
              <a:rPr sz="1467" b="1" spc="-12" dirty="0">
                <a:latin typeface="Arial"/>
                <a:cs typeface="Arial"/>
              </a:rPr>
              <a:t>olu</a:t>
            </a:r>
            <a:r>
              <a:rPr sz="1467" b="1" spc="-33" dirty="0">
                <a:latin typeface="Arial"/>
                <a:cs typeface="Arial"/>
              </a:rPr>
              <a:t>s</a:t>
            </a:r>
            <a:r>
              <a:rPr sz="1467" b="1" dirty="0">
                <a:latin typeface="Arial"/>
                <a:cs typeface="Arial"/>
              </a:rPr>
              <a:t>i</a:t>
            </a:r>
            <a:r>
              <a:rPr sz="1467" b="1" spc="184" dirty="0">
                <a:latin typeface="Arial"/>
                <a:cs typeface="Arial"/>
              </a:rPr>
              <a:t> </a:t>
            </a:r>
            <a:r>
              <a:rPr sz="1467" b="1" spc="19" dirty="0">
                <a:latin typeface="Arial"/>
                <a:cs typeface="Arial"/>
              </a:rPr>
              <a:t>K</a:t>
            </a:r>
            <a:r>
              <a:rPr sz="1467" b="1" spc="67" dirty="0">
                <a:latin typeface="Arial"/>
                <a:cs typeface="Arial"/>
              </a:rPr>
              <a:t>e</a:t>
            </a:r>
            <a:r>
              <a:rPr sz="1467" b="1" spc="-12" dirty="0">
                <a:latin typeface="Arial"/>
                <a:cs typeface="Arial"/>
              </a:rPr>
              <a:t>lo</a:t>
            </a:r>
            <a:r>
              <a:rPr sz="1467" b="1" spc="-133" dirty="0">
                <a:latin typeface="Arial"/>
                <a:cs typeface="Arial"/>
              </a:rPr>
              <a:t>m</a:t>
            </a:r>
            <a:r>
              <a:rPr sz="1467" b="1" spc="-12" dirty="0">
                <a:latin typeface="Arial"/>
                <a:cs typeface="Arial"/>
              </a:rPr>
              <a:t>po</a:t>
            </a:r>
            <a:r>
              <a:rPr sz="1467" b="1" dirty="0">
                <a:latin typeface="Arial"/>
                <a:cs typeface="Arial"/>
              </a:rPr>
              <a:t>k</a:t>
            </a:r>
            <a:r>
              <a:rPr sz="1467" b="1" spc="295" dirty="0">
                <a:latin typeface="Arial"/>
                <a:cs typeface="Arial"/>
              </a:rPr>
              <a:t> </a:t>
            </a:r>
            <a:r>
              <a:rPr sz="1467" b="1" spc="33" dirty="0">
                <a:latin typeface="Arial"/>
                <a:cs typeface="Arial"/>
              </a:rPr>
              <a:t>G</a:t>
            </a:r>
            <a:r>
              <a:rPr sz="1467" b="1" spc="67" dirty="0">
                <a:latin typeface="Arial"/>
                <a:cs typeface="Arial"/>
              </a:rPr>
              <a:t>e</a:t>
            </a:r>
            <a:r>
              <a:rPr sz="1467" b="1" spc="-13" dirty="0">
                <a:latin typeface="Arial"/>
                <a:cs typeface="Arial"/>
              </a:rPr>
              <a:t>n</a:t>
            </a:r>
            <a:r>
              <a:rPr sz="1467" b="1" spc="67" dirty="0">
                <a:latin typeface="Arial"/>
                <a:cs typeface="Arial"/>
              </a:rPr>
              <a:t>e</a:t>
            </a:r>
            <a:r>
              <a:rPr sz="1467" b="1" spc="13" dirty="0">
                <a:latin typeface="Arial"/>
                <a:cs typeface="Arial"/>
              </a:rPr>
              <a:t>r</a:t>
            </a:r>
            <a:r>
              <a:rPr sz="1467" b="1" spc="-27" dirty="0">
                <a:latin typeface="Arial"/>
                <a:cs typeface="Arial"/>
              </a:rPr>
              <a:t>a</a:t>
            </a:r>
            <a:r>
              <a:rPr sz="1467" b="1" spc="-135" dirty="0">
                <a:latin typeface="Arial"/>
                <a:cs typeface="Arial"/>
              </a:rPr>
              <a:t>s</a:t>
            </a:r>
            <a:r>
              <a:rPr sz="1467" b="1" dirty="0">
                <a:latin typeface="Arial"/>
                <a:cs typeface="Arial"/>
              </a:rPr>
              <a:t>i</a:t>
            </a:r>
            <a:endParaRPr sz="1467">
              <a:latin typeface="Arial"/>
              <a:cs typeface="Arial"/>
            </a:endParaRPr>
          </a:p>
          <a:p>
            <a:pPr marL="2002315">
              <a:lnSpc>
                <a:spcPct val="101725"/>
              </a:lnSpc>
              <a:spcBef>
                <a:spcPts val="22125"/>
              </a:spcBef>
            </a:pPr>
            <a:r>
              <a:rPr sz="1400" dirty="0">
                <a:solidFill>
                  <a:srgbClr val="FF0000"/>
                </a:solidFill>
                <a:latin typeface="Arial"/>
                <a:cs typeface="Arial"/>
              </a:rPr>
              <a:t>•</a:t>
            </a:r>
            <a:r>
              <a:rPr sz="1400" spc="-72" dirty="0">
                <a:solidFill>
                  <a:srgbClr val="FF0000"/>
                </a:solidFill>
                <a:latin typeface="Arial"/>
                <a:cs typeface="Arial"/>
              </a:rPr>
              <a:t> </a:t>
            </a:r>
            <a:r>
              <a:rPr sz="1400" b="1" spc="-225" dirty="0">
                <a:solidFill>
                  <a:srgbClr val="FF0000"/>
                </a:solidFill>
                <a:latin typeface="Calibri"/>
                <a:cs typeface="Calibri"/>
              </a:rPr>
              <a:t>V</a:t>
            </a:r>
            <a:r>
              <a:rPr sz="1400" b="1" spc="-5" dirty="0">
                <a:solidFill>
                  <a:srgbClr val="FF0000"/>
                </a:solidFill>
                <a:latin typeface="Calibri"/>
                <a:cs typeface="Calibri"/>
              </a:rPr>
              <a:t>e</a:t>
            </a:r>
            <a:r>
              <a:rPr sz="1400" b="1" spc="12" dirty="0">
                <a:solidFill>
                  <a:srgbClr val="FF0000"/>
                </a:solidFill>
                <a:latin typeface="Calibri"/>
                <a:cs typeface="Calibri"/>
              </a:rPr>
              <a:t>t</a:t>
            </a:r>
            <a:r>
              <a:rPr sz="1400" b="1" spc="-5" dirty="0">
                <a:solidFill>
                  <a:srgbClr val="FF0000"/>
                </a:solidFill>
                <a:latin typeface="Calibri"/>
                <a:cs typeface="Calibri"/>
              </a:rPr>
              <a:t>e</a:t>
            </a:r>
            <a:r>
              <a:rPr sz="1400" b="1" dirty="0">
                <a:solidFill>
                  <a:srgbClr val="FF0000"/>
                </a:solidFill>
                <a:latin typeface="Calibri"/>
                <a:cs typeface="Calibri"/>
              </a:rPr>
              <a:t>r</a:t>
            </a:r>
            <a:r>
              <a:rPr sz="1400" b="1" spc="5" dirty="0">
                <a:solidFill>
                  <a:srgbClr val="FF0000"/>
                </a:solidFill>
                <a:latin typeface="Calibri"/>
                <a:cs typeface="Calibri"/>
              </a:rPr>
              <a:t>a</a:t>
            </a:r>
            <a:r>
              <a:rPr sz="1400" b="1" dirty="0">
                <a:solidFill>
                  <a:srgbClr val="FF0000"/>
                </a:solidFill>
                <a:latin typeface="Calibri"/>
                <a:cs typeface="Calibri"/>
              </a:rPr>
              <a:t>n</a:t>
            </a:r>
            <a:r>
              <a:rPr sz="1400" b="1" spc="-67" dirty="0">
                <a:solidFill>
                  <a:srgbClr val="FF0000"/>
                </a:solidFill>
                <a:latin typeface="Calibri"/>
                <a:cs typeface="Calibri"/>
              </a:rPr>
              <a:t> </a:t>
            </a:r>
            <a:r>
              <a:rPr sz="1200" b="1" spc="33" dirty="0">
                <a:latin typeface="Calibri"/>
                <a:cs typeface="Calibri"/>
              </a:rPr>
              <a:t>G</a:t>
            </a:r>
            <a:r>
              <a:rPr sz="1200" b="1" dirty="0">
                <a:latin typeface="Calibri"/>
                <a:cs typeface="Calibri"/>
              </a:rPr>
              <a:t>e</a:t>
            </a:r>
            <a:r>
              <a:rPr sz="1200" b="1" spc="-45" dirty="0">
                <a:latin typeface="Calibri"/>
                <a:cs typeface="Calibri"/>
              </a:rPr>
              <a:t>n</a:t>
            </a:r>
            <a:r>
              <a:rPr sz="1200" b="1" spc="-5" dirty="0">
                <a:latin typeface="Calibri"/>
                <a:cs typeface="Calibri"/>
              </a:rPr>
              <a:t>e</a:t>
            </a:r>
            <a:r>
              <a:rPr sz="1200" b="1" spc="-25" dirty="0">
                <a:latin typeface="Calibri"/>
                <a:cs typeface="Calibri"/>
              </a:rPr>
              <a:t>r</a:t>
            </a:r>
            <a:r>
              <a:rPr sz="1200" b="1" spc="-92" dirty="0">
                <a:latin typeface="Calibri"/>
                <a:cs typeface="Calibri"/>
              </a:rPr>
              <a:t>a</a:t>
            </a:r>
            <a:r>
              <a:rPr sz="1200" b="1" spc="-19" dirty="0">
                <a:latin typeface="Calibri"/>
                <a:cs typeface="Calibri"/>
              </a:rPr>
              <a:t>t</a:t>
            </a:r>
            <a:r>
              <a:rPr sz="1200" b="1" spc="5" dirty="0">
                <a:latin typeface="Calibri"/>
                <a:cs typeface="Calibri"/>
              </a:rPr>
              <a:t>i</a:t>
            </a:r>
            <a:r>
              <a:rPr sz="1200" b="1" spc="-45" dirty="0">
                <a:latin typeface="Calibri"/>
                <a:cs typeface="Calibri"/>
              </a:rPr>
              <a:t>o</a:t>
            </a:r>
            <a:r>
              <a:rPr sz="1200" b="1" dirty="0">
                <a:latin typeface="Calibri"/>
                <a:cs typeface="Calibri"/>
              </a:rPr>
              <a:t>n                        </a:t>
            </a:r>
            <a:r>
              <a:rPr sz="1200" b="1" spc="237" dirty="0">
                <a:latin typeface="Calibri"/>
                <a:cs typeface="Calibri"/>
              </a:rPr>
              <a:t> </a:t>
            </a:r>
            <a:r>
              <a:rPr sz="1200" dirty="0">
                <a:latin typeface="Calibri"/>
                <a:cs typeface="Calibri"/>
              </a:rPr>
              <a:t>l</a:t>
            </a:r>
            <a:r>
              <a:rPr sz="1200" spc="-145" dirty="0">
                <a:latin typeface="Calibri"/>
                <a:cs typeface="Calibri"/>
              </a:rPr>
              <a:t> </a:t>
            </a:r>
            <a:r>
              <a:rPr sz="1200" dirty="0">
                <a:latin typeface="Calibri"/>
                <a:cs typeface="Calibri"/>
              </a:rPr>
              <a:t>a</a:t>
            </a:r>
            <a:r>
              <a:rPr sz="1200" spc="-145" dirty="0">
                <a:latin typeface="Calibri"/>
                <a:cs typeface="Calibri"/>
              </a:rPr>
              <a:t> </a:t>
            </a:r>
            <a:r>
              <a:rPr sz="1200" spc="-33" dirty="0">
                <a:latin typeface="Calibri"/>
                <a:cs typeface="Calibri"/>
              </a:rPr>
              <a:t>h</a:t>
            </a:r>
            <a:r>
              <a:rPr sz="1200" spc="25" dirty="0">
                <a:latin typeface="Calibri"/>
                <a:cs typeface="Calibri"/>
              </a:rPr>
              <a:t>i</a:t>
            </a:r>
            <a:r>
              <a:rPr sz="1200" dirty="0">
                <a:latin typeface="Calibri"/>
                <a:cs typeface="Calibri"/>
              </a:rPr>
              <a:t>r</a:t>
            </a:r>
            <a:r>
              <a:rPr sz="1200" spc="-85" dirty="0">
                <a:latin typeface="Calibri"/>
                <a:cs typeface="Calibri"/>
              </a:rPr>
              <a:t> </a:t>
            </a:r>
            <a:r>
              <a:rPr sz="1200" spc="33" dirty="0">
                <a:latin typeface="Calibri"/>
                <a:cs typeface="Calibri"/>
              </a:rPr>
              <a:t>s</a:t>
            </a:r>
            <a:r>
              <a:rPr sz="1200" dirty="0">
                <a:latin typeface="Calibri"/>
                <a:cs typeface="Calibri"/>
              </a:rPr>
              <a:t>e</a:t>
            </a:r>
            <a:r>
              <a:rPr sz="1200" spc="-25" dirty="0">
                <a:latin typeface="Calibri"/>
                <a:cs typeface="Calibri"/>
              </a:rPr>
              <a:t>b</a:t>
            </a:r>
            <a:r>
              <a:rPr sz="1200" dirty="0">
                <a:latin typeface="Calibri"/>
                <a:cs typeface="Calibri"/>
              </a:rPr>
              <a:t>e</a:t>
            </a:r>
            <a:r>
              <a:rPr sz="1200" spc="25" dirty="0">
                <a:latin typeface="Calibri"/>
                <a:cs typeface="Calibri"/>
              </a:rPr>
              <a:t>l</a:t>
            </a:r>
            <a:r>
              <a:rPr sz="1200" dirty="0">
                <a:latin typeface="Calibri"/>
                <a:cs typeface="Calibri"/>
              </a:rPr>
              <a:t>e</a:t>
            </a:r>
            <a:r>
              <a:rPr sz="1200" spc="-33" dirty="0">
                <a:latin typeface="Calibri"/>
                <a:cs typeface="Calibri"/>
              </a:rPr>
              <a:t>u</a:t>
            </a:r>
            <a:r>
              <a:rPr sz="1200" dirty="0">
                <a:latin typeface="Calibri"/>
                <a:cs typeface="Calibri"/>
              </a:rPr>
              <a:t>m</a:t>
            </a:r>
            <a:r>
              <a:rPr sz="1200" spc="-25" dirty="0">
                <a:latin typeface="Calibri"/>
                <a:cs typeface="Calibri"/>
              </a:rPr>
              <a:t> </a:t>
            </a:r>
            <a:r>
              <a:rPr sz="1200" b="1" spc="-5" dirty="0">
                <a:solidFill>
                  <a:srgbClr val="0000FF"/>
                </a:solidFill>
                <a:latin typeface="Calibri"/>
                <a:cs typeface="Calibri"/>
              </a:rPr>
              <a:t>194</a:t>
            </a:r>
            <a:r>
              <a:rPr sz="1200" b="1" dirty="0">
                <a:solidFill>
                  <a:srgbClr val="0000FF"/>
                </a:solidFill>
                <a:latin typeface="Calibri"/>
                <a:cs typeface="Calibri"/>
              </a:rPr>
              <a:t>5      </a:t>
            </a:r>
            <a:r>
              <a:rPr sz="1200" b="1" spc="65" dirty="0">
                <a:solidFill>
                  <a:srgbClr val="0000FF"/>
                </a:solidFill>
                <a:latin typeface="Calibri"/>
                <a:cs typeface="Calibri"/>
              </a:rPr>
              <a:t> </a:t>
            </a:r>
            <a:r>
              <a:rPr sz="1200" dirty="0">
                <a:latin typeface="Calibri"/>
                <a:cs typeface="Calibri"/>
              </a:rPr>
              <a:t>p</a:t>
            </a:r>
            <a:r>
              <a:rPr sz="1200" spc="-200" dirty="0">
                <a:latin typeface="Calibri"/>
                <a:cs typeface="Calibri"/>
              </a:rPr>
              <a:t> </a:t>
            </a:r>
            <a:r>
              <a:rPr sz="1200" dirty="0">
                <a:latin typeface="Calibri"/>
                <a:cs typeface="Calibri"/>
              </a:rPr>
              <a:t>e</a:t>
            </a:r>
            <a:r>
              <a:rPr sz="1200" spc="-167" dirty="0">
                <a:latin typeface="Calibri"/>
                <a:cs typeface="Calibri"/>
              </a:rPr>
              <a:t> </a:t>
            </a:r>
            <a:r>
              <a:rPr sz="1200" spc="-19" dirty="0">
                <a:latin typeface="Calibri"/>
                <a:cs typeface="Calibri"/>
              </a:rPr>
              <a:t>r</a:t>
            </a:r>
            <a:r>
              <a:rPr sz="1200" dirty="0">
                <a:latin typeface="Calibri"/>
                <a:cs typeface="Calibri"/>
              </a:rPr>
              <a:t>a</a:t>
            </a:r>
            <a:r>
              <a:rPr sz="1200" spc="-145" dirty="0">
                <a:latin typeface="Calibri"/>
                <a:cs typeface="Calibri"/>
              </a:rPr>
              <a:t> </a:t>
            </a:r>
            <a:r>
              <a:rPr sz="1200" spc="-33" dirty="0">
                <a:latin typeface="Calibri"/>
                <a:cs typeface="Calibri"/>
              </a:rPr>
              <a:t>n</a:t>
            </a:r>
            <a:r>
              <a:rPr sz="1200" dirty="0">
                <a:latin typeface="Calibri"/>
                <a:cs typeface="Calibri"/>
              </a:rPr>
              <a:t>g</a:t>
            </a:r>
            <a:r>
              <a:rPr sz="1200" spc="-33" dirty="0">
                <a:latin typeface="Calibri"/>
                <a:cs typeface="Calibri"/>
              </a:rPr>
              <a:t> </a:t>
            </a:r>
            <a:r>
              <a:rPr sz="1200" spc="-45" dirty="0">
                <a:latin typeface="Calibri"/>
                <a:cs typeface="Calibri"/>
              </a:rPr>
              <a:t>k</a:t>
            </a:r>
            <a:r>
              <a:rPr sz="1200" dirty="0">
                <a:latin typeface="Calibri"/>
                <a:cs typeface="Calibri"/>
              </a:rPr>
              <a:t>e</a:t>
            </a:r>
            <a:r>
              <a:rPr sz="1200" spc="-59" dirty="0">
                <a:latin typeface="Calibri"/>
                <a:cs typeface="Calibri"/>
              </a:rPr>
              <a:t>m</a:t>
            </a:r>
            <a:r>
              <a:rPr sz="1200" spc="5" dirty="0">
                <a:latin typeface="Calibri"/>
                <a:cs typeface="Calibri"/>
              </a:rPr>
              <a:t>e</a:t>
            </a:r>
            <a:r>
              <a:rPr sz="1200" spc="-19" dirty="0">
                <a:latin typeface="Calibri"/>
                <a:cs typeface="Calibri"/>
              </a:rPr>
              <a:t>r</a:t>
            </a:r>
            <a:r>
              <a:rPr sz="1200" dirty="0">
                <a:latin typeface="Calibri"/>
                <a:cs typeface="Calibri"/>
              </a:rPr>
              <a:t>d</a:t>
            </a:r>
            <a:r>
              <a:rPr sz="1200" spc="-200" dirty="0">
                <a:latin typeface="Calibri"/>
                <a:cs typeface="Calibri"/>
              </a:rPr>
              <a:t> </a:t>
            </a:r>
            <a:r>
              <a:rPr sz="1200" dirty="0">
                <a:latin typeface="Calibri"/>
                <a:cs typeface="Calibri"/>
              </a:rPr>
              <a:t>e</a:t>
            </a:r>
            <a:r>
              <a:rPr sz="1200" spc="-45" dirty="0">
                <a:latin typeface="Calibri"/>
                <a:cs typeface="Calibri"/>
              </a:rPr>
              <a:t>k</a:t>
            </a:r>
            <a:r>
              <a:rPr sz="1200" spc="25" dirty="0">
                <a:latin typeface="Calibri"/>
                <a:cs typeface="Calibri"/>
              </a:rPr>
              <a:t>a</a:t>
            </a:r>
            <a:r>
              <a:rPr sz="1200" spc="-72" dirty="0">
                <a:latin typeface="Calibri"/>
                <a:cs typeface="Calibri"/>
              </a:rPr>
              <a:t>a</a:t>
            </a:r>
            <a:r>
              <a:rPr sz="1200" dirty="0">
                <a:latin typeface="Calibri"/>
                <a:cs typeface="Calibri"/>
              </a:rPr>
              <a:t>n</a:t>
            </a:r>
            <a:endParaRPr sz="1200">
              <a:latin typeface="Calibri"/>
              <a:cs typeface="Calibri"/>
            </a:endParaRPr>
          </a:p>
          <a:p>
            <a:pPr marL="2002315">
              <a:lnSpc>
                <a:spcPts val="1580"/>
              </a:lnSpc>
              <a:spcBef>
                <a:spcPts val="79"/>
              </a:spcBef>
            </a:pPr>
            <a:r>
              <a:rPr sz="1400" dirty="0">
                <a:solidFill>
                  <a:srgbClr val="FF0000"/>
                </a:solidFill>
                <a:latin typeface="Arial"/>
                <a:cs typeface="Arial"/>
              </a:rPr>
              <a:t>•</a:t>
            </a:r>
            <a:r>
              <a:rPr sz="1400" spc="-72" dirty="0">
                <a:solidFill>
                  <a:srgbClr val="FF0000"/>
                </a:solidFill>
                <a:latin typeface="Arial"/>
                <a:cs typeface="Arial"/>
              </a:rPr>
              <a:t> </a:t>
            </a:r>
            <a:r>
              <a:rPr sz="1400" b="1" spc="12" dirty="0">
                <a:solidFill>
                  <a:srgbClr val="FF0000"/>
                </a:solidFill>
                <a:latin typeface="Calibri"/>
                <a:cs typeface="Calibri"/>
              </a:rPr>
              <a:t>B</a:t>
            </a:r>
            <a:r>
              <a:rPr sz="1400" b="1" spc="5" dirty="0">
                <a:solidFill>
                  <a:srgbClr val="FF0000"/>
                </a:solidFill>
                <a:latin typeface="Calibri"/>
                <a:cs typeface="Calibri"/>
              </a:rPr>
              <a:t>a</a:t>
            </a:r>
            <a:r>
              <a:rPr sz="1400" b="1" spc="45" dirty="0">
                <a:solidFill>
                  <a:srgbClr val="FF0000"/>
                </a:solidFill>
                <a:latin typeface="Calibri"/>
                <a:cs typeface="Calibri"/>
              </a:rPr>
              <a:t>b</a:t>
            </a:r>
            <a:r>
              <a:rPr sz="1400" b="1" dirty="0">
                <a:solidFill>
                  <a:srgbClr val="FF0000"/>
                </a:solidFill>
                <a:latin typeface="Calibri"/>
                <a:cs typeface="Calibri"/>
              </a:rPr>
              <a:t>y</a:t>
            </a:r>
            <a:r>
              <a:rPr sz="1400" b="1" spc="-79" dirty="0">
                <a:solidFill>
                  <a:srgbClr val="FF0000"/>
                </a:solidFill>
                <a:latin typeface="Calibri"/>
                <a:cs typeface="Calibri"/>
              </a:rPr>
              <a:t> </a:t>
            </a:r>
            <a:r>
              <a:rPr sz="1400" b="1" spc="12" dirty="0">
                <a:solidFill>
                  <a:srgbClr val="FF0000"/>
                </a:solidFill>
                <a:latin typeface="Calibri"/>
                <a:cs typeface="Calibri"/>
              </a:rPr>
              <a:t>B</a:t>
            </a:r>
            <a:r>
              <a:rPr sz="1400" b="1" spc="45" dirty="0">
                <a:solidFill>
                  <a:srgbClr val="FF0000"/>
                </a:solidFill>
                <a:latin typeface="Calibri"/>
                <a:cs typeface="Calibri"/>
              </a:rPr>
              <a:t>oo</a:t>
            </a:r>
            <a:r>
              <a:rPr sz="1400" b="1" spc="-139" dirty="0">
                <a:solidFill>
                  <a:srgbClr val="FF0000"/>
                </a:solidFill>
                <a:latin typeface="Calibri"/>
                <a:cs typeface="Calibri"/>
              </a:rPr>
              <a:t>m</a:t>
            </a:r>
            <a:r>
              <a:rPr sz="1400" b="1" spc="-5" dirty="0">
                <a:solidFill>
                  <a:srgbClr val="FF0000"/>
                </a:solidFill>
                <a:latin typeface="Calibri"/>
                <a:cs typeface="Calibri"/>
              </a:rPr>
              <a:t>e</a:t>
            </a:r>
            <a:r>
              <a:rPr sz="1400" b="1" dirty="0">
                <a:solidFill>
                  <a:srgbClr val="FF0000"/>
                </a:solidFill>
                <a:latin typeface="Calibri"/>
                <a:cs typeface="Calibri"/>
              </a:rPr>
              <a:t>rs</a:t>
            </a:r>
            <a:r>
              <a:rPr sz="1400" b="1" spc="-72" dirty="0">
                <a:solidFill>
                  <a:srgbClr val="FF0000"/>
                </a:solidFill>
                <a:latin typeface="Calibri"/>
                <a:cs typeface="Calibri"/>
              </a:rPr>
              <a:t> </a:t>
            </a:r>
            <a:r>
              <a:rPr sz="1200" b="1" spc="33" dirty="0">
                <a:latin typeface="Calibri"/>
                <a:cs typeface="Calibri"/>
              </a:rPr>
              <a:t>G</a:t>
            </a:r>
            <a:r>
              <a:rPr sz="1200" b="1" spc="-5" dirty="0">
                <a:latin typeface="Calibri"/>
                <a:cs typeface="Calibri"/>
              </a:rPr>
              <a:t>e</a:t>
            </a:r>
            <a:r>
              <a:rPr sz="1200" b="1" spc="-45" dirty="0">
                <a:latin typeface="Calibri"/>
                <a:cs typeface="Calibri"/>
              </a:rPr>
              <a:t>n</a:t>
            </a:r>
            <a:r>
              <a:rPr sz="1200" b="1" spc="-5" dirty="0">
                <a:latin typeface="Calibri"/>
                <a:cs typeface="Calibri"/>
              </a:rPr>
              <a:t>e</a:t>
            </a:r>
            <a:r>
              <a:rPr sz="1200" b="1" spc="-125" dirty="0">
                <a:latin typeface="Calibri"/>
                <a:cs typeface="Calibri"/>
              </a:rPr>
              <a:t>r</a:t>
            </a:r>
            <a:r>
              <a:rPr sz="1200" b="1" spc="5" dirty="0">
                <a:latin typeface="Calibri"/>
                <a:cs typeface="Calibri"/>
              </a:rPr>
              <a:t>a</a:t>
            </a:r>
            <a:r>
              <a:rPr sz="1200" b="1" spc="-19" dirty="0">
                <a:latin typeface="Calibri"/>
                <a:cs typeface="Calibri"/>
              </a:rPr>
              <a:t>t</a:t>
            </a:r>
            <a:r>
              <a:rPr sz="1200" b="1" spc="5" dirty="0">
                <a:latin typeface="Calibri"/>
                <a:cs typeface="Calibri"/>
              </a:rPr>
              <a:t>i</a:t>
            </a:r>
            <a:r>
              <a:rPr sz="1200" b="1" spc="-45" dirty="0">
                <a:latin typeface="Calibri"/>
                <a:cs typeface="Calibri"/>
              </a:rPr>
              <a:t>o</a:t>
            </a:r>
            <a:r>
              <a:rPr sz="1200" b="1" dirty="0">
                <a:latin typeface="Calibri"/>
                <a:cs typeface="Calibri"/>
              </a:rPr>
              <a:t>n          </a:t>
            </a:r>
            <a:r>
              <a:rPr sz="1200" b="1" spc="133" dirty="0">
                <a:latin typeface="Calibri"/>
                <a:cs typeface="Calibri"/>
              </a:rPr>
              <a:t> </a:t>
            </a:r>
            <a:r>
              <a:rPr baseline="12136" dirty="0">
                <a:latin typeface="Calibri"/>
                <a:cs typeface="Calibri"/>
              </a:rPr>
              <a:t>l</a:t>
            </a:r>
            <a:r>
              <a:rPr spc="-145" baseline="12136" dirty="0">
                <a:latin typeface="Calibri"/>
                <a:cs typeface="Calibri"/>
              </a:rPr>
              <a:t> </a:t>
            </a:r>
            <a:r>
              <a:rPr baseline="12136" dirty="0">
                <a:latin typeface="Calibri"/>
                <a:cs typeface="Calibri"/>
              </a:rPr>
              <a:t>a</a:t>
            </a:r>
            <a:r>
              <a:rPr spc="-145" baseline="12136" dirty="0">
                <a:latin typeface="Calibri"/>
                <a:cs typeface="Calibri"/>
              </a:rPr>
              <a:t> </a:t>
            </a:r>
            <a:r>
              <a:rPr spc="-33" baseline="12136" dirty="0">
                <a:latin typeface="Calibri"/>
                <a:cs typeface="Calibri"/>
              </a:rPr>
              <a:t>h</a:t>
            </a:r>
            <a:r>
              <a:rPr spc="25" baseline="12136" dirty="0">
                <a:latin typeface="Calibri"/>
                <a:cs typeface="Calibri"/>
              </a:rPr>
              <a:t>i</a:t>
            </a:r>
            <a:r>
              <a:rPr baseline="12136" dirty="0">
                <a:latin typeface="Calibri"/>
                <a:cs typeface="Calibri"/>
              </a:rPr>
              <a:t>r</a:t>
            </a:r>
            <a:r>
              <a:rPr spc="-92" baseline="12136" dirty="0">
                <a:latin typeface="Calibri"/>
                <a:cs typeface="Calibri"/>
              </a:rPr>
              <a:t> </a:t>
            </a:r>
            <a:r>
              <a:rPr b="1" spc="-12" baseline="12136" dirty="0">
                <a:solidFill>
                  <a:srgbClr val="0000FF"/>
                </a:solidFill>
                <a:latin typeface="Calibri"/>
                <a:cs typeface="Calibri"/>
              </a:rPr>
              <a:t>194</a:t>
            </a:r>
            <a:r>
              <a:rPr b="1" spc="-5" baseline="12136" dirty="0">
                <a:solidFill>
                  <a:srgbClr val="0000FF"/>
                </a:solidFill>
                <a:latin typeface="Calibri"/>
                <a:cs typeface="Calibri"/>
              </a:rPr>
              <a:t>6</a:t>
            </a:r>
            <a:r>
              <a:rPr b="1" spc="33" baseline="12136" dirty="0">
                <a:solidFill>
                  <a:srgbClr val="0000FF"/>
                </a:solidFill>
                <a:latin typeface="Calibri"/>
                <a:cs typeface="Calibri"/>
              </a:rPr>
              <a:t>-</a:t>
            </a:r>
            <a:r>
              <a:rPr b="1" spc="-12" baseline="12136" dirty="0">
                <a:solidFill>
                  <a:srgbClr val="0000FF"/>
                </a:solidFill>
                <a:latin typeface="Calibri"/>
                <a:cs typeface="Calibri"/>
              </a:rPr>
              <a:t>196</a:t>
            </a:r>
            <a:r>
              <a:rPr b="1" baseline="12136" dirty="0">
                <a:solidFill>
                  <a:srgbClr val="0000FF"/>
                </a:solidFill>
                <a:latin typeface="Calibri"/>
                <a:cs typeface="Calibri"/>
              </a:rPr>
              <a:t>5              </a:t>
            </a:r>
            <a:r>
              <a:rPr b="1" spc="99" baseline="12136" dirty="0">
                <a:solidFill>
                  <a:srgbClr val="0000FF"/>
                </a:solidFill>
                <a:latin typeface="Calibri"/>
                <a:cs typeface="Calibri"/>
              </a:rPr>
              <a:t> </a:t>
            </a:r>
            <a:r>
              <a:rPr baseline="12136" dirty="0">
                <a:latin typeface="Calibri"/>
                <a:cs typeface="Calibri"/>
              </a:rPr>
              <a:t>o</a:t>
            </a:r>
            <a:r>
              <a:rPr spc="-200" baseline="12136" dirty="0">
                <a:latin typeface="Calibri"/>
                <a:cs typeface="Calibri"/>
              </a:rPr>
              <a:t> </a:t>
            </a:r>
            <a:r>
              <a:rPr spc="-19" baseline="12136" dirty="0">
                <a:latin typeface="Calibri"/>
                <a:cs typeface="Calibri"/>
              </a:rPr>
              <a:t>r</a:t>
            </a:r>
            <a:r>
              <a:rPr spc="67" baseline="12136" dirty="0">
                <a:latin typeface="Calibri"/>
                <a:cs typeface="Calibri"/>
              </a:rPr>
              <a:t>d</a:t>
            </a:r>
            <a:r>
              <a:rPr baseline="12136" dirty="0">
                <a:latin typeface="Calibri"/>
                <a:cs typeface="Calibri"/>
              </a:rPr>
              <a:t>e</a:t>
            </a:r>
            <a:r>
              <a:rPr spc="32" baseline="12136" dirty="0">
                <a:latin typeface="Calibri"/>
                <a:cs typeface="Calibri"/>
              </a:rPr>
              <a:t> </a:t>
            </a:r>
            <a:r>
              <a:rPr spc="25" baseline="12136" dirty="0">
                <a:latin typeface="Calibri"/>
                <a:cs typeface="Calibri"/>
              </a:rPr>
              <a:t>la</a:t>
            </a:r>
            <a:r>
              <a:rPr spc="-59" baseline="12136" dirty="0">
                <a:latin typeface="Calibri"/>
                <a:cs typeface="Calibri"/>
              </a:rPr>
              <a:t>m</a:t>
            </a:r>
            <a:r>
              <a:rPr baseline="12136" dirty="0">
                <a:latin typeface="Calibri"/>
                <a:cs typeface="Calibri"/>
              </a:rPr>
              <a:t>a</a:t>
            </a:r>
            <a:endParaRPr sz="1200">
              <a:latin typeface="Calibri"/>
              <a:cs typeface="Calibri"/>
            </a:endParaRPr>
          </a:p>
          <a:p>
            <a:pPr marL="2002315">
              <a:lnSpc>
                <a:spcPts val="1600"/>
              </a:lnSpc>
            </a:pPr>
            <a:r>
              <a:rPr sz="1400" dirty="0">
                <a:solidFill>
                  <a:srgbClr val="FF0000"/>
                </a:solidFill>
                <a:latin typeface="Arial"/>
                <a:cs typeface="Arial"/>
              </a:rPr>
              <a:t>•</a:t>
            </a:r>
            <a:r>
              <a:rPr sz="1400" spc="-72" dirty="0">
                <a:solidFill>
                  <a:srgbClr val="FF0000"/>
                </a:solidFill>
                <a:latin typeface="Arial"/>
                <a:cs typeface="Arial"/>
              </a:rPr>
              <a:t> </a:t>
            </a:r>
            <a:r>
              <a:rPr sz="1400" b="1" spc="25" dirty="0">
                <a:solidFill>
                  <a:srgbClr val="FF0000"/>
                </a:solidFill>
                <a:latin typeface="Calibri"/>
                <a:cs typeface="Calibri"/>
              </a:rPr>
              <a:t>X</a:t>
            </a:r>
            <a:r>
              <a:rPr sz="1400" b="1" spc="-5" dirty="0">
                <a:solidFill>
                  <a:srgbClr val="FF0000"/>
                </a:solidFill>
                <a:latin typeface="Calibri"/>
                <a:cs typeface="Calibri"/>
              </a:rPr>
              <a:t>e</a:t>
            </a:r>
            <a:r>
              <a:rPr sz="1400" b="1" dirty="0">
                <a:solidFill>
                  <a:srgbClr val="FF0000"/>
                </a:solidFill>
                <a:latin typeface="Calibri"/>
                <a:cs typeface="Calibri"/>
              </a:rPr>
              <a:t>rs</a:t>
            </a:r>
            <a:r>
              <a:rPr sz="1400" b="1" spc="-72" dirty="0">
                <a:solidFill>
                  <a:srgbClr val="FF0000"/>
                </a:solidFill>
                <a:latin typeface="Calibri"/>
                <a:cs typeface="Calibri"/>
              </a:rPr>
              <a:t> </a:t>
            </a:r>
            <a:r>
              <a:rPr sz="1200" b="1" spc="33" dirty="0">
                <a:latin typeface="Calibri"/>
                <a:cs typeface="Calibri"/>
              </a:rPr>
              <a:t>G</a:t>
            </a:r>
            <a:r>
              <a:rPr sz="1200" b="1" spc="-5" dirty="0">
                <a:latin typeface="Calibri"/>
                <a:cs typeface="Calibri"/>
              </a:rPr>
              <a:t>e</a:t>
            </a:r>
            <a:r>
              <a:rPr sz="1200" b="1" spc="-45" dirty="0">
                <a:latin typeface="Calibri"/>
                <a:cs typeface="Calibri"/>
              </a:rPr>
              <a:t>n</a:t>
            </a:r>
            <a:r>
              <a:rPr sz="1200" b="1" spc="-5" dirty="0">
                <a:latin typeface="Calibri"/>
                <a:cs typeface="Calibri"/>
              </a:rPr>
              <a:t>e</a:t>
            </a:r>
            <a:r>
              <a:rPr sz="1200" b="1" spc="-19" dirty="0">
                <a:latin typeface="Calibri"/>
                <a:cs typeface="Calibri"/>
              </a:rPr>
              <a:t>r</a:t>
            </a:r>
            <a:r>
              <a:rPr sz="1200" b="1" spc="-92" dirty="0">
                <a:latin typeface="Calibri"/>
                <a:cs typeface="Calibri"/>
              </a:rPr>
              <a:t>a</a:t>
            </a:r>
            <a:r>
              <a:rPr sz="1200" b="1" spc="-12" dirty="0">
                <a:latin typeface="Calibri"/>
                <a:cs typeface="Calibri"/>
              </a:rPr>
              <a:t>t</a:t>
            </a:r>
            <a:r>
              <a:rPr sz="1200" b="1" spc="5" dirty="0">
                <a:latin typeface="Calibri"/>
                <a:cs typeface="Calibri"/>
              </a:rPr>
              <a:t>i</a:t>
            </a:r>
            <a:r>
              <a:rPr sz="1200" b="1" spc="-45" dirty="0">
                <a:latin typeface="Calibri"/>
                <a:cs typeface="Calibri"/>
              </a:rPr>
              <a:t>o</a:t>
            </a:r>
            <a:r>
              <a:rPr sz="1200" b="1" dirty="0">
                <a:latin typeface="Calibri"/>
                <a:cs typeface="Calibri"/>
              </a:rPr>
              <a:t>n                               </a:t>
            </a:r>
            <a:r>
              <a:rPr sz="1200" b="1" spc="244" dirty="0">
                <a:latin typeface="Calibri"/>
                <a:cs typeface="Calibri"/>
              </a:rPr>
              <a:t> </a:t>
            </a:r>
            <a:r>
              <a:rPr baseline="12136" dirty="0">
                <a:latin typeface="Calibri"/>
                <a:cs typeface="Calibri"/>
              </a:rPr>
              <a:t>l</a:t>
            </a:r>
            <a:r>
              <a:rPr spc="-145" baseline="12136" dirty="0">
                <a:latin typeface="Calibri"/>
                <a:cs typeface="Calibri"/>
              </a:rPr>
              <a:t> </a:t>
            </a:r>
            <a:r>
              <a:rPr baseline="12136" dirty="0">
                <a:latin typeface="Calibri"/>
                <a:cs typeface="Calibri"/>
              </a:rPr>
              <a:t>a</a:t>
            </a:r>
            <a:r>
              <a:rPr spc="-145" baseline="12136" dirty="0">
                <a:latin typeface="Calibri"/>
                <a:cs typeface="Calibri"/>
              </a:rPr>
              <a:t> </a:t>
            </a:r>
            <a:r>
              <a:rPr spc="-33" baseline="12136" dirty="0">
                <a:latin typeface="Calibri"/>
                <a:cs typeface="Calibri"/>
              </a:rPr>
              <a:t>h</a:t>
            </a:r>
            <a:r>
              <a:rPr spc="25" baseline="12136" dirty="0">
                <a:latin typeface="Calibri"/>
                <a:cs typeface="Calibri"/>
              </a:rPr>
              <a:t>i</a:t>
            </a:r>
            <a:r>
              <a:rPr baseline="12136" dirty="0">
                <a:latin typeface="Calibri"/>
                <a:cs typeface="Calibri"/>
              </a:rPr>
              <a:t>r</a:t>
            </a:r>
            <a:r>
              <a:rPr spc="-92" baseline="12136" dirty="0">
                <a:latin typeface="Calibri"/>
                <a:cs typeface="Calibri"/>
              </a:rPr>
              <a:t> </a:t>
            </a:r>
            <a:r>
              <a:rPr b="1" spc="-12" baseline="12136" dirty="0">
                <a:solidFill>
                  <a:srgbClr val="0000FF"/>
                </a:solidFill>
                <a:latin typeface="Calibri"/>
                <a:cs typeface="Calibri"/>
              </a:rPr>
              <a:t>196</a:t>
            </a:r>
            <a:r>
              <a:rPr b="1" spc="-5" baseline="12136" dirty="0">
                <a:solidFill>
                  <a:srgbClr val="0000FF"/>
                </a:solidFill>
                <a:latin typeface="Calibri"/>
                <a:cs typeface="Calibri"/>
              </a:rPr>
              <a:t>6</a:t>
            </a:r>
            <a:r>
              <a:rPr b="1" spc="33" baseline="12136" dirty="0">
                <a:solidFill>
                  <a:srgbClr val="0000FF"/>
                </a:solidFill>
                <a:latin typeface="Calibri"/>
                <a:cs typeface="Calibri"/>
              </a:rPr>
              <a:t>-</a:t>
            </a:r>
            <a:r>
              <a:rPr b="1" spc="-12" baseline="12136" dirty="0">
                <a:solidFill>
                  <a:srgbClr val="0000FF"/>
                </a:solidFill>
                <a:latin typeface="Calibri"/>
                <a:cs typeface="Calibri"/>
              </a:rPr>
              <a:t>198</a:t>
            </a:r>
            <a:r>
              <a:rPr b="1" baseline="12136" dirty="0">
                <a:solidFill>
                  <a:srgbClr val="0000FF"/>
                </a:solidFill>
                <a:latin typeface="Calibri"/>
                <a:cs typeface="Calibri"/>
              </a:rPr>
              <a:t>2              </a:t>
            </a:r>
            <a:r>
              <a:rPr b="1" spc="99" baseline="12136" dirty="0">
                <a:solidFill>
                  <a:srgbClr val="0000FF"/>
                </a:solidFill>
                <a:latin typeface="Calibri"/>
                <a:cs typeface="Calibri"/>
              </a:rPr>
              <a:t> </a:t>
            </a:r>
            <a:r>
              <a:rPr baseline="12136" dirty="0">
                <a:latin typeface="Calibri"/>
                <a:cs typeface="Calibri"/>
              </a:rPr>
              <a:t>o</a:t>
            </a:r>
            <a:r>
              <a:rPr spc="-200" baseline="12136" dirty="0">
                <a:latin typeface="Calibri"/>
                <a:cs typeface="Calibri"/>
              </a:rPr>
              <a:t> </a:t>
            </a:r>
            <a:r>
              <a:rPr spc="-19" baseline="12136" dirty="0">
                <a:latin typeface="Calibri"/>
                <a:cs typeface="Calibri"/>
              </a:rPr>
              <a:t>r</a:t>
            </a:r>
            <a:r>
              <a:rPr spc="67" baseline="12136" dirty="0">
                <a:latin typeface="Calibri"/>
                <a:cs typeface="Calibri"/>
              </a:rPr>
              <a:t>d</a:t>
            </a:r>
            <a:r>
              <a:rPr baseline="12136" dirty="0">
                <a:latin typeface="Calibri"/>
                <a:cs typeface="Calibri"/>
              </a:rPr>
              <a:t>e</a:t>
            </a:r>
            <a:r>
              <a:rPr spc="32" baseline="12136" dirty="0">
                <a:latin typeface="Calibri"/>
                <a:cs typeface="Calibri"/>
              </a:rPr>
              <a:t> </a:t>
            </a:r>
            <a:r>
              <a:rPr baseline="12136" dirty="0">
                <a:latin typeface="Calibri"/>
                <a:cs typeface="Calibri"/>
              </a:rPr>
              <a:t>b</a:t>
            </a:r>
            <a:r>
              <a:rPr spc="-200" baseline="12136" dirty="0">
                <a:latin typeface="Calibri"/>
                <a:cs typeface="Calibri"/>
              </a:rPr>
              <a:t> </a:t>
            </a:r>
            <a:r>
              <a:rPr spc="25" baseline="12136" dirty="0">
                <a:latin typeface="Calibri"/>
                <a:cs typeface="Calibri"/>
              </a:rPr>
              <a:t>a</a:t>
            </a:r>
            <a:r>
              <a:rPr spc="-19" baseline="12136" dirty="0">
                <a:latin typeface="Calibri"/>
                <a:cs typeface="Calibri"/>
              </a:rPr>
              <a:t>r</a:t>
            </a:r>
            <a:r>
              <a:rPr baseline="12136" dirty="0">
                <a:latin typeface="Calibri"/>
                <a:cs typeface="Calibri"/>
              </a:rPr>
              <a:t>u</a:t>
            </a:r>
            <a:endParaRPr sz="1200">
              <a:latin typeface="Calibri"/>
              <a:cs typeface="Calibri"/>
            </a:endParaRPr>
          </a:p>
          <a:p>
            <a:pPr marL="2002315">
              <a:lnSpc>
                <a:spcPts val="1607"/>
              </a:lnSpc>
            </a:pPr>
            <a:r>
              <a:rPr sz="1400" dirty="0">
                <a:solidFill>
                  <a:srgbClr val="FF0000"/>
                </a:solidFill>
                <a:latin typeface="Arial"/>
                <a:cs typeface="Arial"/>
              </a:rPr>
              <a:t>•</a:t>
            </a:r>
            <a:r>
              <a:rPr sz="1400" spc="-72" dirty="0">
                <a:solidFill>
                  <a:srgbClr val="FF0000"/>
                </a:solidFill>
                <a:latin typeface="Arial"/>
                <a:cs typeface="Arial"/>
              </a:rPr>
              <a:t> </a:t>
            </a:r>
            <a:r>
              <a:rPr sz="1400" b="1" spc="-25" dirty="0">
                <a:solidFill>
                  <a:srgbClr val="FF0000"/>
                </a:solidFill>
                <a:latin typeface="Calibri"/>
                <a:cs typeface="Calibri"/>
              </a:rPr>
              <a:t>M</a:t>
            </a:r>
            <a:r>
              <a:rPr sz="1400" b="1" spc="-45" dirty="0">
                <a:solidFill>
                  <a:srgbClr val="FF0000"/>
                </a:solidFill>
                <a:latin typeface="Calibri"/>
                <a:cs typeface="Calibri"/>
              </a:rPr>
              <a:t>il</a:t>
            </a:r>
            <a:r>
              <a:rPr sz="1400" b="1" spc="-39" dirty="0">
                <a:solidFill>
                  <a:srgbClr val="FF0000"/>
                </a:solidFill>
                <a:latin typeface="Calibri"/>
                <a:cs typeface="Calibri"/>
              </a:rPr>
              <a:t>l</a:t>
            </a:r>
            <a:r>
              <a:rPr sz="1400" b="1" dirty="0">
                <a:solidFill>
                  <a:srgbClr val="FF0000"/>
                </a:solidFill>
                <a:latin typeface="Calibri"/>
                <a:cs typeface="Calibri"/>
              </a:rPr>
              <a:t>e</a:t>
            </a:r>
            <a:r>
              <a:rPr sz="1400" b="1" spc="45" dirty="0">
                <a:solidFill>
                  <a:srgbClr val="FF0000"/>
                </a:solidFill>
                <a:latin typeface="Calibri"/>
                <a:cs typeface="Calibri"/>
              </a:rPr>
              <a:t>n</a:t>
            </a:r>
            <a:r>
              <a:rPr sz="1400" b="1" spc="-45" dirty="0">
                <a:solidFill>
                  <a:srgbClr val="FF0000"/>
                </a:solidFill>
                <a:latin typeface="Calibri"/>
                <a:cs typeface="Calibri"/>
              </a:rPr>
              <a:t>i</a:t>
            </a:r>
            <a:r>
              <a:rPr sz="1400" b="1" spc="5" dirty="0">
                <a:solidFill>
                  <a:srgbClr val="FF0000"/>
                </a:solidFill>
                <a:latin typeface="Calibri"/>
                <a:cs typeface="Calibri"/>
              </a:rPr>
              <a:t>a</a:t>
            </a:r>
            <a:r>
              <a:rPr sz="1400" b="1" spc="-45" dirty="0">
                <a:solidFill>
                  <a:srgbClr val="FF0000"/>
                </a:solidFill>
                <a:latin typeface="Calibri"/>
                <a:cs typeface="Calibri"/>
              </a:rPr>
              <a:t>l</a:t>
            </a:r>
            <a:r>
              <a:rPr sz="1400" b="1" dirty="0">
                <a:solidFill>
                  <a:srgbClr val="FF0000"/>
                </a:solidFill>
                <a:latin typeface="Calibri"/>
                <a:cs typeface="Calibri"/>
              </a:rPr>
              <a:t>s</a:t>
            </a:r>
            <a:r>
              <a:rPr sz="1400" b="1" spc="25" dirty="0">
                <a:solidFill>
                  <a:srgbClr val="FF0000"/>
                </a:solidFill>
                <a:latin typeface="Calibri"/>
                <a:cs typeface="Calibri"/>
              </a:rPr>
              <a:t> </a:t>
            </a:r>
            <a:r>
              <a:rPr sz="1200" b="1" spc="33" dirty="0">
                <a:latin typeface="Calibri"/>
                <a:cs typeface="Calibri"/>
              </a:rPr>
              <a:t>G</a:t>
            </a:r>
            <a:r>
              <a:rPr sz="1200" b="1" spc="-5" dirty="0">
                <a:latin typeface="Calibri"/>
                <a:cs typeface="Calibri"/>
              </a:rPr>
              <a:t>e</a:t>
            </a:r>
            <a:r>
              <a:rPr sz="1200" b="1" spc="-45" dirty="0">
                <a:latin typeface="Calibri"/>
                <a:cs typeface="Calibri"/>
              </a:rPr>
              <a:t>n</a:t>
            </a:r>
            <a:r>
              <a:rPr sz="1200" b="1" spc="-5" dirty="0">
                <a:latin typeface="Calibri"/>
                <a:cs typeface="Calibri"/>
              </a:rPr>
              <a:t>e</a:t>
            </a:r>
            <a:r>
              <a:rPr sz="1200" b="1" spc="-25" dirty="0">
                <a:latin typeface="Calibri"/>
                <a:cs typeface="Calibri"/>
              </a:rPr>
              <a:t>r</a:t>
            </a:r>
            <a:r>
              <a:rPr sz="1200" b="1" spc="-85" dirty="0">
                <a:latin typeface="Calibri"/>
                <a:cs typeface="Calibri"/>
              </a:rPr>
              <a:t>a</a:t>
            </a:r>
            <a:r>
              <a:rPr sz="1200" b="1" spc="-12" dirty="0">
                <a:latin typeface="Calibri"/>
                <a:cs typeface="Calibri"/>
              </a:rPr>
              <a:t>t</a:t>
            </a:r>
            <a:r>
              <a:rPr sz="1200" b="1" spc="5" dirty="0">
                <a:latin typeface="Calibri"/>
                <a:cs typeface="Calibri"/>
              </a:rPr>
              <a:t>i</a:t>
            </a:r>
            <a:r>
              <a:rPr sz="1200" b="1" spc="-45" dirty="0">
                <a:latin typeface="Calibri"/>
                <a:cs typeface="Calibri"/>
              </a:rPr>
              <a:t>o</a:t>
            </a:r>
            <a:r>
              <a:rPr sz="1200" b="1" dirty="0">
                <a:latin typeface="Calibri"/>
                <a:cs typeface="Calibri"/>
              </a:rPr>
              <a:t>n                    </a:t>
            </a:r>
            <a:r>
              <a:rPr sz="1200" b="1" spc="224" dirty="0">
                <a:latin typeface="Calibri"/>
                <a:cs typeface="Calibri"/>
              </a:rPr>
              <a:t> </a:t>
            </a:r>
            <a:r>
              <a:rPr baseline="12136" dirty="0">
                <a:latin typeface="Calibri"/>
                <a:cs typeface="Calibri"/>
              </a:rPr>
              <a:t>l</a:t>
            </a:r>
            <a:r>
              <a:rPr spc="-145" baseline="12136" dirty="0">
                <a:latin typeface="Calibri"/>
                <a:cs typeface="Calibri"/>
              </a:rPr>
              <a:t> </a:t>
            </a:r>
            <a:r>
              <a:rPr baseline="12136" dirty="0">
                <a:latin typeface="Calibri"/>
                <a:cs typeface="Calibri"/>
              </a:rPr>
              <a:t>a</a:t>
            </a:r>
            <a:r>
              <a:rPr spc="-145" baseline="12136" dirty="0">
                <a:latin typeface="Calibri"/>
                <a:cs typeface="Calibri"/>
              </a:rPr>
              <a:t> </a:t>
            </a:r>
            <a:r>
              <a:rPr spc="-33" baseline="12136" dirty="0">
                <a:latin typeface="Calibri"/>
                <a:cs typeface="Calibri"/>
              </a:rPr>
              <a:t>h</a:t>
            </a:r>
            <a:r>
              <a:rPr spc="25" baseline="12136" dirty="0">
                <a:latin typeface="Calibri"/>
                <a:cs typeface="Calibri"/>
              </a:rPr>
              <a:t>i</a:t>
            </a:r>
            <a:r>
              <a:rPr baseline="12136" dirty="0">
                <a:latin typeface="Calibri"/>
                <a:cs typeface="Calibri"/>
              </a:rPr>
              <a:t>r</a:t>
            </a:r>
            <a:r>
              <a:rPr spc="-92" baseline="12136" dirty="0">
                <a:latin typeface="Calibri"/>
                <a:cs typeface="Calibri"/>
              </a:rPr>
              <a:t> </a:t>
            </a:r>
            <a:r>
              <a:rPr b="1" spc="-12" baseline="12136" dirty="0">
                <a:solidFill>
                  <a:srgbClr val="0000FF"/>
                </a:solidFill>
                <a:latin typeface="Calibri"/>
                <a:cs typeface="Calibri"/>
              </a:rPr>
              <a:t>198</a:t>
            </a:r>
            <a:r>
              <a:rPr b="1" spc="-5" baseline="12136" dirty="0">
                <a:solidFill>
                  <a:srgbClr val="0000FF"/>
                </a:solidFill>
                <a:latin typeface="Calibri"/>
                <a:cs typeface="Calibri"/>
              </a:rPr>
              <a:t>3</a:t>
            </a:r>
            <a:r>
              <a:rPr b="1" spc="33" baseline="12136" dirty="0">
                <a:solidFill>
                  <a:srgbClr val="0000FF"/>
                </a:solidFill>
                <a:latin typeface="Calibri"/>
                <a:cs typeface="Calibri"/>
              </a:rPr>
              <a:t>-</a:t>
            </a:r>
            <a:r>
              <a:rPr b="1" spc="-12" baseline="12136" dirty="0">
                <a:solidFill>
                  <a:srgbClr val="0000FF"/>
                </a:solidFill>
                <a:latin typeface="Calibri"/>
                <a:cs typeface="Calibri"/>
              </a:rPr>
              <a:t>199</a:t>
            </a:r>
            <a:r>
              <a:rPr b="1" baseline="12136" dirty="0">
                <a:solidFill>
                  <a:srgbClr val="0000FF"/>
                </a:solidFill>
                <a:latin typeface="Calibri"/>
                <a:cs typeface="Calibri"/>
              </a:rPr>
              <a:t>9              </a:t>
            </a:r>
            <a:r>
              <a:rPr b="1" spc="99" baseline="12136" dirty="0">
                <a:solidFill>
                  <a:srgbClr val="0000FF"/>
                </a:solidFill>
                <a:latin typeface="Calibri"/>
                <a:cs typeface="Calibri"/>
              </a:rPr>
              <a:t> </a:t>
            </a:r>
            <a:r>
              <a:rPr spc="-12" baseline="12136" dirty="0">
                <a:latin typeface="Calibri"/>
                <a:cs typeface="Calibri"/>
              </a:rPr>
              <a:t>r</a:t>
            </a:r>
            <a:r>
              <a:rPr baseline="12136" dirty="0">
                <a:latin typeface="Calibri"/>
                <a:cs typeface="Calibri"/>
              </a:rPr>
              <a:t>e</a:t>
            </a:r>
            <a:r>
              <a:rPr spc="-167" baseline="12136" dirty="0">
                <a:latin typeface="Calibri"/>
                <a:cs typeface="Calibri"/>
              </a:rPr>
              <a:t> </a:t>
            </a:r>
            <a:r>
              <a:rPr spc="33" baseline="12136" dirty="0">
                <a:latin typeface="Calibri"/>
                <a:cs typeface="Calibri"/>
              </a:rPr>
              <a:t>f</a:t>
            </a:r>
            <a:r>
              <a:rPr spc="67" baseline="12136" dirty="0">
                <a:latin typeface="Calibri"/>
                <a:cs typeface="Calibri"/>
              </a:rPr>
              <a:t>o</a:t>
            </a:r>
            <a:r>
              <a:rPr spc="-19" baseline="12136" dirty="0">
                <a:latin typeface="Calibri"/>
                <a:cs typeface="Calibri"/>
              </a:rPr>
              <a:t>r</a:t>
            </a:r>
            <a:r>
              <a:rPr spc="39" baseline="12136" dirty="0">
                <a:latin typeface="Calibri"/>
                <a:cs typeface="Calibri"/>
              </a:rPr>
              <a:t>m</a:t>
            </a:r>
            <a:r>
              <a:rPr spc="25" baseline="12136" dirty="0">
                <a:latin typeface="Calibri"/>
                <a:cs typeface="Calibri"/>
              </a:rPr>
              <a:t>as</a:t>
            </a:r>
            <a:r>
              <a:rPr baseline="12136" dirty="0">
                <a:latin typeface="Calibri"/>
                <a:cs typeface="Calibri"/>
              </a:rPr>
              <a:t>i</a:t>
            </a:r>
            <a:endParaRPr sz="1200">
              <a:latin typeface="Calibri"/>
              <a:cs typeface="Calibri"/>
            </a:endParaRPr>
          </a:p>
          <a:p>
            <a:pPr marL="2002315">
              <a:lnSpc>
                <a:spcPts val="1600"/>
              </a:lnSpc>
            </a:pPr>
            <a:r>
              <a:rPr sz="1400" dirty="0">
                <a:solidFill>
                  <a:srgbClr val="FF0000"/>
                </a:solidFill>
                <a:latin typeface="Arial"/>
                <a:cs typeface="Arial"/>
              </a:rPr>
              <a:t>•</a:t>
            </a:r>
            <a:r>
              <a:rPr sz="1400" spc="-72" dirty="0">
                <a:solidFill>
                  <a:srgbClr val="FF0000"/>
                </a:solidFill>
                <a:latin typeface="Arial"/>
                <a:cs typeface="Arial"/>
              </a:rPr>
              <a:t> </a:t>
            </a:r>
            <a:r>
              <a:rPr sz="1400" b="1" spc="-19" dirty="0">
                <a:solidFill>
                  <a:srgbClr val="FF0000"/>
                </a:solidFill>
                <a:latin typeface="Calibri"/>
                <a:cs typeface="Calibri"/>
              </a:rPr>
              <a:t>N</a:t>
            </a:r>
            <a:r>
              <a:rPr sz="1400" b="1" spc="-25" dirty="0">
                <a:solidFill>
                  <a:srgbClr val="FF0000"/>
                </a:solidFill>
                <a:latin typeface="Calibri"/>
                <a:cs typeface="Calibri"/>
              </a:rPr>
              <a:t>-</a:t>
            </a:r>
            <a:r>
              <a:rPr sz="1400" b="1" spc="5" dirty="0">
                <a:solidFill>
                  <a:srgbClr val="FF0000"/>
                </a:solidFill>
                <a:latin typeface="Calibri"/>
                <a:cs typeface="Calibri"/>
              </a:rPr>
              <a:t>G</a:t>
            </a:r>
            <a:r>
              <a:rPr sz="1400" b="1" dirty="0">
                <a:solidFill>
                  <a:srgbClr val="FF0000"/>
                </a:solidFill>
                <a:latin typeface="Calibri"/>
                <a:cs typeface="Calibri"/>
              </a:rPr>
              <a:t>en</a:t>
            </a:r>
            <a:r>
              <a:rPr sz="1400" b="1" spc="-67" dirty="0">
                <a:solidFill>
                  <a:srgbClr val="FF0000"/>
                </a:solidFill>
                <a:latin typeface="Calibri"/>
                <a:cs typeface="Calibri"/>
              </a:rPr>
              <a:t> </a:t>
            </a:r>
            <a:r>
              <a:rPr sz="1200" b="1" spc="33" dirty="0">
                <a:latin typeface="Calibri"/>
                <a:cs typeface="Calibri"/>
              </a:rPr>
              <a:t>G</a:t>
            </a:r>
            <a:r>
              <a:rPr sz="1200" b="1" spc="-5" dirty="0">
                <a:latin typeface="Calibri"/>
                <a:cs typeface="Calibri"/>
              </a:rPr>
              <a:t>e</a:t>
            </a:r>
            <a:r>
              <a:rPr sz="1200" b="1" spc="-39" dirty="0">
                <a:latin typeface="Calibri"/>
                <a:cs typeface="Calibri"/>
              </a:rPr>
              <a:t>n</a:t>
            </a:r>
            <a:r>
              <a:rPr sz="1200" b="1" spc="-5" dirty="0">
                <a:latin typeface="Calibri"/>
                <a:cs typeface="Calibri"/>
              </a:rPr>
              <a:t>e</a:t>
            </a:r>
            <a:r>
              <a:rPr sz="1200" b="1" spc="-25" dirty="0">
                <a:latin typeface="Calibri"/>
                <a:cs typeface="Calibri"/>
              </a:rPr>
              <a:t>r</a:t>
            </a:r>
            <a:r>
              <a:rPr sz="1200" b="1" spc="-92" dirty="0">
                <a:latin typeface="Calibri"/>
                <a:cs typeface="Calibri"/>
              </a:rPr>
              <a:t>a</a:t>
            </a:r>
            <a:r>
              <a:rPr sz="1200" b="1" spc="-19" dirty="0">
                <a:latin typeface="Calibri"/>
                <a:cs typeface="Calibri"/>
              </a:rPr>
              <a:t>t</a:t>
            </a:r>
            <a:r>
              <a:rPr sz="1200" b="1" spc="5" dirty="0">
                <a:latin typeface="Calibri"/>
                <a:cs typeface="Calibri"/>
              </a:rPr>
              <a:t>i</a:t>
            </a:r>
            <a:r>
              <a:rPr sz="1200" b="1" spc="-45" dirty="0">
                <a:latin typeface="Calibri"/>
                <a:cs typeface="Calibri"/>
              </a:rPr>
              <a:t>o</a:t>
            </a:r>
            <a:r>
              <a:rPr sz="1200" b="1" dirty="0">
                <a:latin typeface="Calibri"/>
                <a:cs typeface="Calibri"/>
              </a:rPr>
              <a:t>n                           </a:t>
            </a:r>
            <a:r>
              <a:rPr sz="1200" b="1" spc="231" dirty="0">
                <a:latin typeface="Calibri"/>
                <a:cs typeface="Calibri"/>
              </a:rPr>
              <a:t> </a:t>
            </a:r>
            <a:r>
              <a:rPr baseline="12136" dirty="0">
                <a:latin typeface="Calibri"/>
                <a:cs typeface="Calibri"/>
              </a:rPr>
              <a:t>l</a:t>
            </a:r>
            <a:r>
              <a:rPr spc="-145" baseline="12136" dirty="0">
                <a:latin typeface="Calibri"/>
                <a:cs typeface="Calibri"/>
              </a:rPr>
              <a:t> </a:t>
            </a:r>
            <a:r>
              <a:rPr baseline="12136" dirty="0">
                <a:latin typeface="Calibri"/>
                <a:cs typeface="Calibri"/>
              </a:rPr>
              <a:t>a</a:t>
            </a:r>
            <a:r>
              <a:rPr spc="-145" baseline="12136" dirty="0">
                <a:latin typeface="Calibri"/>
                <a:cs typeface="Calibri"/>
              </a:rPr>
              <a:t> </a:t>
            </a:r>
            <a:r>
              <a:rPr spc="-33" baseline="12136" dirty="0">
                <a:latin typeface="Calibri"/>
                <a:cs typeface="Calibri"/>
              </a:rPr>
              <a:t>h</a:t>
            </a:r>
            <a:r>
              <a:rPr spc="25" baseline="12136" dirty="0">
                <a:latin typeface="Calibri"/>
                <a:cs typeface="Calibri"/>
              </a:rPr>
              <a:t>i</a:t>
            </a:r>
            <a:r>
              <a:rPr baseline="12136" dirty="0">
                <a:latin typeface="Calibri"/>
                <a:cs typeface="Calibri"/>
              </a:rPr>
              <a:t>r</a:t>
            </a:r>
            <a:r>
              <a:rPr spc="-92" baseline="12136" dirty="0">
                <a:latin typeface="Calibri"/>
                <a:cs typeface="Calibri"/>
              </a:rPr>
              <a:t> </a:t>
            </a:r>
            <a:r>
              <a:rPr spc="25" baseline="12136" dirty="0">
                <a:latin typeface="Calibri"/>
                <a:cs typeface="Calibri"/>
              </a:rPr>
              <a:t>s</a:t>
            </a:r>
            <a:r>
              <a:rPr baseline="12136" dirty="0">
                <a:latin typeface="Calibri"/>
                <a:cs typeface="Calibri"/>
              </a:rPr>
              <a:t>ete</a:t>
            </a:r>
            <a:r>
              <a:rPr spc="25" baseline="12136" dirty="0">
                <a:latin typeface="Calibri"/>
                <a:cs typeface="Calibri"/>
              </a:rPr>
              <a:t>la</a:t>
            </a:r>
            <a:r>
              <a:rPr baseline="12136" dirty="0">
                <a:latin typeface="Calibri"/>
                <a:cs typeface="Calibri"/>
              </a:rPr>
              <a:t>h</a:t>
            </a:r>
            <a:r>
              <a:rPr spc="-105" baseline="12136" dirty="0">
                <a:latin typeface="Calibri"/>
                <a:cs typeface="Calibri"/>
              </a:rPr>
              <a:t> </a:t>
            </a:r>
            <a:r>
              <a:rPr b="1" spc="-105" baseline="12136" dirty="0">
                <a:solidFill>
                  <a:srgbClr val="0000FF"/>
                </a:solidFill>
                <a:latin typeface="Calibri"/>
                <a:cs typeface="Calibri"/>
              </a:rPr>
              <a:t>2</a:t>
            </a:r>
            <a:r>
              <a:rPr b="1" spc="-5" baseline="12136" dirty="0">
                <a:solidFill>
                  <a:srgbClr val="0000FF"/>
                </a:solidFill>
                <a:latin typeface="Calibri"/>
                <a:cs typeface="Calibri"/>
              </a:rPr>
              <a:t>00</a:t>
            </a:r>
            <a:r>
              <a:rPr b="1" baseline="12136" dirty="0">
                <a:solidFill>
                  <a:srgbClr val="0000FF"/>
                </a:solidFill>
                <a:latin typeface="Calibri"/>
                <a:cs typeface="Calibri"/>
              </a:rPr>
              <a:t>0           </a:t>
            </a:r>
            <a:r>
              <a:rPr b="1" spc="12" baseline="12136" dirty="0">
                <a:solidFill>
                  <a:srgbClr val="0000FF"/>
                </a:solidFill>
                <a:latin typeface="Calibri"/>
                <a:cs typeface="Calibri"/>
              </a:rPr>
              <a:t> </a:t>
            </a:r>
            <a:r>
              <a:rPr spc="39" baseline="12136" dirty="0">
                <a:latin typeface="Calibri"/>
                <a:cs typeface="Calibri"/>
              </a:rPr>
              <a:t>g</a:t>
            </a:r>
            <a:r>
              <a:rPr baseline="12136" dirty="0">
                <a:latin typeface="Calibri"/>
                <a:cs typeface="Calibri"/>
              </a:rPr>
              <a:t>l</a:t>
            </a:r>
            <a:r>
              <a:rPr spc="-145" baseline="12136" dirty="0">
                <a:latin typeface="Calibri"/>
                <a:cs typeface="Calibri"/>
              </a:rPr>
              <a:t> </a:t>
            </a:r>
            <a:r>
              <a:rPr spc="-33" baseline="12136" dirty="0">
                <a:latin typeface="Calibri"/>
                <a:cs typeface="Calibri"/>
              </a:rPr>
              <a:t>ob</a:t>
            </a:r>
            <a:r>
              <a:rPr spc="25" baseline="12136" dirty="0">
                <a:latin typeface="Calibri"/>
                <a:cs typeface="Calibri"/>
              </a:rPr>
              <a:t>a</a:t>
            </a:r>
            <a:r>
              <a:rPr spc="19" baseline="12136" dirty="0">
                <a:latin typeface="Calibri"/>
                <a:cs typeface="Calibri"/>
              </a:rPr>
              <a:t>l</a:t>
            </a:r>
            <a:r>
              <a:rPr spc="-72" baseline="12136" dirty="0">
                <a:latin typeface="Calibri"/>
                <a:cs typeface="Calibri"/>
              </a:rPr>
              <a:t>i</a:t>
            </a:r>
            <a:r>
              <a:rPr spc="25" baseline="12136" dirty="0">
                <a:latin typeface="Calibri"/>
                <a:cs typeface="Calibri"/>
              </a:rPr>
              <a:t>sa</a:t>
            </a:r>
            <a:r>
              <a:rPr spc="-72" baseline="12136" dirty="0">
                <a:latin typeface="Calibri"/>
                <a:cs typeface="Calibri"/>
              </a:rPr>
              <a:t>s</a:t>
            </a:r>
            <a:r>
              <a:rPr baseline="12136" dirty="0">
                <a:latin typeface="Calibri"/>
                <a:cs typeface="Calibri"/>
              </a:rPr>
              <a:t>i</a:t>
            </a:r>
            <a:endParaRPr sz="1200">
              <a:latin typeface="Calibri"/>
              <a:cs typeface="Calibri"/>
            </a:endParaRPr>
          </a:p>
          <a:p>
            <a:pPr marL="1514647" marR="3394691" indent="-419512">
              <a:lnSpc>
                <a:spcPts val="1707"/>
              </a:lnSpc>
              <a:spcBef>
                <a:spcPts val="3071"/>
              </a:spcBef>
            </a:pPr>
            <a:r>
              <a:rPr sz="1467" spc="19" dirty="0">
                <a:solidFill>
                  <a:srgbClr val="FDFFFD"/>
                </a:solidFill>
                <a:latin typeface="Calibri"/>
                <a:cs typeface="Calibri"/>
              </a:rPr>
              <a:t>I</a:t>
            </a:r>
            <a:r>
              <a:rPr sz="1467" spc="12" dirty="0">
                <a:solidFill>
                  <a:srgbClr val="FDFFFD"/>
                </a:solidFill>
                <a:latin typeface="Calibri"/>
                <a:cs typeface="Calibri"/>
              </a:rPr>
              <a:t>n</a:t>
            </a:r>
            <a:r>
              <a:rPr sz="1467" spc="5" dirty="0">
                <a:solidFill>
                  <a:srgbClr val="FDFFFD"/>
                </a:solidFill>
                <a:latin typeface="Calibri"/>
                <a:cs typeface="Calibri"/>
              </a:rPr>
              <a:t>d</a:t>
            </a:r>
            <a:r>
              <a:rPr sz="1467" spc="12" dirty="0">
                <a:solidFill>
                  <a:srgbClr val="FDFFFD"/>
                </a:solidFill>
                <a:latin typeface="Calibri"/>
                <a:cs typeface="Calibri"/>
              </a:rPr>
              <a:t>on</a:t>
            </a:r>
            <a:r>
              <a:rPr sz="1467" spc="52" dirty="0">
                <a:solidFill>
                  <a:srgbClr val="FDFFFD"/>
                </a:solidFill>
                <a:latin typeface="Calibri"/>
                <a:cs typeface="Calibri"/>
              </a:rPr>
              <a:t>e</a:t>
            </a:r>
            <a:r>
              <a:rPr sz="1467" spc="12" dirty="0">
                <a:solidFill>
                  <a:srgbClr val="FDFFFD"/>
                </a:solidFill>
                <a:latin typeface="Calibri"/>
                <a:cs typeface="Calibri"/>
              </a:rPr>
              <a:t>s</a:t>
            </a:r>
            <a:r>
              <a:rPr sz="1467" spc="59" dirty="0">
                <a:solidFill>
                  <a:srgbClr val="FDFFFD"/>
                </a:solidFill>
                <a:latin typeface="Calibri"/>
                <a:cs typeface="Calibri"/>
              </a:rPr>
              <a:t>i</a:t>
            </a:r>
            <a:r>
              <a:rPr sz="1467" dirty="0">
                <a:solidFill>
                  <a:srgbClr val="FDFFFD"/>
                </a:solidFill>
                <a:latin typeface="Calibri"/>
                <a:cs typeface="Calibri"/>
              </a:rPr>
              <a:t>a</a:t>
            </a:r>
            <a:r>
              <a:rPr sz="1467" spc="-37" dirty="0">
                <a:solidFill>
                  <a:srgbClr val="FDFFFD"/>
                </a:solidFill>
                <a:latin typeface="Calibri"/>
                <a:cs typeface="Calibri"/>
              </a:rPr>
              <a:t> </a:t>
            </a:r>
            <a:r>
              <a:rPr sz="1467" dirty="0">
                <a:solidFill>
                  <a:srgbClr val="FDFFFD"/>
                </a:solidFill>
                <a:latin typeface="Calibri"/>
                <a:cs typeface="Calibri"/>
              </a:rPr>
              <a:t>m</a:t>
            </a:r>
            <a:r>
              <a:rPr sz="1467" spc="52" dirty="0">
                <a:solidFill>
                  <a:srgbClr val="FDFFFD"/>
                </a:solidFill>
                <a:latin typeface="Calibri"/>
                <a:cs typeface="Calibri"/>
              </a:rPr>
              <a:t>e</a:t>
            </a:r>
            <a:r>
              <a:rPr sz="1467" spc="59" dirty="0">
                <a:solidFill>
                  <a:srgbClr val="FDFFFD"/>
                </a:solidFill>
                <a:latin typeface="Calibri"/>
                <a:cs typeface="Calibri"/>
              </a:rPr>
              <a:t>l</a:t>
            </a:r>
            <a:r>
              <a:rPr sz="1467" spc="-19" dirty="0">
                <a:solidFill>
                  <a:srgbClr val="FDFFFD"/>
                </a:solidFill>
                <a:latin typeface="Calibri"/>
                <a:cs typeface="Calibri"/>
              </a:rPr>
              <a:t>a</a:t>
            </a:r>
            <a:r>
              <a:rPr sz="1467" spc="52" dirty="0">
                <a:solidFill>
                  <a:srgbClr val="FDFFFD"/>
                </a:solidFill>
                <a:latin typeface="Calibri"/>
                <a:cs typeface="Calibri"/>
              </a:rPr>
              <a:t>l</a:t>
            </a:r>
            <a:r>
              <a:rPr sz="1467" spc="12" dirty="0">
                <a:solidFill>
                  <a:srgbClr val="FDFFFD"/>
                </a:solidFill>
                <a:latin typeface="Calibri"/>
                <a:cs typeface="Calibri"/>
              </a:rPr>
              <a:t>u</a:t>
            </a:r>
            <a:r>
              <a:rPr sz="1467" dirty="0">
                <a:solidFill>
                  <a:srgbClr val="FDFFFD"/>
                </a:solidFill>
                <a:latin typeface="Calibri"/>
                <a:cs typeface="Calibri"/>
              </a:rPr>
              <a:t>i</a:t>
            </a:r>
            <a:r>
              <a:rPr sz="1467" spc="13" dirty="0">
                <a:solidFill>
                  <a:srgbClr val="FDFFFD"/>
                </a:solidFill>
                <a:latin typeface="Calibri"/>
                <a:cs typeface="Calibri"/>
              </a:rPr>
              <a:t> </a:t>
            </a:r>
            <a:r>
              <a:rPr sz="1467" spc="12" dirty="0">
                <a:solidFill>
                  <a:srgbClr val="FDFFFD"/>
                </a:solidFill>
                <a:latin typeface="Calibri"/>
                <a:cs typeface="Calibri"/>
              </a:rPr>
              <a:t>b</a:t>
            </a:r>
            <a:r>
              <a:rPr sz="1467" spc="52" dirty="0">
                <a:solidFill>
                  <a:srgbClr val="FDFFFD"/>
                </a:solidFill>
                <a:latin typeface="Calibri"/>
                <a:cs typeface="Calibri"/>
              </a:rPr>
              <a:t>e</a:t>
            </a:r>
            <a:r>
              <a:rPr sz="1467" spc="-25" dirty="0">
                <a:solidFill>
                  <a:srgbClr val="FDFFFD"/>
                </a:solidFill>
                <a:latin typeface="Calibri"/>
                <a:cs typeface="Calibri"/>
              </a:rPr>
              <a:t>r</a:t>
            </a:r>
            <a:r>
              <a:rPr sz="1467" spc="5" dirty="0">
                <a:solidFill>
                  <a:srgbClr val="FDFFFD"/>
                </a:solidFill>
                <a:latin typeface="Calibri"/>
                <a:cs typeface="Calibri"/>
              </a:rPr>
              <a:t>b</a:t>
            </a:r>
            <a:r>
              <a:rPr sz="1467" spc="-19" dirty="0">
                <a:solidFill>
                  <a:srgbClr val="FDFFFD"/>
                </a:solidFill>
                <a:latin typeface="Calibri"/>
                <a:cs typeface="Calibri"/>
              </a:rPr>
              <a:t>a</a:t>
            </a:r>
            <a:r>
              <a:rPr sz="1467" spc="-5" dirty="0">
                <a:solidFill>
                  <a:srgbClr val="FDFFFD"/>
                </a:solidFill>
                <a:latin typeface="Calibri"/>
                <a:cs typeface="Calibri"/>
              </a:rPr>
              <a:t>g</a:t>
            </a:r>
            <a:r>
              <a:rPr sz="1467" spc="-19" dirty="0">
                <a:solidFill>
                  <a:srgbClr val="FDFFFD"/>
                </a:solidFill>
                <a:latin typeface="Calibri"/>
                <a:cs typeface="Calibri"/>
              </a:rPr>
              <a:t>a</a:t>
            </a:r>
            <a:r>
              <a:rPr sz="1467" dirty="0">
                <a:solidFill>
                  <a:srgbClr val="FDFFFD"/>
                </a:solidFill>
                <a:latin typeface="Calibri"/>
                <a:cs typeface="Calibri"/>
              </a:rPr>
              <a:t>i</a:t>
            </a:r>
            <a:r>
              <a:rPr sz="1467" spc="31" dirty="0">
                <a:solidFill>
                  <a:srgbClr val="FDFFFD"/>
                </a:solidFill>
                <a:latin typeface="Calibri"/>
                <a:cs typeface="Calibri"/>
              </a:rPr>
              <a:t> </a:t>
            </a:r>
            <a:r>
              <a:rPr sz="1467" spc="5" dirty="0">
                <a:solidFill>
                  <a:srgbClr val="FDFFFD"/>
                </a:solidFill>
                <a:latin typeface="Calibri"/>
                <a:cs typeface="Calibri"/>
              </a:rPr>
              <a:t>z</a:t>
            </a:r>
            <a:r>
              <a:rPr sz="1467" spc="-19" dirty="0">
                <a:solidFill>
                  <a:srgbClr val="FDFFFD"/>
                </a:solidFill>
                <a:latin typeface="Calibri"/>
                <a:cs typeface="Calibri"/>
              </a:rPr>
              <a:t>a</a:t>
            </a:r>
            <a:r>
              <a:rPr sz="1467" dirty="0">
                <a:solidFill>
                  <a:srgbClr val="FDFFFD"/>
                </a:solidFill>
                <a:latin typeface="Calibri"/>
                <a:cs typeface="Calibri"/>
              </a:rPr>
              <a:t>m</a:t>
            </a:r>
            <a:r>
              <a:rPr sz="1467" spc="-19" dirty="0">
                <a:solidFill>
                  <a:srgbClr val="FDFFFD"/>
                </a:solidFill>
                <a:latin typeface="Calibri"/>
                <a:cs typeface="Calibri"/>
              </a:rPr>
              <a:t>a</a:t>
            </a:r>
            <a:r>
              <a:rPr sz="1467" dirty="0">
                <a:solidFill>
                  <a:srgbClr val="FDFFFD"/>
                </a:solidFill>
                <a:latin typeface="Calibri"/>
                <a:cs typeface="Calibri"/>
              </a:rPr>
              <a:t>n</a:t>
            </a:r>
            <a:r>
              <a:rPr sz="1467" spc="57" dirty="0">
                <a:solidFill>
                  <a:srgbClr val="FDFFFD"/>
                </a:solidFill>
                <a:latin typeface="Calibri"/>
                <a:cs typeface="Calibri"/>
              </a:rPr>
              <a:t> </a:t>
            </a:r>
            <a:r>
              <a:rPr sz="1467" spc="12" dirty="0">
                <a:solidFill>
                  <a:srgbClr val="FDFFFD"/>
                </a:solidFill>
                <a:latin typeface="Calibri"/>
                <a:cs typeface="Calibri"/>
              </a:rPr>
              <a:t>d</a:t>
            </a:r>
            <a:r>
              <a:rPr sz="1467" spc="52" dirty="0">
                <a:solidFill>
                  <a:srgbClr val="FDFFFD"/>
                </a:solidFill>
                <a:latin typeface="Calibri"/>
                <a:cs typeface="Calibri"/>
              </a:rPr>
              <a:t>e</a:t>
            </a:r>
            <a:r>
              <a:rPr sz="1467" spc="12" dirty="0">
                <a:solidFill>
                  <a:srgbClr val="FDFFFD"/>
                </a:solidFill>
                <a:latin typeface="Calibri"/>
                <a:cs typeface="Calibri"/>
              </a:rPr>
              <a:t>n</a:t>
            </a:r>
            <a:r>
              <a:rPr sz="1467" spc="-5" dirty="0">
                <a:solidFill>
                  <a:srgbClr val="FDFFFD"/>
                </a:solidFill>
                <a:latin typeface="Calibri"/>
                <a:cs typeface="Calibri"/>
              </a:rPr>
              <a:t>g</a:t>
            </a:r>
            <a:r>
              <a:rPr sz="1467" spc="-12" dirty="0">
                <a:solidFill>
                  <a:srgbClr val="FDFFFD"/>
                </a:solidFill>
                <a:latin typeface="Calibri"/>
                <a:cs typeface="Calibri"/>
              </a:rPr>
              <a:t>a</a:t>
            </a:r>
            <a:r>
              <a:rPr sz="1467" dirty="0">
                <a:solidFill>
                  <a:srgbClr val="FDFFFD"/>
                </a:solidFill>
                <a:latin typeface="Calibri"/>
                <a:cs typeface="Calibri"/>
              </a:rPr>
              <a:t>n</a:t>
            </a:r>
            <a:r>
              <a:rPr sz="1467" spc="68" dirty="0">
                <a:solidFill>
                  <a:srgbClr val="FDFFFD"/>
                </a:solidFill>
                <a:latin typeface="Calibri"/>
                <a:cs typeface="Calibri"/>
              </a:rPr>
              <a:t> </a:t>
            </a:r>
            <a:r>
              <a:rPr sz="1467" spc="-85" dirty="0">
                <a:solidFill>
                  <a:srgbClr val="FDFFFD"/>
                </a:solidFill>
                <a:latin typeface="Calibri"/>
                <a:cs typeface="Calibri"/>
              </a:rPr>
              <a:t>k</a:t>
            </a:r>
            <a:r>
              <a:rPr sz="1467" spc="5" dirty="0">
                <a:solidFill>
                  <a:srgbClr val="FDFFFD"/>
                </a:solidFill>
                <a:latin typeface="Calibri"/>
                <a:cs typeface="Calibri"/>
              </a:rPr>
              <a:t>o</a:t>
            </a:r>
            <a:r>
              <a:rPr sz="1467" spc="12" dirty="0">
                <a:solidFill>
                  <a:srgbClr val="FDFFFD"/>
                </a:solidFill>
                <a:latin typeface="Calibri"/>
                <a:cs typeface="Calibri"/>
              </a:rPr>
              <a:t>nd</a:t>
            </a:r>
            <a:r>
              <a:rPr sz="1467" spc="52" dirty="0">
                <a:solidFill>
                  <a:srgbClr val="FDFFFD"/>
                </a:solidFill>
                <a:latin typeface="Calibri"/>
                <a:cs typeface="Calibri"/>
              </a:rPr>
              <a:t>i</a:t>
            </a:r>
            <a:r>
              <a:rPr sz="1467" spc="12" dirty="0">
                <a:solidFill>
                  <a:srgbClr val="FDFFFD"/>
                </a:solidFill>
                <a:latin typeface="Calibri"/>
                <a:cs typeface="Calibri"/>
              </a:rPr>
              <a:t>s</a:t>
            </a:r>
            <a:r>
              <a:rPr sz="1467" dirty="0">
                <a:solidFill>
                  <a:srgbClr val="FDFFFD"/>
                </a:solidFill>
                <a:latin typeface="Calibri"/>
                <a:cs typeface="Calibri"/>
              </a:rPr>
              <a:t>i</a:t>
            </a:r>
            <a:r>
              <a:rPr sz="1467" spc="111" dirty="0">
                <a:solidFill>
                  <a:srgbClr val="FDFFFD"/>
                </a:solidFill>
                <a:latin typeface="Calibri"/>
                <a:cs typeface="Calibri"/>
              </a:rPr>
              <a:t> </a:t>
            </a:r>
            <a:r>
              <a:rPr sz="1467" spc="59" dirty="0">
                <a:solidFill>
                  <a:srgbClr val="FDFFFD"/>
                </a:solidFill>
                <a:latin typeface="Calibri"/>
                <a:cs typeface="Calibri"/>
              </a:rPr>
              <a:t>l</a:t>
            </a:r>
            <a:r>
              <a:rPr sz="1467" spc="52" dirty="0">
                <a:solidFill>
                  <a:srgbClr val="FDFFFD"/>
                </a:solidFill>
                <a:latin typeface="Calibri"/>
                <a:cs typeface="Calibri"/>
              </a:rPr>
              <a:t>i</a:t>
            </a:r>
            <a:r>
              <a:rPr sz="1467" spc="12" dirty="0">
                <a:solidFill>
                  <a:srgbClr val="FDFFFD"/>
                </a:solidFill>
                <a:latin typeface="Calibri"/>
                <a:cs typeface="Calibri"/>
              </a:rPr>
              <a:t>n</a:t>
            </a:r>
            <a:r>
              <a:rPr sz="1467" spc="-5" dirty="0">
                <a:solidFill>
                  <a:srgbClr val="FDFFFD"/>
                </a:solidFill>
                <a:latin typeface="Calibri"/>
                <a:cs typeface="Calibri"/>
              </a:rPr>
              <a:t>g</a:t>
            </a:r>
            <a:r>
              <a:rPr sz="1467" spc="19" dirty="0">
                <a:solidFill>
                  <a:srgbClr val="FDFFFD"/>
                </a:solidFill>
                <a:latin typeface="Calibri"/>
                <a:cs typeface="Calibri"/>
              </a:rPr>
              <a:t>k</a:t>
            </a:r>
            <a:r>
              <a:rPr sz="1467" spc="12" dirty="0">
                <a:solidFill>
                  <a:srgbClr val="FDFFFD"/>
                </a:solidFill>
                <a:latin typeface="Calibri"/>
                <a:cs typeface="Calibri"/>
              </a:rPr>
              <a:t>u</a:t>
            </a:r>
            <a:r>
              <a:rPr sz="1467" spc="5" dirty="0">
                <a:solidFill>
                  <a:srgbClr val="FDFFFD"/>
                </a:solidFill>
                <a:latin typeface="Calibri"/>
                <a:cs typeface="Calibri"/>
              </a:rPr>
              <a:t>n</a:t>
            </a:r>
            <a:r>
              <a:rPr sz="1467" spc="-105" dirty="0">
                <a:solidFill>
                  <a:srgbClr val="FDFFFD"/>
                </a:solidFill>
                <a:latin typeface="Calibri"/>
                <a:cs typeface="Calibri"/>
              </a:rPr>
              <a:t>g</a:t>
            </a:r>
            <a:r>
              <a:rPr sz="1467" spc="-19" dirty="0">
                <a:solidFill>
                  <a:srgbClr val="FDFFFD"/>
                </a:solidFill>
                <a:latin typeface="Calibri"/>
                <a:cs typeface="Calibri"/>
              </a:rPr>
              <a:t>a</a:t>
            </a:r>
            <a:r>
              <a:rPr sz="1467" dirty="0">
                <a:solidFill>
                  <a:srgbClr val="FDFFFD"/>
                </a:solidFill>
                <a:latin typeface="Calibri"/>
                <a:cs typeface="Calibri"/>
              </a:rPr>
              <a:t>n</a:t>
            </a:r>
            <a:r>
              <a:rPr sz="1467" spc="9" dirty="0">
                <a:solidFill>
                  <a:srgbClr val="FDFFFD"/>
                </a:solidFill>
                <a:latin typeface="Calibri"/>
                <a:cs typeface="Calibri"/>
              </a:rPr>
              <a:t> </a:t>
            </a:r>
            <a:r>
              <a:rPr sz="1467" spc="19" dirty="0">
                <a:solidFill>
                  <a:srgbClr val="FDFFFD"/>
                </a:solidFill>
                <a:latin typeface="Calibri"/>
                <a:cs typeface="Calibri"/>
              </a:rPr>
              <a:t>y</a:t>
            </a:r>
            <a:r>
              <a:rPr sz="1467" spc="-19" dirty="0">
                <a:solidFill>
                  <a:srgbClr val="FDFFFD"/>
                </a:solidFill>
                <a:latin typeface="Calibri"/>
                <a:cs typeface="Calibri"/>
              </a:rPr>
              <a:t>a</a:t>
            </a:r>
            <a:r>
              <a:rPr sz="1467" spc="12" dirty="0">
                <a:solidFill>
                  <a:srgbClr val="FDFFFD"/>
                </a:solidFill>
                <a:latin typeface="Calibri"/>
                <a:cs typeface="Calibri"/>
              </a:rPr>
              <a:t>n</a:t>
            </a:r>
            <a:r>
              <a:rPr sz="1467" dirty="0">
                <a:solidFill>
                  <a:srgbClr val="FDFFFD"/>
                </a:solidFill>
                <a:latin typeface="Calibri"/>
                <a:cs typeface="Calibri"/>
              </a:rPr>
              <a:t>g</a:t>
            </a:r>
            <a:r>
              <a:rPr sz="1467" spc="23" dirty="0">
                <a:solidFill>
                  <a:srgbClr val="FDFFFD"/>
                </a:solidFill>
                <a:latin typeface="Calibri"/>
                <a:cs typeface="Calibri"/>
              </a:rPr>
              <a:t> </a:t>
            </a:r>
            <a:r>
              <a:rPr sz="1467" spc="12" dirty="0">
                <a:solidFill>
                  <a:srgbClr val="FDFFFD"/>
                </a:solidFill>
                <a:latin typeface="Calibri"/>
                <a:cs typeface="Calibri"/>
              </a:rPr>
              <a:t>b</a:t>
            </a:r>
            <a:r>
              <a:rPr sz="1467" spc="52" dirty="0">
                <a:solidFill>
                  <a:srgbClr val="FDFFFD"/>
                </a:solidFill>
                <a:latin typeface="Calibri"/>
                <a:cs typeface="Calibri"/>
              </a:rPr>
              <a:t>e</a:t>
            </a:r>
            <a:r>
              <a:rPr sz="1467" spc="-25" dirty="0">
                <a:solidFill>
                  <a:srgbClr val="FDFFFD"/>
                </a:solidFill>
                <a:latin typeface="Calibri"/>
                <a:cs typeface="Calibri"/>
              </a:rPr>
              <a:t>r</a:t>
            </a:r>
            <a:r>
              <a:rPr sz="1467" spc="12" dirty="0">
                <a:solidFill>
                  <a:srgbClr val="FDFFFD"/>
                </a:solidFill>
                <a:latin typeface="Calibri"/>
                <a:cs typeface="Calibri"/>
              </a:rPr>
              <a:t>b</a:t>
            </a:r>
            <a:r>
              <a:rPr sz="1467" spc="52" dirty="0">
                <a:solidFill>
                  <a:srgbClr val="FDFFFD"/>
                </a:solidFill>
                <a:latin typeface="Calibri"/>
                <a:cs typeface="Calibri"/>
              </a:rPr>
              <a:t>e</a:t>
            </a:r>
            <a:r>
              <a:rPr sz="1467" spc="12" dirty="0">
                <a:solidFill>
                  <a:srgbClr val="FDFFFD"/>
                </a:solidFill>
                <a:latin typeface="Calibri"/>
                <a:cs typeface="Calibri"/>
              </a:rPr>
              <a:t>d</a:t>
            </a:r>
            <a:r>
              <a:rPr sz="1467" spc="-19" dirty="0">
                <a:solidFill>
                  <a:srgbClr val="FDFFFD"/>
                </a:solidFill>
                <a:latin typeface="Calibri"/>
                <a:cs typeface="Calibri"/>
              </a:rPr>
              <a:t>a</a:t>
            </a:r>
            <a:r>
              <a:rPr sz="1467" spc="39" dirty="0">
                <a:solidFill>
                  <a:srgbClr val="FDFFFD"/>
                </a:solidFill>
                <a:latin typeface="Calibri"/>
                <a:cs typeface="Calibri"/>
              </a:rPr>
              <a:t>-</a:t>
            </a:r>
            <a:r>
              <a:rPr sz="1467" spc="12" dirty="0">
                <a:solidFill>
                  <a:srgbClr val="FDFFFD"/>
                </a:solidFill>
                <a:latin typeface="Calibri"/>
                <a:cs typeface="Calibri"/>
              </a:rPr>
              <a:t>b</a:t>
            </a:r>
            <a:r>
              <a:rPr sz="1467" spc="52" dirty="0">
                <a:solidFill>
                  <a:srgbClr val="FDFFFD"/>
                </a:solidFill>
                <a:latin typeface="Calibri"/>
                <a:cs typeface="Calibri"/>
              </a:rPr>
              <a:t>e</a:t>
            </a:r>
            <a:r>
              <a:rPr sz="1467" spc="12" dirty="0">
                <a:solidFill>
                  <a:srgbClr val="FDFFFD"/>
                </a:solidFill>
                <a:latin typeface="Calibri"/>
                <a:cs typeface="Calibri"/>
              </a:rPr>
              <a:t>d</a:t>
            </a:r>
            <a:r>
              <a:rPr sz="1467" spc="-19" dirty="0">
                <a:solidFill>
                  <a:srgbClr val="FDFFFD"/>
                </a:solidFill>
                <a:latin typeface="Calibri"/>
                <a:cs typeface="Calibri"/>
              </a:rPr>
              <a:t>a</a:t>
            </a:r>
            <a:r>
              <a:rPr sz="1467" dirty="0">
                <a:solidFill>
                  <a:srgbClr val="FDFFFD"/>
                </a:solidFill>
                <a:latin typeface="Calibri"/>
                <a:cs typeface="Calibri"/>
              </a:rPr>
              <a:t>,</a:t>
            </a:r>
            <a:r>
              <a:rPr sz="1467" spc="75" dirty="0">
                <a:solidFill>
                  <a:srgbClr val="FDFFFD"/>
                </a:solidFill>
                <a:latin typeface="Calibri"/>
                <a:cs typeface="Calibri"/>
              </a:rPr>
              <a:t> </a:t>
            </a:r>
            <a:r>
              <a:rPr sz="1467" spc="5" dirty="0">
                <a:solidFill>
                  <a:srgbClr val="FDFFFD"/>
                </a:solidFill>
                <a:latin typeface="Calibri"/>
                <a:cs typeface="Calibri"/>
              </a:rPr>
              <a:t>d</a:t>
            </a:r>
            <a:r>
              <a:rPr sz="1467" spc="52" dirty="0">
                <a:solidFill>
                  <a:srgbClr val="FDFFFD"/>
                </a:solidFill>
                <a:latin typeface="Calibri"/>
                <a:cs typeface="Calibri"/>
              </a:rPr>
              <a:t>i</a:t>
            </a:r>
            <a:r>
              <a:rPr sz="1467" dirty="0">
                <a:solidFill>
                  <a:srgbClr val="FDFFFD"/>
                </a:solidFill>
                <a:latin typeface="Calibri"/>
                <a:cs typeface="Calibri"/>
              </a:rPr>
              <a:t>m</a:t>
            </a:r>
            <a:r>
              <a:rPr sz="1467" spc="-19" dirty="0">
                <a:solidFill>
                  <a:srgbClr val="FDFFFD"/>
                </a:solidFill>
                <a:latin typeface="Calibri"/>
                <a:cs typeface="Calibri"/>
              </a:rPr>
              <a:t>a</a:t>
            </a:r>
            <a:r>
              <a:rPr sz="1467" spc="12" dirty="0">
                <a:solidFill>
                  <a:srgbClr val="FDFFFD"/>
                </a:solidFill>
                <a:latin typeface="Calibri"/>
                <a:cs typeface="Calibri"/>
              </a:rPr>
              <a:t>n</a:t>
            </a:r>
            <a:r>
              <a:rPr sz="1467" dirty="0">
                <a:solidFill>
                  <a:srgbClr val="FDFFFD"/>
                </a:solidFill>
                <a:latin typeface="Calibri"/>
                <a:cs typeface="Calibri"/>
              </a:rPr>
              <a:t>a</a:t>
            </a:r>
            <a:r>
              <a:rPr sz="1467" spc="-64" dirty="0">
                <a:solidFill>
                  <a:srgbClr val="FDFFFD"/>
                </a:solidFill>
                <a:latin typeface="Calibri"/>
                <a:cs typeface="Calibri"/>
              </a:rPr>
              <a:t> </a:t>
            </a:r>
            <a:r>
              <a:rPr sz="1467" dirty="0">
                <a:solidFill>
                  <a:srgbClr val="FDFFFD"/>
                </a:solidFill>
                <a:latin typeface="Calibri"/>
                <a:cs typeface="Calibri"/>
              </a:rPr>
              <a:t>m</a:t>
            </a:r>
            <a:r>
              <a:rPr sz="1467" spc="-19" dirty="0">
                <a:solidFill>
                  <a:srgbClr val="FDFFFD"/>
                </a:solidFill>
                <a:latin typeface="Calibri"/>
                <a:cs typeface="Calibri"/>
              </a:rPr>
              <a:t>a</a:t>
            </a:r>
            <a:r>
              <a:rPr sz="1467" spc="12" dirty="0">
                <a:solidFill>
                  <a:srgbClr val="FDFFFD"/>
                </a:solidFill>
                <a:latin typeface="Calibri"/>
                <a:cs typeface="Calibri"/>
              </a:rPr>
              <a:t>s</a:t>
            </a:r>
            <a:r>
              <a:rPr sz="1467" spc="52" dirty="0">
                <a:solidFill>
                  <a:srgbClr val="FDFFFD"/>
                </a:solidFill>
                <a:latin typeface="Calibri"/>
                <a:cs typeface="Calibri"/>
              </a:rPr>
              <a:t>i</a:t>
            </a:r>
            <a:r>
              <a:rPr sz="1467" spc="12" dirty="0">
                <a:solidFill>
                  <a:srgbClr val="FDFFFD"/>
                </a:solidFill>
                <a:latin typeface="Calibri"/>
                <a:cs typeface="Calibri"/>
              </a:rPr>
              <a:t>n</a:t>
            </a:r>
            <a:r>
              <a:rPr sz="1467" spc="-5" dirty="0">
                <a:solidFill>
                  <a:srgbClr val="FDFFFD"/>
                </a:solidFill>
                <a:latin typeface="Calibri"/>
                <a:cs typeface="Calibri"/>
              </a:rPr>
              <a:t>g</a:t>
            </a:r>
            <a:r>
              <a:rPr sz="1467" dirty="0">
                <a:solidFill>
                  <a:srgbClr val="FDFFFD"/>
                </a:solidFill>
                <a:latin typeface="Calibri"/>
                <a:cs typeface="Calibri"/>
              </a:rPr>
              <a:t>- m</a:t>
            </a:r>
            <a:r>
              <a:rPr sz="1467" spc="-19" dirty="0">
                <a:solidFill>
                  <a:srgbClr val="FDFFFD"/>
                </a:solidFill>
                <a:latin typeface="Calibri"/>
                <a:cs typeface="Calibri"/>
              </a:rPr>
              <a:t>a</a:t>
            </a:r>
            <a:r>
              <a:rPr sz="1467" spc="12" dirty="0">
                <a:solidFill>
                  <a:srgbClr val="FDFFFD"/>
                </a:solidFill>
                <a:latin typeface="Calibri"/>
                <a:cs typeface="Calibri"/>
              </a:rPr>
              <a:t>s</a:t>
            </a:r>
            <a:r>
              <a:rPr sz="1467" spc="52" dirty="0">
                <a:solidFill>
                  <a:srgbClr val="FDFFFD"/>
                </a:solidFill>
                <a:latin typeface="Calibri"/>
                <a:cs typeface="Calibri"/>
              </a:rPr>
              <a:t>i</a:t>
            </a:r>
            <a:r>
              <a:rPr sz="1467" spc="12" dirty="0">
                <a:solidFill>
                  <a:srgbClr val="FDFFFD"/>
                </a:solidFill>
                <a:latin typeface="Calibri"/>
                <a:cs typeface="Calibri"/>
              </a:rPr>
              <a:t>n</a:t>
            </a:r>
            <a:r>
              <a:rPr sz="1467" dirty="0">
                <a:solidFill>
                  <a:srgbClr val="FDFFFD"/>
                </a:solidFill>
                <a:latin typeface="Calibri"/>
                <a:cs typeface="Calibri"/>
              </a:rPr>
              <a:t>g</a:t>
            </a:r>
            <a:r>
              <a:rPr sz="1467" spc="44" dirty="0">
                <a:solidFill>
                  <a:srgbClr val="FDFFFD"/>
                </a:solidFill>
                <a:latin typeface="Calibri"/>
                <a:cs typeface="Calibri"/>
              </a:rPr>
              <a:t> </a:t>
            </a:r>
            <a:r>
              <a:rPr sz="1467" spc="-79" dirty="0">
                <a:solidFill>
                  <a:srgbClr val="FDFFFD"/>
                </a:solidFill>
                <a:latin typeface="Calibri"/>
                <a:cs typeface="Calibri"/>
              </a:rPr>
              <a:t>k</a:t>
            </a:r>
            <a:r>
              <a:rPr sz="1467" spc="52" dirty="0">
                <a:solidFill>
                  <a:srgbClr val="FDFFFD"/>
                </a:solidFill>
                <a:latin typeface="Calibri"/>
                <a:cs typeface="Calibri"/>
              </a:rPr>
              <a:t>el</a:t>
            </a:r>
            <a:r>
              <a:rPr sz="1467" spc="5" dirty="0">
                <a:solidFill>
                  <a:srgbClr val="FDFFFD"/>
                </a:solidFill>
                <a:latin typeface="Calibri"/>
                <a:cs typeface="Calibri"/>
              </a:rPr>
              <a:t>o</a:t>
            </a:r>
            <a:r>
              <a:rPr sz="1467" dirty="0">
                <a:solidFill>
                  <a:srgbClr val="FDFFFD"/>
                </a:solidFill>
                <a:latin typeface="Calibri"/>
                <a:cs typeface="Calibri"/>
              </a:rPr>
              <a:t>m</a:t>
            </a:r>
            <a:r>
              <a:rPr sz="1467" spc="5" dirty="0">
                <a:solidFill>
                  <a:srgbClr val="FDFFFD"/>
                </a:solidFill>
                <a:latin typeface="Calibri"/>
                <a:cs typeface="Calibri"/>
              </a:rPr>
              <a:t>po</a:t>
            </a:r>
            <a:r>
              <a:rPr sz="1467" dirty="0">
                <a:solidFill>
                  <a:srgbClr val="FDFFFD"/>
                </a:solidFill>
                <a:latin typeface="Calibri"/>
                <a:cs typeface="Calibri"/>
              </a:rPr>
              <a:t>k</a:t>
            </a:r>
            <a:r>
              <a:rPr sz="1467" spc="4" dirty="0">
                <a:solidFill>
                  <a:srgbClr val="FDFFFD"/>
                </a:solidFill>
                <a:latin typeface="Calibri"/>
                <a:cs typeface="Calibri"/>
              </a:rPr>
              <a:t> </a:t>
            </a:r>
            <a:r>
              <a:rPr sz="1467" spc="-5" dirty="0">
                <a:solidFill>
                  <a:srgbClr val="FDFFFD"/>
                </a:solidFill>
                <a:latin typeface="Calibri"/>
                <a:cs typeface="Calibri"/>
              </a:rPr>
              <a:t>g</a:t>
            </a:r>
            <a:r>
              <a:rPr sz="1467" spc="52" dirty="0">
                <a:solidFill>
                  <a:srgbClr val="FDFFFD"/>
                </a:solidFill>
                <a:latin typeface="Calibri"/>
                <a:cs typeface="Calibri"/>
              </a:rPr>
              <a:t>e</a:t>
            </a:r>
            <a:r>
              <a:rPr sz="1467" spc="12" dirty="0">
                <a:solidFill>
                  <a:srgbClr val="FDFFFD"/>
                </a:solidFill>
                <a:latin typeface="Calibri"/>
                <a:cs typeface="Calibri"/>
              </a:rPr>
              <a:t>n</a:t>
            </a:r>
            <a:r>
              <a:rPr sz="1467" spc="52" dirty="0">
                <a:solidFill>
                  <a:srgbClr val="FDFFFD"/>
                </a:solidFill>
                <a:latin typeface="Calibri"/>
                <a:cs typeface="Calibri"/>
              </a:rPr>
              <a:t>e</a:t>
            </a:r>
            <a:r>
              <a:rPr sz="1467" spc="-25" dirty="0">
                <a:solidFill>
                  <a:srgbClr val="FDFFFD"/>
                </a:solidFill>
                <a:latin typeface="Calibri"/>
                <a:cs typeface="Calibri"/>
              </a:rPr>
              <a:t>r</a:t>
            </a:r>
            <a:r>
              <a:rPr sz="1467" spc="-12" dirty="0">
                <a:solidFill>
                  <a:srgbClr val="FDFFFD"/>
                </a:solidFill>
                <a:latin typeface="Calibri"/>
                <a:cs typeface="Calibri"/>
              </a:rPr>
              <a:t>a</a:t>
            </a:r>
            <a:r>
              <a:rPr sz="1467" spc="12" dirty="0">
                <a:solidFill>
                  <a:srgbClr val="FDFFFD"/>
                </a:solidFill>
                <a:latin typeface="Calibri"/>
                <a:cs typeface="Calibri"/>
              </a:rPr>
              <a:t>s</a:t>
            </a:r>
            <a:r>
              <a:rPr sz="1467" dirty="0">
                <a:solidFill>
                  <a:srgbClr val="FDFFFD"/>
                </a:solidFill>
                <a:latin typeface="Calibri"/>
                <a:cs typeface="Calibri"/>
              </a:rPr>
              <a:t>i</a:t>
            </a:r>
            <a:r>
              <a:rPr sz="1467" spc="27" dirty="0">
                <a:solidFill>
                  <a:srgbClr val="FDFFFD"/>
                </a:solidFill>
                <a:latin typeface="Calibri"/>
                <a:cs typeface="Calibri"/>
              </a:rPr>
              <a:t> </a:t>
            </a:r>
            <a:r>
              <a:rPr sz="1467" spc="5" dirty="0">
                <a:solidFill>
                  <a:srgbClr val="FDFFFD"/>
                </a:solidFill>
                <a:latin typeface="Calibri"/>
                <a:cs typeface="Calibri"/>
              </a:rPr>
              <a:t>b</a:t>
            </a:r>
            <a:r>
              <a:rPr sz="1467" spc="52" dirty="0">
                <a:solidFill>
                  <a:srgbClr val="FDFFFD"/>
                </a:solidFill>
                <a:latin typeface="Calibri"/>
                <a:cs typeface="Calibri"/>
              </a:rPr>
              <a:t>e</a:t>
            </a:r>
            <a:r>
              <a:rPr sz="1467" spc="-25" dirty="0">
                <a:solidFill>
                  <a:srgbClr val="FDFFFD"/>
                </a:solidFill>
                <a:latin typeface="Calibri"/>
                <a:cs typeface="Calibri"/>
              </a:rPr>
              <a:t>r</a:t>
            </a:r>
            <a:r>
              <a:rPr sz="1467" spc="-85" dirty="0">
                <a:solidFill>
                  <a:srgbClr val="FDFFFD"/>
                </a:solidFill>
                <a:latin typeface="Calibri"/>
                <a:cs typeface="Calibri"/>
              </a:rPr>
              <a:t>k</a:t>
            </a:r>
            <a:r>
              <a:rPr sz="1467" spc="52" dirty="0">
                <a:solidFill>
                  <a:srgbClr val="FDFFFD"/>
                </a:solidFill>
                <a:latin typeface="Calibri"/>
                <a:cs typeface="Calibri"/>
              </a:rPr>
              <a:t>e</a:t>
            </a:r>
            <a:r>
              <a:rPr sz="1467" dirty="0">
                <a:solidFill>
                  <a:srgbClr val="FDFFFD"/>
                </a:solidFill>
                <a:latin typeface="Calibri"/>
                <a:cs typeface="Calibri"/>
              </a:rPr>
              <a:t>m</a:t>
            </a:r>
            <a:r>
              <a:rPr sz="1467" spc="12" dirty="0">
                <a:solidFill>
                  <a:srgbClr val="FDFFFD"/>
                </a:solidFill>
                <a:latin typeface="Calibri"/>
                <a:cs typeface="Calibri"/>
              </a:rPr>
              <a:t>b</a:t>
            </a:r>
            <a:r>
              <a:rPr sz="1467" spc="-19" dirty="0">
                <a:solidFill>
                  <a:srgbClr val="FDFFFD"/>
                </a:solidFill>
                <a:latin typeface="Calibri"/>
                <a:cs typeface="Calibri"/>
              </a:rPr>
              <a:t>a</a:t>
            </a:r>
            <a:r>
              <a:rPr sz="1467" spc="12" dirty="0">
                <a:solidFill>
                  <a:srgbClr val="FDFFFD"/>
                </a:solidFill>
                <a:latin typeface="Calibri"/>
                <a:cs typeface="Calibri"/>
              </a:rPr>
              <a:t>n</a:t>
            </a:r>
            <a:r>
              <a:rPr sz="1467" dirty="0">
                <a:solidFill>
                  <a:srgbClr val="FDFFFD"/>
                </a:solidFill>
                <a:latin typeface="Calibri"/>
                <a:cs typeface="Calibri"/>
              </a:rPr>
              <a:t>g</a:t>
            </a:r>
            <a:r>
              <a:rPr sz="1467" spc="9" dirty="0">
                <a:solidFill>
                  <a:srgbClr val="FDFFFD"/>
                </a:solidFill>
                <a:latin typeface="Calibri"/>
                <a:cs typeface="Calibri"/>
              </a:rPr>
              <a:t> </a:t>
            </a:r>
            <a:r>
              <a:rPr sz="1467" spc="12" dirty="0">
                <a:solidFill>
                  <a:srgbClr val="FDFFFD"/>
                </a:solidFill>
                <a:latin typeface="Calibri"/>
                <a:cs typeface="Calibri"/>
              </a:rPr>
              <a:t>d</a:t>
            </a:r>
            <a:r>
              <a:rPr sz="1467" spc="-19" dirty="0">
                <a:solidFill>
                  <a:srgbClr val="FDFFFD"/>
                </a:solidFill>
                <a:latin typeface="Calibri"/>
                <a:cs typeface="Calibri"/>
              </a:rPr>
              <a:t>a</a:t>
            </a:r>
            <a:r>
              <a:rPr sz="1467" spc="52" dirty="0">
                <a:solidFill>
                  <a:srgbClr val="FDFFFD"/>
                </a:solidFill>
                <a:latin typeface="Calibri"/>
                <a:cs typeface="Calibri"/>
              </a:rPr>
              <a:t>l</a:t>
            </a:r>
            <a:r>
              <a:rPr sz="1467" spc="-19" dirty="0">
                <a:solidFill>
                  <a:srgbClr val="FDFFFD"/>
                </a:solidFill>
                <a:latin typeface="Calibri"/>
                <a:cs typeface="Calibri"/>
              </a:rPr>
              <a:t>a</a:t>
            </a:r>
            <a:r>
              <a:rPr sz="1467" dirty="0">
                <a:solidFill>
                  <a:srgbClr val="FDFFFD"/>
                </a:solidFill>
                <a:latin typeface="Calibri"/>
                <a:cs typeface="Calibri"/>
              </a:rPr>
              <a:t>m</a:t>
            </a:r>
            <a:r>
              <a:rPr sz="1467" spc="47" dirty="0">
                <a:solidFill>
                  <a:srgbClr val="FDFFFD"/>
                </a:solidFill>
                <a:latin typeface="Calibri"/>
                <a:cs typeface="Calibri"/>
              </a:rPr>
              <a:t> </a:t>
            </a:r>
            <a:r>
              <a:rPr sz="1467" spc="12" dirty="0">
                <a:solidFill>
                  <a:srgbClr val="FDFFFD"/>
                </a:solidFill>
                <a:latin typeface="Calibri"/>
                <a:cs typeface="Calibri"/>
              </a:rPr>
              <a:t>s</a:t>
            </a:r>
            <a:r>
              <a:rPr sz="1467" spc="52" dirty="0">
                <a:solidFill>
                  <a:srgbClr val="FDFFFD"/>
                </a:solidFill>
                <a:latin typeface="Calibri"/>
                <a:cs typeface="Calibri"/>
              </a:rPr>
              <a:t>i</a:t>
            </a:r>
            <a:r>
              <a:rPr sz="1467" spc="-5" dirty="0">
                <a:solidFill>
                  <a:srgbClr val="FDFFFD"/>
                </a:solidFill>
                <a:latin typeface="Calibri"/>
                <a:cs typeface="Calibri"/>
              </a:rPr>
              <a:t>t</a:t>
            </a:r>
            <a:r>
              <a:rPr sz="1467" spc="12" dirty="0">
                <a:solidFill>
                  <a:srgbClr val="FDFFFD"/>
                </a:solidFill>
                <a:latin typeface="Calibri"/>
                <a:cs typeface="Calibri"/>
              </a:rPr>
              <a:t>u</a:t>
            </a:r>
            <a:r>
              <a:rPr sz="1467" spc="-19" dirty="0">
                <a:solidFill>
                  <a:srgbClr val="FDFFFD"/>
                </a:solidFill>
                <a:latin typeface="Calibri"/>
                <a:cs typeface="Calibri"/>
              </a:rPr>
              <a:t>a</a:t>
            </a:r>
            <a:r>
              <a:rPr sz="1467" spc="12" dirty="0">
                <a:solidFill>
                  <a:srgbClr val="FDFFFD"/>
                </a:solidFill>
                <a:latin typeface="Calibri"/>
                <a:cs typeface="Calibri"/>
              </a:rPr>
              <a:t>s</a:t>
            </a:r>
            <a:r>
              <a:rPr sz="1467" dirty="0">
                <a:solidFill>
                  <a:srgbClr val="FDFFFD"/>
                </a:solidFill>
                <a:latin typeface="Calibri"/>
                <a:cs typeface="Calibri"/>
              </a:rPr>
              <a:t>i</a:t>
            </a:r>
            <a:r>
              <a:rPr sz="1467" spc="101" dirty="0">
                <a:solidFill>
                  <a:srgbClr val="FDFFFD"/>
                </a:solidFill>
                <a:latin typeface="Calibri"/>
                <a:cs typeface="Calibri"/>
              </a:rPr>
              <a:t> </a:t>
            </a:r>
            <a:r>
              <a:rPr sz="1467" spc="12" dirty="0">
                <a:solidFill>
                  <a:srgbClr val="FDFFFD"/>
                </a:solidFill>
                <a:latin typeface="Calibri"/>
                <a:cs typeface="Calibri"/>
              </a:rPr>
              <a:t>d</a:t>
            </a:r>
            <a:r>
              <a:rPr sz="1467" spc="-12" dirty="0">
                <a:solidFill>
                  <a:srgbClr val="FDFFFD"/>
                </a:solidFill>
                <a:latin typeface="Calibri"/>
                <a:cs typeface="Calibri"/>
              </a:rPr>
              <a:t>a</a:t>
            </a:r>
            <a:r>
              <a:rPr sz="1467" dirty="0">
                <a:solidFill>
                  <a:srgbClr val="FDFFFD"/>
                </a:solidFill>
                <a:latin typeface="Calibri"/>
                <a:cs typeface="Calibri"/>
              </a:rPr>
              <a:t>n</a:t>
            </a:r>
            <a:r>
              <a:rPr sz="1467" spc="24" dirty="0">
                <a:solidFill>
                  <a:srgbClr val="FDFFFD"/>
                </a:solidFill>
                <a:latin typeface="Calibri"/>
                <a:cs typeface="Calibri"/>
              </a:rPr>
              <a:t> </a:t>
            </a:r>
            <a:r>
              <a:rPr sz="1467" spc="-85" dirty="0">
                <a:solidFill>
                  <a:srgbClr val="FDFFFD"/>
                </a:solidFill>
                <a:latin typeface="Calibri"/>
                <a:cs typeface="Calibri"/>
              </a:rPr>
              <a:t>k</a:t>
            </a:r>
            <a:r>
              <a:rPr sz="1467" spc="5" dirty="0">
                <a:solidFill>
                  <a:srgbClr val="FDFFFD"/>
                </a:solidFill>
                <a:latin typeface="Calibri"/>
                <a:cs typeface="Calibri"/>
              </a:rPr>
              <a:t>o</a:t>
            </a:r>
            <a:r>
              <a:rPr sz="1467" spc="12" dirty="0">
                <a:solidFill>
                  <a:srgbClr val="FDFFFD"/>
                </a:solidFill>
                <a:latin typeface="Calibri"/>
                <a:cs typeface="Calibri"/>
              </a:rPr>
              <a:t>n</a:t>
            </a:r>
            <a:r>
              <a:rPr sz="1467" spc="5" dirty="0">
                <a:solidFill>
                  <a:srgbClr val="FDFFFD"/>
                </a:solidFill>
                <a:latin typeface="Calibri"/>
                <a:cs typeface="Calibri"/>
              </a:rPr>
              <a:t>d</a:t>
            </a:r>
            <a:r>
              <a:rPr sz="1467" spc="52" dirty="0">
                <a:solidFill>
                  <a:srgbClr val="FDFFFD"/>
                </a:solidFill>
                <a:latin typeface="Calibri"/>
                <a:cs typeface="Calibri"/>
              </a:rPr>
              <a:t>i</a:t>
            </a:r>
            <a:r>
              <a:rPr sz="1467" spc="12" dirty="0">
                <a:solidFill>
                  <a:srgbClr val="FDFFFD"/>
                </a:solidFill>
                <a:latin typeface="Calibri"/>
                <a:cs typeface="Calibri"/>
              </a:rPr>
              <a:t>s</a:t>
            </a:r>
            <a:r>
              <a:rPr sz="1467" dirty="0">
                <a:solidFill>
                  <a:srgbClr val="FDFFFD"/>
                </a:solidFill>
                <a:latin typeface="Calibri"/>
                <a:cs typeface="Calibri"/>
              </a:rPr>
              <a:t>i</a:t>
            </a:r>
            <a:r>
              <a:rPr sz="1467" spc="111" dirty="0">
                <a:solidFill>
                  <a:srgbClr val="FDFFFD"/>
                </a:solidFill>
                <a:latin typeface="Calibri"/>
                <a:cs typeface="Calibri"/>
              </a:rPr>
              <a:t> </a:t>
            </a:r>
            <a:r>
              <a:rPr sz="1467" spc="19" dirty="0">
                <a:solidFill>
                  <a:srgbClr val="FDFFFD"/>
                </a:solidFill>
                <a:latin typeface="Calibri"/>
                <a:cs typeface="Calibri"/>
              </a:rPr>
              <a:t>y</a:t>
            </a:r>
            <a:r>
              <a:rPr sz="1467" spc="-19" dirty="0">
                <a:solidFill>
                  <a:srgbClr val="FDFFFD"/>
                </a:solidFill>
                <a:latin typeface="Calibri"/>
                <a:cs typeface="Calibri"/>
              </a:rPr>
              <a:t>a</a:t>
            </a:r>
            <a:r>
              <a:rPr sz="1467" spc="12" dirty="0">
                <a:solidFill>
                  <a:srgbClr val="FDFFFD"/>
                </a:solidFill>
                <a:latin typeface="Calibri"/>
                <a:cs typeface="Calibri"/>
              </a:rPr>
              <a:t>n</a:t>
            </a:r>
            <a:r>
              <a:rPr sz="1467" dirty="0">
                <a:solidFill>
                  <a:srgbClr val="FDFFFD"/>
                </a:solidFill>
                <a:latin typeface="Calibri"/>
                <a:cs typeface="Calibri"/>
              </a:rPr>
              <a:t>g</a:t>
            </a:r>
            <a:r>
              <a:rPr sz="1467" spc="-83" dirty="0">
                <a:solidFill>
                  <a:srgbClr val="FDFFFD"/>
                </a:solidFill>
                <a:latin typeface="Calibri"/>
                <a:cs typeface="Calibri"/>
              </a:rPr>
              <a:t> </a:t>
            </a:r>
            <a:r>
              <a:rPr sz="1467" spc="12" dirty="0">
                <a:solidFill>
                  <a:srgbClr val="FDFFFD"/>
                </a:solidFill>
                <a:latin typeface="Calibri"/>
                <a:cs typeface="Calibri"/>
              </a:rPr>
              <a:t>b</a:t>
            </a:r>
            <a:r>
              <a:rPr sz="1467" spc="52" dirty="0">
                <a:solidFill>
                  <a:srgbClr val="FDFFFD"/>
                </a:solidFill>
                <a:latin typeface="Calibri"/>
                <a:cs typeface="Calibri"/>
              </a:rPr>
              <a:t>e</a:t>
            </a:r>
            <a:r>
              <a:rPr sz="1467" spc="-25" dirty="0">
                <a:solidFill>
                  <a:srgbClr val="FDFFFD"/>
                </a:solidFill>
                <a:latin typeface="Calibri"/>
                <a:cs typeface="Calibri"/>
              </a:rPr>
              <a:t>r</a:t>
            </a:r>
            <a:r>
              <a:rPr sz="1467" spc="-19" dirty="0">
                <a:solidFill>
                  <a:srgbClr val="FDFFFD"/>
                </a:solidFill>
                <a:latin typeface="Calibri"/>
                <a:cs typeface="Calibri"/>
              </a:rPr>
              <a:t>a</a:t>
            </a:r>
            <a:r>
              <a:rPr sz="1467" spc="12" dirty="0">
                <a:solidFill>
                  <a:srgbClr val="FDFFFD"/>
                </a:solidFill>
                <a:latin typeface="Calibri"/>
                <a:cs typeface="Calibri"/>
              </a:rPr>
              <a:t>n</a:t>
            </a:r>
            <a:r>
              <a:rPr sz="1467" spc="52" dirty="0">
                <a:solidFill>
                  <a:srgbClr val="FDFFFD"/>
                </a:solidFill>
                <a:latin typeface="Calibri"/>
                <a:cs typeface="Calibri"/>
              </a:rPr>
              <a:t>e</a:t>
            </a:r>
            <a:r>
              <a:rPr sz="1467" spc="12" dirty="0">
                <a:solidFill>
                  <a:srgbClr val="FDFFFD"/>
                </a:solidFill>
                <a:latin typeface="Calibri"/>
                <a:cs typeface="Calibri"/>
              </a:rPr>
              <a:t>k</a:t>
            </a:r>
            <a:r>
              <a:rPr sz="1467" dirty="0">
                <a:solidFill>
                  <a:srgbClr val="FDFFFD"/>
                </a:solidFill>
                <a:latin typeface="Calibri"/>
                <a:cs typeface="Calibri"/>
              </a:rPr>
              <a:t>a</a:t>
            </a:r>
            <a:r>
              <a:rPr sz="1467" spc="57" dirty="0">
                <a:solidFill>
                  <a:srgbClr val="FDFFFD"/>
                </a:solidFill>
                <a:latin typeface="Calibri"/>
                <a:cs typeface="Calibri"/>
              </a:rPr>
              <a:t> </a:t>
            </a:r>
            <a:r>
              <a:rPr sz="1467" spc="-25" dirty="0">
                <a:solidFill>
                  <a:srgbClr val="FDFFFD"/>
                </a:solidFill>
                <a:latin typeface="Calibri"/>
                <a:cs typeface="Calibri"/>
              </a:rPr>
              <a:t>r</a:t>
            </a:r>
            <a:r>
              <a:rPr sz="1467" spc="-12" dirty="0">
                <a:solidFill>
                  <a:srgbClr val="FDFFFD"/>
                </a:solidFill>
                <a:latin typeface="Calibri"/>
                <a:cs typeface="Calibri"/>
              </a:rPr>
              <a:t>a</a:t>
            </a:r>
            <a:r>
              <a:rPr sz="1467" spc="-5" dirty="0">
                <a:solidFill>
                  <a:srgbClr val="FDFFFD"/>
                </a:solidFill>
                <a:latin typeface="Calibri"/>
                <a:cs typeface="Calibri"/>
              </a:rPr>
              <a:t>g</a:t>
            </a:r>
            <a:r>
              <a:rPr sz="1467" spc="-19" dirty="0">
                <a:solidFill>
                  <a:srgbClr val="FDFFFD"/>
                </a:solidFill>
                <a:latin typeface="Calibri"/>
                <a:cs typeface="Calibri"/>
              </a:rPr>
              <a:t>a</a:t>
            </a:r>
            <a:r>
              <a:rPr sz="1467" dirty="0">
                <a:solidFill>
                  <a:srgbClr val="FDFFFD"/>
                </a:solidFill>
                <a:latin typeface="Calibri"/>
                <a:cs typeface="Calibri"/>
              </a:rPr>
              <a:t>m</a:t>
            </a:r>
            <a:endParaRPr sz="1467">
              <a:latin typeface="Calibri"/>
              <a:cs typeface="Calibri"/>
            </a:endParaRPr>
          </a:p>
          <a:p>
            <a:pPr marL="5595479">
              <a:lnSpc>
                <a:spcPct val="98958"/>
              </a:lnSpc>
              <a:spcBef>
                <a:spcPts val="6576"/>
              </a:spcBef>
            </a:pPr>
            <a:r>
              <a:rPr sz="867" spc="12" dirty="0">
                <a:solidFill>
                  <a:srgbClr val="FFFFFF"/>
                </a:solidFill>
                <a:latin typeface="Bernard MT Condensed"/>
                <a:cs typeface="Bernard MT Condensed"/>
              </a:rPr>
              <a:t>OP</a:t>
            </a:r>
            <a:r>
              <a:rPr sz="867" spc="-19" dirty="0">
                <a:solidFill>
                  <a:srgbClr val="FFFFFF"/>
                </a:solidFill>
                <a:latin typeface="Bernard MT Condensed"/>
                <a:cs typeface="Bernard MT Condensed"/>
              </a:rPr>
              <a:t>T</a:t>
            </a:r>
            <a:r>
              <a:rPr sz="867" spc="-59" dirty="0">
                <a:solidFill>
                  <a:srgbClr val="FFFFFF"/>
                </a:solidFill>
                <a:latin typeface="Bernard MT Condensed"/>
                <a:cs typeface="Bernard MT Condensed"/>
              </a:rPr>
              <a:t>I</a:t>
            </a:r>
            <a:r>
              <a:rPr sz="867" spc="-25" dirty="0">
                <a:solidFill>
                  <a:srgbClr val="FFFFFF"/>
                </a:solidFill>
                <a:latin typeface="Bernard MT Condensed"/>
                <a:cs typeface="Bernard MT Condensed"/>
              </a:rPr>
              <a:t>M</a:t>
            </a:r>
            <a:r>
              <a:rPr sz="867" spc="-33" dirty="0">
                <a:solidFill>
                  <a:srgbClr val="FFFFFF"/>
                </a:solidFill>
                <a:latin typeface="Bernard MT Condensed"/>
                <a:cs typeface="Bernard MT Condensed"/>
              </a:rPr>
              <a:t>A</a:t>
            </a:r>
            <a:r>
              <a:rPr sz="867" spc="-39" dirty="0">
                <a:solidFill>
                  <a:srgbClr val="FFFFFF"/>
                </a:solidFill>
                <a:latin typeface="Bernard MT Condensed"/>
                <a:cs typeface="Bernard MT Condensed"/>
              </a:rPr>
              <a:t>S</a:t>
            </a:r>
            <a:r>
              <a:rPr sz="867" spc="-59" dirty="0">
                <a:solidFill>
                  <a:srgbClr val="FFFFFF"/>
                </a:solidFill>
                <a:latin typeface="Bernard MT Condensed"/>
                <a:cs typeface="Bernard MT Condensed"/>
              </a:rPr>
              <a:t>I</a:t>
            </a:r>
            <a:r>
              <a:rPr sz="867" dirty="0">
                <a:solidFill>
                  <a:srgbClr val="FFFFFF"/>
                </a:solidFill>
                <a:latin typeface="Bernard MT Condensed"/>
                <a:cs typeface="Bernard MT Condensed"/>
              </a:rPr>
              <a:t>,  </a:t>
            </a:r>
            <a:r>
              <a:rPr sz="867" spc="35" dirty="0">
                <a:solidFill>
                  <a:srgbClr val="FFFFFF"/>
                </a:solidFill>
                <a:latin typeface="Bernard MT Condensed"/>
                <a:cs typeface="Bernard MT Condensed"/>
              </a:rPr>
              <a:t> </a:t>
            </a:r>
            <a:r>
              <a:rPr sz="867" spc="-59" dirty="0">
                <a:solidFill>
                  <a:srgbClr val="FFFFFF"/>
                </a:solidFill>
                <a:latin typeface="Bernard MT Condensed"/>
                <a:cs typeface="Bernard MT Condensed"/>
              </a:rPr>
              <a:t>I</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P</a:t>
            </a:r>
            <a:r>
              <a:rPr sz="867" spc="33" dirty="0">
                <a:solidFill>
                  <a:srgbClr val="FFFFFF"/>
                </a:solidFill>
                <a:latin typeface="Bernard MT Condensed"/>
                <a:cs typeface="Bernard MT Condensed"/>
              </a:rPr>
              <a:t>L</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N</a:t>
            </a:r>
            <a:r>
              <a:rPr sz="867" spc="-19" dirty="0">
                <a:solidFill>
                  <a:srgbClr val="FFFFFF"/>
                </a:solidFill>
                <a:latin typeface="Bernard MT Condensed"/>
                <a:cs typeface="Bernard MT Condensed"/>
              </a:rPr>
              <a:t>T</a:t>
            </a:r>
            <a:r>
              <a:rPr sz="867" spc="-33" dirty="0">
                <a:solidFill>
                  <a:srgbClr val="FFFFFF"/>
                </a:solidFill>
                <a:latin typeface="Bernard MT Condensed"/>
                <a:cs typeface="Bernard MT Condensed"/>
              </a:rPr>
              <a:t>A</a:t>
            </a:r>
            <a:r>
              <a:rPr sz="867" spc="-39" dirty="0">
                <a:solidFill>
                  <a:srgbClr val="FFFFFF"/>
                </a:solidFill>
                <a:latin typeface="Bernard MT Condensed"/>
                <a:cs typeface="Bernard MT Condensed"/>
              </a:rPr>
              <a:t>S</a:t>
            </a:r>
            <a:r>
              <a:rPr sz="867" dirty="0">
                <a:solidFill>
                  <a:srgbClr val="FFFFFF"/>
                </a:solidFill>
                <a:latin typeface="Bernard MT Condensed"/>
                <a:cs typeface="Bernard MT Condensed"/>
              </a:rPr>
              <a:t>I  </a:t>
            </a:r>
            <a:r>
              <a:rPr sz="867" spc="47" dirty="0">
                <a:solidFill>
                  <a:srgbClr val="FFFFFF"/>
                </a:solidFill>
                <a:latin typeface="Bernard MT Condensed"/>
                <a:cs typeface="Bernard MT Condensed"/>
              </a:rPr>
              <a:t> </a:t>
            </a:r>
            <a:r>
              <a:rPr sz="867" spc="19" dirty="0">
                <a:solidFill>
                  <a:srgbClr val="FFFFFF"/>
                </a:solidFill>
                <a:latin typeface="Bernard MT Condensed"/>
                <a:cs typeface="Bernard MT Condensed"/>
              </a:rPr>
              <a:t>K</a:t>
            </a:r>
            <a:r>
              <a:rPr sz="867" spc="12" dirty="0">
                <a:solidFill>
                  <a:srgbClr val="FFFFFF"/>
                </a:solidFill>
                <a:latin typeface="Bernard MT Condensed"/>
                <a:cs typeface="Bernard MT Condensed"/>
              </a:rPr>
              <a:t>O</a:t>
            </a:r>
            <a:r>
              <a:rPr sz="867" spc="-12" dirty="0">
                <a:solidFill>
                  <a:srgbClr val="FFFFFF"/>
                </a:solidFill>
                <a:latin typeface="Bernard MT Condensed"/>
                <a:cs typeface="Bernard MT Condensed"/>
              </a:rPr>
              <a:t>N</a:t>
            </a:r>
            <a:r>
              <a:rPr sz="867" spc="-39" dirty="0">
                <a:solidFill>
                  <a:srgbClr val="FFFFFF"/>
                </a:solidFill>
                <a:latin typeface="Bernard MT Condensed"/>
                <a:cs typeface="Bernard MT Condensed"/>
              </a:rPr>
              <a:t>S</a:t>
            </a:r>
            <a:r>
              <a:rPr sz="867" spc="25" dirty="0">
                <a:solidFill>
                  <a:srgbClr val="FFFFFF"/>
                </a:solidFill>
                <a:latin typeface="Bernard MT Condensed"/>
                <a:cs typeface="Bernard MT Condensed"/>
              </a:rPr>
              <a:t>E</a:t>
            </a:r>
            <a:r>
              <a:rPr sz="867" dirty="0">
                <a:solidFill>
                  <a:srgbClr val="FFFFFF"/>
                </a:solidFill>
                <a:latin typeface="Bernard MT Condensed"/>
                <a:cs typeface="Bernard MT Condensed"/>
              </a:rPr>
              <a:t>P</a:t>
            </a:r>
            <a:r>
              <a:rPr sz="867" spc="173" dirty="0">
                <a:solidFill>
                  <a:srgbClr val="FFFFFF"/>
                </a:solidFill>
                <a:latin typeface="Bernard MT Condensed"/>
                <a:cs typeface="Bernard MT Condensed"/>
              </a:rPr>
              <a:t> </a:t>
            </a:r>
            <a:r>
              <a:rPr sz="867" spc="12" dirty="0">
                <a:solidFill>
                  <a:srgbClr val="FFFFFF"/>
                </a:solidFill>
                <a:latin typeface="Bernard MT Condensed"/>
                <a:cs typeface="Bernard MT Condensed"/>
              </a:rPr>
              <a:t>P</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B</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L</a:t>
            </a:r>
            <a:r>
              <a:rPr sz="867" spc="-33" dirty="0">
                <a:solidFill>
                  <a:srgbClr val="FFFFFF"/>
                </a:solidFill>
                <a:latin typeface="Bernard MT Condensed"/>
                <a:cs typeface="Bernard MT Condensed"/>
              </a:rPr>
              <a:t>A</a:t>
            </a:r>
            <a:r>
              <a:rPr sz="867" spc="-72" dirty="0">
                <a:solidFill>
                  <a:srgbClr val="FFFFFF"/>
                </a:solidFill>
                <a:latin typeface="Bernard MT Condensed"/>
                <a:cs typeface="Bernard MT Condensed"/>
              </a:rPr>
              <a:t>J</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N  </a:t>
            </a:r>
            <a:r>
              <a:rPr sz="867" spc="5" dirty="0">
                <a:solidFill>
                  <a:srgbClr val="FFFFFF"/>
                </a:solidFill>
                <a:latin typeface="Bernard MT Condensed"/>
                <a:cs typeface="Bernard MT Condensed"/>
              </a:rPr>
              <a:t> </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OD</a:t>
            </a:r>
            <a:r>
              <a:rPr sz="867" spc="25" dirty="0">
                <a:solidFill>
                  <a:srgbClr val="FFFFFF"/>
                </a:solidFill>
                <a:latin typeface="Bernard MT Condensed"/>
                <a:cs typeface="Bernard MT Condensed"/>
              </a:rPr>
              <a:t>E</a:t>
            </a:r>
            <a:r>
              <a:rPr sz="867" dirty="0">
                <a:solidFill>
                  <a:srgbClr val="FFFFFF"/>
                </a:solidFill>
                <a:latin typeface="Bernard MT Condensed"/>
                <a:cs typeface="Bernard MT Condensed"/>
              </a:rPr>
              <a:t>L</a:t>
            </a:r>
            <a:r>
              <a:rPr sz="867" spc="84" dirty="0">
                <a:solidFill>
                  <a:srgbClr val="FFFFFF"/>
                </a:solidFill>
                <a:latin typeface="Bernard MT Condensed"/>
                <a:cs typeface="Bernard MT Condensed"/>
              </a:rPr>
              <a:t> </a:t>
            </a:r>
            <a:r>
              <a:rPr sz="867" spc="12" dirty="0">
                <a:solidFill>
                  <a:srgbClr val="FFFFFF"/>
                </a:solidFill>
                <a:latin typeface="Bernard MT Condensed"/>
                <a:cs typeface="Bernard MT Condensed"/>
              </a:rPr>
              <a:t>D</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59" dirty="0">
                <a:solidFill>
                  <a:srgbClr val="FFFFFF"/>
                </a:solidFill>
                <a:latin typeface="Bernard MT Condensed"/>
                <a:cs typeface="Bernard MT Condensed"/>
              </a:rPr>
              <a:t>I</a:t>
            </a:r>
            <a:r>
              <a:rPr sz="867" spc="-12" dirty="0">
                <a:solidFill>
                  <a:srgbClr val="FFFFFF"/>
                </a:solidFill>
                <a:latin typeface="Bernard MT Condensed"/>
                <a:cs typeface="Bernard MT Condensed"/>
              </a:rPr>
              <a:t>N</a:t>
            </a:r>
            <a:r>
              <a:rPr sz="867" dirty="0">
                <a:solidFill>
                  <a:srgbClr val="FFFFFF"/>
                </a:solidFill>
                <a:latin typeface="Bernard MT Condensed"/>
                <a:cs typeface="Bernard MT Condensed"/>
              </a:rPr>
              <a:t>G </a:t>
            </a:r>
            <a:r>
              <a:rPr sz="867" spc="63" dirty="0">
                <a:solidFill>
                  <a:srgbClr val="FFFFFF"/>
                </a:solidFill>
                <a:latin typeface="Bernard MT Condensed"/>
                <a:cs typeface="Bernard MT Condensed"/>
              </a:rPr>
              <a:t> </a:t>
            </a:r>
            <a:r>
              <a:rPr sz="867" spc="-39" dirty="0">
                <a:solidFill>
                  <a:srgbClr val="FFFFFF"/>
                </a:solidFill>
                <a:latin typeface="Bernard MT Condensed"/>
                <a:cs typeface="Bernard MT Condensed"/>
              </a:rPr>
              <a:t>S</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B</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G</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I </a:t>
            </a:r>
            <a:r>
              <a:rPr sz="867" spc="1" dirty="0">
                <a:solidFill>
                  <a:srgbClr val="FFFFFF"/>
                </a:solidFill>
                <a:latin typeface="Bernard MT Condensed"/>
                <a:cs typeface="Bernard MT Condensed"/>
              </a:rPr>
              <a:t> </a:t>
            </a:r>
            <a:r>
              <a:rPr sz="867" spc="-33" dirty="0">
                <a:solidFill>
                  <a:srgbClr val="FFFFFF"/>
                </a:solidFill>
                <a:latin typeface="Bernard MT Condensed"/>
                <a:cs typeface="Bernard MT Condensed"/>
              </a:rPr>
              <a:t>A</a:t>
            </a:r>
            <a:r>
              <a:rPr sz="867" spc="33" dirty="0">
                <a:solidFill>
                  <a:srgbClr val="FFFFFF"/>
                </a:solidFill>
                <a:latin typeface="Bernard MT Condensed"/>
                <a:cs typeface="Bernard MT Condensed"/>
              </a:rPr>
              <a:t>L</a:t>
            </a:r>
            <a:r>
              <a:rPr sz="867" spc="-19" dirty="0">
                <a:solidFill>
                  <a:srgbClr val="FFFFFF"/>
                </a:solidFill>
                <a:latin typeface="Bernard MT Condensed"/>
                <a:cs typeface="Bernard MT Condensed"/>
              </a:rPr>
              <a:t>T</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R</a:t>
            </a:r>
            <a:r>
              <a:rPr sz="867" spc="-12" dirty="0">
                <a:solidFill>
                  <a:srgbClr val="FFFFFF"/>
                </a:solidFill>
                <a:latin typeface="Bernard MT Condensed"/>
                <a:cs typeface="Bernard MT Condensed"/>
              </a:rPr>
              <a:t>N</a:t>
            </a:r>
            <a:r>
              <a:rPr sz="867" spc="-33" dirty="0">
                <a:solidFill>
                  <a:srgbClr val="FFFFFF"/>
                </a:solidFill>
                <a:latin typeface="Bernard MT Condensed"/>
                <a:cs typeface="Bernard MT Condensed"/>
              </a:rPr>
              <a:t>A</a:t>
            </a:r>
            <a:r>
              <a:rPr sz="867" spc="-19" dirty="0">
                <a:solidFill>
                  <a:srgbClr val="FFFFFF"/>
                </a:solidFill>
                <a:latin typeface="Bernard MT Condensed"/>
                <a:cs typeface="Bernard MT Condensed"/>
              </a:rPr>
              <a:t>T</a:t>
            </a:r>
            <a:r>
              <a:rPr sz="867" spc="-59" dirty="0">
                <a:solidFill>
                  <a:srgbClr val="FFFFFF"/>
                </a:solidFill>
                <a:latin typeface="Bernard MT Condensed"/>
                <a:cs typeface="Bernard MT Condensed"/>
              </a:rPr>
              <a:t>I</a:t>
            </a:r>
            <a:r>
              <a:rPr sz="867" dirty="0">
                <a:solidFill>
                  <a:srgbClr val="FFFFFF"/>
                </a:solidFill>
                <a:latin typeface="Bernard MT Condensed"/>
                <a:cs typeface="Bernard MT Condensed"/>
              </a:rPr>
              <a:t>F</a:t>
            </a:r>
            <a:endParaRPr sz="867">
              <a:latin typeface="Bernard MT Condensed"/>
              <a:cs typeface="Bernard MT Condense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bject 20"/>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21" name="object 21"/>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22" name="object 22"/>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23" name="object 23"/>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24" name="object 24"/>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25" name="object 25"/>
          <p:cNvSpPr/>
          <p:nvPr/>
        </p:nvSpPr>
        <p:spPr>
          <a:xfrm>
            <a:off x="863600" y="800101"/>
            <a:ext cx="7950200" cy="5270500"/>
          </a:xfrm>
          <a:custGeom>
            <a:avLst/>
            <a:gdLst/>
            <a:ahLst/>
            <a:cxnLst/>
            <a:rect l="l" t="t" r="r" b="b"/>
            <a:pathLst>
              <a:path w="5962650" h="3952875">
                <a:moveTo>
                  <a:pt x="0" y="94107"/>
                </a:moveTo>
                <a:lnTo>
                  <a:pt x="15430" y="42545"/>
                </a:lnTo>
                <a:lnTo>
                  <a:pt x="55321" y="8382"/>
                </a:lnTo>
                <a:lnTo>
                  <a:pt x="94284" y="0"/>
                </a:lnTo>
                <a:lnTo>
                  <a:pt x="5868416" y="0"/>
                </a:lnTo>
                <a:lnTo>
                  <a:pt x="5920105" y="15366"/>
                </a:lnTo>
                <a:lnTo>
                  <a:pt x="5954268" y="55245"/>
                </a:lnTo>
                <a:lnTo>
                  <a:pt x="5962650" y="94107"/>
                </a:lnTo>
                <a:lnTo>
                  <a:pt x="5962650" y="3858755"/>
                </a:lnTo>
                <a:lnTo>
                  <a:pt x="5947283" y="3910368"/>
                </a:lnTo>
                <a:lnTo>
                  <a:pt x="5907278" y="3944493"/>
                </a:lnTo>
                <a:lnTo>
                  <a:pt x="5868416" y="3952875"/>
                </a:lnTo>
                <a:lnTo>
                  <a:pt x="94284" y="3952875"/>
                </a:lnTo>
                <a:lnTo>
                  <a:pt x="42583" y="3937482"/>
                </a:lnTo>
                <a:lnTo>
                  <a:pt x="8394" y="3897642"/>
                </a:lnTo>
                <a:lnTo>
                  <a:pt x="0" y="3858755"/>
                </a:lnTo>
                <a:lnTo>
                  <a:pt x="0" y="94107"/>
                </a:lnTo>
                <a:close/>
              </a:path>
            </a:pathLst>
          </a:custGeom>
          <a:ln w="38100">
            <a:solidFill>
              <a:srgbClr val="453C2C"/>
            </a:solidFill>
          </a:ln>
        </p:spPr>
        <p:txBody>
          <a:bodyPr wrap="square" lIns="0" tIns="0" rIns="0" bIns="0" rtlCol="0">
            <a:noAutofit/>
          </a:bodyPr>
          <a:lstStyle/>
          <a:p>
            <a:endParaRPr sz="2400"/>
          </a:p>
        </p:txBody>
      </p:sp>
      <p:sp>
        <p:nvSpPr>
          <p:cNvPr id="26" name="object 26"/>
          <p:cNvSpPr/>
          <p:nvPr/>
        </p:nvSpPr>
        <p:spPr>
          <a:xfrm>
            <a:off x="698501" y="520701"/>
            <a:ext cx="342900" cy="495300"/>
          </a:xfrm>
          <a:custGeom>
            <a:avLst/>
            <a:gdLst/>
            <a:ahLst/>
            <a:cxnLst/>
            <a:rect l="l" t="t" r="r" b="b"/>
            <a:pathLst>
              <a:path w="257175" h="371475">
                <a:moveTo>
                  <a:pt x="0" y="371475"/>
                </a:moveTo>
                <a:lnTo>
                  <a:pt x="257175" y="371475"/>
                </a:lnTo>
                <a:lnTo>
                  <a:pt x="257175" y="0"/>
                </a:lnTo>
                <a:lnTo>
                  <a:pt x="0" y="0"/>
                </a:lnTo>
                <a:lnTo>
                  <a:pt x="0" y="371475"/>
                </a:lnTo>
                <a:close/>
              </a:path>
            </a:pathLst>
          </a:custGeom>
          <a:solidFill>
            <a:srgbClr val="D24716"/>
          </a:solidFill>
        </p:spPr>
        <p:txBody>
          <a:bodyPr wrap="square" lIns="0" tIns="0" rIns="0" bIns="0" rtlCol="0">
            <a:noAutofit/>
          </a:bodyPr>
          <a:lstStyle/>
          <a:p>
            <a:endParaRPr sz="2400"/>
          </a:p>
        </p:txBody>
      </p:sp>
      <p:sp>
        <p:nvSpPr>
          <p:cNvPr id="27" name="object 27"/>
          <p:cNvSpPr/>
          <p:nvPr/>
        </p:nvSpPr>
        <p:spPr>
          <a:xfrm>
            <a:off x="1028700" y="520701"/>
            <a:ext cx="177800" cy="495300"/>
          </a:xfrm>
          <a:custGeom>
            <a:avLst/>
            <a:gdLst/>
            <a:ahLst/>
            <a:cxnLst/>
            <a:rect l="l" t="t" r="r" b="b"/>
            <a:pathLst>
              <a:path w="133350" h="371475">
                <a:moveTo>
                  <a:pt x="0" y="371475"/>
                </a:moveTo>
                <a:lnTo>
                  <a:pt x="133350" y="371475"/>
                </a:lnTo>
                <a:lnTo>
                  <a:pt x="133350" y="0"/>
                </a:lnTo>
                <a:lnTo>
                  <a:pt x="0" y="0"/>
                </a:lnTo>
                <a:lnTo>
                  <a:pt x="0" y="371475"/>
                </a:lnTo>
                <a:close/>
              </a:path>
            </a:pathLst>
          </a:custGeom>
          <a:solidFill>
            <a:srgbClr val="00AF4F"/>
          </a:solidFill>
        </p:spPr>
        <p:txBody>
          <a:bodyPr wrap="square" lIns="0" tIns="0" rIns="0" bIns="0" rtlCol="0">
            <a:noAutofit/>
          </a:bodyPr>
          <a:lstStyle/>
          <a:p>
            <a:endParaRPr sz="2400"/>
          </a:p>
        </p:txBody>
      </p:sp>
      <p:sp>
        <p:nvSpPr>
          <p:cNvPr id="28" name="object 28"/>
          <p:cNvSpPr/>
          <p:nvPr/>
        </p:nvSpPr>
        <p:spPr>
          <a:xfrm>
            <a:off x="1231900" y="520701"/>
            <a:ext cx="0" cy="495300"/>
          </a:xfrm>
          <a:custGeom>
            <a:avLst/>
            <a:gdLst/>
            <a:ahLst/>
            <a:cxnLst/>
            <a:rect l="l" t="t" r="r" b="b"/>
            <a:pathLst>
              <a:path h="371475">
                <a:moveTo>
                  <a:pt x="0" y="0"/>
                </a:moveTo>
                <a:lnTo>
                  <a:pt x="0" y="371475"/>
                </a:lnTo>
              </a:path>
            </a:pathLst>
          </a:custGeom>
          <a:ln w="58419">
            <a:solidFill>
              <a:srgbClr val="006EBE"/>
            </a:solidFill>
          </a:ln>
        </p:spPr>
        <p:txBody>
          <a:bodyPr wrap="square" lIns="0" tIns="0" rIns="0" bIns="0" rtlCol="0">
            <a:noAutofit/>
          </a:bodyPr>
          <a:lstStyle/>
          <a:p>
            <a:endParaRPr sz="2400"/>
          </a:p>
        </p:txBody>
      </p:sp>
      <p:sp>
        <p:nvSpPr>
          <p:cNvPr id="29" name="object 29"/>
          <p:cNvSpPr/>
          <p:nvPr/>
        </p:nvSpPr>
        <p:spPr>
          <a:xfrm>
            <a:off x="8610600" y="520701"/>
            <a:ext cx="330200" cy="495300"/>
          </a:xfrm>
          <a:custGeom>
            <a:avLst/>
            <a:gdLst/>
            <a:ahLst/>
            <a:cxnLst/>
            <a:rect l="l" t="t" r="r" b="b"/>
            <a:pathLst>
              <a:path w="247650" h="371475">
                <a:moveTo>
                  <a:pt x="0" y="371475"/>
                </a:moveTo>
                <a:lnTo>
                  <a:pt x="247650" y="371475"/>
                </a:lnTo>
                <a:lnTo>
                  <a:pt x="247650" y="0"/>
                </a:lnTo>
                <a:lnTo>
                  <a:pt x="0" y="0"/>
                </a:lnTo>
                <a:lnTo>
                  <a:pt x="0" y="371475"/>
                </a:lnTo>
                <a:close/>
              </a:path>
            </a:pathLst>
          </a:custGeom>
          <a:solidFill>
            <a:srgbClr val="000000"/>
          </a:solidFill>
        </p:spPr>
        <p:txBody>
          <a:bodyPr wrap="square" lIns="0" tIns="0" rIns="0" bIns="0" rtlCol="0">
            <a:noAutofit/>
          </a:bodyPr>
          <a:lstStyle/>
          <a:p>
            <a:endParaRPr sz="2400"/>
          </a:p>
        </p:txBody>
      </p:sp>
      <p:sp>
        <p:nvSpPr>
          <p:cNvPr id="30" name="object 30"/>
          <p:cNvSpPr/>
          <p:nvPr/>
        </p:nvSpPr>
        <p:spPr>
          <a:xfrm>
            <a:off x="869950" y="5772149"/>
            <a:ext cx="7950284" cy="0"/>
          </a:xfrm>
          <a:custGeom>
            <a:avLst/>
            <a:gdLst/>
            <a:ahLst/>
            <a:cxnLst/>
            <a:rect l="l" t="t" r="r" b="b"/>
            <a:pathLst>
              <a:path w="5962713">
                <a:moveTo>
                  <a:pt x="0" y="0"/>
                </a:moveTo>
                <a:lnTo>
                  <a:pt x="5962713" y="0"/>
                </a:lnTo>
              </a:path>
            </a:pathLst>
          </a:custGeom>
          <a:ln w="9534">
            <a:solidFill>
              <a:srgbClr val="000000"/>
            </a:solidFill>
          </a:ln>
        </p:spPr>
        <p:txBody>
          <a:bodyPr wrap="square" lIns="0" tIns="0" rIns="0" bIns="0" rtlCol="0">
            <a:noAutofit/>
          </a:bodyPr>
          <a:lstStyle/>
          <a:p>
            <a:endParaRPr sz="2400"/>
          </a:p>
        </p:txBody>
      </p:sp>
      <p:sp>
        <p:nvSpPr>
          <p:cNvPr id="31" name="object 31"/>
          <p:cNvSpPr/>
          <p:nvPr/>
        </p:nvSpPr>
        <p:spPr>
          <a:xfrm>
            <a:off x="7912100" y="546101"/>
            <a:ext cx="660400" cy="469900"/>
          </a:xfrm>
          <a:prstGeom prst="rect">
            <a:avLst/>
          </a:prstGeom>
          <a:blipFill>
            <a:blip r:embed="rId2" cstate="print"/>
            <a:stretch>
              <a:fillRect/>
            </a:stretch>
          </a:blipFill>
        </p:spPr>
        <p:txBody>
          <a:bodyPr wrap="square" lIns="0" tIns="0" rIns="0" bIns="0" rtlCol="0">
            <a:noAutofit/>
          </a:bodyPr>
          <a:lstStyle/>
          <a:p>
            <a:endParaRPr sz="2400"/>
          </a:p>
        </p:txBody>
      </p:sp>
      <p:sp>
        <p:nvSpPr>
          <p:cNvPr id="32" name="object 32"/>
          <p:cNvSpPr/>
          <p:nvPr/>
        </p:nvSpPr>
        <p:spPr>
          <a:xfrm>
            <a:off x="7912100" y="546101"/>
            <a:ext cx="660400" cy="469900"/>
          </a:xfrm>
          <a:prstGeom prst="rect">
            <a:avLst/>
          </a:prstGeom>
          <a:blipFill>
            <a:blip r:embed="rId2" cstate="print"/>
            <a:stretch>
              <a:fillRect/>
            </a:stretch>
          </a:blipFill>
        </p:spPr>
        <p:txBody>
          <a:bodyPr wrap="square" lIns="0" tIns="0" rIns="0" bIns="0" rtlCol="0">
            <a:noAutofit/>
          </a:bodyPr>
          <a:lstStyle/>
          <a:p>
            <a:endParaRPr sz="2400"/>
          </a:p>
        </p:txBody>
      </p:sp>
      <p:sp>
        <p:nvSpPr>
          <p:cNvPr id="33" name="object 33"/>
          <p:cNvSpPr/>
          <p:nvPr/>
        </p:nvSpPr>
        <p:spPr>
          <a:xfrm>
            <a:off x="1270000" y="508000"/>
            <a:ext cx="7340600" cy="508000"/>
          </a:xfrm>
          <a:custGeom>
            <a:avLst/>
            <a:gdLst/>
            <a:ahLst/>
            <a:cxnLst/>
            <a:rect l="l" t="t" r="r" b="b"/>
            <a:pathLst>
              <a:path w="5505450" h="381000">
                <a:moveTo>
                  <a:pt x="0" y="381000"/>
                </a:moveTo>
                <a:lnTo>
                  <a:pt x="5505450" y="381000"/>
                </a:lnTo>
                <a:lnTo>
                  <a:pt x="5505450" y="0"/>
                </a:lnTo>
                <a:lnTo>
                  <a:pt x="0" y="0"/>
                </a:lnTo>
                <a:lnTo>
                  <a:pt x="0" y="381000"/>
                </a:lnTo>
                <a:close/>
              </a:path>
            </a:pathLst>
          </a:custGeom>
          <a:solidFill>
            <a:srgbClr val="FDFD00"/>
          </a:solidFill>
        </p:spPr>
        <p:txBody>
          <a:bodyPr wrap="square" lIns="0" tIns="0" rIns="0" bIns="0" rtlCol="0">
            <a:noAutofit/>
          </a:bodyPr>
          <a:lstStyle/>
          <a:p>
            <a:endParaRPr sz="2400"/>
          </a:p>
        </p:txBody>
      </p:sp>
      <p:sp>
        <p:nvSpPr>
          <p:cNvPr id="34" name="object 34"/>
          <p:cNvSpPr/>
          <p:nvPr/>
        </p:nvSpPr>
        <p:spPr>
          <a:xfrm>
            <a:off x="965201" y="4965700"/>
            <a:ext cx="7759700" cy="711200"/>
          </a:xfrm>
          <a:prstGeom prst="rect">
            <a:avLst/>
          </a:prstGeom>
          <a:blipFill>
            <a:blip r:embed="rId3" cstate="print"/>
            <a:stretch>
              <a:fillRect/>
            </a:stretch>
          </a:blipFill>
        </p:spPr>
        <p:txBody>
          <a:bodyPr wrap="square" lIns="0" tIns="0" rIns="0" bIns="0" rtlCol="0">
            <a:noAutofit/>
          </a:bodyPr>
          <a:lstStyle/>
          <a:p>
            <a:endParaRPr sz="2400"/>
          </a:p>
        </p:txBody>
      </p:sp>
      <p:sp>
        <p:nvSpPr>
          <p:cNvPr id="35" name="object 35"/>
          <p:cNvSpPr/>
          <p:nvPr/>
        </p:nvSpPr>
        <p:spPr>
          <a:xfrm>
            <a:off x="965201" y="4965700"/>
            <a:ext cx="7759700" cy="711200"/>
          </a:xfrm>
          <a:custGeom>
            <a:avLst/>
            <a:gdLst/>
            <a:ahLst/>
            <a:cxnLst/>
            <a:rect l="l" t="t" r="r" b="b"/>
            <a:pathLst>
              <a:path w="5819775" h="533400">
                <a:moveTo>
                  <a:pt x="0" y="533400"/>
                </a:moveTo>
                <a:lnTo>
                  <a:pt x="5819775" y="533400"/>
                </a:lnTo>
                <a:lnTo>
                  <a:pt x="5819775" y="0"/>
                </a:lnTo>
                <a:lnTo>
                  <a:pt x="0" y="0"/>
                </a:lnTo>
                <a:lnTo>
                  <a:pt x="0" y="533400"/>
                </a:lnTo>
                <a:close/>
              </a:path>
            </a:pathLst>
          </a:custGeom>
          <a:ln w="38100">
            <a:solidFill>
              <a:srgbClr val="FDFD00"/>
            </a:solidFill>
          </a:ln>
        </p:spPr>
        <p:txBody>
          <a:bodyPr wrap="square" lIns="0" tIns="0" rIns="0" bIns="0" rtlCol="0">
            <a:noAutofit/>
          </a:bodyPr>
          <a:lstStyle/>
          <a:p>
            <a:endParaRPr sz="2400"/>
          </a:p>
        </p:txBody>
      </p:sp>
      <p:sp>
        <p:nvSpPr>
          <p:cNvPr id="36" name="object 36"/>
          <p:cNvSpPr/>
          <p:nvPr/>
        </p:nvSpPr>
        <p:spPr>
          <a:xfrm>
            <a:off x="2540001" y="1206501"/>
            <a:ext cx="1435100" cy="2070100"/>
          </a:xfrm>
          <a:custGeom>
            <a:avLst/>
            <a:gdLst/>
            <a:ahLst/>
            <a:cxnLst/>
            <a:rect l="l" t="t" r="r" b="b"/>
            <a:pathLst>
              <a:path w="1076325" h="1552575">
                <a:moveTo>
                  <a:pt x="0" y="108585"/>
                </a:moveTo>
                <a:lnTo>
                  <a:pt x="0" y="1443863"/>
                </a:lnTo>
                <a:lnTo>
                  <a:pt x="254" y="1451610"/>
                </a:lnTo>
                <a:lnTo>
                  <a:pt x="17144" y="1502791"/>
                </a:lnTo>
                <a:lnTo>
                  <a:pt x="55372" y="1538986"/>
                </a:lnTo>
                <a:lnTo>
                  <a:pt x="107568" y="1552575"/>
                </a:lnTo>
                <a:lnTo>
                  <a:pt x="968629" y="1552575"/>
                </a:lnTo>
                <a:lnTo>
                  <a:pt x="1019429" y="1539748"/>
                </a:lnTo>
                <a:lnTo>
                  <a:pt x="1058164" y="1504314"/>
                </a:lnTo>
                <a:lnTo>
                  <a:pt x="1075944" y="1453388"/>
                </a:lnTo>
                <a:lnTo>
                  <a:pt x="1076325" y="1443863"/>
                </a:lnTo>
                <a:lnTo>
                  <a:pt x="1076325" y="108585"/>
                </a:lnTo>
                <a:lnTo>
                  <a:pt x="1063625" y="57403"/>
                </a:lnTo>
                <a:lnTo>
                  <a:pt x="1028445" y="18287"/>
                </a:lnTo>
                <a:lnTo>
                  <a:pt x="978026" y="380"/>
                </a:lnTo>
                <a:lnTo>
                  <a:pt x="968629" y="0"/>
                </a:lnTo>
                <a:lnTo>
                  <a:pt x="107568" y="0"/>
                </a:lnTo>
                <a:lnTo>
                  <a:pt x="56895" y="12826"/>
                </a:lnTo>
                <a:lnTo>
                  <a:pt x="18161" y="48260"/>
                </a:lnTo>
                <a:lnTo>
                  <a:pt x="381" y="99187"/>
                </a:lnTo>
                <a:lnTo>
                  <a:pt x="0" y="108585"/>
                </a:lnTo>
                <a:close/>
              </a:path>
            </a:pathLst>
          </a:custGeom>
          <a:solidFill>
            <a:srgbClr val="A08D69"/>
          </a:solidFill>
        </p:spPr>
        <p:txBody>
          <a:bodyPr wrap="square" lIns="0" tIns="0" rIns="0" bIns="0" rtlCol="0">
            <a:noAutofit/>
          </a:bodyPr>
          <a:lstStyle/>
          <a:p>
            <a:endParaRPr sz="2400"/>
          </a:p>
        </p:txBody>
      </p:sp>
      <p:sp>
        <p:nvSpPr>
          <p:cNvPr id="37" name="object 37"/>
          <p:cNvSpPr/>
          <p:nvPr/>
        </p:nvSpPr>
        <p:spPr>
          <a:xfrm>
            <a:off x="2908300" y="1333500"/>
            <a:ext cx="685800" cy="685800"/>
          </a:xfrm>
          <a:prstGeom prst="rect">
            <a:avLst/>
          </a:prstGeom>
          <a:blipFill>
            <a:blip r:embed="rId4" cstate="print"/>
            <a:stretch>
              <a:fillRect/>
            </a:stretch>
          </a:blipFill>
        </p:spPr>
        <p:txBody>
          <a:bodyPr wrap="square" lIns="0" tIns="0" rIns="0" bIns="0" rtlCol="0">
            <a:noAutofit/>
          </a:bodyPr>
          <a:lstStyle/>
          <a:p>
            <a:endParaRPr sz="2400"/>
          </a:p>
        </p:txBody>
      </p:sp>
      <p:sp>
        <p:nvSpPr>
          <p:cNvPr id="38" name="object 38"/>
          <p:cNvSpPr/>
          <p:nvPr/>
        </p:nvSpPr>
        <p:spPr>
          <a:xfrm>
            <a:off x="4025901" y="1206501"/>
            <a:ext cx="1435100" cy="2070100"/>
          </a:xfrm>
          <a:custGeom>
            <a:avLst/>
            <a:gdLst/>
            <a:ahLst/>
            <a:cxnLst/>
            <a:rect l="l" t="t" r="r" b="b"/>
            <a:pathLst>
              <a:path w="1076325" h="1552575">
                <a:moveTo>
                  <a:pt x="0" y="107823"/>
                </a:moveTo>
                <a:lnTo>
                  <a:pt x="126" y="1451102"/>
                </a:lnTo>
                <a:lnTo>
                  <a:pt x="16763" y="1502537"/>
                </a:lnTo>
                <a:lnTo>
                  <a:pt x="54991" y="1538858"/>
                </a:lnTo>
                <a:lnTo>
                  <a:pt x="107568" y="1552575"/>
                </a:lnTo>
                <a:lnTo>
                  <a:pt x="968628" y="1552575"/>
                </a:lnTo>
                <a:lnTo>
                  <a:pt x="1018666" y="1540256"/>
                </a:lnTo>
                <a:lnTo>
                  <a:pt x="1057910" y="1505077"/>
                </a:lnTo>
                <a:lnTo>
                  <a:pt x="1075944" y="1454150"/>
                </a:lnTo>
                <a:lnTo>
                  <a:pt x="1076325" y="1444752"/>
                </a:lnTo>
                <a:lnTo>
                  <a:pt x="1076325" y="107823"/>
                </a:lnTo>
                <a:lnTo>
                  <a:pt x="1064005" y="57785"/>
                </a:lnTo>
                <a:lnTo>
                  <a:pt x="1028826" y="18414"/>
                </a:lnTo>
                <a:lnTo>
                  <a:pt x="978153" y="380"/>
                </a:lnTo>
                <a:lnTo>
                  <a:pt x="968628" y="0"/>
                </a:lnTo>
                <a:lnTo>
                  <a:pt x="107568" y="0"/>
                </a:lnTo>
                <a:lnTo>
                  <a:pt x="57657" y="12319"/>
                </a:lnTo>
                <a:lnTo>
                  <a:pt x="18414" y="47498"/>
                </a:lnTo>
                <a:lnTo>
                  <a:pt x="381" y="98425"/>
                </a:lnTo>
                <a:lnTo>
                  <a:pt x="0" y="107823"/>
                </a:lnTo>
                <a:close/>
              </a:path>
            </a:pathLst>
          </a:custGeom>
          <a:solidFill>
            <a:srgbClr val="9F805E"/>
          </a:solidFill>
        </p:spPr>
        <p:txBody>
          <a:bodyPr wrap="square" lIns="0" tIns="0" rIns="0" bIns="0" rtlCol="0">
            <a:noAutofit/>
          </a:bodyPr>
          <a:lstStyle/>
          <a:p>
            <a:endParaRPr sz="2400"/>
          </a:p>
        </p:txBody>
      </p:sp>
      <p:sp>
        <p:nvSpPr>
          <p:cNvPr id="39" name="object 39"/>
          <p:cNvSpPr/>
          <p:nvPr/>
        </p:nvSpPr>
        <p:spPr>
          <a:xfrm>
            <a:off x="4394200" y="1333500"/>
            <a:ext cx="685800" cy="685800"/>
          </a:xfrm>
          <a:prstGeom prst="rect">
            <a:avLst/>
          </a:prstGeom>
          <a:blipFill>
            <a:blip r:embed="rId5" cstate="print"/>
            <a:stretch>
              <a:fillRect/>
            </a:stretch>
          </a:blipFill>
        </p:spPr>
        <p:txBody>
          <a:bodyPr wrap="square" lIns="0" tIns="0" rIns="0" bIns="0" rtlCol="0">
            <a:noAutofit/>
          </a:bodyPr>
          <a:lstStyle/>
          <a:p>
            <a:endParaRPr sz="2400"/>
          </a:p>
        </p:txBody>
      </p:sp>
      <p:sp>
        <p:nvSpPr>
          <p:cNvPr id="40" name="object 40"/>
          <p:cNvSpPr/>
          <p:nvPr/>
        </p:nvSpPr>
        <p:spPr>
          <a:xfrm>
            <a:off x="5499100" y="1206501"/>
            <a:ext cx="1447800" cy="2070100"/>
          </a:xfrm>
          <a:custGeom>
            <a:avLst/>
            <a:gdLst/>
            <a:ahLst/>
            <a:cxnLst/>
            <a:rect l="l" t="t" r="r" b="b"/>
            <a:pathLst>
              <a:path w="1085850" h="1552575">
                <a:moveTo>
                  <a:pt x="0" y="108585"/>
                </a:moveTo>
                <a:lnTo>
                  <a:pt x="0" y="1443863"/>
                </a:lnTo>
                <a:lnTo>
                  <a:pt x="253" y="1451610"/>
                </a:lnTo>
                <a:lnTo>
                  <a:pt x="17399" y="1502791"/>
                </a:lnTo>
                <a:lnTo>
                  <a:pt x="55879" y="1538986"/>
                </a:lnTo>
                <a:lnTo>
                  <a:pt x="108585" y="1552575"/>
                </a:lnTo>
                <a:lnTo>
                  <a:pt x="977264" y="1552575"/>
                </a:lnTo>
                <a:lnTo>
                  <a:pt x="1028446" y="1539748"/>
                </a:lnTo>
                <a:lnTo>
                  <a:pt x="1067562" y="1504314"/>
                </a:lnTo>
                <a:lnTo>
                  <a:pt x="1085469" y="1453388"/>
                </a:lnTo>
                <a:lnTo>
                  <a:pt x="1085850" y="1443863"/>
                </a:lnTo>
                <a:lnTo>
                  <a:pt x="1085850" y="108585"/>
                </a:lnTo>
                <a:lnTo>
                  <a:pt x="1073023" y="57403"/>
                </a:lnTo>
                <a:lnTo>
                  <a:pt x="1037589" y="18287"/>
                </a:lnTo>
                <a:lnTo>
                  <a:pt x="986789" y="380"/>
                </a:lnTo>
                <a:lnTo>
                  <a:pt x="977264" y="0"/>
                </a:lnTo>
                <a:lnTo>
                  <a:pt x="108585" y="0"/>
                </a:lnTo>
                <a:lnTo>
                  <a:pt x="57403" y="12826"/>
                </a:lnTo>
                <a:lnTo>
                  <a:pt x="18287" y="48260"/>
                </a:lnTo>
                <a:lnTo>
                  <a:pt x="380" y="99187"/>
                </a:lnTo>
                <a:lnTo>
                  <a:pt x="0" y="108585"/>
                </a:lnTo>
                <a:close/>
              </a:path>
            </a:pathLst>
          </a:custGeom>
          <a:solidFill>
            <a:srgbClr val="9B6F56"/>
          </a:solidFill>
        </p:spPr>
        <p:txBody>
          <a:bodyPr wrap="square" lIns="0" tIns="0" rIns="0" bIns="0" rtlCol="0">
            <a:noAutofit/>
          </a:bodyPr>
          <a:lstStyle/>
          <a:p>
            <a:endParaRPr sz="2400"/>
          </a:p>
        </p:txBody>
      </p:sp>
      <p:sp>
        <p:nvSpPr>
          <p:cNvPr id="41" name="object 41"/>
          <p:cNvSpPr/>
          <p:nvPr/>
        </p:nvSpPr>
        <p:spPr>
          <a:xfrm>
            <a:off x="5867401" y="1333500"/>
            <a:ext cx="698500" cy="685800"/>
          </a:xfrm>
          <a:prstGeom prst="rect">
            <a:avLst/>
          </a:prstGeom>
          <a:blipFill>
            <a:blip r:embed="rId6" cstate="print"/>
            <a:stretch>
              <a:fillRect/>
            </a:stretch>
          </a:blipFill>
        </p:spPr>
        <p:txBody>
          <a:bodyPr wrap="square" lIns="0" tIns="0" rIns="0" bIns="0" rtlCol="0">
            <a:noAutofit/>
          </a:bodyPr>
          <a:lstStyle/>
          <a:p>
            <a:endParaRPr sz="2400"/>
          </a:p>
        </p:txBody>
      </p:sp>
      <p:sp>
        <p:nvSpPr>
          <p:cNvPr id="42" name="object 42"/>
          <p:cNvSpPr/>
          <p:nvPr/>
        </p:nvSpPr>
        <p:spPr>
          <a:xfrm>
            <a:off x="6972300" y="1206501"/>
            <a:ext cx="1447800" cy="2070100"/>
          </a:xfrm>
          <a:custGeom>
            <a:avLst/>
            <a:gdLst/>
            <a:ahLst/>
            <a:cxnLst/>
            <a:rect l="l" t="t" r="r" b="b"/>
            <a:pathLst>
              <a:path w="1085850" h="1552575">
                <a:moveTo>
                  <a:pt x="0" y="108585"/>
                </a:moveTo>
                <a:lnTo>
                  <a:pt x="0" y="1443863"/>
                </a:lnTo>
                <a:lnTo>
                  <a:pt x="253" y="1451610"/>
                </a:lnTo>
                <a:lnTo>
                  <a:pt x="17399" y="1502791"/>
                </a:lnTo>
                <a:lnTo>
                  <a:pt x="55879" y="1538986"/>
                </a:lnTo>
                <a:lnTo>
                  <a:pt x="108585" y="1552575"/>
                </a:lnTo>
                <a:lnTo>
                  <a:pt x="977264" y="1552575"/>
                </a:lnTo>
                <a:lnTo>
                  <a:pt x="1028446" y="1539748"/>
                </a:lnTo>
                <a:lnTo>
                  <a:pt x="1067562" y="1504314"/>
                </a:lnTo>
                <a:lnTo>
                  <a:pt x="1085469" y="1453388"/>
                </a:lnTo>
                <a:lnTo>
                  <a:pt x="1085850" y="1443863"/>
                </a:lnTo>
                <a:lnTo>
                  <a:pt x="1085850" y="108585"/>
                </a:lnTo>
                <a:lnTo>
                  <a:pt x="1073023" y="57403"/>
                </a:lnTo>
                <a:lnTo>
                  <a:pt x="1037589" y="18287"/>
                </a:lnTo>
                <a:lnTo>
                  <a:pt x="986789" y="380"/>
                </a:lnTo>
                <a:lnTo>
                  <a:pt x="977264" y="0"/>
                </a:lnTo>
                <a:lnTo>
                  <a:pt x="108585" y="0"/>
                </a:lnTo>
                <a:lnTo>
                  <a:pt x="57403" y="12826"/>
                </a:lnTo>
                <a:lnTo>
                  <a:pt x="18287" y="48260"/>
                </a:lnTo>
                <a:lnTo>
                  <a:pt x="380" y="99187"/>
                </a:lnTo>
                <a:lnTo>
                  <a:pt x="0" y="108585"/>
                </a:lnTo>
                <a:close/>
              </a:path>
            </a:pathLst>
          </a:custGeom>
          <a:solidFill>
            <a:srgbClr val="936050"/>
          </a:solidFill>
        </p:spPr>
        <p:txBody>
          <a:bodyPr wrap="square" lIns="0" tIns="0" rIns="0" bIns="0" rtlCol="0">
            <a:noAutofit/>
          </a:bodyPr>
          <a:lstStyle/>
          <a:p>
            <a:endParaRPr sz="2400"/>
          </a:p>
        </p:txBody>
      </p:sp>
      <p:sp>
        <p:nvSpPr>
          <p:cNvPr id="43" name="object 43"/>
          <p:cNvSpPr/>
          <p:nvPr/>
        </p:nvSpPr>
        <p:spPr>
          <a:xfrm>
            <a:off x="7353300" y="1333500"/>
            <a:ext cx="685800" cy="685800"/>
          </a:xfrm>
          <a:prstGeom prst="rect">
            <a:avLst/>
          </a:prstGeom>
          <a:blipFill>
            <a:blip r:embed="rId7" cstate="print"/>
            <a:stretch>
              <a:fillRect/>
            </a:stretch>
          </a:blipFill>
        </p:spPr>
        <p:txBody>
          <a:bodyPr wrap="square" lIns="0" tIns="0" rIns="0" bIns="0" rtlCol="0">
            <a:noAutofit/>
          </a:bodyPr>
          <a:lstStyle/>
          <a:p>
            <a:endParaRPr sz="2400"/>
          </a:p>
        </p:txBody>
      </p:sp>
      <p:sp>
        <p:nvSpPr>
          <p:cNvPr id="44" name="object 44"/>
          <p:cNvSpPr/>
          <p:nvPr/>
        </p:nvSpPr>
        <p:spPr>
          <a:xfrm>
            <a:off x="2768600" y="2857501"/>
            <a:ext cx="5410200" cy="317500"/>
          </a:xfrm>
          <a:custGeom>
            <a:avLst/>
            <a:gdLst/>
            <a:ahLst/>
            <a:cxnLst/>
            <a:rect l="l" t="t" r="r" b="b"/>
            <a:pathLst>
              <a:path w="4057650" h="238125">
                <a:moveTo>
                  <a:pt x="3939413" y="178562"/>
                </a:moveTo>
                <a:lnTo>
                  <a:pt x="3939413" y="238125"/>
                </a:lnTo>
                <a:lnTo>
                  <a:pt x="4057650" y="119125"/>
                </a:lnTo>
                <a:lnTo>
                  <a:pt x="3939413" y="0"/>
                </a:lnTo>
                <a:lnTo>
                  <a:pt x="3939413" y="59562"/>
                </a:lnTo>
                <a:lnTo>
                  <a:pt x="0" y="59562"/>
                </a:lnTo>
                <a:lnTo>
                  <a:pt x="0" y="178562"/>
                </a:lnTo>
                <a:lnTo>
                  <a:pt x="3939413" y="178562"/>
                </a:lnTo>
                <a:close/>
              </a:path>
            </a:pathLst>
          </a:custGeom>
          <a:solidFill>
            <a:srgbClr val="DFDAD2"/>
          </a:solidFill>
        </p:spPr>
        <p:txBody>
          <a:bodyPr wrap="square" lIns="0" tIns="0" rIns="0" bIns="0" rtlCol="0">
            <a:noAutofit/>
          </a:bodyPr>
          <a:lstStyle/>
          <a:p>
            <a:endParaRPr sz="2400"/>
          </a:p>
        </p:txBody>
      </p:sp>
      <p:sp>
        <p:nvSpPr>
          <p:cNvPr id="45" name="object 45"/>
          <p:cNvSpPr/>
          <p:nvPr/>
        </p:nvSpPr>
        <p:spPr>
          <a:xfrm>
            <a:off x="2775035" y="2863935"/>
            <a:ext cx="5410200" cy="317500"/>
          </a:xfrm>
          <a:custGeom>
            <a:avLst/>
            <a:gdLst/>
            <a:ahLst/>
            <a:cxnLst/>
            <a:rect l="l" t="t" r="r" b="b"/>
            <a:pathLst>
              <a:path w="4057650" h="238125">
                <a:moveTo>
                  <a:pt x="0" y="59436"/>
                </a:moveTo>
                <a:lnTo>
                  <a:pt x="3939413" y="59436"/>
                </a:lnTo>
                <a:lnTo>
                  <a:pt x="3939413" y="0"/>
                </a:lnTo>
                <a:lnTo>
                  <a:pt x="4057650" y="118999"/>
                </a:lnTo>
                <a:lnTo>
                  <a:pt x="3939413" y="238125"/>
                </a:lnTo>
                <a:lnTo>
                  <a:pt x="3939413" y="178562"/>
                </a:lnTo>
                <a:lnTo>
                  <a:pt x="0" y="178562"/>
                </a:lnTo>
                <a:lnTo>
                  <a:pt x="0" y="59436"/>
                </a:lnTo>
                <a:close/>
              </a:path>
            </a:pathLst>
          </a:custGeom>
          <a:ln w="9534">
            <a:solidFill>
              <a:srgbClr val="FDFFFD"/>
            </a:solidFill>
          </a:ln>
        </p:spPr>
        <p:txBody>
          <a:bodyPr wrap="square" lIns="0" tIns="0" rIns="0" bIns="0" rtlCol="0">
            <a:noAutofit/>
          </a:bodyPr>
          <a:lstStyle/>
          <a:p>
            <a:endParaRPr sz="2400"/>
          </a:p>
        </p:txBody>
      </p:sp>
      <p:sp>
        <p:nvSpPr>
          <p:cNvPr id="46" name="object 46"/>
          <p:cNvSpPr/>
          <p:nvPr/>
        </p:nvSpPr>
        <p:spPr>
          <a:xfrm>
            <a:off x="1511300" y="2082800"/>
            <a:ext cx="990600" cy="431800"/>
          </a:xfrm>
          <a:custGeom>
            <a:avLst/>
            <a:gdLst/>
            <a:ahLst/>
            <a:cxnLst/>
            <a:rect l="l" t="t" r="r" b="b"/>
            <a:pathLst>
              <a:path w="742950" h="323850">
                <a:moveTo>
                  <a:pt x="583692" y="242824"/>
                </a:moveTo>
                <a:lnTo>
                  <a:pt x="583692" y="323850"/>
                </a:lnTo>
                <a:lnTo>
                  <a:pt x="742950" y="161925"/>
                </a:lnTo>
                <a:lnTo>
                  <a:pt x="583692" y="0"/>
                </a:lnTo>
                <a:lnTo>
                  <a:pt x="583692" y="80899"/>
                </a:lnTo>
                <a:lnTo>
                  <a:pt x="0" y="80899"/>
                </a:lnTo>
                <a:lnTo>
                  <a:pt x="0" y="242824"/>
                </a:lnTo>
                <a:lnTo>
                  <a:pt x="583692" y="242824"/>
                </a:lnTo>
                <a:close/>
              </a:path>
            </a:pathLst>
          </a:custGeom>
          <a:solidFill>
            <a:srgbClr val="D24716"/>
          </a:solidFill>
        </p:spPr>
        <p:txBody>
          <a:bodyPr wrap="square" lIns="0" tIns="0" rIns="0" bIns="0" rtlCol="0">
            <a:noAutofit/>
          </a:bodyPr>
          <a:lstStyle/>
          <a:p>
            <a:endParaRPr sz="2400"/>
          </a:p>
        </p:txBody>
      </p:sp>
      <p:sp>
        <p:nvSpPr>
          <p:cNvPr id="47" name="object 47"/>
          <p:cNvSpPr/>
          <p:nvPr/>
        </p:nvSpPr>
        <p:spPr>
          <a:xfrm>
            <a:off x="1511300" y="3632201"/>
            <a:ext cx="990600" cy="444500"/>
          </a:xfrm>
          <a:custGeom>
            <a:avLst/>
            <a:gdLst/>
            <a:ahLst/>
            <a:cxnLst/>
            <a:rect l="l" t="t" r="r" b="b"/>
            <a:pathLst>
              <a:path w="742950" h="333375">
                <a:moveTo>
                  <a:pt x="579627" y="250062"/>
                </a:moveTo>
                <a:lnTo>
                  <a:pt x="579627" y="333375"/>
                </a:lnTo>
                <a:lnTo>
                  <a:pt x="742950" y="166750"/>
                </a:lnTo>
                <a:lnTo>
                  <a:pt x="579627" y="0"/>
                </a:lnTo>
                <a:lnTo>
                  <a:pt x="579627" y="83312"/>
                </a:lnTo>
                <a:lnTo>
                  <a:pt x="0" y="83312"/>
                </a:lnTo>
                <a:lnTo>
                  <a:pt x="0" y="250062"/>
                </a:lnTo>
                <a:lnTo>
                  <a:pt x="579627" y="250062"/>
                </a:lnTo>
                <a:close/>
              </a:path>
            </a:pathLst>
          </a:custGeom>
          <a:solidFill>
            <a:srgbClr val="D24716"/>
          </a:solidFill>
        </p:spPr>
        <p:txBody>
          <a:bodyPr wrap="square" lIns="0" tIns="0" rIns="0" bIns="0" rtlCol="0">
            <a:noAutofit/>
          </a:bodyPr>
          <a:lstStyle/>
          <a:p>
            <a:endParaRPr sz="2400"/>
          </a:p>
        </p:txBody>
      </p:sp>
      <p:sp>
        <p:nvSpPr>
          <p:cNvPr id="48" name="object 48"/>
          <p:cNvSpPr/>
          <p:nvPr/>
        </p:nvSpPr>
        <p:spPr>
          <a:xfrm>
            <a:off x="1498601" y="4343401"/>
            <a:ext cx="1003300" cy="419100"/>
          </a:xfrm>
          <a:custGeom>
            <a:avLst/>
            <a:gdLst/>
            <a:ahLst/>
            <a:cxnLst/>
            <a:rect l="l" t="t" r="r" b="b"/>
            <a:pathLst>
              <a:path w="752475" h="314325">
                <a:moveTo>
                  <a:pt x="592963" y="235712"/>
                </a:moveTo>
                <a:lnTo>
                  <a:pt x="592963" y="314325"/>
                </a:lnTo>
                <a:lnTo>
                  <a:pt x="752475" y="157099"/>
                </a:lnTo>
                <a:lnTo>
                  <a:pt x="592963" y="0"/>
                </a:lnTo>
                <a:lnTo>
                  <a:pt x="592963" y="78612"/>
                </a:lnTo>
                <a:lnTo>
                  <a:pt x="0" y="78612"/>
                </a:lnTo>
                <a:lnTo>
                  <a:pt x="0" y="235712"/>
                </a:lnTo>
                <a:lnTo>
                  <a:pt x="592963" y="235712"/>
                </a:lnTo>
                <a:close/>
              </a:path>
            </a:pathLst>
          </a:custGeom>
          <a:solidFill>
            <a:srgbClr val="D24716"/>
          </a:solidFill>
        </p:spPr>
        <p:txBody>
          <a:bodyPr wrap="square" lIns="0" tIns="0" rIns="0" bIns="0" rtlCol="0">
            <a:noAutofit/>
          </a:bodyPr>
          <a:lstStyle/>
          <a:p>
            <a:endParaRPr sz="2400"/>
          </a:p>
        </p:txBody>
      </p:sp>
      <p:sp>
        <p:nvSpPr>
          <p:cNvPr id="49" name="object 49"/>
          <p:cNvSpPr/>
          <p:nvPr/>
        </p:nvSpPr>
        <p:spPr>
          <a:xfrm>
            <a:off x="9766301" y="88901"/>
            <a:ext cx="2324100" cy="6083300"/>
          </a:xfrm>
          <a:custGeom>
            <a:avLst/>
            <a:gdLst/>
            <a:ahLst/>
            <a:cxnLst/>
            <a:rect l="l" t="t" r="r" b="b"/>
            <a:pathLst>
              <a:path w="1743075" h="4562475">
                <a:moveTo>
                  <a:pt x="0" y="4562475"/>
                </a:moveTo>
                <a:lnTo>
                  <a:pt x="1743075" y="4562475"/>
                </a:lnTo>
                <a:lnTo>
                  <a:pt x="1743075" y="0"/>
                </a:lnTo>
                <a:lnTo>
                  <a:pt x="0" y="0"/>
                </a:lnTo>
                <a:lnTo>
                  <a:pt x="0" y="4562475"/>
                </a:lnTo>
                <a:close/>
              </a:path>
            </a:pathLst>
          </a:custGeom>
          <a:solidFill>
            <a:srgbClr val="F1F1F1"/>
          </a:solidFill>
        </p:spPr>
        <p:txBody>
          <a:bodyPr wrap="square" lIns="0" tIns="0" rIns="0" bIns="0" rtlCol="0">
            <a:noAutofit/>
          </a:bodyPr>
          <a:lstStyle/>
          <a:p>
            <a:endParaRPr sz="2400"/>
          </a:p>
        </p:txBody>
      </p:sp>
      <p:sp>
        <p:nvSpPr>
          <p:cNvPr id="50" name="object 50"/>
          <p:cNvSpPr/>
          <p:nvPr/>
        </p:nvSpPr>
        <p:spPr>
          <a:xfrm>
            <a:off x="9766301" y="88901"/>
            <a:ext cx="2324100" cy="6083300"/>
          </a:xfrm>
          <a:prstGeom prst="rect">
            <a:avLst/>
          </a:prstGeom>
          <a:blipFill>
            <a:blip r:embed="rId8" cstate="print"/>
            <a:stretch>
              <a:fillRect/>
            </a:stretch>
          </a:blipFill>
        </p:spPr>
        <p:txBody>
          <a:bodyPr wrap="square" lIns="0" tIns="0" rIns="0" bIns="0" rtlCol="0">
            <a:noAutofit/>
          </a:bodyPr>
          <a:lstStyle/>
          <a:p>
            <a:endParaRPr sz="2400"/>
          </a:p>
        </p:txBody>
      </p:sp>
      <p:sp>
        <p:nvSpPr>
          <p:cNvPr id="51" name="object 51"/>
          <p:cNvSpPr/>
          <p:nvPr/>
        </p:nvSpPr>
        <p:spPr>
          <a:xfrm>
            <a:off x="139700" y="6210301"/>
            <a:ext cx="9423400" cy="546100"/>
          </a:xfrm>
          <a:prstGeom prst="rect">
            <a:avLst/>
          </a:prstGeom>
          <a:blipFill>
            <a:blip r:embed="rId9" cstate="print"/>
            <a:stretch>
              <a:fillRect/>
            </a:stretch>
          </a:blipFill>
        </p:spPr>
        <p:txBody>
          <a:bodyPr wrap="square" lIns="0" tIns="0" rIns="0" bIns="0" rtlCol="0">
            <a:noAutofit/>
          </a:bodyPr>
          <a:lstStyle/>
          <a:p>
            <a:endParaRPr sz="2400"/>
          </a:p>
        </p:txBody>
      </p:sp>
      <p:sp>
        <p:nvSpPr>
          <p:cNvPr id="52" name="object 52"/>
          <p:cNvSpPr/>
          <p:nvPr/>
        </p:nvSpPr>
        <p:spPr>
          <a:xfrm>
            <a:off x="215901" y="6172201"/>
            <a:ext cx="1257300" cy="495300"/>
          </a:xfrm>
          <a:prstGeom prst="rect">
            <a:avLst/>
          </a:prstGeom>
          <a:blipFill>
            <a:blip r:embed="rId10" cstate="print"/>
            <a:stretch>
              <a:fillRect/>
            </a:stretch>
          </a:blipFill>
        </p:spPr>
        <p:txBody>
          <a:bodyPr wrap="square" lIns="0" tIns="0" rIns="0" bIns="0" rtlCol="0">
            <a:noAutofit/>
          </a:bodyPr>
          <a:lstStyle/>
          <a:p>
            <a:endParaRPr sz="2400"/>
          </a:p>
        </p:txBody>
      </p:sp>
      <p:sp>
        <p:nvSpPr>
          <p:cNvPr id="53" name="object 53"/>
          <p:cNvSpPr/>
          <p:nvPr/>
        </p:nvSpPr>
        <p:spPr>
          <a:xfrm>
            <a:off x="10388600" y="76200"/>
            <a:ext cx="1066800" cy="762000"/>
          </a:xfrm>
          <a:prstGeom prst="rect">
            <a:avLst/>
          </a:prstGeom>
          <a:blipFill>
            <a:blip r:embed="rId11" cstate="print"/>
            <a:stretch>
              <a:fillRect/>
            </a:stretch>
          </a:blipFill>
        </p:spPr>
        <p:txBody>
          <a:bodyPr wrap="square" lIns="0" tIns="0" rIns="0" bIns="0" rtlCol="0">
            <a:noAutofit/>
          </a:bodyPr>
          <a:lstStyle/>
          <a:p>
            <a:endParaRPr sz="2400"/>
          </a:p>
        </p:txBody>
      </p:sp>
      <p:sp>
        <p:nvSpPr>
          <p:cNvPr id="54" name="object 54"/>
          <p:cNvSpPr/>
          <p:nvPr/>
        </p:nvSpPr>
        <p:spPr>
          <a:xfrm>
            <a:off x="10020300" y="5499101"/>
            <a:ext cx="1676400" cy="495300"/>
          </a:xfrm>
          <a:prstGeom prst="rect">
            <a:avLst/>
          </a:prstGeom>
          <a:blipFill>
            <a:blip r:embed="rId12" cstate="print"/>
            <a:stretch>
              <a:fillRect/>
            </a:stretch>
          </a:blipFill>
        </p:spPr>
        <p:txBody>
          <a:bodyPr wrap="square" lIns="0" tIns="0" rIns="0" bIns="0" rtlCol="0">
            <a:noAutofit/>
          </a:bodyPr>
          <a:lstStyle/>
          <a:p>
            <a:endParaRPr sz="2400"/>
          </a:p>
        </p:txBody>
      </p:sp>
      <p:sp>
        <p:nvSpPr>
          <p:cNvPr id="55" name="object 55"/>
          <p:cNvSpPr/>
          <p:nvPr/>
        </p:nvSpPr>
        <p:spPr>
          <a:xfrm>
            <a:off x="10007600" y="5486401"/>
            <a:ext cx="1701800" cy="520700"/>
          </a:xfrm>
          <a:prstGeom prst="rect">
            <a:avLst/>
          </a:prstGeom>
          <a:blipFill>
            <a:blip r:embed="rId13" cstate="print"/>
            <a:stretch>
              <a:fillRect/>
            </a:stretch>
          </a:blipFill>
        </p:spPr>
        <p:txBody>
          <a:bodyPr wrap="square" lIns="0" tIns="0" rIns="0" bIns="0" rtlCol="0">
            <a:noAutofit/>
          </a:bodyPr>
          <a:lstStyle/>
          <a:p>
            <a:endParaRPr sz="2400"/>
          </a:p>
        </p:txBody>
      </p:sp>
      <p:sp>
        <p:nvSpPr>
          <p:cNvPr id="56" name="object 56"/>
          <p:cNvSpPr/>
          <p:nvPr/>
        </p:nvSpPr>
        <p:spPr>
          <a:xfrm>
            <a:off x="9906000" y="5384801"/>
            <a:ext cx="1905000" cy="723900"/>
          </a:xfrm>
          <a:custGeom>
            <a:avLst/>
            <a:gdLst/>
            <a:ahLst/>
            <a:cxnLst/>
            <a:rect l="l" t="t" r="r" b="b"/>
            <a:pathLst>
              <a:path w="1428750" h="542925">
                <a:moveTo>
                  <a:pt x="0" y="542925"/>
                </a:moveTo>
                <a:lnTo>
                  <a:pt x="51434" y="491490"/>
                </a:lnTo>
                <a:lnTo>
                  <a:pt x="51434" y="51434"/>
                </a:lnTo>
                <a:lnTo>
                  <a:pt x="1377315" y="51434"/>
                </a:lnTo>
                <a:lnTo>
                  <a:pt x="1377315" y="491490"/>
                </a:lnTo>
                <a:lnTo>
                  <a:pt x="51434" y="491490"/>
                </a:lnTo>
                <a:lnTo>
                  <a:pt x="1428750" y="542925"/>
                </a:lnTo>
                <a:lnTo>
                  <a:pt x="1428750" y="0"/>
                </a:lnTo>
                <a:lnTo>
                  <a:pt x="0" y="0"/>
                </a:lnTo>
                <a:lnTo>
                  <a:pt x="0" y="542925"/>
                </a:lnTo>
                <a:close/>
              </a:path>
              <a:path w="1428750" h="542925">
                <a:moveTo>
                  <a:pt x="68579" y="474345"/>
                </a:moveTo>
                <a:lnTo>
                  <a:pt x="85725" y="457200"/>
                </a:lnTo>
                <a:lnTo>
                  <a:pt x="85725" y="85725"/>
                </a:lnTo>
                <a:lnTo>
                  <a:pt x="1343025" y="85725"/>
                </a:lnTo>
                <a:lnTo>
                  <a:pt x="1343025" y="457200"/>
                </a:lnTo>
                <a:lnTo>
                  <a:pt x="85725" y="457200"/>
                </a:lnTo>
                <a:lnTo>
                  <a:pt x="1360170" y="474345"/>
                </a:lnTo>
                <a:lnTo>
                  <a:pt x="1360170" y="68580"/>
                </a:lnTo>
                <a:lnTo>
                  <a:pt x="68579" y="68580"/>
                </a:lnTo>
                <a:lnTo>
                  <a:pt x="68579" y="474345"/>
                </a:lnTo>
                <a:close/>
              </a:path>
              <a:path w="1428750" h="542925">
                <a:moveTo>
                  <a:pt x="85725" y="457200"/>
                </a:moveTo>
                <a:lnTo>
                  <a:pt x="68579" y="474345"/>
                </a:lnTo>
                <a:lnTo>
                  <a:pt x="1360170" y="474345"/>
                </a:lnTo>
                <a:lnTo>
                  <a:pt x="85725" y="457200"/>
                </a:lnTo>
                <a:close/>
              </a:path>
              <a:path w="1428750" h="542925">
                <a:moveTo>
                  <a:pt x="51434" y="491490"/>
                </a:moveTo>
                <a:lnTo>
                  <a:pt x="0" y="542925"/>
                </a:lnTo>
                <a:lnTo>
                  <a:pt x="1428750" y="542925"/>
                </a:lnTo>
                <a:lnTo>
                  <a:pt x="51434" y="491490"/>
                </a:lnTo>
                <a:close/>
              </a:path>
            </a:pathLst>
          </a:custGeom>
          <a:solidFill>
            <a:srgbClr val="000000"/>
          </a:solidFill>
        </p:spPr>
        <p:txBody>
          <a:bodyPr wrap="square" lIns="0" tIns="0" rIns="0" bIns="0" rtlCol="0">
            <a:noAutofit/>
          </a:bodyPr>
          <a:lstStyle/>
          <a:p>
            <a:endParaRPr sz="2400"/>
          </a:p>
        </p:txBody>
      </p:sp>
      <p:sp>
        <p:nvSpPr>
          <p:cNvPr id="57" name="object 57"/>
          <p:cNvSpPr/>
          <p:nvPr/>
        </p:nvSpPr>
        <p:spPr>
          <a:xfrm>
            <a:off x="9906000" y="5384801"/>
            <a:ext cx="1905000" cy="723900"/>
          </a:xfrm>
          <a:custGeom>
            <a:avLst/>
            <a:gdLst/>
            <a:ahLst/>
            <a:cxnLst/>
            <a:rect l="l" t="t" r="r" b="b"/>
            <a:pathLst>
              <a:path w="1428750" h="542925">
                <a:moveTo>
                  <a:pt x="0" y="0"/>
                </a:moveTo>
                <a:lnTo>
                  <a:pt x="0" y="542925"/>
                </a:lnTo>
                <a:lnTo>
                  <a:pt x="1428750" y="542925"/>
                </a:lnTo>
                <a:lnTo>
                  <a:pt x="1428750" y="0"/>
                </a:lnTo>
                <a:lnTo>
                  <a:pt x="0" y="0"/>
                </a:lnTo>
                <a:close/>
              </a:path>
            </a:pathLst>
          </a:custGeom>
          <a:solidFill>
            <a:srgbClr val="000000"/>
          </a:solidFill>
        </p:spPr>
        <p:txBody>
          <a:bodyPr wrap="square" lIns="0" tIns="0" rIns="0" bIns="0" rtlCol="0">
            <a:noAutofit/>
          </a:bodyPr>
          <a:lstStyle/>
          <a:p>
            <a:endParaRPr sz="2400"/>
          </a:p>
        </p:txBody>
      </p:sp>
      <p:sp>
        <p:nvSpPr>
          <p:cNvPr id="58" name="object 58"/>
          <p:cNvSpPr/>
          <p:nvPr/>
        </p:nvSpPr>
        <p:spPr>
          <a:xfrm>
            <a:off x="9974579" y="5453381"/>
            <a:ext cx="1767840" cy="586740"/>
          </a:xfrm>
          <a:custGeom>
            <a:avLst/>
            <a:gdLst/>
            <a:ahLst/>
            <a:cxnLst/>
            <a:rect l="l" t="t" r="r" b="b"/>
            <a:pathLst>
              <a:path w="1325880" h="440055">
                <a:moveTo>
                  <a:pt x="0" y="440054"/>
                </a:moveTo>
                <a:lnTo>
                  <a:pt x="1325880" y="440054"/>
                </a:lnTo>
                <a:lnTo>
                  <a:pt x="1325880" y="0"/>
                </a:lnTo>
                <a:lnTo>
                  <a:pt x="0" y="0"/>
                </a:lnTo>
                <a:lnTo>
                  <a:pt x="0" y="440054"/>
                </a:lnTo>
                <a:close/>
              </a:path>
            </a:pathLst>
          </a:custGeom>
          <a:solidFill>
            <a:srgbClr val="000000"/>
          </a:solidFill>
        </p:spPr>
        <p:txBody>
          <a:bodyPr wrap="square" lIns="0" tIns="0" rIns="0" bIns="0" rtlCol="0">
            <a:noAutofit/>
          </a:bodyPr>
          <a:lstStyle/>
          <a:p>
            <a:endParaRPr sz="2400"/>
          </a:p>
        </p:txBody>
      </p:sp>
      <p:sp>
        <p:nvSpPr>
          <p:cNvPr id="59" name="object 59"/>
          <p:cNvSpPr/>
          <p:nvPr/>
        </p:nvSpPr>
        <p:spPr>
          <a:xfrm>
            <a:off x="9997440" y="5476239"/>
            <a:ext cx="1722120" cy="541019"/>
          </a:xfrm>
          <a:custGeom>
            <a:avLst/>
            <a:gdLst/>
            <a:ahLst/>
            <a:cxnLst/>
            <a:rect l="l" t="t" r="r" b="b"/>
            <a:pathLst>
              <a:path w="1291590" h="405764">
                <a:moveTo>
                  <a:pt x="0" y="0"/>
                </a:moveTo>
                <a:lnTo>
                  <a:pt x="0" y="405765"/>
                </a:lnTo>
                <a:lnTo>
                  <a:pt x="1291590" y="405765"/>
                </a:lnTo>
                <a:lnTo>
                  <a:pt x="1291590" y="0"/>
                </a:lnTo>
                <a:lnTo>
                  <a:pt x="0" y="0"/>
                </a:lnTo>
                <a:close/>
              </a:path>
            </a:pathLst>
          </a:custGeom>
          <a:solidFill>
            <a:srgbClr val="000000"/>
          </a:solidFill>
        </p:spPr>
        <p:txBody>
          <a:bodyPr wrap="square" lIns="0" tIns="0" rIns="0" bIns="0" rtlCol="0">
            <a:noAutofit/>
          </a:bodyPr>
          <a:lstStyle/>
          <a:p>
            <a:endParaRPr sz="2400"/>
          </a:p>
        </p:txBody>
      </p:sp>
      <p:sp>
        <p:nvSpPr>
          <p:cNvPr id="60" name="object 60"/>
          <p:cNvSpPr/>
          <p:nvPr/>
        </p:nvSpPr>
        <p:spPr>
          <a:xfrm>
            <a:off x="10020300" y="5499101"/>
            <a:ext cx="1676400" cy="495300"/>
          </a:xfrm>
          <a:custGeom>
            <a:avLst/>
            <a:gdLst/>
            <a:ahLst/>
            <a:cxnLst/>
            <a:rect l="l" t="t" r="r" b="b"/>
            <a:pathLst>
              <a:path w="1257300" h="371475">
                <a:moveTo>
                  <a:pt x="0" y="371475"/>
                </a:moveTo>
                <a:lnTo>
                  <a:pt x="1257300" y="371475"/>
                </a:lnTo>
                <a:lnTo>
                  <a:pt x="1257300" y="0"/>
                </a:lnTo>
                <a:lnTo>
                  <a:pt x="0" y="0"/>
                </a:lnTo>
                <a:lnTo>
                  <a:pt x="0" y="371475"/>
                </a:lnTo>
                <a:close/>
              </a:path>
            </a:pathLst>
          </a:custGeom>
          <a:solidFill>
            <a:srgbClr val="000000"/>
          </a:solidFill>
        </p:spPr>
        <p:txBody>
          <a:bodyPr wrap="square" lIns="0" tIns="0" rIns="0" bIns="0" rtlCol="0">
            <a:noAutofit/>
          </a:bodyPr>
          <a:lstStyle/>
          <a:p>
            <a:endParaRPr sz="2400"/>
          </a:p>
        </p:txBody>
      </p:sp>
      <p:sp>
        <p:nvSpPr>
          <p:cNvPr id="19" name="object 19"/>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18" name="object 18"/>
          <p:cNvSpPr txBox="1"/>
          <p:nvPr/>
        </p:nvSpPr>
        <p:spPr>
          <a:xfrm>
            <a:off x="2867322" y="2291270"/>
            <a:ext cx="818497" cy="288289"/>
          </a:xfrm>
          <a:prstGeom prst="rect">
            <a:avLst/>
          </a:prstGeom>
        </p:spPr>
        <p:txBody>
          <a:bodyPr wrap="square" lIns="0" tIns="0" rIns="0" bIns="0" rtlCol="0">
            <a:noAutofit/>
          </a:bodyPr>
          <a:lstStyle/>
          <a:p>
            <a:pPr marL="16933">
              <a:lnSpc>
                <a:spcPts val="2173"/>
              </a:lnSpc>
              <a:spcBef>
                <a:spcPts val="108"/>
              </a:spcBef>
            </a:pPr>
            <a:r>
              <a:rPr sz="3000" b="1" spc="-25" baseline="3640" dirty="0">
                <a:solidFill>
                  <a:srgbClr val="FDFFFD"/>
                </a:solidFill>
                <a:latin typeface="Calibri"/>
                <a:cs typeface="Calibri"/>
              </a:rPr>
              <a:t>R</a:t>
            </a:r>
            <a:r>
              <a:rPr sz="3000" b="1" spc="25" baseline="3640" dirty="0">
                <a:solidFill>
                  <a:srgbClr val="FDFFFD"/>
                </a:solidFill>
                <a:latin typeface="Calibri"/>
                <a:cs typeface="Calibri"/>
              </a:rPr>
              <a:t>u</a:t>
            </a:r>
            <a:r>
              <a:rPr sz="3000" b="1" spc="-25" baseline="3640" dirty="0">
                <a:solidFill>
                  <a:srgbClr val="FDFFFD"/>
                </a:solidFill>
                <a:latin typeface="Calibri"/>
                <a:cs typeface="Calibri"/>
              </a:rPr>
              <a:t>m</a:t>
            </a:r>
            <a:r>
              <a:rPr sz="3000" b="1" spc="12" baseline="3640" dirty="0">
                <a:solidFill>
                  <a:srgbClr val="FDFFFD"/>
                </a:solidFill>
                <a:latin typeface="Calibri"/>
                <a:cs typeface="Calibri"/>
              </a:rPr>
              <a:t>a</a:t>
            </a:r>
            <a:r>
              <a:rPr sz="3000" b="1" baseline="3640" dirty="0">
                <a:solidFill>
                  <a:srgbClr val="FDFFFD"/>
                </a:solidFill>
                <a:latin typeface="Calibri"/>
                <a:cs typeface="Calibri"/>
              </a:rPr>
              <a:t>h</a:t>
            </a:r>
            <a:endParaRPr sz="2000">
              <a:latin typeface="Calibri"/>
              <a:cs typeface="Calibri"/>
            </a:endParaRPr>
          </a:p>
        </p:txBody>
      </p:sp>
      <p:sp>
        <p:nvSpPr>
          <p:cNvPr id="17" name="object 17"/>
          <p:cNvSpPr txBox="1"/>
          <p:nvPr/>
        </p:nvSpPr>
        <p:spPr>
          <a:xfrm>
            <a:off x="4317154" y="2291270"/>
            <a:ext cx="882505" cy="288289"/>
          </a:xfrm>
          <a:prstGeom prst="rect">
            <a:avLst/>
          </a:prstGeom>
        </p:spPr>
        <p:txBody>
          <a:bodyPr wrap="square" lIns="0" tIns="0" rIns="0" bIns="0" rtlCol="0">
            <a:noAutofit/>
          </a:bodyPr>
          <a:lstStyle/>
          <a:p>
            <a:pPr marL="16933">
              <a:lnSpc>
                <a:spcPts val="2173"/>
              </a:lnSpc>
              <a:spcBef>
                <a:spcPts val="108"/>
              </a:spcBef>
            </a:pPr>
            <a:r>
              <a:rPr sz="3000" b="1" spc="-45" baseline="3640" dirty="0">
                <a:solidFill>
                  <a:srgbClr val="FDFFFD"/>
                </a:solidFill>
                <a:latin typeface="Calibri"/>
                <a:cs typeface="Calibri"/>
              </a:rPr>
              <a:t>S</a:t>
            </a:r>
            <a:r>
              <a:rPr sz="3000" b="1" spc="-5" baseline="3640" dirty="0">
                <a:solidFill>
                  <a:srgbClr val="FDFFFD"/>
                </a:solidFill>
                <a:latin typeface="Calibri"/>
                <a:cs typeface="Calibri"/>
              </a:rPr>
              <a:t>e</a:t>
            </a:r>
            <a:r>
              <a:rPr sz="3000" b="1" spc="-159" baseline="3640" dirty="0">
                <a:solidFill>
                  <a:srgbClr val="FDFFFD"/>
                </a:solidFill>
                <a:latin typeface="Calibri"/>
                <a:cs typeface="Calibri"/>
              </a:rPr>
              <a:t>k</a:t>
            </a:r>
            <a:r>
              <a:rPr sz="3000" b="1" spc="19" baseline="3640" dirty="0">
                <a:solidFill>
                  <a:srgbClr val="FDFFFD"/>
                </a:solidFill>
                <a:latin typeface="Calibri"/>
                <a:cs typeface="Calibri"/>
              </a:rPr>
              <a:t>o</a:t>
            </a:r>
            <a:r>
              <a:rPr sz="3000" b="1" spc="5" baseline="3640" dirty="0">
                <a:solidFill>
                  <a:srgbClr val="FDFFFD"/>
                </a:solidFill>
                <a:latin typeface="Calibri"/>
                <a:cs typeface="Calibri"/>
              </a:rPr>
              <a:t>l</a:t>
            </a:r>
            <a:r>
              <a:rPr sz="3000" b="1" spc="12" baseline="3640" dirty="0">
                <a:solidFill>
                  <a:srgbClr val="FDFFFD"/>
                </a:solidFill>
                <a:latin typeface="Calibri"/>
                <a:cs typeface="Calibri"/>
              </a:rPr>
              <a:t>a</a:t>
            </a:r>
            <a:r>
              <a:rPr sz="3000" b="1" baseline="3640" dirty="0">
                <a:solidFill>
                  <a:srgbClr val="FDFFFD"/>
                </a:solidFill>
                <a:latin typeface="Calibri"/>
                <a:cs typeface="Calibri"/>
              </a:rPr>
              <a:t>h</a:t>
            </a:r>
            <a:endParaRPr sz="2000">
              <a:latin typeface="Calibri"/>
              <a:cs typeface="Calibri"/>
            </a:endParaRPr>
          </a:p>
        </p:txBody>
      </p:sp>
      <p:sp>
        <p:nvSpPr>
          <p:cNvPr id="16" name="object 16"/>
          <p:cNvSpPr txBox="1"/>
          <p:nvPr/>
        </p:nvSpPr>
        <p:spPr>
          <a:xfrm>
            <a:off x="5877053" y="2431648"/>
            <a:ext cx="740756" cy="288289"/>
          </a:xfrm>
          <a:prstGeom prst="rect">
            <a:avLst/>
          </a:prstGeom>
        </p:spPr>
        <p:txBody>
          <a:bodyPr wrap="square" lIns="0" tIns="0" rIns="0" bIns="0" rtlCol="0">
            <a:noAutofit/>
          </a:bodyPr>
          <a:lstStyle/>
          <a:p>
            <a:pPr marL="16933">
              <a:lnSpc>
                <a:spcPts val="2173"/>
              </a:lnSpc>
              <a:spcBef>
                <a:spcPts val="108"/>
              </a:spcBef>
            </a:pPr>
            <a:r>
              <a:rPr sz="3000" b="1" spc="33" baseline="3640" dirty="0">
                <a:solidFill>
                  <a:srgbClr val="FDFFFD"/>
                </a:solidFill>
                <a:latin typeface="Calibri"/>
                <a:cs typeface="Calibri"/>
              </a:rPr>
              <a:t>P</a:t>
            </a:r>
            <a:r>
              <a:rPr sz="3000" b="1" spc="25" baseline="3640" dirty="0">
                <a:solidFill>
                  <a:srgbClr val="FDFFFD"/>
                </a:solidFill>
                <a:latin typeface="Calibri"/>
                <a:cs typeface="Calibri"/>
              </a:rPr>
              <a:t>ub</a:t>
            </a:r>
            <a:r>
              <a:rPr sz="3000" b="1" spc="5" baseline="3640" dirty="0">
                <a:solidFill>
                  <a:srgbClr val="FDFFFD"/>
                </a:solidFill>
                <a:latin typeface="Calibri"/>
                <a:cs typeface="Calibri"/>
              </a:rPr>
              <a:t>li</a:t>
            </a:r>
            <a:r>
              <a:rPr sz="3000" b="1" baseline="3640" dirty="0">
                <a:solidFill>
                  <a:srgbClr val="FDFFFD"/>
                </a:solidFill>
                <a:latin typeface="Calibri"/>
                <a:cs typeface="Calibri"/>
              </a:rPr>
              <a:t>k</a:t>
            </a:r>
            <a:endParaRPr sz="2000">
              <a:latin typeface="Calibri"/>
              <a:cs typeface="Calibri"/>
            </a:endParaRPr>
          </a:p>
        </p:txBody>
      </p:sp>
      <p:sp>
        <p:nvSpPr>
          <p:cNvPr id="15" name="object 15"/>
          <p:cNvSpPr txBox="1"/>
          <p:nvPr/>
        </p:nvSpPr>
        <p:spPr>
          <a:xfrm>
            <a:off x="7392248" y="2431648"/>
            <a:ext cx="655673" cy="288289"/>
          </a:xfrm>
          <a:prstGeom prst="rect">
            <a:avLst/>
          </a:prstGeom>
        </p:spPr>
        <p:txBody>
          <a:bodyPr wrap="square" lIns="0" tIns="0" rIns="0" bIns="0" rtlCol="0">
            <a:noAutofit/>
          </a:bodyPr>
          <a:lstStyle/>
          <a:p>
            <a:pPr marL="16933">
              <a:lnSpc>
                <a:spcPts val="2173"/>
              </a:lnSpc>
              <a:spcBef>
                <a:spcPts val="108"/>
              </a:spcBef>
            </a:pPr>
            <a:r>
              <a:rPr sz="3000" b="1" spc="-45" baseline="3640" dirty="0">
                <a:solidFill>
                  <a:srgbClr val="FDFFFD"/>
                </a:solidFill>
                <a:latin typeface="Calibri"/>
                <a:cs typeface="Calibri"/>
              </a:rPr>
              <a:t>M</a:t>
            </a:r>
            <a:r>
              <a:rPr sz="3000" b="1" spc="12" baseline="3640" dirty="0">
                <a:solidFill>
                  <a:srgbClr val="FDFFFD"/>
                </a:solidFill>
                <a:latin typeface="Calibri"/>
                <a:cs typeface="Calibri"/>
              </a:rPr>
              <a:t>a</a:t>
            </a:r>
            <a:r>
              <a:rPr sz="3000" b="1" spc="-45" baseline="3640" dirty="0">
                <a:solidFill>
                  <a:srgbClr val="FDFFFD"/>
                </a:solidFill>
                <a:latin typeface="Calibri"/>
                <a:cs typeface="Calibri"/>
              </a:rPr>
              <a:t>y</a:t>
            </a:r>
            <a:r>
              <a:rPr sz="3000" b="1" baseline="3640" dirty="0">
                <a:solidFill>
                  <a:srgbClr val="FDFFFD"/>
                </a:solidFill>
                <a:latin typeface="Calibri"/>
                <a:cs typeface="Calibri"/>
              </a:rPr>
              <a:t>a</a:t>
            </a:r>
            <a:endParaRPr sz="2000">
              <a:latin typeface="Calibri"/>
              <a:cs typeface="Calibri"/>
            </a:endParaRPr>
          </a:p>
        </p:txBody>
      </p:sp>
      <p:sp>
        <p:nvSpPr>
          <p:cNvPr id="14" name="object 14"/>
          <p:cNvSpPr txBox="1"/>
          <p:nvPr/>
        </p:nvSpPr>
        <p:spPr>
          <a:xfrm>
            <a:off x="9934787" y="6420786"/>
            <a:ext cx="1613047" cy="237489"/>
          </a:xfrm>
          <a:prstGeom prst="rect">
            <a:avLst/>
          </a:prstGeom>
        </p:spPr>
        <p:txBody>
          <a:bodyPr wrap="square" lIns="0" tIns="0" rIns="0" bIns="0" rtlCol="0">
            <a:noAutofit/>
          </a:bodyPr>
          <a:lstStyle/>
          <a:p>
            <a:pPr marL="16933">
              <a:lnSpc>
                <a:spcPts val="1793"/>
              </a:lnSpc>
              <a:spcBef>
                <a:spcPts val="89"/>
              </a:spcBef>
            </a:pPr>
            <a:r>
              <a:rPr sz="1600" spc="33" dirty="0">
                <a:solidFill>
                  <a:srgbClr val="FF0000"/>
                </a:solidFill>
                <a:latin typeface="Bernard MT Condensed"/>
                <a:cs typeface="Bernard MT Condensed"/>
              </a:rPr>
              <a:t>R</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j</a:t>
            </a:r>
            <a:r>
              <a:rPr sz="1600" spc="33" dirty="0">
                <a:solidFill>
                  <a:srgbClr val="FFC000"/>
                </a:solidFill>
                <a:latin typeface="Bernard MT Condensed"/>
                <a:cs typeface="Bernard MT Condensed"/>
              </a:rPr>
              <a:t>a</a:t>
            </a:r>
            <a:r>
              <a:rPr sz="1600" spc="-33" dirty="0">
                <a:solidFill>
                  <a:srgbClr val="FFC000"/>
                </a:solidFill>
                <a:latin typeface="Bernard MT Condensed"/>
                <a:cs typeface="Bernard MT Condensed"/>
              </a:rPr>
              <a:t>w</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l</a:t>
            </a:r>
            <a:r>
              <a:rPr sz="1600" dirty="0">
                <a:solidFill>
                  <a:srgbClr val="FFC000"/>
                </a:solidFill>
                <a:latin typeface="Bernard MT Condensed"/>
                <a:cs typeface="Bernard MT Condensed"/>
              </a:rPr>
              <a:t>i</a:t>
            </a:r>
            <a:r>
              <a:rPr sz="1600" spc="-100" dirty="0">
                <a:solidFill>
                  <a:srgbClr val="FFC000"/>
                </a:solidFill>
                <a:latin typeface="Bernard MT Condensed"/>
                <a:cs typeface="Bernard MT Condensed"/>
              </a:rPr>
              <a:t> </a:t>
            </a:r>
            <a:r>
              <a:rPr sz="1600" spc="52" dirty="0">
                <a:solidFill>
                  <a:srgbClr val="FF0000"/>
                </a:solidFill>
                <a:latin typeface="Bernard MT Condensed"/>
                <a:cs typeface="Bernard MT Condensed"/>
              </a:rPr>
              <a:t>F</a:t>
            </a:r>
            <a:r>
              <a:rPr sz="1600" spc="-19" dirty="0">
                <a:solidFill>
                  <a:srgbClr val="FFC000"/>
                </a:solidFill>
                <a:latin typeface="Bernard MT Condensed"/>
                <a:cs typeface="Bernard MT Condensed"/>
              </a:rPr>
              <a:t>i</a:t>
            </a:r>
            <a:r>
              <a:rPr sz="1600" spc="33" dirty="0">
                <a:solidFill>
                  <a:srgbClr val="FFC000"/>
                </a:solidFill>
                <a:latin typeface="Bernard MT Condensed"/>
                <a:cs typeface="Bernard MT Condensed"/>
              </a:rPr>
              <a:t>g</a:t>
            </a:r>
            <a:r>
              <a:rPr sz="1600" spc="12" dirty="0">
                <a:solidFill>
                  <a:srgbClr val="FFC000"/>
                </a:solidFill>
                <a:latin typeface="Bernard MT Condensed"/>
                <a:cs typeface="Bernard MT Condensed"/>
              </a:rPr>
              <a:t>h</a:t>
            </a:r>
            <a:r>
              <a:rPr sz="1600" spc="-33" dirty="0">
                <a:solidFill>
                  <a:srgbClr val="FFC000"/>
                </a:solidFill>
                <a:latin typeface="Bernard MT Condensed"/>
                <a:cs typeface="Bernard MT Condensed"/>
              </a:rPr>
              <a:t>t</a:t>
            </a:r>
            <a:r>
              <a:rPr sz="1600" spc="19" dirty="0">
                <a:solidFill>
                  <a:srgbClr val="FFC000"/>
                </a:solidFill>
                <a:latin typeface="Bernard MT Condensed"/>
                <a:cs typeface="Bernard MT Condensed"/>
              </a:rPr>
              <a:t>-</a:t>
            </a:r>
            <a:r>
              <a:rPr sz="1600" spc="33" dirty="0">
                <a:solidFill>
                  <a:srgbClr val="FF0000"/>
                </a:solidFill>
                <a:latin typeface="Bernard MT Condensed"/>
                <a:cs typeface="Bernard MT Condensed"/>
              </a:rPr>
              <a:t>X</a:t>
            </a:r>
            <a:r>
              <a:rPr sz="1600" spc="-19" dirty="0">
                <a:solidFill>
                  <a:srgbClr val="FFC000"/>
                </a:solidFill>
                <a:latin typeface="Bernard MT Condensed"/>
                <a:cs typeface="Bernard MT Condensed"/>
              </a:rPr>
              <a:t>’</a:t>
            </a:r>
            <a:r>
              <a:rPr sz="1600" spc="12" dirty="0">
                <a:solidFill>
                  <a:srgbClr val="FFC000"/>
                </a:solidFill>
                <a:latin typeface="Bernard MT Condensed"/>
                <a:cs typeface="Bernard MT Condensed"/>
              </a:rPr>
              <a:t>3</a:t>
            </a:r>
            <a:r>
              <a:rPr sz="1600" dirty="0">
                <a:solidFill>
                  <a:srgbClr val="FFC000"/>
                </a:solidFill>
                <a:latin typeface="Bernard MT Condensed"/>
                <a:cs typeface="Bernard MT Condensed"/>
              </a:rPr>
              <a:t>4</a:t>
            </a:r>
            <a:endParaRPr sz="1600">
              <a:latin typeface="Bernard MT Condensed"/>
              <a:cs typeface="Bernard MT Condensed"/>
            </a:endParaRPr>
          </a:p>
        </p:txBody>
      </p:sp>
      <p:sp>
        <p:nvSpPr>
          <p:cNvPr id="13" name="object 13"/>
          <p:cNvSpPr txBox="1"/>
          <p:nvPr/>
        </p:nvSpPr>
        <p:spPr>
          <a:xfrm>
            <a:off x="7365154" y="6503887"/>
            <a:ext cx="2084951" cy="148167"/>
          </a:xfrm>
          <a:prstGeom prst="rect">
            <a:avLst/>
          </a:prstGeom>
        </p:spPr>
        <p:txBody>
          <a:bodyPr wrap="square" lIns="0" tIns="0" rIns="0" bIns="0" rtlCol="0">
            <a:noAutofit/>
          </a:bodyPr>
          <a:lstStyle/>
          <a:p>
            <a:pPr marL="16933">
              <a:lnSpc>
                <a:spcPct val="98958"/>
              </a:lnSpc>
              <a:spcBef>
                <a:spcPts val="27"/>
              </a:spcBef>
            </a:pPr>
            <a:r>
              <a:rPr sz="867" spc="12" dirty="0">
                <a:solidFill>
                  <a:srgbClr val="FFFFFF"/>
                </a:solidFill>
                <a:latin typeface="Bernard MT Condensed"/>
                <a:cs typeface="Bernard MT Condensed"/>
              </a:rPr>
              <a:t>P</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B</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L</a:t>
            </a:r>
            <a:r>
              <a:rPr sz="867" spc="-33" dirty="0">
                <a:solidFill>
                  <a:srgbClr val="FFFFFF"/>
                </a:solidFill>
                <a:latin typeface="Bernard MT Condensed"/>
                <a:cs typeface="Bernard MT Condensed"/>
              </a:rPr>
              <a:t>A</a:t>
            </a:r>
            <a:r>
              <a:rPr sz="867" spc="-72" dirty="0">
                <a:solidFill>
                  <a:srgbClr val="FFFFFF"/>
                </a:solidFill>
                <a:latin typeface="Bernard MT Condensed"/>
                <a:cs typeface="Bernard MT Condensed"/>
              </a:rPr>
              <a:t>J</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N  </a:t>
            </a:r>
            <a:r>
              <a:rPr sz="867" spc="5" dirty="0">
                <a:solidFill>
                  <a:srgbClr val="FFFFFF"/>
                </a:solidFill>
                <a:latin typeface="Bernard MT Condensed"/>
                <a:cs typeface="Bernard MT Condensed"/>
              </a:rPr>
              <a:t> </a:t>
            </a:r>
            <a:r>
              <a:rPr sz="867" spc="12" dirty="0">
                <a:solidFill>
                  <a:srgbClr val="FFFFFF"/>
                </a:solidFill>
                <a:latin typeface="Bernard MT Condensed"/>
                <a:cs typeface="Bernard MT Condensed"/>
              </a:rPr>
              <a:t>D</a:t>
            </a:r>
            <a:r>
              <a:rPr sz="867" dirty="0">
                <a:solidFill>
                  <a:srgbClr val="FFFFFF"/>
                </a:solidFill>
                <a:latin typeface="Bernard MT Condensed"/>
                <a:cs typeface="Bernard MT Condensed"/>
              </a:rPr>
              <a:t>I</a:t>
            </a:r>
            <a:r>
              <a:rPr sz="867" spc="49" dirty="0">
                <a:solidFill>
                  <a:srgbClr val="FFFFFF"/>
                </a:solidFill>
                <a:latin typeface="Bernard MT Condensed"/>
                <a:cs typeface="Bernard MT Condensed"/>
              </a:rPr>
              <a:t> </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R</a:t>
            </a:r>
            <a:r>
              <a:rPr sz="867" dirty="0">
                <a:solidFill>
                  <a:srgbClr val="FFFFFF"/>
                </a:solidFill>
                <a:latin typeface="Bernard MT Condensed"/>
                <a:cs typeface="Bernard MT Condensed"/>
              </a:rPr>
              <a:t>A</a:t>
            </a:r>
            <a:r>
              <a:rPr sz="867" spc="89" dirty="0">
                <a:solidFill>
                  <a:srgbClr val="FFFFFF"/>
                </a:solidFill>
                <a:latin typeface="Bernard MT Condensed"/>
                <a:cs typeface="Bernard MT Condensed"/>
              </a:rPr>
              <a:t> </a:t>
            </a:r>
            <a:r>
              <a:rPr sz="867" spc="12" dirty="0">
                <a:solidFill>
                  <a:srgbClr val="FFFFFF"/>
                </a:solidFill>
                <a:latin typeface="Bernard MT Condensed"/>
                <a:cs typeface="Bernard MT Condensed"/>
              </a:rPr>
              <a:t>R</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V</a:t>
            </a:r>
            <a:r>
              <a:rPr sz="867" spc="12" dirty="0">
                <a:solidFill>
                  <a:srgbClr val="FFFFFF"/>
                </a:solidFill>
                <a:latin typeface="Bernard MT Condensed"/>
                <a:cs typeface="Bernard MT Condensed"/>
              </a:rPr>
              <a:t>O</a:t>
            </a:r>
            <a:r>
              <a:rPr sz="867" spc="33" dirty="0">
                <a:solidFill>
                  <a:srgbClr val="FFFFFF"/>
                </a:solidFill>
                <a:latin typeface="Bernard MT Condensed"/>
                <a:cs typeface="Bernard MT Condensed"/>
              </a:rPr>
              <a:t>L</a:t>
            </a:r>
            <a:r>
              <a:rPr sz="867" spc="5" dirty="0">
                <a:solidFill>
                  <a:srgbClr val="FFFFFF"/>
                </a:solidFill>
                <a:latin typeface="Bernard MT Condensed"/>
                <a:cs typeface="Bernard MT Condensed"/>
              </a:rPr>
              <a:t>U</a:t>
            </a:r>
            <a:r>
              <a:rPr sz="867" spc="-39" dirty="0">
                <a:solidFill>
                  <a:srgbClr val="FFFFFF"/>
                </a:solidFill>
                <a:latin typeface="Bernard MT Condensed"/>
                <a:cs typeface="Bernard MT Condensed"/>
              </a:rPr>
              <a:t>S</a:t>
            </a:r>
            <a:r>
              <a:rPr sz="867" dirty="0">
                <a:solidFill>
                  <a:srgbClr val="FFFFFF"/>
                </a:solidFill>
                <a:latin typeface="Bernard MT Condensed"/>
                <a:cs typeface="Bernard MT Condensed"/>
              </a:rPr>
              <a:t>I</a:t>
            </a:r>
            <a:r>
              <a:rPr sz="867" spc="119" dirty="0">
                <a:solidFill>
                  <a:srgbClr val="FFFFFF"/>
                </a:solidFill>
                <a:latin typeface="Bernard MT Condensed"/>
                <a:cs typeface="Bernard MT Condensed"/>
              </a:rPr>
              <a:t> </a:t>
            </a:r>
            <a:r>
              <a:rPr sz="867" spc="-59" dirty="0">
                <a:solidFill>
                  <a:srgbClr val="FFFFFF"/>
                </a:solidFill>
                <a:latin typeface="Bernard MT Condensed"/>
                <a:cs typeface="Bernard MT Condensed"/>
              </a:rPr>
              <a:t>I</a:t>
            </a:r>
            <a:r>
              <a:rPr sz="867" spc="-12" dirty="0">
                <a:solidFill>
                  <a:srgbClr val="FFFFFF"/>
                </a:solidFill>
                <a:latin typeface="Bernard MT Condensed"/>
                <a:cs typeface="Bernard MT Condensed"/>
              </a:rPr>
              <a:t>N</a:t>
            </a:r>
            <a:r>
              <a:rPr sz="867" spc="12" dirty="0">
                <a:solidFill>
                  <a:srgbClr val="FFFFFF"/>
                </a:solidFill>
                <a:latin typeface="Bernard MT Condensed"/>
                <a:cs typeface="Bernard MT Condensed"/>
              </a:rPr>
              <a:t>D</a:t>
            </a:r>
            <a:r>
              <a:rPr sz="867" spc="5" dirty="0">
                <a:solidFill>
                  <a:srgbClr val="FFFFFF"/>
                </a:solidFill>
                <a:latin typeface="Bernard MT Condensed"/>
                <a:cs typeface="Bernard MT Condensed"/>
              </a:rPr>
              <a:t>U</a:t>
            </a:r>
            <a:r>
              <a:rPr sz="867" spc="-39" dirty="0">
                <a:solidFill>
                  <a:srgbClr val="FFFFFF"/>
                </a:solidFill>
                <a:latin typeface="Bernard MT Condensed"/>
                <a:cs typeface="Bernard MT Condensed"/>
              </a:rPr>
              <a:t>S</a:t>
            </a:r>
            <a:r>
              <a:rPr sz="867" spc="-19" dirty="0">
                <a:solidFill>
                  <a:srgbClr val="FFFFFF"/>
                </a:solidFill>
                <a:latin typeface="Bernard MT Condensed"/>
                <a:cs typeface="Bernard MT Condensed"/>
              </a:rPr>
              <a:t>T</a:t>
            </a:r>
            <a:r>
              <a:rPr sz="867" spc="12" dirty="0">
                <a:solidFill>
                  <a:srgbClr val="FFFFFF"/>
                </a:solidFill>
                <a:latin typeface="Bernard MT Condensed"/>
                <a:cs typeface="Bernard MT Condensed"/>
              </a:rPr>
              <a:t>R</a:t>
            </a:r>
            <a:r>
              <a:rPr sz="867" dirty="0">
                <a:solidFill>
                  <a:srgbClr val="FFFFFF"/>
                </a:solidFill>
                <a:latin typeface="Bernard MT Condensed"/>
                <a:cs typeface="Bernard MT Condensed"/>
              </a:rPr>
              <a:t>I </a:t>
            </a:r>
            <a:r>
              <a:rPr sz="867" spc="111" dirty="0">
                <a:solidFill>
                  <a:srgbClr val="FFFFFF"/>
                </a:solidFill>
                <a:latin typeface="Bernard MT Condensed"/>
                <a:cs typeface="Bernard MT Condensed"/>
              </a:rPr>
              <a:t> </a:t>
            </a:r>
            <a:r>
              <a:rPr sz="867" spc="-39" dirty="0">
                <a:solidFill>
                  <a:srgbClr val="FFFFFF"/>
                </a:solidFill>
                <a:latin typeface="Bernard MT Condensed"/>
                <a:cs typeface="Bernard MT Condensed"/>
              </a:rPr>
              <a:t>4</a:t>
            </a:r>
            <a:r>
              <a:rPr sz="867" dirty="0">
                <a:solidFill>
                  <a:srgbClr val="FFFFFF"/>
                </a:solidFill>
                <a:latin typeface="Bernard MT Condensed"/>
                <a:cs typeface="Bernard MT Condensed"/>
              </a:rPr>
              <a:t>.</a:t>
            </a:r>
            <a:r>
              <a:rPr sz="867" spc="-145" dirty="0">
                <a:solidFill>
                  <a:srgbClr val="FFFFFF"/>
                </a:solidFill>
                <a:latin typeface="Bernard MT Condensed"/>
                <a:cs typeface="Bernard MT Condensed"/>
              </a:rPr>
              <a:t> </a:t>
            </a:r>
            <a:r>
              <a:rPr sz="867" dirty="0">
                <a:solidFill>
                  <a:srgbClr val="FFFFFF"/>
                </a:solidFill>
                <a:latin typeface="Bernard MT Condensed"/>
                <a:cs typeface="Bernard MT Condensed"/>
              </a:rPr>
              <a:t>0</a:t>
            </a:r>
            <a:endParaRPr sz="867">
              <a:latin typeface="Bernard MT Condensed"/>
              <a:cs typeface="Bernard MT Condensed"/>
            </a:endParaRPr>
          </a:p>
        </p:txBody>
      </p:sp>
      <p:sp>
        <p:nvSpPr>
          <p:cNvPr id="12" name="object 12"/>
          <p:cNvSpPr txBox="1"/>
          <p:nvPr/>
        </p:nvSpPr>
        <p:spPr>
          <a:xfrm rot="16200000">
            <a:off x="899970" y="3578937"/>
            <a:ext cx="847551" cy="135179"/>
          </a:xfrm>
          <a:prstGeom prst="rect">
            <a:avLst/>
          </a:prstGeom>
        </p:spPr>
        <p:txBody>
          <a:bodyPr wrap="square" lIns="0" tIns="0" rIns="0" bIns="0" rtlCol="0">
            <a:noAutofit/>
          </a:bodyPr>
          <a:lstStyle/>
          <a:p>
            <a:pPr marL="16933">
              <a:lnSpc>
                <a:spcPts val="1464"/>
              </a:lnSpc>
              <a:spcBef>
                <a:spcPts val="20"/>
              </a:spcBef>
            </a:pPr>
            <a:r>
              <a:rPr sz="1200" b="1" spc="-33" dirty="0">
                <a:solidFill>
                  <a:srgbClr val="9E350F"/>
                </a:solidFill>
                <a:latin typeface="Calibri"/>
                <a:cs typeface="Calibri"/>
              </a:rPr>
              <a:t>P</a:t>
            </a:r>
            <a:r>
              <a:rPr sz="1200" b="1" spc="12" dirty="0">
                <a:solidFill>
                  <a:srgbClr val="9E350F"/>
                </a:solidFill>
                <a:latin typeface="Calibri"/>
                <a:cs typeface="Calibri"/>
              </a:rPr>
              <a:t>E</a:t>
            </a:r>
            <a:r>
              <a:rPr sz="1200" b="1" spc="-45" dirty="0">
                <a:solidFill>
                  <a:srgbClr val="9E350F"/>
                </a:solidFill>
                <a:latin typeface="Calibri"/>
                <a:cs typeface="Calibri"/>
              </a:rPr>
              <a:t>M</a:t>
            </a:r>
            <a:r>
              <a:rPr sz="1200" b="1" spc="25" dirty="0">
                <a:solidFill>
                  <a:srgbClr val="9E350F"/>
                </a:solidFill>
                <a:latin typeface="Calibri"/>
                <a:cs typeface="Calibri"/>
              </a:rPr>
              <a:t>B</a:t>
            </a:r>
            <a:r>
              <a:rPr sz="1200" b="1" spc="12" dirty="0">
                <a:solidFill>
                  <a:srgbClr val="9E350F"/>
                </a:solidFill>
                <a:latin typeface="Calibri"/>
                <a:cs typeface="Calibri"/>
              </a:rPr>
              <a:t>E</a:t>
            </a:r>
            <a:r>
              <a:rPr sz="1200" b="1" spc="25" dirty="0">
                <a:solidFill>
                  <a:srgbClr val="9E350F"/>
                </a:solidFill>
                <a:latin typeface="Calibri"/>
                <a:cs typeface="Calibri"/>
              </a:rPr>
              <a:t>R</a:t>
            </a:r>
            <a:r>
              <a:rPr sz="1200" b="1" dirty="0">
                <a:solidFill>
                  <a:srgbClr val="9E350F"/>
                </a:solidFill>
                <a:latin typeface="Calibri"/>
                <a:cs typeface="Calibri"/>
              </a:rPr>
              <a:t>I </a:t>
            </a:r>
            <a:endParaRPr sz="1200">
              <a:latin typeface="Calibri"/>
              <a:cs typeface="Calibri"/>
            </a:endParaRPr>
          </a:p>
          <a:p>
            <a:pPr marL="16933">
              <a:lnSpc>
                <a:spcPts val="1464"/>
              </a:lnSpc>
            </a:pPr>
            <a:r>
              <a:rPr sz="1200" b="1" spc="-33" dirty="0">
                <a:solidFill>
                  <a:srgbClr val="9E350F"/>
                </a:solidFill>
                <a:latin typeface="Calibri"/>
                <a:cs typeface="Calibri"/>
              </a:rPr>
              <a:t>P</a:t>
            </a:r>
            <a:r>
              <a:rPr sz="1200" b="1" spc="12" dirty="0">
                <a:solidFill>
                  <a:srgbClr val="9E350F"/>
                </a:solidFill>
                <a:latin typeface="Calibri"/>
                <a:cs typeface="Calibri"/>
              </a:rPr>
              <a:t>EN</a:t>
            </a:r>
            <a:r>
              <a:rPr sz="1200" b="1" spc="33" dirty="0">
                <a:solidFill>
                  <a:srgbClr val="9E350F"/>
                </a:solidFill>
                <a:latin typeface="Calibri"/>
                <a:cs typeface="Calibri"/>
              </a:rPr>
              <a:t>G</a:t>
            </a:r>
            <a:r>
              <a:rPr sz="1200" b="1" spc="-25" dirty="0">
                <a:solidFill>
                  <a:srgbClr val="9E350F"/>
                </a:solidFill>
                <a:latin typeface="Calibri"/>
                <a:cs typeface="Calibri"/>
              </a:rPr>
              <a:t>A</a:t>
            </a:r>
            <a:r>
              <a:rPr sz="1200" b="1" spc="25" dirty="0">
                <a:solidFill>
                  <a:srgbClr val="9E350F"/>
                </a:solidFill>
                <a:latin typeface="Calibri"/>
                <a:cs typeface="Calibri"/>
              </a:rPr>
              <a:t>R</a:t>
            </a:r>
            <a:r>
              <a:rPr sz="1200" b="1" spc="12" dirty="0">
                <a:solidFill>
                  <a:srgbClr val="9E350F"/>
                </a:solidFill>
                <a:latin typeface="Calibri"/>
                <a:cs typeface="Calibri"/>
              </a:rPr>
              <a:t>U</a:t>
            </a:r>
            <a:r>
              <a:rPr sz="1200" b="1" dirty="0">
                <a:solidFill>
                  <a:srgbClr val="9E350F"/>
                </a:solidFill>
                <a:latin typeface="Calibri"/>
                <a:cs typeface="Calibri"/>
              </a:rPr>
              <a:t>H</a:t>
            </a:r>
            <a:endParaRPr sz="1200">
              <a:latin typeface="Calibri"/>
              <a:cs typeface="Calibri"/>
            </a:endParaRPr>
          </a:p>
        </p:txBody>
      </p:sp>
      <p:sp>
        <p:nvSpPr>
          <p:cNvPr id="11" name="object 11"/>
          <p:cNvSpPr txBox="1"/>
          <p:nvPr/>
        </p:nvSpPr>
        <p:spPr>
          <a:xfrm rot="16200000">
            <a:off x="1024017" y="4475909"/>
            <a:ext cx="631665" cy="171873"/>
          </a:xfrm>
          <a:prstGeom prst="rect">
            <a:avLst/>
          </a:prstGeom>
        </p:spPr>
        <p:txBody>
          <a:bodyPr wrap="square" lIns="0" tIns="0" rIns="0" bIns="0" rtlCol="0">
            <a:noAutofit/>
          </a:bodyPr>
          <a:lstStyle/>
          <a:p>
            <a:pPr marL="16933">
              <a:lnSpc>
                <a:spcPts val="1353"/>
              </a:lnSpc>
              <a:spcBef>
                <a:spcPts val="67"/>
              </a:spcBef>
            </a:pPr>
            <a:r>
              <a:rPr b="1" spc="45" baseline="3034" dirty="0">
                <a:solidFill>
                  <a:srgbClr val="9E350F"/>
                </a:solidFill>
                <a:latin typeface="Calibri"/>
                <a:cs typeface="Calibri"/>
              </a:rPr>
              <a:t>K</a:t>
            </a:r>
            <a:r>
              <a:rPr b="1" spc="19" baseline="3034" dirty="0">
                <a:solidFill>
                  <a:srgbClr val="9E350F"/>
                </a:solidFill>
                <a:latin typeface="Calibri"/>
                <a:cs typeface="Calibri"/>
              </a:rPr>
              <a:t>E</a:t>
            </a:r>
            <a:r>
              <a:rPr b="1" spc="5" baseline="3034" dirty="0">
                <a:solidFill>
                  <a:srgbClr val="9E350F"/>
                </a:solidFill>
                <a:latin typeface="Calibri"/>
                <a:cs typeface="Calibri"/>
              </a:rPr>
              <a:t>N</a:t>
            </a:r>
            <a:r>
              <a:rPr b="1" spc="45" baseline="3034" dirty="0">
                <a:solidFill>
                  <a:srgbClr val="9E350F"/>
                </a:solidFill>
                <a:latin typeface="Calibri"/>
                <a:cs typeface="Calibri"/>
              </a:rPr>
              <a:t>D</a:t>
            </a:r>
            <a:r>
              <a:rPr b="1" spc="-25" baseline="3034" dirty="0">
                <a:solidFill>
                  <a:srgbClr val="9E350F"/>
                </a:solidFill>
                <a:latin typeface="Calibri"/>
                <a:cs typeface="Calibri"/>
              </a:rPr>
              <a:t>A</a:t>
            </a:r>
            <a:r>
              <a:rPr b="1" spc="-5" baseline="3034" dirty="0">
                <a:solidFill>
                  <a:srgbClr val="9E350F"/>
                </a:solidFill>
                <a:latin typeface="Calibri"/>
                <a:cs typeface="Calibri"/>
              </a:rPr>
              <a:t>L</a:t>
            </a:r>
            <a:r>
              <a:rPr b="1" baseline="3034" dirty="0">
                <a:solidFill>
                  <a:srgbClr val="9E350F"/>
                </a:solidFill>
                <a:latin typeface="Calibri"/>
                <a:cs typeface="Calibri"/>
              </a:rPr>
              <a:t>I</a:t>
            </a:r>
            <a:endParaRPr sz="1200">
              <a:latin typeface="Calibri"/>
              <a:cs typeface="Calibri"/>
            </a:endParaRPr>
          </a:p>
        </p:txBody>
      </p:sp>
      <p:sp>
        <p:nvSpPr>
          <p:cNvPr id="10" name="object 10"/>
          <p:cNvSpPr txBox="1"/>
          <p:nvPr/>
        </p:nvSpPr>
        <p:spPr>
          <a:xfrm rot="16200000">
            <a:off x="866732" y="2215318"/>
            <a:ext cx="946235" cy="171873"/>
          </a:xfrm>
          <a:prstGeom prst="rect">
            <a:avLst/>
          </a:prstGeom>
        </p:spPr>
        <p:txBody>
          <a:bodyPr wrap="square" lIns="0" tIns="0" rIns="0" bIns="0" rtlCol="0">
            <a:noAutofit/>
          </a:bodyPr>
          <a:lstStyle/>
          <a:p>
            <a:pPr marL="16933">
              <a:lnSpc>
                <a:spcPts val="1353"/>
              </a:lnSpc>
              <a:spcBef>
                <a:spcPts val="67"/>
              </a:spcBef>
            </a:pPr>
            <a:r>
              <a:rPr b="1" spc="-5" baseline="3034" dirty="0">
                <a:solidFill>
                  <a:srgbClr val="9E350F"/>
                </a:solidFill>
                <a:latin typeface="Calibri"/>
                <a:cs typeface="Calibri"/>
              </a:rPr>
              <a:t>L</a:t>
            </a:r>
            <a:r>
              <a:rPr b="1" spc="-19" baseline="3034" dirty="0">
                <a:solidFill>
                  <a:srgbClr val="9E350F"/>
                </a:solidFill>
                <a:latin typeface="Calibri"/>
                <a:cs typeface="Calibri"/>
              </a:rPr>
              <a:t>I</a:t>
            </a:r>
            <a:r>
              <a:rPr b="1" spc="12" baseline="3034" dirty="0">
                <a:solidFill>
                  <a:srgbClr val="9E350F"/>
                </a:solidFill>
                <a:latin typeface="Calibri"/>
                <a:cs typeface="Calibri"/>
              </a:rPr>
              <a:t>N</a:t>
            </a:r>
            <a:r>
              <a:rPr b="1" spc="33" baseline="3034" dirty="0">
                <a:solidFill>
                  <a:srgbClr val="9E350F"/>
                </a:solidFill>
                <a:latin typeface="Calibri"/>
                <a:cs typeface="Calibri"/>
              </a:rPr>
              <a:t>G</a:t>
            </a:r>
            <a:r>
              <a:rPr b="1" spc="45" baseline="3034" dirty="0">
                <a:solidFill>
                  <a:srgbClr val="9E350F"/>
                </a:solidFill>
                <a:latin typeface="Calibri"/>
                <a:cs typeface="Calibri"/>
              </a:rPr>
              <a:t>K</a:t>
            </a:r>
            <a:r>
              <a:rPr b="1" spc="12" baseline="3034" dirty="0">
                <a:solidFill>
                  <a:srgbClr val="9E350F"/>
                </a:solidFill>
                <a:latin typeface="Calibri"/>
                <a:cs typeface="Calibri"/>
              </a:rPr>
              <a:t>U</a:t>
            </a:r>
            <a:r>
              <a:rPr b="1" spc="5" baseline="3034" dirty="0">
                <a:solidFill>
                  <a:srgbClr val="9E350F"/>
                </a:solidFill>
                <a:latin typeface="Calibri"/>
                <a:cs typeface="Calibri"/>
              </a:rPr>
              <a:t>N</a:t>
            </a:r>
            <a:r>
              <a:rPr b="1" spc="39" baseline="3034" dirty="0">
                <a:solidFill>
                  <a:srgbClr val="9E350F"/>
                </a:solidFill>
                <a:latin typeface="Calibri"/>
                <a:cs typeface="Calibri"/>
              </a:rPr>
              <a:t>G</a:t>
            </a:r>
            <a:r>
              <a:rPr b="1" spc="-25" baseline="3034" dirty="0">
                <a:solidFill>
                  <a:srgbClr val="9E350F"/>
                </a:solidFill>
                <a:latin typeface="Calibri"/>
                <a:cs typeface="Calibri"/>
              </a:rPr>
              <a:t>A</a:t>
            </a:r>
            <a:r>
              <a:rPr b="1" baseline="3034" dirty="0">
                <a:solidFill>
                  <a:srgbClr val="9E350F"/>
                </a:solidFill>
                <a:latin typeface="Calibri"/>
                <a:cs typeface="Calibri"/>
              </a:rPr>
              <a:t>N</a:t>
            </a:r>
            <a:endParaRPr sz="1200">
              <a:latin typeface="Calibri"/>
              <a:cs typeface="Calibri"/>
            </a:endParaRPr>
          </a:p>
        </p:txBody>
      </p:sp>
      <p:sp>
        <p:nvSpPr>
          <p:cNvPr id="9" name="object 9"/>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8" name="object 8"/>
          <p:cNvSpPr txBox="1"/>
          <p:nvPr/>
        </p:nvSpPr>
        <p:spPr>
          <a:xfrm>
            <a:off x="9906000" y="5384801"/>
            <a:ext cx="1905000" cy="723900"/>
          </a:xfrm>
          <a:prstGeom prst="rect">
            <a:avLst/>
          </a:prstGeom>
        </p:spPr>
        <p:txBody>
          <a:bodyPr wrap="square" lIns="0" tIns="0" rIns="0" bIns="0" rtlCol="0">
            <a:noAutofit/>
          </a:bodyPr>
          <a:lstStyle/>
          <a:p>
            <a:pPr marL="33866">
              <a:lnSpc>
                <a:spcPts val="1333"/>
              </a:lnSpc>
            </a:pPr>
            <a:endParaRPr sz="1333"/>
          </a:p>
        </p:txBody>
      </p:sp>
      <p:sp>
        <p:nvSpPr>
          <p:cNvPr id="7" name="object 7"/>
          <p:cNvSpPr txBox="1"/>
          <p:nvPr/>
        </p:nvSpPr>
        <p:spPr>
          <a:xfrm>
            <a:off x="965201" y="4965700"/>
            <a:ext cx="7759700" cy="711200"/>
          </a:xfrm>
          <a:prstGeom prst="rect">
            <a:avLst/>
          </a:prstGeom>
        </p:spPr>
        <p:txBody>
          <a:bodyPr wrap="square" lIns="0" tIns="0" rIns="0" bIns="0" rtlCol="0">
            <a:noAutofit/>
          </a:bodyPr>
          <a:lstStyle/>
          <a:p>
            <a:pPr marL="33866">
              <a:lnSpc>
                <a:spcPts val="1333"/>
              </a:lnSpc>
            </a:pPr>
            <a:endParaRPr sz="1333"/>
          </a:p>
        </p:txBody>
      </p:sp>
      <p:sp>
        <p:nvSpPr>
          <p:cNvPr id="6" name="object 6"/>
          <p:cNvSpPr txBox="1"/>
          <p:nvPr/>
        </p:nvSpPr>
        <p:spPr>
          <a:xfrm>
            <a:off x="698500" y="508000"/>
            <a:ext cx="336549" cy="508000"/>
          </a:xfrm>
          <a:prstGeom prst="rect">
            <a:avLst/>
          </a:prstGeom>
        </p:spPr>
        <p:txBody>
          <a:bodyPr wrap="square" lIns="0" tIns="0" rIns="0" bIns="0" rtlCol="0">
            <a:noAutofit/>
          </a:bodyPr>
          <a:lstStyle/>
          <a:p>
            <a:pPr marL="33866">
              <a:lnSpc>
                <a:spcPts val="1333"/>
              </a:lnSpc>
            </a:pPr>
            <a:endParaRPr sz="1333"/>
          </a:p>
        </p:txBody>
      </p:sp>
      <p:sp>
        <p:nvSpPr>
          <p:cNvPr id="5" name="object 5"/>
          <p:cNvSpPr txBox="1"/>
          <p:nvPr/>
        </p:nvSpPr>
        <p:spPr>
          <a:xfrm>
            <a:off x="1035050" y="508000"/>
            <a:ext cx="196849" cy="508000"/>
          </a:xfrm>
          <a:prstGeom prst="rect">
            <a:avLst/>
          </a:prstGeom>
        </p:spPr>
        <p:txBody>
          <a:bodyPr wrap="square" lIns="0" tIns="0" rIns="0" bIns="0" rtlCol="0">
            <a:noAutofit/>
          </a:bodyPr>
          <a:lstStyle/>
          <a:p>
            <a:pPr marL="33866">
              <a:lnSpc>
                <a:spcPts val="1333"/>
              </a:lnSpc>
            </a:pPr>
            <a:endParaRPr sz="1333"/>
          </a:p>
        </p:txBody>
      </p:sp>
      <p:sp>
        <p:nvSpPr>
          <p:cNvPr id="4" name="object 4"/>
          <p:cNvSpPr txBox="1"/>
          <p:nvPr/>
        </p:nvSpPr>
        <p:spPr>
          <a:xfrm>
            <a:off x="1231901" y="508000"/>
            <a:ext cx="7378700" cy="5080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8610600" y="508000"/>
            <a:ext cx="330200" cy="5080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867"/>
              </a:lnSpc>
              <a:spcBef>
                <a:spcPts val="35"/>
              </a:spcBef>
            </a:pPr>
            <a:endParaRPr sz="867"/>
          </a:p>
          <a:p>
            <a:pPr marL="1313992">
              <a:lnSpc>
                <a:spcPct val="95825"/>
              </a:lnSpc>
              <a:spcBef>
                <a:spcPts val="4000"/>
              </a:spcBef>
            </a:pPr>
            <a:r>
              <a:rPr sz="1467" b="1" spc="45" dirty="0">
                <a:latin typeface="Arial"/>
                <a:cs typeface="Arial"/>
              </a:rPr>
              <a:t>M</a:t>
            </a:r>
            <a:r>
              <a:rPr sz="1467" b="1" spc="59" dirty="0">
                <a:latin typeface="Arial"/>
                <a:cs typeface="Arial"/>
              </a:rPr>
              <a:t>e</a:t>
            </a:r>
            <a:r>
              <a:rPr sz="1467" b="1" spc="-19" dirty="0">
                <a:latin typeface="Arial"/>
                <a:cs typeface="Arial"/>
              </a:rPr>
              <a:t>nj</a:t>
            </a:r>
            <a:r>
              <a:rPr sz="1467" b="1" spc="59" dirty="0">
                <a:latin typeface="Arial"/>
                <a:cs typeface="Arial"/>
              </a:rPr>
              <a:t>e</a:t>
            </a:r>
            <a:r>
              <a:rPr sz="1467" b="1" spc="-19" dirty="0">
                <a:latin typeface="Arial"/>
                <a:cs typeface="Arial"/>
              </a:rPr>
              <a:t>l</a:t>
            </a:r>
            <a:r>
              <a:rPr sz="1467" b="1" spc="-33" dirty="0">
                <a:latin typeface="Arial"/>
                <a:cs typeface="Arial"/>
              </a:rPr>
              <a:t>aska</a:t>
            </a:r>
            <a:r>
              <a:rPr sz="1467" b="1" dirty="0">
                <a:latin typeface="Arial"/>
                <a:cs typeface="Arial"/>
              </a:rPr>
              <a:t>n</a:t>
            </a:r>
            <a:r>
              <a:rPr sz="1467" b="1" spc="260" dirty="0">
                <a:latin typeface="Arial"/>
                <a:cs typeface="Arial"/>
              </a:rPr>
              <a:t> </a:t>
            </a:r>
            <a:r>
              <a:rPr sz="1467" b="1" spc="-19" dirty="0">
                <a:latin typeface="Arial"/>
                <a:cs typeface="Arial"/>
              </a:rPr>
              <a:t>Ling</a:t>
            </a:r>
            <a:r>
              <a:rPr sz="1467" b="1" spc="-33" dirty="0">
                <a:latin typeface="Arial"/>
                <a:cs typeface="Arial"/>
              </a:rPr>
              <a:t>k</a:t>
            </a:r>
            <a:r>
              <a:rPr sz="1467" b="1" spc="-19" dirty="0">
                <a:latin typeface="Arial"/>
                <a:cs typeface="Arial"/>
              </a:rPr>
              <a:t>un</a:t>
            </a:r>
            <a:r>
              <a:rPr sz="1467" b="1" spc="-12" dirty="0">
                <a:latin typeface="Arial"/>
                <a:cs typeface="Arial"/>
              </a:rPr>
              <a:t>g</a:t>
            </a:r>
            <a:r>
              <a:rPr sz="1467" b="1" spc="-133" dirty="0">
                <a:latin typeface="Arial"/>
                <a:cs typeface="Arial"/>
              </a:rPr>
              <a:t>a</a:t>
            </a:r>
            <a:r>
              <a:rPr sz="1467" b="1" dirty="0">
                <a:latin typeface="Arial"/>
                <a:cs typeface="Arial"/>
              </a:rPr>
              <a:t>n</a:t>
            </a:r>
            <a:r>
              <a:rPr sz="1467" b="1" spc="345" dirty="0">
                <a:latin typeface="Arial"/>
                <a:cs typeface="Arial"/>
              </a:rPr>
              <a:t> </a:t>
            </a:r>
            <a:r>
              <a:rPr sz="1467" b="1" dirty="0">
                <a:latin typeface="Arial"/>
                <a:cs typeface="Arial"/>
              </a:rPr>
              <a:t>P</a:t>
            </a:r>
            <a:r>
              <a:rPr sz="1467" b="1" spc="59" dirty="0">
                <a:latin typeface="Arial"/>
                <a:cs typeface="Arial"/>
              </a:rPr>
              <a:t>e</a:t>
            </a:r>
            <a:r>
              <a:rPr sz="1467" b="1" spc="-19" dirty="0">
                <a:latin typeface="Arial"/>
                <a:cs typeface="Arial"/>
              </a:rPr>
              <a:t>ndidi</a:t>
            </a:r>
            <a:r>
              <a:rPr sz="1467" b="1" spc="-33" dirty="0">
                <a:latin typeface="Arial"/>
                <a:cs typeface="Arial"/>
              </a:rPr>
              <a:t>ka</a:t>
            </a:r>
            <a:r>
              <a:rPr sz="1467" b="1" dirty="0">
                <a:latin typeface="Arial"/>
                <a:cs typeface="Arial"/>
              </a:rPr>
              <a:t>n</a:t>
            </a:r>
            <a:r>
              <a:rPr sz="1467" b="1" spc="236" dirty="0">
                <a:latin typeface="Arial"/>
                <a:cs typeface="Arial"/>
              </a:rPr>
              <a:t> </a:t>
            </a:r>
            <a:r>
              <a:rPr sz="1467" b="1" spc="-179" dirty="0">
                <a:latin typeface="Arial"/>
                <a:cs typeface="Arial"/>
              </a:rPr>
              <a:t>A</a:t>
            </a:r>
            <a:r>
              <a:rPr sz="1467" b="1" spc="-12" dirty="0">
                <a:latin typeface="Arial"/>
                <a:cs typeface="Arial"/>
              </a:rPr>
              <a:t>n</a:t>
            </a:r>
            <a:r>
              <a:rPr sz="1467" b="1" spc="-33" dirty="0">
                <a:latin typeface="Arial"/>
                <a:cs typeface="Arial"/>
              </a:rPr>
              <a:t>a</a:t>
            </a:r>
            <a:r>
              <a:rPr sz="1467" b="1" dirty="0">
                <a:latin typeface="Arial"/>
                <a:cs typeface="Arial"/>
              </a:rPr>
              <a:t>k</a:t>
            </a:r>
            <a:r>
              <a:rPr sz="1467" b="1" spc="224" dirty="0">
                <a:latin typeface="Arial"/>
                <a:cs typeface="Arial"/>
              </a:rPr>
              <a:t> </a:t>
            </a:r>
            <a:r>
              <a:rPr sz="1467" b="1" spc="-19" dirty="0">
                <a:latin typeface="Arial"/>
                <a:cs typeface="Arial"/>
              </a:rPr>
              <a:t>Lin</a:t>
            </a:r>
            <a:r>
              <a:rPr sz="1467" b="1" dirty="0">
                <a:latin typeface="Arial"/>
                <a:cs typeface="Arial"/>
              </a:rPr>
              <a:t>t</a:t>
            </a:r>
            <a:r>
              <a:rPr sz="1467" b="1" spc="-33" dirty="0">
                <a:latin typeface="Arial"/>
                <a:cs typeface="Arial"/>
              </a:rPr>
              <a:t>a</a:t>
            </a:r>
            <a:r>
              <a:rPr sz="1467" b="1" dirty="0">
                <a:latin typeface="Arial"/>
                <a:cs typeface="Arial"/>
              </a:rPr>
              <a:t>s</a:t>
            </a:r>
            <a:r>
              <a:rPr sz="1467" b="1" spc="145" dirty="0">
                <a:latin typeface="Arial"/>
                <a:cs typeface="Arial"/>
              </a:rPr>
              <a:t> </a:t>
            </a:r>
            <a:r>
              <a:rPr sz="1467" b="1" spc="25" dirty="0">
                <a:latin typeface="Arial"/>
                <a:cs typeface="Arial"/>
              </a:rPr>
              <a:t>G</a:t>
            </a:r>
            <a:r>
              <a:rPr sz="1467" b="1" spc="59" dirty="0">
                <a:latin typeface="Arial"/>
                <a:cs typeface="Arial"/>
              </a:rPr>
              <a:t>e</a:t>
            </a:r>
            <a:r>
              <a:rPr sz="1467" b="1" spc="-19" dirty="0">
                <a:latin typeface="Arial"/>
                <a:cs typeface="Arial"/>
              </a:rPr>
              <a:t>n</a:t>
            </a:r>
            <a:r>
              <a:rPr sz="1467" b="1" spc="59" dirty="0">
                <a:latin typeface="Arial"/>
                <a:cs typeface="Arial"/>
              </a:rPr>
              <a:t>e</a:t>
            </a:r>
            <a:r>
              <a:rPr sz="1467" b="1" spc="12" dirty="0">
                <a:latin typeface="Arial"/>
                <a:cs typeface="Arial"/>
              </a:rPr>
              <a:t>r</a:t>
            </a:r>
            <a:r>
              <a:rPr sz="1467" b="1" spc="-33" dirty="0">
                <a:latin typeface="Arial"/>
                <a:cs typeface="Arial"/>
              </a:rPr>
              <a:t>as</a:t>
            </a:r>
            <a:r>
              <a:rPr sz="1467" b="1" dirty="0">
                <a:latin typeface="Arial"/>
                <a:cs typeface="Arial"/>
              </a:rPr>
              <a:t>i</a:t>
            </a:r>
            <a:endParaRPr sz="1467">
              <a:latin typeface="Arial"/>
              <a:cs typeface="Arial"/>
            </a:endParaRPr>
          </a:p>
          <a:p>
            <a:pPr marL="5825650" marR="4099135" algn="ctr">
              <a:lnSpc>
                <a:spcPct val="101725"/>
              </a:lnSpc>
              <a:spcBef>
                <a:spcPts val="9833"/>
              </a:spcBef>
            </a:pPr>
            <a:r>
              <a:rPr sz="2000" b="1" spc="-25" dirty="0">
                <a:solidFill>
                  <a:srgbClr val="FDFFFD"/>
                </a:solidFill>
                <a:latin typeface="Calibri"/>
                <a:cs typeface="Calibri"/>
              </a:rPr>
              <a:t>R</a:t>
            </a:r>
            <a:r>
              <a:rPr sz="2000" b="1" spc="5" dirty="0">
                <a:solidFill>
                  <a:srgbClr val="FDFFFD"/>
                </a:solidFill>
                <a:latin typeface="Calibri"/>
                <a:cs typeface="Calibri"/>
              </a:rPr>
              <a:t>a</a:t>
            </a:r>
            <a:r>
              <a:rPr sz="2000" b="1" spc="19" dirty="0">
                <a:solidFill>
                  <a:srgbClr val="FDFFFD"/>
                </a:solidFill>
                <a:latin typeface="Calibri"/>
                <a:cs typeface="Calibri"/>
              </a:rPr>
              <a:t>na</a:t>
            </a:r>
            <a:r>
              <a:rPr sz="2000" b="1" dirty="0">
                <a:solidFill>
                  <a:srgbClr val="FDFFFD"/>
                </a:solidFill>
                <a:latin typeface="Calibri"/>
                <a:cs typeface="Calibri"/>
              </a:rPr>
              <a:t>h             </a:t>
            </a:r>
            <a:r>
              <a:rPr sz="2000" b="1" spc="225" dirty="0">
                <a:solidFill>
                  <a:srgbClr val="FDFFFD"/>
                </a:solidFill>
                <a:latin typeface="Calibri"/>
                <a:cs typeface="Calibri"/>
              </a:rPr>
              <a:t> </a:t>
            </a:r>
            <a:r>
              <a:rPr sz="2000" b="1" spc="39" dirty="0">
                <a:solidFill>
                  <a:srgbClr val="FDFFFD"/>
                </a:solidFill>
                <a:latin typeface="Calibri"/>
                <a:cs typeface="Calibri"/>
              </a:rPr>
              <a:t>D</a:t>
            </a:r>
            <a:r>
              <a:rPr sz="2000" b="1" spc="25" dirty="0">
                <a:solidFill>
                  <a:srgbClr val="FDFFFD"/>
                </a:solidFill>
                <a:latin typeface="Calibri"/>
                <a:cs typeface="Calibri"/>
              </a:rPr>
              <a:t>un</a:t>
            </a:r>
            <a:r>
              <a:rPr sz="2000" b="1" spc="12" dirty="0">
                <a:solidFill>
                  <a:srgbClr val="FDFFFD"/>
                </a:solidFill>
                <a:latin typeface="Calibri"/>
                <a:cs typeface="Calibri"/>
              </a:rPr>
              <a:t>i</a:t>
            </a:r>
            <a:r>
              <a:rPr sz="2000" b="1" dirty="0">
                <a:solidFill>
                  <a:srgbClr val="FDFFFD"/>
                </a:solidFill>
                <a:latin typeface="Calibri"/>
                <a:cs typeface="Calibri"/>
              </a:rPr>
              <a:t>a</a:t>
            </a:r>
            <a:endParaRPr sz="2000">
              <a:latin typeface="Calibri"/>
              <a:cs typeface="Calibri"/>
            </a:endParaRPr>
          </a:p>
          <a:p>
            <a:pPr marL="2820175" marR="3987128" indent="152904">
              <a:lnSpc>
                <a:spcPts val="1464"/>
              </a:lnSpc>
              <a:spcBef>
                <a:spcPts val="8325"/>
              </a:spcBef>
            </a:pPr>
            <a:r>
              <a:rPr sz="1200" b="1" spc="-25" dirty="0">
                <a:latin typeface="Calibri"/>
                <a:cs typeface="Calibri"/>
              </a:rPr>
              <a:t>A</a:t>
            </a:r>
            <a:r>
              <a:rPr sz="1200" b="1" spc="33" dirty="0">
                <a:latin typeface="Calibri"/>
                <a:cs typeface="Calibri"/>
              </a:rPr>
              <a:t>y</a:t>
            </a:r>
            <a:r>
              <a:rPr sz="1200" b="1" spc="5" dirty="0">
                <a:latin typeface="Calibri"/>
                <a:cs typeface="Calibri"/>
              </a:rPr>
              <a:t>a</a:t>
            </a:r>
            <a:r>
              <a:rPr sz="1200" b="1" spc="-45" dirty="0">
                <a:latin typeface="Calibri"/>
                <a:cs typeface="Calibri"/>
              </a:rPr>
              <a:t>h</a:t>
            </a:r>
            <a:r>
              <a:rPr sz="1200" b="1" spc="33" dirty="0">
                <a:latin typeface="Calibri"/>
                <a:cs typeface="Calibri"/>
              </a:rPr>
              <a:t>-</a:t>
            </a:r>
            <a:r>
              <a:rPr sz="1200" b="1" spc="-19" dirty="0">
                <a:latin typeface="Calibri"/>
                <a:cs typeface="Calibri"/>
              </a:rPr>
              <a:t>I</a:t>
            </a:r>
            <a:r>
              <a:rPr sz="1200" b="1" spc="-45" dirty="0">
                <a:latin typeface="Calibri"/>
                <a:cs typeface="Calibri"/>
              </a:rPr>
              <a:t>b</a:t>
            </a:r>
            <a:r>
              <a:rPr sz="1200" b="1" dirty="0">
                <a:latin typeface="Calibri"/>
                <a:cs typeface="Calibri"/>
              </a:rPr>
              <a:t>u                         </a:t>
            </a:r>
            <a:r>
              <a:rPr sz="1200" b="1" spc="171" dirty="0">
                <a:latin typeface="Calibri"/>
                <a:cs typeface="Calibri"/>
              </a:rPr>
              <a:t> </a:t>
            </a:r>
            <a:r>
              <a:rPr sz="1200" b="1" spc="33" dirty="0">
                <a:latin typeface="Calibri"/>
                <a:cs typeface="Calibri"/>
              </a:rPr>
              <a:t>G</a:t>
            </a:r>
            <a:r>
              <a:rPr sz="1200" b="1" spc="-45" dirty="0">
                <a:latin typeface="Calibri"/>
                <a:cs typeface="Calibri"/>
              </a:rPr>
              <a:t>u</a:t>
            </a:r>
            <a:r>
              <a:rPr sz="1200" b="1" spc="-25" dirty="0">
                <a:latin typeface="Calibri"/>
                <a:cs typeface="Calibri"/>
              </a:rPr>
              <a:t>r</a:t>
            </a:r>
            <a:r>
              <a:rPr sz="1200" b="1" spc="-39" dirty="0">
                <a:latin typeface="Calibri"/>
                <a:cs typeface="Calibri"/>
              </a:rPr>
              <a:t>u</a:t>
            </a:r>
            <a:r>
              <a:rPr sz="1200" b="1" spc="33" dirty="0">
                <a:latin typeface="Calibri"/>
                <a:cs typeface="Calibri"/>
              </a:rPr>
              <a:t>-</a:t>
            </a:r>
            <a:r>
              <a:rPr sz="1200" b="1" spc="45" dirty="0">
                <a:latin typeface="Calibri"/>
                <a:cs typeface="Calibri"/>
              </a:rPr>
              <a:t>D</a:t>
            </a:r>
            <a:r>
              <a:rPr sz="1200" b="1" spc="-45" dirty="0">
                <a:latin typeface="Calibri"/>
                <a:cs typeface="Calibri"/>
              </a:rPr>
              <a:t>o</a:t>
            </a:r>
            <a:r>
              <a:rPr sz="1200" b="1" spc="19" dirty="0">
                <a:latin typeface="Calibri"/>
                <a:cs typeface="Calibri"/>
              </a:rPr>
              <a:t>s</a:t>
            </a:r>
            <a:r>
              <a:rPr sz="1200" b="1" spc="-100" dirty="0">
                <a:latin typeface="Calibri"/>
                <a:cs typeface="Calibri"/>
              </a:rPr>
              <a:t>e</a:t>
            </a:r>
            <a:r>
              <a:rPr sz="1200" b="1" dirty="0">
                <a:latin typeface="Calibri"/>
                <a:cs typeface="Calibri"/>
              </a:rPr>
              <a:t>n               </a:t>
            </a:r>
            <a:r>
              <a:rPr sz="1200" b="1" spc="271" dirty="0">
                <a:latin typeface="Calibri"/>
                <a:cs typeface="Calibri"/>
              </a:rPr>
              <a:t> </a:t>
            </a:r>
            <a:r>
              <a:rPr sz="1200" b="1" spc="-192" dirty="0">
                <a:latin typeface="Calibri"/>
                <a:cs typeface="Calibri"/>
              </a:rPr>
              <a:t>T</a:t>
            </a:r>
            <a:r>
              <a:rPr sz="1200" b="1" spc="-5" dirty="0">
                <a:latin typeface="Calibri"/>
                <a:cs typeface="Calibri"/>
              </a:rPr>
              <a:t>e</a:t>
            </a:r>
            <a:r>
              <a:rPr sz="1200" b="1" spc="25" dirty="0">
                <a:latin typeface="Calibri"/>
                <a:cs typeface="Calibri"/>
              </a:rPr>
              <a:t>m</a:t>
            </a:r>
            <a:r>
              <a:rPr sz="1200" b="1" spc="12" dirty="0">
                <a:latin typeface="Calibri"/>
                <a:cs typeface="Calibri"/>
              </a:rPr>
              <a:t>a</a:t>
            </a:r>
            <a:r>
              <a:rPr sz="1200" b="1" spc="-45" dirty="0">
                <a:latin typeface="Calibri"/>
                <a:cs typeface="Calibri"/>
              </a:rPr>
              <a:t>n</a:t>
            </a:r>
            <a:r>
              <a:rPr sz="1200" b="1" spc="33" dirty="0">
                <a:latin typeface="Calibri"/>
                <a:cs typeface="Calibri"/>
              </a:rPr>
              <a:t>-S</a:t>
            </a:r>
            <a:r>
              <a:rPr sz="1200" b="1" spc="5" dirty="0">
                <a:latin typeface="Calibri"/>
                <a:cs typeface="Calibri"/>
              </a:rPr>
              <a:t>a</a:t>
            </a:r>
            <a:r>
              <a:rPr sz="1200" b="1" spc="-45" dirty="0">
                <a:latin typeface="Calibri"/>
                <a:cs typeface="Calibri"/>
              </a:rPr>
              <a:t>h</a:t>
            </a:r>
            <a:r>
              <a:rPr sz="1200" b="1" spc="12" dirty="0">
                <a:latin typeface="Calibri"/>
                <a:cs typeface="Calibri"/>
              </a:rPr>
              <a:t>a</a:t>
            </a:r>
            <a:r>
              <a:rPr sz="1200" b="1" spc="-45" dirty="0">
                <a:latin typeface="Calibri"/>
                <a:cs typeface="Calibri"/>
              </a:rPr>
              <a:t>b</a:t>
            </a:r>
            <a:r>
              <a:rPr sz="1200" b="1" spc="-92" dirty="0">
                <a:latin typeface="Calibri"/>
                <a:cs typeface="Calibri"/>
              </a:rPr>
              <a:t>a</a:t>
            </a:r>
            <a:r>
              <a:rPr sz="1200" b="1" dirty="0">
                <a:latin typeface="Calibri"/>
                <a:cs typeface="Calibri"/>
              </a:rPr>
              <a:t>t              </a:t>
            </a:r>
            <a:r>
              <a:rPr sz="1200" b="1" spc="85" dirty="0">
                <a:latin typeface="Calibri"/>
                <a:cs typeface="Calibri"/>
              </a:rPr>
              <a:t> </a:t>
            </a:r>
            <a:r>
              <a:rPr sz="1200" b="1" spc="-45" dirty="0">
                <a:latin typeface="Calibri"/>
                <a:cs typeface="Calibri"/>
              </a:rPr>
              <a:t>Mb</a:t>
            </a:r>
            <a:r>
              <a:rPr sz="1200" b="1" spc="5" dirty="0">
                <a:latin typeface="Calibri"/>
                <a:cs typeface="Calibri"/>
              </a:rPr>
              <a:t>a</a:t>
            </a:r>
            <a:r>
              <a:rPr sz="1200" b="1" dirty="0">
                <a:latin typeface="Calibri"/>
                <a:cs typeface="Calibri"/>
              </a:rPr>
              <a:t>h</a:t>
            </a:r>
            <a:r>
              <a:rPr sz="1200" b="1" spc="85" dirty="0">
                <a:latin typeface="Calibri"/>
                <a:cs typeface="Calibri"/>
              </a:rPr>
              <a:t> </a:t>
            </a:r>
            <a:r>
              <a:rPr sz="1200" b="1" spc="39" dirty="0">
                <a:latin typeface="Calibri"/>
                <a:cs typeface="Calibri"/>
              </a:rPr>
              <a:t>G</a:t>
            </a:r>
            <a:r>
              <a:rPr sz="1200" b="1" spc="-45" dirty="0">
                <a:latin typeface="Calibri"/>
                <a:cs typeface="Calibri"/>
              </a:rPr>
              <a:t>oo</a:t>
            </a:r>
            <a:r>
              <a:rPr sz="1200" b="1" spc="33" dirty="0">
                <a:latin typeface="Calibri"/>
                <a:cs typeface="Calibri"/>
              </a:rPr>
              <a:t>g</a:t>
            </a:r>
            <a:r>
              <a:rPr sz="1200" b="1" spc="5" dirty="0">
                <a:latin typeface="Calibri"/>
                <a:cs typeface="Calibri"/>
              </a:rPr>
              <a:t>l</a:t>
            </a:r>
            <a:r>
              <a:rPr sz="1200" b="1" dirty="0">
                <a:latin typeface="Calibri"/>
                <a:cs typeface="Calibri"/>
              </a:rPr>
              <a:t>e </a:t>
            </a:r>
            <a:r>
              <a:rPr sz="1200" b="1" spc="39" dirty="0">
                <a:latin typeface="Calibri"/>
                <a:cs typeface="Calibri"/>
              </a:rPr>
              <a:t>K</a:t>
            </a:r>
            <a:r>
              <a:rPr sz="1200" b="1" spc="5" dirty="0">
                <a:latin typeface="Calibri"/>
                <a:cs typeface="Calibri"/>
              </a:rPr>
              <a:t>a</a:t>
            </a:r>
            <a:r>
              <a:rPr sz="1200" b="1" spc="19" dirty="0">
                <a:latin typeface="Calibri"/>
                <a:cs typeface="Calibri"/>
              </a:rPr>
              <a:t>k</a:t>
            </a:r>
            <a:r>
              <a:rPr sz="1200" b="1" spc="-5" dirty="0">
                <a:latin typeface="Calibri"/>
                <a:cs typeface="Calibri"/>
              </a:rPr>
              <a:t>e</a:t>
            </a:r>
            <a:r>
              <a:rPr sz="1200" b="1" spc="19" dirty="0">
                <a:latin typeface="Calibri"/>
                <a:cs typeface="Calibri"/>
              </a:rPr>
              <a:t>k</a:t>
            </a:r>
            <a:r>
              <a:rPr sz="1200" b="1" spc="33" dirty="0">
                <a:latin typeface="Calibri"/>
                <a:cs typeface="Calibri"/>
              </a:rPr>
              <a:t>-</a:t>
            </a:r>
            <a:r>
              <a:rPr sz="1200" b="1" spc="12" dirty="0">
                <a:latin typeface="Calibri"/>
                <a:cs typeface="Calibri"/>
              </a:rPr>
              <a:t>N</a:t>
            </a:r>
            <a:r>
              <a:rPr sz="1200" b="1" spc="-5" dirty="0">
                <a:latin typeface="Calibri"/>
                <a:cs typeface="Calibri"/>
              </a:rPr>
              <a:t>e</a:t>
            </a:r>
            <a:r>
              <a:rPr sz="1200" b="1" spc="-45" dirty="0">
                <a:latin typeface="Calibri"/>
                <a:cs typeface="Calibri"/>
              </a:rPr>
              <a:t>n</a:t>
            </a:r>
            <a:r>
              <a:rPr sz="1200" b="1" spc="-5" dirty="0">
                <a:latin typeface="Calibri"/>
                <a:cs typeface="Calibri"/>
              </a:rPr>
              <a:t>e</a:t>
            </a:r>
            <a:r>
              <a:rPr sz="1200" b="1" dirty="0">
                <a:latin typeface="Calibri"/>
                <a:cs typeface="Calibri"/>
              </a:rPr>
              <a:t>k                  </a:t>
            </a:r>
            <a:r>
              <a:rPr sz="1200" b="1" spc="231" dirty="0">
                <a:latin typeface="Calibri"/>
                <a:cs typeface="Calibri"/>
              </a:rPr>
              <a:t> </a:t>
            </a:r>
            <a:r>
              <a:rPr sz="1200" b="1" spc="39" dirty="0">
                <a:latin typeface="Calibri"/>
                <a:cs typeface="Calibri"/>
              </a:rPr>
              <a:t>K</a:t>
            </a:r>
            <a:r>
              <a:rPr sz="1200" b="1" spc="-5" dirty="0">
                <a:latin typeface="Calibri"/>
                <a:cs typeface="Calibri"/>
              </a:rPr>
              <a:t>e</a:t>
            </a:r>
            <a:r>
              <a:rPr sz="1200" b="1" spc="-45" dirty="0">
                <a:latin typeface="Calibri"/>
                <a:cs typeface="Calibri"/>
              </a:rPr>
              <a:t>p</a:t>
            </a:r>
            <a:r>
              <a:rPr sz="1200" b="1" spc="5" dirty="0">
                <a:latin typeface="Calibri"/>
                <a:cs typeface="Calibri"/>
              </a:rPr>
              <a:t>al</a:t>
            </a:r>
            <a:r>
              <a:rPr sz="1200" b="1" dirty="0">
                <a:latin typeface="Calibri"/>
                <a:cs typeface="Calibri"/>
              </a:rPr>
              <a:t>a</a:t>
            </a:r>
            <a:r>
              <a:rPr sz="1200" b="1" spc="-65" dirty="0">
                <a:latin typeface="Calibri"/>
                <a:cs typeface="Calibri"/>
              </a:rPr>
              <a:t> </a:t>
            </a:r>
            <a:r>
              <a:rPr sz="1200" b="1" spc="33" dirty="0">
                <a:latin typeface="Calibri"/>
                <a:cs typeface="Calibri"/>
              </a:rPr>
              <a:t>S</a:t>
            </a:r>
            <a:r>
              <a:rPr sz="1200" b="1" spc="-5" dirty="0">
                <a:latin typeface="Calibri"/>
                <a:cs typeface="Calibri"/>
              </a:rPr>
              <a:t>e</a:t>
            </a:r>
            <a:r>
              <a:rPr sz="1200" b="1" spc="19" dirty="0">
                <a:latin typeface="Calibri"/>
                <a:cs typeface="Calibri"/>
              </a:rPr>
              <a:t>k</a:t>
            </a:r>
            <a:r>
              <a:rPr sz="1200" b="1" spc="-45" dirty="0">
                <a:latin typeface="Calibri"/>
                <a:cs typeface="Calibri"/>
              </a:rPr>
              <a:t>o</a:t>
            </a:r>
            <a:r>
              <a:rPr sz="1200" b="1" spc="5" dirty="0">
                <a:latin typeface="Calibri"/>
                <a:cs typeface="Calibri"/>
              </a:rPr>
              <a:t>la</a:t>
            </a:r>
            <a:r>
              <a:rPr sz="1200" b="1" dirty="0">
                <a:latin typeface="Calibri"/>
                <a:cs typeface="Calibri"/>
              </a:rPr>
              <a:t>h                </a:t>
            </a:r>
            <a:r>
              <a:rPr sz="1200" b="1" spc="99" dirty="0">
                <a:latin typeface="Calibri"/>
                <a:cs typeface="Calibri"/>
              </a:rPr>
              <a:t> </a:t>
            </a:r>
            <a:r>
              <a:rPr sz="1200" b="1" spc="39" dirty="0">
                <a:latin typeface="Calibri"/>
                <a:cs typeface="Calibri"/>
              </a:rPr>
              <a:t>K</a:t>
            </a:r>
            <a:r>
              <a:rPr sz="1200" b="1" spc="-45" dirty="0">
                <a:latin typeface="Calibri"/>
                <a:cs typeface="Calibri"/>
              </a:rPr>
              <a:t>o</a:t>
            </a:r>
            <a:r>
              <a:rPr sz="1200" b="1" spc="25" dirty="0">
                <a:latin typeface="Calibri"/>
                <a:cs typeface="Calibri"/>
              </a:rPr>
              <a:t>m</a:t>
            </a:r>
            <a:r>
              <a:rPr sz="1200" b="1" spc="-45" dirty="0">
                <a:latin typeface="Calibri"/>
                <a:cs typeface="Calibri"/>
              </a:rPr>
              <a:t>un</a:t>
            </a:r>
            <a:r>
              <a:rPr sz="1200" b="1" spc="5" dirty="0">
                <a:latin typeface="Calibri"/>
                <a:cs typeface="Calibri"/>
              </a:rPr>
              <a:t>i</a:t>
            </a:r>
            <a:r>
              <a:rPr sz="1200" b="1" spc="-19" dirty="0">
                <a:latin typeface="Calibri"/>
                <a:cs typeface="Calibri"/>
              </a:rPr>
              <a:t>t</a:t>
            </a:r>
            <a:r>
              <a:rPr sz="1200" b="1" spc="5" dirty="0">
                <a:latin typeface="Calibri"/>
                <a:cs typeface="Calibri"/>
              </a:rPr>
              <a:t>a</a:t>
            </a:r>
            <a:r>
              <a:rPr sz="1200" b="1" dirty="0">
                <a:latin typeface="Calibri"/>
                <a:cs typeface="Calibri"/>
              </a:rPr>
              <a:t>s                     </a:t>
            </a:r>
            <a:r>
              <a:rPr sz="1200" b="1" spc="25" dirty="0">
                <a:latin typeface="Calibri"/>
                <a:cs typeface="Calibri"/>
              </a:rPr>
              <a:t> </a:t>
            </a:r>
            <a:r>
              <a:rPr sz="1200" b="1" spc="12" dirty="0">
                <a:latin typeface="Calibri"/>
                <a:cs typeface="Calibri"/>
              </a:rPr>
              <a:t>E</a:t>
            </a:r>
            <a:r>
              <a:rPr sz="1200" b="1" spc="33" dirty="0">
                <a:latin typeface="Calibri"/>
                <a:cs typeface="Calibri"/>
              </a:rPr>
              <a:t>y</a:t>
            </a:r>
            <a:r>
              <a:rPr sz="1200" b="1" spc="5" dirty="0">
                <a:latin typeface="Calibri"/>
                <a:cs typeface="Calibri"/>
              </a:rPr>
              <a:t>a</a:t>
            </a:r>
            <a:r>
              <a:rPr sz="1200" b="1" spc="-45" dirty="0">
                <a:latin typeface="Calibri"/>
                <a:cs typeface="Calibri"/>
              </a:rPr>
              <a:t>n</a:t>
            </a:r>
            <a:r>
              <a:rPr sz="1200" b="1" dirty="0">
                <a:latin typeface="Calibri"/>
                <a:cs typeface="Calibri"/>
              </a:rPr>
              <a:t>g</a:t>
            </a:r>
            <a:r>
              <a:rPr sz="1200" b="1" spc="-39" dirty="0">
                <a:latin typeface="Calibri"/>
                <a:cs typeface="Calibri"/>
              </a:rPr>
              <a:t> </a:t>
            </a:r>
            <a:r>
              <a:rPr sz="1200" b="1" spc="5" dirty="0">
                <a:latin typeface="Calibri"/>
                <a:cs typeface="Calibri"/>
              </a:rPr>
              <a:t>Wi</a:t>
            </a:r>
            <a:r>
              <a:rPr sz="1200" b="1" spc="19" dirty="0">
                <a:latin typeface="Calibri"/>
                <a:cs typeface="Calibri"/>
              </a:rPr>
              <a:t>k</a:t>
            </a:r>
            <a:r>
              <a:rPr sz="1200" b="1" dirty="0">
                <a:latin typeface="Calibri"/>
                <a:cs typeface="Calibri"/>
              </a:rPr>
              <a:t>i </a:t>
            </a:r>
            <a:r>
              <a:rPr sz="1200" b="1" spc="-25" dirty="0">
                <a:latin typeface="Calibri"/>
                <a:cs typeface="Calibri"/>
              </a:rPr>
              <a:t>A</a:t>
            </a:r>
            <a:r>
              <a:rPr sz="1200" b="1" spc="-45" dirty="0">
                <a:latin typeface="Calibri"/>
                <a:cs typeface="Calibri"/>
              </a:rPr>
              <a:t>d</a:t>
            </a:r>
            <a:r>
              <a:rPr sz="1200" b="1" spc="5" dirty="0">
                <a:latin typeface="Calibri"/>
                <a:cs typeface="Calibri"/>
              </a:rPr>
              <a:t>i</a:t>
            </a:r>
            <a:r>
              <a:rPr sz="1200" b="1" spc="19" dirty="0">
                <a:latin typeface="Calibri"/>
                <a:cs typeface="Calibri"/>
              </a:rPr>
              <a:t>k</a:t>
            </a:r>
            <a:r>
              <a:rPr sz="1200" b="1" spc="33" dirty="0">
                <a:latin typeface="Calibri"/>
                <a:cs typeface="Calibri"/>
              </a:rPr>
              <a:t>-</a:t>
            </a:r>
            <a:r>
              <a:rPr sz="1200" b="1" spc="39" dirty="0">
                <a:latin typeface="Calibri"/>
                <a:cs typeface="Calibri"/>
              </a:rPr>
              <a:t>K</a:t>
            </a:r>
            <a:r>
              <a:rPr sz="1200" b="1" spc="5" dirty="0">
                <a:latin typeface="Calibri"/>
                <a:cs typeface="Calibri"/>
              </a:rPr>
              <a:t>a</a:t>
            </a:r>
            <a:r>
              <a:rPr sz="1200" b="1" spc="19" dirty="0">
                <a:latin typeface="Calibri"/>
                <a:cs typeface="Calibri"/>
              </a:rPr>
              <a:t>k</a:t>
            </a:r>
            <a:r>
              <a:rPr sz="1200" b="1" spc="5" dirty="0">
                <a:latin typeface="Calibri"/>
                <a:cs typeface="Calibri"/>
              </a:rPr>
              <a:t>a</a:t>
            </a:r>
            <a:r>
              <a:rPr sz="1200" b="1" dirty="0">
                <a:latin typeface="Calibri"/>
                <a:cs typeface="Calibri"/>
              </a:rPr>
              <a:t>k                           </a:t>
            </a:r>
            <a:r>
              <a:rPr sz="1200" b="1" spc="191" dirty="0">
                <a:latin typeface="Calibri"/>
                <a:cs typeface="Calibri"/>
              </a:rPr>
              <a:t> </a:t>
            </a:r>
            <a:r>
              <a:rPr sz="1200" b="1" spc="-39" dirty="0">
                <a:latin typeface="Calibri"/>
                <a:cs typeface="Calibri"/>
              </a:rPr>
              <a:t>P</a:t>
            </a:r>
            <a:r>
              <a:rPr sz="1200" b="1" dirty="0">
                <a:latin typeface="Calibri"/>
                <a:cs typeface="Calibri"/>
              </a:rPr>
              <a:t>e</a:t>
            </a:r>
            <a:r>
              <a:rPr sz="1200" b="1" spc="-45" dirty="0">
                <a:latin typeface="Calibri"/>
                <a:cs typeface="Calibri"/>
              </a:rPr>
              <a:t>n</a:t>
            </a:r>
            <a:r>
              <a:rPr sz="1200" b="1" spc="-5" dirty="0">
                <a:latin typeface="Calibri"/>
                <a:cs typeface="Calibri"/>
              </a:rPr>
              <a:t>e</a:t>
            </a:r>
            <a:r>
              <a:rPr sz="1200" b="1" spc="5" dirty="0">
                <a:latin typeface="Calibri"/>
                <a:cs typeface="Calibri"/>
              </a:rPr>
              <a:t>li</a:t>
            </a:r>
            <a:r>
              <a:rPr sz="1200" b="1" spc="-19" dirty="0">
                <a:latin typeface="Calibri"/>
                <a:cs typeface="Calibri"/>
              </a:rPr>
              <a:t>t</a:t>
            </a:r>
            <a:r>
              <a:rPr sz="1200" b="1" dirty="0">
                <a:latin typeface="Calibri"/>
                <a:cs typeface="Calibri"/>
              </a:rPr>
              <a:t>i                      </a:t>
            </a:r>
            <a:r>
              <a:rPr sz="1200" b="1" spc="224" dirty="0">
                <a:latin typeface="Calibri"/>
                <a:cs typeface="Calibri"/>
              </a:rPr>
              <a:t> </a:t>
            </a:r>
            <a:r>
              <a:rPr sz="1200" b="1" spc="-52" dirty="0">
                <a:latin typeface="Calibri"/>
                <a:cs typeface="Calibri"/>
              </a:rPr>
              <a:t>M</a:t>
            </a:r>
            <a:r>
              <a:rPr sz="1200" b="1" spc="5" dirty="0">
                <a:latin typeface="Calibri"/>
                <a:cs typeface="Calibri"/>
              </a:rPr>
              <a:t>a</a:t>
            </a:r>
            <a:r>
              <a:rPr sz="1200" b="1" spc="19" dirty="0">
                <a:latin typeface="Calibri"/>
                <a:cs typeface="Calibri"/>
              </a:rPr>
              <a:t>s</a:t>
            </a:r>
            <a:r>
              <a:rPr sz="1200" b="1" spc="33" dirty="0">
                <a:latin typeface="Calibri"/>
                <a:cs typeface="Calibri"/>
              </a:rPr>
              <a:t>y</a:t>
            </a:r>
            <a:r>
              <a:rPr sz="1200" b="1" spc="5" dirty="0">
                <a:latin typeface="Calibri"/>
                <a:cs typeface="Calibri"/>
              </a:rPr>
              <a:t>a</a:t>
            </a:r>
            <a:r>
              <a:rPr sz="1200" b="1" spc="-25" dirty="0">
                <a:latin typeface="Calibri"/>
                <a:cs typeface="Calibri"/>
              </a:rPr>
              <a:t>r</a:t>
            </a:r>
            <a:r>
              <a:rPr sz="1200" b="1" spc="5" dirty="0">
                <a:latin typeface="Calibri"/>
                <a:cs typeface="Calibri"/>
              </a:rPr>
              <a:t>a</a:t>
            </a:r>
            <a:r>
              <a:rPr sz="1200" b="1" spc="25" dirty="0">
                <a:latin typeface="Calibri"/>
                <a:cs typeface="Calibri"/>
              </a:rPr>
              <a:t>k</a:t>
            </a:r>
            <a:r>
              <a:rPr sz="1200" b="1" spc="5" dirty="0">
                <a:latin typeface="Calibri"/>
                <a:cs typeface="Calibri"/>
              </a:rPr>
              <a:t>a</a:t>
            </a:r>
            <a:r>
              <a:rPr sz="1200" b="1" dirty="0">
                <a:latin typeface="Calibri"/>
                <a:cs typeface="Calibri"/>
              </a:rPr>
              <a:t>t                      </a:t>
            </a:r>
            <a:r>
              <a:rPr sz="1200" b="1" spc="224" dirty="0">
                <a:latin typeface="Calibri"/>
                <a:cs typeface="Calibri"/>
              </a:rPr>
              <a:t> </a:t>
            </a:r>
            <a:r>
              <a:rPr sz="1200" b="1" spc="-25" dirty="0">
                <a:latin typeface="Calibri"/>
                <a:cs typeface="Calibri"/>
              </a:rPr>
              <a:t>A</a:t>
            </a:r>
            <a:r>
              <a:rPr sz="1200" b="1" spc="33" dirty="0">
                <a:latin typeface="Calibri"/>
                <a:cs typeface="Calibri"/>
              </a:rPr>
              <a:t>v</a:t>
            </a:r>
            <a:r>
              <a:rPr sz="1200" b="1" spc="5" dirty="0">
                <a:latin typeface="Calibri"/>
                <a:cs typeface="Calibri"/>
              </a:rPr>
              <a:t>a</a:t>
            </a:r>
            <a:r>
              <a:rPr sz="1200" b="1" spc="-12" dirty="0">
                <a:latin typeface="Calibri"/>
                <a:cs typeface="Calibri"/>
              </a:rPr>
              <a:t>t</a:t>
            </a:r>
            <a:r>
              <a:rPr sz="1200" b="1" spc="5" dirty="0">
                <a:latin typeface="Calibri"/>
                <a:cs typeface="Calibri"/>
              </a:rPr>
              <a:t>a</a:t>
            </a:r>
            <a:r>
              <a:rPr sz="1200" b="1" spc="-25" dirty="0">
                <a:latin typeface="Calibri"/>
                <a:cs typeface="Calibri"/>
              </a:rPr>
              <a:t>r</a:t>
            </a:r>
            <a:r>
              <a:rPr sz="1200" b="1" dirty="0">
                <a:latin typeface="Calibri"/>
                <a:cs typeface="Calibri"/>
              </a:rPr>
              <a:t>s</a:t>
            </a:r>
            <a:endParaRPr sz="1200">
              <a:latin typeface="Calibri"/>
              <a:cs typeface="Calibri"/>
            </a:endParaRPr>
          </a:p>
          <a:p>
            <a:pPr marL="2985779">
              <a:lnSpc>
                <a:spcPts val="1427"/>
              </a:lnSpc>
            </a:pPr>
            <a:r>
              <a:rPr b="1" spc="33" baseline="3034" dirty="0">
                <a:latin typeface="Calibri"/>
                <a:cs typeface="Calibri"/>
              </a:rPr>
              <a:t>S</a:t>
            </a:r>
            <a:r>
              <a:rPr b="1" spc="5" baseline="3034" dirty="0">
                <a:latin typeface="Calibri"/>
                <a:cs typeface="Calibri"/>
              </a:rPr>
              <a:t>a</a:t>
            </a:r>
            <a:r>
              <a:rPr b="1" spc="-45" baseline="3034" dirty="0">
                <a:latin typeface="Calibri"/>
                <a:cs typeface="Calibri"/>
              </a:rPr>
              <a:t>ud</a:t>
            </a:r>
            <a:r>
              <a:rPr b="1" spc="12" baseline="3034" dirty="0">
                <a:latin typeface="Calibri"/>
                <a:cs typeface="Calibri"/>
              </a:rPr>
              <a:t>a</a:t>
            </a:r>
            <a:r>
              <a:rPr b="1" spc="-25" baseline="3034" dirty="0">
                <a:latin typeface="Calibri"/>
                <a:cs typeface="Calibri"/>
              </a:rPr>
              <a:t>r</a:t>
            </a:r>
            <a:r>
              <a:rPr b="1" baseline="3034" dirty="0">
                <a:latin typeface="Calibri"/>
                <a:cs typeface="Calibri"/>
              </a:rPr>
              <a:t>a                            </a:t>
            </a:r>
            <a:r>
              <a:rPr b="1" spc="105" baseline="3034" dirty="0">
                <a:latin typeface="Calibri"/>
                <a:cs typeface="Calibri"/>
              </a:rPr>
              <a:t> </a:t>
            </a:r>
            <a:r>
              <a:rPr b="1" spc="45" baseline="3034" dirty="0">
                <a:latin typeface="Calibri"/>
                <a:cs typeface="Calibri"/>
              </a:rPr>
              <a:t>K</a:t>
            </a:r>
            <a:r>
              <a:rPr b="1" spc="5" baseline="3034" dirty="0">
                <a:latin typeface="Calibri"/>
                <a:cs typeface="Calibri"/>
              </a:rPr>
              <a:t>a</a:t>
            </a:r>
            <a:r>
              <a:rPr b="1" spc="-25" baseline="3034" dirty="0">
                <a:latin typeface="Calibri"/>
                <a:cs typeface="Calibri"/>
              </a:rPr>
              <a:t>r</a:t>
            </a:r>
            <a:r>
              <a:rPr b="1" spc="33" baseline="3034" dirty="0">
                <a:latin typeface="Calibri"/>
                <a:cs typeface="Calibri"/>
              </a:rPr>
              <a:t>y</a:t>
            </a:r>
            <a:r>
              <a:rPr b="1" spc="5" baseline="3034" dirty="0">
                <a:latin typeface="Calibri"/>
                <a:cs typeface="Calibri"/>
              </a:rPr>
              <a:t>awa</a:t>
            </a:r>
            <a:r>
              <a:rPr b="1" baseline="3034" dirty="0">
                <a:latin typeface="Calibri"/>
                <a:cs typeface="Calibri"/>
              </a:rPr>
              <a:t>n                         </a:t>
            </a:r>
            <a:r>
              <a:rPr b="1" spc="157" baseline="3034" dirty="0">
                <a:latin typeface="Calibri"/>
                <a:cs typeface="Calibri"/>
              </a:rPr>
              <a:t> </a:t>
            </a:r>
            <a:r>
              <a:rPr b="1" spc="-33" baseline="3034" dirty="0">
                <a:latin typeface="Calibri"/>
                <a:cs typeface="Calibri"/>
              </a:rPr>
              <a:t>P</a:t>
            </a:r>
            <a:r>
              <a:rPr b="1" spc="-45" baseline="3034" dirty="0">
                <a:latin typeface="Calibri"/>
                <a:cs typeface="Calibri"/>
              </a:rPr>
              <a:t>ub</a:t>
            </a:r>
            <a:r>
              <a:rPr b="1" spc="5" baseline="3034" dirty="0">
                <a:latin typeface="Calibri"/>
                <a:cs typeface="Calibri"/>
              </a:rPr>
              <a:t>li</a:t>
            </a:r>
            <a:r>
              <a:rPr b="1" baseline="3034" dirty="0">
                <a:latin typeface="Calibri"/>
                <a:cs typeface="Calibri"/>
              </a:rPr>
              <a:t>k                             </a:t>
            </a:r>
            <a:r>
              <a:rPr b="1" spc="271" baseline="3034" dirty="0">
                <a:latin typeface="Calibri"/>
                <a:cs typeface="Calibri"/>
              </a:rPr>
              <a:t> </a:t>
            </a:r>
            <a:r>
              <a:rPr b="1" spc="45" baseline="3034" dirty="0">
                <a:latin typeface="Calibri"/>
                <a:cs typeface="Calibri"/>
              </a:rPr>
              <a:t>D</a:t>
            </a:r>
            <a:r>
              <a:rPr b="1" spc="-45" baseline="3034" dirty="0">
                <a:latin typeface="Calibri"/>
                <a:cs typeface="Calibri"/>
              </a:rPr>
              <a:t>u</a:t>
            </a:r>
            <a:r>
              <a:rPr b="1" spc="-39" baseline="3034" dirty="0">
                <a:latin typeface="Calibri"/>
                <a:cs typeface="Calibri"/>
              </a:rPr>
              <a:t>n</a:t>
            </a:r>
            <a:r>
              <a:rPr b="1" spc="5" baseline="3034" dirty="0">
                <a:latin typeface="Calibri"/>
                <a:cs typeface="Calibri"/>
              </a:rPr>
              <a:t>i</a:t>
            </a:r>
            <a:r>
              <a:rPr b="1" baseline="3034" dirty="0">
                <a:latin typeface="Calibri"/>
                <a:cs typeface="Calibri"/>
              </a:rPr>
              <a:t>a</a:t>
            </a:r>
            <a:endParaRPr sz="1200">
              <a:latin typeface="Calibri"/>
              <a:cs typeface="Calibri"/>
            </a:endParaRPr>
          </a:p>
          <a:p>
            <a:pPr marL="2811708">
              <a:lnSpc>
                <a:spcPct val="101725"/>
              </a:lnSpc>
              <a:spcBef>
                <a:spcPts val="1292"/>
              </a:spcBef>
            </a:pPr>
            <a:r>
              <a:rPr sz="1200" b="1" spc="33" dirty="0">
                <a:solidFill>
                  <a:srgbClr val="97B85C"/>
                </a:solidFill>
                <a:latin typeface="Calibri"/>
                <a:cs typeface="Calibri"/>
              </a:rPr>
              <a:t>S</a:t>
            </a:r>
            <a:r>
              <a:rPr sz="1200" b="1" spc="-39" dirty="0">
                <a:solidFill>
                  <a:srgbClr val="97B85C"/>
                </a:solidFill>
                <a:latin typeface="Calibri"/>
                <a:cs typeface="Calibri"/>
              </a:rPr>
              <a:t>o</a:t>
            </a:r>
            <a:r>
              <a:rPr sz="1200" b="1" spc="-45" dirty="0">
                <a:solidFill>
                  <a:srgbClr val="97B85C"/>
                </a:solidFill>
                <a:latin typeface="Calibri"/>
                <a:cs typeface="Calibri"/>
              </a:rPr>
              <a:t>p</a:t>
            </a:r>
            <a:r>
              <a:rPr sz="1200" b="1" spc="5" dirty="0">
                <a:solidFill>
                  <a:srgbClr val="97B85C"/>
                </a:solidFill>
                <a:latin typeface="Calibri"/>
                <a:cs typeface="Calibri"/>
              </a:rPr>
              <a:t>a</a:t>
            </a:r>
            <a:r>
              <a:rPr sz="1200" b="1" dirty="0">
                <a:solidFill>
                  <a:srgbClr val="97B85C"/>
                </a:solidFill>
                <a:latin typeface="Calibri"/>
                <a:cs typeface="Calibri"/>
              </a:rPr>
              <a:t>n</a:t>
            </a:r>
            <a:r>
              <a:rPr sz="1200" b="1" spc="85" dirty="0">
                <a:solidFill>
                  <a:srgbClr val="97B85C"/>
                </a:solidFill>
                <a:latin typeface="Calibri"/>
                <a:cs typeface="Calibri"/>
              </a:rPr>
              <a:t> </a:t>
            </a:r>
            <a:r>
              <a:rPr sz="1200" b="1" spc="33" dirty="0">
                <a:solidFill>
                  <a:srgbClr val="97B85C"/>
                </a:solidFill>
                <a:latin typeface="Calibri"/>
                <a:cs typeface="Calibri"/>
              </a:rPr>
              <a:t>S</a:t>
            </a:r>
            <a:r>
              <a:rPr sz="1200" b="1" spc="12" dirty="0">
                <a:solidFill>
                  <a:srgbClr val="97B85C"/>
                </a:solidFill>
                <a:latin typeface="Calibri"/>
                <a:cs typeface="Calibri"/>
              </a:rPr>
              <a:t>a</a:t>
            </a:r>
            <a:r>
              <a:rPr sz="1200" b="1" spc="-45" dirty="0">
                <a:solidFill>
                  <a:srgbClr val="97B85C"/>
                </a:solidFill>
                <a:latin typeface="Calibri"/>
                <a:cs typeface="Calibri"/>
              </a:rPr>
              <a:t>n</a:t>
            </a:r>
            <a:r>
              <a:rPr sz="1200" b="1" spc="-12" dirty="0">
                <a:solidFill>
                  <a:srgbClr val="97B85C"/>
                </a:solidFill>
                <a:latin typeface="Calibri"/>
                <a:cs typeface="Calibri"/>
              </a:rPr>
              <a:t>t</a:t>
            </a:r>
            <a:r>
              <a:rPr sz="1200" b="1" spc="-45" dirty="0">
                <a:solidFill>
                  <a:srgbClr val="97B85C"/>
                </a:solidFill>
                <a:latin typeface="Calibri"/>
                <a:cs typeface="Calibri"/>
              </a:rPr>
              <a:t>u</a:t>
            </a:r>
            <a:r>
              <a:rPr sz="1200" b="1" dirty="0">
                <a:solidFill>
                  <a:srgbClr val="97B85C"/>
                </a:solidFill>
                <a:latin typeface="Calibri"/>
                <a:cs typeface="Calibri"/>
              </a:rPr>
              <a:t>n                      </a:t>
            </a:r>
            <a:r>
              <a:rPr sz="1200" b="1" spc="251" dirty="0">
                <a:solidFill>
                  <a:srgbClr val="97B85C"/>
                </a:solidFill>
                <a:latin typeface="Calibri"/>
                <a:cs typeface="Calibri"/>
              </a:rPr>
              <a:t> </a:t>
            </a:r>
            <a:r>
              <a:rPr sz="1200" b="1" spc="-192" dirty="0">
                <a:solidFill>
                  <a:srgbClr val="56B07C"/>
                </a:solidFill>
                <a:latin typeface="Calibri"/>
                <a:cs typeface="Calibri"/>
              </a:rPr>
              <a:t>T</a:t>
            </a:r>
            <a:r>
              <a:rPr sz="1200" b="1" spc="12" dirty="0">
                <a:solidFill>
                  <a:srgbClr val="56B07C"/>
                </a:solidFill>
                <a:latin typeface="Calibri"/>
                <a:cs typeface="Calibri"/>
              </a:rPr>
              <a:t>a</a:t>
            </a:r>
            <a:r>
              <a:rPr sz="1200" b="1" spc="-12" dirty="0">
                <a:solidFill>
                  <a:srgbClr val="56B07C"/>
                </a:solidFill>
                <a:latin typeface="Calibri"/>
                <a:cs typeface="Calibri"/>
              </a:rPr>
              <a:t>t</a:t>
            </a:r>
            <a:r>
              <a:rPr sz="1200" b="1" dirty="0">
                <a:solidFill>
                  <a:srgbClr val="56B07C"/>
                </a:solidFill>
                <a:latin typeface="Calibri"/>
                <a:cs typeface="Calibri"/>
              </a:rPr>
              <a:t>a</a:t>
            </a:r>
            <a:r>
              <a:rPr sz="1200" b="1" spc="-65" dirty="0">
                <a:solidFill>
                  <a:srgbClr val="56B07C"/>
                </a:solidFill>
                <a:latin typeface="Calibri"/>
                <a:cs typeface="Calibri"/>
              </a:rPr>
              <a:t> </a:t>
            </a:r>
            <a:r>
              <a:rPr sz="1200" b="1" spc="-192" dirty="0">
                <a:solidFill>
                  <a:srgbClr val="56B07C"/>
                </a:solidFill>
                <a:latin typeface="Calibri"/>
                <a:cs typeface="Calibri"/>
              </a:rPr>
              <a:t>T</a:t>
            </a:r>
            <a:r>
              <a:rPr sz="1200" b="1" spc="-5" dirty="0">
                <a:solidFill>
                  <a:srgbClr val="56B07C"/>
                </a:solidFill>
                <a:latin typeface="Calibri"/>
                <a:cs typeface="Calibri"/>
              </a:rPr>
              <a:t>e</a:t>
            </a:r>
            <a:r>
              <a:rPr sz="1200" b="1" spc="-25" dirty="0">
                <a:solidFill>
                  <a:srgbClr val="56B07C"/>
                </a:solidFill>
                <a:latin typeface="Calibri"/>
                <a:cs typeface="Calibri"/>
              </a:rPr>
              <a:t>r</a:t>
            </a:r>
            <a:r>
              <a:rPr sz="1200" b="1" spc="-12" dirty="0">
                <a:solidFill>
                  <a:srgbClr val="56B07C"/>
                </a:solidFill>
                <a:latin typeface="Calibri"/>
                <a:cs typeface="Calibri"/>
              </a:rPr>
              <a:t>t</a:t>
            </a:r>
            <a:r>
              <a:rPr sz="1200" b="1" spc="5" dirty="0">
                <a:solidFill>
                  <a:srgbClr val="56B07C"/>
                </a:solidFill>
                <a:latin typeface="Calibri"/>
                <a:cs typeface="Calibri"/>
              </a:rPr>
              <a:t>i</a:t>
            </a:r>
            <a:r>
              <a:rPr sz="1200" b="1" dirty="0">
                <a:solidFill>
                  <a:srgbClr val="56B07C"/>
                </a:solidFill>
                <a:latin typeface="Calibri"/>
                <a:cs typeface="Calibri"/>
              </a:rPr>
              <a:t>b                         </a:t>
            </a:r>
            <a:r>
              <a:rPr sz="1200" b="1" spc="19" dirty="0">
                <a:solidFill>
                  <a:srgbClr val="56B07C"/>
                </a:solidFill>
                <a:latin typeface="Calibri"/>
                <a:cs typeface="Calibri"/>
              </a:rPr>
              <a:t> </a:t>
            </a:r>
            <a:r>
              <a:rPr sz="1200" b="1" spc="45" dirty="0">
                <a:solidFill>
                  <a:srgbClr val="5F8AA9"/>
                </a:solidFill>
                <a:latin typeface="Calibri"/>
                <a:cs typeface="Calibri"/>
              </a:rPr>
              <a:t>H</a:t>
            </a:r>
            <a:r>
              <a:rPr sz="1200" b="1" spc="-45" dirty="0">
                <a:solidFill>
                  <a:srgbClr val="5F8AA9"/>
                </a:solidFill>
                <a:latin typeface="Calibri"/>
                <a:cs typeface="Calibri"/>
              </a:rPr>
              <a:t>u</a:t>
            </a:r>
            <a:r>
              <a:rPr sz="1200" b="1" spc="25" dirty="0">
                <a:solidFill>
                  <a:srgbClr val="5F8AA9"/>
                </a:solidFill>
                <a:latin typeface="Calibri"/>
                <a:cs typeface="Calibri"/>
              </a:rPr>
              <a:t>k</a:t>
            </a:r>
            <a:r>
              <a:rPr sz="1200" b="1" spc="-45" dirty="0">
                <a:solidFill>
                  <a:srgbClr val="5F8AA9"/>
                </a:solidFill>
                <a:latin typeface="Calibri"/>
                <a:cs typeface="Calibri"/>
              </a:rPr>
              <a:t>u</a:t>
            </a:r>
            <a:r>
              <a:rPr sz="1200" b="1" dirty="0">
                <a:solidFill>
                  <a:srgbClr val="5F8AA9"/>
                </a:solidFill>
                <a:latin typeface="Calibri"/>
                <a:cs typeface="Calibri"/>
              </a:rPr>
              <a:t>m                             </a:t>
            </a:r>
            <a:r>
              <a:rPr sz="1200" b="1" spc="85" dirty="0">
                <a:solidFill>
                  <a:srgbClr val="5F8AA9"/>
                </a:solidFill>
                <a:latin typeface="Calibri"/>
                <a:cs typeface="Calibri"/>
              </a:rPr>
              <a:t> </a:t>
            </a:r>
            <a:r>
              <a:rPr sz="1200" b="1" spc="12" dirty="0">
                <a:solidFill>
                  <a:srgbClr val="81639F"/>
                </a:solidFill>
                <a:latin typeface="Calibri"/>
                <a:cs typeface="Calibri"/>
              </a:rPr>
              <a:t>E</a:t>
            </a:r>
            <a:r>
              <a:rPr sz="1200" b="1" spc="-12" dirty="0">
                <a:solidFill>
                  <a:srgbClr val="81639F"/>
                </a:solidFill>
                <a:latin typeface="Calibri"/>
                <a:cs typeface="Calibri"/>
              </a:rPr>
              <a:t>t</a:t>
            </a:r>
            <a:r>
              <a:rPr sz="1200" b="1" spc="5" dirty="0">
                <a:solidFill>
                  <a:srgbClr val="81639F"/>
                </a:solidFill>
                <a:latin typeface="Calibri"/>
                <a:cs typeface="Calibri"/>
              </a:rPr>
              <a:t>i</a:t>
            </a:r>
            <a:r>
              <a:rPr sz="1200" b="1" spc="25" dirty="0">
                <a:solidFill>
                  <a:srgbClr val="81639F"/>
                </a:solidFill>
                <a:latin typeface="Calibri"/>
                <a:cs typeface="Calibri"/>
              </a:rPr>
              <a:t>k</a:t>
            </a:r>
            <a:r>
              <a:rPr sz="1200" b="1" dirty="0">
                <a:solidFill>
                  <a:srgbClr val="81639F"/>
                </a:solidFill>
                <a:latin typeface="Calibri"/>
                <a:cs typeface="Calibri"/>
              </a:rPr>
              <a:t>a</a:t>
            </a:r>
            <a:endParaRPr sz="1200">
              <a:latin typeface="Calibri"/>
              <a:cs typeface="Calibri"/>
            </a:endParaRPr>
          </a:p>
          <a:p>
            <a:pPr marL="2964613">
              <a:lnSpc>
                <a:spcPts val="1400"/>
              </a:lnSpc>
              <a:spcBef>
                <a:spcPts val="69"/>
              </a:spcBef>
            </a:pPr>
            <a:r>
              <a:rPr b="1" spc="39" baseline="3034" dirty="0">
                <a:solidFill>
                  <a:srgbClr val="97B85C"/>
                </a:solidFill>
                <a:latin typeface="Calibri"/>
                <a:cs typeface="Calibri"/>
              </a:rPr>
              <a:t>K</a:t>
            </a:r>
            <a:r>
              <a:rPr b="1" spc="-5" baseline="3034" dirty="0">
                <a:solidFill>
                  <a:srgbClr val="97B85C"/>
                </a:solidFill>
                <a:latin typeface="Calibri"/>
                <a:cs typeface="Calibri"/>
              </a:rPr>
              <a:t>e</a:t>
            </a:r>
            <a:r>
              <a:rPr b="1" spc="5" baseline="3034" dirty="0">
                <a:solidFill>
                  <a:srgbClr val="97B85C"/>
                </a:solidFill>
                <a:latin typeface="Calibri"/>
                <a:cs typeface="Calibri"/>
              </a:rPr>
              <a:t>l</a:t>
            </a:r>
            <a:r>
              <a:rPr b="1" spc="-45" baseline="3034" dirty="0">
                <a:solidFill>
                  <a:srgbClr val="97B85C"/>
                </a:solidFill>
                <a:latin typeface="Calibri"/>
                <a:cs typeface="Calibri"/>
              </a:rPr>
              <a:t>u</a:t>
            </a:r>
            <a:r>
              <a:rPr b="1" spc="5" baseline="3034" dirty="0">
                <a:solidFill>
                  <a:srgbClr val="97B85C"/>
                </a:solidFill>
                <a:latin typeface="Calibri"/>
                <a:cs typeface="Calibri"/>
              </a:rPr>
              <a:t>a</a:t>
            </a:r>
            <a:r>
              <a:rPr b="1" spc="-25" baseline="3034" dirty="0">
                <a:solidFill>
                  <a:srgbClr val="97B85C"/>
                </a:solidFill>
                <a:latin typeface="Calibri"/>
                <a:cs typeface="Calibri"/>
              </a:rPr>
              <a:t>r</a:t>
            </a:r>
            <a:r>
              <a:rPr b="1" spc="25" baseline="3034" dirty="0">
                <a:solidFill>
                  <a:srgbClr val="97B85C"/>
                </a:solidFill>
                <a:latin typeface="Calibri"/>
                <a:cs typeface="Calibri"/>
              </a:rPr>
              <a:t>g</a:t>
            </a:r>
            <a:r>
              <a:rPr b="1" baseline="3034" dirty="0">
                <a:solidFill>
                  <a:srgbClr val="97B85C"/>
                </a:solidFill>
                <a:latin typeface="Calibri"/>
                <a:cs typeface="Calibri"/>
              </a:rPr>
              <a:t>a                             </a:t>
            </a:r>
            <a:r>
              <a:rPr b="1" spc="204" baseline="3034" dirty="0">
                <a:solidFill>
                  <a:srgbClr val="97B85C"/>
                </a:solidFill>
                <a:latin typeface="Calibri"/>
                <a:cs typeface="Calibri"/>
              </a:rPr>
              <a:t> </a:t>
            </a:r>
            <a:r>
              <a:rPr b="1" spc="-19" baseline="3034" dirty="0">
                <a:solidFill>
                  <a:srgbClr val="56B07C"/>
                </a:solidFill>
                <a:latin typeface="Calibri"/>
                <a:cs typeface="Calibri"/>
              </a:rPr>
              <a:t>I</a:t>
            </a:r>
            <a:r>
              <a:rPr b="1" spc="-45" baseline="3034" dirty="0">
                <a:solidFill>
                  <a:srgbClr val="56B07C"/>
                </a:solidFill>
                <a:latin typeface="Calibri"/>
                <a:cs typeface="Calibri"/>
              </a:rPr>
              <a:t>n</a:t>
            </a:r>
            <a:r>
              <a:rPr b="1" spc="19" baseline="3034" dirty="0">
                <a:solidFill>
                  <a:srgbClr val="56B07C"/>
                </a:solidFill>
                <a:latin typeface="Calibri"/>
                <a:cs typeface="Calibri"/>
              </a:rPr>
              <a:t>s</a:t>
            </a:r>
            <a:r>
              <a:rPr b="1" spc="-19" baseline="3034" dirty="0">
                <a:solidFill>
                  <a:srgbClr val="56B07C"/>
                </a:solidFill>
                <a:latin typeface="Calibri"/>
                <a:cs typeface="Calibri"/>
              </a:rPr>
              <a:t>t</a:t>
            </a:r>
            <a:r>
              <a:rPr b="1" spc="5" baseline="3034" dirty="0">
                <a:solidFill>
                  <a:srgbClr val="56B07C"/>
                </a:solidFill>
                <a:latin typeface="Calibri"/>
                <a:cs typeface="Calibri"/>
              </a:rPr>
              <a:t>i</a:t>
            </a:r>
            <a:r>
              <a:rPr b="1" spc="-19" baseline="3034" dirty="0">
                <a:solidFill>
                  <a:srgbClr val="56B07C"/>
                </a:solidFill>
                <a:latin typeface="Calibri"/>
                <a:cs typeface="Calibri"/>
              </a:rPr>
              <a:t>t</a:t>
            </a:r>
            <a:r>
              <a:rPr b="1" spc="-45" baseline="3034" dirty="0">
                <a:solidFill>
                  <a:srgbClr val="56B07C"/>
                </a:solidFill>
                <a:latin typeface="Calibri"/>
                <a:cs typeface="Calibri"/>
              </a:rPr>
              <a:t>u</a:t>
            </a:r>
            <a:r>
              <a:rPr b="1" spc="19" baseline="3034" dirty="0">
                <a:solidFill>
                  <a:srgbClr val="56B07C"/>
                </a:solidFill>
                <a:latin typeface="Calibri"/>
                <a:cs typeface="Calibri"/>
              </a:rPr>
              <a:t>s</a:t>
            </a:r>
            <a:r>
              <a:rPr b="1" baseline="3034" dirty="0">
                <a:solidFill>
                  <a:srgbClr val="56B07C"/>
                </a:solidFill>
                <a:latin typeface="Calibri"/>
                <a:cs typeface="Calibri"/>
              </a:rPr>
              <a:t>i                           </a:t>
            </a:r>
            <a:r>
              <a:rPr b="1" spc="224" baseline="3034" dirty="0">
                <a:solidFill>
                  <a:srgbClr val="56B07C"/>
                </a:solidFill>
                <a:latin typeface="Calibri"/>
                <a:cs typeface="Calibri"/>
              </a:rPr>
              <a:t> </a:t>
            </a:r>
            <a:r>
              <a:rPr b="1" spc="33" baseline="3034" dirty="0">
                <a:solidFill>
                  <a:srgbClr val="5F8AA9"/>
                </a:solidFill>
                <a:latin typeface="Calibri"/>
                <a:cs typeface="Calibri"/>
              </a:rPr>
              <a:t>S</a:t>
            </a:r>
            <a:r>
              <a:rPr b="1" spc="-45" baseline="3034" dirty="0">
                <a:solidFill>
                  <a:srgbClr val="5F8AA9"/>
                </a:solidFill>
                <a:latin typeface="Calibri"/>
                <a:cs typeface="Calibri"/>
              </a:rPr>
              <a:t>o</a:t>
            </a:r>
            <a:r>
              <a:rPr b="1" spc="19" baseline="3034" dirty="0">
                <a:solidFill>
                  <a:srgbClr val="5F8AA9"/>
                </a:solidFill>
                <a:latin typeface="Calibri"/>
                <a:cs typeface="Calibri"/>
              </a:rPr>
              <a:t>s</a:t>
            </a:r>
            <a:r>
              <a:rPr b="1" spc="5" baseline="3034" dirty="0">
                <a:solidFill>
                  <a:srgbClr val="5F8AA9"/>
                </a:solidFill>
                <a:latin typeface="Calibri"/>
                <a:cs typeface="Calibri"/>
              </a:rPr>
              <a:t>ia</a:t>
            </a:r>
            <a:r>
              <a:rPr b="1" baseline="3034" dirty="0">
                <a:solidFill>
                  <a:srgbClr val="5F8AA9"/>
                </a:solidFill>
                <a:latin typeface="Calibri"/>
                <a:cs typeface="Calibri"/>
              </a:rPr>
              <a:t>l                            </a:t>
            </a:r>
            <a:r>
              <a:rPr b="1" spc="39" baseline="3034" dirty="0">
                <a:solidFill>
                  <a:srgbClr val="5F8AA9"/>
                </a:solidFill>
                <a:latin typeface="Calibri"/>
                <a:cs typeface="Calibri"/>
              </a:rPr>
              <a:t> </a:t>
            </a:r>
            <a:r>
              <a:rPr b="1" spc="-19" baseline="3034" dirty="0">
                <a:solidFill>
                  <a:srgbClr val="81639F"/>
                </a:solidFill>
                <a:latin typeface="Calibri"/>
                <a:cs typeface="Calibri"/>
              </a:rPr>
              <a:t>I</a:t>
            </a:r>
            <a:r>
              <a:rPr b="1" spc="-45" baseline="3034" dirty="0">
                <a:solidFill>
                  <a:srgbClr val="81639F"/>
                </a:solidFill>
                <a:latin typeface="Calibri"/>
                <a:cs typeface="Calibri"/>
              </a:rPr>
              <a:t>n</a:t>
            </a:r>
            <a:r>
              <a:rPr b="1" spc="-19" baseline="3034" dirty="0">
                <a:solidFill>
                  <a:srgbClr val="81639F"/>
                </a:solidFill>
                <a:latin typeface="Calibri"/>
                <a:cs typeface="Calibri"/>
              </a:rPr>
              <a:t>t</a:t>
            </a:r>
            <a:r>
              <a:rPr b="1" spc="-5" baseline="3034" dirty="0">
                <a:solidFill>
                  <a:srgbClr val="81639F"/>
                </a:solidFill>
                <a:latin typeface="Calibri"/>
                <a:cs typeface="Calibri"/>
              </a:rPr>
              <a:t>e</a:t>
            </a:r>
            <a:r>
              <a:rPr b="1" spc="-25" baseline="3034" dirty="0">
                <a:solidFill>
                  <a:srgbClr val="81639F"/>
                </a:solidFill>
                <a:latin typeface="Calibri"/>
                <a:cs typeface="Calibri"/>
              </a:rPr>
              <a:t>r</a:t>
            </a:r>
            <a:r>
              <a:rPr b="1" spc="-45" baseline="3034" dirty="0">
                <a:solidFill>
                  <a:srgbClr val="81639F"/>
                </a:solidFill>
                <a:latin typeface="Calibri"/>
                <a:cs typeface="Calibri"/>
              </a:rPr>
              <a:t>n</a:t>
            </a:r>
            <a:r>
              <a:rPr b="1" spc="-5" baseline="3034" dirty="0">
                <a:solidFill>
                  <a:srgbClr val="81639F"/>
                </a:solidFill>
                <a:latin typeface="Calibri"/>
                <a:cs typeface="Calibri"/>
              </a:rPr>
              <a:t>e</a:t>
            </a:r>
            <a:r>
              <a:rPr b="1" baseline="3034" dirty="0">
                <a:solidFill>
                  <a:srgbClr val="81639F"/>
                </a:solidFill>
                <a:latin typeface="Calibri"/>
                <a:cs typeface="Calibri"/>
              </a:rPr>
              <a:t>t</a:t>
            </a:r>
            <a:endParaRPr sz="1200">
              <a:latin typeface="Calibri"/>
              <a:cs typeface="Calibri"/>
            </a:endParaRPr>
          </a:p>
          <a:p>
            <a:pPr marL="1665350" marR="3609252" indent="-546932">
              <a:lnSpc>
                <a:spcPts val="1707"/>
              </a:lnSpc>
              <a:spcBef>
                <a:spcPts val="2991"/>
              </a:spcBef>
            </a:pPr>
            <a:r>
              <a:rPr sz="1467" spc="12" dirty="0">
                <a:solidFill>
                  <a:srgbClr val="FDFFFD"/>
                </a:solidFill>
                <a:latin typeface="Calibri"/>
                <a:cs typeface="Calibri"/>
              </a:rPr>
              <a:t>S</a:t>
            </a:r>
            <a:r>
              <a:rPr sz="1467" spc="52" dirty="0">
                <a:solidFill>
                  <a:srgbClr val="FDFFFD"/>
                </a:solidFill>
                <a:latin typeface="Calibri"/>
                <a:cs typeface="Calibri"/>
              </a:rPr>
              <a:t>e</a:t>
            </a:r>
            <a:r>
              <a:rPr sz="1467" spc="-33" dirty="0">
                <a:solidFill>
                  <a:srgbClr val="FDFFFD"/>
                </a:solidFill>
                <a:latin typeface="Calibri"/>
                <a:cs typeface="Calibri"/>
              </a:rPr>
              <a:t>c</a:t>
            </a:r>
            <a:r>
              <a:rPr sz="1467" spc="-19" dirty="0">
                <a:solidFill>
                  <a:srgbClr val="FDFFFD"/>
                </a:solidFill>
                <a:latin typeface="Calibri"/>
                <a:cs typeface="Calibri"/>
              </a:rPr>
              <a:t>ar</a:t>
            </a:r>
            <a:r>
              <a:rPr sz="1467" dirty="0">
                <a:solidFill>
                  <a:srgbClr val="FDFFFD"/>
                </a:solidFill>
                <a:latin typeface="Calibri"/>
                <a:cs typeface="Calibri"/>
              </a:rPr>
              <a:t>a</a:t>
            </a:r>
            <a:r>
              <a:rPr sz="1467" spc="131" dirty="0">
                <a:solidFill>
                  <a:srgbClr val="FDFFFD"/>
                </a:solidFill>
                <a:latin typeface="Calibri"/>
                <a:cs typeface="Calibri"/>
              </a:rPr>
              <a:t> </a:t>
            </a:r>
            <a:r>
              <a:rPr sz="1467" spc="52" dirty="0">
                <a:solidFill>
                  <a:srgbClr val="FDFFFD"/>
                </a:solidFill>
                <a:latin typeface="Calibri"/>
                <a:cs typeface="Calibri"/>
              </a:rPr>
              <a:t>e</a:t>
            </a:r>
            <a:r>
              <a:rPr sz="1467" spc="19" dirty="0">
                <a:solidFill>
                  <a:srgbClr val="FDFFFD"/>
                </a:solidFill>
                <a:latin typeface="Calibri"/>
                <a:cs typeface="Calibri"/>
              </a:rPr>
              <a:t>v</a:t>
            </a:r>
            <a:r>
              <a:rPr sz="1467" spc="5" dirty="0">
                <a:solidFill>
                  <a:srgbClr val="FDFFFD"/>
                </a:solidFill>
                <a:latin typeface="Calibri"/>
                <a:cs typeface="Calibri"/>
              </a:rPr>
              <a:t>o</a:t>
            </a:r>
            <a:r>
              <a:rPr sz="1467" spc="59" dirty="0">
                <a:solidFill>
                  <a:srgbClr val="FDFFFD"/>
                </a:solidFill>
                <a:latin typeface="Calibri"/>
                <a:cs typeface="Calibri"/>
              </a:rPr>
              <a:t>l</a:t>
            </a:r>
            <a:r>
              <a:rPr sz="1467" spc="12" dirty="0">
                <a:solidFill>
                  <a:srgbClr val="FDFFFD"/>
                </a:solidFill>
                <a:latin typeface="Calibri"/>
                <a:cs typeface="Calibri"/>
              </a:rPr>
              <a:t>us</a:t>
            </a:r>
            <a:r>
              <a:rPr sz="1467" spc="59" dirty="0">
                <a:solidFill>
                  <a:srgbClr val="FDFFFD"/>
                </a:solidFill>
                <a:latin typeface="Calibri"/>
                <a:cs typeface="Calibri"/>
              </a:rPr>
              <a:t>i</a:t>
            </a:r>
            <a:r>
              <a:rPr sz="1467" spc="5" dirty="0">
                <a:solidFill>
                  <a:srgbClr val="FDFFFD"/>
                </a:solidFill>
                <a:latin typeface="Calibri"/>
                <a:cs typeface="Calibri"/>
              </a:rPr>
              <a:t>o</a:t>
            </a:r>
            <a:r>
              <a:rPr sz="1467" spc="12" dirty="0">
                <a:solidFill>
                  <a:srgbClr val="FDFFFD"/>
                </a:solidFill>
                <a:latin typeface="Calibri"/>
                <a:cs typeface="Calibri"/>
              </a:rPr>
              <a:t>n</a:t>
            </a:r>
            <a:r>
              <a:rPr sz="1467" spc="52" dirty="0">
                <a:solidFill>
                  <a:srgbClr val="FDFFFD"/>
                </a:solidFill>
                <a:latin typeface="Calibri"/>
                <a:cs typeface="Calibri"/>
              </a:rPr>
              <a:t>e</a:t>
            </a:r>
            <a:r>
              <a:rPr sz="1467" spc="-119" dirty="0">
                <a:solidFill>
                  <a:srgbClr val="FDFFFD"/>
                </a:solidFill>
                <a:latin typeface="Calibri"/>
                <a:cs typeface="Calibri"/>
              </a:rPr>
              <a:t>r</a:t>
            </a:r>
            <a:r>
              <a:rPr sz="1467" dirty="0">
                <a:solidFill>
                  <a:srgbClr val="FDFFFD"/>
                </a:solidFill>
                <a:latin typeface="Calibri"/>
                <a:cs typeface="Calibri"/>
              </a:rPr>
              <a:t>,</a:t>
            </a:r>
            <a:r>
              <a:rPr sz="1467" spc="39" dirty="0">
                <a:solidFill>
                  <a:srgbClr val="FDFFFD"/>
                </a:solidFill>
                <a:latin typeface="Calibri"/>
                <a:cs typeface="Calibri"/>
              </a:rPr>
              <a:t> </a:t>
            </a:r>
            <a:r>
              <a:rPr sz="1467" spc="52" dirty="0">
                <a:solidFill>
                  <a:srgbClr val="FDFFFD"/>
                </a:solidFill>
                <a:latin typeface="Calibri"/>
                <a:cs typeface="Calibri"/>
              </a:rPr>
              <a:t>li</a:t>
            </a:r>
            <a:r>
              <a:rPr sz="1467" spc="-85" dirty="0">
                <a:solidFill>
                  <a:srgbClr val="FDFFFD"/>
                </a:solidFill>
                <a:latin typeface="Calibri"/>
                <a:cs typeface="Calibri"/>
              </a:rPr>
              <a:t>n</a:t>
            </a:r>
            <a:r>
              <a:rPr sz="1467" spc="-5" dirty="0">
                <a:solidFill>
                  <a:srgbClr val="FDFFFD"/>
                </a:solidFill>
                <a:latin typeface="Calibri"/>
                <a:cs typeface="Calibri"/>
              </a:rPr>
              <a:t>g</a:t>
            </a:r>
            <a:r>
              <a:rPr sz="1467" spc="19" dirty="0">
                <a:solidFill>
                  <a:srgbClr val="FDFFFD"/>
                </a:solidFill>
                <a:latin typeface="Calibri"/>
                <a:cs typeface="Calibri"/>
              </a:rPr>
              <a:t>k</a:t>
            </a:r>
            <a:r>
              <a:rPr sz="1467" spc="12" dirty="0">
                <a:solidFill>
                  <a:srgbClr val="FDFFFD"/>
                </a:solidFill>
                <a:latin typeface="Calibri"/>
                <a:cs typeface="Calibri"/>
              </a:rPr>
              <a:t>u</a:t>
            </a:r>
            <a:r>
              <a:rPr sz="1467" spc="-85" dirty="0">
                <a:solidFill>
                  <a:srgbClr val="FDFFFD"/>
                </a:solidFill>
                <a:latin typeface="Calibri"/>
                <a:cs typeface="Calibri"/>
              </a:rPr>
              <a:t>n</a:t>
            </a:r>
            <a:r>
              <a:rPr sz="1467" spc="-5" dirty="0">
                <a:solidFill>
                  <a:srgbClr val="FDFFFD"/>
                </a:solidFill>
                <a:latin typeface="Calibri"/>
                <a:cs typeface="Calibri"/>
              </a:rPr>
              <a:t>g</a:t>
            </a:r>
            <a:r>
              <a:rPr sz="1467" spc="-19" dirty="0">
                <a:solidFill>
                  <a:srgbClr val="FDFFFD"/>
                </a:solidFill>
                <a:latin typeface="Calibri"/>
                <a:cs typeface="Calibri"/>
              </a:rPr>
              <a:t>a</a:t>
            </a:r>
            <a:r>
              <a:rPr sz="1467" dirty="0">
                <a:solidFill>
                  <a:srgbClr val="FDFFFD"/>
                </a:solidFill>
                <a:latin typeface="Calibri"/>
                <a:cs typeface="Calibri"/>
              </a:rPr>
              <a:t>n</a:t>
            </a:r>
            <a:r>
              <a:rPr sz="1467" spc="9" dirty="0">
                <a:solidFill>
                  <a:srgbClr val="FDFFFD"/>
                </a:solidFill>
                <a:latin typeface="Calibri"/>
                <a:cs typeface="Calibri"/>
              </a:rPr>
              <a:t> </a:t>
            </a:r>
            <a:r>
              <a:rPr sz="1467" spc="12" dirty="0">
                <a:solidFill>
                  <a:srgbClr val="FDFFFD"/>
                </a:solidFill>
                <a:latin typeface="Calibri"/>
                <a:cs typeface="Calibri"/>
              </a:rPr>
              <a:t>p</a:t>
            </a:r>
            <a:r>
              <a:rPr sz="1467" spc="52" dirty="0">
                <a:solidFill>
                  <a:srgbClr val="FDFFFD"/>
                </a:solidFill>
                <a:latin typeface="Calibri"/>
                <a:cs typeface="Calibri"/>
              </a:rPr>
              <a:t>e</a:t>
            </a:r>
            <a:r>
              <a:rPr sz="1467" spc="12" dirty="0">
                <a:solidFill>
                  <a:srgbClr val="FDFFFD"/>
                </a:solidFill>
                <a:latin typeface="Calibri"/>
                <a:cs typeface="Calibri"/>
              </a:rPr>
              <a:t>nd</a:t>
            </a:r>
            <a:r>
              <a:rPr sz="1467" spc="52" dirty="0">
                <a:solidFill>
                  <a:srgbClr val="FDFFFD"/>
                </a:solidFill>
                <a:latin typeface="Calibri"/>
                <a:cs typeface="Calibri"/>
              </a:rPr>
              <a:t>i</a:t>
            </a:r>
            <a:r>
              <a:rPr sz="1467" spc="12" dirty="0">
                <a:solidFill>
                  <a:srgbClr val="FDFFFD"/>
                </a:solidFill>
                <a:latin typeface="Calibri"/>
                <a:cs typeface="Calibri"/>
              </a:rPr>
              <a:t>d</a:t>
            </a:r>
            <a:r>
              <a:rPr sz="1467" spc="52" dirty="0">
                <a:solidFill>
                  <a:srgbClr val="FDFFFD"/>
                </a:solidFill>
                <a:latin typeface="Calibri"/>
                <a:cs typeface="Calibri"/>
              </a:rPr>
              <a:t>i</a:t>
            </a:r>
            <a:r>
              <a:rPr sz="1467" spc="19" dirty="0">
                <a:solidFill>
                  <a:srgbClr val="FDFFFD"/>
                </a:solidFill>
                <a:latin typeface="Calibri"/>
                <a:cs typeface="Calibri"/>
              </a:rPr>
              <a:t>k</a:t>
            </a:r>
            <a:r>
              <a:rPr sz="1467" spc="-19" dirty="0">
                <a:solidFill>
                  <a:srgbClr val="FDFFFD"/>
                </a:solidFill>
                <a:latin typeface="Calibri"/>
                <a:cs typeface="Calibri"/>
              </a:rPr>
              <a:t>a</a:t>
            </a:r>
            <a:r>
              <a:rPr sz="1467" dirty="0">
                <a:solidFill>
                  <a:srgbClr val="FDFFFD"/>
                </a:solidFill>
                <a:latin typeface="Calibri"/>
                <a:cs typeface="Calibri"/>
              </a:rPr>
              <a:t>n</a:t>
            </a:r>
            <a:r>
              <a:rPr sz="1467" spc="12" dirty="0">
                <a:solidFill>
                  <a:srgbClr val="FDFFFD"/>
                </a:solidFill>
                <a:latin typeface="Calibri"/>
                <a:cs typeface="Calibri"/>
              </a:rPr>
              <a:t> </a:t>
            </a:r>
            <a:r>
              <a:rPr sz="1467" spc="-19" dirty="0">
                <a:solidFill>
                  <a:srgbClr val="FDFFFD"/>
                </a:solidFill>
                <a:latin typeface="Calibri"/>
                <a:cs typeface="Calibri"/>
              </a:rPr>
              <a:t>a</a:t>
            </a:r>
            <a:r>
              <a:rPr sz="1467" spc="12" dirty="0">
                <a:solidFill>
                  <a:srgbClr val="FDFFFD"/>
                </a:solidFill>
                <a:latin typeface="Calibri"/>
                <a:cs typeface="Calibri"/>
              </a:rPr>
              <a:t>n</a:t>
            </a:r>
            <a:r>
              <a:rPr sz="1467" spc="-19" dirty="0">
                <a:solidFill>
                  <a:srgbClr val="FDFFFD"/>
                </a:solidFill>
                <a:latin typeface="Calibri"/>
                <a:cs typeface="Calibri"/>
              </a:rPr>
              <a:t>a</a:t>
            </a:r>
            <a:r>
              <a:rPr sz="1467" dirty="0">
                <a:solidFill>
                  <a:srgbClr val="FDFFFD"/>
                </a:solidFill>
                <a:latin typeface="Calibri"/>
                <a:cs typeface="Calibri"/>
              </a:rPr>
              <a:t>k</a:t>
            </a:r>
            <a:r>
              <a:rPr sz="1467" spc="-56" dirty="0">
                <a:solidFill>
                  <a:srgbClr val="FDFFFD"/>
                </a:solidFill>
                <a:latin typeface="Calibri"/>
                <a:cs typeface="Calibri"/>
              </a:rPr>
              <a:t> </a:t>
            </a:r>
            <a:r>
              <a:rPr sz="1467" dirty="0">
                <a:solidFill>
                  <a:srgbClr val="FDFFFD"/>
                </a:solidFill>
                <a:latin typeface="Calibri"/>
                <a:cs typeface="Calibri"/>
              </a:rPr>
              <a:t>m</a:t>
            </a:r>
            <a:r>
              <a:rPr sz="1467" spc="52" dirty="0">
                <a:solidFill>
                  <a:srgbClr val="FDFFFD"/>
                </a:solidFill>
                <a:latin typeface="Calibri"/>
                <a:cs typeface="Calibri"/>
              </a:rPr>
              <a:t>el</a:t>
            </a:r>
            <a:r>
              <a:rPr sz="1467" spc="12" dirty="0">
                <a:solidFill>
                  <a:srgbClr val="FDFFFD"/>
                </a:solidFill>
                <a:latin typeface="Calibri"/>
                <a:cs typeface="Calibri"/>
              </a:rPr>
              <a:t>u</a:t>
            </a:r>
            <a:r>
              <a:rPr sz="1467" spc="-19" dirty="0">
                <a:solidFill>
                  <a:srgbClr val="FDFFFD"/>
                </a:solidFill>
                <a:latin typeface="Calibri"/>
                <a:cs typeface="Calibri"/>
              </a:rPr>
              <a:t>a</a:t>
            </a:r>
            <a:r>
              <a:rPr sz="1467" dirty="0">
                <a:solidFill>
                  <a:srgbClr val="FDFFFD"/>
                </a:solidFill>
                <a:latin typeface="Calibri"/>
                <a:cs typeface="Calibri"/>
              </a:rPr>
              <a:t>s</a:t>
            </a:r>
            <a:r>
              <a:rPr sz="1467" spc="-33" dirty="0">
                <a:solidFill>
                  <a:srgbClr val="FDFFFD"/>
                </a:solidFill>
                <a:latin typeface="Calibri"/>
                <a:cs typeface="Calibri"/>
              </a:rPr>
              <a:t> </a:t>
            </a:r>
            <a:r>
              <a:rPr sz="1467" dirty="0">
                <a:solidFill>
                  <a:srgbClr val="FDFFFD"/>
                </a:solidFill>
                <a:latin typeface="Calibri"/>
                <a:cs typeface="Calibri"/>
              </a:rPr>
              <a:t>–</a:t>
            </a:r>
            <a:r>
              <a:rPr sz="1467" spc="33" dirty="0">
                <a:solidFill>
                  <a:srgbClr val="FDFFFD"/>
                </a:solidFill>
                <a:latin typeface="Calibri"/>
                <a:cs typeface="Calibri"/>
              </a:rPr>
              <a:t> </a:t>
            </a:r>
            <a:r>
              <a:rPr sz="1467" spc="19" dirty="0">
                <a:solidFill>
                  <a:srgbClr val="FDFFFD"/>
                </a:solidFill>
                <a:latin typeface="Calibri"/>
                <a:cs typeface="Calibri"/>
              </a:rPr>
              <a:t>s</a:t>
            </a:r>
            <a:r>
              <a:rPr sz="1467" spc="52" dirty="0">
                <a:solidFill>
                  <a:srgbClr val="FDFFFD"/>
                </a:solidFill>
                <a:latin typeface="Calibri"/>
                <a:cs typeface="Calibri"/>
              </a:rPr>
              <a:t>e</a:t>
            </a:r>
            <a:r>
              <a:rPr sz="1467" spc="39" dirty="0">
                <a:solidFill>
                  <a:srgbClr val="FDFFFD"/>
                </a:solidFill>
                <a:latin typeface="Calibri"/>
                <a:cs typeface="Calibri"/>
              </a:rPr>
              <a:t>j</a:t>
            </a:r>
            <a:r>
              <a:rPr sz="1467" spc="-19" dirty="0">
                <a:solidFill>
                  <a:srgbClr val="FDFFFD"/>
                </a:solidFill>
                <a:latin typeface="Calibri"/>
                <a:cs typeface="Calibri"/>
              </a:rPr>
              <a:t>a</a:t>
            </a:r>
            <a:r>
              <a:rPr sz="1467" spc="52" dirty="0">
                <a:solidFill>
                  <a:srgbClr val="FDFFFD"/>
                </a:solidFill>
                <a:latin typeface="Calibri"/>
                <a:cs typeface="Calibri"/>
              </a:rPr>
              <a:t>l</a:t>
            </a:r>
            <a:r>
              <a:rPr sz="1467" spc="-12" dirty="0">
                <a:solidFill>
                  <a:srgbClr val="FDFFFD"/>
                </a:solidFill>
                <a:latin typeface="Calibri"/>
                <a:cs typeface="Calibri"/>
              </a:rPr>
              <a:t>a</a:t>
            </a:r>
            <a:r>
              <a:rPr sz="1467" dirty="0">
                <a:solidFill>
                  <a:srgbClr val="FDFFFD"/>
                </a:solidFill>
                <a:latin typeface="Calibri"/>
                <a:cs typeface="Calibri"/>
              </a:rPr>
              <a:t>n</a:t>
            </a:r>
            <a:r>
              <a:rPr sz="1467" spc="-36" dirty="0">
                <a:solidFill>
                  <a:srgbClr val="FDFFFD"/>
                </a:solidFill>
                <a:latin typeface="Calibri"/>
                <a:cs typeface="Calibri"/>
              </a:rPr>
              <a:t> </a:t>
            </a:r>
            <a:r>
              <a:rPr sz="1467" spc="12" dirty="0">
                <a:solidFill>
                  <a:srgbClr val="FDFFFD"/>
                </a:solidFill>
                <a:latin typeface="Calibri"/>
                <a:cs typeface="Calibri"/>
              </a:rPr>
              <a:t>d</a:t>
            </a:r>
            <a:r>
              <a:rPr sz="1467" spc="52" dirty="0">
                <a:solidFill>
                  <a:srgbClr val="FDFFFD"/>
                </a:solidFill>
                <a:latin typeface="Calibri"/>
                <a:cs typeface="Calibri"/>
              </a:rPr>
              <a:t>e</a:t>
            </a:r>
            <a:r>
              <a:rPr sz="1467" spc="12" dirty="0">
                <a:solidFill>
                  <a:srgbClr val="FDFFFD"/>
                </a:solidFill>
                <a:latin typeface="Calibri"/>
                <a:cs typeface="Calibri"/>
              </a:rPr>
              <a:t>n</a:t>
            </a:r>
            <a:r>
              <a:rPr sz="1467" spc="-5" dirty="0">
                <a:solidFill>
                  <a:srgbClr val="FDFFFD"/>
                </a:solidFill>
                <a:latin typeface="Calibri"/>
                <a:cs typeface="Calibri"/>
              </a:rPr>
              <a:t>g</a:t>
            </a:r>
            <a:r>
              <a:rPr sz="1467" spc="-19" dirty="0">
                <a:solidFill>
                  <a:srgbClr val="FDFFFD"/>
                </a:solidFill>
                <a:latin typeface="Calibri"/>
                <a:cs typeface="Calibri"/>
              </a:rPr>
              <a:t>a</a:t>
            </a:r>
            <a:r>
              <a:rPr sz="1467" dirty="0">
                <a:solidFill>
                  <a:srgbClr val="FDFFFD"/>
                </a:solidFill>
                <a:latin typeface="Calibri"/>
                <a:cs typeface="Calibri"/>
              </a:rPr>
              <a:t>n</a:t>
            </a:r>
            <a:r>
              <a:rPr sz="1467" spc="68" dirty="0">
                <a:solidFill>
                  <a:srgbClr val="FDFFFD"/>
                </a:solidFill>
                <a:latin typeface="Calibri"/>
                <a:cs typeface="Calibri"/>
              </a:rPr>
              <a:t> </a:t>
            </a:r>
            <a:r>
              <a:rPr sz="1467" spc="12" dirty="0">
                <a:solidFill>
                  <a:srgbClr val="FDFFFD"/>
                </a:solidFill>
                <a:latin typeface="Calibri"/>
                <a:cs typeface="Calibri"/>
              </a:rPr>
              <a:t>p</a:t>
            </a:r>
            <a:r>
              <a:rPr sz="1467" spc="52" dirty="0">
                <a:solidFill>
                  <a:srgbClr val="FDFFFD"/>
                </a:solidFill>
                <a:latin typeface="Calibri"/>
                <a:cs typeface="Calibri"/>
              </a:rPr>
              <a:t>e</a:t>
            </a:r>
            <a:r>
              <a:rPr sz="1467" spc="-19" dirty="0">
                <a:solidFill>
                  <a:srgbClr val="FDFFFD"/>
                </a:solidFill>
                <a:latin typeface="Calibri"/>
                <a:cs typeface="Calibri"/>
              </a:rPr>
              <a:t>r</a:t>
            </a:r>
            <a:r>
              <a:rPr sz="1467" spc="-79" dirty="0">
                <a:solidFill>
                  <a:srgbClr val="FDFFFD"/>
                </a:solidFill>
                <a:latin typeface="Calibri"/>
                <a:cs typeface="Calibri"/>
              </a:rPr>
              <a:t>k</a:t>
            </a:r>
            <a:r>
              <a:rPr sz="1467" spc="52" dirty="0">
                <a:solidFill>
                  <a:srgbClr val="FDFFFD"/>
                </a:solidFill>
                <a:latin typeface="Calibri"/>
                <a:cs typeface="Calibri"/>
              </a:rPr>
              <a:t>e</a:t>
            </a:r>
            <a:r>
              <a:rPr sz="1467" spc="5" dirty="0">
                <a:solidFill>
                  <a:srgbClr val="FDFFFD"/>
                </a:solidFill>
                <a:latin typeface="Calibri"/>
                <a:cs typeface="Calibri"/>
              </a:rPr>
              <a:t>m</a:t>
            </a:r>
            <a:r>
              <a:rPr sz="1467" spc="12" dirty="0">
                <a:solidFill>
                  <a:srgbClr val="FDFFFD"/>
                </a:solidFill>
                <a:latin typeface="Calibri"/>
                <a:cs typeface="Calibri"/>
              </a:rPr>
              <a:t>b</a:t>
            </a:r>
            <a:r>
              <a:rPr sz="1467" spc="-19" dirty="0">
                <a:solidFill>
                  <a:srgbClr val="FDFFFD"/>
                </a:solidFill>
                <a:latin typeface="Calibri"/>
                <a:cs typeface="Calibri"/>
              </a:rPr>
              <a:t>a</a:t>
            </a:r>
            <a:r>
              <a:rPr sz="1467" spc="12" dirty="0">
                <a:solidFill>
                  <a:srgbClr val="FDFFFD"/>
                </a:solidFill>
                <a:latin typeface="Calibri"/>
                <a:cs typeface="Calibri"/>
              </a:rPr>
              <a:t>n</a:t>
            </a:r>
            <a:r>
              <a:rPr sz="1467" spc="-5" dirty="0">
                <a:solidFill>
                  <a:srgbClr val="FDFFFD"/>
                </a:solidFill>
                <a:latin typeface="Calibri"/>
                <a:cs typeface="Calibri"/>
              </a:rPr>
              <a:t>g</a:t>
            </a:r>
            <a:r>
              <a:rPr sz="1467" spc="-19" dirty="0">
                <a:solidFill>
                  <a:srgbClr val="FDFFFD"/>
                </a:solidFill>
                <a:latin typeface="Calibri"/>
                <a:cs typeface="Calibri"/>
              </a:rPr>
              <a:t>a</a:t>
            </a:r>
            <a:r>
              <a:rPr sz="1467" dirty="0">
                <a:solidFill>
                  <a:srgbClr val="FDFFFD"/>
                </a:solidFill>
                <a:latin typeface="Calibri"/>
                <a:cs typeface="Calibri"/>
              </a:rPr>
              <a:t>n</a:t>
            </a:r>
            <a:r>
              <a:rPr sz="1467" spc="159" dirty="0">
                <a:solidFill>
                  <a:srgbClr val="FDFFFD"/>
                </a:solidFill>
                <a:latin typeface="Calibri"/>
                <a:cs typeface="Calibri"/>
              </a:rPr>
              <a:t> </a:t>
            </a:r>
            <a:r>
              <a:rPr sz="1467" spc="40" dirty="0">
                <a:solidFill>
                  <a:srgbClr val="FDFFFD"/>
                </a:solidFill>
                <a:latin typeface="Calibri"/>
                <a:cs typeface="Calibri"/>
              </a:rPr>
              <a:t>j</a:t>
            </a:r>
            <a:r>
              <a:rPr sz="1467" spc="-13" dirty="0">
                <a:solidFill>
                  <a:srgbClr val="FDFFFD"/>
                </a:solidFill>
                <a:latin typeface="Calibri"/>
                <a:cs typeface="Calibri"/>
              </a:rPr>
              <a:t>a</a:t>
            </a:r>
            <a:r>
              <a:rPr sz="1467" dirty="0">
                <a:solidFill>
                  <a:srgbClr val="FDFFFD"/>
                </a:solidFill>
                <a:latin typeface="Calibri"/>
                <a:cs typeface="Calibri"/>
              </a:rPr>
              <a:t>m</a:t>
            </a:r>
            <a:r>
              <a:rPr sz="1467" spc="-20" dirty="0">
                <a:solidFill>
                  <a:srgbClr val="FDFFFD"/>
                </a:solidFill>
                <a:latin typeface="Calibri"/>
                <a:cs typeface="Calibri"/>
              </a:rPr>
              <a:t>a</a:t>
            </a:r>
            <a:r>
              <a:rPr sz="1467" dirty="0">
                <a:solidFill>
                  <a:srgbClr val="FDFFFD"/>
                </a:solidFill>
                <a:latin typeface="Calibri"/>
                <a:cs typeface="Calibri"/>
              </a:rPr>
              <a:t>n </a:t>
            </a:r>
            <a:r>
              <a:rPr sz="1467" spc="12" dirty="0">
                <a:solidFill>
                  <a:srgbClr val="FDFFFD"/>
                </a:solidFill>
                <a:latin typeface="Calibri"/>
                <a:cs typeface="Calibri"/>
              </a:rPr>
              <a:t>d</a:t>
            </a:r>
            <a:r>
              <a:rPr sz="1467" spc="-19" dirty="0">
                <a:solidFill>
                  <a:srgbClr val="FDFFFD"/>
                </a:solidFill>
                <a:latin typeface="Calibri"/>
                <a:cs typeface="Calibri"/>
              </a:rPr>
              <a:t>a</a:t>
            </a:r>
            <a:r>
              <a:rPr sz="1467" dirty="0">
                <a:solidFill>
                  <a:srgbClr val="FDFFFD"/>
                </a:solidFill>
                <a:latin typeface="Calibri"/>
                <a:cs typeface="Calibri"/>
              </a:rPr>
              <a:t>n</a:t>
            </a:r>
            <a:r>
              <a:rPr sz="1467" spc="124" dirty="0">
                <a:solidFill>
                  <a:srgbClr val="FDFFFD"/>
                </a:solidFill>
                <a:latin typeface="Calibri"/>
                <a:cs typeface="Calibri"/>
              </a:rPr>
              <a:t> </a:t>
            </a:r>
            <a:r>
              <a:rPr sz="1467" spc="12" dirty="0">
                <a:solidFill>
                  <a:srgbClr val="FDFFFD"/>
                </a:solidFill>
                <a:latin typeface="Calibri"/>
                <a:cs typeface="Calibri"/>
              </a:rPr>
              <a:t>p</a:t>
            </a:r>
            <a:r>
              <a:rPr sz="1467" spc="52" dirty="0">
                <a:solidFill>
                  <a:srgbClr val="FDFFFD"/>
                </a:solidFill>
                <a:latin typeface="Calibri"/>
                <a:cs typeface="Calibri"/>
              </a:rPr>
              <a:t>e</a:t>
            </a:r>
            <a:r>
              <a:rPr sz="1467" spc="-25" dirty="0">
                <a:solidFill>
                  <a:srgbClr val="FDFFFD"/>
                </a:solidFill>
                <a:latin typeface="Calibri"/>
                <a:cs typeface="Calibri"/>
              </a:rPr>
              <a:t>r</a:t>
            </a:r>
            <a:r>
              <a:rPr sz="1467" dirty="0">
                <a:solidFill>
                  <a:srgbClr val="FDFFFD"/>
                </a:solidFill>
                <a:latin typeface="Calibri"/>
                <a:cs typeface="Calibri"/>
              </a:rPr>
              <a:t>t</a:t>
            </a:r>
            <a:r>
              <a:rPr sz="1467" spc="12" dirty="0">
                <a:solidFill>
                  <a:srgbClr val="FDFFFD"/>
                </a:solidFill>
                <a:latin typeface="Calibri"/>
                <a:cs typeface="Calibri"/>
              </a:rPr>
              <a:t>u</a:t>
            </a:r>
            <a:r>
              <a:rPr sz="1467" dirty="0">
                <a:solidFill>
                  <a:srgbClr val="FDFFFD"/>
                </a:solidFill>
                <a:latin typeface="Calibri"/>
                <a:cs typeface="Calibri"/>
              </a:rPr>
              <a:t>m</a:t>
            </a:r>
            <a:r>
              <a:rPr sz="1467" spc="12" dirty="0">
                <a:solidFill>
                  <a:srgbClr val="FDFFFD"/>
                </a:solidFill>
                <a:latin typeface="Calibri"/>
                <a:cs typeface="Calibri"/>
              </a:rPr>
              <a:t>buh</a:t>
            </a:r>
            <a:r>
              <a:rPr sz="1467" spc="-19" dirty="0">
                <a:solidFill>
                  <a:srgbClr val="FDFFFD"/>
                </a:solidFill>
                <a:latin typeface="Calibri"/>
                <a:cs typeface="Calibri"/>
              </a:rPr>
              <a:t>a</a:t>
            </a:r>
            <a:r>
              <a:rPr sz="1467" dirty="0">
                <a:solidFill>
                  <a:srgbClr val="FDFFFD"/>
                </a:solidFill>
                <a:latin typeface="Calibri"/>
                <a:cs typeface="Calibri"/>
              </a:rPr>
              <a:t>n</a:t>
            </a:r>
            <a:r>
              <a:rPr sz="1467" spc="44" dirty="0">
                <a:solidFill>
                  <a:srgbClr val="FDFFFD"/>
                </a:solidFill>
                <a:latin typeface="Calibri"/>
                <a:cs typeface="Calibri"/>
              </a:rPr>
              <a:t> </a:t>
            </a:r>
            <a:r>
              <a:rPr sz="1467" spc="-79" dirty="0">
                <a:solidFill>
                  <a:srgbClr val="FDFFFD"/>
                </a:solidFill>
                <a:latin typeface="Calibri"/>
                <a:cs typeface="Calibri"/>
              </a:rPr>
              <a:t>k</a:t>
            </a:r>
            <a:r>
              <a:rPr sz="1467" spc="12" dirty="0">
                <a:solidFill>
                  <a:srgbClr val="FDFFFD"/>
                </a:solidFill>
                <a:latin typeface="Calibri"/>
                <a:cs typeface="Calibri"/>
              </a:rPr>
              <a:t>o</a:t>
            </a:r>
            <a:r>
              <a:rPr sz="1467" dirty="0">
                <a:solidFill>
                  <a:srgbClr val="FDFFFD"/>
                </a:solidFill>
                <a:latin typeface="Calibri"/>
                <a:cs typeface="Calibri"/>
              </a:rPr>
              <a:t>m</a:t>
            </a:r>
            <a:r>
              <a:rPr sz="1467" spc="12" dirty="0">
                <a:solidFill>
                  <a:srgbClr val="FDFFFD"/>
                </a:solidFill>
                <a:latin typeface="Calibri"/>
                <a:cs typeface="Calibri"/>
              </a:rPr>
              <a:t>un</a:t>
            </a:r>
            <a:r>
              <a:rPr sz="1467" spc="52" dirty="0">
                <a:solidFill>
                  <a:srgbClr val="FDFFFD"/>
                </a:solidFill>
                <a:latin typeface="Calibri"/>
                <a:cs typeface="Calibri"/>
              </a:rPr>
              <a:t>i</a:t>
            </a:r>
            <a:r>
              <a:rPr sz="1467" dirty="0">
                <a:solidFill>
                  <a:srgbClr val="FDFFFD"/>
                </a:solidFill>
                <a:latin typeface="Calibri"/>
                <a:cs typeface="Calibri"/>
              </a:rPr>
              <a:t>t</a:t>
            </a:r>
            <a:r>
              <a:rPr sz="1467" spc="-19" dirty="0">
                <a:solidFill>
                  <a:srgbClr val="FDFFFD"/>
                </a:solidFill>
                <a:latin typeface="Calibri"/>
                <a:cs typeface="Calibri"/>
              </a:rPr>
              <a:t>a</a:t>
            </a:r>
            <a:r>
              <a:rPr sz="1467" dirty="0">
                <a:solidFill>
                  <a:srgbClr val="FDFFFD"/>
                </a:solidFill>
                <a:latin typeface="Calibri"/>
                <a:cs typeface="Calibri"/>
              </a:rPr>
              <a:t>s</a:t>
            </a:r>
            <a:r>
              <a:rPr sz="1467" spc="104" dirty="0">
                <a:solidFill>
                  <a:srgbClr val="FDFFFD"/>
                </a:solidFill>
                <a:latin typeface="Calibri"/>
                <a:cs typeface="Calibri"/>
              </a:rPr>
              <a:t> </a:t>
            </a:r>
            <a:r>
              <a:rPr sz="1467" spc="12" dirty="0">
                <a:solidFill>
                  <a:srgbClr val="FDFFFD"/>
                </a:solidFill>
                <a:latin typeface="Calibri"/>
                <a:cs typeface="Calibri"/>
              </a:rPr>
              <a:t>s</a:t>
            </a:r>
            <a:r>
              <a:rPr sz="1467" spc="52" dirty="0">
                <a:solidFill>
                  <a:srgbClr val="FDFFFD"/>
                </a:solidFill>
                <a:latin typeface="Calibri"/>
                <a:cs typeface="Calibri"/>
              </a:rPr>
              <a:t>e</a:t>
            </a:r>
            <a:r>
              <a:rPr sz="1467" spc="-19" dirty="0">
                <a:solidFill>
                  <a:srgbClr val="FDFFFD"/>
                </a:solidFill>
                <a:latin typeface="Calibri"/>
                <a:cs typeface="Calibri"/>
              </a:rPr>
              <a:t>r</a:t>
            </a:r>
            <a:r>
              <a:rPr sz="1467" dirty="0">
                <a:solidFill>
                  <a:srgbClr val="FDFFFD"/>
                </a:solidFill>
                <a:latin typeface="Calibri"/>
                <a:cs typeface="Calibri"/>
              </a:rPr>
              <a:t>ta</a:t>
            </a:r>
            <a:r>
              <a:rPr sz="1467" spc="13" dirty="0">
                <a:solidFill>
                  <a:srgbClr val="FDFFFD"/>
                </a:solidFill>
                <a:latin typeface="Calibri"/>
                <a:cs typeface="Calibri"/>
              </a:rPr>
              <a:t> </a:t>
            </a:r>
            <a:r>
              <a:rPr sz="1467" spc="-79" dirty="0">
                <a:solidFill>
                  <a:srgbClr val="FDFFFD"/>
                </a:solidFill>
                <a:latin typeface="Calibri"/>
                <a:cs typeface="Calibri"/>
              </a:rPr>
              <a:t>k</a:t>
            </a:r>
            <a:r>
              <a:rPr sz="1467" spc="52" dirty="0">
                <a:solidFill>
                  <a:srgbClr val="FDFFFD"/>
                </a:solidFill>
                <a:latin typeface="Calibri"/>
                <a:cs typeface="Calibri"/>
              </a:rPr>
              <a:t>e</a:t>
            </a:r>
            <a:r>
              <a:rPr sz="1467" dirty="0">
                <a:solidFill>
                  <a:srgbClr val="FDFFFD"/>
                </a:solidFill>
                <a:latin typeface="Calibri"/>
                <a:cs typeface="Calibri"/>
              </a:rPr>
              <a:t>m</a:t>
            </a:r>
            <a:r>
              <a:rPr sz="1467" spc="-19" dirty="0">
                <a:solidFill>
                  <a:srgbClr val="FDFFFD"/>
                </a:solidFill>
                <a:latin typeface="Calibri"/>
                <a:cs typeface="Calibri"/>
              </a:rPr>
              <a:t>a</a:t>
            </a:r>
            <a:r>
              <a:rPr sz="1467" spc="45" dirty="0">
                <a:solidFill>
                  <a:srgbClr val="FDFFFD"/>
                </a:solidFill>
                <a:latin typeface="Calibri"/>
                <a:cs typeface="Calibri"/>
              </a:rPr>
              <a:t>j</a:t>
            </a:r>
            <a:r>
              <a:rPr sz="1467" spc="12" dirty="0">
                <a:solidFill>
                  <a:srgbClr val="FDFFFD"/>
                </a:solidFill>
                <a:latin typeface="Calibri"/>
                <a:cs typeface="Calibri"/>
              </a:rPr>
              <a:t>u</a:t>
            </a:r>
            <a:r>
              <a:rPr sz="1467" spc="-19" dirty="0">
                <a:solidFill>
                  <a:srgbClr val="FDFFFD"/>
                </a:solidFill>
                <a:latin typeface="Calibri"/>
                <a:cs typeface="Calibri"/>
              </a:rPr>
              <a:t>a</a:t>
            </a:r>
            <a:r>
              <a:rPr sz="1467" dirty="0">
                <a:solidFill>
                  <a:srgbClr val="FDFFFD"/>
                </a:solidFill>
                <a:latin typeface="Calibri"/>
                <a:cs typeface="Calibri"/>
              </a:rPr>
              <a:t>n</a:t>
            </a:r>
            <a:r>
              <a:rPr sz="1467" spc="96" dirty="0">
                <a:solidFill>
                  <a:srgbClr val="FDFFFD"/>
                </a:solidFill>
                <a:latin typeface="Calibri"/>
                <a:cs typeface="Calibri"/>
              </a:rPr>
              <a:t> </a:t>
            </a:r>
            <a:r>
              <a:rPr sz="1467" dirty="0">
                <a:solidFill>
                  <a:srgbClr val="FDFFFD"/>
                </a:solidFill>
                <a:latin typeface="Calibri"/>
                <a:cs typeface="Calibri"/>
              </a:rPr>
              <a:t>t</a:t>
            </a:r>
            <a:r>
              <a:rPr sz="1467" spc="52" dirty="0">
                <a:solidFill>
                  <a:srgbClr val="FDFFFD"/>
                </a:solidFill>
                <a:latin typeface="Calibri"/>
                <a:cs typeface="Calibri"/>
              </a:rPr>
              <a:t>e</a:t>
            </a:r>
            <a:r>
              <a:rPr sz="1467" spc="19" dirty="0">
                <a:solidFill>
                  <a:srgbClr val="FDFFFD"/>
                </a:solidFill>
                <a:latin typeface="Calibri"/>
                <a:cs typeface="Calibri"/>
              </a:rPr>
              <a:t>k</a:t>
            </a:r>
            <a:r>
              <a:rPr sz="1467" spc="12" dirty="0">
                <a:solidFill>
                  <a:srgbClr val="FDFFFD"/>
                </a:solidFill>
                <a:latin typeface="Calibri"/>
                <a:cs typeface="Calibri"/>
              </a:rPr>
              <a:t>no</a:t>
            </a:r>
            <a:r>
              <a:rPr sz="1467" spc="52" dirty="0">
                <a:solidFill>
                  <a:srgbClr val="FDFFFD"/>
                </a:solidFill>
                <a:latin typeface="Calibri"/>
                <a:cs typeface="Calibri"/>
              </a:rPr>
              <a:t>l</a:t>
            </a:r>
            <a:r>
              <a:rPr sz="1467" spc="5" dirty="0">
                <a:solidFill>
                  <a:srgbClr val="FDFFFD"/>
                </a:solidFill>
                <a:latin typeface="Calibri"/>
                <a:cs typeface="Calibri"/>
              </a:rPr>
              <a:t>o</a:t>
            </a:r>
            <a:r>
              <a:rPr sz="1467" spc="-5" dirty="0">
                <a:solidFill>
                  <a:srgbClr val="FDFFFD"/>
                </a:solidFill>
                <a:latin typeface="Calibri"/>
                <a:cs typeface="Calibri"/>
              </a:rPr>
              <a:t>g</a:t>
            </a:r>
            <a:r>
              <a:rPr sz="1467" dirty="0">
                <a:solidFill>
                  <a:srgbClr val="FDFFFD"/>
                </a:solidFill>
                <a:latin typeface="Calibri"/>
                <a:cs typeface="Calibri"/>
              </a:rPr>
              <a:t>i</a:t>
            </a:r>
            <a:r>
              <a:rPr sz="1467" spc="137" dirty="0">
                <a:solidFill>
                  <a:srgbClr val="FDFFFD"/>
                </a:solidFill>
                <a:latin typeface="Calibri"/>
                <a:cs typeface="Calibri"/>
              </a:rPr>
              <a:t> </a:t>
            </a:r>
            <a:r>
              <a:rPr sz="1467" spc="59" dirty="0">
                <a:solidFill>
                  <a:srgbClr val="FDFFFD"/>
                </a:solidFill>
                <a:latin typeface="Calibri"/>
                <a:cs typeface="Calibri"/>
              </a:rPr>
              <a:t>i</a:t>
            </a:r>
            <a:r>
              <a:rPr sz="1467" spc="12" dirty="0">
                <a:solidFill>
                  <a:srgbClr val="FDFFFD"/>
                </a:solidFill>
                <a:latin typeface="Calibri"/>
                <a:cs typeface="Calibri"/>
              </a:rPr>
              <a:t>n</a:t>
            </a:r>
            <a:r>
              <a:rPr sz="1467" spc="39" dirty="0">
                <a:solidFill>
                  <a:srgbClr val="FDFFFD"/>
                </a:solidFill>
                <a:latin typeface="Calibri"/>
                <a:cs typeface="Calibri"/>
              </a:rPr>
              <a:t>f</a:t>
            </a:r>
            <a:r>
              <a:rPr sz="1467" spc="12" dirty="0">
                <a:solidFill>
                  <a:srgbClr val="FDFFFD"/>
                </a:solidFill>
                <a:latin typeface="Calibri"/>
                <a:cs typeface="Calibri"/>
              </a:rPr>
              <a:t>o</a:t>
            </a:r>
            <a:r>
              <a:rPr sz="1467" spc="-25" dirty="0">
                <a:solidFill>
                  <a:srgbClr val="FDFFFD"/>
                </a:solidFill>
                <a:latin typeface="Calibri"/>
                <a:cs typeface="Calibri"/>
              </a:rPr>
              <a:t>r</a:t>
            </a:r>
            <a:r>
              <a:rPr sz="1467" spc="5" dirty="0">
                <a:solidFill>
                  <a:srgbClr val="FDFFFD"/>
                </a:solidFill>
                <a:latin typeface="Calibri"/>
                <a:cs typeface="Calibri"/>
              </a:rPr>
              <a:t>m</a:t>
            </a:r>
            <a:r>
              <a:rPr sz="1467" spc="-19" dirty="0">
                <a:solidFill>
                  <a:srgbClr val="FDFFFD"/>
                </a:solidFill>
                <a:latin typeface="Calibri"/>
                <a:cs typeface="Calibri"/>
              </a:rPr>
              <a:t>a</a:t>
            </a:r>
            <a:r>
              <a:rPr sz="1467" spc="12" dirty="0">
                <a:solidFill>
                  <a:srgbClr val="FDFFFD"/>
                </a:solidFill>
                <a:latin typeface="Calibri"/>
                <a:cs typeface="Calibri"/>
              </a:rPr>
              <a:t>s</a:t>
            </a:r>
            <a:r>
              <a:rPr sz="1467" dirty="0">
                <a:solidFill>
                  <a:srgbClr val="FDFFFD"/>
                </a:solidFill>
                <a:latin typeface="Calibri"/>
                <a:cs typeface="Calibri"/>
              </a:rPr>
              <a:t>i</a:t>
            </a:r>
            <a:r>
              <a:rPr sz="1467" spc="39" dirty="0">
                <a:solidFill>
                  <a:srgbClr val="FDFFFD"/>
                </a:solidFill>
                <a:latin typeface="Calibri"/>
                <a:cs typeface="Calibri"/>
              </a:rPr>
              <a:t> </a:t>
            </a:r>
            <a:r>
              <a:rPr sz="1467" spc="12" dirty="0">
                <a:solidFill>
                  <a:srgbClr val="FDFFFD"/>
                </a:solidFill>
                <a:latin typeface="Calibri"/>
                <a:cs typeface="Calibri"/>
              </a:rPr>
              <a:t>d</a:t>
            </a:r>
            <a:r>
              <a:rPr sz="1467" spc="-19" dirty="0">
                <a:solidFill>
                  <a:srgbClr val="FDFFFD"/>
                </a:solidFill>
                <a:latin typeface="Calibri"/>
                <a:cs typeface="Calibri"/>
              </a:rPr>
              <a:t>a</a:t>
            </a:r>
            <a:r>
              <a:rPr sz="1467" dirty="0">
                <a:solidFill>
                  <a:srgbClr val="FDFFFD"/>
                </a:solidFill>
                <a:latin typeface="Calibri"/>
                <a:cs typeface="Calibri"/>
              </a:rPr>
              <a:t>n</a:t>
            </a:r>
            <a:r>
              <a:rPr sz="1467" spc="-75" dirty="0">
                <a:solidFill>
                  <a:srgbClr val="FDFFFD"/>
                </a:solidFill>
                <a:latin typeface="Calibri"/>
                <a:cs typeface="Calibri"/>
              </a:rPr>
              <a:t> </a:t>
            </a:r>
            <a:r>
              <a:rPr sz="1467" spc="-81" dirty="0">
                <a:solidFill>
                  <a:srgbClr val="FDFFFD"/>
                </a:solidFill>
                <a:latin typeface="Calibri"/>
                <a:cs typeface="Calibri"/>
              </a:rPr>
              <a:t>k</a:t>
            </a:r>
            <a:r>
              <a:rPr sz="1467" spc="13" dirty="0">
                <a:solidFill>
                  <a:srgbClr val="FDFFFD"/>
                </a:solidFill>
                <a:latin typeface="Calibri"/>
                <a:cs typeface="Calibri"/>
              </a:rPr>
              <a:t>o</a:t>
            </a:r>
            <a:r>
              <a:rPr sz="1467" dirty="0">
                <a:solidFill>
                  <a:srgbClr val="FDFFFD"/>
                </a:solidFill>
                <a:latin typeface="Calibri"/>
                <a:cs typeface="Calibri"/>
              </a:rPr>
              <a:t>m</a:t>
            </a:r>
            <a:r>
              <a:rPr sz="1467" spc="13" dirty="0">
                <a:solidFill>
                  <a:srgbClr val="FDFFFD"/>
                </a:solidFill>
                <a:latin typeface="Calibri"/>
                <a:cs typeface="Calibri"/>
              </a:rPr>
              <a:t>un</a:t>
            </a:r>
            <a:r>
              <a:rPr sz="1467" spc="60" dirty="0">
                <a:solidFill>
                  <a:srgbClr val="FDFFFD"/>
                </a:solidFill>
                <a:latin typeface="Calibri"/>
                <a:cs typeface="Calibri"/>
              </a:rPr>
              <a:t>i</a:t>
            </a:r>
            <a:r>
              <a:rPr sz="1467" spc="20" dirty="0">
                <a:solidFill>
                  <a:srgbClr val="FDFFFD"/>
                </a:solidFill>
                <a:latin typeface="Calibri"/>
                <a:cs typeface="Calibri"/>
              </a:rPr>
              <a:t>k</a:t>
            </a:r>
            <a:r>
              <a:rPr sz="1467" spc="-20" dirty="0">
                <a:solidFill>
                  <a:srgbClr val="FDFFFD"/>
                </a:solidFill>
                <a:latin typeface="Calibri"/>
                <a:cs typeface="Calibri"/>
              </a:rPr>
              <a:t>a</a:t>
            </a:r>
            <a:r>
              <a:rPr sz="1467" spc="13" dirty="0">
                <a:solidFill>
                  <a:srgbClr val="FDFFFD"/>
                </a:solidFill>
                <a:latin typeface="Calibri"/>
                <a:cs typeface="Calibri"/>
              </a:rPr>
              <a:t>s</a:t>
            </a:r>
            <a:r>
              <a:rPr sz="1467" dirty="0">
                <a:solidFill>
                  <a:srgbClr val="FDFFFD"/>
                </a:solidFill>
                <a:latin typeface="Calibri"/>
                <a:cs typeface="Calibri"/>
              </a:rPr>
              <a:t>i</a:t>
            </a:r>
            <a:endParaRPr sz="1467">
              <a:latin typeface="Calibri"/>
              <a:cs typeface="Calibri"/>
            </a:endParaRPr>
          </a:p>
          <a:p>
            <a:pPr marL="5595479">
              <a:lnSpc>
                <a:spcPct val="98958"/>
              </a:lnSpc>
              <a:spcBef>
                <a:spcPts val="6509"/>
              </a:spcBef>
            </a:pPr>
            <a:r>
              <a:rPr sz="867" spc="12" dirty="0">
                <a:solidFill>
                  <a:srgbClr val="FFFFFF"/>
                </a:solidFill>
                <a:latin typeface="Bernard MT Condensed"/>
                <a:cs typeface="Bernard MT Condensed"/>
              </a:rPr>
              <a:t>OP</a:t>
            </a:r>
            <a:r>
              <a:rPr sz="867" spc="-19" dirty="0">
                <a:solidFill>
                  <a:srgbClr val="FFFFFF"/>
                </a:solidFill>
                <a:latin typeface="Bernard MT Condensed"/>
                <a:cs typeface="Bernard MT Condensed"/>
              </a:rPr>
              <a:t>T</a:t>
            </a:r>
            <a:r>
              <a:rPr sz="867" spc="-59" dirty="0">
                <a:solidFill>
                  <a:srgbClr val="FFFFFF"/>
                </a:solidFill>
                <a:latin typeface="Bernard MT Condensed"/>
                <a:cs typeface="Bernard MT Condensed"/>
              </a:rPr>
              <a:t>I</a:t>
            </a:r>
            <a:r>
              <a:rPr sz="867" spc="-25" dirty="0">
                <a:solidFill>
                  <a:srgbClr val="FFFFFF"/>
                </a:solidFill>
                <a:latin typeface="Bernard MT Condensed"/>
                <a:cs typeface="Bernard MT Condensed"/>
              </a:rPr>
              <a:t>M</a:t>
            </a:r>
            <a:r>
              <a:rPr sz="867" spc="-33" dirty="0">
                <a:solidFill>
                  <a:srgbClr val="FFFFFF"/>
                </a:solidFill>
                <a:latin typeface="Bernard MT Condensed"/>
                <a:cs typeface="Bernard MT Condensed"/>
              </a:rPr>
              <a:t>A</a:t>
            </a:r>
            <a:r>
              <a:rPr sz="867" spc="-39" dirty="0">
                <a:solidFill>
                  <a:srgbClr val="FFFFFF"/>
                </a:solidFill>
                <a:latin typeface="Bernard MT Condensed"/>
                <a:cs typeface="Bernard MT Condensed"/>
              </a:rPr>
              <a:t>S</a:t>
            </a:r>
            <a:r>
              <a:rPr sz="867" spc="-59" dirty="0">
                <a:solidFill>
                  <a:srgbClr val="FFFFFF"/>
                </a:solidFill>
                <a:latin typeface="Bernard MT Condensed"/>
                <a:cs typeface="Bernard MT Condensed"/>
              </a:rPr>
              <a:t>I</a:t>
            </a:r>
            <a:r>
              <a:rPr sz="867" dirty="0">
                <a:solidFill>
                  <a:srgbClr val="FFFFFF"/>
                </a:solidFill>
                <a:latin typeface="Bernard MT Condensed"/>
                <a:cs typeface="Bernard MT Condensed"/>
              </a:rPr>
              <a:t>,  </a:t>
            </a:r>
            <a:r>
              <a:rPr sz="867" spc="35" dirty="0">
                <a:solidFill>
                  <a:srgbClr val="FFFFFF"/>
                </a:solidFill>
                <a:latin typeface="Bernard MT Condensed"/>
                <a:cs typeface="Bernard MT Condensed"/>
              </a:rPr>
              <a:t> </a:t>
            </a:r>
            <a:r>
              <a:rPr sz="867" spc="-59" dirty="0">
                <a:solidFill>
                  <a:srgbClr val="FFFFFF"/>
                </a:solidFill>
                <a:latin typeface="Bernard MT Condensed"/>
                <a:cs typeface="Bernard MT Condensed"/>
              </a:rPr>
              <a:t>I</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P</a:t>
            </a:r>
            <a:r>
              <a:rPr sz="867" spc="33" dirty="0">
                <a:solidFill>
                  <a:srgbClr val="FFFFFF"/>
                </a:solidFill>
                <a:latin typeface="Bernard MT Condensed"/>
                <a:cs typeface="Bernard MT Condensed"/>
              </a:rPr>
              <a:t>L</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N</a:t>
            </a:r>
            <a:r>
              <a:rPr sz="867" spc="-19" dirty="0">
                <a:solidFill>
                  <a:srgbClr val="FFFFFF"/>
                </a:solidFill>
                <a:latin typeface="Bernard MT Condensed"/>
                <a:cs typeface="Bernard MT Condensed"/>
              </a:rPr>
              <a:t>T</a:t>
            </a:r>
            <a:r>
              <a:rPr sz="867" spc="-33" dirty="0">
                <a:solidFill>
                  <a:srgbClr val="FFFFFF"/>
                </a:solidFill>
                <a:latin typeface="Bernard MT Condensed"/>
                <a:cs typeface="Bernard MT Condensed"/>
              </a:rPr>
              <a:t>A</a:t>
            </a:r>
            <a:r>
              <a:rPr sz="867" spc="-39" dirty="0">
                <a:solidFill>
                  <a:srgbClr val="FFFFFF"/>
                </a:solidFill>
                <a:latin typeface="Bernard MT Condensed"/>
                <a:cs typeface="Bernard MT Condensed"/>
              </a:rPr>
              <a:t>S</a:t>
            </a:r>
            <a:r>
              <a:rPr sz="867" dirty="0">
                <a:solidFill>
                  <a:srgbClr val="FFFFFF"/>
                </a:solidFill>
                <a:latin typeface="Bernard MT Condensed"/>
                <a:cs typeface="Bernard MT Condensed"/>
              </a:rPr>
              <a:t>I  </a:t>
            </a:r>
            <a:r>
              <a:rPr sz="867" spc="47" dirty="0">
                <a:solidFill>
                  <a:srgbClr val="FFFFFF"/>
                </a:solidFill>
                <a:latin typeface="Bernard MT Condensed"/>
                <a:cs typeface="Bernard MT Condensed"/>
              </a:rPr>
              <a:t> </a:t>
            </a:r>
            <a:r>
              <a:rPr sz="867" spc="19" dirty="0">
                <a:solidFill>
                  <a:srgbClr val="FFFFFF"/>
                </a:solidFill>
                <a:latin typeface="Bernard MT Condensed"/>
                <a:cs typeface="Bernard MT Condensed"/>
              </a:rPr>
              <a:t>K</a:t>
            </a:r>
            <a:r>
              <a:rPr sz="867" spc="12" dirty="0">
                <a:solidFill>
                  <a:srgbClr val="FFFFFF"/>
                </a:solidFill>
                <a:latin typeface="Bernard MT Condensed"/>
                <a:cs typeface="Bernard MT Condensed"/>
              </a:rPr>
              <a:t>O</a:t>
            </a:r>
            <a:r>
              <a:rPr sz="867" spc="-12" dirty="0">
                <a:solidFill>
                  <a:srgbClr val="FFFFFF"/>
                </a:solidFill>
                <a:latin typeface="Bernard MT Condensed"/>
                <a:cs typeface="Bernard MT Condensed"/>
              </a:rPr>
              <a:t>N</a:t>
            </a:r>
            <a:r>
              <a:rPr sz="867" spc="-39" dirty="0">
                <a:solidFill>
                  <a:srgbClr val="FFFFFF"/>
                </a:solidFill>
                <a:latin typeface="Bernard MT Condensed"/>
                <a:cs typeface="Bernard MT Condensed"/>
              </a:rPr>
              <a:t>S</a:t>
            </a:r>
            <a:r>
              <a:rPr sz="867" spc="25" dirty="0">
                <a:solidFill>
                  <a:srgbClr val="FFFFFF"/>
                </a:solidFill>
                <a:latin typeface="Bernard MT Condensed"/>
                <a:cs typeface="Bernard MT Condensed"/>
              </a:rPr>
              <a:t>E</a:t>
            </a:r>
            <a:r>
              <a:rPr sz="867" dirty="0">
                <a:solidFill>
                  <a:srgbClr val="FFFFFF"/>
                </a:solidFill>
                <a:latin typeface="Bernard MT Condensed"/>
                <a:cs typeface="Bernard MT Condensed"/>
              </a:rPr>
              <a:t>P</a:t>
            </a:r>
            <a:r>
              <a:rPr sz="867" spc="173" dirty="0">
                <a:solidFill>
                  <a:srgbClr val="FFFFFF"/>
                </a:solidFill>
                <a:latin typeface="Bernard MT Condensed"/>
                <a:cs typeface="Bernard MT Condensed"/>
              </a:rPr>
              <a:t> </a:t>
            </a:r>
            <a:r>
              <a:rPr sz="867" spc="12" dirty="0">
                <a:solidFill>
                  <a:srgbClr val="FFFFFF"/>
                </a:solidFill>
                <a:latin typeface="Bernard MT Condensed"/>
                <a:cs typeface="Bernard MT Condensed"/>
              </a:rPr>
              <a:t>P</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B</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L</a:t>
            </a:r>
            <a:r>
              <a:rPr sz="867" spc="-33" dirty="0">
                <a:solidFill>
                  <a:srgbClr val="FFFFFF"/>
                </a:solidFill>
                <a:latin typeface="Bernard MT Condensed"/>
                <a:cs typeface="Bernard MT Condensed"/>
              </a:rPr>
              <a:t>A</a:t>
            </a:r>
            <a:r>
              <a:rPr sz="867" spc="-72" dirty="0">
                <a:solidFill>
                  <a:srgbClr val="FFFFFF"/>
                </a:solidFill>
                <a:latin typeface="Bernard MT Condensed"/>
                <a:cs typeface="Bernard MT Condensed"/>
              </a:rPr>
              <a:t>J</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N  </a:t>
            </a:r>
            <a:r>
              <a:rPr sz="867" spc="5" dirty="0">
                <a:solidFill>
                  <a:srgbClr val="FFFFFF"/>
                </a:solidFill>
                <a:latin typeface="Bernard MT Condensed"/>
                <a:cs typeface="Bernard MT Condensed"/>
              </a:rPr>
              <a:t> </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OD</a:t>
            </a:r>
            <a:r>
              <a:rPr sz="867" spc="25" dirty="0">
                <a:solidFill>
                  <a:srgbClr val="FFFFFF"/>
                </a:solidFill>
                <a:latin typeface="Bernard MT Condensed"/>
                <a:cs typeface="Bernard MT Condensed"/>
              </a:rPr>
              <a:t>E</a:t>
            </a:r>
            <a:r>
              <a:rPr sz="867" dirty="0">
                <a:solidFill>
                  <a:srgbClr val="FFFFFF"/>
                </a:solidFill>
                <a:latin typeface="Bernard MT Condensed"/>
                <a:cs typeface="Bernard MT Condensed"/>
              </a:rPr>
              <a:t>L</a:t>
            </a:r>
            <a:r>
              <a:rPr sz="867" spc="84" dirty="0">
                <a:solidFill>
                  <a:srgbClr val="FFFFFF"/>
                </a:solidFill>
                <a:latin typeface="Bernard MT Condensed"/>
                <a:cs typeface="Bernard MT Condensed"/>
              </a:rPr>
              <a:t> </a:t>
            </a:r>
            <a:r>
              <a:rPr sz="867" spc="12" dirty="0">
                <a:solidFill>
                  <a:srgbClr val="FFFFFF"/>
                </a:solidFill>
                <a:latin typeface="Bernard MT Condensed"/>
                <a:cs typeface="Bernard MT Condensed"/>
              </a:rPr>
              <a:t>D</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59" dirty="0">
                <a:solidFill>
                  <a:srgbClr val="FFFFFF"/>
                </a:solidFill>
                <a:latin typeface="Bernard MT Condensed"/>
                <a:cs typeface="Bernard MT Condensed"/>
              </a:rPr>
              <a:t>I</a:t>
            </a:r>
            <a:r>
              <a:rPr sz="867" spc="-12" dirty="0">
                <a:solidFill>
                  <a:srgbClr val="FFFFFF"/>
                </a:solidFill>
                <a:latin typeface="Bernard MT Condensed"/>
                <a:cs typeface="Bernard MT Condensed"/>
              </a:rPr>
              <a:t>N</a:t>
            </a:r>
            <a:r>
              <a:rPr sz="867" dirty="0">
                <a:solidFill>
                  <a:srgbClr val="FFFFFF"/>
                </a:solidFill>
                <a:latin typeface="Bernard MT Condensed"/>
                <a:cs typeface="Bernard MT Condensed"/>
              </a:rPr>
              <a:t>G </a:t>
            </a:r>
            <a:r>
              <a:rPr sz="867" spc="63" dirty="0">
                <a:solidFill>
                  <a:srgbClr val="FFFFFF"/>
                </a:solidFill>
                <a:latin typeface="Bernard MT Condensed"/>
                <a:cs typeface="Bernard MT Condensed"/>
              </a:rPr>
              <a:t> </a:t>
            </a:r>
            <a:r>
              <a:rPr sz="867" spc="-39" dirty="0">
                <a:solidFill>
                  <a:srgbClr val="FFFFFF"/>
                </a:solidFill>
                <a:latin typeface="Bernard MT Condensed"/>
                <a:cs typeface="Bernard MT Condensed"/>
              </a:rPr>
              <a:t>S</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B</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G</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I </a:t>
            </a:r>
            <a:r>
              <a:rPr sz="867" spc="1" dirty="0">
                <a:solidFill>
                  <a:srgbClr val="FFFFFF"/>
                </a:solidFill>
                <a:latin typeface="Bernard MT Condensed"/>
                <a:cs typeface="Bernard MT Condensed"/>
              </a:rPr>
              <a:t> </a:t>
            </a:r>
            <a:r>
              <a:rPr sz="867" spc="-33" dirty="0">
                <a:solidFill>
                  <a:srgbClr val="FFFFFF"/>
                </a:solidFill>
                <a:latin typeface="Bernard MT Condensed"/>
                <a:cs typeface="Bernard MT Condensed"/>
              </a:rPr>
              <a:t>A</a:t>
            </a:r>
            <a:r>
              <a:rPr sz="867" spc="33" dirty="0">
                <a:solidFill>
                  <a:srgbClr val="FFFFFF"/>
                </a:solidFill>
                <a:latin typeface="Bernard MT Condensed"/>
                <a:cs typeface="Bernard MT Condensed"/>
              </a:rPr>
              <a:t>L</a:t>
            </a:r>
            <a:r>
              <a:rPr sz="867" spc="-19" dirty="0">
                <a:solidFill>
                  <a:srgbClr val="FFFFFF"/>
                </a:solidFill>
                <a:latin typeface="Bernard MT Condensed"/>
                <a:cs typeface="Bernard MT Condensed"/>
              </a:rPr>
              <a:t>T</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R</a:t>
            </a:r>
            <a:r>
              <a:rPr sz="867" spc="-12" dirty="0">
                <a:solidFill>
                  <a:srgbClr val="FFFFFF"/>
                </a:solidFill>
                <a:latin typeface="Bernard MT Condensed"/>
                <a:cs typeface="Bernard MT Condensed"/>
              </a:rPr>
              <a:t>N</a:t>
            </a:r>
            <a:r>
              <a:rPr sz="867" spc="-33" dirty="0">
                <a:solidFill>
                  <a:srgbClr val="FFFFFF"/>
                </a:solidFill>
                <a:latin typeface="Bernard MT Condensed"/>
                <a:cs typeface="Bernard MT Condensed"/>
              </a:rPr>
              <a:t>A</a:t>
            </a:r>
            <a:r>
              <a:rPr sz="867" spc="-19" dirty="0">
                <a:solidFill>
                  <a:srgbClr val="FFFFFF"/>
                </a:solidFill>
                <a:latin typeface="Bernard MT Condensed"/>
                <a:cs typeface="Bernard MT Condensed"/>
              </a:rPr>
              <a:t>T</a:t>
            </a:r>
            <a:r>
              <a:rPr sz="867" spc="-59" dirty="0">
                <a:solidFill>
                  <a:srgbClr val="FFFFFF"/>
                </a:solidFill>
                <a:latin typeface="Bernard MT Condensed"/>
                <a:cs typeface="Bernard MT Condensed"/>
              </a:rPr>
              <a:t>I</a:t>
            </a:r>
            <a:r>
              <a:rPr sz="867" dirty="0">
                <a:solidFill>
                  <a:srgbClr val="FFFFFF"/>
                </a:solidFill>
                <a:latin typeface="Bernard MT Condensed"/>
                <a:cs typeface="Bernard MT Condensed"/>
              </a:rPr>
              <a:t>F</a:t>
            </a:r>
            <a:endParaRPr sz="867">
              <a:latin typeface="Bernard MT Condensed"/>
              <a:cs typeface="Bernard MT Condense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13" name="object 13"/>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14" name="object 14"/>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15" name="object 15"/>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16" name="object 16"/>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17" name="object 17"/>
          <p:cNvSpPr/>
          <p:nvPr/>
        </p:nvSpPr>
        <p:spPr>
          <a:xfrm>
            <a:off x="863600" y="800101"/>
            <a:ext cx="7950200" cy="5270500"/>
          </a:xfrm>
          <a:custGeom>
            <a:avLst/>
            <a:gdLst/>
            <a:ahLst/>
            <a:cxnLst/>
            <a:rect l="l" t="t" r="r" b="b"/>
            <a:pathLst>
              <a:path w="5962650" h="3952875">
                <a:moveTo>
                  <a:pt x="0" y="94107"/>
                </a:moveTo>
                <a:lnTo>
                  <a:pt x="15430" y="42545"/>
                </a:lnTo>
                <a:lnTo>
                  <a:pt x="55321" y="8382"/>
                </a:lnTo>
                <a:lnTo>
                  <a:pt x="94284" y="0"/>
                </a:lnTo>
                <a:lnTo>
                  <a:pt x="5868416" y="0"/>
                </a:lnTo>
                <a:lnTo>
                  <a:pt x="5920105" y="15366"/>
                </a:lnTo>
                <a:lnTo>
                  <a:pt x="5954268" y="55245"/>
                </a:lnTo>
                <a:lnTo>
                  <a:pt x="5962650" y="94107"/>
                </a:lnTo>
                <a:lnTo>
                  <a:pt x="5962650" y="3858755"/>
                </a:lnTo>
                <a:lnTo>
                  <a:pt x="5947283" y="3910368"/>
                </a:lnTo>
                <a:lnTo>
                  <a:pt x="5907278" y="3944493"/>
                </a:lnTo>
                <a:lnTo>
                  <a:pt x="5868416" y="3952875"/>
                </a:lnTo>
                <a:lnTo>
                  <a:pt x="94284" y="3952875"/>
                </a:lnTo>
                <a:lnTo>
                  <a:pt x="42583" y="3937482"/>
                </a:lnTo>
                <a:lnTo>
                  <a:pt x="8394" y="3897642"/>
                </a:lnTo>
                <a:lnTo>
                  <a:pt x="0" y="3858755"/>
                </a:lnTo>
                <a:lnTo>
                  <a:pt x="0" y="94107"/>
                </a:lnTo>
                <a:close/>
              </a:path>
            </a:pathLst>
          </a:custGeom>
          <a:ln w="38100">
            <a:solidFill>
              <a:srgbClr val="453C2C"/>
            </a:solidFill>
          </a:ln>
        </p:spPr>
        <p:txBody>
          <a:bodyPr wrap="square" lIns="0" tIns="0" rIns="0" bIns="0" rtlCol="0">
            <a:noAutofit/>
          </a:bodyPr>
          <a:lstStyle/>
          <a:p>
            <a:endParaRPr sz="2400"/>
          </a:p>
        </p:txBody>
      </p:sp>
      <p:sp>
        <p:nvSpPr>
          <p:cNvPr id="18" name="object 18"/>
          <p:cNvSpPr/>
          <p:nvPr/>
        </p:nvSpPr>
        <p:spPr>
          <a:xfrm>
            <a:off x="698501" y="520701"/>
            <a:ext cx="342900" cy="495300"/>
          </a:xfrm>
          <a:custGeom>
            <a:avLst/>
            <a:gdLst/>
            <a:ahLst/>
            <a:cxnLst/>
            <a:rect l="l" t="t" r="r" b="b"/>
            <a:pathLst>
              <a:path w="257175" h="371475">
                <a:moveTo>
                  <a:pt x="0" y="371475"/>
                </a:moveTo>
                <a:lnTo>
                  <a:pt x="257175" y="371475"/>
                </a:lnTo>
                <a:lnTo>
                  <a:pt x="257175" y="0"/>
                </a:lnTo>
                <a:lnTo>
                  <a:pt x="0" y="0"/>
                </a:lnTo>
                <a:lnTo>
                  <a:pt x="0" y="371475"/>
                </a:lnTo>
                <a:close/>
              </a:path>
            </a:pathLst>
          </a:custGeom>
          <a:solidFill>
            <a:srgbClr val="D24716"/>
          </a:solidFill>
        </p:spPr>
        <p:txBody>
          <a:bodyPr wrap="square" lIns="0" tIns="0" rIns="0" bIns="0" rtlCol="0">
            <a:noAutofit/>
          </a:bodyPr>
          <a:lstStyle/>
          <a:p>
            <a:endParaRPr sz="2400"/>
          </a:p>
        </p:txBody>
      </p:sp>
      <p:sp>
        <p:nvSpPr>
          <p:cNvPr id="19" name="object 19"/>
          <p:cNvSpPr/>
          <p:nvPr/>
        </p:nvSpPr>
        <p:spPr>
          <a:xfrm>
            <a:off x="1028700" y="520701"/>
            <a:ext cx="177800" cy="495300"/>
          </a:xfrm>
          <a:custGeom>
            <a:avLst/>
            <a:gdLst/>
            <a:ahLst/>
            <a:cxnLst/>
            <a:rect l="l" t="t" r="r" b="b"/>
            <a:pathLst>
              <a:path w="133350" h="371475">
                <a:moveTo>
                  <a:pt x="0" y="371475"/>
                </a:moveTo>
                <a:lnTo>
                  <a:pt x="133350" y="371475"/>
                </a:lnTo>
                <a:lnTo>
                  <a:pt x="133350" y="0"/>
                </a:lnTo>
                <a:lnTo>
                  <a:pt x="0" y="0"/>
                </a:lnTo>
                <a:lnTo>
                  <a:pt x="0" y="371475"/>
                </a:lnTo>
                <a:close/>
              </a:path>
            </a:pathLst>
          </a:custGeom>
          <a:solidFill>
            <a:srgbClr val="00AF4F"/>
          </a:solidFill>
        </p:spPr>
        <p:txBody>
          <a:bodyPr wrap="square" lIns="0" tIns="0" rIns="0" bIns="0" rtlCol="0">
            <a:noAutofit/>
          </a:bodyPr>
          <a:lstStyle/>
          <a:p>
            <a:endParaRPr sz="2400"/>
          </a:p>
        </p:txBody>
      </p:sp>
      <p:sp>
        <p:nvSpPr>
          <p:cNvPr id="20" name="object 20"/>
          <p:cNvSpPr/>
          <p:nvPr/>
        </p:nvSpPr>
        <p:spPr>
          <a:xfrm>
            <a:off x="1231900" y="520701"/>
            <a:ext cx="0" cy="495300"/>
          </a:xfrm>
          <a:custGeom>
            <a:avLst/>
            <a:gdLst/>
            <a:ahLst/>
            <a:cxnLst/>
            <a:rect l="l" t="t" r="r" b="b"/>
            <a:pathLst>
              <a:path h="371475">
                <a:moveTo>
                  <a:pt x="0" y="0"/>
                </a:moveTo>
                <a:lnTo>
                  <a:pt x="0" y="371475"/>
                </a:lnTo>
              </a:path>
            </a:pathLst>
          </a:custGeom>
          <a:ln w="58419">
            <a:solidFill>
              <a:srgbClr val="006EBE"/>
            </a:solidFill>
          </a:ln>
        </p:spPr>
        <p:txBody>
          <a:bodyPr wrap="square" lIns="0" tIns="0" rIns="0" bIns="0" rtlCol="0">
            <a:noAutofit/>
          </a:bodyPr>
          <a:lstStyle/>
          <a:p>
            <a:endParaRPr sz="2400"/>
          </a:p>
        </p:txBody>
      </p:sp>
      <p:sp>
        <p:nvSpPr>
          <p:cNvPr id="21" name="object 21"/>
          <p:cNvSpPr/>
          <p:nvPr/>
        </p:nvSpPr>
        <p:spPr>
          <a:xfrm>
            <a:off x="8610600" y="520701"/>
            <a:ext cx="330200" cy="495300"/>
          </a:xfrm>
          <a:custGeom>
            <a:avLst/>
            <a:gdLst/>
            <a:ahLst/>
            <a:cxnLst/>
            <a:rect l="l" t="t" r="r" b="b"/>
            <a:pathLst>
              <a:path w="247650" h="371475">
                <a:moveTo>
                  <a:pt x="0" y="371475"/>
                </a:moveTo>
                <a:lnTo>
                  <a:pt x="247650" y="371475"/>
                </a:lnTo>
                <a:lnTo>
                  <a:pt x="247650" y="0"/>
                </a:lnTo>
                <a:lnTo>
                  <a:pt x="0" y="0"/>
                </a:lnTo>
                <a:lnTo>
                  <a:pt x="0" y="371475"/>
                </a:lnTo>
                <a:close/>
              </a:path>
            </a:pathLst>
          </a:custGeom>
          <a:solidFill>
            <a:srgbClr val="000000"/>
          </a:solidFill>
        </p:spPr>
        <p:txBody>
          <a:bodyPr wrap="square" lIns="0" tIns="0" rIns="0" bIns="0" rtlCol="0">
            <a:noAutofit/>
          </a:bodyPr>
          <a:lstStyle/>
          <a:p>
            <a:endParaRPr sz="2400"/>
          </a:p>
        </p:txBody>
      </p:sp>
      <p:sp>
        <p:nvSpPr>
          <p:cNvPr id="22" name="object 22"/>
          <p:cNvSpPr/>
          <p:nvPr/>
        </p:nvSpPr>
        <p:spPr>
          <a:xfrm>
            <a:off x="869950" y="5772149"/>
            <a:ext cx="7950284" cy="0"/>
          </a:xfrm>
          <a:custGeom>
            <a:avLst/>
            <a:gdLst/>
            <a:ahLst/>
            <a:cxnLst/>
            <a:rect l="l" t="t" r="r" b="b"/>
            <a:pathLst>
              <a:path w="5962713">
                <a:moveTo>
                  <a:pt x="0" y="0"/>
                </a:moveTo>
                <a:lnTo>
                  <a:pt x="5962713" y="0"/>
                </a:lnTo>
              </a:path>
            </a:pathLst>
          </a:custGeom>
          <a:ln w="9534">
            <a:solidFill>
              <a:srgbClr val="000000"/>
            </a:solidFill>
          </a:ln>
        </p:spPr>
        <p:txBody>
          <a:bodyPr wrap="square" lIns="0" tIns="0" rIns="0" bIns="0" rtlCol="0">
            <a:noAutofit/>
          </a:bodyPr>
          <a:lstStyle/>
          <a:p>
            <a:endParaRPr sz="2400"/>
          </a:p>
        </p:txBody>
      </p:sp>
      <p:sp>
        <p:nvSpPr>
          <p:cNvPr id="23" name="object 23"/>
          <p:cNvSpPr/>
          <p:nvPr/>
        </p:nvSpPr>
        <p:spPr>
          <a:xfrm>
            <a:off x="7912100" y="546101"/>
            <a:ext cx="660400" cy="469900"/>
          </a:xfrm>
          <a:prstGeom prst="rect">
            <a:avLst/>
          </a:prstGeom>
          <a:blipFill>
            <a:blip r:embed="rId2" cstate="print"/>
            <a:stretch>
              <a:fillRect/>
            </a:stretch>
          </a:blipFill>
        </p:spPr>
        <p:txBody>
          <a:bodyPr wrap="square" lIns="0" tIns="0" rIns="0" bIns="0" rtlCol="0">
            <a:noAutofit/>
          </a:bodyPr>
          <a:lstStyle/>
          <a:p>
            <a:endParaRPr sz="2400"/>
          </a:p>
        </p:txBody>
      </p:sp>
      <p:sp>
        <p:nvSpPr>
          <p:cNvPr id="24" name="object 24"/>
          <p:cNvSpPr/>
          <p:nvPr/>
        </p:nvSpPr>
        <p:spPr>
          <a:xfrm>
            <a:off x="7924800" y="546101"/>
            <a:ext cx="685800" cy="469900"/>
          </a:xfrm>
          <a:prstGeom prst="rect">
            <a:avLst/>
          </a:prstGeom>
          <a:blipFill>
            <a:blip r:embed="rId2" cstate="print"/>
            <a:stretch>
              <a:fillRect/>
            </a:stretch>
          </a:blipFill>
        </p:spPr>
        <p:txBody>
          <a:bodyPr wrap="square" lIns="0" tIns="0" rIns="0" bIns="0" rtlCol="0">
            <a:noAutofit/>
          </a:bodyPr>
          <a:lstStyle/>
          <a:p>
            <a:endParaRPr sz="2400"/>
          </a:p>
        </p:txBody>
      </p:sp>
      <p:sp>
        <p:nvSpPr>
          <p:cNvPr id="25" name="object 25"/>
          <p:cNvSpPr/>
          <p:nvPr/>
        </p:nvSpPr>
        <p:spPr>
          <a:xfrm>
            <a:off x="1270000" y="508000"/>
            <a:ext cx="7340600" cy="508000"/>
          </a:xfrm>
          <a:custGeom>
            <a:avLst/>
            <a:gdLst/>
            <a:ahLst/>
            <a:cxnLst/>
            <a:rect l="l" t="t" r="r" b="b"/>
            <a:pathLst>
              <a:path w="5505450" h="381000">
                <a:moveTo>
                  <a:pt x="0" y="381000"/>
                </a:moveTo>
                <a:lnTo>
                  <a:pt x="5505450" y="381000"/>
                </a:lnTo>
                <a:lnTo>
                  <a:pt x="5505450" y="0"/>
                </a:lnTo>
                <a:lnTo>
                  <a:pt x="0" y="0"/>
                </a:lnTo>
                <a:lnTo>
                  <a:pt x="0" y="381000"/>
                </a:lnTo>
                <a:close/>
              </a:path>
            </a:pathLst>
          </a:custGeom>
          <a:solidFill>
            <a:srgbClr val="FDFD00"/>
          </a:solidFill>
        </p:spPr>
        <p:txBody>
          <a:bodyPr wrap="square" lIns="0" tIns="0" rIns="0" bIns="0" rtlCol="0">
            <a:noAutofit/>
          </a:bodyPr>
          <a:lstStyle/>
          <a:p>
            <a:endParaRPr sz="2400"/>
          </a:p>
        </p:txBody>
      </p:sp>
      <p:sp>
        <p:nvSpPr>
          <p:cNvPr id="26" name="object 26"/>
          <p:cNvSpPr/>
          <p:nvPr/>
        </p:nvSpPr>
        <p:spPr>
          <a:xfrm>
            <a:off x="965201" y="4965700"/>
            <a:ext cx="7759700" cy="711200"/>
          </a:xfrm>
          <a:prstGeom prst="rect">
            <a:avLst/>
          </a:prstGeom>
          <a:blipFill>
            <a:blip r:embed="rId3" cstate="print"/>
            <a:stretch>
              <a:fillRect/>
            </a:stretch>
          </a:blipFill>
        </p:spPr>
        <p:txBody>
          <a:bodyPr wrap="square" lIns="0" tIns="0" rIns="0" bIns="0" rtlCol="0">
            <a:noAutofit/>
          </a:bodyPr>
          <a:lstStyle/>
          <a:p>
            <a:endParaRPr sz="2400"/>
          </a:p>
        </p:txBody>
      </p:sp>
      <p:sp>
        <p:nvSpPr>
          <p:cNvPr id="27" name="object 27"/>
          <p:cNvSpPr/>
          <p:nvPr/>
        </p:nvSpPr>
        <p:spPr>
          <a:xfrm>
            <a:off x="965201" y="4965700"/>
            <a:ext cx="7759700" cy="711200"/>
          </a:xfrm>
          <a:custGeom>
            <a:avLst/>
            <a:gdLst/>
            <a:ahLst/>
            <a:cxnLst/>
            <a:rect l="l" t="t" r="r" b="b"/>
            <a:pathLst>
              <a:path w="5819775" h="533400">
                <a:moveTo>
                  <a:pt x="0" y="533400"/>
                </a:moveTo>
                <a:lnTo>
                  <a:pt x="5819775" y="533400"/>
                </a:lnTo>
                <a:lnTo>
                  <a:pt x="5819775" y="0"/>
                </a:lnTo>
                <a:lnTo>
                  <a:pt x="0" y="0"/>
                </a:lnTo>
                <a:lnTo>
                  <a:pt x="0" y="533400"/>
                </a:lnTo>
                <a:close/>
              </a:path>
            </a:pathLst>
          </a:custGeom>
          <a:ln w="38100">
            <a:solidFill>
              <a:srgbClr val="FDFD00"/>
            </a:solidFill>
          </a:ln>
        </p:spPr>
        <p:txBody>
          <a:bodyPr wrap="square" lIns="0" tIns="0" rIns="0" bIns="0" rtlCol="0">
            <a:noAutofit/>
          </a:bodyPr>
          <a:lstStyle/>
          <a:p>
            <a:endParaRPr sz="2400"/>
          </a:p>
        </p:txBody>
      </p:sp>
      <p:sp>
        <p:nvSpPr>
          <p:cNvPr id="28" name="object 28"/>
          <p:cNvSpPr/>
          <p:nvPr/>
        </p:nvSpPr>
        <p:spPr>
          <a:xfrm>
            <a:off x="3619501" y="1206500"/>
            <a:ext cx="3543300" cy="1828800"/>
          </a:xfrm>
          <a:prstGeom prst="rect">
            <a:avLst/>
          </a:prstGeom>
          <a:blipFill>
            <a:blip r:embed="rId4" cstate="print"/>
            <a:stretch>
              <a:fillRect/>
            </a:stretch>
          </a:blipFill>
        </p:spPr>
        <p:txBody>
          <a:bodyPr wrap="square" lIns="0" tIns="0" rIns="0" bIns="0" rtlCol="0">
            <a:noAutofit/>
          </a:bodyPr>
          <a:lstStyle/>
          <a:p>
            <a:endParaRPr sz="2400"/>
          </a:p>
        </p:txBody>
      </p:sp>
      <p:sp>
        <p:nvSpPr>
          <p:cNvPr id="29" name="object 29"/>
          <p:cNvSpPr/>
          <p:nvPr/>
        </p:nvSpPr>
        <p:spPr>
          <a:xfrm>
            <a:off x="1066801" y="1231900"/>
            <a:ext cx="2374900" cy="3505200"/>
          </a:xfrm>
          <a:prstGeom prst="rect">
            <a:avLst/>
          </a:prstGeom>
          <a:blipFill>
            <a:blip r:embed="rId5" cstate="print"/>
            <a:stretch>
              <a:fillRect/>
            </a:stretch>
          </a:blipFill>
        </p:spPr>
        <p:txBody>
          <a:bodyPr wrap="square" lIns="0" tIns="0" rIns="0" bIns="0" rtlCol="0">
            <a:noAutofit/>
          </a:bodyPr>
          <a:lstStyle/>
          <a:p>
            <a:endParaRPr sz="2400"/>
          </a:p>
        </p:txBody>
      </p:sp>
      <p:sp>
        <p:nvSpPr>
          <p:cNvPr id="30" name="object 30"/>
          <p:cNvSpPr/>
          <p:nvPr/>
        </p:nvSpPr>
        <p:spPr>
          <a:xfrm>
            <a:off x="1104900" y="1270001"/>
            <a:ext cx="2235200" cy="3365500"/>
          </a:xfrm>
          <a:prstGeom prst="rect">
            <a:avLst/>
          </a:prstGeom>
          <a:blipFill>
            <a:blip r:embed="rId6" cstate="print"/>
            <a:stretch>
              <a:fillRect/>
            </a:stretch>
          </a:blipFill>
        </p:spPr>
        <p:txBody>
          <a:bodyPr wrap="square" lIns="0" tIns="0" rIns="0" bIns="0" rtlCol="0">
            <a:noAutofit/>
          </a:bodyPr>
          <a:lstStyle/>
          <a:p>
            <a:endParaRPr sz="2400"/>
          </a:p>
        </p:txBody>
      </p:sp>
      <p:sp>
        <p:nvSpPr>
          <p:cNvPr id="31" name="object 31"/>
          <p:cNvSpPr/>
          <p:nvPr/>
        </p:nvSpPr>
        <p:spPr>
          <a:xfrm>
            <a:off x="1111249" y="1276435"/>
            <a:ext cx="2235200" cy="3365500"/>
          </a:xfrm>
          <a:custGeom>
            <a:avLst/>
            <a:gdLst/>
            <a:ahLst/>
            <a:cxnLst/>
            <a:rect l="l" t="t" r="r" b="b"/>
            <a:pathLst>
              <a:path w="1676400" h="2524125">
                <a:moveTo>
                  <a:pt x="0" y="2524125"/>
                </a:moveTo>
                <a:lnTo>
                  <a:pt x="1676400" y="2524125"/>
                </a:lnTo>
                <a:lnTo>
                  <a:pt x="1676400" y="0"/>
                </a:lnTo>
                <a:lnTo>
                  <a:pt x="0" y="0"/>
                </a:lnTo>
                <a:lnTo>
                  <a:pt x="0" y="2524125"/>
                </a:lnTo>
                <a:close/>
              </a:path>
            </a:pathLst>
          </a:custGeom>
          <a:ln w="9534">
            <a:solidFill>
              <a:srgbClr val="000000"/>
            </a:solidFill>
          </a:ln>
        </p:spPr>
        <p:txBody>
          <a:bodyPr wrap="square" lIns="0" tIns="0" rIns="0" bIns="0" rtlCol="0">
            <a:noAutofit/>
          </a:bodyPr>
          <a:lstStyle/>
          <a:p>
            <a:endParaRPr sz="2400"/>
          </a:p>
        </p:txBody>
      </p:sp>
      <p:sp>
        <p:nvSpPr>
          <p:cNvPr id="32" name="object 32"/>
          <p:cNvSpPr/>
          <p:nvPr/>
        </p:nvSpPr>
        <p:spPr>
          <a:xfrm>
            <a:off x="6756401" y="1231900"/>
            <a:ext cx="1841500" cy="457200"/>
          </a:xfrm>
          <a:prstGeom prst="rect">
            <a:avLst/>
          </a:prstGeom>
          <a:blipFill>
            <a:blip r:embed="rId7" cstate="print"/>
            <a:stretch>
              <a:fillRect/>
            </a:stretch>
          </a:blipFill>
        </p:spPr>
        <p:txBody>
          <a:bodyPr wrap="square" lIns="0" tIns="0" rIns="0" bIns="0" rtlCol="0">
            <a:noAutofit/>
          </a:bodyPr>
          <a:lstStyle/>
          <a:p>
            <a:endParaRPr sz="2400"/>
          </a:p>
        </p:txBody>
      </p:sp>
      <p:sp>
        <p:nvSpPr>
          <p:cNvPr id="33" name="object 33"/>
          <p:cNvSpPr/>
          <p:nvPr/>
        </p:nvSpPr>
        <p:spPr>
          <a:xfrm>
            <a:off x="6642100" y="2921001"/>
            <a:ext cx="1854200" cy="444500"/>
          </a:xfrm>
          <a:prstGeom prst="rect">
            <a:avLst/>
          </a:prstGeom>
          <a:blipFill>
            <a:blip r:embed="rId8" cstate="print"/>
            <a:stretch>
              <a:fillRect/>
            </a:stretch>
          </a:blipFill>
        </p:spPr>
        <p:txBody>
          <a:bodyPr wrap="square" lIns="0" tIns="0" rIns="0" bIns="0" rtlCol="0">
            <a:noAutofit/>
          </a:bodyPr>
          <a:lstStyle/>
          <a:p>
            <a:endParaRPr sz="2400"/>
          </a:p>
        </p:txBody>
      </p:sp>
      <p:sp>
        <p:nvSpPr>
          <p:cNvPr id="34" name="object 34"/>
          <p:cNvSpPr/>
          <p:nvPr/>
        </p:nvSpPr>
        <p:spPr>
          <a:xfrm>
            <a:off x="3619501" y="3594101"/>
            <a:ext cx="1841500" cy="444500"/>
          </a:xfrm>
          <a:prstGeom prst="rect">
            <a:avLst/>
          </a:prstGeom>
          <a:blipFill>
            <a:blip r:embed="rId9" cstate="print"/>
            <a:stretch>
              <a:fillRect/>
            </a:stretch>
          </a:blipFill>
        </p:spPr>
        <p:txBody>
          <a:bodyPr wrap="square" lIns="0" tIns="0" rIns="0" bIns="0" rtlCol="0">
            <a:noAutofit/>
          </a:bodyPr>
          <a:lstStyle/>
          <a:p>
            <a:endParaRPr sz="2400"/>
          </a:p>
        </p:txBody>
      </p:sp>
      <p:sp>
        <p:nvSpPr>
          <p:cNvPr id="35" name="object 35"/>
          <p:cNvSpPr/>
          <p:nvPr/>
        </p:nvSpPr>
        <p:spPr>
          <a:xfrm>
            <a:off x="6273801" y="4267200"/>
            <a:ext cx="1841500" cy="457200"/>
          </a:xfrm>
          <a:prstGeom prst="rect">
            <a:avLst/>
          </a:prstGeom>
          <a:blipFill>
            <a:blip r:embed="rId10" cstate="print"/>
            <a:stretch>
              <a:fillRect/>
            </a:stretch>
          </a:blipFill>
        </p:spPr>
        <p:txBody>
          <a:bodyPr wrap="square" lIns="0" tIns="0" rIns="0" bIns="0" rtlCol="0">
            <a:noAutofit/>
          </a:bodyPr>
          <a:lstStyle/>
          <a:p>
            <a:endParaRPr sz="2400"/>
          </a:p>
        </p:txBody>
      </p:sp>
      <p:sp>
        <p:nvSpPr>
          <p:cNvPr id="36" name="object 36"/>
          <p:cNvSpPr/>
          <p:nvPr/>
        </p:nvSpPr>
        <p:spPr>
          <a:xfrm>
            <a:off x="3759201" y="4089401"/>
            <a:ext cx="1841500" cy="444500"/>
          </a:xfrm>
          <a:prstGeom prst="rect">
            <a:avLst/>
          </a:prstGeom>
          <a:blipFill>
            <a:blip r:embed="rId11" cstate="print"/>
            <a:stretch>
              <a:fillRect/>
            </a:stretch>
          </a:blipFill>
        </p:spPr>
        <p:txBody>
          <a:bodyPr wrap="square" lIns="0" tIns="0" rIns="0" bIns="0" rtlCol="0">
            <a:noAutofit/>
          </a:bodyPr>
          <a:lstStyle/>
          <a:p>
            <a:endParaRPr sz="2400"/>
          </a:p>
        </p:txBody>
      </p:sp>
      <p:sp>
        <p:nvSpPr>
          <p:cNvPr id="37" name="object 37"/>
          <p:cNvSpPr/>
          <p:nvPr/>
        </p:nvSpPr>
        <p:spPr>
          <a:xfrm>
            <a:off x="5715000" y="3581401"/>
            <a:ext cx="1854200" cy="444500"/>
          </a:xfrm>
          <a:prstGeom prst="rect">
            <a:avLst/>
          </a:prstGeom>
          <a:blipFill>
            <a:blip r:embed="rId12" cstate="print"/>
            <a:stretch>
              <a:fillRect/>
            </a:stretch>
          </a:blipFill>
        </p:spPr>
        <p:txBody>
          <a:bodyPr wrap="square" lIns="0" tIns="0" rIns="0" bIns="0" rtlCol="0">
            <a:noAutofit/>
          </a:bodyPr>
          <a:lstStyle/>
          <a:p>
            <a:endParaRPr sz="2400"/>
          </a:p>
        </p:txBody>
      </p:sp>
      <p:sp>
        <p:nvSpPr>
          <p:cNvPr id="38" name="object 38"/>
          <p:cNvSpPr/>
          <p:nvPr/>
        </p:nvSpPr>
        <p:spPr>
          <a:xfrm>
            <a:off x="9042401" y="101600"/>
            <a:ext cx="3060700" cy="6146800"/>
          </a:xfrm>
          <a:prstGeom prst="rect">
            <a:avLst/>
          </a:prstGeom>
          <a:blipFill>
            <a:blip r:embed="rId13" cstate="print"/>
            <a:stretch>
              <a:fillRect/>
            </a:stretch>
          </a:blipFill>
        </p:spPr>
        <p:txBody>
          <a:bodyPr wrap="square" lIns="0" tIns="0" rIns="0" bIns="0" rtlCol="0">
            <a:noAutofit/>
          </a:bodyPr>
          <a:lstStyle/>
          <a:p>
            <a:endParaRPr sz="2400"/>
          </a:p>
        </p:txBody>
      </p:sp>
      <p:sp>
        <p:nvSpPr>
          <p:cNvPr id="39" name="object 39"/>
          <p:cNvSpPr/>
          <p:nvPr/>
        </p:nvSpPr>
        <p:spPr>
          <a:xfrm>
            <a:off x="139700" y="6210301"/>
            <a:ext cx="9423400" cy="546100"/>
          </a:xfrm>
          <a:prstGeom prst="rect">
            <a:avLst/>
          </a:prstGeom>
          <a:blipFill>
            <a:blip r:embed="rId14" cstate="print"/>
            <a:stretch>
              <a:fillRect/>
            </a:stretch>
          </a:blipFill>
        </p:spPr>
        <p:txBody>
          <a:bodyPr wrap="square" lIns="0" tIns="0" rIns="0" bIns="0" rtlCol="0">
            <a:noAutofit/>
          </a:bodyPr>
          <a:lstStyle/>
          <a:p>
            <a:endParaRPr sz="2400"/>
          </a:p>
        </p:txBody>
      </p:sp>
      <p:sp>
        <p:nvSpPr>
          <p:cNvPr id="40" name="object 40"/>
          <p:cNvSpPr/>
          <p:nvPr/>
        </p:nvSpPr>
        <p:spPr>
          <a:xfrm>
            <a:off x="215901" y="6172201"/>
            <a:ext cx="1257300" cy="495300"/>
          </a:xfrm>
          <a:prstGeom prst="rect">
            <a:avLst/>
          </a:prstGeom>
          <a:blipFill>
            <a:blip r:embed="rId15" cstate="print"/>
            <a:stretch>
              <a:fillRect/>
            </a:stretch>
          </a:blipFill>
        </p:spPr>
        <p:txBody>
          <a:bodyPr wrap="square" lIns="0" tIns="0" rIns="0" bIns="0" rtlCol="0">
            <a:noAutofit/>
          </a:bodyPr>
          <a:lstStyle/>
          <a:p>
            <a:endParaRPr sz="2400"/>
          </a:p>
        </p:txBody>
      </p:sp>
      <p:sp>
        <p:nvSpPr>
          <p:cNvPr id="41" name="object 41"/>
          <p:cNvSpPr/>
          <p:nvPr/>
        </p:nvSpPr>
        <p:spPr>
          <a:xfrm>
            <a:off x="9728201" y="6324601"/>
            <a:ext cx="1663700" cy="342900"/>
          </a:xfrm>
          <a:prstGeom prst="rect">
            <a:avLst/>
          </a:prstGeom>
          <a:blipFill>
            <a:blip r:embed="rId16" cstate="print"/>
            <a:stretch>
              <a:fillRect/>
            </a:stretch>
          </a:blipFill>
        </p:spPr>
        <p:txBody>
          <a:bodyPr wrap="square" lIns="0" tIns="0" rIns="0" bIns="0" rtlCol="0">
            <a:noAutofit/>
          </a:bodyPr>
          <a:lstStyle/>
          <a:p>
            <a:endParaRPr sz="2400"/>
          </a:p>
        </p:txBody>
      </p:sp>
      <p:sp>
        <p:nvSpPr>
          <p:cNvPr id="42" name="object 42"/>
          <p:cNvSpPr/>
          <p:nvPr/>
        </p:nvSpPr>
        <p:spPr>
          <a:xfrm>
            <a:off x="9715501" y="6311901"/>
            <a:ext cx="1689100" cy="368300"/>
          </a:xfrm>
          <a:prstGeom prst="rect">
            <a:avLst/>
          </a:prstGeom>
          <a:blipFill>
            <a:blip r:embed="rId17" cstate="print"/>
            <a:stretch>
              <a:fillRect/>
            </a:stretch>
          </a:blipFill>
        </p:spPr>
        <p:txBody>
          <a:bodyPr wrap="square" lIns="0" tIns="0" rIns="0" bIns="0" rtlCol="0">
            <a:noAutofit/>
          </a:bodyPr>
          <a:lstStyle/>
          <a:p>
            <a:endParaRPr sz="2400"/>
          </a:p>
        </p:txBody>
      </p:sp>
      <p:sp>
        <p:nvSpPr>
          <p:cNvPr id="43" name="object 43"/>
          <p:cNvSpPr/>
          <p:nvPr/>
        </p:nvSpPr>
        <p:spPr>
          <a:xfrm>
            <a:off x="9613901" y="6210301"/>
            <a:ext cx="1892300" cy="571497"/>
          </a:xfrm>
          <a:custGeom>
            <a:avLst/>
            <a:gdLst/>
            <a:ahLst/>
            <a:cxnLst/>
            <a:rect l="l" t="t" r="r" b="b"/>
            <a:pathLst>
              <a:path w="1419225" h="428623">
                <a:moveTo>
                  <a:pt x="0" y="428623"/>
                </a:moveTo>
                <a:lnTo>
                  <a:pt x="51434" y="377188"/>
                </a:lnTo>
                <a:lnTo>
                  <a:pt x="51434" y="51434"/>
                </a:lnTo>
                <a:lnTo>
                  <a:pt x="1367790" y="51434"/>
                </a:lnTo>
                <a:lnTo>
                  <a:pt x="1367790" y="377188"/>
                </a:lnTo>
                <a:lnTo>
                  <a:pt x="51434" y="377188"/>
                </a:lnTo>
                <a:lnTo>
                  <a:pt x="1419225" y="428623"/>
                </a:lnTo>
                <a:lnTo>
                  <a:pt x="1419225" y="0"/>
                </a:lnTo>
                <a:lnTo>
                  <a:pt x="0" y="0"/>
                </a:lnTo>
                <a:lnTo>
                  <a:pt x="0" y="428623"/>
                </a:lnTo>
                <a:close/>
              </a:path>
              <a:path w="1419225" h="428623">
                <a:moveTo>
                  <a:pt x="68579" y="360043"/>
                </a:moveTo>
                <a:lnTo>
                  <a:pt x="85725" y="342900"/>
                </a:lnTo>
                <a:lnTo>
                  <a:pt x="85725" y="85725"/>
                </a:lnTo>
                <a:lnTo>
                  <a:pt x="1333500" y="85725"/>
                </a:lnTo>
                <a:lnTo>
                  <a:pt x="1333500" y="342900"/>
                </a:lnTo>
                <a:lnTo>
                  <a:pt x="85725" y="342900"/>
                </a:lnTo>
                <a:lnTo>
                  <a:pt x="1350645" y="360043"/>
                </a:lnTo>
                <a:lnTo>
                  <a:pt x="1350645" y="68579"/>
                </a:lnTo>
                <a:lnTo>
                  <a:pt x="68579" y="68579"/>
                </a:lnTo>
                <a:lnTo>
                  <a:pt x="68579" y="360043"/>
                </a:lnTo>
                <a:close/>
              </a:path>
              <a:path w="1419225" h="428623">
                <a:moveTo>
                  <a:pt x="85725" y="342900"/>
                </a:moveTo>
                <a:lnTo>
                  <a:pt x="68579" y="360043"/>
                </a:lnTo>
                <a:lnTo>
                  <a:pt x="1350645" y="360043"/>
                </a:lnTo>
                <a:lnTo>
                  <a:pt x="85725" y="342900"/>
                </a:lnTo>
                <a:close/>
              </a:path>
              <a:path w="1419225" h="428623">
                <a:moveTo>
                  <a:pt x="51434" y="377188"/>
                </a:moveTo>
                <a:lnTo>
                  <a:pt x="0" y="428623"/>
                </a:lnTo>
                <a:lnTo>
                  <a:pt x="1419225" y="428623"/>
                </a:lnTo>
                <a:lnTo>
                  <a:pt x="51434" y="377188"/>
                </a:lnTo>
                <a:close/>
              </a:path>
            </a:pathLst>
          </a:custGeom>
          <a:solidFill>
            <a:srgbClr val="000000"/>
          </a:solidFill>
        </p:spPr>
        <p:txBody>
          <a:bodyPr wrap="square" lIns="0" tIns="0" rIns="0" bIns="0" rtlCol="0">
            <a:noAutofit/>
          </a:bodyPr>
          <a:lstStyle/>
          <a:p>
            <a:endParaRPr sz="2400"/>
          </a:p>
        </p:txBody>
      </p:sp>
      <p:sp>
        <p:nvSpPr>
          <p:cNvPr id="44" name="object 44"/>
          <p:cNvSpPr/>
          <p:nvPr/>
        </p:nvSpPr>
        <p:spPr>
          <a:xfrm>
            <a:off x="9613901" y="6210301"/>
            <a:ext cx="1892300" cy="571497"/>
          </a:xfrm>
          <a:custGeom>
            <a:avLst/>
            <a:gdLst/>
            <a:ahLst/>
            <a:cxnLst/>
            <a:rect l="l" t="t" r="r" b="b"/>
            <a:pathLst>
              <a:path w="1419225" h="428623">
                <a:moveTo>
                  <a:pt x="0" y="0"/>
                </a:moveTo>
                <a:lnTo>
                  <a:pt x="0" y="428623"/>
                </a:lnTo>
                <a:lnTo>
                  <a:pt x="1419225" y="428623"/>
                </a:lnTo>
                <a:lnTo>
                  <a:pt x="1419225" y="0"/>
                </a:lnTo>
                <a:lnTo>
                  <a:pt x="0" y="0"/>
                </a:lnTo>
                <a:close/>
              </a:path>
            </a:pathLst>
          </a:custGeom>
          <a:solidFill>
            <a:srgbClr val="000000"/>
          </a:solidFill>
        </p:spPr>
        <p:txBody>
          <a:bodyPr wrap="square" lIns="0" tIns="0" rIns="0" bIns="0" rtlCol="0">
            <a:noAutofit/>
          </a:bodyPr>
          <a:lstStyle/>
          <a:p>
            <a:endParaRPr sz="2400"/>
          </a:p>
        </p:txBody>
      </p:sp>
      <p:sp>
        <p:nvSpPr>
          <p:cNvPr id="45" name="object 45"/>
          <p:cNvSpPr/>
          <p:nvPr/>
        </p:nvSpPr>
        <p:spPr>
          <a:xfrm>
            <a:off x="9682479" y="6278881"/>
            <a:ext cx="1755140" cy="434337"/>
          </a:xfrm>
          <a:custGeom>
            <a:avLst/>
            <a:gdLst/>
            <a:ahLst/>
            <a:cxnLst/>
            <a:rect l="l" t="t" r="r" b="b"/>
            <a:pathLst>
              <a:path w="1316355" h="325753">
                <a:moveTo>
                  <a:pt x="0" y="325753"/>
                </a:moveTo>
                <a:lnTo>
                  <a:pt x="1316355" y="325753"/>
                </a:lnTo>
                <a:lnTo>
                  <a:pt x="1316355" y="0"/>
                </a:lnTo>
                <a:lnTo>
                  <a:pt x="0" y="0"/>
                </a:lnTo>
                <a:lnTo>
                  <a:pt x="0" y="325753"/>
                </a:lnTo>
                <a:close/>
              </a:path>
            </a:pathLst>
          </a:custGeom>
          <a:solidFill>
            <a:srgbClr val="000000"/>
          </a:solidFill>
        </p:spPr>
        <p:txBody>
          <a:bodyPr wrap="square" lIns="0" tIns="0" rIns="0" bIns="0" rtlCol="0">
            <a:noAutofit/>
          </a:bodyPr>
          <a:lstStyle/>
          <a:p>
            <a:endParaRPr sz="2400"/>
          </a:p>
        </p:txBody>
      </p:sp>
      <p:sp>
        <p:nvSpPr>
          <p:cNvPr id="46" name="object 46"/>
          <p:cNvSpPr/>
          <p:nvPr/>
        </p:nvSpPr>
        <p:spPr>
          <a:xfrm>
            <a:off x="9705341" y="6301741"/>
            <a:ext cx="1709420" cy="388617"/>
          </a:xfrm>
          <a:custGeom>
            <a:avLst/>
            <a:gdLst/>
            <a:ahLst/>
            <a:cxnLst/>
            <a:rect l="l" t="t" r="r" b="b"/>
            <a:pathLst>
              <a:path w="1282065" h="291463">
                <a:moveTo>
                  <a:pt x="0" y="0"/>
                </a:moveTo>
                <a:lnTo>
                  <a:pt x="0" y="291463"/>
                </a:lnTo>
                <a:lnTo>
                  <a:pt x="1282065" y="291463"/>
                </a:lnTo>
                <a:lnTo>
                  <a:pt x="1282065" y="0"/>
                </a:lnTo>
                <a:lnTo>
                  <a:pt x="0" y="0"/>
                </a:lnTo>
                <a:close/>
              </a:path>
            </a:pathLst>
          </a:custGeom>
          <a:solidFill>
            <a:srgbClr val="000000"/>
          </a:solidFill>
        </p:spPr>
        <p:txBody>
          <a:bodyPr wrap="square" lIns="0" tIns="0" rIns="0" bIns="0" rtlCol="0">
            <a:noAutofit/>
          </a:bodyPr>
          <a:lstStyle/>
          <a:p>
            <a:endParaRPr sz="2400"/>
          </a:p>
        </p:txBody>
      </p:sp>
      <p:sp>
        <p:nvSpPr>
          <p:cNvPr id="47" name="object 47"/>
          <p:cNvSpPr/>
          <p:nvPr/>
        </p:nvSpPr>
        <p:spPr>
          <a:xfrm>
            <a:off x="9728201" y="6324601"/>
            <a:ext cx="1663700" cy="342900"/>
          </a:xfrm>
          <a:custGeom>
            <a:avLst/>
            <a:gdLst/>
            <a:ahLst/>
            <a:cxnLst/>
            <a:rect l="l" t="t" r="r" b="b"/>
            <a:pathLst>
              <a:path w="1247775" h="257175">
                <a:moveTo>
                  <a:pt x="0" y="257175"/>
                </a:moveTo>
                <a:lnTo>
                  <a:pt x="1247775" y="257175"/>
                </a:lnTo>
                <a:lnTo>
                  <a:pt x="1247775" y="0"/>
                </a:lnTo>
                <a:lnTo>
                  <a:pt x="0" y="0"/>
                </a:lnTo>
                <a:lnTo>
                  <a:pt x="0" y="257175"/>
                </a:lnTo>
                <a:close/>
              </a:path>
            </a:pathLst>
          </a:custGeom>
          <a:solidFill>
            <a:srgbClr val="000000"/>
          </a:solidFill>
        </p:spPr>
        <p:txBody>
          <a:bodyPr wrap="square" lIns="0" tIns="0" rIns="0" bIns="0" rtlCol="0">
            <a:noAutofit/>
          </a:bodyPr>
          <a:lstStyle/>
          <a:p>
            <a:endParaRPr sz="2400"/>
          </a:p>
        </p:txBody>
      </p:sp>
      <p:sp>
        <p:nvSpPr>
          <p:cNvPr id="48" name="object 48"/>
          <p:cNvSpPr/>
          <p:nvPr/>
        </p:nvSpPr>
        <p:spPr>
          <a:xfrm>
            <a:off x="9232901" y="215901"/>
            <a:ext cx="1079500" cy="749300"/>
          </a:xfrm>
          <a:prstGeom prst="rect">
            <a:avLst/>
          </a:prstGeom>
          <a:blipFill>
            <a:blip r:embed="rId18" cstate="print"/>
            <a:stretch>
              <a:fillRect/>
            </a:stretch>
          </a:blipFill>
        </p:spPr>
        <p:txBody>
          <a:bodyPr wrap="square" lIns="0" tIns="0" rIns="0" bIns="0" rtlCol="0">
            <a:noAutofit/>
          </a:bodyPr>
          <a:lstStyle/>
          <a:p>
            <a:endParaRPr sz="2400"/>
          </a:p>
        </p:txBody>
      </p:sp>
      <p:sp>
        <p:nvSpPr>
          <p:cNvPr id="11" name="object 11"/>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10" name="object 10"/>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9" name="object 9"/>
          <p:cNvSpPr txBox="1"/>
          <p:nvPr/>
        </p:nvSpPr>
        <p:spPr>
          <a:xfrm>
            <a:off x="9613901" y="6210301"/>
            <a:ext cx="1892300" cy="571497"/>
          </a:xfrm>
          <a:prstGeom prst="rect">
            <a:avLst/>
          </a:prstGeom>
        </p:spPr>
        <p:txBody>
          <a:bodyPr wrap="square" lIns="0" tIns="0" rIns="0" bIns="0" rtlCol="0">
            <a:noAutofit/>
          </a:bodyPr>
          <a:lstStyle/>
          <a:p>
            <a:pPr marL="33866">
              <a:lnSpc>
                <a:spcPts val="1333"/>
              </a:lnSpc>
            </a:pPr>
            <a:endParaRPr sz="1333"/>
          </a:p>
        </p:txBody>
      </p:sp>
      <p:sp>
        <p:nvSpPr>
          <p:cNvPr id="8" name="object 8"/>
          <p:cNvSpPr txBox="1"/>
          <p:nvPr/>
        </p:nvSpPr>
        <p:spPr>
          <a:xfrm>
            <a:off x="965201" y="4965700"/>
            <a:ext cx="7759700" cy="711200"/>
          </a:xfrm>
          <a:prstGeom prst="rect">
            <a:avLst/>
          </a:prstGeom>
        </p:spPr>
        <p:txBody>
          <a:bodyPr wrap="square" lIns="0" tIns="0" rIns="0" bIns="0" rtlCol="0">
            <a:noAutofit/>
          </a:bodyPr>
          <a:lstStyle/>
          <a:p>
            <a:pPr marL="33866">
              <a:lnSpc>
                <a:spcPts val="1333"/>
              </a:lnSpc>
            </a:pPr>
            <a:endParaRPr sz="1333"/>
          </a:p>
        </p:txBody>
      </p:sp>
      <p:sp>
        <p:nvSpPr>
          <p:cNvPr id="7" name="object 7"/>
          <p:cNvSpPr txBox="1"/>
          <p:nvPr/>
        </p:nvSpPr>
        <p:spPr>
          <a:xfrm>
            <a:off x="1111249" y="1276435"/>
            <a:ext cx="2235200" cy="3365500"/>
          </a:xfrm>
          <a:prstGeom prst="rect">
            <a:avLst/>
          </a:prstGeom>
        </p:spPr>
        <p:txBody>
          <a:bodyPr wrap="square" lIns="0" tIns="0" rIns="0" bIns="0" rtlCol="0">
            <a:noAutofit/>
          </a:bodyPr>
          <a:lstStyle/>
          <a:p>
            <a:pPr marL="33866">
              <a:lnSpc>
                <a:spcPts val="1333"/>
              </a:lnSpc>
            </a:pPr>
            <a:endParaRPr sz="1333"/>
          </a:p>
        </p:txBody>
      </p:sp>
      <p:sp>
        <p:nvSpPr>
          <p:cNvPr id="6" name="object 6"/>
          <p:cNvSpPr txBox="1"/>
          <p:nvPr/>
        </p:nvSpPr>
        <p:spPr>
          <a:xfrm>
            <a:off x="698500" y="508000"/>
            <a:ext cx="336549" cy="508000"/>
          </a:xfrm>
          <a:prstGeom prst="rect">
            <a:avLst/>
          </a:prstGeom>
        </p:spPr>
        <p:txBody>
          <a:bodyPr wrap="square" lIns="0" tIns="0" rIns="0" bIns="0" rtlCol="0">
            <a:noAutofit/>
          </a:bodyPr>
          <a:lstStyle/>
          <a:p>
            <a:pPr marL="33866">
              <a:lnSpc>
                <a:spcPts val="1333"/>
              </a:lnSpc>
            </a:pPr>
            <a:endParaRPr sz="1333"/>
          </a:p>
        </p:txBody>
      </p:sp>
      <p:sp>
        <p:nvSpPr>
          <p:cNvPr id="5" name="object 5"/>
          <p:cNvSpPr txBox="1"/>
          <p:nvPr/>
        </p:nvSpPr>
        <p:spPr>
          <a:xfrm>
            <a:off x="1035050" y="508000"/>
            <a:ext cx="196849" cy="508000"/>
          </a:xfrm>
          <a:prstGeom prst="rect">
            <a:avLst/>
          </a:prstGeom>
        </p:spPr>
        <p:txBody>
          <a:bodyPr wrap="square" lIns="0" tIns="0" rIns="0" bIns="0" rtlCol="0">
            <a:noAutofit/>
          </a:bodyPr>
          <a:lstStyle/>
          <a:p>
            <a:pPr marL="33866">
              <a:lnSpc>
                <a:spcPts val="1333"/>
              </a:lnSpc>
            </a:pPr>
            <a:endParaRPr sz="1333"/>
          </a:p>
        </p:txBody>
      </p:sp>
      <p:sp>
        <p:nvSpPr>
          <p:cNvPr id="4" name="object 4"/>
          <p:cNvSpPr txBox="1"/>
          <p:nvPr/>
        </p:nvSpPr>
        <p:spPr>
          <a:xfrm>
            <a:off x="1231901" y="508000"/>
            <a:ext cx="7378700" cy="5080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8610600" y="508000"/>
            <a:ext cx="330200" cy="5080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867"/>
              </a:lnSpc>
              <a:spcBef>
                <a:spcPts val="35"/>
              </a:spcBef>
            </a:pPr>
            <a:endParaRPr sz="867"/>
          </a:p>
          <a:p>
            <a:pPr marL="1313992">
              <a:lnSpc>
                <a:spcPct val="95825"/>
              </a:lnSpc>
              <a:spcBef>
                <a:spcPts val="4000"/>
              </a:spcBef>
            </a:pPr>
            <a:r>
              <a:rPr sz="1467" b="1" spc="45" dirty="0">
                <a:latin typeface="Arial"/>
                <a:cs typeface="Arial"/>
              </a:rPr>
              <a:t>M</a:t>
            </a:r>
            <a:r>
              <a:rPr sz="1467" b="1" spc="59" dirty="0">
                <a:latin typeface="Arial"/>
                <a:cs typeface="Arial"/>
              </a:rPr>
              <a:t>e</a:t>
            </a:r>
            <a:r>
              <a:rPr sz="1467" b="1" spc="-139" dirty="0">
                <a:latin typeface="Arial"/>
                <a:cs typeface="Arial"/>
              </a:rPr>
              <a:t>m</a:t>
            </a:r>
            <a:r>
              <a:rPr sz="1467" b="1" spc="-19" dirty="0">
                <a:latin typeface="Arial"/>
                <a:cs typeface="Arial"/>
              </a:rPr>
              <a:t>b</a:t>
            </a:r>
            <a:r>
              <a:rPr sz="1467" b="1" spc="59" dirty="0">
                <a:latin typeface="Arial"/>
                <a:cs typeface="Arial"/>
              </a:rPr>
              <a:t>e</a:t>
            </a:r>
            <a:r>
              <a:rPr sz="1467" b="1" spc="-19" dirty="0">
                <a:latin typeface="Arial"/>
                <a:cs typeface="Arial"/>
              </a:rPr>
              <a:t>d</a:t>
            </a:r>
            <a:r>
              <a:rPr sz="1467" b="1" spc="-33" dirty="0">
                <a:latin typeface="Arial"/>
                <a:cs typeface="Arial"/>
              </a:rPr>
              <a:t>aka</a:t>
            </a:r>
            <a:r>
              <a:rPr sz="1467" b="1" dirty="0">
                <a:latin typeface="Arial"/>
                <a:cs typeface="Arial"/>
              </a:rPr>
              <a:t>n</a:t>
            </a:r>
            <a:r>
              <a:rPr sz="1467" b="1" spc="372" dirty="0">
                <a:latin typeface="Arial"/>
                <a:cs typeface="Arial"/>
              </a:rPr>
              <a:t> </a:t>
            </a:r>
            <a:r>
              <a:rPr sz="1467" b="1" spc="25" dirty="0">
                <a:latin typeface="Arial"/>
                <a:cs typeface="Arial"/>
              </a:rPr>
              <a:t>G</a:t>
            </a:r>
            <a:r>
              <a:rPr sz="1467" b="1" spc="59" dirty="0">
                <a:latin typeface="Arial"/>
                <a:cs typeface="Arial"/>
              </a:rPr>
              <a:t>e</a:t>
            </a:r>
            <a:r>
              <a:rPr sz="1467" b="1" spc="-19" dirty="0">
                <a:latin typeface="Arial"/>
                <a:cs typeface="Arial"/>
              </a:rPr>
              <a:t>n</a:t>
            </a:r>
            <a:r>
              <a:rPr sz="1467" b="1" spc="59" dirty="0">
                <a:latin typeface="Arial"/>
                <a:cs typeface="Arial"/>
              </a:rPr>
              <a:t>e</a:t>
            </a:r>
            <a:r>
              <a:rPr sz="1467" b="1" spc="12" dirty="0">
                <a:latin typeface="Arial"/>
                <a:cs typeface="Arial"/>
              </a:rPr>
              <a:t>r</a:t>
            </a:r>
            <a:r>
              <a:rPr sz="1467" b="1" spc="-33" dirty="0">
                <a:latin typeface="Arial"/>
                <a:cs typeface="Arial"/>
              </a:rPr>
              <a:t>as</a:t>
            </a:r>
            <a:r>
              <a:rPr sz="1467" b="1" dirty="0">
                <a:latin typeface="Arial"/>
                <a:cs typeface="Arial"/>
              </a:rPr>
              <a:t>i</a:t>
            </a:r>
            <a:r>
              <a:rPr sz="1467" b="1" spc="12" dirty="0">
                <a:latin typeface="Arial"/>
                <a:cs typeface="Arial"/>
              </a:rPr>
              <a:t> B</a:t>
            </a:r>
            <a:r>
              <a:rPr sz="1467" b="1" spc="-33" dirty="0">
                <a:latin typeface="Arial"/>
                <a:cs typeface="Arial"/>
              </a:rPr>
              <a:t>a</a:t>
            </a:r>
            <a:r>
              <a:rPr sz="1467" b="1" spc="12" dirty="0">
                <a:latin typeface="Arial"/>
                <a:cs typeface="Arial"/>
              </a:rPr>
              <a:t>r</a:t>
            </a:r>
            <a:r>
              <a:rPr sz="1467" b="1" dirty="0">
                <a:latin typeface="Arial"/>
                <a:cs typeface="Arial"/>
              </a:rPr>
              <a:t>u</a:t>
            </a:r>
            <a:r>
              <a:rPr sz="1467" b="1" spc="47" dirty="0">
                <a:latin typeface="Arial"/>
                <a:cs typeface="Arial"/>
              </a:rPr>
              <a:t> </a:t>
            </a:r>
            <a:r>
              <a:rPr sz="1467" b="1" dirty="0">
                <a:latin typeface="Arial"/>
                <a:cs typeface="Arial"/>
              </a:rPr>
              <a:t>(</a:t>
            </a:r>
            <a:r>
              <a:rPr sz="1467" b="1" spc="12" dirty="0">
                <a:latin typeface="Arial"/>
                <a:cs typeface="Arial"/>
              </a:rPr>
              <a:t>N</a:t>
            </a:r>
            <a:r>
              <a:rPr sz="1467" b="1" dirty="0">
                <a:latin typeface="Arial"/>
                <a:cs typeface="Arial"/>
              </a:rPr>
              <a:t>-</a:t>
            </a:r>
            <a:r>
              <a:rPr sz="1467" b="1" spc="25" dirty="0">
                <a:latin typeface="Arial"/>
                <a:cs typeface="Arial"/>
              </a:rPr>
              <a:t>G</a:t>
            </a:r>
            <a:r>
              <a:rPr sz="1467" b="1" spc="59" dirty="0">
                <a:latin typeface="Arial"/>
                <a:cs typeface="Arial"/>
              </a:rPr>
              <a:t>e</a:t>
            </a:r>
            <a:r>
              <a:rPr sz="1467" b="1" spc="-19" dirty="0">
                <a:latin typeface="Arial"/>
                <a:cs typeface="Arial"/>
              </a:rPr>
              <a:t>n</a:t>
            </a:r>
            <a:r>
              <a:rPr sz="1467" b="1" dirty="0">
                <a:latin typeface="Arial"/>
                <a:cs typeface="Arial"/>
              </a:rPr>
              <a:t>)</a:t>
            </a:r>
            <a:r>
              <a:rPr sz="1467" b="1" spc="7" dirty="0">
                <a:latin typeface="Arial"/>
                <a:cs typeface="Arial"/>
              </a:rPr>
              <a:t> </a:t>
            </a:r>
            <a:r>
              <a:rPr sz="1467" b="1" spc="-12" dirty="0">
                <a:latin typeface="Arial"/>
                <a:cs typeface="Arial"/>
              </a:rPr>
              <a:t>d</a:t>
            </a:r>
            <a:r>
              <a:rPr sz="1467" b="1" spc="67" dirty="0">
                <a:latin typeface="Arial"/>
                <a:cs typeface="Arial"/>
              </a:rPr>
              <a:t>e</a:t>
            </a:r>
            <a:r>
              <a:rPr sz="1467" b="1" spc="-12" dirty="0">
                <a:latin typeface="Arial"/>
                <a:cs typeface="Arial"/>
              </a:rPr>
              <a:t>ng</a:t>
            </a:r>
            <a:r>
              <a:rPr sz="1467" b="1" spc="-33" dirty="0">
                <a:latin typeface="Arial"/>
                <a:cs typeface="Arial"/>
              </a:rPr>
              <a:t>a</a:t>
            </a:r>
            <a:r>
              <a:rPr sz="1467" b="1" dirty="0">
                <a:latin typeface="Arial"/>
                <a:cs typeface="Arial"/>
              </a:rPr>
              <a:t>n</a:t>
            </a:r>
            <a:r>
              <a:rPr sz="1467" b="1" spc="71" dirty="0">
                <a:latin typeface="Arial"/>
                <a:cs typeface="Arial"/>
              </a:rPr>
              <a:t> </a:t>
            </a:r>
            <a:r>
              <a:rPr sz="1467" b="1" spc="25" dirty="0">
                <a:latin typeface="Arial"/>
                <a:cs typeface="Arial"/>
              </a:rPr>
              <a:t>G</a:t>
            </a:r>
            <a:r>
              <a:rPr sz="1467" b="1" spc="59" dirty="0">
                <a:latin typeface="Arial"/>
                <a:cs typeface="Arial"/>
              </a:rPr>
              <a:t>e</a:t>
            </a:r>
            <a:r>
              <a:rPr sz="1467" b="1" spc="-19" dirty="0">
                <a:latin typeface="Arial"/>
                <a:cs typeface="Arial"/>
              </a:rPr>
              <a:t>n</a:t>
            </a:r>
            <a:r>
              <a:rPr sz="1467" b="1" spc="59" dirty="0">
                <a:latin typeface="Arial"/>
                <a:cs typeface="Arial"/>
              </a:rPr>
              <a:t>e</a:t>
            </a:r>
            <a:r>
              <a:rPr sz="1467" b="1" spc="12" dirty="0">
                <a:latin typeface="Arial"/>
                <a:cs typeface="Arial"/>
              </a:rPr>
              <a:t>r</a:t>
            </a:r>
            <a:r>
              <a:rPr sz="1467" b="1" spc="-33" dirty="0">
                <a:latin typeface="Arial"/>
                <a:cs typeface="Arial"/>
              </a:rPr>
              <a:t>as</a:t>
            </a:r>
            <a:r>
              <a:rPr sz="1467" b="1" dirty="0">
                <a:latin typeface="Arial"/>
                <a:cs typeface="Arial"/>
              </a:rPr>
              <a:t>i</a:t>
            </a:r>
            <a:r>
              <a:rPr sz="1467" b="1" spc="12" dirty="0">
                <a:latin typeface="Arial"/>
                <a:cs typeface="Arial"/>
              </a:rPr>
              <a:t> </a:t>
            </a:r>
            <a:r>
              <a:rPr sz="1467" b="1" spc="-20" dirty="0">
                <a:latin typeface="Arial"/>
                <a:cs typeface="Arial"/>
              </a:rPr>
              <a:t>T</a:t>
            </a:r>
            <a:r>
              <a:rPr sz="1467" b="1" spc="67" dirty="0">
                <a:latin typeface="Arial"/>
                <a:cs typeface="Arial"/>
              </a:rPr>
              <a:t>e</a:t>
            </a:r>
            <a:r>
              <a:rPr sz="1467" b="1" spc="13" dirty="0">
                <a:latin typeface="Arial"/>
                <a:cs typeface="Arial"/>
              </a:rPr>
              <a:t>r</a:t>
            </a:r>
            <a:r>
              <a:rPr sz="1467" b="1" spc="-13" dirty="0">
                <a:latin typeface="Arial"/>
                <a:cs typeface="Arial"/>
              </a:rPr>
              <a:t>d</a:t>
            </a:r>
            <a:r>
              <a:rPr sz="1467" b="1" spc="-33" dirty="0">
                <a:latin typeface="Arial"/>
                <a:cs typeface="Arial"/>
              </a:rPr>
              <a:t>a</a:t>
            </a:r>
            <a:r>
              <a:rPr sz="1467" b="1" spc="-13" dirty="0">
                <a:latin typeface="Arial"/>
                <a:cs typeface="Arial"/>
              </a:rPr>
              <a:t>hul</a:t>
            </a:r>
            <a:r>
              <a:rPr sz="1467" b="1" dirty="0">
                <a:latin typeface="Arial"/>
                <a:cs typeface="Arial"/>
              </a:rPr>
              <a:t>u</a:t>
            </a:r>
            <a:endParaRPr sz="1467">
              <a:latin typeface="Arial"/>
              <a:cs typeface="Arial"/>
            </a:endParaRPr>
          </a:p>
          <a:p>
            <a:pPr marL="1436333" marR="3571153" indent="-343314">
              <a:lnSpc>
                <a:spcPts val="1707"/>
              </a:lnSpc>
              <a:spcBef>
                <a:spcPts val="33374"/>
              </a:spcBef>
            </a:pPr>
            <a:r>
              <a:rPr sz="1467" spc="-39" dirty="0">
                <a:solidFill>
                  <a:srgbClr val="FDFFFD"/>
                </a:solidFill>
                <a:latin typeface="Calibri"/>
                <a:cs typeface="Calibri"/>
              </a:rPr>
              <a:t>G</a:t>
            </a:r>
            <a:r>
              <a:rPr sz="1467" spc="52" dirty="0">
                <a:solidFill>
                  <a:srgbClr val="FDFFFD"/>
                </a:solidFill>
                <a:latin typeface="Calibri"/>
                <a:cs typeface="Calibri"/>
              </a:rPr>
              <a:t>e</a:t>
            </a:r>
            <a:r>
              <a:rPr sz="1467" spc="12" dirty="0">
                <a:solidFill>
                  <a:srgbClr val="FDFFFD"/>
                </a:solidFill>
                <a:latin typeface="Calibri"/>
                <a:cs typeface="Calibri"/>
              </a:rPr>
              <a:t>n</a:t>
            </a:r>
            <a:r>
              <a:rPr sz="1467" spc="52" dirty="0">
                <a:solidFill>
                  <a:srgbClr val="FDFFFD"/>
                </a:solidFill>
                <a:latin typeface="Calibri"/>
                <a:cs typeface="Calibri"/>
              </a:rPr>
              <a:t>e</a:t>
            </a:r>
            <a:r>
              <a:rPr sz="1467" spc="-19" dirty="0">
                <a:solidFill>
                  <a:srgbClr val="FDFFFD"/>
                </a:solidFill>
                <a:latin typeface="Calibri"/>
                <a:cs typeface="Calibri"/>
              </a:rPr>
              <a:t>ra</a:t>
            </a:r>
            <a:r>
              <a:rPr sz="1467" spc="12" dirty="0">
                <a:solidFill>
                  <a:srgbClr val="FDFFFD"/>
                </a:solidFill>
                <a:latin typeface="Calibri"/>
                <a:cs typeface="Calibri"/>
              </a:rPr>
              <a:t>s</a:t>
            </a:r>
            <a:r>
              <a:rPr sz="1467" dirty="0">
                <a:solidFill>
                  <a:srgbClr val="FDFFFD"/>
                </a:solidFill>
                <a:latin typeface="Calibri"/>
                <a:cs typeface="Calibri"/>
              </a:rPr>
              <a:t>i</a:t>
            </a:r>
            <a:r>
              <a:rPr sz="1467" spc="32" dirty="0">
                <a:solidFill>
                  <a:srgbClr val="FDFFFD"/>
                </a:solidFill>
                <a:latin typeface="Calibri"/>
                <a:cs typeface="Calibri"/>
              </a:rPr>
              <a:t> </a:t>
            </a:r>
            <a:r>
              <a:rPr sz="1467" spc="-19" dirty="0">
                <a:solidFill>
                  <a:srgbClr val="FDFFFD"/>
                </a:solidFill>
                <a:latin typeface="Calibri"/>
                <a:cs typeface="Calibri"/>
              </a:rPr>
              <a:t>D</a:t>
            </a:r>
            <a:r>
              <a:rPr sz="1467" spc="25" dirty="0">
                <a:solidFill>
                  <a:srgbClr val="FDFFFD"/>
                </a:solidFill>
                <a:latin typeface="Calibri"/>
                <a:cs typeface="Calibri"/>
              </a:rPr>
              <a:t>I</a:t>
            </a:r>
            <a:r>
              <a:rPr sz="1467" spc="-45" dirty="0">
                <a:solidFill>
                  <a:srgbClr val="FDFFFD"/>
                </a:solidFill>
                <a:latin typeface="Calibri"/>
                <a:cs typeface="Calibri"/>
              </a:rPr>
              <a:t>G</a:t>
            </a:r>
            <a:r>
              <a:rPr sz="1467" spc="19" dirty="0">
                <a:solidFill>
                  <a:srgbClr val="FDFFFD"/>
                </a:solidFill>
                <a:latin typeface="Calibri"/>
                <a:cs typeface="Calibri"/>
              </a:rPr>
              <a:t>I</a:t>
            </a:r>
            <a:r>
              <a:rPr sz="1467" spc="-133" dirty="0">
                <a:solidFill>
                  <a:srgbClr val="FDFFFD"/>
                </a:solidFill>
                <a:latin typeface="Calibri"/>
                <a:cs typeface="Calibri"/>
              </a:rPr>
              <a:t>T</a:t>
            </a:r>
            <a:r>
              <a:rPr sz="1467" spc="33" dirty="0">
                <a:solidFill>
                  <a:srgbClr val="FDFFFD"/>
                </a:solidFill>
                <a:latin typeface="Calibri"/>
                <a:cs typeface="Calibri"/>
              </a:rPr>
              <a:t>A</a:t>
            </a:r>
            <a:r>
              <a:rPr sz="1467" dirty="0">
                <a:solidFill>
                  <a:srgbClr val="FDFFFD"/>
                </a:solidFill>
                <a:latin typeface="Calibri"/>
                <a:cs typeface="Calibri"/>
              </a:rPr>
              <a:t>L</a:t>
            </a:r>
            <a:r>
              <a:rPr sz="1467" spc="235" dirty="0">
                <a:solidFill>
                  <a:srgbClr val="FDFFFD"/>
                </a:solidFill>
                <a:latin typeface="Calibri"/>
                <a:cs typeface="Calibri"/>
              </a:rPr>
              <a:t> </a:t>
            </a:r>
            <a:r>
              <a:rPr sz="1467" spc="33" dirty="0">
                <a:solidFill>
                  <a:srgbClr val="FDFFFD"/>
                </a:solidFill>
                <a:latin typeface="Calibri"/>
                <a:cs typeface="Calibri"/>
              </a:rPr>
              <a:t>N</a:t>
            </a:r>
            <a:r>
              <a:rPr sz="1467" spc="-67" dirty="0">
                <a:solidFill>
                  <a:srgbClr val="FDFFFD"/>
                </a:solidFill>
                <a:latin typeface="Calibri"/>
                <a:cs typeface="Calibri"/>
              </a:rPr>
              <a:t>A</a:t>
            </a:r>
            <a:r>
              <a:rPr sz="1467" spc="-25" dirty="0">
                <a:solidFill>
                  <a:srgbClr val="FDFFFD"/>
                </a:solidFill>
                <a:latin typeface="Calibri"/>
                <a:cs typeface="Calibri"/>
              </a:rPr>
              <a:t>T</a:t>
            </a:r>
            <a:r>
              <a:rPr sz="1467" spc="19" dirty="0">
                <a:solidFill>
                  <a:srgbClr val="FDFFFD"/>
                </a:solidFill>
                <a:latin typeface="Calibri"/>
                <a:cs typeface="Calibri"/>
              </a:rPr>
              <a:t>I</a:t>
            </a:r>
            <a:r>
              <a:rPr sz="1467" spc="45" dirty="0">
                <a:solidFill>
                  <a:srgbClr val="FDFFFD"/>
                </a:solidFill>
                <a:latin typeface="Calibri"/>
                <a:cs typeface="Calibri"/>
              </a:rPr>
              <a:t>V</a:t>
            </a:r>
            <a:r>
              <a:rPr sz="1467" dirty="0">
                <a:solidFill>
                  <a:srgbClr val="FDFFFD"/>
                </a:solidFill>
                <a:latin typeface="Calibri"/>
                <a:cs typeface="Calibri"/>
              </a:rPr>
              <a:t>E</a:t>
            </a:r>
            <a:r>
              <a:rPr sz="1467" spc="-77" dirty="0">
                <a:solidFill>
                  <a:srgbClr val="FDFFFD"/>
                </a:solidFill>
                <a:latin typeface="Calibri"/>
                <a:cs typeface="Calibri"/>
              </a:rPr>
              <a:t> </a:t>
            </a:r>
            <a:r>
              <a:rPr sz="1467" spc="5" dirty="0">
                <a:solidFill>
                  <a:srgbClr val="FDFFFD"/>
                </a:solidFill>
                <a:latin typeface="Calibri"/>
                <a:cs typeface="Calibri"/>
              </a:rPr>
              <a:t>m</a:t>
            </a:r>
            <a:r>
              <a:rPr sz="1467" spc="52" dirty="0">
                <a:solidFill>
                  <a:srgbClr val="FDFFFD"/>
                </a:solidFill>
                <a:latin typeface="Calibri"/>
                <a:cs typeface="Calibri"/>
              </a:rPr>
              <a:t>e</a:t>
            </a:r>
            <a:r>
              <a:rPr sz="1467" dirty="0">
                <a:solidFill>
                  <a:srgbClr val="FDFFFD"/>
                </a:solidFill>
                <a:latin typeface="Calibri"/>
                <a:cs typeface="Calibri"/>
              </a:rPr>
              <a:t>m</a:t>
            </a:r>
            <a:r>
              <a:rPr sz="1467" spc="-19" dirty="0">
                <a:solidFill>
                  <a:srgbClr val="FDFFFD"/>
                </a:solidFill>
                <a:latin typeface="Calibri"/>
                <a:cs typeface="Calibri"/>
              </a:rPr>
              <a:t>a</a:t>
            </a:r>
            <a:r>
              <a:rPr sz="1467" spc="12" dirty="0">
                <a:solidFill>
                  <a:srgbClr val="FDFFFD"/>
                </a:solidFill>
                <a:latin typeface="Calibri"/>
                <a:cs typeface="Calibri"/>
              </a:rPr>
              <a:t>h</a:t>
            </a:r>
            <a:r>
              <a:rPr sz="1467" spc="-19" dirty="0">
                <a:solidFill>
                  <a:srgbClr val="FDFFFD"/>
                </a:solidFill>
                <a:latin typeface="Calibri"/>
                <a:cs typeface="Calibri"/>
              </a:rPr>
              <a:t>a</a:t>
            </a:r>
            <a:r>
              <a:rPr sz="1467" dirty="0">
                <a:solidFill>
                  <a:srgbClr val="FDFFFD"/>
                </a:solidFill>
                <a:latin typeface="Calibri"/>
                <a:cs typeface="Calibri"/>
              </a:rPr>
              <a:t>mi</a:t>
            </a:r>
            <a:r>
              <a:rPr sz="1467" spc="161" dirty="0">
                <a:solidFill>
                  <a:srgbClr val="FDFFFD"/>
                </a:solidFill>
                <a:latin typeface="Calibri"/>
                <a:cs typeface="Calibri"/>
              </a:rPr>
              <a:t> </a:t>
            </a:r>
            <a:r>
              <a:rPr sz="1467" spc="-79" dirty="0">
                <a:solidFill>
                  <a:srgbClr val="FDFFFD"/>
                </a:solidFill>
                <a:latin typeface="Calibri"/>
                <a:cs typeface="Calibri"/>
              </a:rPr>
              <a:t>k</a:t>
            </a:r>
            <a:r>
              <a:rPr sz="1467" spc="5" dirty="0">
                <a:solidFill>
                  <a:srgbClr val="FDFFFD"/>
                </a:solidFill>
                <a:latin typeface="Calibri"/>
                <a:cs typeface="Calibri"/>
              </a:rPr>
              <a:t>o</a:t>
            </a:r>
            <a:r>
              <a:rPr sz="1467" spc="12" dirty="0">
                <a:solidFill>
                  <a:srgbClr val="FDFFFD"/>
                </a:solidFill>
                <a:latin typeface="Calibri"/>
                <a:cs typeface="Calibri"/>
              </a:rPr>
              <a:t>ns</a:t>
            </a:r>
            <a:r>
              <a:rPr sz="1467" spc="52" dirty="0">
                <a:solidFill>
                  <a:srgbClr val="FDFFFD"/>
                </a:solidFill>
                <a:latin typeface="Calibri"/>
                <a:cs typeface="Calibri"/>
              </a:rPr>
              <a:t>e</a:t>
            </a:r>
            <a:r>
              <a:rPr sz="1467" dirty="0">
                <a:solidFill>
                  <a:srgbClr val="FDFFFD"/>
                </a:solidFill>
                <a:latin typeface="Calibri"/>
                <a:cs typeface="Calibri"/>
              </a:rPr>
              <a:t>p</a:t>
            </a:r>
            <a:r>
              <a:rPr sz="1467" spc="-33" dirty="0">
                <a:solidFill>
                  <a:srgbClr val="FDFFFD"/>
                </a:solidFill>
                <a:latin typeface="Calibri"/>
                <a:cs typeface="Calibri"/>
              </a:rPr>
              <a:t> </a:t>
            </a:r>
            <a:r>
              <a:rPr sz="1467" spc="52" dirty="0">
                <a:solidFill>
                  <a:srgbClr val="FDFFFD"/>
                </a:solidFill>
                <a:latin typeface="Calibri"/>
                <a:cs typeface="Calibri"/>
              </a:rPr>
              <a:t>i</a:t>
            </a:r>
            <a:r>
              <a:rPr sz="1467" spc="12" dirty="0">
                <a:solidFill>
                  <a:srgbClr val="FDFFFD"/>
                </a:solidFill>
                <a:latin typeface="Calibri"/>
                <a:cs typeface="Calibri"/>
              </a:rPr>
              <a:t>n</a:t>
            </a:r>
            <a:r>
              <a:rPr sz="1467" spc="-5" dirty="0">
                <a:solidFill>
                  <a:srgbClr val="FDFFFD"/>
                </a:solidFill>
                <a:latin typeface="Calibri"/>
                <a:cs typeface="Calibri"/>
              </a:rPr>
              <a:t>t</a:t>
            </a:r>
            <a:r>
              <a:rPr sz="1467" spc="59" dirty="0">
                <a:solidFill>
                  <a:srgbClr val="FDFFFD"/>
                </a:solidFill>
                <a:latin typeface="Calibri"/>
                <a:cs typeface="Calibri"/>
              </a:rPr>
              <a:t>e</a:t>
            </a:r>
            <a:r>
              <a:rPr sz="1467" spc="-19" dirty="0">
                <a:solidFill>
                  <a:srgbClr val="FDFFFD"/>
                </a:solidFill>
                <a:latin typeface="Calibri"/>
                <a:cs typeface="Calibri"/>
              </a:rPr>
              <a:t>r</a:t>
            </a:r>
            <a:r>
              <a:rPr sz="1467" spc="12" dirty="0">
                <a:solidFill>
                  <a:srgbClr val="FDFFFD"/>
                </a:solidFill>
                <a:latin typeface="Calibri"/>
                <a:cs typeface="Calibri"/>
              </a:rPr>
              <a:t>n</a:t>
            </a:r>
            <a:r>
              <a:rPr sz="1467" spc="52" dirty="0">
                <a:solidFill>
                  <a:srgbClr val="FDFFFD"/>
                </a:solidFill>
                <a:latin typeface="Calibri"/>
                <a:cs typeface="Calibri"/>
              </a:rPr>
              <a:t>e</a:t>
            </a:r>
            <a:r>
              <a:rPr sz="1467" dirty="0">
                <a:solidFill>
                  <a:srgbClr val="FDFFFD"/>
                </a:solidFill>
                <a:latin typeface="Calibri"/>
                <a:cs typeface="Calibri"/>
              </a:rPr>
              <a:t>t</a:t>
            </a:r>
            <a:r>
              <a:rPr sz="1467" spc="-29" dirty="0">
                <a:solidFill>
                  <a:srgbClr val="FDFFFD"/>
                </a:solidFill>
                <a:latin typeface="Calibri"/>
                <a:cs typeface="Calibri"/>
              </a:rPr>
              <a:t> </a:t>
            </a:r>
            <a:r>
              <a:rPr sz="1467" spc="52" dirty="0">
                <a:solidFill>
                  <a:srgbClr val="FDFFFD"/>
                </a:solidFill>
                <a:latin typeface="Calibri"/>
                <a:cs typeface="Calibri"/>
              </a:rPr>
              <a:t>le</a:t>
            </a:r>
            <a:r>
              <a:rPr sz="1467" spc="12" dirty="0">
                <a:solidFill>
                  <a:srgbClr val="FDFFFD"/>
                </a:solidFill>
                <a:latin typeface="Calibri"/>
                <a:cs typeface="Calibri"/>
              </a:rPr>
              <a:t>b</a:t>
            </a:r>
            <a:r>
              <a:rPr sz="1467" spc="59" dirty="0">
                <a:solidFill>
                  <a:srgbClr val="FDFFFD"/>
                </a:solidFill>
                <a:latin typeface="Calibri"/>
                <a:cs typeface="Calibri"/>
              </a:rPr>
              <a:t>i</a:t>
            </a:r>
            <a:r>
              <a:rPr sz="1467" dirty="0">
                <a:solidFill>
                  <a:srgbClr val="FDFFFD"/>
                </a:solidFill>
                <a:latin typeface="Calibri"/>
                <a:cs typeface="Calibri"/>
              </a:rPr>
              <a:t>h</a:t>
            </a:r>
            <a:r>
              <a:rPr sz="1467" spc="-60" dirty="0">
                <a:solidFill>
                  <a:srgbClr val="FDFFFD"/>
                </a:solidFill>
                <a:latin typeface="Calibri"/>
                <a:cs typeface="Calibri"/>
              </a:rPr>
              <a:t> </a:t>
            </a:r>
            <a:r>
              <a:rPr sz="1467" spc="12" dirty="0">
                <a:solidFill>
                  <a:srgbClr val="FDFFFD"/>
                </a:solidFill>
                <a:latin typeface="Calibri"/>
                <a:cs typeface="Calibri"/>
              </a:rPr>
              <a:t>d</a:t>
            </a:r>
            <a:r>
              <a:rPr sz="1467" spc="-19" dirty="0">
                <a:solidFill>
                  <a:srgbClr val="FDFFFD"/>
                </a:solidFill>
                <a:latin typeface="Calibri"/>
                <a:cs typeface="Calibri"/>
              </a:rPr>
              <a:t>a</a:t>
            </a:r>
            <a:r>
              <a:rPr sz="1467" spc="12" dirty="0">
                <a:solidFill>
                  <a:srgbClr val="FDFFFD"/>
                </a:solidFill>
                <a:latin typeface="Calibri"/>
                <a:cs typeface="Calibri"/>
              </a:rPr>
              <a:t>hu</a:t>
            </a:r>
            <a:r>
              <a:rPr sz="1467" spc="52" dirty="0">
                <a:solidFill>
                  <a:srgbClr val="FDFFFD"/>
                </a:solidFill>
                <a:latin typeface="Calibri"/>
                <a:cs typeface="Calibri"/>
              </a:rPr>
              <a:t>l</a:t>
            </a:r>
            <a:r>
              <a:rPr sz="1467" dirty="0">
                <a:solidFill>
                  <a:srgbClr val="FDFFFD"/>
                </a:solidFill>
                <a:latin typeface="Calibri"/>
                <a:cs typeface="Calibri"/>
              </a:rPr>
              <a:t>u</a:t>
            </a:r>
            <a:r>
              <a:rPr sz="1467" spc="-37" dirty="0">
                <a:solidFill>
                  <a:srgbClr val="FDFFFD"/>
                </a:solidFill>
                <a:latin typeface="Calibri"/>
                <a:cs typeface="Calibri"/>
              </a:rPr>
              <a:t> </a:t>
            </a:r>
            <a:r>
              <a:rPr sz="1467" spc="12" dirty="0">
                <a:solidFill>
                  <a:srgbClr val="FDFFFD"/>
                </a:solidFill>
                <a:latin typeface="Calibri"/>
                <a:cs typeface="Calibri"/>
              </a:rPr>
              <a:t>d</a:t>
            </a:r>
            <a:r>
              <a:rPr sz="1467" spc="59" dirty="0">
                <a:solidFill>
                  <a:srgbClr val="FDFFFD"/>
                </a:solidFill>
                <a:latin typeface="Calibri"/>
                <a:cs typeface="Calibri"/>
              </a:rPr>
              <a:t>i</a:t>
            </a:r>
            <a:r>
              <a:rPr sz="1467" spc="12" dirty="0">
                <a:solidFill>
                  <a:srgbClr val="FDFFFD"/>
                </a:solidFill>
                <a:latin typeface="Calibri"/>
                <a:cs typeface="Calibri"/>
              </a:rPr>
              <a:t>b</a:t>
            </a:r>
            <a:r>
              <a:rPr sz="1467" spc="-19" dirty="0">
                <a:solidFill>
                  <a:srgbClr val="FDFFFD"/>
                </a:solidFill>
                <a:latin typeface="Calibri"/>
                <a:cs typeface="Calibri"/>
              </a:rPr>
              <a:t>a</a:t>
            </a:r>
            <a:r>
              <a:rPr sz="1467" spc="12" dirty="0">
                <a:solidFill>
                  <a:srgbClr val="FDFFFD"/>
                </a:solidFill>
                <a:latin typeface="Calibri"/>
                <a:cs typeface="Calibri"/>
              </a:rPr>
              <a:t>nd</a:t>
            </a:r>
            <a:r>
              <a:rPr sz="1467" spc="59" dirty="0">
                <a:solidFill>
                  <a:srgbClr val="FDFFFD"/>
                </a:solidFill>
                <a:latin typeface="Calibri"/>
                <a:cs typeface="Calibri"/>
              </a:rPr>
              <a:t>i</a:t>
            </a:r>
            <a:r>
              <a:rPr sz="1467" spc="12" dirty="0">
                <a:solidFill>
                  <a:srgbClr val="FDFFFD"/>
                </a:solidFill>
                <a:latin typeface="Calibri"/>
                <a:cs typeface="Calibri"/>
              </a:rPr>
              <a:t>n</a:t>
            </a:r>
            <a:r>
              <a:rPr sz="1467" spc="-5" dirty="0">
                <a:solidFill>
                  <a:srgbClr val="FDFFFD"/>
                </a:solidFill>
                <a:latin typeface="Calibri"/>
                <a:cs typeface="Calibri"/>
              </a:rPr>
              <a:t>g</a:t>
            </a:r>
            <a:r>
              <a:rPr sz="1467" spc="19" dirty="0">
                <a:solidFill>
                  <a:srgbClr val="FDFFFD"/>
                </a:solidFill>
                <a:latin typeface="Calibri"/>
                <a:cs typeface="Calibri"/>
              </a:rPr>
              <a:t>k</a:t>
            </a:r>
            <a:r>
              <a:rPr sz="1467" spc="-19" dirty="0">
                <a:solidFill>
                  <a:srgbClr val="FDFFFD"/>
                </a:solidFill>
                <a:latin typeface="Calibri"/>
                <a:cs typeface="Calibri"/>
              </a:rPr>
              <a:t>a</a:t>
            </a:r>
            <a:r>
              <a:rPr sz="1467" dirty="0">
                <a:solidFill>
                  <a:srgbClr val="FDFFFD"/>
                </a:solidFill>
                <a:latin typeface="Calibri"/>
                <a:cs typeface="Calibri"/>
              </a:rPr>
              <a:t>n</a:t>
            </a:r>
            <a:r>
              <a:rPr sz="1467" spc="47" dirty="0">
                <a:solidFill>
                  <a:srgbClr val="FDFFFD"/>
                </a:solidFill>
                <a:latin typeface="Calibri"/>
                <a:cs typeface="Calibri"/>
              </a:rPr>
              <a:t> </a:t>
            </a:r>
            <a:r>
              <a:rPr sz="1467" spc="12" dirty="0">
                <a:solidFill>
                  <a:srgbClr val="FDFFFD"/>
                </a:solidFill>
                <a:latin typeface="Calibri"/>
                <a:cs typeface="Calibri"/>
              </a:rPr>
              <a:t>d</a:t>
            </a:r>
            <a:r>
              <a:rPr sz="1467" spc="52" dirty="0">
                <a:solidFill>
                  <a:srgbClr val="FDFFFD"/>
                </a:solidFill>
                <a:latin typeface="Calibri"/>
                <a:cs typeface="Calibri"/>
              </a:rPr>
              <a:t>e</a:t>
            </a:r>
            <a:r>
              <a:rPr sz="1467" spc="12" dirty="0">
                <a:solidFill>
                  <a:srgbClr val="FDFFFD"/>
                </a:solidFill>
                <a:latin typeface="Calibri"/>
                <a:cs typeface="Calibri"/>
              </a:rPr>
              <a:t>n</a:t>
            </a:r>
            <a:r>
              <a:rPr sz="1467" spc="-5" dirty="0">
                <a:solidFill>
                  <a:srgbClr val="FDFFFD"/>
                </a:solidFill>
                <a:latin typeface="Calibri"/>
                <a:cs typeface="Calibri"/>
              </a:rPr>
              <a:t>g</a:t>
            </a:r>
            <a:r>
              <a:rPr sz="1467" spc="-19" dirty="0">
                <a:solidFill>
                  <a:srgbClr val="FDFFFD"/>
                </a:solidFill>
                <a:latin typeface="Calibri"/>
                <a:cs typeface="Calibri"/>
              </a:rPr>
              <a:t>a</a:t>
            </a:r>
            <a:r>
              <a:rPr sz="1467" dirty="0">
                <a:solidFill>
                  <a:srgbClr val="FDFFFD"/>
                </a:solidFill>
                <a:latin typeface="Calibri"/>
                <a:cs typeface="Calibri"/>
              </a:rPr>
              <a:t>n</a:t>
            </a:r>
            <a:r>
              <a:rPr sz="1467" spc="-31" dirty="0">
                <a:solidFill>
                  <a:srgbClr val="FDFFFD"/>
                </a:solidFill>
                <a:latin typeface="Calibri"/>
                <a:cs typeface="Calibri"/>
              </a:rPr>
              <a:t> </a:t>
            </a:r>
            <a:r>
              <a:rPr sz="1467" spc="-81" dirty="0">
                <a:solidFill>
                  <a:srgbClr val="FDFFFD"/>
                </a:solidFill>
                <a:latin typeface="Calibri"/>
                <a:cs typeface="Calibri"/>
              </a:rPr>
              <a:t>k</a:t>
            </a:r>
            <a:r>
              <a:rPr sz="1467" spc="13" dirty="0">
                <a:solidFill>
                  <a:srgbClr val="FDFFFD"/>
                </a:solidFill>
                <a:latin typeface="Calibri"/>
                <a:cs typeface="Calibri"/>
              </a:rPr>
              <a:t>ons</a:t>
            </a:r>
            <a:r>
              <a:rPr sz="1467" spc="53" dirty="0">
                <a:solidFill>
                  <a:srgbClr val="FDFFFD"/>
                </a:solidFill>
                <a:latin typeface="Calibri"/>
                <a:cs typeface="Calibri"/>
              </a:rPr>
              <a:t>e</a:t>
            </a:r>
            <a:r>
              <a:rPr sz="1467" dirty="0">
                <a:solidFill>
                  <a:srgbClr val="FDFFFD"/>
                </a:solidFill>
                <a:latin typeface="Calibri"/>
                <a:cs typeface="Calibri"/>
              </a:rPr>
              <a:t>p </a:t>
            </a:r>
            <a:r>
              <a:rPr sz="1467" spc="12" dirty="0">
                <a:solidFill>
                  <a:srgbClr val="FDFFFD"/>
                </a:solidFill>
                <a:latin typeface="Calibri"/>
                <a:cs typeface="Calibri"/>
              </a:rPr>
              <a:t>s</a:t>
            </a:r>
            <a:r>
              <a:rPr sz="1467" spc="59" dirty="0">
                <a:solidFill>
                  <a:srgbClr val="FDFFFD"/>
                </a:solidFill>
                <a:latin typeface="Calibri"/>
                <a:cs typeface="Calibri"/>
              </a:rPr>
              <a:t>e</a:t>
            </a:r>
            <a:r>
              <a:rPr sz="1467" spc="-79" dirty="0">
                <a:solidFill>
                  <a:srgbClr val="FDFFFD"/>
                </a:solidFill>
                <a:latin typeface="Calibri"/>
                <a:cs typeface="Calibri"/>
              </a:rPr>
              <a:t>k</a:t>
            </a:r>
            <a:r>
              <a:rPr sz="1467" spc="5" dirty="0">
                <a:solidFill>
                  <a:srgbClr val="FDFFFD"/>
                </a:solidFill>
                <a:latin typeface="Calibri"/>
                <a:cs typeface="Calibri"/>
              </a:rPr>
              <a:t>o</a:t>
            </a:r>
            <a:r>
              <a:rPr sz="1467" spc="52" dirty="0">
                <a:solidFill>
                  <a:srgbClr val="FDFFFD"/>
                </a:solidFill>
                <a:latin typeface="Calibri"/>
                <a:cs typeface="Calibri"/>
              </a:rPr>
              <a:t>l</a:t>
            </a:r>
            <a:r>
              <a:rPr sz="1467" spc="-19" dirty="0">
                <a:solidFill>
                  <a:srgbClr val="FDFFFD"/>
                </a:solidFill>
                <a:latin typeface="Calibri"/>
                <a:cs typeface="Calibri"/>
              </a:rPr>
              <a:t>a</a:t>
            </a:r>
            <a:r>
              <a:rPr sz="1467" dirty="0">
                <a:solidFill>
                  <a:srgbClr val="FDFFFD"/>
                </a:solidFill>
                <a:latin typeface="Calibri"/>
                <a:cs typeface="Calibri"/>
              </a:rPr>
              <a:t>h</a:t>
            </a:r>
            <a:r>
              <a:rPr sz="1467" spc="71" dirty="0">
                <a:solidFill>
                  <a:srgbClr val="FDFFFD"/>
                </a:solidFill>
                <a:latin typeface="Calibri"/>
                <a:cs typeface="Calibri"/>
              </a:rPr>
              <a:t> </a:t>
            </a:r>
            <a:r>
              <a:rPr sz="1467" spc="-19" dirty="0">
                <a:solidFill>
                  <a:srgbClr val="FDFFFD"/>
                </a:solidFill>
                <a:latin typeface="Calibri"/>
                <a:cs typeface="Calibri"/>
              </a:rPr>
              <a:t>a</a:t>
            </a:r>
            <a:r>
              <a:rPr sz="1467" dirty="0">
                <a:solidFill>
                  <a:srgbClr val="FDFFFD"/>
                </a:solidFill>
                <a:latin typeface="Calibri"/>
                <a:cs typeface="Calibri"/>
              </a:rPr>
              <a:t>t</a:t>
            </a:r>
            <a:r>
              <a:rPr sz="1467" spc="-19" dirty="0">
                <a:solidFill>
                  <a:srgbClr val="FDFFFD"/>
                </a:solidFill>
                <a:latin typeface="Calibri"/>
                <a:cs typeface="Calibri"/>
              </a:rPr>
              <a:t>a</a:t>
            </a:r>
            <a:r>
              <a:rPr sz="1467" dirty="0">
                <a:solidFill>
                  <a:srgbClr val="FDFFFD"/>
                </a:solidFill>
                <a:latin typeface="Calibri"/>
                <a:cs typeface="Calibri"/>
              </a:rPr>
              <a:t>u</a:t>
            </a:r>
            <a:r>
              <a:rPr sz="1467" spc="139" dirty="0">
                <a:solidFill>
                  <a:srgbClr val="FDFFFD"/>
                </a:solidFill>
                <a:latin typeface="Calibri"/>
                <a:cs typeface="Calibri"/>
              </a:rPr>
              <a:t> </a:t>
            </a:r>
            <a:r>
              <a:rPr sz="1467" spc="12" dirty="0">
                <a:solidFill>
                  <a:srgbClr val="FDFFFD"/>
                </a:solidFill>
                <a:latin typeface="Calibri"/>
                <a:cs typeface="Calibri"/>
              </a:rPr>
              <a:t>p</a:t>
            </a:r>
            <a:r>
              <a:rPr sz="1467" spc="52" dirty="0">
                <a:solidFill>
                  <a:srgbClr val="FDFFFD"/>
                </a:solidFill>
                <a:latin typeface="Calibri"/>
                <a:cs typeface="Calibri"/>
              </a:rPr>
              <a:t>e</a:t>
            </a:r>
            <a:r>
              <a:rPr sz="1467" spc="5" dirty="0">
                <a:solidFill>
                  <a:srgbClr val="FDFFFD"/>
                </a:solidFill>
                <a:latin typeface="Calibri"/>
                <a:cs typeface="Calibri"/>
              </a:rPr>
              <a:t>m</a:t>
            </a:r>
            <a:r>
              <a:rPr sz="1467" spc="12" dirty="0">
                <a:solidFill>
                  <a:srgbClr val="FDFFFD"/>
                </a:solidFill>
                <a:latin typeface="Calibri"/>
                <a:cs typeface="Calibri"/>
              </a:rPr>
              <a:t>b</a:t>
            </a:r>
            <a:r>
              <a:rPr sz="1467" spc="52" dirty="0">
                <a:solidFill>
                  <a:srgbClr val="FDFFFD"/>
                </a:solidFill>
                <a:latin typeface="Calibri"/>
                <a:cs typeface="Calibri"/>
              </a:rPr>
              <a:t>el</a:t>
            </a:r>
            <a:r>
              <a:rPr sz="1467" spc="-19" dirty="0">
                <a:solidFill>
                  <a:srgbClr val="FDFFFD"/>
                </a:solidFill>
                <a:latin typeface="Calibri"/>
                <a:cs typeface="Calibri"/>
              </a:rPr>
              <a:t>a</a:t>
            </a:r>
            <a:r>
              <a:rPr sz="1467" spc="45" dirty="0">
                <a:solidFill>
                  <a:srgbClr val="FDFFFD"/>
                </a:solidFill>
                <a:latin typeface="Calibri"/>
                <a:cs typeface="Calibri"/>
              </a:rPr>
              <a:t>j</a:t>
            </a:r>
            <a:r>
              <a:rPr sz="1467" spc="-19" dirty="0">
                <a:solidFill>
                  <a:srgbClr val="FDFFFD"/>
                </a:solidFill>
                <a:latin typeface="Calibri"/>
                <a:cs typeface="Calibri"/>
              </a:rPr>
              <a:t>ara</a:t>
            </a:r>
            <a:r>
              <a:rPr sz="1467" dirty="0">
                <a:solidFill>
                  <a:srgbClr val="FDFFFD"/>
                </a:solidFill>
                <a:latin typeface="Calibri"/>
                <a:cs typeface="Calibri"/>
              </a:rPr>
              <a:t>n</a:t>
            </a:r>
            <a:r>
              <a:rPr sz="1467" spc="44" dirty="0">
                <a:solidFill>
                  <a:srgbClr val="FDFFFD"/>
                </a:solidFill>
                <a:latin typeface="Calibri"/>
                <a:cs typeface="Calibri"/>
              </a:rPr>
              <a:t> </a:t>
            </a:r>
            <a:r>
              <a:rPr sz="1467" dirty="0">
                <a:solidFill>
                  <a:srgbClr val="FDFFFD"/>
                </a:solidFill>
                <a:latin typeface="Calibri"/>
                <a:cs typeface="Calibri"/>
              </a:rPr>
              <a:t>–</a:t>
            </a:r>
            <a:r>
              <a:rPr sz="1467" spc="-57" dirty="0">
                <a:solidFill>
                  <a:srgbClr val="FDFFFD"/>
                </a:solidFill>
                <a:latin typeface="Calibri"/>
                <a:cs typeface="Calibri"/>
              </a:rPr>
              <a:t> </a:t>
            </a:r>
            <a:r>
              <a:rPr sz="1467" spc="12" dirty="0">
                <a:solidFill>
                  <a:srgbClr val="FDFFFD"/>
                </a:solidFill>
                <a:latin typeface="Calibri"/>
                <a:cs typeface="Calibri"/>
              </a:rPr>
              <a:t>b</a:t>
            </a:r>
            <a:r>
              <a:rPr sz="1467" spc="52" dirty="0">
                <a:solidFill>
                  <a:srgbClr val="FDFFFD"/>
                </a:solidFill>
                <a:latin typeface="Calibri"/>
                <a:cs typeface="Calibri"/>
              </a:rPr>
              <a:t>e</a:t>
            </a:r>
            <a:r>
              <a:rPr sz="1467" spc="-19" dirty="0">
                <a:solidFill>
                  <a:srgbClr val="FDFFFD"/>
                </a:solidFill>
                <a:latin typeface="Calibri"/>
                <a:cs typeface="Calibri"/>
              </a:rPr>
              <a:t>r</a:t>
            </a:r>
            <a:r>
              <a:rPr sz="1467" spc="12" dirty="0">
                <a:solidFill>
                  <a:srgbClr val="FDFFFD"/>
                </a:solidFill>
                <a:latin typeface="Calibri"/>
                <a:cs typeface="Calibri"/>
              </a:rPr>
              <a:t>b</a:t>
            </a:r>
            <a:r>
              <a:rPr sz="1467" spc="52" dirty="0">
                <a:solidFill>
                  <a:srgbClr val="FDFFFD"/>
                </a:solidFill>
                <a:latin typeface="Calibri"/>
                <a:cs typeface="Calibri"/>
              </a:rPr>
              <a:t>e</a:t>
            </a:r>
            <a:r>
              <a:rPr sz="1467" spc="12" dirty="0">
                <a:solidFill>
                  <a:srgbClr val="FDFFFD"/>
                </a:solidFill>
                <a:latin typeface="Calibri"/>
                <a:cs typeface="Calibri"/>
              </a:rPr>
              <a:t>d</a:t>
            </a:r>
            <a:r>
              <a:rPr sz="1467" dirty="0">
                <a:solidFill>
                  <a:srgbClr val="FDFFFD"/>
                </a:solidFill>
                <a:latin typeface="Calibri"/>
                <a:cs typeface="Calibri"/>
              </a:rPr>
              <a:t>a</a:t>
            </a:r>
            <a:r>
              <a:rPr sz="1467" spc="-47" dirty="0">
                <a:solidFill>
                  <a:srgbClr val="FDFFFD"/>
                </a:solidFill>
                <a:latin typeface="Calibri"/>
                <a:cs typeface="Calibri"/>
              </a:rPr>
              <a:t> </a:t>
            </a:r>
            <a:r>
              <a:rPr sz="1467" spc="12" dirty="0">
                <a:solidFill>
                  <a:srgbClr val="FDFFFD"/>
                </a:solidFill>
                <a:latin typeface="Calibri"/>
                <a:cs typeface="Calibri"/>
              </a:rPr>
              <a:t>d</a:t>
            </a:r>
            <a:r>
              <a:rPr sz="1467" spc="52" dirty="0">
                <a:solidFill>
                  <a:srgbClr val="FDFFFD"/>
                </a:solidFill>
                <a:latin typeface="Calibri"/>
                <a:cs typeface="Calibri"/>
              </a:rPr>
              <a:t>e</a:t>
            </a:r>
            <a:r>
              <a:rPr sz="1467" spc="12" dirty="0">
                <a:solidFill>
                  <a:srgbClr val="FDFFFD"/>
                </a:solidFill>
                <a:latin typeface="Calibri"/>
                <a:cs typeface="Calibri"/>
              </a:rPr>
              <a:t>n</a:t>
            </a:r>
            <a:r>
              <a:rPr sz="1467" spc="-5" dirty="0">
                <a:solidFill>
                  <a:srgbClr val="FDFFFD"/>
                </a:solidFill>
                <a:latin typeface="Calibri"/>
                <a:cs typeface="Calibri"/>
              </a:rPr>
              <a:t>g</a:t>
            </a:r>
            <a:r>
              <a:rPr sz="1467" spc="-12" dirty="0">
                <a:solidFill>
                  <a:srgbClr val="FDFFFD"/>
                </a:solidFill>
                <a:latin typeface="Calibri"/>
                <a:cs typeface="Calibri"/>
              </a:rPr>
              <a:t>a</a:t>
            </a:r>
            <a:r>
              <a:rPr sz="1467" dirty="0">
                <a:solidFill>
                  <a:srgbClr val="FDFFFD"/>
                </a:solidFill>
                <a:latin typeface="Calibri"/>
                <a:cs typeface="Calibri"/>
              </a:rPr>
              <a:t>n</a:t>
            </a:r>
            <a:r>
              <a:rPr sz="1467" spc="68" dirty="0">
                <a:solidFill>
                  <a:srgbClr val="FDFFFD"/>
                </a:solidFill>
                <a:latin typeface="Calibri"/>
                <a:cs typeface="Calibri"/>
              </a:rPr>
              <a:t> </a:t>
            </a:r>
            <a:r>
              <a:rPr sz="1467" spc="-5" dirty="0">
                <a:solidFill>
                  <a:srgbClr val="FDFFFD"/>
                </a:solidFill>
                <a:latin typeface="Calibri"/>
                <a:cs typeface="Calibri"/>
              </a:rPr>
              <a:t>g</a:t>
            </a:r>
            <a:r>
              <a:rPr sz="1467" spc="52" dirty="0">
                <a:solidFill>
                  <a:srgbClr val="FDFFFD"/>
                </a:solidFill>
                <a:latin typeface="Calibri"/>
                <a:cs typeface="Calibri"/>
              </a:rPr>
              <a:t>e</a:t>
            </a:r>
            <a:r>
              <a:rPr sz="1467" spc="12" dirty="0">
                <a:solidFill>
                  <a:srgbClr val="FDFFFD"/>
                </a:solidFill>
                <a:latin typeface="Calibri"/>
                <a:cs typeface="Calibri"/>
              </a:rPr>
              <a:t>n</a:t>
            </a:r>
            <a:r>
              <a:rPr sz="1467" spc="52" dirty="0">
                <a:solidFill>
                  <a:srgbClr val="FDFFFD"/>
                </a:solidFill>
                <a:latin typeface="Calibri"/>
                <a:cs typeface="Calibri"/>
              </a:rPr>
              <a:t>e</a:t>
            </a:r>
            <a:r>
              <a:rPr sz="1467" spc="-25" dirty="0">
                <a:solidFill>
                  <a:srgbClr val="FDFFFD"/>
                </a:solidFill>
                <a:latin typeface="Calibri"/>
                <a:cs typeface="Calibri"/>
              </a:rPr>
              <a:t>r</a:t>
            </a:r>
            <a:r>
              <a:rPr sz="1467" spc="-19" dirty="0">
                <a:solidFill>
                  <a:srgbClr val="FDFFFD"/>
                </a:solidFill>
                <a:latin typeface="Calibri"/>
                <a:cs typeface="Calibri"/>
              </a:rPr>
              <a:t>a</a:t>
            </a:r>
            <a:r>
              <a:rPr sz="1467" spc="12" dirty="0">
                <a:solidFill>
                  <a:srgbClr val="FDFFFD"/>
                </a:solidFill>
                <a:latin typeface="Calibri"/>
                <a:cs typeface="Calibri"/>
              </a:rPr>
              <a:t>s</a:t>
            </a:r>
            <a:r>
              <a:rPr sz="1467" dirty="0">
                <a:solidFill>
                  <a:srgbClr val="FDFFFD"/>
                </a:solidFill>
                <a:latin typeface="Calibri"/>
                <a:cs typeface="Calibri"/>
              </a:rPr>
              <a:t>i</a:t>
            </a:r>
            <a:r>
              <a:rPr sz="1467" spc="27" dirty="0">
                <a:solidFill>
                  <a:srgbClr val="FDFFFD"/>
                </a:solidFill>
                <a:latin typeface="Calibri"/>
                <a:cs typeface="Calibri"/>
              </a:rPr>
              <a:t> </a:t>
            </a:r>
            <a:r>
              <a:rPr sz="1467" spc="-19" dirty="0">
                <a:solidFill>
                  <a:srgbClr val="FDFFFD"/>
                </a:solidFill>
                <a:latin typeface="Calibri"/>
                <a:cs typeface="Calibri"/>
              </a:rPr>
              <a:t>D</a:t>
            </a:r>
            <a:r>
              <a:rPr sz="1467" spc="19" dirty="0">
                <a:solidFill>
                  <a:srgbClr val="FDFFFD"/>
                </a:solidFill>
                <a:latin typeface="Calibri"/>
                <a:cs typeface="Calibri"/>
              </a:rPr>
              <a:t>I</a:t>
            </a:r>
            <a:r>
              <a:rPr sz="1467" spc="-45" dirty="0">
                <a:solidFill>
                  <a:srgbClr val="FDFFFD"/>
                </a:solidFill>
                <a:latin typeface="Calibri"/>
                <a:cs typeface="Calibri"/>
              </a:rPr>
              <a:t>G</a:t>
            </a:r>
            <a:r>
              <a:rPr sz="1467" spc="25" dirty="0">
                <a:solidFill>
                  <a:srgbClr val="FDFFFD"/>
                </a:solidFill>
                <a:latin typeface="Calibri"/>
                <a:cs typeface="Calibri"/>
              </a:rPr>
              <a:t>I</a:t>
            </a:r>
            <a:r>
              <a:rPr sz="1467" spc="-133" dirty="0">
                <a:solidFill>
                  <a:srgbClr val="FDFFFD"/>
                </a:solidFill>
                <a:latin typeface="Calibri"/>
                <a:cs typeface="Calibri"/>
              </a:rPr>
              <a:t>T</a:t>
            </a:r>
            <a:r>
              <a:rPr sz="1467" spc="33" dirty="0">
                <a:solidFill>
                  <a:srgbClr val="FDFFFD"/>
                </a:solidFill>
                <a:latin typeface="Calibri"/>
                <a:cs typeface="Calibri"/>
              </a:rPr>
              <a:t>A</a:t>
            </a:r>
            <a:r>
              <a:rPr sz="1467" dirty="0">
                <a:solidFill>
                  <a:srgbClr val="FDFFFD"/>
                </a:solidFill>
                <a:latin typeface="Calibri"/>
                <a:cs typeface="Calibri"/>
              </a:rPr>
              <a:t>L</a:t>
            </a:r>
            <a:r>
              <a:rPr sz="1467" spc="235" dirty="0">
                <a:solidFill>
                  <a:srgbClr val="FDFFFD"/>
                </a:solidFill>
                <a:latin typeface="Calibri"/>
                <a:cs typeface="Calibri"/>
              </a:rPr>
              <a:t> </a:t>
            </a:r>
            <a:r>
              <a:rPr sz="1467" spc="19" dirty="0">
                <a:solidFill>
                  <a:srgbClr val="FDFFFD"/>
                </a:solidFill>
                <a:latin typeface="Calibri"/>
                <a:cs typeface="Calibri"/>
              </a:rPr>
              <a:t>I</a:t>
            </a:r>
            <a:r>
              <a:rPr sz="1467" spc="-79" dirty="0">
                <a:solidFill>
                  <a:srgbClr val="FDFFFD"/>
                </a:solidFill>
                <a:latin typeface="Calibri"/>
                <a:cs typeface="Calibri"/>
              </a:rPr>
              <a:t>MM</a:t>
            </a:r>
            <a:r>
              <a:rPr sz="1467" spc="19" dirty="0">
                <a:solidFill>
                  <a:srgbClr val="FDFFFD"/>
                </a:solidFill>
                <a:latin typeface="Calibri"/>
                <a:cs typeface="Calibri"/>
              </a:rPr>
              <a:t>I</a:t>
            </a:r>
            <a:r>
              <a:rPr sz="1467" spc="-39" dirty="0">
                <a:solidFill>
                  <a:srgbClr val="FDFFFD"/>
                </a:solidFill>
                <a:latin typeface="Calibri"/>
                <a:cs typeface="Calibri"/>
              </a:rPr>
              <a:t>G</a:t>
            </a:r>
            <a:r>
              <a:rPr sz="1467" spc="-12" dirty="0">
                <a:solidFill>
                  <a:srgbClr val="FDFFFD"/>
                </a:solidFill>
                <a:latin typeface="Calibri"/>
                <a:cs typeface="Calibri"/>
              </a:rPr>
              <a:t>R</a:t>
            </a:r>
            <a:r>
              <a:rPr sz="1467" spc="33" dirty="0">
                <a:solidFill>
                  <a:srgbClr val="FDFFFD"/>
                </a:solidFill>
                <a:latin typeface="Calibri"/>
                <a:cs typeface="Calibri"/>
              </a:rPr>
              <a:t>AN</a:t>
            </a:r>
            <a:r>
              <a:rPr sz="1467" dirty="0">
                <a:solidFill>
                  <a:srgbClr val="FDFFFD"/>
                </a:solidFill>
                <a:latin typeface="Calibri"/>
                <a:cs typeface="Calibri"/>
              </a:rPr>
              <a:t>T</a:t>
            </a:r>
            <a:r>
              <a:rPr sz="1467" spc="188" dirty="0">
                <a:solidFill>
                  <a:srgbClr val="FDFFFD"/>
                </a:solidFill>
                <a:latin typeface="Calibri"/>
                <a:cs typeface="Calibri"/>
              </a:rPr>
              <a:t> </a:t>
            </a:r>
            <a:r>
              <a:rPr sz="1467" dirty="0">
                <a:solidFill>
                  <a:srgbClr val="FDFFFD"/>
                </a:solidFill>
                <a:latin typeface="Calibri"/>
                <a:cs typeface="Calibri"/>
              </a:rPr>
              <a:t>t</a:t>
            </a:r>
            <a:r>
              <a:rPr sz="1467" spc="52" dirty="0">
                <a:solidFill>
                  <a:srgbClr val="FDFFFD"/>
                </a:solidFill>
                <a:latin typeface="Calibri"/>
                <a:cs typeface="Calibri"/>
              </a:rPr>
              <a:t>e</a:t>
            </a:r>
            <a:r>
              <a:rPr sz="1467" spc="-19" dirty="0">
                <a:solidFill>
                  <a:srgbClr val="FDFFFD"/>
                </a:solidFill>
                <a:latin typeface="Calibri"/>
                <a:cs typeface="Calibri"/>
              </a:rPr>
              <a:t>r</a:t>
            </a:r>
            <a:r>
              <a:rPr sz="1467" spc="12" dirty="0">
                <a:solidFill>
                  <a:srgbClr val="FDFFFD"/>
                </a:solidFill>
                <a:latin typeface="Calibri"/>
                <a:cs typeface="Calibri"/>
              </a:rPr>
              <a:t>d</a:t>
            </a:r>
            <a:r>
              <a:rPr sz="1467" spc="-19" dirty="0">
                <a:solidFill>
                  <a:srgbClr val="FDFFFD"/>
                </a:solidFill>
                <a:latin typeface="Calibri"/>
                <a:cs typeface="Calibri"/>
              </a:rPr>
              <a:t>a</a:t>
            </a:r>
            <a:r>
              <a:rPr sz="1467" spc="12" dirty="0">
                <a:solidFill>
                  <a:srgbClr val="FDFFFD"/>
                </a:solidFill>
                <a:latin typeface="Calibri"/>
                <a:cs typeface="Calibri"/>
              </a:rPr>
              <a:t>hu</a:t>
            </a:r>
            <a:r>
              <a:rPr sz="1467" spc="52" dirty="0">
                <a:solidFill>
                  <a:srgbClr val="FDFFFD"/>
                </a:solidFill>
                <a:latin typeface="Calibri"/>
                <a:cs typeface="Calibri"/>
              </a:rPr>
              <a:t>l</a:t>
            </a:r>
            <a:r>
              <a:rPr sz="1467" dirty="0">
                <a:solidFill>
                  <a:srgbClr val="FDFFFD"/>
                </a:solidFill>
                <a:latin typeface="Calibri"/>
                <a:cs typeface="Calibri"/>
              </a:rPr>
              <a:t>u</a:t>
            </a:r>
            <a:endParaRPr sz="1467">
              <a:latin typeface="Calibri"/>
              <a:cs typeface="Calibri"/>
            </a:endParaRPr>
          </a:p>
          <a:p>
            <a:pPr marL="7349728" marR="2730476" indent="-1754248">
              <a:lnSpc>
                <a:spcPts val="1028"/>
              </a:lnSpc>
              <a:spcBef>
                <a:spcPts val="6509"/>
              </a:spcBef>
            </a:pPr>
            <a:r>
              <a:rPr sz="867" spc="12" dirty="0">
                <a:solidFill>
                  <a:srgbClr val="FFFFFF"/>
                </a:solidFill>
                <a:latin typeface="Bernard MT Condensed"/>
                <a:cs typeface="Bernard MT Condensed"/>
              </a:rPr>
              <a:t>OP</a:t>
            </a:r>
            <a:r>
              <a:rPr sz="867" spc="-19" dirty="0">
                <a:solidFill>
                  <a:srgbClr val="FFFFFF"/>
                </a:solidFill>
                <a:latin typeface="Bernard MT Condensed"/>
                <a:cs typeface="Bernard MT Condensed"/>
              </a:rPr>
              <a:t>T</a:t>
            </a:r>
            <a:r>
              <a:rPr sz="867" spc="-59" dirty="0">
                <a:solidFill>
                  <a:srgbClr val="FFFFFF"/>
                </a:solidFill>
                <a:latin typeface="Bernard MT Condensed"/>
                <a:cs typeface="Bernard MT Condensed"/>
              </a:rPr>
              <a:t>I</a:t>
            </a:r>
            <a:r>
              <a:rPr sz="867" spc="-25" dirty="0">
                <a:solidFill>
                  <a:srgbClr val="FFFFFF"/>
                </a:solidFill>
                <a:latin typeface="Bernard MT Condensed"/>
                <a:cs typeface="Bernard MT Condensed"/>
              </a:rPr>
              <a:t>M</a:t>
            </a:r>
            <a:r>
              <a:rPr sz="867" spc="-33" dirty="0">
                <a:solidFill>
                  <a:srgbClr val="FFFFFF"/>
                </a:solidFill>
                <a:latin typeface="Bernard MT Condensed"/>
                <a:cs typeface="Bernard MT Condensed"/>
              </a:rPr>
              <a:t>A</a:t>
            </a:r>
            <a:r>
              <a:rPr sz="867" spc="-39" dirty="0">
                <a:solidFill>
                  <a:srgbClr val="FFFFFF"/>
                </a:solidFill>
                <a:latin typeface="Bernard MT Condensed"/>
                <a:cs typeface="Bernard MT Condensed"/>
              </a:rPr>
              <a:t>S</a:t>
            </a:r>
            <a:r>
              <a:rPr sz="867" spc="-59" dirty="0">
                <a:solidFill>
                  <a:srgbClr val="FFFFFF"/>
                </a:solidFill>
                <a:latin typeface="Bernard MT Condensed"/>
                <a:cs typeface="Bernard MT Condensed"/>
              </a:rPr>
              <a:t>I</a:t>
            </a:r>
            <a:r>
              <a:rPr sz="867" dirty="0">
                <a:solidFill>
                  <a:srgbClr val="FFFFFF"/>
                </a:solidFill>
                <a:latin typeface="Bernard MT Condensed"/>
                <a:cs typeface="Bernard MT Condensed"/>
              </a:rPr>
              <a:t>,  </a:t>
            </a:r>
            <a:r>
              <a:rPr sz="867" spc="35" dirty="0">
                <a:solidFill>
                  <a:srgbClr val="FFFFFF"/>
                </a:solidFill>
                <a:latin typeface="Bernard MT Condensed"/>
                <a:cs typeface="Bernard MT Condensed"/>
              </a:rPr>
              <a:t> </a:t>
            </a:r>
            <a:r>
              <a:rPr sz="867" spc="-59" dirty="0">
                <a:solidFill>
                  <a:srgbClr val="FFFFFF"/>
                </a:solidFill>
                <a:latin typeface="Bernard MT Condensed"/>
                <a:cs typeface="Bernard MT Condensed"/>
              </a:rPr>
              <a:t>I</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P</a:t>
            </a:r>
            <a:r>
              <a:rPr sz="867" spc="33" dirty="0">
                <a:solidFill>
                  <a:srgbClr val="FFFFFF"/>
                </a:solidFill>
                <a:latin typeface="Bernard MT Condensed"/>
                <a:cs typeface="Bernard MT Condensed"/>
              </a:rPr>
              <a:t>L</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N</a:t>
            </a:r>
            <a:r>
              <a:rPr sz="867" spc="-19" dirty="0">
                <a:solidFill>
                  <a:srgbClr val="FFFFFF"/>
                </a:solidFill>
                <a:latin typeface="Bernard MT Condensed"/>
                <a:cs typeface="Bernard MT Condensed"/>
              </a:rPr>
              <a:t>T</a:t>
            </a:r>
            <a:r>
              <a:rPr sz="867" spc="-33" dirty="0">
                <a:solidFill>
                  <a:srgbClr val="FFFFFF"/>
                </a:solidFill>
                <a:latin typeface="Bernard MT Condensed"/>
                <a:cs typeface="Bernard MT Condensed"/>
              </a:rPr>
              <a:t>A</a:t>
            </a:r>
            <a:r>
              <a:rPr sz="867" spc="-39" dirty="0">
                <a:solidFill>
                  <a:srgbClr val="FFFFFF"/>
                </a:solidFill>
                <a:latin typeface="Bernard MT Condensed"/>
                <a:cs typeface="Bernard MT Condensed"/>
              </a:rPr>
              <a:t>S</a:t>
            </a:r>
            <a:r>
              <a:rPr sz="867" dirty="0">
                <a:solidFill>
                  <a:srgbClr val="FFFFFF"/>
                </a:solidFill>
                <a:latin typeface="Bernard MT Condensed"/>
                <a:cs typeface="Bernard MT Condensed"/>
              </a:rPr>
              <a:t>I  </a:t>
            </a:r>
            <a:r>
              <a:rPr sz="867" spc="47" dirty="0">
                <a:solidFill>
                  <a:srgbClr val="FFFFFF"/>
                </a:solidFill>
                <a:latin typeface="Bernard MT Condensed"/>
                <a:cs typeface="Bernard MT Condensed"/>
              </a:rPr>
              <a:t> </a:t>
            </a:r>
            <a:r>
              <a:rPr sz="867" spc="19" dirty="0">
                <a:solidFill>
                  <a:srgbClr val="FFFFFF"/>
                </a:solidFill>
                <a:latin typeface="Bernard MT Condensed"/>
                <a:cs typeface="Bernard MT Condensed"/>
              </a:rPr>
              <a:t>K</a:t>
            </a:r>
            <a:r>
              <a:rPr sz="867" spc="12" dirty="0">
                <a:solidFill>
                  <a:srgbClr val="FFFFFF"/>
                </a:solidFill>
                <a:latin typeface="Bernard MT Condensed"/>
                <a:cs typeface="Bernard MT Condensed"/>
              </a:rPr>
              <a:t>O</a:t>
            </a:r>
            <a:r>
              <a:rPr sz="867" spc="-12" dirty="0">
                <a:solidFill>
                  <a:srgbClr val="FFFFFF"/>
                </a:solidFill>
                <a:latin typeface="Bernard MT Condensed"/>
                <a:cs typeface="Bernard MT Condensed"/>
              </a:rPr>
              <a:t>N</a:t>
            </a:r>
            <a:r>
              <a:rPr sz="867" spc="-39" dirty="0">
                <a:solidFill>
                  <a:srgbClr val="FFFFFF"/>
                </a:solidFill>
                <a:latin typeface="Bernard MT Condensed"/>
                <a:cs typeface="Bernard MT Condensed"/>
              </a:rPr>
              <a:t>S</a:t>
            </a:r>
            <a:r>
              <a:rPr sz="867" spc="25" dirty="0">
                <a:solidFill>
                  <a:srgbClr val="FFFFFF"/>
                </a:solidFill>
                <a:latin typeface="Bernard MT Condensed"/>
                <a:cs typeface="Bernard MT Condensed"/>
              </a:rPr>
              <a:t>E</a:t>
            </a:r>
            <a:r>
              <a:rPr sz="867" dirty="0">
                <a:solidFill>
                  <a:srgbClr val="FFFFFF"/>
                </a:solidFill>
                <a:latin typeface="Bernard MT Condensed"/>
                <a:cs typeface="Bernard MT Condensed"/>
              </a:rPr>
              <a:t>P</a:t>
            </a:r>
            <a:r>
              <a:rPr sz="867" spc="173" dirty="0">
                <a:solidFill>
                  <a:srgbClr val="FFFFFF"/>
                </a:solidFill>
                <a:latin typeface="Bernard MT Condensed"/>
                <a:cs typeface="Bernard MT Condensed"/>
              </a:rPr>
              <a:t> </a:t>
            </a:r>
            <a:r>
              <a:rPr sz="867" spc="12" dirty="0">
                <a:solidFill>
                  <a:srgbClr val="FFFFFF"/>
                </a:solidFill>
                <a:latin typeface="Bernard MT Condensed"/>
                <a:cs typeface="Bernard MT Condensed"/>
              </a:rPr>
              <a:t>P</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B</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L</a:t>
            </a:r>
            <a:r>
              <a:rPr sz="867" spc="-33" dirty="0">
                <a:solidFill>
                  <a:srgbClr val="FFFFFF"/>
                </a:solidFill>
                <a:latin typeface="Bernard MT Condensed"/>
                <a:cs typeface="Bernard MT Condensed"/>
              </a:rPr>
              <a:t>A</a:t>
            </a:r>
            <a:r>
              <a:rPr sz="867" spc="-72" dirty="0">
                <a:solidFill>
                  <a:srgbClr val="FFFFFF"/>
                </a:solidFill>
                <a:latin typeface="Bernard MT Condensed"/>
                <a:cs typeface="Bernard MT Condensed"/>
              </a:rPr>
              <a:t>J</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N  </a:t>
            </a:r>
            <a:r>
              <a:rPr sz="867" spc="5" dirty="0">
                <a:solidFill>
                  <a:srgbClr val="FFFFFF"/>
                </a:solidFill>
                <a:latin typeface="Bernard MT Condensed"/>
                <a:cs typeface="Bernard MT Condensed"/>
              </a:rPr>
              <a:t> </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OD</a:t>
            </a:r>
            <a:r>
              <a:rPr sz="867" spc="25" dirty="0">
                <a:solidFill>
                  <a:srgbClr val="FFFFFF"/>
                </a:solidFill>
                <a:latin typeface="Bernard MT Condensed"/>
                <a:cs typeface="Bernard MT Condensed"/>
              </a:rPr>
              <a:t>E</a:t>
            </a:r>
            <a:r>
              <a:rPr sz="867" dirty="0">
                <a:solidFill>
                  <a:srgbClr val="FFFFFF"/>
                </a:solidFill>
                <a:latin typeface="Bernard MT Condensed"/>
                <a:cs typeface="Bernard MT Condensed"/>
              </a:rPr>
              <a:t>L</a:t>
            </a:r>
            <a:r>
              <a:rPr sz="867" spc="84" dirty="0">
                <a:solidFill>
                  <a:srgbClr val="FFFFFF"/>
                </a:solidFill>
                <a:latin typeface="Bernard MT Condensed"/>
                <a:cs typeface="Bernard MT Condensed"/>
              </a:rPr>
              <a:t> </a:t>
            </a:r>
            <a:r>
              <a:rPr sz="867" spc="12" dirty="0">
                <a:solidFill>
                  <a:srgbClr val="FFFFFF"/>
                </a:solidFill>
                <a:latin typeface="Bernard MT Condensed"/>
                <a:cs typeface="Bernard MT Condensed"/>
              </a:rPr>
              <a:t>D</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59" dirty="0">
                <a:solidFill>
                  <a:srgbClr val="FFFFFF"/>
                </a:solidFill>
                <a:latin typeface="Bernard MT Condensed"/>
                <a:cs typeface="Bernard MT Condensed"/>
              </a:rPr>
              <a:t>I</a:t>
            </a:r>
            <a:r>
              <a:rPr sz="867" spc="-12" dirty="0">
                <a:solidFill>
                  <a:srgbClr val="FFFFFF"/>
                </a:solidFill>
                <a:latin typeface="Bernard MT Condensed"/>
                <a:cs typeface="Bernard MT Condensed"/>
              </a:rPr>
              <a:t>N</a:t>
            </a:r>
            <a:r>
              <a:rPr sz="867" dirty="0">
                <a:solidFill>
                  <a:srgbClr val="FFFFFF"/>
                </a:solidFill>
                <a:latin typeface="Bernard MT Condensed"/>
                <a:cs typeface="Bernard MT Condensed"/>
              </a:rPr>
              <a:t>G </a:t>
            </a:r>
            <a:r>
              <a:rPr sz="867" spc="63" dirty="0">
                <a:solidFill>
                  <a:srgbClr val="FFFFFF"/>
                </a:solidFill>
                <a:latin typeface="Bernard MT Condensed"/>
                <a:cs typeface="Bernard MT Condensed"/>
              </a:rPr>
              <a:t> </a:t>
            </a:r>
            <a:r>
              <a:rPr sz="867" spc="-39" dirty="0">
                <a:solidFill>
                  <a:srgbClr val="FFFFFF"/>
                </a:solidFill>
                <a:latin typeface="Bernard MT Condensed"/>
                <a:cs typeface="Bernard MT Condensed"/>
              </a:rPr>
              <a:t>S</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B</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G</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I </a:t>
            </a:r>
            <a:r>
              <a:rPr sz="867" spc="1" dirty="0">
                <a:solidFill>
                  <a:srgbClr val="FFFFFF"/>
                </a:solidFill>
                <a:latin typeface="Bernard MT Condensed"/>
                <a:cs typeface="Bernard MT Condensed"/>
              </a:rPr>
              <a:t> </a:t>
            </a:r>
            <a:r>
              <a:rPr sz="867" spc="-33" dirty="0">
                <a:solidFill>
                  <a:srgbClr val="FFFFFF"/>
                </a:solidFill>
                <a:latin typeface="Bernard MT Condensed"/>
                <a:cs typeface="Bernard MT Condensed"/>
              </a:rPr>
              <a:t>A</a:t>
            </a:r>
            <a:r>
              <a:rPr sz="867" spc="33" dirty="0">
                <a:solidFill>
                  <a:srgbClr val="FFFFFF"/>
                </a:solidFill>
                <a:latin typeface="Bernard MT Condensed"/>
                <a:cs typeface="Bernard MT Condensed"/>
              </a:rPr>
              <a:t>L</a:t>
            </a:r>
            <a:r>
              <a:rPr sz="867" spc="-19" dirty="0">
                <a:solidFill>
                  <a:srgbClr val="FFFFFF"/>
                </a:solidFill>
                <a:latin typeface="Bernard MT Condensed"/>
                <a:cs typeface="Bernard MT Condensed"/>
              </a:rPr>
              <a:t>T</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R</a:t>
            </a:r>
            <a:r>
              <a:rPr sz="867" spc="-12" dirty="0">
                <a:solidFill>
                  <a:srgbClr val="FFFFFF"/>
                </a:solidFill>
                <a:latin typeface="Bernard MT Condensed"/>
                <a:cs typeface="Bernard MT Condensed"/>
              </a:rPr>
              <a:t>N</a:t>
            </a:r>
            <a:r>
              <a:rPr sz="867" spc="-33" dirty="0">
                <a:solidFill>
                  <a:srgbClr val="FFFFFF"/>
                </a:solidFill>
                <a:latin typeface="Bernard MT Condensed"/>
                <a:cs typeface="Bernard MT Condensed"/>
              </a:rPr>
              <a:t>A</a:t>
            </a:r>
            <a:r>
              <a:rPr sz="867" spc="-19" dirty="0">
                <a:solidFill>
                  <a:srgbClr val="FFFFFF"/>
                </a:solidFill>
                <a:latin typeface="Bernard MT Condensed"/>
                <a:cs typeface="Bernard MT Condensed"/>
              </a:rPr>
              <a:t>T</a:t>
            </a:r>
            <a:r>
              <a:rPr sz="867" spc="-59" dirty="0">
                <a:solidFill>
                  <a:srgbClr val="FFFFFF"/>
                </a:solidFill>
                <a:latin typeface="Bernard MT Condensed"/>
                <a:cs typeface="Bernard MT Condensed"/>
              </a:rPr>
              <a:t>I</a:t>
            </a:r>
            <a:r>
              <a:rPr sz="867" dirty="0">
                <a:solidFill>
                  <a:srgbClr val="FFFFFF"/>
                </a:solidFill>
                <a:latin typeface="Bernard MT Condensed"/>
                <a:cs typeface="Bernard MT Condensed"/>
              </a:rPr>
              <a:t>F </a:t>
            </a:r>
            <a:r>
              <a:rPr sz="867" spc="12" dirty="0">
                <a:solidFill>
                  <a:srgbClr val="FFFFFF"/>
                </a:solidFill>
                <a:latin typeface="Bernard MT Condensed"/>
                <a:cs typeface="Bernard MT Condensed"/>
              </a:rPr>
              <a:t>P</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B</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L</a:t>
            </a:r>
            <a:r>
              <a:rPr sz="867" spc="-33" dirty="0">
                <a:solidFill>
                  <a:srgbClr val="FFFFFF"/>
                </a:solidFill>
                <a:latin typeface="Bernard MT Condensed"/>
                <a:cs typeface="Bernard MT Condensed"/>
              </a:rPr>
              <a:t>A</a:t>
            </a:r>
            <a:r>
              <a:rPr sz="867" spc="-72" dirty="0">
                <a:solidFill>
                  <a:srgbClr val="FFFFFF"/>
                </a:solidFill>
                <a:latin typeface="Bernard MT Condensed"/>
                <a:cs typeface="Bernard MT Condensed"/>
              </a:rPr>
              <a:t>J</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N  </a:t>
            </a:r>
            <a:r>
              <a:rPr sz="867" spc="5" dirty="0">
                <a:solidFill>
                  <a:srgbClr val="FFFFFF"/>
                </a:solidFill>
                <a:latin typeface="Bernard MT Condensed"/>
                <a:cs typeface="Bernard MT Condensed"/>
              </a:rPr>
              <a:t> </a:t>
            </a:r>
            <a:r>
              <a:rPr sz="867" spc="12" dirty="0">
                <a:solidFill>
                  <a:srgbClr val="FFFFFF"/>
                </a:solidFill>
                <a:latin typeface="Bernard MT Condensed"/>
                <a:cs typeface="Bernard MT Condensed"/>
              </a:rPr>
              <a:t>D</a:t>
            </a:r>
            <a:r>
              <a:rPr sz="867" dirty="0">
                <a:solidFill>
                  <a:srgbClr val="FFFFFF"/>
                </a:solidFill>
                <a:latin typeface="Bernard MT Condensed"/>
                <a:cs typeface="Bernard MT Condensed"/>
              </a:rPr>
              <a:t>I</a:t>
            </a:r>
            <a:r>
              <a:rPr sz="867" spc="49" dirty="0">
                <a:solidFill>
                  <a:srgbClr val="FFFFFF"/>
                </a:solidFill>
                <a:latin typeface="Bernard MT Condensed"/>
                <a:cs typeface="Bernard MT Condensed"/>
              </a:rPr>
              <a:t> </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R</a:t>
            </a:r>
            <a:r>
              <a:rPr sz="867" dirty="0">
                <a:solidFill>
                  <a:srgbClr val="FFFFFF"/>
                </a:solidFill>
                <a:latin typeface="Bernard MT Condensed"/>
                <a:cs typeface="Bernard MT Condensed"/>
              </a:rPr>
              <a:t>A</a:t>
            </a:r>
            <a:r>
              <a:rPr sz="867" spc="89" dirty="0">
                <a:solidFill>
                  <a:srgbClr val="FFFFFF"/>
                </a:solidFill>
                <a:latin typeface="Bernard MT Condensed"/>
                <a:cs typeface="Bernard MT Condensed"/>
              </a:rPr>
              <a:t> </a:t>
            </a:r>
            <a:r>
              <a:rPr sz="867" spc="12" dirty="0">
                <a:solidFill>
                  <a:srgbClr val="FFFFFF"/>
                </a:solidFill>
                <a:latin typeface="Bernard MT Condensed"/>
                <a:cs typeface="Bernard MT Condensed"/>
              </a:rPr>
              <a:t>R</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V</a:t>
            </a:r>
            <a:r>
              <a:rPr sz="867" spc="12" dirty="0">
                <a:solidFill>
                  <a:srgbClr val="FFFFFF"/>
                </a:solidFill>
                <a:latin typeface="Bernard MT Condensed"/>
                <a:cs typeface="Bernard MT Condensed"/>
              </a:rPr>
              <a:t>O</a:t>
            </a:r>
            <a:r>
              <a:rPr sz="867" spc="33" dirty="0">
                <a:solidFill>
                  <a:srgbClr val="FFFFFF"/>
                </a:solidFill>
                <a:latin typeface="Bernard MT Condensed"/>
                <a:cs typeface="Bernard MT Condensed"/>
              </a:rPr>
              <a:t>L</a:t>
            </a:r>
            <a:r>
              <a:rPr sz="867" spc="5" dirty="0">
                <a:solidFill>
                  <a:srgbClr val="FFFFFF"/>
                </a:solidFill>
                <a:latin typeface="Bernard MT Condensed"/>
                <a:cs typeface="Bernard MT Condensed"/>
              </a:rPr>
              <a:t>U</a:t>
            </a:r>
            <a:r>
              <a:rPr sz="867" spc="-39" dirty="0">
                <a:solidFill>
                  <a:srgbClr val="FFFFFF"/>
                </a:solidFill>
                <a:latin typeface="Bernard MT Condensed"/>
                <a:cs typeface="Bernard MT Condensed"/>
              </a:rPr>
              <a:t>S</a:t>
            </a:r>
            <a:r>
              <a:rPr sz="867" dirty="0">
                <a:solidFill>
                  <a:srgbClr val="FFFFFF"/>
                </a:solidFill>
                <a:latin typeface="Bernard MT Condensed"/>
                <a:cs typeface="Bernard MT Condensed"/>
              </a:rPr>
              <a:t>I</a:t>
            </a:r>
            <a:r>
              <a:rPr sz="867" spc="119" dirty="0">
                <a:solidFill>
                  <a:srgbClr val="FFFFFF"/>
                </a:solidFill>
                <a:latin typeface="Bernard MT Condensed"/>
                <a:cs typeface="Bernard MT Condensed"/>
              </a:rPr>
              <a:t> </a:t>
            </a:r>
            <a:r>
              <a:rPr sz="867" spc="-59" dirty="0">
                <a:solidFill>
                  <a:srgbClr val="FFFFFF"/>
                </a:solidFill>
                <a:latin typeface="Bernard MT Condensed"/>
                <a:cs typeface="Bernard MT Condensed"/>
              </a:rPr>
              <a:t>I</a:t>
            </a:r>
            <a:r>
              <a:rPr sz="867" spc="-12" dirty="0">
                <a:solidFill>
                  <a:srgbClr val="FFFFFF"/>
                </a:solidFill>
                <a:latin typeface="Bernard MT Condensed"/>
                <a:cs typeface="Bernard MT Condensed"/>
              </a:rPr>
              <a:t>N</a:t>
            </a:r>
            <a:r>
              <a:rPr sz="867" spc="12" dirty="0">
                <a:solidFill>
                  <a:srgbClr val="FFFFFF"/>
                </a:solidFill>
                <a:latin typeface="Bernard MT Condensed"/>
                <a:cs typeface="Bernard MT Condensed"/>
              </a:rPr>
              <a:t>D</a:t>
            </a:r>
            <a:r>
              <a:rPr sz="867" spc="5" dirty="0">
                <a:solidFill>
                  <a:srgbClr val="FFFFFF"/>
                </a:solidFill>
                <a:latin typeface="Bernard MT Condensed"/>
                <a:cs typeface="Bernard MT Condensed"/>
              </a:rPr>
              <a:t>U</a:t>
            </a:r>
            <a:r>
              <a:rPr sz="867" spc="-39" dirty="0">
                <a:solidFill>
                  <a:srgbClr val="FFFFFF"/>
                </a:solidFill>
                <a:latin typeface="Bernard MT Condensed"/>
                <a:cs typeface="Bernard MT Condensed"/>
              </a:rPr>
              <a:t>S</a:t>
            </a:r>
            <a:r>
              <a:rPr sz="867" spc="-19" dirty="0">
                <a:solidFill>
                  <a:srgbClr val="FFFFFF"/>
                </a:solidFill>
                <a:latin typeface="Bernard MT Condensed"/>
                <a:cs typeface="Bernard MT Condensed"/>
              </a:rPr>
              <a:t>T</a:t>
            </a:r>
            <a:r>
              <a:rPr sz="867" spc="12" dirty="0">
                <a:solidFill>
                  <a:srgbClr val="FFFFFF"/>
                </a:solidFill>
                <a:latin typeface="Bernard MT Condensed"/>
                <a:cs typeface="Bernard MT Condensed"/>
              </a:rPr>
              <a:t>R</a:t>
            </a:r>
            <a:r>
              <a:rPr sz="867" dirty="0">
                <a:solidFill>
                  <a:srgbClr val="FFFFFF"/>
                </a:solidFill>
                <a:latin typeface="Bernard MT Condensed"/>
                <a:cs typeface="Bernard MT Condensed"/>
              </a:rPr>
              <a:t>I </a:t>
            </a:r>
            <a:r>
              <a:rPr sz="867" spc="111" dirty="0">
                <a:solidFill>
                  <a:srgbClr val="FFFFFF"/>
                </a:solidFill>
                <a:latin typeface="Bernard MT Condensed"/>
                <a:cs typeface="Bernard MT Condensed"/>
              </a:rPr>
              <a:t> </a:t>
            </a:r>
            <a:r>
              <a:rPr sz="867" spc="-39" dirty="0">
                <a:solidFill>
                  <a:srgbClr val="FFFFFF"/>
                </a:solidFill>
                <a:latin typeface="Bernard MT Condensed"/>
                <a:cs typeface="Bernard MT Condensed"/>
              </a:rPr>
              <a:t>4</a:t>
            </a:r>
            <a:r>
              <a:rPr sz="867" dirty="0">
                <a:solidFill>
                  <a:srgbClr val="FFFFFF"/>
                </a:solidFill>
                <a:latin typeface="Bernard MT Condensed"/>
                <a:cs typeface="Bernard MT Condensed"/>
              </a:rPr>
              <a:t>.</a:t>
            </a:r>
            <a:r>
              <a:rPr sz="867" spc="-145" dirty="0">
                <a:solidFill>
                  <a:srgbClr val="FFFFFF"/>
                </a:solidFill>
                <a:latin typeface="Bernard MT Condensed"/>
                <a:cs typeface="Bernard MT Condensed"/>
              </a:rPr>
              <a:t> </a:t>
            </a:r>
            <a:r>
              <a:rPr sz="867" dirty="0">
                <a:solidFill>
                  <a:srgbClr val="FFFFFF"/>
                </a:solidFill>
                <a:latin typeface="Bernard MT Condensed"/>
                <a:cs typeface="Bernard MT Condensed"/>
              </a:rPr>
              <a:t>0</a:t>
            </a:r>
            <a:endParaRPr sz="867">
              <a:latin typeface="Bernard MT Condensed"/>
              <a:cs typeface="Bernard MT Condense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object 71"/>
          <p:cNvSpPr txBox="1"/>
          <p:nvPr/>
        </p:nvSpPr>
        <p:spPr>
          <a:xfrm>
            <a:off x="5422901" y="2616200"/>
            <a:ext cx="1384300" cy="1117600"/>
          </a:xfrm>
          <a:prstGeom prst="rect">
            <a:avLst/>
          </a:prstGeom>
        </p:spPr>
        <p:txBody>
          <a:bodyPr wrap="square" lIns="0" tIns="0" rIns="0" bIns="0" rtlCol="0">
            <a:noAutofit/>
          </a:bodyPr>
          <a:lstStyle/>
          <a:p>
            <a:pPr>
              <a:lnSpc>
                <a:spcPts val="1200"/>
              </a:lnSpc>
              <a:spcBef>
                <a:spcPts val="43"/>
              </a:spcBef>
            </a:pPr>
            <a:endParaRPr sz="1200"/>
          </a:p>
          <a:p>
            <a:pPr marR="5679" algn="r">
              <a:lnSpc>
                <a:spcPct val="101725"/>
              </a:lnSpc>
              <a:spcBef>
                <a:spcPts val="1333"/>
              </a:spcBef>
            </a:pPr>
            <a:r>
              <a:rPr sz="1467" b="1" dirty="0">
                <a:solidFill>
                  <a:srgbClr val="FF0000"/>
                </a:solidFill>
                <a:latin typeface="Calibri"/>
                <a:cs typeface="Calibri"/>
              </a:rPr>
              <a:t>Ja</a:t>
            </a:r>
            <a:endParaRPr sz="1467">
              <a:latin typeface="Calibri"/>
              <a:cs typeface="Calibri"/>
            </a:endParaRPr>
          </a:p>
          <a:p>
            <a:pPr marR="112679" algn="r">
              <a:lnSpc>
                <a:spcPct val="101725"/>
              </a:lnSpc>
              <a:spcBef>
                <a:spcPts val="1516"/>
              </a:spcBef>
            </a:pPr>
            <a:r>
              <a:rPr sz="1467" b="1" spc="-33" dirty="0">
                <a:latin typeface="Calibri"/>
                <a:cs typeface="Calibri"/>
              </a:rPr>
              <a:t>La</a:t>
            </a:r>
            <a:endParaRPr sz="1467">
              <a:latin typeface="Calibri"/>
              <a:cs typeface="Calibri"/>
            </a:endParaRPr>
          </a:p>
        </p:txBody>
      </p:sp>
      <p:sp>
        <p:nvSpPr>
          <p:cNvPr id="70" name="object 70"/>
          <p:cNvSpPr txBox="1"/>
          <p:nvPr/>
        </p:nvSpPr>
        <p:spPr>
          <a:xfrm>
            <a:off x="2801960" y="3073401"/>
            <a:ext cx="931841" cy="204703"/>
          </a:xfrm>
          <a:prstGeom prst="rect">
            <a:avLst/>
          </a:prstGeom>
        </p:spPr>
        <p:txBody>
          <a:bodyPr wrap="square" lIns="0" tIns="0" rIns="0" bIns="0" rtlCol="0">
            <a:noAutofit/>
          </a:bodyPr>
          <a:lstStyle/>
          <a:p>
            <a:pPr>
              <a:lnSpc>
                <a:spcPts val="1613"/>
              </a:lnSpc>
              <a:spcBef>
                <a:spcPts val="80"/>
              </a:spcBef>
            </a:pPr>
            <a:r>
              <a:rPr sz="2200" b="1" baseline="2482" dirty="0">
                <a:latin typeface="Calibri"/>
                <a:cs typeface="Calibri"/>
              </a:rPr>
              <a:t>r</a:t>
            </a:r>
            <a:endParaRPr sz="1467">
              <a:latin typeface="Calibri"/>
              <a:cs typeface="Calibri"/>
            </a:endParaRPr>
          </a:p>
        </p:txBody>
      </p:sp>
      <p:sp>
        <p:nvSpPr>
          <p:cNvPr id="69" name="object 69"/>
          <p:cNvSpPr txBox="1"/>
          <p:nvPr/>
        </p:nvSpPr>
        <p:spPr>
          <a:xfrm>
            <a:off x="2476161" y="2324100"/>
            <a:ext cx="749639" cy="550651"/>
          </a:xfrm>
          <a:prstGeom prst="rect">
            <a:avLst/>
          </a:prstGeom>
        </p:spPr>
        <p:txBody>
          <a:bodyPr wrap="square" lIns="0" tIns="0" rIns="0" bIns="0" rtlCol="0">
            <a:noAutofit/>
          </a:bodyPr>
          <a:lstStyle/>
          <a:p>
            <a:pPr>
              <a:lnSpc>
                <a:spcPts val="1200"/>
              </a:lnSpc>
              <a:spcBef>
                <a:spcPts val="29"/>
              </a:spcBef>
            </a:pPr>
            <a:endParaRPr sz="1200"/>
          </a:p>
          <a:p>
            <a:pPr>
              <a:lnSpc>
                <a:spcPts val="1773"/>
              </a:lnSpc>
              <a:spcBef>
                <a:spcPts val="1421"/>
              </a:spcBef>
            </a:pPr>
            <a:r>
              <a:rPr sz="1467" b="1" spc="-20" dirty="0">
                <a:latin typeface="Calibri"/>
                <a:cs typeface="Calibri"/>
              </a:rPr>
              <a:t>t</a:t>
            </a:r>
            <a:r>
              <a:rPr sz="1467" b="1" spc="33" dirty="0">
                <a:latin typeface="Calibri"/>
                <a:cs typeface="Calibri"/>
              </a:rPr>
              <a:t>i</a:t>
            </a:r>
            <a:r>
              <a:rPr sz="1467" b="1" spc="-7" dirty="0">
                <a:latin typeface="Calibri"/>
                <a:cs typeface="Calibri"/>
              </a:rPr>
              <a:t>n</a:t>
            </a:r>
            <a:r>
              <a:rPr sz="1467" b="1" dirty="0">
                <a:latin typeface="Calibri"/>
                <a:cs typeface="Calibri"/>
              </a:rPr>
              <a:t>g</a:t>
            </a:r>
            <a:endParaRPr sz="1467">
              <a:latin typeface="Calibri"/>
              <a:cs typeface="Calibri"/>
            </a:endParaRPr>
          </a:p>
        </p:txBody>
      </p:sp>
      <p:sp>
        <p:nvSpPr>
          <p:cNvPr id="17" name="object 17"/>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18" name="object 18"/>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19" name="object 19"/>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20" name="object 20"/>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21" name="object 21"/>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22" name="object 22"/>
          <p:cNvSpPr/>
          <p:nvPr/>
        </p:nvSpPr>
        <p:spPr>
          <a:xfrm>
            <a:off x="863600" y="901701"/>
            <a:ext cx="7950200" cy="5270500"/>
          </a:xfrm>
          <a:custGeom>
            <a:avLst/>
            <a:gdLst/>
            <a:ahLst/>
            <a:cxnLst/>
            <a:rect l="l" t="t" r="r" b="b"/>
            <a:pathLst>
              <a:path w="5962650" h="3952875">
                <a:moveTo>
                  <a:pt x="0" y="94107"/>
                </a:moveTo>
                <a:lnTo>
                  <a:pt x="15430" y="42545"/>
                </a:lnTo>
                <a:lnTo>
                  <a:pt x="55321" y="8382"/>
                </a:lnTo>
                <a:lnTo>
                  <a:pt x="94284" y="0"/>
                </a:lnTo>
                <a:lnTo>
                  <a:pt x="5868416" y="0"/>
                </a:lnTo>
                <a:lnTo>
                  <a:pt x="5920105" y="15366"/>
                </a:lnTo>
                <a:lnTo>
                  <a:pt x="5954268" y="55245"/>
                </a:lnTo>
                <a:lnTo>
                  <a:pt x="5962650" y="94107"/>
                </a:lnTo>
                <a:lnTo>
                  <a:pt x="5962650" y="3858755"/>
                </a:lnTo>
                <a:lnTo>
                  <a:pt x="5947283" y="3910368"/>
                </a:lnTo>
                <a:lnTo>
                  <a:pt x="5907278" y="3944493"/>
                </a:lnTo>
                <a:lnTo>
                  <a:pt x="5868416" y="3952875"/>
                </a:lnTo>
                <a:lnTo>
                  <a:pt x="94284" y="3952875"/>
                </a:lnTo>
                <a:lnTo>
                  <a:pt x="42583" y="3937482"/>
                </a:lnTo>
                <a:lnTo>
                  <a:pt x="8394" y="3897642"/>
                </a:lnTo>
                <a:lnTo>
                  <a:pt x="0" y="3858755"/>
                </a:lnTo>
                <a:lnTo>
                  <a:pt x="0" y="94107"/>
                </a:lnTo>
                <a:close/>
              </a:path>
            </a:pathLst>
          </a:custGeom>
          <a:ln w="38100">
            <a:solidFill>
              <a:srgbClr val="453C2C"/>
            </a:solidFill>
          </a:ln>
        </p:spPr>
        <p:txBody>
          <a:bodyPr wrap="square" lIns="0" tIns="0" rIns="0" bIns="0" rtlCol="0">
            <a:noAutofit/>
          </a:bodyPr>
          <a:lstStyle/>
          <a:p>
            <a:endParaRPr sz="2400"/>
          </a:p>
        </p:txBody>
      </p:sp>
      <p:sp>
        <p:nvSpPr>
          <p:cNvPr id="23" name="object 23"/>
          <p:cNvSpPr/>
          <p:nvPr/>
        </p:nvSpPr>
        <p:spPr>
          <a:xfrm>
            <a:off x="698501" y="622301"/>
            <a:ext cx="342900" cy="495300"/>
          </a:xfrm>
          <a:custGeom>
            <a:avLst/>
            <a:gdLst/>
            <a:ahLst/>
            <a:cxnLst/>
            <a:rect l="l" t="t" r="r" b="b"/>
            <a:pathLst>
              <a:path w="257175" h="371475">
                <a:moveTo>
                  <a:pt x="0" y="371475"/>
                </a:moveTo>
                <a:lnTo>
                  <a:pt x="257175" y="371475"/>
                </a:lnTo>
                <a:lnTo>
                  <a:pt x="257175" y="0"/>
                </a:lnTo>
                <a:lnTo>
                  <a:pt x="0" y="0"/>
                </a:lnTo>
                <a:lnTo>
                  <a:pt x="0" y="371475"/>
                </a:lnTo>
                <a:close/>
              </a:path>
            </a:pathLst>
          </a:custGeom>
          <a:solidFill>
            <a:srgbClr val="D24716"/>
          </a:solidFill>
        </p:spPr>
        <p:txBody>
          <a:bodyPr wrap="square" lIns="0" tIns="0" rIns="0" bIns="0" rtlCol="0">
            <a:noAutofit/>
          </a:bodyPr>
          <a:lstStyle/>
          <a:p>
            <a:endParaRPr sz="2400"/>
          </a:p>
        </p:txBody>
      </p:sp>
      <p:sp>
        <p:nvSpPr>
          <p:cNvPr id="24" name="object 24"/>
          <p:cNvSpPr/>
          <p:nvPr/>
        </p:nvSpPr>
        <p:spPr>
          <a:xfrm>
            <a:off x="1028700" y="622301"/>
            <a:ext cx="177800" cy="495300"/>
          </a:xfrm>
          <a:custGeom>
            <a:avLst/>
            <a:gdLst/>
            <a:ahLst/>
            <a:cxnLst/>
            <a:rect l="l" t="t" r="r" b="b"/>
            <a:pathLst>
              <a:path w="133350" h="371475">
                <a:moveTo>
                  <a:pt x="0" y="371475"/>
                </a:moveTo>
                <a:lnTo>
                  <a:pt x="133350" y="371475"/>
                </a:lnTo>
                <a:lnTo>
                  <a:pt x="133350" y="0"/>
                </a:lnTo>
                <a:lnTo>
                  <a:pt x="0" y="0"/>
                </a:lnTo>
                <a:lnTo>
                  <a:pt x="0" y="371475"/>
                </a:lnTo>
                <a:close/>
              </a:path>
            </a:pathLst>
          </a:custGeom>
          <a:solidFill>
            <a:srgbClr val="00AF4F"/>
          </a:solidFill>
        </p:spPr>
        <p:txBody>
          <a:bodyPr wrap="square" lIns="0" tIns="0" rIns="0" bIns="0" rtlCol="0">
            <a:noAutofit/>
          </a:bodyPr>
          <a:lstStyle/>
          <a:p>
            <a:endParaRPr sz="2400"/>
          </a:p>
        </p:txBody>
      </p:sp>
      <p:sp>
        <p:nvSpPr>
          <p:cNvPr id="25" name="object 25"/>
          <p:cNvSpPr/>
          <p:nvPr/>
        </p:nvSpPr>
        <p:spPr>
          <a:xfrm>
            <a:off x="1231900" y="622301"/>
            <a:ext cx="0" cy="495300"/>
          </a:xfrm>
          <a:custGeom>
            <a:avLst/>
            <a:gdLst/>
            <a:ahLst/>
            <a:cxnLst/>
            <a:rect l="l" t="t" r="r" b="b"/>
            <a:pathLst>
              <a:path h="371475">
                <a:moveTo>
                  <a:pt x="0" y="0"/>
                </a:moveTo>
                <a:lnTo>
                  <a:pt x="0" y="371475"/>
                </a:lnTo>
              </a:path>
            </a:pathLst>
          </a:custGeom>
          <a:ln w="58419">
            <a:solidFill>
              <a:srgbClr val="006EBE"/>
            </a:solidFill>
          </a:ln>
        </p:spPr>
        <p:txBody>
          <a:bodyPr wrap="square" lIns="0" tIns="0" rIns="0" bIns="0" rtlCol="0">
            <a:noAutofit/>
          </a:bodyPr>
          <a:lstStyle/>
          <a:p>
            <a:endParaRPr sz="2400"/>
          </a:p>
        </p:txBody>
      </p:sp>
      <p:sp>
        <p:nvSpPr>
          <p:cNvPr id="26" name="object 26"/>
          <p:cNvSpPr/>
          <p:nvPr/>
        </p:nvSpPr>
        <p:spPr>
          <a:xfrm>
            <a:off x="8610600" y="622301"/>
            <a:ext cx="330200" cy="495300"/>
          </a:xfrm>
          <a:custGeom>
            <a:avLst/>
            <a:gdLst/>
            <a:ahLst/>
            <a:cxnLst/>
            <a:rect l="l" t="t" r="r" b="b"/>
            <a:pathLst>
              <a:path w="247650" h="371475">
                <a:moveTo>
                  <a:pt x="0" y="371475"/>
                </a:moveTo>
                <a:lnTo>
                  <a:pt x="247650" y="371475"/>
                </a:lnTo>
                <a:lnTo>
                  <a:pt x="247650" y="0"/>
                </a:lnTo>
                <a:lnTo>
                  <a:pt x="0" y="0"/>
                </a:lnTo>
                <a:lnTo>
                  <a:pt x="0" y="371475"/>
                </a:lnTo>
                <a:close/>
              </a:path>
            </a:pathLst>
          </a:custGeom>
          <a:solidFill>
            <a:srgbClr val="000000"/>
          </a:solidFill>
        </p:spPr>
        <p:txBody>
          <a:bodyPr wrap="square" lIns="0" tIns="0" rIns="0" bIns="0" rtlCol="0">
            <a:noAutofit/>
          </a:bodyPr>
          <a:lstStyle/>
          <a:p>
            <a:endParaRPr sz="2400"/>
          </a:p>
        </p:txBody>
      </p:sp>
      <p:sp>
        <p:nvSpPr>
          <p:cNvPr id="27" name="object 27"/>
          <p:cNvSpPr/>
          <p:nvPr/>
        </p:nvSpPr>
        <p:spPr>
          <a:xfrm>
            <a:off x="869950" y="5873749"/>
            <a:ext cx="7950284" cy="0"/>
          </a:xfrm>
          <a:custGeom>
            <a:avLst/>
            <a:gdLst/>
            <a:ahLst/>
            <a:cxnLst/>
            <a:rect l="l" t="t" r="r" b="b"/>
            <a:pathLst>
              <a:path w="5962713">
                <a:moveTo>
                  <a:pt x="0" y="0"/>
                </a:moveTo>
                <a:lnTo>
                  <a:pt x="5962713" y="0"/>
                </a:lnTo>
              </a:path>
            </a:pathLst>
          </a:custGeom>
          <a:ln w="9534">
            <a:solidFill>
              <a:srgbClr val="000000"/>
            </a:solidFill>
          </a:ln>
        </p:spPr>
        <p:txBody>
          <a:bodyPr wrap="square" lIns="0" tIns="0" rIns="0" bIns="0" rtlCol="0">
            <a:noAutofit/>
          </a:bodyPr>
          <a:lstStyle/>
          <a:p>
            <a:endParaRPr sz="2400"/>
          </a:p>
        </p:txBody>
      </p:sp>
      <p:sp>
        <p:nvSpPr>
          <p:cNvPr id="28" name="object 28"/>
          <p:cNvSpPr/>
          <p:nvPr/>
        </p:nvSpPr>
        <p:spPr>
          <a:xfrm>
            <a:off x="7912100" y="647700"/>
            <a:ext cx="660400" cy="457200"/>
          </a:xfrm>
          <a:prstGeom prst="rect">
            <a:avLst/>
          </a:prstGeom>
          <a:blipFill>
            <a:blip r:embed="rId2" cstate="print"/>
            <a:stretch>
              <a:fillRect/>
            </a:stretch>
          </a:blipFill>
        </p:spPr>
        <p:txBody>
          <a:bodyPr wrap="square" lIns="0" tIns="0" rIns="0" bIns="0" rtlCol="0">
            <a:noAutofit/>
          </a:bodyPr>
          <a:lstStyle/>
          <a:p>
            <a:endParaRPr sz="2400"/>
          </a:p>
        </p:txBody>
      </p:sp>
      <p:sp>
        <p:nvSpPr>
          <p:cNvPr id="29" name="object 29"/>
          <p:cNvSpPr/>
          <p:nvPr/>
        </p:nvSpPr>
        <p:spPr>
          <a:xfrm>
            <a:off x="7912100" y="647700"/>
            <a:ext cx="660400" cy="457200"/>
          </a:xfrm>
          <a:prstGeom prst="rect">
            <a:avLst/>
          </a:prstGeom>
          <a:blipFill>
            <a:blip r:embed="rId2" cstate="print"/>
            <a:stretch>
              <a:fillRect/>
            </a:stretch>
          </a:blipFill>
        </p:spPr>
        <p:txBody>
          <a:bodyPr wrap="square" lIns="0" tIns="0" rIns="0" bIns="0" rtlCol="0">
            <a:noAutofit/>
          </a:bodyPr>
          <a:lstStyle/>
          <a:p>
            <a:endParaRPr sz="2400"/>
          </a:p>
        </p:txBody>
      </p:sp>
      <p:sp>
        <p:nvSpPr>
          <p:cNvPr id="30" name="object 30"/>
          <p:cNvSpPr/>
          <p:nvPr/>
        </p:nvSpPr>
        <p:spPr>
          <a:xfrm>
            <a:off x="1270000" y="609600"/>
            <a:ext cx="7340600" cy="508000"/>
          </a:xfrm>
          <a:custGeom>
            <a:avLst/>
            <a:gdLst/>
            <a:ahLst/>
            <a:cxnLst/>
            <a:rect l="l" t="t" r="r" b="b"/>
            <a:pathLst>
              <a:path w="5505450" h="381000">
                <a:moveTo>
                  <a:pt x="0" y="381000"/>
                </a:moveTo>
                <a:lnTo>
                  <a:pt x="5505450" y="381000"/>
                </a:lnTo>
                <a:lnTo>
                  <a:pt x="5505450" y="0"/>
                </a:lnTo>
                <a:lnTo>
                  <a:pt x="0" y="0"/>
                </a:lnTo>
                <a:lnTo>
                  <a:pt x="0" y="381000"/>
                </a:lnTo>
                <a:close/>
              </a:path>
            </a:pathLst>
          </a:custGeom>
          <a:solidFill>
            <a:srgbClr val="FDFD00"/>
          </a:solidFill>
        </p:spPr>
        <p:txBody>
          <a:bodyPr wrap="square" lIns="0" tIns="0" rIns="0" bIns="0" rtlCol="0">
            <a:noAutofit/>
          </a:bodyPr>
          <a:lstStyle/>
          <a:p>
            <a:endParaRPr sz="2400"/>
          </a:p>
        </p:txBody>
      </p:sp>
      <p:sp>
        <p:nvSpPr>
          <p:cNvPr id="31" name="object 31"/>
          <p:cNvSpPr/>
          <p:nvPr/>
        </p:nvSpPr>
        <p:spPr>
          <a:xfrm>
            <a:off x="2959100" y="1905000"/>
            <a:ext cx="3378200" cy="2286000"/>
          </a:xfrm>
          <a:prstGeom prst="rect">
            <a:avLst/>
          </a:prstGeom>
          <a:blipFill>
            <a:blip r:embed="rId3" cstate="print"/>
            <a:stretch>
              <a:fillRect/>
            </a:stretch>
          </a:blipFill>
        </p:spPr>
        <p:txBody>
          <a:bodyPr wrap="square" lIns="0" tIns="0" rIns="0" bIns="0" rtlCol="0">
            <a:noAutofit/>
          </a:bodyPr>
          <a:lstStyle/>
          <a:p>
            <a:endParaRPr sz="2400"/>
          </a:p>
        </p:txBody>
      </p:sp>
      <p:sp>
        <p:nvSpPr>
          <p:cNvPr id="32" name="object 32"/>
          <p:cNvSpPr/>
          <p:nvPr/>
        </p:nvSpPr>
        <p:spPr>
          <a:xfrm>
            <a:off x="2997201" y="1930400"/>
            <a:ext cx="3263900" cy="2184400"/>
          </a:xfrm>
          <a:prstGeom prst="rect">
            <a:avLst/>
          </a:prstGeom>
          <a:blipFill>
            <a:blip r:embed="rId4" cstate="print"/>
            <a:stretch>
              <a:fillRect/>
            </a:stretch>
          </a:blipFill>
        </p:spPr>
        <p:txBody>
          <a:bodyPr wrap="square" lIns="0" tIns="0" rIns="0" bIns="0" rtlCol="0">
            <a:noAutofit/>
          </a:bodyPr>
          <a:lstStyle/>
          <a:p>
            <a:endParaRPr sz="2400"/>
          </a:p>
        </p:txBody>
      </p:sp>
      <p:sp>
        <p:nvSpPr>
          <p:cNvPr id="33" name="object 33"/>
          <p:cNvSpPr/>
          <p:nvPr/>
        </p:nvSpPr>
        <p:spPr>
          <a:xfrm>
            <a:off x="2908301" y="1778000"/>
            <a:ext cx="1130300" cy="1574800"/>
          </a:xfrm>
          <a:prstGeom prst="rect">
            <a:avLst/>
          </a:prstGeom>
          <a:blipFill>
            <a:blip r:embed="rId5" cstate="print"/>
            <a:stretch>
              <a:fillRect/>
            </a:stretch>
          </a:blipFill>
        </p:spPr>
        <p:txBody>
          <a:bodyPr wrap="square" lIns="0" tIns="0" rIns="0" bIns="0" rtlCol="0">
            <a:noAutofit/>
          </a:bodyPr>
          <a:lstStyle/>
          <a:p>
            <a:endParaRPr sz="2400"/>
          </a:p>
        </p:txBody>
      </p:sp>
      <p:sp>
        <p:nvSpPr>
          <p:cNvPr id="34" name="object 34"/>
          <p:cNvSpPr/>
          <p:nvPr/>
        </p:nvSpPr>
        <p:spPr>
          <a:xfrm>
            <a:off x="2978235" y="1822535"/>
            <a:ext cx="1003300" cy="1447800"/>
          </a:xfrm>
          <a:custGeom>
            <a:avLst/>
            <a:gdLst/>
            <a:ahLst/>
            <a:cxnLst/>
            <a:rect l="l" t="t" r="r" b="b"/>
            <a:pathLst>
              <a:path w="752475" h="1085850">
                <a:moveTo>
                  <a:pt x="0" y="0"/>
                </a:moveTo>
                <a:lnTo>
                  <a:pt x="752475" y="1085850"/>
                </a:lnTo>
              </a:path>
            </a:pathLst>
          </a:custGeom>
          <a:ln w="9534">
            <a:solidFill>
              <a:srgbClr val="FD6600"/>
            </a:solidFill>
          </a:ln>
        </p:spPr>
        <p:txBody>
          <a:bodyPr wrap="square" lIns="0" tIns="0" rIns="0" bIns="0" rtlCol="0">
            <a:noAutofit/>
          </a:bodyPr>
          <a:lstStyle/>
          <a:p>
            <a:endParaRPr sz="2400"/>
          </a:p>
        </p:txBody>
      </p:sp>
      <p:sp>
        <p:nvSpPr>
          <p:cNvPr id="35" name="object 35"/>
          <p:cNvSpPr/>
          <p:nvPr/>
        </p:nvSpPr>
        <p:spPr>
          <a:xfrm>
            <a:off x="3949700" y="1422400"/>
            <a:ext cx="787400" cy="965200"/>
          </a:xfrm>
          <a:prstGeom prst="rect">
            <a:avLst/>
          </a:prstGeom>
          <a:blipFill>
            <a:blip r:embed="rId6" cstate="print"/>
            <a:stretch>
              <a:fillRect/>
            </a:stretch>
          </a:blipFill>
        </p:spPr>
        <p:txBody>
          <a:bodyPr wrap="square" lIns="0" tIns="0" rIns="0" bIns="0" rtlCol="0">
            <a:noAutofit/>
          </a:bodyPr>
          <a:lstStyle/>
          <a:p>
            <a:endParaRPr sz="2400"/>
          </a:p>
        </p:txBody>
      </p:sp>
      <p:sp>
        <p:nvSpPr>
          <p:cNvPr id="36" name="object 36"/>
          <p:cNvSpPr/>
          <p:nvPr/>
        </p:nvSpPr>
        <p:spPr>
          <a:xfrm>
            <a:off x="4019635" y="1466935"/>
            <a:ext cx="660400" cy="863600"/>
          </a:xfrm>
          <a:custGeom>
            <a:avLst/>
            <a:gdLst/>
            <a:ahLst/>
            <a:cxnLst/>
            <a:rect l="l" t="t" r="r" b="b"/>
            <a:pathLst>
              <a:path w="495300" h="647700">
                <a:moveTo>
                  <a:pt x="0" y="0"/>
                </a:moveTo>
                <a:lnTo>
                  <a:pt x="495300" y="647700"/>
                </a:lnTo>
              </a:path>
            </a:pathLst>
          </a:custGeom>
          <a:ln w="9534">
            <a:solidFill>
              <a:srgbClr val="FD6600"/>
            </a:solidFill>
          </a:ln>
        </p:spPr>
        <p:txBody>
          <a:bodyPr wrap="square" lIns="0" tIns="0" rIns="0" bIns="0" rtlCol="0">
            <a:noAutofit/>
          </a:bodyPr>
          <a:lstStyle/>
          <a:p>
            <a:endParaRPr sz="2400"/>
          </a:p>
        </p:txBody>
      </p:sp>
      <p:sp>
        <p:nvSpPr>
          <p:cNvPr id="37" name="object 37"/>
          <p:cNvSpPr/>
          <p:nvPr/>
        </p:nvSpPr>
        <p:spPr>
          <a:xfrm>
            <a:off x="4305301" y="1676400"/>
            <a:ext cx="850900" cy="1676400"/>
          </a:xfrm>
          <a:prstGeom prst="rect">
            <a:avLst/>
          </a:prstGeom>
          <a:blipFill>
            <a:blip r:embed="rId7" cstate="print"/>
            <a:stretch>
              <a:fillRect/>
            </a:stretch>
          </a:blipFill>
        </p:spPr>
        <p:txBody>
          <a:bodyPr wrap="square" lIns="0" tIns="0" rIns="0" bIns="0" rtlCol="0">
            <a:noAutofit/>
          </a:bodyPr>
          <a:lstStyle/>
          <a:p>
            <a:endParaRPr sz="2400"/>
          </a:p>
        </p:txBody>
      </p:sp>
      <p:sp>
        <p:nvSpPr>
          <p:cNvPr id="38" name="object 38"/>
          <p:cNvSpPr/>
          <p:nvPr/>
        </p:nvSpPr>
        <p:spPr>
          <a:xfrm>
            <a:off x="4375235" y="1720935"/>
            <a:ext cx="723900" cy="1562100"/>
          </a:xfrm>
          <a:custGeom>
            <a:avLst/>
            <a:gdLst/>
            <a:ahLst/>
            <a:cxnLst/>
            <a:rect l="l" t="t" r="r" b="b"/>
            <a:pathLst>
              <a:path w="542925" h="1171575">
                <a:moveTo>
                  <a:pt x="542925" y="0"/>
                </a:moveTo>
                <a:lnTo>
                  <a:pt x="0" y="1171575"/>
                </a:lnTo>
              </a:path>
            </a:pathLst>
          </a:custGeom>
          <a:ln w="9534">
            <a:solidFill>
              <a:srgbClr val="FD6600"/>
            </a:solidFill>
          </a:ln>
        </p:spPr>
        <p:txBody>
          <a:bodyPr wrap="square" lIns="0" tIns="0" rIns="0" bIns="0" rtlCol="0">
            <a:noAutofit/>
          </a:bodyPr>
          <a:lstStyle/>
          <a:p>
            <a:endParaRPr sz="2400"/>
          </a:p>
        </p:txBody>
      </p:sp>
      <p:sp>
        <p:nvSpPr>
          <p:cNvPr id="39" name="object 39"/>
          <p:cNvSpPr/>
          <p:nvPr/>
        </p:nvSpPr>
        <p:spPr>
          <a:xfrm>
            <a:off x="5461001" y="1638300"/>
            <a:ext cx="927100" cy="1803400"/>
          </a:xfrm>
          <a:prstGeom prst="rect">
            <a:avLst/>
          </a:prstGeom>
          <a:blipFill>
            <a:blip r:embed="rId8" cstate="print"/>
            <a:stretch>
              <a:fillRect/>
            </a:stretch>
          </a:blipFill>
        </p:spPr>
        <p:txBody>
          <a:bodyPr wrap="square" lIns="0" tIns="0" rIns="0" bIns="0" rtlCol="0">
            <a:noAutofit/>
          </a:bodyPr>
          <a:lstStyle/>
          <a:p>
            <a:endParaRPr sz="2400"/>
          </a:p>
        </p:txBody>
      </p:sp>
      <p:sp>
        <p:nvSpPr>
          <p:cNvPr id="40" name="object 40"/>
          <p:cNvSpPr/>
          <p:nvPr/>
        </p:nvSpPr>
        <p:spPr>
          <a:xfrm>
            <a:off x="5530935" y="1682835"/>
            <a:ext cx="800100" cy="1689100"/>
          </a:xfrm>
          <a:custGeom>
            <a:avLst/>
            <a:gdLst/>
            <a:ahLst/>
            <a:cxnLst/>
            <a:rect l="l" t="t" r="r" b="b"/>
            <a:pathLst>
              <a:path w="600075" h="1266825">
                <a:moveTo>
                  <a:pt x="600075" y="0"/>
                </a:moveTo>
                <a:lnTo>
                  <a:pt x="0" y="1266825"/>
                </a:lnTo>
              </a:path>
            </a:pathLst>
          </a:custGeom>
          <a:ln w="9534">
            <a:solidFill>
              <a:srgbClr val="FD6600"/>
            </a:solidFill>
          </a:ln>
        </p:spPr>
        <p:txBody>
          <a:bodyPr wrap="square" lIns="0" tIns="0" rIns="0" bIns="0" rtlCol="0">
            <a:noAutofit/>
          </a:bodyPr>
          <a:lstStyle/>
          <a:p>
            <a:endParaRPr sz="2400"/>
          </a:p>
        </p:txBody>
      </p:sp>
      <p:sp>
        <p:nvSpPr>
          <p:cNvPr id="41" name="object 41"/>
          <p:cNvSpPr/>
          <p:nvPr/>
        </p:nvSpPr>
        <p:spPr>
          <a:xfrm>
            <a:off x="5422901" y="2616200"/>
            <a:ext cx="1384300" cy="1117600"/>
          </a:xfrm>
          <a:prstGeom prst="rect">
            <a:avLst/>
          </a:prstGeom>
          <a:blipFill>
            <a:blip r:embed="rId9" cstate="print"/>
            <a:stretch>
              <a:fillRect/>
            </a:stretch>
          </a:blipFill>
        </p:spPr>
        <p:txBody>
          <a:bodyPr wrap="square" lIns="0" tIns="0" rIns="0" bIns="0" rtlCol="0">
            <a:noAutofit/>
          </a:bodyPr>
          <a:lstStyle/>
          <a:p>
            <a:endParaRPr sz="2400"/>
          </a:p>
        </p:txBody>
      </p:sp>
      <p:sp>
        <p:nvSpPr>
          <p:cNvPr id="42" name="object 42"/>
          <p:cNvSpPr/>
          <p:nvPr/>
        </p:nvSpPr>
        <p:spPr>
          <a:xfrm>
            <a:off x="5480135" y="2660735"/>
            <a:ext cx="1282700" cy="1016000"/>
          </a:xfrm>
          <a:custGeom>
            <a:avLst/>
            <a:gdLst/>
            <a:ahLst/>
            <a:cxnLst/>
            <a:rect l="l" t="t" r="r" b="b"/>
            <a:pathLst>
              <a:path w="962025" h="762000">
                <a:moveTo>
                  <a:pt x="962025" y="0"/>
                </a:moveTo>
                <a:lnTo>
                  <a:pt x="0" y="762000"/>
                </a:lnTo>
              </a:path>
            </a:pathLst>
          </a:custGeom>
          <a:ln w="9534">
            <a:solidFill>
              <a:srgbClr val="FD6600"/>
            </a:solidFill>
          </a:ln>
        </p:spPr>
        <p:txBody>
          <a:bodyPr wrap="square" lIns="0" tIns="0" rIns="0" bIns="0" rtlCol="0">
            <a:noAutofit/>
          </a:bodyPr>
          <a:lstStyle/>
          <a:p>
            <a:endParaRPr sz="2400"/>
          </a:p>
        </p:txBody>
      </p:sp>
      <p:sp>
        <p:nvSpPr>
          <p:cNvPr id="43" name="object 43"/>
          <p:cNvSpPr/>
          <p:nvPr/>
        </p:nvSpPr>
        <p:spPr>
          <a:xfrm>
            <a:off x="5803900" y="3784600"/>
            <a:ext cx="812800" cy="431800"/>
          </a:xfrm>
          <a:prstGeom prst="rect">
            <a:avLst/>
          </a:prstGeom>
          <a:blipFill>
            <a:blip r:embed="rId10" cstate="print"/>
            <a:stretch>
              <a:fillRect/>
            </a:stretch>
          </a:blipFill>
        </p:spPr>
        <p:txBody>
          <a:bodyPr wrap="square" lIns="0" tIns="0" rIns="0" bIns="0" rtlCol="0">
            <a:noAutofit/>
          </a:bodyPr>
          <a:lstStyle/>
          <a:p>
            <a:endParaRPr sz="2400"/>
          </a:p>
        </p:txBody>
      </p:sp>
      <p:sp>
        <p:nvSpPr>
          <p:cNvPr id="44" name="object 44"/>
          <p:cNvSpPr/>
          <p:nvPr/>
        </p:nvSpPr>
        <p:spPr>
          <a:xfrm>
            <a:off x="5873835" y="3829135"/>
            <a:ext cx="698500" cy="317500"/>
          </a:xfrm>
          <a:custGeom>
            <a:avLst/>
            <a:gdLst/>
            <a:ahLst/>
            <a:cxnLst/>
            <a:rect l="l" t="t" r="r" b="b"/>
            <a:pathLst>
              <a:path w="523875" h="238125">
                <a:moveTo>
                  <a:pt x="523875" y="238125"/>
                </a:moveTo>
                <a:lnTo>
                  <a:pt x="0" y="0"/>
                </a:lnTo>
              </a:path>
            </a:pathLst>
          </a:custGeom>
          <a:ln w="9534">
            <a:solidFill>
              <a:srgbClr val="FD6600"/>
            </a:solidFill>
          </a:ln>
        </p:spPr>
        <p:txBody>
          <a:bodyPr wrap="square" lIns="0" tIns="0" rIns="0" bIns="0" rtlCol="0">
            <a:noAutofit/>
          </a:bodyPr>
          <a:lstStyle/>
          <a:p>
            <a:endParaRPr sz="2400"/>
          </a:p>
        </p:txBody>
      </p:sp>
      <p:sp>
        <p:nvSpPr>
          <p:cNvPr id="45" name="object 45"/>
          <p:cNvSpPr/>
          <p:nvPr/>
        </p:nvSpPr>
        <p:spPr>
          <a:xfrm>
            <a:off x="5956301" y="3327401"/>
            <a:ext cx="571500" cy="266700"/>
          </a:xfrm>
          <a:prstGeom prst="rect">
            <a:avLst/>
          </a:prstGeom>
          <a:blipFill>
            <a:blip r:embed="rId11" cstate="print"/>
            <a:stretch>
              <a:fillRect/>
            </a:stretch>
          </a:blipFill>
        </p:spPr>
        <p:txBody>
          <a:bodyPr wrap="square" lIns="0" tIns="0" rIns="0" bIns="0" rtlCol="0">
            <a:noAutofit/>
          </a:bodyPr>
          <a:lstStyle/>
          <a:p>
            <a:endParaRPr sz="2400"/>
          </a:p>
        </p:txBody>
      </p:sp>
      <p:sp>
        <p:nvSpPr>
          <p:cNvPr id="46" name="object 46"/>
          <p:cNvSpPr/>
          <p:nvPr/>
        </p:nvSpPr>
        <p:spPr>
          <a:xfrm>
            <a:off x="6026235" y="3371935"/>
            <a:ext cx="444500" cy="165100"/>
          </a:xfrm>
          <a:custGeom>
            <a:avLst/>
            <a:gdLst/>
            <a:ahLst/>
            <a:cxnLst/>
            <a:rect l="l" t="t" r="r" b="b"/>
            <a:pathLst>
              <a:path w="333375" h="123825">
                <a:moveTo>
                  <a:pt x="333375" y="123825"/>
                </a:moveTo>
                <a:lnTo>
                  <a:pt x="0" y="0"/>
                </a:lnTo>
              </a:path>
            </a:pathLst>
          </a:custGeom>
          <a:ln w="9534">
            <a:solidFill>
              <a:srgbClr val="FD6600"/>
            </a:solidFill>
          </a:ln>
        </p:spPr>
        <p:txBody>
          <a:bodyPr wrap="square" lIns="0" tIns="0" rIns="0" bIns="0" rtlCol="0">
            <a:noAutofit/>
          </a:bodyPr>
          <a:lstStyle/>
          <a:p>
            <a:endParaRPr sz="2400"/>
          </a:p>
        </p:txBody>
      </p:sp>
      <p:sp>
        <p:nvSpPr>
          <p:cNvPr id="47" name="object 47"/>
          <p:cNvSpPr/>
          <p:nvPr/>
        </p:nvSpPr>
        <p:spPr>
          <a:xfrm>
            <a:off x="4914900" y="3632200"/>
            <a:ext cx="863600" cy="762000"/>
          </a:xfrm>
          <a:prstGeom prst="rect">
            <a:avLst/>
          </a:prstGeom>
          <a:blipFill>
            <a:blip r:embed="rId12" cstate="print"/>
            <a:stretch>
              <a:fillRect/>
            </a:stretch>
          </a:blipFill>
        </p:spPr>
        <p:txBody>
          <a:bodyPr wrap="square" lIns="0" tIns="0" rIns="0" bIns="0" rtlCol="0">
            <a:noAutofit/>
          </a:bodyPr>
          <a:lstStyle/>
          <a:p>
            <a:endParaRPr sz="2400"/>
          </a:p>
        </p:txBody>
      </p:sp>
      <p:sp>
        <p:nvSpPr>
          <p:cNvPr id="48" name="object 48"/>
          <p:cNvSpPr/>
          <p:nvPr/>
        </p:nvSpPr>
        <p:spPr>
          <a:xfrm>
            <a:off x="4984835" y="3676735"/>
            <a:ext cx="736600" cy="647700"/>
          </a:xfrm>
          <a:custGeom>
            <a:avLst/>
            <a:gdLst/>
            <a:ahLst/>
            <a:cxnLst/>
            <a:rect l="l" t="t" r="r" b="b"/>
            <a:pathLst>
              <a:path w="552450" h="485775">
                <a:moveTo>
                  <a:pt x="552450" y="485775"/>
                </a:moveTo>
                <a:lnTo>
                  <a:pt x="0" y="0"/>
                </a:lnTo>
              </a:path>
            </a:pathLst>
          </a:custGeom>
          <a:ln w="9534">
            <a:solidFill>
              <a:srgbClr val="FD6600"/>
            </a:solidFill>
          </a:ln>
        </p:spPr>
        <p:txBody>
          <a:bodyPr wrap="square" lIns="0" tIns="0" rIns="0" bIns="0" rtlCol="0">
            <a:noAutofit/>
          </a:bodyPr>
          <a:lstStyle/>
          <a:p>
            <a:endParaRPr sz="2400"/>
          </a:p>
        </p:txBody>
      </p:sp>
      <p:sp>
        <p:nvSpPr>
          <p:cNvPr id="49" name="object 49"/>
          <p:cNvSpPr/>
          <p:nvPr/>
        </p:nvSpPr>
        <p:spPr>
          <a:xfrm>
            <a:off x="4610101" y="3975100"/>
            <a:ext cx="622300" cy="584200"/>
          </a:xfrm>
          <a:prstGeom prst="rect">
            <a:avLst/>
          </a:prstGeom>
          <a:blipFill>
            <a:blip r:embed="rId13" cstate="print"/>
            <a:stretch>
              <a:fillRect/>
            </a:stretch>
          </a:blipFill>
        </p:spPr>
        <p:txBody>
          <a:bodyPr wrap="square" lIns="0" tIns="0" rIns="0" bIns="0" rtlCol="0">
            <a:noAutofit/>
          </a:bodyPr>
          <a:lstStyle/>
          <a:p>
            <a:endParaRPr sz="2400"/>
          </a:p>
        </p:txBody>
      </p:sp>
      <p:sp>
        <p:nvSpPr>
          <p:cNvPr id="50" name="object 50"/>
          <p:cNvSpPr/>
          <p:nvPr/>
        </p:nvSpPr>
        <p:spPr>
          <a:xfrm>
            <a:off x="4680035" y="4019635"/>
            <a:ext cx="508000" cy="482600"/>
          </a:xfrm>
          <a:custGeom>
            <a:avLst/>
            <a:gdLst/>
            <a:ahLst/>
            <a:cxnLst/>
            <a:rect l="l" t="t" r="r" b="b"/>
            <a:pathLst>
              <a:path w="381000" h="361950">
                <a:moveTo>
                  <a:pt x="0" y="361950"/>
                </a:moveTo>
                <a:lnTo>
                  <a:pt x="381000" y="0"/>
                </a:lnTo>
              </a:path>
            </a:pathLst>
          </a:custGeom>
          <a:ln w="9534">
            <a:solidFill>
              <a:srgbClr val="FD6600"/>
            </a:solidFill>
          </a:ln>
        </p:spPr>
        <p:txBody>
          <a:bodyPr wrap="square" lIns="0" tIns="0" rIns="0" bIns="0" rtlCol="0">
            <a:noAutofit/>
          </a:bodyPr>
          <a:lstStyle/>
          <a:p>
            <a:endParaRPr sz="2400"/>
          </a:p>
        </p:txBody>
      </p:sp>
      <p:sp>
        <p:nvSpPr>
          <p:cNvPr id="51" name="object 51"/>
          <p:cNvSpPr/>
          <p:nvPr/>
        </p:nvSpPr>
        <p:spPr>
          <a:xfrm>
            <a:off x="2438401" y="3225800"/>
            <a:ext cx="800100" cy="660400"/>
          </a:xfrm>
          <a:prstGeom prst="rect">
            <a:avLst/>
          </a:prstGeom>
          <a:blipFill>
            <a:blip r:embed="rId14" cstate="print"/>
            <a:stretch>
              <a:fillRect/>
            </a:stretch>
          </a:blipFill>
        </p:spPr>
        <p:txBody>
          <a:bodyPr wrap="square" lIns="0" tIns="0" rIns="0" bIns="0" rtlCol="0">
            <a:noAutofit/>
          </a:bodyPr>
          <a:lstStyle/>
          <a:p>
            <a:endParaRPr sz="2400"/>
          </a:p>
        </p:txBody>
      </p:sp>
      <p:sp>
        <p:nvSpPr>
          <p:cNvPr id="52" name="object 52"/>
          <p:cNvSpPr/>
          <p:nvPr/>
        </p:nvSpPr>
        <p:spPr>
          <a:xfrm>
            <a:off x="2508335" y="3270335"/>
            <a:ext cx="673100" cy="546100"/>
          </a:xfrm>
          <a:custGeom>
            <a:avLst/>
            <a:gdLst/>
            <a:ahLst/>
            <a:cxnLst/>
            <a:rect l="l" t="t" r="r" b="b"/>
            <a:pathLst>
              <a:path w="504825" h="409575">
                <a:moveTo>
                  <a:pt x="0" y="409575"/>
                </a:moveTo>
                <a:lnTo>
                  <a:pt x="504825" y="0"/>
                </a:lnTo>
              </a:path>
            </a:pathLst>
          </a:custGeom>
          <a:ln w="9534">
            <a:solidFill>
              <a:srgbClr val="FD6600"/>
            </a:solidFill>
          </a:ln>
        </p:spPr>
        <p:txBody>
          <a:bodyPr wrap="square" lIns="0" tIns="0" rIns="0" bIns="0" rtlCol="0">
            <a:noAutofit/>
          </a:bodyPr>
          <a:lstStyle/>
          <a:p>
            <a:endParaRPr sz="2400"/>
          </a:p>
        </p:txBody>
      </p:sp>
      <p:sp>
        <p:nvSpPr>
          <p:cNvPr id="53" name="object 53"/>
          <p:cNvSpPr/>
          <p:nvPr/>
        </p:nvSpPr>
        <p:spPr>
          <a:xfrm>
            <a:off x="3124200" y="3429001"/>
            <a:ext cx="558800" cy="1231900"/>
          </a:xfrm>
          <a:prstGeom prst="rect">
            <a:avLst/>
          </a:prstGeom>
          <a:blipFill>
            <a:blip r:embed="rId15" cstate="print"/>
            <a:stretch>
              <a:fillRect/>
            </a:stretch>
          </a:blipFill>
        </p:spPr>
        <p:txBody>
          <a:bodyPr wrap="square" lIns="0" tIns="0" rIns="0" bIns="0" rtlCol="0">
            <a:noAutofit/>
          </a:bodyPr>
          <a:lstStyle/>
          <a:p>
            <a:endParaRPr sz="2400"/>
          </a:p>
        </p:txBody>
      </p:sp>
      <p:sp>
        <p:nvSpPr>
          <p:cNvPr id="54" name="object 54"/>
          <p:cNvSpPr/>
          <p:nvPr/>
        </p:nvSpPr>
        <p:spPr>
          <a:xfrm>
            <a:off x="3194135" y="3473535"/>
            <a:ext cx="431800" cy="1130300"/>
          </a:xfrm>
          <a:custGeom>
            <a:avLst/>
            <a:gdLst/>
            <a:ahLst/>
            <a:cxnLst/>
            <a:rect l="l" t="t" r="r" b="b"/>
            <a:pathLst>
              <a:path w="323850" h="847725">
                <a:moveTo>
                  <a:pt x="0" y="847725"/>
                </a:moveTo>
                <a:lnTo>
                  <a:pt x="323850" y="0"/>
                </a:lnTo>
              </a:path>
            </a:pathLst>
          </a:custGeom>
          <a:ln w="9534">
            <a:solidFill>
              <a:srgbClr val="FD6600"/>
            </a:solidFill>
          </a:ln>
        </p:spPr>
        <p:txBody>
          <a:bodyPr wrap="square" lIns="0" tIns="0" rIns="0" bIns="0" rtlCol="0">
            <a:noAutofit/>
          </a:bodyPr>
          <a:lstStyle/>
          <a:p>
            <a:endParaRPr sz="2400"/>
          </a:p>
        </p:txBody>
      </p:sp>
      <p:sp>
        <p:nvSpPr>
          <p:cNvPr id="55" name="object 55"/>
          <p:cNvSpPr/>
          <p:nvPr/>
        </p:nvSpPr>
        <p:spPr>
          <a:xfrm>
            <a:off x="3848101" y="3378200"/>
            <a:ext cx="673100" cy="1016000"/>
          </a:xfrm>
          <a:prstGeom prst="rect">
            <a:avLst/>
          </a:prstGeom>
          <a:blipFill>
            <a:blip r:embed="rId16" cstate="print"/>
            <a:stretch>
              <a:fillRect/>
            </a:stretch>
          </a:blipFill>
        </p:spPr>
        <p:txBody>
          <a:bodyPr wrap="square" lIns="0" tIns="0" rIns="0" bIns="0" rtlCol="0">
            <a:noAutofit/>
          </a:bodyPr>
          <a:lstStyle/>
          <a:p>
            <a:endParaRPr sz="2400"/>
          </a:p>
        </p:txBody>
      </p:sp>
      <p:sp>
        <p:nvSpPr>
          <p:cNvPr id="56" name="object 56"/>
          <p:cNvSpPr/>
          <p:nvPr/>
        </p:nvSpPr>
        <p:spPr>
          <a:xfrm>
            <a:off x="3918035" y="3422735"/>
            <a:ext cx="558800" cy="901700"/>
          </a:xfrm>
          <a:custGeom>
            <a:avLst/>
            <a:gdLst/>
            <a:ahLst/>
            <a:cxnLst/>
            <a:rect l="l" t="t" r="r" b="b"/>
            <a:pathLst>
              <a:path w="419100" h="676275">
                <a:moveTo>
                  <a:pt x="0" y="676275"/>
                </a:moveTo>
                <a:lnTo>
                  <a:pt x="419100" y="0"/>
                </a:lnTo>
              </a:path>
            </a:pathLst>
          </a:custGeom>
          <a:ln w="9534">
            <a:solidFill>
              <a:srgbClr val="FD6600"/>
            </a:solidFill>
          </a:ln>
        </p:spPr>
        <p:txBody>
          <a:bodyPr wrap="square" lIns="0" tIns="0" rIns="0" bIns="0" rtlCol="0">
            <a:noAutofit/>
          </a:bodyPr>
          <a:lstStyle/>
          <a:p>
            <a:endParaRPr sz="2400"/>
          </a:p>
        </p:txBody>
      </p:sp>
      <p:sp>
        <p:nvSpPr>
          <p:cNvPr id="57" name="object 57"/>
          <p:cNvSpPr/>
          <p:nvPr/>
        </p:nvSpPr>
        <p:spPr>
          <a:xfrm>
            <a:off x="2832101" y="3073400"/>
            <a:ext cx="901700" cy="127000"/>
          </a:xfrm>
          <a:prstGeom prst="rect">
            <a:avLst/>
          </a:prstGeom>
          <a:blipFill>
            <a:blip r:embed="rId17" cstate="print"/>
            <a:stretch>
              <a:fillRect/>
            </a:stretch>
          </a:blipFill>
        </p:spPr>
        <p:txBody>
          <a:bodyPr wrap="square" lIns="0" tIns="0" rIns="0" bIns="0" rtlCol="0">
            <a:noAutofit/>
          </a:bodyPr>
          <a:lstStyle/>
          <a:p>
            <a:endParaRPr sz="2400"/>
          </a:p>
        </p:txBody>
      </p:sp>
      <p:sp>
        <p:nvSpPr>
          <p:cNvPr id="58" name="object 58"/>
          <p:cNvSpPr/>
          <p:nvPr/>
        </p:nvSpPr>
        <p:spPr>
          <a:xfrm>
            <a:off x="2902035" y="3117935"/>
            <a:ext cx="774700" cy="25400"/>
          </a:xfrm>
          <a:custGeom>
            <a:avLst/>
            <a:gdLst/>
            <a:ahLst/>
            <a:cxnLst/>
            <a:rect l="l" t="t" r="r" b="b"/>
            <a:pathLst>
              <a:path w="581025" h="19050">
                <a:moveTo>
                  <a:pt x="0" y="19050"/>
                </a:moveTo>
                <a:lnTo>
                  <a:pt x="581025" y="0"/>
                </a:lnTo>
              </a:path>
            </a:pathLst>
          </a:custGeom>
          <a:ln w="9534">
            <a:solidFill>
              <a:srgbClr val="FD6600"/>
            </a:solidFill>
          </a:ln>
        </p:spPr>
        <p:txBody>
          <a:bodyPr wrap="square" lIns="0" tIns="0" rIns="0" bIns="0" rtlCol="0">
            <a:noAutofit/>
          </a:bodyPr>
          <a:lstStyle/>
          <a:p>
            <a:endParaRPr sz="2400"/>
          </a:p>
        </p:txBody>
      </p:sp>
      <p:sp>
        <p:nvSpPr>
          <p:cNvPr id="59" name="object 59"/>
          <p:cNvSpPr/>
          <p:nvPr/>
        </p:nvSpPr>
        <p:spPr>
          <a:xfrm>
            <a:off x="2768600" y="2705101"/>
            <a:ext cx="965200" cy="393700"/>
          </a:xfrm>
          <a:prstGeom prst="rect">
            <a:avLst/>
          </a:prstGeom>
          <a:blipFill>
            <a:blip r:embed="rId18" cstate="print"/>
            <a:stretch>
              <a:fillRect/>
            </a:stretch>
          </a:blipFill>
        </p:spPr>
        <p:txBody>
          <a:bodyPr wrap="square" lIns="0" tIns="0" rIns="0" bIns="0" rtlCol="0">
            <a:noAutofit/>
          </a:bodyPr>
          <a:lstStyle/>
          <a:p>
            <a:endParaRPr sz="2400"/>
          </a:p>
        </p:txBody>
      </p:sp>
      <p:sp>
        <p:nvSpPr>
          <p:cNvPr id="60" name="object 60"/>
          <p:cNvSpPr/>
          <p:nvPr/>
        </p:nvSpPr>
        <p:spPr>
          <a:xfrm>
            <a:off x="2838535" y="2749635"/>
            <a:ext cx="838200" cy="279400"/>
          </a:xfrm>
          <a:custGeom>
            <a:avLst/>
            <a:gdLst/>
            <a:ahLst/>
            <a:cxnLst/>
            <a:rect l="l" t="t" r="r" b="b"/>
            <a:pathLst>
              <a:path w="628650" h="209550">
                <a:moveTo>
                  <a:pt x="0" y="0"/>
                </a:moveTo>
                <a:lnTo>
                  <a:pt x="628650" y="209550"/>
                </a:lnTo>
              </a:path>
            </a:pathLst>
          </a:custGeom>
          <a:ln w="9534">
            <a:solidFill>
              <a:srgbClr val="FD6600"/>
            </a:solidFill>
          </a:ln>
        </p:spPr>
        <p:txBody>
          <a:bodyPr wrap="square" lIns="0" tIns="0" rIns="0" bIns="0" rtlCol="0">
            <a:noAutofit/>
          </a:bodyPr>
          <a:lstStyle/>
          <a:p>
            <a:endParaRPr sz="2400"/>
          </a:p>
        </p:txBody>
      </p:sp>
      <p:sp>
        <p:nvSpPr>
          <p:cNvPr id="61" name="object 61"/>
          <p:cNvSpPr/>
          <p:nvPr/>
        </p:nvSpPr>
        <p:spPr>
          <a:xfrm>
            <a:off x="2489200" y="2324101"/>
            <a:ext cx="736600" cy="520700"/>
          </a:xfrm>
          <a:prstGeom prst="rect">
            <a:avLst/>
          </a:prstGeom>
          <a:blipFill>
            <a:blip r:embed="rId19" cstate="print"/>
            <a:stretch>
              <a:fillRect/>
            </a:stretch>
          </a:blipFill>
        </p:spPr>
        <p:txBody>
          <a:bodyPr wrap="square" lIns="0" tIns="0" rIns="0" bIns="0" rtlCol="0">
            <a:noAutofit/>
          </a:bodyPr>
          <a:lstStyle/>
          <a:p>
            <a:endParaRPr sz="2400"/>
          </a:p>
        </p:txBody>
      </p:sp>
      <p:sp>
        <p:nvSpPr>
          <p:cNvPr id="62" name="object 62"/>
          <p:cNvSpPr/>
          <p:nvPr/>
        </p:nvSpPr>
        <p:spPr>
          <a:xfrm>
            <a:off x="2546435" y="2368635"/>
            <a:ext cx="622300" cy="406400"/>
          </a:xfrm>
          <a:custGeom>
            <a:avLst/>
            <a:gdLst/>
            <a:ahLst/>
            <a:cxnLst/>
            <a:rect l="l" t="t" r="r" b="b"/>
            <a:pathLst>
              <a:path w="466725" h="304800">
                <a:moveTo>
                  <a:pt x="0" y="0"/>
                </a:moveTo>
                <a:lnTo>
                  <a:pt x="466725" y="304800"/>
                </a:lnTo>
              </a:path>
            </a:pathLst>
          </a:custGeom>
          <a:ln w="9534">
            <a:solidFill>
              <a:srgbClr val="FD6600"/>
            </a:solidFill>
          </a:ln>
        </p:spPr>
        <p:txBody>
          <a:bodyPr wrap="square" lIns="0" tIns="0" rIns="0" bIns="0" rtlCol="0">
            <a:noAutofit/>
          </a:bodyPr>
          <a:lstStyle/>
          <a:p>
            <a:endParaRPr sz="2400"/>
          </a:p>
        </p:txBody>
      </p:sp>
      <p:sp>
        <p:nvSpPr>
          <p:cNvPr id="63" name="object 63"/>
          <p:cNvSpPr/>
          <p:nvPr/>
        </p:nvSpPr>
        <p:spPr>
          <a:xfrm>
            <a:off x="965201" y="5067300"/>
            <a:ext cx="7759700" cy="711200"/>
          </a:xfrm>
          <a:prstGeom prst="rect">
            <a:avLst/>
          </a:prstGeom>
          <a:blipFill>
            <a:blip r:embed="rId20" cstate="print"/>
            <a:stretch>
              <a:fillRect/>
            </a:stretch>
          </a:blipFill>
        </p:spPr>
        <p:txBody>
          <a:bodyPr wrap="square" lIns="0" tIns="0" rIns="0" bIns="0" rtlCol="0">
            <a:noAutofit/>
          </a:bodyPr>
          <a:lstStyle/>
          <a:p>
            <a:endParaRPr sz="2400"/>
          </a:p>
        </p:txBody>
      </p:sp>
      <p:sp>
        <p:nvSpPr>
          <p:cNvPr id="64" name="object 64"/>
          <p:cNvSpPr/>
          <p:nvPr/>
        </p:nvSpPr>
        <p:spPr>
          <a:xfrm>
            <a:off x="965201" y="5067300"/>
            <a:ext cx="7759700" cy="711200"/>
          </a:xfrm>
          <a:custGeom>
            <a:avLst/>
            <a:gdLst/>
            <a:ahLst/>
            <a:cxnLst/>
            <a:rect l="l" t="t" r="r" b="b"/>
            <a:pathLst>
              <a:path w="5819775" h="533400">
                <a:moveTo>
                  <a:pt x="0" y="533400"/>
                </a:moveTo>
                <a:lnTo>
                  <a:pt x="5819775" y="533400"/>
                </a:lnTo>
                <a:lnTo>
                  <a:pt x="5819775" y="0"/>
                </a:lnTo>
                <a:lnTo>
                  <a:pt x="0" y="0"/>
                </a:lnTo>
                <a:lnTo>
                  <a:pt x="0" y="533400"/>
                </a:lnTo>
                <a:close/>
              </a:path>
            </a:pathLst>
          </a:custGeom>
          <a:ln w="38100">
            <a:solidFill>
              <a:srgbClr val="FDFD00"/>
            </a:solidFill>
          </a:ln>
        </p:spPr>
        <p:txBody>
          <a:bodyPr wrap="square" lIns="0" tIns="0" rIns="0" bIns="0" rtlCol="0">
            <a:noAutofit/>
          </a:bodyPr>
          <a:lstStyle/>
          <a:p>
            <a:endParaRPr sz="2400"/>
          </a:p>
        </p:txBody>
      </p:sp>
      <p:sp>
        <p:nvSpPr>
          <p:cNvPr id="65" name="object 65"/>
          <p:cNvSpPr/>
          <p:nvPr/>
        </p:nvSpPr>
        <p:spPr>
          <a:xfrm>
            <a:off x="9042401" y="101600"/>
            <a:ext cx="3060700" cy="6146800"/>
          </a:xfrm>
          <a:prstGeom prst="rect">
            <a:avLst/>
          </a:prstGeom>
          <a:blipFill>
            <a:blip r:embed="rId21" cstate="print"/>
            <a:stretch>
              <a:fillRect/>
            </a:stretch>
          </a:blipFill>
        </p:spPr>
        <p:txBody>
          <a:bodyPr wrap="square" lIns="0" tIns="0" rIns="0" bIns="0" rtlCol="0">
            <a:noAutofit/>
          </a:bodyPr>
          <a:lstStyle/>
          <a:p>
            <a:endParaRPr sz="2400"/>
          </a:p>
        </p:txBody>
      </p:sp>
      <p:sp>
        <p:nvSpPr>
          <p:cNvPr id="66" name="object 66"/>
          <p:cNvSpPr/>
          <p:nvPr/>
        </p:nvSpPr>
        <p:spPr>
          <a:xfrm>
            <a:off x="114301" y="6184900"/>
            <a:ext cx="9410700" cy="533400"/>
          </a:xfrm>
          <a:prstGeom prst="rect">
            <a:avLst/>
          </a:prstGeom>
          <a:blipFill>
            <a:blip r:embed="rId22" cstate="print"/>
            <a:stretch>
              <a:fillRect/>
            </a:stretch>
          </a:blipFill>
        </p:spPr>
        <p:txBody>
          <a:bodyPr wrap="square" lIns="0" tIns="0" rIns="0" bIns="0" rtlCol="0">
            <a:noAutofit/>
          </a:bodyPr>
          <a:lstStyle/>
          <a:p>
            <a:endParaRPr sz="2400"/>
          </a:p>
        </p:txBody>
      </p:sp>
      <p:sp>
        <p:nvSpPr>
          <p:cNvPr id="67" name="object 67"/>
          <p:cNvSpPr/>
          <p:nvPr/>
        </p:nvSpPr>
        <p:spPr>
          <a:xfrm>
            <a:off x="215901" y="6172201"/>
            <a:ext cx="1257300" cy="495300"/>
          </a:xfrm>
          <a:prstGeom prst="rect">
            <a:avLst/>
          </a:prstGeom>
          <a:blipFill>
            <a:blip r:embed="rId23" cstate="print"/>
            <a:stretch>
              <a:fillRect/>
            </a:stretch>
          </a:blipFill>
        </p:spPr>
        <p:txBody>
          <a:bodyPr wrap="square" lIns="0" tIns="0" rIns="0" bIns="0" rtlCol="0">
            <a:noAutofit/>
          </a:bodyPr>
          <a:lstStyle/>
          <a:p>
            <a:endParaRPr sz="2400"/>
          </a:p>
        </p:txBody>
      </p:sp>
      <p:sp>
        <p:nvSpPr>
          <p:cNvPr id="68" name="object 68"/>
          <p:cNvSpPr/>
          <p:nvPr/>
        </p:nvSpPr>
        <p:spPr>
          <a:xfrm>
            <a:off x="9232901" y="215901"/>
            <a:ext cx="1079500" cy="749300"/>
          </a:xfrm>
          <a:prstGeom prst="rect">
            <a:avLst/>
          </a:prstGeom>
          <a:blipFill>
            <a:blip r:embed="rId24" cstate="print"/>
            <a:stretch>
              <a:fillRect/>
            </a:stretch>
          </a:blipFill>
        </p:spPr>
        <p:txBody>
          <a:bodyPr wrap="square" lIns="0" tIns="0" rIns="0" bIns="0" rtlCol="0">
            <a:noAutofit/>
          </a:bodyPr>
          <a:lstStyle/>
          <a:p>
            <a:endParaRPr sz="2400"/>
          </a:p>
        </p:txBody>
      </p:sp>
      <p:sp>
        <p:nvSpPr>
          <p:cNvPr id="16" name="object 16"/>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15" name="object 15"/>
          <p:cNvSpPr txBox="1"/>
          <p:nvPr/>
        </p:nvSpPr>
        <p:spPr>
          <a:xfrm>
            <a:off x="2578947" y="1606867"/>
            <a:ext cx="877679" cy="224789"/>
          </a:xfrm>
          <a:prstGeom prst="rect">
            <a:avLst/>
          </a:prstGeom>
        </p:spPr>
        <p:txBody>
          <a:bodyPr wrap="square" lIns="0" tIns="0" rIns="0" bIns="0" rtlCol="0">
            <a:noAutofit/>
          </a:bodyPr>
          <a:lstStyle/>
          <a:p>
            <a:pPr marL="16933">
              <a:lnSpc>
                <a:spcPts val="1653"/>
              </a:lnSpc>
              <a:spcBef>
                <a:spcPts val="83"/>
              </a:spcBef>
            </a:pPr>
            <a:r>
              <a:rPr sz="2200" b="1" spc="39" baseline="2482" dirty="0">
                <a:solidFill>
                  <a:srgbClr val="FF0000"/>
                </a:solidFill>
                <a:latin typeface="Calibri"/>
                <a:cs typeface="Calibri"/>
              </a:rPr>
              <a:t>G</a:t>
            </a:r>
            <a:r>
              <a:rPr sz="2200" b="1" spc="-39" baseline="2482" dirty="0">
                <a:solidFill>
                  <a:srgbClr val="FF0000"/>
                </a:solidFill>
                <a:latin typeface="Calibri"/>
                <a:cs typeface="Calibri"/>
              </a:rPr>
              <a:t>a</a:t>
            </a:r>
            <a:r>
              <a:rPr sz="2200" b="1" spc="-19" baseline="2482" dirty="0">
                <a:solidFill>
                  <a:srgbClr val="FF0000"/>
                </a:solidFill>
                <a:latin typeface="Calibri"/>
                <a:cs typeface="Calibri"/>
              </a:rPr>
              <a:t>m</a:t>
            </a:r>
            <a:r>
              <a:rPr sz="2200" b="1" baseline="2482" dirty="0">
                <a:solidFill>
                  <a:srgbClr val="FF0000"/>
                </a:solidFill>
                <a:latin typeface="Calibri"/>
                <a:cs typeface="Calibri"/>
              </a:rPr>
              <a:t>e</a:t>
            </a:r>
            <a:r>
              <a:rPr sz="2200" b="1" spc="184" baseline="2482" dirty="0">
                <a:solidFill>
                  <a:srgbClr val="FF0000"/>
                </a:solidFill>
                <a:latin typeface="Calibri"/>
                <a:cs typeface="Calibri"/>
              </a:rPr>
              <a:t> </a:t>
            </a:r>
            <a:r>
              <a:rPr sz="2200" b="1" spc="-39" baseline="2482" dirty="0">
                <a:solidFill>
                  <a:srgbClr val="FF0000"/>
                </a:solidFill>
                <a:latin typeface="Calibri"/>
                <a:cs typeface="Calibri"/>
              </a:rPr>
              <a:t>B</a:t>
            </a:r>
            <a:r>
              <a:rPr sz="2200" b="1" spc="-5" baseline="2482" dirty="0">
                <a:solidFill>
                  <a:srgbClr val="FF0000"/>
                </a:solidFill>
                <a:latin typeface="Calibri"/>
                <a:cs typeface="Calibri"/>
              </a:rPr>
              <a:t>o</a:t>
            </a:r>
            <a:r>
              <a:rPr sz="2200" b="1" baseline="2482" dirty="0">
                <a:solidFill>
                  <a:srgbClr val="FF0000"/>
                </a:solidFill>
                <a:latin typeface="Calibri"/>
                <a:cs typeface="Calibri"/>
              </a:rPr>
              <a:t>y</a:t>
            </a:r>
            <a:endParaRPr sz="1467">
              <a:latin typeface="Calibri"/>
              <a:cs typeface="Calibri"/>
            </a:endParaRPr>
          </a:p>
        </p:txBody>
      </p:sp>
      <p:sp>
        <p:nvSpPr>
          <p:cNvPr id="14" name="object 14"/>
          <p:cNvSpPr txBox="1"/>
          <p:nvPr/>
        </p:nvSpPr>
        <p:spPr>
          <a:xfrm>
            <a:off x="6351693" y="1727093"/>
            <a:ext cx="649091" cy="233256"/>
          </a:xfrm>
          <a:prstGeom prst="rect">
            <a:avLst/>
          </a:prstGeom>
        </p:spPr>
        <p:txBody>
          <a:bodyPr wrap="square" lIns="0" tIns="0" rIns="0" bIns="0" rtlCol="0">
            <a:noAutofit/>
          </a:bodyPr>
          <a:lstStyle/>
          <a:p>
            <a:pPr marL="16933">
              <a:lnSpc>
                <a:spcPts val="1720"/>
              </a:lnSpc>
              <a:spcBef>
                <a:spcPts val="85"/>
              </a:spcBef>
            </a:pPr>
            <a:r>
              <a:rPr sz="2200" b="1" spc="-133" baseline="4964" dirty="0">
                <a:solidFill>
                  <a:srgbClr val="FF0000"/>
                </a:solidFill>
                <a:latin typeface="Calibri"/>
                <a:cs typeface="Calibri"/>
              </a:rPr>
              <a:t>C</a:t>
            </a:r>
            <a:r>
              <a:rPr sz="2200" b="1" spc="-45" baseline="2482" dirty="0">
                <a:solidFill>
                  <a:srgbClr val="FF0000"/>
                </a:solidFill>
                <a:latin typeface="Calibri"/>
                <a:cs typeface="Calibri"/>
              </a:rPr>
              <a:t>a</a:t>
            </a:r>
            <a:r>
              <a:rPr sz="2200" b="1" spc="-19" baseline="2482" dirty="0">
                <a:solidFill>
                  <a:srgbClr val="FF0000"/>
                </a:solidFill>
                <a:latin typeface="Calibri"/>
                <a:cs typeface="Calibri"/>
              </a:rPr>
              <a:t>m</a:t>
            </a:r>
            <a:r>
              <a:rPr sz="2200" b="1" spc="39" baseline="2482" dirty="0">
                <a:solidFill>
                  <a:srgbClr val="FF0000"/>
                </a:solidFill>
                <a:latin typeface="Calibri"/>
                <a:cs typeface="Calibri"/>
              </a:rPr>
              <a:t>e</a:t>
            </a:r>
            <a:r>
              <a:rPr sz="2200" b="1" spc="-33" baseline="2482" dirty="0">
                <a:solidFill>
                  <a:srgbClr val="FF0000"/>
                </a:solidFill>
                <a:latin typeface="Calibri"/>
                <a:cs typeface="Calibri"/>
              </a:rPr>
              <a:t>r</a:t>
            </a:r>
            <a:r>
              <a:rPr sz="2200" b="1" baseline="2482" dirty="0">
                <a:solidFill>
                  <a:srgbClr val="FF0000"/>
                </a:solidFill>
                <a:latin typeface="Calibri"/>
                <a:cs typeface="Calibri"/>
              </a:rPr>
              <a:t>a</a:t>
            </a:r>
            <a:endParaRPr sz="1467">
              <a:latin typeface="Calibri"/>
              <a:cs typeface="Calibri"/>
            </a:endParaRPr>
          </a:p>
        </p:txBody>
      </p:sp>
      <p:sp>
        <p:nvSpPr>
          <p:cNvPr id="13" name="object 13"/>
          <p:cNvSpPr txBox="1"/>
          <p:nvPr/>
        </p:nvSpPr>
        <p:spPr>
          <a:xfrm>
            <a:off x="2646680" y="4512119"/>
            <a:ext cx="541704" cy="224789"/>
          </a:xfrm>
          <a:prstGeom prst="rect">
            <a:avLst/>
          </a:prstGeom>
        </p:spPr>
        <p:txBody>
          <a:bodyPr wrap="square" lIns="0" tIns="0" rIns="0" bIns="0" rtlCol="0">
            <a:noAutofit/>
          </a:bodyPr>
          <a:lstStyle/>
          <a:p>
            <a:pPr marL="16933">
              <a:lnSpc>
                <a:spcPts val="1653"/>
              </a:lnSpc>
              <a:spcBef>
                <a:spcPts val="83"/>
              </a:spcBef>
            </a:pPr>
            <a:r>
              <a:rPr sz="2200" b="1" baseline="2482" dirty="0">
                <a:latin typeface="Calibri"/>
                <a:cs typeface="Calibri"/>
              </a:rPr>
              <a:t>P</a:t>
            </a:r>
            <a:r>
              <a:rPr sz="2200" b="1" spc="39" baseline="2482" dirty="0">
                <a:latin typeface="Calibri"/>
                <a:cs typeface="Calibri"/>
              </a:rPr>
              <a:t>e</a:t>
            </a:r>
            <a:r>
              <a:rPr sz="2200" b="1" spc="-5" baseline="2482" dirty="0">
                <a:latin typeface="Calibri"/>
                <a:cs typeface="Calibri"/>
              </a:rPr>
              <a:t>n</a:t>
            </a:r>
            <a:r>
              <a:rPr sz="2200" b="1" spc="5" baseline="2482" dirty="0">
                <a:latin typeface="Calibri"/>
                <a:cs typeface="Calibri"/>
              </a:rPr>
              <a:t>s</a:t>
            </a:r>
            <a:r>
              <a:rPr sz="2200" b="1" spc="33" baseline="2482" dirty="0">
                <a:latin typeface="Calibri"/>
                <a:cs typeface="Calibri"/>
              </a:rPr>
              <a:t>i</a:t>
            </a:r>
            <a:r>
              <a:rPr sz="2200" b="1" baseline="2482" dirty="0">
                <a:latin typeface="Calibri"/>
                <a:cs typeface="Calibri"/>
              </a:rPr>
              <a:t>l</a:t>
            </a:r>
            <a:endParaRPr sz="1467">
              <a:latin typeface="Calibri"/>
              <a:cs typeface="Calibri"/>
            </a:endParaRPr>
          </a:p>
        </p:txBody>
      </p:sp>
      <p:sp>
        <p:nvSpPr>
          <p:cNvPr id="12" name="object 12"/>
          <p:cNvSpPr txBox="1"/>
          <p:nvPr/>
        </p:nvSpPr>
        <p:spPr>
          <a:xfrm>
            <a:off x="4343400" y="4538027"/>
            <a:ext cx="665093" cy="224789"/>
          </a:xfrm>
          <a:prstGeom prst="rect">
            <a:avLst/>
          </a:prstGeom>
        </p:spPr>
        <p:txBody>
          <a:bodyPr wrap="square" lIns="0" tIns="0" rIns="0" bIns="0" rtlCol="0">
            <a:noAutofit/>
          </a:bodyPr>
          <a:lstStyle/>
          <a:p>
            <a:pPr marL="16933">
              <a:lnSpc>
                <a:spcPts val="1653"/>
              </a:lnSpc>
              <a:spcBef>
                <a:spcPts val="83"/>
              </a:spcBef>
            </a:pPr>
            <a:r>
              <a:rPr sz="2200" b="1" spc="-7" baseline="2482" dirty="0">
                <a:latin typeface="Calibri"/>
                <a:cs typeface="Calibri"/>
              </a:rPr>
              <a:t>A</a:t>
            </a:r>
            <a:r>
              <a:rPr sz="2200" b="1" spc="-13" baseline="2482" dirty="0">
                <a:latin typeface="Calibri"/>
                <a:cs typeface="Calibri"/>
              </a:rPr>
              <a:t>g</a:t>
            </a:r>
            <a:r>
              <a:rPr sz="2200" b="1" spc="40" baseline="2482" dirty="0">
                <a:latin typeface="Calibri"/>
                <a:cs typeface="Calibri"/>
              </a:rPr>
              <a:t>e</a:t>
            </a:r>
            <a:r>
              <a:rPr sz="2200" b="1" spc="-7" baseline="2482" dirty="0">
                <a:latin typeface="Calibri"/>
                <a:cs typeface="Calibri"/>
              </a:rPr>
              <a:t>nd</a:t>
            </a:r>
            <a:r>
              <a:rPr sz="2200" b="1" baseline="2482" dirty="0">
                <a:latin typeface="Calibri"/>
                <a:cs typeface="Calibri"/>
              </a:rPr>
              <a:t>a</a:t>
            </a:r>
            <a:endParaRPr sz="1467">
              <a:latin typeface="Calibri"/>
              <a:cs typeface="Calibri"/>
            </a:endParaRPr>
          </a:p>
        </p:txBody>
      </p:sp>
      <p:sp>
        <p:nvSpPr>
          <p:cNvPr id="11" name="object 11"/>
          <p:cNvSpPr txBox="1"/>
          <p:nvPr/>
        </p:nvSpPr>
        <p:spPr>
          <a:xfrm>
            <a:off x="5277273" y="4590859"/>
            <a:ext cx="859543" cy="224789"/>
          </a:xfrm>
          <a:prstGeom prst="rect">
            <a:avLst/>
          </a:prstGeom>
        </p:spPr>
        <p:txBody>
          <a:bodyPr wrap="square" lIns="0" tIns="0" rIns="0" bIns="0" rtlCol="0">
            <a:noAutofit/>
          </a:bodyPr>
          <a:lstStyle/>
          <a:p>
            <a:pPr marL="16933">
              <a:lnSpc>
                <a:spcPts val="1653"/>
              </a:lnSpc>
              <a:spcBef>
                <a:spcPts val="83"/>
              </a:spcBef>
            </a:pPr>
            <a:r>
              <a:rPr sz="2200" b="1" spc="-12" baseline="2482" dirty="0">
                <a:latin typeface="Calibri"/>
                <a:cs typeface="Calibri"/>
              </a:rPr>
              <a:t>M</a:t>
            </a:r>
            <a:r>
              <a:rPr sz="2200" b="1" spc="45" baseline="2482" dirty="0">
                <a:latin typeface="Calibri"/>
                <a:cs typeface="Calibri"/>
              </a:rPr>
              <a:t>e</a:t>
            </a:r>
            <a:r>
              <a:rPr sz="2200" b="1" spc="-19" baseline="2482" dirty="0">
                <a:latin typeface="Calibri"/>
                <a:cs typeface="Calibri"/>
              </a:rPr>
              <a:t>w</a:t>
            </a:r>
            <a:r>
              <a:rPr sz="2200" b="1" spc="-39" baseline="2482" dirty="0">
                <a:latin typeface="Calibri"/>
                <a:cs typeface="Calibri"/>
              </a:rPr>
              <a:t>a</a:t>
            </a:r>
            <a:r>
              <a:rPr sz="2200" b="1" spc="-33" baseline="2482" dirty="0">
                <a:latin typeface="Calibri"/>
                <a:cs typeface="Calibri"/>
              </a:rPr>
              <a:t>r</a:t>
            </a:r>
            <a:r>
              <a:rPr sz="2200" b="1" baseline="2482" dirty="0">
                <a:latin typeface="Calibri"/>
                <a:cs typeface="Calibri"/>
              </a:rPr>
              <a:t>n</a:t>
            </a:r>
            <a:r>
              <a:rPr sz="2200" b="1" spc="-39" baseline="2482" dirty="0">
                <a:latin typeface="Calibri"/>
                <a:cs typeface="Calibri"/>
              </a:rPr>
              <a:t>a</a:t>
            </a:r>
            <a:r>
              <a:rPr sz="2200" b="1" baseline="2482" dirty="0">
                <a:latin typeface="Calibri"/>
                <a:cs typeface="Calibri"/>
              </a:rPr>
              <a:t>i</a:t>
            </a:r>
            <a:endParaRPr sz="1467">
              <a:latin typeface="Calibri"/>
              <a:cs typeface="Calibri"/>
            </a:endParaRPr>
          </a:p>
        </p:txBody>
      </p:sp>
      <p:sp>
        <p:nvSpPr>
          <p:cNvPr id="10" name="object 10"/>
          <p:cNvSpPr txBox="1"/>
          <p:nvPr/>
        </p:nvSpPr>
        <p:spPr>
          <a:xfrm>
            <a:off x="9934787" y="6420786"/>
            <a:ext cx="1613047" cy="237489"/>
          </a:xfrm>
          <a:prstGeom prst="rect">
            <a:avLst/>
          </a:prstGeom>
        </p:spPr>
        <p:txBody>
          <a:bodyPr wrap="square" lIns="0" tIns="0" rIns="0" bIns="0" rtlCol="0">
            <a:noAutofit/>
          </a:bodyPr>
          <a:lstStyle/>
          <a:p>
            <a:pPr marL="16933">
              <a:lnSpc>
                <a:spcPts val="1793"/>
              </a:lnSpc>
              <a:spcBef>
                <a:spcPts val="89"/>
              </a:spcBef>
            </a:pPr>
            <a:r>
              <a:rPr sz="1600" spc="33" dirty="0">
                <a:solidFill>
                  <a:srgbClr val="FF0000"/>
                </a:solidFill>
                <a:latin typeface="Bernard MT Condensed"/>
                <a:cs typeface="Bernard MT Condensed"/>
              </a:rPr>
              <a:t>R</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j</a:t>
            </a:r>
            <a:r>
              <a:rPr sz="1600" spc="33" dirty="0">
                <a:solidFill>
                  <a:srgbClr val="FFC000"/>
                </a:solidFill>
                <a:latin typeface="Bernard MT Condensed"/>
                <a:cs typeface="Bernard MT Condensed"/>
              </a:rPr>
              <a:t>a</a:t>
            </a:r>
            <a:r>
              <a:rPr sz="1600" spc="-33" dirty="0">
                <a:solidFill>
                  <a:srgbClr val="FFC000"/>
                </a:solidFill>
                <a:latin typeface="Bernard MT Condensed"/>
                <a:cs typeface="Bernard MT Condensed"/>
              </a:rPr>
              <a:t>w</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l</a:t>
            </a:r>
            <a:r>
              <a:rPr sz="1600" dirty="0">
                <a:solidFill>
                  <a:srgbClr val="FFC000"/>
                </a:solidFill>
                <a:latin typeface="Bernard MT Condensed"/>
                <a:cs typeface="Bernard MT Condensed"/>
              </a:rPr>
              <a:t>i</a:t>
            </a:r>
            <a:r>
              <a:rPr sz="1600" spc="-100" dirty="0">
                <a:solidFill>
                  <a:srgbClr val="FFC000"/>
                </a:solidFill>
                <a:latin typeface="Bernard MT Condensed"/>
                <a:cs typeface="Bernard MT Condensed"/>
              </a:rPr>
              <a:t> </a:t>
            </a:r>
            <a:r>
              <a:rPr sz="1600" spc="52" dirty="0">
                <a:solidFill>
                  <a:srgbClr val="FF0000"/>
                </a:solidFill>
                <a:latin typeface="Bernard MT Condensed"/>
                <a:cs typeface="Bernard MT Condensed"/>
              </a:rPr>
              <a:t>F</a:t>
            </a:r>
            <a:r>
              <a:rPr sz="1600" spc="-19" dirty="0">
                <a:solidFill>
                  <a:srgbClr val="FFC000"/>
                </a:solidFill>
                <a:latin typeface="Bernard MT Condensed"/>
                <a:cs typeface="Bernard MT Condensed"/>
              </a:rPr>
              <a:t>i</a:t>
            </a:r>
            <a:r>
              <a:rPr sz="1600" spc="33" dirty="0">
                <a:solidFill>
                  <a:srgbClr val="FFC000"/>
                </a:solidFill>
                <a:latin typeface="Bernard MT Condensed"/>
                <a:cs typeface="Bernard MT Condensed"/>
              </a:rPr>
              <a:t>g</a:t>
            </a:r>
            <a:r>
              <a:rPr sz="1600" spc="12" dirty="0">
                <a:solidFill>
                  <a:srgbClr val="FFC000"/>
                </a:solidFill>
                <a:latin typeface="Bernard MT Condensed"/>
                <a:cs typeface="Bernard MT Condensed"/>
              </a:rPr>
              <a:t>h</a:t>
            </a:r>
            <a:r>
              <a:rPr sz="1600" spc="-33" dirty="0">
                <a:solidFill>
                  <a:srgbClr val="FFC000"/>
                </a:solidFill>
                <a:latin typeface="Bernard MT Condensed"/>
                <a:cs typeface="Bernard MT Condensed"/>
              </a:rPr>
              <a:t>t</a:t>
            </a:r>
            <a:r>
              <a:rPr sz="1600" spc="19" dirty="0">
                <a:solidFill>
                  <a:srgbClr val="FFC000"/>
                </a:solidFill>
                <a:latin typeface="Bernard MT Condensed"/>
                <a:cs typeface="Bernard MT Condensed"/>
              </a:rPr>
              <a:t>-</a:t>
            </a:r>
            <a:r>
              <a:rPr sz="1600" spc="33" dirty="0">
                <a:solidFill>
                  <a:srgbClr val="FF0000"/>
                </a:solidFill>
                <a:latin typeface="Bernard MT Condensed"/>
                <a:cs typeface="Bernard MT Condensed"/>
              </a:rPr>
              <a:t>X</a:t>
            </a:r>
            <a:r>
              <a:rPr sz="1600" spc="-19" dirty="0">
                <a:solidFill>
                  <a:srgbClr val="FFC000"/>
                </a:solidFill>
                <a:latin typeface="Bernard MT Condensed"/>
                <a:cs typeface="Bernard MT Condensed"/>
              </a:rPr>
              <a:t>’</a:t>
            </a:r>
            <a:r>
              <a:rPr sz="1600" spc="12" dirty="0">
                <a:solidFill>
                  <a:srgbClr val="FFC000"/>
                </a:solidFill>
                <a:latin typeface="Bernard MT Condensed"/>
                <a:cs typeface="Bernard MT Condensed"/>
              </a:rPr>
              <a:t>3</a:t>
            </a:r>
            <a:r>
              <a:rPr sz="1600" dirty="0">
                <a:solidFill>
                  <a:srgbClr val="FFC000"/>
                </a:solidFill>
                <a:latin typeface="Bernard MT Condensed"/>
                <a:cs typeface="Bernard MT Condensed"/>
              </a:rPr>
              <a:t>4</a:t>
            </a:r>
            <a:endParaRPr sz="1600">
              <a:latin typeface="Bernard MT Condensed"/>
              <a:cs typeface="Bernard MT Condensed"/>
            </a:endParaRPr>
          </a:p>
        </p:txBody>
      </p:sp>
      <p:sp>
        <p:nvSpPr>
          <p:cNvPr id="9" name="object 9"/>
          <p:cNvSpPr txBox="1"/>
          <p:nvPr/>
        </p:nvSpPr>
        <p:spPr>
          <a:xfrm>
            <a:off x="7365154" y="6503887"/>
            <a:ext cx="2084951" cy="148167"/>
          </a:xfrm>
          <a:prstGeom prst="rect">
            <a:avLst/>
          </a:prstGeom>
        </p:spPr>
        <p:txBody>
          <a:bodyPr wrap="square" lIns="0" tIns="0" rIns="0" bIns="0" rtlCol="0">
            <a:noAutofit/>
          </a:bodyPr>
          <a:lstStyle/>
          <a:p>
            <a:pPr marL="16933">
              <a:lnSpc>
                <a:spcPct val="98958"/>
              </a:lnSpc>
              <a:spcBef>
                <a:spcPts val="27"/>
              </a:spcBef>
            </a:pPr>
            <a:r>
              <a:rPr sz="867" spc="12" dirty="0">
                <a:solidFill>
                  <a:srgbClr val="FFFFFF"/>
                </a:solidFill>
                <a:latin typeface="Bernard MT Condensed"/>
                <a:cs typeface="Bernard MT Condensed"/>
              </a:rPr>
              <a:t>P</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B</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L</a:t>
            </a:r>
            <a:r>
              <a:rPr sz="867" spc="-33" dirty="0">
                <a:solidFill>
                  <a:srgbClr val="FFFFFF"/>
                </a:solidFill>
                <a:latin typeface="Bernard MT Condensed"/>
                <a:cs typeface="Bernard MT Condensed"/>
              </a:rPr>
              <a:t>A</a:t>
            </a:r>
            <a:r>
              <a:rPr sz="867" spc="-72" dirty="0">
                <a:solidFill>
                  <a:srgbClr val="FFFFFF"/>
                </a:solidFill>
                <a:latin typeface="Bernard MT Condensed"/>
                <a:cs typeface="Bernard MT Condensed"/>
              </a:rPr>
              <a:t>J</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N  </a:t>
            </a:r>
            <a:r>
              <a:rPr sz="867" spc="5" dirty="0">
                <a:solidFill>
                  <a:srgbClr val="FFFFFF"/>
                </a:solidFill>
                <a:latin typeface="Bernard MT Condensed"/>
                <a:cs typeface="Bernard MT Condensed"/>
              </a:rPr>
              <a:t> </a:t>
            </a:r>
            <a:r>
              <a:rPr sz="867" spc="12" dirty="0">
                <a:solidFill>
                  <a:srgbClr val="FFFFFF"/>
                </a:solidFill>
                <a:latin typeface="Bernard MT Condensed"/>
                <a:cs typeface="Bernard MT Condensed"/>
              </a:rPr>
              <a:t>D</a:t>
            </a:r>
            <a:r>
              <a:rPr sz="867" dirty="0">
                <a:solidFill>
                  <a:srgbClr val="FFFFFF"/>
                </a:solidFill>
                <a:latin typeface="Bernard MT Condensed"/>
                <a:cs typeface="Bernard MT Condensed"/>
              </a:rPr>
              <a:t>I</a:t>
            </a:r>
            <a:r>
              <a:rPr sz="867" spc="49" dirty="0">
                <a:solidFill>
                  <a:srgbClr val="FFFFFF"/>
                </a:solidFill>
                <a:latin typeface="Bernard MT Condensed"/>
                <a:cs typeface="Bernard MT Condensed"/>
              </a:rPr>
              <a:t> </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R</a:t>
            </a:r>
            <a:r>
              <a:rPr sz="867" dirty="0">
                <a:solidFill>
                  <a:srgbClr val="FFFFFF"/>
                </a:solidFill>
                <a:latin typeface="Bernard MT Condensed"/>
                <a:cs typeface="Bernard MT Condensed"/>
              </a:rPr>
              <a:t>A</a:t>
            </a:r>
            <a:r>
              <a:rPr sz="867" spc="89" dirty="0">
                <a:solidFill>
                  <a:srgbClr val="FFFFFF"/>
                </a:solidFill>
                <a:latin typeface="Bernard MT Condensed"/>
                <a:cs typeface="Bernard MT Condensed"/>
              </a:rPr>
              <a:t> </a:t>
            </a:r>
            <a:r>
              <a:rPr sz="867" spc="12" dirty="0">
                <a:solidFill>
                  <a:srgbClr val="FFFFFF"/>
                </a:solidFill>
                <a:latin typeface="Bernard MT Condensed"/>
                <a:cs typeface="Bernard MT Condensed"/>
              </a:rPr>
              <a:t>R</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V</a:t>
            </a:r>
            <a:r>
              <a:rPr sz="867" spc="12" dirty="0">
                <a:solidFill>
                  <a:srgbClr val="FFFFFF"/>
                </a:solidFill>
                <a:latin typeface="Bernard MT Condensed"/>
                <a:cs typeface="Bernard MT Condensed"/>
              </a:rPr>
              <a:t>O</a:t>
            </a:r>
            <a:r>
              <a:rPr sz="867" spc="33" dirty="0">
                <a:solidFill>
                  <a:srgbClr val="FFFFFF"/>
                </a:solidFill>
                <a:latin typeface="Bernard MT Condensed"/>
                <a:cs typeface="Bernard MT Condensed"/>
              </a:rPr>
              <a:t>L</a:t>
            </a:r>
            <a:r>
              <a:rPr sz="867" spc="5" dirty="0">
                <a:solidFill>
                  <a:srgbClr val="FFFFFF"/>
                </a:solidFill>
                <a:latin typeface="Bernard MT Condensed"/>
                <a:cs typeface="Bernard MT Condensed"/>
              </a:rPr>
              <a:t>U</a:t>
            </a:r>
            <a:r>
              <a:rPr sz="867" spc="-39" dirty="0">
                <a:solidFill>
                  <a:srgbClr val="FFFFFF"/>
                </a:solidFill>
                <a:latin typeface="Bernard MT Condensed"/>
                <a:cs typeface="Bernard MT Condensed"/>
              </a:rPr>
              <a:t>S</a:t>
            </a:r>
            <a:r>
              <a:rPr sz="867" dirty="0">
                <a:solidFill>
                  <a:srgbClr val="FFFFFF"/>
                </a:solidFill>
                <a:latin typeface="Bernard MT Condensed"/>
                <a:cs typeface="Bernard MT Condensed"/>
              </a:rPr>
              <a:t>I</a:t>
            </a:r>
            <a:r>
              <a:rPr sz="867" spc="119" dirty="0">
                <a:solidFill>
                  <a:srgbClr val="FFFFFF"/>
                </a:solidFill>
                <a:latin typeface="Bernard MT Condensed"/>
                <a:cs typeface="Bernard MT Condensed"/>
              </a:rPr>
              <a:t> </a:t>
            </a:r>
            <a:r>
              <a:rPr sz="867" spc="-59" dirty="0">
                <a:solidFill>
                  <a:srgbClr val="FFFFFF"/>
                </a:solidFill>
                <a:latin typeface="Bernard MT Condensed"/>
                <a:cs typeface="Bernard MT Condensed"/>
              </a:rPr>
              <a:t>I</a:t>
            </a:r>
            <a:r>
              <a:rPr sz="867" spc="-12" dirty="0">
                <a:solidFill>
                  <a:srgbClr val="FFFFFF"/>
                </a:solidFill>
                <a:latin typeface="Bernard MT Condensed"/>
                <a:cs typeface="Bernard MT Condensed"/>
              </a:rPr>
              <a:t>N</a:t>
            </a:r>
            <a:r>
              <a:rPr sz="867" spc="12" dirty="0">
                <a:solidFill>
                  <a:srgbClr val="FFFFFF"/>
                </a:solidFill>
                <a:latin typeface="Bernard MT Condensed"/>
                <a:cs typeface="Bernard MT Condensed"/>
              </a:rPr>
              <a:t>D</a:t>
            </a:r>
            <a:r>
              <a:rPr sz="867" spc="5" dirty="0">
                <a:solidFill>
                  <a:srgbClr val="FFFFFF"/>
                </a:solidFill>
                <a:latin typeface="Bernard MT Condensed"/>
                <a:cs typeface="Bernard MT Condensed"/>
              </a:rPr>
              <a:t>U</a:t>
            </a:r>
            <a:r>
              <a:rPr sz="867" spc="-39" dirty="0">
                <a:solidFill>
                  <a:srgbClr val="FFFFFF"/>
                </a:solidFill>
                <a:latin typeface="Bernard MT Condensed"/>
                <a:cs typeface="Bernard MT Condensed"/>
              </a:rPr>
              <a:t>S</a:t>
            </a:r>
            <a:r>
              <a:rPr sz="867" spc="-19" dirty="0">
                <a:solidFill>
                  <a:srgbClr val="FFFFFF"/>
                </a:solidFill>
                <a:latin typeface="Bernard MT Condensed"/>
                <a:cs typeface="Bernard MT Condensed"/>
              </a:rPr>
              <a:t>T</a:t>
            </a:r>
            <a:r>
              <a:rPr sz="867" spc="12" dirty="0">
                <a:solidFill>
                  <a:srgbClr val="FFFFFF"/>
                </a:solidFill>
                <a:latin typeface="Bernard MT Condensed"/>
                <a:cs typeface="Bernard MT Condensed"/>
              </a:rPr>
              <a:t>R</a:t>
            </a:r>
            <a:r>
              <a:rPr sz="867" dirty="0">
                <a:solidFill>
                  <a:srgbClr val="FFFFFF"/>
                </a:solidFill>
                <a:latin typeface="Bernard MT Condensed"/>
                <a:cs typeface="Bernard MT Condensed"/>
              </a:rPr>
              <a:t>I </a:t>
            </a:r>
            <a:r>
              <a:rPr sz="867" spc="111" dirty="0">
                <a:solidFill>
                  <a:srgbClr val="FFFFFF"/>
                </a:solidFill>
                <a:latin typeface="Bernard MT Condensed"/>
                <a:cs typeface="Bernard MT Condensed"/>
              </a:rPr>
              <a:t> </a:t>
            </a:r>
            <a:r>
              <a:rPr sz="867" spc="-39" dirty="0">
                <a:solidFill>
                  <a:srgbClr val="FFFFFF"/>
                </a:solidFill>
                <a:latin typeface="Bernard MT Condensed"/>
                <a:cs typeface="Bernard MT Condensed"/>
              </a:rPr>
              <a:t>4</a:t>
            </a:r>
            <a:r>
              <a:rPr sz="867" dirty="0">
                <a:solidFill>
                  <a:srgbClr val="FFFFFF"/>
                </a:solidFill>
                <a:latin typeface="Bernard MT Condensed"/>
                <a:cs typeface="Bernard MT Condensed"/>
              </a:rPr>
              <a:t>.</a:t>
            </a:r>
            <a:r>
              <a:rPr sz="867" spc="-145" dirty="0">
                <a:solidFill>
                  <a:srgbClr val="FFFFFF"/>
                </a:solidFill>
                <a:latin typeface="Bernard MT Condensed"/>
                <a:cs typeface="Bernard MT Condensed"/>
              </a:rPr>
              <a:t> </a:t>
            </a:r>
            <a:r>
              <a:rPr sz="867" dirty="0">
                <a:solidFill>
                  <a:srgbClr val="FFFFFF"/>
                </a:solidFill>
                <a:latin typeface="Bernard MT Condensed"/>
                <a:cs typeface="Bernard MT Condensed"/>
              </a:rPr>
              <a:t>0</a:t>
            </a:r>
            <a:endParaRPr sz="867">
              <a:latin typeface="Bernard MT Condensed"/>
              <a:cs typeface="Bernard MT Condensed"/>
            </a:endParaRPr>
          </a:p>
        </p:txBody>
      </p:sp>
      <p:sp>
        <p:nvSpPr>
          <p:cNvPr id="8" name="object 8"/>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7" name="object 7"/>
          <p:cNvSpPr txBox="1"/>
          <p:nvPr/>
        </p:nvSpPr>
        <p:spPr>
          <a:xfrm>
            <a:off x="965201" y="5067300"/>
            <a:ext cx="7759700" cy="711200"/>
          </a:xfrm>
          <a:prstGeom prst="rect">
            <a:avLst/>
          </a:prstGeom>
        </p:spPr>
        <p:txBody>
          <a:bodyPr wrap="square" lIns="0" tIns="0" rIns="0" bIns="0" rtlCol="0">
            <a:noAutofit/>
          </a:bodyPr>
          <a:lstStyle/>
          <a:p>
            <a:pPr marL="33866">
              <a:lnSpc>
                <a:spcPts val="1333"/>
              </a:lnSpc>
            </a:pPr>
            <a:endParaRPr sz="1333"/>
          </a:p>
        </p:txBody>
      </p:sp>
      <p:sp>
        <p:nvSpPr>
          <p:cNvPr id="6" name="object 6"/>
          <p:cNvSpPr txBox="1"/>
          <p:nvPr/>
        </p:nvSpPr>
        <p:spPr>
          <a:xfrm>
            <a:off x="698500" y="609600"/>
            <a:ext cx="336549" cy="508000"/>
          </a:xfrm>
          <a:prstGeom prst="rect">
            <a:avLst/>
          </a:prstGeom>
        </p:spPr>
        <p:txBody>
          <a:bodyPr wrap="square" lIns="0" tIns="0" rIns="0" bIns="0" rtlCol="0">
            <a:noAutofit/>
          </a:bodyPr>
          <a:lstStyle/>
          <a:p>
            <a:pPr marL="33866">
              <a:lnSpc>
                <a:spcPts val="1333"/>
              </a:lnSpc>
            </a:pPr>
            <a:endParaRPr sz="1333"/>
          </a:p>
        </p:txBody>
      </p:sp>
      <p:sp>
        <p:nvSpPr>
          <p:cNvPr id="5" name="object 5"/>
          <p:cNvSpPr txBox="1"/>
          <p:nvPr/>
        </p:nvSpPr>
        <p:spPr>
          <a:xfrm>
            <a:off x="1035050" y="609600"/>
            <a:ext cx="196849" cy="508000"/>
          </a:xfrm>
          <a:prstGeom prst="rect">
            <a:avLst/>
          </a:prstGeom>
        </p:spPr>
        <p:txBody>
          <a:bodyPr wrap="square" lIns="0" tIns="0" rIns="0" bIns="0" rtlCol="0">
            <a:noAutofit/>
          </a:bodyPr>
          <a:lstStyle/>
          <a:p>
            <a:pPr marL="33866">
              <a:lnSpc>
                <a:spcPts val="1333"/>
              </a:lnSpc>
            </a:pPr>
            <a:endParaRPr sz="1333"/>
          </a:p>
        </p:txBody>
      </p:sp>
      <p:sp>
        <p:nvSpPr>
          <p:cNvPr id="4" name="object 4"/>
          <p:cNvSpPr txBox="1"/>
          <p:nvPr/>
        </p:nvSpPr>
        <p:spPr>
          <a:xfrm>
            <a:off x="1231901" y="609600"/>
            <a:ext cx="7378700" cy="5080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8610600" y="609600"/>
            <a:ext cx="330200" cy="5080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1333"/>
              </a:lnSpc>
            </a:pPr>
            <a:endParaRPr sz="1333"/>
          </a:p>
          <a:p>
            <a:pPr marL="1313992">
              <a:lnSpc>
                <a:spcPct val="95825"/>
              </a:lnSpc>
              <a:spcBef>
                <a:spcPts val="4360"/>
              </a:spcBef>
            </a:pPr>
            <a:r>
              <a:rPr sz="1467" b="1" spc="45" dirty="0">
                <a:latin typeface="Arial"/>
                <a:cs typeface="Arial"/>
              </a:rPr>
              <a:t>M</a:t>
            </a:r>
            <a:r>
              <a:rPr sz="1467" b="1" spc="59" dirty="0">
                <a:latin typeface="Arial"/>
                <a:cs typeface="Arial"/>
              </a:rPr>
              <a:t>e</a:t>
            </a:r>
            <a:r>
              <a:rPr sz="1467" b="1" spc="-19" dirty="0">
                <a:latin typeface="Arial"/>
                <a:cs typeface="Arial"/>
              </a:rPr>
              <a:t>ng</a:t>
            </a:r>
            <a:r>
              <a:rPr sz="1467" b="1" spc="-33" dirty="0">
                <a:latin typeface="Arial"/>
                <a:cs typeface="Arial"/>
              </a:rPr>
              <a:t>a</a:t>
            </a:r>
            <a:r>
              <a:rPr sz="1467" b="1" spc="-139" dirty="0">
                <a:latin typeface="Arial"/>
                <a:cs typeface="Arial"/>
              </a:rPr>
              <a:t>m</a:t>
            </a:r>
            <a:r>
              <a:rPr sz="1467" b="1" spc="-33" dirty="0">
                <a:latin typeface="Arial"/>
                <a:cs typeface="Arial"/>
              </a:rPr>
              <a:t>a</a:t>
            </a:r>
            <a:r>
              <a:rPr sz="1467" b="1" dirty="0">
                <a:latin typeface="Arial"/>
                <a:cs typeface="Arial"/>
              </a:rPr>
              <a:t>ti</a:t>
            </a:r>
            <a:r>
              <a:rPr sz="1467" b="1" spc="339" dirty="0">
                <a:latin typeface="Arial"/>
                <a:cs typeface="Arial"/>
              </a:rPr>
              <a:t> </a:t>
            </a:r>
            <a:r>
              <a:rPr sz="1467" b="1" spc="45" dirty="0">
                <a:latin typeface="Arial"/>
                <a:cs typeface="Arial"/>
              </a:rPr>
              <a:t>M</a:t>
            </a:r>
            <a:r>
              <a:rPr sz="1467" b="1" spc="59" dirty="0">
                <a:latin typeface="Arial"/>
                <a:cs typeface="Arial"/>
              </a:rPr>
              <a:t>e</a:t>
            </a:r>
            <a:r>
              <a:rPr sz="1467" b="1" spc="-19" dirty="0">
                <a:latin typeface="Arial"/>
                <a:cs typeface="Arial"/>
              </a:rPr>
              <a:t>j</a:t>
            </a:r>
            <a:r>
              <a:rPr sz="1467" b="1" dirty="0">
                <a:latin typeface="Arial"/>
                <a:cs typeface="Arial"/>
              </a:rPr>
              <a:t>a</a:t>
            </a:r>
            <a:r>
              <a:rPr sz="1467" b="1" spc="-75" dirty="0">
                <a:latin typeface="Arial"/>
                <a:cs typeface="Arial"/>
              </a:rPr>
              <a:t> </a:t>
            </a:r>
            <a:r>
              <a:rPr sz="1467" b="1" spc="12" dirty="0">
                <a:latin typeface="Arial"/>
                <a:cs typeface="Arial"/>
              </a:rPr>
              <a:t>B</a:t>
            </a:r>
            <a:r>
              <a:rPr sz="1467" b="1" spc="59" dirty="0">
                <a:latin typeface="Arial"/>
                <a:cs typeface="Arial"/>
              </a:rPr>
              <a:t>e</a:t>
            </a:r>
            <a:r>
              <a:rPr sz="1467" b="1" spc="-19" dirty="0">
                <a:latin typeface="Arial"/>
                <a:cs typeface="Arial"/>
              </a:rPr>
              <a:t>l</a:t>
            </a:r>
            <a:r>
              <a:rPr sz="1467" b="1" spc="-33" dirty="0">
                <a:latin typeface="Arial"/>
                <a:cs typeface="Arial"/>
              </a:rPr>
              <a:t>a</a:t>
            </a:r>
            <a:r>
              <a:rPr sz="1467" b="1" spc="-19" dirty="0">
                <a:latin typeface="Arial"/>
                <a:cs typeface="Arial"/>
              </a:rPr>
              <a:t>j</a:t>
            </a:r>
            <a:r>
              <a:rPr sz="1467" b="1" spc="-33" dirty="0">
                <a:latin typeface="Arial"/>
                <a:cs typeface="Arial"/>
              </a:rPr>
              <a:t>a</a:t>
            </a:r>
            <a:r>
              <a:rPr sz="1467" b="1" dirty="0">
                <a:latin typeface="Arial"/>
                <a:cs typeface="Arial"/>
              </a:rPr>
              <a:t>r</a:t>
            </a:r>
            <a:r>
              <a:rPr sz="1467" b="1" spc="111" dirty="0">
                <a:latin typeface="Arial"/>
                <a:cs typeface="Arial"/>
              </a:rPr>
              <a:t> </a:t>
            </a:r>
            <a:r>
              <a:rPr sz="1467" b="1" spc="33" dirty="0">
                <a:latin typeface="Arial"/>
                <a:cs typeface="Arial"/>
              </a:rPr>
              <a:t>G</a:t>
            </a:r>
            <a:r>
              <a:rPr sz="1467" b="1" spc="67" dirty="0">
                <a:latin typeface="Arial"/>
                <a:cs typeface="Arial"/>
              </a:rPr>
              <a:t>e</a:t>
            </a:r>
            <a:r>
              <a:rPr sz="1467" b="1" spc="-12" dirty="0">
                <a:latin typeface="Arial"/>
                <a:cs typeface="Arial"/>
              </a:rPr>
              <a:t>n</a:t>
            </a:r>
            <a:r>
              <a:rPr sz="1467" b="1" spc="67" dirty="0">
                <a:latin typeface="Arial"/>
                <a:cs typeface="Arial"/>
              </a:rPr>
              <a:t>e</a:t>
            </a:r>
            <a:r>
              <a:rPr sz="1467" b="1" spc="12" dirty="0">
                <a:latin typeface="Arial"/>
                <a:cs typeface="Arial"/>
              </a:rPr>
              <a:t>r</a:t>
            </a:r>
            <a:r>
              <a:rPr sz="1467" b="1" spc="-33" dirty="0">
                <a:latin typeface="Arial"/>
                <a:cs typeface="Arial"/>
              </a:rPr>
              <a:t>as</a:t>
            </a:r>
            <a:r>
              <a:rPr sz="1467" b="1" dirty="0">
                <a:latin typeface="Arial"/>
                <a:cs typeface="Arial"/>
              </a:rPr>
              <a:t>i</a:t>
            </a:r>
            <a:r>
              <a:rPr sz="1467" b="1" spc="-7" dirty="0">
                <a:latin typeface="Arial"/>
                <a:cs typeface="Arial"/>
              </a:rPr>
              <a:t> </a:t>
            </a:r>
            <a:r>
              <a:rPr sz="1467" b="1" dirty="0">
                <a:latin typeface="Arial"/>
                <a:cs typeface="Arial"/>
              </a:rPr>
              <a:t>P</a:t>
            </a:r>
            <a:r>
              <a:rPr sz="1467" b="1" spc="59" dirty="0">
                <a:latin typeface="Arial"/>
                <a:cs typeface="Arial"/>
              </a:rPr>
              <a:t>e</a:t>
            </a:r>
            <a:r>
              <a:rPr sz="1467" b="1" spc="-139" dirty="0">
                <a:latin typeface="Arial"/>
                <a:cs typeface="Arial"/>
              </a:rPr>
              <a:t>m</a:t>
            </a:r>
            <a:r>
              <a:rPr sz="1467" b="1" spc="-19" dirty="0">
                <a:latin typeface="Arial"/>
                <a:cs typeface="Arial"/>
              </a:rPr>
              <a:t>b</a:t>
            </a:r>
            <a:r>
              <a:rPr sz="1467" b="1" spc="59" dirty="0">
                <a:latin typeface="Arial"/>
                <a:cs typeface="Arial"/>
              </a:rPr>
              <a:t>e</a:t>
            </a:r>
            <a:r>
              <a:rPr sz="1467" b="1" spc="-19" dirty="0">
                <a:latin typeface="Arial"/>
                <a:cs typeface="Arial"/>
              </a:rPr>
              <a:t>l</a:t>
            </a:r>
            <a:r>
              <a:rPr sz="1467" b="1" spc="-33" dirty="0">
                <a:latin typeface="Arial"/>
                <a:cs typeface="Arial"/>
              </a:rPr>
              <a:t>a</a:t>
            </a:r>
            <a:r>
              <a:rPr sz="1467" b="1" spc="-19" dirty="0">
                <a:latin typeface="Arial"/>
                <a:cs typeface="Arial"/>
              </a:rPr>
              <a:t>j</a:t>
            </a:r>
            <a:r>
              <a:rPr sz="1467" b="1" spc="-33" dirty="0">
                <a:latin typeface="Arial"/>
                <a:cs typeface="Arial"/>
              </a:rPr>
              <a:t>a</a:t>
            </a:r>
            <a:r>
              <a:rPr sz="1467" b="1" dirty="0">
                <a:latin typeface="Arial"/>
                <a:cs typeface="Arial"/>
              </a:rPr>
              <a:t>r</a:t>
            </a:r>
            <a:r>
              <a:rPr sz="1467" b="1" spc="276" dirty="0">
                <a:latin typeface="Arial"/>
                <a:cs typeface="Arial"/>
              </a:rPr>
              <a:t> </a:t>
            </a:r>
            <a:r>
              <a:rPr sz="1467" b="1" spc="-185" dirty="0">
                <a:latin typeface="Arial"/>
                <a:cs typeface="Arial"/>
              </a:rPr>
              <a:t>A</a:t>
            </a:r>
            <a:r>
              <a:rPr sz="1467" b="1" spc="-19" dirty="0">
                <a:latin typeface="Arial"/>
                <a:cs typeface="Arial"/>
              </a:rPr>
              <a:t>b</a:t>
            </a:r>
            <a:r>
              <a:rPr sz="1467" b="1" spc="-33" dirty="0">
                <a:latin typeface="Arial"/>
                <a:cs typeface="Arial"/>
              </a:rPr>
              <a:t>a</a:t>
            </a:r>
            <a:r>
              <a:rPr sz="1467" b="1" dirty="0">
                <a:latin typeface="Arial"/>
                <a:cs typeface="Arial"/>
              </a:rPr>
              <a:t>d</a:t>
            </a:r>
            <a:r>
              <a:rPr sz="1467" b="1" spc="252" dirty="0">
                <a:latin typeface="Arial"/>
                <a:cs typeface="Arial"/>
              </a:rPr>
              <a:t> </a:t>
            </a:r>
            <a:r>
              <a:rPr sz="1467" b="1" dirty="0">
                <a:latin typeface="Arial"/>
                <a:cs typeface="Arial"/>
              </a:rPr>
              <a:t>XXI</a:t>
            </a:r>
            <a:endParaRPr sz="1467">
              <a:latin typeface="Arial"/>
              <a:cs typeface="Arial"/>
            </a:endParaRPr>
          </a:p>
          <a:p>
            <a:pPr marL="3464811">
              <a:lnSpc>
                <a:spcPct val="101725"/>
              </a:lnSpc>
              <a:spcBef>
                <a:spcPts val="2123"/>
              </a:spcBef>
            </a:pPr>
            <a:r>
              <a:rPr sz="1467" b="1" spc="-5" dirty="0">
                <a:solidFill>
                  <a:srgbClr val="FF0000"/>
                </a:solidFill>
                <a:latin typeface="Calibri"/>
                <a:cs typeface="Calibri"/>
              </a:rPr>
              <a:t>M</a:t>
            </a:r>
            <a:r>
              <a:rPr sz="1467" b="1" spc="-39" dirty="0">
                <a:solidFill>
                  <a:srgbClr val="FF0000"/>
                </a:solidFill>
                <a:latin typeface="Calibri"/>
                <a:cs typeface="Calibri"/>
              </a:rPr>
              <a:t>a</a:t>
            </a:r>
            <a:r>
              <a:rPr sz="1467" b="1" dirty="0">
                <a:solidFill>
                  <a:srgbClr val="FF0000"/>
                </a:solidFill>
                <a:latin typeface="Calibri"/>
                <a:cs typeface="Calibri"/>
              </a:rPr>
              <a:t>c</a:t>
            </a:r>
            <a:r>
              <a:rPr sz="1467" b="1" spc="192" dirty="0">
                <a:solidFill>
                  <a:srgbClr val="FF0000"/>
                </a:solidFill>
                <a:latin typeface="Calibri"/>
                <a:cs typeface="Calibri"/>
              </a:rPr>
              <a:t> </a:t>
            </a:r>
            <a:r>
              <a:rPr sz="1467" b="1" spc="5" dirty="0">
                <a:solidFill>
                  <a:srgbClr val="FF0000"/>
                </a:solidFill>
                <a:latin typeface="Calibri"/>
                <a:cs typeface="Calibri"/>
              </a:rPr>
              <a:t>C</a:t>
            </a:r>
            <a:r>
              <a:rPr sz="1467" b="1" spc="-5" dirty="0">
                <a:solidFill>
                  <a:srgbClr val="FF0000"/>
                </a:solidFill>
                <a:latin typeface="Calibri"/>
                <a:cs typeface="Calibri"/>
              </a:rPr>
              <a:t>o</a:t>
            </a:r>
            <a:r>
              <a:rPr sz="1467" b="1" spc="-19" dirty="0">
                <a:solidFill>
                  <a:srgbClr val="FF0000"/>
                </a:solidFill>
                <a:latin typeface="Calibri"/>
                <a:cs typeface="Calibri"/>
              </a:rPr>
              <a:t>m</a:t>
            </a:r>
            <a:r>
              <a:rPr sz="1467" b="1" spc="-5" dirty="0">
                <a:solidFill>
                  <a:srgbClr val="FF0000"/>
                </a:solidFill>
                <a:latin typeface="Calibri"/>
                <a:cs typeface="Calibri"/>
              </a:rPr>
              <a:t>p</a:t>
            </a:r>
            <a:r>
              <a:rPr sz="1467" b="1" dirty="0">
                <a:solidFill>
                  <a:srgbClr val="FF0000"/>
                </a:solidFill>
                <a:latin typeface="Calibri"/>
                <a:cs typeface="Calibri"/>
              </a:rPr>
              <a:t>u</a:t>
            </a:r>
            <a:r>
              <a:rPr sz="1467" b="1" spc="-19" dirty="0">
                <a:solidFill>
                  <a:srgbClr val="FF0000"/>
                </a:solidFill>
                <a:latin typeface="Calibri"/>
                <a:cs typeface="Calibri"/>
              </a:rPr>
              <a:t>t</a:t>
            </a:r>
            <a:r>
              <a:rPr sz="1467" b="1" spc="-52" dirty="0">
                <a:solidFill>
                  <a:srgbClr val="FF0000"/>
                </a:solidFill>
                <a:latin typeface="Calibri"/>
                <a:cs typeface="Calibri"/>
              </a:rPr>
              <a:t>e</a:t>
            </a:r>
            <a:r>
              <a:rPr sz="1467" b="1" dirty="0">
                <a:solidFill>
                  <a:srgbClr val="FF0000"/>
                </a:solidFill>
                <a:latin typeface="Calibri"/>
                <a:cs typeface="Calibri"/>
              </a:rPr>
              <a:t>r</a:t>
            </a:r>
            <a:endParaRPr sz="1467">
              <a:latin typeface="Calibri"/>
              <a:cs typeface="Calibri"/>
            </a:endParaRPr>
          </a:p>
          <a:p>
            <a:pPr marL="4887419" marR="5228208" algn="ctr">
              <a:lnSpc>
                <a:spcPct val="101725"/>
              </a:lnSpc>
              <a:spcBef>
                <a:spcPts val="180"/>
              </a:spcBef>
            </a:pPr>
            <a:r>
              <a:rPr sz="1467" b="1" spc="33" dirty="0">
                <a:solidFill>
                  <a:srgbClr val="FF0000"/>
                </a:solidFill>
                <a:latin typeface="Calibri"/>
                <a:cs typeface="Calibri"/>
              </a:rPr>
              <a:t>i</a:t>
            </a:r>
            <a:r>
              <a:rPr sz="1467" b="1" dirty="0">
                <a:solidFill>
                  <a:srgbClr val="FF0000"/>
                </a:solidFill>
                <a:latin typeface="Calibri"/>
                <a:cs typeface="Calibri"/>
              </a:rPr>
              <a:t>P</a:t>
            </a:r>
            <a:r>
              <a:rPr sz="1467" b="1" spc="-5" dirty="0">
                <a:solidFill>
                  <a:srgbClr val="FF0000"/>
                </a:solidFill>
                <a:latin typeface="Calibri"/>
                <a:cs typeface="Calibri"/>
              </a:rPr>
              <a:t>o</a:t>
            </a:r>
            <a:r>
              <a:rPr sz="1467" b="1" dirty="0">
                <a:solidFill>
                  <a:srgbClr val="FF0000"/>
                </a:solidFill>
                <a:latin typeface="Calibri"/>
                <a:cs typeface="Calibri"/>
              </a:rPr>
              <a:t>d                         </a:t>
            </a:r>
            <a:r>
              <a:rPr sz="1467" b="1" spc="53" dirty="0">
                <a:solidFill>
                  <a:srgbClr val="FF0000"/>
                </a:solidFill>
                <a:latin typeface="Calibri"/>
                <a:cs typeface="Calibri"/>
              </a:rPr>
              <a:t> </a:t>
            </a:r>
            <a:r>
              <a:rPr sz="1467" b="1" spc="-45" dirty="0">
                <a:solidFill>
                  <a:srgbClr val="FF0000"/>
                </a:solidFill>
                <a:latin typeface="Calibri"/>
                <a:cs typeface="Calibri"/>
              </a:rPr>
              <a:t>D</a:t>
            </a:r>
            <a:r>
              <a:rPr sz="1467" b="1" spc="33" dirty="0">
                <a:solidFill>
                  <a:srgbClr val="FF0000"/>
                </a:solidFill>
                <a:latin typeface="Calibri"/>
                <a:cs typeface="Calibri"/>
              </a:rPr>
              <a:t>i</a:t>
            </a:r>
            <a:r>
              <a:rPr sz="1467" b="1" spc="-12" dirty="0">
                <a:solidFill>
                  <a:srgbClr val="FF0000"/>
                </a:solidFill>
                <a:latin typeface="Calibri"/>
                <a:cs typeface="Calibri"/>
              </a:rPr>
              <a:t>g</a:t>
            </a:r>
            <a:r>
              <a:rPr sz="1467" b="1" spc="33" dirty="0">
                <a:solidFill>
                  <a:srgbClr val="FF0000"/>
                </a:solidFill>
                <a:latin typeface="Calibri"/>
                <a:cs typeface="Calibri"/>
              </a:rPr>
              <a:t>i</a:t>
            </a:r>
            <a:r>
              <a:rPr sz="1467" b="1" spc="-19" dirty="0">
                <a:solidFill>
                  <a:srgbClr val="FF0000"/>
                </a:solidFill>
                <a:latin typeface="Calibri"/>
                <a:cs typeface="Calibri"/>
              </a:rPr>
              <a:t>t</a:t>
            </a:r>
            <a:r>
              <a:rPr sz="1467" b="1" spc="-39" dirty="0">
                <a:solidFill>
                  <a:srgbClr val="FF0000"/>
                </a:solidFill>
                <a:latin typeface="Calibri"/>
                <a:cs typeface="Calibri"/>
              </a:rPr>
              <a:t>a</a:t>
            </a:r>
            <a:r>
              <a:rPr sz="1467" b="1" dirty="0">
                <a:solidFill>
                  <a:srgbClr val="FF0000"/>
                </a:solidFill>
                <a:latin typeface="Calibri"/>
                <a:cs typeface="Calibri"/>
              </a:rPr>
              <a:t>l</a:t>
            </a:r>
            <a:endParaRPr sz="1467">
              <a:latin typeface="Calibri"/>
              <a:cs typeface="Calibri"/>
            </a:endParaRPr>
          </a:p>
          <a:p>
            <a:pPr marL="2119660">
              <a:lnSpc>
                <a:spcPct val="101725"/>
              </a:lnSpc>
              <a:spcBef>
                <a:spcPts val="3336"/>
              </a:spcBef>
            </a:pPr>
            <a:r>
              <a:rPr sz="1467" b="1" dirty="0">
                <a:latin typeface="Calibri"/>
                <a:cs typeface="Calibri"/>
              </a:rPr>
              <a:t>P</a:t>
            </a:r>
            <a:r>
              <a:rPr sz="1467" b="1" spc="39" dirty="0">
                <a:latin typeface="Calibri"/>
                <a:cs typeface="Calibri"/>
              </a:rPr>
              <a:t>e</a:t>
            </a:r>
            <a:r>
              <a:rPr sz="1467" b="1" spc="-5" dirty="0">
                <a:latin typeface="Calibri"/>
                <a:cs typeface="Calibri"/>
              </a:rPr>
              <a:t>n</a:t>
            </a:r>
            <a:r>
              <a:rPr sz="1467" b="1" spc="-12" dirty="0">
                <a:latin typeface="Calibri"/>
                <a:cs typeface="Calibri"/>
              </a:rPr>
              <a:t>gg</a:t>
            </a:r>
            <a:r>
              <a:rPr sz="1467" b="1" spc="-39" dirty="0">
                <a:latin typeface="Calibri"/>
                <a:cs typeface="Calibri"/>
              </a:rPr>
              <a:t>a</a:t>
            </a:r>
            <a:r>
              <a:rPr sz="1467" b="1" spc="-33" dirty="0">
                <a:latin typeface="Calibri"/>
                <a:cs typeface="Calibri"/>
              </a:rPr>
              <a:t>r</a:t>
            </a:r>
            <a:r>
              <a:rPr sz="1467" b="1" spc="33" dirty="0">
                <a:latin typeface="Calibri"/>
                <a:cs typeface="Calibri"/>
              </a:rPr>
              <a:t>i</a:t>
            </a:r>
            <a:r>
              <a:rPr sz="1467" b="1" dirty="0">
                <a:latin typeface="Calibri"/>
                <a:cs typeface="Calibri"/>
              </a:rPr>
              <a:t>s</a:t>
            </a:r>
            <a:endParaRPr sz="1467">
              <a:latin typeface="Calibri"/>
              <a:cs typeface="Calibri"/>
            </a:endParaRPr>
          </a:p>
          <a:p>
            <a:pPr marL="6289609" marR="4865194" algn="ctr">
              <a:lnSpc>
                <a:spcPts val="1789"/>
              </a:lnSpc>
              <a:spcBef>
                <a:spcPts val="560"/>
              </a:spcBef>
            </a:pPr>
            <a:r>
              <a:rPr sz="1467" b="1" spc="-39" dirty="0">
                <a:solidFill>
                  <a:srgbClr val="FF0000"/>
                </a:solidFill>
                <a:latin typeface="Calibri"/>
                <a:cs typeface="Calibri"/>
              </a:rPr>
              <a:t>H</a:t>
            </a:r>
            <a:r>
              <a:rPr sz="2200" b="1" spc="-45" baseline="2482" dirty="0">
                <a:solidFill>
                  <a:srgbClr val="FF0000"/>
                </a:solidFill>
                <a:latin typeface="Calibri"/>
                <a:cs typeface="Calibri"/>
              </a:rPr>
              <a:t>a</a:t>
            </a:r>
            <a:r>
              <a:rPr sz="2200" b="1" spc="-5" baseline="2482" dirty="0">
                <a:solidFill>
                  <a:srgbClr val="FF0000"/>
                </a:solidFill>
                <a:latin typeface="Calibri"/>
                <a:cs typeface="Calibri"/>
              </a:rPr>
              <a:t>ndp</a:t>
            </a:r>
            <a:r>
              <a:rPr sz="2200" b="1" spc="-12" baseline="2482" dirty="0">
                <a:solidFill>
                  <a:srgbClr val="FF0000"/>
                </a:solidFill>
                <a:latin typeface="Calibri"/>
                <a:cs typeface="Calibri"/>
              </a:rPr>
              <a:t>h</a:t>
            </a:r>
            <a:r>
              <a:rPr sz="2200" b="1" spc="-5" baseline="2482" dirty="0">
                <a:solidFill>
                  <a:srgbClr val="FF0000"/>
                </a:solidFill>
                <a:latin typeface="Calibri"/>
                <a:cs typeface="Calibri"/>
              </a:rPr>
              <a:t>on</a:t>
            </a:r>
            <a:r>
              <a:rPr sz="2200" b="1" baseline="2482" dirty="0">
                <a:solidFill>
                  <a:srgbClr val="FF0000"/>
                </a:solidFill>
                <a:latin typeface="Calibri"/>
                <a:cs typeface="Calibri"/>
              </a:rPr>
              <a:t>e</a:t>
            </a:r>
            <a:endParaRPr sz="1467">
              <a:latin typeface="Calibri"/>
              <a:cs typeface="Calibri"/>
            </a:endParaRPr>
          </a:p>
          <a:p>
            <a:pPr marL="2108654">
              <a:lnSpc>
                <a:spcPts val="1527"/>
              </a:lnSpc>
              <a:spcBef>
                <a:spcPts val="76"/>
              </a:spcBef>
            </a:pPr>
            <a:r>
              <a:rPr sz="2200" b="1" spc="39" baseline="2482" dirty="0">
                <a:latin typeface="Calibri"/>
                <a:cs typeface="Calibri"/>
              </a:rPr>
              <a:t>G</a:t>
            </a:r>
            <a:r>
              <a:rPr sz="2200" b="1" spc="-5" baseline="2482" dirty="0">
                <a:latin typeface="Calibri"/>
                <a:cs typeface="Calibri"/>
              </a:rPr>
              <a:t>u</a:t>
            </a:r>
            <a:r>
              <a:rPr sz="2200" b="1" baseline="2482" dirty="0">
                <a:latin typeface="Calibri"/>
                <a:cs typeface="Calibri"/>
              </a:rPr>
              <a:t>n</a:t>
            </a:r>
            <a:endParaRPr sz="1467">
              <a:latin typeface="Calibri"/>
              <a:cs typeface="Calibri"/>
            </a:endParaRPr>
          </a:p>
          <a:p>
            <a:pPr marL="2108654">
              <a:lnSpc>
                <a:spcPts val="2589"/>
              </a:lnSpc>
              <a:spcBef>
                <a:spcPts val="483"/>
              </a:spcBef>
            </a:pPr>
            <a:r>
              <a:rPr sz="1467" b="1" spc="-19" dirty="0">
                <a:latin typeface="Calibri"/>
                <a:cs typeface="Calibri"/>
              </a:rPr>
              <a:t>K</a:t>
            </a:r>
            <a:r>
              <a:rPr sz="1467" b="1" spc="-39" dirty="0">
                <a:latin typeface="Calibri"/>
                <a:cs typeface="Calibri"/>
              </a:rPr>
              <a:t>a</a:t>
            </a:r>
            <a:r>
              <a:rPr sz="1467" b="1" spc="33" dirty="0">
                <a:latin typeface="Calibri"/>
                <a:cs typeface="Calibri"/>
              </a:rPr>
              <a:t>l</a:t>
            </a:r>
            <a:r>
              <a:rPr sz="1467" b="1" spc="39" dirty="0">
                <a:latin typeface="Calibri"/>
                <a:cs typeface="Calibri"/>
              </a:rPr>
              <a:t>e</a:t>
            </a:r>
            <a:r>
              <a:rPr sz="1467" b="1" spc="-5" dirty="0">
                <a:latin typeface="Calibri"/>
                <a:cs typeface="Calibri"/>
              </a:rPr>
              <a:t>nd</a:t>
            </a:r>
            <a:r>
              <a:rPr sz="1467" b="1" dirty="0">
                <a:latin typeface="Calibri"/>
                <a:cs typeface="Calibri"/>
              </a:rPr>
              <a:t>a                                                                                              </a:t>
            </a:r>
            <a:r>
              <a:rPr sz="1467" b="1" spc="204" dirty="0">
                <a:latin typeface="Calibri"/>
                <a:cs typeface="Calibri"/>
              </a:rPr>
              <a:t> </a:t>
            </a:r>
            <a:r>
              <a:rPr sz="2200" b="1" baseline="29789" dirty="0">
                <a:solidFill>
                  <a:srgbClr val="FF0000"/>
                </a:solidFill>
                <a:latin typeface="Calibri"/>
                <a:cs typeface="Calibri"/>
              </a:rPr>
              <a:t>m</a:t>
            </a:r>
            <a:endParaRPr sz="1467">
              <a:latin typeface="Calibri"/>
              <a:cs typeface="Calibri"/>
            </a:endParaRPr>
          </a:p>
          <a:p>
            <a:pPr marL="6638427" marR="5065268" algn="ctr">
              <a:lnSpc>
                <a:spcPct val="101725"/>
              </a:lnSpc>
              <a:spcBef>
                <a:spcPts val="573"/>
              </a:spcBef>
            </a:pPr>
            <a:r>
              <a:rPr sz="1467" b="1" spc="-19" dirty="0">
                <a:latin typeface="Calibri"/>
                <a:cs typeface="Calibri"/>
              </a:rPr>
              <a:t>m</a:t>
            </a:r>
            <a:r>
              <a:rPr sz="1467" b="1" spc="-5" dirty="0">
                <a:latin typeface="Calibri"/>
                <a:cs typeface="Calibri"/>
              </a:rPr>
              <a:t>p</a:t>
            </a:r>
            <a:r>
              <a:rPr sz="1467" b="1" dirty="0">
                <a:latin typeface="Calibri"/>
                <a:cs typeface="Calibri"/>
              </a:rPr>
              <a:t>u</a:t>
            </a:r>
            <a:endParaRPr sz="1467">
              <a:latin typeface="Calibri"/>
              <a:cs typeface="Calibri"/>
            </a:endParaRPr>
          </a:p>
          <a:p>
            <a:pPr marL="6436926" marR="5064295" algn="ctr">
              <a:lnSpc>
                <a:spcPts val="1789"/>
              </a:lnSpc>
              <a:spcBef>
                <a:spcPts val="13"/>
              </a:spcBef>
            </a:pPr>
            <a:r>
              <a:rPr sz="2200" b="1" spc="-39" baseline="-9929" dirty="0">
                <a:latin typeface="Calibri"/>
                <a:cs typeface="Calibri"/>
              </a:rPr>
              <a:t>B</a:t>
            </a:r>
            <a:r>
              <a:rPr sz="2200" b="1" spc="45" baseline="-9929" dirty="0">
                <a:latin typeface="Calibri"/>
                <a:cs typeface="Calibri"/>
              </a:rPr>
              <a:t>e</a:t>
            </a:r>
            <a:r>
              <a:rPr sz="2200" b="1" baseline="-9929" dirty="0">
                <a:latin typeface="Calibri"/>
                <a:cs typeface="Calibri"/>
              </a:rPr>
              <a:t>l</a:t>
            </a:r>
            <a:r>
              <a:rPr sz="2200" b="1" spc="-200" baseline="-9929" dirty="0">
                <a:latin typeface="Calibri"/>
                <a:cs typeface="Calibri"/>
              </a:rPr>
              <a:t> </a:t>
            </a:r>
            <a:r>
              <a:rPr sz="1467" b="1" spc="-39" dirty="0">
                <a:latin typeface="Calibri"/>
                <a:cs typeface="Calibri"/>
              </a:rPr>
              <a:t>a</a:t>
            </a:r>
            <a:r>
              <a:rPr sz="1467" b="1" spc="12" dirty="0">
                <a:latin typeface="Calibri"/>
                <a:cs typeface="Calibri"/>
              </a:rPr>
              <a:t>j</a:t>
            </a:r>
            <a:r>
              <a:rPr sz="1467" b="1" spc="-39" dirty="0">
                <a:latin typeface="Calibri"/>
                <a:cs typeface="Calibri"/>
              </a:rPr>
              <a:t>a</a:t>
            </a:r>
            <a:r>
              <a:rPr sz="1467" b="1" dirty="0">
                <a:latin typeface="Calibri"/>
                <a:cs typeface="Calibri"/>
              </a:rPr>
              <a:t>r</a:t>
            </a:r>
            <a:endParaRPr sz="1467">
              <a:latin typeface="Calibri"/>
              <a:cs typeface="Calibri"/>
            </a:endParaRPr>
          </a:p>
          <a:p>
            <a:pPr marL="2192579" marR="9395128" algn="ctr">
              <a:lnSpc>
                <a:spcPct val="101725"/>
              </a:lnSpc>
              <a:spcBef>
                <a:spcPts val="353"/>
              </a:spcBef>
            </a:pPr>
            <a:r>
              <a:rPr sz="1467" b="1" spc="-39" dirty="0">
                <a:latin typeface="Calibri"/>
                <a:cs typeface="Calibri"/>
              </a:rPr>
              <a:t>Ba</a:t>
            </a:r>
            <a:r>
              <a:rPr sz="1467" b="1" spc="-5" dirty="0">
                <a:latin typeface="Calibri"/>
                <a:cs typeface="Calibri"/>
              </a:rPr>
              <a:t>h</a:t>
            </a:r>
            <a:r>
              <a:rPr sz="1467" b="1" spc="-39" dirty="0">
                <a:latin typeface="Calibri"/>
                <a:cs typeface="Calibri"/>
              </a:rPr>
              <a:t>a</a:t>
            </a:r>
            <a:r>
              <a:rPr sz="1467" b="1" dirty="0">
                <a:latin typeface="Calibri"/>
                <a:cs typeface="Calibri"/>
              </a:rPr>
              <a:t>n</a:t>
            </a:r>
            <a:endParaRPr sz="1467">
              <a:latin typeface="Calibri"/>
              <a:cs typeface="Calibri"/>
            </a:endParaRPr>
          </a:p>
          <a:p>
            <a:pPr marL="2134731">
              <a:lnSpc>
                <a:spcPts val="1807"/>
              </a:lnSpc>
              <a:spcBef>
                <a:spcPts val="89"/>
              </a:spcBef>
            </a:pPr>
            <a:r>
              <a:rPr sz="1467" b="1" dirty="0">
                <a:latin typeface="Calibri"/>
                <a:cs typeface="Calibri"/>
              </a:rPr>
              <a:t>P</a:t>
            </a:r>
            <a:r>
              <a:rPr sz="1467" b="1" spc="-33" dirty="0">
                <a:latin typeface="Calibri"/>
                <a:cs typeface="Calibri"/>
              </a:rPr>
              <a:t>r</a:t>
            </a:r>
            <a:r>
              <a:rPr sz="1467" b="1" spc="-39" dirty="0">
                <a:latin typeface="Calibri"/>
                <a:cs typeface="Calibri"/>
              </a:rPr>
              <a:t>a</a:t>
            </a:r>
            <a:r>
              <a:rPr sz="1467" b="1" spc="-19" dirty="0">
                <a:latin typeface="Calibri"/>
                <a:cs typeface="Calibri"/>
              </a:rPr>
              <a:t>k</a:t>
            </a:r>
            <a:r>
              <a:rPr sz="1467" b="1" spc="-39" dirty="0">
                <a:latin typeface="Calibri"/>
                <a:cs typeface="Calibri"/>
              </a:rPr>
              <a:t>a</a:t>
            </a:r>
            <a:r>
              <a:rPr sz="1467" b="1" spc="-33" dirty="0">
                <a:latin typeface="Calibri"/>
                <a:cs typeface="Calibri"/>
              </a:rPr>
              <a:t>r</a:t>
            </a:r>
            <a:r>
              <a:rPr sz="1467" b="1" spc="-12" dirty="0">
                <a:latin typeface="Calibri"/>
                <a:cs typeface="Calibri"/>
              </a:rPr>
              <a:t>y</a:t>
            </a:r>
            <a:r>
              <a:rPr sz="1467" b="1" dirty="0">
                <a:latin typeface="Calibri"/>
                <a:cs typeface="Calibri"/>
              </a:rPr>
              <a:t>a                                                                                          </a:t>
            </a:r>
            <a:r>
              <a:rPr sz="2200" b="1" spc="-7" baseline="9929" dirty="0">
                <a:latin typeface="Calibri"/>
                <a:cs typeface="Calibri"/>
              </a:rPr>
              <a:t>Sp</a:t>
            </a:r>
            <a:r>
              <a:rPr sz="2200" b="1" spc="33" baseline="9929" dirty="0">
                <a:latin typeface="Calibri"/>
                <a:cs typeface="Calibri"/>
              </a:rPr>
              <a:t>i</a:t>
            </a:r>
            <a:r>
              <a:rPr sz="2200" b="1" spc="-7" baseline="9929" dirty="0">
                <a:latin typeface="Calibri"/>
                <a:cs typeface="Calibri"/>
              </a:rPr>
              <a:t>do</a:t>
            </a:r>
            <a:r>
              <a:rPr sz="2200" b="1" baseline="9929" dirty="0">
                <a:latin typeface="Calibri"/>
                <a:cs typeface="Calibri"/>
              </a:rPr>
              <a:t>l</a:t>
            </a:r>
            <a:endParaRPr sz="1467">
              <a:latin typeface="Calibri"/>
              <a:cs typeface="Calibri"/>
            </a:endParaRPr>
          </a:p>
          <a:p>
            <a:pPr marL="3672239">
              <a:lnSpc>
                <a:spcPts val="1856"/>
              </a:lnSpc>
              <a:spcBef>
                <a:spcPts val="269"/>
              </a:spcBef>
            </a:pPr>
            <a:r>
              <a:rPr sz="2200" b="1" baseline="2482" dirty="0">
                <a:latin typeface="Calibri"/>
                <a:cs typeface="Calibri"/>
              </a:rPr>
              <a:t>P</a:t>
            </a:r>
            <a:r>
              <a:rPr sz="2200" b="1" spc="39" baseline="2482" dirty="0">
                <a:latin typeface="Calibri"/>
                <a:cs typeface="Calibri"/>
              </a:rPr>
              <a:t>e</a:t>
            </a:r>
            <a:r>
              <a:rPr sz="2200" b="1" spc="-5" baseline="2482" dirty="0">
                <a:latin typeface="Calibri"/>
                <a:cs typeface="Calibri"/>
              </a:rPr>
              <a:t>n</a:t>
            </a:r>
            <a:r>
              <a:rPr sz="2200" b="1" baseline="2482" dirty="0">
                <a:latin typeface="Calibri"/>
                <a:cs typeface="Calibri"/>
              </a:rPr>
              <a:t>a                          </a:t>
            </a:r>
            <a:r>
              <a:rPr sz="1467" b="1" spc="-25" dirty="0">
                <a:latin typeface="Calibri"/>
                <a:cs typeface="Calibri"/>
              </a:rPr>
              <a:t>B</a:t>
            </a:r>
            <a:r>
              <a:rPr sz="2200" b="1" spc="-5" baseline="2482" dirty="0">
                <a:latin typeface="Calibri"/>
                <a:cs typeface="Calibri"/>
              </a:rPr>
              <a:t>u</a:t>
            </a:r>
            <a:r>
              <a:rPr sz="2200" b="1" spc="-19" baseline="2482" dirty="0">
                <a:latin typeface="Calibri"/>
                <a:cs typeface="Calibri"/>
              </a:rPr>
              <a:t>k</a:t>
            </a:r>
            <a:r>
              <a:rPr sz="2200" b="1" baseline="2482" dirty="0">
                <a:latin typeface="Calibri"/>
                <a:cs typeface="Calibri"/>
              </a:rPr>
              <a:t>u</a:t>
            </a:r>
            <a:r>
              <a:rPr sz="2200" b="1" spc="121" baseline="2482" dirty="0">
                <a:latin typeface="Calibri"/>
                <a:cs typeface="Calibri"/>
              </a:rPr>
              <a:t> </a:t>
            </a:r>
            <a:r>
              <a:rPr sz="2200" b="1" spc="-33" baseline="2482" dirty="0">
                <a:latin typeface="Calibri"/>
                <a:cs typeface="Calibri"/>
              </a:rPr>
              <a:t>L</a:t>
            </a:r>
            <a:r>
              <a:rPr sz="2200" b="1" spc="-39" baseline="2482" dirty="0">
                <a:latin typeface="Calibri"/>
                <a:cs typeface="Calibri"/>
              </a:rPr>
              <a:t>a</a:t>
            </a:r>
            <a:r>
              <a:rPr sz="2200" b="1" spc="-19" baseline="2482" dirty="0">
                <a:latin typeface="Calibri"/>
                <a:cs typeface="Calibri"/>
              </a:rPr>
              <a:t>t</a:t>
            </a:r>
            <a:r>
              <a:rPr sz="2200" b="1" spc="33" baseline="2482" dirty="0">
                <a:latin typeface="Calibri"/>
                <a:cs typeface="Calibri"/>
              </a:rPr>
              <a:t>i</a:t>
            </a:r>
            <a:r>
              <a:rPr sz="2200" b="1" spc="-5" baseline="2482" dirty="0">
                <a:latin typeface="Calibri"/>
                <a:cs typeface="Calibri"/>
              </a:rPr>
              <a:t>h</a:t>
            </a:r>
            <a:r>
              <a:rPr sz="2200" b="1" spc="-39" baseline="2482" dirty="0">
                <a:latin typeface="Calibri"/>
                <a:cs typeface="Calibri"/>
              </a:rPr>
              <a:t>a</a:t>
            </a:r>
            <a:r>
              <a:rPr sz="2200" b="1" baseline="2482" dirty="0">
                <a:latin typeface="Calibri"/>
                <a:cs typeface="Calibri"/>
              </a:rPr>
              <a:t>n</a:t>
            </a:r>
            <a:endParaRPr sz="1467">
              <a:latin typeface="Calibri"/>
              <a:cs typeface="Calibri"/>
            </a:endParaRPr>
          </a:p>
          <a:p>
            <a:pPr marL="4233301" marR="7099612" algn="ctr">
              <a:lnSpc>
                <a:spcPct val="101725"/>
              </a:lnSpc>
              <a:spcBef>
                <a:spcPts val="1324"/>
              </a:spcBef>
            </a:pPr>
            <a:r>
              <a:rPr sz="1467" b="1" dirty="0">
                <a:latin typeface="Calibri"/>
                <a:cs typeface="Calibri"/>
              </a:rPr>
              <a:t>P</a:t>
            </a:r>
            <a:r>
              <a:rPr sz="1467" b="1" spc="45" dirty="0">
                <a:latin typeface="Calibri"/>
                <a:cs typeface="Calibri"/>
              </a:rPr>
              <a:t>e</a:t>
            </a:r>
            <a:r>
              <a:rPr sz="1467" b="1" spc="33" dirty="0">
                <a:latin typeface="Calibri"/>
                <a:cs typeface="Calibri"/>
              </a:rPr>
              <a:t>l</a:t>
            </a:r>
            <a:r>
              <a:rPr sz="1467" b="1" spc="-39" dirty="0">
                <a:latin typeface="Calibri"/>
                <a:cs typeface="Calibri"/>
              </a:rPr>
              <a:t>a</a:t>
            </a:r>
            <a:r>
              <a:rPr sz="1467" b="1" spc="12" dirty="0">
                <a:latin typeface="Calibri"/>
                <a:cs typeface="Calibri"/>
              </a:rPr>
              <a:t>j</a:t>
            </a:r>
            <a:r>
              <a:rPr sz="1467" b="1" spc="-39" dirty="0">
                <a:latin typeface="Calibri"/>
                <a:cs typeface="Calibri"/>
              </a:rPr>
              <a:t>a</a:t>
            </a:r>
            <a:r>
              <a:rPr sz="1467" b="1" spc="-33" dirty="0">
                <a:latin typeface="Calibri"/>
                <a:cs typeface="Calibri"/>
              </a:rPr>
              <a:t>r</a:t>
            </a:r>
            <a:r>
              <a:rPr sz="1467" b="1" spc="-39" dirty="0">
                <a:latin typeface="Calibri"/>
                <a:cs typeface="Calibri"/>
              </a:rPr>
              <a:t>a</a:t>
            </a:r>
            <a:r>
              <a:rPr sz="1467" b="1" dirty="0">
                <a:latin typeface="Calibri"/>
                <a:cs typeface="Calibri"/>
              </a:rPr>
              <a:t>n</a:t>
            </a:r>
            <a:endParaRPr sz="1467">
              <a:latin typeface="Calibri"/>
              <a:cs typeface="Calibri"/>
            </a:endParaRPr>
          </a:p>
          <a:p>
            <a:pPr marL="1334736" marR="3660576" indent="-165096">
              <a:lnSpc>
                <a:spcPts val="1707"/>
              </a:lnSpc>
              <a:spcBef>
                <a:spcPts val="1819"/>
              </a:spcBef>
            </a:pPr>
            <a:r>
              <a:rPr sz="1467" spc="25" dirty="0">
                <a:solidFill>
                  <a:srgbClr val="FDFFFD"/>
                </a:solidFill>
                <a:latin typeface="Calibri"/>
                <a:cs typeface="Calibri"/>
              </a:rPr>
              <a:t>P</a:t>
            </a:r>
            <a:r>
              <a:rPr sz="1467" spc="-19" dirty="0">
                <a:solidFill>
                  <a:srgbClr val="FDFFFD"/>
                </a:solidFill>
                <a:latin typeface="Calibri"/>
                <a:cs typeface="Calibri"/>
              </a:rPr>
              <a:t>a</a:t>
            </a:r>
            <a:r>
              <a:rPr sz="1467" spc="12" dirty="0">
                <a:solidFill>
                  <a:srgbClr val="FDFFFD"/>
                </a:solidFill>
                <a:latin typeface="Calibri"/>
                <a:cs typeface="Calibri"/>
              </a:rPr>
              <a:t>d</a:t>
            </a:r>
            <a:r>
              <a:rPr sz="1467" dirty="0">
                <a:solidFill>
                  <a:srgbClr val="FDFFFD"/>
                </a:solidFill>
                <a:latin typeface="Calibri"/>
                <a:cs typeface="Calibri"/>
              </a:rPr>
              <a:t>a</a:t>
            </a:r>
            <a:r>
              <a:rPr sz="1467" spc="11" dirty="0">
                <a:solidFill>
                  <a:srgbClr val="FDFFFD"/>
                </a:solidFill>
                <a:latin typeface="Calibri"/>
                <a:cs typeface="Calibri"/>
              </a:rPr>
              <a:t> </a:t>
            </a:r>
            <a:r>
              <a:rPr sz="1467" spc="12" dirty="0">
                <a:solidFill>
                  <a:srgbClr val="FDFFFD"/>
                </a:solidFill>
                <a:latin typeface="Calibri"/>
                <a:cs typeface="Calibri"/>
              </a:rPr>
              <a:t>d</a:t>
            </a:r>
            <a:r>
              <a:rPr sz="1467" spc="-19" dirty="0">
                <a:solidFill>
                  <a:srgbClr val="FDFFFD"/>
                </a:solidFill>
                <a:latin typeface="Calibri"/>
                <a:cs typeface="Calibri"/>
              </a:rPr>
              <a:t>a</a:t>
            </a:r>
            <a:r>
              <a:rPr sz="1467" spc="12" dirty="0">
                <a:solidFill>
                  <a:srgbClr val="FDFFFD"/>
                </a:solidFill>
                <a:latin typeface="Calibri"/>
                <a:cs typeface="Calibri"/>
              </a:rPr>
              <a:t>s</a:t>
            </a:r>
            <a:r>
              <a:rPr sz="1467" spc="-19" dirty="0">
                <a:solidFill>
                  <a:srgbClr val="FDFFFD"/>
                </a:solidFill>
                <a:latin typeface="Calibri"/>
                <a:cs typeface="Calibri"/>
              </a:rPr>
              <a:t>ar</a:t>
            </a:r>
            <a:r>
              <a:rPr sz="1467" spc="12" dirty="0">
                <a:solidFill>
                  <a:srgbClr val="FDFFFD"/>
                </a:solidFill>
                <a:latin typeface="Calibri"/>
                <a:cs typeface="Calibri"/>
              </a:rPr>
              <a:t>n</a:t>
            </a:r>
            <a:r>
              <a:rPr sz="1467" spc="19" dirty="0">
                <a:solidFill>
                  <a:srgbClr val="FDFFFD"/>
                </a:solidFill>
                <a:latin typeface="Calibri"/>
                <a:cs typeface="Calibri"/>
              </a:rPr>
              <a:t>y</a:t>
            </a:r>
            <a:r>
              <a:rPr sz="1467" spc="-19" dirty="0">
                <a:solidFill>
                  <a:srgbClr val="FDFFFD"/>
                </a:solidFill>
                <a:latin typeface="Calibri"/>
                <a:cs typeface="Calibri"/>
              </a:rPr>
              <a:t>a</a:t>
            </a:r>
            <a:r>
              <a:rPr sz="1467" dirty="0">
                <a:solidFill>
                  <a:srgbClr val="FDFFFD"/>
                </a:solidFill>
                <a:latin typeface="Calibri"/>
                <a:cs typeface="Calibri"/>
              </a:rPr>
              <a:t>,</a:t>
            </a:r>
            <a:r>
              <a:rPr sz="1467" spc="208" dirty="0">
                <a:solidFill>
                  <a:srgbClr val="FDFFFD"/>
                </a:solidFill>
                <a:latin typeface="Calibri"/>
                <a:cs typeface="Calibri"/>
              </a:rPr>
              <a:t> </a:t>
            </a:r>
            <a:r>
              <a:rPr sz="1467" spc="12" dirty="0">
                <a:solidFill>
                  <a:srgbClr val="FDFFFD"/>
                </a:solidFill>
                <a:latin typeface="Calibri"/>
                <a:cs typeface="Calibri"/>
              </a:rPr>
              <a:t>p</a:t>
            </a:r>
            <a:r>
              <a:rPr sz="1467" spc="52" dirty="0">
                <a:solidFill>
                  <a:srgbClr val="FDFFFD"/>
                </a:solidFill>
                <a:latin typeface="Calibri"/>
                <a:cs typeface="Calibri"/>
              </a:rPr>
              <a:t>e</a:t>
            </a:r>
            <a:r>
              <a:rPr sz="1467" dirty="0">
                <a:solidFill>
                  <a:srgbClr val="FDFFFD"/>
                </a:solidFill>
                <a:latin typeface="Calibri"/>
                <a:cs typeface="Calibri"/>
              </a:rPr>
              <a:t>m</a:t>
            </a:r>
            <a:r>
              <a:rPr sz="1467" spc="12" dirty="0">
                <a:solidFill>
                  <a:srgbClr val="FDFFFD"/>
                </a:solidFill>
                <a:latin typeface="Calibri"/>
                <a:cs typeface="Calibri"/>
              </a:rPr>
              <a:t>b</a:t>
            </a:r>
            <a:r>
              <a:rPr sz="1467" spc="52" dirty="0">
                <a:solidFill>
                  <a:srgbClr val="FDFFFD"/>
                </a:solidFill>
                <a:latin typeface="Calibri"/>
                <a:cs typeface="Calibri"/>
              </a:rPr>
              <a:t>el</a:t>
            </a:r>
            <a:r>
              <a:rPr sz="1467" spc="-19" dirty="0">
                <a:solidFill>
                  <a:srgbClr val="FDFFFD"/>
                </a:solidFill>
                <a:latin typeface="Calibri"/>
                <a:cs typeface="Calibri"/>
              </a:rPr>
              <a:t>a</a:t>
            </a:r>
            <a:r>
              <a:rPr sz="1467" spc="39" dirty="0">
                <a:solidFill>
                  <a:srgbClr val="FDFFFD"/>
                </a:solidFill>
                <a:latin typeface="Calibri"/>
                <a:cs typeface="Calibri"/>
              </a:rPr>
              <a:t>j</a:t>
            </a:r>
            <a:r>
              <a:rPr sz="1467" spc="-19" dirty="0">
                <a:solidFill>
                  <a:srgbClr val="FDFFFD"/>
                </a:solidFill>
                <a:latin typeface="Calibri"/>
                <a:cs typeface="Calibri"/>
              </a:rPr>
              <a:t>a</a:t>
            </a:r>
            <a:r>
              <a:rPr sz="1467" dirty="0">
                <a:solidFill>
                  <a:srgbClr val="FDFFFD"/>
                </a:solidFill>
                <a:latin typeface="Calibri"/>
                <a:cs typeface="Calibri"/>
              </a:rPr>
              <a:t>r</a:t>
            </a:r>
            <a:r>
              <a:rPr sz="1467" spc="-17" dirty="0">
                <a:solidFill>
                  <a:srgbClr val="FDFFFD"/>
                </a:solidFill>
                <a:latin typeface="Calibri"/>
                <a:cs typeface="Calibri"/>
              </a:rPr>
              <a:t> </a:t>
            </a:r>
            <a:r>
              <a:rPr sz="1467" dirty="0">
                <a:solidFill>
                  <a:srgbClr val="FDFFFD"/>
                </a:solidFill>
                <a:latin typeface="Calibri"/>
                <a:cs typeface="Calibri"/>
              </a:rPr>
              <a:t>m</a:t>
            </a:r>
            <a:r>
              <a:rPr sz="1467" spc="-19" dirty="0">
                <a:solidFill>
                  <a:srgbClr val="FDFFFD"/>
                </a:solidFill>
                <a:latin typeface="Calibri"/>
                <a:cs typeface="Calibri"/>
              </a:rPr>
              <a:t>a</a:t>
            </a:r>
            <a:r>
              <a:rPr sz="1467" spc="12" dirty="0">
                <a:solidFill>
                  <a:srgbClr val="FDFFFD"/>
                </a:solidFill>
                <a:latin typeface="Calibri"/>
                <a:cs typeface="Calibri"/>
              </a:rPr>
              <a:t>s</a:t>
            </a:r>
            <a:r>
              <a:rPr sz="1467" dirty="0">
                <a:solidFill>
                  <a:srgbClr val="FDFFFD"/>
                </a:solidFill>
                <a:latin typeface="Calibri"/>
                <a:cs typeface="Calibri"/>
              </a:rPr>
              <a:t>a</a:t>
            </a:r>
            <a:r>
              <a:rPr sz="1467" spc="109" dirty="0">
                <a:solidFill>
                  <a:srgbClr val="FDFFFD"/>
                </a:solidFill>
                <a:latin typeface="Calibri"/>
                <a:cs typeface="Calibri"/>
              </a:rPr>
              <a:t> </a:t>
            </a:r>
            <a:r>
              <a:rPr sz="1467" spc="12" dirty="0">
                <a:solidFill>
                  <a:srgbClr val="FDFFFD"/>
                </a:solidFill>
                <a:latin typeface="Calibri"/>
                <a:cs typeface="Calibri"/>
              </a:rPr>
              <a:t>k</a:t>
            </a:r>
            <a:r>
              <a:rPr sz="1467" spc="52" dirty="0">
                <a:solidFill>
                  <a:srgbClr val="FDFFFD"/>
                </a:solidFill>
                <a:latin typeface="Calibri"/>
                <a:cs typeface="Calibri"/>
              </a:rPr>
              <a:t>i</a:t>
            </a:r>
            <a:r>
              <a:rPr sz="1467" spc="12" dirty="0">
                <a:solidFill>
                  <a:srgbClr val="FDFFFD"/>
                </a:solidFill>
                <a:latin typeface="Calibri"/>
                <a:cs typeface="Calibri"/>
              </a:rPr>
              <a:t>n</a:t>
            </a:r>
            <a:r>
              <a:rPr sz="1467" dirty="0">
                <a:solidFill>
                  <a:srgbClr val="FDFFFD"/>
                </a:solidFill>
                <a:latin typeface="Calibri"/>
                <a:cs typeface="Calibri"/>
              </a:rPr>
              <a:t>i</a:t>
            </a:r>
            <a:r>
              <a:rPr sz="1467" spc="-31" dirty="0">
                <a:solidFill>
                  <a:srgbClr val="FDFFFD"/>
                </a:solidFill>
                <a:latin typeface="Calibri"/>
                <a:cs typeface="Calibri"/>
              </a:rPr>
              <a:t> </a:t>
            </a:r>
            <a:r>
              <a:rPr sz="1467" dirty="0">
                <a:solidFill>
                  <a:srgbClr val="FDFFFD"/>
                </a:solidFill>
                <a:latin typeface="Calibri"/>
                <a:cs typeface="Calibri"/>
              </a:rPr>
              <a:t>m</a:t>
            </a:r>
            <a:r>
              <a:rPr sz="1467" spc="52" dirty="0">
                <a:solidFill>
                  <a:srgbClr val="FDFFFD"/>
                </a:solidFill>
                <a:latin typeface="Calibri"/>
                <a:cs typeface="Calibri"/>
              </a:rPr>
              <a:t>e</a:t>
            </a:r>
            <a:r>
              <a:rPr sz="1467" spc="12" dirty="0">
                <a:solidFill>
                  <a:srgbClr val="FDFFFD"/>
                </a:solidFill>
                <a:latin typeface="Calibri"/>
                <a:cs typeface="Calibri"/>
              </a:rPr>
              <a:t>n</a:t>
            </a:r>
            <a:r>
              <a:rPr sz="1467" spc="-5" dirty="0">
                <a:solidFill>
                  <a:srgbClr val="FDFFFD"/>
                </a:solidFill>
                <a:latin typeface="Calibri"/>
                <a:cs typeface="Calibri"/>
              </a:rPr>
              <a:t>gg</a:t>
            </a:r>
            <a:r>
              <a:rPr sz="1467" spc="12" dirty="0">
                <a:solidFill>
                  <a:srgbClr val="FDFFFD"/>
                </a:solidFill>
                <a:latin typeface="Calibri"/>
                <a:cs typeface="Calibri"/>
              </a:rPr>
              <a:t>u</a:t>
            </a:r>
            <a:r>
              <a:rPr sz="1467" spc="5" dirty="0">
                <a:solidFill>
                  <a:srgbClr val="FDFFFD"/>
                </a:solidFill>
                <a:latin typeface="Calibri"/>
                <a:cs typeface="Calibri"/>
              </a:rPr>
              <a:t>n</a:t>
            </a:r>
            <a:r>
              <a:rPr sz="1467" spc="-19" dirty="0">
                <a:solidFill>
                  <a:srgbClr val="FDFFFD"/>
                </a:solidFill>
                <a:latin typeface="Calibri"/>
                <a:cs typeface="Calibri"/>
              </a:rPr>
              <a:t>a</a:t>
            </a:r>
            <a:r>
              <a:rPr sz="1467" spc="12" dirty="0">
                <a:solidFill>
                  <a:srgbClr val="FDFFFD"/>
                </a:solidFill>
                <a:latin typeface="Calibri"/>
                <a:cs typeface="Calibri"/>
              </a:rPr>
              <a:t>k</a:t>
            </a:r>
            <a:r>
              <a:rPr sz="1467" spc="-19" dirty="0">
                <a:solidFill>
                  <a:srgbClr val="FDFFFD"/>
                </a:solidFill>
                <a:latin typeface="Calibri"/>
                <a:cs typeface="Calibri"/>
              </a:rPr>
              <a:t>a</a:t>
            </a:r>
            <a:r>
              <a:rPr sz="1467" dirty="0">
                <a:solidFill>
                  <a:srgbClr val="FDFFFD"/>
                </a:solidFill>
                <a:latin typeface="Calibri"/>
                <a:cs typeface="Calibri"/>
              </a:rPr>
              <a:t>n</a:t>
            </a:r>
            <a:r>
              <a:rPr sz="1467" spc="48" dirty="0">
                <a:solidFill>
                  <a:srgbClr val="FDFFFD"/>
                </a:solidFill>
                <a:latin typeface="Calibri"/>
                <a:cs typeface="Calibri"/>
              </a:rPr>
              <a:t> </a:t>
            </a:r>
            <a:r>
              <a:rPr sz="1467" spc="5" dirty="0">
                <a:solidFill>
                  <a:srgbClr val="FDFFFD"/>
                </a:solidFill>
                <a:latin typeface="Calibri"/>
                <a:cs typeface="Calibri"/>
              </a:rPr>
              <a:t>b</a:t>
            </a:r>
            <a:r>
              <a:rPr sz="1467" spc="52" dirty="0">
                <a:solidFill>
                  <a:srgbClr val="FDFFFD"/>
                </a:solidFill>
                <a:latin typeface="Calibri"/>
                <a:cs typeface="Calibri"/>
              </a:rPr>
              <a:t>e</a:t>
            </a:r>
            <a:r>
              <a:rPr sz="1467" spc="-25" dirty="0">
                <a:solidFill>
                  <a:srgbClr val="FDFFFD"/>
                </a:solidFill>
                <a:latin typeface="Calibri"/>
                <a:cs typeface="Calibri"/>
              </a:rPr>
              <a:t>r</a:t>
            </a:r>
            <a:r>
              <a:rPr sz="1467" spc="-19" dirty="0">
                <a:solidFill>
                  <a:srgbClr val="FDFFFD"/>
                </a:solidFill>
                <a:latin typeface="Calibri"/>
                <a:cs typeface="Calibri"/>
              </a:rPr>
              <a:t>a</a:t>
            </a:r>
            <a:r>
              <a:rPr sz="1467" spc="12" dirty="0">
                <a:solidFill>
                  <a:srgbClr val="FDFFFD"/>
                </a:solidFill>
                <a:latin typeface="Calibri"/>
                <a:cs typeface="Calibri"/>
              </a:rPr>
              <a:t>n</a:t>
            </a:r>
            <a:r>
              <a:rPr sz="1467" spc="52" dirty="0">
                <a:solidFill>
                  <a:srgbClr val="FDFFFD"/>
                </a:solidFill>
                <a:latin typeface="Calibri"/>
                <a:cs typeface="Calibri"/>
              </a:rPr>
              <a:t>e</a:t>
            </a:r>
            <a:r>
              <a:rPr sz="1467" spc="12" dirty="0">
                <a:solidFill>
                  <a:srgbClr val="FDFFFD"/>
                </a:solidFill>
                <a:latin typeface="Calibri"/>
                <a:cs typeface="Calibri"/>
              </a:rPr>
              <a:t>k</a:t>
            </a:r>
            <a:r>
              <a:rPr sz="1467" dirty="0">
                <a:solidFill>
                  <a:srgbClr val="FDFFFD"/>
                </a:solidFill>
                <a:latin typeface="Calibri"/>
                <a:cs typeface="Calibri"/>
              </a:rPr>
              <a:t>a</a:t>
            </a:r>
            <a:r>
              <a:rPr sz="1467" spc="-41" dirty="0">
                <a:solidFill>
                  <a:srgbClr val="FDFFFD"/>
                </a:solidFill>
                <a:latin typeface="Calibri"/>
                <a:cs typeface="Calibri"/>
              </a:rPr>
              <a:t> </a:t>
            </a:r>
            <a:r>
              <a:rPr sz="1467" spc="-19" dirty="0">
                <a:solidFill>
                  <a:srgbClr val="FDFFFD"/>
                </a:solidFill>
                <a:latin typeface="Calibri"/>
                <a:cs typeface="Calibri"/>
              </a:rPr>
              <a:t>ra</a:t>
            </a:r>
            <a:r>
              <a:rPr sz="1467" spc="-5" dirty="0">
                <a:solidFill>
                  <a:srgbClr val="FDFFFD"/>
                </a:solidFill>
                <a:latin typeface="Calibri"/>
                <a:cs typeface="Calibri"/>
              </a:rPr>
              <a:t>g</a:t>
            </a:r>
            <a:r>
              <a:rPr sz="1467" spc="-19" dirty="0">
                <a:solidFill>
                  <a:srgbClr val="FDFFFD"/>
                </a:solidFill>
                <a:latin typeface="Calibri"/>
                <a:cs typeface="Calibri"/>
              </a:rPr>
              <a:t>a</a:t>
            </a:r>
            <a:r>
              <a:rPr sz="1467" dirty="0">
                <a:solidFill>
                  <a:srgbClr val="FDFFFD"/>
                </a:solidFill>
                <a:latin typeface="Calibri"/>
                <a:cs typeface="Calibri"/>
              </a:rPr>
              <a:t>m</a:t>
            </a:r>
            <a:r>
              <a:rPr sz="1467" spc="48" dirty="0">
                <a:solidFill>
                  <a:srgbClr val="FDFFFD"/>
                </a:solidFill>
                <a:latin typeface="Calibri"/>
                <a:cs typeface="Calibri"/>
              </a:rPr>
              <a:t> </a:t>
            </a:r>
            <a:r>
              <a:rPr sz="1467" spc="-33" dirty="0">
                <a:solidFill>
                  <a:srgbClr val="FDFFFD"/>
                </a:solidFill>
                <a:latin typeface="Calibri"/>
                <a:cs typeface="Calibri"/>
              </a:rPr>
              <a:t>c</a:t>
            </a:r>
            <a:r>
              <a:rPr sz="1467" spc="-19" dirty="0">
                <a:solidFill>
                  <a:srgbClr val="FDFFFD"/>
                </a:solidFill>
                <a:latin typeface="Calibri"/>
                <a:cs typeface="Calibri"/>
              </a:rPr>
              <a:t>a</a:t>
            </a:r>
            <a:r>
              <a:rPr sz="1467" spc="-25" dirty="0">
                <a:solidFill>
                  <a:srgbClr val="FDFFFD"/>
                </a:solidFill>
                <a:latin typeface="Calibri"/>
                <a:cs typeface="Calibri"/>
              </a:rPr>
              <a:t>r</a:t>
            </a:r>
            <a:r>
              <a:rPr sz="1467" dirty="0">
                <a:solidFill>
                  <a:srgbClr val="FDFFFD"/>
                </a:solidFill>
                <a:latin typeface="Calibri"/>
                <a:cs typeface="Calibri"/>
              </a:rPr>
              <a:t>a</a:t>
            </a:r>
            <a:r>
              <a:rPr sz="1467" spc="203" dirty="0">
                <a:solidFill>
                  <a:srgbClr val="FDFFFD"/>
                </a:solidFill>
                <a:latin typeface="Calibri"/>
                <a:cs typeface="Calibri"/>
              </a:rPr>
              <a:t> </a:t>
            </a:r>
            <a:r>
              <a:rPr sz="1467" spc="12" dirty="0">
                <a:solidFill>
                  <a:srgbClr val="FDFFFD"/>
                </a:solidFill>
                <a:latin typeface="Calibri"/>
                <a:cs typeface="Calibri"/>
              </a:rPr>
              <a:t>d</a:t>
            </a:r>
            <a:r>
              <a:rPr sz="1467" spc="-19" dirty="0">
                <a:solidFill>
                  <a:srgbClr val="FDFFFD"/>
                </a:solidFill>
                <a:latin typeface="Calibri"/>
                <a:cs typeface="Calibri"/>
              </a:rPr>
              <a:t>a</a:t>
            </a:r>
            <a:r>
              <a:rPr sz="1467" dirty="0">
                <a:solidFill>
                  <a:srgbClr val="FDFFFD"/>
                </a:solidFill>
                <a:latin typeface="Calibri"/>
                <a:cs typeface="Calibri"/>
              </a:rPr>
              <a:t>n</a:t>
            </a:r>
            <a:r>
              <a:rPr sz="1467" spc="24" dirty="0">
                <a:solidFill>
                  <a:srgbClr val="FDFFFD"/>
                </a:solidFill>
                <a:latin typeface="Calibri"/>
                <a:cs typeface="Calibri"/>
              </a:rPr>
              <a:t> </a:t>
            </a:r>
            <a:r>
              <a:rPr sz="1467" dirty="0">
                <a:solidFill>
                  <a:srgbClr val="FDFFFD"/>
                </a:solidFill>
                <a:latin typeface="Calibri"/>
                <a:cs typeface="Calibri"/>
              </a:rPr>
              <a:t>t</a:t>
            </a:r>
            <a:r>
              <a:rPr sz="1467" spc="52" dirty="0">
                <a:solidFill>
                  <a:srgbClr val="FDFFFD"/>
                </a:solidFill>
                <a:latin typeface="Calibri"/>
                <a:cs typeface="Calibri"/>
              </a:rPr>
              <a:t>e</a:t>
            </a:r>
            <a:r>
              <a:rPr sz="1467" spc="12" dirty="0">
                <a:solidFill>
                  <a:srgbClr val="FDFFFD"/>
                </a:solidFill>
                <a:latin typeface="Calibri"/>
                <a:cs typeface="Calibri"/>
              </a:rPr>
              <a:t>kno</a:t>
            </a:r>
            <a:r>
              <a:rPr sz="1467" spc="52" dirty="0">
                <a:solidFill>
                  <a:srgbClr val="FDFFFD"/>
                </a:solidFill>
                <a:latin typeface="Calibri"/>
                <a:cs typeface="Calibri"/>
              </a:rPr>
              <a:t>l</a:t>
            </a:r>
            <a:r>
              <a:rPr sz="1467" spc="5" dirty="0">
                <a:solidFill>
                  <a:srgbClr val="FDFFFD"/>
                </a:solidFill>
                <a:latin typeface="Calibri"/>
                <a:cs typeface="Calibri"/>
              </a:rPr>
              <a:t>o</a:t>
            </a:r>
            <a:r>
              <a:rPr sz="1467" spc="-5" dirty="0">
                <a:solidFill>
                  <a:srgbClr val="FDFFFD"/>
                </a:solidFill>
                <a:latin typeface="Calibri"/>
                <a:cs typeface="Calibri"/>
              </a:rPr>
              <a:t>g</a:t>
            </a:r>
            <a:r>
              <a:rPr sz="1467" dirty="0">
                <a:solidFill>
                  <a:srgbClr val="FDFFFD"/>
                </a:solidFill>
                <a:latin typeface="Calibri"/>
                <a:cs typeface="Calibri"/>
              </a:rPr>
              <a:t>i</a:t>
            </a:r>
            <a:r>
              <a:rPr sz="1467" spc="37" dirty="0">
                <a:solidFill>
                  <a:srgbClr val="FDFFFD"/>
                </a:solidFill>
                <a:latin typeface="Calibri"/>
                <a:cs typeface="Calibri"/>
              </a:rPr>
              <a:t> </a:t>
            </a:r>
            <a:r>
              <a:rPr sz="1467" spc="12" dirty="0">
                <a:solidFill>
                  <a:srgbClr val="FDFFFD"/>
                </a:solidFill>
                <a:latin typeface="Calibri"/>
                <a:cs typeface="Calibri"/>
              </a:rPr>
              <a:t>u</a:t>
            </a:r>
            <a:r>
              <a:rPr sz="1467" spc="5" dirty="0">
                <a:solidFill>
                  <a:srgbClr val="FDFFFD"/>
                </a:solidFill>
                <a:latin typeface="Calibri"/>
                <a:cs typeface="Calibri"/>
              </a:rPr>
              <a:t>n</a:t>
            </a:r>
            <a:r>
              <a:rPr sz="1467" spc="-5" dirty="0">
                <a:solidFill>
                  <a:srgbClr val="FDFFFD"/>
                </a:solidFill>
                <a:latin typeface="Calibri"/>
                <a:cs typeface="Calibri"/>
              </a:rPr>
              <a:t>t</a:t>
            </a:r>
            <a:r>
              <a:rPr sz="1467" spc="-85" dirty="0">
                <a:solidFill>
                  <a:srgbClr val="FDFFFD"/>
                </a:solidFill>
                <a:latin typeface="Calibri"/>
                <a:cs typeface="Calibri"/>
              </a:rPr>
              <a:t>u</a:t>
            </a:r>
            <a:r>
              <a:rPr sz="1467" dirty="0">
                <a:solidFill>
                  <a:srgbClr val="FDFFFD"/>
                </a:solidFill>
                <a:latin typeface="Calibri"/>
                <a:cs typeface="Calibri"/>
              </a:rPr>
              <a:t>k m</a:t>
            </a:r>
            <a:r>
              <a:rPr sz="1467" spc="52" dirty="0">
                <a:solidFill>
                  <a:srgbClr val="FDFFFD"/>
                </a:solidFill>
                <a:latin typeface="Calibri"/>
                <a:cs typeface="Calibri"/>
              </a:rPr>
              <a:t>e</a:t>
            </a:r>
            <a:r>
              <a:rPr sz="1467" spc="12" dirty="0">
                <a:solidFill>
                  <a:srgbClr val="FDFFFD"/>
                </a:solidFill>
                <a:latin typeface="Calibri"/>
                <a:cs typeface="Calibri"/>
              </a:rPr>
              <a:t>n</a:t>
            </a:r>
            <a:r>
              <a:rPr sz="1467" spc="52" dirty="0">
                <a:solidFill>
                  <a:srgbClr val="FDFFFD"/>
                </a:solidFill>
                <a:latin typeface="Calibri"/>
                <a:cs typeface="Calibri"/>
              </a:rPr>
              <a:t>i</a:t>
            </a:r>
            <a:r>
              <a:rPr sz="1467" spc="12" dirty="0">
                <a:solidFill>
                  <a:srgbClr val="FDFFFD"/>
                </a:solidFill>
                <a:latin typeface="Calibri"/>
                <a:cs typeface="Calibri"/>
              </a:rPr>
              <a:t>n</a:t>
            </a:r>
            <a:r>
              <a:rPr sz="1467" spc="-5" dirty="0">
                <a:solidFill>
                  <a:srgbClr val="FDFFFD"/>
                </a:solidFill>
                <a:latin typeface="Calibri"/>
                <a:cs typeface="Calibri"/>
              </a:rPr>
              <a:t>g</a:t>
            </a:r>
            <a:r>
              <a:rPr sz="1467" spc="19" dirty="0">
                <a:solidFill>
                  <a:srgbClr val="FDFFFD"/>
                </a:solidFill>
                <a:latin typeface="Calibri"/>
                <a:cs typeface="Calibri"/>
              </a:rPr>
              <a:t>k</a:t>
            </a:r>
            <a:r>
              <a:rPr sz="1467" spc="-19" dirty="0">
                <a:solidFill>
                  <a:srgbClr val="FDFFFD"/>
                </a:solidFill>
                <a:latin typeface="Calibri"/>
                <a:cs typeface="Calibri"/>
              </a:rPr>
              <a:t>a</a:t>
            </a:r>
            <a:r>
              <a:rPr sz="1467" dirty="0">
                <a:solidFill>
                  <a:srgbClr val="FDFFFD"/>
                </a:solidFill>
                <a:latin typeface="Calibri"/>
                <a:cs typeface="Calibri"/>
              </a:rPr>
              <a:t>t</a:t>
            </a:r>
            <a:r>
              <a:rPr sz="1467" spc="12" dirty="0">
                <a:solidFill>
                  <a:srgbClr val="FDFFFD"/>
                </a:solidFill>
                <a:latin typeface="Calibri"/>
                <a:cs typeface="Calibri"/>
              </a:rPr>
              <a:t>k</a:t>
            </a:r>
            <a:r>
              <a:rPr sz="1467" spc="-19" dirty="0">
                <a:solidFill>
                  <a:srgbClr val="FDFFFD"/>
                </a:solidFill>
                <a:latin typeface="Calibri"/>
                <a:cs typeface="Calibri"/>
              </a:rPr>
              <a:t>a</a:t>
            </a:r>
            <a:r>
              <a:rPr sz="1467" dirty="0">
                <a:solidFill>
                  <a:srgbClr val="FDFFFD"/>
                </a:solidFill>
                <a:latin typeface="Calibri"/>
                <a:cs typeface="Calibri"/>
              </a:rPr>
              <a:t>n</a:t>
            </a:r>
            <a:r>
              <a:rPr sz="1467" spc="48" dirty="0">
                <a:solidFill>
                  <a:srgbClr val="FDFFFD"/>
                </a:solidFill>
                <a:latin typeface="Calibri"/>
                <a:cs typeface="Calibri"/>
              </a:rPr>
              <a:t> </a:t>
            </a:r>
            <a:r>
              <a:rPr sz="1467" spc="12" dirty="0">
                <a:solidFill>
                  <a:srgbClr val="FDFFFD"/>
                </a:solidFill>
                <a:latin typeface="Calibri"/>
                <a:cs typeface="Calibri"/>
              </a:rPr>
              <a:t>p</a:t>
            </a:r>
            <a:r>
              <a:rPr sz="1467" spc="52" dirty="0">
                <a:solidFill>
                  <a:srgbClr val="FDFFFD"/>
                </a:solidFill>
                <a:latin typeface="Calibri"/>
                <a:cs typeface="Calibri"/>
              </a:rPr>
              <a:t>e</a:t>
            </a:r>
            <a:r>
              <a:rPr sz="1467" spc="12" dirty="0">
                <a:solidFill>
                  <a:srgbClr val="FDFFFD"/>
                </a:solidFill>
                <a:latin typeface="Calibri"/>
                <a:cs typeface="Calibri"/>
              </a:rPr>
              <a:t>n</a:t>
            </a:r>
            <a:r>
              <a:rPr sz="1467" spc="-5" dirty="0">
                <a:solidFill>
                  <a:srgbClr val="FDFFFD"/>
                </a:solidFill>
                <a:latin typeface="Calibri"/>
                <a:cs typeface="Calibri"/>
              </a:rPr>
              <a:t>g</a:t>
            </a:r>
            <a:r>
              <a:rPr sz="1467" spc="52" dirty="0">
                <a:solidFill>
                  <a:srgbClr val="FDFFFD"/>
                </a:solidFill>
                <a:latin typeface="Calibri"/>
                <a:cs typeface="Calibri"/>
              </a:rPr>
              <a:t>e</a:t>
            </a:r>
            <a:r>
              <a:rPr sz="1467" spc="-5" dirty="0">
                <a:solidFill>
                  <a:srgbClr val="FDFFFD"/>
                </a:solidFill>
                <a:latin typeface="Calibri"/>
                <a:cs typeface="Calibri"/>
              </a:rPr>
              <a:t>t</a:t>
            </a:r>
            <a:r>
              <a:rPr sz="1467" spc="-19" dirty="0">
                <a:solidFill>
                  <a:srgbClr val="FDFFFD"/>
                </a:solidFill>
                <a:latin typeface="Calibri"/>
                <a:cs typeface="Calibri"/>
              </a:rPr>
              <a:t>a</a:t>
            </a:r>
            <a:r>
              <a:rPr sz="1467" spc="12" dirty="0">
                <a:solidFill>
                  <a:srgbClr val="FDFFFD"/>
                </a:solidFill>
                <a:latin typeface="Calibri"/>
                <a:cs typeface="Calibri"/>
              </a:rPr>
              <a:t>h</a:t>
            </a:r>
            <a:r>
              <a:rPr sz="1467" spc="5" dirty="0">
                <a:solidFill>
                  <a:srgbClr val="FDFFFD"/>
                </a:solidFill>
                <a:latin typeface="Calibri"/>
                <a:cs typeface="Calibri"/>
              </a:rPr>
              <a:t>u</a:t>
            </a:r>
            <a:r>
              <a:rPr sz="1467" spc="-19" dirty="0">
                <a:solidFill>
                  <a:srgbClr val="FDFFFD"/>
                </a:solidFill>
                <a:latin typeface="Calibri"/>
                <a:cs typeface="Calibri"/>
              </a:rPr>
              <a:t>a</a:t>
            </a:r>
            <a:r>
              <a:rPr sz="1467" dirty="0">
                <a:solidFill>
                  <a:srgbClr val="FDFFFD"/>
                </a:solidFill>
                <a:latin typeface="Calibri"/>
                <a:cs typeface="Calibri"/>
              </a:rPr>
              <a:t>n</a:t>
            </a:r>
            <a:r>
              <a:rPr sz="1467" spc="37" dirty="0">
                <a:solidFill>
                  <a:srgbClr val="FDFFFD"/>
                </a:solidFill>
                <a:latin typeface="Calibri"/>
                <a:cs typeface="Calibri"/>
              </a:rPr>
              <a:t> </a:t>
            </a:r>
            <a:r>
              <a:rPr sz="1467" spc="12" dirty="0">
                <a:solidFill>
                  <a:srgbClr val="FDFFFD"/>
                </a:solidFill>
                <a:latin typeface="Calibri"/>
                <a:cs typeface="Calibri"/>
              </a:rPr>
              <a:t>d</a:t>
            </a:r>
            <a:r>
              <a:rPr sz="1467" spc="-19" dirty="0">
                <a:solidFill>
                  <a:srgbClr val="FDFFFD"/>
                </a:solidFill>
                <a:latin typeface="Calibri"/>
                <a:cs typeface="Calibri"/>
              </a:rPr>
              <a:t>a</a:t>
            </a:r>
            <a:r>
              <a:rPr sz="1467" dirty="0">
                <a:solidFill>
                  <a:srgbClr val="FDFFFD"/>
                </a:solidFill>
                <a:latin typeface="Calibri"/>
                <a:cs typeface="Calibri"/>
              </a:rPr>
              <a:t>n</a:t>
            </a:r>
            <a:r>
              <a:rPr sz="1467" spc="24" dirty="0">
                <a:solidFill>
                  <a:srgbClr val="FDFFFD"/>
                </a:solidFill>
                <a:latin typeface="Calibri"/>
                <a:cs typeface="Calibri"/>
              </a:rPr>
              <a:t> </a:t>
            </a:r>
            <a:r>
              <a:rPr sz="1467" spc="-85" dirty="0">
                <a:solidFill>
                  <a:srgbClr val="FDFFFD"/>
                </a:solidFill>
                <a:latin typeface="Calibri"/>
                <a:cs typeface="Calibri"/>
              </a:rPr>
              <a:t>k</a:t>
            </a:r>
            <a:r>
              <a:rPr sz="1467" spc="5" dirty="0">
                <a:solidFill>
                  <a:srgbClr val="FDFFFD"/>
                </a:solidFill>
                <a:latin typeface="Calibri"/>
                <a:cs typeface="Calibri"/>
              </a:rPr>
              <a:t>o</a:t>
            </a:r>
            <a:r>
              <a:rPr sz="1467" dirty="0">
                <a:solidFill>
                  <a:srgbClr val="FDFFFD"/>
                </a:solidFill>
                <a:latin typeface="Calibri"/>
                <a:cs typeface="Calibri"/>
              </a:rPr>
              <a:t>m</a:t>
            </a:r>
            <a:r>
              <a:rPr sz="1467" spc="12" dirty="0">
                <a:solidFill>
                  <a:srgbClr val="FDFFFD"/>
                </a:solidFill>
                <a:latin typeface="Calibri"/>
                <a:cs typeface="Calibri"/>
              </a:rPr>
              <a:t>p</a:t>
            </a:r>
            <a:r>
              <a:rPr sz="1467" spc="52" dirty="0">
                <a:solidFill>
                  <a:srgbClr val="FDFFFD"/>
                </a:solidFill>
                <a:latin typeface="Calibri"/>
                <a:cs typeface="Calibri"/>
              </a:rPr>
              <a:t>e</a:t>
            </a:r>
            <a:r>
              <a:rPr sz="1467" dirty="0">
                <a:solidFill>
                  <a:srgbClr val="FDFFFD"/>
                </a:solidFill>
                <a:latin typeface="Calibri"/>
                <a:cs typeface="Calibri"/>
              </a:rPr>
              <a:t>t</a:t>
            </a:r>
            <a:r>
              <a:rPr sz="1467" spc="52" dirty="0">
                <a:solidFill>
                  <a:srgbClr val="FDFFFD"/>
                </a:solidFill>
                <a:latin typeface="Calibri"/>
                <a:cs typeface="Calibri"/>
              </a:rPr>
              <a:t>e</a:t>
            </a:r>
            <a:r>
              <a:rPr sz="1467" spc="12" dirty="0">
                <a:solidFill>
                  <a:srgbClr val="FDFFFD"/>
                </a:solidFill>
                <a:latin typeface="Calibri"/>
                <a:cs typeface="Calibri"/>
              </a:rPr>
              <a:t>ns</a:t>
            </a:r>
            <a:r>
              <a:rPr sz="1467" spc="52" dirty="0">
                <a:solidFill>
                  <a:srgbClr val="FDFFFD"/>
                </a:solidFill>
                <a:latin typeface="Calibri"/>
                <a:cs typeface="Calibri"/>
              </a:rPr>
              <a:t>i</a:t>
            </a:r>
            <a:r>
              <a:rPr sz="1467" spc="12" dirty="0">
                <a:solidFill>
                  <a:srgbClr val="FDFFFD"/>
                </a:solidFill>
                <a:latin typeface="Calibri"/>
                <a:cs typeface="Calibri"/>
              </a:rPr>
              <a:t>n</a:t>
            </a:r>
            <a:r>
              <a:rPr sz="1467" spc="19" dirty="0">
                <a:solidFill>
                  <a:srgbClr val="FDFFFD"/>
                </a:solidFill>
                <a:latin typeface="Calibri"/>
                <a:cs typeface="Calibri"/>
              </a:rPr>
              <a:t>y</a:t>
            </a:r>
            <a:r>
              <a:rPr sz="1467" dirty="0">
                <a:solidFill>
                  <a:srgbClr val="FDFFFD"/>
                </a:solidFill>
                <a:latin typeface="Calibri"/>
                <a:cs typeface="Calibri"/>
              </a:rPr>
              <a:t>a</a:t>
            </a:r>
            <a:r>
              <a:rPr sz="1467" spc="29" dirty="0">
                <a:solidFill>
                  <a:srgbClr val="FDFFFD"/>
                </a:solidFill>
                <a:latin typeface="Calibri"/>
                <a:cs typeface="Calibri"/>
              </a:rPr>
              <a:t> </a:t>
            </a:r>
            <a:r>
              <a:rPr sz="1467" spc="45" dirty="0">
                <a:solidFill>
                  <a:srgbClr val="FDFFFD"/>
                </a:solidFill>
                <a:latin typeface="Calibri"/>
                <a:cs typeface="Calibri"/>
              </a:rPr>
              <a:t>(</a:t>
            </a:r>
            <a:r>
              <a:rPr sz="1467" spc="-79" dirty="0">
                <a:solidFill>
                  <a:srgbClr val="FDFFFD"/>
                </a:solidFill>
                <a:latin typeface="Calibri"/>
                <a:cs typeface="Calibri"/>
              </a:rPr>
              <a:t>k</a:t>
            </a:r>
            <a:r>
              <a:rPr sz="1467" spc="5" dirty="0">
                <a:solidFill>
                  <a:srgbClr val="FDFFFD"/>
                </a:solidFill>
                <a:latin typeface="Calibri"/>
                <a:cs typeface="Calibri"/>
              </a:rPr>
              <a:t>o</a:t>
            </a:r>
            <a:r>
              <a:rPr sz="1467" dirty="0">
                <a:solidFill>
                  <a:srgbClr val="FDFFFD"/>
                </a:solidFill>
                <a:latin typeface="Calibri"/>
                <a:cs typeface="Calibri"/>
              </a:rPr>
              <a:t>m</a:t>
            </a:r>
            <a:r>
              <a:rPr sz="1467" spc="12" dirty="0">
                <a:solidFill>
                  <a:srgbClr val="FDFFFD"/>
                </a:solidFill>
                <a:latin typeface="Calibri"/>
                <a:cs typeface="Calibri"/>
              </a:rPr>
              <a:t>b</a:t>
            </a:r>
            <a:r>
              <a:rPr sz="1467" spc="59" dirty="0">
                <a:solidFill>
                  <a:srgbClr val="FDFFFD"/>
                </a:solidFill>
                <a:latin typeface="Calibri"/>
                <a:cs typeface="Calibri"/>
              </a:rPr>
              <a:t>i</a:t>
            </a:r>
            <a:r>
              <a:rPr sz="1467" spc="12" dirty="0">
                <a:solidFill>
                  <a:srgbClr val="FDFFFD"/>
                </a:solidFill>
                <a:latin typeface="Calibri"/>
                <a:cs typeface="Calibri"/>
              </a:rPr>
              <a:t>n</a:t>
            </a:r>
            <a:r>
              <a:rPr sz="1467" spc="-19" dirty="0">
                <a:solidFill>
                  <a:srgbClr val="FDFFFD"/>
                </a:solidFill>
                <a:latin typeface="Calibri"/>
                <a:cs typeface="Calibri"/>
              </a:rPr>
              <a:t>a</a:t>
            </a:r>
            <a:r>
              <a:rPr sz="1467" spc="12" dirty="0">
                <a:solidFill>
                  <a:srgbClr val="FDFFFD"/>
                </a:solidFill>
                <a:latin typeface="Calibri"/>
                <a:cs typeface="Calibri"/>
              </a:rPr>
              <a:t>s</a:t>
            </a:r>
            <a:r>
              <a:rPr sz="1467" dirty="0">
                <a:solidFill>
                  <a:srgbClr val="FDFFFD"/>
                </a:solidFill>
                <a:latin typeface="Calibri"/>
                <a:cs typeface="Calibri"/>
              </a:rPr>
              <a:t>i</a:t>
            </a:r>
            <a:r>
              <a:rPr sz="1467" spc="156" dirty="0">
                <a:solidFill>
                  <a:srgbClr val="FDFFFD"/>
                </a:solidFill>
                <a:latin typeface="Calibri"/>
                <a:cs typeface="Calibri"/>
              </a:rPr>
              <a:t> </a:t>
            </a:r>
            <a:r>
              <a:rPr sz="1467" spc="-19" dirty="0">
                <a:solidFill>
                  <a:srgbClr val="FDFFFD"/>
                </a:solidFill>
                <a:latin typeface="Calibri"/>
                <a:cs typeface="Calibri"/>
              </a:rPr>
              <a:t>a</a:t>
            </a:r>
            <a:r>
              <a:rPr sz="1467" spc="12" dirty="0">
                <a:solidFill>
                  <a:srgbClr val="FDFFFD"/>
                </a:solidFill>
                <a:latin typeface="Calibri"/>
                <a:cs typeface="Calibri"/>
              </a:rPr>
              <a:t>n</a:t>
            </a:r>
            <a:r>
              <a:rPr sz="1467" dirty="0">
                <a:solidFill>
                  <a:srgbClr val="FDFFFD"/>
                </a:solidFill>
                <a:latin typeface="Calibri"/>
                <a:cs typeface="Calibri"/>
              </a:rPr>
              <a:t>t</a:t>
            </a:r>
            <a:r>
              <a:rPr sz="1467" spc="-19" dirty="0">
                <a:solidFill>
                  <a:srgbClr val="FDFFFD"/>
                </a:solidFill>
                <a:latin typeface="Calibri"/>
                <a:cs typeface="Calibri"/>
              </a:rPr>
              <a:t>ar</a:t>
            </a:r>
            <a:r>
              <a:rPr sz="1467" dirty="0">
                <a:solidFill>
                  <a:srgbClr val="FDFFFD"/>
                </a:solidFill>
                <a:latin typeface="Calibri"/>
                <a:cs typeface="Calibri"/>
              </a:rPr>
              <a:t>a</a:t>
            </a:r>
            <a:r>
              <a:rPr sz="1467" spc="31" dirty="0">
                <a:solidFill>
                  <a:srgbClr val="FDFFFD"/>
                </a:solidFill>
                <a:latin typeface="Calibri"/>
                <a:cs typeface="Calibri"/>
              </a:rPr>
              <a:t> </a:t>
            </a:r>
            <a:r>
              <a:rPr sz="1467" spc="12" dirty="0">
                <a:solidFill>
                  <a:srgbClr val="FDFFFD"/>
                </a:solidFill>
                <a:latin typeface="Calibri"/>
                <a:cs typeface="Calibri"/>
              </a:rPr>
              <a:t>b</a:t>
            </a:r>
            <a:r>
              <a:rPr sz="1467" spc="52" dirty="0">
                <a:solidFill>
                  <a:srgbClr val="FDFFFD"/>
                </a:solidFill>
                <a:latin typeface="Calibri"/>
                <a:cs typeface="Calibri"/>
              </a:rPr>
              <a:t>e</a:t>
            </a:r>
            <a:r>
              <a:rPr sz="1467" spc="12" dirty="0">
                <a:solidFill>
                  <a:srgbClr val="FDFFFD"/>
                </a:solidFill>
                <a:latin typeface="Calibri"/>
                <a:cs typeface="Calibri"/>
              </a:rPr>
              <a:t>nd</a:t>
            </a:r>
            <a:r>
              <a:rPr sz="1467" dirty="0">
                <a:solidFill>
                  <a:srgbClr val="FDFFFD"/>
                </a:solidFill>
                <a:latin typeface="Calibri"/>
                <a:cs typeface="Calibri"/>
              </a:rPr>
              <a:t>a</a:t>
            </a:r>
            <a:r>
              <a:rPr sz="1467" spc="-77" dirty="0">
                <a:solidFill>
                  <a:srgbClr val="FDFFFD"/>
                </a:solidFill>
                <a:latin typeface="Calibri"/>
                <a:cs typeface="Calibri"/>
              </a:rPr>
              <a:t> </a:t>
            </a:r>
            <a:r>
              <a:rPr sz="1467" spc="39" dirty="0">
                <a:solidFill>
                  <a:srgbClr val="FDFFFD"/>
                </a:solidFill>
                <a:latin typeface="Calibri"/>
                <a:cs typeface="Calibri"/>
              </a:rPr>
              <a:t>f</a:t>
            </a:r>
            <a:r>
              <a:rPr sz="1467" spc="52" dirty="0">
                <a:solidFill>
                  <a:srgbClr val="FDFFFD"/>
                </a:solidFill>
                <a:latin typeface="Calibri"/>
                <a:cs typeface="Calibri"/>
              </a:rPr>
              <a:t>i</a:t>
            </a:r>
            <a:r>
              <a:rPr sz="1467" spc="12" dirty="0">
                <a:solidFill>
                  <a:srgbClr val="FDFFFD"/>
                </a:solidFill>
                <a:latin typeface="Calibri"/>
                <a:cs typeface="Calibri"/>
              </a:rPr>
              <a:t>s</a:t>
            </a:r>
            <a:r>
              <a:rPr sz="1467" spc="52" dirty="0">
                <a:solidFill>
                  <a:srgbClr val="FDFFFD"/>
                </a:solidFill>
                <a:latin typeface="Calibri"/>
                <a:cs typeface="Calibri"/>
              </a:rPr>
              <a:t>i</a:t>
            </a:r>
            <a:r>
              <a:rPr sz="1467" dirty="0">
                <a:solidFill>
                  <a:srgbClr val="FDFFFD"/>
                </a:solidFill>
                <a:latin typeface="Calibri"/>
                <a:cs typeface="Calibri"/>
              </a:rPr>
              <a:t>k</a:t>
            </a:r>
            <a:r>
              <a:rPr sz="1467" spc="-65" dirty="0">
                <a:solidFill>
                  <a:srgbClr val="FDFFFD"/>
                </a:solidFill>
                <a:latin typeface="Calibri"/>
                <a:cs typeface="Calibri"/>
              </a:rPr>
              <a:t> </a:t>
            </a:r>
            <a:r>
              <a:rPr sz="1467" spc="12" dirty="0">
                <a:solidFill>
                  <a:srgbClr val="FDFFFD"/>
                </a:solidFill>
                <a:latin typeface="Calibri"/>
                <a:cs typeface="Calibri"/>
              </a:rPr>
              <a:t>d</a:t>
            </a:r>
            <a:r>
              <a:rPr sz="1467" spc="-19" dirty="0">
                <a:solidFill>
                  <a:srgbClr val="FDFFFD"/>
                </a:solidFill>
                <a:latin typeface="Calibri"/>
                <a:cs typeface="Calibri"/>
              </a:rPr>
              <a:t>a</a:t>
            </a:r>
            <a:r>
              <a:rPr sz="1467" dirty="0">
                <a:solidFill>
                  <a:srgbClr val="FDFFFD"/>
                </a:solidFill>
                <a:latin typeface="Calibri"/>
                <a:cs typeface="Calibri"/>
              </a:rPr>
              <a:t>n</a:t>
            </a:r>
            <a:r>
              <a:rPr sz="1467" spc="-75" dirty="0">
                <a:solidFill>
                  <a:srgbClr val="FDFFFD"/>
                </a:solidFill>
                <a:latin typeface="Calibri"/>
                <a:cs typeface="Calibri"/>
              </a:rPr>
              <a:t> </a:t>
            </a:r>
            <a:r>
              <a:rPr sz="1467" spc="12" dirty="0">
                <a:solidFill>
                  <a:srgbClr val="FDFFFD"/>
                </a:solidFill>
                <a:latin typeface="Calibri"/>
                <a:cs typeface="Calibri"/>
              </a:rPr>
              <a:t>d</a:t>
            </a:r>
            <a:r>
              <a:rPr sz="1467" spc="52" dirty="0">
                <a:solidFill>
                  <a:srgbClr val="FDFFFD"/>
                </a:solidFill>
                <a:latin typeface="Calibri"/>
                <a:cs typeface="Calibri"/>
              </a:rPr>
              <a:t>i</a:t>
            </a:r>
            <a:r>
              <a:rPr sz="1467" spc="-5" dirty="0">
                <a:solidFill>
                  <a:srgbClr val="FDFFFD"/>
                </a:solidFill>
                <a:latin typeface="Calibri"/>
                <a:cs typeface="Calibri"/>
              </a:rPr>
              <a:t>g</a:t>
            </a:r>
            <a:r>
              <a:rPr sz="1467" spc="52" dirty="0">
                <a:solidFill>
                  <a:srgbClr val="FDFFFD"/>
                </a:solidFill>
                <a:latin typeface="Calibri"/>
                <a:cs typeface="Calibri"/>
              </a:rPr>
              <a:t>i</a:t>
            </a:r>
            <a:r>
              <a:rPr sz="1467" dirty="0">
                <a:solidFill>
                  <a:srgbClr val="FDFFFD"/>
                </a:solidFill>
                <a:latin typeface="Calibri"/>
                <a:cs typeface="Calibri"/>
              </a:rPr>
              <a:t>t</a:t>
            </a:r>
            <a:r>
              <a:rPr sz="1467" spc="-19" dirty="0">
                <a:solidFill>
                  <a:srgbClr val="FDFFFD"/>
                </a:solidFill>
                <a:latin typeface="Calibri"/>
                <a:cs typeface="Calibri"/>
              </a:rPr>
              <a:t>a</a:t>
            </a:r>
            <a:r>
              <a:rPr sz="1467" spc="52" dirty="0">
                <a:solidFill>
                  <a:srgbClr val="FDFFFD"/>
                </a:solidFill>
                <a:latin typeface="Calibri"/>
                <a:cs typeface="Calibri"/>
              </a:rPr>
              <a:t>l</a:t>
            </a:r>
            <a:r>
              <a:rPr sz="1467" dirty="0">
                <a:solidFill>
                  <a:srgbClr val="FDFFFD"/>
                </a:solidFill>
                <a:latin typeface="Calibri"/>
                <a:cs typeface="Calibri"/>
              </a:rPr>
              <a:t>)</a:t>
            </a:r>
            <a:endParaRPr sz="1467">
              <a:latin typeface="Calibri"/>
              <a:cs typeface="Calibri"/>
            </a:endParaRPr>
          </a:p>
          <a:p>
            <a:pPr marL="5595479">
              <a:lnSpc>
                <a:spcPct val="98958"/>
              </a:lnSpc>
              <a:spcBef>
                <a:spcPts val="5716"/>
              </a:spcBef>
            </a:pPr>
            <a:r>
              <a:rPr sz="867" spc="12" dirty="0">
                <a:solidFill>
                  <a:srgbClr val="FFFFFF"/>
                </a:solidFill>
                <a:latin typeface="Bernard MT Condensed"/>
                <a:cs typeface="Bernard MT Condensed"/>
              </a:rPr>
              <a:t>OP</a:t>
            </a:r>
            <a:r>
              <a:rPr sz="867" spc="-19" dirty="0">
                <a:solidFill>
                  <a:srgbClr val="FFFFFF"/>
                </a:solidFill>
                <a:latin typeface="Bernard MT Condensed"/>
                <a:cs typeface="Bernard MT Condensed"/>
              </a:rPr>
              <a:t>T</a:t>
            </a:r>
            <a:r>
              <a:rPr sz="867" spc="-59" dirty="0">
                <a:solidFill>
                  <a:srgbClr val="FFFFFF"/>
                </a:solidFill>
                <a:latin typeface="Bernard MT Condensed"/>
                <a:cs typeface="Bernard MT Condensed"/>
              </a:rPr>
              <a:t>I</a:t>
            </a:r>
            <a:r>
              <a:rPr sz="867" spc="-25" dirty="0">
                <a:solidFill>
                  <a:srgbClr val="FFFFFF"/>
                </a:solidFill>
                <a:latin typeface="Bernard MT Condensed"/>
                <a:cs typeface="Bernard MT Condensed"/>
              </a:rPr>
              <a:t>M</a:t>
            </a:r>
            <a:r>
              <a:rPr sz="867" spc="-33" dirty="0">
                <a:solidFill>
                  <a:srgbClr val="FFFFFF"/>
                </a:solidFill>
                <a:latin typeface="Bernard MT Condensed"/>
                <a:cs typeface="Bernard MT Condensed"/>
              </a:rPr>
              <a:t>A</a:t>
            </a:r>
            <a:r>
              <a:rPr sz="867" spc="-39" dirty="0">
                <a:solidFill>
                  <a:srgbClr val="FFFFFF"/>
                </a:solidFill>
                <a:latin typeface="Bernard MT Condensed"/>
                <a:cs typeface="Bernard MT Condensed"/>
              </a:rPr>
              <a:t>S</a:t>
            </a:r>
            <a:r>
              <a:rPr sz="867" spc="-59" dirty="0">
                <a:solidFill>
                  <a:srgbClr val="FFFFFF"/>
                </a:solidFill>
                <a:latin typeface="Bernard MT Condensed"/>
                <a:cs typeface="Bernard MT Condensed"/>
              </a:rPr>
              <a:t>I</a:t>
            </a:r>
            <a:r>
              <a:rPr sz="867" dirty="0">
                <a:solidFill>
                  <a:srgbClr val="FFFFFF"/>
                </a:solidFill>
                <a:latin typeface="Bernard MT Condensed"/>
                <a:cs typeface="Bernard MT Condensed"/>
              </a:rPr>
              <a:t>,  </a:t>
            </a:r>
            <a:r>
              <a:rPr sz="867" spc="35" dirty="0">
                <a:solidFill>
                  <a:srgbClr val="FFFFFF"/>
                </a:solidFill>
                <a:latin typeface="Bernard MT Condensed"/>
                <a:cs typeface="Bernard MT Condensed"/>
              </a:rPr>
              <a:t> </a:t>
            </a:r>
            <a:r>
              <a:rPr sz="867" spc="-59" dirty="0">
                <a:solidFill>
                  <a:srgbClr val="FFFFFF"/>
                </a:solidFill>
                <a:latin typeface="Bernard MT Condensed"/>
                <a:cs typeface="Bernard MT Condensed"/>
              </a:rPr>
              <a:t>I</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P</a:t>
            </a:r>
            <a:r>
              <a:rPr sz="867" spc="33" dirty="0">
                <a:solidFill>
                  <a:srgbClr val="FFFFFF"/>
                </a:solidFill>
                <a:latin typeface="Bernard MT Condensed"/>
                <a:cs typeface="Bernard MT Condensed"/>
              </a:rPr>
              <a:t>L</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N</a:t>
            </a:r>
            <a:r>
              <a:rPr sz="867" spc="-19" dirty="0">
                <a:solidFill>
                  <a:srgbClr val="FFFFFF"/>
                </a:solidFill>
                <a:latin typeface="Bernard MT Condensed"/>
                <a:cs typeface="Bernard MT Condensed"/>
              </a:rPr>
              <a:t>T</a:t>
            </a:r>
            <a:r>
              <a:rPr sz="867" spc="-33" dirty="0">
                <a:solidFill>
                  <a:srgbClr val="FFFFFF"/>
                </a:solidFill>
                <a:latin typeface="Bernard MT Condensed"/>
                <a:cs typeface="Bernard MT Condensed"/>
              </a:rPr>
              <a:t>A</a:t>
            </a:r>
            <a:r>
              <a:rPr sz="867" spc="-39" dirty="0">
                <a:solidFill>
                  <a:srgbClr val="FFFFFF"/>
                </a:solidFill>
                <a:latin typeface="Bernard MT Condensed"/>
                <a:cs typeface="Bernard MT Condensed"/>
              </a:rPr>
              <a:t>S</a:t>
            </a:r>
            <a:r>
              <a:rPr sz="867" dirty="0">
                <a:solidFill>
                  <a:srgbClr val="FFFFFF"/>
                </a:solidFill>
                <a:latin typeface="Bernard MT Condensed"/>
                <a:cs typeface="Bernard MT Condensed"/>
              </a:rPr>
              <a:t>I  </a:t>
            </a:r>
            <a:r>
              <a:rPr sz="867" spc="47" dirty="0">
                <a:solidFill>
                  <a:srgbClr val="FFFFFF"/>
                </a:solidFill>
                <a:latin typeface="Bernard MT Condensed"/>
                <a:cs typeface="Bernard MT Condensed"/>
              </a:rPr>
              <a:t> </a:t>
            </a:r>
            <a:r>
              <a:rPr sz="867" spc="19" dirty="0">
                <a:solidFill>
                  <a:srgbClr val="FFFFFF"/>
                </a:solidFill>
                <a:latin typeface="Bernard MT Condensed"/>
                <a:cs typeface="Bernard MT Condensed"/>
              </a:rPr>
              <a:t>K</a:t>
            </a:r>
            <a:r>
              <a:rPr sz="867" spc="12" dirty="0">
                <a:solidFill>
                  <a:srgbClr val="FFFFFF"/>
                </a:solidFill>
                <a:latin typeface="Bernard MT Condensed"/>
                <a:cs typeface="Bernard MT Condensed"/>
              </a:rPr>
              <a:t>O</a:t>
            </a:r>
            <a:r>
              <a:rPr sz="867" spc="-12" dirty="0">
                <a:solidFill>
                  <a:srgbClr val="FFFFFF"/>
                </a:solidFill>
                <a:latin typeface="Bernard MT Condensed"/>
                <a:cs typeface="Bernard MT Condensed"/>
              </a:rPr>
              <a:t>N</a:t>
            </a:r>
            <a:r>
              <a:rPr sz="867" spc="-39" dirty="0">
                <a:solidFill>
                  <a:srgbClr val="FFFFFF"/>
                </a:solidFill>
                <a:latin typeface="Bernard MT Condensed"/>
                <a:cs typeface="Bernard MT Condensed"/>
              </a:rPr>
              <a:t>S</a:t>
            </a:r>
            <a:r>
              <a:rPr sz="867" spc="25" dirty="0">
                <a:solidFill>
                  <a:srgbClr val="FFFFFF"/>
                </a:solidFill>
                <a:latin typeface="Bernard MT Condensed"/>
                <a:cs typeface="Bernard MT Condensed"/>
              </a:rPr>
              <a:t>E</a:t>
            </a:r>
            <a:r>
              <a:rPr sz="867" dirty="0">
                <a:solidFill>
                  <a:srgbClr val="FFFFFF"/>
                </a:solidFill>
                <a:latin typeface="Bernard MT Condensed"/>
                <a:cs typeface="Bernard MT Condensed"/>
              </a:rPr>
              <a:t>P</a:t>
            </a:r>
            <a:r>
              <a:rPr sz="867" spc="173" dirty="0">
                <a:solidFill>
                  <a:srgbClr val="FFFFFF"/>
                </a:solidFill>
                <a:latin typeface="Bernard MT Condensed"/>
                <a:cs typeface="Bernard MT Condensed"/>
              </a:rPr>
              <a:t> </a:t>
            </a:r>
            <a:r>
              <a:rPr sz="867" spc="12" dirty="0">
                <a:solidFill>
                  <a:srgbClr val="FFFFFF"/>
                </a:solidFill>
                <a:latin typeface="Bernard MT Condensed"/>
                <a:cs typeface="Bernard MT Condensed"/>
              </a:rPr>
              <a:t>P</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B</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L</a:t>
            </a:r>
            <a:r>
              <a:rPr sz="867" spc="-33" dirty="0">
                <a:solidFill>
                  <a:srgbClr val="FFFFFF"/>
                </a:solidFill>
                <a:latin typeface="Bernard MT Condensed"/>
                <a:cs typeface="Bernard MT Condensed"/>
              </a:rPr>
              <a:t>A</a:t>
            </a:r>
            <a:r>
              <a:rPr sz="867" spc="-72" dirty="0">
                <a:solidFill>
                  <a:srgbClr val="FFFFFF"/>
                </a:solidFill>
                <a:latin typeface="Bernard MT Condensed"/>
                <a:cs typeface="Bernard MT Condensed"/>
              </a:rPr>
              <a:t>J</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N  </a:t>
            </a:r>
            <a:r>
              <a:rPr sz="867" spc="5" dirty="0">
                <a:solidFill>
                  <a:srgbClr val="FFFFFF"/>
                </a:solidFill>
                <a:latin typeface="Bernard MT Condensed"/>
                <a:cs typeface="Bernard MT Condensed"/>
              </a:rPr>
              <a:t> </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OD</a:t>
            </a:r>
            <a:r>
              <a:rPr sz="867" spc="25" dirty="0">
                <a:solidFill>
                  <a:srgbClr val="FFFFFF"/>
                </a:solidFill>
                <a:latin typeface="Bernard MT Condensed"/>
                <a:cs typeface="Bernard MT Condensed"/>
              </a:rPr>
              <a:t>E</a:t>
            </a:r>
            <a:r>
              <a:rPr sz="867" dirty="0">
                <a:solidFill>
                  <a:srgbClr val="FFFFFF"/>
                </a:solidFill>
                <a:latin typeface="Bernard MT Condensed"/>
                <a:cs typeface="Bernard MT Condensed"/>
              </a:rPr>
              <a:t>L</a:t>
            </a:r>
            <a:r>
              <a:rPr sz="867" spc="84" dirty="0">
                <a:solidFill>
                  <a:srgbClr val="FFFFFF"/>
                </a:solidFill>
                <a:latin typeface="Bernard MT Condensed"/>
                <a:cs typeface="Bernard MT Condensed"/>
              </a:rPr>
              <a:t> </a:t>
            </a:r>
            <a:r>
              <a:rPr sz="867" spc="12" dirty="0">
                <a:solidFill>
                  <a:srgbClr val="FFFFFF"/>
                </a:solidFill>
                <a:latin typeface="Bernard MT Condensed"/>
                <a:cs typeface="Bernard MT Condensed"/>
              </a:rPr>
              <a:t>D</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59" dirty="0">
                <a:solidFill>
                  <a:srgbClr val="FFFFFF"/>
                </a:solidFill>
                <a:latin typeface="Bernard MT Condensed"/>
                <a:cs typeface="Bernard MT Condensed"/>
              </a:rPr>
              <a:t>I</a:t>
            </a:r>
            <a:r>
              <a:rPr sz="867" spc="-12" dirty="0">
                <a:solidFill>
                  <a:srgbClr val="FFFFFF"/>
                </a:solidFill>
                <a:latin typeface="Bernard MT Condensed"/>
                <a:cs typeface="Bernard MT Condensed"/>
              </a:rPr>
              <a:t>N</a:t>
            </a:r>
            <a:r>
              <a:rPr sz="867" dirty="0">
                <a:solidFill>
                  <a:srgbClr val="FFFFFF"/>
                </a:solidFill>
                <a:latin typeface="Bernard MT Condensed"/>
                <a:cs typeface="Bernard MT Condensed"/>
              </a:rPr>
              <a:t>G </a:t>
            </a:r>
            <a:r>
              <a:rPr sz="867" spc="63" dirty="0">
                <a:solidFill>
                  <a:srgbClr val="FFFFFF"/>
                </a:solidFill>
                <a:latin typeface="Bernard MT Condensed"/>
                <a:cs typeface="Bernard MT Condensed"/>
              </a:rPr>
              <a:t> </a:t>
            </a:r>
            <a:r>
              <a:rPr sz="867" spc="-39" dirty="0">
                <a:solidFill>
                  <a:srgbClr val="FFFFFF"/>
                </a:solidFill>
                <a:latin typeface="Bernard MT Condensed"/>
                <a:cs typeface="Bernard MT Condensed"/>
              </a:rPr>
              <a:t>S</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B</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G</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I </a:t>
            </a:r>
            <a:r>
              <a:rPr sz="867" spc="1" dirty="0">
                <a:solidFill>
                  <a:srgbClr val="FFFFFF"/>
                </a:solidFill>
                <a:latin typeface="Bernard MT Condensed"/>
                <a:cs typeface="Bernard MT Condensed"/>
              </a:rPr>
              <a:t> </a:t>
            </a:r>
            <a:r>
              <a:rPr sz="867" spc="-33" dirty="0">
                <a:solidFill>
                  <a:srgbClr val="FFFFFF"/>
                </a:solidFill>
                <a:latin typeface="Bernard MT Condensed"/>
                <a:cs typeface="Bernard MT Condensed"/>
              </a:rPr>
              <a:t>A</a:t>
            </a:r>
            <a:r>
              <a:rPr sz="867" spc="33" dirty="0">
                <a:solidFill>
                  <a:srgbClr val="FFFFFF"/>
                </a:solidFill>
                <a:latin typeface="Bernard MT Condensed"/>
                <a:cs typeface="Bernard MT Condensed"/>
              </a:rPr>
              <a:t>L</a:t>
            </a:r>
            <a:r>
              <a:rPr sz="867" spc="-19" dirty="0">
                <a:solidFill>
                  <a:srgbClr val="FFFFFF"/>
                </a:solidFill>
                <a:latin typeface="Bernard MT Condensed"/>
                <a:cs typeface="Bernard MT Condensed"/>
              </a:rPr>
              <a:t>T</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R</a:t>
            </a:r>
            <a:r>
              <a:rPr sz="867" spc="-12" dirty="0">
                <a:solidFill>
                  <a:srgbClr val="FFFFFF"/>
                </a:solidFill>
                <a:latin typeface="Bernard MT Condensed"/>
                <a:cs typeface="Bernard MT Condensed"/>
              </a:rPr>
              <a:t>N</a:t>
            </a:r>
            <a:r>
              <a:rPr sz="867" spc="-33" dirty="0">
                <a:solidFill>
                  <a:srgbClr val="FFFFFF"/>
                </a:solidFill>
                <a:latin typeface="Bernard MT Condensed"/>
                <a:cs typeface="Bernard MT Condensed"/>
              </a:rPr>
              <a:t>A</a:t>
            </a:r>
            <a:r>
              <a:rPr sz="867" spc="-19" dirty="0">
                <a:solidFill>
                  <a:srgbClr val="FFFFFF"/>
                </a:solidFill>
                <a:latin typeface="Bernard MT Condensed"/>
                <a:cs typeface="Bernard MT Condensed"/>
              </a:rPr>
              <a:t>T</a:t>
            </a:r>
            <a:r>
              <a:rPr sz="867" spc="-59" dirty="0">
                <a:solidFill>
                  <a:srgbClr val="FFFFFF"/>
                </a:solidFill>
                <a:latin typeface="Bernard MT Condensed"/>
                <a:cs typeface="Bernard MT Condensed"/>
              </a:rPr>
              <a:t>I</a:t>
            </a:r>
            <a:r>
              <a:rPr sz="867" dirty="0">
                <a:solidFill>
                  <a:srgbClr val="FFFFFF"/>
                </a:solidFill>
                <a:latin typeface="Bernard MT Condensed"/>
                <a:cs typeface="Bernard MT Condensed"/>
              </a:rPr>
              <a:t>F</a:t>
            </a:r>
            <a:endParaRPr sz="867">
              <a:latin typeface="Bernard MT Condensed"/>
              <a:cs typeface="Bernard MT Condense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9" name="object 9"/>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10" name="object 10"/>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11" name="object 11"/>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12" name="object 12"/>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13" name="object 13"/>
          <p:cNvSpPr/>
          <p:nvPr/>
        </p:nvSpPr>
        <p:spPr>
          <a:xfrm>
            <a:off x="9766301" y="88901"/>
            <a:ext cx="2324100" cy="6083300"/>
          </a:xfrm>
          <a:custGeom>
            <a:avLst/>
            <a:gdLst/>
            <a:ahLst/>
            <a:cxnLst/>
            <a:rect l="l" t="t" r="r" b="b"/>
            <a:pathLst>
              <a:path w="1743075" h="4562475">
                <a:moveTo>
                  <a:pt x="0" y="4562475"/>
                </a:moveTo>
                <a:lnTo>
                  <a:pt x="1743075" y="4562475"/>
                </a:lnTo>
                <a:lnTo>
                  <a:pt x="1743075" y="0"/>
                </a:lnTo>
                <a:lnTo>
                  <a:pt x="0" y="0"/>
                </a:lnTo>
                <a:lnTo>
                  <a:pt x="0" y="4562475"/>
                </a:lnTo>
                <a:close/>
              </a:path>
            </a:pathLst>
          </a:custGeom>
          <a:solidFill>
            <a:srgbClr val="F1F1F1"/>
          </a:solidFill>
        </p:spPr>
        <p:txBody>
          <a:bodyPr wrap="square" lIns="0" tIns="0" rIns="0" bIns="0" rtlCol="0">
            <a:noAutofit/>
          </a:bodyPr>
          <a:lstStyle/>
          <a:p>
            <a:endParaRPr sz="2400"/>
          </a:p>
        </p:txBody>
      </p:sp>
      <p:sp>
        <p:nvSpPr>
          <p:cNvPr id="14" name="object 14"/>
          <p:cNvSpPr/>
          <p:nvPr/>
        </p:nvSpPr>
        <p:spPr>
          <a:xfrm>
            <a:off x="9766301" y="88901"/>
            <a:ext cx="2324100" cy="6083300"/>
          </a:xfrm>
          <a:prstGeom prst="rect">
            <a:avLst/>
          </a:prstGeom>
          <a:blipFill>
            <a:blip r:embed="rId2" cstate="print"/>
            <a:stretch>
              <a:fillRect/>
            </a:stretch>
          </a:blipFill>
        </p:spPr>
        <p:txBody>
          <a:bodyPr wrap="square" lIns="0" tIns="0" rIns="0" bIns="0" rtlCol="0">
            <a:noAutofit/>
          </a:bodyPr>
          <a:lstStyle/>
          <a:p>
            <a:endParaRPr sz="2400"/>
          </a:p>
        </p:txBody>
      </p:sp>
      <p:sp>
        <p:nvSpPr>
          <p:cNvPr id="15" name="object 15"/>
          <p:cNvSpPr/>
          <p:nvPr/>
        </p:nvSpPr>
        <p:spPr>
          <a:xfrm>
            <a:off x="139700" y="6210301"/>
            <a:ext cx="9423400" cy="546100"/>
          </a:xfrm>
          <a:prstGeom prst="rect">
            <a:avLst/>
          </a:prstGeom>
          <a:blipFill>
            <a:blip r:embed="rId3" cstate="print"/>
            <a:stretch>
              <a:fillRect/>
            </a:stretch>
          </a:blipFill>
        </p:spPr>
        <p:txBody>
          <a:bodyPr wrap="square" lIns="0" tIns="0" rIns="0" bIns="0" rtlCol="0">
            <a:noAutofit/>
          </a:bodyPr>
          <a:lstStyle/>
          <a:p>
            <a:endParaRPr sz="2400"/>
          </a:p>
        </p:txBody>
      </p:sp>
      <p:sp>
        <p:nvSpPr>
          <p:cNvPr id="16" name="object 16"/>
          <p:cNvSpPr/>
          <p:nvPr/>
        </p:nvSpPr>
        <p:spPr>
          <a:xfrm>
            <a:off x="317501" y="6172201"/>
            <a:ext cx="1308100" cy="495300"/>
          </a:xfrm>
          <a:prstGeom prst="rect">
            <a:avLst/>
          </a:prstGeom>
          <a:blipFill>
            <a:blip r:embed="rId4" cstate="print"/>
            <a:stretch>
              <a:fillRect/>
            </a:stretch>
          </a:blipFill>
        </p:spPr>
        <p:txBody>
          <a:bodyPr wrap="square" lIns="0" tIns="0" rIns="0" bIns="0" rtlCol="0">
            <a:noAutofit/>
          </a:bodyPr>
          <a:lstStyle/>
          <a:p>
            <a:endParaRPr sz="2400"/>
          </a:p>
        </p:txBody>
      </p:sp>
      <p:sp>
        <p:nvSpPr>
          <p:cNvPr id="17" name="object 17"/>
          <p:cNvSpPr/>
          <p:nvPr/>
        </p:nvSpPr>
        <p:spPr>
          <a:xfrm>
            <a:off x="-12699" y="177800"/>
            <a:ext cx="1155700" cy="812800"/>
          </a:xfrm>
          <a:prstGeom prst="rect">
            <a:avLst/>
          </a:prstGeom>
          <a:blipFill>
            <a:blip r:embed="rId5" cstate="print"/>
            <a:stretch>
              <a:fillRect/>
            </a:stretch>
          </a:blipFill>
        </p:spPr>
        <p:txBody>
          <a:bodyPr wrap="square" lIns="0" tIns="0" rIns="0" bIns="0" rtlCol="0">
            <a:noAutofit/>
          </a:bodyPr>
          <a:lstStyle/>
          <a:p>
            <a:endParaRPr sz="2400"/>
          </a:p>
        </p:txBody>
      </p:sp>
      <p:sp>
        <p:nvSpPr>
          <p:cNvPr id="18" name="object 18"/>
          <p:cNvSpPr/>
          <p:nvPr/>
        </p:nvSpPr>
        <p:spPr>
          <a:xfrm>
            <a:off x="3048000" y="584201"/>
            <a:ext cx="3733800" cy="3670300"/>
          </a:xfrm>
          <a:prstGeom prst="rect">
            <a:avLst/>
          </a:prstGeom>
          <a:blipFill>
            <a:blip r:embed="rId6" cstate="print"/>
            <a:stretch>
              <a:fillRect/>
            </a:stretch>
          </a:blipFill>
        </p:spPr>
        <p:txBody>
          <a:bodyPr wrap="square" lIns="0" tIns="0" rIns="0" bIns="0" rtlCol="0">
            <a:noAutofit/>
          </a:bodyPr>
          <a:lstStyle/>
          <a:p>
            <a:endParaRPr sz="2400"/>
          </a:p>
        </p:txBody>
      </p:sp>
      <p:sp>
        <p:nvSpPr>
          <p:cNvPr id="19" name="object 19"/>
          <p:cNvSpPr/>
          <p:nvPr/>
        </p:nvSpPr>
        <p:spPr>
          <a:xfrm>
            <a:off x="10020300" y="5499101"/>
            <a:ext cx="1676400" cy="495300"/>
          </a:xfrm>
          <a:prstGeom prst="rect">
            <a:avLst/>
          </a:prstGeom>
          <a:blipFill>
            <a:blip r:embed="rId7" cstate="print"/>
            <a:stretch>
              <a:fillRect/>
            </a:stretch>
          </a:blipFill>
        </p:spPr>
        <p:txBody>
          <a:bodyPr wrap="square" lIns="0" tIns="0" rIns="0" bIns="0" rtlCol="0">
            <a:noAutofit/>
          </a:bodyPr>
          <a:lstStyle/>
          <a:p>
            <a:endParaRPr sz="2400"/>
          </a:p>
        </p:txBody>
      </p:sp>
      <p:sp>
        <p:nvSpPr>
          <p:cNvPr id="20" name="object 20"/>
          <p:cNvSpPr/>
          <p:nvPr/>
        </p:nvSpPr>
        <p:spPr>
          <a:xfrm>
            <a:off x="10007600" y="5486401"/>
            <a:ext cx="1701800" cy="520700"/>
          </a:xfrm>
          <a:prstGeom prst="rect">
            <a:avLst/>
          </a:prstGeom>
          <a:blipFill>
            <a:blip r:embed="rId8" cstate="print"/>
            <a:stretch>
              <a:fillRect/>
            </a:stretch>
          </a:blipFill>
        </p:spPr>
        <p:txBody>
          <a:bodyPr wrap="square" lIns="0" tIns="0" rIns="0" bIns="0" rtlCol="0">
            <a:noAutofit/>
          </a:bodyPr>
          <a:lstStyle/>
          <a:p>
            <a:endParaRPr sz="2400"/>
          </a:p>
        </p:txBody>
      </p:sp>
      <p:sp>
        <p:nvSpPr>
          <p:cNvPr id="21" name="object 21"/>
          <p:cNvSpPr/>
          <p:nvPr/>
        </p:nvSpPr>
        <p:spPr>
          <a:xfrm>
            <a:off x="9906000" y="5384801"/>
            <a:ext cx="1905000" cy="723900"/>
          </a:xfrm>
          <a:custGeom>
            <a:avLst/>
            <a:gdLst/>
            <a:ahLst/>
            <a:cxnLst/>
            <a:rect l="l" t="t" r="r" b="b"/>
            <a:pathLst>
              <a:path w="1428750" h="542925">
                <a:moveTo>
                  <a:pt x="0" y="542925"/>
                </a:moveTo>
                <a:lnTo>
                  <a:pt x="51434" y="491490"/>
                </a:lnTo>
                <a:lnTo>
                  <a:pt x="51434" y="51434"/>
                </a:lnTo>
                <a:lnTo>
                  <a:pt x="1377315" y="51434"/>
                </a:lnTo>
                <a:lnTo>
                  <a:pt x="1377315" y="491490"/>
                </a:lnTo>
                <a:lnTo>
                  <a:pt x="51434" y="491490"/>
                </a:lnTo>
                <a:lnTo>
                  <a:pt x="1428750" y="542925"/>
                </a:lnTo>
                <a:lnTo>
                  <a:pt x="1428750" y="0"/>
                </a:lnTo>
                <a:lnTo>
                  <a:pt x="0" y="0"/>
                </a:lnTo>
                <a:lnTo>
                  <a:pt x="0" y="542925"/>
                </a:lnTo>
                <a:close/>
              </a:path>
              <a:path w="1428750" h="542925">
                <a:moveTo>
                  <a:pt x="68579" y="474345"/>
                </a:moveTo>
                <a:lnTo>
                  <a:pt x="85725" y="457200"/>
                </a:lnTo>
                <a:lnTo>
                  <a:pt x="85725" y="85725"/>
                </a:lnTo>
                <a:lnTo>
                  <a:pt x="1343025" y="85725"/>
                </a:lnTo>
                <a:lnTo>
                  <a:pt x="1343025" y="457200"/>
                </a:lnTo>
                <a:lnTo>
                  <a:pt x="85725" y="457200"/>
                </a:lnTo>
                <a:lnTo>
                  <a:pt x="1360170" y="474345"/>
                </a:lnTo>
                <a:lnTo>
                  <a:pt x="1360170" y="68580"/>
                </a:lnTo>
                <a:lnTo>
                  <a:pt x="68579" y="68580"/>
                </a:lnTo>
                <a:lnTo>
                  <a:pt x="68579" y="474345"/>
                </a:lnTo>
                <a:close/>
              </a:path>
              <a:path w="1428750" h="542925">
                <a:moveTo>
                  <a:pt x="85725" y="457200"/>
                </a:moveTo>
                <a:lnTo>
                  <a:pt x="68579" y="474345"/>
                </a:lnTo>
                <a:lnTo>
                  <a:pt x="1360170" y="474345"/>
                </a:lnTo>
                <a:lnTo>
                  <a:pt x="85725" y="457200"/>
                </a:lnTo>
                <a:close/>
              </a:path>
              <a:path w="1428750" h="542925">
                <a:moveTo>
                  <a:pt x="51434" y="491490"/>
                </a:moveTo>
                <a:lnTo>
                  <a:pt x="0" y="542925"/>
                </a:lnTo>
                <a:lnTo>
                  <a:pt x="1428750" y="542925"/>
                </a:lnTo>
                <a:lnTo>
                  <a:pt x="51434" y="491490"/>
                </a:lnTo>
                <a:close/>
              </a:path>
            </a:pathLst>
          </a:custGeom>
          <a:solidFill>
            <a:srgbClr val="000000"/>
          </a:solidFill>
        </p:spPr>
        <p:txBody>
          <a:bodyPr wrap="square" lIns="0" tIns="0" rIns="0" bIns="0" rtlCol="0">
            <a:noAutofit/>
          </a:bodyPr>
          <a:lstStyle/>
          <a:p>
            <a:endParaRPr sz="2400"/>
          </a:p>
        </p:txBody>
      </p:sp>
      <p:sp>
        <p:nvSpPr>
          <p:cNvPr id="22" name="object 22"/>
          <p:cNvSpPr/>
          <p:nvPr/>
        </p:nvSpPr>
        <p:spPr>
          <a:xfrm>
            <a:off x="9906000" y="5384801"/>
            <a:ext cx="1905000" cy="723900"/>
          </a:xfrm>
          <a:custGeom>
            <a:avLst/>
            <a:gdLst/>
            <a:ahLst/>
            <a:cxnLst/>
            <a:rect l="l" t="t" r="r" b="b"/>
            <a:pathLst>
              <a:path w="1428750" h="542925">
                <a:moveTo>
                  <a:pt x="0" y="0"/>
                </a:moveTo>
                <a:lnTo>
                  <a:pt x="0" y="542925"/>
                </a:lnTo>
                <a:lnTo>
                  <a:pt x="1428750" y="542925"/>
                </a:lnTo>
                <a:lnTo>
                  <a:pt x="1428750" y="0"/>
                </a:lnTo>
                <a:lnTo>
                  <a:pt x="0" y="0"/>
                </a:lnTo>
                <a:close/>
              </a:path>
            </a:pathLst>
          </a:custGeom>
          <a:solidFill>
            <a:srgbClr val="000000"/>
          </a:solidFill>
        </p:spPr>
        <p:txBody>
          <a:bodyPr wrap="square" lIns="0" tIns="0" rIns="0" bIns="0" rtlCol="0">
            <a:noAutofit/>
          </a:bodyPr>
          <a:lstStyle/>
          <a:p>
            <a:endParaRPr sz="2400"/>
          </a:p>
        </p:txBody>
      </p:sp>
      <p:sp>
        <p:nvSpPr>
          <p:cNvPr id="23" name="object 23"/>
          <p:cNvSpPr/>
          <p:nvPr/>
        </p:nvSpPr>
        <p:spPr>
          <a:xfrm>
            <a:off x="9974579" y="5453381"/>
            <a:ext cx="1767840" cy="586740"/>
          </a:xfrm>
          <a:custGeom>
            <a:avLst/>
            <a:gdLst/>
            <a:ahLst/>
            <a:cxnLst/>
            <a:rect l="l" t="t" r="r" b="b"/>
            <a:pathLst>
              <a:path w="1325880" h="440055">
                <a:moveTo>
                  <a:pt x="0" y="440054"/>
                </a:moveTo>
                <a:lnTo>
                  <a:pt x="1325880" y="440054"/>
                </a:lnTo>
                <a:lnTo>
                  <a:pt x="1325880" y="0"/>
                </a:lnTo>
                <a:lnTo>
                  <a:pt x="0" y="0"/>
                </a:lnTo>
                <a:lnTo>
                  <a:pt x="0" y="440054"/>
                </a:lnTo>
                <a:close/>
              </a:path>
            </a:pathLst>
          </a:custGeom>
          <a:solidFill>
            <a:srgbClr val="000000"/>
          </a:solidFill>
        </p:spPr>
        <p:txBody>
          <a:bodyPr wrap="square" lIns="0" tIns="0" rIns="0" bIns="0" rtlCol="0">
            <a:noAutofit/>
          </a:bodyPr>
          <a:lstStyle/>
          <a:p>
            <a:endParaRPr sz="2400"/>
          </a:p>
        </p:txBody>
      </p:sp>
      <p:sp>
        <p:nvSpPr>
          <p:cNvPr id="24" name="object 24"/>
          <p:cNvSpPr/>
          <p:nvPr/>
        </p:nvSpPr>
        <p:spPr>
          <a:xfrm>
            <a:off x="9997440" y="5476239"/>
            <a:ext cx="1722120" cy="541019"/>
          </a:xfrm>
          <a:custGeom>
            <a:avLst/>
            <a:gdLst/>
            <a:ahLst/>
            <a:cxnLst/>
            <a:rect l="l" t="t" r="r" b="b"/>
            <a:pathLst>
              <a:path w="1291590" h="405764">
                <a:moveTo>
                  <a:pt x="0" y="0"/>
                </a:moveTo>
                <a:lnTo>
                  <a:pt x="0" y="405765"/>
                </a:lnTo>
                <a:lnTo>
                  <a:pt x="1291590" y="405765"/>
                </a:lnTo>
                <a:lnTo>
                  <a:pt x="1291590" y="0"/>
                </a:lnTo>
                <a:lnTo>
                  <a:pt x="0" y="0"/>
                </a:lnTo>
                <a:close/>
              </a:path>
            </a:pathLst>
          </a:custGeom>
          <a:solidFill>
            <a:srgbClr val="000000"/>
          </a:solidFill>
        </p:spPr>
        <p:txBody>
          <a:bodyPr wrap="square" lIns="0" tIns="0" rIns="0" bIns="0" rtlCol="0">
            <a:noAutofit/>
          </a:bodyPr>
          <a:lstStyle/>
          <a:p>
            <a:endParaRPr sz="2400"/>
          </a:p>
        </p:txBody>
      </p:sp>
      <p:sp>
        <p:nvSpPr>
          <p:cNvPr id="25" name="object 25"/>
          <p:cNvSpPr/>
          <p:nvPr/>
        </p:nvSpPr>
        <p:spPr>
          <a:xfrm>
            <a:off x="10020300" y="5499101"/>
            <a:ext cx="1676400" cy="495300"/>
          </a:xfrm>
          <a:custGeom>
            <a:avLst/>
            <a:gdLst/>
            <a:ahLst/>
            <a:cxnLst/>
            <a:rect l="l" t="t" r="r" b="b"/>
            <a:pathLst>
              <a:path w="1257300" h="371475">
                <a:moveTo>
                  <a:pt x="0" y="371475"/>
                </a:moveTo>
                <a:lnTo>
                  <a:pt x="1257300" y="371475"/>
                </a:lnTo>
                <a:lnTo>
                  <a:pt x="1257300" y="0"/>
                </a:lnTo>
                <a:lnTo>
                  <a:pt x="0" y="0"/>
                </a:lnTo>
                <a:lnTo>
                  <a:pt x="0" y="371475"/>
                </a:lnTo>
                <a:close/>
              </a:path>
            </a:pathLst>
          </a:custGeom>
          <a:solidFill>
            <a:srgbClr val="000000"/>
          </a:solidFill>
        </p:spPr>
        <p:txBody>
          <a:bodyPr wrap="square" lIns="0" tIns="0" rIns="0" bIns="0" rtlCol="0">
            <a:noAutofit/>
          </a:bodyPr>
          <a:lstStyle/>
          <a:p>
            <a:endParaRPr sz="2400"/>
          </a:p>
        </p:txBody>
      </p:sp>
      <p:sp>
        <p:nvSpPr>
          <p:cNvPr id="7" name="object 7"/>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6" name="object 6"/>
          <p:cNvSpPr txBox="1"/>
          <p:nvPr/>
        </p:nvSpPr>
        <p:spPr>
          <a:xfrm>
            <a:off x="9934787" y="6420786"/>
            <a:ext cx="1613047" cy="237489"/>
          </a:xfrm>
          <a:prstGeom prst="rect">
            <a:avLst/>
          </a:prstGeom>
        </p:spPr>
        <p:txBody>
          <a:bodyPr wrap="square" lIns="0" tIns="0" rIns="0" bIns="0" rtlCol="0">
            <a:noAutofit/>
          </a:bodyPr>
          <a:lstStyle/>
          <a:p>
            <a:pPr marL="16933">
              <a:lnSpc>
                <a:spcPts val="1793"/>
              </a:lnSpc>
              <a:spcBef>
                <a:spcPts val="89"/>
              </a:spcBef>
            </a:pPr>
            <a:r>
              <a:rPr sz="1600" spc="33" dirty="0">
                <a:solidFill>
                  <a:srgbClr val="FF0000"/>
                </a:solidFill>
                <a:latin typeface="Bernard MT Condensed"/>
                <a:cs typeface="Bernard MT Condensed"/>
              </a:rPr>
              <a:t>R</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j</a:t>
            </a:r>
            <a:r>
              <a:rPr sz="1600" spc="33" dirty="0">
                <a:solidFill>
                  <a:srgbClr val="FFC000"/>
                </a:solidFill>
                <a:latin typeface="Bernard MT Condensed"/>
                <a:cs typeface="Bernard MT Condensed"/>
              </a:rPr>
              <a:t>a</a:t>
            </a:r>
            <a:r>
              <a:rPr sz="1600" spc="-33" dirty="0">
                <a:solidFill>
                  <a:srgbClr val="FFC000"/>
                </a:solidFill>
                <a:latin typeface="Bernard MT Condensed"/>
                <a:cs typeface="Bernard MT Condensed"/>
              </a:rPr>
              <a:t>w</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l</a:t>
            </a:r>
            <a:r>
              <a:rPr sz="1600" dirty="0">
                <a:solidFill>
                  <a:srgbClr val="FFC000"/>
                </a:solidFill>
                <a:latin typeface="Bernard MT Condensed"/>
                <a:cs typeface="Bernard MT Condensed"/>
              </a:rPr>
              <a:t>i</a:t>
            </a:r>
            <a:r>
              <a:rPr sz="1600" spc="-100" dirty="0">
                <a:solidFill>
                  <a:srgbClr val="FFC000"/>
                </a:solidFill>
                <a:latin typeface="Bernard MT Condensed"/>
                <a:cs typeface="Bernard MT Condensed"/>
              </a:rPr>
              <a:t> </a:t>
            </a:r>
            <a:r>
              <a:rPr sz="1600" spc="52" dirty="0">
                <a:solidFill>
                  <a:srgbClr val="FF0000"/>
                </a:solidFill>
                <a:latin typeface="Bernard MT Condensed"/>
                <a:cs typeface="Bernard MT Condensed"/>
              </a:rPr>
              <a:t>F</a:t>
            </a:r>
            <a:r>
              <a:rPr sz="1600" spc="-19" dirty="0">
                <a:solidFill>
                  <a:srgbClr val="FFC000"/>
                </a:solidFill>
                <a:latin typeface="Bernard MT Condensed"/>
                <a:cs typeface="Bernard MT Condensed"/>
              </a:rPr>
              <a:t>i</a:t>
            </a:r>
            <a:r>
              <a:rPr sz="1600" spc="33" dirty="0">
                <a:solidFill>
                  <a:srgbClr val="FFC000"/>
                </a:solidFill>
                <a:latin typeface="Bernard MT Condensed"/>
                <a:cs typeface="Bernard MT Condensed"/>
              </a:rPr>
              <a:t>g</a:t>
            </a:r>
            <a:r>
              <a:rPr sz="1600" spc="12" dirty="0">
                <a:solidFill>
                  <a:srgbClr val="FFC000"/>
                </a:solidFill>
                <a:latin typeface="Bernard MT Condensed"/>
                <a:cs typeface="Bernard MT Condensed"/>
              </a:rPr>
              <a:t>h</a:t>
            </a:r>
            <a:r>
              <a:rPr sz="1600" spc="-33" dirty="0">
                <a:solidFill>
                  <a:srgbClr val="FFC000"/>
                </a:solidFill>
                <a:latin typeface="Bernard MT Condensed"/>
                <a:cs typeface="Bernard MT Condensed"/>
              </a:rPr>
              <a:t>t</a:t>
            </a:r>
            <a:r>
              <a:rPr sz="1600" spc="19" dirty="0">
                <a:solidFill>
                  <a:srgbClr val="FFC000"/>
                </a:solidFill>
                <a:latin typeface="Bernard MT Condensed"/>
                <a:cs typeface="Bernard MT Condensed"/>
              </a:rPr>
              <a:t>-</a:t>
            </a:r>
            <a:r>
              <a:rPr sz="1600" spc="33" dirty="0">
                <a:solidFill>
                  <a:srgbClr val="FF0000"/>
                </a:solidFill>
                <a:latin typeface="Bernard MT Condensed"/>
                <a:cs typeface="Bernard MT Condensed"/>
              </a:rPr>
              <a:t>X</a:t>
            </a:r>
            <a:r>
              <a:rPr sz="1600" spc="-19" dirty="0">
                <a:solidFill>
                  <a:srgbClr val="FFC000"/>
                </a:solidFill>
                <a:latin typeface="Bernard MT Condensed"/>
                <a:cs typeface="Bernard MT Condensed"/>
              </a:rPr>
              <a:t>’</a:t>
            </a:r>
            <a:r>
              <a:rPr sz="1600" spc="12" dirty="0">
                <a:solidFill>
                  <a:srgbClr val="FFC000"/>
                </a:solidFill>
                <a:latin typeface="Bernard MT Condensed"/>
                <a:cs typeface="Bernard MT Condensed"/>
              </a:rPr>
              <a:t>3</a:t>
            </a:r>
            <a:r>
              <a:rPr sz="1600" dirty="0">
                <a:solidFill>
                  <a:srgbClr val="FFC000"/>
                </a:solidFill>
                <a:latin typeface="Bernard MT Condensed"/>
                <a:cs typeface="Bernard MT Condensed"/>
              </a:rPr>
              <a:t>4</a:t>
            </a:r>
            <a:endParaRPr sz="1600">
              <a:latin typeface="Bernard MT Condensed"/>
              <a:cs typeface="Bernard MT Condensed"/>
            </a:endParaRPr>
          </a:p>
        </p:txBody>
      </p:sp>
      <p:sp>
        <p:nvSpPr>
          <p:cNvPr id="5" name="object 5"/>
          <p:cNvSpPr txBox="1"/>
          <p:nvPr/>
        </p:nvSpPr>
        <p:spPr>
          <a:xfrm>
            <a:off x="7365154" y="6503887"/>
            <a:ext cx="2084951" cy="148167"/>
          </a:xfrm>
          <a:prstGeom prst="rect">
            <a:avLst/>
          </a:prstGeom>
        </p:spPr>
        <p:txBody>
          <a:bodyPr wrap="square" lIns="0" tIns="0" rIns="0" bIns="0" rtlCol="0">
            <a:noAutofit/>
          </a:bodyPr>
          <a:lstStyle/>
          <a:p>
            <a:pPr marL="16933">
              <a:lnSpc>
                <a:spcPct val="98958"/>
              </a:lnSpc>
              <a:spcBef>
                <a:spcPts val="27"/>
              </a:spcBef>
            </a:pPr>
            <a:r>
              <a:rPr sz="867" spc="12" dirty="0">
                <a:solidFill>
                  <a:srgbClr val="FFFFFF"/>
                </a:solidFill>
                <a:latin typeface="Bernard MT Condensed"/>
                <a:cs typeface="Bernard MT Condensed"/>
              </a:rPr>
              <a:t>P</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B</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L</a:t>
            </a:r>
            <a:r>
              <a:rPr sz="867" spc="-33" dirty="0">
                <a:solidFill>
                  <a:srgbClr val="FFFFFF"/>
                </a:solidFill>
                <a:latin typeface="Bernard MT Condensed"/>
                <a:cs typeface="Bernard MT Condensed"/>
              </a:rPr>
              <a:t>A</a:t>
            </a:r>
            <a:r>
              <a:rPr sz="867" spc="-72" dirty="0">
                <a:solidFill>
                  <a:srgbClr val="FFFFFF"/>
                </a:solidFill>
                <a:latin typeface="Bernard MT Condensed"/>
                <a:cs typeface="Bernard MT Condensed"/>
              </a:rPr>
              <a:t>J</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N  </a:t>
            </a:r>
            <a:r>
              <a:rPr sz="867" spc="5" dirty="0">
                <a:solidFill>
                  <a:srgbClr val="FFFFFF"/>
                </a:solidFill>
                <a:latin typeface="Bernard MT Condensed"/>
                <a:cs typeface="Bernard MT Condensed"/>
              </a:rPr>
              <a:t> </a:t>
            </a:r>
            <a:r>
              <a:rPr sz="867" spc="12" dirty="0">
                <a:solidFill>
                  <a:srgbClr val="FFFFFF"/>
                </a:solidFill>
                <a:latin typeface="Bernard MT Condensed"/>
                <a:cs typeface="Bernard MT Condensed"/>
              </a:rPr>
              <a:t>D</a:t>
            </a:r>
            <a:r>
              <a:rPr sz="867" dirty="0">
                <a:solidFill>
                  <a:srgbClr val="FFFFFF"/>
                </a:solidFill>
                <a:latin typeface="Bernard MT Condensed"/>
                <a:cs typeface="Bernard MT Condensed"/>
              </a:rPr>
              <a:t>I</a:t>
            </a:r>
            <a:r>
              <a:rPr sz="867" spc="49" dirty="0">
                <a:solidFill>
                  <a:srgbClr val="FFFFFF"/>
                </a:solidFill>
                <a:latin typeface="Bernard MT Condensed"/>
                <a:cs typeface="Bernard MT Condensed"/>
              </a:rPr>
              <a:t> </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R</a:t>
            </a:r>
            <a:r>
              <a:rPr sz="867" dirty="0">
                <a:solidFill>
                  <a:srgbClr val="FFFFFF"/>
                </a:solidFill>
                <a:latin typeface="Bernard MT Condensed"/>
                <a:cs typeface="Bernard MT Condensed"/>
              </a:rPr>
              <a:t>A</a:t>
            </a:r>
            <a:r>
              <a:rPr sz="867" spc="89" dirty="0">
                <a:solidFill>
                  <a:srgbClr val="FFFFFF"/>
                </a:solidFill>
                <a:latin typeface="Bernard MT Condensed"/>
                <a:cs typeface="Bernard MT Condensed"/>
              </a:rPr>
              <a:t> </a:t>
            </a:r>
            <a:r>
              <a:rPr sz="867" spc="12" dirty="0">
                <a:solidFill>
                  <a:srgbClr val="FFFFFF"/>
                </a:solidFill>
                <a:latin typeface="Bernard MT Condensed"/>
                <a:cs typeface="Bernard MT Condensed"/>
              </a:rPr>
              <a:t>R</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V</a:t>
            </a:r>
            <a:r>
              <a:rPr sz="867" spc="12" dirty="0">
                <a:solidFill>
                  <a:srgbClr val="FFFFFF"/>
                </a:solidFill>
                <a:latin typeface="Bernard MT Condensed"/>
                <a:cs typeface="Bernard MT Condensed"/>
              </a:rPr>
              <a:t>O</a:t>
            </a:r>
            <a:r>
              <a:rPr sz="867" spc="33" dirty="0">
                <a:solidFill>
                  <a:srgbClr val="FFFFFF"/>
                </a:solidFill>
                <a:latin typeface="Bernard MT Condensed"/>
                <a:cs typeface="Bernard MT Condensed"/>
              </a:rPr>
              <a:t>L</a:t>
            </a:r>
            <a:r>
              <a:rPr sz="867" spc="5" dirty="0">
                <a:solidFill>
                  <a:srgbClr val="FFFFFF"/>
                </a:solidFill>
                <a:latin typeface="Bernard MT Condensed"/>
                <a:cs typeface="Bernard MT Condensed"/>
              </a:rPr>
              <a:t>U</a:t>
            </a:r>
            <a:r>
              <a:rPr sz="867" spc="-39" dirty="0">
                <a:solidFill>
                  <a:srgbClr val="FFFFFF"/>
                </a:solidFill>
                <a:latin typeface="Bernard MT Condensed"/>
                <a:cs typeface="Bernard MT Condensed"/>
              </a:rPr>
              <a:t>S</a:t>
            </a:r>
            <a:r>
              <a:rPr sz="867" dirty="0">
                <a:solidFill>
                  <a:srgbClr val="FFFFFF"/>
                </a:solidFill>
                <a:latin typeface="Bernard MT Condensed"/>
                <a:cs typeface="Bernard MT Condensed"/>
              </a:rPr>
              <a:t>I</a:t>
            </a:r>
            <a:r>
              <a:rPr sz="867" spc="119" dirty="0">
                <a:solidFill>
                  <a:srgbClr val="FFFFFF"/>
                </a:solidFill>
                <a:latin typeface="Bernard MT Condensed"/>
                <a:cs typeface="Bernard MT Condensed"/>
              </a:rPr>
              <a:t> </a:t>
            </a:r>
            <a:r>
              <a:rPr sz="867" spc="-59" dirty="0">
                <a:solidFill>
                  <a:srgbClr val="FFFFFF"/>
                </a:solidFill>
                <a:latin typeface="Bernard MT Condensed"/>
                <a:cs typeface="Bernard MT Condensed"/>
              </a:rPr>
              <a:t>I</a:t>
            </a:r>
            <a:r>
              <a:rPr sz="867" spc="-12" dirty="0">
                <a:solidFill>
                  <a:srgbClr val="FFFFFF"/>
                </a:solidFill>
                <a:latin typeface="Bernard MT Condensed"/>
                <a:cs typeface="Bernard MT Condensed"/>
              </a:rPr>
              <a:t>N</a:t>
            </a:r>
            <a:r>
              <a:rPr sz="867" spc="12" dirty="0">
                <a:solidFill>
                  <a:srgbClr val="FFFFFF"/>
                </a:solidFill>
                <a:latin typeface="Bernard MT Condensed"/>
                <a:cs typeface="Bernard MT Condensed"/>
              </a:rPr>
              <a:t>D</a:t>
            </a:r>
            <a:r>
              <a:rPr sz="867" spc="5" dirty="0">
                <a:solidFill>
                  <a:srgbClr val="FFFFFF"/>
                </a:solidFill>
                <a:latin typeface="Bernard MT Condensed"/>
                <a:cs typeface="Bernard MT Condensed"/>
              </a:rPr>
              <a:t>U</a:t>
            </a:r>
            <a:r>
              <a:rPr sz="867" spc="-39" dirty="0">
                <a:solidFill>
                  <a:srgbClr val="FFFFFF"/>
                </a:solidFill>
                <a:latin typeface="Bernard MT Condensed"/>
                <a:cs typeface="Bernard MT Condensed"/>
              </a:rPr>
              <a:t>S</a:t>
            </a:r>
            <a:r>
              <a:rPr sz="867" spc="-19" dirty="0">
                <a:solidFill>
                  <a:srgbClr val="FFFFFF"/>
                </a:solidFill>
                <a:latin typeface="Bernard MT Condensed"/>
                <a:cs typeface="Bernard MT Condensed"/>
              </a:rPr>
              <a:t>T</a:t>
            </a:r>
            <a:r>
              <a:rPr sz="867" spc="12" dirty="0">
                <a:solidFill>
                  <a:srgbClr val="FFFFFF"/>
                </a:solidFill>
                <a:latin typeface="Bernard MT Condensed"/>
                <a:cs typeface="Bernard MT Condensed"/>
              </a:rPr>
              <a:t>R</a:t>
            </a:r>
            <a:r>
              <a:rPr sz="867" dirty="0">
                <a:solidFill>
                  <a:srgbClr val="FFFFFF"/>
                </a:solidFill>
                <a:latin typeface="Bernard MT Condensed"/>
                <a:cs typeface="Bernard MT Condensed"/>
              </a:rPr>
              <a:t>I </a:t>
            </a:r>
            <a:r>
              <a:rPr sz="867" spc="111" dirty="0">
                <a:solidFill>
                  <a:srgbClr val="FFFFFF"/>
                </a:solidFill>
                <a:latin typeface="Bernard MT Condensed"/>
                <a:cs typeface="Bernard MT Condensed"/>
              </a:rPr>
              <a:t> </a:t>
            </a:r>
            <a:r>
              <a:rPr sz="867" spc="-39" dirty="0">
                <a:solidFill>
                  <a:srgbClr val="FFFFFF"/>
                </a:solidFill>
                <a:latin typeface="Bernard MT Condensed"/>
                <a:cs typeface="Bernard MT Condensed"/>
              </a:rPr>
              <a:t>4</a:t>
            </a:r>
            <a:r>
              <a:rPr sz="867" dirty="0">
                <a:solidFill>
                  <a:srgbClr val="FFFFFF"/>
                </a:solidFill>
                <a:latin typeface="Bernard MT Condensed"/>
                <a:cs typeface="Bernard MT Condensed"/>
              </a:rPr>
              <a:t>.</a:t>
            </a:r>
            <a:r>
              <a:rPr sz="867" spc="-145" dirty="0">
                <a:solidFill>
                  <a:srgbClr val="FFFFFF"/>
                </a:solidFill>
                <a:latin typeface="Bernard MT Condensed"/>
                <a:cs typeface="Bernard MT Condensed"/>
              </a:rPr>
              <a:t> </a:t>
            </a:r>
            <a:r>
              <a:rPr sz="867" dirty="0">
                <a:solidFill>
                  <a:srgbClr val="FFFFFF"/>
                </a:solidFill>
                <a:latin typeface="Bernard MT Condensed"/>
                <a:cs typeface="Bernard MT Condensed"/>
              </a:rPr>
              <a:t>0</a:t>
            </a:r>
            <a:endParaRPr sz="867">
              <a:latin typeface="Bernard MT Condensed"/>
              <a:cs typeface="Bernard MT Condensed"/>
            </a:endParaRPr>
          </a:p>
        </p:txBody>
      </p:sp>
      <p:sp>
        <p:nvSpPr>
          <p:cNvPr id="4" name="object 4"/>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9906000" y="5384801"/>
            <a:ext cx="1905000" cy="7239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1333"/>
              </a:lnSpc>
            </a:pPr>
            <a:endParaRPr sz="1333"/>
          </a:p>
          <a:p>
            <a:pPr marL="704028" marR="3015590" algn="ctr">
              <a:lnSpc>
                <a:spcPct val="101725"/>
              </a:lnSpc>
              <a:spcBef>
                <a:spcPts val="32623"/>
              </a:spcBef>
            </a:pPr>
            <a:r>
              <a:rPr sz="3867" b="1" spc="19" dirty="0">
                <a:solidFill>
                  <a:srgbClr val="FF0000"/>
                </a:solidFill>
                <a:latin typeface="Calibri"/>
                <a:cs typeface="Calibri"/>
              </a:rPr>
              <a:t>P</a:t>
            </a:r>
            <a:r>
              <a:rPr sz="3867" b="1" spc="-39" dirty="0">
                <a:solidFill>
                  <a:srgbClr val="FF0000"/>
                </a:solidFill>
                <a:latin typeface="Calibri"/>
                <a:cs typeface="Calibri"/>
              </a:rPr>
              <a:t>OSIS</a:t>
            </a:r>
            <a:r>
              <a:rPr sz="3867" b="1" dirty="0">
                <a:solidFill>
                  <a:srgbClr val="FF0000"/>
                </a:solidFill>
                <a:latin typeface="Calibri"/>
                <a:cs typeface="Calibri"/>
              </a:rPr>
              <a:t>I</a:t>
            </a:r>
            <a:r>
              <a:rPr sz="3867" b="1" spc="89" dirty="0">
                <a:solidFill>
                  <a:srgbClr val="FF0000"/>
                </a:solidFill>
                <a:latin typeface="Calibri"/>
                <a:cs typeface="Calibri"/>
              </a:rPr>
              <a:t> </a:t>
            </a:r>
            <a:r>
              <a:rPr sz="3867" b="1" spc="-33" dirty="0">
                <a:solidFill>
                  <a:srgbClr val="FF0000"/>
                </a:solidFill>
                <a:latin typeface="Calibri"/>
                <a:cs typeface="Calibri"/>
              </a:rPr>
              <a:t>T</a:t>
            </a:r>
            <a:r>
              <a:rPr sz="3867" b="1" spc="-39" dirty="0">
                <a:solidFill>
                  <a:srgbClr val="FF0000"/>
                </a:solidFill>
                <a:latin typeface="Calibri"/>
                <a:cs typeface="Calibri"/>
              </a:rPr>
              <a:t>I</a:t>
            </a:r>
            <a:r>
              <a:rPr sz="3867" b="1" dirty="0">
                <a:solidFill>
                  <a:srgbClr val="FF0000"/>
                </a:solidFill>
                <a:latin typeface="Calibri"/>
                <a:cs typeface="Calibri"/>
              </a:rPr>
              <a:t>K</a:t>
            </a:r>
            <a:r>
              <a:rPr sz="3867" b="1" spc="-55" dirty="0">
                <a:solidFill>
                  <a:srgbClr val="FF0000"/>
                </a:solidFill>
                <a:latin typeface="Calibri"/>
                <a:cs typeface="Calibri"/>
              </a:rPr>
              <a:t> </a:t>
            </a:r>
            <a:r>
              <a:rPr sz="3867" b="1" spc="-59" dirty="0">
                <a:solidFill>
                  <a:srgbClr val="FF0000"/>
                </a:solidFill>
                <a:latin typeface="Calibri"/>
                <a:cs typeface="Calibri"/>
              </a:rPr>
              <a:t>D</a:t>
            </a:r>
            <a:r>
              <a:rPr sz="3867" b="1" spc="33" dirty="0">
                <a:solidFill>
                  <a:srgbClr val="FF0000"/>
                </a:solidFill>
                <a:latin typeface="Calibri"/>
                <a:cs typeface="Calibri"/>
              </a:rPr>
              <a:t>A</a:t>
            </a:r>
            <a:r>
              <a:rPr sz="3867" b="1" spc="-52" dirty="0">
                <a:solidFill>
                  <a:srgbClr val="FF0000"/>
                </a:solidFill>
                <a:latin typeface="Calibri"/>
                <a:cs typeface="Calibri"/>
              </a:rPr>
              <a:t>L</a:t>
            </a:r>
            <a:r>
              <a:rPr sz="3867" b="1" spc="33" dirty="0">
                <a:solidFill>
                  <a:srgbClr val="FF0000"/>
                </a:solidFill>
                <a:latin typeface="Calibri"/>
                <a:cs typeface="Calibri"/>
              </a:rPr>
              <a:t>A</a:t>
            </a:r>
            <a:r>
              <a:rPr sz="3867" b="1" dirty="0">
                <a:solidFill>
                  <a:srgbClr val="FF0000"/>
                </a:solidFill>
                <a:latin typeface="Calibri"/>
                <a:cs typeface="Calibri"/>
              </a:rPr>
              <a:t>M</a:t>
            </a:r>
            <a:r>
              <a:rPr sz="3867" b="1" spc="-57" dirty="0">
                <a:solidFill>
                  <a:srgbClr val="FF0000"/>
                </a:solidFill>
                <a:latin typeface="Calibri"/>
                <a:cs typeface="Calibri"/>
              </a:rPr>
              <a:t> </a:t>
            </a:r>
            <a:r>
              <a:rPr sz="3867" b="1" spc="-233" dirty="0">
                <a:solidFill>
                  <a:srgbClr val="FF0000"/>
                </a:solidFill>
                <a:latin typeface="Calibri"/>
                <a:cs typeface="Calibri"/>
              </a:rPr>
              <a:t>K</a:t>
            </a:r>
            <a:r>
              <a:rPr sz="3867" b="1" spc="-39" dirty="0">
                <a:solidFill>
                  <a:srgbClr val="FF0000"/>
                </a:solidFill>
                <a:latin typeface="Calibri"/>
                <a:cs typeface="Calibri"/>
              </a:rPr>
              <a:t>O</a:t>
            </a:r>
            <a:r>
              <a:rPr sz="3867" b="1" spc="25" dirty="0">
                <a:solidFill>
                  <a:srgbClr val="FF0000"/>
                </a:solidFill>
                <a:latin typeface="Calibri"/>
                <a:cs typeface="Calibri"/>
              </a:rPr>
              <a:t>N</a:t>
            </a:r>
            <a:r>
              <a:rPr sz="3867" b="1" spc="-33" dirty="0">
                <a:solidFill>
                  <a:srgbClr val="FF0000"/>
                </a:solidFill>
                <a:latin typeface="Calibri"/>
                <a:cs typeface="Calibri"/>
              </a:rPr>
              <a:t>T</a:t>
            </a:r>
            <a:r>
              <a:rPr sz="3867" b="1" dirty="0">
                <a:solidFill>
                  <a:srgbClr val="FF0000"/>
                </a:solidFill>
                <a:latin typeface="Calibri"/>
                <a:cs typeface="Calibri"/>
              </a:rPr>
              <a:t>E</a:t>
            </a:r>
            <a:r>
              <a:rPr sz="3867" b="1" spc="-33" dirty="0">
                <a:solidFill>
                  <a:srgbClr val="FF0000"/>
                </a:solidFill>
                <a:latin typeface="Calibri"/>
                <a:cs typeface="Calibri"/>
              </a:rPr>
              <a:t>K</a:t>
            </a:r>
            <a:r>
              <a:rPr sz="3867" b="1" dirty="0">
                <a:solidFill>
                  <a:srgbClr val="FF0000"/>
                </a:solidFill>
                <a:latin typeface="Calibri"/>
                <a:cs typeface="Calibri"/>
              </a:rPr>
              <a:t>S</a:t>
            </a:r>
            <a:r>
              <a:rPr sz="3867" b="1" spc="36" dirty="0">
                <a:solidFill>
                  <a:srgbClr val="FF0000"/>
                </a:solidFill>
                <a:latin typeface="Calibri"/>
                <a:cs typeface="Calibri"/>
              </a:rPr>
              <a:t> </a:t>
            </a:r>
            <a:r>
              <a:rPr sz="3867" b="1" spc="-33" dirty="0">
                <a:solidFill>
                  <a:srgbClr val="FF0000"/>
                </a:solidFill>
                <a:latin typeface="Calibri"/>
                <a:cs typeface="Calibri"/>
              </a:rPr>
              <a:t>K</a:t>
            </a:r>
            <a:r>
              <a:rPr sz="3867" b="1" spc="-45" dirty="0">
                <a:solidFill>
                  <a:srgbClr val="FF0000"/>
                </a:solidFill>
                <a:latin typeface="Calibri"/>
                <a:cs typeface="Calibri"/>
              </a:rPr>
              <a:t>U</a:t>
            </a:r>
            <a:r>
              <a:rPr sz="3867" b="1" dirty="0">
                <a:solidFill>
                  <a:srgbClr val="FF0000"/>
                </a:solidFill>
                <a:latin typeface="Calibri"/>
                <a:cs typeface="Calibri"/>
              </a:rPr>
              <a:t>R</a:t>
            </a:r>
            <a:r>
              <a:rPr sz="3867" b="1" spc="-33" dirty="0">
                <a:solidFill>
                  <a:srgbClr val="FF0000"/>
                </a:solidFill>
                <a:latin typeface="Calibri"/>
                <a:cs typeface="Calibri"/>
              </a:rPr>
              <a:t>IK</a:t>
            </a:r>
            <a:r>
              <a:rPr sz="3867" b="1" spc="-45" dirty="0">
                <a:solidFill>
                  <a:srgbClr val="FF0000"/>
                </a:solidFill>
                <a:latin typeface="Calibri"/>
                <a:cs typeface="Calibri"/>
              </a:rPr>
              <a:t>U</a:t>
            </a:r>
            <a:r>
              <a:rPr sz="3867" b="1" spc="-145" dirty="0">
                <a:solidFill>
                  <a:srgbClr val="FF0000"/>
                </a:solidFill>
                <a:latin typeface="Calibri"/>
                <a:cs typeface="Calibri"/>
              </a:rPr>
              <a:t>L</a:t>
            </a:r>
            <a:r>
              <a:rPr sz="3867" b="1" spc="-45" dirty="0">
                <a:solidFill>
                  <a:srgbClr val="FF0000"/>
                </a:solidFill>
                <a:latin typeface="Calibri"/>
                <a:cs typeface="Calibri"/>
              </a:rPr>
              <a:t>U</a:t>
            </a:r>
            <a:r>
              <a:rPr sz="3867" b="1" dirty="0">
                <a:solidFill>
                  <a:srgbClr val="FF0000"/>
                </a:solidFill>
                <a:latin typeface="Calibri"/>
                <a:cs typeface="Calibri"/>
              </a:rPr>
              <a:t>M</a:t>
            </a:r>
            <a:endParaRPr sz="3867">
              <a:latin typeface="Calibri"/>
              <a:cs typeface="Calibri"/>
            </a:endParaRPr>
          </a:p>
          <a:p>
            <a:pPr marL="1174731" marR="3506686" algn="ctr">
              <a:lnSpc>
                <a:spcPts val="4107"/>
              </a:lnSpc>
              <a:spcBef>
                <a:spcPts val="205"/>
              </a:spcBef>
            </a:pPr>
            <a:r>
              <a:rPr sz="5800" b="1" baseline="2824" dirty="0">
                <a:solidFill>
                  <a:srgbClr val="FF0000"/>
                </a:solidFill>
                <a:latin typeface="Calibri"/>
                <a:cs typeface="Calibri"/>
              </a:rPr>
              <a:t>&amp;</a:t>
            </a:r>
            <a:r>
              <a:rPr sz="5800" b="1" spc="-5" baseline="2824" dirty="0">
                <a:solidFill>
                  <a:srgbClr val="FF0000"/>
                </a:solidFill>
                <a:latin typeface="Calibri"/>
                <a:cs typeface="Calibri"/>
              </a:rPr>
              <a:t> </a:t>
            </a:r>
            <a:r>
              <a:rPr sz="5800" b="1" spc="-45" baseline="2824" dirty="0">
                <a:solidFill>
                  <a:srgbClr val="FF0000"/>
                </a:solidFill>
                <a:latin typeface="Calibri"/>
                <a:cs typeface="Calibri"/>
              </a:rPr>
              <a:t>S</a:t>
            </a:r>
            <a:r>
              <a:rPr sz="5800" b="1" spc="-333" baseline="2824" dirty="0">
                <a:solidFill>
                  <a:srgbClr val="FF0000"/>
                </a:solidFill>
                <a:latin typeface="Calibri"/>
                <a:cs typeface="Calibri"/>
              </a:rPr>
              <a:t>T</a:t>
            </a:r>
            <a:r>
              <a:rPr sz="5800" b="1" spc="25" baseline="2824" dirty="0">
                <a:solidFill>
                  <a:srgbClr val="FF0000"/>
                </a:solidFill>
                <a:latin typeface="Calibri"/>
                <a:cs typeface="Calibri"/>
              </a:rPr>
              <a:t>A</a:t>
            </a:r>
            <a:r>
              <a:rPr sz="5800" b="1" spc="19" baseline="2824" dirty="0">
                <a:solidFill>
                  <a:srgbClr val="FF0000"/>
                </a:solidFill>
                <a:latin typeface="Calibri"/>
                <a:cs typeface="Calibri"/>
              </a:rPr>
              <a:t>N</a:t>
            </a:r>
            <a:r>
              <a:rPr sz="5800" b="1" spc="-67" baseline="2824" dirty="0">
                <a:solidFill>
                  <a:srgbClr val="FF0000"/>
                </a:solidFill>
                <a:latin typeface="Calibri"/>
                <a:cs typeface="Calibri"/>
              </a:rPr>
              <a:t>D</a:t>
            </a:r>
            <a:r>
              <a:rPr sz="5800" b="1" spc="25" baseline="2824" dirty="0">
                <a:solidFill>
                  <a:srgbClr val="FF0000"/>
                </a:solidFill>
                <a:latin typeface="Calibri"/>
                <a:cs typeface="Calibri"/>
              </a:rPr>
              <a:t>A</a:t>
            </a:r>
            <a:r>
              <a:rPr sz="5800" b="1" baseline="2824" dirty="0">
                <a:solidFill>
                  <a:srgbClr val="FF0000"/>
                </a:solidFill>
                <a:latin typeface="Calibri"/>
                <a:cs typeface="Calibri"/>
              </a:rPr>
              <a:t>R</a:t>
            </a:r>
            <a:r>
              <a:rPr sz="5800" b="1" spc="-217" baseline="2824" dirty="0">
                <a:solidFill>
                  <a:srgbClr val="FF0000"/>
                </a:solidFill>
                <a:latin typeface="Calibri"/>
                <a:cs typeface="Calibri"/>
              </a:rPr>
              <a:t> </a:t>
            </a:r>
            <a:r>
              <a:rPr sz="5800" b="1" spc="19" baseline="2824" dirty="0">
                <a:solidFill>
                  <a:srgbClr val="FF0000"/>
                </a:solidFill>
                <a:latin typeface="Calibri"/>
                <a:cs typeface="Calibri"/>
              </a:rPr>
              <a:t>N</a:t>
            </a:r>
            <a:r>
              <a:rPr sz="5800" b="1" spc="25" baseline="2824" dirty="0">
                <a:solidFill>
                  <a:srgbClr val="FF0000"/>
                </a:solidFill>
                <a:latin typeface="Calibri"/>
                <a:cs typeface="Calibri"/>
              </a:rPr>
              <a:t>A</a:t>
            </a:r>
            <a:r>
              <a:rPr sz="5800" b="1" spc="-45" baseline="2824" dirty="0">
                <a:solidFill>
                  <a:srgbClr val="FF0000"/>
                </a:solidFill>
                <a:latin typeface="Calibri"/>
                <a:cs typeface="Calibri"/>
              </a:rPr>
              <a:t>S</a:t>
            </a:r>
            <a:r>
              <a:rPr sz="5800" b="1" spc="-39" baseline="2824" dirty="0">
                <a:solidFill>
                  <a:srgbClr val="FF0000"/>
                </a:solidFill>
                <a:latin typeface="Calibri"/>
                <a:cs typeface="Calibri"/>
              </a:rPr>
              <a:t>I</a:t>
            </a:r>
            <a:r>
              <a:rPr sz="5800" b="1" spc="-45" baseline="2824" dirty="0">
                <a:solidFill>
                  <a:srgbClr val="FF0000"/>
                </a:solidFill>
                <a:latin typeface="Calibri"/>
                <a:cs typeface="Calibri"/>
              </a:rPr>
              <a:t>O</a:t>
            </a:r>
            <a:r>
              <a:rPr sz="5800" b="1" spc="19" baseline="2824" dirty="0">
                <a:solidFill>
                  <a:srgbClr val="FF0000"/>
                </a:solidFill>
                <a:latin typeface="Calibri"/>
                <a:cs typeface="Calibri"/>
              </a:rPr>
              <a:t>N</a:t>
            </a:r>
            <a:r>
              <a:rPr sz="5800" b="1" spc="25" baseline="2824" dirty="0">
                <a:solidFill>
                  <a:srgbClr val="FF0000"/>
                </a:solidFill>
                <a:latin typeface="Calibri"/>
                <a:cs typeface="Calibri"/>
              </a:rPr>
              <a:t>A</a:t>
            </a:r>
            <a:r>
              <a:rPr sz="5800" b="1" baseline="2824" dirty="0">
                <a:solidFill>
                  <a:srgbClr val="FF0000"/>
                </a:solidFill>
                <a:latin typeface="Calibri"/>
                <a:cs typeface="Calibri"/>
              </a:rPr>
              <a:t>L</a:t>
            </a:r>
            <a:r>
              <a:rPr sz="5800" b="1" spc="-57" baseline="2824" dirty="0">
                <a:solidFill>
                  <a:srgbClr val="FF0000"/>
                </a:solidFill>
                <a:latin typeface="Calibri"/>
                <a:cs typeface="Calibri"/>
              </a:rPr>
              <a:t> </a:t>
            </a:r>
            <a:r>
              <a:rPr sz="5800" b="1" spc="13" baseline="2824" dirty="0">
                <a:solidFill>
                  <a:srgbClr val="FF0000"/>
                </a:solidFill>
                <a:latin typeface="Calibri"/>
                <a:cs typeface="Calibri"/>
              </a:rPr>
              <a:t>P</a:t>
            </a:r>
            <a:r>
              <a:rPr sz="5800" b="1" baseline="2824" dirty="0">
                <a:solidFill>
                  <a:srgbClr val="FF0000"/>
                </a:solidFill>
                <a:latin typeface="Calibri"/>
                <a:cs typeface="Calibri"/>
              </a:rPr>
              <a:t>E</a:t>
            </a:r>
            <a:r>
              <a:rPr sz="5800" b="1" spc="13" baseline="2824" dirty="0">
                <a:solidFill>
                  <a:srgbClr val="FF0000"/>
                </a:solidFill>
                <a:latin typeface="Calibri"/>
                <a:cs typeface="Calibri"/>
              </a:rPr>
              <a:t>N</a:t>
            </a:r>
            <a:r>
              <a:rPr sz="5800" b="1" spc="27" baseline="2824" dirty="0">
                <a:solidFill>
                  <a:srgbClr val="FF0000"/>
                </a:solidFill>
                <a:latin typeface="Calibri"/>
                <a:cs typeface="Calibri"/>
              </a:rPr>
              <a:t>D</a:t>
            </a:r>
            <a:r>
              <a:rPr sz="5800" b="1" spc="-40" baseline="2824" dirty="0">
                <a:solidFill>
                  <a:srgbClr val="FF0000"/>
                </a:solidFill>
                <a:latin typeface="Calibri"/>
                <a:cs typeface="Calibri"/>
              </a:rPr>
              <a:t>I</a:t>
            </a:r>
            <a:r>
              <a:rPr sz="5800" b="1" spc="27" baseline="2824" dirty="0">
                <a:solidFill>
                  <a:srgbClr val="FF0000"/>
                </a:solidFill>
                <a:latin typeface="Calibri"/>
                <a:cs typeface="Calibri"/>
              </a:rPr>
              <a:t>D</a:t>
            </a:r>
            <a:r>
              <a:rPr sz="5800" b="1" spc="-40" baseline="2824" dirty="0">
                <a:solidFill>
                  <a:srgbClr val="FF0000"/>
                </a:solidFill>
                <a:latin typeface="Calibri"/>
                <a:cs typeface="Calibri"/>
              </a:rPr>
              <a:t>IK</a:t>
            </a:r>
            <a:r>
              <a:rPr sz="5800" b="1" spc="27" baseline="2824" dirty="0">
                <a:solidFill>
                  <a:srgbClr val="FF0000"/>
                </a:solidFill>
                <a:latin typeface="Calibri"/>
                <a:cs typeface="Calibri"/>
              </a:rPr>
              <a:t>A</a:t>
            </a:r>
            <a:r>
              <a:rPr sz="5800" b="1" baseline="2824" dirty="0">
                <a:solidFill>
                  <a:srgbClr val="FF0000"/>
                </a:solidFill>
                <a:latin typeface="Calibri"/>
                <a:cs typeface="Calibri"/>
              </a:rPr>
              <a:t>N</a:t>
            </a:r>
            <a:endParaRPr sz="3867">
              <a:latin typeface="Calibri"/>
              <a:cs typeface="Calibri"/>
            </a:endParaRPr>
          </a:p>
          <a:p>
            <a:pPr marL="5595479">
              <a:lnSpc>
                <a:spcPct val="98958"/>
              </a:lnSpc>
              <a:spcBef>
                <a:spcPts val="6892"/>
              </a:spcBef>
            </a:pPr>
            <a:r>
              <a:rPr sz="867" spc="12" dirty="0">
                <a:solidFill>
                  <a:srgbClr val="FFFFFF"/>
                </a:solidFill>
                <a:latin typeface="Bernard MT Condensed"/>
                <a:cs typeface="Bernard MT Condensed"/>
              </a:rPr>
              <a:t>OP</a:t>
            </a:r>
            <a:r>
              <a:rPr sz="867" spc="-19" dirty="0">
                <a:solidFill>
                  <a:srgbClr val="FFFFFF"/>
                </a:solidFill>
                <a:latin typeface="Bernard MT Condensed"/>
                <a:cs typeface="Bernard MT Condensed"/>
              </a:rPr>
              <a:t>T</a:t>
            </a:r>
            <a:r>
              <a:rPr sz="867" spc="-59" dirty="0">
                <a:solidFill>
                  <a:srgbClr val="FFFFFF"/>
                </a:solidFill>
                <a:latin typeface="Bernard MT Condensed"/>
                <a:cs typeface="Bernard MT Condensed"/>
              </a:rPr>
              <a:t>I</a:t>
            </a:r>
            <a:r>
              <a:rPr sz="867" spc="-25" dirty="0">
                <a:solidFill>
                  <a:srgbClr val="FFFFFF"/>
                </a:solidFill>
                <a:latin typeface="Bernard MT Condensed"/>
                <a:cs typeface="Bernard MT Condensed"/>
              </a:rPr>
              <a:t>M</a:t>
            </a:r>
            <a:r>
              <a:rPr sz="867" spc="-33" dirty="0">
                <a:solidFill>
                  <a:srgbClr val="FFFFFF"/>
                </a:solidFill>
                <a:latin typeface="Bernard MT Condensed"/>
                <a:cs typeface="Bernard MT Condensed"/>
              </a:rPr>
              <a:t>A</a:t>
            </a:r>
            <a:r>
              <a:rPr sz="867" spc="-39" dirty="0">
                <a:solidFill>
                  <a:srgbClr val="FFFFFF"/>
                </a:solidFill>
                <a:latin typeface="Bernard MT Condensed"/>
                <a:cs typeface="Bernard MT Condensed"/>
              </a:rPr>
              <a:t>S</a:t>
            </a:r>
            <a:r>
              <a:rPr sz="867" spc="-59" dirty="0">
                <a:solidFill>
                  <a:srgbClr val="FFFFFF"/>
                </a:solidFill>
                <a:latin typeface="Bernard MT Condensed"/>
                <a:cs typeface="Bernard MT Condensed"/>
              </a:rPr>
              <a:t>I</a:t>
            </a:r>
            <a:r>
              <a:rPr sz="867" dirty="0">
                <a:solidFill>
                  <a:srgbClr val="FFFFFF"/>
                </a:solidFill>
                <a:latin typeface="Bernard MT Condensed"/>
                <a:cs typeface="Bernard MT Condensed"/>
              </a:rPr>
              <a:t>,  </a:t>
            </a:r>
            <a:r>
              <a:rPr sz="867" spc="35" dirty="0">
                <a:solidFill>
                  <a:srgbClr val="FFFFFF"/>
                </a:solidFill>
                <a:latin typeface="Bernard MT Condensed"/>
                <a:cs typeface="Bernard MT Condensed"/>
              </a:rPr>
              <a:t> </a:t>
            </a:r>
            <a:r>
              <a:rPr sz="867" spc="-59" dirty="0">
                <a:solidFill>
                  <a:srgbClr val="FFFFFF"/>
                </a:solidFill>
                <a:latin typeface="Bernard MT Condensed"/>
                <a:cs typeface="Bernard MT Condensed"/>
              </a:rPr>
              <a:t>I</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P</a:t>
            </a:r>
            <a:r>
              <a:rPr sz="867" spc="33" dirty="0">
                <a:solidFill>
                  <a:srgbClr val="FFFFFF"/>
                </a:solidFill>
                <a:latin typeface="Bernard MT Condensed"/>
                <a:cs typeface="Bernard MT Condensed"/>
              </a:rPr>
              <a:t>L</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N</a:t>
            </a:r>
            <a:r>
              <a:rPr sz="867" spc="-19" dirty="0">
                <a:solidFill>
                  <a:srgbClr val="FFFFFF"/>
                </a:solidFill>
                <a:latin typeface="Bernard MT Condensed"/>
                <a:cs typeface="Bernard MT Condensed"/>
              </a:rPr>
              <a:t>T</a:t>
            </a:r>
            <a:r>
              <a:rPr sz="867" spc="-33" dirty="0">
                <a:solidFill>
                  <a:srgbClr val="FFFFFF"/>
                </a:solidFill>
                <a:latin typeface="Bernard MT Condensed"/>
                <a:cs typeface="Bernard MT Condensed"/>
              </a:rPr>
              <a:t>A</a:t>
            </a:r>
            <a:r>
              <a:rPr sz="867" spc="-39" dirty="0">
                <a:solidFill>
                  <a:srgbClr val="FFFFFF"/>
                </a:solidFill>
                <a:latin typeface="Bernard MT Condensed"/>
                <a:cs typeface="Bernard MT Condensed"/>
              </a:rPr>
              <a:t>S</a:t>
            </a:r>
            <a:r>
              <a:rPr sz="867" dirty="0">
                <a:solidFill>
                  <a:srgbClr val="FFFFFF"/>
                </a:solidFill>
                <a:latin typeface="Bernard MT Condensed"/>
                <a:cs typeface="Bernard MT Condensed"/>
              </a:rPr>
              <a:t>I  </a:t>
            </a:r>
            <a:r>
              <a:rPr sz="867" spc="47" dirty="0">
                <a:solidFill>
                  <a:srgbClr val="FFFFFF"/>
                </a:solidFill>
                <a:latin typeface="Bernard MT Condensed"/>
                <a:cs typeface="Bernard MT Condensed"/>
              </a:rPr>
              <a:t> </a:t>
            </a:r>
            <a:r>
              <a:rPr sz="867" spc="19" dirty="0">
                <a:solidFill>
                  <a:srgbClr val="FFFFFF"/>
                </a:solidFill>
                <a:latin typeface="Bernard MT Condensed"/>
                <a:cs typeface="Bernard MT Condensed"/>
              </a:rPr>
              <a:t>K</a:t>
            </a:r>
            <a:r>
              <a:rPr sz="867" spc="12" dirty="0">
                <a:solidFill>
                  <a:srgbClr val="FFFFFF"/>
                </a:solidFill>
                <a:latin typeface="Bernard MT Condensed"/>
                <a:cs typeface="Bernard MT Condensed"/>
              </a:rPr>
              <a:t>O</a:t>
            </a:r>
            <a:r>
              <a:rPr sz="867" spc="-12" dirty="0">
                <a:solidFill>
                  <a:srgbClr val="FFFFFF"/>
                </a:solidFill>
                <a:latin typeface="Bernard MT Condensed"/>
                <a:cs typeface="Bernard MT Condensed"/>
              </a:rPr>
              <a:t>N</a:t>
            </a:r>
            <a:r>
              <a:rPr sz="867" spc="-39" dirty="0">
                <a:solidFill>
                  <a:srgbClr val="FFFFFF"/>
                </a:solidFill>
                <a:latin typeface="Bernard MT Condensed"/>
                <a:cs typeface="Bernard MT Condensed"/>
              </a:rPr>
              <a:t>S</a:t>
            </a:r>
            <a:r>
              <a:rPr sz="867" spc="25" dirty="0">
                <a:solidFill>
                  <a:srgbClr val="FFFFFF"/>
                </a:solidFill>
                <a:latin typeface="Bernard MT Condensed"/>
                <a:cs typeface="Bernard MT Condensed"/>
              </a:rPr>
              <a:t>E</a:t>
            </a:r>
            <a:r>
              <a:rPr sz="867" dirty="0">
                <a:solidFill>
                  <a:srgbClr val="FFFFFF"/>
                </a:solidFill>
                <a:latin typeface="Bernard MT Condensed"/>
                <a:cs typeface="Bernard MT Condensed"/>
              </a:rPr>
              <a:t>P</a:t>
            </a:r>
            <a:r>
              <a:rPr sz="867" spc="173" dirty="0">
                <a:solidFill>
                  <a:srgbClr val="FFFFFF"/>
                </a:solidFill>
                <a:latin typeface="Bernard MT Condensed"/>
                <a:cs typeface="Bernard MT Condensed"/>
              </a:rPr>
              <a:t> </a:t>
            </a:r>
            <a:r>
              <a:rPr sz="867" spc="12" dirty="0">
                <a:solidFill>
                  <a:srgbClr val="FFFFFF"/>
                </a:solidFill>
                <a:latin typeface="Bernard MT Condensed"/>
                <a:cs typeface="Bernard MT Condensed"/>
              </a:rPr>
              <a:t>P</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B</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L</a:t>
            </a:r>
            <a:r>
              <a:rPr sz="867" spc="-33" dirty="0">
                <a:solidFill>
                  <a:srgbClr val="FFFFFF"/>
                </a:solidFill>
                <a:latin typeface="Bernard MT Condensed"/>
                <a:cs typeface="Bernard MT Condensed"/>
              </a:rPr>
              <a:t>A</a:t>
            </a:r>
            <a:r>
              <a:rPr sz="867" spc="-72" dirty="0">
                <a:solidFill>
                  <a:srgbClr val="FFFFFF"/>
                </a:solidFill>
                <a:latin typeface="Bernard MT Condensed"/>
                <a:cs typeface="Bernard MT Condensed"/>
              </a:rPr>
              <a:t>J</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N  </a:t>
            </a:r>
            <a:r>
              <a:rPr sz="867" spc="5" dirty="0">
                <a:solidFill>
                  <a:srgbClr val="FFFFFF"/>
                </a:solidFill>
                <a:latin typeface="Bernard MT Condensed"/>
                <a:cs typeface="Bernard MT Condensed"/>
              </a:rPr>
              <a:t> </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OD</a:t>
            </a:r>
            <a:r>
              <a:rPr sz="867" spc="25" dirty="0">
                <a:solidFill>
                  <a:srgbClr val="FFFFFF"/>
                </a:solidFill>
                <a:latin typeface="Bernard MT Condensed"/>
                <a:cs typeface="Bernard MT Condensed"/>
              </a:rPr>
              <a:t>E</a:t>
            </a:r>
            <a:r>
              <a:rPr sz="867" dirty="0">
                <a:solidFill>
                  <a:srgbClr val="FFFFFF"/>
                </a:solidFill>
                <a:latin typeface="Bernard MT Condensed"/>
                <a:cs typeface="Bernard MT Condensed"/>
              </a:rPr>
              <a:t>L</a:t>
            </a:r>
            <a:r>
              <a:rPr sz="867" spc="84" dirty="0">
                <a:solidFill>
                  <a:srgbClr val="FFFFFF"/>
                </a:solidFill>
                <a:latin typeface="Bernard MT Condensed"/>
                <a:cs typeface="Bernard MT Condensed"/>
              </a:rPr>
              <a:t> </a:t>
            </a:r>
            <a:r>
              <a:rPr sz="867" spc="12" dirty="0">
                <a:solidFill>
                  <a:srgbClr val="FFFFFF"/>
                </a:solidFill>
                <a:latin typeface="Bernard MT Condensed"/>
                <a:cs typeface="Bernard MT Condensed"/>
              </a:rPr>
              <a:t>D</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59" dirty="0">
                <a:solidFill>
                  <a:srgbClr val="FFFFFF"/>
                </a:solidFill>
                <a:latin typeface="Bernard MT Condensed"/>
                <a:cs typeface="Bernard MT Condensed"/>
              </a:rPr>
              <a:t>I</a:t>
            </a:r>
            <a:r>
              <a:rPr sz="867" spc="-12" dirty="0">
                <a:solidFill>
                  <a:srgbClr val="FFFFFF"/>
                </a:solidFill>
                <a:latin typeface="Bernard MT Condensed"/>
                <a:cs typeface="Bernard MT Condensed"/>
              </a:rPr>
              <a:t>N</a:t>
            </a:r>
            <a:r>
              <a:rPr sz="867" dirty="0">
                <a:solidFill>
                  <a:srgbClr val="FFFFFF"/>
                </a:solidFill>
                <a:latin typeface="Bernard MT Condensed"/>
                <a:cs typeface="Bernard MT Condensed"/>
              </a:rPr>
              <a:t>G </a:t>
            </a:r>
            <a:r>
              <a:rPr sz="867" spc="63" dirty="0">
                <a:solidFill>
                  <a:srgbClr val="FFFFFF"/>
                </a:solidFill>
                <a:latin typeface="Bernard MT Condensed"/>
                <a:cs typeface="Bernard MT Condensed"/>
              </a:rPr>
              <a:t> </a:t>
            </a:r>
            <a:r>
              <a:rPr sz="867" spc="-39" dirty="0">
                <a:solidFill>
                  <a:srgbClr val="FFFFFF"/>
                </a:solidFill>
                <a:latin typeface="Bernard MT Condensed"/>
                <a:cs typeface="Bernard MT Condensed"/>
              </a:rPr>
              <a:t>S</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B</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G</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I </a:t>
            </a:r>
            <a:r>
              <a:rPr sz="867" spc="1" dirty="0">
                <a:solidFill>
                  <a:srgbClr val="FFFFFF"/>
                </a:solidFill>
                <a:latin typeface="Bernard MT Condensed"/>
                <a:cs typeface="Bernard MT Condensed"/>
              </a:rPr>
              <a:t> </a:t>
            </a:r>
            <a:r>
              <a:rPr sz="867" spc="-33" dirty="0">
                <a:solidFill>
                  <a:srgbClr val="FFFFFF"/>
                </a:solidFill>
                <a:latin typeface="Bernard MT Condensed"/>
                <a:cs typeface="Bernard MT Condensed"/>
              </a:rPr>
              <a:t>A</a:t>
            </a:r>
            <a:r>
              <a:rPr sz="867" spc="33" dirty="0">
                <a:solidFill>
                  <a:srgbClr val="FFFFFF"/>
                </a:solidFill>
                <a:latin typeface="Bernard MT Condensed"/>
                <a:cs typeface="Bernard MT Condensed"/>
              </a:rPr>
              <a:t>L</a:t>
            </a:r>
            <a:r>
              <a:rPr sz="867" spc="-19" dirty="0">
                <a:solidFill>
                  <a:srgbClr val="FFFFFF"/>
                </a:solidFill>
                <a:latin typeface="Bernard MT Condensed"/>
                <a:cs typeface="Bernard MT Condensed"/>
              </a:rPr>
              <a:t>T</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R</a:t>
            </a:r>
            <a:r>
              <a:rPr sz="867" spc="-12" dirty="0">
                <a:solidFill>
                  <a:srgbClr val="FFFFFF"/>
                </a:solidFill>
                <a:latin typeface="Bernard MT Condensed"/>
                <a:cs typeface="Bernard MT Condensed"/>
              </a:rPr>
              <a:t>N</a:t>
            </a:r>
            <a:r>
              <a:rPr sz="867" spc="-33" dirty="0">
                <a:solidFill>
                  <a:srgbClr val="FFFFFF"/>
                </a:solidFill>
                <a:latin typeface="Bernard MT Condensed"/>
                <a:cs typeface="Bernard MT Condensed"/>
              </a:rPr>
              <a:t>A</a:t>
            </a:r>
            <a:r>
              <a:rPr sz="867" spc="-19" dirty="0">
                <a:solidFill>
                  <a:srgbClr val="FFFFFF"/>
                </a:solidFill>
                <a:latin typeface="Bernard MT Condensed"/>
                <a:cs typeface="Bernard MT Condensed"/>
              </a:rPr>
              <a:t>T</a:t>
            </a:r>
            <a:r>
              <a:rPr sz="867" spc="-59" dirty="0">
                <a:solidFill>
                  <a:srgbClr val="FFFFFF"/>
                </a:solidFill>
                <a:latin typeface="Bernard MT Condensed"/>
                <a:cs typeface="Bernard MT Condensed"/>
              </a:rPr>
              <a:t>I</a:t>
            </a:r>
            <a:r>
              <a:rPr sz="867" dirty="0">
                <a:solidFill>
                  <a:srgbClr val="FFFFFF"/>
                </a:solidFill>
                <a:latin typeface="Bernard MT Condensed"/>
                <a:cs typeface="Bernard MT Condensed"/>
              </a:rPr>
              <a:t>F</a:t>
            </a:r>
            <a:endParaRPr sz="867">
              <a:latin typeface="Bernard MT Condensed"/>
              <a:cs typeface="Bernard MT Condense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A8D60-4AEE-CC84-5D05-E320A0510BDC}"/>
              </a:ext>
            </a:extLst>
          </p:cNvPr>
          <p:cNvSpPr>
            <a:spLocks noGrp="1"/>
          </p:cNvSpPr>
          <p:nvPr>
            <p:ph type="title"/>
          </p:nvPr>
        </p:nvSpPr>
        <p:spPr/>
        <p:txBody>
          <a:bodyPr/>
          <a:lstStyle/>
          <a:p>
            <a:r>
              <a:rPr lang="en-US" dirty="0"/>
              <a:t>Media </a:t>
            </a:r>
            <a:r>
              <a:rPr lang="en-US" dirty="0" err="1"/>
              <a:t>Pembelajaran</a:t>
            </a:r>
            <a:endParaRPr lang="en-ID" dirty="0"/>
          </a:p>
        </p:txBody>
      </p:sp>
      <p:sp>
        <p:nvSpPr>
          <p:cNvPr id="3" name="Content Placeholder 2">
            <a:extLst>
              <a:ext uri="{FF2B5EF4-FFF2-40B4-BE49-F238E27FC236}">
                <a16:creationId xmlns:a16="http://schemas.microsoft.com/office/drawing/2014/main" id="{FB677D1B-A238-8BC1-0DF7-445364383D17}"/>
              </a:ext>
            </a:extLst>
          </p:cNvPr>
          <p:cNvSpPr>
            <a:spLocks noGrp="1"/>
          </p:cNvSpPr>
          <p:nvPr>
            <p:ph idx="1"/>
          </p:nvPr>
        </p:nvSpPr>
        <p:spPr/>
        <p:txBody>
          <a:bodyPr>
            <a:normAutofit fontScale="85000" lnSpcReduction="20000"/>
          </a:bodyPr>
          <a:lstStyle/>
          <a:p>
            <a:r>
              <a:rPr lang="en-ID" dirty="0"/>
              <a:t>Media </a:t>
            </a:r>
            <a:r>
              <a:rPr lang="en-ID" dirty="0" err="1"/>
              <a:t>berasal</a:t>
            </a:r>
            <a:r>
              <a:rPr lang="en-ID" dirty="0"/>
              <a:t> </a:t>
            </a:r>
            <a:r>
              <a:rPr lang="en-ID" dirty="0" err="1"/>
              <a:t>dari</a:t>
            </a:r>
            <a:r>
              <a:rPr lang="en-ID" dirty="0"/>
              <a:t> </a:t>
            </a:r>
            <a:r>
              <a:rPr lang="en-ID" dirty="0" err="1"/>
              <a:t>bahasa</a:t>
            </a:r>
            <a:r>
              <a:rPr lang="en-ID" dirty="0"/>
              <a:t> </a:t>
            </a:r>
            <a:r>
              <a:rPr lang="en-ID" dirty="0" err="1"/>
              <a:t>latin</a:t>
            </a:r>
            <a:r>
              <a:rPr lang="en-ID" dirty="0"/>
              <a:t> </a:t>
            </a:r>
            <a:r>
              <a:rPr lang="en-ID" i="1" dirty="0" err="1"/>
              <a:t>medius</a:t>
            </a:r>
            <a:r>
              <a:rPr lang="en-ID" dirty="0"/>
              <a:t>, dan </a:t>
            </a:r>
            <a:r>
              <a:rPr lang="en-ID" dirty="0" err="1"/>
              <a:t>merupakan</a:t>
            </a:r>
            <a:r>
              <a:rPr lang="en-ID" dirty="0"/>
              <a:t> </a:t>
            </a:r>
            <a:r>
              <a:rPr lang="en-ID" dirty="0" err="1"/>
              <a:t>bentuk</a:t>
            </a:r>
            <a:r>
              <a:rPr lang="en-ID" dirty="0"/>
              <a:t> </a:t>
            </a:r>
            <a:r>
              <a:rPr lang="en-ID" dirty="0" err="1"/>
              <a:t>jamak</a:t>
            </a:r>
            <a:r>
              <a:rPr lang="en-ID" dirty="0"/>
              <a:t> </a:t>
            </a:r>
            <a:r>
              <a:rPr lang="en-ID" dirty="0" err="1"/>
              <a:t>dari</a:t>
            </a:r>
            <a:r>
              <a:rPr lang="en-ID" dirty="0"/>
              <a:t> kata medium yang </a:t>
            </a:r>
            <a:r>
              <a:rPr lang="en-ID" dirty="0" err="1"/>
              <a:t>berarti</a:t>
            </a:r>
            <a:r>
              <a:rPr lang="en-ID" dirty="0"/>
              <a:t> </a:t>
            </a:r>
            <a:r>
              <a:rPr lang="en-ID" dirty="0" err="1"/>
              <a:t>perantara</a:t>
            </a:r>
            <a:r>
              <a:rPr lang="en-ID" dirty="0"/>
              <a:t> </a:t>
            </a:r>
            <a:r>
              <a:rPr lang="en-ID" dirty="0" err="1"/>
              <a:t>atau</a:t>
            </a:r>
            <a:r>
              <a:rPr lang="en-ID" dirty="0"/>
              <a:t> </a:t>
            </a:r>
            <a:r>
              <a:rPr lang="en-ID" dirty="0" err="1"/>
              <a:t>pengantar</a:t>
            </a:r>
            <a:r>
              <a:rPr lang="en-ID" dirty="0"/>
              <a:t>.</a:t>
            </a:r>
          </a:p>
          <a:p>
            <a:r>
              <a:rPr lang="en-ID" dirty="0" err="1"/>
              <a:t>Dalam</a:t>
            </a:r>
            <a:r>
              <a:rPr lang="en-ID" dirty="0"/>
              <a:t> </a:t>
            </a:r>
            <a:r>
              <a:rPr lang="en-ID" dirty="0" err="1"/>
              <a:t>bahasa</a:t>
            </a:r>
            <a:r>
              <a:rPr lang="en-ID" dirty="0"/>
              <a:t> Arab, media </a:t>
            </a:r>
            <a:r>
              <a:rPr lang="en-ID" dirty="0" err="1"/>
              <a:t>diartikan</a:t>
            </a:r>
            <a:r>
              <a:rPr lang="en-ID" dirty="0"/>
              <a:t> </a:t>
            </a:r>
            <a:r>
              <a:rPr lang="en-ID" i="1" dirty="0" err="1"/>
              <a:t>wasaala</a:t>
            </a:r>
            <a:r>
              <a:rPr lang="en-ID" dirty="0"/>
              <a:t>, yang </a:t>
            </a:r>
            <a:r>
              <a:rPr lang="en-ID" dirty="0" err="1"/>
              <a:t>artinya</a:t>
            </a:r>
            <a:r>
              <a:rPr lang="en-ID" dirty="0"/>
              <a:t> </a:t>
            </a:r>
            <a:r>
              <a:rPr lang="en-ID" dirty="0" err="1"/>
              <a:t>perantara</a:t>
            </a:r>
            <a:r>
              <a:rPr lang="en-ID" dirty="0"/>
              <a:t> </a:t>
            </a:r>
            <a:r>
              <a:rPr lang="en-ID" dirty="0" err="1"/>
              <a:t>atay</a:t>
            </a:r>
            <a:r>
              <a:rPr lang="en-ID" dirty="0"/>
              <a:t> </a:t>
            </a:r>
            <a:r>
              <a:rPr lang="en-ID" dirty="0" err="1"/>
              <a:t>pengantar</a:t>
            </a:r>
            <a:r>
              <a:rPr lang="en-ID" dirty="0"/>
              <a:t> </a:t>
            </a:r>
            <a:r>
              <a:rPr lang="en-ID" dirty="0" err="1"/>
              <a:t>pesan</a:t>
            </a:r>
            <a:r>
              <a:rPr lang="en-ID" dirty="0"/>
              <a:t> </a:t>
            </a:r>
            <a:r>
              <a:rPr lang="en-ID" dirty="0" err="1"/>
              <a:t>dari</a:t>
            </a:r>
            <a:r>
              <a:rPr lang="en-ID" dirty="0"/>
              <a:t> </a:t>
            </a:r>
            <a:r>
              <a:rPr lang="en-ID" dirty="0" err="1"/>
              <a:t>pengirim</a:t>
            </a:r>
            <a:r>
              <a:rPr lang="en-ID" dirty="0"/>
              <a:t> </a:t>
            </a:r>
            <a:r>
              <a:rPr lang="en-ID" dirty="0" err="1"/>
              <a:t>kepada</a:t>
            </a:r>
            <a:r>
              <a:rPr lang="en-ID" dirty="0"/>
              <a:t> </a:t>
            </a:r>
            <a:r>
              <a:rPr lang="en-ID" dirty="0" err="1"/>
              <a:t>penerima</a:t>
            </a:r>
            <a:r>
              <a:rPr lang="en-ID" dirty="0"/>
              <a:t> </a:t>
            </a:r>
            <a:r>
              <a:rPr lang="en-ID" dirty="0" err="1"/>
              <a:t>pesan</a:t>
            </a:r>
            <a:r>
              <a:rPr lang="en-ID" dirty="0"/>
              <a:t>.</a:t>
            </a:r>
          </a:p>
          <a:p>
            <a:r>
              <a:rPr lang="en-ID" sz="2400" b="1" dirty="0"/>
              <a:t>Media </a:t>
            </a:r>
            <a:r>
              <a:rPr lang="en-ID" sz="2400" b="1" dirty="0" err="1"/>
              <a:t>Pembelajaran</a:t>
            </a:r>
            <a:r>
              <a:rPr lang="en-ID" sz="2400" b="1" dirty="0"/>
              <a:t> </a:t>
            </a:r>
            <a:r>
              <a:rPr lang="en-ID" sz="2400" b="1" dirty="0" err="1"/>
              <a:t>adalah</a:t>
            </a:r>
            <a:r>
              <a:rPr lang="en-ID" sz="2400" b="1" dirty="0"/>
              <a:t> </a:t>
            </a:r>
            <a:r>
              <a:rPr lang="en-ID" sz="2400" b="1" dirty="0" err="1"/>
              <a:t>segala</a:t>
            </a:r>
            <a:r>
              <a:rPr lang="en-ID" sz="2400" b="1" dirty="0"/>
              <a:t> </a:t>
            </a:r>
            <a:r>
              <a:rPr lang="en-ID" sz="2400" b="1" dirty="0" err="1"/>
              <a:t>sesuatu</a:t>
            </a:r>
            <a:r>
              <a:rPr lang="en-ID" sz="2400" b="1" dirty="0"/>
              <a:t> yang </a:t>
            </a:r>
            <a:r>
              <a:rPr lang="en-ID" sz="2400" b="1" dirty="0" err="1"/>
              <a:t>dapat</a:t>
            </a:r>
            <a:r>
              <a:rPr lang="en-ID" sz="2400" b="1" dirty="0"/>
              <a:t> </a:t>
            </a:r>
            <a:r>
              <a:rPr lang="en-ID" sz="2400" b="1" dirty="0" err="1"/>
              <a:t>digunakan</a:t>
            </a:r>
            <a:r>
              <a:rPr lang="en-ID" sz="2400" b="1" dirty="0"/>
              <a:t> </a:t>
            </a:r>
            <a:r>
              <a:rPr lang="en-ID" sz="2400" b="1" dirty="0" err="1"/>
              <a:t>untuk</a:t>
            </a:r>
            <a:r>
              <a:rPr lang="en-ID" sz="2400" b="1" dirty="0"/>
              <a:t> </a:t>
            </a:r>
            <a:r>
              <a:rPr lang="en-ID" sz="2400" b="1" dirty="0" err="1"/>
              <a:t>menyalurkan</a:t>
            </a:r>
            <a:r>
              <a:rPr lang="en-ID" sz="2400" b="1" dirty="0"/>
              <a:t> </a:t>
            </a:r>
            <a:r>
              <a:rPr lang="en-ID" sz="2400" b="1" dirty="0" err="1"/>
              <a:t>pesan</a:t>
            </a:r>
            <a:r>
              <a:rPr lang="en-ID" sz="2400" b="1" dirty="0"/>
              <a:t> (</a:t>
            </a:r>
            <a:r>
              <a:rPr lang="en-ID" sz="2400" b="1" dirty="0" err="1"/>
              <a:t>bahan</a:t>
            </a:r>
            <a:r>
              <a:rPr lang="en-ID" sz="2400" b="1" dirty="0"/>
              <a:t> </a:t>
            </a:r>
            <a:r>
              <a:rPr lang="en-ID" sz="2400" b="1" dirty="0" err="1"/>
              <a:t>pembelajaran</a:t>
            </a:r>
            <a:r>
              <a:rPr lang="en-ID" sz="2400" b="1" dirty="0"/>
              <a:t>), </a:t>
            </a:r>
            <a:r>
              <a:rPr lang="en-ID" sz="2400" b="1" dirty="0" err="1"/>
              <a:t>sehingga</a:t>
            </a:r>
            <a:r>
              <a:rPr lang="en-ID" sz="2400" b="1" dirty="0"/>
              <a:t> </a:t>
            </a:r>
            <a:r>
              <a:rPr lang="en-ID" sz="2400" b="1" dirty="0" err="1"/>
              <a:t>dapat</a:t>
            </a:r>
            <a:r>
              <a:rPr lang="en-ID" sz="2400" b="1" dirty="0"/>
              <a:t> </a:t>
            </a:r>
            <a:r>
              <a:rPr lang="en-ID" sz="2400" b="1" dirty="0" err="1"/>
              <a:t>merangsang</a:t>
            </a:r>
            <a:r>
              <a:rPr lang="en-ID" sz="2400" b="1" dirty="0"/>
              <a:t> </a:t>
            </a:r>
            <a:r>
              <a:rPr lang="en-ID" sz="2400" b="1" dirty="0" err="1"/>
              <a:t>perhatian</a:t>
            </a:r>
            <a:r>
              <a:rPr lang="en-ID" sz="2400" b="1" dirty="0"/>
              <a:t>, </a:t>
            </a:r>
            <a:r>
              <a:rPr lang="en-ID" sz="2400" b="1" dirty="0" err="1"/>
              <a:t>minat</a:t>
            </a:r>
            <a:r>
              <a:rPr lang="en-ID" sz="2400" b="1" dirty="0"/>
              <a:t>, </a:t>
            </a:r>
            <a:r>
              <a:rPr lang="en-ID" sz="2400" b="1" dirty="0" err="1"/>
              <a:t>pikiran</a:t>
            </a:r>
            <a:r>
              <a:rPr lang="en-ID" sz="2400" b="1" dirty="0"/>
              <a:t>, dan </a:t>
            </a:r>
            <a:r>
              <a:rPr lang="en-ID" sz="2400" b="1" dirty="0" err="1"/>
              <a:t>perasaan</a:t>
            </a:r>
            <a:r>
              <a:rPr lang="en-ID" sz="2400" b="1" dirty="0"/>
              <a:t> </a:t>
            </a:r>
            <a:r>
              <a:rPr lang="en-ID" sz="2400" b="1" dirty="0" err="1"/>
              <a:t>pembelajar</a:t>
            </a:r>
            <a:r>
              <a:rPr lang="en-ID" sz="2400" b="1" dirty="0"/>
              <a:t> </a:t>
            </a:r>
            <a:r>
              <a:rPr lang="en-ID" sz="2400" b="1" dirty="0" err="1"/>
              <a:t>dalam</a:t>
            </a:r>
            <a:r>
              <a:rPr lang="en-ID" sz="2400" b="1" dirty="0"/>
              <a:t> </a:t>
            </a:r>
            <a:r>
              <a:rPr lang="en-ID" sz="2400" b="1" dirty="0" err="1"/>
              <a:t>kegiatan</a:t>
            </a:r>
            <a:r>
              <a:rPr lang="en-ID" sz="2400" b="1" dirty="0"/>
              <a:t> </a:t>
            </a:r>
            <a:r>
              <a:rPr lang="en-ID" sz="2400" b="1" dirty="0" err="1"/>
              <a:t>belajar</a:t>
            </a:r>
            <a:r>
              <a:rPr lang="en-ID" sz="2400" b="1" dirty="0"/>
              <a:t> </a:t>
            </a:r>
            <a:r>
              <a:rPr lang="en-ID" sz="2400" b="1" dirty="0" err="1"/>
              <a:t>untuk</a:t>
            </a:r>
            <a:r>
              <a:rPr lang="en-ID" sz="2400" b="1" dirty="0"/>
              <a:t> </a:t>
            </a:r>
            <a:r>
              <a:rPr lang="en-ID" sz="2400" b="1" dirty="0" err="1"/>
              <a:t>mencapai</a:t>
            </a:r>
            <a:r>
              <a:rPr lang="en-ID" sz="2400" b="1" dirty="0"/>
              <a:t> </a:t>
            </a:r>
            <a:r>
              <a:rPr lang="en-ID" sz="2400" b="1" dirty="0" err="1"/>
              <a:t>tujuan</a:t>
            </a:r>
            <a:r>
              <a:rPr lang="en-ID" sz="2400" b="1" dirty="0"/>
              <a:t> </a:t>
            </a:r>
            <a:r>
              <a:rPr lang="en-ID" sz="2400" b="1" dirty="0" err="1"/>
              <a:t>pembelajaran</a:t>
            </a:r>
            <a:r>
              <a:rPr lang="en-ID" sz="2400" b="1" dirty="0"/>
              <a:t> </a:t>
            </a:r>
            <a:r>
              <a:rPr lang="en-ID" sz="2400" b="1" dirty="0" err="1"/>
              <a:t>tertentu</a:t>
            </a:r>
            <a:r>
              <a:rPr lang="en-ID" sz="2400" b="1" dirty="0"/>
              <a:t>.</a:t>
            </a:r>
          </a:p>
          <a:p>
            <a:endParaRPr lang="en-ID" dirty="0"/>
          </a:p>
          <a:p>
            <a:endParaRPr lang="en-ID" dirty="0"/>
          </a:p>
        </p:txBody>
      </p:sp>
    </p:spTree>
    <p:extLst>
      <p:ext uri="{BB962C8B-B14F-4D97-AF65-F5344CB8AC3E}">
        <p14:creationId xmlns:p14="http://schemas.microsoft.com/office/powerpoint/2010/main" val="3505453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13" name="object 13"/>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14" name="object 14"/>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15" name="object 15"/>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16" name="object 16"/>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17" name="object 17"/>
          <p:cNvSpPr/>
          <p:nvPr/>
        </p:nvSpPr>
        <p:spPr>
          <a:xfrm>
            <a:off x="7797801" y="101600"/>
            <a:ext cx="1765300" cy="5842000"/>
          </a:xfrm>
          <a:custGeom>
            <a:avLst/>
            <a:gdLst/>
            <a:ahLst/>
            <a:cxnLst/>
            <a:rect l="l" t="t" r="r" b="b"/>
            <a:pathLst>
              <a:path w="1323975" h="4381500">
                <a:moveTo>
                  <a:pt x="0" y="4381500"/>
                </a:moveTo>
                <a:lnTo>
                  <a:pt x="1323975" y="4381500"/>
                </a:lnTo>
                <a:lnTo>
                  <a:pt x="1323975" y="0"/>
                </a:lnTo>
                <a:lnTo>
                  <a:pt x="0" y="0"/>
                </a:lnTo>
                <a:lnTo>
                  <a:pt x="0" y="4381500"/>
                </a:lnTo>
                <a:close/>
              </a:path>
            </a:pathLst>
          </a:custGeom>
          <a:solidFill>
            <a:srgbClr val="F1F1F1"/>
          </a:solidFill>
        </p:spPr>
        <p:txBody>
          <a:bodyPr wrap="square" lIns="0" tIns="0" rIns="0" bIns="0" rtlCol="0">
            <a:noAutofit/>
          </a:bodyPr>
          <a:lstStyle/>
          <a:p>
            <a:endParaRPr sz="2400"/>
          </a:p>
        </p:txBody>
      </p:sp>
      <p:sp>
        <p:nvSpPr>
          <p:cNvPr id="18" name="object 18"/>
          <p:cNvSpPr/>
          <p:nvPr/>
        </p:nvSpPr>
        <p:spPr>
          <a:xfrm>
            <a:off x="1257301" y="330200"/>
            <a:ext cx="292100" cy="584200"/>
          </a:xfrm>
          <a:custGeom>
            <a:avLst/>
            <a:gdLst/>
            <a:ahLst/>
            <a:cxnLst/>
            <a:rect l="l" t="t" r="r" b="b"/>
            <a:pathLst>
              <a:path w="219075" h="438150">
                <a:moveTo>
                  <a:pt x="0" y="438150"/>
                </a:moveTo>
                <a:lnTo>
                  <a:pt x="219075" y="438150"/>
                </a:lnTo>
                <a:lnTo>
                  <a:pt x="219075" y="0"/>
                </a:lnTo>
                <a:lnTo>
                  <a:pt x="0" y="0"/>
                </a:lnTo>
                <a:lnTo>
                  <a:pt x="0" y="438150"/>
                </a:lnTo>
                <a:close/>
              </a:path>
            </a:pathLst>
          </a:custGeom>
          <a:solidFill>
            <a:srgbClr val="D24716"/>
          </a:solidFill>
        </p:spPr>
        <p:txBody>
          <a:bodyPr wrap="square" lIns="0" tIns="0" rIns="0" bIns="0" rtlCol="0">
            <a:noAutofit/>
          </a:bodyPr>
          <a:lstStyle/>
          <a:p>
            <a:endParaRPr sz="2400"/>
          </a:p>
        </p:txBody>
      </p:sp>
      <p:sp>
        <p:nvSpPr>
          <p:cNvPr id="19" name="object 19"/>
          <p:cNvSpPr/>
          <p:nvPr/>
        </p:nvSpPr>
        <p:spPr>
          <a:xfrm>
            <a:off x="1574800" y="317500"/>
            <a:ext cx="203200" cy="584200"/>
          </a:xfrm>
          <a:custGeom>
            <a:avLst/>
            <a:gdLst/>
            <a:ahLst/>
            <a:cxnLst/>
            <a:rect l="l" t="t" r="r" b="b"/>
            <a:pathLst>
              <a:path w="152400" h="438150">
                <a:moveTo>
                  <a:pt x="0" y="438150"/>
                </a:moveTo>
                <a:lnTo>
                  <a:pt x="152400" y="438150"/>
                </a:lnTo>
                <a:lnTo>
                  <a:pt x="152400" y="0"/>
                </a:lnTo>
                <a:lnTo>
                  <a:pt x="0" y="0"/>
                </a:lnTo>
                <a:lnTo>
                  <a:pt x="0" y="438150"/>
                </a:lnTo>
                <a:close/>
              </a:path>
            </a:pathLst>
          </a:custGeom>
          <a:solidFill>
            <a:srgbClr val="00AF4F"/>
          </a:solidFill>
        </p:spPr>
        <p:txBody>
          <a:bodyPr wrap="square" lIns="0" tIns="0" rIns="0" bIns="0" rtlCol="0">
            <a:noAutofit/>
          </a:bodyPr>
          <a:lstStyle/>
          <a:p>
            <a:endParaRPr sz="2400"/>
          </a:p>
        </p:txBody>
      </p:sp>
      <p:sp>
        <p:nvSpPr>
          <p:cNvPr id="20" name="object 20"/>
          <p:cNvSpPr/>
          <p:nvPr/>
        </p:nvSpPr>
        <p:spPr>
          <a:xfrm>
            <a:off x="1143001" y="330200"/>
            <a:ext cx="88900" cy="584200"/>
          </a:xfrm>
          <a:custGeom>
            <a:avLst/>
            <a:gdLst/>
            <a:ahLst/>
            <a:cxnLst/>
            <a:rect l="l" t="t" r="r" b="b"/>
            <a:pathLst>
              <a:path w="66675" h="438150">
                <a:moveTo>
                  <a:pt x="0" y="438150"/>
                </a:moveTo>
                <a:lnTo>
                  <a:pt x="66675" y="438150"/>
                </a:lnTo>
                <a:lnTo>
                  <a:pt x="66675" y="0"/>
                </a:lnTo>
                <a:lnTo>
                  <a:pt x="0" y="0"/>
                </a:lnTo>
                <a:lnTo>
                  <a:pt x="0" y="438150"/>
                </a:lnTo>
                <a:close/>
              </a:path>
            </a:pathLst>
          </a:custGeom>
          <a:solidFill>
            <a:srgbClr val="006EBE"/>
          </a:solidFill>
        </p:spPr>
        <p:txBody>
          <a:bodyPr wrap="square" lIns="0" tIns="0" rIns="0" bIns="0" rtlCol="0">
            <a:noAutofit/>
          </a:bodyPr>
          <a:lstStyle/>
          <a:p>
            <a:endParaRPr sz="2400"/>
          </a:p>
        </p:txBody>
      </p:sp>
      <p:sp>
        <p:nvSpPr>
          <p:cNvPr id="21" name="object 21"/>
          <p:cNvSpPr/>
          <p:nvPr/>
        </p:nvSpPr>
        <p:spPr>
          <a:xfrm>
            <a:off x="8128000" y="317500"/>
            <a:ext cx="203200" cy="584200"/>
          </a:xfrm>
          <a:custGeom>
            <a:avLst/>
            <a:gdLst/>
            <a:ahLst/>
            <a:cxnLst/>
            <a:rect l="l" t="t" r="r" b="b"/>
            <a:pathLst>
              <a:path w="152400" h="438150">
                <a:moveTo>
                  <a:pt x="0" y="438150"/>
                </a:moveTo>
                <a:lnTo>
                  <a:pt x="152400" y="438150"/>
                </a:lnTo>
                <a:lnTo>
                  <a:pt x="152400" y="0"/>
                </a:lnTo>
                <a:lnTo>
                  <a:pt x="0" y="0"/>
                </a:lnTo>
                <a:lnTo>
                  <a:pt x="0" y="438150"/>
                </a:lnTo>
                <a:close/>
              </a:path>
            </a:pathLst>
          </a:custGeom>
          <a:solidFill>
            <a:srgbClr val="000000"/>
          </a:solidFill>
        </p:spPr>
        <p:txBody>
          <a:bodyPr wrap="square" lIns="0" tIns="0" rIns="0" bIns="0" rtlCol="0">
            <a:noAutofit/>
          </a:bodyPr>
          <a:lstStyle/>
          <a:p>
            <a:endParaRPr sz="2400"/>
          </a:p>
        </p:txBody>
      </p:sp>
      <p:sp>
        <p:nvSpPr>
          <p:cNvPr id="22" name="object 22"/>
          <p:cNvSpPr/>
          <p:nvPr/>
        </p:nvSpPr>
        <p:spPr>
          <a:xfrm>
            <a:off x="1778000" y="317501"/>
            <a:ext cx="6350000" cy="596900"/>
          </a:xfrm>
          <a:custGeom>
            <a:avLst/>
            <a:gdLst/>
            <a:ahLst/>
            <a:cxnLst/>
            <a:rect l="l" t="t" r="r" b="b"/>
            <a:pathLst>
              <a:path w="4762500" h="447675">
                <a:moveTo>
                  <a:pt x="0" y="447675"/>
                </a:moveTo>
                <a:lnTo>
                  <a:pt x="4762500" y="447675"/>
                </a:lnTo>
                <a:lnTo>
                  <a:pt x="4762500" y="0"/>
                </a:lnTo>
                <a:lnTo>
                  <a:pt x="0" y="0"/>
                </a:lnTo>
                <a:lnTo>
                  <a:pt x="0" y="447675"/>
                </a:lnTo>
                <a:close/>
              </a:path>
            </a:pathLst>
          </a:custGeom>
          <a:solidFill>
            <a:srgbClr val="FDFD00"/>
          </a:solidFill>
        </p:spPr>
        <p:txBody>
          <a:bodyPr wrap="square" lIns="0" tIns="0" rIns="0" bIns="0" rtlCol="0">
            <a:noAutofit/>
          </a:bodyPr>
          <a:lstStyle/>
          <a:p>
            <a:endParaRPr sz="2400"/>
          </a:p>
        </p:txBody>
      </p:sp>
      <p:sp>
        <p:nvSpPr>
          <p:cNvPr id="23" name="object 23"/>
          <p:cNvSpPr/>
          <p:nvPr/>
        </p:nvSpPr>
        <p:spPr>
          <a:xfrm>
            <a:off x="685801" y="1803401"/>
            <a:ext cx="8877300" cy="1968500"/>
          </a:xfrm>
          <a:custGeom>
            <a:avLst/>
            <a:gdLst/>
            <a:ahLst/>
            <a:cxnLst/>
            <a:rect l="l" t="t" r="r" b="b"/>
            <a:pathLst>
              <a:path w="6657975" h="1476375">
                <a:moveTo>
                  <a:pt x="0" y="134365"/>
                </a:moveTo>
                <a:lnTo>
                  <a:pt x="0" y="1342008"/>
                </a:lnTo>
                <a:lnTo>
                  <a:pt x="431" y="1352550"/>
                </a:lnTo>
                <a:lnTo>
                  <a:pt x="20739" y="1412494"/>
                </a:lnTo>
                <a:lnTo>
                  <a:pt x="65862" y="1456182"/>
                </a:lnTo>
                <a:lnTo>
                  <a:pt x="127977" y="1475867"/>
                </a:lnTo>
                <a:lnTo>
                  <a:pt x="139433" y="1476375"/>
                </a:lnTo>
                <a:lnTo>
                  <a:pt x="6518529" y="1476375"/>
                </a:lnTo>
                <a:lnTo>
                  <a:pt x="6582283" y="1461516"/>
                </a:lnTo>
                <a:lnTo>
                  <a:pt x="6630924" y="1421511"/>
                </a:lnTo>
                <a:lnTo>
                  <a:pt x="6656197" y="1363852"/>
                </a:lnTo>
                <a:lnTo>
                  <a:pt x="6657975" y="1342008"/>
                </a:lnTo>
                <a:lnTo>
                  <a:pt x="6657975" y="134365"/>
                </a:lnTo>
                <a:lnTo>
                  <a:pt x="6642608" y="72898"/>
                </a:lnTo>
                <a:lnTo>
                  <a:pt x="6601079" y="26035"/>
                </a:lnTo>
                <a:lnTo>
                  <a:pt x="6541261" y="1777"/>
                </a:lnTo>
                <a:lnTo>
                  <a:pt x="6518529" y="0"/>
                </a:lnTo>
                <a:lnTo>
                  <a:pt x="139433" y="0"/>
                </a:lnTo>
                <a:lnTo>
                  <a:pt x="75628" y="14859"/>
                </a:lnTo>
                <a:lnTo>
                  <a:pt x="27012" y="54863"/>
                </a:lnTo>
                <a:lnTo>
                  <a:pt x="1828" y="112522"/>
                </a:lnTo>
                <a:lnTo>
                  <a:pt x="0" y="134365"/>
                </a:lnTo>
                <a:close/>
              </a:path>
            </a:pathLst>
          </a:custGeom>
          <a:solidFill>
            <a:srgbClr val="A08D69"/>
          </a:solidFill>
        </p:spPr>
        <p:txBody>
          <a:bodyPr wrap="square" lIns="0" tIns="0" rIns="0" bIns="0" rtlCol="0">
            <a:noAutofit/>
          </a:bodyPr>
          <a:lstStyle/>
          <a:p>
            <a:endParaRPr sz="2400"/>
          </a:p>
        </p:txBody>
      </p:sp>
      <p:sp>
        <p:nvSpPr>
          <p:cNvPr id="24" name="object 24"/>
          <p:cNvSpPr/>
          <p:nvPr/>
        </p:nvSpPr>
        <p:spPr>
          <a:xfrm>
            <a:off x="4457701" y="3759201"/>
            <a:ext cx="977900" cy="495300"/>
          </a:xfrm>
          <a:custGeom>
            <a:avLst/>
            <a:gdLst/>
            <a:ahLst/>
            <a:cxnLst/>
            <a:rect l="l" t="t" r="r" b="b"/>
            <a:pathLst>
              <a:path w="733425" h="371475">
                <a:moveTo>
                  <a:pt x="366775" y="371475"/>
                </a:moveTo>
                <a:lnTo>
                  <a:pt x="733425" y="185800"/>
                </a:lnTo>
                <a:lnTo>
                  <a:pt x="550037" y="185800"/>
                </a:lnTo>
                <a:lnTo>
                  <a:pt x="550037" y="0"/>
                </a:lnTo>
                <a:lnTo>
                  <a:pt x="183387" y="0"/>
                </a:lnTo>
                <a:lnTo>
                  <a:pt x="183387" y="185800"/>
                </a:lnTo>
                <a:lnTo>
                  <a:pt x="0" y="185800"/>
                </a:lnTo>
                <a:lnTo>
                  <a:pt x="366775" y="371475"/>
                </a:lnTo>
                <a:close/>
              </a:path>
            </a:pathLst>
          </a:custGeom>
          <a:solidFill>
            <a:srgbClr val="000000"/>
          </a:solidFill>
        </p:spPr>
        <p:txBody>
          <a:bodyPr wrap="square" lIns="0" tIns="0" rIns="0" bIns="0" rtlCol="0">
            <a:noAutofit/>
          </a:bodyPr>
          <a:lstStyle/>
          <a:p>
            <a:endParaRPr sz="2400"/>
          </a:p>
        </p:txBody>
      </p:sp>
      <p:sp>
        <p:nvSpPr>
          <p:cNvPr id="25" name="object 25"/>
          <p:cNvSpPr/>
          <p:nvPr/>
        </p:nvSpPr>
        <p:spPr>
          <a:xfrm>
            <a:off x="495301" y="5943601"/>
            <a:ext cx="9080500" cy="825500"/>
          </a:xfrm>
          <a:prstGeom prst="rect">
            <a:avLst/>
          </a:prstGeom>
          <a:blipFill>
            <a:blip r:embed="rId2" cstate="print"/>
            <a:stretch>
              <a:fillRect/>
            </a:stretch>
          </a:blipFill>
        </p:spPr>
        <p:txBody>
          <a:bodyPr wrap="square" lIns="0" tIns="0" rIns="0" bIns="0" rtlCol="0">
            <a:noAutofit/>
          </a:bodyPr>
          <a:lstStyle/>
          <a:p>
            <a:endParaRPr sz="2400"/>
          </a:p>
        </p:txBody>
      </p:sp>
      <p:sp>
        <p:nvSpPr>
          <p:cNvPr id="26" name="object 26"/>
          <p:cNvSpPr/>
          <p:nvPr/>
        </p:nvSpPr>
        <p:spPr>
          <a:xfrm>
            <a:off x="533401" y="5981701"/>
            <a:ext cx="9080500" cy="749300"/>
          </a:xfrm>
          <a:custGeom>
            <a:avLst/>
            <a:gdLst/>
            <a:ahLst/>
            <a:cxnLst/>
            <a:rect l="l" t="t" r="r" b="b"/>
            <a:pathLst>
              <a:path w="6810375" h="561975">
                <a:moveTo>
                  <a:pt x="0" y="561975"/>
                </a:moveTo>
                <a:lnTo>
                  <a:pt x="6810375" y="561975"/>
                </a:lnTo>
                <a:lnTo>
                  <a:pt x="6810375" y="0"/>
                </a:lnTo>
                <a:lnTo>
                  <a:pt x="0" y="0"/>
                </a:lnTo>
                <a:lnTo>
                  <a:pt x="0" y="561975"/>
                </a:lnTo>
                <a:close/>
              </a:path>
            </a:pathLst>
          </a:custGeom>
          <a:ln w="38100">
            <a:solidFill>
              <a:srgbClr val="FDFD00"/>
            </a:solidFill>
          </a:ln>
        </p:spPr>
        <p:txBody>
          <a:bodyPr wrap="square" lIns="0" tIns="0" rIns="0" bIns="0" rtlCol="0">
            <a:noAutofit/>
          </a:bodyPr>
          <a:lstStyle/>
          <a:p>
            <a:endParaRPr sz="2400"/>
          </a:p>
        </p:txBody>
      </p:sp>
      <p:sp>
        <p:nvSpPr>
          <p:cNvPr id="27" name="object 27"/>
          <p:cNvSpPr/>
          <p:nvPr/>
        </p:nvSpPr>
        <p:spPr>
          <a:xfrm>
            <a:off x="9766301" y="88901"/>
            <a:ext cx="2324100" cy="6083300"/>
          </a:xfrm>
          <a:custGeom>
            <a:avLst/>
            <a:gdLst/>
            <a:ahLst/>
            <a:cxnLst/>
            <a:rect l="l" t="t" r="r" b="b"/>
            <a:pathLst>
              <a:path w="1743075" h="4562475">
                <a:moveTo>
                  <a:pt x="0" y="4562475"/>
                </a:moveTo>
                <a:lnTo>
                  <a:pt x="1743075" y="4562475"/>
                </a:lnTo>
                <a:lnTo>
                  <a:pt x="1743075" y="0"/>
                </a:lnTo>
                <a:lnTo>
                  <a:pt x="0" y="0"/>
                </a:lnTo>
                <a:lnTo>
                  <a:pt x="0" y="4562475"/>
                </a:lnTo>
                <a:close/>
              </a:path>
            </a:pathLst>
          </a:custGeom>
          <a:solidFill>
            <a:srgbClr val="F1F1F1"/>
          </a:solidFill>
        </p:spPr>
        <p:txBody>
          <a:bodyPr wrap="square" lIns="0" tIns="0" rIns="0" bIns="0" rtlCol="0">
            <a:noAutofit/>
          </a:bodyPr>
          <a:lstStyle/>
          <a:p>
            <a:endParaRPr sz="2400"/>
          </a:p>
        </p:txBody>
      </p:sp>
      <p:sp>
        <p:nvSpPr>
          <p:cNvPr id="28" name="object 28"/>
          <p:cNvSpPr/>
          <p:nvPr/>
        </p:nvSpPr>
        <p:spPr>
          <a:xfrm>
            <a:off x="9766301" y="88901"/>
            <a:ext cx="2324100" cy="6083300"/>
          </a:xfrm>
          <a:prstGeom prst="rect">
            <a:avLst/>
          </a:prstGeom>
          <a:blipFill>
            <a:blip r:embed="rId3" cstate="print"/>
            <a:stretch>
              <a:fillRect/>
            </a:stretch>
          </a:blipFill>
        </p:spPr>
        <p:txBody>
          <a:bodyPr wrap="square" lIns="0" tIns="0" rIns="0" bIns="0" rtlCol="0">
            <a:noAutofit/>
          </a:bodyPr>
          <a:lstStyle/>
          <a:p>
            <a:endParaRPr sz="2400"/>
          </a:p>
        </p:txBody>
      </p:sp>
      <p:sp>
        <p:nvSpPr>
          <p:cNvPr id="29" name="object 29"/>
          <p:cNvSpPr/>
          <p:nvPr/>
        </p:nvSpPr>
        <p:spPr>
          <a:xfrm>
            <a:off x="9232901" y="215901"/>
            <a:ext cx="1079500" cy="749300"/>
          </a:xfrm>
          <a:prstGeom prst="rect">
            <a:avLst/>
          </a:prstGeom>
          <a:blipFill>
            <a:blip r:embed="rId4" cstate="print"/>
            <a:stretch>
              <a:fillRect/>
            </a:stretch>
          </a:blipFill>
        </p:spPr>
        <p:txBody>
          <a:bodyPr wrap="square" lIns="0" tIns="0" rIns="0" bIns="0" rtlCol="0">
            <a:noAutofit/>
          </a:bodyPr>
          <a:lstStyle/>
          <a:p>
            <a:endParaRPr sz="2400"/>
          </a:p>
        </p:txBody>
      </p:sp>
      <p:sp>
        <p:nvSpPr>
          <p:cNvPr id="30" name="object 30"/>
          <p:cNvSpPr/>
          <p:nvPr/>
        </p:nvSpPr>
        <p:spPr>
          <a:xfrm>
            <a:off x="10020300" y="5499101"/>
            <a:ext cx="1676400" cy="495300"/>
          </a:xfrm>
          <a:prstGeom prst="rect">
            <a:avLst/>
          </a:prstGeom>
          <a:blipFill>
            <a:blip r:embed="rId5" cstate="print"/>
            <a:stretch>
              <a:fillRect/>
            </a:stretch>
          </a:blipFill>
        </p:spPr>
        <p:txBody>
          <a:bodyPr wrap="square" lIns="0" tIns="0" rIns="0" bIns="0" rtlCol="0">
            <a:noAutofit/>
          </a:bodyPr>
          <a:lstStyle/>
          <a:p>
            <a:endParaRPr sz="2400"/>
          </a:p>
        </p:txBody>
      </p:sp>
      <p:sp>
        <p:nvSpPr>
          <p:cNvPr id="31" name="object 31"/>
          <p:cNvSpPr/>
          <p:nvPr/>
        </p:nvSpPr>
        <p:spPr>
          <a:xfrm>
            <a:off x="10007600" y="5486401"/>
            <a:ext cx="1701800" cy="520700"/>
          </a:xfrm>
          <a:prstGeom prst="rect">
            <a:avLst/>
          </a:prstGeom>
          <a:blipFill>
            <a:blip r:embed="rId6" cstate="print"/>
            <a:stretch>
              <a:fillRect/>
            </a:stretch>
          </a:blipFill>
        </p:spPr>
        <p:txBody>
          <a:bodyPr wrap="square" lIns="0" tIns="0" rIns="0" bIns="0" rtlCol="0">
            <a:noAutofit/>
          </a:bodyPr>
          <a:lstStyle/>
          <a:p>
            <a:endParaRPr sz="2400"/>
          </a:p>
        </p:txBody>
      </p:sp>
      <p:sp>
        <p:nvSpPr>
          <p:cNvPr id="32" name="object 32"/>
          <p:cNvSpPr/>
          <p:nvPr/>
        </p:nvSpPr>
        <p:spPr>
          <a:xfrm>
            <a:off x="9906000" y="5384801"/>
            <a:ext cx="1905000" cy="723900"/>
          </a:xfrm>
          <a:custGeom>
            <a:avLst/>
            <a:gdLst/>
            <a:ahLst/>
            <a:cxnLst/>
            <a:rect l="l" t="t" r="r" b="b"/>
            <a:pathLst>
              <a:path w="1428750" h="542925">
                <a:moveTo>
                  <a:pt x="0" y="542925"/>
                </a:moveTo>
                <a:lnTo>
                  <a:pt x="51434" y="491490"/>
                </a:lnTo>
                <a:lnTo>
                  <a:pt x="51434" y="51434"/>
                </a:lnTo>
                <a:lnTo>
                  <a:pt x="1377315" y="51434"/>
                </a:lnTo>
                <a:lnTo>
                  <a:pt x="1377315" y="491490"/>
                </a:lnTo>
                <a:lnTo>
                  <a:pt x="51434" y="491490"/>
                </a:lnTo>
                <a:lnTo>
                  <a:pt x="1428750" y="542925"/>
                </a:lnTo>
                <a:lnTo>
                  <a:pt x="1428750" y="0"/>
                </a:lnTo>
                <a:lnTo>
                  <a:pt x="0" y="0"/>
                </a:lnTo>
                <a:lnTo>
                  <a:pt x="0" y="542925"/>
                </a:lnTo>
                <a:close/>
              </a:path>
              <a:path w="1428750" h="542925">
                <a:moveTo>
                  <a:pt x="68579" y="474345"/>
                </a:moveTo>
                <a:lnTo>
                  <a:pt x="85725" y="457200"/>
                </a:lnTo>
                <a:lnTo>
                  <a:pt x="85725" y="85725"/>
                </a:lnTo>
                <a:lnTo>
                  <a:pt x="1343025" y="85725"/>
                </a:lnTo>
                <a:lnTo>
                  <a:pt x="1343025" y="457200"/>
                </a:lnTo>
                <a:lnTo>
                  <a:pt x="85725" y="457200"/>
                </a:lnTo>
                <a:lnTo>
                  <a:pt x="1360170" y="474345"/>
                </a:lnTo>
                <a:lnTo>
                  <a:pt x="1360170" y="68580"/>
                </a:lnTo>
                <a:lnTo>
                  <a:pt x="68579" y="68580"/>
                </a:lnTo>
                <a:lnTo>
                  <a:pt x="68579" y="474345"/>
                </a:lnTo>
                <a:close/>
              </a:path>
              <a:path w="1428750" h="542925">
                <a:moveTo>
                  <a:pt x="85725" y="457200"/>
                </a:moveTo>
                <a:lnTo>
                  <a:pt x="68579" y="474345"/>
                </a:lnTo>
                <a:lnTo>
                  <a:pt x="1360170" y="474345"/>
                </a:lnTo>
                <a:lnTo>
                  <a:pt x="85725" y="457200"/>
                </a:lnTo>
                <a:close/>
              </a:path>
              <a:path w="1428750" h="542925">
                <a:moveTo>
                  <a:pt x="51434" y="491490"/>
                </a:moveTo>
                <a:lnTo>
                  <a:pt x="0" y="542925"/>
                </a:lnTo>
                <a:lnTo>
                  <a:pt x="1428750" y="542925"/>
                </a:lnTo>
                <a:lnTo>
                  <a:pt x="51434" y="491490"/>
                </a:lnTo>
                <a:close/>
              </a:path>
            </a:pathLst>
          </a:custGeom>
          <a:solidFill>
            <a:srgbClr val="000000"/>
          </a:solidFill>
        </p:spPr>
        <p:txBody>
          <a:bodyPr wrap="square" lIns="0" tIns="0" rIns="0" bIns="0" rtlCol="0">
            <a:noAutofit/>
          </a:bodyPr>
          <a:lstStyle/>
          <a:p>
            <a:endParaRPr sz="2400"/>
          </a:p>
        </p:txBody>
      </p:sp>
      <p:sp>
        <p:nvSpPr>
          <p:cNvPr id="33" name="object 33"/>
          <p:cNvSpPr/>
          <p:nvPr/>
        </p:nvSpPr>
        <p:spPr>
          <a:xfrm>
            <a:off x="9906000" y="5384801"/>
            <a:ext cx="1905000" cy="723900"/>
          </a:xfrm>
          <a:custGeom>
            <a:avLst/>
            <a:gdLst/>
            <a:ahLst/>
            <a:cxnLst/>
            <a:rect l="l" t="t" r="r" b="b"/>
            <a:pathLst>
              <a:path w="1428750" h="542925">
                <a:moveTo>
                  <a:pt x="0" y="0"/>
                </a:moveTo>
                <a:lnTo>
                  <a:pt x="0" y="542925"/>
                </a:lnTo>
                <a:lnTo>
                  <a:pt x="1428750" y="542925"/>
                </a:lnTo>
                <a:lnTo>
                  <a:pt x="1428750" y="0"/>
                </a:lnTo>
                <a:lnTo>
                  <a:pt x="0" y="0"/>
                </a:lnTo>
                <a:close/>
              </a:path>
            </a:pathLst>
          </a:custGeom>
          <a:solidFill>
            <a:srgbClr val="000000"/>
          </a:solidFill>
        </p:spPr>
        <p:txBody>
          <a:bodyPr wrap="square" lIns="0" tIns="0" rIns="0" bIns="0" rtlCol="0">
            <a:noAutofit/>
          </a:bodyPr>
          <a:lstStyle/>
          <a:p>
            <a:endParaRPr sz="2400"/>
          </a:p>
        </p:txBody>
      </p:sp>
      <p:sp>
        <p:nvSpPr>
          <p:cNvPr id="34" name="object 34"/>
          <p:cNvSpPr/>
          <p:nvPr/>
        </p:nvSpPr>
        <p:spPr>
          <a:xfrm>
            <a:off x="9974579" y="5453381"/>
            <a:ext cx="1767840" cy="586740"/>
          </a:xfrm>
          <a:custGeom>
            <a:avLst/>
            <a:gdLst/>
            <a:ahLst/>
            <a:cxnLst/>
            <a:rect l="l" t="t" r="r" b="b"/>
            <a:pathLst>
              <a:path w="1325880" h="440055">
                <a:moveTo>
                  <a:pt x="0" y="440054"/>
                </a:moveTo>
                <a:lnTo>
                  <a:pt x="1325880" y="440054"/>
                </a:lnTo>
                <a:lnTo>
                  <a:pt x="1325880" y="0"/>
                </a:lnTo>
                <a:lnTo>
                  <a:pt x="0" y="0"/>
                </a:lnTo>
                <a:lnTo>
                  <a:pt x="0" y="440054"/>
                </a:lnTo>
                <a:close/>
              </a:path>
            </a:pathLst>
          </a:custGeom>
          <a:solidFill>
            <a:srgbClr val="000000"/>
          </a:solidFill>
        </p:spPr>
        <p:txBody>
          <a:bodyPr wrap="square" lIns="0" tIns="0" rIns="0" bIns="0" rtlCol="0">
            <a:noAutofit/>
          </a:bodyPr>
          <a:lstStyle/>
          <a:p>
            <a:endParaRPr sz="2400"/>
          </a:p>
        </p:txBody>
      </p:sp>
      <p:sp>
        <p:nvSpPr>
          <p:cNvPr id="35" name="object 35"/>
          <p:cNvSpPr/>
          <p:nvPr/>
        </p:nvSpPr>
        <p:spPr>
          <a:xfrm>
            <a:off x="9997440" y="5476239"/>
            <a:ext cx="1722120" cy="541019"/>
          </a:xfrm>
          <a:custGeom>
            <a:avLst/>
            <a:gdLst/>
            <a:ahLst/>
            <a:cxnLst/>
            <a:rect l="l" t="t" r="r" b="b"/>
            <a:pathLst>
              <a:path w="1291590" h="405764">
                <a:moveTo>
                  <a:pt x="0" y="0"/>
                </a:moveTo>
                <a:lnTo>
                  <a:pt x="0" y="405765"/>
                </a:lnTo>
                <a:lnTo>
                  <a:pt x="1291590" y="405765"/>
                </a:lnTo>
                <a:lnTo>
                  <a:pt x="1291590" y="0"/>
                </a:lnTo>
                <a:lnTo>
                  <a:pt x="0" y="0"/>
                </a:lnTo>
                <a:close/>
              </a:path>
            </a:pathLst>
          </a:custGeom>
          <a:solidFill>
            <a:srgbClr val="000000"/>
          </a:solidFill>
        </p:spPr>
        <p:txBody>
          <a:bodyPr wrap="square" lIns="0" tIns="0" rIns="0" bIns="0" rtlCol="0">
            <a:noAutofit/>
          </a:bodyPr>
          <a:lstStyle/>
          <a:p>
            <a:endParaRPr sz="2400"/>
          </a:p>
        </p:txBody>
      </p:sp>
      <p:sp>
        <p:nvSpPr>
          <p:cNvPr id="36" name="object 36"/>
          <p:cNvSpPr/>
          <p:nvPr/>
        </p:nvSpPr>
        <p:spPr>
          <a:xfrm>
            <a:off x="10020300" y="5499101"/>
            <a:ext cx="1676400" cy="495300"/>
          </a:xfrm>
          <a:custGeom>
            <a:avLst/>
            <a:gdLst/>
            <a:ahLst/>
            <a:cxnLst/>
            <a:rect l="l" t="t" r="r" b="b"/>
            <a:pathLst>
              <a:path w="1257300" h="371475">
                <a:moveTo>
                  <a:pt x="0" y="371475"/>
                </a:moveTo>
                <a:lnTo>
                  <a:pt x="1257300" y="371475"/>
                </a:lnTo>
                <a:lnTo>
                  <a:pt x="1257300" y="0"/>
                </a:lnTo>
                <a:lnTo>
                  <a:pt x="0" y="0"/>
                </a:lnTo>
                <a:lnTo>
                  <a:pt x="0" y="371475"/>
                </a:lnTo>
                <a:close/>
              </a:path>
            </a:pathLst>
          </a:custGeom>
          <a:solidFill>
            <a:srgbClr val="000000"/>
          </a:solidFill>
        </p:spPr>
        <p:txBody>
          <a:bodyPr wrap="square" lIns="0" tIns="0" rIns="0" bIns="0" rtlCol="0">
            <a:noAutofit/>
          </a:bodyPr>
          <a:lstStyle/>
          <a:p>
            <a:endParaRPr sz="2400"/>
          </a:p>
        </p:txBody>
      </p:sp>
      <p:sp>
        <p:nvSpPr>
          <p:cNvPr id="11" name="object 11"/>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10" name="object 10"/>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9" name="object 9"/>
          <p:cNvSpPr txBox="1"/>
          <p:nvPr/>
        </p:nvSpPr>
        <p:spPr>
          <a:xfrm>
            <a:off x="533401" y="5981701"/>
            <a:ext cx="9080500" cy="749300"/>
          </a:xfrm>
          <a:prstGeom prst="rect">
            <a:avLst/>
          </a:prstGeom>
        </p:spPr>
        <p:txBody>
          <a:bodyPr wrap="square" lIns="0" tIns="0" rIns="0" bIns="0" rtlCol="0">
            <a:noAutofit/>
          </a:bodyPr>
          <a:lstStyle/>
          <a:p>
            <a:pPr marL="33866">
              <a:lnSpc>
                <a:spcPts val="1333"/>
              </a:lnSpc>
            </a:pPr>
            <a:endParaRPr sz="1333"/>
          </a:p>
        </p:txBody>
      </p:sp>
      <p:sp>
        <p:nvSpPr>
          <p:cNvPr id="8" name="object 8"/>
          <p:cNvSpPr txBox="1"/>
          <p:nvPr/>
        </p:nvSpPr>
        <p:spPr>
          <a:xfrm>
            <a:off x="9906000" y="5384801"/>
            <a:ext cx="1905000" cy="723900"/>
          </a:xfrm>
          <a:prstGeom prst="rect">
            <a:avLst/>
          </a:prstGeom>
        </p:spPr>
        <p:txBody>
          <a:bodyPr wrap="square" lIns="0" tIns="0" rIns="0" bIns="0" rtlCol="0">
            <a:noAutofit/>
          </a:bodyPr>
          <a:lstStyle/>
          <a:p>
            <a:pPr marL="33866">
              <a:lnSpc>
                <a:spcPts val="1333"/>
              </a:lnSpc>
            </a:pPr>
            <a:endParaRPr sz="1333"/>
          </a:p>
        </p:txBody>
      </p:sp>
      <p:sp>
        <p:nvSpPr>
          <p:cNvPr id="7" name="object 7"/>
          <p:cNvSpPr txBox="1"/>
          <p:nvPr/>
        </p:nvSpPr>
        <p:spPr>
          <a:xfrm>
            <a:off x="1143000" y="317501"/>
            <a:ext cx="101600" cy="596900"/>
          </a:xfrm>
          <a:prstGeom prst="rect">
            <a:avLst/>
          </a:prstGeom>
        </p:spPr>
        <p:txBody>
          <a:bodyPr wrap="square" lIns="0" tIns="0" rIns="0" bIns="0" rtlCol="0">
            <a:noAutofit/>
          </a:bodyPr>
          <a:lstStyle/>
          <a:p>
            <a:pPr marL="33866">
              <a:lnSpc>
                <a:spcPts val="1333"/>
              </a:lnSpc>
            </a:pPr>
            <a:endParaRPr sz="1333"/>
          </a:p>
        </p:txBody>
      </p:sp>
      <p:sp>
        <p:nvSpPr>
          <p:cNvPr id="6" name="object 6"/>
          <p:cNvSpPr txBox="1"/>
          <p:nvPr/>
        </p:nvSpPr>
        <p:spPr>
          <a:xfrm>
            <a:off x="1244601" y="317501"/>
            <a:ext cx="317500" cy="596900"/>
          </a:xfrm>
          <a:prstGeom prst="rect">
            <a:avLst/>
          </a:prstGeom>
        </p:spPr>
        <p:txBody>
          <a:bodyPr wrap="square" lIns="0" tIns="0" rIns="0" bIns="0" rtlCol="0">
            <a:noAutofit/>
          </a:bodyPr>
          <a:lstStyle/>
          <a:p>
            <a:pPr marL="33866">
              <a:lnSpc>
                <a:spcPts val="1333"/>
              </a:lnSpc>
            </a:pPr>
            <a:endParaRPr sz="1333"/>
          </a:p>
        </p:txBody>
      </p:sp>
      <p:sp>
        <p:nvSpPr>
          <p:cNvPr id="5" name="object 5"/>
          <p:cNvSpPr txBox="1"/>
          <p:nvPr/>
        </p:nvSpPr>
        <p:spPr>
          <a:xfrm>
            <a:off x="1562101" y="317501"/>
            <a:ext cx="215900" cy="596900"/>
          </a:xfrm>
          <a:prstGeom prst="rect">
            <a:avLst/>
          </a:prstGeom>
        </p:spPr>
        <p:txBody>
          <a:bodyPr wrap="square" lIns="0" tIns="0" rIns="0" bIns="0" rtlCol="0">
            <a:noAutofit/>
          </a:bodyPr>
          <a:lstStyle/>
          <a:p>
            <a:pPr marL="33866">
              <a:lnSpc>
                <a:spcPts val="1333"/>
              </a:lnSpc>
            </a:pPr>
            <a:endParaRPr sz="1333"/>
          </a:p>
        </p:txBody>
      </p:sp>
      <p:sp>
        <p:nvSpPr>
          <p:cNvPr id="4" name="object 4"/>
          <p:cNvSpPr txBox="1"/>
          <p:nvPr/>
        </p:nvSpPr>
        <p:spPr>
          <a:xfrm>
            <a:off x="1778000" y="317501"/>
            <a:ext cx="6350000" cy="5969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8128000" y="317501"/>
            <a:ext cx="203200" cy="5969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800"/>
              </a:lnSpc>
              <a:spcBef>
                <a:spcPts val="44"/>
              </a:spcBef>
            </a:pPr>
            <a:endParaRPr sz="800"/>
          </a:p>
          <a:p>
            <a:pPr marL="2169504" marR="4577699" algn="ctr">
              <a:lnSpc>
                <a:spcPct val="95825"/>
              </a:lnSpc>
              <a:spcBef>
                <a:spcPts val="2667"/>
              </a:spcBef>
            </a:pPr>
            <a:r>
              <a:rPr b="1" dirty="0">
                <a:latin typeface="Arial"/>
                <a:cs typeface="Arial"/>
              </a:rPr>
              <a:t>M</a:t>
            </a:r>
            <a:r>
              <a:rPr b="1" spc="92" dirty="0">
                <a:latin typeface="Arial"/>
                <a:cs typeface="Arial"/>
              </a:rPr>
              <a:t>e</a:t>
            </a:r>
            <a:r>
              <a:rPr b="1" dirty="0">
                <a:latin typeface="Arial"/>
                <a:cs typeface="Arial"/>
              </a:rPr>
              <a:t>nj</a:t>
            </a:r>
            <a:r>
              <a:rPr b="1" spc="92" dirty="0">
                <a:latin typeface="Arial"/>
                <a:cs typeface="Arial"/>
              </a:rPr>
              <a:t>e</a:t>
            </a:r>
            <a:r>
              <a:rPr b="1" dirty="0">
                <a:latin typeface="Arial"/>
                <a:cs typeface="Arial"/>
              </a:rPr>
              <a:t>la</a:t>
            </a:r>
            <a:r>
              <a:rPr b="1" spc="-5" dirty="0">
                <a:latin typeface="Arial"/>
                <a:cs typeface="Arial"/>
              </a:rPr>
              <a:t>s</a:t>
            </a:r>
            <a:r>
              <a:rPr b="1" dirty="0">
                <a:latin typeface="Arial"/>
                <a:cs typeface="Arial"/>
              </a:rPr>
              <a:t>kan</a:t>
            </a:r>
            <a:r>
              <a:rPr b="1" spc="-292" dirty="0">
                <a:latin typeface="Arial"/>
                <a:cs typeface="Arial"/>
              </a:rPr>
              <a:t> </a:t>
            </a:r>
            <a:r>
              <a:rPr b="1" dirty="0">
                <a:latin typeface="Arial"/>
                <a:cs typeface="Arial"/>
              </a:rPr>
              <a:t>Posisi</a:t>
            </a:r>
            <a:r>
              <a:rPr b="1" spc="-305" dirty="0">
                <a:latin typeface="Arial"/>
                <a:cs typeface="Arial"/>
              </a:rPr>
              <a:t> </a:t>
            </a:r>
            <a:r>
              <a:rPr b="1" dirty="0">
                <a:latin typeface="Arial"/>
                <a:cs typeface="Arial"/>
              </a:rPr>
              <a:t>TIK</a:t>
            </a:r>
            <a:r>
              <a:rPr b="1" spc="-192" dirty="0">
                <a:latin typeface="Arial"/>
                <a:cs typeface="Arial"/>
              </a:rPr>
              <a:t> </a:t>
            </a:r>
            <a:r>
              <a:rPr b="1" dirty="0">
                <a:latin typeface="Arial"/>
                <a:cs typeface="Arial"/>
              </a:rPr>
              <a:t>dalam</a:t>
            </a:r>
            <a:r>
              <a:rPr b="1" spc="-100" dirty="0">
                <a:latin typeface="Arial"/>
                <a:cs typeface="Arial"/>
              </a:rPr>
              <a:t> </a:t>
            </a:r>
            <a:r>
              <a:rPr b="1" dirty="0">
                <a:latin typeface="Arial"/>
                <a:cs typeface="Arial"/>
              </a:rPr>
              <a:t>Ko</a:t>
            </a:r>
            <a:r>
              <a:rPr b="1" spc="-5" dirty="0">
                <a:latin typeface="Arial"/>
                <a:cs typeface="Arial"/>
              </a:rPr>
              <a:t>n</a:t>
            </a:r>
            <a:r>
              <a:rPr b="1" dirty="0">
                <a:latin typeface="Arial"/>
                <a:cs typeface="Arial"/>
              </a:rPr>
              <a:t>t</a:t>
            </a:r>
            <a:r>
              <a:rPr b="1" spc="92" dirty="0">
                <a:latin typeface="Arial"/>
                <a:cs typeface="Arial"/>
              </a:rPr>
              <a:t>e</a:t>
            </a:r>
            <a:r>
              <a:rPr b="1" dirty="0">
                <a:latin typeface="Arial"/>
                <a:cs typeface="Arial"/>
              </a:rPr>
              <a:t>ks</a:t>
            </a:r>
            <a:r>
              <a:rPr b="1" spc="-292" dirty="0">
                <a:latin typeface="Arial"/>
                <a:cs typeface="Arial"/>
              </a:rPr>
              <a:t> </a:t>
            </a:r>
            <a:r>
              <a:rPr b="1" dirty="0">
                <a:latin typeface="Arial"/>
                <a:cs typeface="Arial"/>
              </a:rPr>
              <a:t>Kurikulum</a:t>
            </a:r>
            <a:endParaRPr>
              <a:latin typeface="Arial"/>
              <a:cs typeface="Arial"/>
            </a:endParaRPr>
          </a:p>
          <a:p>
            <a:pPr marL="881357">
              <a:lnSpc>
                <a:spcPct val="101725"/>
              </a:lnSpc>
              <a:spcBef>
                <a:spcPts val="3029"/>
              </a:spcBef>
            </a:pPr>
            <a:r>
              <a:rPr sz="2267" b="1" dirty="0">
                <a:latin typeface="Calibri"/>
                <a:cs typeface="Calibri"/>
              </a:rPr>
              <a:t>UU</a:t>
            </a:r>
            <a:r>
              <a:rPr sz="2267" b="1" spc="116" dirty="0">
                <a:latin typeface="Calibri"/>
                <a:cs typeface="Calibri"/>
              </a:rPr>
              <a:t> </a:t>
            </a:r>
            <a:r>
              <a:rPr sz="2267" b="1" spc="-12" dirty="0">
                <a:latin typeface="Calibri"/>
                <a:cs typeface="Calibri"/>
              </a:rPr>
              <a:t>N</a:t>
            </a:r>
            <a:r>
              <a:rPr sz="2267" b="1" spc="-39" dirty="0">
                <a:latin typeface="Calibri"/>
                <a:cs typeface="Calibri"/>
              </a:rPr>
              <a:t>o</a:t>
            </a:r>
            <a:r>
              <a:rPr sz="2267" b="1" dirty="0">
                <a:latin typeface="Calibri"/>
                <a:cs typeface="Calibri"/>
              </a:rPr>
              <a:t>.</a:t>
            </a:r>
            <a:r>
              <a:rPr sz="2267" b="1" spc="105" dirty="0">
                <a:latin typeface="Calibri"/>
                <a:cs typeface="Calibri"/>
              </a:rPr>
              <a:t> </a:t>
            </a:r>
            <a:r>
              <a:rPr sz="2267" b="1" spc="33" dirty="0">
                <a:latin typeface="Calibri"/>
                <a:cs typeface="Calibri"/>
              </a:rPr>
              <a:t>2</a:t>
            </a:r>
            <a:r>
              <a:rPr sz="2267" b="1" dirty="0">
                <a:latin typeface="Calibri"/>
                <a:cs typeface="Calibri"/>
              </a:rPr>
              <a:t>0</a:t>
            </a:r>
            <a:r>
              <a:rPr sz="2267" b="1" spc="-56" dirty="0">
                <a:latin typeface="Calibri"/>
                <a:cs typeface="Calibri"/>
              </a:rPr>
              <a:t> </a:t>
            </a:r>
            <a:r>
              <a:rPr sz="2267" b="1" spc="-433" dirty="0">
                <a:latin typeface="Calibri"/>
                <a:cs typeface="Calibri"/>
              </a:rPr>
              <a:t>T</a:t>
            </a:r>
            <a:r>
              <a:rPr sz="2267" b="1" spc="-39" dirty="0">
                <a:latin typeface="Calibri"/>
                <a:cs typeface="Calibri"/>
              </a:rPr>
              <a:t>ah</a:t>
            </a:r>
            <a:r>
              <a:rPr sz="2267" b="1" spc="-25" dirty="0">
                <a:latin typeface="Calibri"/>
                <a:cs typeface="Calibri"/>
              </a:rPr>
              <a:t>u</a:t>
            </a:r>
            <a:r>
              <a:rPr sz="2267" b="1" dirty="0">
                <a:latin typeface="Calibri"/>
                <a:cs typeface="Calibri"/>
              </a:rPr>
              <a:t>n</a:t>
            </a:r>
            <a:r>
              <a:rPr sz="2267" b="1" spc="411" dirty="0">
                <a:latin typeface="Calibri"/>
                <a:cs typeface="Calibri"/>
              </a:rPr>
              <a:t> </a:t>
            </a:r>
            <a:r>
              <a:rPr sz="2267" b="1" spc="33" dirty="0">
                <a:latin typeface="Calibri"/>
                <a:cs typeface="Calibri"/>
              </a:rPr>
              <a:t>2003</a:t>
            </a:r>
            <a:endParaRPr sz="2267">
              <a:latin typeface="Calibri"/>
              <a:cs typeface="Calibri"/>
            </a:endParaRPr>
          </a:p>
          <a:p>
            <a:pPr marL="919348" marR="3191322" algn="ctr">
              <a:lnSpc>
                <a:spcPct val="103047"/>
              </a:lnSpc>
              <a:spcBef>
                <a:spcPts val="4573"/>
              </a:spcBef>
            </a:pPr>
            <a:r>
              <a:rPr sz="2267" b="1" spc="45" dirty="0">
                <a:solidFill>
                  <a:srgbClr val="FDFFFD"/>
                </a:solidFill>
                <a:latin typeface="Calibri"/>
                <a:cs typeface="Calibri"/>
              </a:rPr>
              <a:t>K</a:t>
            </a:r>
            <a:r>
              <a:rPr sz="2267" b="1" spc="-33" dirty="0">
                <a:solidFill>
                  <a:srgbClr val="FDFFFD"/>
                </a:solidFill>
                <a:latin typeface="Calibri"/>
                <a:cs typeface="Calibri"/>
              </a:rPr>
              <a:t>u</a:t>
            </a:r>
            <a:r>
              <a:rPr sz="2267" b="1" spc="-19" dirty="0">
                <a:solidFill>
                  <a:srgbClr val="FDFFFD"/>
                </a:solidFill>
                <a:latin typeface="Calibri"/>
                <a:cs typeface="Calibri"/>
              </a:rPr>
              <a:t>r</a:t>
            </a:r>
            <a:r>
              <a:rPr sz="2267" b="1" spc="33" dirty="0">
                <a:solidFill>
                  <a:srgbClr val="FDFFFD"/>
                </a:solidFill>
                <a:latin typeface="Calibri"/>
                <a:cs typeface="Calibri"/>
              </a:rPr>
              <a:t>i</a:t>
            </a:r>
            <a:r>
              <a:rPr sz="2267" b="1" dirty="0">
                <a:solidFill>
                  <a:srgbClr val="FDFFFD"/>
                </a:solidFill>
                <a:latin typeface="Calibri"/>
                <a:cs typeface="Calibri"/>
              </a:rPr>
              <a:t>k</a:t>
            </a:r>
            <a:r>
              <a:rPr sz="2267" b="1" spc="-33" dirty="0">
                <a:solidFill>
                  <a:srgbClr val="FDFFFD"/>
                </a:solidFill>
                <a:latin typeface="Calibri"/>
                <a:cs typeface="Calibri"/>
              </a:rPr>
              <a:t>u</a:t>
            </a:r>
            <a:r>
              <a:rPr sz="2267" b="1" spc="33" dirty="0">
                <a:solidFill>
                  <a:srgbClr val="FDFFFD"/>
                </a:solidFill>
                <a:latin typeface="Calibri"/>
                <a:cs typeface="Calibri"/>
              </a:rPr>
              <a:t>l</a:t>
            </a:r>
            <a:r>
              <a:rPr sz="2267" b="1" spc="-33" dirty="0">
                <a:solidFill>
                  <a:srgbClr val="FDFFFD"/>
                </a:solidFill>
                <a:latin typeface="Calibri"/>
                <a:cs typeface="Calibri"/>
              </a:rPr>
              <a:t>u</a:t>
            </a:r>
            <a:r>
              <a:rPr sz="2267" b="1" dirty="0">
                <a:solidFill>
                  <a:srgbClr val="FDFFFD"/>
                </a:solidFill>
                <a:latin typeface="Calibri"/>
                <a:cs typeface="Calibri"/>
              </a:rPr>
              <a:t>m</a:t>
            </a:r>
            <a:r>
              <a:rPr sz="2267" b="1" spc="109" dirty="0">
                <a:solidFill>
                  <a:srgbClr val="FDFFFD"/>
                </a:solidFill>
                <a:latin typeface="Calibri"/>
                <a:cs typeface="Calibri"/>
              </a:rPr>
              <a:t> </a:t>
            </a:r>
            <a:r>
              <a:rPr sz="2267" b="1" spc="25" dirty="0">
                <a:solidFill>
                  <a:srgbClr val="FDFFFD"/>
                </a:solidFill>
                <a:latin typeface="Calibri"/>
                <a:cs typeface="Calibri"/>
              </a:rPr>
              <a:t>m</a:t>
            </a:r>
            <a:r>
              <a:rPr sz="2267" b="1" spc="39" dirty="0">
                <a:solidFill>
                  <a:srgbClr val="FDFFFD"/>
                </a:solidFill>
                <a:latin typeface="Calibri"/>
                <a:cs typeface="Calibri"/>
              </a:rPr>
              <a:t>e</a:t>
            </a:r>
            <a:r>
              <a:rPr sz="2267" b="1" spc="-12" dirty="0">
                <a:solidFill>
                  <a:srgbClr val="FDFFFD"/>
                </a:solidFill>
                <a:latin typeface="Calibri"/>
                <a:cs typeface="Calibri"/>
              </a:rPr>
              <a:t>r</a:t>
            </a:r>
            <a:r>
              <a:rPr sz="2267" b="1" spc="-39" dirty="0">
                <a:solidFill>
                  <a:srgbClr val="FDFFFD"/>
                </a:solidFill>
                <a:latin typeface="Calibri"/>
                <a:cs typeface="Calibri"/>
              </a:rPr>
              <a:t>up</a:t>
            </a:r>
            <a:r>
              <a:rPr sz="2267" b="1" spc="-33" dirty="0">
                <a:solidFill>
                  <a:srgbClr val="FDFFFD"/>
                </a:solidFill>
                <a:latin typeface="Calibri"/>
                <a:cs typeface="Calibri"/>
              </a:rPr>
              <a:t>a</a:t>
            </a:r>
            <a:r>
              <a:rPr sz="2267" b="1" spc="-5" dirty="0">
                <a:solidFill>
                  <a:srgbClr val="FDFFFD"/>
                </a:solidFill>
                <a:latin typeface="Calibri"/>
                <a:cs typeface="Calibri"/>
              </a:rPr>
              <a:t>k</a:t>
            </a:r>
            <a:r>
              <a:rPr sz="2267" b="1" spc="-39" dirty="0">
                <a:solidFill>
                  <a:srgbClr val="FDFFFD"/>
                </a:solidFill>
                <a:latin typeface="Calibri"/>
                <a:cs typeface="Calibri"/>
              </a:rPr>
              <a:t>a</a:t>
            </a:r>
            <a:r>
              <a:rPr sz="2267" b="1" dirty="0">
                <a:solidFill>
                  <a:srgbClr val="FDFFFD"/>
                </a:solidFill>
                <a:latin typeface="Calibri"/>
                <a:cs typeface="Calibri"/>
              </a:rPr>
              <a:t>n</a:t>
            </a:r>
            <a:r>
              <a:rPr sz="2267" b="1" spc="260" dirty="0">
                <a:solidFill>
                  <a:srgbClr val="FDFFFD"/>
                </a:solidFill>
                <a:latin typeface="Calibri"/>
                <a:cs typeface="Calibri"/>
              </a:rPr>
              <a:t> </a:t>
            </a:r>
            <a:r>
              <a:rPr sz="2267" b="1" spc="-19" dirty="0">
                <a:solidFill>
                  <a:srgbClr val="FDFFFD"/>
                </a:solidFill>
                <a:latin typeface="Calibri"/>
                <a:cs typeface="Calibri"/>
              </a:rPr>
              <a:t>s</a:t>
            </a:r>
            <a:r>
              <a:rPr sz="2267" b="1" spc="39" dirty="0">
                <a:solidFill>
                  <a:srgbClr val="FDFFFD"/>
                </a:solidFill>
                <a:latin typeface="Calibri"/>
                <a:cs typeface="Calibri"/>
              </a:rPr>
              <a:t>e</a:t>
            </a:r>
            <a:r>
              <a:rPr sz="2267" b="1" spc="-33" dirty="0">
                <a:solidFill>
                  <a:srgbClr val="FDFFFD"/>
                </a:solidFill>
                <a:latin typeface="Calibri"/>
                <a:cs typeface="Calibri"/>
              </a:rPr>
              <a:t>p</a:t>
            </a:r>
            <a:r>
              <a:rPr sz="2267" b="1" spc="39" dirty="0">
                <a:solidFill>
                  <a:srgbClr val="FDFFFD"/>
                </a:solidFill>
                <a:latin typeface="Calibri"/>
                <a:cs typeface="Calibri"/>
              </a:rPr>
              <a:t>e</a:t>
            </a:r>
            <a:r>
              <a:rPr sz="2267" b="1" spc="-112" dirty="0">
                <a:solidFill>
                  <a:srgbClr val="FDFFFD"/>
                </a:solidFill>
                <a:latin typeface="Calibri"/>
                <a:cs typeface="Calibri"/>
              </a:rPr>
              <a:t>r</a:t>
            </a:r>
            <a:r>
              <a:rPr sz="2267" b="1" spc="-39" dirty="0">
                <a:solidFill>
                  <a:srgbClr val="FDFFFD"/>
                </a:solidFill>
                <a:latin typeface="Calibri"/>
                <a:cs typeface="Calibri"/>
              </a:rPr>
              <a:t>a</a:t>
            </a:r>
            <a:r>
              <a:rPr sz="2267" b="1" spc="-33" dirty="0">
                <a:solidFill>
                  <a:srgbClr val="FDFFFD"/>
                </a:solidFill>
                <a:latin typeface="Calibri"/>
                <a:cs typeface="Calibri"/>
              </a:rPr>
              <a:t>n</a:t>
            </a:r>
            <a:r>
              <a:rPr sz="2267" b="1" spc="12" dirty="0">
                <a:solidFill>
                  <a:srgbClr val="FDFFFD"/>
                </a:solidFill>
                <a:latin typeface="Calibri"/>
                <a:cs typeface="Calibri"/>
              </a:rPr>
              <a:t>g</a:t>
            </a:r>
            <a:r>
              <a:rPr sz="2267" b="1" spc="-5" dirty="0">
                <a:solidFill>
                  <a:srgbClr val="FDFFFD"/>
                </a:solidFill>
                <a:latin typeface="Calibri"/>
                <a:cs typeface="Calibri"/>
              </a:rPr>
              <a:t>k</a:t>
            </a:r>
            <a:r>
              <a:rPr sz="2267" b="1" spc="-39" dirty="0">
                <a:solidFill>
                  <a:srgbClr val="FDFFFD"/>
                </a:solidFill>
                <a:latin typeface="Calibri"/>
                <a:cs typeface="Calibri"/>
              </a:rPr>
              <a:t>a</a:t>
            </a:r>
            <a:r>
              <a:rPr sz="2267" b="1" dirty="0">
                <a:solidFill>
                  <a:srgbClr val="FDFFFD"/>
                </a:solidFill>
                <a:latin typeface="Calibri"/>
                <a:cs typeface="Calibri"/>
              </a:rPr>
              <a:t>t</a:t>
            </a:r>
            <a:r>
              <a:rPr sz="2267" b="1" spc="208" dirty="0">
                <a:solidFill>
                  <a:srgbClr val="FDFFFD"/>
                </a:solidFill>
                <a:latin typeface="Calibri"/>
                <a:cs typeface="Calibri"/>
              </a:rPr>
              <a:t> </a:t>
            </a:r>
            <a:r>
              <a:rPr sz="2267" b="1" spc="-19" dirty="0">
                <a:solidFill>
                  <a:srgbClr val="FDFFFD"/>
                </a:solidFill>
                <a:latin typeface="Calibri"/>
                <a:cs typeface="Calibri"/>
              </a:rPr>
              <a:t>r</a:t>
            </a:r>
            <a:r>
              <a:rPr sz="2267" b="1" spc="39" dirty="0">
                <a:solidFill>
                  <a:srgbClr val="FDFFFD"/>
                </a:solidFill>
                <a:latin typeface="Calibri"/>
                <a:cs typeface="Calibri"/>
              </a:rPr>
              <a:t>e</a:t>
            </a:r>
            <a:r>
              <a:rPr sz="2267" b="1" spc="-33" dirty="0">
                <a:solidFill>
                  <a:srgbClr val="FDFFFD"/>
                </a:solidFill>
                <a:latin typeface="Calibri"/>
                <a:cs typeface="Calibri"/>
              </a:rPr>
              <a:t>n</a:t>
            </a:r>
            <a:r>
              <a:rPr sz="2267" b="1" spc="33" dirty="0">
                <a:solidFill>
                  <a:srgbClr val="FDFFFD"/>
                </a:solidFill>
                <a:latin typeface="Calibri"/>
                <a:cs typeface="Calibri"/>
              </a:rPr>
              <a:t>c</a:t>
            </a:r>
            <a:r>
              <a:rPr sz="2267" b="1" spc="-39" dirty="0">
                <a:solidFill>
                  <a:srgbClr val="FDFFFD"/>
                </a:solidFill>
                <a:latin typeface="Calibri"/>
                <a:cs typeface="Calibri"/>
              </a:rPr>
              <a:t>a</a:t>
            </a:r>
            <a:r>
              <a:rPr sz="2267" b="1" spc="-33" dirty="0">
                <a:solidFill>
                  <a:srgbClr val="FDFFFD"/>
                </a:solidFill>
                <a:latin typeface="Calibri"/>
                <a:cs typeface="Calibri"/>
              </a:rPr>
              <a:t>n</a:t>
            </a:r>
            <a:r>
              <a:rPr sz="2267" b="1" dirty="0">
                <a:solidFill>
                  <a:srgbClr val="FDFFFD"/>
                </a:solidFill>
                <a:latin typeface="Calibri"/>
                <a:cs typeface="Calibri"/>
              </a:rPr>
              <a:t>a</a:t>
            </a:r>
            <a:r>
              <a:rPr sz="2267" b="1" spc="128" dirty="0">
                <a:solidFill>
                  <a:srgbClr val="FDFFFD"/>
                </a:solidFill>
                <a:latin typeface="Calibri"/>
                <a:cs typeface="Calibri"/>
              </a:rPr>
              <a:t> </a:t>
            </a:r>
            <a:r>
              <a:rPr sz="2267" b="1" dirty="0">
                <a:solidFill>
                  <a:srgbClr val="FDFFFD"/>
                </a:solidFill>
                <a:latin typeface="Calibri"/>
                <a:cs typeface="Calibri"/>
              </a:rPr>
              <a:t>&amp;</a:t>
            </a:r>
            <a:r>
              <a:rPr sz="2267" b="1" spc="-16" dirty="0">
                <a:solidFill>
                  <a:srgbClr val="FDFFFD"/>
                </a:solidFill>
                <a:latin typeface="Calibri"/>
                <a:cs typeface="Calibri"/>
              </a:rPr>
              <a:t> </a:t>
            </a:r>
            <a:r>
              <a:rPr sz="2267" b="1" spc="-19" dirty="0">
                <a:solidFill>
                  <a:srgbClr val="FDFFFD"/>
                </a:solidFill>
                <a:latin typeface="Calibri"/>
                <a:cs typeface="Calibri"/>
              </a:rPr>
              <a:t>s</a:t>
            </a:r>
            <a:r>
              <a:rPr sz="2267" b="1" spc="45" dirty="0">
                <a:solidFill>
                  <a:srgbClr val="FDFFFD"/>
                </a:solidFill>
                <a:latin typeface="Calibri"/>
                <a:cs typeface="Calibri"/>
              </a:rPr>
              <a:t>e</a:t>
            </a:r>
            <a:r>
              <a:rPr sz="2267" b="1" spc="-39" dirty="0">
                <a:solidFill>
                  <a:srgbClr val="FDFFFD"/>
                </a:solidFill>
                <a:latin typeface="Calibri"/>
                <a:cs typeface="Calibri"/>
              </a:rPr>
              <a:t>bu</a:t>
            </a:r>
            <a:r>
              <a:rPr sz="2267" b="1" spc="-33" dirty="0">
                <a:solidFill>
                  <a:srgbClr val="FDFFFD"/>
                </a:solidFill>
                <a:latin typeface="Calibri"/>
                <a:cs typeface="Calibri"/>
              </a:rPr>
              <a:t>a</a:t>
            </a:r>
            <a:r>
              <a:rPr sz="2267" b="1" dirty="0">
                <a:solidFill>
                  <a:srgbClr val="FDFFFD"/>
                </a:solidFill>
                <a:latin typeface="Calibri"/>
                <a:cs typeface="Calibri"/>
              </a:rPr>
              <a:t>h</a:t>
            </a:r>
            <a:r>
              <a:rPr sz="2267" b="1" spc="220" dirty="0">
                <a:solidFill>
                  <a:srgbClr val="FDFFFD"/>
                </a:solidFill>
                <a:latin typeface="Calibri"/>
                <a:cs typeface="Calibri"/>
              </a:rPr>
              <a:t> </a:t>
            </a:r>
            <a:r>
              <a:rPr sz="2267" b="1" spc="-33" dirty="0">
                <a:solidFill>
                  <a:srgbClr val="FDFFFD"/>
                </a:solidFill>
                <a:latin typeface="Calibri"/>
                <a:cs typeface="Calibri"/>
              </a:rPr>
              <a:t>p</a:t>
            </a:r>
            <a:r>
              <a:rPr sz="2267" b="1" spc="39" dirty="0">
                <a:solidFill>
                  <a:srgbClr val="FDFFFD"/>
                </a:solidFill>
                <a:latin typeface="Calibri"/>
                <a:cs typeface="Calibri"/>
              </a:rPr>
              <a:t>e</a:t>
            </a:r>
            <a:r>
              <a:rPr sz="2267" b="1" spc="-33" dirty="0">
                <a:solidFill>
                  <a:srgbClr val="FDFFFD"/>
                </a:solidFill>
                <a:latin typeface="Calibri"/>
                <a:cs typeface="Calibri"/>
              </a:rPr>
              <a:t>n</a:t>
            </a:r>
            <a:r>
              <a:rPr sz="2267" b="1" spc="5" dirty="0">
                <a:solidFill>
                  <a:srgbClr val="FDFFFD"/>
                </a:solidFill>
                <a:latin typeface="Calibri"/>
                <a:cs typeface="Calibri"/>
              </a:rPr>
              <a:t>g</a:t>
            </a:r>
            <a:r>
              <a:rPr sz="2267" b="1" spc="-39" dirty="0">
                <a:solidFill>
                  <a:srgbClr val="FDFFFD"/>
                </a:solidFill>
                <a:latin typeface="Calibri"/>
                <a:cs typeface="Calibri"/>
              </a:rPr>
              <a:t>a</a:t>
            </a:r>
            <a:r>
              <a:rPr sz="2267" b="1" spc="5" dirty="0">
                <a:solidFill>
                  <a:srgbClr val="FDFFFD"/>
                </a:solidFill>
                <a:latin typeface="Calibri"/>
                <a:cs typeface="Calibri"/>
              </a:rPr>
              <a:t>t</a:t>
            </a:r>
            <a:r>
              <a:rPr sz="2267" b="1" spc="-33" dirty="0">
                <a:solidFill>
                  <a:srgbClr val="FDFFFD"/>
                </a:solidFill>
                <a:latin typeface="Calibri"/>
                <a:cs typeface="Calibri"/>
              </a:rPr>
              <a:t>u</a:t>
            </a:r>
            <a:r>
              <a:rPr sz="2267" b="1" spc="-119" dirty="0">
                <a:solidFill>
                  <a:srgbClr val="FDFFFD"/>
                </a:solidFill>
                <a:latin typeface="Calibri"/>
                <a:cs typeface="Calibri"/>
              </a:rPr>
              <a:t>r</a:t>
            </a:r>
            <a:r>
              <a:rPr sz="2267" b="1" spc="-39" dirty="0">
                <a:solidFill>
                  <a:srgbClr val="FDFFFD"/>
                </a:solidFill>
                <a:latin typeface="Calibri"/>
                <a:cs typeface="Calibri"/>
              </a:rPr>
              <a:t>an </a:t>
            </a:r>
            <a:r>
              <a:rPr sz="2267" b="1" spc="-33" dirty="0">
                <a:solidFill>
                  <a:srgbClr val="FDFFFD"/>
                </a:solidFill>
                <a:latin typeface="Calibri"/>
                <a:cs typeface="Calibri"/>
              </a:rPr>
              <a:t>b</a:t>
            </a:r>
            <a:r>
              <a:rPr sz="2267" b="1" spc="39" dirty="0">
                <a:solidFill>
                  <a:srgbClr val="FDFFFD"/>
                </a:solidFill>
                <a:latin typeface="Calibri"/>
                <a:cs typeface="Calibri"/>
              </a:rPr>
              <a:t>e</a:t>
            </a:r>
            <a:r>
              <a:rPr sz="2267" b="1" spc="-12" dirty="0">
                <a:solidFill>
                  <a:srgbClr val="FDFFFD"/>
                </a:solidFill>
                <a:latin typeface="Calibri"/>
                <a:cs typeface="Calibri"/>
              </a:rPr>
              <a:t>r</a:t>
            </a:r>
            <a:r>
              <a:rPr sz="2267" b="1" spc="-5" dirty="0">
                <a:solidFill>
                  <a:srgbClr val="FDFFFD"/>
                </a:solidFill>
                <a:latin typeface="Calibri"/>
                <a:cs typeface="Calibri"/>
              </a:rPr>
              <a:t>k</a:t>
            </a:r>
            <a:r>
              <a:rPr sz="2267" b="1" spc="-39" dirty="0">
                <a:solidFill>
                  <a:srgbClr val="FDFFFD"/>
                </a:solidFill>
                <a:latin typeface="Calibri"/>
                <a:cs typeface="Calibri"/>
              </a:rPr>
              <a:t>a</a:t>
            </a:r>
            <a:r>
              <a:rPr sz="2267" b="1" spc="33" dirty="0">
                <a:solidFill>
                  <a:srgbClr val="FDFFFD"/>
                </a:solidFill>
                <a:latin typeface="Calibri"/>
                <a:cs typeface="Calibri"/>
              </a:rPr>
              <a:t>i</a:t>
            </a:r>
            <a:r>
              <a:rPr sz="2267" b="1" spc="5" dirty="0">
                <a:solidFill>
                  <a:srgbClr val="FDFFFD"/>
                </a:solidFill>
                <a:latin typeface="Calibri"/>
                <a:cs typeface="Calibri"/>
              </a:rPr>
              <a:t>t</a:t>
            </a:r>
            <a:r>
              <a:rPr sz="2267" b="1" spc="-33" dirty="0">
                <a:solidFill>
                  <a:srgbClr val="FDFFFD"/>
                </a:solidFill>
                <a:latin typeface="Calibri"/>
                <a:cs typeface="Calibri"/>
              </a:rPr>
              <a:t>a</a:t>
            </a:r>
            <a:r>
              <a:rPr sz="2267" b="1" dirty="0">
                <a:solidFill>
                  <a:srgbClr val="FDFFFD"/>
                </a:solidFill>
                <a:latin typeface="Calibri"/>
                <a:cs typeface="Calibri"/>
              </a:rPr>
              <a:t>n</a:t>
            </a:r>
            <a:r>
              <a:rPr sz="2267" b="1" spc="143" dirty="0">
                <a:solidFill>
                  <a:srgbClr val="FDFFFD"/>
                </a:solidFill>
                <a:latin typeface="Calibri"/>
                <a:cs typeface="Calibri"/>
              </a:rPr>
              <a:t> </a:t>
            </a:r>
            <a:r>
              <a:rPr sz="2267" b="1" spc="-33" dirty="0">
                <a:solidFill>
                  <a:srgbClr val="FDFFFD"/>
                </a:solidFill>
                <a:latin typeface="Calibri"/>
                <a:cs typeface="Calibri"/>
              </a:rPr>
              <a:t>d</a:t>
            </a:r>
            <a:r>
              <a:rPr sz="2267" b="1" spc="39" dirty="0">
                <a:solidFill>
                  <a:srgbClr val="FDFFFD"/>
                </a:solidFill>
                <a:latin typeface="Calibri"/>
                <a:cs typeface="Calibri"/>
              </a:rPr>
              <a:t>e</a:t>
            </a:r>
            <a:r>
              <a:rPr sz="2267" b="1" spc="-33" dirty="0">
                <a:solidFill>
                  <a:srgbClr val="FDFFFD"/>
                </a:solidFill>
                <a:latin typeface="Calibri"/>
                <a:cs typeface="Calibri"/>
              </a:rPr>
              <a:t>n</a:t>
            </a:r>
            <a:r>
              <a:rPr sz="2267" b="1" spc="5" dirty="0">
                <a:solidFill>
                  <a:srgbClr val="FDFFFD"/>
                </a:solidFill>
                <a:latin typeface="Calibri"/>
                <a:cs typeface="Calibri"/>
              </a:rPr>
              <a:t>g</a:t>
            </a:r>
            <a:r>
              <a:rPr sz="2267" b="1" spc="-39" dirty="0">
                <a:solidFill>
                  <a:srgbClr val="FDFFFD"/>
                </a:solidFill>
                <a:latin typeface="Calibri"/>
                <a:cs typeface="Calibri"/>
              </a:rPr>
              <a:t>a</a:t>
            </a:r>
            <a:r>
              <a:rPr sz="2267" b="1" dirty="0">
                <a:solidFill>
                  <a:srgbClr val="FDFFFD"/>
                </a:solidFill>
                <a:latin typeface="Calibri"/>
                <a:cs typeface="Calibri"/>
              </a:rPr>
              <a:t>n</a:t>
            </a:r>
            <a:r>
              <a:rPr sz="2267" b="1" spc="123" dirty="0">
                <a:solidFill>
                  <a:srgbClr val="FDFFFD"/>
                </a:solidFill>
                <a:latin typeface="Calibri"/>
                <a:cs typeface="Calibri"/>
              </a:rPr>
              <a:t> </a:t>
            </a:r>
            <a:r>
              <a:rPr sz="2267" b="1" dirty="0">
                <a:solidFill>
                  <a:srgbClr val="FDFFFD"/>
                </a:solidFill>
                <a:latin typeface="Calibri"/>
                <a:cs typeface="Calibri"/>
              </a:rPr>
              <a:t>t</a:t>
            </a:r>
            <a:r>
              <a:rPr sz="2267" b="1" spc="-33" dirty="0">
                <a:solidFill>
                  <a:srgbClr val="FDFFFD"/>
                </a:solidFill>
                <a:latin typeface="Calibri"/>
                <a:cs typeface="Calibri"/>
              </a:rPr>
              <a:t>u</a:t>
            </a:r>
            <a:r>
              <a:rPr sz="2267" b="1" spc="12" dirty="0">
                <a:solidFill>
                  <a:srgbClr val="FDFFFD"/>
                </a:solidFill>
                <a:latin typeface="Calibri"/>
                <a:cs typeface="Calibri"/>
              </a:rPr>
              <a:t>j</a:t>
            </a:r>
            <a:r>
              <a:rPr sz="2267" b="1" spc="-39" dirty="0">
                <a:solidFill>
                  <a:srgbClr val="FDFFFD"/>
                </a:solidFill>
                <a:latin typeface="Calibri"/>
                <a:cs typeface="Calibri"/>
              </a:rPr>
              <a:t>ua</a:t>
            </a:r>
            <a:r>
              <a:rPr sz="2267" b="1" spc="-33" dirty="0">
                <a:solidFill>
                  <a:srgbClr val="FDFFFD"/>
                </a:solidFill>
                <a:latin typeface="Calibri"/>
                <a:cs typeface="Calibri"/>
              </a:rPr>
              <a:t>n</a:t>
            </a:r>
            <a:r>
              <a:rPr sz="2267" b="1" dirty="0">
                <a:solidFill>
                  <a:srgbClr val="FDFFFD"/>
                </a:solidFill>
                <a:latin typeface="Calibri"/>
                <a:cs typeface="Calibri"/>
              </a:rPr>
              <a:t>,</a:t>
            </a:r>
            <a:r>
              <a:rPr sz="2267" b="1" spc="260" dirty="0">
                <a:solidFill>
                  <a:srgbClr val="FDFFFD"/>
                </a:solidFill>
                <a:latin typeface="Calibri"/>
                <a:cs typeface="Calibri"/>
              </a:rPr>
              <a:t> </a:t>
            </a:r>
            <a:r>
              <a:rPr sz="2267" b="1" spc="33" dirty="0">
                <a:solidFill>
                  <a:srgbClr val="FDFFFD"/>
                </a:solidFill>
                <a:latin typeface="Calibri"/>
                <a:cs typeface="Calibri"/>
              </a:rPr>
              <a:t>i</a:t>
            </a:r>
            <a:r>
              <a:rPr sz="2267" b="1" spc="-12" dirty="0">
                <a:solidFill>
                  <a:srgbClr val="FDFFFD"/>
                </a:solidFill>
                <a:latin typeface="Calibri"/>
                <a:cs typeface="Calibri"/>
              </a:rPr>
              <a:t>s</a:t>
            </a:r>
            <a:r>
              <a:rPr sz="2267" b="1" spc="33" dirty="0">
                <a:solidFill>
                  <a:srgbClr val="FDFFFD"/>
                </a:solidFill>
                <a:latin typeface="Calibri"/>
                <a:cs typeface="Calibri"/>
              </a:rPr>
              <a:t>i</a:t>
            </a:r>
            <a:r>
              <a:rPr sz="2267" b="1" dirty="0">
                <a:solidFill>
                  <a:srgbClr val="FDFFFD"/>
                </a:solidFill>
                <a:latin typeface="Calibri"/>
                <a:cs typeface="Calibri"/>
              </a:rPr>
              <a:t>,</a:t>
            </a:r>
            <a:r>
              <a:rPr sz="2267" b="1" spc="19" dirty="0">
                <a:solidFill>
                  <a:srgbClr val="FDFFFD"/>
                </a:solidFill>
                <a:latin typeface="Calibri"/>
                <a:cs typeface="Calibri"/>
              </a:rPr>
              <a:t> </a:t>
            </a:r>
            <a:r>
              <a:rPr sz="2267" b="1" spc="-33" dirty="0">
                <a:solidFill>
                  <a:srgbClr val="FDFFFD"/>
                </a:solidFill>
                <a:latin typeface="Calibri"/>
                <a:cs typeface="Calibri"/>
              </a:rPr>
              <a:t>bah</a:t>
            </a:r>
            <a:r>
              <a:rPr sz="2267" b="1" spc="-39" dirty="0">
                <a:solidFill>
                  <a:srgbClr val="FDFFFD"/>
                </a:solidFill>
                <a:latin typeface="Calibri"/>
                <a:cs typeface="Calibri"/>
              </a:rPr>
              <a:t>a</a:t>
            </a:r>
            <a:r>
              <a:rPr sz="2267" b="1" dirty="0">
                <a:solidFill>
                  <a:srgbClr val="FDFFFD"/>
                </a:solidFill>
                <a:latin typeface="Calibri"/>
                <a:cs typeface="Calibri"/>
              </a:rPr>
              <a:t>n</a:t>
            </a:r>
            <a:r>
              <a:rPr sz="2267" b="1" spc="211" dirty="0">
                <a:solidFill>
                  <a:srgbClr val="FDFFFD"/>
                </a:solidFill>
                <a:latin typeface="Calibri"/>
                <a:cs typeface="Calibri"/>
              </a:rPr>
              <a:t> </a:t>
            </a:r>
            <a:r>
              <a:rPr sz="2267" b="1" spc="-33" dirty="0">
                <a:solidFill>
                  <a:srgbClr val="FDFFFD"/>
                </a:solidFill>
                <a:latin typeface="Calibri"/>
                <a:cs typeface="Calibri"/>
              </a:rPr>
              <a:t>a</a:t>
            </a:r>
            <a:r>
              <a:rPr sz="2267" b="1" spc="12" dirty="0">
                <a:solidFill>
                  <a:srgbClr val="FDFFFD"/>
                </a:solidFill>
                <a:latin typeface="Calibri"/>
                <a:cs typeface="Calibri"/>
              </a:rPr>
              <a:t>j</a:t>
            </a:r>
            <a:r>
              <a:rPr sz="2267" b="1" spc="-39" dirty="0">
                <a:solidFill>
                  <a:srgbClr val="FDFFFD"/>
                </a:solidFill>
                <a:latin typeface="Calibri"/>
                <a:cs typeface="Calibri"/>
              </a:rPr>
              <a:t>a</a:t>
            </a:r>
            <a:r>
              <a:rPr sz="2267" b="1" dirty="0">
                <a:solidFill>
                  <a:srgbClr val="FDFFFD"/>
                </a:solidFill>
                <a:latin typeface="Calibri"/>
                <a:cs typeface="Calibri"/>
              </a:rPr>
              <a:t>r</a:t>
            </a:r>
            <a:r>
              <a:rPr sz="2267" b="1" spc="209" dirty="0">
                <a:solidFill>
                  <a:srgbClr val="FDFFFD"/>
                </a:solidFill>
                <a:latin typeface="Calibri"/>
                <a:cs typeface="Calibri"/>
              </a:rPr>
              <a:t> </a:t>
            </a:r>
            <a:r>
              <a:rPr sz="2267" b="1" dirty="0">
                <a:solidFill>
                  <a:srgbClr val="FDFFFD"/>
                </a:solidFill>
                <a:latin typeface="Calibri"/>
                <a:cs typeface="Calibri"/>
              </a:rPr>
              <a:t>&amp;</a:t>
            </a:r>
            <a:r>
              <a:rPr sz="2267" b="1" spc="-16" dirty="0">
                <a:solidFill>
                  <a:srgbClr val="FDFFFD"/>
                </a:solidFill>
                <a:latin typeface="Calibri"/>
                <a:cs typeface="Calibri"/>
              </a:rPr>
              <a:t> </a:t>
            </a:r>
            <a:r>
              <a:rPr sz="2267" b="1" spc="39" dirty="0">
                <a:solidFill>
                  <a:srgbClr val="FDFFFD"/>
                </a:solidFill>
                <a:latin typeface="Calibri"/>
                <a:cs typeface="Calibri"/>
              </a:rPr>
              <a:t>c</a:t>
            </a:r>
            <a:r>
              <a:rPr sz="2267" b="1" spc="-39" dirty="0">
                <a:solidFill>
                  <a:srgbClr val="FDFFFD"/>
                </a:solidFill>
                <a:latin typeface="Calibri"/>
                <a:cs typeface="Calibri"/>
              </a:rPr>
              <a:t>a</a:t>
            </a:r>
            <a:r>
              <a:rPr sz="2267" b="1" spc="-119" dirty="0">
                <a:solidFill>
                  <a:srgbClr val="FDFFFD"/>
                </a:solidFill>
                <a:latin typeface="Calibri"/>
                <a:cs typeface="Calibri"/>
              </a:rPr>
              <a:t>r</a:t>
            </a:r>
            <a:r>
              <a:rPr sz="2267" b="1" dirty="0">
                <a:solidFill>
                  <a:srgbClr val="FDFFFD"/>
                </a:solidFill>
                <a:latin typeface="Calibri"/>
                <a:cs typeface="Calibri"/>
              </a:rPr>
              <a:t>a</a:t>
            </a:r>
            <a:r>
              <a:rPr sz="2267" b="1" spc="92" dirty="0">
                <a:solidFill>
                  <a:srgbClr val="FDFFFD"/>
                </a:solidFill>
                <a:latin typeface="Calibri"/>
                <a:cs typeface="Calibri"/>
              </a:rPr>
              <a:t> </a:t>
            </a:r>
            <a:r>
              <a:rPr sz="2267" b="1" spc="5" dirty="0">
                <a:solidFill>
                  <a:srgbClr val="FDFFFD"/>
                </a:solidFill>
                <a:latin typeface="Calibri"/>
                <a:cs typeface="Calibri"/>
              </a:rPr>
              <a:t>y</a:t>
            </a:r>
            <a:r>
              <a:rPr sz="2267" b="1" spc="-39" dirty="0">
                <a:solidFill>
                  <a:srgbClr val="FDFFFD"/>
                </a:solidFill>
                <a:latin typeface="Calibri"/>
                <a:cs typeface="Calibri"/>
              </a:rPr>
              <a:t>a</a:t>
            </a:r>
            <a:r>
              <a:rPr sz="2267" b="1" spc="-33" dirty="0">
                <a:solidFill>
                  <a:srgbClr val="FDFFFD"/>
                </a:solidFill>
                <a:latin typeface="Calibri"/>
                <a:cs typeface="Calibri"/>
              </a:rPr>
              <a:t>n</a:t>
            </a:r>
            <a:r>
              <a:rPr sz="2267" b="1" dirty="0">
                <a:solidFill>
                  <a:srgbClr val="FDFFFD"/>
                </a:solidFill>
                <a:latin typeface="Calibri"/>
                <a:cs typeface="Calibri"/>
              </a:rPr>
              <a:t>g</a:t>
            </a:r>
            <a:r>
              <a:rPr sz="2267" b="1" spc="44" dirty="0">
                <a:solidFill>
                  <a:srgbClr val="FDFFFD"/>
                </a:solidFill>
                <a:latin typeface="Calibri"/>
                <a:cs typeface="Calibri"/>
              </a:rPr>
              <a:t> </a:t>
            </a:r>
            <a:r>
              <a:rPr sz="2267" b="1" spc="-33" dirty="0">
                <a:solidFill>
                  <a:srgbClr val="FDFFFD"/>
                </a:solidFill>
                <a:latin typeface="Calibri"/>
                <a:cs typeface="Calibri"/>
              </a:rPr>
              <a:t>d</a:t>
            </a:r>
            <a:r>
              <a:rPr sz="2267" b="1" spc="33" dirty="0">
                <a:solidFill>
                  <a:srgbClr val="FDFFFD"/>
                </a:solidFill>
                <a:latin typeface="Calibri"/>
                <a:cs typeface="Calibri"/>
              </a:rPr>
              <a:t>i</a:t>
            </a:r>
            <a:r>
              <a:rPr sz="2267" b="1" spc="5" dirty="0">
                <a:solidFill>
                  <a:srgbClr val="FDFFFD"/>
                </a:solidFill>
                <a:latin typeface="Calibri"/>
                <a:cs typeface="Calibri"/>
              </a:rPr>
              <a:t>g</a:t>
            </a:r>
            <a:r>
              <a:rPr sz="2267" b="1" spc="-33" dirty="0">
                <a:solidFill>
                  <a:srgbClr val="FDFFFD"/>
                </a:solidFill>
                <a:latin typeface="Calibri"/>
                <a:cs typeface="Calibri"/>
              </a:rPr>
              <a:t>un</a:t>
            </a:r>
            <a:r>
              <a:rPr sz="2267" b="1" spc="-39" dirty="0">
                <a:solidFill>
                  <a:srgbClr val="FDFFFD"/>
                </a:solidFill>
                <a:latin typeface="Calibri"/>
                <a:cs typeface="Calibri"/>
              </a:rPr>
              <a:t>a</a:t>
            </a:r>
            <a:r>
              <a:rPr sz="2267" b="1" dirty="0">
                <a:solidFill>
                  <a:srgbClr val="FDFFFD"/>
                </a:solidFill>
                <a:latin typeface="Calibri"/>
                <a:cs typeface="Calibri"/>
              </a:rPr>
              <a:t>k</a:t>
            </a:r>
            <a:r>
              <a:rPr sz="2267" b="1" spc="-39" dirty="0">
                <a:solidFill>
                  <a:srgbClr val="FDFFFD"/>
                </a:solidFill>
                <a:latin typeface="Calibri"/>
                <a:cs typeface="Calibri"/>
              </a:rPr>
              <a:t>an </a:t>
            </a:r>
            <a:r>
              <a:rPr sz="2267" b="1" spc="-19" dirty="0">
                <a:solidFill>
                  <a:srgbClr val="FDFFFD"/>
                </a:solidFill>
                <a:latin typeface="Calibri"/>
                <a:cs typeface="Calibri"/>
              </a:rPr>
              <a:t>s</a:t>
            </a:r>
            <a:r>
              <a:rPr sz="2267" b="1" spc="45" dirty="0">
                <a:solidFill>
                  <a:srgbClr val="FDFFFD"/>
                </a:solidFill>
                <a:latin typeface="Calibri"/>
                <a:cs typeface="Calibri"/>
              </a:rPr>
              <a:t>e</a:t>
            </a:r>
            <a:r>
              <a:rPr sz="2267" b="1" spc="-39" dirty="0">
                <a:solidFill>
                  <a:srgbClr val="FDFFFD"/>
                </a:solidFill>
                <a:latin typeface="Calibri"/>
                <a:cs typeface="Calibri"/>
              </a:rPr>
              <a:t>b</a:t>
            </a:r>
            <a:r>
              <a:rPr sz="2267" b="1" spc="-33" dirty="0">
                <a:solidFill>
                  <a:srgbClr val="FDFFFD"/>
                </a:solidFill>
                <a:latin typeface="Calibri"/>
                <a:cs typeface="Calibri"/>
              </a:rPr>
              <a:t>a</a:t>
            </a:r>
            <a:r>
              <a:rPr sz="2267" b="1" spc="5" dirty="0">
                <a:solidFill>
                  <a:srgbClr val="FDFFFD"/>
                </a:solidFill>
                <a:latin typeface="Calibri"/>
                <a:cs typeface="Calibri"/>
              </a:rPr>
              <a:t>g</a:t>
            </a:r>
            <a:r>
              <a:rPr sz="2267" b="1" spc="-39" dirty="0">
                <a:solidFill>
                  <a:srgbClr val="FDFFFD"/>
                </a:solidFill>
                <a:latin typeface="Calibri"/>
                <a:cs typeface="Calibri"/>
              </a:rPr>
              <a:t>a</a:t>
            </a:r>
            <a:r>
              <a:rPr sz="2267" b="1" dirty="0">
                <a:solidFill>
                  <a:srgbClr val="FDFFFD"/>
                </a:solidFill>
                <a:latin typeface="Calibri"/>
                <a:cs typeface="Calibri"/>
              </a:rPr>
              <a:t>i</a:t>
            </a:r>
            <a:r>
              <a:rPr sz="2267" b="1" spc="97" dirty="0">
                <a:solidFill>
                  <a:srgbClr val="FDFFFD"/>
                </a:solidFill>
                <a:latin typeface="Calibri"/>
                <a:cs typeface="Calibri"/>
              </a:rPr>
              <a:t> </a:t>
            </a:r>
            <a:r>
              <a:rPr sz="2267" b="1" spc="-33" dirty="0">
                <a:solidFill>
                  <a:srgbClr val="FDFFFD"/>
                </a:solidFill>
                <a:latin typeface="Calibri"/>
                <a:cs typeface="Calibri"/>
              </a:rPr>
              <a:t>p</a:t>
            </a:r>
            <a:r>
              <a:rPr sz="2267" b="1" spc="39" dirty="0">
                <a:solidFill>
                  <a:srgbClr val="FDFFFD"/>
                </a:solidFill>
                <a:latin typeface="Calibri"/>
                <a:cs typeface="Calibri"/>
              </a:rPr>
              <a:t>e</a:t>
            </a:r>
            <a:r>
              <a:rPr sz="2267" b="1" spc="-33" dirty="0">
                <a:solidFill>
                  <a:srgbClr val="FDFFFD"/>
                </a:solidFill>
                <a:latin typeface="Calibri"/>
                <a:cs typeface="Calibri"/>
              </a:rPr>
              <a:t>d</a:t>
            </a:r>
            <a:r>
              <a:rPr sz="2267" b="1" spc="-39" dirty="0">
                <a:solidFill>
                  <a:srgbClr val="FDFFFD"/>
                </a:solidFill>
                <a:latin typeface="Calibri"/>
                <a:cs typeface="Calibri"/>
              </a:rPr>
              <a:t>o</a:t>
            </a:r>
            <a:r>
              <a:rPr sz="2267" b="1" spc="33" dirty="0">
                <a:solidFill>
                  <a:srgbClr val="FDFFFD"/>
                </a:solidFill>
                <a:latin typeface="Calibri"/>
                <a:cs typeface="Calibri"/>
              </a:rPr>
              <a:t>m</a:t>
            </a:r>
            <a:r>
              <a:rPr sz="2267" b="1" spc="-39" dirty="0">
                <a:solidFill>
                  <a:srgbClr val="FDFFFD"/>
                </a:solidFill>
                <a:latin typeface="Calibri"/>
                <a:cs typeface="Calibri"/>
              </a:rPr>
              <a:t>a</a:t>
            </a:r>
            <a:r>
              <a:rPr sz="2267" b="1" dirty="0">
                <a:solidFill>
                  <a:srgbClr val="FDFFFD"/>
                </a:solidFill>
                <a:latin typeface="Calibri"/>
                <a:cs typeface="Calibri"/>
              </a:rPr>
              <a:t>n</a:t>
            </a:r>
            <a:r>
              <a:rPr sz="2267" b="1" spc="243" dirty="0">
                <a:solidFill>
                  <a:srgbClr val="FDFFFD"/>
                </a:solidFill>
                <a:latin typeface="Calibri"/>
                <a:cs typeface="Calibri"/>
              </a:rPr>
              <a:t> </a:t>
            </a:r>
            <a:r>
              <a:rPr sz="2267" b="1" spc="-39" dirty="0">
                <a:solidFill>
                  <a:srgbClr val="FDFFFD"/>
                </a:solidFill>
                <a:latin typeface="Calibri"/>
                <a:cs typeface="Calibri"/>
              </a:rPr>
              <a:t>d</a:t>
            </a:r>
            <a:r>
              <a:rPr sz="2267" b="1" spc="-33" dirty="0">
                <a:solidFill>
                  <a:srgbClr val="FDFFFD"/>
                </a:solidFill>
                <a:latin typeface="Calibri"/>
                <a:cs typeface="Calibri"/>
              </a:rPr>
              <a:t>a</a:t>
            </a:r>
            <a:r>
              <a:rPr sz="2267" b="1" spc="39" dirty="0">
                <a:solidFill>
                  <a:srgbClr val="FDFFFD"/>
                </a:solidFill>
                <a:latin typeface="Calibri"/>
                <a:cs typeface="Calibri"/>
              </a:rPr>
              <a:t>l</a:t>
            </a:r>
            <a:r>
              <a:rPr sz="2267" b="1" spc="-39" dirty="0">
                <a:solidFill>
                  <a:srgbClr val="FDFFFD"/>
                </a:solidFill>
                <a:latin typeface="Calibri"/>
                <a:cs typeface="Calibri"/>
              </a:rPr>
              <a:t>a</a:t>
            </a:r>
            <a:r>
              <a:rPr sz="2267" b="1" dirty="0">
                <a:solidFill>
                  <a:srgbClr val="FDFFFD"/>
                </a:solidFill>
                <a:latin typeface="Calibri"/>
                <a:cs typeface="Calibri"/>
              </a:rPr>
              <a:t>m</a:t>
            </a:r>
            <a:r>
              <a:rPr sz="2267" b="1" spc="177" dirty="0">
                <a:solidFill>
                  <a:srgbClr val="FDFFFD"/>
                </a:solidFill>
                <a:latin typeface="Calibri"/>
                <a:cs typeface="Calibri"/>
              </a:rPr>
              <a:t> </a:t>
            </a:r>
            <a:r>
              <a:rPr sz="2267" b="1" spc="-33" dirty="0">
                <a:solidFill>
                  <a:srgbClr val="FDFFFD"/>
                </a:solidFill>
                <a:latin typeface="Calibri"/>
                <a:cs typeface="Calibri"/>
              </a:rPr>
              <a:t>p</a:t>
            </a:r>
            <a:r>
              <a:rPr sz="2267" b="1" spc="39" dirty="0">
                <a:solidFill>
                  <a:srgbClr val="FDFFFD"/>
                </a:solidFill>
                <a:latin typeface="Calibri"/>
                <a:cs typeface="Calibri"/>
              </a:rPr>
              <a:t>e</a:t>
            </a:r>
            <a:r>
              <a:rPr sz="2267" b="1" spc="-33" dirty="0">
                <a:solidFill>
                  <a:srgbClr val="FDFFFD"/>
                </a:solidFill>
                <a:latin typeface="Calibri"/>
                <a:cs typeface="Calibri"/>
              </a:rPr>
              <a:t>n</a:t>
            </a:r>
            <a:r>
              <a:rPr sz="2267" b="1" spc="5" dirty="0">
                <a:solidFill>
                  <a:srgbClr val="FDFFFD"/>
                </a:solidFill>
                <a:latin typeface="Calibri"/>
                <a:cs typeface="Calibri"/>
              </a:rPr>
              <a:t>y</a:t>
            </a:r>
            <a:r>
              <a:rPr sz="2267" b="1" spc="39" dirty="0">
                <a:solidFill>
                  <a:srgbClr val="FDFFFD"/>
                </a:solidFill>
                <a:latin typeface="Calibri"/>
                <a:cs typeface="Calibri"/>
              </a:rPr>
              <a:t>e</a:t>
            </a:r>
            <a:r>
              <a:rPr sz="2267" b="1" spc="33" dirty="0">
                <a:solidFill>
                  <a:srgbClr val="FDFFFD"/>
                </a:solidFill>
                <a:latin typeface="Calibri"/>
                <a:cs typeface="Calibri"/>
              </a:rPr>
              <a:t>l</a:t>
            </a:r>
            <a:r>
              <a:rPr sz="2267" b="1" spc="39" dirty="0">
                <a:solidFill>
                  <a:srgbClr val="FDFFFD"/>
                </a:solidFill>
                <a:latin typeface="Calibri"/>
                <a:cs typeface="Calibri"/>
              </a:rPr>
              <a:t>e</a:t>
            </a:r>
            <a:r>
              <a:rPr sz="2267" b="1" spc="-33" dirty="0">
                <a:solidFill>
                  <a:srgbClr val="FDFFFD"/>
                </a:solidFill>
                <a:latin typeface="Calibri"/>
                <a:cs typeface="Calibri"/>
              </a:rPr>
              <a:t>n</a:t>
            </a:r>
            <a:r>
              <a:rPr sz="2267" b="1" spc="12" dirty="0">
                <a:solidFill>
                  <a:srgbClr val="FDFFFD"/>
                </a:solidFill>
                <a:latin typeface="Calibri"/>
                <a:cs typeface="Calibri"/>
              </a:rPr>
              <a:t>g</a:t>
            </a:r>
            <a:r>
              <a:rPr sz="2267" b="1" spc="5" dirty="0">
                <a:solidFill>
                  <a:srgbClr val="FDFFFD"/>
                </a:solidFill>
                <a:latin typeface="Calibri"/>
                <a:cs typeface="Calibri"/>
              </a:rPr>
              <a:t>g</a:t>
            </a:r>
            <a:r>
              <a:rPr sz="2267" b="1" spc="-39" dirty="0">
                <a:solidFill>
                  <a:srgbClr val="FDFFFD"/>
                </a:solidFill>
                <a:latin typeface="Calibri"/>
                <a:cs typeface="Calibri"/>
              </a:rPr>
              <a:t>a</a:t>
            </a:r>
            <a:r>
              <a:rPr sz="2267" b="1" spc="-112" dirty="0">
                <a:solidFill>
                  <a:srgbClr val="FDFFFD"/>
                </a:solidFill>
                <a:latin typeface="Calibri"/>
                <a:cs typeface="Calibri"/>
              </a:rPr>
              <a:t>r</a:t>
            </a:r>
            <a:r>
              <a:rPr sz="2267" b="1" spc="-39" dirty="0">
                <a:solidFill>
                  <a:srgbClr val="FDFFFD"/>
                </a:solidFill>
                <a:latin typeface="Calibri"/>
                <a:cs typeface="Calibri"/>
              </a:rPr>
              <a:t>a</a:t>
            </a:r>
            <a:r>
              <a:rPr sz="2267" b="1" spc="-33" dirty="0">
                <a:solidFill>
                  <a:srgbClr val="FDFFFD"/>
                </a:solidFill>
                <a:latin typeface="Calibri"/>
                <a:cs typeface="Calibri"/>
              </a:rPr>
              <a:t>a</a:t>
            </a:r>
            <a:r>
              <a:rPr sz="2267" b="1" dirty="0">
                <a:solidFill>
                  <a:srgbClr val="FDFFFD"/>
                </a:solidFill>
                <a:latin typeface="Calibri"/>
                <a:cs typeface="Calibri"/>
              </a:rPr>
              <a:t>n</a:t>
            </a:r>
            <a:r>
              <a:rPr sz="2267" b="1" spc="215" dirty="0">
                <a:solidFill>
                  <a:srgbClr val="FDFFFD"/>
                </a:solidFill>
                <a:latin typeface="Calibri"/>
                <a:cs typeface="Calibri"/>
              </a:rPr>
              <a:t> </a:t>
            </a:r>
            <a:r>
              <a:rPr sz="2267" b="1" spc="-205" dirty="0">
                <a:solidFill>
                  <a:srgbClr val="FDFFFD"/>
                </a:solidFill>
                <a:latin typeface="Calibri"/>
                <a:cs typeface="Calibri"/>
              </a:rPr>
              <a:t>k</a:t>
            </a:r>
            <a:r>
              <a:rPr sz="2267" b="1" spc="39" dirty="0">
                <a:solidFill>
                  <a:srgbClr val="FDFFFD"/>
                </a:solidFill>
                <a:latin typeface="Calibri"/>
                <a:cs typeface="Calibri"/>
              </a:rPr>
              <a:t>e</a:t>
            </a:r>
            <a:r>
              <a:rPr sz="2267" b="1" spc="5" dirty="0">
                <a:solidFill>
                  <a:srgbClr val="FDFFFD"/>
                </a:solidFill>
                <a:latin typeface="Calibri"/>
                <a:cs typeface="Calibri"/>
              </a:rPr>
              <a:t>g</a:t>
            </a:r>
            <a:r>
              <a:rPr sz="2267" b="1" spc="33" dirty="0">
                <a:solidFill>
                  <a:srgbClr val="FDFFFD"/>
                </a:solidFill>
                <a:latin typeface="Calibri"/>
                <a:cs typeface="Calibri"/>
              </a:rPr>
              <a:t>i</a:t>
            </a:r>
            <a:r>
              <a:rPr sz="2267" b="1" spc="-39" dirty="0">
                <a:solidFill>
                  <a:srgbClr val="FDFFFD"/>
                </a:solidFill>
                <a:latin typeface="Calibri"/>
                <a:cs typeface="Calibri"/>
              </a:rPr>
              <a:t>a</a:t>
            </a:r>
            <a:r>
              <a:rPr sz="2267" b="1" spc="5" dirty="0">
                <a:solidFill>
                  <a:srgbClr val="FDFFFD"/>
                </a:solidFill>
                <a:latin typeface="Calibri"/>
                <a:cs typeface="Calibri"/>
              </a:rPr>
              <a:t>t</a:t>
            </a:r>
            <a:r>
              <a:rPr sz="2267" b="1" spc="-39" dirty="0">
                <a:solidFill>
                  <a:srgbClr val="FDFFFD"/>
                </a:solidFill>
                <a:latin typeface="Calibri"/>
                <a:cs typeface="Calibri"/>
              </a:rPr>
              <a:t>a</a:t>
            </a:r>
            <a:r>
              <a:rPr sz="2267" b="1" dirty="0">
                <a:solidFill>
                  <a:srgbClr val="FDFFFD"/>
                </a:solidFill>
                <a:latin typeface="Calibri"/>
                <a:cs typeface="Calibri"/>
              </a:rPr>
              <a:t>n</a:t>
            </a:r>
            <a:r>
              <a:rPr sz="2267" b="1" spc="133" dirty="0">
                <a:solidFill>
                  <a:srgbClr val="FDFFFD"/>
                </a:solidFill>
                <a:latin typeface="Calibri"/>
                <a:cs typeface="Calibri"/>
              </a:rPr>
              <a:t> </a:t>
            </a:r>
            <a:r>
              <a:rPr sz="2267" b="1" spc="-33" dirty="0">
                <a:solidFill>
                  <a:srgbClr val="FDFFFD"/>
                </a:solidFill>
                <a:latin typeface="Calibri"/>
                <a:cs typeface="Calibri"/>
              </a:rPr>
              <a:t>p</a:t>
            </a:r>
            <a:r>
              <a:rPr sz="2267" b="1" spc="39" dirty="0">
                <a:solidFill>
                  <a:srgbClr val="FDFFFD"/>
                </a:solidFill>
                <a:latin typeface="Calibri"/>
                <a:cs typeface="Calibri"/>
              </a:rPr>
              <a:t>e</a:t>
            </a:r>
            <a:r>
              <a:rPr sz="2267" b="1" spc="33" dirty="0">
                <a:solidFill>
                  <a:srgbClr val="FDFFFD"/>
                </a:solidFill>
                <a:latin typeface="Calibri"/>
                <a:cs typeface="Calibri"/>
              </a:rPr>
              <a:t>m</a:t>
            </a:r>
            <a:r>
              <a:rPr sz="2267" b="1" spc="-33" dirty="0">
                <a:solidFill>
                  <a:srgbClr val="FDFFFD"/>
                </a:solidFill>
                <a:latin typeface="Calibri"/>
                <a:cs typeface="Calibri"/>
              </a:rPr>
              <a:t>b</a:t>
            </a:r>
            <a:r>
              <a:rPr sz="2267" b="1" spc="39" dirty="0">
                <a:solidFill>
                  <a:srgbClr val="FDFFFD"/>
                </a:solidFill>
                <a:latin typeface="Calibri"/>
                <a:cs typeface="Calibri"/>
              </a:rPr>
              <a:t>e</a:t>
            </a:r>
            <a:r>
              <a:rPr sz="2267" b="1" spc="33" dirty="0">
                <a:solidFill>
                  <a:srgbClr val="FDFFFD"/>
                </a:solidFill>
                <a:latin typeface="Calibri"/>
                <a:cs typeface="Calibri"/>
              </a:rPr>
              <a:t>l</a:t>
            </a:r>
            <a:r>
              <a:rPr sz="2267" b="1" spc="-39" dirty="0">
                <a:solidFill>
                  <a:srgbClr val="FDFFFD"/>
                </a:solidFill>
                <a:latin typeface="Calibri"/>
                <a:cs typeface="Calibri"/>
              </a:rPr>
              <a:t>a</a:t>
            </a:r>
            <a:r>
              <a:rPr sz="2267" b="1" spc="12" dirty="0">
                <a:solidFill>
                  <a:srgbClr val="FDFFFD"/>
                </a:solidFill>
                <a:latin typeface="Calibri"/>
                <a:cs typeface="Calibri"/>
              </a:rPr>
              <a:t>j</a:t>
            </a:r>
            <a:r>
              <a:rPr sz="2267" b="1" spc="-33" dirty="0">
                <a:solidFill>
                  <a:srgbClr val="FDFFFD"/>
                </a:solidFill>
                <a:latin typeface="Calibri"/>
                <a:cs typeface="Calibri"/>
              </a:rPr>
              <a:t>a</a:t>
            </a:r>
            <a:r>
              <a:rPr sz="2267" b="1" spc="-119" dirty="0">
                <a:solidFill>
                  <a:srgbClr val="FDFFFD"/>
                </a:solidFill>
                <a:latin typeface="Calibri"/>
                <a:cs typeface="Calibri"/>
              </a:rPr>
              <a:t>r</a:t>
            </a:r>
            <a:r>
              <a:rPr sz="2267" b="1" spc="-39" dirty="0">
                <a:solidFill>
                  <a:srgbClr val="FDFFFD"/>
                </a:solidFill>
                <a:latin typeface="Calibri"/>
                <a:cs typeface="Calibri"/>
              </a:rPr>
              <a:t>an u</a:t>
            </a:r>
            <a:r>
              <a:rPr sz="2267" b="1" spc="-33" dirty="0">
                <a:solidFill>
                  <a:srgbClr val="FDFFFD"/>
                </a:solidFill>
                <a:latin typeface="Calibri"/>
                <a:cs typeface="Calibri"/>
              </a:rPr>
              <a:t>n</a:t>
            </a:r>
            <a:r>
              <a:rPr sz="2267" b="1" dirty="0">
                <a:solidFill>
                  <a:srgbClr val="FDFFFD"/>
                </a:solidFill>
                <a:latin typeface="Calibri"/>
                <a:cs typeface="Calibri"/>
              </a:rPr>
              <a:t>t</a:t>
            </a:r>
            <a:r>
              <a:rPr sz="2267" b="1" spc="-39" dirty="0">
                <a:solidFill>
                  <a:srgbClr val="FDFFFD"/>
                </a:solidFill>
                <a:latin typeface="Calibri"/>
                <a:cs typeface="Calibri"/>
              </a:rPr>
              <a:t>u</a:t>
            </a:r>
            <a:r>
              <a:rPr sz="2267" b="1" dirty="0">
                <a:solidFill>
                  <a:srgbClr val="FDFFFD"/>
                </a:solidFill>
                <a:latin typeface="Calibri"/>
                <a:cs typeface="Calibri"/>
              </a:rPr>
              <a:t>k</a:t>
            </a:r>
            <a:r>
              <a:rPr sz="2267" b="1" spc="241" dirty="0">
                <a:solidFill>
                  <a:srgbClr val="FDFFFD"/>
                </a:solidFill>
                <a:latin typeface="Calibri"/>
                <a:cs typeface="Calibri"/>
              </a:rPr>
              <a:t> </a:t>
            </a:r>
            <a:r>
              <a:rPr sz="2267" b="1" spc="25" dirty="0">
                <a:solidFill>
                  <a:srgbClr val="FDFFFD"/>
                </a:solidFill>
                <a:latin typeface="Calibri"/>
                <a:cs typeface="Calibri"/>
              </a:rPr>
              <a:t>m</a:t>
            </a:r>
            <a:r>
              <a:rPr sz="2267" b="1" spc="39" dirty="0">
                <a:solidFill>
                  <a:srgbClr val="FDFFFD"/>
                </a:solidFill>
                <a:latin typeface="Calibri"/>
                <a:cs typeface="Calibri"/>
              </a:rPr>
              <a:t>e</a:t>
            </a:r>
            <a:r>
              <a:rPr sz="2267" b="1" spc="-33" dirty="0">
                <a:solidFill>
                  <a:srgbClr val="FDFFFD"/>
                </a:solidFill>
                <a:latin typeface="Calibri"/>
                <a:cs typeface="Calibri"/>
              </a:rPr>
              <a:t>n</a:t>
            </a:r>
            <a:r>
              <a:rPr sz="2267" b="1" spc="39" dirty="0">
                <a:solidFill>
                  <a:srgbClr val="FDFFFD"/>
                </a:solidFill>
                <a:latin typeface="Calibri"/>
                <a:cs typeface="Calibri"/>
              </a:rPr>
              <a:t>c</a:t>
            </a:r>
            <a:r>
              <a:rPr sz="2267" b="1" spc="-39" dirty="0">
                <a:solidFill>
                  <a:srgbClr val="FDFFFD"/>
                </a:solidFill>
                <a:latin typeface="Calibri"/>
                <a:cs typeface="Calibri"/>
              </a:rPr>
              <a:t>ap</a:t>
            </a:r>
            <a:r>
              <a:rPr sz="2267" b="1" spc="-33" dirty="0">
                <a:solidFill>
                  <a:srgbClr val="FDFFFD"/>
                </a:solidFill>
                <a:latin typeface="Calibri"/>
                <a:cs typeface="Calibri"/>
              </a:rPr>
              <a:t>a</a:t>
            </a:r>
            <a:r>
              <a:rPr sz="2267" b="1" dirty="0">
                <a:solidFill>
                  <a:srgbClr val="FDFFFD"/>
                </a:solidFill>
                <a:latin typeface="Calibri"/>
                <a:cs typeface="Calibri"/>
              </a:rPr>
              <a:t>i</a:t>
            </a:r>
            <a:r>
              <a:rPr sz="2267" b="1" spc="111" dirty="0">
                <a:solidFill>
                  <a:srgbClr val="FDFFFD"/>
                </a:solidFill>
                <a:latin typeface="Calibri"/>
                <a:cs typeface="Calibri"/>
              </a:rPr>
              <a:t> </a:t>
            </a:r>
            <a:r>
              <a:rPr sz="2267" b="1" spc="-19" dirty="0">
                <a:solidFill>
                  <a:srgbClr val="FDFFFD"/>
                </a:solidFill>
                <a:latin typeface="Calibri"/>
                <a:cs typeface="Calibri"/>
              </a:rPr>
              <a:t>s</a:t>
            </a:r>
            <a:r>
              <a:rPr sz="2267" b="1" spc="39" dirty="0">
                <a:solidFill>
                  <a:srgbClr val="FDFFFD"/>
                </a:solidFill>
                <a:latin typeface="Calibri"/>
                <a:cs typeface="Calibri"/>
              </a:rPr>
              <a:t>e</a:t>
            </a:r>
            <a:r>
              <a:rPr sz="2267" b="1" spc="-39" dirty="0">
                <a:solidFill>
                  <a:srgbClr val="FDFFFD"/>
                </a:solidFill>
                <a:latin typeface="Calibri"/>
                <a:cs typeface="Calibri"/>
              </a:rPr>
              <a:t>bu</a:t>
            </a:r>
            <a:r>
              <a:rPr sz="2267" b="1" spc="-33" dirty="0">
                <a:solidFill>
                  <a:srgbClr val="FDFFFD"/>
                </a:solidFill>
                <a:latin typeface="Calibri"/>
                <a:cs typeface="Calibri"/>
              </a:rPr>
              <a:t>a</a:t>
            </a:r>
            <a:r>
              <a:rPr sz="2267" b="1" dirty="0">
                <a:solidFill>
                  <a:srgbClr val="FDFFFD"/>
                </a:solidFill>
                <a:latin typeface="Calibri"/>
                <a:cs typeface="Calibri"/>
              </a:rPr>
              <a:t>h</a:t>
            </a:r>
            <a:r>
              <a:rPr sz="2267" b="1" spc="320" dirty="0">
                <a:solidFill>
                  <a:srgbClr val="FDFFFD"/>
                </a:solidFill>
                <a:latin typeface="Calibri"/>
                <a:cs typeface="Calibri"/>
              </a:rPr>
              <a:t> </a:t>
            </a:r>
            <a:r>
              <a:rPr sz="2267" b="1" spc="5" dirty="0">
                <a:solidFill>
                  <a:srgbClr val="FDFFFD"/>
                </a:solidFill>
                <a:latin typeface="Calibri"/>
                <a:cs typeface="Calibri"/>
              </a:rPr>
              <a:t>t</a:t>
            </a:r>
            <a:r>
              <a:rPr sz="2267" b="1" spc="-33" dirty="0">
                <a:solidFill>
                  <a:srgbClr val="FDFFFD"/>
                </a:solidFill>
                <a:latin typeface="Calibri"/>
                <a:cs typeface="Calibri"/>
              </a:rPr>
              <a:t>u</a:t>
            </a:r>
            <a:r>
              <a:rPr sz="2267" b="1" spc="12" dirty="0">
                <a:solidFill>
                  <a:srgbClr val="FDFFFD"/>
                </a:solidFill>
                <a:latin typeface="Calibri"/>
                <a:cs typeface="Calibri"/>
              </a:rPr>
              <a:t>j</a:t>
            </a:r>
            <a:r>
              <a:rPr sz="2267" b="1" spc="-33" dirty="0">
                <a:solidFill>
                  <a:srgbClr val="FDFFFD"/>
                </a:solidFill>
                <a:latin typeface="Calibri"/>
                <a:cs typeface="Calibri"/>
              </a:rPr>
              <a:t>u</a:t>
            </a:r>
            <a:r>
              <a:rPr sz="2267" b="1" spc="-39" dirty="0">
                <a:solidFill>
                  <a:srgbClr val="FDFFFD"/>
                </a:solidFill>
                <a:latin typeface="Calibri"/>
                <a:cs typeface="Calibri"/>
              </a:rPr>
              <a:t>a</a:t>
            </a:r>
            <a:r>
              <a:rPr sz="2267" b="1" dirty="0">
                <a:solidFill>
                  <a:srgbClr val="FDFFFD"/>
                </a:solidFill>
                <a:latin typeface="Calibri"/>
                <a:cs typeface="Calibri"/>
              </a:rPr>
              <a:t>n</a:t>
            </a:r>
            <a:r>
              <a:rPr sz="2267" b="1" spc="113" dirty="0">
                <a:solidFill>
                  <a:srgbClr val="FDFFFD"/>
                </a:solidFill>
                <a:latin typeface="Calibri"/>
                <a:cs typeface="Calibri"/>
              </a:rPr>
              <a:t> </a:t>
            </a:r>
            <a:r>
              <a:rPr sz="2267" b="1" spc="-33" dirty="0">
                <a:solidFill>
                  <a:srgbClr val="FDFFFD"/>
                </a:solidFill>
                <a:latin typeface="Calibri"/>
                <a:cs typeface="Calibri"/>
              </a:rPr>
              <a:t>p</a:t>
            </a:r>
            <a:r>
              <a:rPr sz="2267" b="1" spc="39" dirty="0">
                <a:solidFill>
                  <a:srgbClr val="FDFFFD"/>
                </a:solidFill>
                <a:latin typeface="Calibri"/>
                <a:cs typeface="Calibri"/>
              </a:rPr>
              <a:t>e</a:t>
            </a:r>
            <a:r>
              <a:rPr sz="2267" b="1" spc="-33" dirty="0">
                <a:solidFill>
                  <a:srgbClr val="FDFFFD"/>
                </a:solidFill>
                <a:latin typeface="Calibri"/>
                <a:cs typeface="Calibri"/>
              </a:rPr>
              <a:t>nd</a:t>
            </a:r>
            <a:r>
              <a:rPr sz="2267" b="1" spc="33" dirty="0">
                <a:solidFill>
                  <a:srgbClr val="FDFFFD"/>
                </a:solidFill>
                <a:latin typeface="Calibri"/>
                <a:cs typeface="Calibri"/>
              </a:rPr>
              <a:t>i</a:t>
            </a:r>
            <a:r>
              <a:rPr sz="2267" b="1" spc="-33" dirty="0">
                <a:solidFill>
                  <a:srgbClr val="FDFFFD"/>
                </a:solidFill>
                <a:latin typeface="Calibri"/>
                <a:cs typeface="Calibri"/>
              </a:rPr>
              <a:t>d</a:t>
            </a:r>
            <a:r>
              <a:rPr sz="2267" b="1" spc="33" dirty="0">
                <a:solidFill>
                  <a:srgbClr val="FDFFFD"/>
                </a:solidFill>
                <a:latin typeface="Calibri"/>
                <a:cs typeface="Calibri"/>
              </a:rPr>
              <a:t>i</a:t>
            </a:r>
            <a:r>
              <a:rPr sz="2267" b="1" spc="-5" dirty="0">
                <a:solidFill>
                  <a:srgbClr val="FDFFFD"/>
                </a:solidFill>
                <a:latin typeface="Calibri"/>
                <a:cs typeface="Calibri"/>
              </a:rPr>
              <a:t>k</a:t>
            </a:r>
            <a:r>
              <a:rPr sz="2267" b="1" spc="-39" dirty="0">
                <a:solidFill>
                  <a:srgbClr val="FDFFFD"/>
                </a:solidFill>
                <a:latin typeface="Calibri"/>
                <a:cs typeface="Calibri"/>
              </a:rPr>
              <a:t>a</a:t>
            </a:r>
            <a:r>
              <a:rPr sz="2267" b="1" dirty="0">
                <a:solidFill>
                  <a:srgbClr val="FDFFFD"/>
                </a:solidFill>
                <a:latin typeface="Calibri"/>
                <a:cs typeface="Calibri"/>
              </a:rPr>
              <a:t>n</a:t>
            </a:r>
            <a:r>
              <a:rPr sz="2267" b="1" spc="257" dirty="0">
                <a:solidFill>
                  <a:srgbClr val="FDFFFD"/>
                </a:solidFill>
                <a:latin typeface="Calibri"/>
                <a:cs typeface="Calibri"/>
              </a:rPr>
              <a:t> </a:t>
            </a:r>
            <a:r>
              <a:rPr sz="2267" b="1" spc="-39" dirty="0">
                <a:solidFill>
                  <a:srgbClr val="FDFFFD"/>
                </a:solidFill>
                <a:latin typeface="Calibri"/>
                <a:cs typeface="Calibri"/>
              </a:rPr>
              <a:t>n</a:t>
            </a:r>
            <a:r>
              <a:rPr sz="2267" b="1" spc="-33" dirty="0">
                <a:solidFill>
                  <a:srgbClr val="FDFFFD"/>
                </a:solidFill>
                <a:latin typeface="Calibri"/>
                <a:cs typeface="Calibri"/>
              </a:rPr>
              <a:t>a</a:t>
            </a:r>
            <a:r>
              <a:rPr sz="2267" b="1" spc="-19" dirty="0">
                <a:solidFill>
                  <a:srgbClr val="FDFFFD"/>
                </a:solidFill>
                <a:latin typeface="Calibri"/>
                <a:cs typeface="Calibri"/>
              </a:rPr>
              <a:t>s</a:t>
            </a:r>
            <a:r>
              <a:rPr sz="2267" b="1" spc="33" dirty="0">
                <a:solidFill>
                  <a:srgbClr val="FDFFFD"/>
                </a:solidFill>
                <a:latin typeface="Calibri"/>
                <a:cs typeface="Calibri"/>
              </a:rPr>
              <a:t>i</a:t>
            </a:r>
            <a:r>
              <a:rPr sz="2267" b="1" spc="-33" dirty="0">
                <a:solidFill>
                  <a:srgbClr val="FDFFFD"/>
                </a:solidFill>
                <a:latin typeface="Calibri"/>
                <a:cs typeface="Calibri"/>
              </a:rPr>
              <a:t>on</a:t>
            </a:r>
            <a:r>
              <a:rPr sz="2267" b="1" spc="-39" dirty="0">
                <a:solidFill>
                  <a:srgbClr val="FDFFFD"/>
                </a:solidFill>
                <a:latin typeface="Calibri"/>
                <a:cs typeface="Calibri"/>
              </a:rPr>
              <a:t>a</a:t>
            </a:r>
            <a:r>
              <a:rPr sz="2267" b="1" spc="39" dirty="0">
                <a:solidFill>
                  <a:srgbClr val="FDFFFD"/>
                </a:solidFill>
                <a:latin typeface="Calibri"/>
                <a:cs typeface="Calibri"/>
              </a:rPr>
              <a:t>l</a:t>
            </a:r>
            <a:r>
              <a:rPr sz="2267" b="1" dirty="0">
                <a:solidFill>
                  <a:srgbClr val="FDFFFD"/>
                </a:solidFill>
                <a:latin typeface="Calibri"/>
                <a:cs typeface="Calibri"/>
              </a:rPr>
              <a:t>.</a:t>
            </a:r>
            <a:endParaRPr sz="2267">
              <a:latin typeface="Calibri"/>
              <a:cs typeface="Calibri"/>
            </a:endParaRPr>
          </a:p>
          <a:p>
            <a:pPr marL="727691">
              <a:lnSpc>
                <a:spcPts val="2176"/>
              </a:lnSpc>
              <a:spcBef>
                <a:spcPts val="7234"/>
              </a:spcBef>
            </a:pPr>
            <a:r>
              <a:rPr sz="2700" baseline="-4294" dirty="0">
                <a:latin typeface="Arial"/>
                <a:cs typeface="Arial"/>
              </a:rPr>
              <a:t>•  </a:t>
            </a:r>
            <a:r>
              <a:rPr sz="2700" spc="72" baseline="-4294" dirty="0">
                <a:latin typeface="Arial"/>
                <a:cs typeface="Arial"/>
              </a:rPr>
              <a:t> </a:t>
            </a:r>
            <a:r>
              <a:rPr spc="25" dirty="0">
                <a:latin typeface="Calibri"/>
                <a:cs typeface="Calibri"/>
              </a:rPr>
              <a:t>T</a:t>
            </a:r>
            <a:r>
              <a:rPr spc="39" dirty="0">
                <a:latin typeface="Calibri"/>
                <a:cs typeface="Calibri"/>
              </a:rPr>
              <a:t>U</a:t>
            </a:r>
            <a:r>
              <a:rPr spc="25" dirty="0">
                <a:latin typeface="Calibri"/>
                <a:cs typeface="Calibri"/>
              </a:rPr>
              <a:t>J</a:t>
            </a:r>
            <a:r>
              <a:rPr spc="45" dirty="0">
                <a:latin typeface="Calibri"/>
                <a:cs typeface="Calibri"/>
              </a:rPr>
              <a:t>U</a:t>
            </a:r>
            <a:r>
              <a:rPr spc="-45" dirty="0">
                <a:latin typeface="Calibri"/>
                <a:cs typeface="Calibri"/>
              </a:rPr>
              <a:t>A</a:t>
            </a:r>
            <a:r>
              <a:rPr dirty="0">
                <a:latin typeface="Calibri"/>
                <a:cs typeface="Calibri"/>
              </a:rPr>
              <a:t>N                              </a:t>
            </a:r>
            <a:r>
              <a:rPr spc="139" dirty="0">
                <a:latin typeface="Calibri"/>
                <a:cs typeface="Calibri"/>
              </a:rPr>
              <a:t> </a:t>
            </a:r>
            <a:r>
              <a:rPr dirty="0">
                <a:latin typeface="Calibri"/>
                <a:cs typeface="Calibri"/>
              </a:rPr>
              <a:t>:</a:t>
            </a:r>
            <a:r>
              <a:rPr spc="12" dirty="0">
                <a:latin typeface="Calibri"/>
                <a:cs typeface="Calibri"/>
              </a:rPr>
              <a:t> </a:t>
            </a:r>
            <a:r>
              <a:rPr spc="45" dirty="0">
                <a:latin typeface="Calibri"/>
                <a:cs typeface="Calibri"/>
              </a:rPr>
              <a:t>“</a:t>
            </a:r>
            <a:r>
              <a:rPr spc="-39" dirty="0">
                <a:latin typeface="Calibri"/>
                <a:cs typeface="Calibri"/>
              </a:rPr>
              <a:t>m</a:t>
            </a:r>
            <a:r>
              <a:rPr spc="5" dirty="0">
                <a:latin typeface="Calibri"/>
                <a:cs typeface="Calibri"/>
              </a:rPr>
              <a:t>e</a:t>
            </a:r>
            <a:r>
              <a:rPr spc="-45" dirty="0">
                <a:latin typeface="Calibri"/>
                <a:cs typeface="Calibri"/>
              </a:rPr>
              <a:t>ngh</a:t>
            </a:r>
            <a:r>
              <a:rPr spc="39" dirty="0">
                <a:latin typeface="Calibri"/>
                <a:cs typeface="Calibri"/>
              </a:rPr>
              <a:t>a</a:t>
            </a:r>
            <a:r>
              <a:rPr spc="-5" dirty="0">
                <a:latin typeface="Calibri"/>
                <a:cs typeface="Calibri"/>
              </a:rPr>
              <a:t>s</a:t>
            </a:r>
            <a:r>
              <a:rPr spc="-12" dirty="0">
                <a:latin typeface="Calibri"/>
                <a:cs typeface="Calibri"/>
              </a:rPr>
              <a:t>il</a:t>
            </a:r>
            <a:r>
              <a:rPr spc="-19" dirty="0">
                <a:latin typeface="Calibri"/>
                <a:cs typeface="Calibri"/>
              </a:rPr>
              <a:t>k</a:t>
            </a:r>
            <a:r>
              <a:rPr spc="39" dirty="0">
                <a:latin typeface="Calibri"/>
                <a:cs typeface="Calibri"/>
              </a:rPr>
              <a:t>a</a:t>
            </a:r>
            <a:r>
              <a:rPr dirty="0">
                <a:latin typeface="Calibri"/>
                <a:cs typeface="Calibri"/>
              </a:rPr>
              <a:t>n</a:t>
            </a:r>
            <a:r>
              <a:rPr spc="-52" dirty="0">
                <a:latin typeface="Calibri"/>
                <a:cs typeface="Calibri"/>
              </a:rPr>
              <a:t> </a:t>
            </a:r>
            <a:r>
              <a:rPr spc="-39" dirty="0">
                <a:latin typeface="Calibri"/>
                <a:cs typeface="Calibri"/>
              </a:rPr>
              <a:t>m</a:t>
            </a:r>
            <a:r>
              <a:rPr spc="33" dirty="0">
                <a:latin typeface="Calibri"/>
                <a:cs typeface="Calibri"/>
              </a:rPr>
              <a:t>a</a:t>
            </a:r>
            <a:r>
              <a:rPr spc="-45" dirty="0">
                <a:latin typeface="Calibri"/>
                <a:cs typeface="Calibri"/>
              </a:rPr>
              <a:t>nu</a:t>
            </a:r>
            <a:r>
              <a:rPr dirty="0">
                <a:latin typeface="Calibri"/>
                <a:cs typeface="Calibri"/>
              </a:rPr>
              <a:t>s</a:t>
            </a:r>
            <a:r>
              <a:rPr spc="-12" dirty="0">
                <a:latin typeface="Calibri"/>
                <a:cs typeface="Calibri"/>
              </a:rPr>
              <a:t>i</a:t>
            </a:r>
            <a:r>
              <a:rPr dirty="0">
                <a:latin typeface="Calibri"/>
                <a:cs typeface="Calibri"/>
              </a:rPr>
              <a:t>a</a:t>
            </a:r>
            <a:r>
              <a:rPr spc="-72" dirty="0">
                <a:latin typeface="Calibri"/>
                <a:cs typeface="Calibri"/>
              </a:rPr>
              <a:t> </a:t>
            </a:r>
            <a:r>
              <a:rPr spc="-19" dirty="0">
                <a:latin typeface="Calibri"/>
                <a:cs typeface="Calibri"/>
              </a:rPr>
              <a:t>y</a:t>
            </a:r>
            <a:r>
              <a:rPr spc="39" dirty="0">
                <a:latin typeface="Calibri"/>
                <a:cs typeface="Calibri"/>
              </a:rPr>
              <a:t>a</a:t>
            </a:r>
            <a:r>
              <a:rPr spc="-45" dirty="0">
                <a:latin typeface="Calibri"/>
                <a:cs typeface="Calibri"/>
              </a:rPr>
              <a:t>n</a:t>
            </a:r>
            <a:r>
              <a:rPr dirty="0">
                <a:latin typeface="Calibri"/>
                <a:cs typeface="Calibri"/>
              </a:rPr>
              <a:t>g</a:t>
            </a:r>
            <a:r>
              <a:rPr spc="-52" dirty="0">
                <a:latin typeface="Calibri"/>
                <a:cs typeface="Calibri"/>
              </a:rPr>
              <a:t> </a:t>
            </a:r>
            <a:r>
              <a:rPr spc="-39" dirty="0">
                <a:latin typeface="Calibri"/>
                <a:cs typeface="Calibri"/>
              </a:rPr>
              <a:t>…</a:t>
            </a:r>
            <a:r>
              <a:rPr spc="45" dirty="0">
                <a:latin typeface="Calibri"/>
                <a:cs typeface="Calibri"/>
              </a:rPr>
              <a:t>.</a:t>
            </a:r>
            <a:r>
              <a:rPr dirty="0">
                <a:latin typeface="Calibri"/>
                <a:cs typeface="Calibri"/>
              </a:rPr>
              <a:t>.</a:t>
            </a:r>
            <a:r>
              <a:rPr spc="-59" dirty="0">
                <a:latin typeface="Calibri"/>
                <a:cs typeface="Calibri"/>
              </a:rPr>
              <a:t> </a:t>
            </a:r>
            <a:r>
              <a:rPr dirty="0">
                <a:latin typeface="Calibri"/>
                <a:cs typeface="Calibri"/>
              </a:rPr>
              <a:t>“</a:t>
            </a:r>
            <a:r>
              <a:rPr spc="-59" dirty="0">
                <a:latin typeface="Calibri"/>
                <a:cs typeface="Calibri"/>
              </a:rPr>
              <a:t> </a:t>
            </a:r>
            <a:r>
              <a:rPr spc="-45" dirty="0">
                <a:latin typeface="Calibri"/>
                <a:cs typeface="Calibri"/>
              </a:rPr>
              <a:t>(</a:t>
            </a:r>
            <a:r>
              <a:rPr b="1" spc="-67" dirty="0">
                <a:latin typeface="Calibri"/>
                <a:cs typeface="Calibri"/>
              </a:rPr>
              <a:t>k</a:t>
            </a:r>
            <a:r>
              <a:rPr b="1" spc="25" dirty="0">
                <a:latin typeface="Calibri"/>
                <a:cs typeface="Calibri"/>
              </a:rPr>
              <a:t>o</a:t>
            </a:r>
            <a:r>
              <a:rPr b="1" spc="33" dirty="0">
                <a:latin typeface="Calibri"/>
                <a:cs typeface="Calibri"/>
              </a:rPr>
              <a:t>mp</a:t>
            </a:r>
            <a:r>
              <a:rPr b="1" spc="-105" dirty="0">
                <a:latin typeface="Calibri"/>
                <a:cs typeface="Calibri"/>
              </a:rPr>
              <a:t>e</a:t>
            </a:r>
            <a:r>
              <a:rPr b="1" spc="-25" dirty="0">
                <a:latin typeface="Calibri"/>
                <a:cs typeface="Calibri"/>
              </a:rPr>
              <a:t>t</a:t>
            </a:r>
            <a:r>
              <a:rPr b="1" spc="-5" dirty="0">
                <a:latin typeface="Calibri"/>
                <a:cs typeface="Calibri"/>
              </a:rPr>
              <a:t>e</a:t>
            </a:r>
            <a:r>
              <a:rPr b="1" spc="33" dirty="0">
                <a:latin typeface="Calibri"/>
                <a:cs typeface="Calibri"/>
              </a:rPr>
              <a:t>n</a:t>
            </a:r>
            <a:r>
              <a:rPr b="1" spc="-19" dirty="0">
                <a:latin typeface="Calibri"/>
                <a:cs typeface="Calibri"/>
              </a:rPr>
              <a:t>s</a:t>
            </a:r>
            <a:r>
              <a:rPr b="1" dirty="0">
                <a:latin typeface="Calibri"/>
                <a:cs typeface="Calibri"/>
              </a:rPr>
              <a:t>i</a:t>
            </a:r>
            <a:r>
              <a:rPr b="1" spc="-145" dirty="0">
                <a:latin typeface="Calibri"/>
                <a:cs typeface="Calibri"/>
              </a:rPr>
              <a:t> </a:t>
            </a:r>
            <a:r>
              <a:rPr b="1" spc="-19" dirty="0">
                <a:latin typeface="Calibri"/>
                <a:cs typeface="Calibri"/>
              </a:rPr>
              <a:t>t</a:t>
            </a:r>
            <a:r>
              <a:rPr b="1" spc="-5" dirty="0">
                <a:latin typeface="Calibri"/>
                <a:cs typeface="Calibri"/>
              </a:rPr>
              <a:t>e</a:t>
            </a:r>
            <a:r>
              <a:rPr b="1" spc="33" dirty="0">
                <a:latin typeface="Calibri"/>
                <a:cs typeface="Calibri"/>
              </a:rPr>
              <a:t>kno</a:t>
            </a:r>
            <a:r>
              <a:rPr b="1" spc="-39" dirty="0">
                <a:latin typeface="Calibri"/>
                <a:cs typeface="Calibri"/>
              </a:rPr>
              <a:t>l</a:t>
            </a:r>
            <a:r>
              <a:rPr b="1" spc="33" dirty="0">
                <a:latin typeface="Calibri"/>
                <a:cs typeface="Calibri"/>
              </a:rPr>
              <a:t>o</a:t>
            </a:r>
            <a:r>
              <a:rPr b="1" spc="45" dirty="0">
                <a:latin typeface="Calibri"/>
                <a:cs typeface="Calibri"/>
              </a:rPr>
              <a:t>g</a:t>
            </a:r>
            <a:r>
              <a:rPr b="1" spc="-39" dirty="0">
                <a:latin typeface="Calibri"/>
                <a:cs typeface="Calibri"/>
              </a:rPr>
              <a:t>i</a:t>
            </a:r>
            <a:r>
              <a:rPr dirty="0">
                <a:latin typeface="Calibri"/>
                <a:cs typeface="Calibri"/>
              </a:rPr>
              <a:t>)</a:t>
            </a:r>
            <a:endParaRPr>
              <a:latin typeface="Calibri"/>
              <a:cs typeface="Calibri"/>
            </a:endParaRPr>
          </a:p>
          <a:p>
            <a:pPr marL="727691">
              <a:lnSpc>
                <a:spcPts val="2107"/>
              </a:lnSpc>
              <a:spcBef>
                <a:spcPts val="239"/>
              </a:spcBef>
            </a:pPr>
            <a:r>
              <a:rPr sz="2700" baseline="-2147" dirty="0">
                <a:latin typeface="Arial"/>
                <a:cs typeface="Arial"/>
              </a:rPr>
              <a:t>•  </a:t>
            </a:r>
            <a:r>
              <a:rPr sz="2700" spc="72" baseline="-2147" dirty="0">
                <a:latin typeface="Arial"/>
                <a:cs typeface="Arial"/>
              </a:rPr>
              <a:t> </a:t>
            </a:r>
            <a:r>
              <a:rPr sz="2700" spc="45" baseline="2022" dirty="0">
                <a:latin typeface="Calibri"/>
                <a:cs typeface="Calibri"/>
              </a:rPr>
              <a:t>I</a:t>
            </a:r>
            <a:r>
              <a:rPr sz="2700" spc="-25" baseline="2022" dirty="0">
                <a:latin typeface="Calibri"/>
                <a:cs typeface="Calibri"/>
              </a:rPr>
              <a:t>S</a:t>
            </a:r>
            <a:r>
              <a:rPr sz="2700" baseline="2022" dirty="0">
                <a:latin typeface="Calibri"/>
                <a:cs typeface="Calibri"/>
              </a:rPr>
              <a:t>I                                        </a:t>
            </a:r>
            <a:r>
              <a:rPr sz="2700" spc="380" baseline="2022" dirty="0">
                <a:latin typeface="Calibri"/>
                <a:cs typeface="Calibri"/>
              </a:rPr>
              <a:t> </a:t>
            </a:r>
            <a:r>
              <a:rPr sz="2700" baseline="2022" dirty="0">
                <a:latin typeface="Calibri"/>
                <a:cs typeface="Calibri"/>
              </a:rPr>
              <a:t>:</a:t>
            </a:r>
            <a:r>
              <a:rPr sz="2700" spc="12" baseline="2022" dirty="0">
                <a:latin typeface="Calibri"/>
                <a:cs typeface="Calibri"/>
              </a:rPr>
              <a:t> </a:t>
            </a:r>
            <a:r>
              <a:rPr sz="2700" spc="-219" baseline="2022" dirty="0">
                <a:latin typeface="Calibri"/>
                <a:cs typeface="Calibri"/>
              </a:rPr>
              <a:t>k</a:t>
            </a:r>
            <a:r>
              <a:rPr sz="2700" spc="45" baseline="2022" dirty="0">
                <a:latin typeface="Calibri"/>
                <a:cs typeface="Calibri"/>
              </a:rPr>
              <a:t>o</a:t>
            </a:r>
            <a:r>
              <a:rPr sz="2700" spc="-45" baseline="2022" dirty="0">
                <a:latin typeface="Calibri"/>
                <a:cs typeface="Calibri"/>
              </a:rPr>
              <a:t>n</a:t>
            </a:r>
            <a:r>
              <a:rPr sz="2700" baseline="2022" dirty="0">
                <a:latin typeface="Calibri"/>
                <a:cs typeface="Calibri"/>
              </a:rPr>
              <a:t>ten</a:t>
            </a:r>
            <a:r>
              <a:rPr sz="2700" spc="-52" baseline="2022" dirty="0">
                <a:latin typeface="Calibri"/>
                <a:cs typeface="Calibri"/>
              </a:rPr>
              <a:t> </a:t>
            </a:r>
            <a:r>
              <a:rPr sz="2700" spc="-45" baseline="2022" dirty="0">
                <a:latin typeface="Calibri"/>
                <a:cs typeface="Calibri"/>
              </a:rPr>
              <a:t>p</a:t>
            </a:r>
            <a:r>
              <a:rPr sz="2700" baseline="2022" dirty="0">
                <a:latin typeface="Calibri"/>
                <a:cs typeface="Calibri"/>
              </a:rPr>
              <a:t>e</a:t>
            </a:r>
            <a:r>
              <a:rPr sz="2700" spc="-39" baseline="2022" dirty="0">
                <a:latin typeface="Calibri"/>
                <a:cs typeface="Calibri"/>
              </a:rPr>
              <a:t>m</a:t>
            </a:r>
            <a:r>
              <a:rPr sz="2700" spc="-45" baseline="2022" dirty="0">
                <a:latin typeface="Calibri"/>
                <a:cs typeface="Calibri"/>
              </a:rPr>
              <a:t>b</a:t>
            </a:r>
            <a:r>
              <a:rPr sz="2700" baseline="2022" dirty="0">
                <a:latin typeface="Calibri"/>
                <a:cs typeface="Calibri"/>
              </a:rPr>
              <a:t>e</a:t>
            </a:r>
            <a:r>
              <a:rPr sz="2700" spc="-12" baseline="2022" dirty="0">
                <a:latin typeface="Calibri"/>
                <a:cs typeface="Calibri"/>
              </a:rPr>
              <a:t>l</a:t>
            </a:r>
            <a:r>
              <a:rPr sz="2700" spc="33" baseline="2022" dirty="0">
                <a:latin typeface="Calibri"/>
                <a:cs typeface="Calibri"/>
              </a:rPr>
              <a:t>a</a:t>
            </a:r>
            <a:r>
              <a:rPr sz="2700" spc="-33" baseline="2022" dirty="0">
                <a:latin typeface="Calibri"/>
                <a:cs typeface="Calibri"/>
              </a:rPr>
              <a:t>j</a:t>
            </a:r>
            <a:r>
              <a:rPr sz="2700" spc="39" baseline="2022" dirty="0">
                <a:latin typeface="Calibri"/>
                <a:cs typeface="Calibri"/>
              </a:rPr>
              <a:t>a</a:t>
            </a:r>
            <a:r>
              <a:rPr sz="2700" spc="-25" baseline="2022" dirty="0">
                <a:latin typeface="Calibri"/>
                <a:cs typeface="Calibri"/>
              </a:rPr>
              <a:t>r</a:t>
            </a:r>
            <a:r>
              <a:rPr sz="2700" spc="33" baseline="2022" dirty="0">
                <a:latin typeface="Calibri"/>
                <a:cs typeface="Calibri"/>
              </a:rPr>
              <a:t>a</a:t>
            </a:r>
            <a:r>
              <a:rPr sz="2700" baseline="2022" dirty="0">
                <a:latin typeface="Calibri"/>
                <a:cs typeface="Calibri"/>
              </a:rPr>
              <a:t>n</a:t>
            </a:r>
            <a:r>
              <a:rPr sz="2700" spc="-52" baseline="2022" dirty="0">
                <a:latin typeface="Calibri"/>
                <a:cs typeface="Calibri"/>
              </a:rPr>
              <a:t> </a:t>
            </a:r>
            <a:r>
              <a:rPr sz="2700" spc="-45" baseline="2022" dirty="0">
                <a:latin typeface="Calibri"/>
                <a:cs typeface="Calibri"/>
              </a:rPr>
              <a:t>(</a:t>
            </a:r>
            <a:r>
              <a:rPr sz="2700" b="1" spc="33" baseline="2022" dirty="0">
                <a:latin typeface="Calibri"/>
                <a:cs typeface="Calibri"/>
              </a:rPr>
              <a:t>b</a:t>
            </a:r>
            <a:r>
              <a:rPr sz="2700" b="1" spc="-5" baseline="2022" dirty="0">
                <a:latin typeface="Calibri"/>
                <a:cs typeface="Calibri"/>
              </a:rPr>
              <a:t>e</a:t>
            </a:r>
            <a:r>
              <a:rPr sz="2700" b="1" spc="-39" baseline="2022" dirty="0">
                <a:latin typeface="Calibri"/>
                <a:cs typeface="Calibri"/>
              </a:rPr>
              <a:t>r</a:t>
            </a:r>
            <a:r>
              <a:rPr sz="2700" b="1" spc="33" baseline="2022" dirty="0">
                <a:latin typeface="Calibri"/>
                <a:cs typeface="Calibri"/>
              </a:rPr>
              <a:t>b</a:t>
            </a:r>
            <a:r>
              <a:rPr sz="2700" b="1" spc="5" baseline="2022" dirty="0">
                <a:latin typeface="Calibri"/>
                <a:cs typeface="Calibri"/>
              </a:rPr>
              <a:t>a</a:t>
            </a:r>
            <a:r>
              <a:rPr sz="2700" b="1" spc="45" baseline="2022" dirty="0">
                <a:latin typeface="Calibri"/>
                <a:cs typeface="Calibri"/>
              </a:rPr>
              <a:t>g</a:t>
            </a:r>
            <a:r>
              <a:rPr sz="2700" b="1" spc="-85" baseline="2022" dirty="0">
                <a:latin typeface="Calibri"/>
                <a:cs typeface="Calibri"/>
              </a:rPr>
              <a:t>a</a:t>
            </a:r>
            <a:r>
              <a:rPr sz="2700" b="1" baseline="2022" dirty="0">
                <a:latin typeface="Calibri"/>
                <a:cs typeface="Calibri"/>
              </a:rPr>
              <a:t>i</a:t>
            </a:r>
            <a:r>
              <a:rPr sz="2700" b="1" spc="-152" baseline="2022" dirty="0">
                <a:latin typeface="Calibri"/>
                <a:cs typeface="Calibri"/>
              </a:rPr>
              <a:t> </a:t>
            </a:r>
            <a:r>
              <a:rPr sz="2700" b="1" spc="33" baseline="2022" dirty="0">
                <a:latin typeface="Calibri"/>
                <a:cs typeface="Calibri"/>
              </a:rPr>
              <a:t>b</a:t>
            </a:r>
            <a:r>
              <a:rPr sz="2700" b="1" spc="-5" baseline="2022" dirty="0">
                <a:latin typeface="Calibri"/>
                <a:cs typeface="Calibri"/>
              </a:rPr>
              <a:t>e</a:t>
            </a:r>
            <a:r>
              <a:rPr sz="2700" b="1" spc="33" baseline="2022" dirty="0">
                <a:latin typeface="Calibri"/>
                <a:cs typeface="Calibri"/>
              </a:rPr>
              <a:t>n</a:t>
            </a:r>
            <a:r>
              <a:rPr sz="2700" b="1" spc="-25" baseline="2022" dirty="0">
                <a:latin typeface="Calibri"/>
                <a:cs typeface="Calibri"/>
              </a:rPr>
              <a:t>t</a:t>
            </a:r>
            <a:r>
              <a:rPr sz="2700" b="1" spc="33" baseline="2022" dirty="0">
                <a:latin typeface="Calibri"/>
                <a:cs typeface="Calibri"/>
              </a:rPr>
              <a:t>u</a:t>
            </a:r>
            <a:r>
              <a:rPr sz="2700" b="1" baseline="2022" dirty="0">
                <a:latin typeface="Calibri"/>
                <a:cs typeface="Calibri"/>
              </a:rPr>
              <a:t>k</a:t>
            </a:r>
            <a:r>
              <a:rPr sz="2700" b="1" spc="-67" baseline="2022" dirty="0">
                <a:latin typeface="Calibri"/>
                <a:cs typeface="Calibri"/>
              </a:rPr>
              <a:t> </a:t>
            </a:r>
            <a:r>
              <a:rPr sz="2700" b="1" spc="33" baseline="2022" dirty="0">
                <a:latin typeface="Calibri"/>
                <a:cs typeface="Calibri"/>
              </a:rPr>
              <a:t>mu</a:t>
            </a:r>
            <a:r>
              <a:rPr sz="2700" b="1" spc="-39" baseline="2022" dirty="0">
                <a:latin typeface="Calibri"/>
                <a:cs typeface="Calibri"/>
              </a:rPr>
              <a:t>l</a:t>
            </a:r>
            <a:r>
              <a:rPr sz="2700" b="1" spc="-25" baseline="2022" dirty="0">
                <a:latin typeface="Calibri"/>
                <a:cs typeface="Calibri"/>
              </a:rPr>
              <a:t>t</a:t>
            </a:r>
            <a:r>
              <a:rPr sz="2700" b="1" spc="-39" baseline="2022" dirty="0">
                <a:latin typeface="Calibri"/>
                <a:cs typeface="Calibri"/>
              </a:rPr>
              <a:t>i</a:t>
            </a:r>
            <a:r>
              <a:rPr sz="2700" b="1" spc="45" baseline="2022" dirty="0">
                <a:latin typeface="Calibri"/>
                <a:cs typeface="Calibri"/>
              </a:rPr>
              <a:t>-</a:t>
            </a:r>
            <a:r>
              <a:rPr sz="2700" b="1" spc="33" baseline="2022" dirty="0">
                <a:latin typeface="Calibri"/>
                <a:cs typeface="Calibri"/>
              </a:rPr>
              <a:t>m</a:t>
            </a:r>
            <a:r>
              <a:rPr sz="2700" b="1" spc="-105" baseline="2022" dirty="0">
                <a:latin typeface="Calibri"/>
                <a:cs typeface="Calibri"/>
              </a:rPr>
              <a:t>e</a:t>
            </a:r>
            <a:r>
              <a:rPr sz="2700" b="1" spc="33" baseline="2022" dirty="0">
                <a:latin typeface="Calibri"/>
                <a:cs typeface="Calibri"/>
              </a:rPr>
              <a:t>d</a:t>
            </a:r>
            <a:r>
              <a:rPr sz="2700" b="1" spc="-45" baseline="2022" dirty="0">
                <a:latin typeface="Calibri"/>
                <a:cs typeface="Calibri"/>
              </a:rPr>
              <a:t>i</a:t>
            </a:r>
            <a:r>
              <a:rPr sz="2700" b="1" spc="5" baseline="2022" dirty="0">
                <a:latin typeface="Calibri"/>
                <a:cs typeface="Calibri"/>
              </a:rPr>
              <a:t>a</a:t>
            </a:r>
            <a:r>
              <a:rPr sz="2700" baseline="2022" dirty="0">
                <a:latin typeface="Calibri"/>
                <a:cs typeface="Calibri"/>
              </a:rPr>
              <a:t>)</a:t>
            </a:r>
            <a:endParaRPr>
              <a:latin typeface="Calibri"/>
              <a:cs typeface="Calibri"/>
            </a:endParaRPr>
          </a:p>
          <a:p>
            <a:pPr marL="727691">
              <a:lnSpc>
                <a:spcPts val="2053"/>
              </a:lnSpc>
            </a:pPr>
            <a:r>
              <a:rPr dirty="0">
                <a:latin typeface="Arial"/>
                <a:cs typeface="Arial"/>
              </a:rPr>
              <a:t>•  </a:t>
            </a:r>
            <a:r>
              <a:rPr spc="72" dirty="0">
                <a:latin typeface="Arial"/>
                <a:cs typeface="Arial"/>
              </a:rPr>
              <a:t> </a:t>
            </a:r>
            <a:r>
              <a:rPr sz="2700" spc="19" baseline="2022" dirty="0">
                <a:latin typeface="Calibri"/>
                <a:cs typeface="Calibri"/>
              </a:rPr>
              <a:t>B</a:t>
            </a:r>
            <a:r>
              <a:rPr sz="2700" spc="-45" baseline="2022" dirty="0">
                <a:latin typeface="Calibri"/>
                <a:cs typeface="Calibri"/>
              </a:rPr>
              <a:t>A</a:t>
            </a:r>
            <a:r>
              <a:rPr sz="2700" spc="-25" baseline="2022" dirty="0">
                <a:latin typeface="Calibri"/>
                <a:cs typeface="Calibri"/>
              </a:rPr>
              <a:t>H</a:t>
            </a:r>
            <a:r>
              <a:rPr sz="2700" spc="-39" baseline="2022" dirty="0">
                <a:latin typeface="Calibri"/>
                <a:cs typeface="Calibri"/>
              </a:rPr>
              <a:t>A</a:t>
            </a:r>
            <a:r>
              <a:rPr sz="2700" baseline="2022" dirty="0">
                <a:latin typeface="Calibri"/>
                <a:cs typeface="Calibri"/>
              </a:rPr>
              <a:t>N</a:t>
            </a:r>
            <a:r>
              <a:rPr sz="2700" spc="-72" baseline="2022" dirty="0">
                <a:latin typeface="Calibri"/>
                <a:cs typeface="Calibri"/>
              </a:rPr>
              <a:t> </a:t>
            </a:r>
            <a:r>
              <a:rPr sz="2700" spc="-39" baseline="2022" dirty="0">
                <a:latin typeface="Calibri"/>
                <a:cs typeface="Calibri"/>
              </a:rPr>
              <a:t>A</a:t>
            </a:r>
            <a:r>
              <a:rPr sz="2700" spc="25" baseline="2022" dirty="0">
                <a:latin typeface="Calibri"/>
                <a:cs typeface="Calibri"/>
              </a:rPr>
              <a:t>J</a:t>
            </a:r>
            <a:r>
              <a:rPr sz="2700" spc="-45" baseline="2022" dirty="0">
                <a:latin typeface="Calibri"/>
                <a:cs typeface="Calibri"/>
              </a:rPr>
              <a:t>A</a:t>
            </a:r>
            <a:r>
              <a:rPr sz="2700" baseline="2022" dirty="0">
                <a:latin typeface="Calibri"/>
                <a:cs typeface="Calibri"/>
              </a:rPr>
              <a:t>R                      </a:t>
            </a:r>
            <a:r>
              <a:rPr sz="2700" spc="273" baseline="2022" dirty="0">
                <a:latin typeface="Calibri"/>
                <a:cs typeface="Calibri"/>
              </a:rPr>
              <a:t> </a:t>
            </a:r>
            <a:r>
              <a:rPr sz="2700" baseline="2022" dirty="0">
                <a:latin typeface="Calibri"/>
                <a:cs typeface="Calibri"/>
              </a:rPr>
              <a:t>:</a:t>
            </a:r>
            <a:r>
              <a:rPr sz="2700" spc="12" baseline="2022" dirty="0">
                <a:latin typeface="Calibri"/>
                <a:cs typeface="Calibri"/>
              </a:rPr>
              <a:t> </a:t>
            </a:r>
            <a:r>
              <a:rPr sz="2700" spc="-45" baseline="2022" dirty="0">
                <a:latin typeface="Calibri"/>
                <a:cs typeface="Calibri"/>
              </a:rPr>
              <a:t>b</a:t>
            </a:r>
            <a:r>
              <a:rPr sz="2700" baseline="2022" dirty="0">
                <a:latin typeface="Calibri"/>
                <a:cs typeface="Calibri"/>
              </a:rPr>
              <a:t>e</a:t>
            </a:r>
            <a:r>
              <a:rPr sz="2700" spc="-45" baseline="2022" dirty="0">
                <a:latin typeface="Calibri"/>
                <a:cs typeface="Calibri"/>
              </a:rPr>
              <a:t>n</a:t>
            </a:r>
            <a:r>
              <a:rPr sz="2700" baseline="2022" dirty="0">
                <a:latin typeface="Calibri"/>
                <a:cs typeface="Calibri"/>
              </a:rPr>
              <a:t>t</a:t>
            </a:r>
            <a:r>
              <a:rPr sz="2700" spc="-45" baseline="2022" dirty="0">
                <a:latin typeface="Calibri"/>
                <a:cs typeface="Calibri"/>
              </a:rPr>
              <a:t>u</a:t>
            </a:r>
            <a:r>
              <a:rPr sz="2700" baseline="2022" dirty="0">
                <a:latin typeface="Calibri"/>
                <a:cs typeface="Calibri"/>
              </a:rPr>
              <a:t>k</a:t>
            </a:r>
            <a:r>
              <a:rPr sz="2700" spc="-25" baseline="2022" dirty="0">
                <a:latin typeface="Calibri"/>
                <a:cs typeface="Calibri"/>
              </a:rPr>
              <a:t> </a:t>
            </a:r>
            <a:r>
              <a:rPr sz="2700" spc="-45" baseline="2022" dirty="0">
                <a:latin typeface="Calibri"/>
                <a:cs typeface="Calibri"/>
              </a:rPr>
              <a:t>d</a:t>
            </a:r>
            <a:r>
              <a:rPr sz="2700" spc="33" baseline="2022" dirty="0">
                <a:latin typeface="Calibri"/>
                <a:cs typeface="Calibri"/>
              </a:rPr>
              <a:t>a</a:t>
            </a:r>
            <a:r>
              <a:rPr sz="2700" baseline="2022" dirty="0">
                <a:latin typeface="Calibri"/>
                <a:cs typeface="Calibri"/>
              </a:rPr>
              <a:t>n</a:t>
            </a:r>
            <a:r>
              <a:rPr sz="2700" spc="45" baseline="2022" dirty="0">
                <a:latin typeface="Calibri"/>
                <a:cs typeface="Calibri"/>
              </a:rPr>
              <a:t> </a:t>
            </a:r>
            <a:r>
              <a:rPr sz="2700" spc="52" baseline="2022" dirty="0">
                <a:latin typeface="Calibri"/>
                <a:cs typeface="Calibri"/>
              </a:rPr>
              <a:t>f</a:t>
            </a:r>
            <a:r>
              <a:rPr sz="2700" spc="45" baseline="2022" dirty="0">
                <a:latin typeface="Calibri"/>
                <a:cs typeface="Calibri"/>
              </a:rPr>
              <a:t>o</a:t>
            </a:r>
            <a:r>
              <a:rPr sz="2700" spc="-25" baseline="2022" dirty="0">
                <a:latin typeface="Calibri"/>
                <a:cs typeface="Calibri"/>
              </a:rPr>
              <a:t>r</a:t>
            </a:r>
            <a:r>
              <a:rPr sz="2700" spc="-39" baseline="2022" dirty="0">
                <a:latin typeface="Calibri"/>
                <a:cs typeface="Calibri"/>
              </a:rPr>
              <a:t>m</a:t>
            </a:r>
            <a:r>
              <a:rPr sz="2700" spc="39" baseline="2022" dirty="0">
                <a:latin typeface="Calibri"/>
                <a:cs typeface="Calibri"/>
              </a:rPr>
              <a:t>a</a:t>
            </a:r>
            <a:r>
              <a:rPr sz="2700" baseline="2022" dirty="0">
                <a:latin typeface="Calibri"/>
                <a:cs typeface="Calibri"/>
              </a:rPr>
              <a:t>t</a:t>
            </a:r>
            <a:r>
              <a:rPr sz="2700" spc="-212" baseline="2022" dirty="0">
                <a:latin typeface="Calibri"/>
                <a:cs typeface="Calibri"/>
              </a:rPr>
              <a:t> </a:t>
            </a:r>
            <a:r>
              <a:rPr sz="2700" spc="-39" baseline="2022" dirty="0">
                <a:latin typeface="Calibri"/>
                <a:cs typeface="Calibri"/>
              </a:rPr>
              <a:t>m</a:t>
            </a:r>
            <a:r>
              <a:rPr sz="2700" spc="39" baseline="2022" dirty="0">
                <a:latin typeface="Calibri"/>
                <a:cs typeface="Calibri"/>
              </a:rPr>
              <a:t>a</a:t>
            </a:r>
            <a:r>
              <a:rPr sz="2700" spc="-5" baseline="2022" dirty="0">
                <a:latin typeface="Calibri"/>
                <a:cs typeface="Calibri"/>
              </a:rPr>
              <a:t>t</a:t>
            </a:r>
            <a:r>
              <a:rPr sz="2700" baseline="2022" dirty="0">
                <a:latin typeface="Calibri"/>
                <a:cs typeface="Calibri"/>
              </a:rPr>
              <a:t>e</a:t>
            </a:r>
            <a:r>
              <a:rPr sz="2700" spc="-25" baseline="2022" dirty="0">
                <a:latin typeface="Calibri"/>
                <a:cs typeface="Calibri"/>
              </a:rPr>
              <a:t>r</a:t>
            </a:r>
            <a:r>
              <a:rPr sz="2700" baseline="2022" dirty="0">
                <a:latin typeface="Calibri"/>
                <a:cs typeface="Calibri"/>
              </a:rPr>
              <a:t>i</a:t>
            </a:r>
            <a:r>
              <a:rPr sz="2700" spc="-212" baseline="2022" dirty="0">
                <a:latin typeface="Calibri"/>
                <a:cs typeface="Calibri"/>
              </a:rPr>
              <a:t> </a:t>
            </a:r>
            <a:r>
              <a:rPr sz="2700" spc="-45" baseline="2022" dirty="0">
                <a:latin typeface="Calibri"/>
                <a:cs typeface="Calibri"/>
              </a:rPr>
              <a:t>(</a:t>
            </a:r>
            <a:r>
              <a:rPr sz="2700" b="1" spc="33" baseline="2022" dirty="0">
                <a:latin typeface="Calibri"/>
                <a:cs typeface="Calibri"/>
              </a:rPr>
              <a:t>f</a:t>
            </a:r>
            <a:r>
              <a:rPr sz="2700" b="1" spc="25" baseline="2022" dirty="0">
                <a:latin typeface="Calibri"/>
                <a:cs typeface="Calibri"/>
              </a:rPr>
              <a:t>o</a:t>
            </a:r>
            <a:r>
              <a:rPr sz="2700" b="1" spc="-39" baseline="2022" dirty="0">
                <a:latin typeface="Calibri"/>
                <a:cs typeface="Calibri"/>
              </a:rPr>
              <a:t>r</a:t>
            </a:r>
            <a:r>
              <a:rPr sz="2700" b="1" spc="39" baseline="2022" dirty="0">
                <a:latin typeface="Calibri"/>
                <a:cs typeface="Calibri"/>
              </a:rPr>
              <a:t>m</a:t>
            </a:r>
            <a:r>
              <a:rPr sz="2700" b="1" spc="5" baseline="2022" dirty="0">
                <a:latin typeface="Calibri"/>
                <a:cs typeface="Calibri"/>
              </a:rPr>
              <a:t>a</a:t>
            </a:r>
            <a:r>
              <a:rPr sz="2700" b="1" baseline="2022" dirty="0">
                <a:latin typeface="Calibri"/>
                <a:cs typeface="Calibri"/>
              </a:rPr>
              <a:t>t</a:t>
            </a:r>
            <a:r>
              <a:rPr sz="2700" b="1" spc="-133" baseline="2022" dirty="0">
                <a:latin typeface="Calibri"/>
                <a:cs typeface="Calibri"/>
              </a:rPr>
              <a:t> </a:t>
            </a:r>
            <a:r>
              <a:rPr sz="2700" b="1" spc="33" baseline="2022" dirty="0">
                <a:latin typeface="Calibri"/>
                <a:cs typeface="Calibri"/>
              </a:rPr>
              <a:t>d</a:t>
            </a:r>
            <a:r>
              <a:rPr sz="2700" b="1" spc="-39" baseline="2022" dirty="0">
                <a:latin typeface="Calibri"/>
                <a:cs typeface="Calibri"/>
              </a:rPr>
              <a:t>i</a:t>
            </a:r>
            <a:r>
              <a:rPr sz="2700" b="1" spc="45" baseline="2022" dirty="0">
                <a:latin typeface="Calibri"/>
                <a:cs typeface="Calibri"/>
              </a:rPr>
              <a:t>g</a:t>
            </a:r>
            <a:r>
              <a:rPr sz="2700" b="1" spc="-39" baseline="2022" dirty="0">
                <a:latin typeface="Calibri"/>
                <a:cs typeface="Calibri"/>
              </a:rPr>
              <a:t>i</a:t>
            </a:r>
            <a:r>
              <a:rPr sz="2700" b="1" spc="-25" baseline="2022" dirty="0">
                <a:latin typeface="Calibri"/>
                <a:cs typeface="Calibri"/>
              </a:rPr>
              <a:t>t</a:t>
            </a:r>
            <a:r>
              <a:rPr sz="2700" b="1" spc="12" baseline="2022" dirty="0">
                <a:latin typeface="Calibri"/>
                <a:cs typeface="Calibri"/>
              </a:rPr>
              <a:t>a</a:t>
            </a:r>
            <a:r>
              <a:rPr sz="2700" b="1" spc="-39" baseline="2022" dirty="0">
                <a:latin typeface="Calibri"/>
                <a:cs typeface="Calibri"/>
              </a:rPr>
              <a:t>l</a:t>
            </a:r>
            <a:r>
              <a:rPr sz="2700" b="1" spc="25" baseline="2022" dirty="0">
                <a:latin typeface="Calibri"/>
                <a:cs typeface="Calibri"/>
              </a:rPr>
              <a:t>/</a:t>
            </a:r>
            <a:r>
              <a:rPr sz="2700" b="1" spc="-5" baseline="2022" dirty="0">
                <a:latin typeface="Calibri"/>
                <a:cs typeface="Calibri"/>
              </a:rPr>
              <a:t>e</a:t>
            </a:r>
            <a:r>
              <a:rPr sz="2700" b="1" spc="-39" baseline="2022" dirty="0">
                <a:latin typeface="Calibri"/>
                <a:cs typeface="Calibri"/>
              </a:rPr>
              <a:t>l</a:t>
            </a:r>
            <a:r>
              <a:rPr sz="2700" b="1" spc="-5" baseline="2022" dirty="0">
                <a:latin typeface="Calibri"/>
                <a:cs typeface="Calibri"/>
              </a:rPr>
              <a:t>e</a:t>
            </a:r>
            <a:r>
              <a:rPr sz="2700" b="1" spc="33" baseline="2022" dirty="0">
                <a:latin typeface="Calibri"/>
                <a:cs typeface="Calibri"/>
              </a:rPr>
              <a:t>k</a:t>
            </a:r>
            <a:r>
              <a:rPr sz="2700" b="1" spc="-25" baseline="2022" dirty="0">
                <a:latin typeface="Calibri"/>
                <a:cs typeface="Calibri"/>
              </a:rPr>
              <a:t>t</a:t>
            </a:r>
            <a:r>
              <a:rPr sz="2700" b="1" spc="-39" baseline="2022" dirty="0">
                <a:latin typeface="Calibri"/>
                <a:cs typeface="Calibri"/>
              </a:rPr>
              <a:t>r</a:t>
            </a:r>
            <a:r>
              <a:rPr sz="2700" b="1" spc="33" baseline="2022" dirty="0">
                <a:latin typeface="Calibri"/>
                <a:cs typeface="Calibri"/>
              </a:rPr>
              <a:t>on</a:t>
            </a:r>
            <a:r>
              <a:rPr sz="2700" b="1" spc="-39" baseline="2022" dirty="0">
                <a:latin typeface="Calibri"/>
                <a:cs typeface="Calibri"/>
              </a:rPr>
              <a:t>i</a:t>
            </a:r>
            <a:r>
              <a:rPr sz="2700" b="1" spc="33" baseline="2022" dirty="0">
                <a:latin typeface="Calibri"/>
                <a:cs typeface="Calibri"/>
              </a:rPr>
              <a:t>k</a:t>
            </a:r>
            <a:r>
              <a:rPr sz="2700" baseline="2022" dirty="0">
                <a:latin typeface="Calibri"/>
                <a:cs typeface="Calibri"/>
              </a:rPr>
              <a:t>)</a:t>
            </a:r>
            <a:endParaRPr>
              <a:latin typeface="Calibri"/>
              <a:cs typeface="Calibri"/>
            </a:endParaRPr>
          </a:p>
          <a:p>
            <a:pPr marL="692037" marR="3062966" algn="ctr">
              <a:lnSpc>
                <a:spcPts val="2219"/>
              </a:lnSpc>
              <a:spcBef>
                <a:spcPts val="8"/>
              </a:spcBef>
            </a:pPr>
            <a:r>
              <a:rPr sz="2700" baseline="2147" dirty="0">
                <a:latin typeface="Arial"/>
                <a:cs typeface="Arial"/>
              </a:rPr>
              <a:t>•  </a:t>
            </a:r>
            <a:r>
              <a:rPr sz="2700" spc="72" baseline="2147" dirty="0">
                <a:latin typeface="Arial"/>
                <a:cs typeface="Arial"/>
              </a:rPr>
              <a:t> </a:t>
            </a:r>
            <a:r>
              <a:rPr sz="2700" spc="39" baseline="2022" dirty="0">
                <a:latin typeface="Calibri"/>
                <a:cs typeface="Calibri"/>
              </a:rPr>
              <a:t>C</a:t>
            </a:r>
            <a:r>
              <a:rPr sz="2700" spc="-45" baseline="2022" dirty="0">
                <a:latin typeface="Calibri"/>
                <a:cs typeface="Calibri"/>
              </a:rPr>
              <a:t>A</a:t>
            </a:r>
            <a:r>
              <a:rPr sz="2700" spc="19" baseline="2022" dirty="0">
                <a:latin typeface="Calibri"/>
                <a:cs typeface="Calibri"/>
              </a:rPr>
              <a:t>R</a:t>
            </a:r>
            <a:r>
              <a:rPr sz="2700" baseline="2022" dirty="0">
                <a:latin typeface="Calibri"/>
                <a:cs typeface="Calibri"/>
              </a:rPr>
              <a:t>A</a:t>
            </a:r>
            <a:r>
              <a:rPr sz="2700" spc="-145" baseline="2022" dirty="0">
                <a:latin typeface="Calibri"/>
                <a:cs typeface="Calibri"/>
              </a:rPr>
              <a:t> </a:t>
            </a:r>
            <a:r>
              <a:rPr sz="2700" spc="-33" baseline="2022" dirty="0">
                <a:latin typeface="Calibri"/>
                <a:cs typeface="Calibri"/>
              </a:rPr>
              <a:t>P</a:t>
            </a:r>
            <a:r>
              <a:rPr sz="2700" spc="19" baseline="2022" dirty="0">
                <a:latin typeface="Calibri"/>
                <a:cs typeface="Calibri"/>
              </a:rPr>
              <a:t>E</a:t>
            </a:r>
            <a:r>
              <a:rPr sz="2700" spc="-39" baseline="2022" dirty="0">
                <a:latin typeface="Calibri"/>
                <a:cs typeface="Calibri"/>
              </a:rPr>
              <a:t>M</a:t>
            </a:r>
            <a:r>
              <a:rPr sz="2700" spc="19" baseline="2022" dirty="0">
                <a:latin typeface="Calibri"/>
                <a:cs typeface="Calibri"/>
              </a:rPr>
              <a:t>BE</a:t>
            </a:r>
            <a:r>
              <a:rPr sz="2700" spc="45" baseline="2022" dirty="0">
                <a:latin typeface="Calibri"/>
                <a:cs typeface="Calibri"/>
              </a:rPr>
              <a:t>L</a:t>
            </a:r>
            <a:r>
              <a:rPr sz="2700" spc="-45" baseline="2022" dirty="0">
                <a:latin typeface="Calibri"/>
                <a:cs typeface="Calibri"/>
              </a:rPr>
              <a:t>A</a:t>
            </a:r>
            <a:r>
              <a:rPr sz="2700" spc="25" baseline="2022" dirty="0">
                <a:latin typeface="Calibri"/>
                <a:cs typeface="Calibri"/>
              </a:rPr>
              <a:t>J</a:t>
            </a:r>
            <a:r>
              <a:rPr sz="2700" spc="-45" baseline="2022" dirty="0">
                <a:latin typeface="Calibri"/>
                <a:cs typeface="Calibri"/>
              </a:rPr>
              <a:t>A</a:t>
            </a:r>
            <a:r>
              <a:rPr sz="2700" spc="25" baseline="2022" dirty="0">
                <a:latin typeface="Calibri"/>
                <a:cs typeface="Calibri"/>
              </a:rPr>
              <a:t>R</a:t>
            </a:r>
            <a:r>
              <a:rPr sz="2700" spc="-45" baseline="2022" dirty="0">
                <a:latin typeface="Calibri"/>
                <a:cs typeface="Calibri"/>
              </a:rPr>
              <a:t>A</a:t>
            </a:r>
            <a:r>
              <a:rPr sz="2700" baseline="2022" dirty="0">
                <a:latin typeface="Calibri"/>
                <a:cs typeface="Calibri"/>
              </a:rPr>
              <a:t>N     </a:t>
            </a:r>
            <a:r>
              <a:rPr sz="2700" spc="300" baseline="2022" dirty="0">
                <a:latin typeface="Calibri"/>
                <a:cs typeface="Calibri"/>
              </a:rPr>
              <a:t> </a:t>
            </a:r>
            <a:r>
              <a:rPr sz="2700" baseline="2022" dirty="0">
                <a:latin typeface="Calibri"/>
                <a:cs typeface="Calibri"/>
              </a:rPr>
              <a:t>:</a:t>
            </a:r>
            <a:r>
              <a:rPr sz="2700" spc="12" baseline="2022" dirty="0">
                <a:latin typeface="Calibri"/>
                <a:cs typeface="Calibri"/>
              </a:rPr>
              <a:t> </a:t>
            </a:r>
            <a:r>
              <a:rPr sz="2700" spc="-39" baseline="2022" dirty="0">
                <a:latin typeface="Calibri"/>
                <a:cs typeface="Calibri"/>
              </a:rPr>
              <a:t>m</a:t>
            </a:r>
            <a:r>
              <a:rPr sz="2700" baseline="2022" dirty="0">
                <a:latin typeface="Calibri"/>
                <a:cs typeface="Calibri"/>
              </a:rPr>
              <a:t>e</a:t>
            </a:r>
            <a:r>
              <a:rPr sz="2700" spc="-33" baseline="2022" dirty="0">
                <a:latin typeface="Calibri"/>
                <a:cs typeface="Calibri"/>
              </a:rPr>
              <a:t>m</a:t>
            </a:r>
            <a:r>
              <a:rPr sz="2700" spc="33" baseline="2022" dirty="0">
                <a:latin typeface="Calibri"/>
                <a:cs typeface="Calibri"/>
              </a:rPr>
              <a:t>a</a:t>
            </a:r>
            <a:r>
              <a:rPr sz="2700" spc="-45" baseline="2022" dirty="0">
                <a:latin typeface="Calibri"/>
                <a:cs typeface="Calibri"/>
              </a:rPr>
              <a:t>n</a:t>
            </a:r>
            <a:r>
              <a:rPr sz="2700" spc="52" baseline="2022" dirty="0">
                <a:latin typeface="Calibri"/>
                <a:cs typeface="Calibri"/>
              </a:rPr>
              <a:t>f</a:t>
            </a:r>
            <a:r>
              <a:rPr sz="2700" spc="33" baseline="2022" dirty="0">
                <a:latin typeface="Calibri"/>
                <a:cs typeface="Calibri"/>
              </a:rPr>
              <a:t>aa</a:t>
            </a:r>
            <a:r>
              <a:rPr sz="2700" spc="-5" baseline="2022" dirty="0">
                <a:latin typeface="Calibri"/>
                <a:cs typeface="Calibri"/>
              </a:rPr>
              <a:t>t</a:t>
            </a:r>
            <a:r>
              <a:rPr sz="2700" spc="-12" baseline="2022" dirty="0">
                <a:latin typeface="Calibri"/>
                <a:cs typeface="Calibri"/>
              </a:rPr>
              <a:t>k</a:t>
            </a:r>
            <a:r>
              <a:rPr sz="2700" spc="33" baseline="2022" dirty="0">
                <a:latin typeface="Calibri"/>
                <a:cs typeface="Calibri"/>
              </a:rPr>
              <a:t>a</a:t>
            </a:r>
            <a:r>
              <a:rPr sz="2700" baseline="2022" dirty="0">
                <a:latin typeface="Calibri"/>
                <a:cs typeface="Calibri"/>
              </a:rPr>
              <a:t>n</a:t>
            </a:r>
            <a:r>
              <a:rPr sz="2700" spc="-252" baseline="2022" dirty="0">
                <a:latin typeface="Calibri"/>
                <a:cs typeface="Calibri"/>
              </a:rPr>
              <a:t> </a:t>
            </a:r>
            <a:r>
              <a:rPr sz="2700" spc="-5" baseline="2022" dirty="0">
                <a:latin typeface="Calibri"/>
                <a:cs typeface="Calibri"/>
              </a:rPr>
              <a:t>t</a:t>
            </a:r>
            <a:r>
              <a:rPr sz="2700" spc="5" baseline="2022" dirty="0">
                <a:latin typeface="Calibri"/>
                <a:cs typeface="Calibri"/>
              </a:rPr>
              <a:t>e</a:t>
            </a:r>
            <a:r>
              <a:rPr sz="2700" spc="-19" baseline="2022" dirty="0">
                <a:latin typeface="Calibri"/>
                <a:cs typeface="Calibri"/>
              </a:rPr>
              <a:t>k</a:t>
            </a:r>
            <a:r>
              <a:rPr sz="2700" spc="-45" baseline="2022" dirty="0">
                <a:latin typeface="Calibri"/>
                <a:cs typeface="Calibri"/>
              </a:rPr>
              <a:t>n</a:t>
            </a:r>
            <a:r>
              <a:rPr sz="2700" spc="45" baseline="2022" dirty="0">
                <a:latin typeface="Calibri"/>
                <a:cs typeface="Calibri"/>
              </a:rPr>
              <a:t>o</a:t>
            </a:r>
            <a:r>
              <a:rPr sz="2700" spc="-12" baseline="2022" dirty="0">
                <a:latin typeface="Calibri"/>
                <a:cs typeface="Calibri"/>
              </a:rPr>
              <a:t>l</a:t>
            </a:r>
            <a:r>
              <a:rPr sz="2700" spc="45" baseline="2022" dirty="0">
                <a:latin typeface="Calibri"/>
                <a:cs typeface="Calibri"/>
              </a:rPr>
              <a:t>o</a:t>
            </a:r>
            <a:r>
              <a:rPr sz="2700" spc="-45" baseline="2022" dirty="0">
                <a:latin typeface="Calibri"/>
                <a:cs typeface="Calibri"/>
              </a:rPr>
              <a:t>g</a:t>
            </a:r>
            <a:r>
              <a:rPr sz="2700" baseline="2022" dirty="0">
                <a:latin typeface="Calibri"/>
                <a:cs typeface="Calibri"/>
              </a:rPr>
              <a:t>i</a:t>
            </a:r>
            <a:r>
              <a:rPr sz="2700" spc="-219" baseline="2022" dirty="0">
                <a:latin typeface="Calibri"/>
                <a:cs typeface="Calibri"/>
              </a:rPr>
              <a:t> </a:t>
            </a:r>
            <a:r>
              <a:rPr sz="2700" spc="-39" baseline="2022" dirty="0">
                <a:latin typeface="Calibri"/>
                <a:cs typeface="Calibri"/>
              </a:rPr>
              <a:t>(</a:t>
            </a:r>
            <a:r>
              <a:rPr sz="2700" b="1" spc="-67" baseline="2022" dirty="0">
                <a:latin typeface="Calibri"/>
                <a:cs typeface="Calibri"/>
              </a:rPr>
              <a:t>k</a:t>
            </a:r>
            <a:r>
              <a:rPr sz="2700" b="1" spc="25" baseline="2022" dirty="0">
                <a:latin typeface="Calibri"/>
                <a:cs typeface="Calibri"/>
              </a:rPr>
              <a:t>o</a:t>
            </a:r>
            <a:r>
              <a:rPr sz="2700" b="1" spc="33" baseline="2022" dirty="0">
                <a:latin typeface="Calibri"/>
                <a:cs typeface="Calibri"/>
              </a:rPr>
              <a:t>mp</a:t>
            </a:r>
            <a:r>
              <a:rPr sz="2700" b="1" spc="39" baseline="2022" dirty="0">
                <a:latin typeface="Calibri"/>
                <a:cs typeface="Calibri"/>
              </a:rPr>
              <a:t>u</a:t>
            </a:r>
            <a:r>
              <a:rPr sz="2700" b="1" spc="-125" baseline="2022" dirty="0">
                <a:latin typeface="Calibri"/>
                <a:cs typeface="Calibri"/>
              </a:rPr>
              <a:t>t</a:t>
            </a:r>
            <a:r>
              <a:rPr sz="2700" b="1" spc="-5" baseline="2022" dirty="0">
                <a:latin typeface="Calibri"/>
                <a:cs typeface="Calibri"/>
              </a:rPr>
              <a:t>e</a:t>
            </a:r>
            <a:r>
              <a:rPr sz="2700" b="1" spc="-239" baseline="2022" dirty="0">
                <a:latin typeface="Calibri"/>
                <a:cs typeface="Calibri"/>
              </a:rPr>
              <a:t>r</a:t>
            </a:r>
            <a:r>
              <a:rPr sz="2700" b="1" baseline="2022" dirty="0">
                <a:latin typeface="Calibri"/>
                <a:cs typeface="Calibri"/>
              </a:rPr>
              <a:t>,</a:t>
            </a:r>
            <a:r>
              <a:rPr sz="2700" b="1" spc="-72" baseline="2022" dirty="0">
                <a:latin typeface="Calibri"/>
                <a:cs typeface="Calibri"/>
              </a:rPr>
              <a:t> </a:t>
            </a:r>
            <a:r>
              <a:rPr sz="2700" b="1" spc="-39" baseline="2022" dirty="0">
                <a:latin typeface="Calibri"/>
                <a:cs typeface="Calibri"/>
              </a:rPr>
              <a:t>i</a:t>
            </a:r>
            <a:r>
              <a:rPr sz="2700" b="1" spc="33" baseline="2022" dirty="0">
                <a:latin typeface="Calibri"/>
                <a:cs typeface="Calibri"/>
              </a:rPr>
              <a:t>n</a:t>
            </a:r>
            <a:r>
              <a:rPr sz="2700" b="1" spc="-19" baseline="2022" dirty="0">
                <a:latin typeface="Calibri"/>
                <a:cs typeface="Calibri"/>
              </a:rPr>
              <a:t>t</a:t>
            </a:r>
            <a:r>
              <a:rPr sz="2700" b="1" spc="-5" baseline="2022" dirty="0">
                <a:latin typeface="Calibri"/>
                <a:cs typeface="Calibri"/>
              </a:rPr>
              <a:t>e</a:t>
            </a:r>
            <a:r>
              <a:rPr sz="2700" b="1" spc="-39" baseline="2022" dirty="0">
                <a:latin typeface="Calibri"/>
                <a:cs typeface="Calibri"/>
              </a:rPr>
              <a:t>r</a:t>
            </a:r>
            <a:r>
              <a:rPr sz="2700" b="1" spc="33" baseline="2022" dirty="0">
                <a:latin typeface="Calibri"/>
                <a:cs typeface="Calibri"/>
              </a:rPr>
              <a:t>n</a:t>
            </a:r>
            <a:r>
              <a:rPr sz="2700" b="1" spc="-5" baseline="2022" dirty="0">
                <a:latin typeface="Calibri"/>
                <a:cs typeface="Calibri"/>
              </a:rPr>
              <a:t>e</a:t>
            </a:r>
            <a:r>
              <a:rPr sz="2700" b="1" spc="-25" baseline="2022" dirty="0">
                <a:latin typeface="Calibri"/>
                <a:cs typeface="Calibri"/>
              </a:rPr>
              <a:t>t</a:t>
            </a:r>
            <a:r>
              <a:rPr sz="2700" b="1" baseline="2022" dirty="0">
                <a:latin typeface="Calibri"/>
                <a:cs typeface="Calibri"/>
              </a:rPr>
              <a:t>,</a:t>
            </a:r>
            <a:r>
              <a:rPr sz="2700" b="1" spc="-172" baseline="2022" dirty="0">
                <a:latin typeface="Calibri"/>
                <a:cs typeface="Calibri"/>
              </a:rPr>
              <a:t> </a:t>
            </a:r>
            <a:r>
              <a:rPr sz="2700" b="1" spc="5" baseline="2022" dirty="0">
                <a:latin typeface="Calibri"/>
                <a:cs typeface="Calibri"/>
              </a:rPr>
              <a:t>a</a:t>
            </a:r>
            <a:r>
              <a:rPr sz="2700" b="1" spc="33" baseline="2022" dirty="0">
                <a:latin typeface="Calibri"/>
                <a:cs typeface="Calibri"/>
              </a:rPr>
              <a:t>p</a:t>
            </a:r>
            <a:r>
              <a:rPr sz="2700" b="1" spc="-45" baseline="2022" dirty="0">
                <a:latin typeface="Calibri"/>
                <a:cs typeface="Calibri"/>
              </a:rPr>
              <a:t>l</a:t>
            </a:r>
            <a:r>
              <a:rPr sz="2700" b="1" spc="-39" baseline="2022" dirty="0">
                <a:latin typeface="Calibri"/>
                <a:cs typeface="Calibri"/>
              </a:rPr>
              <a:t>i</a:t>
            </a:r>
            <a:r>
              <a:rPr sz="2700" b="1" spc="33" baseline="2022" dirty="0">
                <a:latin typeface="Calibri"/>
                <a:cs typeface="Calibri"/>
              </a:rPr>
              <a:t>k</a:t>
            </a:r>
            <a:r>
              <a:rPr sz="2700" b="1" spc="5" baseline="2022" dirty="0">
                <a:latin typeface="Calibri"/>
                <a:cs typeface="Calibri"/>
              </a:rPr>
              <a:t>a</a:t>
            </a:r>
            <a:r>
              <a:rPr sz="2700" b="1" spc="-19" baseline="2022" dirty="0">
                <a:latin typeface="Calibri"/>
                <a:cs typeface="Calibri"/>
              </a:rPr>
              <a:t>s</a:t>
            </a:r>
            <a:r>
              <a:rPr sz="2700" b="1" spc="-39" baseline="2022" dirty="0">
                <a:latin typeface="Calibri"/>
                <a:cs typeface="Calibri"/>
              </a:rPr>
              <a:t>i</a:t>
            </a:r>
            <a:r>
              <a:rPr sz="2700" b="1" baseline="2022" dirty="0">
                <a:latin typeface="Calibri"/>
                <a:cs typeface="Calibri"/>
              </a:rPr>
              <a:t>,</a:t>
            </a:r>
            <a:r>
              <a:rPr sz="2700" b="1" spc="-172" baseline="2022" dirty="0">
                <a:latin typeface="Calibri"/>
                <a:cs typeface="Calibri"/>
              </a:rPr>
              <a:t> </a:t>
            </a:r>
            <a:r>
              <a:rPr sz="2700" b="1" spc="33" baseline="2022" dirty="0">
                <a:latin typeface="Calibri"/>
                <a:cs typeface="Calibri"/>
              </a:rPr>
              <a:t>d</a:t>
            </a:r>
            <a:r>
              <a:rPr sz="2700" b="1" spc="-12" baseline="2022" dirty="0">
                <a:latin typeface="Calibri"/>
                <a:cs typeface="Calibri"/>
              </a:rPr>
              <a:t>s</a:t>
            </a:r>
            <a:r>
              <a:rPr sz="2700" b="1" spc="33" baseline="2022" dirty="0">
                <a:latin typeface="Calibri"/>
                <a:cs typeface="Calibri"/>
              </a:rPr>
              <a:t>b</a:t>
            </a:r>
            <a:r>
              <a:rPr sz="2700" b="1" spc="19" baseline="2022" dirty="0">
                <a:latin typeface="Calibri"/>
                <a:cs typeface="Calibri"/>
              </a:rPr>
              <a:t>.</a:t>
            </a:r>
            <a:r>
              <a:rPr sz="2700" baseline="2022" dirty="0">
                <a:latin typeface="Calibri"/>
                <a:cs typeface="Calibri"/>
              </a:rPr>
              <a:t>)</a:t>
            </a:r>
            <a:endParaRPr>
              <a:latin typeface="Calibri"/>
              <a:cs typeface="Calibri"/>
            </a:endParaRPr>
          </a:p>
          <a:p>
            <a:pPr marL="642603">
              <a:lnSpc>
                <a:spcPct val="101725"/>
              </a:lnSpc>
              <a:spcBef>
                <a:spcPts val="4997"/>
              </a:spcBef>
            </a:pPr>
            <a:r>
              <a:rPr spc="-39" dirty="0">
                <a:solidFill>
                  <a:srgbClr val="FDFFFD"/>
                </a:solidFill>
                <a:latin typeface="Calibri"/>
                <a:cs typeface="Calibri"/>
              </a:rPr>
              <a:t>K</a:t>
            </a:r>
            <a:r>
              <a:rPr spc="-45" dirty="0">
                <a:solidFill>
                  <a:srgbClr val="FDFFFD"/>
                </a:solidFill>
                <a:latin typeface="Calibri"/>
                <a:cs typeface="Calibri"/>
              </a:rPr>
              <a:t>u</a:t>
            </a:r>
            <a:r>
              <a:rPr spc="-25" dirty="0">
                <a:solidFill>
                  <a:srgbClr val="FDFFFD"/>
                </a:solidFill>
                <a:latin typeface="Calibri"/>
                <a:cs typeface="Calibri"/>
              </a:rPr>
              <a:t>r</a:t>
            </a:r>
            <a:r>
              <a:rPr spc="-12" dirty="0">
                <a:solidFill>
                  <a:srgbClr val="FDFFFD"/>
                </a:solidFill>
                <a:latin typeface="Calibri"/>
                <a:cs typeface="Calibri"/>
              </a:rPr>
              <a:t>i</a:t>
            </a:r>
            <a:r>
              <a:rPr spc="-19" dirty="0">
                <a:solidFill>
                  <a:srgbClr val="FDFFFD"/>
                </a:solidFill>
                <a:latin typeface="Calibri"/>
                <a:cs typeface="Calibri"/>
              </a:rPr>
              <a:t>k</a:t>
            </a:r>
            <a:r>
              <a:rPr spc="-45" dirty="0">
                <a:solidFill>
                  <a:srgbClr val="FDFFFD"/>
                </a:solidFill>
                <a:latin typeface="Calibri"/>
                <a:cs typeface="Calibri"/>
              </a:rPr>
              <a:t>u</a:t>
            </a:r>
            <a:r>
              <a:rPr spc="-12" dirty="0">
                <a:solidFill>
                  <a:srgbClr val="FDFFFD"/>
                </a:solidFill>
                <a:latin typeface="Calibri"/>
                <a:cs typeface="Calibri"/>
              </a:rPr>
              <a:t>l</a:t>
            </a:r>
            <a:r>
              <a:rPr spc="-45" dirty="0">
                <a:solidFill>
                  <a:srgbClr val="FDFFFD"/>
                </a:solidFill>
                <a:latin typeface="Calibri"/>
                <a:cs typeface="Calibri"/>
              </a:rPr>
              <a:t>u</a:t>
            </a:r>
            <a:r>
              <a:rPr dirty="0">
                <a:solidFill>
                  <a:srgbClr val="FDFFFD"/>
                </a:solidFill>
                <a:latin typeface="Calibri"/>
                <a:cs typeface="Calibri"/>
              </a:rPr>
              <a:t>m</a:t>
            </a:r>
            <a:r>
              <a:rPr spc="-45" dirty="0">
                <a:solidFill>
                  <a:srgbClr val="FDFFFD"/>
                </a:solidFill>
                <a:latin typeface="Calibri"/>
                <a:cs typeface="Calibri"/>
              </a:rPr>
              <a:t> b</a:t>
            </a:r>
            <a:r>
              <a:rPr dirty="0">
                <a:solidFill>
                  <a:srgbClr val="FDFFFD"/>
                </a:solidFill>
                <a:latin typeface="Calibri"/>
                <a:cs typeface="Calibri"/>
              </a:rPr>
              <a:t>e</a:t>
            </a:r>
            <a:r>
              <a:rPr spc="-25" dirty="0">
                <a:solidFill>
                  <a:srgbClr val="FDFFFD"/>
                </a:solidFill>
                <a:latin typeface="Calibri"/>
                <a:cs typeface="Calibri"/>
              </a:rPr>
              <a:t>r</a:t>
            </a:r>
            <a:r>
              <a:rPr spc="-152" dirty="0">
                <a:solidFill>
                  <a:srgbClr val="FDFFFD"/>
                </a:solidFill>
                <a:latin typeface="Calibri"/>
                <a:cs typeface="Calibri"/>
              </a:rPr>
              <a:t>g</a:t>
            </a:r>
            <a:r>
              <a:rPr dirty="0">
                <a:solidFill>
                  <a:srgbClr val="FDFFFD"/>
                </a:solidFill>
                <a:latin typeface="Calibri"/>
                <a:cs typeface="Calibri"/>
              </a:rPr>
              <a:t>e</a:t>
            </a:r>
            <a:r>
              <a:rPr spc="-25" dirty="0">
                <a:solidFill>
                  <a:srgbClr val="FDFFFD"/>
                </a:solidFill>
                <a:latin typeface="Calibri"/>
                <a:cs typeface="Calibri"/>
              </a:rPr>
              <a:t>r</a:t>
            </a:r>
            <a:r>
              <a:rPr spc="33" dirty="0">
                <a:solidFill>
                  <a:srgbClr val="FDFFFD"/>
                </a:solidFill>
                <a:latin typeface="Calibri"/>
                <a:cs typeface="Calibri"/>
              </a:rPr>
              <a:t>a</a:t>
            </a:r>
            <a:r>
              <a:rPr dirty="0">
                <a:solidFill>
                  <a:srgbClr val="FDFFFD"/>
                </a:solidFill>
                <a:latin typeface="Calibri"/>
                <a:cs typeface="Calibri"/>
              </a:rPr>
              <a:t>k</a:t>
            </a:r>
            <a:r>
              <a:rPr spc="-125" dirty="0">
                <a:solidFill>
                  <a:srgbClr val="FDFFFD"/>
                </a:solidFill>
                <a:latin typeface="Calibri"/>
                <a:cs typeface="Calibri"/>
              </a:rPr>
              <a:t> </a:t>
            </a:r>
            <a:r>
              <a:rPr dirty="0">
                <a:solidFill>
                  <a:srgbClr val="FDFFFD"/>
                </a:solidFill>
                <a:latin typeface="Calibri"/>
                <a:cs typeface="Calibri"/>
              </a:rPr>
              <a:t>se</a:t>
            </a:r>
            <a:r>
              <a:rPr spc="39" dirty="0">
                <a:solidFill>
                  <a:srgbClr val="FDFFFD"/>
                </a:solidFill>
                <a:latin typeface="Calibri"/>
                <a:cs typeface="Calibri"/>
              </a:rPr>
              <a:t>c</a:t>
            </a:r>
            <a:r>
              <a:rPr spc="33" dirty="0">
                <a:solidFill>
                  <a:srgbClr val="FDFFFD"/>
                </a:solidFill>
                <a:latin typeface="Calibri"/>
                <a:cs typeface="Calibri"/>
              </a:rPr>
              <a:t>a</a:t>
            </a:r>
            <a:r>
              <a:rPr spc="-25" dirty="0">
                <a:solidFill>
                  <a:srgbClr val="FDFFFD"/>
                </a:solidFill>
                <a:latin typeface="Calibri"/>
                <a:cs typeface="Calibri"/>
              </a:rPr>
              <a:t>r</a:t>
            </a:r>
            <a:r>
              <a:rPr dirty="0">
                <a:solidFill>
                  <a:srgbClr val="FDFFFD"/>
                </a:solidFill>
                <a:latin typeface="Calibri"/>
                <a:cs typeface="Calibri"/>
              </a:rPr>
              <a:t>a</a:t>
            </a:r>
            <a:r>
              <a:rPr spc="-72" dirty="0">
                <a:solidFill>
                  <a:srgbClr val="FDFFFD"/>
                </a:solidFill>
                <a:latin typeface="Calibri"/>
                <a:cs typeface="Calibri"/>
              </a:rPr>
              <a:t> </a:t>
            </a:r>
            <a:r>
              <a:rPr spc="-45" dirty="0">
                <a:solidFill>
                  <a:srgbClr val="FDFFFD"/>
                </a:solidFill>
                <a:latin typeface="Calibri"/>
                <a:cs typeface="Calibri"/>
              </a:rPr>
              <a:t>d</a:t>
            </a:r>
            <a:r>
              <a:rPr spc="-12" dirty="0">
                <a:solidFill>
                  <a:srgbClr val="FDFFFD"/>
                </a:solidFill>
                <a:latin typeface="Calibri"/>
                <a:cs typeface="Calibri"/>
              </a:rPr>
              <a:t>i</a:t>
            </a:r>
            <a:r>
              <a:rPr spc="-45" dirty="0">
                <a:solidFill>
                  <a:srgbClr val="FDFFFD"/>
                </a:solidFill>
                <a:latin typeface="Calibri"/>
                <a:cs typeface="Calibri"/>
              </a:rPr>
              <a:t>n</a:t>
            </a:r>
            <a:r>
              <a:rPr spc="33" dirty="0">
                <a:solidFill>
                  <a:srgbClr val="FDFFFD"/>
                </a:solidFill>
                <a:latin typeface="Calibri"/>
                <a:cs typeface="Calibri"/>
              </a:rPr>
              <a:t>a</a:t>
            </a:r>
            <a:r>
              <a:rPr spc="-39" dirty="0">
                <a:solidFill>
                  <a:srgbClr val="FDFFFD"/>
                </a:solidFill>
                <a:latin typeface="Calibri"/>
                <a:cs typeface="Calibri"/>
              </a:rPr>
              <a:t>m</a:t>
            </a:r>
            <a:r>
              <a:rPr spc="-12" dirty="0">
                <a:solidFill>
                  <a:srgbClr val="FDFFFD"/>
                </a:solidFill>
                <a:latin typeface="Calibri"/>
                <a:cs typeface="Calibri"/>
              </a:rPr>
              <a:t>i</a:t>
            </a:r>
            <a:r>
              <a:rPr dirty="0">
                <a:solidFill>
                  <a:srgbClr val="FDFFFD"/>
                </a:solidFill>
                <a:latin typeface="Calibri"/>
                <a:cs typeface="Calibri"/>
              </a:rPr>
              <a:t>s</a:t>
            </a:r>
            <a:r>
              <a:rPr spc="-105" dirty="0">
                <a:solidFill>
                  <a:srgbClr val="FDFFFD"/>
                </a:solidFill>
                <a:latin typeface="Calibri"/>
                <a:cs typeface="Calibri"/>
              </a:rPr>
              <a:t> </a:t>
            </a:r>
            <a:r>
              <a:rPr spc="-39" dirty="0">
                <a:solidFill>
                  <a:srgbClr val="FDFFFD"/>
                </a:solidFill>
                <a:latin typeface="Calibri"/>
                <a:cs typeface="Calibri"/>
              </a:rPr>
              <a:t>m</a:t>
            </a:r>
            <a:r>
              <a:rPr dirty="0">
                <a:solidFill>
                  <a:srgbClr val="FDFFFD"/>
                </a:solidFill>
                <a:latin typeface="Calibri"/>
                <a:cs typeface="Calibri"/>
              </a:rPr>
              <a:t>e</a:t>
            </a:r>
            <a:r>
              <a:rPr spc="-45" dirty="0">
                <a:solidFill>
                  <a:srgbClr val="FDFFFD"/>
                </a:solidFill>
                <a:latin typeface="Calibri"/>
                <a:cs typeface="Calibri"/>
              </a:rPr>
              <a:t>ng</a:t>
            </a:r>
            <a:r>
              <a:rPr spc="-12" dirty="0">
                <a:solidFill>
                  <a:srgbClr val="FDFFFD"/>
                </a:solidFill>
                <a:latin typeface="Calibri"/>
                <a:cs typeface="Calibri"/>
              </a:rPr>
              <a:t>i</a:t>
            </a:r>
            <a:r>
              <a:rPr spc="-19" dirty="0">
                <a:solidFill>
                  <a:srgbClr val="FDFFFD"/>
                </a:solidFill>
                <a:latin typeface="Calibri"/>
                <a:cs typeface="Calibri"/>
              </a:rPr>
              <a:t>k</a:t>
            </a:r>
            <a:r>
              <a:rPr spc="-45" dirty="0">
                <a:solidFill>
                  <a:srgbClr val="FDFFFD"/>
                </a:solidFill>
                <a:latin typeface="Calibri"/>
                <a:cs typeface="Calibri"/>
              </a:rPr>
              <a:t>u</a:t>
            </a:r>
            <a:r>
              <a:rPr spc="-5" dirty="0">
                <a:solidFill>
                  <a:srgbClr val="FDFFFD"/>
                </a:solidFill>
                <a:latin typeface="Calibri"/>
                <a:cs typeface="Calibri"/>
              </a:rPr>
              <a:t>t</a:t>
            </a:r>
            <a:r>
              <a:rPr dirty="0">
                <a:solidFill>
                  <a:srgbClr val="FDFFFD"/>
                </a:solidFill>
                <a:latin typeface="Calibri"/>
                <a:cs typeface="Calibri"/>
              </a:rPr>
              <a:t>i</a:t>
            </a:r>
            <a:r>
              <a:rPr spc="-119" dirty="0">
                <a:solidFill>
                  <a:srgbClr val="FDFFFD"/>
                </a:solidFill>
                <a:latin typeface="Calibri"/>
                <a:cs typeface="Calibri"/>
              </a:rPr>
              <a:t> </a:t>
            </a:r>
            <a:r>
              <a:rPr spc="-45" dirty="0">
                <a:solidFill>
                  <a:srgbClr val="FDFFFD"/>
                </a:solidFill>
                <a:latin typeface="Calibri"/>
                <a:cs typeface="Calibri"/>
              </a:rPr>
              <a:t>p</a:t>
            </a:r>
            <a:r>
              <a:rPr spc="5" dirty="0">
                <a:solidFill>
                  <a:srgbClr val="FDFFFD"/>
                </a:solidFill>
                <a:latin typeface="Calibri"/>
                <a:cs typeface="Calibri"/>
              </a:rPr>
              <a:t>e</a:t>
            </a:r>
            <a:r>
              <a:rPr spc="-25" dirty="0">
                <a:solidFill>
                  <a:srgbClr val="FDFFFD"/>
                </a:solidFill>
                <a:latin typeface="Calibri"/>
                <a:cs typeface="Calibri"/>
              </a:rPr>
              <a:t>r</a:t>
            </a:r>
            <a:r>
              <a:rPr spc="-45" dirty="0">
                <a:solidFill>
                  <a:srgbClr val="FDFFFD"/>
                </a:solidFill>
                <a:latin typeface="Calibri"/>
                <a:cs typeface="Calibri"/>
              </a:rPr>
              <a:t>ub</a:t>
            </a:r>
            <a:r>
              <a:rPr spc="39" dirty="0">
                <a:solidFill>
                  <a:srgbClr val="FDFFFD"/>
                </a:solidFill>
                <a:latin typeface="Calibri"/>
                <a:cs typeface="Calibri"/>
              </a:rPr>
              <a:t>a</a:t>
            </a:r>
            <a:r>
              <a:rPr spc="-45" dirty="0">
                <a:solidFill>
                  <a:srgbClr val="FDFFFD"/>
                </a:solidFill>
                <a:latin typeface="Calibri"/>
                <a:cs typeface="Calibri"/>
              </a:rPr>
              <a:t>h</a:t>
            </a:r>
            <a:r>
              <a:rPr spc="33" dirty="0">
                <a:solidFill>
                  <a:srgbClr val="FDFFFD"/>
                </a:solidFill>
                <a:latin typeface="Calibri"/>
                <a:cs typeface="Calibri"/>
              </a:rPr>
              <a:t>a</a:t>
            </a:r>
            <a:r>
              <a:rPr dirty="0">
                <a:solidFill>
                  <a:srgbClr val="FDFFFD"/>
                </a:solidFill>
                <a:latin typeface="Calibri"/>
                <a:cs typeface="Calibri"/>
              </a:rPr>
              <a:t>n</a:t>
            </a:r>
            <a:r>
              <a:rPr spc="-52" dirty="0">
                <a:solidFill>
                  <a:srgbClr val="FDFFFD"/>
                </a:solidFill>
                <a:latin typeface="Calibri"/>
                <a:cs typeface="Calibri"/>
              </a:rPr>
              <a:t> </a:t>
            </a:r>
            <a:r>
              <a:rPr spc="-33" dirty="0">
                <a:solidFill>
                  <a:srgbClr val="FDFFFD"/>
                </a:solidFill>
                <a:latin typeface="Calibri"/>
                <a:cs typeface="Calibri"/>
              </a:rPr>
              <a:t>j</a:t>
            </a:r>
            <a:r>
              <a:rPr spc="33" dirty="0">
                <a:solidFill>
                  <a:srgbClr val="FDFFFD"/>
                </a:solidFill>
                <a:latin typeface="Calibri"/>
                <a:cs typeface="Calibri"/>
              </a:rPr>
              <a:t>a</a:t>
            </a:r>
            <a:r>
              <a:rPr spc="-39" dirty="0">
                <a:solidFill>
                  <a:srgbClr val="FDFFFD"/>
                </a:solidFill>
                <a:latin typeface="Calibri"/>
                <a:cs typeface="Calibri"/>
              </a:rPr>
              <a:t>m</a:t>
            </a:r>
            <a:r>
              <a:rPr spc="39" dirty="0">
                <a:solidFill>
                  <a:srgbClr val="FDFFFD"/>
                </a:solidFill>
                <a:latin typeface="Calibri"/>
                <a:cs typeface="Calibri"/>
              </a:rPr>
              <a:t>a</a:t>
            </a:r>
            <a:r>
              <a:rPr spc="-45" dirty="0">
                <a:solidFill>
                  <a:srgbClr val="FDFFFD"/>
                </a:solidFill>
                <a:latin typeface="Calibri"/>
                <a:cs typeface="Calibri"/>
              </a:rPr>
              <a:t>n</a:t>
            </a:r>
            <a:r>
              <a:rPr dirty="0">
                <a:solidFill>
                  <a:srgbClr val="FDFFFD"/>
                </a:solidFill>
                <a:latin typeface="Calibri"/>
                <a:cs typeface="Calibri"/>
              </a:rPr>
              <a:t>,</a:t>
            </a:r>
            <a:r>
              <a:rPr spc="-159" dirty="0">
                <a:solidFill>
                  <a:srgbClr val="FDFFFD"/>
                </a:solidFill>
                <a:latin typeface="Calibri"/>
                <a:cs typeface="Calibri"/>
              </a:rPr>
              <a:t> </a:t>
            </a:r>
            <a:r>
              <a:rPr spc="-12" dirty="0">
                <a:solidFill>
                  <a:srgbClr val="FDFFFD"/>
                </a:solidFill>
                <a:latin typeface="Calibri"/>
                <a:cs typeface="Calibri"/>
              </a:rPr>
              <a:t>k</a:t>
            </a:r>
            <a:r>
              <a:rPr spc="33" dirty="0">
                <a:solidFill>
                  <a:srgbClr val="FDFFFD"/>
                </a:solidFill>
                <a:latin typeface="Calibri"/>
                <a:cs typeface="Calibri"/>
              </a:rPr>
              <a:t>a</a:t>
            </a:r>
            <a:r>
              <a:rPr spc="-25" dirty="0">
                <a:solidFill>
                  <a:srgbClr val="FDFFFD"/>
                </a:solidFill>
                <a:latin typeface="Calibri"/>
                <a:cs typeface="Calibri"/>
              </a:rPr>
              <a:t>r</a:t>
            </a:r>
            <a:r>
              <a:rPr dirty="0">
                <a:solidFill>
                  <a:srgbClr val="FDFFFD"/>
                </a:solidFill>
                <a:latin typeface="Calibri"/>
                <a:cs typeface="Calibri"/>
              </a:rPr>
              <a:t>e</a:t>
            </a:r>
            <a:r>
              <a:rPr spc="-45" dirty="0">
                <a:solidFill>
                  <a:srgbClr val="FDFFFD"/>
                </a:solidFill>
                <a:latin typeface="Calibri"/>
                <a:cs typeface="Calibri"/>
              </a:rPr>
              <a:t>n</a:t>
            </a:r>
            <a:r>
              <a:rPr dirty="0">
                <a:solidFill>
                  <a:srgbClr val="FDFFFD"/>
                </a:solidFill>
                <a:latin typeface="Calibri"/>
                <a:cs typeface="Calibri"/>
              </a:rPr>
              <a:t>a</a:t>
            </a:r>
            <a:r>
              <a:rPr spc="-72" dirty="0">
                <a:solidFill>
                  <a:srgbClr val="FDFFFD"/>
                </a:solidFill>
                <a:latin typeface="Calibri"/>
                <a:cs typeface="Calibri"/>
              </a:rPr>
              <a:t> </a:t>
            </a:r>
            <a:r>
              <a:rPr spc="-45" dirty="0">
                <a:solidFill>
                  <a:srgbClr val="FDFFFD"/>
                </a:solidFill>
                <a:latin typeface="Calibri"/>
                <a:cs typeface="Calibri"/>
              </a:rPr>
              <a:t>h</a:t>
            </a:r>
            <a:r>
              <a:rPr spc="33" dirty="0">
                <a:solidFill>
                  <a:srgbClr val="FDFFFD"/>
                </a:solidFill>
                <a:latin typeface="Calibri"/>
                <a:cs typeface="Calibri"/>
              </a:rPr>
              <a:t>a</a:t>
            </a:r>
            <a:r>
              <a:rPr spc="-25" dirty="0">
                <a:solidFill>
                  <a:srgbClr val="FDFFFD"/>
                </a:solidFill>
                <a:latin typeface="Calibri"/>
                <a:cs typeface="Calibri"/>
              </a:rPr>
              <a:t>r</a:t>
            </a:r>
            <a:r>
              <a:rPr spc="-45" dirty="0">
                <a:solidFill>
                  <a:srgbClr val="FDFFFD"/>
                </a:solidFill>
                <a:latin typeface="Calibri"/>
                <a:cs typeface="Calibri"/>
              </a:rPr>
              <a:t>u</a:t>
            </a:r>
            <a:r>
              <a:rPr dirty="0">
                <a:solidFill>
                  <a:srgbClr val="FDFFFD"/>
                </a:solidFill>
                <a:latin typeface="Calibri"/>
                <a:cs typeface="Calibri"/>
              </a:rPr>
              <a:t>s</a:t>
            </a:r>
            <a:r>
              <a:rPr spc="-112" dirty="0">
                <a:solidFill>
                  <a:srgbClr val="FDFFFD"/>
                </a:solidFill>
                <a:latin typeface="Calibri"/>
                <a:cs typeface="Calibri"/>
              </a:rPr>
              <a:t> </a:t>
            </a:r>
            <a:r>
              <a:rPr spc="-5" dirty="0">
                <a:solidFill>
                  <a:srgbClr val="FDFFFD"/>
                </a:solidFill>
                <a:latin typeface="Calibri"/>
                <a:cs typeface="Calibri"/>
              </a:rPr>
              <a:t>s</a:t>
            </a:r>
            <a:r>
              <a:rPr spc="5" dirty="0">
                <a:solidFill>
                  <a:srgbClr val="FDFFFD"/>
                </a:solidFill>
                <a:latin typeface="Calibri"/>
                <a:cs typeface="Calibri"/>
              </a:rPr>
              <a:t>e</a:t>
            </a:r>
            <a:r>
              <a:rPr spc="-45" dirty="0">
                <a:solidFill>
                  <a:srgbClr val="FDFFFD"/>
                </a:solidFill>
                <a:latin typeface="Calibri"/>
                <a:cs typeface="Calibri"/>
              </a:rPr>
              <a:t>n</a:t>
            </a:r>
            <a:r>
              <a:rPr spc="33" dirty="0">
                <a:solidFill>
                  <a:srgbClr val="FDFFFD"/>
                </a:solidFill>
                <a:latin typeface="Calibri"/>
                <a:cs typeface="Calibri"/>
              </a:rPr>
              <a:t>a</a:t>
            </a:r>
            <a:r>
              <a:rPr spc="-45" dirty="0">
                <a:solidFill>
                  <a:srgbClr val="FDFFFD"/>
                </a:solidFill>
                <a:latin typeface="Calibri"/>
                <a:cs typeface="Calibri"/>
              </a:rPr>
              <a:t>n</a:t>
            </a:r>
            <a:r>
              <a:rPr spc="-5" dirty="0">
                <a:solidFill>
                  <a:srgbClr val="FDFFFD"/>
                </a:solidFill>
                <a:latin typeface="Calibri"/>
                <a:cs typeface="Calibri"/>
              </a:rPr>
              <a:t>t</a:t>
            </a:r>
            <a:r>
              <a:rPr spc="-12" dirty="0">
                <a:solidFill>
                  <a:srgbClr val="FDFFFD"/>
                </a:solidFill>
                <a:latin typeface="Calibri"/>
                <a:cs typeface="Calibri"/>
              </a:rPr>
              <a:t>i</a:t>
            </a:r>
            <a:r>
              <a:rPr spc="33" dirty="0">
                <a:solidFill>
                  <a:srgbClr val="FDFFFD"/>
                </a:solidFill>
                <a:latin typeface="Calibri"/>
                <a:cs typeface="Calibri"/>
              </a:rPr>
              <a:t>a</a:t>
            </a:r>
            <a:r>
              <a:rPr spc="-5" dirty="0">
                <a:solidFill>
                  <a:srgbClr val="FDFFFD"/>
                </a:solidFill>
                <a:latin typeface="Calibri"/>
                <a:cs typeface="Calibri"/>
              </a:rPr>
              <a:t>s</a:t>
            </a:r>
            <a:r>
              <a:rPr dirty="0">
                <a:solidFill>
                  <a:srgbClr val="FDFFFD"/>
                </a:solidFill>
                <a:latin typeface="Calibri"/>
                <a:cs typeface="Calibri"/>
              </a:rPr>
              <a:t>a</a:t>
            </a:r>
            <a:r>
              <a:rPr spc="-67" dirty="0">
                <a:solidFill>
                  <a:srgbClr val="FDFFFD"/>
                </a:solidFill>
                <a:latin typeface="Calibri"/>
                <a:cs typeface="Calibri"/>
              </a:rPr>
              <a:t> </a:t>
            </a:r>
            <a:r>
              <a:rPr spc="-25" dirty="0">
                <a:solidFill>
                  <a:srgbClr val="FDFFFD"/>
                </a:solidFill>
                <a:latin typeface="Calibri"/>
                <a:cs typeface="Calibri"/>
              </a:rPr>
              <a:t>r</a:t>
            </a:r>
            <a:r>
              <a:rPr dirty="0">
                <a:solidFill>
                  <a:srgbClr val="FDFFFD"/>
                </a:solidFill>
                <a:latin typeface="Calibri"/>
                <a:cs typeface="Calibri"/>
              </a:rPr>
              <a:t>e</a:t>
            </a:r>
            <a:r>
              <a:rPr spc="-12" dirty="0">
                <a:solidFill>
                  <a:srgbClr val="FDFFFD"/>
                </a:solidFill>
                <a:latin typeface="Calibri"/>
                <a:cs typeface="Calibri"/>
              </a:rPr>
              <a:t>l</a:t>
            </a:r>
            <a:r>
              <a:rPr spc="5" dirty="0">
                <a:solidFill>
                  <a:srgbClr val="FDFFFD"/>
                </a:solidFill>
                <a:latin typeface="Calibri"/>
                <a:cs typeface="Calibri"/>
              </a:rPr>
              <a:t>e</a:t>
            </a:r>
            <a:r>
              <a:rPr spc="-12" dirty="0">
                <a:solidFill>
                  <a:srgbClr val="FDFFFD"/>
                </a:solidFill>
                <a:latin typeface="Calibri"/>
                <a:cs typeface="Calibri"/>
              </a:rPr>
              <a:t>v</a:t>
            </a:r>
            <a:r>
              <a:rPr spc="33" dirty="0">
                <a:solidFill>
                  <a:srgbClr val="FDFFFD"/>
                </a:solidFill>
                <a:latin typeface="Calibri"/>
                <a:cs typeface="Calibri"/>
              </a:rPr>
              <a:t>a</a:t>
            </a:r>
            <a:r>
              <a:rPr dirty="0">
                <a:solidFill>
                  <a:srgbClr val="FDFFFD"/>
                </a:solidFill>
                <a:latin typeface="Calibri"/>
                <a:cs typeface="Calibri"/>
              </a:rPr>
              <a:t>n</a:t>
            </a:r>
            <a:endParaRPr>
              <a:latin typeface="Calibri"/>
              <a:cs typeface="Calibri"/>
            </a:endParaRPr>
          </a:p>
          <a:p>
            <a:pPr marL="1049416">
              <a:lnSpc>
                <a:spcPts val="2107"/>
              </a:lnSpc>
              <a:spcBef>
                <a:spcPts val="105"/>
              </a:spcBef>
            </a:pPr>
            <a:r>
              <a:rPr sz="2700" spc="-45" baseline="2022" dirty="0">
                <a:solidFill>
                  <a:srgbClr val="FDFFFD"/>
                </a:solidFill>
                <a:latin typeface="Calibri"/>
                <a:cs typeface="Calibri"/>
              </a:rPr>
              <a:t>d</a:t>
            </a:r>
            <a:r>
              <a:rPr sz="2700" spc="33" baseline="2022" dirty="0">
                <a:solidFill>
                  <a:srgbClr val="FDFFFD"/>
                </a:solidFill>
                <a:latin typeface="Calibri"/>
                <a:cs typeface="Calibri"/>
              </a:rPr>
              <a:t>a</a:t>
            </a:r>
            <a:r>
              <a:rPr sz="2700" spc="-12" baseline="2022" dirty="0">
                <a:solidFill>
                  <a:srgbClr val="FDFFFD"/>
                </a:solidFill>
                <a:latin typeface="Calibri"/>
                <a:cs typeface="Calibri"/>
              </a:rPr>
              <a:t>l</a:t>
            </a:r>
            <a:r>
              <a:rPr sz="2700" spc="33" baseline="2022" dirty="0">
                <a:solidFill>
                  <a:srgbClr val="FDFFFD"/>
                </a:solidFill>
                <a:latin typeface="Calibri"/>
                <a:cs typeface="Calibri"/>
              </a:rPr>
              <a:t>a</a:t>
            </a:r>
            <a:r>
              <a:rPr sz="2700" baseline="2022" dirty="0">
                <a:solidFill>
                  <a:srgbClr val="FDFFFD"/>
                </a:solidFill>
                <a:latin typeface="Calibri"/>
                <a:cs typeface="Calibri"/>
              </a:rPr>
              <a:t>m</a:t>
            </a:r>
            <a:r>
              <a:rPr sz="2700" spc="-145" baseline="2022" dirty="0">
                <a:solidFill>
                  <a:srgbClr val="FDFFFD"/>
                </a:solidFill>
                <a:latin typeface="Calibri"/>
                <a:cs typeface="Calibri"/>
              </a:rPr>
              <a:t> </a:t>
            </a:r>
            <a:r>
              <a:rPr sz="2700" spc="-33" baseline="2022" dirty="0">
                <a:solidFill>
                  <a:srgbClr val="FDFFFD"/>
                </a:solidFill>
                <a:latin typeface="Calibri"/>
                <a:cs typeface="Calibri"/>
              </a:rPr>
              <a:t>m</a:t>
            </a:r>
            <a:r>
              <a:rPr sz="2700" baseline="2022" dirty="0">
                <a:solidFill>
                  <a:srgbClr val="FDFFFD"/>
                </a:solidFill>
                <a:latin typeface="Calibri"/>
                <a:cs typeface="Calibri"/>
              </a:rPr>
              <a:t>e</a:t>
            </a:r>
            <a:r>
              <a:rPr sz="2700" spc="-45" baseline="2022" dirty="0">
                <a:solidFill>
                  <a:srgbClr val="FDFFFD"/>
                </a:solidFill>
                <a:latin typeface="Calibri"/>
                <a:cs typeface="Calibri"/>
              </a:rPr>
              <a:t>n</a:t>
            </a:r>
            <a:r>
              <a:rPr sz="2700" spc="-33" baseline="2022" dirty="0">
                <a:solidFill>
                  <a:srgbClr val="FDFFFD"/>
                </a:solidFill>
                <a:latin typeface="Calibri"/>
                <a:cs typeface="Calibri"/>
              </a:rPr>
              <a:t>j</a:t>
            </a:r>
            <a:r>
              <a:rPr sz="2700" spc="39" baseline="2022" dirty="0">
                <a:solidFill>
                  <a:srgbClr val="FDFFFD"/>
                </a:solidFill>
                <a:latin typeface="Calibri"/>
                <a:cs typeface="Calibri"/>
              </a:rPr>
              <a:t>a</a:t>
            </a:r>
            <a:r>
              <a:rPr sz="2700" spc="12" baseline="2022" dirty="0">
                <a:solidFill>
                  <a:srgbClr val="FDFFFD"/>
                </a:solidFill>
                <a:latin typeface="Calibri"/>
                <a:cs typeface="Calibri"/>
              </a:rPr>
              <a:t>w</a:t>
            </a:r>
            <a:r>
              <a:rPr sz="2700" spc="33" baseline="2022" dirty="0">
                <a:solidFill>
                  <a:srgbClr val="FDFFFD"/>
                </a:solidFill>
                <a:latin typeface="Calibri"/>
                <a:cs typeface="Calibri"/>
              </a:rPr>
              <a:t>a</a:t>
            </a:r>
            <a:r>
              <a:rPr sz="2700" baseline="2022" dirty="0">
                <a:solidFill>
                  <a:srgbClr val="FDFFFD"/>
                </a:solidFill>
                <a:latin typeface="Calibri"/>
                <a:cs typeface="Calibri"/>
              </a:rPr>
              <a:t>b</a:t>
            </a:r>
            <a:r>
              <a:rPr sz="2700" spc="-152" baseline="2022" dirty="0">
                <a:solidFill>
                  <a:srgbClr val="FDFFFD"/>
                </a:solidFill>
                <a:latin typeface="Calibri"/>
                <a:cs typeface="Calibri"/>
              </a:rPr>
              <a:t> </a:t>
            </a:r>
            <a:r>
              <a:rPr sz="2700" spc="-219" baseline="2022" dirty="0">
                <a:solidFill>
                  <a:srgbClr val="FDFFFD"/>
                </a:solidFill>
                <a:latin typeface="Calibri"/>
                <a:cs typeface="Calibri"/>
              </a:rPr>
              <a:t>k</a:t>
            </a:r>
            <a:r>
              <a:rPr sz="2700" baseline="2022" dirty="0">
                <a:solidFill>
                  <a:srgbClr val="FDFFFD"/>
                </a:solidFill>
                <a:latin typeface="Calibri"/>
                <a:cs typeface="Calibri"/>
              </a:rPr>
              <a:t>e</a:t>
            </a:r>
            <a:r>
              <a:rPr sz="2700" spc="-45" baseline="2022" dirty="0">
                <a:solidFill>
                  <a:srgbClr val="FDFFFD"/>
                </a:solidFill>
                <a:latin typeface="Calibri"/>
                <a:cs typeface="Calibri"/>
              </a:rPr>
              <a:t>bu</a:t>
            </a:r>
            <a:r>
              <a:rPr sz="2700" spc="-5" baseline="2022" dirty="0">
                <a:solidFill>
                  <a:srgbClr val="FDFFFD"/>
                </a:solidFill>
                <a:latin typeface="Calibri"/>
                <a:cs typeface="Calibri"/>
              </a:rPr>
              <a:t>t</a:t>
            </a:r>
            <a:r>
              <a:rPr sz="2700" spc="-45" baseline="2022" dirty="0">
                <a:solidFill>
                  <a:srgbClr val="FDFFFD"/>
                </a:solidFill>
                <a:latin typeface="Calibri"/>
                <a:cs typeface="Calibri"/>
              </a:rPr>
              <a:t>uh</a:t>
            </a:r>
            <a:r>
              <a:rPr sz="2700" spc="33" baseline="2022" dirty="0">
                <a:solidFill>
                  <a:srgbClr val="FDFFFD"/>
                </a:solidFill>
                <a:latin typeface="Calibri"/>
                <a:cs typeface="Calibri"/>
              </a:rPr>
              <a:t>a</a:t>
            </a:r>
            <a:r>
              <a:rPr sz="2700" baseline="2022" dirty="0">
                <a:solidFill>
                  <a:srgbClr val="FDFFFD"/>
                </a:solidFill>
                <a:latin typeface="Calibri"/>
                <a:cs typeface="Calibri"/>
              </a:rPr>
              <a:t>n</a:t>
            </a:r>
            <a:r>
              <a:rPr sz="2700" spc="45" baseline="2022" dirty="0">
                <a:solidFill>
                  <a:srgbClr val="FDFFFD"/>
                </a:solidFill>
                <a:latin typeface="Calibri"/>
                <a:cs typeface="Calibri"/>
              </a:rPr>
              <a:t> </a:t>
            </a:r>
            <a:r>
              <a:rPr sz="2700" spc="-39" baseline="2022" dirty="0">
                <a:solidFill>
                  <a:srgbClr val="FDFFFD"/>
                </a:solidFill>
                <a:latin typeface="Calibri"/>
                <a:cs typeface="Calibri"/>
              </a:rPr>
              <a:t>m</a:t>
            </a:r>
            <a:r>
              <a:rPr sz="2700" spc="33" baseline="2022" dirty="0">
                <a:solidFill>
                  <a:srgbClr val="FDFFFD"/>
                </a:solidFill>
                <a:latin typeface="Calibri"/>
                <a:cs typeface="Calibri"/>
              </a:rPr>
              <a:t>a</a:t>
            </a:r>
            <a:r>
              <a:rPr sz="2700" spc="-45" baseline="2022" dirty="0">
                <a:solidFill>
                  <a:srgbClr val="FDFFFD"/>
                </a:solidFill>
                <a:latin typeface="Calibri"/>
                <a:cs typeface="Calibri"/>
              </a:rPr>
              <a:t>nu</a:t>
            </a:r>
            <a:r>
              <a:rPr sz="2700" spc="-5" baseline="2022" dirty="0">
                <a:solidFill>
                  <a:srgbClr val="FDFFFD"/>
                </a:solidFill>
                <a:latin typeface="Calibri"/>
                <a:cs typeface="Calibri"/>
              </a:rPr>
              <a:t>s</a:t>
            </a:r>
            <a:r>
              <a:rPr sz="2700" spc="-12" baseline="2022" dirty="0">
                <a:solidFill>
                  <a:srgbClr val="FDFFFD"/>
                </a:solidFill>
                <a:latin typeface="Calibri"/>
                <a:cs typeface="Calibri"/>
              </a:rPr>
              <a:t>i</a:t>
            </a:r>
            <a:r>
              <a:rPr sz="2700" baseline="2022" dirty="0">
                <a:solidFill>
                  <a:srgbClr val="FDFFFD"/>
                </a:solidFill>
                <a:latin typeface="Calibri"/>
                <a:cs typeface="Calibri"/>
              </a:rPr>
              <a:t>a</a:t>
            </a:r>
            <a:r>
              <a:rPr sz="2700" spc="-72" baseline="2022" dirty="0">
                <a:solidFill>
                  <a:srgbClr val="FDFFFD"/>
                </a:solidFill>
                <a:latin typeface="Calibri"/>
                <a:cs typeface="Calibri"/>
              </a:rPr>
              <a:t> </a:t>
            </a:r>
            <a:r>
              <a:rPr sz="2700" spc="-45" baseline="2022" dirty="0">
                <a:solidFill>
                  <a:srgbClr val="FDFFFD"/>
                </a:solidFill>
                <a:latin typeface="Calibri"/>
                <a:cs typeface="Calibri"/>
              </a:rPr>
              <a:t>(p</a:t>
            </a:r>
            <a:r>
              <a:rPr sz="2700" baseline="2022" dirty="0">
                <a:solidFill>
                  <a:srgbClr val="FDFFFD"/>
                </a:solidFill>
                <a:latin typeface="Calibri"/>
                <a:cs typeface="Calibri"/>
              </a:rPr>
              <a:t>e</a:t>
            </a:r>
            <a:r>
              <a:rPr sz="2700" spc="-45" baseline="2022" dirty="0">
                <a:solidFill>
                  <a:srgbClr val="FDFFFD"/>
                </a:solidFill>
                <a:latin typeface="Calibri"/>
                <a:cs typeface="Calibri"/>
              </a:rPr>
              <a:t>nd</a:t>
            </a:r>
            <a:r>
              <a:rPr sz="2700" spc="-12" baseline="2022" dirty="0">
                <a:solidFill>
                  <a:srgbClr val="FDFFFD"/>
                </a:solidFill>
                <a:latin typeface="Calibri"/>
                <a:cs typeface="Calibri"/>
              </a:rPr>
              <a:t>i</a:t>
            </a:r>
            <a:r>
              <a:rPr sz="2700" spc="-45" baseline="2022" dirty="0">
                <a:solidFill>
                  <a:srgbClr val="FDFFFD"/>
                </a:solidFill>
                <a:latin typeface="Calibri"/>
                <a:cs typeface="Calibri"/>
              </a:rPr>
              <a:t>d</a:t>
            </a:r>
            <a:r>
              <a:rPr sz="2700" spc="-12" baseline="2022" dirty="0">
                <a:solidFill>
                  <a:srgbClr val="FDFFFD"/>
                </a:solidFill>
                <a:latin typeface="Calibri"/>
                <a:cs typeface="Calibri"/>
              </a:rPr>
              <a:t>i</a:t>
            </a:r>
            <a:r>
              <a:rPr sz="2700" spc="-19" baseline="2022" dirty="0">
                <a:solidFill>
                  <a:srgbClr val="FDFFFD"/>
                </a:solidFill>
                <a:latin typeface="Calibri"/>
                <a:cs typeface="Calibri"/>
              </a:rPr>
              <a:t>k</a:t>
            </a:r>
            <a:r>
              <a:rPr sz="2700" spc="39" baseline="2022" dirty="0">
                <a:solidFill>
                  <a:srgbClr val="FDFFFD"/>
                </a:solidFill>
                <a:latin typeface="Calibri"/>
                <a:cs typeface="Calibri"/>
              </a:rPr>
              <a:t>a</a:t>
            </a:r>
            <a:r>
              <a:rPr sz="2700" spc="-45" baseline="2022" dirty="0">
                <a:solidFill>
                  <a:srgbClr val="FDFFFD"/>
                </a:solidFill>
                <a:latin typeface="Calibri"/>
                <a:cs typeface="Calibri"/>
              </a:rPr>
              <a:t>n</a:t>
            </a:r>
            <a:r>
              <a:rPr sz="2700" baseline="2022" dirty="0">
                <a:solidFill>
                  <a:srgbClr val="FDFFFD"/>
                </a:solidFill>
                <a:latin typeface="Calibri"/>
                <a:cs typeface="Calibri"/>
              </a:rPr>
              <a:t>)</a:t>
            </a:r>
            <a:r>
              <a:rPr sz="2700" spc="45" baseline="2022" dirty="0">
                <a:solidFill>
                  <a:srgbClr val="FDFFFD"/>
                </a:solidFill>
                <a:latin typeface="Calibri"/>
                <a:cs typeface="Calibri"/>
              </a:rPr>
              <a:t> </a:t>
            </a:r>
            <a:r>
              <a:rPr sz="2700" spc="-12" baseline="2022" dirty="0">
                <a:solidFill>
                  <a:srgbClr val="FDFFFD"/>
                </a:solidFill>
                <a:latin typeface="Calibri"/>
                <a:cs typeface="Calibri"/>
              </a:rPr>
              <a:t>y</a:t>
            </a:r>
            <a:r>
              <a:rPr sz="2700" spc="33" baseline="2022" dirty="0">
                <a:solidFill>
                  <a:srgbClr val="FDFFFD"/>
                </a:solidFill>
                <a:latin typeface="Calibri"/>
                <a:cs typeface="Calibri"/>
              </a:rPr>
              <a:t>a</a:t>
            </a:r>
            <a:r>
              <a:rPr sz="2700" spc="-45" baseline="2022" dirty="0">
                <a:solidFill>
                  <a:srgbClr val="FDFFFD"/>
                </a:solidFill>
                <a:latin typeface="Calibri"/>
                <a:cs typeface="Calibri"/>
              </a:rPr>
              <a:t>n</a:t>
            </a:r>
            <a:r>
              <a:rPr sz="2700" baseline="2022" dirty="0">
                <a:solidFill>
                  <a:srgbClr val="FDFFFD"/>
                </a:solidFill>
                <a:latin typeface="Calibri"/>
                <a:cs typeface="Calibri"/>
              </a:rPr>
              <a:t>g</a:t>
            </a:r>
            <a:r>
              <a:rPr sz="2700" spc="-159" baseline="2022" dirty="0">
                <a:solidFill>
                  <a:srgbClr val="FDFFFD"/>
                </a:solidFill>
                <a:latin typeface="Calibri"/>
                <a:cs typeface="Calibri"/>
              </a:rPr>
              <a:t> </a:t>
            </a:r>
            <a:r>
              <a:rPr sz="2700" spc="-45" baseline="2022" dirty="0">
                <a:solidFill>
                  <a:srgbClr val="FDFFFD"/>
                </a:solidFill>
                <a:latin typeface="Calibri"/>
                <a:cs typeface="Calibri"/>
              </a:rPr>
              <a:t>b</a:t>
            </a:r>
            <a:r>
              <a:rPr sz="2700" baseline="2022" dirty="0">
                <a:solidFill>
                  <a:srgbClr val="FDFFFD"/>
                </a:solidFill>
                <a:latin typeface="Calibri"/>
                <a:cs typeface="Calibri"/>
              </a:rPr>
              <a:t>e</a:t>
            </a:r>
            <a:r>
              <a:rPr sz="2700" spc="-25" baseline="2022" dirty="0">
                <a:solidFill>
                  <a:srgbClr val="FDFFFD"/>
                </a:solidFill>
                <a:latin typeface="Calibri"/>
                <a:cs typeface="Calibri"/>
              </a:rPr>
              <a:t>r</a:t>
            </a:r>
            <a:r>
              <a:rPr sz="2700" spc="-219" baseline="2022" dirty="0">
                <a:solidFill>
                  <a:srgbClr val="FDFFFD"/>
                </a:solidFill>
                <a:latin typeface="Calibri"/>
                <a:cs typeface="Calibri"/>
              </a:rPr>
              <a:t>k</a:t>
            </a:r>
            <a:r>
              <a:rPr sz="2700" spc="5" baseline="2022" dirty="0">
                <a:solidFill>
                  <a:srgbClr val="FDFFFD"/>
                </a:solidFill>
                <a:latin typeface="Calibri"/>
                <a:cs typeface="Calibri"/>
              </a:rPr>
              <a:t>e</a:t>
            </a:r>
            <a:r>
              <a:rPr sz="2700" spc="-39" baseline="2022" dirty="0">
                <a:solidFill>
                  <a:srgbClr val="FDFFFD"/>
                </a:solidFill>
                <a:latin typeface="Calibri"/>
                <a:cs typeface="Calibri"/>
              </a:rPr>
              <a:t>m</a:t>
            </a:r>
            <a:r>
              <a:rPr sz="2700" spc="-45" baseline="2022" dirty="0">
                <a:solidFill>
                  <a:srgbClr val="FDFFFD"/>
                </a:solidFill>
                <a:latin typeface="Calibri"/>
                <a:cs typeface="Calibri"/>
              </a:rPr>
              <a:t>b</a:t>
            </a:r>
            <a:r>
              <a:rPr sz="2700" spc="39" baseline="2022" dirty="0">
                <a:solidFill>
                  <a:srgbClr val="FDFFFD"/>
                </a:solidFill>
                <a:latin typeface="Calibri"/>
                <a:cs typeface="Calibri"/>
              </a:rPr>
              <a:t>a</a:t>
            </a:r>
            <a:r>
              <a:rPr sz="2700" spc="-45" baseline="2022" dirty="0">
                <a:solidFill>
                  <a:srgbClr val="FDFFFD"/>
                </a:solidFill>
                <a:latin typeface="Calibri"/>
                <a:cs typeface="Calibri"/>
              </a:rPr>
              <a:t>n</a:t>
            </a:r>
            <a:r>
              <a:rPr sz="2700" baseline="2022" dirty="0">
                <a:solidFill>
                  <a:srgbClr val="FDFFFD"/>
                </a:solidFill>
                <a:latin typeface="Calibri"/>
                <a:cs typeface="Calibri"/>
              </a:rPr>
              <a:t>g</a:t>
            </a:r>
            <a:r>
              <a:rPr sz="2700" spc="-52" baseline="2022" dirty="0">
                <a:solidFill>
                  <a:srgbClr val="FDFFFD"/>
                </a:solidFill>
                <a:latin typeface="Calibri"/>
                <a:cs typeface="Calibri"/>
              </a:rPr>
              <a:t> </a:t>
            </a:r>
            <a:r>
              <a:rPr sz="2700" spc="-45" baseline="2022" dirty="0">
                <a:solidFill>
                  <a:srgbClr val="FDFFFD"/>
                </a:solidFill>
                <a:latin typeface="Calibri"/>
                <a:cs typeface="Calibri"/>
              </a:rPr>
              <a:t>d</a:t>
            </a:r>
            <a:r>
              <a:rPr sz="2700" spc="33" baseline="2022" dirty="0">
                <a:solidFill>
                  <a:srgbClr val="FDFFFD"/>
                </a:solidFill>
                <a:latin typeface="Calibri"/>
                <a:cs typeface="Calibri"/>
              </a:rPr>
              <a:t>a</a:t>
            </a:r>
            <a:r>
              <a:rPr sz="2700" spc="-25" baseline="2022" dirty="0">
                <a:solidFill>
                  <a:srgbClr val="FDFFFD"/>
                </a:solidFill>
                <a:latin typeface="Calibri"/>
                <a:cs typeface="Calibri"/>
              </a:rPr>
              <a:t>r</a:t>
            </a:r>
            <a:r>
              <a:rPr sz="2700" baseline="2022" dirty="0">
                <a:solidFill>
                  <a:srgbClr val="FDFFFD"/>
                </a:solidFill>
                <a:latin typeface="Calibri"/>
                <a:cs typeface="Calibri"/>
              </a:rPr>
              <a:t>i</a:t>
            </a:r>
            <a:r>
              <a:rPr sz="2700" spc="-19" baseline="2022" dirty="0">
                <a:solidFill>
                  <a:srgbClr val="FDFFFD"/>
                </a:solidFill>
                <a:latin typeface="Calibri"/>
                <a:cs typeface="Calibri"/>
              </a:rPr>
              <a:t> </a:t>
            </a:r>
            <a:r>
              <a:rPr sz="2700" spc="-33" baseline="2022" dirty="0">
                <a:solidFill>
                  <a:srgbClr val="FDFFFD"/>
                </a:solidFill>
                <a:latin typeface="Calibri"/>
                <a:cs typeface="Calibri"/>
              </a:rPr>
              <a:t>m</a:t>
            </a:r>
            <a:r>
              <a:rPr sz="2700" spc="33" baseline="2022" dirty="0">
                <a:solidFill>
                  <a:srgbClr val="FDFFFD"/>
                </a:solidFill>
                <a:latin typeface="Calibri"/>
                <a:cs typeface="Calibri"/>
              </a:rPr>
              <a:t>a</a:t>
            </a:r>
            <a:r>
              <a:rPr sz="2700" spc="-5" baseline="2022" dirty="0">
                <a:solidFill>
                  <a:srgbClr val="FDFFFD"/>
                </a:solidFill>
                <a:latin typeface="Calibri"/>
                <a:cs typeface="Calibri"/>
              </a:rPr>
              <a:t>s</a:t>
            </a:r>
            <a:r>
              <a:rPr sz="2700" baseline="2022" dirty="0">
                <a:solidFill>
                  <a:srgbClr val="FDFFFD"/>
                </a:solidFill>
                <a:latin typeface="Calibri"/>
                <a:cs typeface="Calibri"/>
              </a:rPr>
              <a:t>a</a:t>
            </a:r>
            <a:r>
              <a:rPr sz="2700" spc="-67" baseline="2022" dirty="0">
                <a:solidFill>
                  <a:srgbClr val="FDFFFD"/>
                </a:solidFill>
                <a:latin typeface="Calibri"/>
                <a:cs typeface="Calibri"/>
              </a:rPr>
              <a:t> </a:t>
            </a:r>
            <a:r>
              <a:rPr sz="2700" spc="-219" baseline="2022" dirty="0">
                <a:solidFill>
                  <a:srgbClr val="FDFFFD"/>
                </a:solidFill>
                <a:latin typeface="Calibri"/>
                <a:cs typeface="Calibri"/>
              </a:rPr>
              <a:t>k</a:t>
            </a:r>
            <a:r>
              <a:rPr sz="2700" baseline="2022" dirty="0">
                <a:solidFill>
                  <a:srgbClr val="FDFFFD"/>
                </a:solidFill>
                <a:latin typeface="Calibri"/>
                <a:cs typeface="Calibri"/>
              </a:rPr>
              <a:t>e</a:t>
            </a:r>
            <a:r>
              <a:rPr sz="2700" spc="92" baseline="2022" dirty="0">
                <a:solidFill>
                  <a:srgbClr val="FDFFFD"/>
                </a:solidFill>
                <a:latin typeface="Calibri"/>
                <a:cs typeface="Calibri"/>
              </a:rPr>
              <a:t> </a:t>
            </a:r>
            <a:r>
              <a:rPr sz="2700" spc="-33" baseline="2022" dirty="0">
                <a:solidFill>
                  <a:srgbClr val="FDFFFD"/>
                </a:solidFill>
                <a:latin typeface="Calibri"/>
                <a:cs typeface="Calibri"/>
              </a:rPr>
              <a:t>m</a:t>
            </a:r>
            <a:r>
              <a:rPr sz="2700" spc="33" baseline="2022" dirty="0">
                <a:solidFill>
                  <a:srgbClr val="FDFFFD"/>
                </a:solidFill>
                <a:latin typeface="Calibri"/>
                <a:cs typeface="Calibri"/>
              </a:rPr>
              <a:t>a</a:t>
            </a:r>
            <a:r>
              <a:rPr sz="2700" spc="-5" baseline="2022" dirty="0">
                <a:solidFill>
                  <a:srgbClr val="FDFFFD"/>
                </a:solidFill>
                <a:latin typeface="Calibri"/>
                <a:cs typeface="Calibri"/>
              </a:rPr>
              <a:t>s</a:t>
            </a:r>
            <a:r>
              <a:rPr sz="2700" baseline="2022" dirty="0">
                <a:solidFill>
                  <a:srgbClr val="FDFFFD"/>
                </a:solidFill>
                <a:latin typeface="Calibri"/>
                <a:cs typeface="Calibri"/>
              </a:rPr>
              <a:t>a                </a:t>
            </a:r>
            <a:r>
              <a:rPr sz="2700" spc="199" baseline="2022" dirty="0">
                <a:solidFill>
                  <a:srgbClr val="FDFFFD"/>
                </a:solidFill>
                <a:latin typeface="Calibri"/>
                <a:cs typeface="Calibri"/>
              </a:rPr>
              <a:t> </a:t>
            </a:r>
            <a:r>
              <a:rPr sz="2400" spc="33" baseline="9356" dirty="0">
                <a:solidFill>
                  <a:srgbClr val="FF0000"/>
                </a:solidFill>
                <a:latin typeface="Bernard MT Condensed"/>
                <a:cs typeface="Bernard MT Condensed"/>
              </a:rPr>
              <a:t>R</a:t>
            </a:r>
            <a:r>
              <a:rPr sz="2400" spc="33" baseline="9356" dirty="0">
                <a:solidFill>
                  <a:srgbClr val="FFC000"/>
                </a:solidFill>
                <a:latin typeface="Bernard MT Condensed"/>
                <a:cs typeface="Bernard MT Condensed"/>
              </a:rPr>
              <a:t>a</a:t>
            </a:r>
            <a:r>
              <a:rPr sz="2400" spc="-19" baseline="9356" dirty="0">
                <a:solidFill>
                  <a:srgbClr val="FFC000"/>
                </a:solidFill>
                <a:latin typeface="Bernard MT Condensed"/>
                <a:cs typeface="Bernard MT Condensed"/>
              </a:rPr>
              <a:t>j</a:t>
            </a:r>
            <a:r>
              <a:rPr sz="2400" spc="33" baseline="9356" dirty="0">
                <a:solidFill>
                  <a:srgbClr val="FFC000"/>
                </a:solidFill>
                <a:latin typeface="Bernard MT Condensed"/>
                <a:cs typeface="Bernard MT Condensed"/>
              </a:rPr>
              <a:t>a</a:t>
            </a:r>
            <a:r>
              <a:rPr sz="2400" spc="-33" baseline="9356" dirty="0">
                <a:solidFill>
                  <a:srgbClr val="FFC000"/>
                </a:solidFill>
                <a:latin typeface="Bernard MT Condensed"/>
                <a:cs typeface="Bernard MT Condensed"/>
              </a:rPr>
              <a:t>w</a:t>
            </a:r>
            <a:r>
              <a:rPr sz="2400" spc="33" baseline="9356" dirty="0">
                <a:solidFill>
                  <a:srgbClr val="FFC000"/>
                </a:solidFill>
                <a:latin typeface="Bernard MT Condensed"/>
                <a:cs typeface="Bernard MT Condensed"/>
              </a:rPr>
              <a:t>a</a:t>
            </a:r>
            <a:r>
              <a:rPr sz="2400" spc="-19" baseline="9356" dirty="0">
                <a:solidFill>
                  <a:srgbClr val="FFC000"/>
                </a:solidFill>
                <a:latin typeface="Bernard MT Condensed"/>
                <a:cs typeface="Bernard MT Condensed"/>
              </a:rPr>
              <a:t>l</a:t>
            </a:r>
            <a:r>
              <a:rPr sz="2400" baseline="9356" dirty="0">
                <a:solidFill>
                  <a:srgbClr val="FFC000"/>
                </a:solidFill>
                <a:latin typeface="Bernard MT Condensed"/>
                <a:cs typeface="Bernard MT Condensed"/>
              </a:rPr>
              <a:t>i</a:t>
            </a:r>
            <a:r>
              <a:rPr sz="2400" spc="-100" baseline="9356" dirty="0">
                <a:solidFill>
                  <a:srgbClr val="FFC000"/>
                </a:solidFill>
                <a:latin typeface="Bernard MT Condensed"/>
                <a:cs typeface="Bernard MT Condensed"/>
              </a:rPr>
              <a:t> </a:t>
            </a:r>
            <a:r>
              <a:rPr sz="2400" spc="52" baseline="9356" dirty="0">
                <a:solidFill>
                  <a:srgbClr val="FF0000"/>
                </a:solidFill>
                <a:latin typeface="Bernard MT Condensed"/>
                <a:cs typeface="Bernard MT Condensed"/>
              </a:rPr>
              <a:t>F</a:t>
            </a:r>
            <a:r>
              <a:rPr sz="2400" spc="-19" baseline="9356" dirty="0">
                <a:solidFill>
                  <a:srgbClr val="FFC000"/>
                </a:solidFill>
                <a:latin typeface="Bernard MT Condensed"/>
                <a:cs typeface="Bernard MT Condensed"/>
              </a:rPr>
              <a:t>i</a:t>
            </a:r>
            <a:r>
              <a:rPr sz="2400" spc="33" baseline="9356" dirty="0">
                <a:solidFill>
                  <a:srgbClr val="FFC000"/>
                </a:solidFill>
                <a:latin typeface="Bernard MT Condensed"/>
                <a:cs typeface="Bernard MT Condensed"/>
              </a:rPr>
              <a:t>g</a:t>
            </a:r>
            <a:r>
              <a:rPr sz="2400" spc="12" baseline="9356" dirty="0">
                <a:solidFill>
                  <a:srgbClr val="FFC000"/>
                </a:solidFill>
                <a:latin typeface="Bernard MT Condensed"/>
                <a:cs typeface="Bernard MT Condensed"/>
              </a:rPr>
              <a:t>h</a:t>
            </a:r>
            <a:r>
              <a:rPr sz="2400" spc="-33" baseline="9356" dirty="0">
                <a:solidFill>
                  <a:srgbClr val="FFC000"/>
                </a:solidFill>
                <a:latin typeface="Bernard MT Condensed"/>
                <a:cs typeface="Bernard MT Condensed"/>
              </a:rPr>
              <a:t>t</a:t>
            </a:r>
            <a:r>
              <a:rPr sz="2400" spc="19" baseline="9356" dirty="0">
                <a:solidFill>
                  <a:srgbClr val="FFC000"/>
                </a:solidFill>
                <a:latin typeface="Bernard MT Condensed"/>
                <a:cs typeface="Bernard MT Condensed"/>
              </a:rPr>
              <a:t>-</a:t>
            </a:r>
            <a:r>
              <a:rPr sz="2400" spc="33" baseline="9356" dirty="0">
                <a:solidFill>
                  <a:srgbClr val="FF0000"/>
                </a:solidFill>
                <a:latin typeface="Bernard MT Condensed"/>
                <a:cs typeface="Bernard MT Condensed"/>
              </a:rPr>
              <a:t>X</a:t>
            </a:r>
            <a:r>
              <a:rPr sz="2400" spc="-19" baseline="9356" dirty="0">
                <a:solidFill>
                  <a:srgbClr val="FFC000"/>
                </a:solidFill>
                <a:latin typeface="Bernard MT Condensed"/>
                <a:cs typeface="Bernard MT Condensed"/>
              </a:rPr>
              <a:t>’</a:t>
            </a:r>
            <a:r>
              <a:rPr sz="2400" spc="12" baseline="9356" dirty="0">
                <a:solidFill>
                  <a:srgbClr val="FFC000"/>
                </a:solidFill>
                <a:latin typeface="Bernard MT Condensed"/>
                <a:cs typeface="Bernard MT Condensed"/>
              </a:rPr>
              <a:t>3</a:t>
            </a:r>
            <a:r>
              <a:rPr sz="2400" baseline="9356" dirty="0">
                <a:solidFill>
                  <a:srgbClr val="FFC000"/>
                </a:solidFill>
                <a:latin typeface="Bernard MT Condensed"/>
                <a:cs typeface="Bernard MT Condensed"/>
              </a:rPr>
              <a:t>4</a:t>
            </a:r>
            <a:endParaRPr sz="1600">
              <a:latin typeface="Bernard MT Condensed"/>
              <a:cs typeface="Bernard MT Condense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15"/>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16" name="object 16"/>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17" name="object 17"/>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18" name="object 18"/>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19" name="object 19"/>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20" name="object 20"/>
          <p:cNvSpPr/>
          <p:nvPr/>
        </p:nvSpPr>
        <p:spPr>
          <a:xfrm>
            <a:off x="558801" y="749301"/>
            <a:ext cx="8445500" cy="5600700"/>
          </a:xfrm>
          <a:custGeom>
            <a:avLst/>
            <a:gdLst/>
            <a:ahLst/>
            <a:cxnLst/>
            <a:rect l="l" t="t" r="r" b="b"/>
            <a:pathLst>
              <a:path w="6334125" h="4200525">
                <a:moveTo>
                  <a:pt x="0" y="99949"/>
                </a:moveTo>
                <a:lnTo>
                  <a:pt x="16382" y="45212"/>
                </a:lnTo>
                <a:lnTo>
                  <a:pt x="58775" y="8889"/>
                </a:lnTo>
                <a:lnTo>
                  <a:pt x="100152" y="0"/>
                </a:lnTo>
                <a:lnTo>
                  <a:pt x="6233922" y="0"/>
                </a:lnTo>
                <a:lnTo>
                  <a:pt x="6288913" y="16383"/>
                </a:lnTo>
                <a:lnTo>
                  <a:pt x="6325234" y="58674"/>
                </a:lnTo>
                <a:lnTo>
                  <a:pt x="6334125" y="99949"/>
                </a:lnTo>
                <a:lnTo>
                  <a:pt x="6334125" y="4100512"/>
                </a:lnTo>
                <a:lnTo>
                  <a:pt x="6317742" y="4155351"/>
                </a:lnTo>
                <a:lnTo>
                  <a:pt x="6275324" y="4191609"/>
                </a:lnTo>
                <a:lnTo>
                  <a:pt x="6233922" y="4200525"/>
                </a:lnTo>
                <a:lnTo>
                  <a:pt x="100152" y="4200525"/>
                </a:lnTo>
                <a:lnTo>
                  <a:pt x="45237" y="4184167"/>
                </a:lnTo>
                <a:lnTo>
                  <a:pt x="8928" y="4141838"/>
                </a:lnTo>
                <a:lnTo>
                  <a:pt x="0" y="4100512"/>
                </a:lnTo>
                <a:lnTo>
                  <a:pt x="0" y="99949"/>
                </a:lnTo>
                <a:close/>
              </a:path>
            </a:pathLst>
          </a:custGeom>
          <a:ln w="38100">
            <a:solidFill>
              <a:srgbClr val="453C2C"/>
            </a:solidFill>
          </a:ln>
        </p:spPr>
        <p:txBody>
          <a:bodyPr wrap="square" lIns="0" tIns="0" rIns="0" bIns="0" rtlCol="0">
            <a:noAutofit/>
          </a:bodyPr>
          <a:lstStyle/>
          <a:p>
            <a:endParaRPr sz="2400"/>
          </a:p>
        </p:txBody>
      </p:sp>
      <p:sp>
        <p:nvSpPr>
          <p:cNvPr id="21" name="object 21"/>
          <p:cNvSpPr/>
          <p:nvPr/>
        </p:nvSpPr>
        <p:spPr>
          <a:xfrm>
            <a:off x="393700" y="4445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D24716"/>
          </a:solidFill>
        </p:spPr>
        <p:txBody>
          <a:bodyPr wrap="square" lIns="0" tIns="0" rIns="0" bIns="0" rtlCol="0">
            <a:noAutofit/>
          </a:bodyPr>
          <a:lstStyle/>
          <a:p>
            <a:endParaRPr sz="2400"/>
          </a:p>
        </p:txBody>
      </p:sp>
      <p:sp>
        <p:nvSpPr>
          <p:cNvPr id="22" name="object 22"/>
          <p:cNvSpPr/>
          <p:nvPr/>
        </p:nvSpPr>
        <p:spPr>
          <a:xfrm>
            <a:off x="736601" y="444500"/>
            <a:ext cx="190500" cy="533400"/>
          </a:xfrm>
          <a:custGeom>
            <a:avLst/>
            <a:gdLst/>
            <a:ahLst/>
            <a:cxnLst/>
            <a:rect l="l" t="t" r="r" b="b"/>
            <a:pathLst>
              <a:path w="142875" h="400050">
                <a:moveTo>
                  <a:pt x="0" y="400050"/>
                </a:moveTo>
                <a:lnTo>
                  <a:pt x="142875" y="400050"/>
                </a:lnTo>
                <a:lnTo>
                  <a:pt x="142875" y="0"/>
                </a:lnTo>
                <a:lnTo>
                  <a:pt x="0" y="0"/>
                </a:lnTo>
                <a:lnTo>
                  <a:pt x="0" y="400050"/>
                </a:lnTo>
                <a:close/>
              </a:path>
            </a:pathLst>
          </a:custGeom>
          <a:solidFill>
            <a:srgbClr val="00AF4F"/>
          </a:solidFill>
        </p:spPr>
        <p:txBody>
          <a:bodyPr wrap="square" lIns="0" tIns="0" rIns="0" bIns="0" rtlCol="0">
            <a:noAutofit/>
          </a:bodyPr>
          <a:lstStyle/>
          <a:p>
            <a:endParaRPr sz="2400"/>
          </a:p>
        </p:txBody>
      </p:sp>
      <p:sp>
        <p:nvSpPr>
          <p:cNvPr id="23" name="object 23"/>
          <p:cNvSpPr/>
          <p:nvPr/>
        </p:nvSpPr>
        <p:spPr>
          <a:xfrm>
            <a:off x="952500" y="444500"/>
            <a:ext cx="0" cy="533400"/>
          </a:xfrm>
          <a:custGeom>
            <a:avLst/>
            <a:gdLst/>
            <a:ahLst/>
            <a:cxnLst/>
            <a:rect l="l" t="t" r="r" b="b"/>
            <a:pathLst>
              <a:path h="400050">
                <a:moveTo>
                  <a:pt x="0" y="0"/>
                </a:moveTo>
                <a:lnTo>
                  <a:pt x="0" y="400050"/>
                </a:lnTo>
              </a:path>
            </a:pathLst>
          </a:custGeom>
          <a:ln w="58419">
            <a:solidFill>
              <a:srgbClr val="006EBE"/>
            </a:solidFill>
          </a:ln>
        </p:spPr>
        <p:txBody>
          <a:bodyPr wrap="square" lIns="0" tIns="0" rIns="0" bIns="0" rtlCol="0">
            <a:noAutofit/>
          </a:bodyPr>
          <a:lstStyle/>
          <a:p>
            <a:endParaRPr sz="2400"/>
          </a:p>
        </p:txBody>
      </p:sp>
      <p:sp>
        <p:nvSpPr>
          <p:cNvPr id="24" name="object 24"/>
          <p:cNvSpPr/>
          <p:nvPr/>
        </p:nvSpPr>
        <p:spPr>
          <a:xfrm>
            <a:off x="8788400" y="4445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000000"/>
          </a:solidFill>
        </p:spPr>
        <p:txBody>
          <a:bodyPr wrap="square" lIns="0" tIns="0" rIns="0" bIns="0" rtlCol="0">
            <a:noAutofit/>
          </a:bodyPr>
          <a:lstStyle/>
          <a:p>
            <a:endParaRPr sz="2400"/>
          </a:p>
        </p:txBody>
      </p:sp>
      <p:sp>
        <p:nvSpPr>
          <p:cNvPr id="25" name="object 25"/>
          <p:cNvSpPr/>
          <p:nvPr/>
        </p:nvSpPr>
        <p:spPr>
          <a:xfrm>
            <a:off x="565149" y="6026149"/>
            <a:ext cx="8445584" cy="0"/>
          </a:xfrm>
          <a:custGeom>
            <a:avLst/>
            <a:gdLst/>
            <a:ahLst/>
            <a:cxnLst/>
            <a:rect l="l" t="t" r="r" b="b"/>
            <a:pathLst>
              <a:path w="6334188">
                <a:moveTo>
                  <a:pt x="0" y="0"/>
                </a:moveTo>
                <a:lnTo>
                  <a:pt x="6334188" y="0"/>
                </a:lnTo>
              </a:path>
            </a:pathLst>
          </a:custGeom>
          <a:ln w="9534">
            <a:solidFill>
              <a:srgbClr val="000000"/>
            </a:solidFill>
          </a:ln>
        </p:spPr>
        <p:txBody>
          <a:bodyPr wrap="square" lIns="0" tIns="0" rIns="0" bIns="0" rtlCol="0">
            <a:noAutofit/>
          </a:bodyPr>
          <a:lstStyle/>
          <a:p>
            <a:endParaRPr sz="2400"/>
          </a:p>
        </p:txBody>
      </p:sp>
      <p:sp>
        <p:nvSpPr>
          <p:cNvPr id="26" name="object 26"/>
          <p:cNvSpPr/>
          <p:nvPr/>
        </p:nvSpPr>
        <p:spPr>
          <a:xfrm>
            <a:off x="8064501" y="469900"/>
            <a:ext cx="723900" cy="508000"/>
          </a:xfrm>
          <a:prstGeom prst="rect">
            <a:avLst/>
          </a:prstGeom>
          <a:blipFill>
            <a:blip r:embed="rId2" cstate="print"/>
            <a:stretch>
              <a:fillRect/>
            </a:stretch>
          </a:blipFill>
        </p:spPr>
        <p:txBody>
          <a:bodyPr wrap="square" lIns="0" tIns="0" rIns="0" bIns="0" rtlCol="0">
            <a:noAutofit/>
          </a:bodyPr>
          <a:lstStyle/>
          <a:p>
            <a:endParaRPr sz="2400"/>
          </a:p>
        </p:txBody>
      </p:sp>
      <p:sp>
        <p:nvSpPr>
          <p:cNvPr id="27" name="object 27"/>
          <p:cNvSpPr/>
          <p:nvPr/>
        </p:nvSpPr>
        <p:spPr>
          <a:xfrm>
            <a:off x="990600" y="431801"/>
            <a:ext cx="7797800" cy="546100"/>
          </a:xfrm>
          <a:custGeom>
            <a:avLst/>
            <a:gdLst/>
            <a:ahLst/>
            <a:cxnLst/>
            <a:rect l="l" t="t" r="r" b="b"/>
            <a:pathLst>
              <a:path w="5848350" h="409575">
                <a:moveTo>
                  <a:pt x="0" y="409575"/>
                </a:moveTo>
                <a:lnTo>
                  <a:pt x="5848350" y="409575"/>
                </a:lnTo>
                <a:lnTo>
                  <a:pt x="5848350" y="0"/>
                </a:lnTo>
                <a:lnTo>
                  <a:pt x="0" y="0"/>
                </a:lnTo>
                <a:lnTo>
                  <a:pt x="0" y="409575"/>
                </a:lnTo>
                <a:close/>
              </a:path>
            </a:pathLst>
          </a:custGeom>
          <a:solidFill>
            <a:srgbClr val="FDFD00"/>
          </a:solidFill>
        </p:spPr>
        <p:txBody>
          <a:bodyPr wrap="square" lIns="0" tIns="0" rIns="0" bIns="0" rtlCol="0">
            <a:noAutofit/>
          </a:bodyPr>
          <a:lstStyle/>
          <a:p>
            <a:endParaRPr sz="2400"/>
          </a:p>
        </p:txBody>
      </p:sp>
      <p:sp>
        <p:nvSpPr>
          <p:cNvPr id="28" name="object 28"/>
          <p:cNvSpPr/>
          <p:nvPr/>
        </p:nvSpPr>
        <p:spPr>
          <a:xfrm>
            <a:off x="5143501" y="4229101"/>
            <a:ext cx="1282700" cy="749300"/>
          </a:xfrm>
          <a:custGeom>
            <a:avLst/>
            <a:gdLst/>
            <a:ahLst/>
            <a:cxnLst/>
            <a:rect l="l" t="t" r="r" b="b"/>
            <a:pathLst>
              <a:path w="962025" h="561975">
                <a:moveTo>
                  <a:pt x="680212" y="421513"/>
                </a:moveTo>
                <a:lnTo>
                  <a:pt x="680212" y="561975"/>
                </a:lnTo>
                <a:lnTo>
                  <a:pt x="962025" y="281050"/>
                </a:lnTo>
                <a:lnTo>
                  <a:pt x="680212" y="0"/>
                </a:lnTo>
                <a:lnTo>
                  <a:pt x="680212" y="140462"/>
                </a:lnTo>
                <a:lnTo>
                  <a:pt x="0" y="140462"/>
                </a:lnTo>
                <a:lnTo>
                  <a:pt x="0" y="421513"/>
                </a:lnTo>
                <a:lnTo>
                  <a:pt x="680212" y="421513"/>
                </a:lnTo>
                <a:close/>
              </a:path>
            </a:pathLst>
          </a:custGeom>
          <a:solidFill>
            <a:srgbClr val="000000"/>
          </a:solidFill>
        </p:spPr>
        <p:txBody>
          <a:bodyPr wrap="square" lIns="0" tIns="0" rIns="0" bIns="0" rtlCol="0">
            <a:noAutofit/>
          </a:bodyPr>
          <a:lstStyle/>
          <a:p>
            <a:endParaRPr sz="2400"/>
          </a:p>
        </p:txBody>
      </p:sp>
      <p:sp>
        <p:nvSpPr>
          <p:cNvPr id="29" name="object 29"/>
          <p:cNvSpPr/>
          <p:nvPr/>
        </p:nvSpPr>
        <p:spPr>
          <a:xfrm>
            <a:off x="825500" y="4343401"/>
            <a:ext cx="1016000" cy="520700"/>
          </a:xfrm>
          <a:custGeom>
            <a:avLst/>
            <a:gdLst/>
            <a:ahLst/>
            <a:cxnLst/>
            <a:rect l="l" t="t" r="r" b="b"/>
            <a:pathLst>
              <a:path w="762000" h="390525">
                <a:moveTo>
                  <a:pt x="0" y="390525"/>
                </a:moveTo>
                <a:lnTo>
                  <a:pt x="762000" y="390525"/>
                </a:lnTo>
                <a:lnTo>
                  <a:pt x="762000" y="0"/>
                </a:lnTo>
                <a:lnTo>
                  <a:pt x="0" y="0"/>
                </a:lnTo>
                <a:lnTo>
                  <a:pt x="0" y="390525"/>
                </a:lnTo>
                <a:close/>
              </a:path>
            </a:pathLst>
          </a:custGeom>
          <a:solidFill>
            <a:srgbClr val="D24716"/>
          </a:solidFill>
        </p:spPr>
        <p:txBody>
          <a:bodyPr wrap="square" lIns="0" tIns="0" rIns="0" bIns="0" rtlCol="0">
            <a:noAutofit/>
          </a:bodyPr>
          <a:lstStyle/>
          <a:p>
            <a:endParaRPr sz="2400"/>
          </a:p>
        </p:txBody>
      </p:sp>
      <p:sp>
        <p:nvSpPr>
          <p:cNvPr id="30" name="object 30"/>
          <p:cNvSpPr/>
          <p:nvPr/>
        </p:nvSpPr>
        <p:spPr>
          <a:xfrm>
            <a:off x="7874001" y="4343401"/>
            <a:ext cx="800100" cy="520700"/>
          </a:xfrm>
          <a:custGeom>
            <a:avLst/>
            <a:gdLst/>
            <a:ahLst/>
            <a:cxnLst/>
            <a:rect l="l" t="t" r="r" b="b"/>
            <a:pathLst>
              <a:path w="600075" h="390525">
                <a:moveTo>
                  <a:pt x="0" y="390525"/>
                </a:moveTo>
                <a:lnTo>
                  <a:pt x="600075" y="390525"/>
                </a:lnTo>
                <a:lnTo>
                  <a:pt x="600075" y="0"/>
                </a:lnTo>
                <a:lnTo>
                  <a:pt x="0" y="0"/>
                </a:lnTo>
                <a:lnTo>
                  <a:pt x="0" y="390525"/>
                </a:lnTo>
                <a:close/>
              </a:path>
            </a:pathLst>
          </a:custGeom>
          <a:solidFill>
            <a:srgbClr val="936050"/>
          </a:solidFill>
        </p:spPr>
        <p:txBody>
          <a:bodyPr wrap="square" lIns="0" tIns="0" rIns="0" bIns="0" rtlCol="0">
            <a:noAutofit/>
          </a:bodyPr>
          <a:lstStyle/>
          <a:p>
            <a:endParaRPr sz="2400"/>
          </a:p>
        </p:txBody>
      </p:sp>
      <p:sp>
        <p:nvSpPr>
          <p:cNvPr id="31" name="object 31"/>
          <p:cNvSpPr/>
          <p:nvPr/>
        </p:nvSpPr>
        <p:spPr>
          <a:xfrm>
            <a:off x="660401" y="5168901"/>
            <a:ext cx="8242300" cy="749300"/>
          </a:xfrm>
          <a:prstGeom prst="rect">
            <a:avLst/>
          </a:prstGeom>
          <a:blipFill>
            <a:blip r:embed="rId3" cstate="print"/>
            <a:stretch>
              <a:fillRect/>
            </a:stretch>
          </a:blipFill>
        </p:spPr>
        <p:txBody>
          <a:bodyPr wrap="square" lIns="0" tIns="0" rIns="0" bIns="0" rtlCol="0">
            <a:noAutofit/>
          </a:bodyPr>
          <a:lstStyle/>
          <a:p>
            <a:endParaRPr sz="2400"/>
          </a:p>
        </p:txBody>
      </p:sp>
      <p:sp>
        <p:nvSpPr>
          <p:cNvPr id="32" name="object 32"/>
          <p:cNvSpPr/>
          <p:nvPr/>
        </p:nvSpPr>
        <p:spPr>
          <a:xfrm>
            <a:off x="660401" y="5168901"/>
            <a:ext cx="8242300" cy="749300"/>
          </a:xfrm>
          <a:custGeom>
            <a:avLst/>
            <a:gdLst/>
            <a:ahLst/>
            <a:cxnLst/>
            <a:rect l="l" t="t" r="r" b="b"/>
            <a:pathLst>
              <a:path w="6181725" h="561975">
                <a:moveTo>
                  <a:pt x="0" y="561975"/>
                </a:moveTo>
                <a:lnTo>
                  <a:pt x="6181725" y="561975"/>
                </a:lnTo>
                <a:lnTo>
                  <a:pt x="6181725" y="0"/>
                </a:lnTo>
                <a:lnTo>
                  <a:pt x="0" y="0"/>
                </a:lnTo>
                <a:lnTo>
                  <a:pt x="0" y="561975"/>
                </a:lnTo>
                <a:close/>
              </a:path>
            </a:pathLst>
          </a:custGeom>
          <a:ln w="38100">
            <a:solidFill>
              <a:srgbClr val="FDFD00"/>
            </a:solidFill>
          </a:ln>
        </p:spPr>
        <p:txBody>
          <a:bodyPr wrap="square" lIns="0" tIns="0" rIns="0" bIns="0" rtlCol="0">
            <a:noAutofit/>
          </a:bodyPr>
          <a:lstStyle/>
          <a:p>
            <a:endParaRPr sz="2400"/>
          </a:p>
        </p:txBody>
      </p:sp>
      <p:sp>
        <p:nvSpPr>
          <p:cNvPr id="33" name="object 33"/>
          <p:cNvSpPr/>
          <p:nvPr/>
        </p:nvSpPr>
        <p:spPr>
          <a:xfrm>
            <a:off x="787400" y="2197100"/>
            <a:ext cx="787400" cy="609600"/>
          </a:xfrm>
          <a:prstGeom prst="rect">
            <a:avLst/>
          </a:prstGeom>
          <a:blipFill>
            <a:blip r:embed="rId4" cstate="print"/>
            <a:stretch>
              <a:fillRect/>
            </a:stretch>
          </a:blipFill>
        </p:spPr>
        <p:txBody>
          <a:bodyPr wrap="square" lIns="0" tIns="0" rIns="0" bIns="0" rtlCol="0">
            <a:noAutofit/>
          </a:bodyPr>
          <a:lstStyle/>
          <a:p>
            <a:endParaRPr sz="2400"/>
          </a:p>
        </p:txBody>
      </p:sp>
      <p:sp>
        <p:nvSpPr>
          <p:cNvPr id="34" name="object 34"/>
          <p:cNvSpPr/>
          <p:nvPr/>
        </p:nvSpPr>
        <p:spPr>
          <a:xfrm>
            <a:off x="825500" y="2235200"/>
            <a:ext cx="660400" cy="482600"/>
          </a:xfrm>
          <a:prstGeom prst="rect">
            <a:avLst/>
          </a:prstGeom>
          <a:blipFill>
            <a:blip r:embed="rId5" cstate="print"/>
            <a:stretch>
              <a:fillRect/>
            </a:stretch>
          </a:blipFill>
        </p:spPr>
        <p:txBody>
          <a:bodyPr wrap="square" lIns="0" tIns="0" rIns="0" bIns="0" rtlCol="0">
            <a:noAutofit/>
          </a:bodyPr>
          <a:lstStyle/>
          <a:p>
            <a:endParaRPr sz="2400"/>
          </a:p>
        </p:txBody>
      </p:sp>
      <p:sp>
        <p:nvSpPr>
          <p:cNvPr id="35" name="object 35"/>
          <p:cNvSpPr/>
          <p:nvPr/>
        </p:nvSpPr>
        <p:spPr>
          <a:xfrm>
            <a:off x="4191001" y="3289301"/>
            <a:ext cx="800100" cy="749300"/>
          </a:xfrm>
          <a:prstGeom prst="rect">
            <a:avLst/>
          </a:prstGeom>
          <a:blipFill>
            <a:blip r:embed="rId6" cstate="print"/>
            <a:stretch>
              <a:fillRect/>
            </a:stretch>
          </a:blipFill>
        </p:spPr>
        <p:txBody>
          <a:bodyPr wrap="square" lIns="0" tIns="0" rIns="0" bIns="0" rtlCol="0">
            <a:noAutofit/>
          </a:bodyPr>
          <a:lstStyle/>
          <a:p>
            <a:endParaRPr sz="2400"/>
          </a:p>
        </p:txBody>
      </p:sp>
      <p:sp>
        <p:nvSpPr>
          <p:cNvPr id="36" name="object 36"/>
          <p:cNvSpPr/>
          <p:nvPr/>
        </p:nvSpPr>
        <p:spPr>
          <a:xfrm>
            <a:off x="2806701" y="3035301"/>
            <a:ext cx="774700" cy="927100"/>
          </a:xfrm>
          <a:prstGeom prst="rect">
            <a:avLst/>
          </a:prstGeom>
          <a:blipFill>
            <a:blip r:embed="rId7" cstate="print"/>
            <a:stretch>
              <a:fillRect/>
            </a:stretch>
          </a:blipFill>
        </p:spPr>
        <p:txBody>
          <a:bodyPr wrap="square" lIns="0" tIns="0" rIns="0" bIns="0" rtlCol="0">
            <a:noAutofit/>
          </a:bodyPr>
          <a:lstStyle/>
          <a:p>
            <a:endParaRPr sz="2400"/>
          </a:p>
        </p:txBody>
      </p:sp>
      <p:sp>
        <p:nvSpPr>
          <p:cNvPr id="37" name="object 37"/>
          <p:cNvSpPr/>
          <p:nvPr/>
        </p:nvSpPr>
        <p:spPr>
          <a:xfrm>
            <a:off x="2844801" y="3060701"/>
            <a:ext cx="647700" cy="825500"/>
          </a:xfrm>
          <a:prstGeom prst="rect">
            <a:avLst/>
          </a:prstGeom>
          <a:blipFill>
            <a:blip r:embed="rId8" cstate="print"/>
            <a:stretch>
              <a:fillRect/>
            </a:stretch>
          </a:blipFill>
        </p:spPr>
        <p:txBody>
          <a:bodyPr wrap="square" lIns="0" tIns="0" rIns="0" bIns="0" rtlCol="0">
            <a:noAutofit/>
          </a:bodyPr>
          <a:lstStyle/>
          <a:p>
            <a:endParaRPr sz="2400"/>
          </a:p>
        </p:txBody>
      </p:sp>
      <p:sp>
        <p:nvSpPr>
          <p:cNvPr id="38" name="object 38"/>
          <p:cNvSpPr/>
          <p:nvPr/>
        </p:nvSpPr>
        <p:spPr>
          <a:xfrm>
            <a:off x="3162301" y="1879600"/>
            <a:ext cx="1028700" cy="787400"/>
          </a:xfrm>
          <a:prstGeom prst="rect">
            <a:avLst/>
          </a:prstGeom>
          <a:blipFill>
            <a:blip r:embed="rId9" cstate="print"/>
            <a:stretch>
              <a:fillRect/>
            </a:stretch>
          </a:blipFill>
        </p:spPr>
        <p:txBody>
          <a:bodyPr wrap="square" lIns="0" tIns="0" rIns="0" bIns="0" rtlCol="0">
            <a:noAutofit/>
          </a:bodyPr>
          <a:lstStyle/>
          <a:p>
            <a:endParaRPr sz="2400"/>
          </a:p>
        </p:txBody>
      </p:sp>
      <p:sp>
        <p:nvSpPr>
          <p:cNvPr id="39" name="object 39"/>
          <p:cNvSpPr/>
          <p:nvPr/>
        </p:nvSpPr>
        <p:spPr>
          <a:xfrm>
            <a:off x="1168401" y="2946401"/>
            <a:ext cx="1028700" cy="749300"/>
          </a:xfrm>
          <a:prstGeom prst="rect">
            <a:avLst/>
          </a:prstGeom>
          <a:blipFill>
            <a:blip r:embed="rId10" cstate="print"/>
            <a:stretch>
              <a:fillRect/>
            </a:stretch>
          </a:blipFill>
        </p:spPr>
        <p:txBody>
          <a:bodyPr wrap="square" lIns="0" tIns="0" rIns="0" bIns="0" rtlCol="0">
            <a:noAutofit/>
          </a:bodyPr>
          <a:lstStyle/>
          <a:p>
            <a:endParaRPr sz="2400"/>
          </a:p>
        </p:txBody>
      </p:sp>
      <p:sp>
        <p:nvSpPr>
          <p:cNvPr id="40" name="object 40"/>
          <p:cNvSpPr/>
          <p:nvPr/>
        </p:nvSpPr>
        <p:spPr>
          <a:xfrm>
            <a:off x="4432300" y="1244600"/>
            <a:ext cx="711200" cy="939800"/>
          </a:xfrm>
          <a:prstGeom prst="rect">
            <a:avLst/>
          </a:prstGeom>
          <a:blipFill>
            <a:blip r:embed="rId11" cstate="print"/>
            <a:stretch>
              <a:fillRect/>
            </a:stretch>
          </a:blipFill>
        </p:spPr>
        <p:txBody>
          <a:bodyPr wrap="square" lIns="0" tIns="0" rIns="0" bIns="0" rtlCol="0">
            <a:noAutofit/>
          </a:bodyPr>
          <a:lstStyle/>
          <a:p>
            <a:endParaRPr sz="2400"/>
          </a:p>
        </p:txBody>
      </p:sp>
      <p:sp>
        <p:nvSpPr>
          <p:cNvPr id="41" name="object 41"/>
          <p:cNvSpPr/>
          <p:nvPr/>
        </p:nvSpPr>
        <p:spPr>
          <a:xfrm>
            <a:off x="1790701" y="1524000"/>
            <a:ext cx="1028700" cy="838200"/>
          </a:xfrm>
          <a:prstGeom prst="rect">
            <a:avLst/>
          </a:prstGeom>
          <a:blipFill>
            <a:blip r:embed="rId12" cstate="print"/>
            <a:stretch>
              <a:fillRect/>
            </a:stretch>
          </a:blipFill>
        </p:spPr>
        <p:txBody>
          <a:bodyPr wrap="square" lIns="0" tIns="0" rIns="0" bIns="0" rtlCol="0">
            <a:noAutofit/>
          </a:bodyPr>
          <a:lstStyle/>
          <a:p>
            <a:endParaRPr sz="2400"/>
          </a:p>
        </p:txBody>
      </p:sp>
      <p:sp>
        <p:nvSpPr>
          <p:cNvPr id="42" name="object 42"/>
          <p:cNvSpPr/>
          <p:nvPr/>
        </p:nvSpPr>
        <p:spPr>
          <a:xfrm>
            <a:off x="1828801" y="1562101"/>
            <a:ext cx="901700" cy="723900"/>
          </a:xfrm>
          <a:prstGeom prst="rect">
            <a:avLst/>
          </a:prstGeom>
          <a:blipFill>
            <a:blip r:embed="rId13" cstate="print"/>
            <a:stretch>
              <a:fillRect/>
            </a:stretch>
          </a:blipFill>
        </p:spPr>
        <p:txBody>
          <a:bodyPr wrap="square" lIns="0" tIns="0" rIns="0" bIns="0" rtlCol="0">
            <a:noAutofit/>
          </a:bodyPr>
          <a:lstStyle/>
          <a:p>
            <a:endParaRPr sz="2400"/>
          </a:p>
        </p:txBody>
      </p:sp>
      <p:sp>
        <p:nvSpPr>
          <p:cNvPr id="43" name="object 43"/>
          <p:cNvSpPr/>
          <p:nvPr/>
        </p:nvSpPr>
        <p:spPr>
          <a:xfrm>
            <a:off x="5854700" y="1295400"/>
            <a:ext cx="2692400" cy="2667000"/>
          </a:xfrm>
          <a:prstGeom prst="rect">
            <a:avLst/>
          </a:prstGeom>
          <a:blipFill>
            <a:blip r:embed="rId14" cstate="print"/>
            <a:stretch>
              <a:fillRect/>
            </a:stretch>
          </a:blipFill>
        </p:spPr>
        <p:txBody>
          <a:bodyPr wrap="square" lIns="0" tIns="0" rIns="0" bIns="0" rtlCol="0">
            <a:noAutofit/>
          </a:bodyPr>
          <a:lstStyle/>
          <a:p>
            <a:endParaRPr sz="2400"/>
          </a:p>
        </p:txBody>
      </p:sp>
      <p:sp>
        <p:nvSpPr>
          <p:cNvPr id="44" name="object 44"/>
          <p:cNvSpPr/>
          <p:nvPr/>
        </p:nvSpPr>
        <p:spPr>
          <a:xfrm>
            <a:off x="9766301" y="101600"/>
            <a:ext cx="2400300" cy="6070600"/>
          </a:xfrm>
          <a:custGeom>
            <a:avLst/>
            <a:gdLst/>
            <a:ahLst/>
            <a:cxnLst/>
            <a:rect l="l" t="t" r="r" b="b"/>
            <a:pathLst>
              <a:path w="1800225" h="4552950">
                <a:moveTo>
                  <a:pt x="0" y="4552950"/>
                </a:moveTo>
                <a:lnTo>
                  <a:pt x="1800225" y="4552950"/>
                </a:lnTo>
                <a:lnTo>
                  <a:pt x="1800225" y="0"/>
                </a:lnTo>
                <a:lnTo>
                  <a:pt x="0" y="0"/>
                </a:lnTo>
                <a:lnTo>
                  <a:pt x="0" y="4552950"/>
                </a:lnTo>
                <a:close/>
              </a:path>
            </a:pathLst>
          </a:custGeom>
          <a:solidFill>
            <a:srgbClr val="F1F1F1"/>
          </a:solidFill>
        </p:spPr>
        <p:txBody>
          <a:bodyPr wrap="square" lIns="0" tIns="0" rIns="0" bIns="0" rtlCol="0">
            <a:noAutofit/>
          </a:bodyPr>
          <a:lstStyle/>
          <a:p>
            <a:endParaRPr sz="2400"/>
          </a:p>
        </p:txBody>
      </p:sp>
      <p:sp>
        <p:nvSpPr>
          <p:cNvPr id="45" name="object 45"/>
          <p:cNvSpPr/>
          <p:nvPr/>
        </p:nvSpPr>
        <p:spPr>
          <a:xfrm>
            <a:off x="9766301" y="101600"/>
            <a:ext cx="2400300" cy="6070600"/>
          </a:xfrm>
          <a:prstGeom prst="rect">
            <a:avLst/>
          </a:prstGeom>
          <a:blipFill>
            <a:blip r:embed="rId15" cstate="print"/>
            <a:stretch>
              <a:fillRect/>
            </a:stretch>
          </a:blipFill>
        </p:spPr>
        <p:txBody>
          <a:bodyPr wrap="square" lIns="0" tIns="0" rIns="0" bIns="0" rtlCol="0">
            <a:noAutofit/>
          </a:bodyPr>
          <a:lstStyle/>
          <a:p>
            <a:endParaRPr sz="2400"/>
          </a:p>
        </p:txBody>
      </p:sp>
      <p:sp>
        <p:nvSpPr>
          <p:cNvPr id="46" name="object 46"/>
          <p:cNvSpPr/>
          <p:nvPr/>
        </p:nvSpPr>
        <p:spPr>
          <a:xfrm>
            <a:off x="10426700" y="101601"/>
            <a:ext cx="1066800" cy="749300"/>
          </a:xfrm>
          <a:prstGeom prst="rect">
            <a:avLst/>
          </a:prstGeom>
          <a:blipFill>
            <a:blip r:embed="rId16" cstate="print"/>
            <a:stretch>
              <a:fillRect/>
            </a:stretch>
          </a:blipFill>
        </p:spPr>
        <p:txBody>
          <a:bodyPr wrap="square" lIns="0" tIns="0" rIns="0" bIns="0" rtlCol="0">
            <a:noAutofit/>
          </a:bodyPr>
          <a:lstStyle/>
          <a:p>
            <a:endParaRPr sz="2400"/>
          </a:p>
        </p:txBody>
      </p:sp>
      <p:sp>
        <p:nvSpPr>
          <p:cNvPr id="47" name="object 47"/>
          <p:cNvSpPr/>
          <p:nvPr/>
        </p:nvSpPr>
        <p:spPr>
          <a:xfrm>
            <a:off x="10020300" y="5499101"/>
            <a:ext cx="1676400" cy="495300"/>
          </a:xfrm>
          <a:prstGeom prst="rect">
            <a:avLst/>
          </a:prstGeom>
          <a:blipFill>
            <a:blip r:embed="rId17" cstate="print"/>
            <a:stretch>
              <a:fillRect/>
            </a:stretch>
          </a:blipFill>
        </p:spPr>
        <p:txBody>
          <a:bodyPr wrap="square" lIns="0" tIns="0" rIns="0" bIns="0" rtlCol="0">
            <a:noAutofit/>
          </a:bodyPr>
          <a:lstStyle/>
          <a:p>
            <a:endParaRPr sz="2400"/>
          </a:p>
        </p:txBody>
      </p:sp>
      <p:sp>
        <p:nvSpPr>
          <p:cNvPr id="48" name="object 48"/>
          <p:cNvSpPr/>
          <p:nvPr/>
        </p:nvSpPr>
        <p:spPr>
          <a:xfrm>
            <a:off x="10007600" y="5486401"/>
            <a:ext cx="1701800" cy="520700"/>
          </a:xfrm>
          <a:prstGeom prst="rect">
            <a:avLst/>
          </a:prstGeom>
          <a:blipFill>
            <a:blip r:embed="rId18" cstate="print"/>
            <a:stretch>
              <a:fillRect/>
            </a:stretch>
          </a:blipFill>
        </p:spPr>
        <p:txBody>
          <a:bodyPr wrap="square" lIns="0" tIns="0" rIns="0" bIns="0" rtlCol="0">
            <a:noAutofit/>
          </a:bodyPr>
          <a:lstStyle/>
          <a:p>
            <a:endParaRPr sz="2400"/>
          </a:p>
        </p:txBody>
      </p:sp>
      <p:sp>
        <p:nvSpPr>
          <p:cNvPr id="49" name="object 49"/>
          <p:cNvSpPr/>
          <p:nvPr/>
        </p:nvSpPr>
        <p:spPr>
          <a:xfrm>
            <a:off x="9906000" y="5384801"/>
            <a:ext cx="1905000" cy="723900"/>
          </a:xfrm>
          <a:custGeom>
            <a:avLst/>
            <a:gdLst/>
            <a:ahLst/>
            <a:cxnLst/>
            <a:rect l="l" t="t" r="r" b="b"/>
            <a:pathLst>
              <a:path w="1428750" h="542925">
                <a:moveTo>
                  <a:pt x="0" y="542925"/>
                </a:moveTo>
                <a:lnTo>
                  <a:pt x="51434" y="491490"/>
                </a:lnTo>
                <a:lnTo>
                  <a:pt x="51434" y="51434"/>
                </a:lnTo>
                <a:lnTo>
                  <a:pt x="1377315" y="51434"/>
                </a:lnTo>
                <a:lnTo>
                  <a:pt x="1377315" y="491490"/>
                </a:lnTo>
                <a:lnTo>
                  <a:pt x="51434" y="491490"/>
                </a:lnTo>
                <a:lnTo>
                  <a:pt x="1428750" y="542925"/>
                </a:lnTo>
                <a:lnTo>
                  <a:pt x="1428750" y="0"/>
                </a:lnTo>
                <a:lnTo>
                  <a:pt x="0" y="0"/>
                </a:lnTo>
                <a:lnTo>
                  <a:pt x="0" y="542925"/>
                </a:lnTo>
                <a:close/>
              </a:path>
              <a:path w="1428750" h="542925">
                <a:moveTo>
                  <a:pt x="68579" y="474345"/>
                </a:moveTo>
                <a:lnTo>
                  <a:pt x="85725" y="457200"/>
                </a:lnTo>
                <a:lnTo>
                  <a:pt x="85725" y="85725"/>
                </a:lnTo>
                <a:lnTo>
                  <a:pt x="1343025" y="85725"/>
                </a:lnTo>
                <a:lnTo>
                  <a:pt x="1343025" y="457200"/>
                </a:lnTo>
                <a:lnTo>
                  <a:pt x="85725" y="457200"/>
                </a:lnTo>
                <a:lnTo>
                  <a:pt x="1360170" y="474345"/>
                </a:lnTo>
                <a:lnTo>
                  <a:pt x="1360170" y="68580"/>
                </a:lnTo>
                <a:lnTo>
                  <a:pt x="68579" y="68580"/>
                </a:lnTo>
                <a:lnTo>
                  <a:pt x="68579" y="474345"/>
                </a:lnTo>
                <a:close/>
              </a:path>
              <a:path w="1428750" h="542925">
                <a:moveTo>
                  <a:pt x="85725" y="457200"/>
                </a:moveTo>
                <a:lnTo>
                  <a:pt x="68579" y="474345"/>
                </a:lnTo>
                <a:lnTo>
                  <a:pt x="1360170" y="474345"/>
                </a:lnTo>
                <a:lnTo>
                  <a:pt x="85725" y="457200"/>
                </a:lnTo>
                <a:close/>
              </a:path>
              <a:path w="1428750" h="542925">
                <a:moveTo>
                  <a:pt x="51434" y="491490"/>
                </a:moveTo>
                <a:lnTo>
                  <a:pt x="0" y="542925"/>
                </a:lnTo>
                <a:lnTo>
                  <a:pt x="1428750" y="542925"/>
                </a:lnTo>
                <a:lnTo>
                  <a:pt x="51434" y="491490"/>
                </a:lnTo>
                <a:close/>
              </a:path>
            </a:pathLst>
          </a:custGeom>
          <a:solidFill>
            <a:srgbClr val="000000"/>
          </a:solidFill>
        </p:spPr>
        <p:txBody>
          <a:bodyPr wrap="square" lIns="0" tIns="0" rIns="0" bIns="0" rtlCol="0">
            <a:noAutofit/>
          </a:bodyPr>
          <a:lstStyle/>
          <a:p>
            <a:endParaRPr sz="2400"/>
          </a:p>
        </p:txBody>
      </p:sp>
      <p:sp>
        <p:nvSpPr>
          <p:cNvPr id="50" name="object 50"/>
          <p:cNvSpPr/>
          <p:nvPr/>
        </p:nvSpPr>
        <p:spPr>
          <a:xfrm>
            <a:off x="9906000" y="5384801"/>
            <a:ext cx="1905000" cy="723900"/>
          </a:xfrm>
          <a:custGeom>
            <a:avLst/>
            <a:gdLst/>
            <a:ahLst/>
            <a:cxnLst/>
            <a:rect l="l" t="t" r="r" b="b"/>
            <a:pathLst>
              <a:path w="1428750" h="542925">
                <a:moveTo>
                  <a:pt x="0" y="0"/>
                </a:moveTo>
                <a:lnTo>
                  <a:pt x="0" y="542925"/>
                </a:lnTo>
                <a:lnTo>
                  <a:pt x="1428750" y="542925"/>
                </a:lnTo>
                <a:lnTo>
                  <a:pt x="1428750" y="0"/>
                </a:lnTo>
                <a:lnTo>
                  <a:pt x="0" y="0"/>
                </a:lnTo>
                <a:close/>
              </a:path>
            </a:pathLst>
          </a:custGeom>
          <a:solidFill>
            <a:srgbClr val="000000"/>
          </a:solidFill>
        </p:spPr>
        <p:txBody>
          <a:bodyPr wrap="square" lIns="0" tIns="0" rIns="0" bIns="0" rtlCol="0">
            <a:noAutofit/>
          </a:bodyPr>
          <a:lstStyle/>
          <a:p>
            <a:endParaRPr sz="2400"/>
          </a:p>
        </p:txBody>
      </p:sp>
      <p:sp>
        <p:nvSpPr>
          <p:cNvPr id="51" name="object 51"/>
          <p:cNvSpPr/>
          <p:nvPr/>
        </p:nvSpPr>
        <p:spPr>
          <a:xfrm>
            <a:off x="9974579" y="5453381"/>
            <a:ext cx="1767840" cy="586740"/>
          </a:xfrm>
          <a:custGeom>
            <a:avLst/>
            <a:gdLst/>
            <a:ahLst/>
            <a:cxnLst/>
            <a:rect l="l" t="t" r="r" b="b"/>
            <a:pathLst>
              <a:path w="1325880" h="440055">
                <a:moveTo>
                  <a:pt x="0" y="440054"/>
                </a:moveTo>
                <a:lnTo>
                  <a:pt x="1325880" y="440054"/>
                </a:lnTo>
                <a:lnTo>
                  <a:pt x="1325880" y="0"/>
                </a:lnTo>
                <a:lnTo>
                  <a:pt x="0" y="0"/>
                </a:lnTo>
                <a:lnTo>
                  <a:pt x="0" y="440054"/>
                </a:lnTo>
                <a:close/>
              </a:path>
            </a:pathLst>
          </a:custGeom>
          <a:solidFill>
            <a:srgbClr val="000000"/>
          </a:solidFill>
        </p:spPr>
        <p:txBody>
          <a:bodyPr wrap="square" lIns="0" tIns="0" rIns="0" bIns="0" rtlCol="0">
            <a:noAutofit/>
          </a:bodyPr>
          <a:lstStyle/>
          <a:p>
            <a:endParaRPr sz="2400"/>
          </a:p>
        </p:txBody>
      </p:sp>
      <p:sp>
        <p:nvSpPr>
          <p:cNvPr id="52" name="object 52"/>
          <p:cNvSpPr/>
          <p:nvPr/>
        </p:nvSpPr>
        <p:spPr>
          <a:xfrm>
            <a:off x="9997440" y="5476239"/>
            <a:ext cx="1722120" cy="541019"/>
          </a:xfrm>
          <a:custGeom>
            <a:avLst/>
            <a:gdLst/>
            <a:ahLst/>
            <a:cxnLst/>
            <a:rect l="l" t="t" r="r" b="b"/>
            <a:pathLst>
              <a:path w="1291590" h="405764">
                <a:moveTo>
                  <a:pt x="0" y="0"/>
                </a:moveTo>
                <a:lnTo>
                  <a:pt x="0" y="405765"/>
                </a:lnTo>
                <a:lnTo>
                  <a:pt x="1291590" y="405765"/>
                </a:lnTo>
                <a:lnTo>
                  <a:pt x="1291590" y="0"/>
                </a:lnTo>
                <a:lnTo>
                  <a:pt x="0" y="0"/>
                </a:lnTo>
                <a:close/>
              </a:path>
            </a:pathLst>
          </a:custGeom>
          <a:solidFill>
            <a:srgbClr val="000000"/>
          </a:solidFill>
        </p:spPr>
        <p:txBody>
          <a:bodyPr wrap="square" lIns="0" tIns="0" rIns="0" bIns="0" rtlCol="0">
            <a:noAutofit/>
          </a:bodyPr>
          <a:lstStyle/>
          <a:p>
            <a:endParaRPr sz="2400"/>
          </a:p>
        </p:txBody>
      </p:sp>
      <p:sp>
        <p:nvSpPr>
          <p:cNvPr id="53" name="object 53"/>
          <p:cNvSpPr/>
          <p:nvPr/>
        </p:nvSpPr>
        <p:spPr>
          <a:xfrm>
            <a:off x="10020300" y="5499101"/>
            <a:ext cx="1676400" cy="495300"/>
          </a:xfrm>
          <a:custGeom>
            <a:avLst/>
            <a:gdLst/>
            <a:ahLst/>
            <a:cxnLst/>
            <a:rect l="l" t="t" r="r" b="b"/>
            <a:pathLst>
              <a:path w="1257300" h="371475">
                <a:moveTo>
                  <a:pt x="0" y="371475"/>
                </a:moveTo>
                <a:lnTo>
                  <a:pt x="1257300" y="371475"/>
                </a:lnTo>
                <a:lnTo>
                  <a:pt x="1257300" y="0"/>
                </a:lnTo>
                <a:lnTo>
                  <a:pt x="0" y="0"/>
                </a:lnTo>
                <a:lnTo>
                  <a:pt x="0" y="371475"/>
                </a:lnTo>
                <a:close/>
              </a:path>
            </a:pathLst>
          </a:custGeom>
          <a:solidFill>
            <a:srgbClr val="000000"/>
          </a:solidFill>
        </p:spPr>
        <p:txBody>
          <a:bodyPr wrap="square" lIns="0" tIns="0" rIns="0" bIns="0" rtlCol="0">
            <a:noAutofit/>
          </a:bodyPr>
          <a:lstStyle/>
          <a:p>
            <a:endParaRPr sz="2400"/>
          </a:p>
        </p:txBody>
      </p:sp>
      <p:sp>
        <p:nvSpPr>
          <p:cNvPr id="14" name="object 14"/>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13" name="object 13"/>
          <p:cNvSpPr txBox="1"/>
          <p:nvPr/>
        </p:nvSpPr>
        <p:spPr>
          <a:xfrm>
            <a:off x="6597735" y="4469871"/>
            <a:ext cx="1059807" cy="300989"/>
          </a:xfrm>
          <a:prstGeom prst="rect">
            <a:avLst/>
          </a:prstGeom>
        </p:spPr>
        <p:txBody>
          <a:bodyPr wrap="square" lIns="0" tIns="0" rIns="0" bIns="0" rtlCol="0">
            <a:noAutofit/>
          </a:bodyPr>
          <a:lstStyle/>
          <a:p>
            <a:pPr marL="16933">
              <a:lnSpc>
                <a:spcPts val="2267"/>
              </a:lnSpc>
              <a:spcBef>
                <a:spcPts val="113"/>
              </a:spcBef>
            </a:pPr>
            <a:r>
              <a:rPr sz="3100" b="1" spc="12" baseline="3523" dirty="0">
                <a:solidFill>
                  <a:srgbClr val="FD6600"/>
                </a:solidFill>
                <a:latin typeface="Calibri"/>
                <a:cs typeface="Calibri"/>
              </a:rPr>
              <a:t>N</a:t>
            </a:r>
            <a:r>
              <a:rPr sz="3100" b="1" spc="-25" baseline="3523" dirty="0">
                <a:solidFill>
                  <a:srgbClr val="FD6600"/>
                </a:solidFill>
                <a:latin typeface="Calibri"/>
                <a:cs typeface="Calibri"/>
              </a:rPr>
              <a:t>E</a:t>
            </a:r>
            <a:r>
              <a:rPr sz="3100" b="1" spc="-39" baseline="3523" dirty="0">
                <a:solidFill>
                  <a:srgbClr val="FD6600"/>
                </a:solidFill>
                <a:latin typeface="Calibri"/>
                <a:cs typeface="Calibri"/>
              </a:rPr>
              <a:t>TT</a:t>
            </a:r>
            <a:r>
              <a:rPr sz="3100" b="1" spc="39" baseline="3523" dirty="0">
                <a:solidFill>
                  <a:srgbClr val="FD6600"/>
                </a:solidFill>
                <a:latin typeface="Calibri"/>
                <a:cs typeface="Calibri"/>
              </a:rPr>
              <a:t>I</a:t>
            </a:r>
            <a:r>
              <a:rPr sz="3100" b="1" spc="19" baseline="3523" dirty="0">
                <a:solidFill>
                  <a:srgbClr val="FD6600"/>
                </a:solidFill>
                <a:latin typeface="Calibri"/>
                <a:cs typeface="Calibri"/>
              </a:rPr>
              <a:t>NG</a:t>
            </a:r>
            <a:endParaRPr sz="2067">
              <a:latin typeface="Calibri"/>
              <a:cs typeface="Calibri"/>
            </a:endParaRPr>
          </a:p>
        </p:txBody>
      </p:sp>
      <p:sp>
        <p:nvSpPr>
          <p:cNvPr id="12" name="object 12"/>
          <p:cNvSpPr txBox="1"/>
          <p:nvPr/>
        </p:nvSpPr>
        <p:spPr>
          <a:xfrm>
            <a:off x="2199641" y="4495144"/>
            <a:ext cx="2690241" cy="237489"/>
          </a:xfrm>
          <a:prstGeom prst="rect">
            <a:avLst/>
          </a:prstGeom>
        </p:spPr>
        <p:txBody>
          <a:bodyPr wrap="square" lIns="0" tIns="0" rIns="0" bIns="0" rtlCol="0">
            <a:noAutofit/>
          </a:bodyPr>
          <a:lstStyle/>
          <a:p>
            <a:pPr marL="16933">
              <a:lnSpc>
                <a:spcPts val="1767"/>
              </a:lnSpc>
              <a:spcBef>
                <a:spcPts val="88"/>
              </a:spcBef>
            </a:pPr>
            <a:r>
              <a:rPr sz="2400" b="1" spc="19" baseline="2275" dirty="0">
                <a:solidFill>
                  <a:srgbClr val="FF0000"/>
                </a:solidFill>
                <a:latin typeface="Calibri"/>
                <a:cs typeface="Calibri"/>
              </a:rPr>
              <a:t>L</a:t>
            </a:r>
            <a:r>
              <a:rPr sz="2400" b="1" spc="12" baseline="2275" dirty="0">
                <a:solidFill>
                  <a:srgbClr val="FF0000"/>
                </a:solidFill>
                <a:latin typeface="Calibri"/>
                <a:cs typeface="Calibri"/>
              </a:rPr>
              <a:t>a</a:t>
            </a:r>
            <a:r>
              <a:rPr sz="2400" b="1" spc="45" baseline="2275" dirty="0">
                <a:solidFill>
                  <a:srgbClr val="FF0000"/>
                </a:solidFill>
                <a:latin typeface="Calibri"/>
                <a:cs typeface="Calibri"/>
              </a:rPr>
              <a:t>t</a:t>
            </a:r>
            <a:r>
              <a:rPr sz="2400" b="1" spc="5" baseline="2275" dirty="0">
                <a:solidFill>
                  <a:srgbClr val="FF0000"/>
                </a:solidFill>
                <a:latin typeface="Calibri"/>
                <a:cs typeface="Calibri"/>
              </a:rPr>
              <a:t>i</a:t>
            </a:r>
            <a:r>
              <a:rPr sz="2400" b="1" spc="39" baseline="2275" dirty="0">
                <a:solidFill>
                  <a:srgbClr val="FF0000"/>
                </a:solidFill>
                <a:latin typeface="Calibri"/>
                <a:cs typeface="Calibri"/>
              </a:rPr>
              <a:t>h</a:t>
            </a:r>
            <a:r>
              <a:rPr sz="2400" b="1" spc="5" baseline="2275" dirty="0">
                <a:solidFill>
                  <a:srgbClr val="FF0000"/>
                </a:solidFill>
                <a:latin typeface="Calibri"/>
                <a:cs typeface="Calibri"/>
              </a:rPr>
              <a:t>a</a:t>
            </a:r>
            <a:r>
              <a:rPr sz="2400" b="1" baseline="2275" dirty="0">
                <a:solidFill>
                  <a:srgbClr val="FF0000"/>
                </a:solidFill>
                <a:latin typeface="Calibri"/>
                <a:cs typeface="Calibri"/>
              </a:rPr>
              <a:t>n</a:t>
            </a:r>
            <a:r>
              <a:rPr sz="2400" b="1" spc="-19" baseline="2275" dirty="0">
                <a:solidFill>
                  <a:srgbClr val="FF0000"/>
                </a:solidFill>
                <a:latin typeface="Calibri"/>
                <a:cs typeface="Calibri"/>
              </a:rPr>
              <a:t> </a:t>
            </a:r>
            <a:r>
              <a:rPr sz="2400" b="1" baseline="2275" dirty="0">
                <a:latin typeface="Calibri"/>
                <a:cs typeface="Calibri"/>
              </a:rPr>
              <a:t>-</a:t>
            </a:r>
            <a:r>
              <a:rPr sz="2400" b="1" spc="-52" baseline="2275" dirty="0">
                <a:latin typeface="Calibri"/>
                <a:cs typeface="Calibri"/>
              </a:rPr>
              <a:t> </a:t>
            </a:r>
            <a:r>
              <a:rPr sz="2400" b="1" spc="-45" baseline="2275" dirty="0">
                <a:solidFill>
                  <a:srgbClr val="0000FF"/>
                </a:solidFill>
                <a:latin typeface="Calibri"/>
                <a:cs typeface="Calibri"/>
              </a:rPr>
              <a:t>U</a:t>
            </a:r>
            <a:r>
              <a:rPr sz="2400" b="1" spc="5" baseline="2275" dirty="0">
                <a:solidFill>
                  <a:srgbClr val="0000FF"/>
                </a:solidFill>
                <a:latin typeface="Calibri"/>
                <a:cs typeface="Calibri"/>
              </a:rPr>
              <a:t>l</a:t>
            </a:r>
            <a:r>
              <a:rPr sz="2400" b="1" spc="12" baseline="2275" dirty="0">
                <a:solidFill>
                  <a:srgbClr val="0000FF"/>
                </a:solidFill>
                <a:latin typeface="Calibri"/>
                <a:cs typeface="Calibri"/>
              </a:rPr>
              <a:t>a</a:t>
            </a:r>
            <a:r>
              <a:rPr sz="2400" b="1" spc="39" baseline="2275" dirty="0">
                <a:solidFill>
                  <a:srgbClr val="0000FF"/>
                </a:solidFill>
                <a:latin typeface="Calibri"/>
                <a:cs typeface="Calibri"/>
              </a:rPr>
              <a:t>ng</a:t>
            </a:r>
            <a:r>
              <a:rPr sz="2400" b="1" spc="-92" baseline="2275" dirty="0">
                <a:solidFill>
                  <a:srgbClr val="0000FF"/>
                </a:solidFill>
                <a:latin typeface="Calibri"/>
                <a:cs typeface="Calibri"/>
              </a:rPr>
              <a:t>a</a:t>
            </a:r>
            <a:r>
              <a:rPr sz="2400" b="1" baseline="2275" dirty="0">
                <a:solidFill>
                  <a:srgbClr val="0000FF"/>
                </a:solidFill>
                <a:latin typeface="Calibri"/>
                <a:cs typeface="Calibri"/>
              </a:rPr>
              <a:t>n</a:t>
            </a:r>
            <a:r>
              <a:rPr sz="2400" b="1" spc="79" baseline="2275" dirty="0">
                <a:solidFill>
                  <a:srgbClr val="0000FF"/>
                </a:solidFill>
                <a:latin typeface="Calibri"/>
                <a:cs typeface="Calibri"/>
              </a:rPr>
              <a:t> </a:t>
            </a:r>
            <a:r>
              <a:rPr sz="2400" b="1" baseline="2275" dirty="0">
                <a:latin typeface="Calibri"/>
                <a:cs typeface="Calibri"/>
              </a:rPr>
              <a:t>–</a:t>
            </a:r>
            <a:r>
              <a:rPr sz="2400" b="1" spc="-59" baseline="2275" dirty="0">
                <a:latin typeface="Calibri"/>
                <a:cs typeface="Calibri"/>
              </a:rPr>
              <a:t> </a:t>
            </a:r>
            <a:r>
              <a:rPr sz="2400" b="1" spc="-45" baseline="2275" dirty="0">
                <a:solidFill>
                  <a:srgbClr val="FF0000"/>
                </a:solidFill>
                <a:latin typeface="Calibri"/>
                <a:cs typeface="Calibri"/>
              </a:rPr>
              <a:t>U</a:t>
            </a:r>
            <a:r>
              <a:rPr sz="2400" b="1" spc="-5" baseline="2275" dirty="0">
                <a:solidFill>
                  <a:srgbClr val="FF0000"/>
                </a:solidFill>
                <a:latin typeface="Calibri"/>
                <a:cs typeface="Calibri"/>
              </a:rPr>
              <a:t>j</a:t>
            </a:r>
            <a:r>
              <a:rPr sz="2400" b="1" spc="5" baseline="2275" dirty="0">
                <a:solidFill>
                  <a:srgbClr val="FF0000"/>
                </a:solidFill>
                <a:latin typeface="Calibri"/>
                <a:cs typeface="Calibri"/>
              </a:rPr>
              <a:t>ia</a:t>
            </a:r>
            <a:r>
              <a:rPr sz="2400" b="1" baseline="2275" dirty="0">
                <a:solidFill>
                  <a:srgbClr val="FF0000"/>
                </a:solidFill>
                <a:latin typeface="Calibri"/>
                <a:cs typeface="Calibri"/>
              </a:rPr>
              <a:t>n</a:t>
            </a:r>
            <a:r>
              <a:rPr sz="2400" b="1" spc="-19" baseline="2275" dirty="0">
                <a:solidFill>
                  <a:srgbClr val="FF0000"/>
                </a:solidFill>
                <a:latin typeface="Calibri"/>
                <a:cs typeface="Calibri"/>
              </a:rPr>
              <a:t> </a:t>
            </a:r>
            <a:r>
              <a:rPr sz="2400" b="1" baseline="2275" dirty="0">
                <a:latin typeface="Calibri"/>
                <a:cs typeface="Calibri"/>
              </a:rPr>
              <a:t>–</a:t>
            </a:r>
            <a:r>
              <a:rPr sz="2400" b="1" spc="-52" baseline="2275" dirty="0">
                <a:latin typeface="Calibri"/>
                <a:cs typeface="Calibri"/>
              </a:rPr>
              <a:t> </a:t>
            </a:r>
            <a:r>
              <a:rPr sz="2400" b="1" spc="-192" baseline="2275" dirty="0">
                <a:solidFill>
                  <a:srgbClr val="0000FF"/>
                </a:solidFill>
                <a:latin typeface="Calibri"/>
                <a:cs typeface="Calibri"/>
              </a:rPr>
              <a:t>T</a:t>
            </a:r>
            <a:r>
              <a:rPr sz="2400" b="1" spc="-5" baseline="2275" dirty="0">
                <a:solidFill>
                  <a:srgbClr val="0000FF"/>
                </a:solidFill>
                <a:latin typeface="Calibri"/>
                <a:cs typeface="Calibri"/>
              </a:rPr>
              <a:t>e</a:t>
            </a:r>
            <a:r>
              <a:rPr sz="2400" b="1" spc="-39" baseline="2275" dirty="0">
                <a:solidFill>
                  <a:srgbClr val="0000FF"/>
                </a:solidFill>
                <a:latin typeface="Calibri"/>
                <a:cs typeface="Calibri"/>
              </a:rPr>
              <a:t>s</a:t>
            </a:r>
            <a:r>
              <a:rPr sz="2400" b="1" baseline="2275" dirty="0">
                <a:solidFill>
                  <a:srgbClr val="0000FF"/>
                </a:solidFill>
                <a:latin typeface="Calibri"/>
                <a:cs typeface="Calibri"/>
              </a:rPr>
              <a:t>t</a:t>
            </a:r>
            <a:endParaRPr sz="1600">
              <a:latin typeface="Calibri"/>
              <a:cs typeface="Calibri"/>
            </a:endParaRPr>
          </a:p>
        </p:txBody>
      </p:sp>
      <p:sp>
        <p:nvSpPr>
          <p:cNvPr id="11" name="object 11"/>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10" name="object 10"/>
          <p:cNvSpPr txBox="1"/>
          <p:nvPr/>
        </p:nvSpPr>
        <p:spPr>
          <a:xfrm>
            <a:off x="9906000" y="5384801"/>
            <a:ext cx="1905000" cy="723900"/>
          </a:xfrm>
          <a:prstGeom prst="rect">
            <a:avLst/>
          </a:prstGeom>
        </p:spPr>
        <p:txBody>
          <a:bodyPr wrap="square" lIns="0" tIns="0" rIns="0" bIns="0" rtlCol="0">
            <a:noAutofit/>
          </a:bodyPr>
          <a:lstStyle/>
          <a:p>
            <a:pPr marL="33866">
              <a:lnSpc>
                <a:spcPts val="1333"/>
              </a:lnSpc>
            </a:pPr>
            <a:endParaRPr sz="1333"/>
          </a:p>
        </p:txBody>
      </p:sp>
      <p:sp>
        <p:nvSpPr>
          <p:cNvPr id="9" name="object 9"/>
          <p:cNvSpPr txBox="1"/>
          <p:nvPr/>
        </p:nvSpPr>
        <p:spPr>
          <a:xfrm>
            <a:off x="660401" y="5168901"/>
            <a:ext cx="8242300" cy="749300"/>
          </a:xfrm>
          <a:prstGeom prst="rect">
            <a:avLst/>
          </a:prstGeom>
        </p:spPr>
        <p:txBody>
          <a:bodyPr wrap="square" lIns="0" tIns="0" rIns="0" bIns="0" rtlCol="0">
            <a:noAutofit/>
          </a:bodyPr>
          <a:lstStyle/>
          <a:p>
            <a:pPr marL="33866">
              <a:lnSpc>
                <a:spcPts val="1333"/>
              </a:lnSpc>
            </a:pPr>
            <a:endParaRPr sz="1333"/>
          </a:p>
        </p:txBody>
      </p:sp>
      <p:sp>
        <p:nvSpPr>
          <p:cNvPr id="8" name="object 8"/>
          <p:cNvSpPr txBox="1"/>
          <p:nvPr/>
        </p:nvSpPr>
        <p:spPr>
          <a:xfrm>
            <a:off x="7874001" y="4343401"/>
            <a:ext cx="800100" cy="520700"/>
          </a:xfrm>
          <a:prstGeom prst="rect">
            <a:avLst/>
          </a:prstGeom>
        </p:spPr>
        <p:txBody>
          <a:bodyPr wrap="square" lIns="0" tIns="0" rIns="0" bIns="0" rtlCol="0">
            <a:noAutofit/>
          </a:bodyPr>
          <a:lstStyle/>
          <a:p>
            <a:pPr marL="98718">
              <a:lnSpc>
                <a:spcPct val="101725"/>
              </a:lnSpc>
              <a:spcBef>
                <a:spcPts val="13"/>
              </a:spcBef>
            </a:pPr>
            <a:r>
              <a:rPr sz="2800" b="1" spc="-33" dirty="0">
                <a:solidFill>
                  <a:srgbClr val="D9D7D7"/>
                </a:solidFill>
                <a:latin typeface="Calibri"/>
                <a:cs typeface="Calibri"/>
              </a:rPr>
              <a:t>K</a:t>
            </a:r>
            <a:r>
              <a:rPr sz="2800" b="1" spc="-45" dirty="0">
                <a:solidFill>
                  <a:srgbClr val="D9D7D7"/>
                </a:solidFill>
                <a:latin typeface="Calibri"/>
                <a:cs typeface="Calibri"/>
              </a:rPr>
              <a:t>IN</a:t>
            </a:r>
            <a:r>
              <a:rPr sz="2800" b="1" dirty="0">
                <a:solidFill>
                  <a:srgbClr val="D9D7D7"/>
                </a:solidFill>
                <a:latin typeface="Calibri"/>
                <a:cs typeface="Calibri"/>
              </a:rPr>
              <a:t>I</a:t>
            </a:r>
            <a:endParaRPr sz="2800">
              <a:latin typeface="Calibri"/>
              <a:cs typeface="Calibri"/>
            </a:endParaRPr>
          </a:p>
        </p:txBody>
      </p:sp>
      <p:sp>
        <p:nvSpPr>
          <p:cNvPr id="7" name="object 7"/>
          <p:cNvSpPr txBox="1"/>
          <p:nvPr/>
        </p:nvSpPr>
        <p:spPr>
          <a:xfrm>
            <a:off x="825500" y="4343401"/>
            <a:ext cx="1016000" cy="520700"/>
          </a:xfrm>
          <a:prstGeom prst="rect">
            <a:avLst/>
          </a:prstGeom>
        </p:spPr>
        <p:txBody>
          <a:bodyPr wrap="square" lIns="0" tIns="0" rIns="0" bIns="0" rtlCol="0">
            <a:noAutofit/>
          </a:bodyPr>
          <a:lstStyle/>
          <a:p>
            <a:pPr marL="85934">
              <a:lnSpc>
                <a:spcPct val="101725"/>
              </a:lnSpc>
              <a:spcBef>
                <a:spcPts val="13"/>
              </a:spcBef>
            </a:pPr>
            <a:r>
              <a:rPr sz="2800" b="1" spc="33" dirty="0">
                <a:solidFill>
                  <a:srgbClr val="D9D7D7"/>
                </a:solidFill>
                <a:latin typeface="Calibri"/>
                <a:cs typeface="Calibri"/>
              </a:rPr>
              <a:t>D</a:t>
            </a:r>
            <a:r>
              <a:rPr sz="2800" b="1" spc="-25" dirty="0">
                <a:solidFill>
                  <a:srgbClr val="D9D7D7"/>
                </a:solidFill>
                <a:latin typeface="Calibri"/>
                <a:cs typeface="Calibri"/>
              </a:rPr>
              <a:t>U</a:t>
            </a:r>
            <a:r>
              <a:rPr sz="2800" b="1" spc="-185" dirty="0">
                <a:solidFill>
                  <a:srgbClr val="D9D7D7"/>
                </a:solidFill>
                <a:latin typeface="Calibri"/>
                <a:cs typeface="Calibri"/>
              </a:rPr>
              <a:t>L</a:t>
            </a:r>
            <a:r>
              <a:rPr sz="2800" b="1" dirty="0">
                <a:solidFill>
                  <a:srgbClr val="D9D7D7"/>
                </a:solidFill>
                <a:latin typeface="Calibri"/>
                <a:cs typeface="Calibri"/>
              </a:rPr>
              <a:t>U</a:t>
            </a:r>
            <a:endParaRPr sz="2800">
              <a:latin typeface="Calibri"/>
              <a:cs typeface="Calibri"/>
            </a:endParaRPr>
          </a:p>
        </p:txBody>
      </p:sp>
      <p:sp>
        <p:nvSpPr>
          <p:cNvPr id="6" name="object 6"/>
          <p:cNvSpPr txBox="1"/>
          <p:nvPr/>
        </p:nvSpPr>
        <p:spPr>
          <a:xfrm>
            <a:off x="393701" y="431801"/>
            <a:ext cx="349249" cy="546100"/>
          </a:xfrm>
          <a:prstGeom prst="rect">
            <a:avLst/>
          </a:prstGeom>
        </p:spPr>
        <p:txBody>
          <a:bodyPr wrap="square" lIns="0" tIns="0" rIns="0" bIns="0" rtlCol="0">
            <a:noAutofit/>
          </a:bodyPr>
          <a:lstStyle/>
          <a:p>
            <a:pPr marL="33866">
              <a:lnSpc>
                <a:spcPts val="1333"/>
              </a:lnSpc>
            </a:pPr>
            <a:endParaRPr sz="1333"/>
          </a:p>
        </p:txBody>
      </p:sp>
      <p:sp>
        <p:nvSpPr>
          <p:cNvPr id="5" name="object 5"/>
          <p:cNvSpPr txBox="1"/>
          <p:nvPr/>
        </p:nvSpPr>
        <p:spPr>
          <a:xfrm>
            <a:off x="742950" y="431801"/>
            <a:ext cx="209549" cy="546100"/>
          </a:xfrm>
          <a:prstGeom prst="rect">
            <a:avLst/>
          </a:prstGeom>
        </p:spPr>
        <p:txBody>
          <a:bodyPr wrap="square" lIns="0" tIns="0" rIns="0" bIns="0" rtlCol="0">
            <a:noAutofit/>
          </a:bodyPr>
          <a:lstStyle/>
          <a:p>
            <a:pPr marL="33866">
              <a:lnSpc>
                <a:spcPts val="1333"/>
              </a:lnSpc>
            </a:pPr>
            <a:endParaRPr sz="1333"/>
          </a:p>
        </p:txBody>
      </p:sp>
      <p:sp>
        <p:nvSpPr>
          <p:cNvPr id="4" name="object 4"/>
          <p:cNvSpPr txBox="1"/>
          <p:nvPr/>
        </p:nvSpPr>
        <p:spPr>
          <a:xfrm>
            <a:off x="952501" y="431801"/>
            <a:ext cx="7835900" cy="5461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8788400" y="431801"/>
            <a:ext cx="355600" cy="5461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1333"/>
              </a:lnSpc>
            </a:pPr>
            <a:endParaRPr sz="1333"/>
          </a:p>
          <a:p>
            <a:pPr marL="1052379">
              <a:lnSpc>
                <a:spcPct val="95825"/>
              </a:lnSpc>
              <a:spcBef>
                <a:spcPts val="2972"/>
              </a:spcBef>
            </a:pPr>
            <a:r>
              <a:rPr sz="1600" b="1" spc="-33" dirty="0">
                <a:latin typeface="Arial"/>
                <a:cs typeface="Arial"/>
              </a:rPr>
              <a:t>M</a:t>
            </a:r>
            <a:r>
              <a:rPr sz="1600" b="1" spc="5" dirty="0">
                <a:latin typeface="Arial"/>
                <a:cs typeface="Arial"/>
              </a:rPr>
              <a:t>e</a:t>
            </a:r>
            <a:r>
              <a:rPr sz="1600" b="1" spc="19" dirty="0">
                <a:latin typeface="Arial"/>
                <a:cs typeface="Arial"/>
              </a:rPr>
              <a:t>n</a:t>
            </a:r>
            <a:r>
              <a:rPr sz="1600" b="1" spc="-45" dirty="0">
                <a:latin typeface="Arial"/>
                <a:cs typeface="Arial"/>
              </a:rPr>
              <a:t>j</a:t>
            </a:r>
            <a:r>
              <a:rPr sz="1600" b="1" spc="5" dirty="0">
                <a:latin typeface="Arial"/>
                <a:cs typeface="Arial"/>
              </a:rPr>
              <a:t>e</a:t>
            </a:r>
            <a:r>
              <a:rPr sz="1600" b="1" spc="-45" dirty="0">
                <a:latin typeface="Arial"/>
                <a:cs typeface="Arial"/>
              </a:rPr>
              <a:t>l</a:t>
            </a:r>
            <a:r>
              <a:rPr sz="1600" b="1" spc="5" dirty="0">
                <a:latin typeface="Arial"/>
                <a:cs typeface="Arial"/>
              </a:rPr>
              <a:t>aska</a:t>
            </a:r>
            <a:r>
              <a:rPr sz="1600" b="1" dirty="0">
                <a:latin typeface="Arial"/>
                <a:cs typeface="Arial"/>
              </a:rPr>
              <a:t>n</a:t>
            </a:r>
            <a:r>
              <a:rPr sz="1600" b="1" spc="99" dirty="0">
                <a:latin typeface="Arial"/>
                <a:cs typeface="Arial"/>
              </a:rPr>
              <a:t> </a:t>
            </a:r>
            <a:r>
              <a:rPr sz="1600" b="1" spc="19" dirty="0">
                <a:latin typeface="Arial"/>
                <a:cs typeface="Arial"/>
              </a:rPr>
              <a:t>F</a:t>
            </a:r>
            <a:r>
              <a:rPr sz="1600" b="1" spc="5" dirty="0">
                <a:latin typeface="Arial"/>
                <a:cs typeface="Arial"/>
              </a:rPr>
              <a:t>e</a:t>
            </a:r>
            <a:r>
              <a:rPr sz="1600" b="1" spc="19" dirty="0">
                <a:latin typeface="Arial"/>
                <a:cs typeface="Arial"/>
              </a:rPr>
              <a:t>no</a:t>
            </a:r>
            <a:r>
              <a:rPr sz="1600" b="1" spc="-25" dirty="0">
                <a:latin typeface="Arial"/>
                <a:cs typeface="Arial"/>
              </a:rPr>
              <a:t>m</a:t>
            </a:r>
            <a:r>
              <a:rPr sz="1600" b="1" spc="5" dirty="0">
                <a:latin typeface="Arial"/>
                <a:cs typeface="Arial"/>
              </a:rPr>
              <a:t>e</a:t>
            </a:r>
            <a:r>
              <a:rPr sz="1600" b="1" spc="19" dirty="0">
                <a:latin typeface="Arial"/>
                <a:cs typeface="Arial"/>
              </a:rPr>
              <a:t>n</a:t>
            </a:r>
            <a:r>
              <a:rPr sz="1600" b="1" dirty="0">
                <a:latin typeface="Arial"/>
                <a:cs typeface="Arial"/>
              </a:rPr>
              <a:t>a</a:t>
            </a:r>
            <a:r>
              <a:rPr sz="1600" b="1" spc="-119" dirty="0">
                <a:latin typeface="Arial"/>
                <a:cs typeface="Arial"/>
              </a:rPr>
              <a:t> </a:t>
            </a:r>
            <a:r>
              <a:rPr sz="1600" b="1" spc="-172" dirty="0">
                <a:latin typeface="Arial"/>
                <a:cs typeface="Arial"/>
              </a:rPr>
              <a:t>T</a:t>
            </a:r>
            <a:r>
              <a:rPr sz="1600" b="1" spc="-25" dirty="0">
                <a:latin typeface="Arial"/>
                <a:cs typeface="Arial"/>
              </a:rPr>
              <a:t>r</a:t>
            </a:r>
            <a:r>
              <a:rPr sz="1600" b="1" spc="5" dirty="0">
                <a:latin typeface="Arial"/>
                <a:cs typeface="Arial"/>
              </a:rPr>
              <a:t>a</a:t>
            </a:r>
            <a:r>
              <a:rPr sz="1600" b="1" spc="19" dirty="0">
                <a:latin typeface="Arial"/>
                <a:cs typeface="Arial"/>
              </a:rPr>
              <a:t>n</a:t>
            </a:r>
            <a:r>
              <a:rPr sz="1600" b="1" spc="5" dirty="0">
                <a:latin typeface="Arial"/>
                <a:cs typeface="Arial"/>
              </a:rPr>
              <a:t>s</a:t>
            </a:r>
            <a:r>
              <a:rPr sz="1600" b="1" spc="-33" dirty="0">
                <a:latin typeface="Arial"/>
                <a:cs typeface="Arial"/>
              </a:rPr>
              <a:t>f</a:t>
            </a:r>
            <a:r>
              <a:rPr sz="1600" b="1" spc="19" dirty="0">
                <a:latin typeface="Arial"/>
                <a:cs typeface="Arial"/>
              </a:rPr>
              <a:t>o</a:t>
            </a:r>
            <a:r>
              <a:rPr sz="1600" b="1" spc="-25" dirty="0">
                <a:latin typeface="Arial"/>
                <a:cs typeface="Arial"/>
              </a:rPr>
              <a:t>rm</a:t>
            </a:r>
            <a:r>
              <a:rPr sz="1600" b="1" spc="19" dirty="0">
                <a:latin typeface="Arial"/>
                <a:cs typeface="Arial"/>
              </a:rPr>
              <a:t>a</a:t>
            </a:r>
            <a:r>
              <a:rPr sz="1600" b="1" spc="-92" dirty="0">
                <a:latin typeface="Arial"/>
                <a:cs typeface="Arial"/>
              </a:rPr>
              <a:t>s</a:t>
            </a:r>
            <a:r>
              <a:rPr sz="1600" b="1" dirty="0">
                <a:latin typeface="Arial"/>
                <a:cs typeface="Arial"/>
              </a:rPr>
              <a:t>i</a:t>
            </a:r>
            <a:r>
              <a:rPr sz="1600" b="1" spc="112" dirty="0">
                <a:latin typeface="Arial"/>
                <a:cs typeface="Arial"/>
              </a:rPr>
              <a:t> </a:t>
            </a:r>
            <a:r>
              <a:rPr sz="1600" b="1" spc="25" dirty="0">
                <a:latin typeface="Arial"/>
                <a:cs typeface="Arial"/>
              </a:rPr>
              <a:t>P</a:t>
            </a:r>
            <a:r>
              <a:rPr sz="1600" b="1" spc="-25" dirty="0">
                <a:latin typeface="Arial"/>
                <a:cs typeface="Arial"/>
              </a:rPr>
              <a:t>r</a:t>
            </a:r>
            <a:r>
              <a:rPr sz="1600" b="1" spc="19" dirty="0">
                <a:latin typeface="Arial"/>
                <a:cs typeface="Arial"/>
              </a:rPr>
              <a:t>o</a:t>
            </a:r>
            <a:r>
              <a:rPr sz="1600" b="1" spc="5" dirty="0">
                <a:latin typeface="Arial"/>
                <a:cs typeface="Arial"/>
              </a:rPr>
              <a:t>se</a:t>
            </a:r>
            <a:r>
              <a:rPr sz="1600" b="1" dirty="0">
                <a:latin typeface="Arial"/>
                <a:cs typeface="Arial"/>
              </a:rPr>
              <a:t>s</a:t>
            </a:r>
            <a:r>
              <a:rPr sz="1600" b="1" spc="-119" dirty="0">
                <a:latin typeface="Arial"/>
                <a:cs typeface="Arial"/>
              </a:rPr>
              <a:t> </a:t>
            </a:r>
            <a:r>
              <a:rPr sz="1600" b="1" spc="33" dirty="0">
                <a:latin typeface="Arial"/>
                <a:cs typeface="Arial"/>
              </a:rPr>
              <a:t>P</a:t>
            </a:r>
            <a:r>
              <a:rPr sz="1600" b="1" spc="5" dirty="0">
                <a:latin typeface="Arial"/>
                <a:cs typeface="Arial"/>
              </a:rPr>
              <a:t>e</a:t>
            </a:r>
            <a:r>
              <a:rPr sz="1600" b="1" spc="-19" dirty="0">
                <a:latin typeface="Arial"/>
                <a:cs typeface="Arial"/>
              </a:rPr>
              <a:t>m</a:t>
            </a:r>
            <a:r>
              <a:rPr sz="1600" b="1" spc="19" dirty="0">
                <a:latin typeface="Arial"/>
                <a:cs typeface="Arial"/>
              </a:rPr>
              <a:t>b</a:t>
            </a:r>
            <a:r>
              <a:rPr sz="1600" b="1" spc="5" dirty="0">
                <a:latin typeface="Arial"/>
                <a:cs typeface="Arial"/>
              </a:rPr>
              <a:t>e</a:t>
            </a:r>
            <a:r>
              <a:rPr sz="1600" b="1" spc="-39" dirty="0">
                <a:latin typeface="Arial"/>
                <a:cs typeface="Arial"/>
              </a:rPr>
              <a:t>l</a:t>
            </a:r>
            <a:r>
              <a:rPr sz="1600" b="1" spc="5" dirty="0">
                <a:latin typeface="Arial"/>
                <a:cs typeface="Arial"/>
              </a:rPr>
              <a:t>a</a:t>
            </a:r>
            <a:r>
              <a:rPr sz="1600" b="1" spc="-39" dirty="0">
                <a:latin typeface="Arial"/>
                <a:cs typeface="Arial"/>
              </a:rPr>
              <a:t>j</a:t>
            </a:r>
            <a:r>
              <a:rPr sz="1600" b="1" dirty="0">
                <a:latin typeface="Arial"/>
                <a:cs typeface="Arial"/>
              </a:rPr>
              <a:t>a</a:t>
            </a:r>
            <a:r>
              <a:rPr sz="1600" b="1" spc="-125" dirty="0">
                <a:latin typeface="Arial"/>
                <a:cs typeface="Arial"/>
              </a:rPr>
              <a:t>r</a:t>
            </a:r>
            <a:r>
              <a:rPr sz="1600" b="1" spc="5" dirty="0">
                <a:latin typeface="Arial"/>
                <a:cs typeface="Arial"/>
              </a:rPr>
              <a:t>an</a:t>
            </a:r>
            <a:endParaRPr sz="1600">
              <a:latin typeface="Arial"/>
              <a:cs typeface="Arial"/>
            </a:endParaRPr>
          </a:p>
          <a:p>
            <a:pPr marL="1642915">
              <a:lnSpc>
                <a:spcPct val="95825"/>
              </a:lnSpc>
              <a:spcBef>
                <a:spcPts val="3739"/>
              </a:spcBef>
            </a:pPr>
            <a:r>
              <a:rPr sz="1267" spc="33" dirty="0">
                <a:latin typeface="Arial"/>
                <a:cs typeface="Arial"/>
              </a:rPr>
              <a:t>S</a:t>
            </a:r>
            <a:r>
              <a:rPr sz="1267" spc="-25" dirty="0">
                <a:latin typeface="Arial"/>
                <a:cs typeface="Arial"/>
              </a:rPr>
              <a:t>o</a:t>
            </a:r>
            <a:r>
              <a:rPr sz="1267" spc="45" dirty="0">
                <a:latin typeface="Arial"/>
                <a:cs typeface="Arial"/>
              </a:rPr>
              <a:t>c</a:t>
            </a:r>
            <a:r>
              <a:rPr sz="1267" spc="12" dirty="0">
                <a:latin typeface="Arial"/>
                <a:cs typeface="Arial"/>
              </a:rPr>
              <a:t>i</a:t>
            </a:r>
            <a:r>
              <a:rPr sz="1267" spc="-25" dirty="0">
                <a:latin typeface="Arial"/>
                <a:cs typeface="Arial"/>
              </a:rPr>
              <a:t>a</a:t>
            </a:r>
            <a:r>
              <a:rPr sz="1267" spc="12" dirty="0">
                <a:latin typeface="Arial"/>
                <a:cs typeface="Arial"/>
              </a:rPr>
              <a:t>l</a:t>
            </a:r>
            <a:r>
              <a:rPr sz="1267" spc="-33" dirty="0">
                <a:latin typeface="Arial"/>
                <a:cs typeface="Arial"/>
              </a:rPr>
              <a:t>-</a:t>
            </a:r>
            <a:r>
              <a:rPr sz="1267" spc="-39" dirty="0">
                <a:latin typeface="Arial"/>
                <a:cs typeface="Arial"/>
              </a:rPr>
              <a:t>N</a:t>
            </a:r>
            <a:r>
              <a:rPr sz="1267" spc="-25" dirty="0">
                <a:latin typeface="Arial"/>
                <a:cs typeface="Arial"/>
              </a:rPr>
              <a:t>e</a:t>
            </a:r>
            <a:r>
              <a:rPr sz="1267" spc="33" dirty="0">
                <a:latin typeface="Arial"/>
                <a:cs typeface="Arial"/>
              </a:rPr>
              <a:t>t</a:t>
            </a:r>
            <a:r>
              <a:rPr sz="1267" spc="-39" dirty="0">
                <a:latin typeface="Arial"/>
                <a:cs typeface="Arial"/>
              </a:rPr>
              <a:t>w</a:t>
            </a:r>
            <a:r>
              <a:rPr sz="1267" spc="-19" dirty="0">
                <a:latin typeface="Arial"/>
                <a:cs typeface="Arial"/>
              </a:rPr>
              <a:t>o</a:t>
            </a:r>
            <a:r>
              <a:rPr sz="1267" spc="-33" dirty="0">
                <a:latin typeface="Arial"/>
                <a:cs typeface="Arial"/>
              </a:rPr>
              <a:t>r</a:t>
            </a:r>
            <a:r>
              <a:rPr sz="1267" spc="-52" dirty="0">
                <a:latin typeface="Arial"/>
                <a:cs typeface="Arial"/>
              </a:rPr>
              <a:t>k</a:t>
            </a:r>
            <a:r>
              <a:rPr sz="1267" spc="12" dirty="0">
                <a:latin typeface="Arial"/>
                <a:cs typeface="Arial"/>
              </a:rPr>
              <a:t>i</a:t>
            </a:r>
            <a:r>
              <a:rPr sz="1267" spc="-25" dirty="0">
                <a:latin typeface="Arial"/>
                <a:cs typeface="Arial"/>
              </a:rPr>
              <a:t>n</a:t>
            </a:r>
            <a:r>
              <a:rPr sz="1267" dirty="0">
                <a:latin typeface="Arial"/>
                <a:cs typeface="Arial"/>
              </a:rPr>
              <a:t>g</a:t>
            </a:r>
            <a:endParaRPr sz="1267">
              <a:latin typeface="Arial"/>
              <a:cs typeface="Arial"/>
            </a:endParaRPr>
          </a:p>
          <a:p>
            <a:pPr marL="3337983">
              <a:lnSpc>
                <a:spcPct val="95825"/>
              </a:lnSpc>
              <a:spcBef>
                <a:spcPts val="1393"/>
              </a:spcBef>
            </a:pPr>
            <a:r>
              <a:rPr sz="1267" spc="-39" dirty="0">
                <a:latin typeface="Arial"/>
                <a:cs typeface="Arial"/>
              </a:rPr>
              <a:t>C</a:t>
            </a:r>
            <a:r>
              <a:rPr sz="1267" spc="-19" dirty="0">
                <a:latin typeface="Arial"/>
                <a:cs typeface="Arial"/>
              </a:rPr>
              <a:t>h</a:t>
            </a:r>
            <a:r>
              <a:rPr sz="1267" spc="-25" dirty="0">
                <a:latin typeface="Arial"/>
                <a:cs typeface="Arial"/>
              </a:rPr>
              <a:t>a</a:t>
            </a:r>
            <a:r>
              <a:rPr sz="1267" spc="39" dirty="0">
                <a:latin typeface="Arial"/>
                <a:cs typeface="Arial"/>
              </a:rPr>
              <a:t>tt</a:t>
            </a:r>
            <a:r>
              <a:rPr sz="1267" spc="12" dirty="0">
                <a:latin typeface="Arial"/>
                <a:cs typeface="Arial"/>
              </a:rPr>
              <a:t>i</a:t>
            </a:r>
            <a:r>
              <a:rPr sz="1267" spc="-25" dirty="0">
                <a:latin typeface="Arial"/>
                <a:cs typeface="Arial"/>
              </a:rPr>
              <a:t>n</a:t>
            </a:r>
            <a:r>
              <a:rPr sz="1267" dirty="0">
                <a:latin typeface="Arial"/>
                <a:cs typeface="Arial"/>
              </a:rPr>
              <a:t>g</a:t>
            </a:r>
            <a:endParaRPr sz="1267">
              <a:latin typeface="Arial"/>
              <a:cs typeface="Arial"/>
            </a:endParaRPr>
          </a:p>
          <a:p>
            <a:pPr marL="924113">
              <a:lnSpc>
                <a:spcPct val="95825"/>
              </a:lnSpc>
              <a:spcBef>
                <a:spcPts val="1225"/>
              </a:spcBef>
            </a:pPr>
            <a:r>
              <a:rPr sz="1267" spc="33" dirty="0">
                <a:latin typeface="Arial"/>
                <a:cs typeface="Arial"/>
              </a:rPr>
              <a:t>E</a:t>
            </a:r>
            <a:r>
              <a:rPr sz="1267" spc="19" dirty="0">
                <a:latin typeface="Arial"/>
                <a:cs typeface="Arial"/>
              </a:rPr>
              <a:t>m</a:t>
            </a:r>
            <a:r>
              <a:rPr sz="1267" spc="-25" dirty="0">
                <a:latin typeface="Arial"/>
                <a:cs typeface="Arial"/>
              </a:rPr>
              <a:t>a</a:t>
            </a:r>
            <a:r>
              <a:rPr sz="1267" spc="12" dirty="0">
                <a:latin typeface="Arial"/>
                <a:cs typeface="Arial"/>
              </a:rPr>
              <a:t>i</a:t>
            </a:r>
            <a:r>
              <a:rPr sz="1267" dirty="0">
                <a:latin typeface="Arial"/>
                <a:cs typeface="Arial"/>
              </a:rPr>
              <a:t>l</a:t>
            </a:r>
            <a:endParaRPr sz="1267">
              <a:latin typeface="Arial"/>
              <a:cs typeface="Arial"/>
            </a:endParaRPr>
          </a:p>
          <a:p>
            <a:pPr marL="4422347" marR="7014334" algn="ctr">
              <a:lnSpc>
                <a:spcPct val="95825"/>
              </a:lnSpc>
              <a:spcBef>
                <a:spcPts val="703"/>
              </a:spcBef>
            </a:pPr>
            <a:r>
              <a:rPr sz="1267" spc="33" dirty="0">
                <a:latin typeface="Arial"/>
                <a:cs typeface="Arial"/>
              </a:rPr>
              <a:t>B</a:t>
            </a:r>
            <a:r>
              <a:rPr sz="1267" spc="13" dirty="0">
                <a:latin typeface="Arial"/>
                <a:cs typeface="Arial"/>
              </a:rPr>
              <a:t>l</a:t>
            </a:r>
            <a:r>
              <a:rPr sz="1267" spc="-20" dirty="0">
                <a:latin typeface="Arial"/>
                <a:cs typeface="Arial"/>
              </a:rPr>
              <a:t>ogg</a:t>
            </a:r>
            <a:r>
              <a:rPr sz="1267" spc="13" dirty="0">
                <a:latin typeface="Arial"/>
                <a:cs typeface="Arial"/>
              </a:rPr>
              <a:t>i</a:t>
            </a:r>
            <a:r>
              <a:rPr sz="1267" spc="-20" dirty="0">
                <a:latin typeface="Arial"/>
                <a:cs typeface="Arial"/>
              </a:rPr>
              <a:t>n</a:t>
            </a:r>
            <a:r>
              <a:rPr sz="1267" dirty="0">
                <a:latin typeface="Arial"/>
                <a:cs typeface="Arial"/>
              </a:rPr>
              <a:t>g</a:t>
            </a:r>
            <a:endParaRPr sz="1267">
              <a:latin typeface="Arial"/>
              <a:cs typeface="Arial"/>
            </a:endParaRPr>
          </a:p>
          <a:p>
            <a:pPr marL="2834060">
              <a:lnSpc>
                <a:spcPct val="95825"/>
              </a:lnSpc>
              <a:spcBef>
                <a:spcPts val="3005"/>
              </a:spcBef>
            </a:pPr>
            <a:r>
              <a:rPr sz="1267" spc="33" dirty="0">
                <a:latin typeface="Arial"/>
                <a:cs typeface="Arial"/>
              </a:rPr>
              <a:t>B</a:t>
            </a:r>
            <a:r>
              <a:rPr sz="1267" spc="-33" dirty="0">
                <a:latin typeface="Arial"/>
                <a:cs typeface="Arial"/>
              </a:rPr>
              <a:t>r</a:t>
            </a:r>
            <a:r>
              <a:rPr sz="1267" spc="-19" dirty="0">
                <a:latin typeface="Arial"/>
                <a:cs typeface="Arial"/>
              </a:rPr>
              <a:t>o</a:t>
            </a:r>
            <a:r>
              <a:rPr sz="1267" spc="-39" dirty="0">
                <a:latin typeface="Arial"/>
                <a:cs typeface="Arial"/>
              </a:rPr>
              <a:t>w</a:t>
            </a:r>
            <a:r>
              <a:rPr sz="1267" spc="45" dirty="0">
                <a:latin typeface="Arial"/>
                <a:cs typeface="Arial"/>
              </a:rPr>
              <a:t>s</a:t>
            </a:r>
            <a:r>
              <a:rPr sz="1267" spc="12" dirty="0">
                <a:latin typeface="Arial"/>
                <a:cs typeface="Arial"/>
              </a:rPr>
              <a:t>i</a:t>
            </a:r>
            <a:r>
              <a:rPr sz="1267" spc="-25" dirty="0">
                <a:latin typeface="Arial"/>
                <a:cs typeface="Arial"/>
              </a:rPr>
              <a:t>n</a:t>
            </a:r>
            <a:r>
              <a:rPr sz="1267" dirty="0">
                <a:latin typeface="Arial"/>
                <a:cs typeface="Arial"/>
              </a:rPr>
              <a:t>g</a:t>
            </a:r>
            <a:endParaRPr sz="1267">
              <a:latin typeface="Arial"/>
              <a:cs typeface="Arial"/>
            </a:endParaRPr>
          </a:p>
          <a:p>
            <a:pPr marL="4148002" marR="7137406" algn="ctr">
              <a:lnSpc>
                <a:spcPts val="1367"/>
              </a:lnSpc>
              <a:spcBef>
                <a:spcPts val="68"/>
              </a:spcBef>
            </a:pPr>
            <a:r>
              <a:rPr sz="1267" spc="19" dirty="0">
                <a:latin typeface="Arial"/>
                <a:cs typeface="Arial"/>
              </a:rPr>
              <a:t>M</a:t>
            </a:r>
            <a:r>
              <a:rPr sz="1267" spc="-25" dirty="0">
                <a:latin typeface="Arial"/>
                <a:cs typeface="Arial"/>
              </a:rPr>
              <a:t>a</a:t>
            </a:r>
            <a:r>
              <a:rPr sz="1267" spc="12" dirty="0">
                <a:latin typeface="Arial"/>
                <a:cs typeface="Arial"/>
              </a:rPr>
              <a:t>ili</a:t>
            </a:r>
            <a:r>
              <a:rPr sz="1267" spc="-19" dirty="0">
                <a:latin typeface="Arial"/>
                <a:cs typeface="Arial"/>
              </a:rPr>
              <a:t>n</a:t>
            </a:r>
            <a:r>
              <a:rPr sz="1267" spc="-25" dirty="0">
                <a:latin typeface="Arial"/>
                <a:cs typeface="Arial"/>
              </a:rPr>
              <a:t>g</a:t>
            </a:r>
            <a:r>
              <a:rPr sz="1267" spc="-33" dirty="0">
                <a:latin typeface="Arial"/>
                <a:cs typeface="Arial"/>
              </a:rPr>
              <a:t>-</a:t>
            </a:r>
            <a:r>
              <a:rPr sz="1267" spc="12" dirty="0">
                <a:latin typeface="Arial"/>
                <a:cs typeface="Arial"/>
              </a:rPr>
              <a:t>li</a:t>
            </a:r>
            <a:r>
              <a:rPr sz="1267" spc="45" dirty="0">
                <a:latin typeface="Arial"/>
                <a:cs typeface="Arial"/>
              </a:rPr>
              <a:t>st</a:t>
            </a:r>
            <a:endParaRPr sz="1267">
              <a:latin typeface="Arial"/>
              <a:cs typeface="Arial"/>
            </a:endParaRPr>
          </a:p>
          <a:p>
            <a:pPr marL="1219168">
              <a:lnSpc>
                <a:spcPct val="95825"/>
              </a:lnSpc>
              <a:spcBef>
                <a:spcPts val="4225"/>
              </a:spcBef>
            </a:pPr>
            <a:r>
              <a:rPr sz="1267" spc="-12" dirty="0">
                <a:latin typeface="Arial"/>
                <a:cs typeface="Arial"/>
              </a:rPr>
              <a:t>G</a:t>
            </a:r>
            <a:r>
              <a:rPr sz="1267" spc="-33" dirty="0">
                <a:latin typeface="Arial"/>
                <a:cs typeface="Arial"/>
              </a:rPr>
              <a:t>r</a:t>
            </a:r>
            <a:r>
              <a:rPr sz="1267" spc="-19" dirty="0">
                <a:latin typeface="Arial"/>
                <a:cs typeface="Arial"/>
              </a:rPr>
              <a:t>oup</a:t>
            </a:r>
            <a:r>
              <a:rPr sz="1267" spc="-33" dirty="0">
                <a:latin typeface="Arial"/>
                <a:cs typeface="Arial"/>
              </a:rPr>
              <a:t>-</a:t>
            </a:r>
            <a:r>
              <a:rPr sz="1267" spc="72" dirty="0">
                <a:latin typeface="Arial"/>
                <a:cs typeface="Arial"/>
              </a:rPr>
              <a:t>W</a:t>
            </a:r>
            <a:r>
              <a:rPr sz="1267" spc="-119" dirty="0">
                <a:latin typeface="Arial"/>
                <a:cs typeface="Arial"/>
              </a:rPr>
              <a:t>a</a:t>
            </a:r>
            <a:r>
              <a:rPr sz="1267" spc="-33" dirty="0">
                <a:latin typeface="Arial"/>
                <a:cs typeface="Arial"/>
              </a:rPr>
              <a:t>r</a:t>
            </a:r>
            <a:r>
              <a:rPr sz="1267" dirty="0">
                <a:latin typeface="Arial"/>
                <a:cs typeface="Arial"/>
              </a:rPr>
              <a:t>e</a:t>
            </a:r>
            <a:endParaRPr sz="1267">
              <a:latin typeface="Arial"/>
              <a:cs typeface="Arial"/>
            </a:endParaRPr>
          </a:p>
          <a:p>
            <a:pPr marL="2148809" marR="7283233" algn="ctr">
              <a:lnSpc>
                <a:spcPct val="101725"/>
              </a:lnSpc>
              <a:spcBef>
                <a:spcPts val="2335"/>
              </a:spcBef>
            </a:pPr>
            <a:r>
              <a:rPr sz="1600" b="1" spc="-12" dirty="0">
                <a:solidFill>
                  <a:srgbClr val="0000FF"/>
                </a:solidFill>
                <a:latin typeface="Calibri"/>
                <a:cs typeface="Calibri"/>
              </a:rPr>
              <a:t>D</a:t>
            </a:r>
            <a:r>
              <a:rPr sz="1600" b="1" spc="12" dirty="0">
                <a:solidFill>
                  <a:srgbClr val="0000FF"/>
                </a:solidFill>
                <a:latin typeface="Calibri"/>
                <a:cs typeface="Calibri"/>
              </a:rPr>
              <a:t>i</a:t>
            </a:r>
            <a:r>
              <a:rPr sz="1600" b="1" spc="33" dirty="0">
                <a:solidFill>
                  <a:srgbClr val="0000FF"/>
                </a:solidFill>
                <a:latin typeface="Calibri"/>
                <a:cs typeface="Calibri"/>
              </a:rPr>
              <a:t>k</a:t>
            </a:r>
            <a:r>
              <a:rPr sz="1600" b="1" spc="45" dirty="0">
                <a:solidFill>
                  <a:srgbClr val="0000FF"/>
                </a:solidFill>
                <a:latin typeface="Calibri"/>
                <a:cs typeface="Calibri"/>
              </a:rPr>
              <a:t>t</a:t>
            </a:r>
            <a:r>
              <a:rPr sz="1600" b="1" dirty="0">
                <a:solidFill>
                  <a:srgbClr val="0000FF"/>
                </a:solidFill>
                <a:latin typeface="Calibri"/>
                <a:cs typeface="Calibri"/>
              </a:rPr>
              <a:t>e</a:t>
            </a:r>
            <a:r>
              <a:rPr sz="1600" b="1" spc="-172" dirty="0">
                <a:solidFill>
                  <a:srgbClr val="0000FF"/>
                </a:solidFill>
                <a:latin typeface="Calibri"/>
                <a:cs typeface="Calibri"/>
              </a:rPr>
              <a:t> </a:t>
            </a:r>
            <a:r>
              <a:rPr sz="1600" b="1" dirty="0">
                <a:latin typeface="Calibri"/>
                <a:cs typeface="Calibri"/>
              </a:rPr>
              <a:t>–</a:t>
            </a:r>
            <a:r>
              <a:rPr sz="1600" b="1" spc="45" dirty="0">
                <a:latin typeface="Calibri"/>
                <a:cs typeface="Calibri"/>
              </a:rPr>
              <a:t> </a:t>
            </a:r>
            <a:r>
              <a:rPr sz="1600" b="1" dirty="0">
                <a:solidFill>
                  <a:srgbClr val="FF0000"/>
                </a:solidFill>
                <a:latin typeface="Calibri"/>
                <a:cs typeface="Calibri"/>
              </a:rPr>
              <a:t>M</a:t>
            </a:r>
            <a:r>
              <a:rPr sz="1600" b="1" spc="-5" dirty="0">
                <a:solidFill>
                  <a:srgbClr val="FF0000"/>
                </a:solidFill>
                <a:latin typeface="Calibri"/>
                <a:cs typeface="Calibri"/>
              </a:rPr>
              <a:t>e</a:t>
            </a:r>
            <a:r>
              <a:rPr sz="1600" b="1" spc="45" dirty="0">
                <a:solidFill>
                  <a:srgbClr val="FF0000"/>
                </a:solidFill>
                <a:latin typeface="Calibri"/>
                <a:cs typeface="Calibri"/>
              </a:rPr>
              <a:t>n</a:t>
            </a:r>
            <a:r>
              <a:rPr sz="1600" b="1" spc="39" dirty="0">
                <a:solidFill>
                  <a:srgbClr val="FF0000"/>
                </a:solidFill>
                <a:latin typeface="Calibri"/>
                <a:cs typeface="Calibri"/>
              </a:rPr>
              <a:t>g</a:t>
            </a:r>
            <a:r>
              <a:rPr sz="1600" b="1" spc="5" dirty="0">
                <a:solidFill>
                  <a:srgbClr val="FF0000"/>
                </a:solidFill>
                <a:latin typeface="Calibri"/>
                <a:cs typeface="Calibri"/>
              </a:rPr>
              <a:t>a</a:t>
            </a:r>
            <a:r>
              <a:rPr sz="1600" b="1" spc="33" dirty="0">
                <a:solidFill>
                  <a:srgbClr val="FF0000"/>
                </a:solidFill>
                <a:latin typeface="Calibri"/>
                <a:cs typeface="Calibri"/>
              </a:rPr>
              <a:t>r</a:t>
            </a:r>
            <a:r>
              <a:rPr sz="1600" b="1" spc="-85" dirty="0">
                <a:solidFill>
                  <a:srgbClr val="FF0000"/>
                </a:solidFill>
                <a:latin typeface="Calibri"/>
                <a:cs typeface="Calibri"/>
              </a:rPr>
              <a:t>a</a:t>
            </a:r>
            <a:r>
              <a:rPr sz="1600" b="1" spc="39" dirty="0">
                <a:solidFill>
                  <a:srgbClr val="FF0000"/>
                </a:solidFill>
                <a:latin typeface="Calibri"/>
                <a:cs typeface="Calibri"/>
              </a:rPr>
              <a:t>n</a:t>
            </a:r>
            <a:r>
              <a:rPr sz="1600" b="1" dirty="0">
                <a:solidFill>
                  <a:srgbClr val="FF0000"/>
                </a:solidFill>
                <a:latin typeface="Calibri"/>
                <a:cs typeface="Calibri"/>
              </a:rPr>
              <a:t>g</a:t>
            </a:r>
            <a:r>
              <a:rPr sz="1600" b="1" spc="-19" dirty="0">
                <a:solidFill>
                  <a:srgbClr val="FF0000"/>
                </a:solidFill>
                <a:latin typeface="Calibri"/>
                <a:cs typeface="Calibri"/>
              </a:rPr>
              <a:t> </a:t>
            </a:r>
            <a:r>
              <a:rPr sz="1600" b="1" dirty="0">
                <a:latin typeface="Calibri"/>
                <a:cs typeface="Calibri"/>
              </a:rPr>
              <a:t>–</a:t>
            </a:r>
            <a:r>
              <a:rPr sz="1600" b="1" spc="-59" dirty="0">
                <a:latin typeface="Calibri"/>
                <a:cs typeface="Calibri"/>
              </a:rPr>
              <a:t> </a:t>
            </a:r>
            <a:r>
              <a:rPr sz="1600" b="1" spc="19" dirty="0">
                <a:solidFill>
                  <a:srgbClr val="FF0000"/>
                </a:solidFill>
                <a:latin typeface="Calibri"/>
                <a:cs typeface="Calibri"/>
              </a:rPr>
              <a:t>O</a:t>
            </a:r>
            <a:r>
              <a:rPr sz="1600" b="1" spc="39" dirty="0">
                <a:solidFill>
                  <a:srgbClr val="FF0000"/>
                </a:solidFill>
                <a:latin typeface="Calibri"/>
                <a:cs typeface="Calibri"/>
              </a:rPr>
              <a:t>b</a:t>
            </a:r>
            <a:r>
              <a:rPr sz="1600" b="1" spc="-39" dirty="0">
                <a:solidFill>
                  <a:srgbClr val="FF0000"/>
                </a:solidFill>
                <a:latin typeface="Calibri"/>
                <a:cs typeface="Calibri"/>
              </a:rPr>
              <a:t>s</a:t>
            </a:r>
            <a:r>
              <a:rPr sz="1600" b="1" dirty="0">
                <a:solidFill>
                  <a:srgbClr val="FF0000"/>
                </a:solidFill>
                <a:latin typeface="Calibri"/>
                <a:cs typeface="Calibri"/>
              </a:rPr>
              <a:t>e</a:t>
            </a:r>
            <a:r>
              <a:rPr sz="1600" b="1" spc="33" dirty="0">
                <a:solidFill>
                  <a:srgbClr val="FF0000"/>
                </a:solidFill>
                <a:latin typeface="Calibri"/>
                <a:cs typeface="Calibri"/>
              </a:rPr>
              <a:t>r</a:t>
            </a:r>
            <a:r>
              <a:rPr sz="1600" b="1" spc="39" dirty="0">
                <a:solidFill>
                  <a:srgbClr val="FF0000"/>
                </a:solidFill>
                <a:latin typeface="Calibri"/>
                <a:cs typeface="Calibri"/>
              </a:rPr>
              <a:t>v</a:t>
            </a:r>
            <a:r>
              <a:rPr sz="1600" b="1" spc="5" dirty="0">
                <a:solidFill>
                  <a:srgbClr val="FF0000"/>
                </a:solidFill>
                <a:latin typeface="Calibri"/>
                <a:cs typeface="Calibri"/>
              </a:rPr>
              <a:t>a</a:t>
            </a:r>
            <a:r>
              <a:rPr sz="1600" b="1" spc="-39" dirty="0">
                <a:solidFill>
                  <a:srgbClr val="FF0000"/>
                </a:solidFill>
                <a:latin typeface="Calibri"/>
                <a:cs typeface="Calibri"/>
              </a:rPr>
              <a:t>s</a:t>
            </a:r>
            <a:r>
              <a:rPr sz="1600" b="1" dirty="0">
                <a:solidFill>
                  <a:srgbClr val="FF0000"/>
                </a:solidFill>
                <a:latin typeface="Calibri"/>
                <a:cs typeface="Calibri"/>
              </a:rPr>
              <a:t>i</a:t>
            </a:r>
            <a:endParaRPr sz="1600">
              <a:latin typeface="Calibri"/>
              <a:cs typeface="Calibri"/>
            </a:endParaRPr>
          </a:p>
          <a:p>
            <a:pPr marL="1974345" marR="7082862" algn="ctr">
              <a:lnSpc>
                <a:spcPct val="101725"/>
              </a:lnSpc>
              <a:spcBef>
                <a:spcPts val="1853"/>
              </a:spcBef>
            </a:pPr>
            <a:r>
              <a:rPr sz="1600" b="1" spc="19" dirty="0">
                <a:solidFill>
                  <a:srgbClr val="FF0000"/>
                </a:solidFill>
                <a:latin typeface="Calibri"/>
                <a:cs typeface="Calibri"/>
              </a:rPr>
              <a:t>K</a:t>
            </a:r>
            <a:r>
              <a:rPr sz="1600" b="1" spc="-5" dirty="0">
                <a:solidFill>
                  <a:srgbClr val="FF0000"/>
                </a:solidFill>
                <a:latin typeface="Calibri"/>
                <a:cs typeface="Calibri"/>
              </a:rPr>
              <a:t>e</a:t>
            </a:r>
            <a:r>
              <a:rPr sz="1600" b="1" spc="5" dirty="0">
                <a:solidFill>
                  <a:srgbClr val="FF0000"/>
                </a:solidFill>
                <a:latin typeface="Calibri"/>
                <a:cs typeface="Calibri"/>
              </a:rPr>
              <a:t>l</a:t>
            </a:r>
            <a:r>
              <a:rPr sz="1600" b="1" spc="39" dirty="0">
                <a:solidFill>
                  <a:srgbClr val="FF0000"/>
                </a:solidFill>
                <a:latin typeface="Calibri"/>
                <a:cs typeface="Calibri"/>
              </a:rPr>
              <a:t>o</a:t>
            </a:r>
            <a:r>
              <a:rPr sz="1600" b="1" spc="-5" dirty="0">
                <a:solidFill>
                  <a:srgbClr val="FF0000"/>
                </a:solidFill>
                <a:latin typeface="Calibri"/>
                <a:cs typeface="Calibri"/>
              </a:rPr>
              <a:t>m</a:t>
            </a:r>
            <a:r>
              <a:rPr sz="1600" b="1" spc="39" dirty="0">
                <a:solidFill>
                  <a:srgbClr val="FF0000"/>
                </a:solidFill>
                <a:latin typeface="Calibri"/>
                <a:cs typeface="Calibri"/>
              </a:rPr>
              <a:t>po</a:t>
            </a:r>
            <a:r>
              <a:rPr sz="1600" b="1" dirty="0">
                <a:solidFill>
                  <a:srgbClr val="FF0000"/>
                </a:solidFill>
                <a:latin typeface="Calibri"/>
                <a:cs typeface="Calibri"/>
              </a:rPr>
              <a:t>k</a:t>
            </a:r>
            <a:r>
              <a:rPr sz="1600" b="1" spc="-32" dirty="0">
                <a:solidFill>
                  <a:srgbClr val="FF0000"/>
                </a:solidFill>
                <a:latin typeface="Calibri"/>
                <a:cs typeface="Calibri"/>
              </a:rPr>
              <a:t> </a:t>
            </a:r>
            <a:r>
              <a:rPr sz="1600" b="1" dirty="0">
                <a:latin typeface="Calibri"/>
                <a:cs typeface="Calibri"/>
              </a:rPr>
              <a:t>–</a:t>
            </a:r>
            <a:r>
              <a:rPr sz="1600" b="1" spc="-59" dirty="0">
                <a:latin typeface="Calibri"/>
                <a:cs typeface="Calibri"/>
              </a:rPr>
              <a:t> </a:t>
            </a:r>
            <a:r>
              <a:rPr sz="1600" b="1" spc="25" dirty="0">
                <a:solidFill>
                  <a:srgbClr val="0000FF"/>
                </a:solidFill>
                <a:latin typeface="Calibri"/>
                <a:cs typeface="Calibri"/>
              </a:rPr>
              <a:t>K</a:t>
            </a:r>
            <a:r>
              <a:rPr sz="1600" b="1" spc="39" dirty="0">
                <a:solidFill>
                  <a:srgbClr val="0000FF"/>
                </a:solidFill>
                <a:latin typeface="Calibri"/>
                <a:cs typeface="Calibri"/>
              </a:rPr>
              <a:t>o</a:t>
            </a:r>
            <a:r>
              <a:rPr sz="1600" b="1" spc="5" dirty="0">
                <a:solidFill>
                  <a:srgbClr val="0000FF"/>
                </a:solidFill>
                <a:latin typeface="Calibri"/>
                <a:cs typeface="Calibri"/>
              </a:rPr>
              <a:t>la</a:t>
            </a:r>
            <a:r>
              <a:rPr sz="1600" b="1" spc="39" dirty="0">
                <a:solidFill>
                  <a:srgbClr val="0000FF"/>
                </a:solidFill>
                <a:latin typeface="Calibri"/>
                <a:cs typeface="Calibri"/>
              </a:rPr>
              <a:t>bo</a:t>
            </a:r>
            <a:r>
              <a:rPr sz="1600" b="1" spc="33" dirty="0">
                <a:solidFill>
                  <a:srgbClr val="0000FF"/>
                </a:solidFill>
                <a:latin typeface="Calibri"/>
                <a:cs typeface="Calibri"/>
              </a:rPr>
              <a:t>r</a:t>
            </a:r>
            <a:r>
              <a:rPr sz="1600" b="1" spc="-92" dirty="0">
                <a:solidFill>
                  <a:srgbClr val="0000FF"/>
                </a:solidFill>
                <a:latin typeface="Calibri"/>
                <a:cs typeface="Calibri"/>
              </a:rPr>
              <a:t>a</a:t>
            </a:r>
            <a:r>
              <a:rPr sz="1600" b="1" spc="-39" dirty="0">
                <a:solidFill>
                  <a:srgbClr val="0000FF"/>
                </a:solidFill>
                <a:latin typeface="Calibri"/>
                <a:cs typeface="Calibri"/>
              </a:rPr>
              <a:t>s</a:t>
            </a:r>
            <a:r>
              <a:rPr sz="1600" b="1" dirty="0">
                <a:solidFill>
                  <a:srgbClr val="0000FF"/>
                </a:solidFill>
                <a:latin typeface="Calibri"/>
                <a:cs typeface="Calibri"/>
              </a:rPr>
              <a:t>i</a:t>
            </a:r>
            <a:r>
              <a:rPr sz="1600" b="1" spc="-152" dirty="0">
                <a:solidFill>
                  <a:srgbClr val="0000FF"/>
                </a:solidFill>
                <a:latin typeface="Calibri"/>
                <a:cs typeface="Calibri"/>
              </a:rPr>
              <a:t> </a:t>
            </a:r>
            <a:r>
              <a:rPr sz="1600" b="1" dirty="0">
                <a:latin typeface="Calibri"/>
                <a:cs typeface="Calibri"/>
              </a:rPr>
              <a:t>–</a:t>
            </a:r>
            <a:r>
              <a:rPr sz="1600" b="1" spc="-59" dirty="0">
                <a:latin typeface="Calibri"/>
                <a:cs typeface="Calibri"/>
              </a:rPr>
              <a:t> </a:t>
            </a:r>
            <a:r>
              <a:rPr sz="1600" b="1" spc="45" dirty="0">
                <a:solidFill>
                  <a:srgbClr val="FF0000"/>
                </a:solidFill>
                <a:latin typeface="Calibri"/>
                <a:cs typeface="Calibri"/>
              </a:rPr>
              <a:t>P</a:t>
            </a:r>
            <a:r>
              <a:rPr sz="1600" b="1" spc="33" dirty="0">
                <a:solidFill>
                  <a:srgbClr val="FF0000"/>
                </a:solidFill>
                <a:latin typeface="Calibri"/>
                <a:cs typeface="Calibri"/>
              </a:rPr>
              <a:t>r</a:t>
            </a:r>
            <a:r>
              <a:rPr sz="1600" b="1" dirty="0">
                <a:solidFill>
                  <a:srgbClr val="FF0000"/>
                </a:solidFill>
                <a:latin typeface="Calibri"/>
                <a:cs typeface="Calibri"/>
              </a:rPr>
              <a:t>e</a:t>
            </a:r>
            <a:r>
              <a:rPr sz="1600" b="1" spc="-39" dirty="0">
                <a:solidFill>
                  <a:srgbClr val="FF0000"/>
                </a:solidFill>
                <a:latin typeface="Calibri"/>
                <a:cs typeface="Calibri"/>
              </a:rPr>
              <a:t>s</a:t>
            </a:r>
            <a:r>
              <a:rPr sz="1600" b="1" spc="-5" dirty="0">
                <a:solidFill>
                  <a:srgbClr val="FF0000"/>
                </a:solidFill>
                <a:latin typeface="Calibri"/>
                <a:cs typeface="Calibri"/>
              </a:rPr>
              <a:t>e</a:t>
            </a:r>
            <a:r>
              <a:rPr sz="1600" b="1" spc="39" dirty="0">
                <a:solidFill>
                  <a:srgbClr val="FF0000"/>
                </a:solidFill>
                <a:latin typeface="Calibri"/>
                <a:cs typeface="Calibri"/>
              </a:rPr>
              <a:t>n</a:t>
            </a:r>
            <a:r>
              <a:rPr sz="1600" b="1" spc="45" dirty="0">
                <a:solidFill>
                  <a:srgbClr val="FF0000"/>
                </a:solidFill>
                <a:latin typeface="Calibri"/>
                <a:cs typeface="Calibri"/>
              </a:rPr>
              <a:t>t</a:t>
            </a:r>
            <a:r>
              <a:rPr sz="1600" b="1" spc="5" dirty="0">
                <a:solidFill>
                  <a:srgbClr val="FF0000"/>
                </a:solidFill>
                <a:latin typeface="Calibri"/>
                <a:cs typeface="Calibri"/>
              </a:rPr>
              <a:t>a</a:t>
            </a:r>
            <a:r>
              <a:rPr sz="1600" b="1" spc="-39" dirty="0">
                <a:solidFill>
                  <a:srgbClr val="FF0000"/>
                </a:solidFill>
                <a:latin typeface="Calibri"/>
                <a:cs typeface="Calibri"/>
              </a:rPr>
              <a:t>s</a:t>
            </a:r>
            <a:r>
              <a:rPr sz="1600" b="1" dirty="0">
                <a:solidFill>
                  <a:srgbClr val="FF0000"/>
                </a:solidFill>
                <a:latin typeface="Calibri"/>
                <a:cs typeface="Calibri"/>
              </a:rPr>
              <a:t>i</a:t>
            </a:r>
            <a:endParaRPr sz="1600">
              <a:latin typeface="Calibri"/>
              <a:cs typeface="Calibri"/>
            </a:endParaRPr>
          </a:p>
          <a:p>
            <a:pPr marL="926653" marR="3546057" indent="-101597">
              <a:lnSpc>
                <a:spcPts val="1907"/>
              </a:lnSpc>
              <a:spcBef>
                <a:spcPts val="2889"/>
              </a:spcBef>
            </a:pPr>
            <a:r>
              <a:rPr sz="1600" spc="-25" dirty="0">
                <a:solidFill>
                  <a:srgbClr val="FDFFFD"/>
                </a:solidFill>
                <a:latin typeface="Calibri"/>
                <a:cs typeface="Calibri"/>
              </a:rPr>
              <a:t>P</a:t>
            </a:r>
            <a:r>
              <a:rPr sz="1600" spc="33" dirty="0">
                <a:solidFill>
                  <a:srgbClr val="FDFFFD"/>
                </a:solidFill>
                <a:latin typeface="Calibri"/>
                <a:cs typeface="Calibri"/>
              </a:rPr>
              <a:t>a</a:t>
            </a:r>
            <a:r>
              <a:rPr sz="1600" spc="-39" dirty="0">
                <a:solidFill>
                  <a:srgbClr val="FDFFFD"/>
                </a:solidFill>
                <a:latin typeface="Calibri"/>
                <a:cs typeface="Calibri"/>
              </a:rPr>
              <a:t>d</a:t>
            </a:r>
            <a:r>
              <a:rPr sz="1600" dirty="0">
                <a:solidFill>
                  <a:srgbClr val="FDFFFD"/>
                </a:solidFill>
                <a:latin typeface="Calibri"/>
                <a:cs typeface="Calibri"/>
              </a:rPr>
              <a:t>a</a:t>
            </a:r>
            <a:r>
              <a:rPr sz="1600" spc="-25" dirty="0">
                <a:solidFill>
                  <a:srgbClr val="FDFFFD"/>
                </a:solidFill>
                <a:latin typeface="Calibri"/>
                <a:cs typeface="Calibri"/>
              </a:rPr>
              <a:t> </a:t>
            </a:r>
            <a:r>
              <a:rPr sz="1600" spc="72" dirty="0">
                <a:solidFill>
                  <a:srgbClr val="FDFFFD"/>
                </a:solidFill>
                <a:latin typeface="Calibri"/>
                <a:cs typeface="Calibri"/>
              </a:rPr>
              <a:t>s</a:t>
            </a:r>
            <a:r>
              <a:rPr sz="1600" spc="33" dirty="0">
                <a:solidFill>
                  <a:srgbClr val="FDFFFD"/>
                </a:solidFill>
                <a:latin typeface="Calibri"/>
                <a:cs typeface="Calibri"/>
              </a:rPr>
              <a:t>aa</a:t>
            </a:r>
            <a:r>
              <a:rPr sz="1600" dirty="0">
                <a:solidFill>
                  <a:srgbClr val="FDFFFD"/>
                </a:solidFill>
                <a:latin typeface="Calibri"/>
                <a:cs typeface="Calibri"/>
              </a:rPr>
              <a:t>t</a:t>
            </a:r>
            <a:r>
              <a:rPr sz="1600" spc="-99" dirty="0">
                <a:solidFill>
                  <a:srgbClr val="FDFFFD"/>
                </a:solidFill>
                <a:latin typeface="Calibri"/>
                <a:cs typeface="Calibri"/>
              </a:rPr>
              <a:t> </a:t>
            </a:r>
            <a:r>
              <a:rPr sz="1600" spc="33" dirty="0">
                <a:solidFill>
                  <a:srgbClr val="FDFFFD"/>
                </a:solidFill>
                <a:latin typeface="Calibri"/>
                <a:cs typeface="Calibri"/>
              </a:rPr>
              <a:t>i</a:t>
            </a:r>
            <a:r>
              <a:rPr sz="1600" spc="-39" dirty="0">
                <a:solidFill>
                  <a:srgbClr val="FDFFFD"/>
                </a:solidFill>
                <a:latin typeface="Calibri"/>
                <a:cs typeface="Calibri"/>
              </a:rPr>
              <a:t>n</a:t>
            </a:r>
            <a:r>
              <a:rPr sz="1600" spc="33" dirty="0">
                <a:solidFill>
                  <a:srgbClr val="FDFFFD"/>
                </a:solidFill>
                <a:latin typeface="Calibri"/>
                <a:cs typeface="Calibri"/>
              </a:rPr>
              <a:t>i</a:t>
            </a:r>
            <a:r>
              <a:rPr sz="1600" dirty="0">
                <a:solidFill>
                  <a:srgbClr val="FDFFFD"/>
                </a:solidFill>
                <a:latin typeface="Calibri"/>
                <a:cs typeface="Calibri"/>
              </a:rPr>
              <a:t>,</a:t>
            </a:r>
            <a:r>
              <a:rPr sz="1600" spc="-59" dirty="0">
                <a:solidFill>
                  <a:srgbClr val="FDFFFD"/>
                </a:solidFill>
                <a:latin typeface="Calibri"/>
                <a:cs typeface="Calibri"/>
              </a:rPr>
              <a:t> </a:t>
            </a:r>
            <a:r>
              <a:rPr sz="1600" spc="-39" dirty="0">
                <a:solidFill>
                  <a:srgbClr val="FDFFFD"/>
                </a:solidFill>
                <a:latin typeface="Calibri"/>
                <a:cs typeface="Calibri"/>
              </a:rPr>
              <a:t>t</a:t>
            </a:r>
            <a:r>
              <a:rPr sz="1600" dirty="0">
                <a:solidFill>
                  <a:srgbClr val="FDFFFD"/>
                </a:solidFill>
                <a:latin typeface="Calibri"/>
                <a:cs typeface="Calibri"/>
              </a:rPr>
              <a:t>e</a:t>
            </a:r>
            <a:r>
              <a:rPr sz="1600" spc="-59" dirty="0">
                <a:solidFill>
                  <a:srgbClr val="FDFFFD"/>
                </a:solidFill>
                <a:latin typeface="Calibri"/>
                <a:cs typeface="Calibri"/>
              </a:rPr>
              <a:t>r</a:t>
            </a:r>
            <a:r>
              <a:rPr sz="1600" spc="79" dirty="0">
                <a:solidFill>
                  <a:srgbClr val="FDFFFD"/>
                </a:solidFill>
                <a:latin typeface="Calibri"/>
                <a:cs typeface="Calibri"/>
              </a:rPr>
              <a:t>s</a:t>
            </a:r>
            <a:r>
              <a:rPr sz="1600" dirty="0">
                <a:solidFill>
                  <a:srgbClr val="FDFFFD"/>
                </a:solidFill>
                <a:latin typeface="Calibri"/>
                <a:cs typeface="Calibri"/>
              </a:rPr>
              <a:t>e</a:t>
            </a:r>
            <a:r>
              <a:rPr sz="1600" spc="-39" dirty="0">
                <a:solidFill>
                  <a:srgbClr val="FDFFFD"/>
                </a:solidFill>
                <a:latin typeface="Calibri"/>
                <a:cs typeface="Calibri"/>
              </a:rPr>
              <a:t>d</a:t>
            </a:r>
            <a:r>
              <a:rPr sz="1600" spc="33" dirty="0">
                <a:solidFill>
                  <a:srgbClr val="FDFFFD"/>
                </a:solidFill>
                <a:latin typeface="Calibri"/>
                <a:cs typeface="Calibri"/>
              </a:rPr>
              <a:t>i</a:t>
            </a:r>
            <a:r>
              <a:rPr sz="1600" dirty="0">
                <a:solidFill>
                  <a:srgbClr val="FDFFFD"/>
                </a:solidFill>
                <a:latin typeface="Calibri"/>
                <a:cs typeface="Calibri"/>
              </a:rPr>
              <a:t>a</a:t>
            </a:r>
            <a:r>
              <a:rPr sz="1600" spc="-125" dirty="0">
                <a:solidFill>
                  <a:srgbClr val="FDFFFD"/>
                </a:solidFill>
                <a:latin typeface="Calibri"/>
                <a:cs typeface="Calibri"/>
              </a:rPr>
              <a:t> </a:t>
            </a:r>
            <a:r>
              <a:rPr sz="1600" spc="-39" dirty="0">
                <a:solidFill>
                  <a:srgbClr val="FDFFFD"/>
                </a:solidFill>
                <a:latin typeface="Calibri"/>
                <a:cs typeface="Calibri"/>
              </a:rPr>
              <a:t>b</a:t>
            </a:r>
            <a:r>
              <a:rPr sz="1600" dirty="0">
                <a:solidFill>
                  <a:srgbClr val="FDFFFD"/>
                </a:solidFill>
                <a:latin typeface="Calibri"/>
                <a:cs typeface="Calibri"/>
              </a:rPr>
              <a:t>e</a:t>
            </a:r>
            <a:r>
              <a:rPr sz="1600" spc="-59" dirty="0">
                <a:solidFill>
                  <a:srgbClr val="FDFFFD"/>
                </a:solidFill>
                <a:latin typeface="Calibri"/>
                <a:cs typeface="Calibri"/>
              </a:rPr>
              <a:t>r</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e</a:t>
            </a:r>
            <a:r>
              <a:rPr sz="1600" spc="-25" dirty="0">
                <a:solidFill>
                  <a:srgbClr val="FDFFFD"/>
                </a:solidFill>
                <a:latin typeface="Calibri"/>
                <a:cs typeface="Calibri"/>
              </a:rPr>
              <a:t>k</a:t>
            </a:r>
            <a:r>
              <a:rPr sz="1600" dirty="0">
                <a:solidFill>
                  <a:srgbClr val="FDFFFD"/>
                </a:solidFill>
                <a:latin typeface="Calibri"/>
                <a:cs typeface="Calibri"/>
              </a:rPr>
              <a:t>a</a:t>
            </a:r>
            <a:r>
              <a:rPr sz="1600" spc="72" dirty="0">
                <a:solidFill>
                  <a:srgbClr val="FDFFFD"/>
                </a:solidFill>
                <a:latin typeface="Calibri"/>
                <a:cs typeface="Calibri"/>
              </a:rPr>
              <a:t> </a:t>
            </a:r>
            <a:r>
              <a:rPr sz="1600" spc="-59" dirty="0">
                <a:solidFill>
                  <a:srgbClr val="FDFFFD"/>
                </a:solidFill>
                <a:latin typeface="Calibri"/>
                <a:cs typeface="Calibri"/>
              </a:rPr>
              <a:t>r</a:t>
            </a:r>
            <a:r>
              <a:rPr sz="1600" spc="33" dirty="0">
                <a:solidFill>
                  <a:srgbClr val="FDFFFD"/>
                </a:solidFill>
                <a:latin typeface="Calibri"/>
                <a:cs typeface="Calibri"/>
              </a:rPr>
              <a:t>a</a:t>
            </a:r>
            <a:r>
              <a:rPr sz="1600" spc="45" dirty="0">
                <a:solidFill>
                  <a:srgbClr val="FDFFFD"/>
                </a:solidFill>
                <a:latin typeface="Calibri"/>
                <a:cs typeface="Calibri"/>
              </a:rPr>
              <a:t>g</a:t>
            </a:r>
            <a:r>
              <a:rPr sz="1600" spc="-67" dirty="0">
                <a:solidFill>
                  <a:srgbClr val="FDFFFD"/>
                </a:solidFill>
                <a:latin typeface="Calibri"/>
                <a:cs typeface="Calibri"/>
              </a:rPr>
              <a:t>a</a:t>
            </a:r>
            <a:r>
              <a:rPr sz="1600" dirty="0">
                <a:solidFill>
                  <a:srgbClr val="FDFFFD"/>
                </a:solidFill>
                <a:latin typeface="Calibri"/>
                <a:cs typeface="Calibri"/>
              </a:rPr>
              <a:t>m</a:t>
            </a:r>
            <a:r>
              <a:rPr sz="1600" spc="-239" dirty="0">
                <a:solidFill>
                  <a:srgbClr val="FDFFFD"/>
                </a:solidFill>
                <a:latin typeface="Calibri"/>
                <a:cs typeface="Calibri"/>
              </a:rPr>
              <a:t> </a:t>
            </a:r>
            <a:r>
              <a:rPr sz="1600" spc="19" dirty="0">
                <a:solidFill>
                  <a:srgbClr val="FDFFFD"/>
                </a:solidFill>
                <a:latin typeface="Calibri"/>
                <a:cs typeface="Calibri"/>
              </a:rPr>
              <a:t>c</a:t>
            </a:r>
            <a:r>
              <a:rPr sz="1600" spc="33" dirty="0">
                <a:solidFill>
                  <a:srgbClr val="FDFFFD"/>
                </a:solidFill>
                <a:latin typeface="Calibri"/>
                <a:cs typeface="Calibri"/>
              </a:rPr>
              <a:t>a</a:t>
            </a:r>
            <a:r>
              <a:rPr sz="1600" spc="-52" dirty="0">
                <a:solidFill>
                  <a:srgbClr val="FDFFFD"/>
                </a:solidFill>
                <a:latin typeface="Calibri"/>
                <a:cs typeface="Calibri"/>
              </a:rPr>
              <a:t>r</a:t>
            </a:r>
            <a:r>
              <a:rPr sz="1600" dirty="0">
                <a:solidFill>
                  <a:srgbClr val="FDFFFD"/>
                </a:solidFill>
                <a:latin typeface="Calibri"/>
                <a:cs typeface="Calibri"/>
              </a:rPr>
              <a:t>a</a:t>
            </a:r>
            <a:r>
              <a:rPr sz="1600" spc="-25" dirty="0">
                <a:solidFill>
                  <a:srgbClr val="FDFFFD"/>
                </a:solidFill>
                <a:latin typeface="Calibri"/>
                <a:cs typeface="Calibri"/>
              </a:rPr>
              <a:t> </a:t>
            </a:r>
            <a:r>
              <a:rPr sz="1600" spc="-39" dirty="0">
                <a:solidFill>
                  <a:srgbClr val="FDFFFD"/>
                </a:solidFill>
                <a:latin typeface="Calibri"/>
                <a:cs typeface="Calibri"/>
              </a:rPr>
              <a:t>un</a:t>
            </a:r>
            <a:r>
              <a:rPr sz="1600" spc="-33" dirty="0">
                <a:solidFill>
                  <a:srgbClr val="FDFFFD"/>
                </a:solidFill>
                <a:latin typeface="Calibri"/>
                <a:cs typeface="Calibri"/>
              </a:rPr>
              <a:t>t</a:t>
            </a:r>
            <a:r>
              <a:rPr sz="1600" spc="-39" dirty="0">
                <a:solidFill>
                  <a:srgbClr val="FDFFFD"/>
                </a:solidFill>
                <a:latin typeface="Calibri"/>
                <a:cs typeface="Calibri"/>
              </a:rPr>
              <a:t>u</a:t>
            </a:r>
            <a:r>
              <a:rPr sz="1600" dirty="0">
                <a:solidFill>
                  <a:srgbClr val="FDFFFD"/>
                </a:solidFill>
                <a:latin typeface="Calibri"/>
                <a:cs typeface="Calibri"/>
              </a:rPr>
              <a:t>k</a:t>
            </a:r>
            <a:r>
              <a:rPr sz="1600" spc="-92" dirty="0">
                <a:solidFill>
                  <a:srgbClr val="FDFFFD"/>
                </a:solidFill>
                <a:latin typeface="Calibri"/>
                <a:cs typeface="Calibri"/>
              </a:rPr>
              <a:t> </a:t>
            </a:r>
            <a:r>
              <a:rPr sz="1600" spc="-39" dirty="0">
                <a:solidFill>
                  <a:srgbClr val="FDFFFD"/>
                </a:solidFill>
                <a:latin typeface="Calibri"/>
                <a:cs typeface="Calibri"/>
              </a:rPr>
              <a:t>b</a:t>
            </a:r>
            <a:r>
              <a:rPr sz="1600" spc="5" dirty="0">
                <a:solidFill>
                  <a:srgbClr val="FDFFFD"/>
                </a:solidFill>
                <a:latin typeface="Calibri"/>
                <a:cs typeface="Calibri"/>
              </a:rPr>
              <a:t>e</a:t>
            </a:r>
            <a:r>
              <a:rPr sz="1600" spc="-59" dirty="0">
                <a:solidFill>
                  <a:srgbClr val="FDFFFD"/>
                </a:solidFill>
                <a:latin typeface="Calibri"/>
                <a:cs typeface="Calibri"/>
              </a:rPr>
              <a:t>r</a:t>
            </a:r>
            <a:r>
              <a:rPr sz="1600" spc="-225" dirty="0">
                <a:solidFill>
                  <a:srgbClr val="FDFFFD"/>
                </a:solidFill>
                <a:latin typeface="Calibri"/>
                <a:cs typeface="Calibri"/>
              </a:rPr>
              <a:t>k</a:t>
            </a:r>
            <a:r>
              <a:rPr sz="1600" spc="-45" dirty="0">
                <a:solidFill>
                  <a:srgbClr val="FDFFFD"/>
                </a:solidFill>
                <a:latin typeface="Calibri"/>
                <a:cs typeface="Calibri"/>
              </a:rPr>
              <a:t>o</a:t>
            </a:r>
            <a:r>
              <a:rPr sz="1600" spc="-79" dirty="0">
                <a:solidFill>
                  <a:srgbClr val="FDFFFD"/>
                </a:solidFill>
                <a:latin typeface="Calibri"/>
                <a:cs typeface="Calibri"/>
              </a:rPr>
              <a:t>m</a:t>
            </a:r>
            <a:r>
              <a:rPr sz="1600" spc="-39" dirty="0">
                <a:solidFill>
                  <a:srgbClr val="FDFFFD"/>
                </a:solidFill>
                <a:latin typeface="Calibri"/>
                <a:cs typeface="Calibri"/>
              </a:rPr>
              <a:t>un</a:t>
            </a:r>
            <a:r>
              <a:rPr sz="1600" spc="33" dirty="0">
                <a:solidFill>
                  <a:srgbClr val="FDFFFD"/>
                </a:solidFill>
                <a:latin typeface="Calibri"/>
                <a:cs typeface="Calibri"/>
              </a:rPr>
              <a:t>i</a:t>
            </a:r>
            <a:r>
              <a:rPr sz="1600" spc="-33" dirty="0">
                <a:solidFill>
                  <a:srgbClr val="FDFFFD"/>
                </a:solidFill>
                <a:latin typeface="Calibri"/>
                <a:cs typeface="Calibri"/>
              </a:rPr>
              <a:t>k</a:t>
            </a:r>
            <a:r>
              <a:rPr sz="1600" spc="33" dirty="0">
                <a:solidFill>
                  <a:srgbClr val="FDFFFD"/>
                </a:solidFill>
                <a:latin typeface="Calibri"/>
                <a:cs typeface="Calibri"/>
              </a:rPr>
              <a:t>a</a:t>
            </a:r>
            <a:r>
              <a:rPr sz="1600" spc="72" dirty="0">
                <a:solidFill>
                  <a:srgbClr val="FDFFFD"/>
                </a:solidFill>
                <a:latin typeface="Calibri"/>
                <a:cs typeface="Calibri"/>
              </a:rPr>
              <a:t>s</a:t>
            </a:r>
            <a:r>
              <a:rPr sz="1600" spc="33" dirty="0">
                <a:solidFill>
                  <a:srgbClr val="FDFFFD"/>
                </a:solidFill>
                <a:latin typeface="Calibri"/>
                <a:cs typeface="Calibri"/>
              </a:rPr>
              <a:t>i</a:t>
            </a:r>
            <a:r>
              <a:rPr sz="1600" dirty="0">
                <a:solidFill>
                  <a:srgbClr val="FDFFFD"/>
                </a:solidFill>
                <a:latin typeface="Calibri"/>
                <a:cs typeface="Calibri"/>
              </a:rPr>
              <a:t>,</a:t>
            </a:r>
            <a:r>
              <a:rPr sz="1600" spc="139" dirty="0">
                <a:solidFill>
                  <a:srgbClr val="FDFFFD"/>
                </a:solidFill>
                <a:latin typeface="Calibri"/>
                <a:cs typeface="Calibri"/>
              </a:rPr>
              <a:t> </a:t>
            </a:r>
            <a:r>
              <a:rPr sz="1600" spc="-39" dirty="0">
                <a:solidFill>
                  <a:srgbClr val="FDFFFD"/>
                </a:solidFill>
                <a:latin typeface="Calibri"/>
                <a:cs typeface="Calibri"/>
              </a:rPr>
              <a:t>b</a:t>
            </a:r>
            <a:r>
              <a:rPr sz="1600" spc="5" dirty="0">
                <a:solidFill>
                  <a:srgbClr val="FDFFFD"/>
                </a:solidFill>
                <a:latin typeface="Calibri"/>
                <a:cs typeface="Calibri"/>
              </a:rPr>
              <a:t>e</a:t>
            </a:r>
            <a:r>
              <a:rPr sz="1600" spc="-59" dirty="0">
                <a:solidFill>
                  <a:srgbClr val="FDFFFD"/>
                </a:solidFill>
                <a:latin typeface="Calibri"/>
                <a:cs typeface="Calibri"/>
              </a:rPr>
              <a:t>r</a:t>
            </a:r>
            <a:r>
              <a:rPr sz="1600" spc="33" dirty="0">
                <a:solidFill>
                  <a:srgbClr val="FDFFFD"/>
                </a:solidFill>
                <a:latin typeface="Calibri"/>
                <a:cs typeface="Calibri"/>
              </a:rPr>
              <a:t>i</a:t>
            </a:r>
            <a:r>
              <a:rPr sz="1600" spc="-39" dirty="0">
                <a:solidFill>
                  <a:srgbClr val="FDFFFD"/>
                </a:solidFill>
                <a:latin typeface="Calibri"/>
                <a:cs typeface="Calibri"/>
              </a:rPr>
              <a:t>nt</a:t>
            </a:r>
            <a:r>
              <a:rPr sz="1600" spc="5" dirty="0">
                <a:solidFill>
                  <a:srgbClr val="FDFFFD"/>
                </a:solidFill>
                <a:latin typeface="Calibri"/>
                <a:cs typeface="Calibri"/>
              </a:rPr>
              <a:t>e</a:t>
            </a:r>
            <a:r>
              <a:rPr sz="1600" spc="-59" dirty="0">
                <a:solidFill>
                  <a:srgbClr val="FDFFFD"/>
                </a:solidFill>
                <a:latin typeface="Calibri"/>
                <a:cs typeface="Calibri"/>
              </a:rPr>
              <a:t>r</a:t>
            </a:r>
            <a:r>
              <a:rPr sz="1600" spc="33" dirty="0">
                <a:solidFill>
                  <a:srgbClr val="FDFFFD"/>
                </a:solidFill>
                <a:latin typeface="Calibri"/>
                <a:cs typeface="Calibri"/>
              </a:rPr>
              <a:t>a</a:t>
            </a:r>
            <a:r>
              <a:rPr sz="1600" spc="-25" dirty="0">
                <a:solidFill>
                  <a:srgbClr val="FDFFFD"/>
                </a:solidFill>
                <a:latin typeface="Calibri"/>
                <a:cs typeface="Calibri"/>
              </a:rPr>
              <a:t>k</a:t>
            </a:r>
            <a:r>
              <a:rPr sz="1600" spc="79" dirty="0">
                <a:solidFill>
                  <a:srgbClr val="FDFFFD"/>
                </a:solidFill>
                <a:latin typeface="Calibri"/>
                <a:cs typeface="Calibri"/>
              </a:rPr>
              <a:t>s</a:t>
            </a:r>
            <a:r>
              <a:rPr sz="1600" spc="33" dirty="0">
                <a:solidFill>
                  <a:srgbClr val="FDFFFD"/>
                </a:solidFill>
                <a:latin typeface="Calibri"/>
                <a:cs typeface="Calibri"/>
              </a:rPr>
              <a:t>i</a:t>
            </a:r>
            <a:r>
              <a:rPr sz="1600" dirty="0">
                <a:solidFill>
                  <a:srgbClr val="FDFFFD"/>
                </a:solidFill>
                <a:latin typeface="Calibri"/>
                <a:cs typeface="Calibri"/>
              </a:rPr>
              <a:t>,</a:t>
            </a:r>
            <a:r>
              <a:rPr sz="1600" spc="-159"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a:t>
            </a:r>
            <a:r>
              <a:rPr sz="1600" spc="-100" dirty="0">
                <a:solidFill>
                  <a:srgbClr val="FDFFFD"/>
                </a:solidFill>
                <a:latin typeface="Calibri"/>
                <a:cs typeface="Calibri"/>
              </a:rPr>
              <a:t> </a:t>
            </a:r>
            <a:r>
              <a:rPr sz="1600" spc="-39" dirty="0">
                <a:solidFill>
                  <a:srgbClr val="FDFFFD"/>
                </a:solidFill>
                <a:latin typeface="Calibri"/>
                <a:cs typeface="Calibri"/>
              </a:rPr>
              <a:t>b</a:t>
            </a:r>
            <a:r>
              <a:rPr sz="1600" dirty="0">
                <a:solidFill>
                  <a:srgbClr val="FDFFFD"/>
                </a:solidFill>
                <a:latin typeface="Calibri"/>
                <a:cs typeface="Calibri"/>
              </a:rPr>
              <a:t>e</a:t>
            </a:r>
            <a:r>
              <a:rPr sz="1600" spc="-59" dirty="0">
                <a:solidFill>
                  <a:srgbClr val="FDFFFD"/>
                </a:solidFill>
                <a:latin typeface="Calibri"/>
                <a:cs typeface="Calibri"/>
              </a:rPr>
              <a:t>r</a:t>
            </a:r>
            <a:r>
              <a:rPr sz="1600" spc="33" dirty="0">
                <a:solidFill>
                  <a:srgbClr val="FDFFFD"/>
                </a:solidFill>
                <a:latin typeface="Calibri"/>
                <a:cs typeface="Calibri"/>
              </a:rPr>
              <a:t>i</a:t>
            </a:r>
            <a:r>
              <a:rPr sz="1600" spc="-39" dirty="0">
                <a:solidFill>
                  <a:srgbClr val="FDFFFD"/>
                </a:solidFill>
                <a:latin typeface="Calibri"/>
                <a:cs typeface="Calibri"/>
              </a:rPr>
              <a:t>n</a:t>
            </a:r>
            <a:r>
              <a:rPr sz="1600" spc="-33" dirty="0">
                <a:solidFill>
                  <a:srgbClr val="FDFFFD"/>
                </a:solidFill>
                <a:latin typeface="Calibri"/>
                <a:cs typeface="Calibri"/>
              </a:rPr>
              <a:t>t</a:t>
            </a:r>
            <a:r>
              <a:rPr sz="1600" dirty="0">
                <a:solidFill>
                  <a:srgbClr val="FDFFFD"/>
                </a:solidFill>
                <a:latin typeface="Calibri"/>
                <a:cs typeface="Calibri"/>
              </a:rPr>
              <a:t>e</a:t>
            </a:r>
            <a:r>
              <a:rPr sz="1600" spc="-59" dirty="0">
                <a:solidFill>
                  <a:srgbClr val="FDFFFD"/>
                </a:solidFill>
                <a:latin typeface="Calibri"/>
                <a:cs typeface="Calibri"/>
              </a:rPr>
              <a:t>r</a:t>
            </a:r>
            <a:r>
              <a:rPr sz="1600" spc="33" dirty="0">
                <a:solidFill>
                  <a:srgbClr val="FDFFFD"/>
                </a:solidFill>
                <a:latin typeface="Calibri"/>
                <a:cs typeface="Calibri"/>
              </a:rPr>
              <a:t>a</a:t>
            </a:r>
            <a:r>
              <a:rPr sz="1600" spc="-25" dirty="0">
                <a:solidFill>
                  <a:srgbClr val="FDFFFD"/>
                </a:solidFill>
                <a:latin typeface="Calibri"/>
                <a:cs typeface="Calibri"/>
              </a:rPr>
              <a:t>k</a:t>
            </a:r>
            <a:r>
              <a:rPr sz="1600" spc="72" dirty="0">
                <a:solidFill>
                  <a:srgbClr val="FDFFFD"/>
                </a:solidFill>
                <a:latin typeface="Calibri"/>
                <a:cs typeface="Calibri"/>
              </a:rPr>
              <a:t>s</a:t>
            </a:r>
            <a:r>
              <a:rPr sz="1600" dirty="0">
                <a:solidFill>
                  <a:srgbClr val="FDFFFD"/>
                </a:solidFill>
                <a:latin typeface="Calibri"/>
                <a:cs typeface="Calibri"/>
              </a:rPr>
              <a:t>i </a:t>
            </a:r>
            <a:r>
              <a:rPr sz="1600" spc="72" dirty="0">
                <a:solidFill>
                  <a:srgbClr val="FDFFFD"/>
                </a:solidFill>
                <a:latin typeface="Calibri"/>
                <a:cs typeface="Calibri"/>
              </a:rPr>
              <a:t>s</a:t>
            </a:r>
            <a:r>
              <a:rPr sz="1600" dirty="0">
                <a:solidFill>
                  <a:srgbClr val="FDFFFD"/>
                </a:solidFill>
                <a:latin typeface="Calibri"/>
                <a:cs typeface="Calibri"/>
              </a:rPr>
              <a:t>e</a:t>
            </a:r>
            <a:r>
              <a:rPr sz="1600" spc="19" dirty="0">
                <a:solidFill>
                  <a:srgbClr val="FDFFFD"/>
                </a:solidFill>
                <a:latin typeface="Calibri"/>
                <a:cs typeface="Calibri"/>
              </a:rPr>
              <a:t>c</a:t>
            </a:r>
            <a:r>
              <a:rPr sz="1600" spc="33" dirty="0">
                <a:solidFill>
                  <a:srgbClr val="FDFFFD"/>
                </a:solidFill>
                <a:latin typeface="Calibri"/>
                <a:cs typeface="Calibri"/>
              </a:rPr>
              <a:t>a</a:t>
            </a:r>
            <a:r>
              <a:rPr sz="1600" spc="-59" dirty="0">
                <a:solidFill>
                  <a:srgbClr val="FDFFFD"/>
                </a:solidFill>
                <a:latin typeface="Calibri"/>
                <a:cs typeface="Calibri"/>
              </a:rPr>
              <a:t>r</a:t>
            </a:r>
            <a:r>
              <a:rPr sz="1600" dirty="0">
                <a:solidFill>
                  <a:srgbClr val="FDFFFD"/>
                </a:solidFill>
                <a:latin typeface="Calibri"/>
                <a:cs typeface="Calibri"/>
              </a:rPr>
              <a:t>a</a:t>
            </a:r>
            <a:r>
              <a:rPr sz="1600" spc="-25"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spc="-59" dirty="0">
                <a:solidFill>
                  <a:srgbClr val="FDFFFD"/>
                </a:solidFill>
                <a:latin typeface="Calibri"/>
                <a:cs typeface="Calibri"/>
              </a:rPr>
              <a:t>r</a:t>
            </a:r>
            <a:r>
              <a:rPr sz="1600" spc="33" dirty="0">
                <a:solidFill>
                  <a:srgbClr val="FDFFFD"/>
                </a:solidFill>
                <a:latin typeface="Calibri"/>
                <a:cs typeface="Calibri"/>
              </a:rPr>
              <a:t>i</a:t>
            </a:r>
            <a:r>
              <a:rPr sz="1600" spc="-39" dirty="0">
                <a:solidFill>
                  <a:srgbClr val="FDFFFD"/>
                </a:solidFill>
                <a:latin typeface="Calibri"/>
                <a:cs typeface="Calibri"/>
              </a:rPr>
              <a:t>n</a:t>
            </a:r>
            <a:r>
              <a:rPr sz="1600" dirty="0">
                <a:solidFill>
                  <a:srgbClr val="FDFFFD"/>
                </a:solidFill>
                <a:latin typeface="Calibri"/>
                <a:cs typeface="Calibri"/>
              </a:rPr>
              <a:t>g</a:t>
            </a:r>
            <a:r>
              <a:rPr sz="1600" spc="-112" dirty="0">
                <a:solidFill>
                  <a:srgbClr val="FDFFFD"/>
                </a:solidFill>
                <a:latin typeface="Calibri"/>
                <a:cs typeface="Calibri"/>
              </a:rPr>
              <a:t> </a:t>
            </a:r>
            <a:r>
              <a:rPr sz="1600" spc="12" dirty="0">
                <a:solidFill>
                  <a:srgbClr val="FDFFFD"/>
                </a:solidFill>
                <a:latin typeface="Calibri"/>
                <a:cs typeface="Calibri"/>
              </a:rPr>
              <a:t>(</a:t>
            </a:r>
            <a:r>
              <a:rPr sz="1600" spc="-39" dirty="0">
                <a:solidFill>
                  <a:srgbClr val="FDFFFD"/>
                </a:solidFill>
                <a:latin typeface="Calibri"/>
                <a:cs typeface="Calibri"/>
              </a:rPr>
              <a:t>on</a:t>
            </a:r>
            <a:r>
              <a:rPr sz="1600" spc="33" dirty="0">
                <a:solidFill>
                  <a:srgbClr val="FDFFFD"/>
                </a:solidFill>
                <a:latin typeface="Calibri"/>
                <a:cs typeface="Calibri"/>
              </a:rPr>
              <a:t>li</a:t>
            </a:r>
            <a:r>
              <a:rPr sz="1600" spc="-39" dirty="0">
                <a:solidFill>
                  <a:srgbClr val="FDFFFD"/>
                </a:solidFill>
                <a:latin typeface="Calibri"/>
                <a:cs typeface="Calibri"/>
              </a:rPr>
              <a:t>n</a:t>
            </a:r>
            <a:r>
              <a:rPr sz="1600" spc="5" dirty="0">
                <a:solidFill>
                  <a:srgbClr val="FDFFFD"/>
                </a:solidFill>
                <a:latin typeface="Calibri"/>
                <a:cs typeface="Calibri"/>
              </a:rPr>
              <a:t>e</a:t>
            </a:r>
            <a:r>
              <a:rPr sz="1600" dirty="0">
                <a:solidFill>
                  <a:srgbClr val="FDFFFD"/>
                </a:solidFill>
                <a:latin typeface="Calibri"/>
                <a:cs typeface="Calibri"/>
              </a:rPr>
              <a:t>)</a:t>
            </a:r>
            <a:r>
              <a:rPr sz="1600" spc="-45" dirty="0">
                <a:solidFill>
                  <a:srgbClr val="FDFFFD"/>
                </a:solidFill>
                <a:latin typeface="Calibri"/>
                <a:cs typeface="Calibri"/>
              </a:rPr>
              <a:t> </a:t>
            </a:r>
            <a:r>
              <a:rPr sz="1600" spc="-25" dirty="0">
                <a:solidFill>
                  <a:srgbClr val="FDFFFD"/>
                </a:solidFill>
                <a:latin typeface="Calibri"/>
                <a:cs typeface="Calibri"/>
              </a:rPr>
              <a:t>y</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g</a:t>
            </a:r>
            <a:r>
              <a:rPr sz="1600" spc="-112"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spc="-39" dirty="0">
                <a:solidFill>
                  <a:srgbClr val="FDFFFD"/>
                </a:solidFill>
                <a:latin typeface="Calibri"/>
                <a:cs typeface="Calibri"/>
              </a:rPr>
              <a:t>p</a:t>
            </a:r>
            <a:r>
              <a:rPr sz="1600" spc="33" dirty="0">
                <a:solidFill>
                  <a:srgbClr val="FDFFFD"/>
                </a:solidFill>
                <a:latin typeface="Calibri"/>
                <a:cs typeface="Calibri"/>
              </a:rPr>
              <a:t>a</a:t>
            </a:r>
            <a:r>
              <a:rPr sz="1600" dirty="0">
                <a:solidFill>
                  <a:srgbClr val="FDFFFD"/>
                </a:solidFill>
                <a:latin typeface="Calibri"/>
                <a:cs typeface="Calibri"/>
              </a:rPr>
              <a:t>t </a:t>
            </a:r>
            <a:r>
              <a:rPr sz="1600" spc="-39" dirty="0">
                <a:solidFill>
                  <a:srgbClr val="FDFFFD"/>
                </a:solidFill>
                <a:latin typeface="Calibri"/>
                <a:cs typeface="Calibri"/>
              </a:rPr>
              <a:t>d</a:t>
            </a:r>
            <a:r>
              <a:rPr sz="1600" spc="33" dirty="0">
                <a:solidFill>
                  <a:srgbClr val="FDFFFD"/>
                </a:solidFill>
                <a:latin typeface="Calibri"/>
                <a:cs typeface="Calibri"/>
              </a:rPr>
              <a:t>i</a:t>
            </a:r>
            <a:r>
              <a:rPr sz="1600" spc="-79" dirty="0">
                <a:solidFill>
                  <a:srgbClr val="FDFFFD"/>
                </a:solidFill>
                <a:latin typeface="Calibri"/>
                <a:cs typeface="Calibri"/>
              </a:rPr>
              <a:t>m</a:t>
            </a:r>
            <a:r>
              <a:rPr sz="1600" spc="33" dirty="0">
                <a:solidFill>
                  <a:srgbClr val="FDFFFD"/>
                </a:solidFill>
                <a:latin typeface="Calibri"/>
                <a:cs typeface="Calibri"/>
              </a:rPr>
              <a:t>a</a:t>
            </a:r>
            <a:r>
              <a:rPr sz="1600" spc="-39" dirty="0">
                <a:solidFill>
                  <a:srgbClr val="FDFFFD"/>
                </a:solidFill>
                <a:latin typeface="Calibri"/>
                <a:cs typeface="Calibri"/>
              </a:rPr>
              <a:t>n</a:t>
            </a:r>
            <a:r>
              <a:rPr sz="1600" spc="12" dirty="0">
                <a:solidFill>
                  <a:srgbClr val="FDFFFD"/>
                </a:solidFill>
                <a:latin typeface="Calibri"/>
                <a:cs typeface="Calibri"/>
              </a:rPr>
              <a:t>f</a:t>
            </a:r>
            <a:r>
              <a:rPr sz="1600" spc="33" dirty="0">
                <a:solidFill>
                  <a:srgbClr val="FDFFFD"/>
                </a:solidFill>
                <a:latin typeface="Calibri"/>
                <a:cs typeface="Calibri"/>
              </a:rPr>
              <a:t>aa</a:t>
            </a:r>
            <a:r>
              <a:rPr sz="1600" spc="-39" dirty="0">
                <a:solidFill>
                  <a:srgbClr val="FDFFFD"/>
                </a:solidFill>
                <a:latin typeface="Calibri"/>
                <a:cs typeface="Calibri"/>
              </a:rPr>
              <a:t>t</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r>
              <a:rPr sz="1600" spc="-105" dirty="0">
                <a:solidFill>
                  <a:srgbClr val="FDFFFD"/>
                </a:solidFill>
                <a:latin typeface="Calibri"/>
                <a:cs typeface="Calibri"/>
              </a:rPr>
              <a:t> </a:t>
            </a:r>
            <a:r>
              <a:rPr sz="1600" spc="-45" dirty="0">
                <a:solidFill>
                  <a:srgbClr val="FDFFFD"/>
                </a:solidFill>
                <a:latin typeface="Calibri"/>
                <a:cs typeface="Calibri"/>
              </a:rPr>
              <a:t>o</a:t>
            </a:r>
            <a:r>
              <a:rPr sz="1600" spc="33" dirty="0">
                <a:solidFill>
                  <a:srgbClr val="FDFFFD"/>
                </a:solidFill>
                <a:latin typeface="Calibri"/>
                <a:cs typeface="Calibri"/>
              </a:rPr>
              <a:t>l</a:t>
            </a:r>
            <a:r>
              <a:rPr sz="1600" spc="5" dirty="0">
                <a:solidFill>
                  <a:srgbClr val="FDFFFD"/>
                </a:solidFill>
                <a:latin typeface="Calibri"/>
                <a:cs typeface="Calibri"/>
              </a:rPr>
              <a:t>e</a:t>
            </a:r>
            <a:r>
              <a:rPr sz="1600" dirty="0">
                <a:solidFill>
                  <a:srgbClr val="FDFFFD"/>
                </a:solidFill>
                <a:latin typeface="Calibri"/>
                <a:cs typeface="Calibri"/>
              </a:rPr>
              <a:t>h</a:t>
            </a:r>
            <a:r>
              <a:rPr sz="1600" spc="-105" dirty="0">
                <a:solidFill>
                  <a:srgbClr val="FDFFFD"/>
                </a:solidFill>
                <a:latin typeface="Calibri"/>
                <a:cs typeface="Calibri"/>
              </a:rPr>
              <a:t> </a:t>
            </a:r>
            <a:r>
              <a:rPr sz="1600" spc="-39" dirty="0">
                <a:solidFill>
                  <a:srgbClr val="FDFFFD"/>
                </a:solidFill>
                <a:latin typeface="Calibri"/>
                <a:cs typeface="Calibri"/>
              </a:rPr>
              <a:t>p</a:t>
            </a:r>
            <a:r>
              <a:rPr sz="1600" spc="33" dirty="0">
                <a:solidFill>
                  <a:srgbClr val="FDFFFD"/>
                </a:solidFill>
                <a:latin typeface="Calibri"/>
                <a:cs typeface="Calibri"/>
              </a:rPr>
              <a:t>a</a:t>
            </a:r>
            <a:r>
              <a:rPr sz="1600" spc="-52" dirty="0">
                <a:solidFill>
                  <a:srgbClr val="FDFFFD"/>
                </a:solidFill>
                <a:latin typeface="Calibri"/>
                <a:cs typeface="Calibri"/>
              </a:rPr>
              <a:t>r</a:t>
            </a:r>
            <a:r>
              <a:rPr sz="1600" dirty="0">
                <a:solidFill>
                  <a:srgbClr val="FDFFFD"/>
                </a:solidFill>
                <a:latin typeface="Calibri"/>
                <a:cs typeface="Calibri"/>
              </a:rPr>
              <a:t>a</a:t>
            </a:r>
            <a:r>
              <a:rPr sz="1600" spc="-33" dirty="0">
                <a:solidFill>
                  <a:srgbClr val="FDFFFD"/>
                </a:solidFill>
                <a:latin typeface="Calibri"/>
                <a:cs typeface="Calibri"/>
              </a:rPr>
              <a:t> </a:t>
            </a:r>
            <a:r>
              <a:rPr sz="1600" spc="33" dirty="0">
                <a:solidFill>
                  <a:srgbClr val="FDFFFD"/>
                </a:solidFill>
                <a:latin typeface="Calibri"/>
                <a:cs typeface="Calibri"/>
              </a:rPr>
              <a:t>i</a:t>
            </a:r>
            <a:r>
              <a:rPr sz="1600" spc="-45" dirty="0">
                <a:solidFill>
                  <a:srgbClr val="FDFFFD"/>
                </a:solidFill>
                <a:latin typeface="Calibri"/>
                <a:cs typeface="Calibri"/>
              </a:rPr>
              <a:t>n</a:t>
            </a:r>
            <a:r>
              <a:rPr sz="1600" spc="79" dirty="0">
                <a:solidFill>
                  <a:srgbClr val="FDFFFD"/>
                </a:solidFill>
                <a:latin typeface="Calibri"/>
                <a:cs typeface="Calibri"/>
              </a:rPr>
              <a:t>s</a:t>
            </a:r>
            <a:r>
              <a:rPr sz="1600" spc="33" dirty="0">
                <a:solidFill>
                  <a:srgbClr val="FDFFFD"/>
                </a:solidFill>
                <a:latin typeface="Calibri"/>
                <a:cs typeface="Calibri"/>
              </a:rPr>
              <a:t>a</a:t>
            </a:r>
            <a:r>
              <a:rPr sz="1600" dirty="0">
                <a:solidFill>
                  <a:srgbClr val="FDFFFD"/>
                </a:solidFill>
                <a:latin typeface="Calibri"/>
                <a:cs typeface="Calibri"/>
              </a:rPr>
              <a:t>n</a:t>
            </a:r>
            <a:r>
              <a:rPr sz="1600" spc="-205" dirty="0">
                <a:solidFill>
                  <a:srgbClr val="FDFFFD"/>
                </a:solidFill>
                <a:latin typeface="Calibri"/>
                <a:cs typeface="Calibri"/>
              </a:rPr>
              <a:t> </a:t>
            </a:r>
            <a:r>
              <a:rPr sz="1600" spc="-39" dirty="0">
                <a:solidFill>
                  <a:srgbClr val="FDFFFD"/>
                </a:solidFill>
                <a:latin typeface="Calibri"/>
                <a:cs typeface="Calibri"/>
              </a:rPr>
              <a:t>p</a:t>
            </a:r>
            <a:r>
              <a:rPr sz="1600" spc="5" dirty="0">
                <a:solidFill>
                  <a:srgbClr val="FDFFFD"/>
                </a:solidFill>
                <a:latin typeface="Calibri"/>
                <a:cs typeface="Calibri"/>
              </a:rPr>
              <a:t>e</a:t>
            </a:r>
            <a:r>
              <a:rPr sz="1600" spc="-79" dirty="0">
                <a:solidFill>
                  <a:srgbClr val="FDFFFD"/>
                </a:solidFill>
                <a:latin typeface="Calibri"/>
                <a:cs typeface="Calibri"/>
              </a:rPr>
              <a:t>m</a:t>
            </a:r>
            <a:r>
              <a:rPr sz="1600" spc="-39" dirty="0">
                <a:solidFill>
                  <a:srgbClr val="FDFFFD"/>
                </a:solidFill>
                <a:latin typeface="Calibri"/>
                <a:cs typeface="Calibri"/>
              </a:rPr>
              <a:t>b</a:t>
            </a:r>
            <a:r>
              <a:rPr sz="1600" dirty="0">
                <a:solidFill>
                  <a:srgbClr val="FDFFFD"/>
                </a:solidFill>
                <a:latin typeface="Calibri"/>
                <a:cs typeface="Calibri"/>
              </a:rPr>
              <a:t>e</a:t>
            </a:r>
            <a:r>
              <a:rPr sz="1600" spc="33" dirty="0">
                <a:solidFill>
                  <a:srgbClr val="FDFFFD"/>
                </a:solidFill>
                <a:latin typeface="Calibri"/>
                <a:cs typeface="Calibri"/>
              </a:rPr>
              <a:t>la</a:t>
            </a:r>
            <a:r>
              <a:rPr sz="1600" spc="12" dirty="0">
                <a:solidFill>
                  <a:srgbClr val="FDFFFD"/>
                </a:solidFill>
                <a:latin typeface="Calibri"/>
                <a:cs typeface="Calibri"/>
              </a:rPr>
              <a:t>j</a:t>
            </a:r>
            <a:r>
              <a:rPr sz="1600" spc="33" dirty="0">
                <a:solidFill>
                  <a:srgbClr val="FDFFFD"/>
                </a:solidFill>
                <a:latin typeface="Calibri"/>
                <a:cs typeface="Calibri"/>
              </a:rPr>
              <a:t>a</a:t>
            </a:r>
            <a:r>
              <a:rPr sz="1600" dirty="0">
                <a:solidFill>
                  <a:srgbClr val="FDFFFD"/>
                </a:solidFill>
                <a:latin typeface="Calibri"/>
                <a:cs typeface="Calibri"/>
              </a:rPr>
              <a:t>r</a:t>
            </a:r>
            <a:r>
              <a:rPr sz="1600" spc="-19" dirty="0">
                <a:solidFill>
                  <a:srgbClr val="FDFFFD"/>
                </a:solidFill>
                <a:latin typeface="Calibri"/>
                <a:cs typeface="Calibri"/>
              </a:rPr>
              <a:t> </a:t>
            </a:r>
            <a:r>
              <a:rPr sz="1600" spc="12" dirty="0">
                <a:solidFill>
                  <a:srgbClr val="FDFFFD"/>
                </a:solidFill>
                <a:latin typeface="Calibri"/>
                <a:cs typeface="Calibri"/>
              </a:rPr>
              <a:t>(</a:t>
            </a:r>
            <a:r>
              <a:rPr sz="1600" spc="45" dirty="0">
                <a:solidFill>
                  <a:srgbClr val="FDFFFD"/>
                </a:solidFill>
                <a:latin typeface="Calibri"/>
                <a:cs typeface="Calibri"/>
              </a:rPr>
              <a:t>g</a:t>
            </a:r>
            <a:r>
              <a:rPr sz="1600" spc="-39" dirty="0">
                <a:solidFill>
                  <a:srgbClr val="FDFFFD"/>
                </a:solidFill>
                <a:latin typeface="Calibri"/>
                <a:cs typeface="Calibri"/>
              </a:rPr>
              <a:t>u</a:t>
            </a:r>
            <a:r>
              <a:rPr sz="1600" spc="-59" dirty="0">
                <a:solidFill>
                  <a:srgbClr val="FDFFFD"/>
                </a:solidFill>
                <a:latin typeface="Calibri"/>
                <a:cs typeface="Calibri"/>
              </a:rPr>
              <a:t>r</a:t>
            </a:r>
            <a:r>
              <a:rPr sz="1600" dirty="0">
                <a:solidFill>
                  <a:srgbClr val="FDFFFD"/>
                </a:solidFill>
                <a:latin typeface="Calibri"/>
                <a:cs typeface="Calibri"/>
              </a:rPr>
              <a:t>u </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 </a:t>
            </a:r>
            <a:r>
              <a:rPr sz="1600" spc="-45" dirty="0">
                <a:solidFill>
                  <a:srgbClr val="FDFFFD"/>
                </a:solidFill>
                <a:latin typeface="Calibri"/>
                <a:cs typeface="Calibri"/>
              </a:rPr>
              <a:t>do</a:t>
            </a:r>
            <a:r>
              <a:rPr sz="1600" spc="72" dirty="0">
                <a:solidFill>
                  <a:srgbClr val="FDFFFD"/>
                </a:solidFill>
                <a:latin typeface="Calibri"/>
                <a:cs typeface="Calibri"/>
              </a:rPr>
              <a:t>s</a:t>
            </a:r>
            <a:r>
              <a:rPr sz="1600" spc="5" dirty="0">
                <a:solidFill>
                  <a:srgbClr val="FDFFFD"/>
                </a:solidFill>
                <a:latin typeface="Calibri"/>
                <a:cs typeface="Calibri"/>
              </a:rPr>
              <a:t>e</a:t>
            </a:r>
            <a:r>
              <a:rPr sz="1600" spc="-39" dirty="0">
                <a:solidFill>
                  <a:srgbClr val="FDFFFD"/>
                </a:solidFill>
                <a:latin typeface="Calibri"/>
                <a:cs typeface="Calibri"/>
              </a:rPr>
              <a:t>n</a:t>
            </a:r>
            <a:r>
              <a:rPr sz="1600" dirty="0">
                <a:solidFill>
                  <a:srgbClr val="FDFFFD"/>
                </a:solidFill>
                <a:latin typeface="Calibri"/>
                <a:cs typeface="Calibri"/>
              </a:rPr>
              <a:t>)</a:t>
            </a:r>
            <a:endParaRPr sz="1600">
              <a:latin typeface="Calibri"/>
              <a:cs typeface="Calibri"/>
            </a:endParaRPr>
          </a:p>
          <a:p>
            <a:pPr marL="124033">
              <a:lnSpc>
                <a:spcPts val="1980"/>
              </a:lnSpc>
              <a:spcBef>
                <a:spcPts val="4771"/>
              </a:spcBef>
            </a:pPr>
            <a:r>
              <a:rPr sz="867" dirty="0">
                <a:solidFill>
                  <a:srgbClr val="7E7E7E"/>
                </a:solidFill>
                <a:latin typeface="Agency FB"/>
                <a:cs typeface="Agency FB"/>
              </a:rPr>
              <a:t>r</a:t>
            </a:r>
            <a:r>
              <a:rPr sz="867" spc="-55" dirty="0">
                <a:solidFill>
                  <a:srgbClr val="7E7E7E"/>
                </a:solidFill>
                <a:latin typeface="Agency FB"/>
                <a:cs typeface="Agency FB"/>
              </a:rPr>
              <a:t> </a:t>
            </a:r>
            <a:r>
              <a:rPr sz="867" dirty="0">
                <a:solidFill>
                  <a:srgbClr val="7E7E7E"/>
                </a:solidFill>
                <a:latin typeface="Agency FB"/>
                <a:cs typeface="Agency FB"/>
              </a:rPr>
              <a:t>a</a:t>
            </a:r>
            <a:r>
              <a:rPr sz="867" spc="-105" dirty="0">
                <a:solidFill>
                  <a:srgbClr val="7E7E7E"/>
                </a:solidFill>
                <a:latin typeface="Agency FB"/>
                <a:cs typeface="Agency FB"/>
              </a:rPr>
              <a:t> </a:t>
            </a:r>
            <a:r>
              <a:rPr sz="867" dirty="0">
                <a:solidFill>
                  <a:srgbClr val="7E7E7E"/>
                </a:solidFill>
                <a:latin typeface="Agency FB"/>
                <a:cs typeface="Agency FB"/>
              </a:rPr>
              <a:t>n</a:t>
            </a:r>
            <a:r>
              <a:rPr sz="867" spc="-112" dirty="0">
                <a:solidFill>
                  <a:srgbClr val="7E7E7E"/>
                </a:solidFill>
                <a:latin typeface="Agency FB"/>
                <a:cs typeface="Agency FB"/>
              </a:rPr>
              <a:t> </a:t>
            </a:r>
            <a:r>
              <a:rPr sz="867" dirty="0">
                <a:solidFill>
                  <a:srgbClr val="7E7E7E"/>
                </a:solidFill>
                <a:latin typeface="Agency FB"/>
                <a:cs typeface="Agency FB"/>
              </a:rPr>
              <a:t>g</a:t>
            </a:r>
            <a:r>
              <a:rPr sz="867" spc="-112" dirty="0">
                <a:solidFill>
                  <a:srgbClr val="7E7E7E"/>
                </a:solidFill>
                <a:latin typeface="Agency FB"/>
                <a:cs typeface="Agency FB"/>
              </a:rPr>
              <a:t> </a:t>
            </a:r>
            <a:r>
              <a:rPr sz="867" dirty="0">
                <a:solidFill>
                  <a:srgbClr val="7E7E7E"/>
                </a:solidFill>
                <a:latin typeface="Agency FB"/>
                <a:cs typeface="Agency FB"/>
              </a:rPr>
              <a:t>g</a:t>
            </a:r>
            <a:r>
              <a:rPr sz="867" spc="-112" dirty="0">
                <a:solidFill>
                  <a:srgbClr val="7E7E7E"/>
                </a:solidFill>
                <a:latin typeface="Agency FB"/>
                <a:cs typeface="Agency FB"/>
              </a:rPr>
              <a:t> </a:t>
            </a:r>
            <a:r>
              <a:rPr sz="867" spc="-39" dirty="0">
                <a:solidFill>
                  <a:srgbClr val="7E7E7E"/>
                </a:solidFill>
                <a:latin typeface="Agency FB"/>
                <a:cs typeface="Agency FB"/>
              </a:rPr>
              <a:t>a</a:t>
            </a:r>
            <a:r>
              <a:rPr sz="867" dirty="0">
                <a:solidFill>
                  <a:srgbClr val="7E7E7E"/>
                </a:solidFill>
                <a:latin typeface="Agency FB"/>
                <a:cs typeface="Agency FB"/>
                <a:hlinkClick r:id="rId19"/>
              </a:rPr>
              <a:t>.</a:t>
            </a:r>
            <a:r>
              <a:rPr sz="867" spc="-119" dirty="0">
                <a:solidFill>
                  <a:srgbClr val="7E7E7E"/>
                </a:solidFill>
                <a:latin typeface="Agency FB"/>
                <a:cs typeface="Agency FB"/>
                <a:hlinkClick r:id="rId19"/>
              </a:rPr>
              <a:t> </a:t>
            </a:r>
            <a:r>
              <a:rPr sz="867" spc="-12" dirty="0">
                <a:solidFill>
                  <a:srgbClr val="7E7E7E"/>
                </a:solidFill>
                <a:latin typeface="Agency FB"/>
                <a:cs typeface="Agency FB"/>
                <a:hlinkClick r:id="rId19"/>
              </a:rPr>
              <a:t>f</a:t>
            </a:r>
            <a:r>
              <a:rPr sz="867" spc="39" dirty="0">
                <a:solidFill>
                  <a:srgbClr val="7E7E7E"/>
                </a:solidFill>
                <a:latin typeface="Agency FB"/>
                <a:cs typeface="Agency FB"/>
                <a:hlinkClick r:id="rId19"/>
              </a:rPr>
              <a:t>i</a:t>
            </a:r>
            <a:r>
              <a:rPr sz="867" dirty="0">
                <a:solidFill>
                  <a:srgbClr val="7E7E7E"/>
                </a:solidFill>
                <a:latin typeface="Agency FB"/>
                <a:cs typeface="Agency FB"/>
                <a:hlinkClick r:id="rId19"/>
              </a:rPr>
              <a:t>rd</a:t>
            </a:r>
            <a:r>
              <a:rPr sz="867" spc="-105" dirty="0">
                <a:solidFill>
                  <a:srgbClr val="7E7E7E"/>
                </a:solidFill>
                <a:latin typeface="Agency FB"/>
                <a:cs typeface="Agency FB"/>
                <a:hlinkClick r:id="rId19"/>
              </a:rPr>
              <a:t> </a:t>
            </a:r>
            <a:r>
              <a:rPr sz="867" spc="-39" dirty="0">
                <a:solidFill>
                  <a:srgbClr val="7E7E7E"/>
                </a:solidFill>
                <a:latin typeface="Agency FB"/>
                <a:cs typeface="Agency FB"/>
                <a:hlinkClick r:id="rId19"/>
              </a:rPr>
              <a:t>a</a:t>
            </a:r>
            <a:r>
              <a:rPr sz="867" dirty="0">
                <a:solidFill>
                  <a:srgbClr val="7E7E7E"/>
                </a:solidFill>
                <a:latin typeface="Agency FB"/>
                <a:cs typeface="Agency FB"/>
                <a:hlinkClick r:id="rId19"/>
              </a:rPr>
              <a:t>u</a:t>
            </a:r>
            <a:r>
              <a:rPr sz="867" spc="-112" dirty="0">
                <a:solidFill>
                  <a:srgbClr val="7E7E7E"/>
                </a:solidFill>
                <a:latin typeface="Agency FB"/>
                <a:cs typeface="Agency FB"/>
                <a:hlinkClick r:id="rId19"/>
              </a:rPr>
              <a:t> </a:t>
            </a:r>
            <a:r>
              <a:rPr sz="867" spc="-125" dirty="0">
                <a:solidFill>
                  <a:srgbClr val="7E7E7E"/>
                </a:solidFill>
                <a:latin typeface="Agency FB"/>
                <a:cs typeface="Agency FB"/>
                <a:hlinkClick r:id="rId19"/>
              </a:rPr>
              <a:t>s</a:t>
            </a:r>
            <a:r>
              <a:rPr sz="867" dirty="0">
                <a:solidFill>
                  <a:srgbClr val="7E7E7E"/>
                </a:solidFill>
                <a:latin typeface="Agency FB"/>
                <a:cs typeface="Agency FB"/>
                <a:hlinkClick r:id="rId19"/>
              </a:rPr>
              <a:t>@</a:t>
            </a:r>
            <a:r>
              <a:rPr sz="867" spc="-47" dirty="0">
                <a:solidFill>
                  <a:srgbClr val="7E7E7E"/>
                </a:solidFill>
                <a:latin typeface="Agency FB"/>
                <a:cs typeface="Agency FB"/>
                <a:hlinkClick r:id="rId19"/>
              </a:rPr>
              <a:t> </a:t>
            </a:r>
            <a:r>
              <a:rPr sz="867" spc="-12" dirty="0">
                <a:solidFill>
                  <a:srgbClr val="7E7E7E"/>
                </a:solidFill>
                <a:latin typeface="Agency FB"/>
                <a:cs typeface="Agency FB"/>
                <a:hlinkClick r:id="rId19"/>
              </a:rPr>
              <a:t>f</a:t>
            </a:r>
            <a:r>
              <a:rPr sz="867" dirty="0">
                <a:solidFill>
                  <a:srgbClr val="7E7E7E"/>
                </a:solidFill>
                <a:latin typeface="Agency FB"/>
                <a:cs typeface="Agency FB"/>
                <a:hlinkClick r:id="rId19"/>
              </a:rPr>
              <a:t>m</a:t>
            </a:r>
            <a:r>
              <a:rPr sz="867" spc="-100" dirty="0">
                <a:solidFill>
                  <a:srgbClr val="7E7E7E"/>
                </a:solidFill>
                <a:latin typeface="Agency FB"/>
                <a:cs typeface="Agency FB"/>
                <a:hlinkClick r:id="rId19"/>
              </a:rPr>
              <a:t> </a:t>
            </a:r>
            <a:r>
              <a:rPr sz="867" spc="39" dirty="0">
                <a:solidFill>
                  <a:srgbClr val="7E7E7E"/>
                </a:solidFill>
                <a:latin typeface="Agency FB"/>
                <a:cs typeface="Agency FB"/>
                <a:hlinkClick r:id="rId19"/>
              </a:rPr>
              <a:t>i</a:t>
            </a:r>
            <a:r>
              <a:rPr sz="867" spc="-39" dirty="0">
                <a:solidFill>
                  <a:srgbClr val="7E7E7E"/>
                </a:solidFill>
                <a:latin typeface="Agency FB"/>
                <a:cs typeface="Agency FB"/>
                <a:hlinkClick r:id="rId19"/>
              </a:rPr>
              <a:t>pa</a:t>
            </a:r>
            <a:r>
              <a:rPr sz="867" dirty="0">
                <a:solidFill>
                  <a:srgbClr val="7E7E7E"/>
                </a:solidFill>
                <a:latin typeface="Agency FB"/>
                <a:cs typeface="Agency FB"/>
                <a:hlinkClick r:id="rId19"/>
              </a:rPr>
              <a:t>.</a:t>
            </a:r>
            <a:r>
              <a:rPr sz="867" spc="-119" dirty="0">
                <a:solidFill>
                  <a:srgbClr val="7E7E7E"/>
                </a:solidFill>
                <a:latin typeface="Agency FB"/>
                <a:cs typeface="Agency FB"/>
                <a:hlinkClick r:id="rId19"/>
              </a:rPr>
              <a:t> </a:t>
            </a:r>
            <a:r>
              <a:rPr sz="867" dirty="0">
                <a:solidFill>
                  <a:srgbClr val="7E7E7E"/>
                </a:solidFill>
                <a:latin typeface="Agency FB"/>
                <a:cs typeface="Agency FB"/>
                <a:hlinkClick r:id="rId19"/>
              </a:rPr>
              <a:t>u</a:t>
            </a:r>
            <a:r>
              <a:rPr sz="867" spc="-112" dirty="0">
                <a:solidFill>
                  <a:srgbClr val="7E7E7E"/>
                </a:solidFill>
                <a:latin typeface="Agency FB"/>
                <a:cs typeface="Agency FB"/>
                <a:hlinkClick r:id="rId19"/>
              </a:rPr>
              <a:t> </a:t>
            </a:r>
            <a:r>
              <a:rPr sz="867" spc="-39" dirty="0">
                <a:solidFill>
                  <a:srgbClr val="7E7E7E"/>
                </a:solidFill>
                <a:latin typeface="Agency FB"/>
                <a:cs typeface="Agency FB"/>
                <a:hlinkClick r:id="rId19"/>
              </a:rPr>
              <a:t>n</a:t>
            </a:r>
            <a:r>
              <a:rPr sz="867" spc="39" dirty="0">
                <a:solidFill>
                  <a:srgbClr val="7E7E7E"/>
                </a:solidFill>
                <a:latin typeface="Agency FB"/>
                <a:cs typeface="Agency FB"/>
                <a:hlinkClick r:id="rId19"/>
              </a:rPr>
              <a:t>i</a:t>
            </a:r>
            <a:r>
              <a:rPr sz="867" spc="-59" dirty="0">
                <a:solidFill>
                  <a:srgbClr val="7E7E7E"/>
                </a:solidFill>
                <a:latin typeface="Agency FB"/>
                <a:cs typeface="Agency FB"/>
                <a:hlinkClick r:id="rId19"/>
              </a:rPr>
              <a:t>l</a:t>
            </a:r>
            <a:r>
              <a:rPr sz="867" spc="-39" dirty="0">
                <a:solidFill>
                  <a:srgbClr val="7E7E7E"/>
                </a:solidFill>
                <a:latin typeface="Agency FB"/>
                <a:cs typeface="Agency FB"/>
                <a:hlinkClick r:id="rId19"/>
              </a:rPr>
              <a:t>a</a:t>
            </a:r>
            <a:r>
              <a:rPr sz="867" dirty="0">
                <a:solidFill>
                  <a:srgbClr val="7E7E7E"/>
                </a:solidFill>
                <a:latin typeface="Agency FB"/>
                <a:cs typeface="Agency FB"/>
                <a:hlinkClick r:id="rId19"/>
              </a:rPr>
              <a:t>.</a:t>
            </a:r>
            <a:r>
              <a:rPr sz="867" spc="-119" dirty="0">
                <a:solidFill>
                  <a:srgbClr val="7E7E7E"/>
                </a:solidFill>
                <a:latin typeface="Agency FB"/>
                <a:cs typeface="Agency FB"/>
                <a:hlinkClick r:id="rId19"/>
              </a:rPr>
              <a:t> </a:t>
            </a:r>
            <a:r>
              <a:rPr sz="867" dirty="0">
                <a:solidFill>
                  <a:srgbClr val="7E7E7E"/>
                </a:solidFill>
                <a:latin typeface="Agency FB"/>
                <a:cs typeface="Agency FB"/>
                <a:hlinkClick r:id="rId19"/>
              </a:rPr>
              <a:t>a</a:t>
            </a:r>
            <a:r>
              <a:rPr sz="867" spc="-105" dirty="0">
                <a:solidFill>
                  <a:srgbClr val="7E7E7E"/>
                </a:solidFill>
                <a:latin typeface="Agency FB"/>
                <a:cs typeface="Agency FB"/>
                <a:hlinkClick r:id="rId19"/>
              </a:rPr>
              <a:t> </a:t>
            </a:r>
            <a:r>
              <a:rPr sz="867" spc="-33" dirty="0">
                <a:solidFill>
                  <a:srgbClr val="7E7E7E"/>
                </a:solidFill>
                <a:latin typeface="Agency FB"/>
                <a:cs typeface="Agency FB"/>
                <a:hlinkClick r:id="rId19"/>
              </a:rPr>
              <a:t>c</a:t>
            </a:r>
            <a:r>
              <a:rPr sz="867" dirty="0">
                <a:solidFill>
                  <a:srgbClr val="7E7E7E"/>
                </a:solidFill>
                <a:latin typeface="Agency FB"/>
                <a:cs typeface="Agency FB"/>
                <a:hlinkClick r:id="rId19"/>
              </a:rPr>
              <a:t>.</a:t>
            </a:r>
            <a:r>
              <a:rPr sz="867" spc="-119" dirty="0">
                <a:solidFill>
                  <a:srgbClr val="7E7E7E"/>
                </a:solidFill>
                <a:latin typeface="Agency FB"/>
                <a:cs typeface="Agency FB"/>
                <a:hlinkClick r:id="rId19"/>
              </a:rPr>
              <a:t> </a:t>
            </a:r>
            <a:r>
              <a:rPr sz="867" spc="39" dirty="0">
                <a:solidFill>
                  <a:srgbClr val="7E7E7E"/>
                </a:solidFill>
                <a:latin typeface="Agency FB"/>
                <a:cs typeface="Agency FB"/>
                <a:hlinkClick r:id="rId19"/>
              </a:rPr>
              <a:t>i</a:t>
            </a:r>
            <a:r>
              <a:rPr sz="867" dirty="0">
                <a:solidFill>
                  <a:srgbClr val="7E7E7E"/>
                </a:solidFill>
                <a:latin typeface="Agency FB"/>
                <a:cs typeface="Agency FB"/>
                <a:hlinkClick r:id="rId19"/>
              </a:rPr>
              <a:t>d</a:t>
            </a:r>
            <a:r>
              <a:rPr sz="867" spc="5" dirty="0">
                <a:solidFill>
                  <a:srgbClr val="7E7E7E"/>
                </a:solidFill>
                <a:latin typeface="Agency FB"/>
                <a:cs typeface="Agency FB"/>
              </a:rPr>
              <a:t> 08</a:t>
            </a:r>
            <a:r>
              <a:rPr sz="867" spc="12" dirty="0">
                <a:solidFill>
                  <a:srgbClr val="7E7E7E"/>
                </a:solidFill>
                <a:latin typeface="Agency FB"/>
                <a:cs typeface="Agency FB"/>
              </a:rPr>
              <a:t>1</a:t>
            </a:r>
            <a:r>
              <a:rPr sz="867" spc="19" dirty="0">
                <a:solidFill>
                  <a:srgbClr val="7E7E7E"/>
                </a:solidFill>
                <a:latin typeface="Agency FB"/>
                <a:cs typeface="Agency FB"/>
              </a:rPr>
              <a:t>3</a:t>
            </a:r>
            <a:r>
              <a:rPr sz="867" spc="-25" dirty="0">
                <a:solidFill>
                  <a:srgbClr val="7E7E7E"/>
                </a:solidFill>
                <a:latin typeface="Agency FB"/>
                <a:cs typeface="Agency FB"/>
              </a:rPr>
              <a:t>7</a:t>
            </a:r>
            <a:r>
              <a:rPr sz="867" spc="12" dirty="0">
                <a:solidFill>
                  <a:srgbClr val="7E7E7E"/>
                </a:solidFill>
                <a:latin typeface="Agency FB"/>
                <a:cs typeface="Agency FB"/>
              </a:rPr>
              <a:t>9</a:t>
            </a:r>
            <a:r>
              <a:rPr sz="867" spc="5" dirty="0">
                <a:solidFill>
                  <a:srgbClr val="7E7E7E"/>
                </a:solidFill>
                <a:latin typeface="Agency FB"/>
                <a:cs typeface="Agency FB"/>
              </a:rPr>
              <a:t>00</a:t>
            </a:r>
            <a:r>
              <a:rPr sz="867" spc="12" dirty="0">
                <a:solidFill>
                  <a:srgbClr val="7E7E7E"/>
                </a:solidFill>
                <a:latin typeface="Agency FB"/>
                <a:cs typeface="Agency FB"/>
              </a:rPr>
              <a:t>6</a:t>
            </a:r>
            <a:r>
              <a:rPr sz="867" spc="25" dirty="0">
                <a:solidFill>
                  <a:srgbClr val="7E7E7E"/>
                </a:solidFill>
                <a:latin typeface="Agency FB"/>
                <a:cs typeface="Agency FB"/>
              </a:rPr>
              <a:t>5</a:t>
            </a:r>
            <a:r>
              <a:rPr sz="867" spc="-45" dirty="0">
                <a:solidFill>
                  <a:srgbClr val="7E7E7E"/>
                </a:solidFill>
                <a:latin typeface="Agency FB"/>
                <a:cs typeface="Agency FB"/>
              </a:rPr>
              <a:t>4</a:t>
            </a:r>
            <a:r>
              <a:rPr sz="867" dirty="0">
                <a:solidFill>
                  <a:srgbClr val="7E7E7E"/>
                </a:solidFill>
                <a:latin typeface="Agency FB"/>
                <a:cs typeface="Agency FB"/>
              </a:rPr>
              <a:t>4                                                                                                                                                                                                                                                                                                                                                                                   </a:t>
            </a:r>
            <a:r>
              <a:rPr sz="867" spc="111" dirty="0">
                <a:solidFill>
                  <a:srgbClr val="7E7E7E"/>
                </a:solidFill>
                <a:latin typeface="Agency FB"/>
                <a:cs typeface="Agency FB"/>
              </a:rPr>
              <a:t> </a:t>
            </a:r>
            <a:r>
              <a:rPr sz="2400" spc="33" baseline="9356" dirty="0">
                <a:solidFill>
                  <a:srgbClr val="FF0000"/>
                </a:solidFill>
                <a:latin typeface="Bernard MT Condensed"/>
                <a:cs typeface="Bernard MT Condensed"/>
              </a:rPr>
              <a:t>R</a:t>
            </a:r>
            <a:r>
              <a:rPr sz="2400" spc="33" baseline="9356" dirty="0">
                <a:solidFill>
                  <a:srgbClr val="FFC000"/>
                </a:solidFill>
                <a:latin typeface="Bernard MT Condensed"/>
                <a:cs typeface="Bernard MT Condensed"/>
              </a:rPr>
              <a:t>a</a:t>
            </a:r>
            <a:r>
              <a:rPr sz="2400" spc="-19" baseline="9356" dirty="0">
                <a:solidFill>
                  <a:srgbClr val="FFC000"/>
                </a:solidFill>
                <a:latin typeface="Bernard MT Condensed"/>
                <a:cs typeface="Bernard MT Condensed"/>
              </a:rPr>
              <a:t>j</a:t>
            </a:r>
            <a:r>
              <a:rPr sz="2400" spc="33" baseline="9356" dirty="0">
                <a:solidFill>
                  <a:srgbClr val="FFC000"/>
                </a:solidFill>
                <a:latin typeface="Bernard MT Condensed"/>
                <a:cs typeface="Bernard MT Condensed"/>
              </a:rPr>
              <a:t>a</a:t>
            </a:r>
            <a:r>
              <a:rPr sz="2400" spc="-33" baseline="9356" dirty="0">
                <a:solidFill>
                  <a:srgbClr val="FFC000"/>
                </a:solidFill>
                <a:latin typeface="Bernard MT Condensed"/>
                <a:cs typeface="Bernard MT Condensed"/>
              </a:rPr>
              <a:t>w</a:t>
            </a:r>
            <a:r>
              <a:rPr sz="2400" spc="33" baseline="9356" dirty="0">
                <a:solidFill>
                  <a:srgbClr val="FFC000"/>
                </a:solidFill>
                <a:latin typeface="Bernard MT Condensed"/>
                <a:cs typeface="Bernard MT Condensed"/>
              </a:rPr>
              <a:t>a</a:t>
            </a:r>
            <a:r>
              <a:rPr sz="2400" spc="-19" baseline="9356" dirty="0">
                <a:solidFill>
                  <a:srgbClr val="FFC000"/>
                </a:solidFill>
                <a:latin typeface="Bernard MT Condensed"/>
                <a:cs typeface="Bernard MT Condensed"/>
              </a:rPr>
              <a:t>l</a:t>
            </a:r>
            <a:r>
              <a:rPr sz="2400" baseline="9356" dirty="0">
                <a:solidFill>
                  <a:srgbClr val="FFC000"/>
                </a:solidFill>
                <a:latin typeface="Bernard MT Condensed"/>
                <a:cs typeface="Bernard MT Condensed"/>
              </a:rPr>
              <a:t>i</a:t>
            </a:r>
            <a:r>
              <a:rPr sz="2400" spc="-100" baseline="9356" dirty="0">
                <a:solidFill>
                  <a:srgbClr val="FFC000"/>
                </a:solidFill>
                <a:latin typeface="Bernard MT Condensed"/>
                <a:cs typeface="Bernard MT Condensed"/>
              </a:rPr>
              <a:t> </a:t>
            </a:r>
            <a:r>
              <a:rPr sz="2400" spc="52" baseline="9356" dirty="0">
                <a:solidFill>
                  <a:srgbClr val="FF0000"/>
                </a:solidFill>
                <a:latin typeface="Bernard MT Condensed"/>
                <a:cs typeface="Bernard MT Condensed"/>
              </a:rPr>
              <a:t>F</a:t>
            </a:r>
            <a:r>
              <a:rPr sz="2400" spc="-19" baseline="9356" dirty="0">
                <a:solidFill>
                  <a:srgbClr val="FFC000"/>
                </a:solidFill>
                <a:latin typeface="Bernard MT Condensed"/>
                <a:cs typeface="Bernard MT Condensed"/>
              </a:rPr>
              <a:t>i</a:t>
            </a:r>
            <a:r>
              <a:rPr sz="2400" spc="33" baseline="9356" dirty="0">
                <a:solidFill>
                  <a:srgbClr val="FFC000"/>
                </a:solidFill>
                <a:latin typeface="Bernard MT Condensed"/>
                <a:cs typeface="Bernard MT Condensed"/>
              </a:rPr>
              <a:t>g</a:t>
            </a:r>
            <a:r>
              <a:rPr sz="2400" spc="12" baseline="9356" dirty="0">
                <a:solidFill>
                  <a:srgbClr val="FFC000"/>
                </a:solidFill>
                <a:latin typeface="Bernard MT Condensed"/>
                <a:cs typeface="Bernard MT Condensed"/>
              </a:rPr>
              <a:t>h</a:t>
            </a:r>
            <a:r>
              <a:rPr sz="2400" spc="-33" baseline="9356" dirty="0">
                <a:solidFill>
                  <a:srgbClr val="FFC000"/>
                </a:solidFill>
                <a:latin typeface="Bernard MT Condensed"/>
                <a:cs typeface="Bernard MT Condensed"/>
              </a:rPr>
              <a:t>t</a:t>
            </a:r>
            <a:r>
              <a:rPr sz="2400" spc="19" baseline="9356" dirty="0">
                <a:solidFill>
                  <a:srgbClr val="FFC000"/>
                </a:solidFill>
                <a:latin typeface="Bernard MT Condensed"/>
                <a:cs typeface="Bernard MT Condensed"/>
              </a:rPr>
              <a:t>-</a:t>
            </a:r>
            <a:r>
              <a:rPr sz="2400" spc="33" baseline="9356" dirty="0">
                <a:solidFill>
                  <a:srgbClr val="FF0000"/>
                </a:solidFill>
                <a:latin typeface="Bernard MT Condensed"/>
                <a:cs typeface="Bernard MT Condensed"/>
              </a:rPr>
              <a:t>X</a:t>
            </a:r>
            <a:r>
              <a:rPr sz="2400" spc="-19" baseline="9356" dirty="0">
                <a:solidFill>
                  <a:srgbClr val="FFC000"/>
                </a:solidFill>
                <a:latin typeface="Bernard MT Condensed"/>
                <a:cs typeface="Bernard MT Condensed"/>
              </a:rPr>
              <a:t>’</a:t>
            </a:r>
            <a:r>
              <a:rPr sz="2400" spc="12" baseline="9356" dirty="0">
                <a:solidFill>
                  <a:srgbClr val="FFC000"/>
                </a:solidFill>
                <a:latin typeface="Bernard MT Condensed"/>
                <a:cs typeface="Bernard MT Condensed"/>
              </a:rPr>
              <a:t>3</a:t>
            </a:r>
            <a:r>
              <a:rPr sz="2400" baseline="9356" dirty="0">
                <a:solidFill>
                  <a:srgbClr val="FFC000"/>
                </a:solidFill>
                <a:latin typeface="Bernard MT Condensed"/>
                <a:cs typeface="Bernard MT Condensed"/>
              </a:rPr>
              <a:t>4</a:t>
            </a:r>
            <a:endParaRPr sz="1600">
              <a:latin typeface="Bernard MT Condensed"/>
              <a:cs typeface="Bernard MT Condense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13" name="object 13"/>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14" name="object 14"/>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15" name="object 15"/>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16" name="object 16"/>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17" name="object 17"/>
          <p:cNvSpPr/>
          <p:nvPr/>
        </p:nvSpPr>
        <p:spPr>
          <a:xfrm>
            <a:off x="571500" y="749301"/>
            <a:ext cx="8432800" cy="5600700"/>
          </a:xfrm>
          <a:custGeom>
            <a:avLst/>
            <a:gdLst/>
            <a:ahLst/>
            <a:cxnLst/>
            <a:rect l="l" t="t" r="r" b="b"/>
            <a:pathLst>
              <a:path w="6324600" h="4200525">
                <a:moveTo>
                  <a:pt x="0" y="99949"/>
                </a:moveTo>
                <a:lnTo>
                  <a:pt x="16357" y="45212"/>
                </a:lnTo>
                <a:lnTo>
                  <a:pt x="58686" y="8889"/>
                </a:lnTo>
                <a:lnTo>
                  <a:pt x="100012" y="0"/>
                </a:lnTo>
                <a:lnTo>
                  <a:pt x="6224651" y="0"/>
                </a:lnTo>
                <a:lnTo>
                  <a:pt x="6279388" y="16383"/>
                </a:lnTo>
                <a:lnTo>
                  <a:pt x="6315709" y="58674"/>
                </a:lnTo>
                <a:lnTo>
                  <a:pt x="6324600" y="99949"/>
                </a:lnTo>
                <a:lnTo>
                  <a:pt x="6324600" y="4100512"/>
                </a:lnTo>
                <a:lnTo>
                  <a:pt x="6308217" y="4155351"/>
                </a:lnTo>
                <a:lnTo>
                  <a:pt x="6265926" y="4191609"/>
                </a:lnTo>
                <a:lnTo>
                  <a:pt x="6224651" y="4200525"/>
                </a:lnTo>
                <a:lnTo>
                  <a:pt x="100012" y="4200525"/>
                </a:lnTo>
                <a:lnTo>
                  <a:pt x="45173" y="4184167"/>
                </a:lnTo>
                <a:lnTo>
                  <a:pt x="8915" y="4141838"/>
                </a:lnTo>
                <a:lnTo>
                  <a:pt x="0" y="4100512"/>
                </a:lnTo>
                <a:lnTo>
                  <a:pt x="0" y="99949"/>
                </a:lnTo>
                <a:close/>
              </a:path>
            </a:pathLst>
          </a:custGeom>
          <a:ln w="38100">
            <a:solidFill>
              <a:srgbClr val="453C2C"/>
            </a:solidFill>
          </a:ln>
        </p:spPr>
        <p:txBody>
          <a:bodyPr wrap="square" lIns="0" tIns="0" rIns="0" bIns="0" rtlCol="0">
            <a:noAutofit/>
          </a:bodyPr>
          <a:lstStyle/>
          <a:p>
            <a:endParaRPr sz="2400"/>
          </a:p>
        </p:txBody>
      </p:sp>
      <p:sp>
        <p:nvSpPr>
          <p:cNvPr id="18" name="object 18"/>
          <p:cNvSpPr/>
          <p:nvPr/>
        </p:nvSpPr>
        <p:spPr>
          <a:xfrm>
            <a:off x="406400" y="4445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D24716"/>
          </a:solidFill>
        </p:spPr>
        <p:txBody>
          <a:bodyPr wrap="square" lIns="0" tIns="0" rIns="0" bIns="0" rtlCol="0">
            <a:noAutofit/>
          </a:bodyPr>
          <a:lstStyle/>
          <a:p>
            <a:endParaRPr sz="2400"/>
          </a:p>
        </p:txBody>
      </p:sp>
      <p:sp>
        <p:nvSpPr>
          <p:cNvPr id="19" name="object 19"/>
          <p:cNvSpPr/>
          <p:nvPr/>
        </p:nvSpPr>
        <p:spPr>
          <a:xfrm>
            <a:off x="749300" y="444500"/>
            <a:ext cx="177800" cy="533400"/>
          </a:xfrm>
          <a:custGeom>
            <a:avLst/>
            <a:gdLst/>
            <a:ahLst/>
            <a:cxnLst/>
            <a:rect l="l" t="t" r="r" b="b"/>
            <a:pathLst>
              <a:path w="133350" h="400050">
                <a:moveTo>
                  <a:pt x="0" y="400050"/>
                </a:moveTo>
                <a:lnTo>
                  <a:pt x="133350" y="400050"/>
                </a:lnTo>
                <a:lnTo>
                  <a:pt x="133350" y="0"/>
                </a:lnTo>
                <a:lnTo>
                  <a:pt x="0" y="0"/>
                </a:lnTo>
                <a:lnTo>
                  <a:pt x="0" y="400050"/>
                </a:lnTo>
                <a:close/>
              </a:path>
            </a:pathLst>
          </a:custGeom>
          <a:solidFill>
            <a:srgbClr val="00AF4F"/>
          </a:solidFill>
        </p:spPr>
        <p:txBody>
          <a:bodyPr wrap="square" lIns="0" tIns="0" rIns="0" bIns="0" rtlCol="0">
            <a:noAutofit/>
          </a:bodyPr>
          <a:lstStyle/>
          <a:p>
            <a:endParaRPr sz="2400"/>
          </a:p>
        </p:txBody>
      </p:sp>
      <p:sp>
        <p:nvSpPr>
          <p:cNvPr id="20" name="object 20"/>
          <p:cNvSpPr/>
          <p:nvPr/>
        </p:nvSpPr>
        <p:spPr>
          <a:xfrm>
            <a:off x="914401" y="444500"/>
            <a:ext cx="88900" cy="533400"/>
          </a:xfrm>
          <a:custGeom>
            <a:avLst/>
            <a:gdLst/>
            <a:ahLst/>
            <a:cxnLst/>
            <a:rect l="l" t="t" r="r" b="b"/>
            <a:pathLst>
              <a:path w="66675" h="400050">
                <a:moveTo>
                  <a:pt x="0" y="400050"/>
                </a:moveTo>
                <a:lnTo>
                  <a:pt x="66675" y="400050"/>
                </a:lnTo>
                <a:lnTo>
                  <a:pt x="66675" y="0"/>
                </a:lnTo>
                <a:lnTo>
                  <a:pt x="0" y="0"/>
                </a:lnTo>
                <a:lnTo>
                  <a:pt x="0" y="400050"/>
                </a:lnTo>
                <a:close/>
              </a:path>
            </a:pathLst>
          </a:custGeom>
          <a:solidFill>
            <a:srgbClr val="006EBE"/>
          </a:solidFill>
        </p:spPr>
        <p:txBody>
          <a:bodyPr wrap="square" lIns="0" tIns="0" rIns="0" bIns="0" rtlCol="0">
            <a:noAutofit/>
          </a:bodyPr>
          <a:lstStyle/>
          <a:p>
            <a:endParaRPr sz="2400"/>
          </a:p>
        </p:txBody>
      </p:sp>
      <p:sp>
        <p:nvSpPr>
          <p:cNvPr id="21" name="object 21"/>
          <p:cNvSpPr/>
          <p:nvPr/>
        </p:nvSpPr>
        <p:spPr>
          <a:xfrm>
            <a:off x="8788400" y="4445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000000"/>
          </a:solidFill>
        </p:spPr>
        <p:txBody>
          <a:bodyPr wrap="square" lIns="0" tIns="0" rIns="0" bIns="0" rtlCol="0">
            <a:noAutofit/>
          </a:bodyPr>
          <a:lstStyle/>
          <a:p>
            <a:endParaRPr sz="2400"/>
          </a:p>
        </p:txBody>
      </p:sp>
      <p:sp>
        <p:nvSpPr>
          <p:cNvPr id="22" name="object 22"/>
          <p:cNvSpPr/>
          <p:nvPr/>
        </p:nvSpPr>
        <p:spPr>
          <a:xfrm>
            <a:off x="577849" y="6026149"/>
            <a:ext cx="8445584" cy="0"/>
          </a:xfrm>
          <a:custGeom>
            <a:avLst/>
            <a:gdLst/>
            <a:ahLst/>
            <a:cxnLst/>
            <a:rect l="l" t="t" r="r" b="b"/>
            <a:pathLst>
              <a:path w="6334188">
                <a:moveTo>
                  <a:pt x="0" y="0"/>
                </a:moveTo>
                <a:lnTo>
                  <a:pt x="6334188" y="0"/>
                </a:lnTo>
              </a:path>
            </a:pathLst>
          </a:custGeom>
          <a:ln w="9534">
            <a:solidFill>
              <a:srgbClr val="000000"/>
            </a:solidFill>
          </a:ln>
        </p:spPr>
        <p:txBody>
          <a:bodyPr wrap="square" lIns="0" tIns="0" rIns="0" bIns="0" rtlCol="0">
            <a:noAutofit/>
          </a:bodyPr>
          <a:lstStyle/>
          <a:p>
            <a:endParaRPr sz="2400"/>
          </a:p>
        </p:txBody>
      </p:sp>
      <p:sp>
        <p:nvSpPr>
          <p:cNvPr id="23" name="object 23"/>
          <p:cNvSpPr/>
          <p:nvPr/>
        </p:nvSpPr>
        <p:spPr>
          <a:xfrm>
            <a:off x="8051801" y="469901"/>
            <a:ext cx="698500" cy="495300"/>
          </a:xfrm>
          <a:prstGeom prst="rect">
            <a:avLst/>
          </a:prstGeom>
          <a:blipFill>
            <a:blip r:embed="rId2" cstate="print"/>
            <a:stretch>
              <a:fillRect/>
            </a:stretch>
          </a:blipFill>
        </p:spPr>
        <p:txBody>
          <a:bodyPr wrap="square" lIns="0" tIns="0" rIns="0" bIns="0" rtlCol="0">
            <a:noAutofit/>
          </a:bodyPr>
          <a:lstStyle/>
          <a:p>
            <a:endParaRPr sz="2400"/>
          </a:p>
        </p:txBody>
      </p:sp>
      <p:sp>
        <p:nvSpPr>
          <p:cNvPr id="24" name="object 24"/>
          <p:cNvSpPr/>
          <p:nvPr/>
        </p:nvSpPr>
        <p:spPr>
          <a:xfrm>
            <a:off x="8064501" y="469900"/>
            <a:ext cx="723900" cy="508000"/>
          </a:xfrm>
          <a:prstGeom prst="rect">
            <a:avLst/>
          </a:prstGeom>
          <a:blipFill>
            <a:blip r:embed="rId2" cstate="print"/>
            <a:stretch>
              <a:fillRect/>
            </a:stretch>
          </a:blipFill>
        </p:spPr>
        <p:txBody>
          <a:bodyPr wrap="square" lIns="0" tIns="0" rIns="0" bIns="0" rtlCol="0">
            <a:noAutofit/>
          </a:bodyPr>
          <a:lstStyle/>
          <a:p>
            <a:endParaRPr sz="2400"/>
          </a:p>
        </p:txBody>
      </p:sp>
      <p:sp>
        <p:nvSpPr>
          <p:cNvPr id="25" name="object 25"/>
          <p:cNvSpPr/>
          <p:nvPr/>
        </p:nvSpPr>
        <p:spPr>
          <a:xfrm>
            <a:off x="1003301" y="431801"/>
            <a:ext cx="7785100" cy="546100"/>
          </a:xfrm>
          <a:custGeom>
            <a:avLst/>
            <a:gdLst/>
            <a:ahLst/>
            <a:cxnLst/>
            <a:rect l="l" t="t" r="r" b="b"/>
            <a:pathLst>
              <a:path w="5838825" h="409575">
                <a:moveTo>
                  <a:pt x="0" y="409575"/>
                </a:moveTo>
                <a:lnTo>
                  <a:pt x="5838825" y="409575"/>
                </a:lnTo>
                <a:lnTo>
                  <a:pt x="5838825" y="0"/>
                </a:lnTo>
                <a:lnTo>
                  <a:pt x="0" y="0"/>
                </a:lnTo>
                <a:lnTo>
                  <a:pt x="0" y="409575"/>
                </a:lnTo>
                <a:close/>
              </a:path>
            </a:pathLst>
          </a:custGeom>
          <a:solidFill>
            <a:srgbClr val="FDFD00"/>
          </a:solidFill>
        </p:spPr>
        <p:txBody>
          <a:bodyPr wrap="square" lIns="0" tIns="0" rIns="0" bIns="0" rtlCol="0">
            <a:noAutofit/>
          </a:bodyPr>
          <a:lstStyle/>
          <a:p>
            <a:endParaRPr sz="2400"/>
          </a:p>
        </p:txBody>
      </p:sp>
      <p:sp>
        <p:nvSpPr>
          <p:cNvPr id="26" name="object 26"/>
          <p:cNvSpPr/>
          <p:nvPr/>
        </p:nvSpPr>
        <p:spPr>
          <a:xfrm>
            <a:off x="673101" y="5168901"/>
            <a:ext cx="8242300" cy="749300"/>
          </a:xfrm>
          <a:prstGeom prst="rect">
            <a:avLst/>
          </a:prstGeom>
          <a:blipFill>
            <a:blip r:embed="rId3" cstate="print"/>
            <a:stretch>
              <a:fillRect/>
            </a:stretch>
          </a:blipFill>
        </p:spPr>
        <p:txBody>
          <a:bodyPr wrap="square" lIns="0" tIns="0" rIns="0" bIns="0" rtlCol="0">
            <a:noAutofit/>
          </a:bodyPr>
          <a:lstStyle/>
          <a:p>
            <a:endParaRPr sz="2400"/>
          </a:p>
        </p:txBody>
      </p:sp>
      <p:sp>
        <p:nvSpPr>
          <p:cNvPr id="27" name="object 27"/>
          <p:cNvSpPr/>
          <p:nvPr/>
        </p:nvSpPr>
        <p:spPr>
          <a:xfrm>
            <a:off x="673101" y="5168901"/>
            <a:ext cx="8242300" cy="749300"/>
          </a:xfrm>
          <a:custGeom>
            <a:avLst/>
            <a:gdLst/>
            <a:ahLst/>
            <a:cxnLst/>
            <a:rect l="l" t="t" r="r" b="b"/>
            <a:pathLst>
              <a:path w="6181725" h="561975">
                <a:moveTo>
                  <a:pt x="0" y="561975"/>
                </a:moveTo>
                <a:lnTo>
                  <a:pt x="6181725" y="561975"/>
                </a:lnTo>
                <a:lnTo>
                  <a:pt x="6181725" y="0"/>
                </a:lnTo>
                <a:lnTo>
                  <a:pt x="0" y="0"/>
                </a:lnTo>
                <a:lnTo>
                  <a:pt x="0" y="561975"/>
                </a:lnTo>
                <a:close/>
              </a:path>
            </a:pathLst>
          </a:custGeom>
          <a:ln w="38100">
            <a:solidFill>
              <a:srgbClr val="FDFD00"/>
            </a:solidFill>
          </a:ln>
        </p:spPr>
        <p:txBody>
          <a:bodyPr wrap="square" lIns="0" tIns="0" rIns="0" bIns="0" rtlCol="0">
            <a:noAutofit/>
          </a:bodyPr>
          <a:lstStyle/>
          <a:p>
            <a:endParaRPr sz="2400"/>
          </a:p>
        </p:txBody>
      </p:sp>
      <p:sp>
        <p:nvSpPr>
          <p:cNvPr id="28" name="object 28"/>
          <p:cNvSpPr/>
          <p:nvPr/>
        </p:nvSpPr>
        <p:spPr>
          <a:xfrm>
            <a:off x="685800" y="1066800"/>
            <a:ext cx="3378200" cy="457200"/>
          </a:xfrm>
          <a:prstGeom prst="rect">
            <a:avLst/>
          </a:prstGeom>
          <a:blipFill>
            <a:blip r:embed="rId4" cstate="print"/>
            <a:stretch>
              <a:fillRect/>
            </a:stretch>
          </a:blipFill>
        </p:spPr>
        <p:txBody>
          <a:bodyPr wrap="square" lIns="0" tIns="0" rIns="0" bIns="0" rtlCol="0">
            <a:noAutofit/>
          </a:bodyPr>
          <a:lstStyle/>
          <a:p>
            <a:endParaRPr sz="2400"/>
          </a:p>
        </p:txBody>
      </p:sp>
      <p:sp>
        <p:nvSpPr>
          <p:cNvPr id="29" name="object 29"/>
          <p:cNvSpPr/>
          <p:nvPr/>
        </p:nvSpPr>
        <p:spPr>
          <a:xfrm>
            <a:off x="1270001" y="1066801"/>
            <a:ext cx="2197100" cy="495300"/>
          </a:xfrm>
          <a:prstGeom prst="rect">
            <a:avLst/>
          </a:prstGeom>
          <a:blipFill>
            <a:blip r:embed="rId5" cstate="print"/>
            <a:stretch>
              <a:fillRect/>
            </a:stretch>
          </a:blipFill>
        </p:spPr>
        <p:txBody>
          <a:bodyPr wrap="square" lIns="0" tIns="0" rIns="0" bIns="0" rtlCol="0">
            <a:noAutofit/>
          </a:bodyPr>
          <a:lstStyle/>
          <a:p>
            <a:endParaRPr sz="2400"/>
          </a:p>
        </p:txBody>
      </p:sp>
      <p:sp>
        <p:nvSpPr>
          <p:cNvPr id="30" name="object 30"/>
          <p:cNvSpPr/>
          <p:nvPr/>
        </p:nvSpPr>
        <p:spPr>
          <a:xfrm>
            <a:off x="685801" y="1066801"/>
            <a:ext cx="3238500" cy="317500"/>
          </a:xfrm>
          <a:custGeom>
            <a:avLst/>
            <a:gdLst/>
            <a:ahLst/>
            <a:cxnLst/>
            <a:rect l="l" t="t" r="r" b="b"/>
            <a:pathLst>
              <a:path w="2428875" h="238125">
                <a:moveTo>
                  <a:pt x="0" y="39750"/>
                </a:moveTo>
                <a:lnTo>
                  <a:pt x="0" y="198374"/>
                </a:lnTo>
                <a:lnTo>
                  <a:pt x="165" y="202184"/>
                </a:lnTo>
                <a:lnTo>
                  <a:pt x="12636" y="227711"/>
                </a:lnTo>
                <a:lnTo>
                  <a:pt x="38912" y="238125"/>
                </a:lnTo>
                <a:lnTo>
                  <a:pt x="2390013" y="238125"/>
                </a:lnTo>
                <a:lnTo>
                  <a:pt x="2418715" y="225298"/>
                </a:lnTo>
                <a:lnTo>
                  <a:pt x="2428875" y="198374"/>
                </a:lnTo>
                <a:lnTo>
                  <a:pt x="2428875" y="39750"/>
                </a:lnTo>
                <a:lnTo>
                  <a:pt x="2416302" y="10413"/>
                </a:lnTo>
                <a:lnTo>
                  <a:pt x="2390013" y="0"/>
                </a:lnTo>
                <a:lnTo>
                  <a:pt x="38912" y="0"/>
                </a:lnTo>
                <a:lnTo>
                  <a:pt x="10210" y="12826"/>
                </a:lnTo>
                <a:lnTo>
                  <a:pt x="0" y="39750"/>
                </a:lnTo>
                <a:close/>
              </a:path>
            </a:pathLst>
          </a:custGeom>
          <a:solidFill>
            <a:srgbClr val="F3B39A"/>
          </a:solidFill>
        </p:spPr>
        <p:txBody>
          <a:bodyPr wrap="square" lIns="0" tIns="0" rIns="0" bIns="0" rtlCol="0">
            <a:noAutofit/>
          </a:bodyPr>
          <a:lstStyle/>
          <a:p>
            <a:endParaRPr sz="2400"/>
          </a:p>
        </p:txBody>
      </p:sp>
      <p:sp>
        <p:nvSpPr>
          <p:cNvPr id="31" name="object 31"/>
          <p:cNvSpPr/>
          <p:nvPr/>
        </p:nvSpPr>
        <p:spPr>
          <a:xfrm>
            <a:off x="685800" y="1409700"/>
            <a:ext cx="3378200" cy="431800"/>
          </a:xfrm>
          <a:prstGeom prst="rect">
            <a:avLst/>
          </a:prstGeom>
          <a:blipFill>
            <a:blip r:embed="rId6" cstate="print"/>
            <a:stretch>
              <a:fillRect/>
            </a:stretch>
          </a:blipFill>
        </p:spPr>
        <p:txBody>
          <a:bodyPr wrap="square" lIns="0" tIns="0" rIns="0" bIns="0" rtlCol="0">
            <a:noAutofit/>
          </a:bodyPr>
          <a:lstStyle/>
          <a:p>
            <a:endParaRPr sz="2400"/>
          </a:p>
        </p:txBody>
      </p:sp>
      <p:sp>
        <p:nvSpPr>
          <p:cNvPr id="32" name="object 32"/>
          <p:cNvSpPr/>
          <p:nvPr/>
        </p:nvSpPr>
        <p:spPr>
          <a:xfrm>
            <a:off x="1193800" y="1409701"/>
            <a:ext cx="2336800" cy="469900"/>
          </a:xfrm>
          <a:prstGeom prst="rect">
            <a:avLst/>
          </a:prstGeom>
          <a:blipFill>
            <a:blip r:embed="rId7" cstate="print"/>
            <a:stretch>
              <a:fillRect/>
            </a:stretch>
          </a:blipFill>
        </p:spPr>
        <p:txBody>
          <a:bodyPr wrap="square" lIns="0" tIns="0" rIns="0" bIns="0" rtlCol="0">
            <a:noAutofit/>
          </a:bodyPr>
          <a:lstStyle/>
          <a:p>
            <a:endParaRPr sz="2400"/>
          </a:p>
        </p:txBody>
      </p:sp>
      <p:sp>
        <p:nvSpPr>
          <p:cNvPr id="33" name="object 33"/>
          <p:cNvSpPr/>
          <p:nvPr/>
        </p:nvSpPr>
        <p:spPr>
          <a:xfrm>
            <a:off x="685801" y="1409701"/>
            <a:ext cx="3238500" cy="292100"/>
          </a:xfrm>
          <a:custGeom>
            <a:avLst/>
            <a:gdLst/>
            <a:ahLst/>
            <a:cxnLst/>
            <a:rect l="l" t="t" r="r" b="b"/>
            <a:pathLst>
              <a:path w="2428875" h="219075">
                <a:moveTo>
                  <a:pt x="0" y="36449"/>
                </a:moveTo>
                <a:lnTo>
                  <a:pt x="25" y="183769"/>
                </a:lnTo>
                <a:lnTo>
                  <a:pt x="11404" y="208787"/>
                </a:lnTo>
                <a:lnTo>
                  <a:pt x="37465" y="219075"/>
                </a:lnTo>
                <a:lnTo>
                  <a:pt x="2392680" y="219075"/>
                </a:lnTo>
                <a:lnTo>
                  <a:pt x="2418334" y="207899"/>
                </a:lnTo>
                <a:lnTo>
                  <a:pt x="2428875" y="182499"/>
                </a:lnTo>
                <a:lnTo>
                  <a:pt x="2428875" y="35178"/>
                </a:lnTo>
                <a:lnTo>
                  <a:pt x="2417445" y="10287"/>
                </a:lnTo>
                <a:lnTo>
                  <a:pt x="2391410" y="0"/>
                </a:lnTo>
                <a:lnTo>
                  <a:pt x="36169" y="0"/>
                </a:lnTo>
                <a:lnTo>
                  <a:pt x="10553" y="11175"/>
                </a:lnTo>
                <a:lnTo>
                  <a:pt x="0" y="36449"/>
                </a:lnTo>
                <a:close/>
              </a:path>
            </a:pathLst>
          </a:custGeom>
          <a:solidFill>
            <a:srgbClr val="BCAF94"/>
          </a:solidFill>
        </p:spPr>
        <p:txBody>
          <a:bodyPr wrap="square" lIns="0" tIns="0" rIns="0" bIns="0" rtlCol="0">
            <a:noAutofit/>
          </a:bodyPr>
          <a:lstStyle/>
          <a:p>
            <a:endParaRPr sz="2400"/>
          </a:p>
        </p:txBody>
      </p:sp>
      <p:sp>
        <p:nvSpPr>
          <p:cNvPr id="34" name="object 34"/>
          <p:cNvSpPr/>
          <p:nvPr/>
        </p:nvSpPr>
        <p:spPr>
          <a:xfrm>
            <a:off x="685800" y="1739901"/>
            <a:ext cx="3378200" cy="444500"/>
          </a:xfrm>
          <a:prstGeom prst="rect">
            <a:avLst/>
          </a:prstGeom>
          <a:blipFill>
            <a:blip r:embed="rId6" cstate="print"/>
            <a:stretch>
              <a:fillRect/>
            </a:stretch>
          </a:blipFill>
        </p:spPr>
        <p:txBody>
          <a:bodyPr wrap="square" lIns="0" tIns="0" rIns="0" bIns="0" rtlCol="0">
            <a:noAutofit/>
          </a:bodyPr>
          <a:lstStyle/>
          <a:p>
            <a:endParaRPr sz="2400"/>
          </a:p>
        </p:txBody>
      </p:sp>
      <p:sp>
        <p:nvSpPr>
          <p:cNvPr id="35" name="object 35"/>
          <p:cNvSpPr/>
          <p:nvPr/>
        </p:nvSpPr>
        <p:spPr>
          <a:xfrm>
            <a:off x="1447801" y="1739901"/>
            <a:ext cx="1841500" cy="469900"/>
          </a:xfrm>
          <a:prstGeom prst="rect">
            <a:avLst/>
          </a:prstGeom>
          <a:blipFill>
            <a:blip r:embed="rId8" cstate="print"/>
            <a:stretch>
              <a:fillRect/>
            </a:stretch>
          </a:blipFill>
        </p:spPr>
        <p:txBody>
          <a:bodyPr wrap="square" lIns="0" tIns="0" rIns="0" bIns="0" rtlCol="0">
            <a:noAutofit/>
          </a:bodyPr>
          <a:lstStyle/>
          <a:p>
            <a:endParaRPr sz="2400"/>
          </a:p>
        </p:txBody>
      </p:sp>
      <p:sp>
        <p:nvSpPr>
          <p:cNvPr id="36" name="object 36"/>
          <p:cNvSpPr/>
          <p:nvPr/>
        </p:nvSpPr>
        <p:spPr>
          <a:xfrm>
            <a:off x="685801" y="1739900"/>
            <a:ext cx="3238500" cy="304800"/>
          </a:xfrm>
          <a:custGeom>
            <a:avLst/>
            <a:gdLst/>
            <a:ahLst/>
            <a:cxnLst/>
            <a:rect l="l" t="t" r="r" b="b"/>
            <a:pathLst>
              <a:path w="2428875" h="228600">
                <a:moveTo>
                  <a:pt x="0" y="38100"/>
                </a:moveTo>
                <a:lnTo>
                  <a:pt x="25" y="191770"/>
                </a:lnTo>
                <a:lnTo>
                  <a:pt x="11404" y="217932"/>
                </a:lnTo>
                <a:lnTo>
                  <a:pt x="37465" y="228600"/>
                </a:lnTo>
                <a:lnTo>
                  <a:pt x="2392680" y="228600"/>
                </a:lnTo>
                <a:lnTo>
                  <a:pt x="2418334" y="217042"/>
                </a:lnTo>
                <a:lnTo>
                  <a:pt x="2428875" y="190500"/>
                </a:lnTo>
                <a:lnTo>
                  <a:pt x="2428875" y="36829"/>
                </a:lnTo>
                <a:lnTo>
                  <a:pt x="2417445" y="10667"/>
                </a:lnTo>
                <a:lnTo>
                  <a:pt x="2391410" y="0"/>
                </a:lnTo>
                <a:lnTo>
                  <a:pt x="36169" y="0"/>
                </a:lnTo>
                <a:lnTo>
                  <a:pt x="10553" y="11557"/>
                </a:lnTo>
                <a:lnTo>
                  <a:pt x="0" y="38100"/>
                </a:lnTo>
                <a:close/>
              </a:path>
            </a:pathLst>
          </a:custGeom>
          <a:solidFill>
            <a:srgbClr val="F3B39A"/>
          </a:solidFill>
        </p:spPr>
        <p:txBody>
          <a:bodyPr wrap="square" lIns="0" tIns="0" rIns="0" bIns="0" rtlCol="0">
            <a:noAutofit/>
          </a:bodyPr>
          <a:lstStyle/>
          <a:p>
            <a:endParaRPr sz="2400"/>
          </a:p>
        </p:txBody>
      </p:sp>
      <p:sp>
        <p:nvSpPr>
          <p:cNvPr id="37" name="object 37"/>
          <p:cNvSpPr/>
          <p:nvPr/>
        </p:nvSpPr>
        <p:spPr>
          <a:xfrm>
            <a:off x="685800" y="2070101"/>
            <a:ext cx="3378200" cy="444500"/>
          </a:xfrm>
          <a:prstGeom prst="rect">
            <a:avLst/>
          </a:prstGeom>
          <a:blipFill>
            <a:blip r:embed="rId6" cstate="print"/>
            <a:stretch>
              <a:fillRect/>
            </a:stretch>
          </a:blipFill>
        </p:spPr>
        <p:txBody>
          <a:bodyPr wrap="square" lIns="0" tIns="0" rIns="0" bIns="0" rtlCol="0">
            <a:noAutofit/>
          </a:bodyPr>
          <a:lstStyle/>
          <a:p>
            <a:endParaRPr sz="2400"/>
          </a:p>
        </p:txBody>
      </p:sp>
      <p:sp>
        <p:nvSpPr>
          <p:cNvPr id="38" name="object 38"/>
          <p:cNvSpPr/>
          <p:nvPr/>
        </p:nvSpPr>
        <p:spPr>
          <a:xfrm>
            <a:off x="1041400" y="2057401"/>
            <a:ext cx="2667000" cy="495300"/>
          </a:xfrm>
          <a:prstGeom prst="rect">
            <a:avLst/>
          </a:prstGeom>
          <a:blipFill>
            <a:blip r:embed="rId9" cstate="print"/>
            <a:stretch>
              <a:fillRect/>
            </a:stretch>
          </a:blipFill>
        </p:spPr>
        <p:txBody>
          <a:bodyPr wrap="square" lIns="0" tIns="0" rIns="0" bIns="0" rtlCol="0">
            <a:noAutofit/>
          </a:bodyPr>
          <a:lstStyle/>
          <a:p>
            <a:endParaRPr sz="2400"/>
          </a:p>
        </p:txBody>
      </p:sp>
      <p:sp>
        <p:nvSpPr>
          <p:cNvPr id="39" name="object 39"/>
          <p:cNvSpPr/>
          <p:nvPr/>
        </p:nvSpPr>
        <p:spPr>
          <a:xfrm>
            <a:off x="685801" y="2070100"/>
            <a:ext cx="3238500" cy="304800"/>
          </a:xfrm>
          <a:custGeom>
            <a:avLst/>
            <a:gdLst/>
            <a:ahLst/>
            <a:cxnLst/>
            <a:rect l="l" t="t" r="r" b="b"/>
            <a:pathLst>
              <a:path w="2428875" h="228600">
                <a:moveTo>
                  <a:pt x="0" y="38100"/>
                </a:moveTo>
                <a:lnTo>
                  <a:pt x="25" y="191770"/>
                </a:lnTo>
                <a:lnTo>
                  <a:pt x="11404" y="217932"/>
                </a:lnTo>
                <a:lnTo>
                  <a:pt x="37465" y="228600"/>
                </a:lnTo>
                <a:lnTo>
                  <a:pt x="2392680" y="228600"/>
                </a:lnTo>
                <a:lnTo>
                  <a:pt x="2418334" y="217042"/>
                </a:lnTo>
                <a:lnTo>
                  <a:pt x="2428875" y="190500"/>
                </a:lnTo>
                <a:lnTo>
                  <a:pt x="2428875" y="36829"/>
                </a:lnTo>
                <a:lnTo>
                  <a:pt x="2417445" y="10667"/>
                </a:lnTo>
                <a:lnTo>
                  <a:pt x="2391410" y="0"/>
                </a:lnTo>
                <a:lnTo>
                  <a:pt x="36169" y="0"/>
                </a:lnTo>
                <a:lnTo>
                  <a:pt x="10553" y="11557"/>
                </a:lnTo>
                <a:lnTo>
                  <a:pt x="0" y="38100"/>
                </a:lnTo>
                <a:close/>
              </a:path>
            </a:pathLst>
          </a:custGeom>
          <a:solidFill>
            <a:srgbClr val="BCAF94"/>
          </a:solidFill>
        </p:spPr>
        <p:txBody>
          <a:bodyPr wrap="square" lIns="0" tIns="0" rIns="0" bIns="0" rtlCol="0">
            <a:noAutofit/>
          </a:bodyPr>
          <a:lstStyle/>
          <a:p>
            <a:endParaRPr sz="2400"/>
          </a:p>
        </p:txBody>
      </p:sp>
      <p:sp>
        <p:nvSpPr>
          <p:cNvPr id="40" name="object 40"/>
          <p:cNvSpPr/>
          <p:nvPr/>
        </p:nvSpPr>
        <p:spPr>
          <a:xfrm>
            <a:off x="685800" y="2413000"/>
            <a:ext cx="3378200" cy="431800"/>
          </a:xfrm>
          <a:prstGeom prst="rect">
            <a:avLst/>
          </a:prstGeom>
          <a:blipFill>
            <a:blip r:embed="rId6" cstate="print"/>
            <a:stretch>
              <a:fillRect/>
            </a:stretch>
          </a:blipFill>
        </p:spPr>
        <p:txBody>
          <a:bodyPr wrap="square" lIns="0" tIns="0" rIns="0" bIns="0" rtlCol="0">
            <a:noAutofit/>
          </a:bodyPr>
          <a:lstStyle/>
          <a:p>
            <a:endParaRPr sz="2400"/>
          </a:p>
        </p:txBody>
      </p:sp>
      <p:sp>
        <p:nvSpPr>
          <p:cNvPr id="41" name="object 41"/>
          <p:cNvSpPr/>
          <p:nvPr/>
        </p:nvSpPr>
        <p:spPr>
          <a:xfrm>
            <a:off x="1435100" y="2400300"/>
            <a:ext cx="1854200" cy="482600"/>
          </a:xfrm>
          <a:prstGeom prst="rect">
            <a:avLst/>
          </a:prstGeom>
          <a:blipFill>
            <a:blip r:embed="rId10" cstate="print"/>
            <a:stretch>
              <a:fillRect/>
            </a:stretch>
          </a:blipFill>
        </p:spPr>
        <p:txBody>
          <a:bodyPr wrap="square" lIns="0" tIns="0" rIns="0" bIns="0" rtlCol="0">
            <a:noAutofit/>
          </a:bodyPr>
          <a:lstStyle/>
          <a:p>
            <a:endParaRPr sz="2400"/>
          </a:p>
        </p:txBody>
      </p:sp>
      <p:sp>
        <p:nvSpPr>
          <p:cNvPr id="42" name="object 42"/>
          <p:cNvSpPr/>
          <p:nvPr/>
        </p:nvSpPr>
        <p:spPr>
          <a:xfrm>
            <a:off x="685801" y="2413001"/>
            <a:ext cx="3238500" cy="292100"/>
          </a:xfrm>
          <a:custGeom>
            <a:avLst/>
            <a:gdLst/>
            <a:ahLst/>
            <a:cxnLst/>
            <a:rect l="l" t="t" r="r" b="b"/>
            <a:pathLst>
              <a:path w="2428875" h="219075">
                <a:moveTo>
                  <a:pt x="0" y="36449"/>
                </a:moveTo>
                <a:lnTo>
                  <a:pt x="25" y="183769"/>
                </a:lnTo>
                <a:lnTo>
                  <a:pt x="11404" y="208787"/>
                </a:lnTo>
                <a:lnTo>
                  <a:pt x="37465" y="219075"/>
                </a:lnTo>
                <a:lnTo>
                  <a:pt x="2392680" y="219075"/>
                </a:lnTo>
                <a:lnTo>
                  <a:pt x="2418334" y="207899"/>
                </a:lnTo>
                <a:lnTo>
                  <a:pt x="2428875" y="182625"/>
                </a:lnTo>
                <a:lnTo>
                  <a:pt x="2428875" y="35178"/>
                </a:lnTo>
                <a:lnTo>
                  <a:pt x="2417445" y="10287"/>
                </a:lnTo>
                <a:lnTo>
                  <a:pt x="2391410" y="0"/>
                </a:lnTo>
                <a:lnTo>
                  <a:pt x="36169" y="0"/>
                </a:lnTo>
                <a:lnTo>
                  <a:pt x="10553" y="11175"/>
                </a:lnTo>
                <a:lnTo>
                  <a:pt x="0" y="36449"/>
                </a:lnTo>
                <a:close/>
              </a:path>
            </a:pathLst>
          </a:custGeom>
          <a:solidFill>
            <a:srgbClr val="F3B39A"/>
          </a:solidFill>
        </p:spPr>
        <p:txBody>
          <a:bodyPr wrap="square" lIns="0" tIns="0" rIns="0" bIns="0" rtlCol="0">
            <a:noAutofit/>
          </a:bodyPr>
          <a:lstStyle/>
          <a:p>
            <a:endParaRPr sz="2400"/>
          </a:p>
        </p:txBody>
      </p:sp>
      <p:sp>
        <p:nvSpPr>
          <p:cNvPr id="43" name="object 43"/>
          <p:cNvSpPr/>
          <p:nvPr/>
        </p:nvSpPr>
        <p:spPr>
          <a:xfrm>
            <a:off x="685800" y="2743200"/>
            <a:ext cx="3378200" cy="431800"/>
          </a:xfrm>
          <a:prstGeom prst="rect">
            <a:avLst/>
          </a:prstGeom>
          <a:blipFill>
            <a:blip r:embed="rId6" cstate="print"/>
            <a:stretch>
              <a:fillRect/>
            </a:stretch>
          </a:blipFill>
        </p:spPr>
        <p:txBody>
          <a:bodyPr wrap="square" lIns="0" tIns="0" rIns="0" bIns="0" rtlCol="0">
            <a:noAutofit/>
          </a:bodyPr>
          <a:lstStyle/>
          <a:p>
            <a:endParaRPr sz="2400"/>
          </a:p>
        </p:txBody>
      </p:sp>
      <p:sp>
        <p:nvSpPr>
          <p:cNvPr id="44" name="object 44"/>
          <p:cNvSpPr/>
          <p:nvPr/>
        </p:nvSpPr>
        <p:spPr>
          <a:xfrm>
            <a:off x="1384300" y="2730500"/>
            <a:ext cx="1981200" cy="482600"/>
          </a:xfrm>
          <a:prstGeom prst="rect">
            <a:avLst/>
          </a:prstGeom>
          <a:blipFill>
            <a:blip r:embed="rId11" cstate="print"/>
            <a:stretch>
              <a:fillRect/>
            </a:stretch>
          </a:blipFill>
        </p:spPr>
        <p:txBody>
          <a:bodyPr wrap="square" lIns="0" tIns="0" rIns="0" bIns="0" rtlCol="0">
            <a:noAutofit/>
          </a:bodyPr>
          <a:lstStyle/>
          <a:p>
            <a:endParaRPr sz="2400"/>
          </a:p>
        </p:txBody>
      </p:sp>
      <p:sp>
        <p:nvSpPr>
          <p:cNvPr id="45" name="object 45"/>
          <p:cNvSpPr/>
          <p:nvPr/>
        </p:nvSpPr>
        <p:spPr>
          <a:xfrm>
            <a:off x="685801" y="2743200"/>
            <a:ext cx="3238500" cy="304800"/>
          </a:xfrm>
          <a:custGeom>
            <a:avLst/>
            <a:gdLst/>
            <a:ahLst/>
            <a:cxnLst/>
            <a:rect l="l" t="t" r="r" b="b"/>
            <a:pathLst>
              <a:path w="2428875" h="228600">
                <a:moveTo>
                  <a:pt x="0" y="38100"/>
                </a:moveTo>
                <a:lnTo>
                  <a:pt x="25" y="191769"/>
                </a:lnTo>
                <a:lnTo>
                  <a:pt x="11404" y="217931"/>
                </a:lnTo>
                <a:lnTo>
                  <a:pt x="37465" y="228600"/>
                </a:lnTo>
                <a:lnTo>
                  <a:pt x="2392680" y="228600"/>
                </a:lnTo>
                <a:lnTo>
                  <a:pt x="2418334" y="217043"/>
                </a:lnTo>
                <a:lnTo>
                  <a:pt x="2428875" y="190500"/>
                </a:lnTo>
                <a:lnTo>
                  <a:pt x="2428875" y="36830"/>
                </a:lnTo>
                <a:lnTo>
                  <a:pt x="2417445" y="10668"/>
                </a:lnTo>
                <a:lnTo>
                  <a:pt x="2391410" y="0"/>
                </a:lnTo>
                <a:lnTo>
                  <a:pt x="36169" y="0"/>
                </a:lnTo>
                <a:lnTo>
                  <a:pt x="10553" y="11556"/>
                </a:lnTo>
                <a:lnTo>
                  <a:pt x="0" y="38100"/>
                </a:lnTo>
                <a:close/>
              </a:path>
            </a:pathLst>
          </a:custGeom>
          <a:solidFill>
            <a:srgbClr val="BCAF94"/>
          </a:solidFill>
        </p:spPr>
        <p:txBody>
          <a:bodyPr wrap="square" lIns="0" tIns="0" rIns="0" bIns="0" rtlCol="0">
            <a:noAutofit/>
          </a:bodyPr>
          <a:lstStyle/>
          <a:p>
            <a:endParaRPr sz="2400"/>
          </a:p>
        </p:txBody>
      </p:sp>
      <p:sp>
        <p:nvSpPr>
          <p:cNvPr id="46" name="object 46"/>
          <p:cNvSpPr/>
          <p:nvPr/>
        </p:nvSpPr>
        <p:spPr>
          <a:xfrm>
            <a:off x="685800" y="3060700"/>
            <a:ext cx="3378200" cy="457200"/>
          </a:xfrm>
          <a:prstGeom prst="rect">
            <a:avLst/>
          </a:prstGeom>
          <a:blipFill>
            <a:blip r:embed="rId4" cstate="print"/>
            <a:stretch>
              <a:fillRect/>
            </a:stretch>
          </a:blipFill>
        </p:spPr>
        <p:txBody>
          <a:bodyPr wrap="square" lIns="0" tIns="0" rIns="0" bIns="0" rtlCol="0">
            <a:noAutofit/>
          </a:bodyPr>
          <a:lstStyle/>
          <a:p>
            <a:endParaRPr sz="2400"/>
          </a:p>
        </p:txBody>
      </p:sp>
      <p:sp>
        <p:nvSpPr>
          <p:cNvPr id="47" name="object 47"/>
          <p:cNvSpPr/>
          <p:nvPr/>
        </p:nvSpPr>
        <p:spPr>
          <a:xfrm>
            <a:off x="1422400" y="3060701"/>
            <a:ext cx="1905000" cy="495300"/>
          </a:xfrm>
          <a:prstGeom prst="rect">
            <a:avLst/>
          </a:prstGeom>
          <a:blipFill>
            <a:blip r:embed="rId12" cstate="print"/>
            <a:stretch>
              <a:fillRect/>
            </a:stretch>
          </a:blipFill>
        </p:spPr>
        <p:txBody>
          <a:bodyPr wrap="square" lIns="0" tIns="0" rIns="0" bIns="0" rtlCol="0">
            <a:noAutofit/>
          </a:bodyPr>
          <a:lstStyle/>
          <a:p>
            <a:endParaRPr sz="2400"/>
          </a:p>
        </p:txBody>
      </p:sp>
      <p:sp>
        <p:nvSpPr>
          <p:cNvPr id="48" name="object 48"/>
          <p:cNvSpPr/>
          <p:nvPr/>
        </p:nvSpPr>
        <p:spPr>
          <a:xfrm>
            <a:off x="685801" y="3060701"/>
            <a:ext cx="3238500" cy="317500"/>
          </a:xfrm>
          <a:custGeom>
            <a:avLst/>
            <a:gdLst/>
            <a:ahLst/>
            <a:cxnLst/>
            <a:rect l="l" t="t" r="r" b="b"/>
            <a:pathLst>
              <a:path w="2428875" h="238125">
                <a:moveTo>
                  <a:pt x="0" y="39750"/>
                </a:moveTo>
                <a:lnTo>
                  <a:pt x="0" y="198374"/>
                </a:lnTo>
                <a:lnTo>
                  <a:pt x="165" y="202183"/>
                </a:lnTo>
                <a:lnTo>
                  <a:pt x="12636" y="227711"/>
                </a:lnTo>
                <a:lnTo>
                  <a:pt x="38912" y="238125"/>
                </a:lnTo>
                <a:lnTo>
                  <a:pt x="2390013" y="238125"/>
                </a:lnTo>
                <a:lnTo>
                  <a:pt x="2418715" y="225298"/>
                </a:lnTo>
                <a:lnTo>
                  <a:pt x="2428875" y="198374"/>
                </a:lnTo>
                <a:lnTo>
                  <a:pt x="2428875" y="39750"/>
                </a:lnTo>
                <a:lnTo>
                  <a:pt x="2416302" y="10413"/>
                </a:lnTo>
                <a:lnTo>
                  <a:pt x="2390013" y="0"/>
                </a:lnTo>
                <a:lnTo>
                  <a:pt x="38912" y="0"/>
                </a:lnTo>
                <a:lnTo>
                  <a:pt x="10210" y="12826"/>
                </a:lnTo>
                <a:lnTo>
                  <a:pt x="0" y="39750"/>
                </a:lnTo>
                <a:close/>
              </a:path>
            </a:pathLst>
          </a:custGeom>
          <a:solidFill>
            <a:srgbClr val="F3B39A"/>
          </a:solidFill>
        </p:spPr>
        <p:txBody>
          <a:bodyPr wrap="square" lIns="0" tIns="0" rIns="0" bIns="0" rtlCol="0">
            <a:noAutofit/>
          </a:bodyPr>
          <a:lstStyle/>
          <a:p>
            <a:endParaRPr sz="2400"/>
          </a:p>
        </p:txBody>
      </p:sp>
      <p:sp>
        <p:nvSpPr>
          <p:cNvPr id="49" name="object 49"/>
          <p:cNvSpPr/>
          <p:nvPr/>
        </p:nvSpPr>
        <p:spPr>
          <a:xfrm>
            <a:off x="685800" y="3403601"/>
            <a:ext cx="3378200" cy="444500"/>
          </a:xfrm>
          <a:prstGeom prst="rect">
            <a:avLst/>
          </a:prstGeom>
          <a:blipFill>
            <a:blip r:embed="rId4" cstate="print"/>
            <a:stretch>
              <a:fillRect/>
            </a:stretch>
          </a:blipFill>
        </p:spPr>
        <p:txBody>
          <a:bodyPr wrap="square" lIns="0" tIns="0" rIns="0" bIns="0" rtlCol="0">
            <a:noAutofit/>
          </a:bodyPr>
          <a:lstStyle/>
          <a:p>
            <a:endParaRPr sz="2400"/>
          </a:p>
        </p:txBody>
      </p:sp>
      <p:sp>
        <p:nvSpPr>
          <p:cNvPr id="50" name="object 50"/>
          <p:cNvSpPr/>
          <p:nvPr/>
        </p:nvSpPr>
        <p:spPr>
          <a:xfrm>
            <a:off x="1917700" y="3403600"/>
            <a:ext cx="914400" cy="482600"/>
          </a:xfrm>
          <a:prstGeom prst="rect">
            <a:avLst/>
          </a:prstGeom>
          <a:blipFill>
            <a:blip r:embed="rId13" cstate="print"/>
            <a:stretch>
              <a:fillRect/>
            </a:stretch>
          </a:blipFill>
        </p:spPr>
        <p:txBody>
          <a:bodyPr wrap="square" lIns="0" tIns="0" rIns="0" bIns="0" rtlCol="0">
            <a:noAutofit/>
          </a:bodyPr>
          <a:lstStyle/>
          <a:p>
            <a:endParaRPr sz="2400"/>
          </a:p>
        </p:txBody>
      </p:sp>
      <p:sp>
        <p:nvSpPr>
          <p:cNvPr id="51" name="object 51"/>
          <p:cNvSpPr/>
          <p:nvPr/>
        </p:nvSpPr>
        <p:spPr>
          <a:xfrm>
            <a:off x="685801" y="3403600"/>
            <a:ext cx="3238500" cy="304800"/>
          </a:xfrm>
          <a:custGeom>
            <a:avLst/>
            <a:gdLst/>
            <a:ahLst/>
            <a:cxnLst/>
            <a:rect l="l" t="t" r="r" b="b"/>
            <a:pathLst>
              <a:path w="2428875" h="228600">
                <a:moveTo>
                  <a:pt x="0" y="38100"/>
                </a:moveTo>
                <a:lnTo>
                  <a:pt x="0" y="190500"/>
                </a:lnTo>
                <a:lnTo>
                  <a:pt x="165" y="194056"/>
                </a:lnTo>
                <a:lnTo>
                  <a:pt x="12636" y="218567"/>
                </a:lnTo>
                <a:lnTo>
                  <a:pt x="38912" y="228600"/>
                </a:lnTo>
                <a:lnTo>
                  <a:pt x="2390013" y="228600"/>
                </a:lnTo>
                <a:lnTo>
                  <a:pt x="2418715" y="216281"/>
                </a:lnTo>
                <a:lnTo>
                  <a:pt x="2428875" y="190500"/>
                </a:lnTo>
                <a:lnTo>
                  <a:pt x="2428875" y="38100"/>
                </a:lnTo>
                <a:lnTo>
                  <a:pt x="2416302" y="10032"/>
                </a:lnTo>
                <a:lnTo>
                  <a:pt x="2390013" y="0"/>
                </a:lnTo>
                <a:lnTo>
                  <a:pt x="38912" y="0"/>
                </a:lnTo>
                <a:lnTo>
                  <a:pt x="10210" y="12318"/>
                </a:lnTo>
                <a:lnTo>
                  <a:pt x="0" y="38100"/>
                </a:lnTo>
                <a:close/>
              </a:path>
            </a:pathLst>
          </a:custGeom>
          <a:solidFill>
            <a:srgbClr val="BCAF94"/>
          </a:solidFill>
        </p:spPr>
        <p:txBody>
          <a:bodyPr wrap="square" lIns="0" tIns="0" rIns="0" bIns="0" rtlCol="0">
            <a:noAutofit/>
          </a:bodyPr>
          <a:lstStyle/>
          <a:p>
            <a:endParaRPr sz="2400"/>
          </a:p>
        </p:txBody>
      </p:sp>
      <p:sp>
        <p:nvSpPr>
          <p:cNvPr id="52" name="object 52"/>
          <p:cNvSpPr/>
          <p:nvPr/>
        </p:nvSpPr>
        <p:spPr>
          <a:xfrm>
            <a:off x="685800" y="3733801"/>
            <a:ext cx="3378200" cy="444500"/>
          </a:xfrm>
          <a:prstGeom prst="rect">
            <a:avLst/>
          </a:prstGeom>
          <a:blipFill>
            <a:blip r:embed="rId4" cstate="print"/>
            <a:stretch>
              <a:fillRect/>
            </a:stretch>
          </a:blipFill>
        </p:spPr>
        <p:txBody>
          <a:bodyPr wrap="square" lIns="0" tIns="0" rIns="0" bIns="0" rtlCol="0">
            <a:noAutofit/>
          </a:bodyPr>
          <a:lstStyle/>
          <a:p>
            <a:endParaRPr sz="2400"/>
          </a:p>
        </p:txBody>
      </p:sp>
      <p:sp>
        <p:nvSpPr>
          <p:cNvPr id="53" name="object 53"/>
          <p:cNvSpPr/>
          <p:nvPr/>
        </p:nvSpPr>
        <p:spPr>
          <a:xfrm>
            <a:off x="1295401" y="3733800"/>
            <a:ext cx="2146300" cy="482600"/>
          </a:xfrm>
          <a:prstGeom prst="rect">
            <a:avLst/>
          </a:prstGeom>
          <a:blipFill>
            <a:blip r:embed="rId14" cstate="print"/>
            <a:stretch>
              <a:fillRect/>
            </a:stretch>
          </a:blipFill>
        </p:spPr>
        <p:txBody>
          <a:bodyPr wrap="square" lIns="0" tIns="0" rIns="0" bIns="0" rtlCol="0">
            <a:noAutofit/>
          </a:bodyPr>
          <a:lstStyle/>
          <a:p>
            <a:endParaRPr sz="2400"/>
          </a:p>
        </p:txBody>
      </p:sp>
      <p:sp>
        <p:nvSpPr>
          <p:cNvPr id="54" name="object 54"/>
          <p:cNvSpPr/>
          <p:nvPr/>
        </p:nvSpPr>
        <p:spPr>
          <a:xfrm>
            <a:off x="685801" y="3733801"/>
            <a:ext cx="3238500" cy="317500"/>
          </a:xfrm>
          <a:custGeom>
            <a:avLst/>
            <a:gdLst/>
            <a:ahLst/>
            <a:cxnLst/>
            <a:rect l="l" t="t" r="r" b="b"/>
            <a:pathLst>
              <a:path w="2428875" h="238125">
                <a:moveTo>
                  <a:pt x="0" y="39750"/>
                </a:moveTo>
                <a:lnTo>
                  <a:pt x="0" y="198374"/>
                </a:lnTo>
                <a:lnTo>
                  <a:pt x="165" y="202183"/>
                </a:lnTo>
                <a:lnTo>
                  <a:pt x="12636" y="227711"/>
                </a:lnTo>
                <a:lnTo>
                  <a:pt x="38912" y="238125"/>
                </a:lnTo>
                <a:lnTo>
                  <a:pt x="2390013" y="238125"/>
                </a:lnTo>
                <a:lnTo>
                  <a:pt x="2418715" y="225298"/>
                </a:lnTo>
                <a:lnTo>
                  <a:pt x="2428875" y="198374"/>
                </a:lnTo>
                <a:lnTo>
                  <a:pt x="2428875" y="39750"/>
                </a:lnTo>
                <a:lnTo>
                  <a:pt x="2416302" y="10413"/>
                </a:lnTo>
                <a:lnTo>
                  <a:pt x="2390013" y="0"/>
                </a:lnTo>
                <a:lnTo>
                  <a:pt x="38912" y="0"/>
                </a:lnTo>
                <a:lnTo>
                  <a:pt x="10210" y="12826"/>
                </a:lnTo>
                <a:lnTo>
                  <a:pt x="0" y="39750"/>
                </a:lnTo>
                <a:close/>
              </a:path>
            </a:pathLst>
          </a:custGeom>
          <a:solidFill>
            <a:srgbClr val="F3B39A"/>
          </a:solidFill>
        </p:spPr>
        <p:txBody>
          <a:bodyPr wrap="square" lIns="0" tIns="0" rIns="0" bIns="0" rtlCol="0">
            <a:noAutofit/>
          </a:bodyPr>
          <a:lstStyle/>
          <a:p>
            <a:endParaRPr sz="2400"/>
          </a:p>
        </p:txBody>
      </p:sp>
      <p:sp>
        <p:nvSpPr>
          <p:cNvPr id="55" name="object 55"/>
          <p:cNvSpPr/>
          <p:nvPr/>
        </p:nvSpPr>
        <p:spPr>
          <a:xfrm>
            <a:off x="685800" y="4064000"/>
            <a:ext cx="3378200" cy="457200"/>
          </a:xfrm>
          <a:prstGeom prst="rect">
            <a:avLst/>
          </a:prstGeom>
          <a:blipFill>
            <a:blip r:embed="rId4" cstate="print"/>
            <a:stretch>
              <a:fillRect/>
            </a:stretch>
          </a:blipFill>
        </p:spPr>
        <p:txBody>
          <a:bodyPr wrap="square" lIns="0" tIns="0" rIns="0" bIns="0" rtlCol="0">
            <a:noAutofit/>
          </a:bodyPr>
          <a:lstStyle/>
          <a:p>
            <a:endParaRPr sz="2400"/>
          </a:p>
        </p:txBody>
      </p:sp>
      <p:sp>
        <p:nvSpPr>
          <p:cNvPr id="56" name="object 56"/>
          <p:cNvSpPr/>
          <p:nvPr/>
        </p:nvSpPr>
        <p:spPr>
          <a:xfrm>
            <a:off x="1917701" y="4064000"/>
            <a:ext cx="901700" cy="482600"/>
          </a:xfrm>
          <a:prstGeom prst="rect">
            <a:avLst/>
          </a:prstGeom>
          <a:blipFill>
            <a:blip r:embed="rId15" cstate="print"/>
            <a:stretch>
              <a:fillRect/>
            </a:stretch>
          </a:blipFill>
        </p:spPr>
        <p:txBody>
          <a:bodyPr wrap="square" lIns="0" tIns="0" rIns="0" bIns="0" rtlCol="0">
            <a:noAutofit/>
          </a:bodyPr>
          <a:lstStyle/>
          <a:p>
            <a:endParaRPr sz="2400"/>
          </a:p>
        </p:txBody>
      </p:sp>
      <p:sp>
        <p:nvSpPr>
          <p:cNvPr id="57" name="object 57"/>
          <p:cNvSpPr/>
          <p:nvPr/>
        </p:nvSpPr>
        <p:spPr>
          <a:xfrm>
            <a:off x="685801" y="4064001"/>
            <a:ext cx="3238500" cy="317500"/>
          </a:xfrm>
          <a:custGeom>
            <a:avLst/>
            <a:gdLst/>
            <a:ahLst/>
            <a:cxnLst/>
            <a:rect l="l" t="t" r="r" b="b"/>
            <a:pathLst>
              <a:path w="2428875" h="238125">
                <a:moveTo>
                  <a:pt x="0" y="39750"/>
                </a:moveTo>
                <a:lnTo>
                  <a:pt x="0" y="198374"/>
                </a:lnTo>
                <a:lnTo>
                  <a:pt x="165" y="202183"/>
                </a:lnTo>
                <a:lnTo>
                  <a:pt x="12636" y="227711"/>
                </a:lnTo>
                <a:lnTo>
                  <a:pt x="38912" y="238125"/>
                </a:lnTo>
                <a:lnTo>
                  <a:pt x="2390013" y="238125"/>
                </a:lnTo>
                <a:lnTo>
                  <a:pt x="2418715" y="225298"/>
                </a:lnTo>
                <a:lnTo>
                  <a:pt x="2428875" y="198374"/>
                </a:lnTo>
                <a:lnTo>
                  <a:pt x="2428875" y="39750"/>
                </a:lnTo>
                <a:lnTo>
                  <a:pt x="2416302" y="10413"/>
                </a:lnTo>
                <a:lnTo>
                  <a:pt x="2390013" y="0"/>
                </a:lnTo>
                <a:lnTo>
                  <a:pt x="38912" y="0"/>
                </a:lnTo>
                <a:lnTo>
                  <a:pt x="10210" y="12826"/>
                </a:lnTo>
                <a:lnTo>
                  <a:pt x="0" y="39750"/>
                </a:lnTo>
                <a:close/>
              </a:path>
            </a:pathLst>
          </a:custGeom>
          <a:solidFill>
            <a:srgbClr val="BCAF94"/>
          </a:solidFill>
        </p:spPr>
        <p:txBody>
          <a:bodyPr wrap="square" lIns="0" tIns="0" rIns="0" bIns="0" rtlCol="0">
            <a:noAutofit/>
          </a:bodyPr>
          <a:lstStyle/>
          <a:p>
            <a:endParaRPr sz="2400"/>
          </a:p>
        </p:txBody>
      </p:sp>
      <p:sp>
        <p:nvSpPr>
          <p:cNvPr id="58" name="object 58"/>
          <p:cNvSpPr/>
          <p:nvPr/>
        </p:nvSpPr>
        <p:spPr>
          <a:xfrm>
            <a:off x="685800" y="4406901"/>
            <a:ext cx="3378200" cy="444500"/>
          </a:xfrm>
          <a:prstGeom prst="rect">
            <a:avLst/>
          </a:prstGeom>
          <a:blipFill>
            <a:blip r:embed="rId4" cstate="print"/>
            <a:stretch>
              <a:fillRect/>
            </a:stretch>
          </a:blipFill>
        </p:spPr>
        <p:txBody>
          <a:bodyPr wrap="square" lIns="0" tIns="0" rIns="0" bIns="0" rtlCol="0">
            <a:noAutofit/>
          </a:bodyPr>
          <a:lstStyle/>
          <a:p>
            <a:endParaRPr sz="2400"/>
          </a:p>
        </p:txBody>
      </p:sp>
      <p:sp>
        <p:nvSpPr>
          <p:cNvPr id="59" name="object 59"/>
          <p:cNvSpPr/>
          <p:nvPr/>
        </p:nvSpPr>
        <p:spPr>
          <a:xfrm>
            <a:off x="1816100" y="4406901"/>
            <a:ext cx="1092200" cy="469900"/>
          </a:xfrm>
          <a:prstGeom prst="rect">
            <a:avLst/>
          </a:prstGeom>
          <a:blipFill>
            <a:blip r:embed="rId16" cstate="print"/>
            <a:stretch>
              <a:fillRect/>
            </a:stretch>
          </a:blipFill>
        </p:spPr>
        <p:txBody>
          <a:bodyPr wrap="square" lIns="0" tIns="0" rIns="0" bIns="0" rtlCol="0">
            <a:noAutofit/>
          </a:bodyPr>
          <a:lstStyle/>
          <a:p>
            <a:endParaRPr sz="2400"/>
          </a:p>
        </p:txBody>
      </p:sp>
      <p:sp>
        <p:nvSpPr>
          <p:cNvPr id="60" name="object 60"/>
          <p:cNvSpPr/>
          <p:nvPr/>
        </p:nvSpPr>
        <p:spPr>
          <a:xfrm>
            <a:off x="685801" y="4406900"/>
            <a:ext cx="3238500" cy="304800"/>
          </a:xfrm>
          <a:custGeom>
            <a:avLst/>
            <a:gdLst/>
            <a:ahLst/>
            <a:cxnLst/>
            <a:rect l="l" t="t" r="r" b="b"/>
            <a:pathLst>
              <a:path w="2428875" h="228600">
                <a:moveTo>
                  <a:pt x="0" y="38100"/>
                </a:moveTo>
                <a:lnTo>
                  <a:pt x="0" y="190500"/>
                </a:lnTo>
                <a:lnTo>
                  <a:pt x="165" y="194056"/>
                </a:lnTo>
                <a:lnTo>
                  <a:pt x="12636" y="218566"/>
                </a:lnTo>
                <a:lnTo>
                  <a:pt x="38912" y="228600"/>
                </a:lnTo>
                <a:lnTo>
                  <a:pt x="2390013" y="228600"/>
                </a:lnTo>
                <a:lnTo>
                  <a:pt x="2418715" y="216281"/>
                </a:lnTo>
                <a:lnTo>
                  <a:pt x="2428875" y="190500"/>
                </a:lnTo>
                <a:lnTo>
                  <a:pt x="2428875" y="38100"/>
                </a:lnTo>
                <a:lnTo>
                  <a:pt x="2416302" y="10032"/>
                </a:lnTo>
                <a:lnTo>
                  <a:pt x="2390013" y="0"/>
                </a:lnTo>
                <a:lnTo>
                  <a:pt x="38912" y="0"/>
                </a:lnTo>
                <a:lnTo>
                  <a:pt x="10210" y="12318"/>
                </a:lnTo>
                <a:lnTo>
                  <a:pt x="0" y="38100"/>
                </a:lnTo>
                <a:close/>
              </a:path>
            </a:pathLst>
          </a:custGeom>
          <a:solidFill>
            <a:srgbClr val="F3B39A"/>
          </a:solidFill>
        </p:spPr>
        <p:txBody>
          <a:bodyPr wrap="square" lIns="0" tIns="0" rIns="0" bIns="0" rtlCol="0">
            <a:noAutofit/>
          </a:bodyPr>
          <a:lstStyle/>
          <a:p>
            <a:endParaRPr sz="2400"/>
          </a:p>
        </p:txBody>
      </p:sp>
      <p:sp>
        <p:nvSpPr>
          <p:cNvPr id="61" name="object 61"/>
          <p:cNvSpPr/>
          <p:nvPr/>
        </p:nvSpPr>
        <p:spPr>
          <a:xfrm>
            <a:off x="685800" y="4737101"/>
            <a:ext cx="3378200" cy="444500"/>
          </a:xfrm>
          <a:prstGeom prst="rect">
            <a:avLst/>
          </a:prstGeom>
          <a:blipFill>
            <a:blip r:embed="rId4" cstate="print"/>
            <a:stretch>
              <a:fillRect/>
            </a:stretch>
          </a:blipFill>
        </p:spPr>
        <p:txBody>
          <a:bodyPr wrap="square" lIns="0" tIns="0" rIns="0" bIns="0" rtlCol="0">
            <a:noAutofit/>
          </a:bodyPr>
          <a:lstStyle/>
          <a:p>
            <a:endParaRPr sz="2400"/>
          </a:p>
        </p:txBody>
      </p:sp>
      <p:sp>
        <p:nvSpPr>
          <p:cNvPr id="62" name="object 62"/>
          <p:cNvSpPr/>
          <p:nvPr/>
        </p:nvSpPr>
        <p:spPr>
          <a:xfrm>
            <a:off x="1498601" y="4737101"/>
            <a:ext cx="1739900" cy="469900"/>
          </a:xfrm>
          <a:prstGeom prst="rect">
            <a:avLst/>
          </a:prstGeom>
          <a:blipFill>
            <a:blip r:embed="rId17" cstate="print"/>
            <a:stretch>
              <a:fillRect/>
            </a:stretch>
          </a:blipFill>
        </p:spPr>
        <p:txBody>
          <a:bodyPr wrap="square" lIns="0" tIns="0" rIns="0" bIns="0" rtlCol="0">
            <a:noAutofit/>
          </a:bodyPr>
          <a:lstStyle/>
          <a:p>
            <a:endParaRPr sz="2400"/>
          </a:p>
        </p:txBody>
      </p:sp>
      <p:sp>
        <p:nvSpPr>
          <p:cNvPr id="63" name="object 63"/>
          <p:cNvSpPr/>
          <p:nvPr/>
        </p:nvSpPr>
        <p:spPr>
          <a:xfrm>
            <a:off x="685801" y="4737101"/>
            <a:ext cx="3238500" cy="317500"/>
          </a:xfrm>
          <a:custGeom>
            <a:avLst/>
            <a:gdLst/>
            <a:ahLst/>
            <a:cxnLst/>
            <a:rect l="l" t="t" r="r" b="b"/>
            <a:pathLst>
              <a:path w="2428875" h="238125">
                <a:moveTo>
                  <a:pt x="0" y="39750"/>
                </a:moveTo>
                <a:lnTo>
                  <a:pt x="0" y="198374"/>
                </a:lnTo>
                <a:lnTo>
                  <a:pt x="165" y="202184"/>
                </a:lnTo>
                <a:lnTo>
                  <a:pt x="12636" y="227711"/>
                </a:lnTo>
                <a:lnTo>
                  <a:pt x="38912" y="238125"/>
                </a:lnTo>
                <a:lnTo>
                  <a:pt x="2390013" y="238125"/>
                </a:lnTo>
                <a:lnTo>
                  <a:pt x="2418715" y="225297"/>
                </a:lnTo>
                <a:lnTo>
                  <a:pt x="2428875" y="198374"/>
                </a:lnTo>
                <a:lnTo>
                  <a:pt x="2428875" y="39750"/>
                </a:lnTo>
                <a:lnTo>
                  <a:pt x="2416302" y="10413"/>
                </a:lnTo>
                <a:lnTo>
                  <a:pt x="2390013" y="0"/>
                </a:lnTo>
                <a:lnTo>
                  <a:pt x="38912" y="0"/>
                </a:lnTo>
                <a:lnTo>
                  <a:pt x="10210" y="12827"/>
                </a:lnTo>
                <a:lnTo>
                  <a:pt x="0" y="39750"/>
                </a:lnTo>
                <a:close/>
              </a:path>
            </a:pathLst>
          </a:custGeom>
          <a:solidFill>
            <a:srgbClr val="BCAF94"/>
          </a:solidFill>
        </p:spPr>
        <p:txBody>
          <a:bodyPr wrap="square" lIns="0" tIns="0" rIns="0" bIns="0" rtlCol="0">
            <a:noAutofit/>
          </a:bodyPr>
          <a:lstStyle/>
          <a:p>
            <a:endParaRPr sz="2400"/>
          </a:p>
        </p:txBody>
      </p:sp>
      <p:sp>
        <p:nvSpPr>
          <p:cNvPr id="64" name="object 64"/>
          <p:cNvSpPr/>
          <p:nvPr/>
        </p:nvSpPr>
        <p:spPr>
          <a:xfrm>
            <a:off x="5219701" y="1066800"/>
            <a:ext cx="3797300" cy="457200"/>
          </a:xfrm>
          <a:prstGeom prst="rect">
            <a:avLst/>
          </a:prstGeom>
          <a:blipFill>
            <a:blip r:embed="rId18" cstate="print"/>
            <a:stretch>
              <a:fillRect/>
            </a:stretch>
          </a:blipFill>
        </p:spPr>
        <p:txBody>
          <a:bodyPr wrap="square" lIns="0" tIns="0" rIns="0" bIns="0" rtlCol="0">
            <a:noAutofit/>
          </a:bodyPr>
          <a:lstStyle/>
          <a:p>
            <a:endParaRPr sz="2400"/>
          </a:p>
        </p:txBody>
      </p:sp>
      <p:sp>
        <p:nvSpPr>
          <p:cNvPr id="65" name="object 65"/>
          <p:cNvSpPr/>
          <p:nvPr/>
        </p:nvSpPr>
        <p:spPr>
          <a:xfrm>
            <a:off x="5981701" y="1066801"/>
            <a:ext cx="2273300" cy="495300"/>
          </a:xfrm>
          <a:prstGeom prst="rect">
            <a:avLst/>
          </a:prstGeom>
          <a:blipFill>
            <a:blip r:embed="rId19" cstate="print"/>
            <a:stretch>
              <a:fillRect/>
            </a:stretch>
          </a:blipFill>
        </p:spPr>
        <p:txBody>
          <a:bodyPr wrap="square" lIns="0" tIns="0" rIns="0" bIns="0" rtlCol="0">
            <a:noAutofit/>
          </a:bodyPr>
          <a:lstStyle/>
          <a:p>
            <a:endParaRPr sz="2400"/>
          </a:p>
        </p:txBody>
      </p:sp>
      <p:sp>
        <p:nvSpPr>
          <p:cNvPr id="66" name="object 66"/>
          <p:cNvSpPr/>
          <p:nvPr/>
        </p:nvSpPr>
        <p:spPr>
          <a:xfrm>
            <a:off x="5219701" y="1066801"/>
            <a:ext cx="3670300" cy="317500"/>
          </a:xfrm>
          <a:custGeom>
            <a:avLst/>
            <a:gdLst/>
            <a:ahLst/>
            <a:cxnLst/>
            <a:rect l="l" t="t" r="r" b="b"/>
            <a:pathLst>
              <a:path w="2752725" h="238125">
                <a:moveTo>
                  <a:pt x="0" y="39750"/>
                </a:moveTo>
                <a:lnTo>
                  <a:pt x="126" y="202184"/>
                </a:lnTo>
                <a:lnTo>
                  <a:pt x="12700" y="227711"/>
                </a:lnTo>
                <a:lnTo>
                  <a:pt x="38988" y="238125"/>
                </a:lnTo>
                <a:lnTo>
                  <a:pt x="2713735" y="238125"/>
                </a:lnTo>
                <a:lnTo>
                  <a:pt x="2742438" y="225298"/>
                </a:lnTo>
                <a:lnTo>
                  <a:pt x="2752725" y="198374"/>
                </a:lnTo>
                <a:lnTo>
                  <a:pt x="2752725" y="39750"/>
                </a:lnTo>
                <a:lnTo>
                  <a:pt x="2740025" y="10413"/>
                </a:lnTo>
                <a:lnTo>
                  <a:pt x="2713735" y="0"/>
                </a:lnTo>
                <a:lnTo>
                  <a:pt x="38988" y="0"/>
                </a:lnTo>
                <a:lnTo>
                  <a:pt x="10287" y="12826"/>
                </a:lnTo>
                <a:lnTo>
                  <a:pt x="0" y="39750"/>
                </a:lnTo>
                <a:close/>
              </a:path>
            </a:pathLst>
          </a:custGeom>
          <a:solidFill>
            <a:srgbClr val="F3B39A"/>
          </a:solidFill>
        </p:spPr>
        <p:txBody>
          <a:bodyPr wrap="square" lIns="0" tIns="0" rIns="0" bIns="0" rtlCol="0">
            <a:noAutofit/>
          </a:bodyPr>
          <a:lstStyle/>
          <a:p>
            <a:endParaRPr sz="2400"/>
          </a:p>
        </p:txBody>
      </p:sp>
      <p:sp>
        <p:nvSpPr>
          <p:cNvPr id="67" name="object 67"/>
          <p:cNvSpPr/>
          <p:nvPr/>
        </p:nvSpPr>
        <p:spPr>
          <a:xfrm>
            <a:off x="5219701" y="1409700"/>
            <a:ext cx="3797300" cy="431800"/>
          </a:xfrm>
          <a:prstGeom prst="rect">
            <a:avLst/>
          </a:prstGeom>
          <a:blipFill>
            <a:blip r:embed="rId20" cstate="print"/>
            <a:stretch>
              <a:fillRect/>
            </a:stretch>
          </a:blipFill>
        </p:spPr>
        <p:txBody>
          <a:bodyPr wrap="square" lIns="0" tIns="0" rIns="0" bIns="0" rtlCol="0">
            <a:noAutofit/>
          </a:bodyPr>
          <a:lstStyle/>
          <a:p>
            <a:endParaRPr sz="2400"/>
          </a:p>
        </p:txBody>
      </p:sp>
      <p:sp>
        <p:nvSpPr>
          <p:cNvPr id="68" name="object 68"/>
          <p:cNvSpPr/>
          <p:nvPr/>
        </p:nvSpPr>
        <p:spPr>
          <a:xfrm>
            <a:off x="6007101" y="1409701"/>
            <a:ext cx="2222500" cy="469900"/>
          </a:xfrm>
          <a:prstGeom prst="rect">
            <a:avLst/>
          </a:prstGeom>
          <a:blipFill>
            <a:blip r:embed="rId21" cstate="print"/>
            <a:stretch>
              <a:fillRect/>
            </a:stretch>
          </a:blipFill>
        </p:spPr>
        <p:txBody>
          <a:bodyPr wrap="square" lIns="0" tIns="0" rIns="0" bIns="0" rtlCol="0">
            <a:noAutofit/>
          </a:bodyPr>
          <a:lstStyle/>
          <a:p>
            <a:endParaRPr sz="2400"/>
          </a:p>
        </p:txBody>
      </p:sp>
      <p:sp>
        <p:nvSpPr>
          <p:cNvPr id="69" name="object 69"/>
          <p:cNvSpPr/>
          <p:nvPr/>
        </p:nvSpPr>
        <p:spPr>
          <a:xfrm>
            <a:off x="5219701" y="1409701"/>
            <a:ext cx="3670300" cy="292100"/>
          </a:xfrm>
          <a:custGeom>
            <a:avLst/>
            <a:gdLst/>
            <a:ahLst/>
            <a:cxnLst/>
            <a:rect l="l" t="t" r="r" b="b"/>
            <a:pathLst>
              <a:path w="2752725" h="219075">
                <a:moveTo>
                  <a:pt x="0" y="36449"/>
                </a:moveTo>
                <a:lnTo>
                  <a:pt x="0" y="183769"/>
                </a:lnTo>
                <a:lnTo>
                  <a:pt x="11429" y="208787"/>
                </a:lnTo>
                <a:lnTo>
                  <a:pt x="37464" y="219075"/>
                </a:lnTo>
                <a:lnTo>
                  <a:pt x="2716529" y="219075"/>
                </a:lnTo>
                <a:lnTo>
                  <a:pt x="2742183" y="207899"/>
                </a:lnTo>
                <a:lnTo>
                  <a:pt x="2752725" y="182499"/>
                </a:lnTo>
                <a:lnTo>
                  <a:pt x="2752725" y="35178"/>
                </a:lnTo>
                <a:lnTo>
                  <a:pt x="2741295" y="10287"/>
                </a:lnTo>
                <a:lnTo>
                  <a:pt x="2715259" y="0"/>
                </a:lnTo>
                <a:lnTo>
                  <a:pt x="36195" y="0"/>
                </a:lnTo>
                <a:lnTo>
                  <a:pt x="10540" y="11175"/>
                </a:lnTo>
                <a:lnTo>
                  <a:pt x="0" y="36449"/>
                </a:lnTo>
                <a:close/>
              </a:path>
            </a:pathLst>
          </a:custGeom>
          <a:solidFill>
            <a:srgbClr val="BCAF94"/>
          </a:solidFill>
        </p:spPr>
        <p:txBody>
          <a:bodyPr wrap="square" lIns="0" tIns="0" rIns="0" bIns="0" rtlCol="0">
            <a:noAutofit/>
          </a:bodyPr>
          <a:lstStyle/>
          <a:p>
            <a:endParaRPr sz="2400"/>
          </a:p>
        </p:txBody>
      </p:sp>
      <p:sp>
        <p:nvSpPr>
          <p:cNvPr id="70" name="object 70"/>
          <p:cNvSpPr/>
          <p:nvPr/>
        </p:nvSpPr>
        <p:spPr>
          <a:xfrm>
            <a:off x="5219701" y="1739901"/>
            <a:ext cx="3797300" cy="444500"/>
          </a:xfrm>
          <a:prstGeom prst="rect">
            <a:avLst/>
          </a:prstGeom>
          <a:blipFill>
            <a:blip r:embed="rId20" cstate="print"/>
            <a:stretch>
              <a:fillRect/>
            </a:stretch>
          </a:blipFill>
        </p:spPr>
        <p:txBody>
          <a:bodyPr wrap="square" lIns="0" tIns="0" rIns="0" bIns="0" rtlCol="0">
            <a:noAutofit/>
          </a:bodyPr>
          <a:lstStyle/>
          <a:p>
            <a:endParaRPr sz="2400"/>
          </a:p>
        </p:txBody>
      </p:sp>
      <p:sp>
        <p:nvSpPr>
          <p:cNvPr id="71" name="object 71"/>
          <p:cNvSpPr/>
          <p:nvPr/>
        </p:nvSpPr>
        <p:spPr>
          <a:xfrm>
            <a:off x="6070600" y="1739901"/>
            <a:ext cx="2082800" cy="469900"/>
          </a:xfrm>
          <a:prstGeom prst="rect">
            <a:avLst/>
          </a:prstGeom>
          <a:blipFill>
            <a:blip r:embed="rId22" cstate="print"/>
            <a:stretch>
              <a:fillRect/>
            </a:stretch>
          </a:blipFill>
        </p:spPr>
        <p:txBody>
          <a:bodyPr wrap="square" lIns="0" tIns="0" rIns="0" bIns="0" rtlCol="0">
            <a:noAutofit/>
          </a:bodyPr>
          <a:lstStyle/>
          <a:p>
            <a:endParaRPr sz="2400"/>
          </a:p>
        </p:txBody>
      </p:sp>
      <p:sp>
        <p:nvSpPr>
          <p:cNvPr id="72" name="object 72"/>
          <p:cNvSpPr/>
          <p:nvPr/>
        </p:nvSpPr>
        <p:spPr>
          <a:xfrm>
            <a:off x="5219701" y="1739900"/>
            <a:ext cx="3670300" cy="304800"/>
          </a:xfrm>
          <a:custGeom>
            <a:avLst/>
            <a:gdLst/>
            <a:ahLst/>
            <a:cxnLst/>
            <a:rect l="l" t="t" r="r" b="b"/>
            <a:pathLst>
              <a:path w="2752725" h="228600">
                <a:moveTo>
                  <a:pt x="0" y="38100"/>
                </a:moveTo>
                <a:lnTo>
                  <a:pt x="0" y="191770"/>
                </a:lnTo>
                <a:lnTo>
                  <a:pt x="11429" y="217932"/>
                </a:lnTo>
                <a:lnTo>
                  <a:pt x="37464" y="228600"/>
                </a:lnTo>
                <a:lnTo>
                  <a:pt x="2716529" y="228600"/>
                </a:lnTo>
                <a:lnTo>
                  <a:pt x="2742183" y="217042"/>
                </a:lnTo>
                <a:lnTo>
                  <a:pt x="2752725" y="190500"/>
                </a:lnTo>
                <a:lnTo>
                  <a:pt x="2752725" y="36829"/>
                </a:lnTo>
                <a:lnTo>
                  <a:pt x="2741295" y="10667"/>
                </a:lnTo>
                <a:lnTo>
                  <a:pt x="2715259" y="0"/>
                </a:lnTo>
                <a:lnTo>
                  <a:pt x="36195" y="0"/>
                </a:lnTo>
                <a:lnTo>
                  <a:pt x="10540" y="11557"/>
                </a:lnTo>
                <a:lnTo>
                  <a:pt x="0" y="38100"/>
                </a:lnTo>
                <a:close/>
              </a:path>
            </a:pathLst>
          </a:custGeom>
          <a:solidFill>
            <a:srgbClr val="F3B39A"/>
          </a:solidFill>
        </p:spPr>
        <p:txBody>
          <a:bodyPr wrap="square" lIns="0" tIns="0" rIns="0" bIns="0" rtlCol="0">
            <a:noAutofit/>
          </a:bodyPr>
          <a:lstStyle/>
          <a:p>
            <a:endParaRPr sz="2400"/>
          </a:p>
        </p:txBody>
      </p:sp>
      <p:sp>
        <p:nvSpPr>
          <p:cNvPr id="73" name="object 73"/>
          <p:cNvSpPr/>
          <p:nvPr/>
        </p:nvSpPr>
        <p:spPr>
          <a:xfrm>
            <a:off x="5219701" y="2070101"/>
            <a:ext cx="3797300" cy="444500"/>
          </a:xfrm>
          <a:prstGeom prst="rect">
            <a:avLst/>
          </a:prstGeom>
          <a:blipFill>
            <a:blip r:embed="rId20" cstate="print"/>
            <a:stretch>
              <a:fillRect/>
            </a:stretch>
          </a:blipFill>
        </p:spPr>
        <p:txBody>
          <a:bodyPr wrap="square" lIns="0" tIns="0" rIns="0" bIns="0" rtlCol="0">
            <a:noAutofit/>
          </a:bodyPr>
          <a:lstStyle/>
          <a:p>
            <a:endParaRPr sz="2400"/>
          </a:p>
        </p:txBody>
      </p:sp>
      <p:sp>
        <p:nvSpPr>
          <p:cNvPr id="74" name="object 74"/>
          <p:cNvSpPr/>
          <p:nvPr/>
        </p:nvSpPr>
        <p:spPr>
          <a:xfrm>
            <a:off x="6451600" y="2057401"/>
            <a:ext cx="1320800" cy="495300"/>
          </a:xfrm>
          <a:prstGeom prst="rect">
            <a:avLst/>
          </a:prstGeom>
          <a:blipFill>
            <a:blip r:embed="rId23" cstate="print"/>
            <a:stretch>
              <a:fillRect/>
            </a:stretch>
          </a:blipFill>
        </p:spPr>
        <p:txBody>
          <a:bodyPr wrap="square" lIns="0" tIns="0" rIns="0" bIns="0" rtlCol="0">
            <a:noAutofit/>
          </a:bodyPr>
          <a:lstStyle/>
          <a:p>
            <a:endParaRPr sz="2400"/>
          </a:p>
        </p:txBody>
      </p:sp>
      <p:sp>
        <p:nvSpPr>
          <p:cNvPr id="75" name="object 75"/>
          <p:cNvSpPr/>
          <p:nvPr/>
        </p:nvSpPr>
        <p:spPr>
          <a:xfrm>
            <a:off x="5219701" y="2070100"/>
            <a:ext cx="3670300" cy="304800"/>
          </a:xfrm>
          <a:custGeom>
            <a:avLst/>
            <a:gdLst/>
            <a:ahLst/>
            <a:cxnLst/>
            <a:rect l="l" t="t" r="r" b="b"/>
            <a:pathLst>
              <a:path w="2752725" h="228600">
                <a:moveTo>
                  <a:pt x="0" y="38100"/>
                </a:moveTo>
                <a:lnTo>
                  <a:pt x="0" y="191770"/>
                </a:lnTo>
                <a:lnTo>
                  <a:pt x="11429" y="217932"/>
                </a:lnTo>
                <a:lnTo>
                  <a:pt x="37464" y="228600"/>
                </a:lnTo>
                <a:lnTo>
                  <a:pt x="2716529" y="228600"/>
                </a:lnTo>
                <a:lnTo>
                  <a:pt x="2742183" y="217042"/>
                </a:lnTo>
                <a:lnTo>
                  <a:pt x="2752725" y="190500"/>
                </a:lnTo>
                <a:lnTo>
                  <a:pt x="2752725" y="36829"/>
                </a:lnTo>
                <a:lnTo>
                  <a:pt x="2741295" y="10667"/>
                </a:lnTo>
                <a:lnTo>
                  <a:pt x="2715259" y="0"/>
                </a:lnTo>
                <a:lnTo>
                  <a:pt x="36195" y="0"/>
                </a:lnTo>
                <a:lnTo>
                  <a:pt x="10540" y="11557"/>
                </a:lnTo>
                <a:lnTo>
                  <a:pt x="0" y="38100"/>
                </a:lnTo>
                <a:close/>
              </a:path>
            </a:pathLst>
          </a:custGeom>
          <a:solidFill>
            <a:srgbClr val="BCAF94"/>
          </a:solidFill>
        </p:spPr>
        <p:txBody>
          <a:bodyPr wrap="square" lIns="0" tIns="0" rIns="0" bIns="0" rtlCol="0">
            <a:noAutofit/>
          </a:bodyPr>
          <a:lstStyle/>
          <a:p>
            <a:endParaRPr sz="2400"/>
          </a:p>
        </p:txBody>
      </p:sp>
      <p:sp>
        <p:nvSpPr>
          <p:cNvPr id="76" name="object 76"/>
          <p:cNvSpPr/>
          <p:nvPr/>
        </p:nvSpPr>
        <p:spPr>
          <a:xfrm>
            <a:off x="5219701" y="2413000"/>
            <a:ext cx="3797300" cy="431800"/>
          </a:xfrm>
          <a:prstGeom prst="rect">
            <a:avLst/>
          </a:prstGeom>
          <a:blipFill>
            <a:blip r:embed="rId20" cstate="print"/>
            <a:stretch>
              <a:fillRect/>
            </a:stretch>
          </a:blipFill>
        </p:spPr>
        <p:txBody>
          <a:bodyPr wrap="square" lIns="0" tIns="0" rIns="0" bIns="0" rtlCol="0">
            <a:noAutofit/>
          </a:bodyPr>
          <a:lstStyle/>
          <a:p>
            <a:endParaRPr sz="2400"/>
          </a:p>
        </p:txBody>
      </p:sp>
      <p:sp>
        <p:nvSpPr>
          <p:cNvPr id="77" name="object 77"/>
          <p:cNvSpPr/>
          <p:nvPr/>
        </p:nvSpPr>
        <p:spPr>
          <a:xfrm>
            <a:off x="6121400" y="2400300"/>
            <a:ext cx="2006600" cy="482600"/>
          </a:xfrm>
          <a:prstGeom prst="rect">
            <a:avLst/>
          </a:prstGeom>
          <a:blipFill>
            <a:blip r:embed="rId24" cstate="print"/>
            <a:stretch>
              <a:fillRect/>
            </a:stretch>
          </a:blipFill>
        </p:spPr>
        <p:txBody>
          <a:bodyPr wrap="square" lIns="0" tIns="0" rIns="0" bIns="0" rtlCol="0">
            <a:noAutofit/>
          </a:bodyPr>
          <a:lstStyle/>
          <a:p>
            <a:endParaRPr sz="2400"/>
          </a:p>
        </p:txBody>
      </p:sp>
      <p:sp>
        <p:nvSpPr>
          <p:cNvPr id="78" name="object 78"/>
          <p:cNvSpPr/>
          <p:nvPr/>
        </p:nvSpPr>
        <p:spPr>
          <a:xfrm>
            <a:off x="5219701" y="2413001"/>
            <a:ext cx="3670300" cy="292100"/>
          </a:xfrm>
          <a:custGeom>
            <a:avLst/>
            <a:gdLst/>
            <a:ahLst/>
            <a:cxnLst/>
            <a:rect l="l" t="t" r="r" b="b"/>
            <a:pathLst>
              <a:path w="2752725" h="219075">
                <a:moveTo>
                  <a:pt x="0" y="36449"/>
                </a:moveTo>
                <a:lnTo>
                  <a:pt x="0" y="183769"/>
                </a:lnTo>
                <a:lnTo>
                  <a:pt x="11429" y="208787"/>
                </a:lnTo>
                <a:lnTo>
                  <a:pt x="37464" y="219075"/>
                </a:lnTo>
                <a:lnTo>
                  <a:pt x="2716529" y="219075"/>
                </a:lnTo>
                <a:lnTo>
                  <a:pt x="2742183" y="207899"/>
                </a:lnTo>
                <a:lnTo>
                  <a:pt x="2752725" y="182625"/>
                </a:lnTo>
                <a:lnTo>
                  <a:pt x="2752725" y="35178"/>
                </a:lnTo>
                <a:lnTo>
                  <a:pt x="2741295" y="10287"/>
                </a:lnTo>
                <a:lnTo>
                  <a:pt x="2715259" y="0"/>
                </a:lnTo>
                <a:lnTo>
                  <a:pt x="36195" y="0"/>
                </a:lnTo>
                <a:lnTo>
                  <a:pt x="10540" y="11175"/>
                </a:lnTo>
                <a:lnTo>
                  <a:pt x="0" y="36449"/>
                </a:lnTo>
                <a:close/>
              </a:path>
            </a:pathLst>
          </a:custGeom>
          <a:solidFill>
            <a:srgbClr val="F3B39A"/>
          </a:solidFill>
        </p:spPr>
        <p:txBody>
          <a:bodyPr wrap="square" lIns="0" tIns="0" rIns="0" bIns="0" rtlCol="0">
            <a:noAutofit/>
          </a:bodyPr>
          <a:lstStyle/>
          <a:p>
            <a:endParaRPr sz="2400"/>
          </a:p>
        </p:txBody>
      </p:sp>
      <p:sp>
        <p:nvSpPr>
          <p:cNvPr id="79" name="object 79"/>
          <p:cNvSpPr/>
          <p:nvPr/>
        </p:nvSpPr>
        <p:spPr>
          <a:xfrm>
            <a:off x="5219701" y="2743200"/>
            <a:ext cx="3797300" cy="431800"/>
          </a:xfrm>
          <a:prstGeom prst="rect">
            <a:avLst/>
          </a:prstGeom>
          <a:blipFill>
            <a:blip r:embed="rId20" cstate="print"/>
            <a:stretch>
              <a:fillRect/>
            </a:stretch>
          </a:blipFill>
        </p:spPr>
        <p:txBody>
          <a:bodyPr wrap="square" lIns="0" tIns="0" rIns="0" bIns="0" rtlCol="0">
            <a:noAutofit/>
          </a:bodyPr>
          <a:lstStyle/>
          <a:p>
            <a:endParaRPr sz="2400"/>
          </a:p>
        </p:txBody>
      </p:sp>
      <p:sp>
        <p:nvSpPr>
          <p:cNvPr id="80" name="object 80"/>
          <p:cNvSpPr/>
          <p:nvPr/>
        </p:nvSpPr>
        <p:spPr>
          <a:xfrm>
            <a:off x="6057901" y="2730500"/>
            <a:ext cx="2120900" cy="482600"/>
          </a:xfrm>
          <a:prstGeom prst="rect">
            <a:avLst/>
          </a:prstGeom>
          <a:blipFill>
            <a:blip r:embed="rId25" cstate="print"/>
            <a:stretch>
              <a:fillRect/>
            </a:stretch>
          </a:blipFill>
        </p:spPr>
        <p:txBody>
          <a:bodyPr wrap="square" lIns="0" tIns="0" rIns="0" bIns="0" rtlCol="0">
            <a:noAutofit/>
          </a:bodyPr>
          <a:lstStyle/>
          <a:p>
            <a:endParaRPr sz="2400"/>
          </a:p>
        </p:txBody>
      </p:sp>
      <p:sp>
        <p:nvSpPr>
          <p:cNvPr id="81" name="object 81"/>
          <p:cNvSpPr/>
          <p:nvPr/>
        </p:nvSpPr>
        <p:spPr>
          <a:xfrm>
            <a:off x="5219701" y="2743200"/>
            <a:ext cx="3670300" cy="304800"/>
          </a:xfrm>
          <a:custGeom>
            <a:avLst/>
            <a:gdLst/>
            <a:ahLst/>
            <a:cxnLst/>
            <a:rect l="l" t="t" r="r" b="b"/>
            <a:pathLst>
              <a:path w="2752725" h="228600">
                <a:moveTo>
                  <a:pt x="0" y="38100"/>
                </a:moveTo>
                <a:lnTo>
                  <a:pt x="0" y="191769"/>
                </a:lnTo>
                <a:lnTo>
                  <a:pt x="11429" y="217931"/>
                </a:lnTo>
                <a:lnTo>
                  <a:pt x="37464" y="228600"/>
                </a:lnTo>
                <a:lnTo>
                  <a:pt x="2716529" y="228600"/>
                </a:lnTo>
                <a:lnTo>
                  <a:pt x="2742183" y="217043"/>
                </a:lnTo>
                <a:lnTo>
                  <a:pt x="2752725" y="190500"/>
                </a:lnTo>
                <a:lnTo>
                  <a:pt x="2752725" y="36830"/>
                </a:lnTo>
                <a:lnTo>
                  <a:pt x="2741295" y="10668"/>
                </a:lnTo>
                <a:lnTo>
                  <a:pt x="2715259" y="0"/>
                </a:lnTo>
                <a:lnTo>
                  <a:pt x="36195" y="0"/>
                </a:lnTo>
                <a:lnTo>
                  <a:pt x="10540" y="11556"/>
                </a:lnTo>
                <a:lnTo>
                  <a:pt x="0" y="38100"/>
                </a:lnTo>
                <a:close/>
              </a:path>
            </a:pathLst>
          </a:custGeom>
          <a:solidFill>
            <a:srgbClr val="BCAF94"/>
          </a:solidFill>
        </p:spPr>
        <p:txBody>
          <a:bodyPr wrap="square" lIns="0" tIns="0" rIns="0" bIns="0" rtlCol="0">
            <a:noAutofit/>
          </a:bodyPr>
          <a:lstStyle/>
          <a:p>
            <a:endParaRPr sz="2400"/>
          </a:p>
        </p:txBody>
      </p:sp>
      <p:sp>
        <p:nvSpPr>
          <p:cNvPr id="82" name="object 82"/>
          <p:cNvSpPr/>
          <p:nvPr/>
        </p:nvSpPr>
        <p:spPr>
          <a:xfrm>
            <a:off x="5219701" y="3060700"/>
            <a:ext cx="3797300" cy="457200"/>
          </a:xfrm>
          <a:prstGeom prst="rect">
            <a:avLst/>
          </a:prstGeom>
          <a:blipFill>
            <a:blip r:embed="rId18" cstate="print"/>
            <a:stretch>
              <a:fillRect/>
            </a:stretch>
          </a:blipFill>
        </p:spPr>
        <p:txBody>
          <a:bodyPr wrap="square" lIns="0" tIns="0" rIns="0" bIns="0" rtlCol="0">
            <a:noAutofit/>
          </a:bodyPr>
          <a:lstStyle/>
          <a:p>
            <a:endParaRPr sz="2400"/>
          </a:p>
        </p:txBody>
      </p:sp>
      <p:sp>
        <p:nvSpPr>
          <p:cNvPr id="83" name="object 83"/>
          <p:cNvSpPr/>
          <p:nvPr/>
        </p:nvSpPr>
        <p:spPr>
          <a:xfrm>
            <a:off x="6159500" y="3060701"/>
            <a:ext cx="1905000" cy="495300"/>
          </a:xfrm>
          <a:prstGeom prst="rect">
            <a:avLst/>
          </a:prstGeom>
          <a:blipFill>
            <a:blip r:embed="rId26" cstate="print"/>
            <a:stretch>
              <a:fillRect/>
            </a:stretch>
          </a:blipFill>
        </p:spPr>
        <p:txBody>
          <a:bodyPr wrap="square" lIns="0" tIns="0" rIns="0" bIns="0" rtlCol="0">
            <a:noAutofit/>
          </a:bodyPr>
          <a:lstStyle/>
          <a:p>
            <a:endParaRPr sz="2400"/>
          </a:p>
        </p:txBody>
      </p:sp>
      <p:sp>
        <p:nvSpPr>
          <p:cNvPr id="84" name="object 84"/>
          <p:cNvSpPr/>
          <p:nvPr/>
        </p:nvSpPr>
        <p:spPr>
          <a:xfrm>
            <a:off x="5219701" y="3060701"/>
            <a:ext cx="3670300" cy="317500"/>
          </a:xfrm>
          <a:custGeom>
            <a:avLst/>
            <a:gdLst/>
            <a:ahLst/>
            <a:cxnLst/>
            <a:rect l="l" t="t" r="r" b="b"/>
            <a:pathLst>
              <a:path w="2752725" h="238125">
                <a:moveTo>
                  <a:pt x="0" y="39750"/>
                </a:moveTo>
                <a:lnTo>
                  <a:pt x="126" y="202183"/>
                </a:lnTo>
                <a:lnTo>
                  <a:pt x="12700" y="227711"/>
                </a:lnTo>
                <a:lnTo>
                  <a:pt x="38988" y="238125"/>
                </a:lnTo>
                <a:lnTo>
                  <a:pt x="2713735" y="238125"/>
                </a:lnTo>
                <a:lnTo>
                  <a:pt x="2742438" y="225298"/>
                </a:lnTo>
                <a:lnTo>
                  <a:pt x="2752725" y="198374"/>
                </a:lnTo>
                <a:lnTo>
                  <a:pt x="2752725" y="39750"/>
                </a:lnTo>
                <a:lnTo>
                  <a:pt x="2740025" y="10413"/>
                </a:lnTo>
                <a:lnTo>
                  <a:pt x="2713735" y="0"/>
                </a:lnTo>
                <a:lnTo>
                  <a:pt x="38988" y="0"/>
                </a:lnTo>
                <a:lnTo>
                  <a:pt x="10287" y="12826"/>
                </a:lnTo>
                <a:lnTo>
                  <a:pt x="0" y="39750"/>
                </a:lnTo>
                <a:close/>
              </a:path>
            </a:pathLst>
          </a:custGeom>
          <a:solidFill>
            <a:srgbClr val="F3B39A"/>
          </a:solidFill>
        </p:spPr>
        <p:txBody>
          <a:bodyPr wrap="square" lIns="0" tIns="0" rIns="0" bIns="0" rtlCol="0">
            <a:noAutofit/>
          </a:bodyPr>
          <a:lstStyle/>
          <a:p>
            <a:endParaRPr sz="2400"/>
          </a:p>
        </p:txBody>
      </p:sp>
      <p:sp>
        <p:nvSpPr>
          <p:cNvPr id="85" name="object 85"/>
          <p:cNvSpPr/>
          <p:nvPr/>
        </p:nvSpPr>
        <p:spPr>
          <a:xfrm>
            <a:off x="5219701" y="3403601"/>
            <a:ext cx="3797300" cy="444500"/>
          </a:xfrm>
          <a:prstGeom prst="rect">
            <a:avLst/>
          </a:prstGeom>
          <a:blipFill>
            <a:blip r:embed="rId18" cstate="print"/>
            <a:stretch>
              <a:fillRect/>
            </a:stretch>
          </a:blipFill>
        </p:spPr>
        <p:txBody>
          <a:bodyPr wrap="square" lIns="0" tIns="0" rIns="0" bIns="0" rtlCol="0">
            <a:noAutofit/>
          </a:bodyPr>
          <a:lstStyle/>
          <a:p>
            <a:endParaRPr sz="2400"/>
          </a:p>
        </p:txBody>
      </p:sp>
      <p:sp>
        <p:nvSpPr>
          <p:cNvPr id="86" name="object 86"/>
          <p:cNvSpPr/>
          <p:nvPr/>
        </p:nvSpPr>
        <p:spPr>
          <a:xfrm>
            <a:off x="6680201" y="3403600"/>
            <a:ext cx="876300" cy="482600"/>
          </a:xfrm>
          <a:prstGeom prst="rect">
            <a:avLst/>
          </a:prstGeom>
          <a:blipFill>
            <a:blip r:embed="rId27" cstate="print"/>
            <a:stretch>
              <a:fillRect/>
            </a:stretch>
          </a:blipFill>
        </p:spPr>
        <p:txBody>
          <a:bodyPr wrap="square" lIns="0" tIns="0" rIns="0" bIns="0" rtlCol="0">
            <a:noAutofit/>
          </a:bodyPr>
          <a:lstStyle/>
          <a:p>
            <a:endParaRPr sz="2400"/>
          </a:p>
        </p:txBody>
      </p:sp>
      <p:sp>
        <p:nvSpPr>
          <p:cNvPr id="87" name="object 87"/>
          <p:cNvSpPr/>
          <p:nvPr/>
        </p:nvSpPr>
        <p:spPr>
          <a:xfrm>
            <a:off x="5219701" y="3403600"/>
            <a:ext cx="3670300" cy="304800"/>
          </a:xfrm>
          <a:custGeom>
            <a:avLst/>
            <a:gdLst/>
            <a:ahLst/>
            <a:cxnLst/>
            <a:rect l="l" t="t" r="r" b="b"/>
            <a:pathLst>
              <a:path w="2752725" h="228600">
                <a:moveTo>
                  <a:pt x="0" y="38100"/>
                </a:moveTo>
                <a:lnTo>
                  <a:pt x="126" y="194056"/>
                </a:lnTo>
                <a:lnTo>
                  <a:pt x="12700" y="218567"/>
                </a:lnTo>
                <a:lnTo>
                  <a:pt x="38988" y="228600"/>
                </a:lnTo>
                <a:lnTo>
                  <a:pt x="2713735" y="228600"/>
                </a:lnTo>
                <a:lnTo>
                  <a:pt x="2742438" y="216281"/>
                </a:lnTo>
                <a:lnTo>
                  <a:pt x="2752725" y="190500"/>
                </a:lnTo>
                <a:lnTo>
                  <a:pt x="2752725" y="38100"/>
                </a:lnTo>
                <a:lnTo>
                  <a:pt x="2740025" y="10032"/>
                </a:lnTo>
                <a:lnTo>
                  <a:pt x="2713735" y="0"/>
                </a:lnTo>
                <a:lnTo>
                  <a:pt x="38988" y="0"/>
                </a:lnTo>
                <a:lnTo>
                  <a:pt x="10287" y="12318"/>
                </a:lnTo>
                <a:lnTo>
                  <a:pt x="0" y="38100"/>
                </a:lnTo>
                <a:close/>
              </a:path>
            </a:pathLst>
          </a:custGeom>
          <a:solidFill>
            <a:srgbClr val="BCAF94"/>
          </a:solidFill>
        </p:spPr>
        <p:txBody>
          <a:bodyPr wrap="square" lIns="0" tIns="0" rIns="0" bIns="0" rtlCol="0">
            <a:noAutofit/>
          </a:bodyPr>
          <a:lstStyle/>
          <a:p>
            <a:endParaRPr sz="2400"/>
          </a:p>
        </p:txBody>
      </p:sp>
      <p:sp>
        <p:nvSpPr>
          <p:cNvPr id="88" name="object 88"/>
          <p:cNvSpPr/>
          <p:nvPr/>
        </p:nvSpPr>
        <p:spPr>
          <a:xfrm>
            <a:off x="5219701" y="3733801"/>
            <a:ext cx="3797300" cy="444500"/>
          </a:xfrm>
          <a:prstGeom prst="rect">
            <a:avLst/>
          </a:prstGeom>
          <a:blipFill>
            <a:blip r:embed="rId18" cstate="print"/>
            <a:stretch>
              <a:fillRect/>
            </a:stretch>
          </a:blipFill>
        </p:spPr>
        <p:txBody>
          <a:bodyPr wrap="square" lIns="0" tIns="0" rIns="0" bIns="0" rtlCol="0">
            <a:noAutofit/>
          </a:bodyPr>
          <a:lstStyle/>
          <a:p>
            <a:endParaRPr sz="2400"/>
          </a:p>
        </p:txBody>
      </p:sp>
      <p:sp>
        <p:nvSpPr>
          <p:cNvPr id="89" name="object 89"/>
          <p:cNvSpPr/>
          <p:nvPr/>
        </p:nvSpPr>
        <p:spPr>
          <a:xfrm>
            <a:off x="5600700" y="3733800"/>
            <a:ext cx="3048000" cy="482600"/>
          </a:xfrm>
          <a:prstGeom prst="rect">
            <a:avLst/>
          </a:prstGeom>
          <a:blipFill>
            <a:blip r:embed="rId28" cstate="print"/>
            <a:stretch>
              <a:fillRect/>
            </a:stretch>
          </a:blipFill>
        </p:spPr>
        <p:txBody>
          <a:bodyPr wrap="square" lIns="0" tIns="0" rIns="0" bIns="0" rtlCol="0">
            <a:noAutofit/>
          </a:bodyPr>
          <a:lstStyle/>
          <a:p>
            <a:endParaRPr sz="2400"/>
          </a:p>
        </p:txBody>
      </p:sp>
      <p:sp>
        <p:nvSpPr>
          <p:cNvPr id="90" name="object 90"/>
          <p:cNvSpPr/>
          <p:nvPr/>
        </p:nvSpPr>
        <p:spPr>
          <a:xfrm>
            <a:off x="5219701" y="3733801"/>
            <a:ext cx="3670300" cy="317500"/>
          </a:xfrm>
          <a:custGeom>
            <a:avLst/>
            <a:gdLst/>
            <a:ahLst/>
            <a:cxnLst/>
            <a:rect l="l" t="t" r="r" b="b"/>
            <a:pathLst>
              <a:path w="2752725" h="238125">
                <a:moveTo>
                  <a:pt x="0" y="39750"/>
                </a:moveTo>
                <a:lnTo>
                  <a:pt x="126" y="202183"/>
                </a:lnTo>
                <a:lnTo>
                  <a:pt x="12700" y="227711"/>
                </a:lnTo>
                <a:lnTo>
                  <a:pt x="38988" y="238125"/>
                </a:lnTo>
                <a:lnTo>
                  <a:pt x="2713735" y="238125"/>
                </a:lnTo>
                <a:lnTo>
                  <a:pt x="2742438" y="225298"/>
                </a:lnTo>
                <a:lnTo>
                  <a:pt x="2752725" y="198374"/>
                </a:lnTo>
                <a:lnTo>
                  <a:pt x="2752725" y="39750"/>
                </a:lnTo>
                <a:lnTo>
                  <a:pt x="2740025" y="10413"/>
                </a:lnTo>
                <a:lnTo>
                  <a:pt x="2713735" y="0"/>
                </a:lnTo>
                <a:lnTo>
                  <a:pt x="38988" y="0"/>
                </a:lnTo>
                <a:lnTo>
                  <a:pt x="10287" y="12826"/>
                </a:lnTo>
                <a:lnTo>
                  <a:pt x="0" y="39750"/>
                </a:lnTo>
                <a:close/>
              </a:path>
            </a:pathLst>
          </a:custGeom>
          <a:solidFill>
            <a:srgbClr val="F3B39A"/>
          </a:solidFill>
        </p:spPr>
        <p:txBody>
          <a:bodyPr wrap="square" lIns="0" tIns="0" rIns="0" bIns="0" rtlCol="0">
            <a:noAutofit/>
          </a:bodyPr>
          <a:lstStyle/>
          <a:p>
            <a:endParaRPr sz="2400"/>
          </a:p>
        </p:txBody>
      </p:sp>
      <p:sp>
        <p:nvSpPr>
          <p:cNvPr id="91" name="object 91"/>
          <p:cNvSpPr/>
          <p:nvPr/>
        </p:nvSpPr>
        <p:spPr>
          <a:xfrm>
            <a:off x="5219701" y="4064000"/>
            <a:ext cx="3797300" cy="457200"/>
          </a:xfrm>
          <a:prstGeom prst="rect">
            <a:avLst/>
          </a:prstGeom>
          <a:blipFill>
            <a:blip r:embed="rId18" cstate="print"/>
            <a:stretch>
              <a:fillRect/>
            </a:stretch>
          </a:blipFill>
        </p:spPr>
        <p:txBody>
          <a:bodyPr wrap="square" lIns="0" tIns="0" rIns="0" bIns="0" rtlCol="0">
            <a:noAutofit/>
          </a:bodyPr>
          <a:lstStyle/>
          <a:p>
            <a:endParaRPr sz="2400"/>
          </a:p>
        </p:txBody>
      </p:sp>
      <p:sp>
        <p:nvSpPr>
          <p:cNvPr id="92" name="object 92"/>
          <p:cNvSpPr/>
          <p:nvPr/>
        </p:nvSpPr>
        <p:spPr>
          <a:xfrm>
            <a:off x="6616700" y="4064000"/>
            <a:ext cx="1016000" cy="482600"/>
          </a:xfrm>
          <a:prstGeom prst="rect">
            <a:avLst/>
          </a:prstGeom>
          <a:blipFill>
            <a:blip r:embed="rId29" cstate="print"/>
            <a:stretch>
              <a:fillRect/>
            </a:stretch>
          </a:blipFill>
        </p:spPr>
        <p:txBody>
          <a:bodyPr wrap="square" lIns="0" tIns="0" rIns="0" bIns="0" rtlCol="0">
            <a:noAutofit/>
          </a:bodyPr>
          <a:lstStyle/>
          <a:p>
            <a:endParaRPr sz="2400"/>
          </a:p>
        </p:txBody>
      </p:sp>
      <p:sp>
        <p:nvSpPr>
          <p:cNvPr id="93" name="object 93"/>
          <p:cNvSpPr/>
          <p:nvPr/>
        </p:nvSpPr>
        <p:spPr>
          <a:xfrm>
            <a:off x="5219701" y="4064001"/>
            <a:ext cx="3670300" cy="317500"/>
          </a:xfrm>
          <a:custGeom>
            <a:avLst/>
            <a:gdLst/>
            <a:ahLst/>
            <a:cxnLst/>
            <a:rect l="l" t="t" r="r" b="b"/>
            <a:pathLst>
              <a:path w="2752725" h="238125">
                <a:moveTo>
                  <a:pt x="0" y="39750"/>
                </a:moveTo>
                <a:lnTo>
                  <a:pt x="126" y="202183"/>
                </a:lnTo>
                <a:lnTo>
                  <a:pt x="12700" y="227711"/>
                </a:lnTo>
                <a:lnTo>
                  <a:pt x="38988" y="238125"/>
                </a:lnTo>
                <a:lnTo>
                  <a:pt x="2713735" y="238125"/>
                </a:lnTo>
                <a:lnTo>
                  <a:pt x="2742438" y="225298"/>
                </a:lnTo>
                <a:lnTo>
                  <a:pt x="2752725" y="198374"/>
                </a:lnTo>
                <a:lnTo>
                  <a:pt x="2752725" y="39750"/>
                </a:lnTo>
                <a:lnTo>
                  <a:pt x="2740025" y="10413"/>
                </a:lnTo>
                <a:lnTo>
                  <a:pt x="2713735" y="0"/>
                </a:lnTo>
                <a:lnTo>
                  <a:pt x="38988" y="0"/>
                </a:lnTo>
                <a:lnTo>
                  <a:pt x="10287" y="12826"/>
                </a:lnTo>
                <a:lnTo>
                  <a:pt x="0" y="39750"/>
                </a:lnTo>
                <a:close/>
              </a:path>
            </a:pathLst>
          </a:custGeom>
          <a:solidFill>
            <a:srgbClr val="BCAF94"/>
          </a:solidFill>
        </p:spPr>
        <p:txBody>
          <a:bodyPr wrap="square" lIns="0" tIns="0" rIns="0" bIns="0" rtlCol="0">
            <a:noAutofit/>
          </a:bodyPr>
          <a:lstStyle/>
          <a:p>
            <a:endParaRPr sz="2400"/>
          </a:p>
        </p:txBody>
      </p:sp>
      <p:sp>
        <p:nvSpPr>
          <p:cNvPr id="94" name="object 94"/>
          <p:cNvSpPr/>
          <p:nvPr/>
        </p:nvSpPr>
        <p:spPr>
          <a:xfrm>
            <a:off x="5219701" y="4406901"/>
            <a:ext cx="3797300" cy="444500"/>
          </a:xfrm>
          <a:prstGeom prst="rect">
            <a:avLst/>
          </a:prstGeom>
          <a:blipFill>
            <a:blip r:embed="rId18" cstate="print"/>
            <a:stretch>
              <a:fillRect/>
            </a:stretch>
          </a:blipFill>
        </p:spPr>
        <p:txBody>
          <a:bodyPr wrap="square" lIns="0" tIns="0" rIns="0" bIns="0" rtlCol="0">
            <a:noAutofit/>
          </a:bodyPr>
          <a:lstStyle/>
          <a:p>
            <a:endParaRPr sz="2400"/>
          </a:p>
        </p:txBody>
      </p:sp>
      <p:sp>
        <p:nvSpPr>
          <p:cNvPr id="95" name="object 95"/>
          <p:cNvSpPr/>
          <p:nvPr/>
        </p:nvSpPr>
        <p:spPr>
          <a:xfrm>
            <a:off x="6654800" y="4406901"/>
            <a:ext cx="939800" cy="469900"/>
          </a:xfrm>
          <a:prstGeom prst="rect">
            <a:avLst/>
          </a:prstGeom>
          <a:blipFill>
            <a:blip r:embed="rId30" cstate="print"/>
            <a:stretch>
              <a:fillRect/>
            </a:stretch>
          </a:blipFill>
        </p:spPr>
        <p:txBody>
          <a:bodyPr wrap="square" lIns="0" tIns="0" rIns="0" bIns="0" rtlCol="0">
            <a:noAutofit/>
          </a:bodyPr>
          <a:lstStyle/>
          <a:p>
            <a:endParaRPr sz="2400"/>
          </a:p>
        </p:txBody>
      </p:sp>
      <p:sp>
        <p:nvSpPr>
          <p:cNvPr id="96" name="object 96"/>
          <p:cNvSpPr/>
          <p:nvPr/>
        </p:nvSpPr>
        <p:spPr>
          <a:xfrm>
            <a:off x="5219701" y="4406900"/>
            <a:ext cx="3670300" cy="304800"/>
          </a:xfrm>
          <a:custGeom>
            <a:avLst/>
            <a:gdLst/>
            <a:ahLst/>
            <a:cxnLst/>
            <a:rect l="l" t="t" r="r" b="b"/>
            <a:pathLst>
              <a:path w="2752725" h="228600">
                <a:moveTo>
                  <a:pt x="0" y="38100"/>
                </a:moveTo>
                <a:lnTo>
                  <a:pt x="126" y="194056"/>
                </a:lnTo>
                <a:lnTo>
                  <a:pt x="12700" y="218566"/>
                </a:lnTo>
                <a:lnTo>
                  <a:pt x="38988" y="228600"/>
                </a:lnTo>
                <a:lnTo>
                  <a:pt x="2713735" y="228600"/>
                </a:lnTo>
                <a:lnTo>
                  <a:pt x="2742438" y="216281"/>
                </a:lnTo>
                <a:lnTo>
                  <a:pt x="2752725" y="190500"/>
                </a:lnTo>
                <a:lnTo>
                  <a:pt x="2752725" y="38100"/>
                </a:lnTo>
                <a:lnTo>
                  <a:pt x="2740025" y="10032"/>
                </a:lnTo>
                <a:lnTo>
                  <a:pt x="2713735" y="0"/>
                </a:lnTo>
                <a:lnTo>
                  <a:pt x="38988" y="0"/>
                </a:lnTo>
                <a:lnTo>
                  <a:pt x="10287" y="12318"/>
                </a:lnTo>
                <a:lnTo>
                  <a:pt x="0" y="38100"/>
                </a:lnTo>
                <a:close/>
              </a:path>
            </a:pathLst>
          </a:custGeom>
          <a:solidFill>
            <a:srgbClr val="F3B39A"/>
          </a:solidFill>
        </p:spPr>
        <p:txBody>
          <a:bodyPr wrap="square" lIns="0" tIns="0" rIns="0" bIns="0" rtlCol="0">
            <a:noAutofit/>
          </a:bodyPr>
          <a:lstStyle/>
          <a:p>
            <a:endParaRPr sz="2400"/>
          </a:p>
        </p:txBody>
      </p:sp>
      <p:sp>
        <p:nvSpPr>
          <p:cNvPr id="97" name="object 97"/>
          <p:cNvSpPr/>
          <p:nvPr/>
        </p:nvSpPr>
        <p:spPr>
          <a:xfrm>
            <a:off x="3930735" y="1225635"/>
            <a:ext cx="1270000" cy="0"/>
          </a:xfrm>
          <a:custGeom>
            <a:avLst/>
            <a:gdLst/>
            <a:ahLst/>
            <a:cxnLst/>
            <a:rect l="l" t="t" r="r" b="b"/>
            <a:pathLst>
              <a:path w="952500">
                <a:moveTo>
                  <a:pt x="0" y="0"/>
                </a:moveTo>
                <a:lnTo>
                  <a:pt x="952500" y="0"/>
                </a:lnTo>
              </a:path>
            </a:pathLst>
          </a:custGeom>
          <a:ln w="28575">
            <a:solidFill>
              <a:srgbClr val="000000"/>
            </a:solidFill>
          </a:ln>
        </p:spPr>
        <p:txBody>
          <a:bodyPr wrap="square" lIns="0" tIns="0" rIns="0" bIns="0" rtlCol="0">
            <a:noAutofit/>
          </a:bodyPr>
          <a:lstStyle/>
          <a:p>
            <a:endParaRPr sz="2400"/>
          </a:p>
        </p:txBody>
      </p:sp>
      <p:sp>
        <p:nvSpPr>
          <p:cNvPr id="98" name="object 98"/>
          <p:cNvSpPr/>
          <p:nvPr/>
        </p:nvSpPr>
        <p:spPr>
          <a:xfrm>
            <a:off x="5156201" y="1181100"/>
            <a:ext cx="63500" cy="76200"/>
          </a:xfrm>
          <a:custGeom>
            <a:avLst/>
            <a:gdLst/>
            <a:ahLst/>
            <a:cxnLst/>
            <a:rect l="l" t="t" r="r" b="b"/>
            <a:pathLst>
              <a:path w="47625" h="57150">
                <a:moveTo>
                  <a:pt x="0" y="0"/>
                </a:moveTo>
                <a:lnTo>
                  <a:pt x="0" y="57150"/>
                </a:lnTo>
                <a:lnTo>
                  <a:pt x="47625" y="28575"/>
                </a:lnTo>
                <a:lnTo>
                  <a:pt x="0" y="0"/>
                </a:lnTo>
                <a:close/>
              </a:path>
            </a:pathLst>
          </a:custGeom>
          <a:solidFill>
            <a:srgbClr val="000000"/>
          </a:solidFill>
        </p:spPr>
        <p:txBody>
          <a:bodyPr wrap="square" lIns="0" tIns="0" rIns="0" bIns="0" rtlCol="0">
            <a:noAutofit/>
          </a:bodyPr>
          <a:lstStyle/>
          <a:p>
            <a:endParaRPr sz="2400"/>
          </a:p>
        </p:txBody>
      </p:sp>
      <p:sp>
        <p:nvSpPr>
          <p:cNvPr id="99" name="object 99"/>
          <p:cNvSpPr/>
          <p:nvPr/>
        </p:nvSpPr>
        <p:spPr>
          <a:xfrm>
            <a:off x="3930735" y="1568535"/>
            <a:ext cx="1270000" cy="0"/>
          </a:xfrm>
          <a:custGeom>
            <a:avLst/>
            <a:gdLst/>
            <a:ahLst/>
            <a:cxnLst/>
            <a:rect l="l" t="t" r="r" b="b"/>
            <a:pathLst>
              <a:path w="952500">
                <a:moveTo>
                  <a:pt x="0" y="0"/>
                </a:moveTo>
                <a:lnTo>
                  <a:pt x="952500" y="0"/>
                </a:lnTo>
              </a:path>
            </a:pathLst>
          </a:custGeom>
          <a:ln w="28575">
            <a:solidFill>
              <a:srgbClr val="000000"/>
            </a:solidFill>
          </a:ln>
        </p:spPr>
        <p:txBody>
          <a:bodyPr wrap="square" lIns="0" tIns="0" rIns="0" bIns="0" rtlCol="0">
            <a:noAutofit/>
          </a:bodyPr>
          <a:lstStyle/>
          <a:p>
            <a:endParaRPr sz="2400"/>
          </a:p>
        </p:txBody>
      </p:sp>
      <p:sp>
        <p:nvSpPr>
          <p:cNvPr id="100" name="object 100"/>
          <p:cNvSpPr/>
          <p:nvPr/>
        </p:nvSpPr>
        <p:spPr>
          <a:xfrm>
            <a:off x="5156201" y="1524001"/>
            <a:ext cx="63500" cy="63500"/>
          </a:xfrm>
          <a:custGeom>
            <a:avLst/>
            <a:gdLst/>
            <a:ahLst/>
            <a:cxnLst/>
            <a:rect l="l" t="t" r="r" b="b"/>
            <a:pathLst>
              <a:path w="47625" h="47625">
                <a:moveTo>
                  <a:pt x="0" y="0"/>
                </a:moveTo>
                <a:lnTo>
                  <a:pt x="0" y="47625"/>
                </a:lnTo>
                <a:lnTo>
                  <a:pt x="47625" y="23749"/>
                </a:lnTo>
                <a:lnTo>
                  <a:pt x="0" y="0"/>
                </a:lnTo>
                <a:close/>
              </a:path>
            </a:pathLst>
          </a:custGeom>
          <a:solidFill>
            <a:srgbClr val="000000"/>
          </a:solidFill>
        </p:spPr>
        <p:txBody>
          <a:bodyPr wrap="square" lIns="0" tIns="0" rIns="0" bIns="0" rtlCol="0">
            <a:noAutofit/>
          </a:bodyPr>
          <a:lstStyle/>
          <a:p>
            <a:endParaRPr sz="2400"/>
          </a:p>
        </p:txBody>
      </p:sp>
      <p:sp>
        <p:nvSpPr>
          <p:cNvPr id="101" name="object 101"/>
          <p:cNvSpPr/>
          <p:nvPr/>
        </p:nvSpPr>
        <p:spPr>
          <a:xfrm>
            <a:off x="3930735" y="1898735"/>
            <a:ext cx="1270000" cy="0"/>
          </a:xfrm>
          <a:custGeom>
            <a:avLst/>
            <a:gdLst/>
            <a:ahLst/>
            <a:cxnLst/>
            <a:rect l="l" t="t" r="r" b="b"/>
            <a:pathLst>
              <a:path w="952500">
                <a:moveTo>
                  <a:pt x="0" y="0"/>
                </a:moveTo>
                <a:lnTo>
                  <a:pt x="952500" y="0"/>
                </a:lnTo>
              </a:path>
            </a:pathLst>
          </a:custGeom>
          <a:ln w="28575">
            <a:solidFill>
              <a:srgbClr val="000000"/>
            </a:solidFill>
          </a:ln>
        </p:spPr>
        <p:txBody>
          <a:bodyPr wrap="square" lIns="0" tIns="0" rIns="0" bIns="0" rtlCol="0">
            <a:noAutofit/>
          </a:bodyPr>
          <a:lstStyle/>
          <a:p>
            <a:endParaRPr sz="2400"/>
          </a:p>
        </p:txBody>
      </p:sp>
      <p:sp>
        <p:nvSpPr>
          <p:cNvPr id="102" name="object 102"/>
          <p:cNvSpPr/>
          <p:nvPr/>
        </p:nvSpPr>
        <p:spPr>
          <a:xfrm>
            <a:off x="5156201" y="1854200"/>
            <a:ext cx="63500" cy="76200"/>
          </a:xfrm>
          <a:custGeom>
            <a:avLst/>
            <a:gdLst/>
            <a:ahLst/>
            <a:cxnLst/>
            <a:rect l="l" t="t" r="r" b="b"/>
            <a:pathLst>
              <a:path w="47625" h="57150">
                <a:moveTo>
                  <a:pt x="0" y="0"/>
                </a:moveTo>
                <a:lnTo>
                  <a:pt x="0" y="57150"/>
                </a:lnTo>
                <a:lnTo>
                  <a:pt x="47625" y="28575"/>
                </a:lnTo>
                <a:lnTo>
                  <a:pt x="0" y="0"/>
                </a:lnTo>
                <a:close/>
              </a:path>
            </a:pathLst>
          </a:custGeom>
          <a:solidFill>
            <a:srgbClr val="000000"/>
          </a:solidFill>
        </p:spPr>
        <p:txBody>
          <a:bodyPr wrap="square" lIns="0" tIns="0" rIns="0" bIns="0" rtlCol="0">
            <a:noAutofit/>
          </a:bodyPr>
          <a:lstStyle/>
          <a:p>
            <a:endParaRPr sz="2400"/>
          </a:p>
        </p:txBody>
      </p:sp>
      <p:sp>
        <p:nvSpPr>
          <p:cNvPr id="103" name="object 103"/>
          <p:cNvSpPr/>
          <p:nvPr/>
        </p:nvSpPr>
        <p:spPr>
          <a:xfrm>
            <a:off x="3930735" y="2228935"/>
            <a:ext cx="1270000" cy="0"/>
          </a:xfrm>
          <a:custGeom>
            <a:avLst/>
            <a:gdLst/>
            <a:ahLst/>
            <a:cxnLst/>
            <a:rect l="l" t="t" r="r" b="b"/>
            <a:pathLst>
              <a:path w="952500">
                <a:moveTo>
                  <a:pt x="0" y="0"/>
                </a:moveTo>
                <a:lnTo>
                  <a:pt x="952500" y="0"/>
                </a:lnTo>
              </a:path>
            </a:pathLst>
          </a:custGeom>
          <a:ln w="28575">
            <a:solidFill>
              <a:srgbClr val="000000"/>
            </a:solidFill>
          </a:ln>
        </p:spPr>
        <p:txBody>
          <a:bodyPr wrap="square" lIns="0" tIns="0" rIns="0" bIns="0" rtlCol="0">
            <a:noAutofit/>
          </a:bodyPr>
          <a:lstStyle/>
          <a:p>
            <a:endParaRPr sz="2400"/>
          </a:p>
        </p:txBody>
      </p:sp>
      <p:sp>
        <p:nvSpPr>
          <p:cNvPr id="104" name="object 104"/>
          <p:cNvSpPr/>
          <p:nvPr/>
        </p:nvSpPr>
        <p:spPr>
          <a:xfrm>
            <a:off x="5156201" y="2184400"/>
            <a:ext cx="63500" cy="76200"/>
          </a:xfrm>
          <a:custGeom>
            <a:avLst/>
            <a:gdLst/>
            <a:ahLst/>
            <a:cxnLst/>
            <a:rect l="l" t="t" r="r" b="b"/>
            <a:pathLst>
              <a:path w="47625" h="57150">
                <a:moveTo>
                  <a:pt x="0" y="0"/>
                </a:moveTo>
                <a:lnTo>
                  <a:pt x="0" y="57150"/>
                </a:lnTo>
                <a:lnTo>
                  <a:pt x="47625" y="28575"/>
                </a:lnTo>
                <a:lnTo>
                  <a:pt x="0" y="0"/>
                </a:lnTo>
                <a:close/>
              </a:path>
            </a:pathLst>
          </a:custGeom>
          <a:solidFill>
            <a:srgbClr val="000000"/>
          </a:solidFill>
        </p:spPr>
        <p:txBody>
          <a:bodyPr wrap="square" lIns="0" tIns="0" rIns="0" bIns="0" rtlCol="0">
            <a:noAutofit/>
          </a:bodyPr>
          <a:lstStyle/>
          <a:p>
            <a:endParaRPr sz="2400"/>
          </a:p>
        </p:txBody>
      </p:sp>
      <p:sp>
        <p:nvSpPr>
          <p:cNvPr id="105" name="object 105"/>
          <p:cNvSpPr/>
          <p:nvPr/>
        </p:nvSpPr>
        <p:spPr>
          <a:xfrm>
            <a:off x="3930735" y="2559135"/>
            <a:ext cx="1270000" cy="0"/>
          </a:xfrm>
          <a:custGeom>
            <a:avLst/>
            <a:gdLst/>
            <a:ahLst/>
            <a:cxnLst/>
            <a:rect l="l" t="t" r="r" b="b"/>
            <a:pathLst>
              <a:path w="952500">
                <a:moveTo>
                  <a:pt x="0" y="0"/>
                </a:moveTo>
                <a:lnTo>
                  <a:pt x="952500" y="0"/>
                </a:lnTo>
              </a:path>
            </a:pathLst>
          </a:custGeom>
          <a:ln w="28575">
            <a:solidFill>
              <a:srgbClr val="000000"/>
            </a:solidFill>
          </a:ln>
        </p:spPr>
        <p:txBody>
          <a:bodyPr wrap="square" lIns="0" tIns="0" rIns="0" bIns="0" rtlCol="0">
            <a:noAutofit/>
          </a:bodyPr>
          <a:lstStyle/>
          <a:p>
            <a:endParaRPr sz="2400"/>
          </a:p>
        </p:txBody>
      </p:sp>
      <p:sp>
        <p:nvSpPr>
          <p:cNvPr id="106" name="object 106"/>
          <p:cNvSpPr/>
          <p:nvPr/>
        </p:nvSpPr>
        <p:spPr>
          <a:xfrm>
            <a:off x="5156201" y="2527301"/>
            <a:ext cx="63500" cy="63500"/>
          </a:xfrm>
          <a:custGeom>
            <a:avLst/>
            <a:gdLst/>
            <a:ahLst/>
            <a:cxnLst/>
            <a:rect l="l" t="t" r="r" b="b"/>
            <a:pathLst>
              <a:path w="47625" h="47625">
                <a:moveTo>
                  <a:pt x="0" y="0"/>
                </a:moveTo>
                <a:lnTo>
                  <a:pt x="0" y="47625"/>
                </a:lnTo>
                <a:lnTo>
                  <a:pt x="47625" y="23749"/>
                </a:lnTo>
                <a:lnTo>
                  <a:pt x="0" y="0"/>
                </a:lnTo>
                <a:close/>
              </a:path>
            </a:pathLst>
          </a:custGeom>
          <a:solidFill>
            <a:srgbClr val="000000"/>
          </a:solidFill>
        </p:spPr>
        <p:txBody>
          <a:bodyPr wrap="square" lIns="0" tIns="0" rIns="0" bIns="0" rtlCol="0">
            <a:noAutofit/>
          </a:bodyPr>
          <a:lstStyle/>
          <a:p>
            <a:endParaRPr sz="2400"/>
          </a:p>
        </p:txBody>
      </p:sp>
      <p:sp>
        <p:nvSpPr>
          <p:cNvPr id="107" name="object 107"/>
          <p:cNvSpPr/>
          <p:nvPr/>
        </p:nvSpPr>
        <p:spPr>
          <a:xfrm>
            <a:off x="3930735" y="2902035"/>
            <a:ext cx="1270000" cy="0"/>
          </a:xfrm>
          <a:custGeom>
            <a:avLst/>
            <a:gdLst/>
            <a:ahLst/>
            <a:cxnLst/>
            <a:rect l="l" t="t" r="r" b="b"/>
            <a:pathLst>
              <a:path w="952500">
                <a:moveTo>
                  <a:pt x="0" y="0"/>
                </a:moveTo>
                <a:lnTo>
                  <a:pt x="952500" y="0"/>
                </a:lnTo>
              </a:path>
            </a:pathLst>
          </a:custGeom>
          <a:ln w="28575">
            <a:solidFill>
              <a:srgbClr val="000000"/>
            </a:solidFill>
          </a:ln>
        </p:spPr>
        <p:txBody>
          <a:bodyPr wrap="square" lIns="0" tIns="0" rIns="0" bIns="0" rtlCol="0">
            <a:noAutofit/>
          </a:bodyPr>
          <a:lstStyle/>
          <a:p>
            <a:endParaRPr sz="2400"/>
          </a:p>
        </p:txBody>
      </p:sp>
      <p:sp>
        <p:nvSpPr>
          <p:cNvPr id="108" name="object 108"/>
          <p:cNvSpPr/>
          <p:nvPr/>
        </p:nvSpPr>
        <p:spPr>
          <a:xfrm>
            <a:off x="5156201" y="2857500"/>
            <a:ext cx="63500" cy="76200"/>
          </a:xfrm>
          <a:custGeom>
            <a:avLst/>
            <a:gdLst/>
            <a:ahLst/>
            <a:cxnLst/>
            <a:rect l="l" t="t" r="r" b="b"/>
            <a:pathLst>
              <a:path w="47625" h="57150">
                <a:moveTo>
                  <a:pt x="0" y="0"/>
                </a:moveTo>
                <a:lnTo>
                  <a:pt x="0" y="57150"/>
                </a:lnTo>
                <a:lnTo>
                  <a:pt x="47625" y="28575"/>
                </a:lnTo>
                <a:lnTo>
                  <a:pt x="0" y="0"/>
                </a:lnTo>
                <a:close/>
              </a:path>
            </a:pathLst>
          </a:custGeom>
          <a:solidFill>
            <a:srgbClr val="000000"/>
          </a:solidFill>
        </p:spPr>
        <p:txBody>
          <a:bodyPr wrap="square" lIns="0" tIns="0" rIns="0" bIns="0" rtlCol="0">
            <a:noAutofit/>
          </a:bodyPr>
          <a:lstStyle/>
          <a:p>
            <a:endParaRPr sz="2400"/>
          </a:p>
        </p:txBody>
      </p:sp>
      <p:sp>
        <p:nvSpPr>
          <p:cNvPr id="109" name="object 109"/>
          <p:cNvSpPr/>
          <p:nvPr/>
        </p:nvSpPr>
        <p:spPr>
          <a:xfrm>
            <a:off x="3930735" y="3232235"/>
            <a:ext cx="1270000" cy="0"/>
          </a:xfrm>
          <a:custGeom>
            <a:avLst/>
            <a:gdLst/>
            <a:ahLst/>
            <a:cxnLst/>
            <a:rect l="l" t="t" r="r" b="b"/>
            <a:pathLst>
              <a:path w="952500">
                <a:moveTo>
                  <a:pt x="0" y="0"/>
                </a:moveTo>
                <a:lnTo>
                  <a:pt x="952500" y="0"/>
                </a:lnTo>
              </a:path>
            </a:pathLst>
          </a:custGeom>
          <a:ln w="28575">
            <a:solidFill>
              <a:srgbClr val="000000"/>
            </a:solidFill>
          </a:ln>
        </p:spPr>
        <p:txBody>
          <a:bodyPr wrap="square" lIns="0" tIns="0" rIns="0" bIns="0" rtlCol="0">
            <a:noAutofit/>
          </a:bodyPr>
          <a:lstStyle/>
          <a:p>
            <a:endParaRPr sz="2400"/>
          </a:p>
        </p:txBody>
      </p:sp>
      <p:sp>
        <p:nvSpPr>
          <p:cNvPr id="110" name="object 110"/>
          <p:cNvSpPr/>
          <p:nvPr/>
        </p:nvSpPr>
        <p:spPr>
          <a:xfrm>
            <a:off x="5156201" y="3187700"/>
            <a:ext cx="63500" cy="76200"/>
          </a:xfrm>
          <a:custGeom>
            <a:avLst/>
            <a:gdLst/>
            <a:ahLst/>
            <a:cxnLst/>
            <a:rect l="l" t="t" r="r" b="b"/>
            <a:pathLst>
              <a:path w="47625" h="57150">
                <a:moveTo>
                  <a:pt x="0" y="0"/>
                </a:moveTo>
                <a:lnTo>
                  <a:pt x="0" y="57150"/>
                </a:lnTo>
                <a:lnTo>
                  <a:pt x="47625" y="28575"/>
                </a:lnTo>
                <a:lnTo>
                  <a:pt x="0" y="0"/>
                </a:lnTo>
                <a:close/>
              </a:path>
            </a:pathLst>
          </a:custGeom>
          <a:solidFill>
            <a:srgbClr val="000000"/>
          </a:solidFill>
        </p:spPr>
        <p:txBody>
          <a:bodyPr wrap="square" lIns="0" tIns="0" rIns="0" bIns="0" rtlCol="0">
            <a:noAutofit/>
          </a:bodyPr>
          <a:lstStyle/>
          <a:p>
            <a:endParaRPr sz="2400"/>
          </a:p>
        </p:txBody>
      </p:sp>
      <p:sp>
        <p:nvSpPr>
          <p:cNvPr id="111" name="object 111"/>
          <p:cNvSpPr/>
          <p:nvPr/>
        </p:nvSpPr>
        <p:spPr>
          <a:xfrm>
            <a:off x="3930735" y="3562435"/>
            <a:ext cx="1270000" cy="0"/>
          </a:xfrm>
          <a:custGeom>
            <a:avLst/>
            <a:gdLst/>
            <a:ahLst/>
            <a:cxnLst/>
            <a:rect l="l" t="t" r="r" b="b"/>
            <a:pathLst>
              <a:path w="952500">
                <a:moveTo>
                  <a:pt x="0" y="0"/>
                </a:moveTo>
                <a:lnTo>
                  <a:pt x="952500" y="0"/>
                </a:lnTo>
              </a:path>
            </a:pathLst>
          </a:custGeom>
          <a:ln w="28575">
            <a:solidFill>
              <a:srgbClr val="000000"/>
            </a:solidFill>
          </a:ln>
        </p:spPr>
        <p:txBody>
          <a:bodyPr wrap="square" lIns="0" tIns="0" rIns="0" bIns="0" rtlCol="0">
            <a:noAutofit/>
          </a:bodyPr>
          <a:lstStyle/>
          <a:p>
            <a:endParaRPr sz="2400"/>
          </a:p>
        </p:txBody>
      </p:sp>
      <p:sp>
        <p:nvSpPr>
          <p:cNvPr id="112" name="object 112"/>
          <p:cNvSpPr/>
          <p:nvPr/>
        </p:nvSpPr>
        <p:spPr>
          <a:xfrm>
            <a:off x="5156201" y="3530601"/>
            <a:ext cx="63500" cy="63500"/>
          </a:xfrm>
          <a:custGeom>
            <a:avLst/>
            <a:gdLst/>
            <a:ahLst/>
            <a:cxnLst/>
            <a:rect l="l" t="t" r="r" b="b"/>
            <a:pathLst>
              <a:path w="47625" h="47625">
                <a:moveTo>
                  <a:pt x="0" y="0"/>
                </a:moveTo>
                <a:lnTo>
                  <a:pt x="0" y="47625"/>
                </a:lnTo>
                <a:lnTo>
                  <a:pt x="47625" y="23749"/>
                </a:lnTo>
                <a:lnTo>
                  <a:pt x="0" y="0"/>
                </a:lnTo>
                <a:close/>
              </a:path>
            </a:pathLst>
          </a:custGeom>
          <a:solidFill>
            <a:srgbClr val="000000"/>
          </a:solidFill>
        </p:spPr>
        <p:txBody>
          <a:bodyPr wrap="square" lIns="0" tIns="0" rIns="0" bIns="0" rtlCol="0">
            <a:noAutofit/>
          </a:bodyPr>
          <a:lstStyle/>
          <a:p>
            <a:endParaRPr sz="2400"/>
          </a:p>
        </p:txBody>
      </p:sp>
      <p:sp>
        <p:nvSpPr>
          <p:cNvPr id="113" name="object 113"/>
          <p:cNvSpPr/>
          <p:nvPr/>
        </p:nvSpPr>
        <p:spPr>
          <a:xfrm>
            <a:off x="3930735" y="3905335"/>
            <a:ext cx="1270000" cy="0"/>
          </a:xfrm>
          <a:custGeom>
            <a:avLst/>
            <a:gdLst/>
            <a:ahLst/>
            <a:cxnLst/>
            <a:rect l="l" t="t" r="r" b="b"/>
            <a:pathLst>
              <a:path w="952500">
                <a:moveTo>
                  <a:pt x="0" y="0"/>
                </a:moveTo>
                <a:lnTo>
                  <a:pt x="952500" y="0"/>
                </a:lnTo>
              </a:path>
            </a:pathLst>
          </a:custGeom>
          <a:ln w="28575">
            <a:solidFill>
              <a:srgbClr val="000000"/>
            </a:solidFill>
          </a:ln>
        </p:spPr>
        <p:txBody>
          <a:bodyPr wrap="square" lIns="0" tIns="0" rIns="0" bIns="0" rtlCol="0">
            <a:noAutofit/>
          </a:bodyPr>
          <a:lstStyle/>
          <a:p>
            <a:endParaRPr sz="2400"/>
          </a:p>
        </p:txBody>
      </p:sp>
      <p:sp>
        <p:nvSpPr>
          <p:cNvPr id="114" name="object 114"/>
          <p:cNvSpPr/>
          <p:nvPr/>
        </p:nvSpPr>
        <p:spPr>
          <a:xfrm>
            <a:off x="5156201" y="3860801"/>
            <a:ext cx="63500" cy="63500"/>
          </a:xfrm>
          <a:custGeom>
            <a:avLst/>
            <a:gdLst/>
            <a:ahLst/>
            <a:cxnLst/>
            <a:rect l="l" t="t" r="r" b="b"/>
            <a:pathLst>
              <a:path w="47625" h="47625">
                <a:moveTo>
                  <a:pt x="0" y="0"/>
                </a:moveTo>
                <a:lnTo>
                  <a:pt x="0" y="47625"/>
                </a:lnTo>
                <a:lnTo>
                  <a:pt x="47625" y="23749"/>
                </a:lnTo>
                <a:lnTo>
                  <a:pt x="0" y="0"/>
                </a:lnTo>
                <a:close/>
              </a:path>
            </a:pathLst>
          </a:custGeom>
          <a:solidFill>
            <a:srgbClr val="000000"/>
          </a:solidFill>
        </p:spPr>
        <p:txBody>
          <a:bodyPr wrap="square" lIns="0" tIns="0" rIns="0" bIns="0" rtlCol="0">
            <a:noAutofit/>
          </a:bodyPr>
          <a:lstStyle/>
          <a:p>
            <a:endParaRPr sz="2400"/>
          </a:p>
        </p:txBody>
      </p:sp>
      <p:sp>
        <p:nvSpPr>
          <p:cNvPr id="115" name="object 115"/>
          <p:cNvSpPr/>
          <p:nvPr/>
        </p:nvSpPr>
        <p:spPr>
          <a:xfrm>
            <a:off x="3930735" y="4235535"/>
            <a:ext cx="1270000" cy="0"/>
          </a:xfrm>
          <a:custGeom>
            <a:avLst/>
            <a:gdLst/>
            <a:ahLst/>
            <a:cxnLst/>
            <a:rect l="l" t="t" r="r" b="b"/>
            <a:pathLst>
              <a:path w="952500">
                <a:moveTo>
                  <a:pt x="0" y="0"/>
                </a:moveTo>
                <a:lnTo>
                  <a:pt x="952500" y="0"/>
                </a:lnTo>
              </a:path>
            </a:pathLst>
          </a:custGeom>
          <a:ln w="28575">
            <a:solidFill>
              <a:srgbClr val="000000"/>
            </a:solidFill>
          </a:ln>
        </p:spPr>
        <p:txBody>
          <a:bodyPr wrap="square" lIns="0" tIns="0" rIns="0" bIns="0" rtlCol="0">
            <a:noAutofit/>
          </a:bodyPr>
          <a:lstStyle/>
          <a:p>
            <a:endParaRPr sz="2400"/>
          </a:p>
        </p:txBody>
      </p:sp>
      <p:sp>
        <p:nvSpPr>
          <p:cNvPr id="116" name="object 116"/>
          <p:cNvSpPr/>
          <p:nvPr/>
        </p:nvSpPr>
        <p:spPr>
          <a:xfrm>
            <a:off x="5156201" y="4191000"/>
            <a:ext cx="63500" cy="76200"/>
          </a:xfrm>
          <a:custGeom>
            <a:avLst/>
            <a:gdLst/>
            <a:ahLst/>
            <a:cxnLst/>
            <a:rect l="l" t="t" r="r" b="b"/>
            <a:pathLst>
              <a:path w="47625" h="57150">
                <a:moveTo>
                  <a:pt x="0" y="0"/>
                </a:moveTo>
                <a:lnTo>
                  <a:pt x="0" y="57150"/>
                </a:lnTo>
                <a:lnTo>
                  <a:pt x="47625" y="28575"/>
                </a:lnTo>
                <a:lnTo>
                  <a:pt x="0" y="0"/>
                </a:lnTo>
                <a:close/>
              </a:path>
            </a:pathLst>
          </a:custGeom>
          <a:solidFill>
            <a:srgbClr val="000000"/>
          </a:solidFill>
        </p:spPr>
        <p:txBody>
          <a:bodyPr wrap="square" lIns="0" tIns="0" rIns="0" bIns="0" rtlCol="0">
            <a:noAutofit/>
          </a:bodyPr>
          <a:lstStyle/>
          <a:p>
            <a:endParaRPr sz="2400"/>
          </a:p>
        </p:txBody>
      </p:sp>
      <p:sp>
        <p:nvSpPr>
          <p:cNvPr id="117" name="object 117"/>
          <p:cNvSpPr/>
          <p:nvPr/>
        </p:nvSpPr>
        <p:spPr>
          <a:xfrm>
            <a:off x="3930735" y="4553035"/>
            <a:ext cx="1270000" cy="0"/>
          </a:xfrm>
          <a:custGeom>
            <a:avLst/>
            <a:gdLst/>
            <a:ahLst/>
            <a:cxnLst/>
            <a:rect l="l" t="t" r="r" b="b"/>
            <a:pathLst>
              <a:path w="952500">
                <a:moveTo>
                  <a:pt x="0" y="0"/>
                </a:moveTo>
                <a:lnTo>
                  <a:pt x="952500" y="0"/>
                </a:lnTo>
              </a:path>
            </a:pathLst>
          </a:custGeom>
          <a:ln w="28575">
            <a:solidFill>
              <a:srgbClr val="000000"/>
            </a:solidFill>
          </a:ln>
        </p:spPr>
        <p:txBody>
          <a:bodyPr wrap="square" lIns="0" tIns="0" rIns="0" bIns="0" rtlCol="0">
            <a:noAutofit/>
          </a:bodyPr>
          <a:lstStyle/>
          <a:p>
            <a:endParaRPr sz="2400"/>
          </a:p>
        </p:txBody>
      </p:sp>
      <p:sp>
        <p:nvSpPr>
          <p:cNvPr id="118" name="object 118"/>
          <p:cNvSpPr/>
          <p:nvPr/>
        </p:nvSpPr>
        <p:spPr>
          <a:xfrm>
            <a:off x="5156201" y="4521201"/>
            <a:ext cx="63500" cy="63500"/>
          </a:xfrm>
          <a:custGeom>
            <a:avLst/>
            <a:gdLst/>
            <a:ahLst/>
            <a:cxnLst/>
            <a:rect l="l" t="t" r="r" b="b"/>
            <a:pathLst>
              <a:path w="47625" h="47625">
                <a:moveTo>
                  <a:pt x="0" y="0"/>
                </a:moveTo>
                <a:lnTo>
                  <a:pt x="0" y="47625"/>
                </a:lnTo>
                <a:lnTo>
                  <a:pt x="47625" y="23875"/>
                </a:lnTo>
                <a:lnTo>
                  <a:pt x="0" y="0"/>
                </a:lnTo>
                <a:close/>
              </a:path>
            </a:pathLst>
          </a:custGeom>
          <a:solidFill>
            <a:srgbClr val="000000"/>
          </a:solidFill>
        </p:spPr>
        <p:txBody>
          <a:bodyPr wrap="square" lIns="0" tIns="0" rIns="0" bIns="0" rtlCol="0">
            <a:noAutofit/>
          </a:bodyPr>
          <a:lstStyle/>
          <a:p>
            <a:endParaRPr sz="2400"/>
          </a:p>
        </p:txBody>
      </p:sp>
      <p:sp>
        <p:nvSpPr>
          <p:cNvPr id="119" name="object 119"/>
          <p:cNvSpPr/>
          <p:nvPr/>
        </p:nvSpPr>
        <p:spPr>
          <a:xfrm>
            <a:off x="3930735" y="4895935"/>
            <a:ext cx="1181100" cy="0"/>
          </a:xfrm>
          <a:custGeom>
            <a:avLst/>
            <a:gdLst/>
            <a:ahLst/>
            <a:cxnLst/>
            <a:rect l="l" t="t" r="r" b="b"/>
            <a:pathLst>
              <a:path w="885825">
                <a:moveTo>
                  <a:pt x="0" y="0"/>
                </a:moveTo>
                <a:lnTo>
                  <a:pt x="885825" y="0"/>
                </a:lnTo>
              </a:path>
            </a:pathLst>
          </a:custGeom>
          <a:ln w="28575">
            <a:solidFill>
              <a:srgbClr val="000000"/>
            </a:solidFill>
          </a:ln>
        </p:spPr>
        <p:txBody>
          <a:bodyPr wrap="square" lIns="0" tIns="0" rIns="0" bIns="0" rtlCol="0">
            <a:noAutofit/>
          </a:bodyPr>
          <a:lstStyle/>
          <a:p>
            <a:endParaRPr sz="2400"/>
          </a:p>
        </p:txBody>
      </p:sp>
      <p:sp>
        <p:nvSpPr>
          <p:cNvPr id="120" name="object 120"/>
          <p:cNvSpPr/>
          <p:nvPr/>
        </p:nvSpPr>
        <p:spPr>
          <a:xfrm>
            <a:off x="5054601" y="4851400"/>
            <a:ext cx="63500" cy="76200"/>
          </a:xfrm>
          <a:custGeom>
            <a:avLst/>
            <a:gdLst/>
            <a:ahLst/>
            <a:cxnLst/>
            <a:rect l="l" t="t" r="r" b="b"/>
            <a:pathLst>
              <a:path w="47625" h="57150">
                <a:moveTo>
                  <a:pt x="0" y="0"/>
                </a:moveTo>
                <a:lnTo>
                  <a:pt x="0" y="57150"/>
                </a:lnTo>
                <a:lnTo>
                  <a:pt x="47625" y="28575"/>
                </a:lnTo>
                <a:lnTo>
                  <a:pt x="0" y="0"/>
                </a:lnTo>
                <a:close/>
              </a:path>
            </a:pathLst>
          </a:custGeom>
          <a:solidFill>
            <a:srgbClr val="000000"/>
          </a:solidFill>
        </p:spPr>
        <p:txBody>
          <a:bodyPr wrap="square" lIns="0" tIns="0" rIns="0" bIns="0" rtlCol="0">
            <a:noAutofit/>
          </a:bodyPr>
          <a:lstStyle/>
          <a:p>
            <a:endParaRPr sz="2400"/>
          </a:p>
        </p:txBody>
      </p:sp>
      <p:sp>
        <p:nvSpPr>
          <p:cNvPr id="121" name="object 121"/>
          <p:cNvSpPr/>
          <p:nvPr/>
        </p:nvSpPr>
        <p:spPr>
          <a:xfrm>
            <a:off x="5219701" y="4737101"/>
            <a:ext cx="3797300" cy="444500"/>
          </a:xfrm>
          <a:prstGeom prst="rect">
            <a:avLst/>
          </a:prstGeom>
          <a:blipFill>
            <a:blip r:embed="rId18" cstate="print"/>
            <a:stretch>
              <a:fillRect/>
            </a:stretch>
          </a:blipFill>
        </p:spPr>
        <p:txBody>
          <a:bodyPr wrap="square" lIns="0" tIns="0" rIns="0" bIns="0" rtlCol="0">
            <a:noAutofit/>
          </a:bodyPr>
          <a:lstStyle/>
          <a:p>
            <a:endParaRPr sz="2400"/>
          </a:p>
        </p:txBody>
      </p:sp>
      <p:sp>
        <p:nvSpPr>
          <p:cNvPr id="122" name="object 122"/>
          <p:cNvSpPr/>
          <p:nvPr/>
        </p:nvSpPr>
        <p:spPr>
          <a:xfrm>
            <a:off x="6477000" y="4737101"/>
            <a:ext cx="1295400" cy="469900"/>
          </a:xfrm>
          <a:prstGeom prst="rect">
            <a:avLst/>
          </a:prstGeom>
          <a:blipFill>
            <a:blip r:embed="rId31" cstate="print"/>
            <a:stretch>
              <a:fillRect/>
            </a:stretch>
          </a:blipFill>
        </p:spPr>
        <p:txBody>
          <a:bodyPr wrap="square" lIns="0" tIns="0" rIns="0" bIns="0" rtlCol="0">
            <a:noAutofit/>
          </a:bodyPr>
          <a:lstStyle/>
          <a:p>
            <a:endParaRPr sz="2400"/>
          </a:p>
        </p:txBody>
      </p:sp>
      <p:sp>
        <p:nvSpPr>
          <p:cNvPr id="123" name="object 123"/>
          <p:cNvSpPr/>
          <p:nvPr/>
        </p:nvSpPr>
        <p:spPr>
          <a:xfrm>
            <a:off x="5219701" y="4737101"/>
            <a:ext cx="3670300" cy="317500"/>
          </a:xfrm>
          <a:custGeom>
            <a:avLst/>
            <a:gdLst/>
            <a:ahLst/>
            <a:cxnLst/>
            <a:rect l="l" t="t" r="r" b="b"/>
            <a:pathLst>
              <a:path w="2752725" h="238125">
                <a:moveTo>
                  <a:pt x="0" y="39750"/>
                </a:moveTo>
                <a:lnTo>
                  <a:pt x="126" y="202184"/>
                </a:lnTo>
                <a:lnTo>
                  <a:pt x="12700" y="227711"/>
                </a:lnTo>
                <a:lnTo>
                  <a:pt x="38988" y="238125"/>
                </a:lnTo>
                <a:lnTo>
                  <a:pt x="2713735" y="238125"/>
                </a:lnTo>
                <a:lnTo>
                  <a:pt x="2742438" y="225297"/>
                </a:lnTo>
                <a:lnTo>
                  <a:pt x="2752725" y="198374"/>
                </a:lnTo>
                <a:lnTo>
                  <a:pt x="2752725" y="39750"/>
                </a:lnTo>
                <a:lnTo>
                  <a:pt x="2740025" y="10413"/>
                </a:lnTo>
                <a:lnTo>
                  <a:pt x="2713735" y="0"/>
                </a:lnTo>
                <a:lnTo>
                  <a:pt x="38988" y="0"/>
                </a:lnTo>
                <a:lnTo>
                  <a:pt x="10287" y="12827"/>
                </a:lnTo>
                <a:lnTo>
                  <a:pt x="0" y="39750"/>
                </a:lnTo>
                <a:close/>
              </a:path>
            </a:pathLst>
          </a:custGeom>
          <a:solidFill>
            <a:srgbClr val="BCAF94"/>
          </a:solidFill>
        </p:spPr>
        <p:txBody>
          <a:bodyPr wrap="square" lIns="0" tIns="0" rIns="0" bIns="0" rtlCol="0">
            <a:noAutofit/>
          </a:bodyPr>
          <a:lstStyle/>
          <a:p>
            <a:endParaRPr sz="2400"/>
          </a:p>
        </p:txBody>
      </p:sp>
      <p:sp>
        <p:nvSpPr>
          <p:cNvPr id="124" name="object 124"/>
          <p:cNvSpPr/>
          <p:nvPr/>
        </p:nvSpPr>
        <p:spPr>
          <a:xfrm>
            <a:off x="9766301" y="101600"/>
            <a:ext cx="2400300" cy="6070600"/>
          </a:xfrm>
          <a:custGeom>
            <a:avLst/>
            <a:gdLst/>
            <a:ahLst/>
            <a:cxnLst/>
            <a:rect l="l" t="t" r="r" b="b"/>
            <a:pathLst>
              <a:path w="1800225" h="4552950">
                <a:moveTo>
                  <a:pt x="0" y="4552950"/>
                </a:moveTo>
                <a:lnTo>
                  <a:pt x="1800225" y="4552950"/>
                </a:lnTo>
                <a:lnTo>
                  <a:pt x="1800225" y="0"/>
                </a:lnTo>
                <a:lnTo>
                  <a:pt x="0" y="0"/>
                </a:lnTo>
                <a:lnTo>
                  <a:pt x="0" y="4552950"/>
                </a:lnTo>
                <a:close/>
              </a:path>
            </a:pathLst>
          </a:custGeom>
          <a:solidFill>
            <a:srgbClr val="F1F1F1"/>
          </a:solidFill>
        </p:spPr>
        <p:txBody>
          <a:bodyPr wrap="square" lIns="0" tIns="0" rIns="0" bIns="0" rtlCol="0">
            <a:noAutofit/>
          </a:bodyPr>
          <a:lstStyle/>
          <a:p>
            <a:endParaRPr sz="2400"/>
          </a:p>
        </p:txBody>
      </p:sp>
      <p:sp>
        <p:nvSpPr>
          <p:cNvPr id="125" name="object 125"/>
          <p:cNvSpPr/>
          <p:nvPr/>
        </p:nvSpPr>
        <p:spPr>
          <a:xfrm>
            <a:off x="9766301" y="101600"/>
            <a:ext cx="2400300" cy="6070600"/>
          </a:xfrm>
          <a:prstGeom prst="rect">
            <a:avLst/>
          </a:prstGeom>
          <a:blipFill>
            <a:blip r:embed="rId32" cstate="print"/>
            <a:stretch>
              <a:fillRect/>
            </a:stretch>
          </a:blipFill>
        </p:spPr>
        <p:txBody>
          <a:bodyPr wrap="square" lIns="0" tIns="0" rIns="0" bIns="0" rtlCol="0">
            <a:noAutofit/>
          </a:bodyPr>
          <a:lstStyle/>
          <a:p>
            <a:endParaRPr sz="2400"/>
          </a:p>
        </p:txBody>
      </p:sp>
      <p:sp>
        <p:nvSpPr>
          <p:cNvPr id="126" name="object 126"/>
          <p:cNvSpPr/>
          <p:nvPr/>
        </p:nvSpPr>
        <p:spPr>
          <a:xfrm>
            <a:off x="10375900" y="215901"/>
            <a:ext cx="1066800" cy="749300"/>
          </a:xfrm>
          <a:prstGeom prst="rect">
            <a:avLst/>
          </a:prstGeom>
          <a:blipFill>
            <a:blip r:embed="rId33" cstate="print"/>
            <a:stretch>
              <a:fillRect/>
            </a:stretch>
          </a:blipFill>
        </p:spPr>
        <p:txBody>
          <a:bodyPr wrap="square" lIns="0" tIns="0" rIns="0" bIns="0" rtlCol="0">
            <a:noAutofit/>
          </a:bodyPr>
          <a:lstStyle/>
          <a:p>
            <a:endParaRPr sz="2400"/>
          </a:p>
        </p:txBody>
      </p:sp>
      <p:sp>
        <p:nvSpPr>
          <p:cNvPr id="127" name="object 127"/>
          <p:cNvSpPr/>
          <p:nvPr/>
        </p:nvSpPr>
        <p:spPr>
          <a:xfrm>
            <a:off x="9817100" y="5499101"/>
            <a:ext cx="2184400" cy="495300"/>
          </a:xfrm>
          <a:prstGeom prst="rect">
            <a:avLst/>
          </a:prstGeom>
          <a:blipFill>
            <a:blip r:embed="rId34" cstate="print"/>
            <a:stretch>
              <a:fillRect/>
            </a:stretch>
          </a:blipFill>
        </p:spPr>
        <p:txBody>
          <a:bodyPr wrap="square" lIns="0" tIns="0" rIns="0" bIns="0" rtlCol="0">
            <a:noAutofit/>
          </a:bodyPr>
          <a:lstStyle/>
          <a:p>
            <a:endParaRPr sz="2400"/>
          </a:p>
        </p:txBody>
      </p:sp>
      <p:sp>
        <p:nvSpPr>
          <p:cNvPr id="128" name="object 128"/>
          <p:cNvSpPr/>
          <p:nvPr/>
        </p:nvSpPr>
        <p:spPr>
          <a:xfrm>
            <a:off x="9804400" y="5486401"/>
            <a:ext cx="2209800" cy="520700"/>
          </a:xfrm>
          <a:prstGeom prst="rect">
            <a:avLst/>
          </a:prstGeom>
          <a:blipFill>
            <a:blip r:embed="rId35" cstate="print"/>
            <a:stretch>
              <a:fillRect/>
            </a:stretch>
          </a:blipFill>
        </p:spPr>
        <p:txBody>
          <a:bodyPr wrap="square" lIns="0" tIns="0" rIns="0" bIns="0" rtlCol="0">
            <a:noAutofit/>
          </a:bodyPr>
          <a:lstStyle/>
          <a:p>
            <a:endParaRPr sz="2400"/>
          </a:p>
        </p:txBody>
      </p:sp>
      <p:sp>
        <p:nvSpPr>
          <p:cNvPr id="129" name="object 129"/>
          <p:cNvSpPr/>
          <p:nvPr/>
        </p:nvSpPr>
        <p:spPr>
          <a:xfrm>
            <a:off x="9702800" y="5384801"/>
            <a:ext cx="2413000" cy="723900"/>
          </a:xfrm>
          <a:custGeom>
            <a:avLst/>
            <a:gdLst/>
            <a:ahLst/>
            <a:cxnLst/>
            <a:rect l="l" t="t" r="r" b="b"/>
            <a:pathLst>
              <a:path w="1809750" h="542925">
                <a:moveTo>
                  <a:pt x="0" y="542925"/>
                </a:moveTo>
                <a:lnTo>
                  <a:pt x="51434" y="491490"/>
                </a:lnTo>
                <a:lnTo>
                  <a:pt x="51434" y="51434"/>
                </a:lnTo>
                <a:lnTo>
                  <a:pt x="1758315" y="51434"/>
                </a:lnTo>
                <a:lnTo>
                  <a:pt x="1758315" y="491490"/>
                </a:lnTo>
                <a:lnTo>
                  <a:pt x="51434" y="491490"/>
                </a:lnTo>
                <a:lnTo>
                  <a:pt x="1809750" y="542925"/>
                </a:lnTo>
                <a:lnTo>
                  <a:pt x="1809750" y="0"/>
                </a:lnTo>
                <a:lnTo>
                  <a:pt x="0" y="0"/>
                </a:lnTo>
                <a:lnTo>
                  <a:pt x="0" y="542925"/>
                </a:lnTo>
                <a:close/>
              </a:path>
              <a:path w="1809750" h="542925">
                <a:moveTo>
                  <a:pt x="68579" y="474345"/>
                </a:moveTo>
                <a:lnTo>
                  <a:pt x="85725" y="457200"/>
                </a:lnTo>
                <a:lnTo>
                  <a:pt x="85725" y="85725"/>
                </a:lnTo>
                <a:lnTo>
                  <a:pt x="1724025" y="85725"/>
                </a:lnTo>
                <a:lnTo>
                  <a:pt x="1724025" y="457200"/>
                </a:lnTo>
                <a:lnTo>
                  <a:pt x="85725" y="457200"/>
                </a:lnTo>
                <a:lnTo>
                  <a:pt x="1741170" y="474345"/>
                </a:lnTo>
                <a:lnTo>
                  <a:pt x="1741170" y="68580"/>
                </a:lnTo>
                <a:lnTo>
                  <a:pt x="68579" y="68580"/>
                </a:lnTo>
                <a:lnTo>
                  <a:pt x="68579" y="474345"/>
                </a:lnTo>
                <a:close/>
              </a:path>
              <a:path w="1809750" h="542925">
                <a:moveTo>
                  <a:pt x="85725" y="457200"/>
                </a:moveTo>
                <a:lnTo>
                  <a:pt x="68579" y="474345"/>
                </a:lnTo>
                <a:lnTo>
                  <a:pt x="1741170" y="474345"/>
                </a:lnTo>
                <a:lnTo>
                  <a:pt x="85725" y="457200"/>
                </a:lnTo>
                <a:close/>
              </a:path>
              <a:path w="1809750" h="542925">
                <a:moveTo>
                  <a:pt x="51434" y="491490"/>
                </a:moveTo>
                <a:lnTo>
                  <a:pt x="0" y="542925"/>
                </a:lnTo>
                <a:lnTo>
                  <a:pt x="1809750" y="542925"/>
                </a:lnTo>
                <a:lnTo>
                  <a:pt x="51434" y="491490"/>
                </a:lnTo>
                <a:close/>
              </a:path>
            </a:pathLst>
          </a:custGeom>
          <a:solidFill>
            <a:srgbClr val="000000"/>
          </a:solidFill>
        </p:spPr>
        <p:txBody>
          <a:bodyPr wrap="square" lIns="0" tIns="0" rIns="0" bIns="0" rtlCol="0">
            <a:noAutofit/>
          </a:bodyPr>
          <a:lstStyle/>
          <a:p>
            <a:endParaRPr sz="2400"/>
          </a:p>
        </p:txBody>
      </p:sp>
      <p:sp>
        <p:nvSpPr>
          <p:cNvPr id="130" name="object 130"/>
          <p:cNvSpPr/>
          <p:nvPr/>
        </p:nvSpPr>
        <p:spPr>
          <a:xfrm>
            <a:off x="9702800" y="5384801"/>
            <a:ext cx="2413000" cy="723900"/>
          </a:xfrm>
          <a:custGeom>
            <a:avLst/>
            <a:gdLst/>
            <a:ahLst/>
            <a:cxnLst/>
            <a:rect l="l" t="t" r="r" b="b"/>
            <a:pathLst>
              <a:path w="1809750" h="542925">
                <a:moveTo>
                  <a:pt x="0" y="0"/>
                </a:moveTo>
                <a:lnTo>
                  <a:pt x="0" y="542925"/>
                </a:lnTo>
                <a:lnTo>
                  <a:pt x="1809750" y="542925"/>
                </a:lnTo>
                <a:lnTo>
                  <a:pt x="1809750" y="0"/>
                </a:lnTo>
                <a:lnTo>
                  <a:pt x="0" y="0"/>
                </a:lnTo>
                <a:close/>
              </a:path>
            </a:pathLst>
          </a:custGeom>
          <a:solidFill>
            <a:srgbClr val="000000"/>
          </a:solidFill>
        </p:spPr>
        <p:txBody>
          <a:bodyPr wrap="square" lIns="0" tIns="0" rIns="0" bIns="0" rtlCol="0">
            <a:noAutofit/>
          </a:bodyPr>
          <a:lstStyle/>
          <a:p>
            <a:endParaRPr sz="2400"/>
          </a:p>
        </p:txBody>
      </p:sp>
      <p:sp>
        <p:nvSpPr>
          <p:cNvPr id="131" name="object 131"/>
          <p:cNvSpPr/>
          <p:nvPr/>
        </p:nvSpPr>
        <p:spPr>
          <a:xfrm>
            <a:off x="9771379" y="5453381"/>
            <a:ext cx="2275840" cy="586740"/>
          </a:xfrm>
          <a:custGeom>
            <a:avLst/>
            <a:gdLst/>
            <a:ahLst/>
            <a:cxnLst/>
            <a:rect l="l" t="t" r="r" b="b"/>
            <a:pathLst>
              <a:path w="1706880" h="440055">
                <a:moveTo>
                  <a:pt x="0" y="440054"/>
                </a:moveTo>
                <a:lnTo>
                  <a:pt x="1706880" y="440054"/>
                </a:lnTo>
                <a:lnTo>
                  <a:pt x="1706880" y="0"/>
                </a:lnTo>
                <a:lnTo>
                  <a:pt x="0" y="0"/>
                </a:lnTo>
                <a:lnTo>
                  <a:pt x="0" y="440054"/>
                </a:lnTo>
                <a:close/>
              </a:path>
            </a:pathLst>
          </a:custGeom>
          <a:solidFill>
            <a:srgbClr val="000000"/>
          </a:solidFill>
        </p:spPr>
        <p:txBody>
          <a:bodyPr wrap="square" lIns="0" tIns="0" rIns="0" bIns="0" rtlCol="0">
            <a:noAutofit/>
          </a:bodyPr>
          <a:lstStyle/>
          <a:p>
            <a:endParaRPr sz="2400"/>
          </a:p>
        </p:txBody>
      </p:sp>
      <p:sp>
        <p:nvSpPr>
          <p:cNvPr id="132" name="object 132"/>
          <p:cNvSpPr/>
          <p:nvPr/>
        </p:nvSpPr>
        <p:spPr>
          <a:xfrm>
            <a:off x="9794240" y="5476239"/>
            <a:ext cx="2230120" cy="541019"/>
          </a:xfrm>
          <a:custGeom>
            <a:avLst/>
            <a:gdLst/>
            <a:ahLst/>
            <a:cxnLst/>
            <a:rect l="l" t="t" r="r" b="b"/>
            <a:pathLst>
              <a:path w="1672590" h="405764">
                <a:moveTo>
                  <a:pt x="0" y="0"/>
                </a:moveTo>
                <a:lnTo>
                  <a:pt x="0" y="405765"/>
                </a:lnTo>
                <a:lnTo>
                  <a:pt x="1672590" y="405765"/>
                </a:lnTo>
                <a:lnTo>
                  <a:pt x="1672590" y="0"/>
                </a:lnTo>
                <a:lnTo>
                  <a:pt x="0" y="0"/>
                </a:lnTo>
                <a:close/>
              </a:path>
            </a:pathLst>
          </a:custGeom>
          <a:solidFill>
            <a:srgbClr val="000000"/>
          </a:solidFill>
        </p:spPr>
        <p:txBody>
          <a:bodyPr wrap="square" lIns="0" tIns="0" rIns="0" bIns="0" rtlCol="0">
            <a:noAutofit/>
          </a:bodyPr>
          <a:lstStyle/>
          <a:p>
            <a:endParaRPr sz="2400"/>
          </a:p>
        </p:txBody>
      </p:sp>
      <p:sp>
        <p:nvSpPr>
          <p:cNvPr id="133" name="object 133"/>
          <p:cNvSpPr/>
          <p:nvPr/>
        </p:nvSpPr>
        <p:spPr>
          <a:xfrm>
            <a:off x="9817100" y="5499101"/>
            <a:ext cx="2184400" cy="495300"/>
          </a:xfrm>
          <a:custGeom>
            <a:avLst/>
            <a:gdLst/>
            <a:ahLst/>
            <a:cxnLst/>
            <a:rect l="l" t="t" r="r" b="b"/>
            <a:pathLst>
              <a:path w="1638300" h="371475">
                <a:moveTo>
                  <a:pt x="0" y="371475"/>
                </a:moveTo>
                <a:lnTo>
                  <a:pt x="1638300" y="371475"/>
                </a:lnTo>
                <a:lnTo>
                  <a:pt x="1638300" y="0"/>
                </a:lnTo>
                <a:lnTo>
                  <a:pt x="0" y="0"/>
                </a:lnTo>
                <a:lnTo>
                  <a:pt x="0" y="371475"/>
                </a:lnTo>
                <a:close/>
              </a:path>
            </a:pathLst>
          </a:custGeom>
          <a:solidFill>
            <a:srgbClr val="000000"/>
          </a:solidFill>
        </p:spPr>
        <p:txBody>
          <a:bodyPr wrap="square" lIns="0" tIns="0" rIns="0" bIns="0" rtlCol="0">
            <a:noAutofit/>
          </a:bodyPr>
          <a:lstStyle/>
          <a:p>
            <a:endParaRPr sz="2400"/>
          </a:p>
        </p:txBody>
      </p:sp>
      <p:sp>
        <p:nvSpPr>
          <p:cNvPr id="11" name="object 11"/>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10" name="object 10"/>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9" name="object 9"/>
          <p:cNvSpPr txBox="1"/>
          <p:nvPr/>
        </p:nvSpPr>
        <p:spPr>
          <a:xfrm>
            <a:off x="9702800" y="5384801"/>
            <a:ext cx="2413000" cy="723900"/>
          </a:xfrm>
          <a:prstGeom prst="rect">
            <a:avLst/>
          </a:prstGeom>
        </p:spPr>
        <p:txBody>
          <a:bodyPr wrap="square" lIns="0" tIns="0" rIns="0" bIns="0" rtlCol="0">
            <a:noAutofit/>
          </a:bodyPr>
          <a:lstStyle/>
          <a:p>
            <a:pPr marL="33866">
              <a:lnSpc>
                <a:spcPts val="1333"/>
              </a:lnSpc>
            </a:pPr>
            <a:endParaRPr sz="1333"/>
          </a:p>
        </p:txBody>
      </p:sp>
      <p:sp>
        <p:nvSpPr>
          <p:cNvPr id="8" name="object 8"/>
          <p:cNvSpPr txBox="1"/>
          <p:nvPr/>
        </p:nvSpPr>
        <p:spPr>
          <a:xfrm>
            <a:off x="673101" y="5168901"/>
            <a:ext cx="8242300" cy="749300"/>
          </a:xfrm>
          <a:prstGeom prst="rect">
            <a:avLst/>
          </a:prstGeom>
        </p:spPr>
        <p:txBody>
          <a:bodyPr wrap="square" lIns="0" tIns="0" rIns="0" bIns="0" rtlCol="0">
            <a:noAutofit/>
          </a:bodyPr>
          <a:lstStyle/>
          <a:p>
            <a:pPr marL="33866">
              <a:lnSpc>
                <a:spcPts val="1333"/>
              </a:lnSpc>
            </a:pPr>
            <a:endParaRPr sz="1333"/>
          </a:p>
        </p:txBody>
      </p:sp>
      <p:sp>
        <p:nvSpPr>
          <p:cNvPr id="7" name="object 7"/>
          <p:cNvSpPr txBox="1"/>
          <p:nvPr/>
        </p:nvSpPr>
        <p:spPr>
          <a:xfrm>
            <a:off x="406401" y="431801"/>
            <a:ext cx="349249" cy="546100"/>
          </a:xfrm>
          <a:prstGeom prst="rect">
            <a:avLst/>
          </a:prstGeom>
        </p:spPr>
        <p:txBody>
          <a:bodyPr wrap="square" lIns="0" tIns="0" rIns="0" bIns="0" rtlCol="0">
            <a:noAutofit/>
          </a:bodyPr>
          <a:lstStyle/>
          <a:p>
            <a:pPr marL="33866">
              <a:lnSpc>
                <a:spcPts val="1333"/>
              </a:lnSpc>
            </a:pPr>
            <a:endParaRPr sz="1333"/>
          </a:p>
        </p:txBody>
      </p:sp>
      <p:sp>
        <p:nvSpPr>
          <p:cNvPr id="6" name="object 6"/>
          <p:cNvSpPr txBox="1"/>
          <p:nvPr/>
        </p:nvSpPr>
        <p:spPr>
          <a:xfrm>
            <a:off x="755650" y="431801"/>
            <a:ext cx="165100" cy="546100"/>
          </a:xfrm>
          <a:prstGeom prst="rect">
            <a:avLst/>
          </a:prstGeom>
        </p:spPr>
        <p:txBody>
          <a:bodyPr wrap="square" lIns="0" tIns="0" rIns="0" bIns="0" rtlCol="0">
            <a:noAutofit/>
          </a:bodyPr>
          <a:lstStyle/>
          <a:p>
            <a:pPr marL="33866">
              <a:lnSpc>
                <a:spcPts val="1333"/>
              </a:lnSpc>
            </a:pPr>
            <a:endParaRPr sz="1333"/>
          </a:p>
        </p:txBody>
      </p:sp>
      <p:sp>
        <p:nvSpPr>
          <p:cNvPr id="5" name="object 5"/>
          <p:cNvSpPr txBox="1"/>
          <p:nvPr/>
        </p:nvSpPr>
        <p:spPr>
          <a:xfrm>
            <a:off x="920750" y="431801"/>
            <a:ext cx="82549" cy="546100"/>
          </a:xfrm>
          <a:prstGeom prst="rect">
            <a:avLst/>
          </a:prstGeom>
        </p:spPr>
        <p:txBody>
          <a:bodyPr wrap="square" lIns="0" tIns="0" rIns="0" bIns="0" rtlCol="0">
            <a:noAutofit/>
          </a:bodyPr>
          <a:lstStyle/>
          <a:p>
            <a:pPr marL="33866">
              <a:lnSpc>
                <a:spcPts val="1333"/>
              </a:lnSpc>
            </a:pPr>
            <a:endParaRPr sz="1333"/>
          </a:p>
        </p:txBody>
      </p:sp>
      <p:sp>
        <p:nvSpPr>
          <p:cNvPr id="4" name="object 4"/>
          <p:cNvSpPr txBox="1"/>
          <p:nvPr/>
        </p:nvSpPr>
        <p:spPr>
          <a:xfrm>
            <a:off x="1003301" y="431801"/>
            <a:ext cx="7785100" cy="5461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8788400" y="431801"/>
            <a:ext cx="355600" cy="5461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1333"/>
              </a:lnSpc>
            </a:pPr>
            <a:endParaRPr sz="1200" dirty="0"/>
          </a:p>
          <a:p>
            <a:pPr marL="1059152">
              <a:lnSpc>
                <a:spcPct val="95825"/>
              </a:lnSpc>
              <a:spcBef>
                <a:spcPts val="2972"/>
              </a:spcBef>
            </a:pPr>
            <a:r>
              <a:rPr sz="1400" b="1" spc="-33" dirty="0">
                <a:latin typeface="Arial"/>
                <a:cs typeface="Arial"/>
              </a:rPr>
              <a:t>M</a:t>
            </a:r>
            <a:r>
              <a:rPr sz="1400" b="1" spc="5" dirty="0">
                <a:latin typeface="Arial"/>
                <a:cs typeface="Arial"/>
              </a:rPr>
              <a:t>e</a:t>
            </a:r>
            <a:r>
              <a:rPr sz="1400" b="1" spc="19" dirty="0">
                <a:latin typeface="Arial"/>
                <a:cs typeface="Arial"/>
              </a:rPr>
              <a:t>n</a:t>
            </a:r>
            <a:r>
              <a:rPr sz="1400" b="1" spc="-45" dirty="0">
                <a:latin typeface="Arial"/>
                <a:cs typeface="Arial"/>
              </a:rPr>
              <a:t>j</a:t>
            </a:r>
            <a:r>
              <a:rPr sz="1400" b="1" spc="5" dirty="0">
                <a:latin typeface="Arial"/>
                <a:cs typeface="Arial"/>
              </a:rPr>
              <a:t>e</a:t>
            </a:r>
            <a:r>
              <a:rPr sz="1400" b="1" spc="-45" dirty="0">
                <a:latin typeface="Arial"/>
                <a:cs typeface="Arial"/>
              </a:rPr>
              <a:t>l</a:t>
            </a:r>
            <a:r>
              <a:rPr sz="1400" b="1" spc="5" dirty="0">
                <a:latin typeface="Arial"/>
                <a:cs typeface="Arial"/>
              </a:rPr>
              <a:t>aska</a:t>
            </a:r>
            <a:r>
              <a:rPr sz="1400" b="1" dirty="0">
                <a:latin typeface="Arial"/>
                <a:cs typeface="Arial"/>
              </a:rPr>
              <a:t>n</a:t>
            </a:r>
            <a:r>
              <a:rPr sz="1400" b="1" spc="99" dirty="0">
                <a:latin typeface="Arial"/>
                <a:cs typeface="Arial"/>
              </a:rPr>
              <a:t> </a:t>
            </a:r>
            <a:r>
              <a:rPr sz="1400" b="1" spc="19" dirty="0">
                <a:latin typeface="Arial"/>
                <a:cs typeface="Arial"/>
              </a:rPr>
              <a:t>F</a:t>
            </a:r>
            <a:r>
              <a:rPr sz="1400" b="1" spc="5" dirty="0">
                <a:latin typeface="Arial"/>
                <a:cs typeface="Arial"/>
              </a:rPr>
              <a:t>e</a:t>
            </a:r>
            <a:r>
              <a:rPr sz="1400" b="1" spc="19" dirty="0">
                <a:latin typeface="Arial"/>
                <a:cs typeface="Arial"/>
              </a:rPr>
              <a:t>no</a:t>
            </a:r>
            <a:r>
              <a:rPr sz="1400" b="1" spc="-25" dirty="0">
                <a:latin typeface="Arial"/>
                <a:cs typeface="Arial"/>
              </a:rPr>
              <a:t>m</a:t>
            </a:r>
            <a:r>
              <a:rPr sz="1400" b="1" spc="5" dirty="0">
                <a:latin typeface="Arial"/>
                <a:cs typeface="Arial"/>
              </a:rPr>
              <a:t>e</a:t>
            </a:r>
            <a:r>
              <a:rPr sz="1400" b="1" spc="19" dirty="0">
                <a:latin typeface="Arial"/>
                <a:cs typeface="Arial"/>
              </a:rPr>
              <a:t>n</a:t>
            </a:r>
            <a:r>
              <a:rPr sz="1400" b="1" dirty="0">
                <a:latin typeface="Arial"/>
                <a:cs typeface="Arial"/>
              </a:rPr>
              <a:t>a</a:t>
            </a:r>
            <a:r>
              <a:rPr sz="1400" b="1" spc="-119" dirty="0">
                <a:latin typeface="Arial"/>
                <a:cs typeface="Arial"/>
              </a:rPr>
              <a:t> </a:t>
            </a:r>
            <a:r>
              <a:rPr sz="1400" b="1" spc="-179" dirty="0">
                <a:latin typeface="Arial"/>
                <a:cs typeface="Arial"/>
              </a:rPr>
              <a:t>T</a:t>
            </a:r>
            <a:r>
              <a:rPr sz="1400" b="1" spc="-25" dirty="0">
                <a:latin typeface="Arial"/>
                <a:cs typeface="Arial"/>
              </a:rPr>
              <a:t>r</a:t>
            </a:r>
            <a:r>
              <a:rPr sz="1400" b="1" spc="5" dirty="0">
                <a:latin typeface="Arial"/>
                <a:cs typeface="Arial"/>
              </a:rPr>
              <a:t>a</a:t>
            </a:r>
            <a:r>
              <a:rPr sz="1400" b="1" spc="19" dirty="0">
                <a:latin typeface="Arial"/>
                <a:cs typeface="Arial"/>
              </a:rPr>
              <a:t>n</a:t>
            </a:r>
            <a:r>
              <a:rPr sz="1400" b="1" spc="5" dirty="0">
                <a:latin typeface="Arial"/>
                <a:cs typeface="Arial"/>
              </a:rPr>
              <a:t>s</a:t>
            </a:r>
            <a:r>
              <a:rPr sz="1400" b="1" spc="-33" dirty="0">
                <a:latin typeface="Arial"/>
                <a:cs typeface="Arial"/>
              </a:rPr>
              <a:t>f</a:t>
            </a:r>
            <a:r>
              <a:rPr sz="1400" b="1" spc="19" dirty="0">
                <a:latin typeface="Arial"/>
                <a:cs typeface="Arial"/>
              </a:rPr>
              <a:t>o</a:t>
            </a:r>
            <a:r>
              <a:rPr sz="1400" b="1" spc="-25" dirty="0">
                <a:latin typeface="Arial"/>
                <a:cs typeface="Arial"/>
              </a:rPr>
              <a:t>rm</a:t>
            </a:r>
            <a:r>
              <a:rPr sz="1400" b="1" spc="19" dirty="0">
                <a:latin typeface="Arial"/>
                <a:cs typeface="Arial"/>
              </a:rPr>
              <a:t>a</a:t>
            </a:r>
            <a:r>
              <a:rPr sz="1400" b="1" spc="-92" dirty="0">
                <a:latin typeface="Arial"/>
                <a:cs typeface="Arial"/>
              </a:rPr>
              <a:t>s</a:t>
            </a:r>
            <a:r>
              <a:rPr sz="1400" b="1" dirty="0">
                <a:latin typeface="Arial"/>
                <a:cs typeface="Arial"/>
              </a:rPr>
              <a:t>i</a:t>
            </a:r>
            <a:r>
              <a:rPr sz="1400" b="1" spc="112" dirty="0">
                <a:latin typeface="Arial"/>
                <a:cs typeface="Arial"/>
              </a:rPr>
              <a:t> </a:t>
            </a:r>
            <a:r>
              <a:rPr sz="1400" b="1" spc="25" dirty="0">
                <a:latin typeface="Arial"/>
                <a:cs typeface="Arial"/>
              </a:rPr>
              <a:t>P</a:t>
            </a:r>
            <a:r>
              <a:rPr sz="1400" b="1" spc="-25" dirty="0">
                <a:latin typeface="Arial"/>
                <a:cs typeface="Arial"/>
              </a:rPr>
              <a:t>r</a:t>
            </a:r>
            <a:r>
              <a:rPr sz="1400" b="1" spc="19" dirty="0">
                <a:latin typeface="Arial"/>
                <a:cs typeface="Arial"/>
              </a:rPr>
              <a:t>o</a:t>
            </a:r>
            <a:r>
              <a:rPr sz="1400" b="1" spc="5" dirty="0">
                <a:latin typeface="Arial"/>
                <a:cs typeface="Arial"/>
              </a:rPr>
              <a:t>se</a:t>
            </a:r>
            <a:r>
              <a:rPr sz="1400" b="1" dirty="0">
                <a:latin typeface="Arial"/>
                <a:cs typeface="Arial"/>
              </a:rPr>
              <a:t>s</a:t>
            </a:r>
            <a:r>
              <a:rPr sz="1400" b="1" spc="-119" dirty="0">
                <a:latin typeface="Arial"/>
                <a:cs typeface="Arial"/>
              </a:rPr>
              <a:t> </a:t>
            </a:r>
            <a:r>
              <a:rPr sz="1400" b="1" spc="25" dirty="0">
                <a:latin typeface="Arial"/>
                <a:cs typeface="Arial"/>
              </a:rPr>
              <a:t>P</a:t>
            </a:r>
            <a:r>
              <a:rPr sz="1400" b="1" spc="5" dirty="0">
                <a:latin typeface="Arial"/>
                <a:cs typeface="Arial"/>
              </a:rPr>
              <a:t>e</a:t>
            </a:r>
            <a:r>
              <a:rPr sz="1400" b="1" spc="-25" dirty="0">
                <a:latin typeface="Arial"/>
                <a:cs typeface="Arial"/>
              </a:rPr>
              <a:t>m</a:t>
            </a:r>
            <a:r>
              <a:rPr sz="1400" b="1" spc="19" dirty="0">
                <a:latin typeface="Arial"/>
                <a:cs typeface="Arial"/>
              </a:rPr>
              <a:t>b</a:t>
            </a:r>
            <a:r>
              <a:rPr sz="1400" b="1" spc="5" dirty="0">
                <a:latin typeface="Arial"/>
                <a:cs typeface="Arial"/>
              </a:rPr>
              <a:t>e</a:t>
            </a:r>
            <a:r>
              <a:rPr sz="1400" b="1" spc="-45" dirty="0">
                <a:latin typeface="Arial"/>
                <a:cs typeface="Arial"/>
              </a:rPr>
              <a:t>l</a:t>
            </a:r>
            <a:r>
              <a:rPr sz="1400" b="1" spc="5" dirty="0">
                <a:latin typeface="Arial"/>
                <a:cs typeface="Arial"/>
              </a:rPr>
              <a:t>a</a:t>
            </a:r>
            <a:r>
              <a:rPr sz="1400" b="1" spc="-45" dirty="0">
                <a:latin typeface="Arial"/>
                <a:cs typeface="Arial"/>
              </a:rPr>
              <a:t>j</a:t>
            </a:r>
            <a:r>
              <a:rPr sz="1400" b="1" spc="25" dirty="0">
                <a:latin typeface="Arial"/>
                <a:cs typeface="Arial"/>
              </a:rPr>
              <a:t>a</a:t>
            </a:r>
            <a:r>
              <a:rPr sz="1400" b="1" spc="-119" dirty="0">
                <a:latin typeface="Arial"/>
                <a:cs typeface="Arial"/>
              </a:rPr>
              <a:t>r</a:t>
            </a:r>
            <a:r>
              <a:rPr sz="1400" b="1" spc="5" dirty="0">
                <a:latin typeface="Arial"/>
                <a:cs typeface="Arial"/>
              </a:rPr>
              <a:t>an</a:t>
            </a:r>
            <a:endParaRPr sz="1400" dirty="0">
              <a:latin typeface="Arial"/>
              <a:cs typeface="Arial"/>
            </a:endParaRPr>
          </a:p>
          <a:p>
            <a:pPr marL="1306211" marR="4070542" algn="ctr">
              <a:lnSpc>
                <a:spcPct val="94685"/>
              </a:lnSpc>
              <a:spcBef>
                <a:spcPts val="2436"/>
              </a:spcBef>
            </a:pPr>
            <a:r>
              <a:rPr sz="1200" b="1" spc="59" dirty="0">
                <a:latin typeface="Georgia"/>
                <a:cs typeface="Georgia"/>
              </a:rPr>
              <a:t>b</a:t>
            </a:r>
            <a:r>
              <a:rPr sz="1200" b="1" spc="52" dirty="0">
                <a:latin typeface="Georgia"/>
                <a:cs typeface="Georgia"/>
              </a:rPr>
              <a:t>e</a:t>
            </a:r>
            <a:r>
              <a:rPr sz="1200" b="1" spc="25" dirty="0">
                <a:latin typeface="Georgia"/>
                <a:cs typeface="Georgia"/>
              </a:rPr>
              <a:t>r</a:t>
            </a:r>
            <a:r>
              <a:rPr sz="1200" b="1" spc="72" dirty="0">
                <a:latin typeface="Georgia"/>
                <a:cs typeface="Georgia"/>
              </a:rPr>
              <a:t>o</a:t>
            </a:r>
            <a:r>
              <a:rPr sz="1200" b="1" spc="-79" dirty="0">
                <a:latin typeface="Georgia"/>
                <a:cs typeface="Georgia"/>
              </a:rPr>
              <a:t>r</a:t>
            </a:r>
            <a:r>
              <a:rPr sz="1200" b="1" spc="39" dirty="0">
                <a:latin typeface="Georgia"/>
                <a:cs typeface="Georgia"/>
              </a:rPr>
              <a:t>i</a:t>
            </a:r>
            <a:r>
              <a:rPr sz="1200" b="1" spc="-45" dirty="0">
                <a:latin typeface="Georgia"/>
                <a:cs typeface="Georgia"/>
              </a:rPr>
              <a:t>e</a:t>
            </a:r>
            <a:r>
              <a:rPr sz="1200" b="1" spc="5" dirty="0">
                <a:latin typeface="Georgia"/>
                <a:cs typeface="Georgia"/>
              </a:rPr>
              <a:t>n</a:t>
            </a:r>
            <a:r>
              <a:rPr sz="1200" b="1" dirty="0">
                <a:latin typeface="Georgia"/>
                <a:cs typeface="Georgia"/>
              </a:rPr>
              <a:t>t</a:t>
            </a:r>
            <a:r>
              <a:rPr sz="1200" b="1" spc="-75" dirty="0">
                <a:latin typeface="Georgia"/>
                <a:cs typeface="Georgia"/>
              </a:rPr>
              <a:t> </a:t>
            </a:r>
            <a:r>
              <a:rPr sz="1200" b="1" spc="-72" dirty="0">
                <a:latin typeface="Georgia"/>
                <a:cs typeface="Georgia"/>
              </a:rPr>
              <a:t>a</a:t>
            </a:r>
            <a:r>
              <a:rPr sz="1200" b="1" spc="-67" dirty="0">
                <a:latin typeface="Georgia"/>
                <a:cs typeface="Georgia"/>
              </a:rPr>
              <a:t>s</a:t>
            </a:r>
            <a:r>
              <a:rPr sz="1200" b="1" dirty="0">
                <a:latin typeface="Georgia"/>
                <a:cs typeface="Georgia"/>
              </a:rPr>
              <a:t>i</a:t>
            </a:r>
            <a:r>
              <a:rPr sz="1200" b="1" spc="-24" dirty="0">
                <a:latin typeface="Georgia"/>
                <a:cs typeface="Georgia"/>
              </a:rPr>
              <a:t> </a:t>
            </a:r>
            <a:r>
              <a:rPr sz="1200" b="1" spc="-52" dirty="0">
                <a:latin typeface="Georgia"/>
                <a:cs typeface="Georgia"/>
              </a:rPr>
              <a:t>p</a:t>
            </a:r>
            <a:r>
              <a:rPr sz="1200" b="1" spc="-79" dirty="0">
                <a:latin typeface="Georgia"/>
                <a:cs typeface="Georgia"/>
              </a:rPr>
              <a:t>a</a:t>
            </a:r>
            <a:r>
              <a:rPr sz="1200" b="1" spc="-59" dirty="0">
                <a:latin typeface="Georgia"/>
                <a:cs typeface="Georgia"/>
              </a:rPr>
              <a:t>d</a:t>
            </a:r>
            <a:r>
              <a:rPr sz="1200" b="1" dirty="0">
                <a:latin typeface="Georgia"/>
                <a:cs typeface="Georgia"/>
              </a:rPr>
              <a:t>a</a:t>
            </a:r>
            <a:r>
              <a:rPr sz="1200" b="1" spc="-5" dirty="0">
                <a:latin typeface="Georgia"/>
                <a:cs typeface="Georgia"/>
              </a:rPr>
              <a:t> </a:t>
            </a:r>
            <a:r>
              <a:rPr sz="1200" b="1" spc="-52" dirty="0">
                <a:latin typeface="Georgia"/>
                <a:cs typeface="Georgia"/>
              </a:rPr>
              <a:t>g</a:t>
            </a:r>
            <a:r>
              <a:rPr sz="1200" b="1" spc="19" dirty="0">
                <a:latin typeface="Georgia"/>
                <a:cs typeface="Georgia"/>
              </a:rPr>
              <a:t>u</a:t>
            </a:r>
            <a:r>
              <a:rPr sz="1200" b="1" spc="-79" dirty="0">
                <a:latin typeface="Georgia"/>
                <a:cs typeface="Georgia"/>
              </a:rPr>
              <a:t>r</a:t>
            </a:r>
            <a:r>
              <a:rPr sz="1200" b="1" dirty="0">
                <a:latin typeface="Georgia"/>
                <a:cs typeface="Georgia"/>
              </a:rPr>
              <a:t>u                                                                    </a:t>
            </a:r>
            <a:r>
              <a:rPr sz="1200" b="1" spc="112" dirty="0">
                <a:latin typeface="Georgia"/>
                <a:cs typeface="Georgia"/>
              </a:rPr>
              <a:t> </a:t>
            </a:r>
            <a:r>
              <a:rPr sz="1200" b="1" spc="59" dirty="0">
                <a:latin typeface="Georgia"/>
                <a:cs typeface="Georgia"/>
              </a:rPr>
              <a:t>b</a:t>
            </a:r>
            <a:r>
              <a:rPr sz="1200" b="1" spc="52" dirty="0">
                <a:latin typeface="Georgia"/>
                <a:cs typeface="Georgia"/>
              </a:rPr>
              <a:t>e</a:t>
            </a:r>
            <a:r>
              <a:rPr sz="1200" b="1" spc="19" dirty="0">
                <a:latin typeface="Georgia"/>
                <a:cs typeface="Georgia"/>
              </a:rPr>
              <a:t>r</a:t>
            </a:r>
            <a:r>
              <a:rPr sz="1200" b="1" spc="72" dirty="0">
                <a:latin typeface="Georgia"/>
                <a:cs typeface="Georgia"/>
              </a:rPr>
              <a:t>o</a:t>
            </a:r>
            <a:r>
              <a:rPr sz="1200" b="1" spc="-79" dirty="0">
                <a:latin typeface="Georgia"/>
                <a:cs typeface="Georgia"/>
              </a:rPr>
              <a:t>r</a:t>
            </a:r>
            <a:r>
              <a:rPr sz="1200" b="1" spc="39" dirty="0">
                <a:latin typeface="Georgia"/>
                <a:cs typeface="Georgia"/>
              </a:rPr>
              <a:t>i</a:t>
            </a:r>
            <a:r>
              <a:rPr sz="1200" b="1" spc="-45" dirty="0">
                <a:latin typeface="Georgia"/>
                <a:cs typeface="Georgia"/>
              </a:rPr>
              <a:t>e</a:t>
            </a:r>
            <a:r>
              <a:rPr sz="1200" b="1" dirty="0">
                <a:latin typeface="Georgia"/>
                <a:cs typeface="Georgia"/>
              </a:rPr>
              <a:t>nt</a:t>
            </a:r>
            <a:r>
              <a:rPr sz="1200" b="1" spc="-68" dirty="0">
                <a:latin typeface="Georgia"/>
                <a:cs typeface="Georgia"/>
              </a:rPr>
              <a:t> </a:t>
            </a:r>
            <a:r>
              <a:rPr sz="1200" b="1" spc="-72" dirty="0">
                <a:latin typeface="Georgia"/>
                <a:cs typeface="Georgia"/>
              </a:rPr>
              <a:t>a</a:t>
            </a:r>
            <a:r>
              <a:rPr sz="1200" b="1" spc="-67" dirty="0">
                <a:latin typeface="Georgia"/>
                <a:cs typeface="Georgia"/>
              </a:rPr>
              <a:t>s</a:t>
            </a:r>
            <a:r>
              <a:rPr sz="1200" b="1" dirty="0">
                <a:latin typeface="Georgia"/>
                <a:cs typeface="Georgia"/>
              </a:rPr>
              <a:t>i</a:t>
            </a:r>
            <a:r>
              <a:rPr sz="1200" b="1" spc="-24" dirty="0">
                <a:latin typeface="Georgia"/>
                <a:cs typeface="Georgia"/>
              </a:rPr>
              <a:t> </a:t>
            </a:r>
            <a:r>
              <a:rPr sz="1200" b="1" spc="39" dirty="0">
                <a:latin typeface="Georgia"/>
                <a:cs typeface="Georgia"/>
              </a:rPr>
              <a:t>p</a:t>
            </a:r>
            <a:r>
              <a:rPr sz="1200" b="1" spc="-72" dirty="0">
                <a:latin typeface="Georgia"/>
                <a:cs typeface="Georgia"/>
              </a:rPr>
              <a:t>a</a:t>
            </a:r>
            <a:r>
              <a:rPr sz="1200" b="1" spc="-59" dirty="0">
                <a:latin typeface="Georgia"/>
                <a:cs typeface="Georgia"/>
              </a:rPr>
              <a:t>d</a:t>
            </a:r>
            <a:r>
              <a:rPr sz="1200" b="1" dirty="0">
                <a:latin typeface="Georgia"/>
                <a:cs typeface="Georgia"/>
              </a:rPr>
              <a:t>a</a:t>
            </a:r>
            <a:r>
              <a:rPr sz="1200" b="1" spc="-12" dirty="0">
                <a:latin typeface="Georgia"/>
                <a:cs typeface="Georgia"/>
              </a:rPr>
              <a:t> </a:t>
            </a:r>
            <a:r>
              <a:rPr sz="1200" b="1" spc="-67" dirty="0">
                <a:latin typeface="Georgia"/>
                <a:cs typeface="Georgia"/>
              </a:rPr>
              <a:t>s</a:t>
            </a:r>
            <a:r>
              <a:rPr sz="1200" b="1" spc="39" dirty="0">
                <a:latin typeface="Georgia"/>
                <a:cs typeface="Georgia"/>
              </a:rPr>
              <a:t>i</a:t>
            </a:r>
            <a:r>
              <a:rPr sz="1200" b="1" spc="-67" dirty="0">
                <a:latin typeface="Georgia"/>
                <a:cs typeface="Georgia"/>
              </a:rPr>
              <a:t>s</a:t>
            </a:r>
            <a:r>
              <a:rPr sz="1200" b="1" spc="-25" dirty="0">
                <a:latin typeface="Georgia"/>
                <a:cs typeface="Georgia"/>
              </a:rPr>
              <a:t>w</a:t>
            </a:r>
            <a:r>
              <a:rPr sz="1200" b="1" dirty="0">
                <a:latin typeface="Georgia"/>
                <a:cs typeface="Georgia"/>
              </a:rPr>
              <a:t>a</a:t>
            </a:r>
            <a:endParaRPr sz="1200" dirty="0">
              <a:latin typeface="Georgia"/>
              <a:cs typeface="Georgia"/>
            </a:endParaRPr>
          </a:p>
          <a:p>
            <a:pPr marL="1236786" marR="4105468" algn="ctr">
              <a:lnSpc>
                <a:spcPct val="94685"/>
              </a:lnSpc>
              <a:spcBef>
                <a:spcPts val="1179"/>
              </a:spcBef>
            </a:pPr>
            <a:r>
              <a:rPr sz="1200" b="1" spc="39" dirty="0">
                <a:latin typeface="Georgia"/>
                <a:cs typeface="Georgia"/>
              </a:rPr>
              <a:t>s</a:t>
            </a:r>
            <a:r>
              <a:rPr sz="1200" b="1" dirty="0">
                <a:latin typeface="Georgia"/>
                <a:cs typeface="Georgia"/>
              </a:rPr>
              <a:t>t</a:t>
            </a:r>
            <a:r>
              <a:rPr sz="1200" b="1" spc="-239" dirty="0">
                <a:latin typeface="Georgia"/>
                <a:cs typeface="Georgia"/>
              </a:rPr>
              <a:t> </a:t>
            </a:r>
            <a:r>
              <a:rPr sz="1200" b="1" spc="39" dirty="0">
                <a:latin typeface="Georgia"/>
                <a:cs typeface="Georgia"/>
              </a:rPr>
              <a:t>i</a:t>
            </a:r>
            <a:r>
              <a:rPr sz="1200" b="1" spc="79" dirty="0">
                <a:latin typeface="Georgia"/>
                <a:cs typeface="Georgia"/>
              </a:rPr>
              <a:t>m</a:t>
            </a:r>
            <a:r>
              <a:rPr sz="1200" b="1" spc="-72" dirty="0">
                <a:latin typeface="Georgia"/>
                <a:cs typeface="Georgia"/>
              </a:rPr>
              <a:t>u</a:t>
            </a:r>
            <a:r>
              <a:rPr sz="1200" b="1" spc="52" dirty="0">
                <a:latin typeface="Georgia"/>
                <a:cs typeface="Georgia"/>
              </a:rPr>
              <a:t>l</a:t>
            </a:r>
            <a:r>
              <a:rPr sz="1200" b="1" spc="-72" dirty="0">
                <a:latin typeface="Georgia"/>
                <a:cs typeface="Georgia"/>
              </a:rPr>
              <a:t>a</a:t>
            </a:r>
            <a:r>
              <a:rPr sz="1200" b="1" spc="-67" dirty="0">
                <a:latin typeface="Georgia"/>
                <a:cs typeface="Georgia"/>
              </a:rPr>
              <a:t>s</a:t>
            </a:r>
            <a:r>
              <a:rPr sz="1200" b="1" dirty="0">
                <a:latin typeface="Georgia"/>
                <a:cs typeface="Georgia"/>
              </a:rPr>
              <a:t>i</a:t>
            </a:r>
            <a:r>
              <a:rPr sz="1200" b="1" spc="17" dirty="0">
                <a:latin typeface="Georgia"/>
                <a:cs typeface="Georgia"/>
              </a:rPr>
              <a:t> </a:t>
            </a:r>
            <a:r>
              <a:rPr sz="1200" b="1" spc="39" dirty="0">
                <a:latin typeface="Georgia"/>
                <a:cs typeface="Georgia"/>
              </a:rPr>
              <a:t>s</a:t>
            </a:r>
            <a:r>
              <a:rPr sz="1200" b="1" spc="-39" dirty="0">
                <a:latin typeface="Georgia"/>
                <a:cs typeface="Georgia"/>
              </a:rPr>
              <a:t>e</a:t>
            </a:r>
            <a:r>
              <a:rPr sz="1200" b="1" dirty="0">
                <a:latin typeface="Georgia"/>
                <a:cs typeface="Georgia"/>
              </a:rPr>
              <a:t>n</a:t>
            </a:r>
            <a:r>
              <a:rPr sz="1200" b="1" spc="33" dirty="0">
                <a:latin typeface="Georgia"/>
                <a:cs typeface="Georgia"/>
              </a:rPr>
              <a:t>s</a:t>
            </a:r>
            <a:r>
              <a:rPr sz="1200" b="1" spc="-25" dirty="0">
                <a:latin typeface="Georgia"/>
                <a:cs typeface="Georgia"/>
              </a:rPr>
              <a:t>o</a:t>
            </a:r>
            <a:r>
              <a:rPr sz="1200" b="1" dirty="0">
                <a:latin typeface="Georgia"/>
                <a:cs typeface="Georgia"/>
              </a:rPr>
              <a:t>r</a:t>
            </a:r>
            <a:r>
              <a:rPr sz="1200" b="1" spc="-105" dirty="0">
                <a:latin typeface="Georgia"/>
                <a:cs typeface="Georgia"/>
              </a:rPr>
              <a:t> </a:t>
            </a:r>
            <a:r>
              <a:rPr sz="1200" b="1" spc="-19" dirty="0">
                <a:latin typeface="Georgia"/>
                <a:cs typeface="Georgia"/>
              </a:rPr>
              <a:t>t</a:t>
            </a:r>
            <a:r>
              <a:rPr sz="1200" b="1" spc="19" dirty="0">
                <a:latin typeface="Georgia"/>
                <a:cs typeface="Georgia"/>
              </a:rPr>
              <a:t>u</a:t>
            </a:r>
            <a:r>
              <a:rPr sz="1200" b="1" spc="5" dirty="0">
                <a:latin typeface="Georgia"/>
                <a:cs typeface="Georgia"/>
              </a:rPr>
              <a:t>n</a:t>
            </a:r>
            <a:r>
              <a:rPr sz="1200" b="1" spc="45" dirty="0">
                <a:latin typeface="Georgia"/>
                <a:cs typeface="Georgia"/>
              </a:rPr>
              <a:t>g</a:t>
            </a:r>
            <a:r>
              <a:rPr sz="1200" b="1" spc="-45" dirty="0">
                <a:latin typeface="Georgia"/>
                <a:cs typeface="Georgia"/>
              </a:rPr>
              <a:t>g</a:t>
            </a:r>
            <a:r>
              <a:rPr sz="1200" b="1" spc="-72" dirty="0">
                <a:latin typeface="Georgia"/>
                <a:cs typeface="Georgia"/>
              </a:rPr>
              <a:t>a</a:t>
            </a:r>
            <a:r>
              <a:rPr sz="1200" b="1" dirty="0">
                <a:latin typeface="Georgia"/>
                <a:cs typeface="Georgia"/>
              </a:rPr>
              <a:t>l                                                                   </a:t>
            </a:r>
            <a:r>
              <a:rPr sz="1200" b="1" spc="104" dirty="0">
                <a:latin typeface="Georgia"/>
                <a:cs typeface="Georgia"/>
              </a:rPr>
              <a:t> </a:t>
            </a:r>
            <a:r>
              <a:rPr sz="1200" b="1" spc="33" dirty="0">
                <a:latin typeface="Georgia"/>
                <a:cs typeface="Georgia"/>
              </a:rPr>
              <a:t>s</a:t>
            </a:r>
            <a:r>
              <a:rPr sz="1200" b="1" dirty="0">
                <a:latin typeface="Georgia"/>
                <a:cs typeface="Georgia"/>
              </a:rPr>
              <a:t>t</a:t>
            </a:r>
            <a:r>
              <a:rPr sz="1200" b="1" spc="-239" dirty="0">
                <a:latin typeface="Georgia"/>
                <a:cs typeface="Georgia"/>
              </a:rPr>
              <a:t> </a:t>
            </a:r>
            <a:r>
              <a:rPr sz="1200" b="1" spc="45" dirty="0">
                <a:latin typeface="Georgia"/>
                <a:cs typeface="Georgia"/>
              </a:rPr>
              <a:t>i</a:t>
            </a:r>
            <a:r>
              <a:rPr sz="1200" b="1" spc="79" dirty="0">
                <a:latin typeface="Georgia"/>
                <a:cs typeface="Georgia"/>
              </a:rPr>
              <a:t>m</a:t>
            </a:r>
            <a:r>
              <a:rPr sz="1200" b="1" spc="-79" dirty="0">
                <a:latin typeface="Georgia"/>
                <a:cs typeface="Georgia"/>
              </a:rPr>
              <a:t>u</a:t>
            </a:r>
            <a:r>
              <a:rPr sz="1200" b="1" spc="52" dirty="0">
                <a:latin typeface="Georgia"/>
                <a:cs typeface="Georgia"/>
              </a:rPr>
              <a:t>l</a:t>
            </a:r>
            <a:r>
              <a:rPr sz="1200" b="1" spc="-72" dirty="0">
                <a:latin typeface="Georgia"/>
                <a:cs typeface="Georgia"/>
              </a:rPr>
              <a:t>a</a:t>
            </a:r>
            <a:r>
              <a:rPr sz="1200" b="1" spc="-67" dirty="0">
                <a:latin typeface="Georgia"/>
                <a:cs typeface="Georgia"/>
              </a:rPr>
              <a:t>s</a:t>
            </a:r>
            <a:r>
              <a:rPr sz="1200" b="1" dirty="0">
                <a:latin typeface="Georgia"/>
                <a:cs typeface="Georgia"/>
              </a:rPr>
              <a:t>i</a:t>
            </a:r>
            <a:r>
              <a:rPr sz="1200" b="1" spc="17" dirty="0">
                <a:latin typeface="Georgia"/>
                <a:cs typeface="Georgia"/>
              </a:rPr>
              <a:t> </a:t>
            </a:r>
            <a:r>
              <a:rPr sz="1200" b="1" spc="33" dirty="0">
                <a:latin typeface="Georgia"/>
                <a:cs typeface="Georgia"/>
              </a:rPr>
              <a:t>s</a:t>
            </a:r>
            <a:r>
              <a:rPr sz="1200" b="1" spc="-39" dirty="0">
                <a:latin typeface="Georgia"/>
                <a:cs typeface="Georgia"/>
              </a:rPr>
              <a:t>e</a:t>
            </a:r>
            <a:r>
              <a:rPr sz="1200" b="1" spc="5" dirty="0">
                <a:latin typeface="Georgia"/>
                <a:cs typeface="Georgia"/>
              </a:rPr>
              <a:t>n</a:t>
            </a:r>
            <a:r>
              <a:rPr sz="1200" b="1" spc="33" dirty="0">
                <a:latin typeface="Georgia"/>
                <a:cs typeface="Georgia"/>
              </a:rPr>
              <a:t>s</a:t>
            </a:r>
            <a:r>
              <a:rPr sz="1200" b="1" spc="-25" dirty="0">
                <a:latin typeface="Georgia"/>
                <a:cs typeface="Georgia"/>
              </a:rPr>
              <a:t>o</a:t>
            </a:r>
            <a:r>
              <a:rPr sz="1200" b="1" dirty="0">
                <a:latin typeface="Georgia"/>
                <a:cs typeface="Georgia"/>
              </a:rPr>
              <a:t>r</a:t>
            </a:r>
            <a:r>
              <a:rPr sz="1200" b="1" spc="-105" dirty="0">
                <a:latin typeface="Georgia"/>
                <a:cs typeface="Georgia"/>
              </a:rPr>
              <a:t> </a:t>
            </a:r>
            <a:r>
              <a:rPr sz="1200" b="1" spc="52" dirty="0">
                <a:latin typeface="Georgia"/>
                <a:cs typeface="Georgia"/>
              </a:rPr>
              <a:t>j</a:t>
            </a:r>
            <a:r>
              <a:rPr sz="1200" b="1" spc="-72" dirty="0">
                <a:latin typeface="Georgia"/>
                <a:cs typeface="Georgia"/>
              </a:rPr>
              <a:t>a</a:t>
            </a:r>
            <a:r>
              <a:rPr sz="1200" b="1" spc="-19" dirty="0">
                <a:latin typeface="Georgia"/>
                <a:cs typeface="Georgia"/>
              </a:rPr>
              <a:t>m</a:t>
            </a:r>
            <a:r>
              <a:rPr sz="1200" b="1" spc="-72" dirty="0">
                <a:latin typeface="Georgia"/>
                <a:cs typeface="Georgia"/>
              </a:rPr>
              <a:t>a</a:t>
            </a:r>
            <a:r>
              <a:rPr sz="1200" b="1" dirty="0">
                <a:latin typeface="Georgia"/>
                <a:cs typeface="Georgia"/>
              </a:rPr>
              <a:t>k</a:t>
            </a:r>
            <a:endParaRPr sz="1200" dirty="0">
              <a:latin typeface="Georgia"/>
              <a:cs typeface="Georgia"/>
            </a:endParaRPr>
          </a:p>
          <a:p>
            <a:pPr marL="1106142" marR="4171806" indent="415279">
              <a:lnSpc>
                <a:spcPts val="1439"/>
              </a:lnSpc>
              <a:spcBef>
                <a:spcPts val="1188"/>
              </a:spcBef>
            </a:pPr>
            <a:r>
              <a:rPr sz="1200" b="1" spc="39" dirty="0">
                <a:latin typeface="Georgia"/>
                <a:cs typeface="Georgia"/>
              </a:rPr>
              <a:t>p</a:t>
            </a:r>
            <a:r>
              <a:rPr sz="1200" b="1" spc="19" dirty="0">
                <a:latin typeface="Georgia"/>
                <a:cs typeface="Georgia"/>
              </a:rPr>
              <a:t>r</a:t>
            </a:r>
            <a:r>
              <a:rPr sz="1200" b="1" spc="72" dirty="0">
                <a:latin typeface="Georgia"/>
                <a:cs typeface="Georgia"/>
              </a:rPr>
              <a:t>o</a:t>
            </a:r>
            <a:r>
              <a:rPr sz="1200" b="1" spc="45" dirty="0">
                <a:latin typeface="Georgia"/>
                <a:cs typeface="Georgia"/>
              </a:rPr>
              <a:t>g</a:t>
            </a:r>
            <a:r>
              <a:rPr sz="1200" b="1" spc="-79" dirty="0">
                <a:latin typeface="Georgia"/>
                <a:cs typeface="Georgia"/>
              </a:rPr>
              <a:t>r</a:t>
            </a:r>
            <a:r>
              <a:rPr sz="1200" b="1" spc="52" dirty="0">
                <a:latin typeface="Georgia"/>
                <a:cs typeface="Georgia"/>
              </a:rPr>
              <a:t>e</a:t>
            </a:r>
            <a:r>
              <a:rPr sz="1200" b="1" spc="-67" dirty="0">
                <a:latin typeface="Georgia"/>
                <a:cs typeface="Georgia"/>
              </a:rPr>
              <a:t>s</a:t>
            </a:r>
            <a:r>
              <a:rPr sz="1200" b="1" dirty="0">
                <a:latin typeface="Georgia"/>
                <a:cs typeface="Georgia"/>
              </a:rPr>
              <a:t>i</a:t>
            </a:r>
            <a:r>
              <a:rPr sz="1200" b="1" spc="-27" dirty="0">
                <a:latin typeface="Georgia"/>
                <a:cs typeface="Georgia"/>
              </a:rPr>
              <a:t> </a:t>
            </a:r>
            <a:r>
              <a:rPr sz="1200" b="1" spc="33" dirty="0">
                <a:latin typeface="Georgia"/>
                <a:cs typeface="Georgia"/>
              </a:rPr>
              <a:t>s</a:t>
            </a:r>
            <a:r>
              <a:rPr sz="1200" b="1" spc="25" dirty="0">
                <a:latin typeface="Georgia"/>
                <a:cs typeface="Georgia"/>
              </a:rPr>
              <a:t>a</a:t>
            </a:r>
            <a:r>
              <a:rPr sz="1200" b="1" spc="-19" dirty="0">
                <a:latin typeface="Georgia"/>
                <a:cs typeface="Georgia"/>
              </a:rPr>
              <a:t>t</a:t>
            </a:r>
            <a:r>
              <a:rPr sz="1200" b="1" dirty="0">
                <a:latin typeface="Georgia"/>
                <a:cs typeface="Georgia"/>
              </a:rPr>
              <a:t>u</a:t>
            </a:r>
            <a:r>
              <a:rPr sz="1200" b="1" spc="-16" dirty="0">
                <a:latin typeface="Georgia"/>
                <a:cs typeface="Georgia"/>
              </a:rPr>
              <a:t> </a:t>
            </a:r>
            <a:r>
              <a:rPr sz="1200" b="1" spc="45" dirty="0">
                <a:latin typeface="Georgia"/>
                <a:cs typeface="Georgia"/>
              </a:rPr>
              <a:t>j</a:t>
            </a:r>
            <a:r>
              <a:rPr sz="1200" b="1" spc="-72" dirty="0">
                <a:latin typeface="Georgia"/>
                <a:cs typeface="Georgia"/>
              </a:rPr>
              <a:t>a</a:t>
            </a:r>
            <a:r>
              <a:rPr sz="1200" b="1" spc="-45" dirty="0">
                <a:latin typeface="Georgia"/>
                <a:cs typeface="Georgia"/>
              </a:rPr>
              <a:t>l</a:t>
            </a:r>
            <a:r>
              <a:rPr sz="1200" b="1" spc="-79" dirty="0">
                <a:latin typeface="Georgia"/>
                <a:cs typeface="Georgia"/>
              </a:rPr>
              <a:t>u</a:t>
            </a:r>
            <a:r>
              <a:rPr sz="1200" b="1" dirty="0">
                <a:latin typeface="Georgia"/>
                <a:cs typeface="Georgia"/>
              </a:rPr>
              <a:t>r                                                                           </a:t>
            </a:r>
            <a:r>
              <a:rPr sz="1200" b="1" spc="39" dirty="0">
                <a:latin typeface="Georgia"/>
                <a:cs typeface="Georgia"/>
              </a:rPr>
              <a:t> p</a:t>
            </a:r>
            <a:r>
              <a:rPr sz="1200" b="1" spc="19" dirty="0">
                <a:latin typeface="Georgia"/>
                <a:cs typeface="Georgia"/>
              </a:rPr>
              <a:t>r</a:t>
            </a:r>
            <a:r>
              <a:rPr sz="1200" b="1" spc="72" dirty="0">
                <a:latin typeface="Georgia"/>
                <a:cs typeface="Georgia"/>
              </a:rPr>
              <a:t>o</a:t>
            </a:r>
            <a:r>
              <a:rPr sz="1200" b="1" spc="52" dirty="0">
                <a:latin typeface="Georgia"/>
                <a:cs typeface="Georgia"/>
              </a:rPr>
              <a:t>g</a:t>
            </a:r>
            <a:r>
              <a:rPr sz="1200" b="1" spc="-79" dirty="0">
                <a:latin typeface="Georgia"/>
                <a:cs typeface="Georgia"/>
              </a:rPr>
              <a:t>r</a:t>
            </a:r>
            <a:r>
              <a:rPr sz="1200" b="1" spc="52" dirty="0">
                <a:latin typeface="Georgia"/>
                <a:cs typeface="Georgia"/>
              </a:rPr>
              <a:t>e</a:t>
            </a:r>
            <a:r>
              <a:rPr sz="1200" b="1" spc="-67" dirty="0">
                <a:latin typeface="Georgia"/>
                <a:cs typeface="Georgia"/>
              </a:rPr>
              <a:t>s</a:t>
            </a:r>
            <a:r>
              <a:rPr sz="1200" b="1" dirty="0">
                <a:latin typeface="Georgia"/>
                <a:cs typeface="Georgia"/>
              </a:rPr>
              <a:t>i</a:t>
            </a:r>
            <a:r>
              <a:rPr sz="1200" b="1" spc="-27" dirty="0">
                <a:latin typeface="Georgia"/>
                <a:cs typeface="Georgia"/>
              </a:rPr>
              <a:t> </a:t>
            </a:r>
            <a:r>
              <a:rPr sz="1200" b="1" spc="59" dirty="0">
                <a:latin typeface="Georgia"/>
                <a:cs typeface="Georgia"/>
              </a:rPr>
              <a:t>b</a:t>
            </a:r>
            <a:r>
              <a:rPr sz="1200" b="1" spc="-72" dirty="0">
                <a:latin typeface="Georgia"/>
                <a:cs typeface="Georgia"/>
              </a:rPr>
              <a:t>a</a:t>
            </a:r>
            <a:r>
              <a:rPr sz="1200" b="1" dirty="0">
                <a:latin typeface="Georgia"/>
                <a:cs typeface="Georgia"/>
              </a:rPr>
              <a:t>n</a:t>
            </a:r>
            <a:r>
              <a:rPr sz="1200" b="1" spc="67" dirty="0">
                <a:latin typeface="Georgia"/>
                <a:cs typeface="Georgia"/>
              </a:rPr>
              <a:t>y</a:t>
            </a:r>
            <a:r>
              <a:rPr sz="1200" b="1" spc="-72" dirty="0">
                <a:latin typeface="Georgia"/>
                <a:cs typeface="Georgia"/>
              </a:rPr>
              <a:t>a</a:t>
            </a:r>
            <a:r>
              <a:rPr sz="1200" b="1" dirty="0">
                <a:latin typeface="Georgia"/>
                <a:cs typeface="Georgia"/>
              </a:rPr>
              <a:t>k</a:t>
            </a:r>
            <a:r>
              <a:rPr sz="1200" b="1" spc="-20" dirty="0">
                <a:latin typeface="Georgia"/>
                <a:cs typeface="Georgia"/>
              </a:rPr>
              <a:t> </a:t>
            </a:r>
            <a:r>
              <a:rPr sz="1200" b="1" spc="45" dirty="0">
                <a:latin typeface="Georgia"/>
                <a:cs typeface="Georgia"/>
              </a:rPr>
              <a:t>j</a:t>
            </a:r>
            <a:r>
              <a:rPr sz="1200" b="1" spc="25" dirty="0">
                <a:latin typeface="Georgia"/>
                <a:cs typeface="Georgia"/>
              </a:rPr>
              <a:t>a</a:t>
            </a:r>
            <a:r>
              <a:rPr sz="1200" b="1" spc="-45" dirty="0">
                <a:latin typeface="Georgia"/>
                <a:cs typeface="Georgia"/>
              </a:rPr>
              <a:t>l</a:t>
            </a:r>
            <a:r>
              <a:rPr sz="1200" b="1" spc="-79" dirty="0">
                <a:latin typeface="Georgia"/>
                <a:cs typeface="Georgia"/>
              </a:rPr>
              <a:t>u</a:t>
            </a:r>
            <a:r>
              <a:rPr sz="1200" b="1" dirty="0">
                <a:latin typeface="Georgia"/>
                <a:cs typeface="Georgia"/>
              </a:rPr>
              <a:t>r </a:t>
            </a:r>
            <a:endParaRPr sz="1200" dirty="0">
              <a:latin typeface="Georgia"/>
              <a:cs typeface="Georgia"/>
            </a:endParaRPr>
          </a:p>
          <a:p>
            <a:pPr marL="1106142" marR="4171806">
              <a:lnSpc>
                <a:spcPts val="1439"/>
              </a:lnSpc>
              <a:spcBef>
                <a:spcPts val="1189"/>
              </a:spcBef>
            </a:pPr>
            <a:r>
              <a:rPr sz="1200" b="1" dirty="0">
                <a:latin typeface="Georgia"/>
                <a:cs typeface="Georgia"/>
              </a:rPr>
              <a:t>m</a:t>
            </a:r>
            <a:r>
              <a:rPr sz="1200" b="1" spc="-120" dirty="0">
                <a:latin typeface="Georgia"/>
                <a:cs typeface="Georgia"/>
              </a:rPr>
              <a:t> </a:t>
            </a:r>
            <a:r>
              <a:rPr sz="1200" b="1" spc="52" dirty="0">
                <a:latin typeface="Georgia"/>
                <a:cs typeface="Georgia"/>
              </a:rPr>
              <a:t>e</a:t>
            </a:r>
            <a:r>
              <a:rPr sz="1200" b="1" spc="-59" dirty="0">
                <a:latin typeface="Georgia"/>
                <a:cs typeface="Georgia"/>
              </a:rPr>
              <a:t>d</a:t>
            </a:r>
            <a:r>
              <a:rPr sz="1200" b="1" spc="39" dirty="0">
                <a:latin typeface="Georgia"/>
                <a:cs typeface="Georgia"/>
              </a:rPr>
              <a:t>i</a:t>
            </a:r>
            <a:r>
              <a:rPr sz="1200" b="1" dirty="0">
                <a:latin typeface="Georgia"/>
                <a:cs typeface="Georgia"/>
              </a:rPr>
              <a:t>a</a:t>
            </a:r>
            <a:r>
              <a:rPr sz="1200" b="1" spc="-125" dirty="0">
                <a:latin typeface="Georgia"/>
                <a:cs typeface="Georgia"/>
              </a:rPr>
              <a:t> </a:t>
            </a:r>
            <a:r>
              <a:rPr sz="1200" b="1" spc="39" dirty="0">
                <a:latin typeface="Georgia"/>
                <a:cs typeface="Georgia"/>
              </a:rPr>
              <a:t>p</a:t>
            </a:r>
            <a:r>
              <a:rPr sz="1200" b="1" spc="-39" dirty="0">
                <a:latin typeface="Georgia"/>
                <a:cs typeface="Georgia"/>
              </a:rPr>
              <a:t>e</a:t>
            </a:r>
            <a:r>
              <a:rPr sz="1200" b="1" spc="-25" dirty="0">
                <a:latin typeface="Georgia"/>
                <a:cs typeface="Georgia"/>
              </a:rPr>
              <a:t>m</a:t>
            </a:r>
            <a:r>
              <a:rPr sz="1200" b="1" spc="-39" dirty="0">
                <a:latin typeface="Georgia"/>
                <a:cs typeface="Georgia"/>
              </a:rPr>
              <a:t>be</a:t>
            </a:r>
            <a:r>
              <a:rPr sz="1200" b="1" spc="52" dirty="0">
                <a:latin typeface="Georgia"/>
                <a:cs typeface="Georgia"/>
              </a:rPr>
              <a:t>l</a:t>
            </a:r>
            <a:r>
              <a:rPr sz="1200" b="1" spc="-72" dirty="0">
                <a:latin typeface="Georgia"/>
                <a:cs typeface="Georgia"/>
              </a:rPr>
              <a:t>a</a:t>
            </a:r>
            <a:r>
              <a:rPr sz="1200" b="1" spc="-52" dirty="0">
                <a:latin typeface="Georgia"/>
                <a:cs typeface="Georgia"/>
              </a:rPr>
              <a:t>j</a:t>
            </a:r>
            <a:r>
              <a:rPr sz="1200" b="1" spc="25" dirty="0">
                <a:latin typeface="Georgia"/>
                <a:cs typeface="Georgia"/>
              </a:rPr>
              <a:t>a</a:t>
            </a:r>
            <a:r>
              <a:rPr sz="1200" b="1" spc="-72" dirty="0">
                <a:latin typeface="Georgia"/>
                <a:cs typeface="Georgia"/>
              </a:rPr>
              <a:t>ra</a:t>
            </a:r>
            <a:r>
              <a:rPr sz="1200" b="1" dirty="0">
                <a:latin typeface="Georgia"/>
                <a:cs typeface="Georgia"/>
              </a:rPr>
              <a:t>n</a:t>
            </a:r>
            <a:r>
              <a:rPr sz="1200" b="1" spc="115" dirty="0">
                <a:latin typeface="Georgia"/>
                <a:cs typeface="Georgia"/>
              </a:rPr>
              <a:t> </a:t>
            </a:r>
            <a:r>
              <a:rPr sz="1200" b="1" dirty="0">
                <a:latin typeface="Georgia"/>
                <a:cs typeface="Georgia"/>
              </a:rPr>
              <a:t>t</a:t>
            </a:r>
            <a:r>
              <a:rPr sz="1200" b="1" spc="-239" dirty="0">
                <a:latin typeface="Georgia"/>
                <a:cs typeface="Georgia"/>
              </a:rPr>
              <a:t> </a:t>
            </a:r>
            <a:r>
              <a:rPr sz="1200" b="1" spc="19" dirty="0">
                <a:latin typeface="Georgia"/>
                <a:cs typeface="Georgia"/>
              </a:rPr>
              <a:t>u</a:t>
            </a:r>
            <a:r>
              <a:rPr sz="1200" b="1" dirty="0">
                <a:latin typeface="Georgia"/>
                <a:cs typeface="Georgia"/>
              </a:rPr>
              <a:t>n</a:t>
            </a:r>
            <a:r>
              <a:rPr sz="1200" b="1" spc="-52" dirty="0">
                <a:latin typeface="Georgia"/>
                <a:cs typeface="Georgia"/>
              </a:rPr>
              <a:t>gg</a:t>
            </a:r>
            <a:r>
              <a:rPr sz="1200" b="1" spc="25" dirty="0">
                <a:latin typeface="Georgia"/>
                <a:cs typeface="Georgia"/>
              </a:rPr>
              <a:t>a</a:t>
            </a:r>
            <a:r>
              <a:rPr sz="1200" b="1" dirty="0">
                <a:latin typeface="Georgia"/>
                <a:cs typeface="Georgia"/>
              </a:rPr>
              <a:t>l                                                                         </a:t>
            </a:r>
            <a:r>
              <a:rPr sz="1200" b="1" spc="313" dirty="0">
                <a:latin typeface="Georgia"/>
                <a:cs typeface="Georgia"/>
              </a:rPr>
              <a:t> </a:t>
            </a:r>
            <a:r>
              <a:rPr sz="1200" b="1" dirty="0">
                <a:latin typeface="Georgia"/>
                <a:cs typeface="Georgia"/>
              </a:rPr>
              <a:t>m</a:t>
            </a:r>
            <a:r>
              <a:rPr sz="1200" b="1" spc="-120" dirty="0">
                <a:latin typeface="Georgia"/>
                <a:cs typeface="Georgia"/>
              </a:rPr>
              <a:t> </a:t>
            </a:r>
            <a:r>
              <a:rPr sz="1200" b="1" spc="19" dirty="0">
                <a:latin typeface="Georgia"/>
                <a:cs typeface="Georgia"/>
              </a:rPr>
              <a:t>u</a:t>
            </a:r>
            <a:r>
              <a:rPr sz="1200" b="1" spc="-45" dirty="0">
                <a:latin typeface="Georgia"/>
                <a:cs typeface="Georgia"/>
              </a:rPr>
              <a:t>l</a:t>
            </a:r>
            <a:r>
              <a:rPr sz="1200" b="1" dirty="0">
                <a:latin typeface="Georgia"/>
                <a:cs typeface="Georgia"/>
              </a:rPr>
              <a:t>t</a:t>
            </a:r>
            <a:r>
              <a:rPr sz="1200" b="1" spc="-239" dirty="0">
                <a:latin typeface="Georgia"/>
                <a:cs typeface="Georgia"/>
              </a:rPr>
              <a:t> </a:t>
            </a:r>
            <a:r>
              <a:rPr sz="1200" b="1" dirty="0">
                <a:latin typeface="Georgia"/>
                <a:cs typeface="Georgia"/>
              </a:rPr>
              <a:t>i</a:t>
            </a:r>
            <a:r>
              <a:rPr sz="1200" b="1" spc="-179" dirty="0">
                <a:latin typeface="Georgia"/>
                <a:cs typeface="Georgia"/>
              </a:rPr>
              <a:t> </a:t>
            </a:r>
            <a:r>
              <a:rPr sz="1200" b="1" spc="79" dirty="0">
                <a:latin typeface="Georgia"/>
                <a:cs typeface="Georgia"/>
              </a:rPr>
              <a:t>m</a:t>
            </a:r>
            <a:r>
              <a:rPr sz="1200" b="1" spc="-45" dirty="0">
                <a:latin typeface="Georgia"/>
                <a:cs typeface="Georgia"/>
              </a:rPr>
              <a:t>e</a:t>
            </a:r>
            <a:r>
              <a:rPr sz="1200" b="1" spc="-67" dirty="0">
                <a:latin typeface="Georgia"/>
                <a:cs typeface="Georgia"/>
              </a:rPr>
              <a:t>d</a:t>
            </a:r>
            <a:r>
              <a:rPr sz="1200" b="1" spc="39" dirty="0">
                <a:latin typeface="Georgia"/>
                <a:cs typeface="Georgia"/>
              </a:rPr>
              <a:t>i</a:t>
            </a:r>
            <a:r>
              <a:rPr sz="1200" b="1" dirty="0">
                <a:latin typeface="Georgia"/>
                <a:cs typeface="Georgia"/>
              </a:rPr>
              <a:t>a</a:t>
            </a:r>
            <a:endParaRPr sz="1200" dirty="0">
              <a:latin typeface="Georgia"/>
              <a:cs typeface="Georgia"/>
            </a:endParaRPr>
          </a:p>
          <a:p>
            <a:pPr marL="1480676" marR="4208359" algn="ctr">
              <a:lnSpc>
                <a:spcPct val="94685"/>
              </a:lnSpc>
              <a:spcBef>
                <a:spcPts val="1189"/>
              </a:spcBef>
            </a:pPr>
            <a:r>
              <a:rPr sz="1200" b="1" spc="25" dirty="0">
                <a:latin typeface="Georgia"/>
                <a:cs typeface="Georgia"/>
              </a:rPr>
              <a:t>a</a:t>
            </a:r>
            <a:r>
              <a:rPr sz="1200" b="1" spc="79" dirty="0">
                <a:latin typeface="Georgia"/>
                <a:cs typeface="Georgia"/>
              </a:rPr>
              <a:t>k</a:t>
            </a:r>
            <a:r>
              <a:rPr sz="1200" b="1" dirty="0">
                <a:latin typeface="Georgia"/>
                <a:cs typeface="Georgia"/>
              </a:rPr>
              <a:t>t</a:t>
            </a:r>
            <a:r>
              <a:rPr sz="1200" b="1" spc="-239" dirty="0">
                <a:latin typeface="Georgia"/>
                <a:cs typeface="Georgia"/>
              </a:rPr>
              <a:t> </a:t>
            </a:r>
            <a:r>
              <a:rPr sz="1200" b="1" spc="-52" dirty="0">
                <a:latin typeface="Georgia"/>
                <a:cs typeface="Georgia"/>
              </a:rPr>
              <a:t>i</a:t>
            </a:r>
            <a:r>
              <a:rPr sz="1200" b="1" spc="67" dirty="0">
                <a:latin typeface="Georgia"/>
                <a:cs typeface="Georgia"/>
              </a:rPr>
              <a:t>v</a:t>
            </a:r>
            <a:r>
              <a:rPr sz="1200" b="1" spc="39" dirty="0">
                <a:latin typeface="Georgia"/>
                <a:cs typeface="Georgia"/>
              </a:rPr>
              <a:t>i</a:t>
            </a:r>
            <a:r>
              <a:rPr sz="1200" b="1" spc="-19" dirty="0">
                <a:latin typeface="Georgia"/>
                <a:cs typeface="Georgia"/>
              </a:rPr>
              <a:t>t</a:t>
            </a:r>
            <a:r>
              <a:rPr sz="1200" b="1" spc="25" dirty="0">
                <a:latin typeface="Georgia"/>
                <a:cs typeface="Georgia"/>
              </a:rPr>
              <a:t>a</a:t>
            </a:r>
            <a:r>
              <a:rPr sz="1200" b="1" dirty="0">
                <a:latin typeface="Georgia"/>
                <a:cs typeface="Georgia"/>
              </a:rPr>
              <a:t>s</a:t>
            </a:r>
            <a:r>
              <a:rPr sz="1200" b="1" spc="-109" dirty="0">
                <a:latin typeface="Georgia"/>
                <a:cs typeface="Georgia"/>
              </a:rPr>
              <a:t> </a:t>
            </a:r>
            <a:r>
              <a:rPr sz="1200" b="1" dirty="0">
                <a:latin typeface="Georgia"/>
                <a:cs typeface="Georgia"/>
              </a:rPr>
              <a:t>t</a:t>
            </a:r>
            <a:r>
              <a:rPr sz="1200" b="1" spc="-239" dirty="0">
                <a:latin typeface="Georgia"/>
                <a:cs typeface="Georgia"/>
              </a:rPr>
              <a:t> </a:t>
            </a:r>
            <a:r>
              <a:rPr sz="1200" b="1" spc="-39" dirty="0">
                <a:latin typeface="Georgia"/>
                <a:cs typeface="Georgia"/>
              </a:rPr>
              <a:t>e</a:t>
            </a:r>
            <a:r>
              <a:rPr sz="1200" b="1" spc="25" dirty="0">
                <a:latin typeface="Georgia"/>
                <a:cs typeface="Georgia"/>
              </a:rPr>
              <a:t>r</a:t>
            </a:r>
            <a:r>
              <a:rPr sz="1200" b="1" spc="-59" dirty="0">
                <a:latin typeface="Georgia"/>
                <a:cs typeface="Georgia"/>
              </a:rPr>
              <a:t>i</a:t>
            </a:r>
            <a:r>
              <a:rPr sz="1200" b="1" spc="33" dirty="0">
                <a:latin typeface="Georgia"/>
                <a:cs typeface="Georgia"/>
              </a:rPr>
              <a:t>s</a:t>
            </a:r>
            <a:r>
              <a:rPr sz="1200" b="1" spc="-25" dirty="0">
                <a:latin typeface="Georgia"/>
                <a:cs typeface="Georgia"/>
              </a:rPr>
              <a:t>o</a:t>
            </a:r>
            <a:r>
              <a:rPr sz="1200" b="1" spc="-45" dirty="0">
                <a:latin typeface="Georgia"/>
                <a:cs typeface="Georgia"/>
              </a:rPr>
              <a:t>l</a:t>
            </a:r>
            <a:r>
              <a:rPr sz="1200" b="1" spc="-72" dirty="0">
                <a:latin typeface="Georgia"/>
                <a:cs typeface="Georgia"/>
              </a:rPr>
              <a:t>a</a:t>
            </a:r>
            <a:r>
              <a:rPr sz="1200" b="1" spc="33" dirty="0">
                <a:latin typeface="Georgia"/>
                <a:cs typeface="Georgia"/>
              </a:rPr>
              <a:t>s</a:t>
            </a:r>
            <a:r>
              <a:rPr sz="1200" b="1" dirty="0">
                <a:latin typeface="Georgia"/>
                <a:cs typeface="Georgia"/>
              </a:rPr>
              <a:t>i                                                                            </a:t>
            </a:r>
            <a:r>
              <a:rPr sz="1200" b="1" spc="24" dirty="0">
                <a:latin typeface="Georgia"/>
                <a:cs typeface="Georgia"/>
              </a:rPr>
              <a:t> </a:t>
            </a:r>
            <a:r>
              <a:rPr sz="1200" b="1" spc="25" dirty="0">
                <a:latin typeface="Georgia"/>
                <a:cs typeface="Georgia"/>
              </a:rPr>
              <a:t>a</a:t>
            </a:r>
            <a:r>
              <a:rPr sz="1200" b="1" spc="79" dirty="0">
                <a:latin typeface="Georgia"/>
                <a:cs typeface="Georgia"/>
              </a:rPr>
              <a:t>k</a:t>
            </a:r>
            <a:r>
              <a:rPr sz="1200" b="1" dirty="0">
                <a:latin typeface="Georgia"/>
                <a:cs typeface="Georgia"/>
              </a:rPr>
              <a:t>t</a:t>
            </a:r>
            <a:r>
              <a:rPr sz="1200" b="1" spc="-239" dirty="0">
                <a:latin typeface="Georgia"/>
                <a:cs typeface="Georgia"/>
              </a:rPr>
              <a:t> </a:t>
            </a:r>
            <a:r>
              <a:rPr sz="1200" b="1" spc="-59" dirty="0">
                <a:latin typeface="Georgia"/>
                <a:cs typeface="Georgia"/>
              </a:rPr>
              <a:t>i</a:t>
            </a:r>
            <a:r>
              <a:rPr sz="1200" b="1" spc="67" dirty="0">
                <a:latin typeface="Georgia"/>
                <a:cs typeface="Georgia"/>
              </a:rPr>
              <a:t>v</a:t>
            </a:r>
            <a:r>
              <a:rPr sz="1200" b="1" spc="39" dirty="0">
                <a:latin typeface="Georgia"/>
                <a:cs typeface="Georgia"/>
              </a:rPr>
              <a:t>i</a:t>
            </a:r>
            <a:r>
              <a:rPr sz="1200" b="1" spc="-19" dirty="0">
                <a:latin typeface="Georgia"/>
                <a:cs typeface="Georgia"/>
              </a:rPr>
              <a:t>t</a:t>
            </a:r>
            <a:r>
              <a:rPr sz="1200" b="1" spc="25" dirty="0">
                <a:latin typeface="Georgia"/>
                <a:cs typeface="Georgia"/>
              </a:rPr>
              <a:t>a</a:t>
            </a:r>
            <a:r>
              <a:rPr sz="1200" b="1" dirty="0">
                <a:latin typeface="Georgia"/>
                <a:cs typeface="Georgia"/>
              </a:rPr>
              <a:t>s</a:t>
            </a:r>
            <a:r>
              <a:rPr sz="1200" b="1" spc="-116" dirty="0">
                <a:latin typeface="Georgia"/>
                <a:cs typeface="Georgia"/>
              </a:rPr>
              <a:t> </a:t>
            </a:r>
            <a:r>
              <a:rPr sz="1200" b="1" spc="79" dirty="0">
                <a:latin typeface="Georgia"/>
                <a:cs typeface="Georgia"/>
              </a:rPr>
              <a:t>k</a:t>
            </a:r>
            <a:r>
              <a:rPr sz="1200" b="1" spc="-25" dirty="0">
                <a:latin typeface="Georgia"/>
                <a:cs typeface="Georgia"/>
              </a:rPr>
              <a:t>o</a:t>
            </a:r>
            <a:r>
              <a:rPr sz="1200" b="1" spc="-45" dirty="0">
                <a:latin typeface="Georgia"/>
                <a:cs typeface="Georgia"/>
              </a:rPr>
              <a:t>l</a:t>
            </a:r>
            <a:r>
              <a:rPr sz="1200" b="1" spc="25" dirty="0">
                <a:latin typeface="Georgia"/>
                <a:cs typeface="Georgia"/>
              </a:rPr>
              <a:t>a</a:t>
            </a:r>
            <a:r>
              <a:rPr sz="1200" b="1" spc="-33" dirty="0">
                <a:latin typeface="Georgia"/>
                <a:cs typeface="Georgia"/>
              </a:rPr>
              <a:t>b</a:t>
            </a:r>
            <a:r>
              <a:rPr sz="1200" b="1" spc="-25" dirty="0">
                <a:latin typeface="Georgia"/>
                <a:cs typeface="Georgia"/>
              </a:rPr>
              <a:t>o</a:t>
            </a:r>
            <a:r>
              <a:rPr sz="1200" b="1" spc="-72" dirty="0">
                <a:latin typeface="Georgia"/>
                <a:cs typeface="Georgia"/>
              </a:rPr>
              <a:t>ra</a:t>
            </a:r>
            <a:r>
              <a:rPr sz="1200" b="1" dirty="0">
                <a:latin typeface="Georgia"/>
                <a:cs typeface="Georgia"/>
              </a:rPr>
              <a:t>t</a:t>
            </a:r>
            <a:r>
              <a:rPr sz="1200" b="1" spc="-105" dirty="0">
                <a:latin typeface="Georgia"/>
                <a:cs typeface="Georgia"/>
              </a:rPr>
              <a:t> </a:t>
            </a:r>
            <a:r>
              <a:rPr sz="1200" b="1" spc="-59" dirty="0">
                <a:latin typeface="Georgia"/>
                <a:cs typeface="Georgia"/>
              </a:rPr>
              <a:t>i</a:t>
            </a:r>
            <a:r>
              <a:rPr sz="1200" b="1" dirty="0">
                <a:latin typeface="Georgia"/>
                <a:cs typeface="Georgia"/>
              </a:rPr>
              <a:t>f</a:t>
            </a:r>
            <a:endParaRPr sz="1200" dirty="0">
              <a:latin typeface="Georgia"/>
              <a:cs typeface="Georgia"/>
            </a:endParaRPr>
          </a:p>
          <a:p>
            <a:pPr marL="1486708" marR="4147382" indent="-34711">
              <a:lnSpc>
                <a:spcPts val="1439"/>
              </a:lnSpc>
              <a:spcBef>
                <a:spcPts val="1187"/>
              </a:spcBef>
            </a:pPr>
            <a:r>
              <a:rPr sz="1200" b="1" dirty="0">
                <a:latin typeface="Georgia"/>
                <a:cs typeface="Georgia"/>
              </a:rPr>
              <a:t>t</a:t>
            </a:r>
            <a:r>
              <a:rPr sz="1200" b="1" spc="-233" dirty="0">
                <a:latin typeface="Georgia"/>
                <a:cs typeface="Georgia"/>
              </a:rPr>
              <a:t> </a:t>
            </a:r>
            <a:r>
              <a:rPr sz="1200" b="1" spc="19" dirty="0">
                <a:latin typeface="Georgia"/>
                <a:cs typeface="Georgia"/>
              </a:rPr>
              <a:t>r</a:t>
            </a:r>
            <a:r>
              <a:rPr sz="1200" b="1" spc="25" dirty="0">
                <a:latin typeface="Georgia"/>
                <a:cs typeface="Georgia"/>
              </a:rPr>
              <a:t>a</a:t>
            </a:r>
            <a:r>
              <a:rPr sz="1200" b="1" dirty="0">
                <a:latin typeface="Georgia"/>
                <a:cs typeface="Georgia"/>
              </a:rPr>
              <a:t>n</a:t>
            </a:r>
            <a:r>
              <a:rPr sz="1200" b="1" spc="-219" dirty="0">
                <a:latin typeface="Georgia"/>
                <a:cs typeface="Georgia"/>
              </a:rPr>
              <a:t> </a:t>
            </a:r>
            <a:r>
              <a:rPr sz="1200" b="1" spc="-67" dirty="0">
                <a:latin typeface="Georgia"/>
                <a:cs typeface="Georgia"/>
              </a:rPr>
              <a:t>s</a:t>
            </a:r>
            <a:r>
              <a:rPr sz="1200" b="1" spc="-19" dirty="0">
                <a:latin typeface="Georgia"/>
                <a:cs typeface="Georgia"/>
              </a:rPr>
              <a:t>m</a:t>
            </a:r>
            <a:r>
              <a:rPr sz="1200" b="1" spc="39" dirty="0">
                <a:latin typeface="Georgia"/>
                <a:cs typeface="Georgia"/>
              </a:rPr>
              <a:t>i</a:t>
            </a:r>
            <a:r>
              <a:rPr sz="1200" b="1" spc="-67" dirty="0">
                <a:latin typeface="Georgia"/>
                <a:cs typeface="Georgia"/>
              </a:rPr>
              <a:t>s</a:t>
            </a:r>
            <a:r>
              <a:rPr sz="1200" b="1" dirty="0">
                <a:latin typeface="Georgia"/>
                <a:cs typeface="Georgia"/>
              </a:rPr>
              <a:t>i</a:t>
            </a:r>
            <a:r>
              <a:rPr sz="1200" b="1" spc="-95" dirty="0">
                <a:latin typeface="Georgia"/>
                <a:cs typeface="Georgia"/>
              </a:rPr>
              <a:t> </a:t>
            </a:r>
            <a:r>
              <a:rPr sz="1200" b="1" spc="39" dirty="0">
                <a:latin typeface="Georgia"/>
                <a:cs typeface="Georgia"/>
              </a:rPr>
              <a:t>i</a:t>
            </a:r>
            <a:r>
              <a:rPr sz="1200" b="1" dirty="0">
                <a:latin typeface="Georgia"/>
                <a:cs typeface="Georgia"/>
              </a:rPr>
              <a:t>n</a:t>
            </a:r>
            <a:r>
              <a:rPr sz="1200" b="1" spc="-219" dirty="0">
                <a:latin typeface="Georgia"/>
                <a:cs typeface="Georgia"/>
              </a:rPr>
              <a:t> </a:t>
            </a:r>
            <a:r>
              <a:rPr sz="1200" b="1" spc="-12" dirty="0">
                <a:latin typeface="Georgia"/>
                <a:cs typeface="Georgia"/>
              </a:rPr>
              <a:t>f</a:t>
            </a:r>
            <a:r>
              <a:rPr sz="1200" b="1" spc="-25" dirty="0">
                <a:latin typeface="Georgia"/>
                <a:cs typeface="Georgia"/>
              </a:rPr>
              <a:t>o</a:t>
            </a:r>
            <a:r>
              <a:rPr sz="1200" b="1" spc="-72" dirty="0">
                <a:latin typeface="Georgia"/>
                <a:cs typeface="Georgia"/>
              </a:rPr>
              <a:t>r</a:t>
            </a:r>
            <a:r>
              <a:rPr sz="1200" b="1" spc="-25" dirty="0">
                <a:latin typeface="Georgia"/>
                <a:cs typeface="Georgia"/>
              </a:rPr>
              <a:t>m</a:t>
            </a:r>
            <a:r>
              <a:rPr sz="1200" b="1" spc="25" dirty="0">
                <a:latin typeface="Georgia"/>
                <a:cs typeface="Georgia"/>
              </a:rPr>
              <a:t>a</a:t>
            </a:r>
            <a:r>
              <a:rPr sz="1200" b="1" spc="-67" dirty="0">
                <a:latin typeface="Georgia"/>
                <a:cs typeface="Georgia"/>
              </a:rPr>
              <a:t>s</a:t>
            </a:r>
            <a:r>
              <a:rPr sz="1200" b="1" dirty="0">
                <a:latin typeface="Georgia"/>
                <a:cs typeface="Georgia"/>
              </a:rPr>
              <a:t>i                                                                         </a:t>
            </a:r>
            <a:r>
              <a:rPr sz="1200" b="1" spc="1" dirty="0">
                <a:latin typeface="Georgia"/>
                <a:cs typeface="Georgia"/>
              </a:rPr>
              <a:t> </a:t>
            </a:r>
            <a:r>
              <a:rPr sz="1200" b="1" spc="45" dirty="0">
                <a:latin typeface="Georgia"/>
                <a:cs typeface="Georgia"/>
              </a:rPr>
              <a:t>p</a:t>
            </a:r>
            <a:r>
              <a:rPr sz="1200" b="1" spc="52" dirty="0">
                <a:latin typeface="Georgia"/>
                <a:cs typeface="Georgia"/>
              </a:rPr>
              <a:t>e</a:t>
            </a:r>
            <a:r>
              <a:rPr sz="1200" b="1" spc="19" dirty="0">
                <a:latin typeface="Georgia"/>
                <a:cs typeface="Georgia"/>
              </a:rPr>
              <a:t>r</a:t>
            </a:r>
            <a:r>
              <a:rPr sz="1200" b="1" dirty="0">
                <a:latin typeface="Georgia"/>
                <a:cs typeface="Georgia"/>
              </a:rPr>
              <a:t>t</a:t>
            </a:r>
            <a:r>
              <a:rPr sz="1200" b="1" spc="-239" dirty="0">
                <a:latin typeface="Georgia"/>
                <a:cs typeface="Georgia"/>
              </a:rPr>
              <a:t> </a:t>
            </a:r>
            <a:r>
              <a:rPr sz="1200" b="1" spc="19" dirty="0">
                <a:latin typeface="Georgia"/>
                <a:cs typeface="Georgia"/>
              </a:rPr>
              <a:t>u</a:t>
            </a:r>
            <a:r>
              <a:rPr sz="1200" b="1" spc="-25" dirty="0">
                <a:latin typeface="Georgia"/>
                <a:cs typeface="Georgia"/>
              </a:rPr>
              <a:t>k</a:t>
            </a:r>
            <a:r>
              <a:rPr sz="1200" b="1" spc="-72" dirty="0">
                <a:latin typeface="Georgia"/>
                <a:cs typeface="Georgia"/>
              </a:rPr>
              <a:t>a</a:t>
            </a:r>
            <a:r>
              <a:rPr sz="1200" b="1" spc="-79" dirty="0">
                <a:latin typeface="Georgia"/>
                <a:cs typeface="Georgia"/>
              </a:rPr>
              <a:t>r</a:t>
            </a:r>
            <a:r>
              <a:rPr sz="1200" b="1" spc="-72" dirty="0">
                <a:latin typeface="Georgia"/>
                <a:cs typeface="Georgia"/>
              </a:rPr>
              <a:t>a</a:t>
            </a:r>
            <a:r>
              <a:rPr sz="1200" b="1" dirty="0">
                <a:latin typeface="Georgia"/>
                <a:cs typeface="Georgia"/>
              </a:rPr>
              <a:t>n</a:t>
            </a:r>
            <a:r>
              <a:rPr sz="1200" b="1" spc="20" dirty="0">
                <a:latin typeface="Georgia"/>
                <a:cs typeface="Georgia"/>
              </a:rPr>
              <a:t> </a:t>
            </a:r>
            <a:r>
              <a:rPr sz="1200" b="1" spc="39" dirty="0">
                <a:latin typeface="Georgia"/>
                <a:cs typeface="Georgia"/>
              </a:rPr>
              <a:t>i</a:t>
            </a:r>
            <a:r>
              <a:rPr sz="1200" b="1" dirty="0">
                <a:latin typeface="Georgia"/>
                <a:cs typeface="Georgia"/>
              </a:rPr>
              <a:t>n</a:t>
            </a:r>
            <a:r>
              <a:rPr sz="1200" b="1" spc="-219" dirty="0">
                <a:latin typeface="Georgia"/>
                <a:cs typeface="Georgia"/>
              </a:rPr>
              <a:t> </a:t>
            </a:r>
            <a:r>
              <a:rPr sz="1200" b="1" spc="-12" dirty="0">
                <a:latin typeface="Georgia"/>
                <a:cs typeface="Georgia"/>
              </a:rPr>
              <a:t>f</a:t>
            </a:r>
            <a:r>
              <a:rPr sz="1200" b="1" spc="72" dirty="0">
                <a:latin typeface="Georgia"/>
                <a:cs typeface="Georgia"/>
              </a:rPr>
              <a:t>o</a:t>
            </a:r>
            <a:r>
              <a:rPr sz="1200" b="1" spc="-79" dirty="0">
                <a:latin typeface="Georgia"/>
                <a:cs typeface="Georgia"/>
              </a:rPr>
              <a:t>r</a:t>
            </a:r>
            <a:r>
              <a:rPr sz="1200" b="1" spc="-25" dirty="0">
                <a:latin typeface="Georgia"/>
                <a:cs typeface="Georgia"/>
              </a:rPr>
              <a:t>m</a:t>
            </a:r>
            <a:r>
              <a:rPr sz="1200" b="1" spc="-72" dirty="0">
                <a:latin typeface="Georgia"/>
                <a:cs typeface="Georgia"/>
              </a:rPr>
              <a:t>a</a:t>
            </a:r>
            <a:r>
              <a:rPr sz="1200" b="1" spc="-67" dirty="0">
                <a:latin typeface="Georgia"/>
                <a:cs typeface="Georgia"/>
              </a:rPr>
              <a:t>s</a:t>
            </a:r>
            <a:r>
              <a:rPr sz="1200" b="1" dirty="0">
                <a:latin typeface="Georgia"/>
                <a:cs typeface="Georgia"/>
              </a:rPr>
              <a:t>i </a:t>
            </a:r>
            <a:endParaRPr sz="1200" dirty="0">
              <a:latin typeface="Georgia"/>
              <a:cs typeface="Georgia"/>
            </a:endParaRPr>
          </a:p>
          <a:p>
            <a:pPr marL="1486708" marR="4147382">
              <a:lnSpc>
                <a:spcPts val="1439"/>
              </a:lnSpc>
              <a:spcBef>
                <a:spcPts val="1180"/>
              </a:spcBef>
            </a:pPr>
            <a:r>
              <a:rPr sz="1200" b="1" spc="39" dirty="0">
                <a:latin typeface="Georgia"/>
                <a:cs typeface="Georgia"/>
              </a:rPr>
              <a:t>p</a:t>
            </a:r>
            <a:r>
              <a:rPr sz="1200" b="1" spc="59" dirty="0">
                <a:latin typeface="Georgia"/>
                <a:cs typeface="Georgia"/>
              </a:rPr>
              <a:t>e</a:t>
            </a:r>
            <a:r>
              <a:rPr sz="1200" b="1" spc="79" dirty="0">
                <a:latin typeface="Georgia"/>
                <a:cs typeface="Georgia"/>
              </a:rPr>
              <a:t>m</a:t>
            </a:r>
            <a:r>
              <a:rPr sz="1200" b="1" spc="-39" dirty="0">
                <a:latin typeface="Georgia"/>
                <a:cs typeface="Georgia"/>
              </a:rPr>
              <a:t>b</a:t>
            </a:r>
            <a:r>
              <a:rPr sz="1200" b="1" spc="59" dirty="0">
                <a:latin typeface="Georgia"/>
                <a:cs typeface="Georgia"/>
              </a:rPr>
              <a:t>e</a:t>
            </a:r>
            <a:r>
              <a:rPr sz="1200" b="1" spc="-45" dirty="0">
                <a:latin typeface="Georgia"/>
                <a:cs typeface="Georgia"/>
              </a:rPr>
              <a:t>l</a:t>
            </a:r>
            <a:r>
              <a:rPr sz="1200" b="1" spc="-72" dirty="0">
                <a:latin typeface="Georgia"/>
                <a:cs typeface="Georgia"/>
              </a:rPr>
              <a:t>a</a:t>
            </a:r>
            <a:r>
              <a:rPr sz="1200" b="1" spc="45" dirty="0">
                <a:latin typeface="Georgia"/>
                <a:cs typeface="Georgia"/>
              </a:rPr>
              <a:t>j</a:t>
            </a:r>
            <a:r>
              <a:rPr sz="1200" b="1" spc="-72" dirty="0">
                <a:latin typeface="Georgia"/>
                <a:cs typeface="Georgia"/>
              </a:rPr>
              <a:t>ara</a:t>
            </a:r>
            <a:r>
              <a:rPr sz="1200" b="1" dirty="0">
                <a:latin typeface="Georgia"/>
                <a:cs typeface="Georgia"/>
              </a:rPr>
              <a:t>n</a:t>
            </a:r>
            <a:r>
              <a:rPr sz="1200" b="1" spc="115" dirty="0">
                <a:latin typeface="Georgia"/>
                <a:cs typeface="Georgia"/>
              </a:rPr>
              <a:t> </a:t>
            </a:r>
            <a:r>
              <a:rPr sz="1200" b="1" spc="39" dirty="0">
                <a:latin typeface="Georgia"/>
                <a:cs typeface="Georgia"/>
              </a:rPr>
              <a:t>p</a:t>
            </a:r>
            <a:r>
              <a:rPr sz="1200" b="1" spc="25" dirty="0">
                <a:latin typeface="Georgia"/>
                <a:cs typeface="Georgia"/>
              </a:rPr>
              <a:t>a</a:t>
            </a:r>
            <a:r>
              <a:rPr sz="1200" b="1" spc="-67" dirty="0">
                <a:latin typeface="Georgia"/>
                <a:cs typeface="Georgia"/>
              </a:rPr>
              <a:t>s</a:t>
            </a:r>
            <a:r>
              <a:rPr sz="1200" b="1" spc="39" dirty="0">
                <a:latin typeface="Georgia"/>
                <a:cs typeface="Georgia"/>
              </a:rPr>
              <a:t>i</a:t>
            </a:r>
            <a:r>
              <a:rPr sz="1200" b="1" dirty="0">
                <a:latin typeface="Georgia"/>
                <a:cs typeface="Georgia"/>
              </a:rPr>
              <a:t>f                                                                            </a:t>
            </a:r>
            <a:r>
              <a:rPr sz="1200" b="1" spc="96" dirty="0">
                <a:latin typeface="Georgia"/>
                <a:cs typeface="Georgia"/>
              </a:rPr>
              <a:t> </a:t>
            </a:r>
            <a:r>
              <a:rPr sz="1200" b="1" spc="39" dirty="0">
                <a:latin typeface="Georgia"/>
                <a:cs typeface="Georgia"/>
              </a:rPr>
              <a:t>p</a:t>
            </a:r>
            <a:r>
              <a:rPr sz="1200" b="1" spc="52" dirty="0">
                <a:latin typeface="Georgia"/>
                <a:cs typeface="Georgia"/>
              </a:rPr>
              <a:t>e</a:t>
            </a:r>
            <a:r>
              <a:rPr sz="1200" b="1" spc="79" dirty="0">
                <a:latin typeface="Georgia"/>
                <a:cs typeface="Georgia"/>
              </a:rPr>
              <a:t>m</a:t>
            </a:r>
            <a:r>
              <a:rPr sz="1200" b="1" spc="-39" dirty="0">
                <a:latin typeface="Georgia"/>
                <a:cs typeface="Georgia"/>
              </a:rPr>
              <a:t>b</a:t>
            </a:r>
            <a:r>
              <a:rPr sz="1200" b="1" spc="52" dirty="0">
                <a:latin typeface="Georgia"/>
                <a:cs typeface="Georgia"/>
              </a:rPr>
              <a:t>e</a:t>
            </a:r>
            <a:r>
              <a:rPr sz="1200" b="1" spc="-45" dirty="0">
                <a:latin typeface="Georgia"/>
                <a:cs typeface="Georgia"/>
              </a:rPr>
              <a:t>l</a:t>
            </a:r>
            <a:r>
              <a:rPr sz="1200" b="1" spc="-72" dirty="0">
                <a:latin typeface="Georgia"/>
                <a:cs typeface="Georgia"/>
              </a:rPr>
              <a:t>a</a:t>
            </a:r>
            <a:r>
              <a:rPr sz="1200" b="1" spc="52" dirty="0">
                <a:latin typeface="Georgia"/>
                <a:cs typeface="Georgia"/>
              </a:rPr>
              <a:t>j</a:t>
            </a:r>
            <a:r>
              <a:rPr sz="1200" b="1" spc="-72" dirty="0">
                <a:latin typeface="Georgia"/>
                <a:cs typeface="Georgia"/>
              </a:rPr>
              <a:t>a</a:t>
            </a:r>
            <a:r>
              <a:rPr sz="1200" b="1" spc="-79" dirty="0">
                <a:latin typeface="Georgia"/>
                <a:cs typeface="Georgia"/>
              </a:rPr>
              <a:t>r</a:t>
            </a:r>
            <a:r>
              <a:rPr sz="1200" b="1" spc="-72" dirty="0">
                <a:latin typeface="Georgia"/>
                <a:cs typeface="Georgia"/>
              </a:rPr>
              <a:t>a</a:t>
            </a:r>
            <a:r>
              <a:rPr sz="1200" b="1" dirty="0">
                <a:latin typeface="Georgia"/>
                <a:cs typeface="Georgia"/>
              </a:rPr>
              <a:t>n</a:t>
            </a:r>
            <a:r>
              <a:rPr sz="1200" b="1" spc="121" dirty="0">
                <a:latin typeface="Georgia"/>
                <a:cs typeface="Georgia"/>
              </a:rPr>
              <a:t> </a:t>
            </a:r>
            <a:r>
              <a:rPr sz="1200" b="1" spc="19" dirty="0">
                <a:latin typeface="Georgia"/>
                <a:cs typeface="Georgia"/>
              </a:rPr>
              <a:t>a</a:t>
            </a:r>
            <a:r>
              <a:rPr sz="1200" b="1" spc="72" dirty="0">
                <a:latin typeface="Georgia"/>
                <a:cs typeface="Georgia"/>
              </a:rPr>
              <a:t>k</a:t>
            </a:r>
            <a:r>
              <a:rPr sz="1200" b="1" spc="-19" dirty="0">
                <a:latin typeface="Georgia"/>
                <a:cs typeface="Georgia"/>
              </a:rPr>
              <a:t>t</a:t>
            </a:r>
            <a:r>
              <a:rPr sz="1200" b="1" spc="39" dirty="0">
                <a:latin typeface="Georgia"/>
                <a:cs typeface="Georgia"/>
              </a:rPr>
              <a:t>i</a:t>
            </a:r>
            <a:r>
              <a:rPr sz="1200" b="1" dirty="0">
                <a:latin typeface="Georgia"/>
                <a:cs typeface="Georgia"/>
              </a:rPr>
              <a:t>f</a:t>
            </a:r>
            <a:endParaRPr sz="1200" dirty="0">
              <a:latin typeface="Georgia"/>
              <a:cs typeface="Georgia"/>
            </a:endParaRPr>
          </a:p>
          <a:p>
            <a:pPr marL="1953528" marR="4770126" algn="ctr">
              <a:lnSpc>
                <a:spcPct val="94685"/>
              </a:lnSpc>
              <a:spcBef>
                <a:spcPts val="1187"/>
              </a:spcBef>
            </a:pPr>
            <a:r>
              <a:rPr sz="1200" b="1" spc="-12" dirty="0">
                <a:latin typeface="Georgia"/>
                <a:cs typeface="Georgia"/>
              </a:rPr>
              <a:t>f</a:t>
            </a:r>
            <a:r>
              <a:rPr sz="1200" b="1" spc="25" dirty="0">
                <a:latin typeface="Georgia"/>
                <a:cs typeface="Georgia"/>
              </a:rPr>
              <a:t>a</a:t>
            </a:r>
            <a:r>
              <a:rPr sz="1200" b="1" spc="79" dirty="0">
                <a:latin typeface="Georgia"/>
                <a:cs typeface="Georgia"/>
              </a:rPr>
              <a:t>k</a:t>
            </a:r>
            <a:r>
              <a:rPr sz="1200" b="1" dirty="0">
                <a:latin typeface="Georgia"/>
                <a:cs typeface="Georgia"/>
              </a:rPr>
              <a:t>t</a:t>
            </a:r>
            <a:r>
              <a:rPr sz="1200" b="1" spc="-239" dirty="0">
                <a:latin typeface="Georgia"/>
                <a:cs typeface="Georgia"/>
              </a:rPr>
              <a:t> </a:t>
            </a:r>
            <a:r>
              <a:rPr sz="1200" b="1" spc="19" dirty="0">
                <a:latin typeface="Georgia"/>
                <a:cs typeface="Georgia"/>
              </a:rPr>
              <a:t>u</a:t>
            </a:r>
            <a:r>
              <a:rPr sz="1200" b="1" spc="25" dirty="0">
                <a:latin typeface="Georgia"/>
                <a:cs typeface="Georgia"/>
              </a:rPr>
              <a:t>a</a:t>
            </a:r>
            <a:r>
              <a:rPr sz="1200" b="1" dirty="0">
                <a:latin typeface="Georgia"/>
                <a:cs typeface="Georgia"/>
              </a:rPr>
              <a:t>l                                                                                                    </a:t>
            </a:r>
            <a:r>
              <a:rPr sz="1200" b="1" spc="308" dirty="0">
                <a:latin typeface="Georgia"/>
                <a:cs typeface="Georgia"/>
              </a:rPr>
              <a:t> </a:t>
            </a:r>
            <a:r>
              <a:rPr sz="1200" b="1" spc="52" dirty="0">
                <a:latin typeface="Georgia"/>
                <a:cs typeface="Georgia"/>
              </a:rPr>
              <a:t>l</a:t>
            </a:r>
            <a:r>
              <a:rPr sz="1200" b="1" spc="25" dirty="0">
                <a:latin typeface="Georgia"/>
                <a:cs typeface="Georgia"/>
              </a:rPr>
              <a:t>a</a:t>
            </a:r>
            <a:r>
              <a:rPr sz="1200" b="1" dirty="0">
                <a:latin typeface="Georgia"/>
                <a:cs typeface="Georgia"/>
              </a:rPr>
              <a:t>t</a:t>
            </a:r>
            <a:r>
              <a:rPr sz="1200" b="1" spc="-233" dirty="0">
                <a:latin typeface="Georgia"/>
                <a:cs typeface="Georgia"/>
              </a:rPr>
              <a:t> </a:t>
            </a:r>
            <a:r>
              <a:rPr sz="1200" b="1" spc="59" dirty="0">
                <a:latin typeface="Georgia"/>
                <a:cs typeface="Georgia"/>
              </a:rPr>
              <a:t>e</a:t>
            </a:r>
            <a:r>
              <a:rPr sz="1200" b="1" spc="25" dirty="0">
                <a:latin typeface="Georgia"/>
                <a:cs typeface="Georgia"/>
              </a:rPr>
              <a:t>r</a:t>
            </a:r>
            <a:r>
              <a:rPr sz="1200" b="1" spc="-72" dirty="0">
                <a:latin typeface="Georgia"/>
                <a:cs typeface="Georgia"/>
              </a:rPr>
              <a:t>a</a:t>
            </a:r>
            <a:r>
              <a:rPr sz="1200" b="1" dirty="0">
                <a:latin typeface="Georgia"/>
                <a:cs typeface="Georgia"/>
              </a:rPr>
              <a:t>l</a:t>
            </a:r>
            <a:endParaRPr sz="1200" dirty="0">
              <a:latin typeface="Georgia"/>
              <a:cs typeface="Georgia"/>
            </a:endParaRPr>
          </a:p>
          <a:p>
            <a:pPr marL="1994357" marR="3688524" indent="-622792">
              <a:lnSpc>
                <a:spcPts val="1439"/>
              </a:lnSpc>
              <a:spcBef>
                <a:spcPts val="1187"/>
              </a:spcBef>
            </a:pPr>
            <a:r>
              <a:rPr sz="1200" b="1" spc="59" dirty="0">
                <a:latin typeface="Georgia"/>
                <a:cs typeface="Georgia"/>
              </a:rPr>
              <a:t>b</a:t>
            </a:r>
            <a:r>
              <a:rPr sz="1200" b="1" spc="52" dirty="0">
                <a:latin typeface="Georgia"/>
                <a:cs typeface="Georgia"/>
              </a:rPr>
              <a:t>e</a:t>
            </a:r>
            <a:r>
              <a:rPr sz="1200" b="1" spc="19" dirty="0">
                <a:latin typeface="Georgia"/>
                <a:cs typeface="Georgia"/>
              </a:rPr>
              <a:t>r</a:t>
            </a:r>
            <a:r>
              <a:rPr sz="1200" b="1" spc="59" dirty="0">
                <a:latin typeface="Georgia"/>
                <a:cs typeface="Georgia"/>
              </a:rPr>
              <a:t>b</a:t>
            </a:r>
            <a:r>
              <a:rPr sz="1200" b="1" spc="-72" dirty="0">
                <a:latin typeface="Georgia"/>
                <a:cs typeface="Georgia"/>
              </a:rPr>
              <a:t>a</a:t>
            </a:r>
            <a:r>
              <a:rPr sz="1200" b="1" spc="33" dirty="0">
                <a:latin typeface="Georgia"/>
                <a:cs typeface="Georgia"/>
              </a:rPr>
              <a:t>s</a:t>
            </a:r>
            <a:r>
              <a:rPr sz="1200" b="1" spc="-59" dirty="0">
                <a:latin typeface="Georgia"/>
                <a:cs typeface="Georgia"/>
              </a:rPr>
              <a:t>i</a:t>
            </a:r>
            <a:r>
              <a:rPr sz="1200" b="1" dirty="0">
                <a:latin typeface="Georgia"/>
                <a:cs typeface="Georgia"/>
              </a:rPr>
              <a:t>s</a:t>
            </a:r>
            <a:r>
              <a:rPr sz="1200" b="1" spc="55" dirty="0">
                <a:latin typeface="Georgia"/>
                <a:cs typeface="Georgia"/>
              </a:rPr>
              <a:t> </a:t>
            </a:r>
            <a:r>
              <a:rPr sz="1200" b="1" spc="-59" dirty="0">
                <a:latin typeface="Georgia"/>
                <a:cs typeface="Georgia"/>
              </a:rPr>
              <a:t>p</a:t>
            </a:r>
            <a:r>
              <a:rPr sz="1200" b="1" spc="52" dirty="0">
                <a:latin typeface="Georgia"/>
                <a:cs typeface="Georgia"/>
              </a:rPr>
              <a:t>e</a:t>
            </a:r>
            <a:r>
              <a:rPr sz="1200" b="1" dirty="0">
                <a:latin typeface="Georgia"/>
                <a:cs typeface="Georgia"/>
              </a:rPr>
              <a:t>n</a:t>
            </a:r>
            <a:r>
              <a:rPr sz="1200" b="1" spc="-45" dirty="0">
                <a:latin typeface="Georgia"/>
                <a:cs typeface="Georgia"/>
              </a:rPr>
              <a:t>ge</a:t>
            </a:r>
            <a:r>
              <a:rPr sz="1200" b="1" dirty="0">
                <a:latin typeface="Georgia"/>
                <a:cs typeface="Georgia"/>
              </a:rPr>
              <a:t>t</a:t>
            </a:r>
            <a:r>
              <a:rPr sz="1200" b="1" spc="-108" dirty="0">
                <a:latin typeface="Georgia"/>
                <a:cs typeface="Georgia"/>
              </a:rPr>
              <a:t> </a:t>
            </a:r>
            <a:r>
              <a:rPr sz="1200" b="1" spc="-72" dirty="0">
                <a:latin typeface="Georgia"/>
                <a:cs typeface="Georgia"/>
              </a:rPr>
              <a:t>a</a:t>
            </a:r>
            <a:r>
              <a:rPr sz="1200" b="1" spc="12" dirty="0">
                <a:latin typeface="Georgia"/>
                <a:cs typeface="Georgia"/>
              </a:rPr>
              <a:t>h</a:t>
            </a:r>
            <a:r>
              <a:rPr sz="1200" b="1" spc="-79" dirty="0">
                <a:latin typeface="Georgia"/>
                <a:cs typeface="Georgia"/>
              </a:rPr>
              <a:t>u</a:t>
            </a:r>
            <a:r>
              <a:rPr sz="1200" b="1" spc="-72" dirty="0">
                <a:latin typeface="Georgia"/>
                <a:cs typeface="Georgia"/>
              </a:rPr>
              <a:t>a</a:t>
            </a:r>
            <a:r>
              <a:rPr sz="1200" b="1" dirty="0">
                <a:latin typeface="Georgia"/>
                <a:cs typeface="Georgia"/>
              </a:rPr>
              <a:t>n                                                           </a:t>
            </a:r>
            <a:r>
              <a:rPr sz="1200" b="1" spc="233" dirty="0">
                <a:latin typeface="Georgia"/>
                <a:cs typeface="Georgia"/>
              </a:rPr>
              <a:t> </a:t>
            </a:r>
            <a:r>
              <a:rPr sz="1200" b="1" spc="59" dirty="0">
                <a:latin typeface="Georgia"/>
                <a:cs typeface="Georgia"/>
              </a:rPr>
              <a:t>be</a:t>
            </a:r>
            <a:r>
              <a:rPr sz="1200" b="1" spc="19" dirty="0">
                <a:latin typeface="Georgia"/>
                <a:cs typeface="Georgia"/>
              </a:rPr>
              <a:t>r</a:t>
            </a:r>
            <a:r>
              <a:rPr sz="1200" b="1" spc="59" dirty="0">
                <a:latin typeface="Georgia"/>
                <a:cs typeface="Georgia"/>
              </a:rPr>
              <a:t>b</a:t>
            </a:r>
            <a:r>
              <a:rPr sz="1200" b="1" spc="-72" dirty="0">
                <a:latin typeface="Georgia"/>
                <a:cs typeface="Georgia"/>
              </a:rPr>
              <a:t>a</a:t>
            </a:r>
            <a:r>
              <a:rPr sz="1200" b="1" spc="33" dirty="0">
                <a:latin typeface="Georgia"/>
                <a:cs typeface="Georgia"/>
              </a:rPr>
              <a:t>s</a:t>
            </a:r>
            <a:r>
              <a:rPr sz="1200" b="1" spc="-59" dirty="0">
                <a:latin typeface="Georgia"/>
                <a:cs typeface="Georgia"/>
              </a:rPr>
              <a:t>i</a:t>
            </a:r>
            <a:r>
              <a:rPr sz="1200" b="1" dirty="0">
                <a:latin typeface="Georgia"/>
                <a:cs typeface="Georgia"/>
              </a:rPr>
              <a:t>s</a:t>
            </a:r>
            <a:r>
              <a:rPr sz="1200" b="1" spc="55" dirty="0">
                <a:latin typeface="Georgia"/>
                <a:cs typeface="Georgia"/>
              </a:rPr>
              <a:t> </a:t>
            </a:r>
            <a:r>
              <a:rPr sz="1200" b="1" spc="-59" dirty="0">
                <a:latin typeface="Georgia"/>
                <a:cs typeface="Georgia"/>
              </a:rPr>
              <a:t>p</a:t>
            </a:r>
            <a:r>
              <a:rPr sz="1200" b="1" spc="59" dirty="0">
                <a:latin typeface="Georgia"/>
                <a:cs typeface="Georgia"/>
              </a:rPr>
              <a:t>e</a:t>
            </a:r>
            <a:r>
              <a:rPr sz="1200" b="1" dirty="0">
                <a:latin typeface="Georgia"/>
                <a:cs typeface="Georgia"/>
              </a:rPr>
              <a:t>n</a:t>
            </a:r>
            <a:r>
              <a:rPr sz="1200" b="1" spc="-52" dirty="0">
                <a:latin typeface="Georgia"/>
                <a:cs typeface="Georgia"/>
              </a:rPr>
              <a:t>g</a:t>
            </a:r>
            <a:r>
              <a:rPr sz="1200" b="1" spc="-79" dirty="0">
                <a:latin typeface="Georgia"/>
                <a:cs typeface="Georgia"/>
              </a:rPr>
              <a:t>a</a:t>
            </a:r>
            <a:r>
              <a:rPr sz="1200" b="1" spc="-19" dirty="0">
                <a:latin typeface="Georgia"/>
                <a:cs typeface="Georgia"/>
              </a:rPr>
              <a:t>m</a:t>
            </a:r>
            <a:r>
              <a:rPr sz="1200" b="1" spc="-39" dirty="0">
                <a:latin typeface="Georgia"/>
                <a:cs typeface="Georgia"/>
              </a:rPr>
              <a:t>b</a:t>
            </a:r>
            <a:r>
              <a:rPr sz="1200" b="1" spc="39" dirty="0">
                <a:latin typeface="Georgia"/>
                <a:cs typeface="Georgia"/>
              </a:rPr>
              <a:t>i</a:t>
            </a:r>
            <a:r>
              <a:rPr sz="1200" b="1" spc="-45" dirty="0">
                <a:latin typeface="Georgia"/>
                <a:cs typeface="Georgia"/>
              </a:rPr>
              <a:t>l</a:t>
            </a:r>
            <a:r>
              <a:rPr sz="1200" b="1" spc="-72" dirty="0">
                <a:latin typeface="Georgia"/>
                <a:cs typeface="Georgia"/>
              </a:rPr>
              <a:t>a</a:t>
            </a:r>
            <a:r>
              <a:rPr sz="1200" b="1" dirty="0">
                <a:latin typeface="Georgia"/>
                <a:cs typeface="Georgia"/>
              </a:rPr>
              <a:t>n</a:t>
            </a:r>
            <a:r>
              <a:rPr sz="1200" b="1" spc="109" dirty="0">
                <a:latin typeface="Georgia"/>
                <a:cs typeface="Georgia"/>
              </a:rPr>
              <a:t> </a:t>
            </a:r>
            <a:r>
              <a:rPr sz="1200" b="1" spc="72" dirty="0">
                <a:latin typeface="Georgia"/>
                <a:cs typeface="Georgia"/>
              </a:rPr>
              <a:t>k</a:t>
            </a:r>
            <a:r>
              <a:rPr sz="1200" b="1" spc="52" dirty="0">
                <a:latin typeface="Georgia"/>
                <a:cs typeface="Georgia"/>
              </a:rPr>
              <a:t>e</a:t>
            </a:r>
            <a:r>
              <a:rPr sz="1200" b="1" spc="-52" dirty="0">
                <a:latin typeface="Georgia"/>
                <a:cs typeface="Georgia"/>
              </a:rPr>
              <a:t>p</a:t>
            </a:r>
            <a:r>
              <a:rPr sz="1200" b="1" spc="-79" dirty="0">
                <a:latin typeface="Georgia"/>
                <a:cs typeface="Georgia"/>
              </a:rPr>
              <a:t>u</a:t>
            </a:r>
            <a:r>
              <a:rPr sz="1200" b="1" spc="-19" dirty="0">
                <a:latin typeface="Georgia"/>
                <a:cs typeface="Georgia"/>
              </a:rPr>
              <a:t>t</a:t>
            </a:r>
            <a:r>
              <a:rPr sz="1200" b="1" spc="19" dirty="0">
                <a:latin typeface="Georgia"/>
                <a:cs typeface="Georgia"/>
              </a:rPr>
              <a:t>u</a:t>
            </a:r>
            <a:r>
              <a:rPr sz="1200" b="1" spc="-67" dirty="0">
                <a:latin typeface="Georgia"/>
                <a:cs typeface="Georgia"/>
              </a:rPr>
              <a:t>s</a:t>
            </a:r>
            <a:r>
              <a:rPr sz="1200" b="1" spc="-72" dirty="0">
                <a:latin typeface="Georgia"/>
                <a:cs typeface="Georgia"/>
              </a:rPr>
              <a:t>a</a:t>
            </a:r>
            <a:r>
              <a:rPr sz="1200" b="1" dirty="0">
                <a:latin typeface="Georgia"/>
                <a:cs typeface="Georgia"/>
              </a:rPr>
              <a:t>n </a:t>
            </a:r>
            <a:endParaRPr sz="1200" dirty="0">
              <a:latin typeface="Georgia"/>
              <a:cs typeface="Georgia"/>
            </a:endParaRPr>
          </a:p>
          <a:p>
            <a:pPr marL="1994357" marR="3688524">
              <a:lnSpc>
                <a:spcPts val="1439"/>
              </a:lnSpc>
              <a:spcBef>
                <a:spcPts val="1189"/>
              </a:spcBef>
            </a:pPr>
            <a:r>
              <a:rPr sz="1200" b="1" spc="25" dirty="0">
                <a:latin typeface="Georgia"/>
                <a:cs typeface="Georgia"/>
              </a:rPr>
              <a:t>r</a:t>
            </a:r>
            <a:r>
              <a:rPr sz="1200" b="1" spc="52" dirty="0">
                <a:latin typeface="Georgia"/>
                <a:cs typeface="Georgia"/>
              </a:rPr>
              <a:t>e</a:t>
            </a:r>
            <a:r>
              <a:rPr sz="1200" b="1" spc="25" dirty="0">
                <a:latin typeface="Georgia"/>
                <a:cs typeface="Georgia"/>
              </a:rPr>
              <a:t>a</a:t>
            </a:r>
            <a:r>
              <a:rPr sz="1200" b="1" spc="72" dirty="0">
                <a:latin typeface="Georgia"/>
                <a:cs typeface="Georgia"/>
              </a:rPr>
              <a:t>k</a:t>
            </a:r>
            <a:r>
              <a:rPr sz="1200" b="1" spc="-12" dirty="0">
                <a:latin typeface="Georgia"/>
                <a:cs typeface="Georgia"/>
              </a:rPr>
              <a:t>t</a:t>
            </a:r>
            <a:r>
              <a:rPr sz="1200" b="1" spc="39" dirty="0">
                <a:latin typeface="Georgia"/>
                <a:cs typeface="Georgia"/>
              </a:rPr>
              <a:t>i</a:t>
            </a:r>
            <a:r>
              <a:rPr sz="1200" b="1" dirty="0">
                <a:latin typeface="Georgia"/>
                <a:cs typeface="Georgia"/>
              </a:rPr>
              <a:t>f                                                                                                   </a:t>
            </a:r>
            <a:r>
              <a:rPr sz="1200" b="1" spc="307" dirty="0">
                <a:latin typeface="Georgia"/>
                <a:cs typeface="Georgia"/>
              </a:rPr>
              <a:t> </a:t>
            </a:r>
            <a:r>
              <a:rPr sz="1200" b="1" spc="39" dirty="0">
                <a:latin typeface="Georgia"/>
                <a:cs typeface="Georgia"/>
              </a:rPr>
              <a:t>p</a:t>
            </a:r>
            <a:r>
              <a:rPr sz="1200" b="1" spc="19" dirty="0">
                <a:latin typeface="Georgia"/>
                <a:cs typeface="Georgia"/>
              </a:rPr>
              <a:t>r</a:t>
            </a:r>
            <a:r>
              <a:rPr sz="1200" b="1" spc="72" dirty="0">
                <a:latin typeface="Georgia"/>
                <a:cs typeface="Georgia"/>
              </a:rPr>
              <a:t>o</a:t>
            </a:r>
            <a:r>
              <a:rPr sz="1200" b="1" spc="25" dirty="0">
                <a:latin typeface="Georgia"/>
                <a:cs typeface="Georgia"/>
              </a:rPr>
              <a:t>a</a:t>
            </a:r>
            <a:r>
              <a:rPr sz="1200" b="1" spc="-25" dirty="0">
                <a:latin typeface="Georgia"/>
                <a:cs typeface="Georgia"/>
              </a:rPr>
              <a:t>k</a:t>
            </a:r>
            <a:r>
              <a:rPr sz="1200" b="1" spc="-19" dirty="0">
                <a:latin typeface="Georgia"/>
                <a:cs typeface="Georgia"/>
              </a:rPr>
              <a:t>t</a:t>
            </a:r>
            <a:r>
              <a:rPr sz="1200" b="1" spc="39" dirty="0">
                <a:latin typeface="Georgia"/>
                <a:cs typeface="Georgia"/>
              </a:rPr>
              <a:t>i</a:t>
            </a:r>
            <a:r>
              <a:rPr sz="1200" b="1" dirty="0">
                <a:latin typeface="Georgia"/>
                <a:cs typeface="Georgia"/>
              </a:rPr>
              <a:t>f</a:t>
            </a:r>
            <a:endParaRPr sz="1200" dirty="0">
              <a:latin typeface="Georgia"/>
              <a:cs typeface="Georgia"/>
            </a:endParaRPr>
          </a:p>
          <a:p>
            <a:pPr marL="1861244" marR="4731619" algn="ctr">
              <a:lnSpc>
                <a:spcPct val="94685"/>
              </a:lnSpc>
              <a:spcBef>
                <a:spcPts val="1189"/>
              </a:spcBef>
            </a:pPr>
            <a:r>
              <a:rPr sz="1200" b="1" spc="39" dirty="0">
                <a:latin typeface="Georgia"/>
                <a:cs typeface="Georgia"/>
              </a:rPr>
              <a:t>d</a:t>
            </a:r>
            <a:r>
              <a:rPr sz="1200" b="1" dirty="0">
                <a:latin typeface="Georgia"/>
                <a:cs typeface="Georgia"/>
              </a:rPr>
              <a:t>u</a:t>
            </a:r>
            <a:r>
              <a:rPr sz="1200" b="1" spc="-200" dirty="0">
                <a:latin typeface="Georgia"/>
                <a:cs typeface="Georgia"/>
              </a:rPr>
              <a:t> </a:t>
            </a:r>
            <a:r>
              <a:rPr sz="1200" b="1" spc="45" dirty="0">
                <a:latin typeface="Georgia"/>
                <a:cs typeface="Georgia"/>
              </a:rPr>
              <a:t>p</a:t>
            </a:r>
            <a:r>
              <a:rPr sz="1200" b="1" spc="-45" dirty="0">
                <a:latin typeface="Georgia"/>
                <a:cs typeface="Georgia"/>
              </a:rPr>
              <a:t>l</a:t>
            </a:r>
            <a:r>
              <a:rPr sz="1200" b="1" spc="39" dirty="0">
                <a:latin typeface="Georgia"/>
                <a:cs typeface="Georgia"/>
              </a:rPr>
              <a:t>i</a:t>
            </a:r>
            <a:r>
              <a:rPr sz="1200" b="1" spc="-19" dirty="0">
                <a:latin typeface="Georgia"/>
                <a:cs typeface="Georgia"/>
              </a:rPr>
              <a:t>k</a:t>
            </a:r>
            <a:r>
              <a:rPr sz="1200" b="1" spc="-72" dirty="0">
                <a:latin typeface="Georgia"/>
                <a:cs typeface="Georgia"/>
              </a:rPr>
              <a:t>a</a:t>
            </a:r>
            <a:r>
              <a:rPr sz="1200" b="1" spc="-67" dirty="0">
                <a:latin typeface="Georgia"/>
                <a:cs typeface="Georgia"/>
              </a:rPr>
              <a:t>s</a:t>
            </a:r>
            <a:r>
              <a:rPr sz="1200" b="1" dirty="0">
                <a:latin typeface="Georgia"/>
                <a:cs typeface="Georgia"/>
              </a:rPr>
              <a:t>i                                                                                                  </a:t>
            </a:r>
            <a:r>
              <a:rPr sz="1200" b="1" spc="133" dirty="0">
                <a:latin typeface="Georgia"/>
                <a:cs typeface="Georgia"/>
              </a:rPr>
              <a:t> </a:t>
            </a:r>
            <a:r>
              <a:rPr sz="1200" b="1" spc="79" dirty="0">
                <a:latin typeface="Georgia"/>
                <a:cs typeface="Georgia"/>
              </a:rPr>
              <a:t>o</a:t>
            </a:r>
            <a:r>
              <a:rPr sz="1200" b="1" dirty="0">
                <a:latin typeface="Georgia"/>
                <a:cs typeface="Georgia"/>
              </a:rPr>
              <a:t>t</a:t>
            </a:r>
            <a:r>
              <a:rPr sz="1200" b="1" spc="-239" dirty="0">
                <a:latin typeface="Georgia"/>
                <a:cs typeface="Georgia"/>
              </a:rPr>
              <a:t> </a:t>
            </a:r>
            <a:r>
              <a:rPr sz="1200" b="1" spc="59" dirty="0">
                <a:latin typeface="Georgia"/>
                <a:cs typeface="Georgia"/>
              </a:rPr>
              <a:t>e</a:t>
            </a:r>
            <a:r>
              <a:rPr sz="1200" b="1" dirty="0">
                <a:latin typeface="Georgia"/>
                <a:cs typeface="Georgia"/>
              </a:rPr>
              <a:t>n</a:t>
            </a:r>
            <a:r>
              <a:rPr sz="1200" b="1" spc="-219" dirty="0">
                <a:latin typeface="Georgia"/>
                <a:cs typeface="Georgia"/>
              </a:rPr>
              <a:t> </a:t>
            </a:r>
            <a:r>
              <a:rPr sz="1200" b="1" spc="-12" dirty="0">
                <a:latin typeface="Georgia"/>
                <a:cs typeface="Georgia"/>
              </a:rPr>
              <a:t>t</a:t>
            </a:r>
            <a:r>
              <a:rPr sz="1200" b="1" spc="39" dirty="0">
                <a:latin typeface="Georgia"/>
                <a:cs typeface="Georgia"/>
              </a:rPr>
              <a:t>i</a:t>
            </a:r>
            <a:r>
              <a:rPr sz="1200" b="1" dirty="0">
                <a:latin typeface="Georgia"/>
                <a:cs typeface="Georgia"/>
              </a:rPr>
              <a:t>k</a:t>
            </a:r>
            <a:endParaRPr sz="1200" dirty="0">
              <a:latin typeface="Georgia"/>
              <a:cs typeface="Georgia"/>
            </a:endParaRPr>
          </a:p>
          <a:p>
            <a:pPr marL="1538216" marR="4557949" algn="ctr">
              <a:lnSpc>
                <a:spcPct val="94685"/>
              </a:lnSpc>
              <a:spcBef>
                <a:spcPts val="1187"/>
              </a:spcBef>
            </a:pPr>
            <a:r>
              <a:rPr sz="1200" b="1" spc="72" dirty="0">
                <a:latin typeface="Georgia"/>
                <a:cs typeface="Georgia"/>
              </a:rPr>
              <a:t>ko</a:t>
            </a:r>
            <a:r>
              <a:rPr sz="1200" b="1" dirty="0">
                <a:latin typeface="Georgia"/>
                <a:cs typeface="Georgia"/>
              </a:rPr>
              <a:t>n</a:t>
            </a:r>
            <a:r>
              <a:rPr sz="1200" b="1" spc="-219" dirty="0">
                <a:latin typeface="Georgia"/>
                <a:cs typeface="Georgia"/>
              </a:rPr>
              <a:t> </a:t>
            </a:r>
            <a:r>
              <a:rPr sz="1200" b="1" dirty="0">
                <a:latin typeface="Georgia"/>
                <a:cs typeface="Georgia"/>
              </a:rPr>
              <a:t>t</a:t>
            </a:r>
            <a:r>
              <a:rPr sz="1200" b="1" spc="-239" dirty="0">
                <a:latin typeface="Georgia"/>
                <a:cs typeface="Georgia"/>
              </a:rPr>
              <a:t> </a:t>
            </a:r>
            <a:r>
              <a:rPr sz="1200" b="1" spc="-45" dirty="0">
                <a:latin typeface="Georgia"/>
                <a:cs typeface="Georgia"/>
              </a:rPr>
              <a:t>e</a:t>
            </a:r>
            <a:r>
              <a:rPr sz="1200" b="1" spc="-19" dirty="0">
                <a:latin typeface="Georgia"/>
                <a:cs typeface="Georgia"/>
              </a:rPr>
              <a:t>k</a:t>
            </a:r>
            <a:r>
              <a:rPr sz="1200" b="1" dirty="0">
                <a:latin typeface="Georgia"/>
                <a:cs typeface="Georgia"/>
              </a:rPr>
              <a:t>s</a:t>
            </a:r>
            <a:r>
              <a:rPr sz="1200" b="1" spc="-21" dirty="0">
                <a:latin typeface="Georgia"/>
                <a:cs typeface="Georgia"/>
              </a:rPr>
              <a:t> </a:t>
            </a:r>
            <a:r>
              <a:rPr sz="1200" b="1" spc="-72" dirty="0">
                <a:latin typeface="Georgia"/>
                <a:cs typeface="Georgia"/>
              </a:rPr>
              <a:t>a</a:t>
            </a:r>
            <a:r>
              <a:rPr sz="1200" b="1" spc="19" dirty="0">
                <a:latin typeface="Georgia"/>
                <a:cs typeface="Georgia"/>
              </a:rPr>
              <a:t>r</a:t>
            </a:r>
            <a:r>
              <a:rPr sz="1200" b="1" spc="-19" dirty="0">
                <a:latin typeface="Georgia"/>
                <a:cs typeface="Georgia"/>
              </a:rPr>
              <a:t>t</a:t>
            </a:r>
            <a:r>
              <a:rPr sz="1200" b="1" spc="39" dirty="0">
                <a:latin typeface="Georgia"/>
                <a:cs typeface="Georgia"/>
              </a:rPr>
              <a:t>i</a:t>
            </a:r>
            <a:r>
              <a:rPr sz="1200" b="1" spc="-12" dirty="0">
                <a:latin typeface="Georgia"/>
                <a:cs typeface="Georgia"/>
              </a:rPr>
              <a:t>f</a:t>
            </a:r>
            <a:r>
              <a:rPr sz="1200" b="1" spc="39" dirty="0">
                <a:latin typeface="Georgia"/>
                <a:cs typeface="Georgia"/>
              </a:rPr>
              <a:t>i</a:t>
            </a:r>
            <a:r>
              <a:rPr sz="1200" b="1" spc="-167" dirty="0">
                <a:latin typeface="Georgia"/>
                <a:cs typeface="Georgia"/>
              </a:rPr>
              <a:t>s</a:t>
            </a:r>
            <a:r>
              <a:rPr sz="1200" b="1" spc="39" dirty="0">
                <a:latin typeface="Georgia"/>
                <a:cs typeface="Georgia"/>
              </a:rPr>
              <a:t>i</a:t>
            </a:r>
            <a:r>
              <a:rPr sz="1200" b="1" spc="-79" dirty="0">
                <a:latin typeface="Georgia"/>
                <a:cs typeface="Georgia"/>
              </a:rPr>
              <a:t>a</a:t>
            </a:r>
            <a:r>
              <a:rPr sz="1200" b="1" dirty="0">
                <a:latin typeface="Georgia"/>
                <a:cs typeface="Georgia"/>
              </a:rPr>
              <a:t>l                                                                                      </a:t>
            </a:r>
            <a:r>
              <a:rPr sz="1200" b="1" spc="124" dirty="0">
                <a:latin typeface="Georgia"/>
                <a:cs typeface="Georgia"/>
              </a:rPr>
              <a:t> </a:t>
            </a:r>
            <a:r>
              <a:rPr sz="1200" b="1" spc="79" dirty="0">
                <a:latin typeface="Georgia"/>
                <a:cs typeface="Georgia"/>
              </a:rPr>
              <a:t>k</a:t>
            </a:r>
            <a:r>
              <a:rPr sz="1200" b="1" spc="72" dirty="0">
                <a:latin typeface="Georgia"/>
                <a:cs typeface="Georgia"/>
              </a:rPr>
              <a:t>o</a:t>
            </a:r>
            <a:r>
              <a:rPr sz="1200" b="1" dirty="0">
                <a:latin typeface="Georgia"/>
                <a:cs typeface="Georgia"/>
              </a:rPr>
              <a:t>n</a:t>
            </a:r>
            <a:r>
              <a:rPr sz="1200" b="1" spc="-219" dirty="0">
                <a:latin typeface="Georgia"/>
                <a:cs typeface="Georgia"/>
              </a:rPr>
              <a:t> </a:t>
            </a:r>
            <a:r>
              <a:rPr sz="1200" b="1" dirty="0">
                <a:latin typeface="Georgia"/>
                <a:cs typeface="Georgia"/>
              </a:rPr>
              <a:t>t</a:t>
            </a:r>
            <a:r>
              <a:rPr sz="1200" b="1" spc="-233" dirty="0">
                <a:latin typeface="Georgia"/>
                <a:cs typeface="Georgia"/>
              </a:rPr>
              <a:t> </a:t>
            </a:r>
            <a:r>
              <a:rPr sz="1200" b="1" spc="-45" dirty="0">
                <a:latin typeface="Georgia"/>
                <a:cs typeface="Georgia"/>
              </a:rPr>
              <a:t>e</a:t>
            </a:r>
            <a:r>
              <a:rPr sz="1200" b="1" spc="-25" dirty="0">
                <a:latin typeface="Georgia"/>
                <a:cs typeface="Georgia"/>
              </a:rPr>
              <a:t>k</a:t>
            </a:r>
            <a:r>
              <a:rPr sz="1200" b="1" dirty="0">
                <a:latin typeface="Georgia"/>
                <a:cs typeface="Georgia"/>
              </a:rPr>
              <a:t>s</a:t>
            </a:r>
            <a:r>
              <a:rPr sz="1200" b="1" spc="-21" dirty="0">
                <a:latin typeface="Georgia"/>
                <a:cs typeface="Georgia"/>
              </a:rPr>
              <a:t> </a:t>
            </a:r>
            <a:r>
              <a:rPr sz="1200" b="1" spc="25" dirty="0">
                <a:latin typeface="Georgia"/>
                <a:cs typeface="Georgia"/>
              </a:rPr>
              <a:t>r</a:t>
            </a:r>
            <a:r>
              <a:rPr sz="1200" b="1" spc="-59" dirty="0">
                <a:latin typeface="Georgia"/>
                <a:cs typeface="Georgia"/>
              </a:rPr>
              <a:t>i</a:t>
            </a:r>
            <a:r>
              <a:rPr sz="1200" b="1" spc="39" dirty="0">
                <a:latin typeface="Georgia"/>
                <a:cs typeface="Georgia"/>
              </a:rPr>
              <a:t>i</a:t>
            </a:r>
            <a:r>
              <a:rPr sz="1200" b="1" dirty="0">
                <a:latin typeface="Georgia"/>
                <a:cs typeface="Georgia"/>
              </a:rPr>
              <a:t>l</a:t>
            </a:r>
            <a:endParaRPr sz="1200" dirty="0">
              <a:latin typeface="Georgia"/>
              <a:cs typeface="Georgia"/>
            </a:endParaRPr>
          </a:p>
          <a:p>
            <a:pPr marL="787826" marR="3497637" algn="ctr">
              <a:lnSpc>
                <a:spcPts val="1907"/>
              </a:lnSpc>
              <a:spcBef>
                <a:spcPts val="2681"/>
              </a:spcBef>
            </a:pPr>
            <a:r>
              <a:rPr sz="1400" spc="-25" dirty="0">
                <a:solidFill>
                  <a:srgbClr val="FDFFFD"/>
                </a:solidFill>
                <a:latin typeface="Calibri"/>
                <a:cs typeface="Calibri"/>
              </a:rPr>
              <a:t>P</a:t>
            </a:r>
            <a:r>
              <a:rPr sz="1400" spc="-52" dirty="0">
                <a:solidFill>
                  <a:srgbClr val="FDFFFD"/>
                </a:solidFill>
                <a:latin typeface="Calibri"/>
                <a:cs typeface="Calibri"/>
              </a:rPr>
              <a:t>r</a:t>
            </a:r>
            <a:r>
              <a:rPr sz="1400" spc="-45" dirty="0">
                <a:solidFill>
                  <a:srgbClr val="FDFFFD"/>
                </a:solidFill>
                <a:latin typeface="Calibri"/>
                <a:cs typeface="Calibri"/>
              </a:rPr>
              <a:t>o</a:t>
            </a:r>
            <a:r>
              <a:rPr sz="1400" spc="72" dirty="0">
                <a:solidFill>
                  <a:srgbClr val="FDFFFD"/>
                </a:solidFill>
                <a:latin typeface="Calibri"/>
                <a:cs typeface="Calibri"/>
              </a:rPr>
              <a:t>s</a:t>
            </a:r>
            <a:r>
              <a:rPr sz="1400" dirty="0">
                <a:solidFill>
                  <a:srgbClr val="FDFFFD"/>
                </a:solidFill>
                <a:latin typeface="Calibri"/>
                <a:cs typeface="Calibri"/>
              </a:rPr>
              <a:t>es</a:t>
            </a:r>
            <a:r>
              <a:rPr sz="1400" spc="-85" dirty="0">
                <a:solidFill>
                  <a:srgbClr val="FDFFFD"/>
                </a:solidFill>
                <a:latin typeface="Calibri"/>
                <a:cs typeface="Calibri"/>
              </a:rPr>
              <a:t> </a:t>
            </a:r>
            <a:r>
              <a:rPr sz="1400" spc="-39" dirty="0">
                <a:solidFill>
                  <a:srgbClr val="FDFFFD"/>
                </a:solidFill>
                <a:latin typeface="Calibri"/>
                <a:cs typeface="Calibri"/>
              </a:rPr>
              <a:t>p</a:t>
            </a:r>
            <a:r>
              <a:rPr sz="1400" dirty="0">
                <a:solidFill>
                  <a:srgbClr val="FDFFFD"/>
                </a:solidFill>
                <a:latin typeface="Calibri"/>
                <a:cs typeface="Calibri"/>
              </a:rPr>
              <a:t>e</a:t>
            </a:r>
            <a:r>
              <a:rPr sz="1400" spc="-79" dirty="0">
                <a:solidFill>
                  <a:srgbClr val="FDFFFD"/>
                </a:solidFill>
                <a:latin typeface="Calibri"/>
                <a:cs typeface="Calibri"/>
              </a:rPr>
              <a:t>m</a:t>
            </a:r>
            <a:r>
              <a:rPr sz="1400" spc="-39" dirty="0">
                <a:solidFill>
                  <a:srgbClr val="FDFFFD"/>
                </a:solidFill>
                <a:latin typeface="Calibri"/>
                <a:cs typeface="Calibri"/>
              </a:rPr>
              <a:t>b</a:t>
            </a:r>
            <a:r>
              <a:rPr sz="1400" dirty="0">
                <a:solidFill>
                  <a:srgbClr val="FDFFFD"/>
                </a:solidFill>
                <a:latin typeface="Calibri"/>
                <a:cs typeface="Calibri"/>
              </a:rPr>
              <a:t>e</a:t>
            </a:r>
            <a:r>
              <a:rPr sz="1400" spc="33" dirty="0">
                <a:solidFill>
                  <a:srgbClr val="FDFFFD"/>
                </a:solidFill>
                <a:latin typeface="Calibri"/>
                <a:cs typeface="Calibri"/>
              </a:rPr>
              <a:t>la</a:t>
            </a:r>
            <a:r>
              <a:rPr sz="1400" spc="12" dirty="0">
                <a:solidFill>
                  <a:srgbClr val="FDFFFD"/>
                </a:solidFill>
                <a:latin typeface="Calibri"/>
                <a:cs typeface="Calibri"/>
              </a:rPr>
              <a:t>j</a:t>
            </a:r>
            <a:r>
              <a:rPr sz="1400" spc="33" dirty="0">
                <a:solidFill>
                  <a:srgbClr val="FDFFFD"/>
                </a:solidFill>
                <a:latin typeface="Calibri"/>
                <a:cs typeface="Calibri"/>
              </a:rPr>
              <a:t>a</a:t>
            </a:r>
            <a:r>
              <a:rPr sz="1400" spc="-59" dirty="0">
                <a:solidFill>
                  <a:srgbClr val="FDFFFD"/>
                </a:solidFill>
                <a:latin typeface="Calibri"/>
                <a:cs typeface="Calibri"/>
              </a:rPr>
              <a:t>r</a:t>
            </a:r>
            <a:r>
              <a:rPr sz="1400" spc="33" dirty="0">
                <a:solidFill>
                  <a:srgbClr val="FDFFFD"/>
                </a:solidFill>
                <a:latin typeface="Calibri"/>
                <a:cs typeface="Calibri"/>
              </a:rPr>
              <a:t>a</a:t>
            </a:r>
            <a:r>
              <a:rPr sz="1400" dirty="0">
                <a:solidFill>
                  <a:srgbClr val="FDFFFD"/>
                </a:solidFill>
                <a:latin typeface="Calibri"/>
                <a:cs typeface="Calibri"/>
              </a:rPr>
              <a:t>n</a:t>
            </a:r>
            <a:r>
              <a:rPr sz="1400" spc="-5" dirty="0">
                <a:solidFill>
                  <a:srgbClr val="FDFFFD"/>
                </a:solidFill>
                <a:latin typeface="Calibri"/>
                <a:cs typeface="Calibri"/>
              </a:rPr>
              <a:t> </a:t>
            </a:r>
            <a:r>
              <a:rPr sz="1400" spc="-19" dirty="0">
                <a:solidFill>
                  <a:srgbClr val="FDFFFD"/>
                </a:solidFill>
                <a:latin typeface="Calibri"/>
                <a:cs typeface="Calibri"/>
              </a:rPr>
              <a:t>y</a:t>
            </a:r>
            <a:r>
              <a:rPr sz="1400" spc="33" dirty="0">
                <a:solidFill>
                  <a:srgbClr val="FDFFFD"/>
                </a:solidFill>
                <a:latin typeface="Calibri"/>
                <a:cs typeface="Calibri"/>
              </a:rPr>
              <a:t>a</a:t>
            </a:r>
            <a:r>
              <a:rPr sz="1400" spc="-39" dirty="0">
                <a:solidFill>
                  <a:srgbClr val="FDFFFD"/>
                </a:solidFill>
                <a:latin typeface="Calibri"/>
                <a:cs typeface="Calibri"/>
              </a:rPr>
              <a:t>n</a:t>
            </a:r>
            <a:r>
              <a:rPr sz="1400" dirty="0">
                <a:solidFill>
                  <a:srgbClr val="FDFFFD"/>
                </a:solidFill>
                <a:latin typeface="Calibri"/>
                <a:cs typeface="Calibri"/>
              </a:rPr>
              <a:t>g</a:t>
            </a:r>
            <a:r>
              <a:rPr sz="1400" spc="-112" dirty="0">
                <a:solidFill>
                  <a:srgbClr val="FDFFFD"/>
                </a:solidFill>
                <a:latin typeface="Calibri"/>
                <a:cs typeface="Calibri"/>
              </a:rPr>
              <a:t> </a:t>
            </a:r>
            <a:r>
              <a:rPr sz="1400" spc="-39" dirty="0">
                <a:solidFill>
                  <a:srgbClr val="FDFFFD"/>
                </a:solidFill>
                <a:latin typeface="Calibri"/>
                <a:cs typeface="Calibri"/>
              </a:rPr>
              <a:t>b</a:t>
            </a:r>
            <a:r>
              <a:rPr sz="1400" dirty="0">
                <a:solidFill>
                  <a:srgbClr val="FDFFFD"/>
                </a:solidFill>
                <a:latin typeface="Calibri"/>
                <a:cs typeface="Calibri"/>
              </a:rPr>
              <a:t>e</a:t>
            </a:r>
            <a:r>
              <a:rPr sz="1400" spc="-59" dirty="0">
                <a:solidFill>
                  <a:srgbClr val="FDFFFD"/>
                </a:solidFill>
                <a:latin typeface="Calibri"/>
                <a:cs typeface="Calibri"/>
              </a:rPr>
              <a:t>r</a:t>
            </a:r>
            <a:r>
              <a:rPr sz="1400" spc="72" dirty="0">
                <a:solidFill>
                  <a:srgbClr val="FDFFFD"/>
                </a:solidFill>
                <a:latin typeface="Calibri"/>
                <a:cs typeface="Calibri"/>
              </a:rPr>
              <a:t>s</a:t>
            </a:r>
            <a:r>
              <a:rPr sz="1400" spc="33" dirty="0">
                <a:solidFill>
                  <a:srgbClr val="FDFFFD"/>
                </a:solidFill>
                <a:latin typeface="Calibri"/>
                <a:cs typeface="Calibri"/>
              </a:rPr>
              <a:t>i</a:t>
            </a:r>
            <a:r>
              <a:rPr sz="1400" spc="12" dirty="0">
                <a:solidFill>
                  <a:srgbClr val="FDFFFD"/>
                </a:solidFill>
                <a:latin typeface="Calibri"/>
                <a:cs typeface="Calibri"/>
              </a:rPr>
              <a:t>f</a:t>
            </a:r>
            <a:r>
              <a:rPr sz="1400" spc="33" dirty="0">
                <a:solidFill>
                  <a:srgbClr val="FDFFFD"/>
                </a:solidFill>
                <a:latin typeface="Calibri"/>
                <a:cs typeface="Calibri"/>
              </a:rPr>
              <a:t>a</a:t>
            </a:r>
            <a:r>
              <a:rPr sz="1400" dirty="0">
                <a:solidFill>
                  <a:srgbClr val="FDFFFD"/>
                </a:solidFill>
                <a:latin typeface="Calibri"/>
                <a:cs typeface="Calibri"/>
              </a:rPr>
              <a:t>t</a:t>
            </a:r>
            <a:r>
              <a:rPr sz="1400" spc="-200" dirty="0">
                <a:solidFill>
                  <a:srgbClr val="FDFFFD"/>
                </a:solidFill>
                <a:latin typeface="Calibri"/>
                <a:cs typeface="Calibri"/>
              </a:rPr>
              <a:t> </a:t>
            </a:r>
            <a:r>
              <a:rPr sz="1400" spc="-39" dirty="0">
                <a:solidFill>
                  <a:srgbClr val="FDFFFD"/>
                </a:solidFill>
                <a:latin typeface="Calibri"/>
                <a:cs typeface="Calibri"/>
              </a:rPr>
              <a:t>p</a:t>
            </a:r>
            <a:r>
              <a:rPr sz="1400" spc="33" dirty="0">
                <a:solidFill>
                  <a:srgbClr val="FDFFFD"/>
                </a:solidFill>
                <a:latin typeface="Calibri"/>
                <a:cs typeface="Calibri"/>
              </a:rPr>
              <a:t>a</a:t>
            </a:r>
            <a:r>
              <a:rPr sz="1400" spc="72" dirty="0">
                <a:solidFill>
                  <a:srgbClr val="FDFFFD"/>
                </a:solidFill>
                <a:latin typeface="Calibri"/>
                <a:cs typeface="Calibri"/>
              </a:rPr>
              <a:t>s</a:t>
            </a:r>
            <a:r>
              <a:rPr sz="1400" spc="33" dirty="0">
                <a:solidFill>
                  <a:srgbClr val="FDFFFD"/>
                </a:solidFill>
                <a:latin typeface="Calibri"/>
                <a:cs typeface="Calibri"/>
              </a:rPr>
              <a:t>i</a:t>
            </a:r>
            <a:r>
              <a:rPr sz="1400" spc="5" dirty="0">
                <a:solidFill>
                  <a:srgbClr val="FDFFFD"/>
                </a:solidFill>
                <a:latin typeface="Calibri"/>
                <a:cs typeface="Calibri"/>
              </a:rPr>
              <a:t>f</a:t>
            </a:r>
            <a:r>
              <a:rPr sz="1400" spc="12" dirty="0">
                <a:solidFill>
                  <a:srgbClr val="FDFFFD"/>
                </a:solidFill>
                <a:latin typeface="Calibri"/>
                <a:cs typeface="Calibri"/>
              </a:rPr>
              <a:t>-</a:t>
            </a:r>
            <a:r>
              <a:rPr sz="1400" spc="72" dirty="0">
                <a:solidFill>
                  <a:srgbClr val="FDFFFD"/>
                </a:solidFill>
                <a:latin typeface="Calibri"/>
                <a:cs typeface="Calibri"/>
              </a:rPr>
              <a:t>s</a:t>
            </a:r>
            <a:r>
              <a:rPr sz="1400" spc="-33" dirty="0">
                <a:solidFill>
                  <a:srgbClr val="FDFFFD"/>
                </a:solidFill>
                <a:latin typeface="Calibri"/>
                <a:cs typeface="Calibri"/>
              </a:rPr>
              <a:t>t</a:t>
            </a:r>
            <a:r>
              <a:rPr sz="1400" spc="33" dirty="0">
                <a:solidFill>
                  <a:srgbClr val="FDFFFD"/>
                </a:solidFill>
                <a:latin typeface="Calibri"/>
                <a:cs typeface="Calibri"/>
              </a:rPr>
              <a:t>a</a:t>
            </a:r>
            <a:r>
              <a:rPr sz="1400" spc="-39" dirty="0">
                <a:solidFill>
                  <a:srgbClr val="FDFFFD"/>
                </a:solidFill>
                <a:latin typeface="Calibri"/>
                <a:cs typeface="Calibri"/>
              </a:rPr>
              <a:t>t</a:t>
            </a:r>
            <a:r>
              <a:rPr sz="1400" spc="33" dirty="0">
                <a:solidFill>
                  <a:srgbClr val="FDFFFD"/>
                </a:solidFill>
                <a:latin typeface="Calibri"/>
                <a:cs typeface="Calibri"/>
              </a:rPr>
              <a:t>i</a:t>
            </a:r>
            <a:r>
              <a:rPr sz="1400" dirty="0">
                <a:solidFill>
                  <a:srgbClr val="FDFFFD"/>
                </a:solidFill>
                <a:latin typeface="Calibri"/>
                <a:cs typeface="Calibri"/>
              </a:rPr>
              <a:t>s</a:t>
            </a:r>
            <a:r>
              <a:rPr sz="1400" spc="-85" dirty="0">
                <a:solidFill>
                  <a:srgbClr val="FDFFFD"/>
                </a:solidFill>
                <a:latin typeface="Calibri"/>
                <a:cs typeface="Calibri"/>
              </a:rPr>
              <a:t> </a:t>
            </a:r>
            <a:r>
              <a:rPr sz="1400" spc="-39" dirty="0">
                <a:solidFill>
                  <a:srgbClr val="FDFFFD"/>
                </a:solidFill>
                <a:latin typeface="Calibri"/>
                <a:cs typeface="Calibri"/>
              </a:rPr>
              <a:t>h</a:t>
            </a:r>
            <a:r>
              <a:rPr sz="1400" spc="33" dirty="0">
                <a:solidFill>
                  <a:srgbClr val="FDFFFD"/>
                </a:solidFill>
                <a:latin typeface="Calibri"/>
                <a:cs typeface="Calibri"/>
              </a:rPr>
              <a:t>a</a:t>
            </a:r>
            <a:r>
              <a:rPr sz="1400" spc="-59" dirty="0">
                <a:solidFill>
                  <a:srgbClr val="FDFFFD"/>
                </a:solidFill>
                <a:latin typeface="Calibri"/>
                <a:cs typeface="Calibri"/>
              </a:rPr>
              <a:t>r</a:t>
            </a:r>
            <a:r>
              <a:rPr sz="1400" spc="-39" dirty="0">
                <a:solidFill>
                  <a:srgbClr val="FDFFFD"/>
                </a:solidFill>
                <a:latin typeface="Calibri"/>
                <a:cs typeface="Calibri"/>
              </a:rPr>
              <a:t>u</a:t>
            </a:r>
            <a:r>
              <a:rPr sz="1400" dirty="0">
                <a:solidFill>
                  <a:srgbClr val="FDFFFD"/>
                </a:solidFill>
                <a:latin typeface="Calibri"/>
                <a:cs typeface="Calibri"/>
              </a:rPr>
              <a:t>s</a:t>
            </a:r>
            <a:r>
              <a:rPr sz="1400" spc="-85" dirty="0">
                <a:solidFill>
                  <a:srgbClr val="FDFFFD"/>
                </a:solidFill>
                <a:latin typeface="Calibri"/>
                <a:cs typeface="Calibri"/>
              </a:rPr>
              <a:t> </a:t>
            </a:r>
            <a:r>
              <a:rPr sz="1400" spc="-39" dirty="0">
                <a:solidFill>
                  <a:srgbClr val="FDFFFD"/>
                </a:solidFill>
                <a:latin typeface="Calibri"/>
                <a:cs typeface="Calibri"/>
              </a:rPr>
              <a:t>d</a:t>
            </a:r>
            <a:r>
              <a:rPr sz="1400" spc="33" dirty="0">
                <a:solidFill>
                  <a:srgbClr val="FDFFFD"/>
                </a:solidFill>
                <a:latin typeface="Calibri"/>
                <a:cs typeface="Calibri"/>
              </a:rPr>
              <a:t>i</a:t>
            </a:r>
            <a:r>
              <a:rPr sz="1400" spc="-59" dirty="0">
                <a:solidFill>
                  <a:srgbClr val="FDFFFD"/>
                </a:solidFill>
                <a:latin typeface="Calibri"/>
                <a:cs typeface="Calibri"/>
              </a:rPr>
              <a:t>r</a:t>
            </a:r>
            <a:r>
              <a:rPr sz="1400" spc="-39" dirty="0">
                <a:solidFill>
                  <a:srgbClr val="FDFFFD"/>
                </a:solidFill>
                <a:latin typeface="Calibri"/>
                <a:cs typeface="Calibri"/>
              </a:rPr>
              <a:t>ub</a:t>
            </a:r>
            <a:r>
              <a:rPr sz="1400" spc="33" dirty="0">
                <a:solidFill>
                  <a:srgbClr val="FDFFFD"/>
                </a:solidFill>
                <a:latin typeface="Calibri"/>
                <a:cs typeface="Calibri"/>
              </a:rPr>
              <a:t>a</a:t>
            </a:r>
            <a:r>
              <a:rPr sz="1400" dirty="0">
                <a:solidFill>
                  <a:srgbClr val="FDFFFD"/>
                </a:solidFill>
                <a:latin typeface="Calibri"/>
                <a:cs typeface="Calibri"/>
              </a:rPr>
              <a:t>h</a:t>
            </a:r>
            <a:r>
              <a:rPr sz="1400" spc="-205" dirty="0">
                <a:solidFill>
                  <a:srgbClr val="FDFFFD"/>
                </a:solidFill>
                <a:latin typeface="Calibri"/>
                <a:cs typeface="Calibri"/>
              </a:rPr>
              <a:t> </a:t>
            </a:r>
            <a:r>
              <a:rPr sz="1400" spc="-79" dirty="0">
                <a:solidFill>
                  <a:srgbClr val="FDFFFD"/>
                </a:solidFill>
                <a:latin typeface="Calibri"/>
                <a:cs typeface="Calibri"/>
              </a:rPr>
              <a:t>m</a:t>
            </a:r>
            <a:r>
              <a:rPr sz="1400" dirty="0">
                <a:solidFill>
                  <a:srgbClr val="FDFFFD"/>
                </a:solidFill>
                <a:latin typeface="Calibri"/>
                <a:cs typeface="Calibri"/>
              </a:rPr>
              <a:t>e</a:t>
            </a:r>
            <a:r>
              <a:rPr sz="1400" spc="-39" dirty="0">
                <a:solidFill>
                  <a:srgbClr val="FDFFFD"/>
                </a:solidFill>
                <a:latin typeface="Calibri"/>
                <a:cs typeface="Calibri"/>
              </a:rPr>
              <a:t>n</a:t>
            </a:r>
            <a:r>
              <a:rPr sz="1400" spc="12" dirty="0">
                <a:solidFill>
                  <a:srgbClr val="FDFFFD"/>
                </a:solidFill>
                <a:latin typeface="Calibri"/>
                <a:cs typeface="Calibri"/>
              </a:rPr>
              <a:t>j</a:t>
            </a:r>
            <a:r>
              <a:rPr sz="1400" spc="33" dirty="0">
                <a:solidFill>
                  <a:srgbClr val="FDFFFD"/>
                </a:solidFill>
                <a:latin typeface="Calibri"/>
                <a:cs typeface="Calibri"/>
              </a:rPr>
              <a:t>a</a:t>
            </a:r>
            <a:r>
              <a:rPr sz="1400" spc="-39" dirty="0">
                <a:solidFill>
                  <a:srgbClr val="FDFFFD"/>
                </a:solidFill>
                <a:latin typeface="Calibri"/>
                <a:cs typeface="Calibri"/>
              </a:rPr>
              <a:t>d</a:t>
            </a:r>
            <a:r>
              <a:rPr sz="1400" dirty="0">
                <a:solidFill>
                  <a:srgbClr val="FDFFFD"/>
                </a:solidFill>
                <a:latin typeface="Calibri"/>
                <a:cs typeface="Calibri"/>
              </a:rPr>
              <a:t>i</a:t>
            </a:r>
            <a:r>
              <a:rPr sz="1400" spc="72" dirty="0">
                <a:solidFill>
                  <a:srgbClr val="FDFFFD"/>
                </a:solidFill>
                <a:latin typeface="Calibri"/>
                <a:cs typeface="Calibri"/>
              </a:rPr>
              <a:t> </a:t>
            </a:r>
            <a:r>
              <a:rPr sz="1400" spc="33" dirty="0">
                <a:solidFill>
                  <a:srgbClr val="FDFFFD"/>
                </a:solidFill>
                <a:latin typeface="Calibri"/>
                <a:cs typeface="Calibri"/>
              </a:rPr>
              <a:t>a</a:t>
            </a:r>
            <a:r>
              <a:rPr sz="1400" spc="-25" dirty="0">
                <a:solidFill>
                  <a:srgbClr val="FDFFFD"/>
                </a:solidFill>
                <a:latin typeface="Calibri"/>
                <a:cs typeface="Calibri"/>
              </a:rPr>
              <a:t>k</a:t>
            </a:r>
            <a:r>
              <a:rPr sz="1400" spc="-33" dirty="0">
                <a:solidFill>
                  <a:srgbClr val="FDFFFD"/>
                </a:solidFill>
                <a:latin typeface="Calibri"/>
                <a:cs typeface="Calibri"/>
              </a:rPr>
              <a:t>t</a:t>
            </a:r>
            <a:r>
              <a:rPr sz="1400" spc="33" dirty="0">
                <a:solidFill>
                  <a:srgbClr val="FDFFFD"/>
                </a:solidFill>
                <a:latin typeface="Calibri"/>
                <a:cs typeface="Calibri"/>
              </a:rPr>
              <a:t>i</a:t>
            </a:r>
            <a:r>
              <a:rPr sz="1400" spc="12" dirty="0">
                <a:solidFill>
                  <a:srgbClr val="FDFFFD"/>
                </a:solidFill>
                <a:latin typeface="Calibri"/>
                <a:cs typeface="Calibri"/>
              </a:rPr>
              <a:t>f</a:t>
            </a:r>
            <a:r>
              <a:rPr sz="1400" spc="5" dirty="0">
                <a:solidFill>
                  <a:srgbClr val="FDFFFD"/>
                </a:solidFill>
                <a:latin typeface="Calibri"/>
                <a:cs typeface="Calibri"/>
              </a:rPr>
              <a:t>-</a:t>
            </a:r>
            <a:r>
              <a:rPr sz="1400" spc="-39" dirty="0">
                <a:solidFill>
                  <a:srgbClr val="FDFFFD"/>
                </a:solidFill>
                <a:latin typeface="Calibri"/>
                <a:cs typeface="Calibri"/>
              </a:rPr>
              <a:t>d</a:t>
            </a:r>
            <a:r>
              <a:rPr sz="1400" spc="33" dirty="0">
                <a:solidFill>
                  <a:srgbClr val="FDFFFD"/>
                </a:solidFill>
                <a:latin typeface="Calibri"/>
                <a:cs typeface="Calibri"/>
              </a:rPr>
              <a:t>i</a:t>
            </a:r>
            <a:r>
              <a:rPr sz="1400" spc="-39" dirty="0">
                <a:solidFill>
                  <a:srgbClr val="FDFFFD"/>
                </a:solidFill>
                <a:latin typeface="Calibri"/>
                <a:cs typeface="Calibri"/>
              </a:rPr>
              <a:t>n</a:t>
            </a:r>
            <a:r>
              <a:rPr sz="1400" spc="33" dirty="0">
                <a:solidFill>
                  <a:srgbClr val="FDFFFD"/>
                </a:solidFill>
                <a:latin typeface="Calibri"/>
                <a:cs typeface="Calibri"/>
              </a:rPr>
              <a:t>a</a:t>
            </a:r>
            <a:r>
              <a:rPr sz="1400" spc="-79" dirty="0">
                <a:solidFill>
                  <a:srgbClr val="FDFFFD"/>
                </a:solidFill>
                <a:latin typeface="Calibri"/>
                <a:cs typeface="Calibri"/>
              </a:rPr>
              <a:t>m</a:t>
            </a:r>
            <a:r>
              <a:rPr sz="1400" spc="33" dirty="0">
                <a:solidFill>
                  <a:srgbClr val="FDFFFD"/>
                </a:solidFill>
                <a:latin typeface="Calibri"/>
                <a:cs typeface="Calibri"/>
              </a:rPr>
              <a:t>i</a:t>
            </a:r>
            <a:r>
              <a:rPr sz="1400" spc="72" dirty="0">
                <a:solidFill>
                  <a:srgbClr val="FDFFFD"/>
                </a:solidFill>
                <a:latin typeface="Calibri"/>
                <a:cs typeface="Calibri"/>
              </a:rPr>
              <a:t>s</a:t>
            </a:r>
            <a:r>
              <a:rPr sz="1400" dirty="0">
                <a:solidFill>
                  <a:srgbClr val="FDFFFD"/>
                </a:solidFill>
                <a:latin typeface="Calibri"/>
                <a:cs typeface="Calibri"/>
              </a:rPr>
              <a:t>,</a:t>
            </a:r>
            <a:r>
              <a:rPr sz="1400" spc="-159" dirty="0">
                <a:solidFill>
                  <a:srgbClr val="FDFFFD"/>
                </a:solidFill>
                <a:latin typeface="Calibri"/>
                <a:cs typeface="Calibri"/>
              </a:rPr>
              <a:t> </a:t>
            </a:r>
            <a:r>
              <a:rPr sz="1400" spc="33" dirty="0">
                <a:solidFill>
                  <a:srgbClr val="FDFFFD"/>
                </a:solidFill>
                <a:latin typeface="Calibri"/>
                <a:cs typeface="Calibri"/>
              </a:rPr>
              <a:t>a</a:t>
            </a:r>
            <a:r>
              <a:rPr sz="1400" spc="45" dirty="0">
                <a:solidFill>
                  <a:srgbClr val="FDFFFD"/>
                </a:solidFill>
                <a:latin typeface="Calibri"/>
                <a:cs typeface="Calibri"/>
              </a:rPr>
              <a:t>g</a:t>
            </a:r>
            <a:r>
              <a:rPr sz="1400" spc="33" dirty="0">
                <a:solidFill>
                  <a:srgbClr val="FDFFFD"/>
                </a:solidFill>
                <a:latin typeface="Calibri"/>
                <a:cs typeface="Calibri"/>
              </a:rPr>
              <a:t>a</a:t>
            </a:r>
            <a:r>
              <a:rPr sz="1400" dirty="0">
                <a:solidFill>
                  <a:srgbClr val="FDFFFD"/>
                </a:solidFill>
                <a:latin typeface="Calibri"/>
                <a:cs typeface="Calibri"/>
              </a:rPr>
              <a:t>r</a:t>
            </a:r>
            <a:r>
              <a:rPr sz="1400" spc="-119" dirty="0">
                <a:solidFill>
                  <a:srgbClr val="FDFFFD"/>
                </a:solidFill>
                <a:latin typeface="Calibri"/>
                <a:cs typeface="Calibri"/>
              </a:rPr>
              <a:t> </a:t>
            </a:r>
            <a:r>
              <a:rPr sz="1400" spc="-59" dirty="0">
                <a:solidFill>
                  <a:srgbClr val="FDFFFD"/>
                </a:solidFill>
                <a:latin typeface="Calibri"/>
                <a:cs typeface="Calibri"/>
              </a:rPr>
              <a:t>r</a:t>
            </a:r>
            <a:r>
              <a:rPr sz="1400" dirty="0">
                <a:solidFill>
                  <a:srgbClr val="FDFFFD"/>
                </a:solidFill>
                <a:latin typeface="Calibri"/>
                <a:cs typeface="Calibri"/>
              </a:rPr>
              <a:t>e</a:t>
            </a:r>
            <a:r>
              <a:rPr sz="1400" spc="33" dirty="0">
                <a:solidFill>
                  <a:srgbClr val="FDFFFD"/>
                </a:solidFill>
                <a:latin typeface="Calibri"/>
                <a:cs typeface="Calibri"/>
              </a:rPr>
              <a:t>l</a:t>
            </a:r>
            <a:r>
              <a:rPr sz="1400" spc="5" dirty="0">
                <a:solidFill>
                  <a:srgbClr val="FDFFFD"/>
                </a:solidFill>
                <a:latin typeface="Calibri"/>
                <a:cs typeface="Calibri"/>
              </a:rPr>
              <a:t>e</a:t>
            </a:r>
            <a:r>
              <a:rPr sz="1400" spc="-25" dirty="0">
                <a:solidFill>
                  <a:srgbClr val="FDFFFD"/>
                </a:solidFill>
                <a:latin typeface="Calibri"/>
                <a:cs typeface="Calibri"/>
              </a:rPr>
              <a:t>v</a:t>
            </a:r>
            <a:r>
              <a:rPr sz="1400" spc="33" dirty="0">
                <a:solidFill>
                  <a:srgbClr val="FDFFFD"/>
                </a:solidFill>
                <a:latin typeface="Calibri"/>
                <a:cs typeface="Calibri"/>
              </a:rPr>
              <a:t>a</a:t>
            </a:r>
            <a:r>
              <a:rPr sz="1400" dirty="0">
                <a:solidFill>
                  <a:srgbClr val="FDFFFD"/>
                </a:solidFill>
                <a:latin typeface="Calibri"/>
                <a:cs typeface="Calibri"/>
              </a:rPr>
              <a:t>n </a:t>
            </a:r>
            <a:r>
              <a:rPr sz="1400" spc="-39" dirty="0">
                <a:solidFill>
                  <a:srgbClr val="FDFFFD"/>
                </a:solidFill>
                <a:latin typeface="Calibri"/>
                <a:cs typeface="Calibri"/>
              </a:rPr>
              <a:t>d</a:t>
            </a:r>
            <a:r>
              <a:rPr sz="1400" spc="5" dirty="0">
                <a:solidFill>
                  <a:srgbClr val="FDFFFD"/>
                </a:solidFill>
                <a:latin typeface="Calibri"/>
                <a:cs typeface="Calibri"/>
              </a:rPr>
              <a:t>e</a:t>
            </a:r>
            <a:r>
              <a:rPr sz="1400" spc="-39" dirty="0">
                <a:solidFill>
                  <a:srgbClr val="FDFFFD"/>
                </a:solidFill>
                <a:latin typeface="Calibri"/>
                <a:cs typeface="Calibri"/>
              </a:rPr>
              <a:t>n</a:t>
            </a:r>
            <a:r>
              <a:rPr sz="1400" spc="45" dirty="0">
                <a:solidFill>
                  <a:srgbClr val="FDFFFD"/>
                </a:solidFill>
                <a:latin typeface="Calibri"/>
                <a:cs typeface="Calibri"/>
              </a:rPr>
              <a:t>g</a:t>
            </a:r>
            <a:r>
              <a:rPr sz="1400" spc="33" dirty="0">
                <a:solidFill>
                  <a:srgbClr val="FDFFFD"/>
                </a:solidFill>
                <a:latin typeface="Calibri"/>
                <a:cs typeface="Calibri"/>
              </a:rPr>
              <a:t>a</a:t>
            </a:r>
            <a:r>
              <a:rPr sz="1400" dirty="0">
                <a:solidFill>
                  <a:srgbClr val="FDFFFD"/>
                </a:solidFill>
                <a:latin typeface="Calibri"/>
                <a:cs typeface="Calibri"/>
              </a:rPr>
              <a:t>n</a:t>
            </a:r>
            <a:r>
              <a:rPr sz="1400" spc="-99" dirty="0">
                <a:solidFill>
                  <a:srgbClr val="FDFFFD"/>
                </a:solidFill>
                <a:latin typeface="Calibri"/>
                <a:cs typeface="Calibri"/>
              </a:rPr>
              <a:t> </a:t>
            </a:r>
            <a:r>
              <a:rPr sz="1400" spc="-225" dirty="0">
                <a:solidFill>
                  <a:srgbClr val="FDFFFD"/>
                </a:solidFill>
                <a:latin typeface="Calibri"/>
                <a:cs typeface="Calibri"/>
              </a:rPr>
              <a:t>k</a:t>
            </a:r>
            <a:r>
              <a:rPr sz="1400" spc="-45" dirty="0">
                <a:solidFill>
                  <a:srgbClr val="FDFFFD"/>
                </a:solidFill>
                <a:latin typeface="Calibri"/>
                <a:cs typeface="Calibri"/>
              </a:rPr>
              <a:t>o</a:t>
            </a:r>
            <a:r>
              <a:rPr sz="1400" spc="-39" dirty="0">
                <a:solidFill>
                  <a:srgbClr val="FDFFFD"/>
                </a:solidFill>
                <a:latin typeface="Calibri"/>
                <a:cs typeface="Calibri"/>
              </a:rPr>
              <a:t>nd</a:t>
            </a:r>
            <a:r>
              <a:rPr sz="1400" spc="33" dirty="0">
                <a:solidFill>
                  <a:srgbClr val="FDFFFD"/>
                </a:solidFill>
                <a:latin typeface="Calibri"/>
                <a:cs typeface="Calibri"/>
              </a:rPr>
              <a:t>i</a:t>
            </a:r>
            <a:r>
              <a:rPr sz="1400" spc="72" dirty="0">
                <a:solidFill>
                  <a:srgbClr val="FDFFFD"/>
                </a:solidFill>
                <a:latin typeface="Calibri"/>
                <a:cs typeface="Calibri"/>
              </a:rPr>
              <a:t>s</a:t>
            </a:r>
            <a:r>
              <a:rPr sz="1400" dirty="0">
                <a:solidFill>
                  <a:srgbClr val="FDFFFD"/>
                </a:solidFill>
                <a:latin typeface="Calibri"/>
                <a:cs typeface="Calibri"/>
              </a:rPr>
              <a:t>i</a:t>
            </a:r>
            <a:r>
              <a:rPr sz="1400" spc="72" dirty="0">
                <a:solidFill>
                  <a:srgbClr val="FDFFFD"/>
                </a:solidFill>
                <a:latin typeface="Calibri"/>
                <a:cs typeface="Calibri"/>
              </a:rPr>
              <a:t> </a:t>
            </a:r>
            <a:r>
              <a:rPr sz="1400" spc="-39" dirty="0">
                <a:solidFill>
                  <a:srgbClr val="FDFFFD"/>
                </a:solidFill>
                <a:latin typeface="Calibri"/>
                <a:cs typeface="Calibri"/>
              </a:rPr>
              <a:t>du</a:t>
            </a:r>
            <a:r>
              <a:rPr sz="1400" spc="-45" dirty="0">
                <a:solidFill>
                  <a:srgbClr val="FDFFFD"/>
                </a:solidFill>
                <a:latin typeface="Calibri"/>
                <a:cs typeface="Calibri"/>
              </a:rPr>
              <a:t>n</a:t>
            </a:r>
            <a:r>
              <a:rPr sz="1400" spc="33" dirty="0">
                <a:solidFill>
                  <a:srgbClr val="FDFFFD"/>
                </a:solidFill>
                <a:latin typeface="Calibri"/>
                <a:cs typeface="Calibri"/>
              </a:rPr>
              <a:t>i</a:t>
            </a:r>
            <a:r>
              <a:rPr sz="1400" dirty="0">
                <a:solidFill>
                  <a:srgbClr val="FDFFFD"/>
                </a:solidFill>
                <a:latin typeface="Calibri"/>
                <a:cs typeface="Calibri"/>
              </a:rPr>
              <a:t>a</a:t>
            </a:r>
            <a:r>
              <a:rPr sz="1400" spc="72" dirty="0">
                <a:solidFill>
                  <a:srgbClr val="FDFFFD"/>
                </a:solidFill>
                <a:latin typeface="Calibri"/>
                <a:cs typeface="Calibri"/>
              </a:rPr>
              <a:t> </a:t>
            </a:r>
            <a:r>
              <a:rPr sz="1400" spc="-39" dirty="0">
                <a:solidFill>
                  <a:srgbClr val="FDFFFD"/>
                </a:solidFill>
                <a:latin typeface="Calibri"/>
                <a:cs typeface="Calibri"/>
              </a:rPr>
              <a:t>n</a:t>
            </a:r>
            <a:r>
              <a:rPr sz="1400" spc="-25" dirty="0">
                <a:solidFill>
                  <a:srgbClr val="FDFFFD"/>
                </a:solidFill>
                <a:latin typeface="Calibri"/>
                <a:cs typeface="Calibri"/>
              </a:rPr>
              <a:t>y</a:t>
            </a:r>
            <a:r>
              <a:rPr sz="1400" spc="33" dirty="0">
                <a:solidFill>
                  <a:srgbClr val="FDFFFD"/>
                </a:solidFill>
                <a:latin typeface="Calibri"/>
                <a:cs typeface="Calibri"/>
              </a:rPr>
              <a:t>a</a:t>
            </a:r>
            <a:r>
              <a:rPr sz="1400" spc="-39" dirty="0">
                <a:solidFill>
                  <a:srgbClr val="FDFFFD"/>
                </a:solidFill>
                <a:latin typeface="Calibri"/>
                <a:cs typeface="Calibri"/>
              </a:rPr>
              <a:t>t</a:t>
            </a:r>
            <a:r>
              <a:rPr sz="1400" dirty="0">
                <a:solidFill>
                  <a:srgbClr val="FDFFFD"/>
                </a:solidFill>
                <a:latin typeface="Calibri"/>
                <a:cs typeface="Calibri"/>
              </a:rPr>
              <a:t>a</a:t>
            </a:r>
            <a:r>
              <a:rPr sz="1400" spc="-25" dirty="0">
                <a:solidFill>
                  <a:srgbClr val="FDFFFD"/>
                </a:solidFill>
                <a:latin typeface="Calibri"/>
                <a:cs typeface="Calibri"/>
              </a:rPr>
              <a:t> y</a:t>
            </a:r>
            <a:r>
              <a:rPr sz="1400" spc="33" dirty="0">
                <a:solidFill>
                  <a:srgbClr val="FDFFFD"/>
                </a:solidFill>
                <a:latin typeface="Calibri"/>
                <a:cs typeface="Calibri"/>
              </a:rPr>
              <a:t>a</a:t>
            </a:r>
            <a:r>
              <a:rPr sz="1400" spc="-39" dirty="0">
                <a:solidFill>
                  <a:srgbClr val="FDFFFD"/>
                </a:solidFill>
                <a:latin typeface="Calibri"/>
                <a:cs typeface="Calibri"/>
              </a:rPr>
              <a:t>n</a:t>
            </a:r>
            <a:r>
              <a:rPr sz="1400" dirty="0">
                <a:solidFill>
                  <a:srgbClr val="FDFFFD"/>
                </a:solidFill>
                <a:latin typeface="Calibri"/>
                <a:cs typeface="Calibri"/>
              </a:rPr>
              <a:t>g</a:t>
            </a:r>
            <a:r>
              <a:rPr sz="1400" spc="-112" dirty="0">
                <a:solidFill>
                  <a:srgbClr val="FDFFFD"/>
                </a:solidFill>
                <a:latin typeface="Calibri"/>
                <a:cs typeface="Calibri"/>
              </a:rPr>
              <a:t> </a:t>
            </a:r>
            <a:r>
              <a:rPr sz="1400" spc="-39" dirty="0">
                <a:solidFill>
                  <a:srgbClr val="FDFFFD"/>
                </a:solidFill>
                <a:latin typeface="Calibri"/>
                <a:cs typeface="Calibri"/>
              </a:rPr>
              <a:t>t</a:t>
            </a:r>
            <a:r>
              <a:rPr sz="1400" dirty="0">
                <a:solidFill>
                  <a:srgbClr val="FDFFFD"/>
                </a:solidFill>
                <a:latin typeface="Calibri"/>
                <a:cs typeface="Calibri"/>
              </a:rPr>
              <a:t>e</a:t>
            </a:r>
            <a:r>
              <a:rPr sz="1400" spc="33" dirty="0">
                <a:solidFill>
                  <a:srgbClr val="FDFFFD"/>
                </a:solidFill>
                <a:latin typeface="Calibri"/>
                <a:cs typeface="Calibri"/>
              </a:rPr>
              <a:t>la</a:t>
            </a:r>
            <a:r>
              <a:rPr sz="1400" dirty="0">
                <a:solidFill>
                  <a:srgbClr val="FDFFFD"/>
                </a:solidFill>
                <a:latin typeface="Calibri"/>
                <a:cs typeface="Calibri"/>
              </a:rPr>
              <a:t>h</a:t>
            </a:r>
            <a:r>
              <a:rPr sz="1400" spc="-105" dirty="0">
                <a:solidFill>
                  <a:srgbClr val="FDFFFD"/>
                </a:solidFill>
                <a:latin typeface="Calibri"/>
                <a:cs typeface="Calibri"/>
              </a:rPr>
              <a:t> </a:t>
            </a:r>
            <a:r>
              <a:rPr sz="1400" spc="-39" dirty="0">
                <a:solidFill>
                  <a:srgbClr val="FDFFFD"/>
                </a:solidFill>
                <a:latin typeface="Calibri"/>
                <a:cs typeface="Calibri"/>
              </a:rPr>
              <a:t>b</a:t>
            </a:r>
            <a:r>
              <a:rPr sz="1400" dirty="0">
                <a:solidFill>
                  <a:srgbClr val="FDFFFD"/>
                </a:solidFill>
                <a:latin typeface="Calibri"/>
                <a:cs typeface="Calibri"/>
              </a:rPr>
              <a:t>e</a:t>
            </a:r>
            <a:r>
              <a:rPr sz="1400" spc="-52" dirty="0">
                <a:solidFill>
                  <a:srgbClr val="FDFFFD"/>
                </a:solidFill>
                <a:latin typeface="Calibri"/>
                <a:cs typeface="Calibri"/>
              </a:rPr>
              <a:t>r</a:t>
            </a:r>
            <a:r>
              <a:rPr sz="1400" spc="-39" dirty="0">
                <a:solidFill>
                  <a:srgbClr val="FDFFFD"/>
                </a:solidFill>
                <a:latin typeface="Calibri"/>
                <a:cs typeface="Calibri"/>
              </a:rPr>
              <a:t>ub</a:t>
            </a:r>
            <a:r>
              <a:rPr sz="1400" spc="33" dirty="0">
                <a:solidFill>
                  <a:srgbClr val="FDFFFD"/>
                </a:solidFill>
                <a:latin typeface="Calibri"/>
                <a:cs typeface="Calibri"/>
              </a:rPr>
              <a:t>a</a:t>
            </a:r>
            <a:r>
              <a:rPr sz="1400" dirty="0">
                <a:solidFill>
                  <a:srgbClr val="FDFFFD"/>
                </a:solidFill>
                <a:latin typeface="Calibri"/>
                <a:cs typeface="Calibri"/>
              </a:rPr>
              <a:t>h </a:t>
            </a:r>
            <a:r>
              <a:rPr sz="1400" spc="72" dirty="0">
                <a:solidFill>
                  <a:srgbClr val="FDFFFD"/>
                </a:solidFill>
                <a:latin typeface="Calibri"/>
                <a:cs typeface="Calibri"/>
              </a:rPr>
              <a:t>s</a:t>
            </a:r>
            <a:r>
              <a:rPr sz="1400" dirty="0">
                <a:solidFill>
                  <a:srgbClr val="FDFFFD"/>
                </a:solidFill>
                <a:latin typeface="Calibri"/>
                <a:cs typeface="Calibri"/>
              </a:rPr>
              <a:t>e</a:t>
            </a:r>
            <a:r>
              <a:rPr sz="1400" spc="19" dirty="0">
                <a:solidFill>
                  <a:srgbClr val="FDFFFD"/>
                </a:solidFill>
                <a:latin typeface="Calibri"/>
                <a:cs typeface="Calibri"/>
              </a:rPr>
              <a:t>c</a:t>
            </a:r>
            <a:r>
              <a:rPr sz="1400" spc="33" dirty="0">
                <a:solidFill>
                  <a:srgbClr val="FDFFFD"/>
                </a:solidFill>
                <a:latin typeface="Calibri"/>
                <a:cs typeface="Calibri"/>
              </a:rPr>
              <a:t>a</a:t>
            </a:r>
            <a:r>
              <a:rPr sz="1400" spc="-59" dirty="0">
                <a:solidFill>
                  <a:srgbClr val="FDFFFD"/>
                </a:solidFill>
                <a:latin typeface="Calibri"/>
                <a:cs typeface="Calibri"/>
              </a:rPr>
              <a:t>r</a:t>
            </a:r>
            <a:r>
              <a:rPr sz="1400" dirty="0">
                <a:solidFill>
                  <a:srgbClr val="FDFFFD"/>
                </a:solidFill>
                <a:latin typeface="Calibri"/>
                <a:cs typeface="Calibri"/>
              </a:rPr>
              <a:t>a</a:t>
            </a:r>
            <a:r>
              <a:rPr sz="1400" spc="-25" dirty="0">
                <a:solidFill>
                  <a:srgbClr val="FDFFFD"/>
                </a:solidFill>
                <a:latin typeface="Calibri"/>
                <a:cs typeface="Calibri"/>
              </a:rPr>
              <a:t> </a:t>
            </a:r>
            <a:r>
              <a:rPr sz="1400" spc="72" dirty="0">
                <a:solidFill>
                  <a:srgbClr val="FDFFFD"/>
                </a:solidFill>
                <a:latin typeface="Calibri"/>
                <a:cs typeface="Calibri"/>
              </a:rPr>
              <a:t>s</a:t>
            </a:r>
            <a:r>
              <a:rPr sz="1400" spc="33" dirty="0">
                <a:solidFill>
                  <a:srgbClr val="FDFFFD"/>
                </a:solidFill>
                <a:latin typeface="Calibri"/>
                <a:cs typeface="Calibri"/>
              </a:rPr>
              <a:t>i</a:t>
            </a:r>
            <a:r>
              <a:rPr sz="1400" spc="45" dirty="0">
                <a:solidFill>
                  <a:srgbClr val="FDFFFD"/>
                </a:solidFill>
                <a:latin typeface="Calibri"/>
                <a:cs typeface="Calibri"/>
              </a:rPr>
              <a:t>g</a:t>
            </a:r>
            <a:r>
              <a:rPr sz="1400" spc="-39" dirty="0">
                <a:solidFill>
                  <a:srgbClr val="FDFFFD"/>
                </a:solidFill>
                <a:latin typeface="Calibri"/>
                <a:cs typeface="Calibri"/>
              </a:rPr>
              <a:t>n</a:t>
            </a:r>
            <a:r>
              <a:rPr sz="1400" spc="33" dirty="0">
                <a:solidFill>
                  <a:srgbClr val="FDFFFD"/>
                </a:solidFill>
                <a:latin typeface="Calibri"/>
                <a:cs typeface="Calibri"/>
              </a:rPr>
              <a:t>i</a:t>
            </a:r>
            <a:r>
              <a:rPr sz="1400" spc="12" dirty="0">
                <a:solidFill>
                  <a:srgbClr val="FDFFFD"/>
                </a:solidFill>
                <a:latin typeface="Calibri"/>
                <a:cs typeface="Calibri"/>
              </a:rPr>
              <a:t>f</a:t>
            </a:r>
            <a:r>
              <a:rPr sz="1400" spc="-67" dirty="0">
                <a:solidFill>
                  <a:srgbClr val="FDFFFD"/>
                </a:solidFill>
                <a:latin typeface="Calibri"/>
                <a:cs typeface="Calibri"/>
              </a:rPr>
              <a:t>i</a:t>
            </a:r>
            <a:r>
              <a:rPr sz="1400" spc="-25" dirty="0">
                <a:solidFill>
                  <a:srgbClr val="FDFFFD"/>
                </a:solidFill>
                <a:latin typeface="Calibri"/>
                <a:cs typeface="Calibri"/>
              </a:rPr>
              <a:t>k</a:t>
            </a:r>
            <a:r>
              <a:rPr sz="1400" spc="33" dirty="0">
                <a:solidFill>
                  <a:srgbClr val="FDFFFD"/>
                </a:solidFill>
                <a:latin typeface="Calibri"/>
                <a:cs typeface="Calibri"/>
              </a:rPr>
              <a:t>a</a:t>
            </a:r>
            <a:r>
              <a:rPr sz="1400" dirty="0">
                <a:solidFill>
                  <a:srgbClr val="FDFFFD"/>
                </a:solidFill>
                <a:latin typeface="Calibri"/>
                <a:cs typeface="Calibri"/>
              </a:rPr>
              <a:t>n</a:t>
            </a:r>
            <a:r>
              <a:rPr sz="1400" spc="-205" dirty="0">
                <a:solidFill>
                  <a:srgbClr val="FDFFFD"/>
                </a:solidFill>
                <a:latin typeface="Calibri"/>
                <a:cs typeface="Calibri"/>
              </a:rPr>
              <a:t> </a:t>
            </a:r>
            <a:r>
              <a:rPr sz="1400" spc="33" dirty="0">
                <a:solidFill>
                  <a:srgbClr val="FDFFFD"/>
                </a:solidFill>
                <a:latin typeface="Calibri"/>
                <a:cs typeface="Calibri"/>
              </a:rPr>
              <a:t>a</a:t>
            </a:r>
            <a:r>
              <a:rPr sz="1400" spc="-25" dirty="0">
                <a:solidFill>
                  <a:srgbClr val="FDFFFD"/>
                </a:solidFill>
                <a:latin typeface="Calibri"/>
                <a:cs typeface="Calibri"/>
              </a:rPr>
              <a:t>k</a:t>
            </a:r>
            <a:r>
              <a:rPr sz="1400" spc="33" dirty="0">
                <a:solidFill>
                  <a:srgbClr val="FDFFFD"/>
                </a:solidFill>
                <a:latin typeface="Calibri"/>
                <a:cs typeface="Calibri"/>
              </a:rPr>
              <a:t>i</a:t>
            </a:r>
            <a:r>
              <a:rPr sz="1400" spc="-39" dirty="0">
                <a:solidFill>
                  <a:srgbClr val="FDFFFD"/>
                </a:solidFill>
                <a:latin typeface="Calibri"/>
                <a:cs typeface="Calibri"/>
              </a:rPr>
              <a:t>b</a:t>
            </a:r>
            <a:r>
              <a:rPr sz="1400" spc="33" dirty="0">
                <a:solidFill>
                  <a:srgbClr val="FDFFFD"/>
                </a:solidFill>
                <a:latin typeface="Calibri"/>
                <a:cs typeface="Calibri"/>
              </a:rPr>
              <a:t>a</a:t>
            </a:r>
            <a:r>
              <a:rPr sz="1400" dirty="0">
                <a:solidFill>
                  <a:srgbClr val="FDFFFD"/>
                </a:solidFill>
                <a:latin typeface="Calibri"/>
                <a:cs typeface="Calibri"/>
              </a:rPr>
              <a:t>t</a:t>
            </a:r>
            <a:r>
              <a:rPr sz="1400" spc="-200" dirty="0">
                <a:solidFill>
                  <a:srgbClr val="FDFFFD"/>
                </a:solidFill>
                <a:latin typeface="Calibri"/>
                <a:cs typeface="Calibri"/>
              </a:rPr>
              <a:t> </a:t>
            </a:r>
            <a:r>
              <a:rPr sz="1400" spc="-225" dirty="0">
                <a:solidFill>
                  <a:srgbClr val="FDFFFD"/>
                </a:solidFill>
                <a:latin typeface="Calibri"/>
                <a:cs typeface="Calibri"/>
              </a:rPr>
              <a:t>k</a:t>
            </a:r>
            <a:r>
              <a:rPr sz="1400" dirty="0">
                <a:solidFill>
                  <a:srgbClr val="FDFFFD"/>
                </a:solidFill>
                <a:latin typeface="Calibri"/>
                <a:cs typeface="Calibri"/>
              </a:rPr>
              <a:t>e</a:t>
            </a:r>
            <a:r>
              <a:rPr sz="1400" spc="-39" dirty="0">
                <a:solidFill>
                  <a:srgbClr val="FDFFFD"/>
                </a:solidFill>
                <a:latin typeface="Calibri"/>
                <a:cs typeface="Calibri"/>
              </a:rPr>
              <a:t>t</a:t>
            </a:r>
            <a:r>
              <a:rPr sz="1400" dirty="0">
                <a:solidFill>
                  <a:srgbClr val="FDFFFD"/>
                </a:solidFill>
                <a:latin typeface="Calibri"/>
                <a:cs typeface="Calibri"/>
              </a:rPr>
              <a:t>e</a:t>
            </a:r>
            <a:r>
              <a:rPr sz="1400" spc="-59" dirty="0">
                <a:solidFill>
                  <a:srgbClr val="FDFFFD"/>
                </a:solidFill>
                <a:latin typeface="Calibri"/>
                <a:cs typeface="Calibri"/>
              </a:rPr>
              <a:t>r</a:t>
            </a:r>
            <a:r>
              <a:rPr sz="1400" spc="-39" dirty="0">
                <a:solidFill>
                  <a:srgbClr val="FDFFFD"/>
                </a:solidFill>
                <a:latin typeface="Calibri"/>
                <a:cs typeface="Calibri"/>
              </a:rPr>
              <a:t>b</a:t>
            </a:r>
            <a:r>
              <a:rPr sz="1400" spc="-45" dirty="0">
                <a:solidFill>
                  <a:srgbClr val="FDFFFD"/>
                </a:solidFill>
                <a:latin typeface="Calibri"/>
                <a:cs typeface="Calibri"/>
              </a:rPr>
              <a:t>u</a:t>
            </a:r>
            <a:r>
              <a:rPr sz="1400" spc="-25" dirty="0">
                <a:solidFill>
                  <a:srgbClr val="FDFFFD"/>
                </a:solidFill>
                <a:latin typeface="Calibri"/>
                <a:cs typeface="Calibri"/>
              </a:rPr>
              <a:t>k</a:t>
            </a:r>
            <a:r>
              <a:rPr sz="1400" spc="33" dirty="0">
                <a:solidFill>
                  <a:srgbClr val="FDFFFD"/>
                </a:solidFill>
                <a:latin typeface="Calibri"/>
                <a:cs typeface="Calibri"/>
              </a:rPr>
              <a:t>aa</a:t>
            </a:r>
            <a:r>
              <a:rPr sz="1400" spc="-39" dirty="0">
                <a:solidFill>
                  <a:srgbClr val="FDFFFD"/>
                </a:solidFill>
                <a:latin typeface="Calibri"/>
                <a:cs typeface="Calibri"/>
              </a:rPr>
              <a:t>n</a:t>
            </a:r>
            <a:r>
              <a:rPr sz="1400" spc="-19" dirty="0">
                <a:solidFill>
                  <a:srgbClr val="FDFFFD"/>
                </a:solidFill>
                <a:latin typeface="Calibri"/>
                <a:cs typeface="Calibri"/>
              </a:rPr>
              <a:t>/</a:t>
            </a:r>
            <a:r>
              <a:rPr sz="1400" spc="45" dirty="0">
                <a:solidFill>
                  <a:srgbClr val="FDFFFD"/>
                </a:solidFill>
                <a:latin typeface="Calibri"/>
                <a:cs typeface="Calibri"/>
              </a:rPr>
              <a:t>g</a:t>
            </a:r>
            <a:r>
              <a:rPr sz="1400" spc="33" dirty="0">
                <a:solidFill>
                  <a:srgbClr val="FDFFFD"/>
                </a:solidFill>
                <a:latin typeface="Calibri"/>
                <a:cs typeface="Calibri"/>
              </a:rPr>
              <a:t>l</a:t>
            </a:r>
            <a:r>
              <a:rPr sz="1400" spc="-39" dirty="0">
                <a:solidFill>
                  <a:srgbClr val="FDFFFD"/>
                </a:solidFill>
                <a:latin typeface="Calibri"/>
                <a:cs typeface="Calibri"/>
              </a:rPr>
              <a:t>o</a:t>
            </a:r>
            <a:r>
              <a:rPr sz="1400" spc="-45" dirty="0">
                <a:solidFill>
                  <a:srgbClr val="FDFFFD"/>
                </a:solidFill>
                <a:latin typeface="Calibri"/>
                <a:cs typeface="Calibri"/>
              </a:rPr>
              <a:t>b</a:t>
            </a:r>
            <a:r>
              <a:rPr sz="1400" spc="33" dirty="0">
                <a:solidFill>
                  <a:srgbClr val="FDFFFD"/>
                </a:solidFill>
                <a:latin typeface="Calibri"/>
                <a:cs typeface="Calibri"/>
              </a:rPr>
              <a:t>ali</a:t>
            </a:r>
            <a:r>
              <a:rPr sz="1400" spc="72" dirty="0">
                <a:solidFill>
                  <a:srgbClr val="FDFFFD"/>
                </a:solidFill>
                <a:latin typeface="Calibri"/>
                <a:cs typeface="Calibri"/>
              </a:rPr>
              <a:t>s</a:t>
            </a:r>
            <a:r>
              <a:rPr sz="1400" spc="33" dirty="0">
                <a:solidFill>
                  <a:srgbClr val="FDFFFD"/>
                </a:solidFill>
                <a:latin typeface="Calibri"/>
                <a:cs typeface="Calibri"/>
              </a:rPr>
              <a:t>a</a:t>
            </a:r>
            <a:r>
              <a:rPr sz="1400" spc="-25" dirty="0">
                <a:solidFill>
                  <a:srgbClr val="FDFFFD"/>
                </a:solidFill>
                <a:latin typeface="Calibri"/>
                <a:cs typeface="Calibri"/>
              </a:rPr>
              <a:t>s</a:t>
            </a:r>
            <a:r>
              <a:rPr sz="1400" dirty="0">
                <a:solidFill>
                  <a:srgbClr val="FDFFFD"/>
                </a:solidFill>
                <a:latin typeface="Calibri"/>
                <a:cs typeface="Calibri"/>
              </a:rPr>
              <a:t>i</a:t>
            </a:r>
            <a:endParaRPr sz="1400" dirty="0">
              <a:latin typeface="Calibri"/>
              <a:cs typeface="Calibri"/>
            </a:endParaRPr>
          </a:p>
          <a:p>
            <a:pPr marL="124033">
              <a:lnSpc>
                <a:spcPts val="1980"/>
              </a:lnSpc>
              <a:spcBef>
                <a:spcPts val="4771"/>
              </a:spcBef>
            </a:pPr>
            <a:r>
              <a:rPr sz="800" dirty="0">
                <a:solidFill>
                  <a:srgbClr val="7E7E7E"/>
                </a:solidFill>
                <a:latin typeface="Agency FB"/>
                <a:cs typeface="Agency FB"/>
              </a:rPr>
              <a:t>r</a:t>
            </a:r>
            <a:r>
              <a:rPr sz="800" spc="-55" dirty="0">
                <a:solidFill>
                  <a:srgbClr val="7E7E7E"/>
                </a:solidFill>
                <a:latin typeface="Agency FB"/>
                <a:cs typeface="Agency FB"/>
              </a:rPr>
              <a:t> </a:t>
            </a:r>
            <a:r>
              <a:rPr sz="800" dirty="0">
                <a:solidFill>
                  <a:srgbClr val="7E7E7E"/>
                </a:solidFill>
                <a:latin typeface="Agency FB"/>
                <a:cs typeface="Agency FB"/>
              </a:rPr>
              <a:t>a</a:t>
            </a:r>
            <a:r>
              <a:rPr sz="800" spc="-105" dirty="0">
                <a:solidFill>
                  <a:srgbClr val="7E7E7E"/>
                </a:solidFill>
                <a:latin typeface="Agency FB"/>
                <a:cs typeface="Agency FB"/>
              </a:rPr>
              <a:t> </a:t>
            </a:r>
            <a:r>
              <a:rPr sz="800" dirty="0">
                <a:solidFill>
                  <a:srgbClr val="7E7E7E"/>
                </a:solidFill>
                <a:latin typeface="Agency FB"/>
                <a:cs typeface="Agency FB"/>
              </a:rPr>
              <a:t>n</a:t>
            </a:r>
            <a:r>
              <a:rPr sz="800" spc="-112" dirty="0">
                <a:solidFill>
                  <a:srgbClr val="7E7E7E"/>
                </a:solidFill>
                <a:latin typeface="Agency FB"/>
                <a:cs typeface="Agency FB"/>
              </a:rPr>
              <a:t> </a:t>
            </a:r>
            <a:r>
              <a:rPr sz="800" dirty="0">
                <a:solidFill>
                  <a:srgbClr val="7E7E7E"/>
                </a:solidFill>
                <a:latin typeface="Agency FB"/>
                <a:cs typeface="Agency FB"/>
              </a:rPr>
              <a:t>g</a:t>
            </a:r>
            <a:r>
              <a:rPr sz="800" spc="-112" dirty="0">
                <a:solidFill>
                  <a:srgbClr val="7E7E7E"/>
                </a:solidFill>
                <a:latin typeface="Agency FB"/>
                <a:cs typeface="Agency FB"/>
              </a:rPr>
              <a:t> </a:t>
            </a:r>
            <a:r>
              <a:rPr sz="800" dirty="0">
                <a:solidFill>
                  <a:srgbClr val="7E7E7E"/>
                </a:solidFill>
                <a:latin typeface="Agency FB"/>
                <a:cs typeface="Agency FB"/>
              </a:rPr>
              <a:t>g</a:t>
            </a:r>
            <a:r>
              <a:rPr sz="800" spc="-112" dirty="0">
                <a:solidFill>
                  <a:srgbClr val="7E7E7E"/>
                </a:solidFill>
                <a:latin typeface="Agency FB"/>
                <a:cs typeface="Agency FB"/>
              </a:rPr>
              <a:t> </a:t>
            </a:r>
            <a:r>
              <a:rPr sz="800" spc="-39" dirty="0">
                <a:solidFill>
                  <a:srgbClr val="7E7E7E"/>
                </a:solidFill>
                <a:latin typeface="Agency FB"/>
                <a:cs typeface="Agency FB"/>
              </a:rPr>
              <a:t>a</a:t>
            </a:r>
            <a:r>
              <a:rPr sz="800" dirty="0">
                <a:solidFill>
                  <a:srgbClr val="7E7E7E"/>
                </a:solidFill>
                <a:latin typeface="Agency FB"/>
                <a:cs typeface="Agency FB"/>
                <a:hlinkClick r:id="rId36"/>
              </a:rPr>
              <a:t>.</a:t>
            </a:r>
            <a:r>
              <a:rPr sz="800" spc="-119" dirty="0">
                <a:solidFill>
                  <a:srgbClr val="7E7E7E"/>
                </a:solidFill>
                <a:latin typeface="Agency FB"/>
                <a:cs typeface="Agency FB"/>
                <a:hlinkClick r:id="rId36"/>
              </a:rPr>
              <a:t> </a:t>
            </a:r>
            <a:r>
              <a:rPr sz="800" spc="-12" dirty="0">
                <a:solidFill>
                  <a:srgbClr val="7E7E7E"/>
                </a:solidFill>
                <a:latin typeface="Agency FB"/>
                <a:cs typeface="Agency FB"/>
                <a:hlinkClick r:id="rId36"/>
              </a:rPr>
              <a:t>f</a:t>
            </a:r>
            <a:r>
              <a:rPr sz="800" spc="39" dirty="0">
                <a:solidFill>
                  <a:srgbClr val="7E7E7E"/>
                </a:solidFill>
                <a:latin typeface="Agency FB"/>
                <a:cs typeface="Agency FB"/>
                <a:hlinkClick r:id="rId36"/>
              </a:rPr>
              <a:t>i</a:t>
            </a:r>
            <a:r>
              <a:rPr sz="800" dirty="0">
                <a:solidFill>
                  <a:srgbClr val="7E7E7E"/>
                </a:solidFill>
                <a:latin typeface="Agency FB"/>
                <a:cs typeface="Agency FB"/>
                <a:hlinkClick r:id="rId36"/>
              </a:rPr>
              <a:t>rd</a:t>
            </a:r>
            <a:r>
              <a:rPr sz="800" spc="-105" dirty="0">
                <a:solidFill>
                  <a:srgbClr val="7E7E7E"/>
                </a:solidFill>
                <a:latin typeface="Agency FB"/>
                <a:cs typeface="Agency FB"/>
                <a:hlinkClick r:id="rId36"/>
              </a:rPr>
              <a:t> </a:t>
            </a:r>
            <a:r>
              <a:rPr sz="800" spc="-39" dirty="0">
                <a:solidFill>
                  <a:srgbClr val="7E7E7E"/>
                </a:solidFill>
                <a:latin typeface="Agency FB"/>
                <a:cs typeface="Agency FB"/>
                <a:hlinkClick r:id="rId36"/>
              </a:rPr>
              <a:t>a</a:t>
            </a:r>
            <a:r>
              <a:rPr sz="800" dirty="0">
                <a:solidFill>
                  <a:srgbClr val="7E7E7E"/>
                </a:solidFill>
                <a:latin typeface="Agency FB"/>
                <a:cs typeface="Agency FB"/>
                <a:hlinkClick r:id="rId36"/>
              </a:rPr>
              <a:t>u</a:t>
            </a:r>
            <a:r>
              <a:rPr sz="800" spc="-112" dirty="0">
                <a:solidFill>
                  <a:srgbClr val="7E7E7E"/>
                </a:solidFill>
                <a:latin typeface="Agency FB"/>
                <a:cs typeface="Agency FB"/>
                <a:hlinkClick r:id="rId36"/>
              </a:rPr>
              <a:t> </a:t>
            </a:r>
            <a:r>
              <a:rPr sz="800" spc="-125" dirty="0">
                <a:solidFill>
                  <a:srgbClr val="7E7E7E"/>
                </a:solidFill>
                <a:latin typeface="Agency FB"/>
                <a:cs typeface="Agency FB"/>
                <a:hlinkClick r:id="rId36"/>
              </a:rPr>
              <a:t>s</a:t>
            </a:r>
            <a:r>
              <a:rPr sz="800" dirty="0">
                <a:solidFill>
                  <a:srgbClr val="7E7E7E"/>
                </a:solidFill>
                <a:latin typeface="Agency FB"/>
                <a:cs typeface="Agency FB"/>
                <a:hlinkClick r:id="rId36"/>
              </a:rPr>
              <a:t>@</a:t>
            </a:r>
            <a:r>
              <a:rPr sz="800" spc="-47" dirty="0">
                <a:solidFill>
                  <a:srgbClr val="7E7E7E"/>
                </a:solidFill>
                <a:latin typeface="Agency FB"/>
                <a:cs typeface="Agency FB"/>
                <a:hlinkClick r:id="rId36"/>
              </a:rPr>
              <a:t> </a:t>
            </a:r>
            <a:r>
              <a:rPr sz="800" spc="-12" dirty="0">
                <a:solidFill>
                  <a:srgbClr val="7E7E7E"/>
                </a:solidFill>
                <a:latin typeface="Agency FB"/>
                <a:cs typeface="Agency FB"/>
                <a:hlinkClick r:id="rId36"/>
              </a:rPr>
              <a:t>f</a:t>
            </a:r>
            <a:r>
              <a:rPr sz="800" dirty="0">
                <a:solidFill>
                  <a:srgbClr val="7E7E7E"/>
                </a:solidFill>
                <a:latin typeface="Agency FB"/>
                <a:cs typeface="Agency FB"/>
                <a:hlinkClick r:id="rId36"/>
              </a:rPr>
              <a:t>m</a:t>
            </a:r>
            <a:r>
              <a:rPr sz="800" spc="-100" dirty="0">
                <a:solidFill>
                  <a:srgbClr val="7E7E7E"/>
                </a:solidFill>
                <a:latin typeface="Agency FB"/>
                <a:cs typeface="Agency FB"/>
                <a:hlinkClick r:id="rId36"/>
              </a:rPr>
              <a:t> </a:t>
            </a:r>
            <a:r>
              <a:rPr sz="800" spc="39" dirty="0">
                <a:solidFill>
                  <a:srgbClr val="7E7E7E"/>
                </a:solidFill>
                <a:latin typeface="Agency FB"/>
                <a:cs typeface="Agency FB"/>
                <a:hlinkClick r:id="rId36"/>
              </a:rPr>
              <a:t>i</a:t>
            </a:r>
            <a:r>
              <a:rPr sz="800" spc="-39" dirty="0">
                <a:solidFill>
                  <a:srgbClr val="7E7E7E"/>
                </a:solidFill>
                <a:latin typeface="Agency FB"/>
                <a:cs typeface="Agency FB"/>
                <a:hlinkClick r:id="rId36"/>
              </a:rPr>
              <a:t>pa</a:t>
            </a:r>
            <a:r>
              <a:rPr sz="800" dirty="0">
                <a:solidFill>
                  <a:srgbClr val="7E7E7E"/>
                </a:solidFill>
                <a:latin typeface="Agency FB"/>
                <a:cs typeface="Agency FB"/>
                <a:hlinkClick r:id="rId36"/>
              </a:rPr>
              <a:t>.</a:t>
            </a:r>
            <a:r>
              <a:rPr sz="800" spc="-119" dirty="0">
                <a:solidFill>
                  <a:srgbClr val="7E7E7E"/>
                </a:solidFill>
                <a:latin typeface="Agency FB"/>
                <a:cs typeface="Agency FB"/>
                <a:hlinkClick r:id="rId36"/>
              </a:rPr>
              <a:t> </a:t>
            </a:r>
            <a:r>
              <a:rPr sz="800" dirty="0">
                <a:solidFill>
                  <a:srgbClr val="7E7E7E"/>
                </a:solidFill>
                <a:latin typeface="Agency FB"/>
                <a:cs typeface="Agency FB"/>
                <a:hlinkClick r:id="rId36"/>
              </a:rPr>
              <a:t>u</a:t>
            </a:r>
            <a:r>
              <a:rPr sz="800" spc="-112" dirty="0">
                <a:solidFill>
                  <a:srgbClr val="7E7E7E"/>
                </a:solidFill>
                <a:latin typeface="Agency FB"/>
                <a:cs typeface="Agency FB"/>
                <a:hlinkClick r:id="rId36"/>
              </a:rPr>
              <a:t> </a:t>
            </a:r>
            <a:r>
              <a:rPr sz="800" spc="-39" dirty="0">
                <a:solidFill>
                  <a:srgbClr val="7E7E7E"/>
                </a:solidFill>
                <a:latin typeface="Agency FB"/>
                <a:cs typeface="Agency FB"/>
                <a:hlinkClick r:id="rId36"/>
              </a:rPr>
              <a:t>n</a:t>
            </a:r>
            <a:r>
              <a:rPr sz="800" spc="39" dirty="0">
                <a:solidFill>
                  <a:srgbClr val="7E7E7E"/>
                </a:solidFill>
                <a:latin typeface="Agency FB"/>
                <a:cs typeface="Agency FB"/>
                <a:hlinkClick r:id="rId36"/>
              </a:rPr>
              <a:t>i</a:t>
            </a:r>
            <a:r>
              <a:rPr sz="800" spc="-59" dirty="0">
                <a:solidFill>
                  <a:srgbClr val="7E7E7E"/>
                </a:solidFill>
                <a:latin typeface="Agency FB"/>
                <a:cs typeface="Agency FB"/>
                <a:hlinkClick r:id="rId36"/>
              </a:rPr>
              <a:t>l</a:t>
            </a:r>
            <a:r>
              <a:rPr sz="800" spc="-39" dirty="0">
                <a:solidFill>
                  <a:srgbClr val="7E7E7E"/>
                </a:solidFill>
                <a:latin typeface="Agency FB"/>
                <a:cs typeface="Agency FB"/>
                <a:hlinkClick r:id="rId36"/>
              </a:rPr>
              <a:t>a</a:t>
            </a:r>
            <a:r>
              <a:rPr sz="800" dirty="0">
                <a:solidFill>
                  <a:srgbClr val="7E7E7E"/>
                </a:solidFill>
                <a:latin typeface="Agency FB"/>
                <a:cs typeface="Agency FB"/>
                <a:hlinkClick r:id="rId36"/>
              </a:rPr>
              <a:t>.</a:t>
            </a:r>
            <a:r>
              <a:rPr sz="800" spc="-119" dirty="0">
                <a:solidFill>
                  <a:srgbClr val="7E7E7E"/>
                </a:solidFill>
                <a:latin typeface="Agency FB"/>
                <a:cs typeface="Agency FB"/>
                <a:hlinkClick r:id="rId36"/>
              </a:rPr>
              <a:t> </a:t>
            </a:r>
            <a:r>
              <a:rPr sz="800" dirty="0">
                <a:solidFill>
                  <a:srgbClr val="7E7E7E"/>
                </a:solidFill>
                <a:latin typeface="Agency FB"/>
                <a:cs typeface="Agency FB"/>
                <a:hlinkClick r:id="rId36"/>
              </a:rPr>
              <a:t>a</a:t>
            </a:r>
            <a:r>
              <a:rPr sz="800" spc="-105" dirty="0">
                <a:solidFill>
                  <a:srgbClr val="7E7E7E"/>
                </a:solidFill>
                <a:latin typeface="Agency FB"/>
                <a:cs typeface="Agency FB"/>
                <a:hlinkClick r:id="rId36"/>
              </a:rPr>
              <a:t> </a:t>
            </a:r>
            <a:r>
              <a:rPr sz="800" spc="-33" dirty="0">
                <a:solidFill>
                  <a:srgbClr val="7E7E7E"/>
                </a:solidFill>
                <a:latin typeface="Agency FB"/>
                <a:cs typeface="Agency FB"/>
                <a:hlinkClick r:id="rId36"/>
              </a:rPr>
              <a:t>c</a:t>
            </a:r>
            <a:r>
              <a:rPr sz="800" dirty="0">
                <a:solidFill>
                  <a:srgbClr val="7E7E7E"/>
                </a:solidFill>
                <a:latin typeface="Agency FB"/>
                <a:cs typeface="Agency FB"/>
                <a:hlinkClick r:id="rId36"/>
              </a:rPr>
              <a:t>.</a:t>
            </a:r>
            <a:r>
              <a:rPr sz="800" spc="-119" dirty="0">
                <a:solidFill>
                  <a:srgbClr val="7E7E7E"/>
                </a:solidFill>
                <a:latin typeface="Agency FB"/>
                <a:cs typeface="Agency FB"/>
                <a:hlinkClick r:id="rId36"/>
              </a:rPr>
              <a:t> </a:t>
            </a:r>
            <a:r>
              <a:rPr sz="800" spc="39" dirty="0">
                <a:solidFill>
                  <a:srgbClr val="7E7E7E"/>
                </a:solidFill>
                <a:latin typeface="Agency FB"/>
                <a:cs typeface="Agency FB"/>
                <a:hlinkClick r:id="rId36"/>
              </a:rPr>
              <a:t>i</a:t>
            </a:r>
            <a:r>
              <a:rPr sz="800" dirty="0">
                <a:solidFill>
                  <a:srgbClr val="7E7E7E"/>
                </a:solidFill>
                <a:latin typeface="Agency FB"/>
                <a:cs typeface="Agency FB"/>
                <a:hlinkClick r:id="rId36"/>
              </a:rPr>
              <a:t>d</a:t>
            </a:r>
            <a:r>
              <a:rPr sz="800" spc="5" dirty="0">
                <a:solidFill>
                  <a:srgbClr val="7E7E7E"/>
                </a:solidFill>
                <a:latin typeface="Agency FB"/>
                <a:cs typeface="Agency FB"/>
              </a:rPr>
              <a:t> 08</a:t>
            </a:r>
            <a:r>
              <a:rPr sz="800" spc="12" dirty="0">
                <a:solidFill>
                  <a:srgbClr val="7E7E7E"/>
                </a:solidFill>
                <a:latin typeface="Agency FB"/>
                <a:cs typeface="Agency FB"/>
              </a:rPr>
              <a:t>1</a:t>
            </a:r>
            <a:r>
              <a:rPr sz="800" spc="19" dirty="0">
                <a:solidFill>
                  <a:srgbClr val="7E7E7E"/>
                </a:solidFill>
                <a:latin typeface="Agency FB"/>
                <a:cs typeface="Agency FB"/>
              </a:rPr>
              <a:t>3</a:t>
            </a:r>
            <a:r>
              <a:rPr sz="800" spc="-25" dirty="0">
                <a:solidFill>
                  <a:srgbClr val="7E7E7E"/>
                </a:solidFill>
                <a:latin typeface="Agency FB"/>
                <a:cs typeface="Agency FB"/>
              </a:rPr>
              <a:t>7</a:t>
            </a:r>
            <a:r>
              <a:rPr sz="800" spc="12" dirty="0">
                <a:solidFill>
                  <a:srgbClr val="7E7E7E"/>
                </a:solidFill>
                <a:latin typeface="Agency FB"/>
                <a:cs typeface="Agency FB"/>
              </a:rPr>
              <a:t>9</a:t>
            </a:r>
            <a:r>
              <a:rPr sz="800" spc="5" dirty="0">
                <a:solidFill>
                  <a:srgbClr val="7E7E7E"/>
                </a:solidFill>
                <a:latin typeface="Agency FB"/>
                <a:cs typeface="Agency FB"/>
              </a:rPr>
              <a:t>00</a:t>
            </a:r>
            <a:r>
              <a:rPr sz="800" spc="12" dirty="0">
                <a:solidFill>
                  <a:srgbClr val="7E7E7E"/>
                </a:solidFill>
                <a:latin typeface="Agency FB"/>
                <a:cs typeface="Agency FB"/>
              </a:rPr>
              <a:t>6</a:t>
            </a:r>
            <a:r>
              <a:rPr sz="800" spc="25" dirty="0">
                <a:solidFill>
                  <a:srgbClr val="7E7E7E"/>
                </a:solidFill>
                <a:latin typeface="Agency FB"/>
                <a:cs typeface="Agency FB"/>
              </a:rPr>
              <a:t>5</a:t>
            </a:r>
            <a:r>
              <a:rPr sz="800" spc="-45" dirty="0">
                <a:solidFill>
                  <a:srgbClr val="7E7E7E"/>
                </a:solidFill>
                <a:latin typeface="Agency FB"/>
                <a:cs typeface="Agency FB"/>
              </a:rPr>
              <a:t>4</a:t>
            </a:r>
            <a:r>
              <a:rPr sz="800" dirty="0">
                <a:solidFill>
                  <a:srgbClr val="7E7E7E"/>
                </a:solidFill>
                <a:latin typeface="Agency FB"/>
                <a:cs typeface="Agency FB"/>
              </a:rPr>
              <a:t>4                                                                                                                                                                                                                                                                                                                                                                                   </a:t>
            </a:r>
            <a:r>
              <a:rPr sz="800" spc="111" dirty="0">
                <a:solidFill>
                  <a:srgbClr val="7E7E7E"/>
                </a:solidFill>
                <a:latin typeface="Agency FB"/>
                <a:cs typeface="Agency FB"/>
              </a:rPr>
              <a:t> </a:t>
            </a:r>
            <a:r>
              <a:rPr sz="2000" spc="33" baseline="9356" dirty="0">
                <a:solidFill>
                  <a:srgbClr val="FF0000"/>
                </a:solidFill>
                <a:latin typeface="Bernard MT Condensed"/>
                <a:cs typeface="Bernard MT Condensed"/>
              </a:rPr>
              <a:t>R</a:t>
            </a:r>
            <a:r>
              <a:rPr sz="2000" spc="33" baseline="9356" dirty="0">
                <a:solidFill>
                  <a:srgbClr val="FFC000"/>
                </a:solidFill>
                <a:latin typeface="Bernard MT Condensed"/>
                <a:cs typeface="Bernard MT Condensed"/>
              </a:rPr>
              <a:t>a</a:t>
            </a:r>
            <a:r>
              <a:rPr sz="2000" spc="-19" baseline="9356" dirty="0">
                <a:solidFill>
                  <a:srgbClr val="FFC000"/>
                </a:solidFill>
                <a:latin typeface="Bernard MT Condensed"/>
                <a:cs typeface="Bernard MT Condensed"/>
              </a:rPr>
              <a:t>j</a:t>
            </a:r>
            <a:r>
              <a:rPr sz="2000" spc="33" baseline="9356" dirty="0">
                <a:solidFill>
                  <a:srgbClr val="FFC000"/>
                </a:solidFill>
                <a:latin typeface="Bernard MT Condensed"/>
                <a:cs typeface="Bernard MT Condensed"/>
              </a:rPr>
              <a:t>a</a:t>
            </a:r>
            <a:r>
              <a:rPr sz="2000" spc="-33" baseline="9356" dirty="0">
                <a:solidFill>
                  <a:srgbClr val="FFC000"/>
                </a:solidFill>
                <a:latin typeface="Bernard MT Condensed"/>
                <a:cs typeface="Bernard MT Condensed"/>
              </a:rPr>
              <a:t>w</a:t>
            </a:r>
            <a:r>
              <a:rPr sz="2000" spc="33" baseline="9356" dirty="0">
                <a:solidFill>
                  <a:srgbClr val="FFC000"/>
                </a:solidFill>
                <a:latin typeface="Bernard MT Condensed"/>
                <a:cs typeface="Bernard MT Condensed"/>
              </a:rPr>
              <a:t>a</a:t>
            </a:r>
            <a:r>
              <a:rPr sz="2000" spc="-19" baseline="9356" dirty="0">
                <a:solidFill>
                  <a:srgbClr val="FFC000"/>
                </a:solidFill>
                <a:latin typeface="Bernard MT Condensed"/>
                <a:cs typeface="Bernard MT Condensed"/>
              </a:rPr>
              <a:t>l</a:t>
            </a:r>
            <a:r>
              <a:rPr sz="2000" baseline="9356" dirty="0">
                <a:solidFill>
                  <a:srgbClr val="FFC000"/>
                </a:solidFill>
                <a:latin typeface="Bernard MT Condensed"/>
                <a:cs typeface="Bernard MT Condensed"/>
              </a:rPr>
              <a:t>i</a:t>
            </a:r>
            <a:r>
              <a:rPr sz="2000" spc="-100" baseline="9356" dirty="0">
                <a:solidFill>
                  <a:srgbClr val="FFC000"/>
                </a:solidFill>
                <a:latin typeface="Bernard MT Condensed"/>
                <a:cs typeface="Bernard MT Condensed"/>
              </a:rPr>
              <a:t> </a:t>
            </a:r>
            <a:r>
              <a:rPr sz="2000" spc="52" baseline="9356" dirty="0">
                <a:solidFill>
                  <a:srgbClr val="FF0000"/>
                </a:solidFill>
                <a:latin typeface="Bernard MT Condensed"/>
                <a:cs typeface="Bernard MT Condensed"/>
              </a:rPr>
              <a:t>F</a:t>
            </a:r>
            <a:r>
              <a:rPr sz="2000" spc="-19" baseline="9356" dirty="0">
                <a:solidFill>
                  <a:srgbClr val="FFC000"/>
                </a:solidFill>
                <a:latin typeface="Bernard MT Condensed"/>
                <a:cs typeface="Bernard MT Condensed"/>
              </a:rPr>
              <a:t>i</a:t>
            </a:r>
            <a:r>
              <a:rPr sz="2000" spc="33" baseline="9356" dirty="0">
                <a:solidFill>
                  <a:srgbClr val="FFC000"/>
                </a:solidFill>
                <a:latin typeface="Bernard MT Condensed"/>
                <a:cs typeface="Bernard MT Condensed"/>
              </a:rPr>
              <a:t>g</a:t>
            </a:r>
            <a:r>
              <a:rPr sz="2000" spc="12" baseline="9356" dirty="0">
                <a:solidFill>
                  <a:srgbClr val="FFC000"/>
                </a:solidFill>
                <a:latin typeface="Bernard MT Condensed"/>
                <a:cs typeface="Bernard MT Condensed"/>
              </a:rPr>
              <a:t>h</a:t>
            </a:r>
            <a:r>
              <a:rPr sz="2000" spc="-33" baseline="9356" dirty="0">
                <a:solidFill>
                  <a:srgbClr val="FFC000"/>
                </a:solidFill>
                <a:latin typeface="Bernard MT Condensed"/>
                <a:cs typeface="Bernard MT Condensed"/>
              </a:rPr>
              <a:t>t</a:t>
            </a:r>
            <a:r>
              <a:rPr sz="2000" spc="19" baseline="9356" dirty="0">
                <a:solidFill>
                  <a:srgbClr val="FFC000"/>
                </a:solidFill>
                <a:latin typeface="Bernard MT Condensed"/>
                <a:cs typeface="Bernard MT Condensed"/>
              </a:rPr>
              <a:t>-</a:t>
            </a:r>
            <a:r>
              <a:rPr sz="2000" spc="33" baseline="9356" dirty="0">
                <a:solidFill>
                  <a:srgbClr val="FF0000"/>
                </a:solidFill>
                <a:latin typeface="Bernard MT Condensed"/>
                <a:cs typeface="Bernard MT Condensed"/>
              </a:rPr>
              <a:t>X</a:t>
            </a:r>
            <a:r>
              <a:rPr sz="2000" spc="-19" baseline="9356" dirty="0">
                <a:solidFill>
                  <a:srgbClr val="FFC000"/>
                </a:solidFill>
                <a:latin typeface="Bernard MT Condensed"/>
                <a:cs typeface="Bernard MT Condensed"/>
              </a:rPr>
              <a:t>’</a:t>
            </a:r>
            <a:r>
              <a:rPr sz="2000" spc="12" baseline="9356" dirty="0">
                <a:solidFill>
                  <a:srgbClr val="FFC000"/>
                </a:solidFill>
                <a:latin typeface="Bernard MT Condensed"/>
                <a:cs typeface="Bernard MT Condensed"/>
              </a:rPr>
              <a:t>3</a:t>
            </a:r>
            <a:r>
              <a:rPr sz="2000" baseline="9356" dirty="0">
                <a:solidFill>
                  <a:srgbClr val="FFC000"/>
                </a:solidFill>
                <a:latin typeface="Bernard MT Condensed"/>
                <a:cs typeface="Bernard MT Condensed"/>
              </a:rPr>
              <a:t>4</a:t>
            </a:r>
            <a:endParaRPr sz="1400" dirty="0">
              <a:latin typeface="Bernard MT Condensed"/>
              <a:cs typeface="Bernard MT Condense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12" name="object 12"/>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13" name="object 13"/>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14" name="object 14"/>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15" name="object 15"/>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16" name="object 16"/>
          <p:cNvSpPr/>
          <p:nvPr/>
        </p:nvSpPr>
        <p:spPr>
          <a:xfrm>
            <a:off x="558801" y="749301"/>
            <a:ext cx="8445500" cy="5600700"/>
          </a:xfrm>
          <a:custGeom>
            <a:avLst/>
            <a:gdLst/>
            <a:ahLst/>
            <a:cxnLst/>
            <a:rect l="l" t="t" r="r" b="b"/>
            <a:pathLst>
              <a:path w="6334125" h="4200525">
                <a:moveTo>
                  <a:pt x="0" y="99949"/>
                </a:moveTo>
                <a:lnTo>
                  <a:pt x="16382" y="45212"/>
                </a:lnTo>
                <a:lnTo>
                  <a:pt x="58775" y="8889"/>
                </a:lnTo>
                <a:lnTo>
                  <a:pt x="100152" y="0"/>
                </a:lnTo>
                <a:lnTo>
                  <a:pt x="6233922" y="0"/>
                </a:lnTo>
                <a:lnTo>
                  <a:pt x="6288913" y="16383"/>
                </a:lnTo>
                <a:lnTo>
                  <a:pt x="6325234" y="58674"/>
                </a:lnTo>
                <a:lnTo>
                  <a:pt x="6334125" y="99949"/>
                </a:lnTo>
                <a:lnTo>
                  <a:pt x="6334125" y="4100512"/>
                </a:lnTo>
                <a:lnTo>
                  <a:pt x="6317742" y="4155351"/>
                </a:lnTo>
                <a:lnTo>
                  <a:pt x="6275324" y="4191609"/>
                </a:lnTo>
                <a:lnTo>
                  <a:pt x="6233922" y="4200525"/>
                </a:lnTo>
                <a:lnTo>
                  <a:pt x="100152" y="4200525"/>
                </a:lnTo>
                <a:lnTo>
                  <a:pt x="45237" y="4184167"/>
                </a:lnTo>
                <a:lnTo>
                  <a:pt x="8928" y="4141838"/>
                </a:lnTo>
                <a:lnTo>
                  <a:pt x="0" y="4100512"/>
                </a:lnTo>
                <a:lnTo>
                  <a:pt x="0" y="99949"/>
                </a:lnTo>
                <a:close/>
              </a:path>
            </a:pathLst>
          </a:custGeom>
          <a:ln w="38100">
            <a:solidFill>
              <a:srgbClr val="453C2C"/>
            </a:solidFill>
          </a:ln>
        </p:spPr>
        <p:txBody>
          <a:bodyPr wrap="square" lIns="0" tIns="0" rIns="0" bIns="0" rtlCol="0">
            <a:noAutofit/>
          </a:bodyPr>
          <a:lstStyle/>
          <a:p>
            <a:endParaRPr sz="2400"/>
          </a:p>
        </p:txBody>
      </p:sp>
      <p:sp>
        <p:nvSpPr>
          <p:cNvPr id="17" name="object 17"/>
          <p:cNvSpPr/>
          <p:nvPr/>
        </p:nvSpPr>
        <p:spPr>
          <a:xfrm>
            <a:off x="393700" y="4445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D24716"/>
          </a:solidFill>
        </p:spPr>
        <p:txBody>
          <a:bodyPr wrap="square" lIns="0" tIns="0" rIns="0" bIns="0" rtlCol="0">
            <a:noAutofit/>
          </a:bodyPr>
          <a:lstStyle/>
          <a:p>
            <a:endParaRPr sz="2400"/>
          </a:p>
        </p:txBody>
      </p:sp>
      <p:sp>
        <p:nvSpPr>
          <p:cNvPr id="18" name="object 18"/>
          <p:cNvSpPr/>
          <p:nvPr/>
        </p:nvSpPr>
        <p:spPr>
          <a:xfrm>
            <a:off x="736601" y="444500"/>
            <a:ext cx="190500" cy="533400"/>
          </a:xfrm>
          <a:custGeom>
            <a:avLst/>
            <a:gdLst/>
            <a:ahLst/>
            <a:cxnLst/>
            <a:rect l="l" t="t" r="r" b="b"/>
            <a:pathLst>
              <a:path w="142875" h="400050">
                <a:moveTo>
                  <a:pt x="0" y="400050"/>
                </a:moveTo>
                <a:lnTo>
                  <a:pt x="142875" y="400050"/>
                </a:lnTo>
                <a:lnTo>
                  <a:pt x="142875" y="0"/>
                </a:lnTo>
                <a:lnTo>
                  <a:pt x="0" y="0"/>
                </a:lnTo>
                <a:lnTo>
                  <a:pt x="0" y="400050"/>
                </a:lnTo>
                <a:close/>
              </a:path>
            </a:pathLst>
          </a:custGeom>
          <a:solidFill>
            <a:srgbClr val="00AF4F"/>
          </a:solidFill>
        </p:spPr>
        <p:txBody>
          <a:bodyPr wrap="square" lIns="0" tIns="0" rIns="0" bIns="0" rtlCol="0">
            <a:noAutofit/>
          </a:bodyPr>
          <a:lstStyle/>
          <a:p>
            <a:endParaRPr sz="2400"/>
          </a:p>
        </p:txBody>
      </p:sp>
      <p:sp>
        <p:nvSpPr>
          <p:cNvPr id="19" name="object 19"/>
          <p:cNvSpPr/>
          <p:nvPr/>
        </p:nvSpPr>
        <p:spPr>
          <a:xfrm>
            <a:off x="952500" y="444500"/>
            <a:ext cx="0" cy="533400"/>
          </a:xfrm>
          <a:custGeom>
            <a:avLst/>
            <a:gdLst/>
            <a:ahLst/>
            <a:cxnLst/>
            <a:rect l="l" t="t" r="r" b="b"/>
            <a:pathLst>
              <a:path h="400050">
                <a:moveTo>
                  <a:pt x="0" y="0"/>
                </a:moveTo>
                <a:lnTo>
                  <a:pt x="0" y="400050"/>
                </a:lnTo>
              </a:path>
            </a:pathLst>
          </a:custGeom>
          <a:ln w="58419">
            <a:solidFill>
              <a:srgbClr val="006EBE"/>
            </a:solidFill>
          </a:ln>
        </p:spPr>
        <p:txBody>
          <a:bodyPr wrap="square" lIns="0" tIns="0" rIns="0" bIns="0" rtlCol="0">
            <a:noAutofit/>
          </a:bodyPr>
          <a:lstStyle/>
          <a:p>
            <a:endParaRPr sz="2400"/>
          </a:p>
        </p:txBody>
      </p:sp>
      <p:sp>
        <p:nvSpPr>
          <p:cNvPr id="20" name="object 20"/>
          <p:cNvSpPr/>
          <p:nvPr/>
        </p:nvSpPr>
        <p:spPr>
          <a:xfrm>
            <a:off x="8788400" y="4445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000000"/>
          </a:solidFill>
        </p:spPr>
        <p:txBody>
          <a:bodyPr wrap="square" lIns="0" tIns="0" rIns="0" bIns="0" rtlCol="0">
            <a:noAutofit/>
          </a:bodyPr>
          <a:lstStyle/>
          <a:p>
            <a:endParaRPr sz="2400"/>
          </a:p>
        </p:txBody>
      </p:sp>
      <p:sp>
        <p:nvSpPr>
          <p:cNvPr id="21" name="object 21"/>
          <p:cNvSpPr/>
          <p:nvPr/>
        </p:nvSpPr>
        <p:spPr>
          <a:xfrm>
            <a:off x="565149" y="6026149"/>
            <a:ext cx="8445584" cy="0"/>
          </a:xfrm>
          <a:custGeom>
            <a:avLst/>
            <a:gdLst/>
            <a:ahLst/>
            <a:cxnLst/>
            <a:rect l="l" t="t" r="r" b="b"/>
            <a:pathLst>
              <a:path w="6334188">
                <a:moveTo>
                  <a:pt x="0" y="0"/>
                </a:moveTo>
                <a:lnTo>
                  <a:pt x="6334188" y="0"/>
                </a:lnTo>
              </a:path>
            </a:pathLst>
          </a:custGeom>
          <a:ln w="9534">
            <a:solidFill>
              <a:srgbClr val="000000"/>
            </a:solidFill>
          </a:ln>
        </p:spPr>
        <p:txBody>
          <a:bodyPr wrap="square" lIns="0" tIns="0" rIns="0" bIns="0" rtlCol="0">
            <a:noAutofit/>
          </a:bodyPr>
          <a:lstStyle/>
          <a:p>
            <a:endParaRPr sz="2400"/>
          </a:p>
        </p:txBody>
      </p:sp>
      <p:sp>
        <p:nvSpPr>
          <p:cNvPr id="22" name="object 22"/>
          <p:cNvSpPr/>
          <p:nvPr/>
        </p:nvSpPr>
        <p:spPr>
          <a:xfrm>
            <a:off x="990600" y="431801"/>
            <a:ext cx="7797800" cy="546100"/>
          </a:xfrm>
          <a:custGeom>
            <a:avLst/>
            <a:gdLst/>
            <a:ahLst/>
            <a:cxnLst/>
            <a:rect l="l" t="t" r="r" b="b"/>
            <a:pathLst>
              <a:path w="5848350" h="409575">
                <a:moveTo>
                  <a:pt x="0" y="409575"/>
                </a:moveTo>
                <a:lnTo>
                  <a:pt x="5848350" y="409575"/>
                </a:lnTo>
                <a:lnTo>
                  <a:pt x="5848350" y="0"/>
                </a:lnTo>
                <a:lnTo>
                  <a:pt x="0" y="0"/>
                </a:lnTo>
                <a:lnTo>
                  <a:pt x="0" y="409575"/>
                </a:lnTo>
                <a:close/>
              </a:path>
            </a:pathLst>
          </a:custGeom>
          <a:solidFill>
            <a:srgbClr val="FDFD00"/>
          </a:solidFill>
        </p:spPr>
        <p:txBody>
          <a:bodyPr wrap="square" lIns="0" tIns="0" rIns="0" bIns="0" rtlCol="0">
            <a:noAutofit/>
          </a:bodyPr>
          <a:lstStyle/>
          <a:p>
            <a:endParaRPr sz="2400"/>
          </a:p>
        </p:txBody>
      </p:sp>
      <p:sp>
        <p:nvSpPr>
          <p:cNvPr id="23" name="object 23"/>
          <p:cNvSpPr/>
          <p:nvPr/>
        </p:nvSpPr>
        <p:spPr>
          <a:xfrm>
            <a:off x="660401" y="5168901"/>
            <a:ext cx="8242300" cy="749300"/>
          </a:xfrm>
          <a:prstGeom prst="rect">
            <a:avLst/>
          </a:prstGeom>
          <a:blipFill>
            <a:blip r:embed="rId2" cstate="print"/>
            <a:stretch>
              <a:fillRect/>
            </a:stretch>
          </a:blipFill>
        </p:spPr>
        <p:txBody>
          <a:bodyPr wrap="square" lIns="0" tIns="0" rIns="0" bIns="0" rtlCol="0">
            <a:noAutofit/>
          </a:bodyPr>
          <a:lstStyle/>
          <a:p>
            <a:endParaRPr sz="2400"/>
          </a:p>
        </p:txBody>
      </p:sp>
      <p:sp>
        <p:nvSpPr>
          <p:cNvPr id="24" name="object 24"/>
          <p:cNvSpPr/>
          <p:nvPr/>
        </p:nvSpPr>
        <p:spPr>
          <a:xfrm>
            <a:off x="660401" y="5168901"/>
            <a:ext cx="8242300" cy="749300"/>
          </a:xfrm>
          <a:custGeom>
            <a:avLst/>
            <a:gdLst/>
            <a:ahLst/>
            <a:cxnLst/>
            <a:rect l="l" t="t" r="r" b="b"/>
            <a:pathLst>
              <a:path w="6181725" h="561975">
                <a:moveTo>
                  <a:pt x="0" y="561975"/>
                </a:moveTo>
                <a:lnTo>
                  <a:pt x="6181725" y="561975"/>
                </a:lnTo>
                <a:lnTo>
                  <a:pt x="6181725" y="0"/>
                </a:lnTo>
                <a:lnTo>
                  <a:pt x="0" y="0"/>
                </a:lnTo>
                <a:lnTo>
                  <a:pt x="0" y="561975"/>
                </a:lnTo>
                <a:close/>
              </a:path>
            </a:pathLst>
          </a:custGeom>
          <a:ln w="38100">
            <a:solidFill>
              <a:srgbClr val="FDFD00"/>
            </a:solidFill>
          </a:ln>
        </p:spPr>
        <p:txBody>
          <a:bodyPr wrap="square" lIns="0" tIns="0" rIns="0" bIns="0" rtlCol="0">
            <a:noAutofit/>
          </a:bodyPr>
          <a:lstStyle/>
          <a:p>
            <a:endParaRPr sz="2400"/>
          </a:p>
        </p:txBody>
      </p:sp>
      <p:sp>
        <p:nvSpPr>
          <p:cNvPr id="25" name="object 25"/>
          <p:cNvSpPr/>
          <p:nvPr/>
        </p:nvSpPr>
        <p:spPr>
          <a:xfrm>
            <a:off x="723901" y="1054100"/>
            <a:ext cx="3314700" cy="457200"/>
          </a:xfrm>
          <a:prstGeom prst="rect">
            <a:avLst/>
          </a:prstGeom>
          <a:blipFill>
            <a:blip r:embed="rId3" cstate="print"/>
            <a:stretch>
              <a:fillRect/>
            </a:stretch>
          </a:blipFill>
        </p:spPr>
        <p:txBody>
          <a:bodyPr wrap="square" lIns="0" tIns="0" rIns="0" bIns="0" rtlCol="0">
            <a:noAutofit/>
          </a:bodyPr>
          <a:lstStyle/>
          <a:p>
            <a:endParaRPr sz="2400"/>
          </a:p>
        </p:txBody>
      </p:sp>
      <p:sp>
        <p:nvSpPr>
          <p:cNvPr id="26" name="object 26"/>
          <p:cNvSpPr/>
          <p:nvPr/>
        </p:nvSpPr>
        <p:spPr>
          <a:xfrm>
            <a:off x="965200" y="1054101"/>
            <a:ext cx="2819400" cy="495300"/>
          </a:xfrm>
          <a:prstGeom prst="rect">
            <a:avLst/>
          </a:prstGeom>
          <a:blipFill>
            <a:blip r:embed="rId4" cstate="print"/>
            <a:stretch>
              <a:fillRect/>
            </a:stretch>
          </a:blipFill>
        </p:spPr>
        <p:txBody>
          <a:bodyPr wrap="square" lIns="0" tIns="0" rIns="0" bIns="0" rtlCol="0">
            <a:noAutofit/>
          </a:bodyPr>
          <a:lstStyle/>
          <a:p>
            <a:endParaRPr sz="2400"/>
          </a:p>
        </p:txBody>
      </p:sp>
      <p:sp>
        <p:nvSpPr>
          <p:cNvPr id="27" name="object 27"/>
          <p:cNvSpPr/>
          <p:nvPr/>
        </p:nvSpPr>
        <p:spPr>
          <a:xfrm>
            <a:off x="723900" y="1054101"/>
            <a:ext cx="3175000" cy="317500"/>
          </a:xfrm>
          <a:custGeom>
            <a:avLst/>
            <a:gdLst/>
            <a:ahLst/>
            <a:cxnLst/>
            <a:rect l="l" t="t" r="r" b="b"/>
            <a:pathLst>
              <a:path w="2381250" h="238125">
                <a:moveTo>
                  <a:pt x="0" y="39624"/>
                </a:moveTo>
                <a:lnTo>
                  <a:pt x="0" y="198374"/>
                </a:lnTo>
                <a:lnTo>
                  <a:pt x="165" y="202184"/>
                </a:lnTo>
                <a:lnTo>
                  <a:pt x="12649" y="227711"/>
                </a:lnTo>
                <a:lnTo>
                  <a:pt x="38976" y="238125"/>
                </a:lnTo>
                <a:lnTo>
                  <a:pt x="2342261" y="238125"/>
                </a:lnTo>
                <a:lnTo>
                  <a:pt x="2370963" y="225298"/>
                </a:lnTo>
                <a:lnTo>
                  <a:pt x="2381250" y="198374"/>
                </a:lnTo>
                <a:lnTo>
                  <a:pt x="2381250" y="39624"/>
                </a:lnTo>
                <a:lnTo>
                  <a:pt x="2368550" y="10413"/>
                </a:lnTo>
                <a:lnTo>
                  <a:pt x="2342261" y="0"/>
                </a:lnTo>
                <a:lnTo>
                  <a:pt x="38976" y="0"/>
                </a:lnTo>
                <a:lnTo>
                  <a:pt x="10236" y="12826"/>
                </a:lnTo>
                <a:lnTo>
                  <a:pt x="0" y="39624"/>
                </a:lnTo>
                <a:close/>
              </a:path>
            </a:pathLst>
          </a:custGeom>
          <a:solidFill>
            <a:srgbClr val="D7BDB5"/>
          </a:solidFill>
        </p:spPr>
        <p:txBody>
          <a:bodyPr wrap="square" lIns="0" tIns="0" rIns="0" bIns="0" rtlCol="0">
            <a:noAutofit/>
          </a:bodyPr>
          <a:lstStyle/>
          <a:p>
            <a:endParaRPr sz="2400"/>
          </a:p>
        </p:txBody>
      </p:sp>
      <p:sp>
        <p:nvSpPr>
          <p:cNvPr id="28" name="object 28"/>
          <p:cNvSpPr/>
          <p:nvPr/>
        </p:nvSpPr>
        <p:spPr>
          <a:xfrm>
            <a:off x="723901" y="1397001"/>
            <a:ext cx="3314700" cy="444500"/>
          </a:xfrm>
          <a:prstGeom prst="rect">
            <a:avLst/>
          </a:prstGeom>
          <a:blipFill>
            <a:blip r:embed="rId3" cstate="print"/>
            <a:stretch>
              <a:fillRect/>
            </a:stretch>
          </a:blipFill>
        </p:spPr>
        <p:txBody>
          <a:bodyPr wrap="square" lIns="0" tIns="0" rIns="0" bIns="0" rtlCol="0">
            <a:noAutofit/>
          </a:bodyPr>
          <a:lstStyle/>
          <a:p>
            <a:endParaRPr sz="2400"/>
          </a:p>
        </p:txBody>
      </p:sp>
      <p:sp>
        <p:nvSpPr>
          <p:cNvPr id="29" name="object 29"/>
          <p:cNvSpPr/>
          <p:nvPr/>
        </p:nvSpPr>
        <p:spPr>
          <a:xfrm>
            <a:off x="1346200" y="1397000"/>
            <a:ext cx="2057400" cy="482600"/>
          </a:xfrm>
          <a:prstGeom prst="rect">
            <a:avLst/>
          </a:prstGeom>
          <a:blipFill>
            <a:blip r:embed="rId5" cstate="print"/>
            <a:stretch>
              <a:fillRect/>
            </a:stretch>
          </a:blipFill>
        </p:spPr>
        <p:txBody>
          <a:bodyPr wrap="square" lIns="0" tIns="0" rIns="0" bIns="0" rtlCol="0">
            <a:noAutofit/>
          </a:bodyPr>
          <a:lstStyle/>
          <a:p>
            <a:endParaRPr sz="2400"/>
          </a:p>
        </p:txBody>
      </p:sp>
      <p:sp>
        <p:nvSpPr>
          <p:cNvPr id="30" name="object 30"/>
          <p:cNvSpPr/>
          <p:nvPr/>
        </p:nvSpPr>
        <p:spPr>
          <a:xfrm>
            <a:off x="723900" y="1397000"/>
            <a:ext cx="3175000" cy="304800"/>
          </a:xfrm>
          <a:custGeom>
            <a:avLst/>
            <a:gdLst/>
            <a:ahLst/>
            <a:cxnLst/>
            <a:rect l="l" t="t" r="r" b="b"/>
            <a:pathLst>
              <a:path w="2381250" h="228600">
                <a:moveTo>
                  <a:pt x="0" y="38100"/>
                </a:moveTo>
                <a:lnTo>
                  <a:pt x="0" y="190500"/>
                </a:lnTo>
                <a:lnTo>
                  <a:pt x="165" y="194055"/>
                </a:lnTo>
                <a:lnTo>
                  <a:pt x="12649" y="218566"/>
                </a:lnTo>
                <a:lnTo>
                  <a:pt x="38976" y="228600"/>
                </a:lnTo>
                <a:lnTo>
                  <a:pt x="2342261" y="228600"/>
                </a:lnTo>
                <a:lnTo>
                  <a:pt x="2370963" y="216280"/>
                </a:lnTo>
                <a:lnTo>
                  <a:pt x="2381250" y="190500"/>
                </a:lnTo>
                <a:lnTo>
                  <a:pt x="2381250" y="38100"/>
                </a:lnTo>
                <a:lnTo>
                  <a:pt x="2368550" y="10033"/>
                </a:lnTo>
                <a:lnTo>
                  <a:pt x="2342261" y="0"/>
                </a:lnTo>
                <a:lnTo>
                  <a:pt x="38976" y="0"/>
                </a:lnTo>
                <a:lnTo>
                  <a:pt x="10223" y="12319"/>
                </a:lnTo>
                <a:lnTo>
                  <a:pt x="0" y="38100"/>
                </a:lnTo>
                <a:close/>
              </a:path>
            </a:pathLst>
          </a:custGeom>
          <a:solidFill>
            <a:srgbClr val="F3B39A"/>
          </a:solidFill>
        </p:spPr>
        <p:txBody>
          <a:bodyPr wrap="square" lIns="0" tIns="0" rIns="0" bIns="0" rtlCol="0">
            <a:noAutofit/>
          </a:bodyPr>
          <a:lstStyle/>
          <a:p>
            <a:endParaRPr sz="2400"/>
          </a:p>
        </p:txBody>
      </p:sp>
      <p:sp>
        <p:nvSpPr>
          <p:cNvPr id="31" name="object 31"/>
          <p:cNvSpPr/>
          <p:nvPr/>
        </p:nvSpPr>
        <p:spPr>
          <a:xfrm>
            <a:off x="723901" y="1739901"/>
            <a:ext cx="3314700" cy="444500"/>
          </a:xfrm>
          <a:prstGeom prst="rect">
            <a:avLst/>
          </a:prstGeom>
          <a:blipFill>
            <a:blip r:embed="rId6" cstate="print"/>
            <a:stretch>
              <a:fillRect/>
            </a:stretch>
          </a:blipFill>
        </p:spPr>
        <p:txBody>
          <a:bodyPr wrap="square" lIns="0" tIns="0" rIns="0" bIns="0" rtlCol="0">
            <a:noAutofit/>
          </a:bodyPr>
          <a:lstStyle/>
          <a:p>
            <a:endParaRPr sz="2400"/>
          </a:p>
        </p:txBody>
      </p:sp>
      <p:sp>
        <p:nvSpPr>
          <p:cNvPr id="32" name="object 32"/>
          <p:cNvSpPr/>
          <p:nvPr/>
        </p:nvSpPr>
        <p:spPr>
          <a:xfrm>
            <a:off x="1244601" y="1727200"/>
            <a:ext cx="2273300" cy="482600"/>
          </a:xfrm>
          <a:prstGeom prst="rect">
            <a:avLst/>
          </a:prstGeom>
          <a:blipFill>
            <a:blip r:embed="rId7" cstate="print"/>
            <a:stretch>
              <a:fillRect/>
            </a:stretch>
          </a:blipFill>
        </p:spPr>
        <p:txBody>
          <a:bodyPr wrap="square" lIns="0" tIns="0" rIns="0" bIns="0" rtlCol="0">
            <a:noAutofit/>
          </a:bodyPr>
          <a:lstStyle/>
          <a:p>
            <a:endParaRPr sz="2400"/>
          </a:p>
        </p:txBody>
      </p:sp>
      <p:sp>
        <p:nvSpPr>
          <p:cNvPr id="33" name="object 33"/>
          <p:cNvSpPr/>
          <p:nvPr/>
        </p:nvSpPr>
        <p:spPr>
          <a:xfrm>
            <a:off x="723900" y="1739900"/>
            <a:ext cx="3175000" cy="304800"/>
          </a:xfrm>
          <a:custGeom>
            <a:avLst/>
            <a:gdLst/>
            <a:ahLst/>
            <a:cxnLst/>
            <a:rect l="l" t="t" r="r" b="b"/>
            <a:pathLst>
              <a:path w="2381250" h="228600">
                <a:moveTo>
                  <a:pt x="0" y="38100"/>
                </a:moveTo>
                <a:lnTo>
                  <a:pt x="25" y="191770"/>
                </a:lnTo>
                <a:lnTo>
                  <a:pt x="11429" y="217932"/>
                </a:lnTo>
                <a:lnTo>
                  <a:pt x="37528" y="228600"/>
                </a:lnTo>
                <a:lnTo>
                  <a:pt x="2345055" y="228600"/>
                </a:lnTo>
                <a:lnTo>
                  <a:pt x="2370709" y="217042"/>
                </a:lnTo>
                <a:lnTo>
                  <a:pt x="2381250" y="190500"/>
                </a:lnTo>
                <a:lnTo>
                  <a:pt x="2381250" y="36829"/>
                </a:lnTo>
                <a:lnTo>
                  <a:pt x="2369820" y="10667"/>
                </a:lnTo>
                <a:lnTo>
                  <a:pt x="2343658" y="0"/>
                </a:lnTo>
                <a:lnTo>
                  <a:pt x="36233" y="0"/>
                </a:lnTo>
                <a:lnTo>
                  <a:pt x="10566" y="11557"/>
                </a:lnTo>
                <a:lnTo>
                  <a:pt x="0" y="38100"/>
                </a:lnTo>
                <a:close/>
              </a:path>
            </a:pathLst>
          </a:custGeom>
          <a:solidFill>
            <a:srgbClr val="D7BDB5"/>
          </a:solidFill>
        </p:spPr>
        <p:txBody>
          <a:bodyPr wrap="square" lIns="0" tIns="0" rIns="0" bIns="0" rtlCol="0">
            <a:noAutofit/>
          </a:bodyPr>
          <a:lstStyle/>
          <a:p>
            <a:endParaRPr sz="2400"/>
          </a:p>
        </p:txBody>
      </p:sp>
      <p:sp>
        <p:nvSpPr>
          <p:cNvPr id="34" name="object 34"/>
          <p:cNvSpPr/>
          <p:nvPr/>
        </p:nvSpPr>
        <p:spPr>
          <a:xfrm>
            <a:off x="723901" y="2070100"/>
            <a:ext cx="3314700" cy="457200"/>
          </a:xfrm>
          <a:prstGeom prst="rect">
            <a:avLst/>
          </a:prstGeom>
          <a:blipFill>
            <a:blip r:embed="rId3" cstate="print"/>
            <a:stretch>
              <a:fillRect/>
            </a:stretch>
          </a:blipFill>
        </p:spPr>
        <p:txBody>
          <a:bodyPr wrap="square" lIns="0" tIns="0" rIns="0" bIns="0" rtlCol="0">
            <a:noAutofit/>
          </a:bodyPr>
          <a:lstStyle/>
          <a:p>
            <a:endParaRPr sz="2400"/>
          </a:p>
        </p:txBody>
      </p:sp>
      <p:sp>
        <p:nvSpPr>
          <p:cNvPr id="35" name="object 35"/>
          <p:cNvSpPr/>
          <p:nvPr/>
        </p:nvSpPr>
        <p:spPr>
          <a:xfrm>
            <a:off x="685800" y="2070100"/>
            <a:ext cx="3403600" cy="482600"/>
          </a:xfrm>
          <a:prstGeom prst="rect">
            <a:avLst/>
          </a:prstGeom>
          <a:blipFill>
            <a:blip r:embed="rId8" cstate="print"/>
            <a:stretch>
              <a:fillRect/>
            </a:stretch>
          </a:blipFill>
        </p:spPr>
        <p:txBody>
          <a:bodyPr wrap="square" lIns="0" tIns="0" rIns="0" bIns="0" rtlCol="0">
            <a:noAutofit/>
          </a:bodyPr>
          <a:lstStyle/>
          <a:p>
            <a:endParaRPr sz="2400"/>
          </a:p>
        </p:txBody>
      </p:sp>
      <p:sp>
        <p:nvSpPr>
          <p:cNvPr id="36" name="object 36"/>
          <p:cNvSpPr/>
          <p:nvPr/>
        </p:nvSpPr>
        <p:spPr>
          <a:xfrm>
            <a:off x="723900" y="2070101"/>
            <a:ext cx="3175000" cy="317500"/>
          </a:xfrm>
          <a:custGeom>
            <a:avLst/>
            <a:gdLst/>
            <a:ahLst/>
            <a:cxnLst/>
            <a:rect l="l" t="t" r="r" b="b"/>
            <a:pathLst>
              <a:path w="2381250" h="238125">
                <a:moveTo>
                  <a:pt x="0" y="39624"/>
                </a:moveTo>
                <a:lnTo>
                  <a:pt x="0" y="198374"/>
                </a:lnTo>
                <a:lnTo>
                  <a:pt x="165" y="202184"/>
                </a:lnTo>
                <a:lnTo>
                  <a:pt x="12649" y="227711"/>
                </a:lnTo>
                <a:lnTo>
                  <a:pt x="38976" y="238125"/>
                </a:lnTo>
                <a:lnTo>
                  <a:pt x="2342261" y="238125"/>
                </a:lnTo>
                <a:lnTo>
                  <a:pt x="2370963" y="225298"/>
                </a:lnTo>
                <a:lnTo>
                  <a:pt x="2381250" y="198374"/>
                </a:lnTo>
                <a:lnTo>
                  <a:pt x="2381250" y="39624"/>
                </a:lnTo>
                <a:lnTo>
                  <a:pt x="2368550" y="10413"/>
                </a:lnTo>
                <a:lnTo>
                  <a:pt x="2342261" y="0"/>
                </a:lnTo>
                <a:lnTo>
                  <a:pt x="38976" y="0"/>
                </a:lnTo>
                <a:lnTo>
                  <a:pt x="10236" y="12826"/>
                </a:lnTo>
                <a:lnTo>
                  <a:pt x="0" y="39624"/>
                </a:lnTo>
                <a:close/>
              </a:path>
            </a:pathLst>
          </a:custGeom>
          <a:solidFill>
            <a:srgbClr val="F3B39A"/>
          </a:solidFill>
        </p:spPr>
        <p:txBody>
          <a:bodyPr wrap="square" lIns="0" tIns="0" rIns="0" bIns="0" rtlCol="0">
            <a:noAutofit/>
          </a:bodyPr>
          <a:lstStyle/>
          <a:p>
            <a:endParaRPr sz="2400"/>
          </a:p>
        </p:txBody>
      </p:sp>
      <p:sp>
        <p:nvSpPr>
          <p:cNvPr id="37" name="object 37"/>
          <p:cNvSpPr/>
          <p:nvPr/>
        </p:nvSpPr>
        <p:spPr>
          <a:xfrm>
            <a:off x="723901" y="2413001"/>
            <a:ext cx="3314700" cy="444500"/>
          </a:xfrm>
          <a:prstGeom prst="rect">
            <a:avLst/>
          </a:prstGeom>
          <a:blipFill>
            <a:blip r:embed="rId3" cstate="print"/>
            <a:stretch>
              <a:fillRect/>
            </a:stretch>
          </a:blipFill>
        </p:spPr>
        <p:txBody>
          <a:bodyPr wrap="square" lIns="0" tIns="0" rIns="0" bIns="0" rtlCol="0">
            <a:noAutofit/>
          </a:bodyPr>
          <a:lstStyle/>
          <a:p>
            <a:endParaRPr sz="2400"/>
          </a:p>
        </p:txBody>
      </p:sp>
      <p:sp>
        <p:nvSpPr>
          <p:cNvPr id="38" name="object 38"/>
          <p:cNvSpPr/>
          <p:nvPr/>
        </p:nvSpPr>
        <p:spPr>
          <a:xfrm>
            <a:off x="1473200" y="2413001"/>
            <a:ext cx="1828800" cy="469900"/>
          </a:xfrm>
          <a:prstGeom prst="rect">
            <a:avLst/>
          </a:prstGeom>
          <a:blipFill>
            <a:blip r:embed="rId9" cstate="print"/>
            <a:stretch>
              <a:fillRect/>
            </a:stretch>
          </a:blipFill>
        </p:spPr>
        <p:txBody>
          <a:bodyPr wrap="square" lIns="0" tIns="0" rIns="0" bIns="0" rtlCol="0">
            <a:noAutofit/>
          </a:bodyPr>
          <a:lstStyle/>
          <a:p>
            <a:endParaRPr sz="2400"/>
          </a:p>
        </p:txBody>
      </p:sp>
      <p:sp>
        <p:nvSpPr>
          <p:cNvPr id="39" name="object 39"/>
          <p:cNvSpPr/>
          <p:nvPr/>
        </p:nvSpPr>
        <p:spPr>
          <a:xfrm>
            <a:off x="723900" y="2413000"/>
            <a:ext cx="3175000" cy="304800"/>
          </a:xfrm>
          <a:custGeom>
            <a:avLst/>
            <a:gdLst/>
            <a:ahLst/>
            <a:cxnLst/>
            <a:rect l="l" t="t" r="r" b="b"/>
            <a:pathLst>
              <a:path w="2381250" h="228600">
                <a:moveTo>
                  <a:pt x="0" y="38100"/>
                </a:moveTo>
                <a:lnTo>
                  <a:pt x="0" y="190500"/>
                </a:lnTo>
                <a:lnTo>
                  <a:pt x="165" y="194056"/>
                </a:lnTo>
                <a:lnTo>
                  <a:pt x="12649" y="218567"/>
                </a:lnTo>
                <a:lnTo>
                  <a:pt x="38976" y="228600"/>
                </a:lnTo>
                <a:lnTo>
                  <a:pt x="2342261" y="228600"/>
                </a:lnTo>
                <a:lnTo>
                  <a:pt x="2370963" y="216281"/>
                </a:lnTo>
                <a:lnTo>
                  <a:pt x="2381250" y="190500"/>
                </a:lnTo>
                <a:lnTo>
                  <a:pt x="2381250" y="38100"/>
                </a:lnTo>
                <a:lnTo>
                  <a:pt x="2368550" y="10033"/>
                </a:lnTo>
                <a:lnTo>
                  <a:pt x="2342261" y="0"/>
                </a:lnTo>
                <a:lnTo>
                  <a:pt x="38976" y="0"/>
                </a:lnTo>
                <a:lnTo>
                  <a:pt x="10223" y="12319"/>
                </a:lnTo>
                <a:lnTo>
                  <a:pt x="0" y="38100"/>
                </a:lnTo>
                <a:close/>
              </a:path>
            </a:pathLst>
          </a:custGeom>
          <a:solidFill>
            <a:srgbClr val="D7BDB5"/>
          </a:solidFill>
        </p:spPr>
        <p:txBody>
          <a:bodyPr wrap="square" lIns="0" tIns="0" rIns="0" bIns="0" rtlCol="0">
            <a:noAutofit/>
          </a:bodyPr>
          <a:lstStyle/>
          <a:p>
            <a:endParaRPr sz="2400"/>
          </a:p>
        </p:txBody>
      </p:sp>
      <p:sp>
        <p:nvSpPr>
          <p:cNvPr id="40" name="object 40"/>
          <p:cNvSpPr/>
          <p:nvPr/>
        </p:nvSpPr>
        <p:spPr>
          <a:xfrm>
            <a:off x="723901" y="2743201"/>
            <a:ext cx="3314700" cy="444500"/>
          </a:xfrm>
          <a:prstGeom prst="rect">
            <a:avLst/>
          </a:prstGeom>
          <a:blipFill>
            <a:blip r:embed="rId3" cstate="print"/>
            <a:stretch>
              <a:fillRect/>
            </a:stretch>
          </a:blipFill>
        </p:spPr>
        <p:txBody>
          <a:bodyPr wrap="square" lIns="0" tIns="0" rIns="0" bIns="0" rtlCol="0">
            <a:noAutofit/>
          </a:bodyPr>
          <a:lstStyle/>
          <a:p>
            <a:endParaRPr sz="2400"/>
          </a:p>
        </p:txBody>
      </p:sp>
      <p:sp>
        <p:nvSpPr>
          <p:cNvPr id="41" name="object 41"/>
          <p:cNvSpPr/>
          <p:nvPr/>
        </p:nvSpPr>
        <p:spPr>
          <a:xfrm>
            <a:off x="1447801" y="2743200"/>
            <a:ext cx="1866900" cy="482600"/>
          </a:xfrm>
          <a:prstGeom prst="rect">
            <a:avLst/>
          </a:prstGeom>
          <a:blipFill>
            <a:blip r:embed="rId10" cstate="print"/>
            <a:stretch>
              <a:fillRect/>
            </a:stretch>
          </a:blipFill>
        </p:spPr>
        <p:txBody>
          <a:bodyPr wrap="square" lIns="0" tIns="0" rIns="0" bIns="0" rtlCol="0">
            <a:noAutofit/>
          </a:bodyPr>
          <a:lstStyle/>
          <a:p>
            <a:endParaRPr sz="2400"/>
          </a:p>
        </p:txBody>
      </p:sp>
      <p:sp>
        <p:nvSpPr>
          <p:cNvPr id="42" name="object 42"/>
          <p:cNvSpPr/>
          <p:nvPr/>
        </p:nvSpPr>
        <p:spPr>
          <a:xfrm>
            <a:off x="723900" y="2743201"/>
            <a:ext cx="3175000" cy="317500"/>
          </a:xfrm>
          <a:custGeom>
            <a:avLst/>
            <a:gdLst/>
            <a:ahLst/>
            <a:cxnLst/>
            <a:rect l="l" t="t" r="r" b="b"/>
            <a:pathLst>
              <a:path w="2381250" h="238125">
                <a:moveTo>
                  <a:pt x="0" y="39624"/>
                </a:moveTo>
                <a:lnTo>
                  <a:pt x="0" y="198374"/>
                </a:lnTo>
                <a:lnTo>
                  <a:pt x="165" y="202183"/>
                </a:lnTo>
                <a:lnTo>
                  <a:pt x="12649" y="227711"/>
                </a:lnTo>
                <a:lnTo>
                  <a:pt x="38976" y="238125"/>
                </a:lnTo>
                <a:lnTo>
                  <a:pt x="2342261" y="238125"/>
                </a:lnTo>
                <a:lnTo>
                  <a:pt x="2370963" y="225298"/>
                </a:lnTo>
                <a:lnTo>
                  <a:pt x="2381250" y="198374"/>
                </a:lnTo>
                <a:lnTo>
                  <a:pt x="2381250" y="39624"/>
                </a:lnTo>
                <a:lnTo>
                  <a:pt x="2368550" y="10413"/>
                </a:lnTo>
                <a:lnTo>
                  <a:pt x="2342261" y="0"/>
                </a:lnTo>
                <a:lnTo>
                  <a:pt x="38976" y="0"/>
                </a:lnTo>
                <a:lnTo>
                  <a:pt x="10223" y="12826"/>
                </a:lnTo>
                <a:lnTo>
                  <a:pt x="0" y="39624"/>
                </a:lnTo>
                <a:close/>
              </a:path>
            </a:pathLst>
          </a:custGeom>
          <a:solidFill>
            <a:srgbClr val="F3B39A"/>
          </a:solidFill>
        </p:spPr>
        <p:txBody>
          <a:bodyPr wrap="square" lIns="0" tIns="0" rIns="0" bIns="0" rtlCol="0">
            <a:noAutofit/>
          </a:bodyPr>
          <a:lstStyle/>
          <a:p>
            <a:endParaRPr sz="2400"/>
          </a:p>
        </p:txBody>
      </p:sp>
      <p:sp>
        <p:nvSpPr>
          <p:cNvPr id="43" name="object 43"/>
          <p:cNvSpPr/>
          <p:nvPr/>
        </p:nvSpPr>
        <p:spPr>
          <a:xfrm>
            <a:off x="723901" y="3073400"/>
            <a:ext cx="3314700" cy="457200"/>
          </a:xfrm>
          <a:prstGeom prst="rect">
            <a:avLst/>
          </a:prstGeom>
          <a:blipFill>
            <a:blip r:embed="rId3" cstate="print"/>
            <a:stretch>
              <a:fillRect/>
            </a:stretch>
          </a:blipFill>
        </p:spPr>
        <p:txBody>
          <a:bodyPr wrap="square" lIns="0" tIns="0" rIns="0" bIns="0" rtlCol="0">
            <a:noAutofit/>
          </a:bodyPr>
          <a:lstStyle/>
          <a:p>
            <a:endParaRPr sz="2400"/>
          </a:p>
        </p:txBody>
      </p:sp>
      <p:sp>
        <p:nvSpPr>
          <p:cNvPr id="44" name="object 44"/>
          <p:cNvSpPr/>
          <p:nvPr/>
        </p:nvSpPr>
        <p:spPr>
          <a:xfrm>
            <a:off x="1676401" y="3073400"/>
            <a:ext cx="1409700" cy="482600"/>
          </a:xfrm>
          <a:prstGeom prst="rect">
            <a:avLst/>
          </a:prstGeom>
          <a:blipFill>
            <a:blip r:embed="rId11" cstate="print"/>
            <a:stretch>
              <a:fillRect/>
            </a:stretch>
          </a:blipFill>
        </p:spPr>
        <p:txBody>
          <a:bodyPr wrap="square" lIns="0" tIns="0" rIns="0" bIns="0" rtlCol="0">
            <a:noAutofit/>
          </a:bodyPr>
          <a:lstStyle/>
          <a:p>
            <a:endParaRPr sz="2400"/>
          </a:p>
        </p:txBody>
      </p:sp>
      <p:sp>
        <p:nvSpPr>
          <p:cNvPr id="45" name="object 45"/>
          <p:cNvSpPr/>
          <p:nvPr/>
        </p:nvSpPr>
        <p:spPr>
          <a:xfrm>
            <a:off x="723900" y="3073401"/>
            <a:ext cx="3175000" cy="317500"/>
          </a:xfrm>
          <a:custGeom>
            <a:avLst/>
            <a:gdLst/>
            <a:ahLst/>
            <a:cxnLst/>
            <a:rect l="l" t="t" r="r" b="b"/>
            <a:pathLst>
              <a:path w="2381250" h="238125">
                <a:moveTo>
                  <a:pt x="0" y="39624"/>
                </a:moveTo>
                <a:lnTo>
                  <a:pt x="0" y="198374"/>
                </a:lnTo>
                <a:lnTo>
                  <a:pt x="165" y="202183"/>
                </a:lnTo>
                <a:lnTo>
                  <a:pt x="12649" y="227711"/>
                </a:lnTo>
                <a:lnTo>
                  <a:pt x="38976" y="238125"/>
                </a:lnTo>
                <a:lnTo>
                  <a:pt x="2342261" y="238125"/>
                </a:lnTo>
                <a:lnTo>
                  <a:pt x="2370963" y="225298"/>
                </a:lnTo>
                <a:lnTo>
                  <a:pt x="2381250" y="198374"/>
                </a:lnTo>
                <a:lnTo>
                  <a:pt x="2381250" y="39624"/>
                </a:lnTo>
                <a:lnTo>
                  <a:pt x="2368550" y="10413"/>
                </a:lnTo>
                <a:lnTo>
                  <a:pt x="2342261" y="0"/>
                </a:lnTo>
                <a:lnTo>
                  <a:pt x="38976" y="0"/>
                </a:lnTo>
                <a:lnTo>
                  <a:pt x="10236" y="12826"/>
                </a:lnTo>
                <a:lnTo>
                  <a:pt x="0" y="39624"/>
                </a:lnTo>
                <a:close/>
              </a:path>
            </a:pathLst>
          </a:custGeom>
          <a:solidFill>
            <a:srgbClr val="D7BDB5"/>
          </a:solidFill>
        </p:spPr>
        <p:txBody>
          <a:bodyPr wrap="square" lIns="0" tIns="0" rIns="0" bIns="0" rtlCol="0">
            <a:noAutofit/>
          </a:bodyPr>
          <a:lstStyle/>
          <a:p>
            <a:endParaRPr sz="2400"/>
          </a:p>
        </p:txBody>
      </p:sp>
      <p:sp>
        <p:nvSpPr>
          <p:cNvPr id="46" name="object 46"/>
          <p:cNvSpPr/>
          <p:nvPr/>
        </p:nvSpPr>
        <p:spPr>
          <a:xfrm>
            <a:off x="723901" y="3429000"/>
            <a:ext cx="3314700" cy="431800"/>
          </a:xfrm>
          <a:prstGeom prst="rect">
            <a:avLst/>
          </a:prstGeom>
          <a:blipFill>
            <a:blip r:embed="rId6" cstate="print"/>
            <a:stretch>
              <a:fillRect/>
            </a:stretch>
          </a:blipFill>
        </p:spPr>
        <p:txBody>
          <a:bodyPr wrap="square" lIns="0" tIns="0" rIns="0" bIns="0" rtlCol="0">
            <a:noAutofit/>
          </a:bodyPr>
          <a:lstStyle/>
          <a:p>
            <a:endParaRPr sz="2400"/>
          </a:p>
        </p:txBody>
      </p:sp>
      <p:sp>
        <p:nvSpPr>
          <p:cNvPr id="47" name="object 47"/>
          <p:cNvSpPr/>
          <p:nvPr/>
        </p:nvSpPr>
        <p:spPr>
          <a:xfrm>
            <a:off x="1143001" y="3416300"/>
            <a:ext cx="2476500" cy="482600"/>
          </a:xfrm>
          <a:prstGeom prst="rect">
            <a:avLst/>
          </a:prstGeom>
          <a:blipFill>
            <a:blip r:embed="rId12" cstate="print"/>
            <a:stretch>
              <a:fillRect/>
            </a:stretch>
          </a:blipFill>
        </p:spPr>
        <p:txBody>
          <a:bodyPr wrap="square" lIns="0" tIns="0" rIns="0" bIns="0" rtlCol="0">
            <a:noAutofit/>
          </a:bodyPr>
          <a:lstStyle/>
          <a:p>
            <a:endParaRPr sz="2400"/>
          </a:p>
        </p:txBody>
      </p:sp>
      <p:sp>
        <p:nvSpPr>
          <p:cNvPr id="48" name="object 48"/>
          <p:cNvSpPr/>
          <p:nvPr/>
        </p:nvSpPr>
        <p:spPr>
          <a:xfrm>
            <a:off x="723900" y="3429001"/>
            <a:ext cx="3175000" cy="292100"/>
          </a:xfrm>
          <a:custGeom>
            <a:avLst/>
            <a:gdLst/>
            <a:ahLst/>
            <a:cxnLst/>
            <a:rect l="l" t="t" r="r" b="b"/>
            <a:pathLst>
              <a:path w="2381250" h="219075">
                <a:moveTo>
                  <a:pt x="0" y="36575"/>
                </a:moveTo>
                <a:lnTo>
                  <a:pt x="25" y="183769"/>
                </a:lnTo>
                <a:lnTo>
                  <a:pt x="11429" y="208787"/>
                </a:lnTo>
                <a:lnTo>
                  <a:pt x="37528" y="219075"/>
                </a:lnTo>
                <a:lnTo>
                  <a:pt x="2345055" y="219075"/>
                </a:lnTo>
                <a:lnTo>
                  <a:pt x="2370709" y="207899"/>
                </a:lnTo>
                <a:lnTo>
                  <a:pt x="2381250" y="182625"/>
                </a:lnTo>
                <a:lnTo>
                  <a:pt x="2381250" y="35179"/>
                </a:lnTo>
                <a:lnTo>
                  <a:pt x="2369820" y="10287"/>
                </a:lnTo>
                <a:lnTo>
                  <a:pt x="2343658" y="0"/>
                </a:lnTo>
                <a:lnTo>
                  <a:pt x="36233" y="0"/>
                </a:lnTo>
                <a:lnTo>
                  <a:pt x="10566" y="11175"/>
                </a:lnTo>
                <a:lnTo>
                  <a:pt x="0" y="36575"/>
                </a:lnTo>
                <a:close/>
              </a:path>
            </a:pathLst>
          </a:custGeom>
          <a:solidFill>
            <a:srgbClr val="F3B39A"/>
          </a:solidFill>
        </p:spPr>
        <p:txBody>
          <a:bodyPr wrap="square" lIns="0" tIns="0" rIns="0" bIns="0" rtlCol="0">
            <a:noAutofit/>
          </a:bodyPr>
          <a:lstStyle/>
          <a:p>
            <a:endParaRPr sz="2400"/>
          </a:p>
        </p:txBody>
      </p:sp>
      <p:sp>
        <p:nvSpPr>
          <p:cNvPr id="49" name="object 49"/>
          <p:cNvSpPr/>
          <p:nvPr/>
        </p:nvSpPr>
        <p:spPr>
          <a:xfrm>
            <a:off x="723901" y="3759201"/>
            <a:ext cx="3314700" cy="444500"/>
          </a:xfrm>
          <a:prstGeom prst="rect">
            <a:avLst/>
          </a:prstGeom>
          <a:blipFill>
            <a:blip r:embed="rId3" cstate="print"/>
            <a:stretch>
              <a:fillRect/>
            </a:stretch>
          </a:blipFill>
        </p:spPr>
        <p:txBody>
          <a:bodyPr wrap="square" lIns="0" tIns="0" rIns="0" bIns="0" rtlCol="0">
            <a:noAutofit/>
          </a:bodyPr>
          <a:lstStyle/>
          <a:p>
            <a:endParaRPr sz="2400"/>
          </a:p>
        </p:txBody>
      </p:sp>
      <p:sp>
        <p:nvSpPr>
          <p:cNvPr id="50" name="object 50"/>
          <p:cNvSpPr/>
          <p:nvPr/>
        </p:nvSpPr>
        <p:spPr>
          <a:xfrm>
            <a:off x="965201" y="3759201"/>
            <a:ext cx="2832100" cy="469900"/>
          </a:xfrm>
          <a:prstGeom prst="rect">
            <a:avLst/>
          </a:prstGeom>
          <a:blipFill>
            <a:blip r:embed="rId13" cstate="print"/>
            <a:stretch>
              <a:fillRect/>
            </a:stretch>
          </a:blipFill>
        </p:spPr>
        <p:txBody>
          <a:bodyPr wrap="square" lIns="0" tIns="0" rIns="0" bIns="0" rtlCol="0">
            <a:noAutofit/>
          </a:bodyPr>
          <a:lstStyle/>
          <a:p>
            <a:endParaRPr sz="2400"/>
          </a:p>
        </p:txBody>
      </p:sp>
      <p:sp>
        <p:nvSpPr>
          <p:cNvPr id="51" name="object 51"/>
          <p:cNvSpPr/>
          <p:nvPr/>
        </p:nvSpPr>
        <p:spPr>
          <a:xfrm>
            <a:off x="723900" y="3759200"/>
            <a:ext cx="3175000" cy="304800"/>
          </a:xfrm>
          <a:custGeom>
            <a:avLst/>
            <a:gdLst/>
            <a:ahLst/>
            <a:cxnLst/>
            <a:rect l="l" t="t" r="r" b="b"/>
            <a:pathLst>
              <a:path w="2381250" h="228600">
                <a:moveTo>
                  <a:pt x="0" y="38100"/>
                </a:moveTo>
                <a:lnTo>
                  <a:pt x="0" y="190500"/>
                </a:lnTo>
                <a:lnTo>
                  <a:pt x="165" y="194056"/>
                </a:lnTo>
                <a:lnTo>
                  <a:pt x="12649" y="218567"/>
                </a:lnTo>
                <a:lnTo>
                  <a:pt x="38976" y="228600"/>
                </a:lnTo>
                <a:lnTo>
                  <a:pt x="2342261" y="228600"/>
                </a:lnTo>
                <a:lnTo>
                  <a:pt x="2370963" y="216281"/>
                </a:lnTo>
                <a:lnTo>
                  <a:pt x="2381250" y="190500"/>
                </a:lnTo>
                <a:lnTo>
                  <a:pt x="2381250" y="38100"/>
                </a:lnTo>
                <a:lnTo>
                  <a:pt x="2368550" y="10032"/>
                </a:lnTo>
                <a:lnTo>
                  <a:pt x="2342261" y="0"/>
                </a:lnTo>
                <a:lnTo>
                  <a:pt x="38976" y="0"/>
                </a:lnTo>
                <a:lnTo>
                  <a:pt x="10223" y="12318"/>
                </a:lnTo>
                <a:lnTo>
                  <a:pt x="0" y="38100"/>
                </a:lnTo>
                <a:close/>
              </a:path>
            </a:pathLst>
          </a:custGeom>
          <a:solidFill>
            <a:srgbClr val="D7BDB5"/>
          </a:solidFill>
        </p:spPr>
        <p:txBody>
          <a:bodyPr wrap="square" lIns="0" tIns="0" rIns="0" bIns="0" rtlCol="0">
            <a:noAutofit/>
          </a:bodyPr>
          <a:lstStyle/>
          <a:p>
            <a:endParaRPr sz="2400"/>
          </a:p>
        </p:txBody>
      </p:sp>
      <p:sp>
        <p:nvSpPr>
          <p:cNvPr id="52" name="object 52"/>
          <p:cNvSpPr/>
          <p:nvPr/>
        </p:nvSpPr>
        <p:spPr>
          <a:xfrm>
            <a:off x="723901" y="4089400"/>
            <a:ext cx="3314700" cy="457200"/>
          </a:xfrm>
          <a:prstGeom prst="rect">
            <a:avLst/>
          </a:prstGeom>
          <a:blipFill>
            <a:blip r:embed="rId3" cstate="print"/>
            <a:stretch>
              <a:fillRect/>
            </a:stretch>
          </a:blipFill>
        </p:spPr>
        <p:txBody>
          <a:bodyPr wrap="square" lIns="0" tIns="0" rIns="0" bIns="0" rtlCol="0">
            <a:noAutofit/>
          </a:bodyPr>
          <a:lstStyle/>
          <a:p>
            <a:endParaRPr sz="2400"/>
          </a:p>
        </p:txBody>
      </p:sp>
      <p:sp>
        <p:nvSpPr>
          <p:cNvPr id="53" name="object 53"/>
          <p:cNvSpPr/>
          <p:nvPr/>
        </p:nvSpPr>
        <p:spPr>
          <a:xfrm>
            <a:off x="1511301" y="4089401"/>
            <a:ext cx="1739900" cy="469900"/>
          </a:xfrm>
          <a:prstGeom prst="rect">
            <a:avLst/>
          </a:prstGeom>
          <a:blipFill>
            <a:blip r:embed="rId14" cstate="print"/>
            <a:stretch>
              <a:fillRect/>
            </a:stretch>
          </a:blipFill>
        </p:spPr>
        <p:txBody>
          <a:bodyPr wrap="square" lIns="0" tIns="0" rIns="0" bIns="0" rtlCol="0">
            <a:noAutofit/>
          </a:bodyPr>
          <a:lstStyle/>
          <a:p>
            <a:endParaRPr sz="2400"/>
          </a:p>
        </p:txBody>
      </p:sp>
      <p:sp>
        <p:nvSpPr>
          <p:cNvPr id="54" name="object 54"/>
          <p:cNvSpPr/>
          <p:nvPr/>
        </p:nvSpPr>
        <p:spPr>
          <a:xfrm>
            <a:off x="723900" y="4089401"/>
            <a:ext cx="3175000" cy="317500"/>
          </a:xfrm>
          <a:custGeom>
            <a:avLst/>
            <a:gdLst/>
            <a:ahLst/>
            <a:cxnLst/>
            <a:rect l="l" t="t" r="r" b="b"/>
            <a:pathLst>
              <a:path w="2381250" h="238125">
                <a:moveTo>
                  <a:pt x="0" y="39624"/>
                </a:moveTo>
                <a:lnTo>
                  <a:pt x="0" y="198374"/>
                </a:lnTo>
                <a:lnTo>
                  <a:pt x="165" y="202183"/>
                </a:lnTo>
                <a:lnTo>
                  <a:pt x="12649" y="227711"/>
                </a:lnTo>
                <a:lnTo>
                  <a:pt x="38976" y="238125"/>
                </a:lnTo>
                <a:lnTo>
                  <a:pt x="2342261" y="238125"/>
                </a:lnTo>
                <a:lnTo>
                  <a:pt x="2370963" y="225298"/>
                </a:lnTo>
                <a:lnTo>
                  <a:pt x="2381250" y="198374"/>
                </a:lnTo>
                <a:lnTo>
                  <a:pt x="2381250" y="39624"/>
                </a:lnTo>
                <a:lnTo>
                  <a:pt x="2368550" y="10413"/>
                </a:lnTo>
                <a:lnTo>
                  <a:pt x="2342261" y="0"/>
                </a:lnTo>
                <a:lnTo>
                  <a:pt x="38976" y="0"/>
                </a:lnTo>
                <a:lnTo>
                  <a:pt x="10236" y="12826"/>
                </a:lnTo>
                <a:lnTo>
                  <a:pt x="0" y="39624"/>
                </a:lnTo>
                <a:close/>
              </a:path>
            </a:pathLst>
          </a:custGeom>
          <a:solidFill>
            <a:srgbClr val="F3B39A"/>
          </a:solidFill>
        </p:spPr>
        <p:txBody>
          <a:bodyPr wrap="square" lIns="0" tIns="0" rIns="0" bIns="0" rtlCol="0">
            <a:noAutofit/>
          </a:bodyPr>
          <a:lstStyle/>
          <a:p>
            <a:endParaRPr sz="2400"/>
          </a:p>
        </p:txBody>
      </p:sp>
      <p:sp>
        <p:nvSpPr>
          <p:cNvPr id="55" name="object 55"/>
          <p:cNvSpPr/>
          <p:nvPr/>
        </p:nvSpPr>
        <p:spPr>
          <a:xfrm>
            <a:off x="723901" y="4432301"/>
            <a:ext cx="3314700" cy="444500"/>
          </a:xfrm>
          <a:prstGeom prst="rect">
            <a:avLst/>
          </a:prstGeom>
          <a:blipFill>
            <a:blip r:embed="rId3" cstate="print"/>
            <a:stretch>
              <a:fillRect/>
            </a:stretch>
          </a:blipFill>
        </p:spPr>
        <p:txBody>
          <a:bodyPr wrap="square" lIns="0" tIns="0" rIns="0" bIns="0" rtlCol="0">
            <a:noAutofit/>
          </a:bodyPr>
          <a:lstStyle/>
          <a:p>
            <a:endParaRPr sz="2400"/>
          </a:p>
        </p:txBody>
      </p:sp>
      <p:sp>
        <p:nvSpPr>
          <p:cNvPr id="56" name="object 56"/>
          <p:cNvSpPr/>
          <p:nvPr/>
        </p:nvSpPr>
        <p:spPr>
          <a:xfrm>
            <a:off x="965201" y="4432300"/>
            <a:ext cx="2832100" cy="482600"/>
          </a:xfrm>
          <a:prstGeom prst="rect">
            <a:avLst/>
          </a:prstGeom>
          <a:blipFill>
            <a:blip r:embed="rId15" cstate="print"/>
            <a:stretch>
              <a:fillRect/>
            </a:stretch>
          </a:blipFill>
        </p:spPr>
        <p:txBody>
          <a:bodyPr wrap="square" lIns="0" tIns="0" rIns="0" bIns="0" rtlCol="0">
            <a:noAutofit/>
          </a:bodyPr>
          <a:lstStyle/>
          <a:p>
            <a:endParaRPr sz="2400"/>
          </a:p>
        </p:txBody>
      </p:sp>
      <p:sp>
        <p:nvSpPr>
          <p:cNvPr id="57" name="object 57"/>
          <p:cNvSpPr/>
          <p:nvPr/>
        </p:nvSpPr>
        <p:spPr>
          <a:xfrm>
            <a:off x="723900" y="4432300"/>
            <a:ext cx="3175000" cy="304800"/>
          </a:xfrm>
          <a:custGeom>
            <a:avLst/>
            <a:gdLst/>
            <a:ahLst/>
            <a:cxnLst/>
            <a:rect l="l" t="t" r="r" b="b"/>
            <a:pathLst>
              <a:path w="2381250" h="228600">
                <a:moveTo>
                  <a:pt x="0" y="38100"/>
                </a:moveTo>
                <a:lnTo>
                  <a:pt x="0" y="190500"/>
                </a:lnTo>
                <a:lnTo>
                  <a:pt x="165" y="194056"/>
                </a:lnTo>
                <a:lnTo>
                  <a:pt x="12649" y="218566"/>
                </a:lnTo>
                <a:lnTo>
                  <a:pt x="38976" y="228600"/>
                </a:lnTo>
                <a:lnTo>
                  <a:pt x="2342261" y="228600"/>
                </a:lnTo>
                <a:lnTo>
                  <a:pt x="2370963" y="216281"/>
                </a:lnTo>
                <a:lnTo>
                  <a:pt x="2381250" y="190500"/>
                </a:lnTo>
                <a:lnTo>
                  <a:pt x="2381250" y="38100"/>
                </a:lnTo>
                <a:lnTo>
                  <a:pt x="2368550" y="10032"/>
                </a:lnTo>
                <a:lnTo>
                  <a:pt x="2342261" y="0"/>
                </a:lnTo>
                <a:lnTo>
                  <a:pt x="38976" y="0"/>
                </a:lnTo>
                <a:lnTo>
                  <a:pt x="10223" y="12318"/>
                </a:lnTo>
                <a:lnTo>
                  <a:pt x="0" y="38100"/>
                </a:lnTo>
                <a:close/>
              </a:path>
            </a:pathLst>
          </a:custGeom>
          <a:solidFill>
            <a:srgbClr val="D7BDB5"/>
          </a:solidFill>
        </p:spPr>
        <p:txBody>
          <a:bodyPr wrap="square" lIns="0" tIns="0" rIns="0" bIns="0" rtlCol="0">
            <a:noAutofit/>
          </a:bodyPr>
          <a:lstStyle/>
          <a:p>
            <a:endParaRPr sz="2400"/>
          </a:p>
        </p:txBody>
      </p:sp>
      <p:sp>
        <p:nvSpPr>
          <p:cNvPr id="58" name="object 58"/>
          <p:cNvSpPr/>
          <p:nvPr/>
        </p:nvSpPr>
        <p:spPr>
          <a:xfrm>
            <a:off x="723901" y="4762501"/>
            <a:ext cx="3314700" cy="444500"/>
          </a:xfrm>
          <a:prstGeom prst="rect">
            <a:avLst/>
          </a:prstGeom>
          <a:blipFill>
            <a:blip r:embed="rId3" cstate="print"/>
            <a:stretch>
              <a:fillRect/>
            </a:stretch>
          </a:blipFill>
        </p:spPr>
        <p:txBody>
          <a:bodyPr wrap="square" lIns="0" tIns="0" rIns="0" bIns="0" rtlCol="0">
            <a:noAutofit/>
          </a:bodyPr>
          <a:lstStyle/>
          <a:p>
            <a:endParaRPr sz="2400"/>
          </a:p>
        </p:txBody>
      </p:sp>
      <p:sp>
        <p:nvSpPr>
          <p:cNvPr id="59" name="object 59"/>
          <p:cNvSpPr/>
          <p:nvPr/>
        </p:nvSpPr>
        <p:spPr>
          <a:xfrm>
            <a:off x="939801" y="4762500"/>
            <a:ext cx="2882900" cy="482600"/>
          </a:xfrm>
          <a:prstGeom prst="rect">
            <a:avLst/>
          </a:prstGeom>
          <a:blipFill>
            <a:blip r:embed="rId16" cstate="print"/>
            <a:stretch>
              <a:fillRect/>
            </a:stretch>
          </a:blipFill>
        </p:spPr>
        <p:txBody>
          <a:bodyPr wrap="square" lIns="0" tIns="0" rIns="0" bIns="0" rtlCol="0">
            <a:noAutofit/>
          </a:bodyPr>
          <a:lstStyle/>
          <a:p>
            <a:endParaRPr sz="2400"/>
          </a:p>
        </p:txBody>
      </p:sp>
      <p:sp>
        <p:nvSpPr>
          <p:cNvPr id="60" name="object 60"/>
          <p:cNvSpPr/>
          <p:nvPr/>
        </p:nvSpPr>
        <p:spPr>
          <a:xfrm>
            <a:off x="723900" y="4762500"/>
            <a:ext cx="3175000" cy="304800"/>
          </a:xfrm>
          <a:custGeom>
            <a:avLst/>
            <a:gdLst/>
            <a:ahLst/>
            <a:cxnLst/>
            <a:rect l="l" t="t" r="r" b="b"/>
            <a:pathLst>
              <a:path w="2381250" h="228600">
                <a:moveTo>
                  <a:pt x="0" y="38100"/>
                </a:moveTo>
                <a:lnTo>
                  <a:pt x="0" y="190500"/>
                </a:lnTo>
                <a:lnTo>
                  <a:pt x="165" y="194056"/>
                </a:lnTo>
                <a:lnTo>
                  <a:pt x="12649" y="218566"/>
                </a:lnTo>
                <a:lnTo>
                  <a:pt x="38976" y="228600"/>
                </a:lnTo>
                <a:lnTo>
                  <a:pt x="2342261" y="228600"/>
                </a:lnTo>
                <a:lnTo>
                  <a:pt x="2370963" y="216281"/>
                </a:lnTo>
                <a:lnTo>
                  <a:pt x="2381250" y="190500"/>
                </a:lnTo>
                <a:lnTo>
                  <a:pt x="2381250" y="38100"/>
                </a:lnTo>
                <a:lnTo>
                  <a:pt x="2368550" y="10033"/>
                </a:lnTo>
                <a:lnTo>
                  <a:pt x="2342261" y="0"/>
                </a:lnTo>
                <a:lnTo>
                  <a:pt x="38976" y="0"/>
                </a:lnTo>
                <a:lnTo>
                  <a:pt x="10223" y="12318"/>
                </a:lnTo>
                <a:lnTo>
                  <a:pt x="0" y="38100"/>
                </a:lnTo>
                <a:close/>
              </a:path>
            </a:pathLst>
          </a:custGeom>
          <a:solidFill>
            <a:srgbClr val="F3B39A"/>
          </a:solidFill>
        </p:spPr>
        <p:txBody>
          <a:bodyPr wrap="square" lIns="0" tIns="0" rIns="0" bIns="0" rtlCol="0">
            <a:noAutofit/>
          </a:bodyPr>
          <a:lstStyle/>
          <a:p>
            <a:endParaRPr sz="2400"/>
          </a:p>
        </p:txBody>
      </p:sp>
      <p:sp>
        <p:nvSpPr>
          <p:cNvPr id="61" name="object 61"/>
          <p:cNvSpPr/>
          <p:nvPr/>
        </p:nvSpPr>
        <p:spPr>
          <a:xfrm>
            <a:off x="5168901" y="1054100"/>
            <a:ext cx="3721100" cy="457200"/>
          </a:xfrm>
          <a:prstGeom prst="rect">
            <a:avLst/>
          </a:prstGeom>
          <a:blipFill>
            <a:blip r:embed="rId17" cstate="print"/>
            <a:stretch>
              <a:fillRect/>
            </a:stretch>
          </a:blipFill>
        </p:spPr>
        <p:txBody>
          <a:bodyPr wrap="square" lIns="0" tIns="0" rIns="0" bIns="0" rtlCol="0">
            <a:noAutofit/>
          </a:bodyPr>
          <a:lstStyle/>
          <a:p>
            <a:endParaRPr sz="2400"/>
          </a:p>
        </p:txBody>
      </p:sp>
      <p:sp>
        <p:nvSpPr>
          <p:cNvPr id="62" name="object 62"/>
          <p:cNvSpPr/>
          <p:nvPr/>
        </p:nvSpPr>
        <p:spPr>
          <a:xfrm>
            <a:off x="5880100" y="1054101"/>
            <a:ext cx="2286000" cy="495300"/>
          </a:xfrm>
          <a:prstGeom prst="rect">
            <a:avLst/>
          </a:prstGeom>
          <a:blipFill>
            <a:blip r:embed="rId18" cstate="print"/>
            <a:stretch>
              <a:fillRect/>
            </a:stretch>
          </a:blipFill>
        </p:spPr>
        <p:txBody>
          <a:bodyPr wrap="square" lIns="0" tIns="0" rIns="0" bIns="0" rtlCol="0">
            <a:noAutofit/>
          </a:bodyPr>
          <a:lstStyle/>
          <a:p>
            <a:endParaRPr sz="2400"/>
          </a:p>
        </p:txBody>
      </p:sp>
      <p:sp>
        <p:nvSpPr>
          <p:cNvPr id="63" name="object 63"/>
          <p:cNvSpPr/>
          <p:nvPr/>
        </p:nvSpPr>
        <p:spPr>
          <a:xfrm>
            <a:off x="5168900" y="1054101"/>
            <a:ext cx="3581400" cy="317500"/>
          </a:xfrm>
          <a:custGeom>
            <a:avLst/>
            <a:gdLst/>
            <a:ahLst/>
            <a:cxnLst/>
            <a:rect l="l" t="t" r="r" b="b"/>
            <a:pathLst>
              <a:path w="2686050" h="238125">
                <a:moveTo>
                  <a:pt x="0" y="39750"/>
                </a:moveTo>
                <a:lnTo>
                  <a:pt x="126" y="202184"/>
                </a:lnTo>
                <a:lnTo>
                  <a:pt x="12573" y="227711"/>
                </a:lnTo>
                <a:lnTo>
                  <a:pt x="38862" y="238125"/>
                </a:lnTo>
                <a:lnTo>
                  <a:pt x="2647188" y="238125"/>
                </a:lnTo>
                <a:lnTo>
                  <a:pt x="2675890" y="225298"/>
                </a:lnTo>
                <a:lnTo>
                  <a:pt x="2686050" y="198374"/>
                </a:lnTo>
                <a:lnTo>
                  <a:pt x="2686050" y="39750"/>
                </a:lnTo>
                <a:lnTo>
                  <a:pt x="2673477" y="10413"/>
                </a:lnTo>
                <a:lnTo>
                  <a:pt x="2647188" y="0"/>
                </a:lnTo>
                <a:lnTo>
                  <a:pt x="38862" y="0"/>
                </a:lnTo>
                <a:lnTo>
                  <a:pt x="10160" y="12826"/>
                </a:lnTo>
                <a:lnTo>
                  <a:pt x="0" y="39750"/>
                </a:lnTo>
                <a:close/>
              </a:path>
            </a:pathLst>
          </a:custGeom>
          <a:solidFill>
            <a:srgbClr val="D7BDB5"/>
          </a:solidFill>
        </p:spPr>
        <p:txBody>
          <a:bodyPr wrap="square" lIns="0" tIns="0" rIns="0" bIns="0" rtlCol="0">
            <a:noAutofit/>
          </a:bodyPr>
          <a:lstStyle/>
          <a:p>
            <a:endParaRPr sz="2400"/>
          </a:p>
        </p:txBody>
      </p:sp>
      <p:sp>
        <p:nvSpPr>
          <p:cNvPr id="64" name="object 64"/>
          <p:cNvSpPr/>
          <p:nvPr/>
        </p:nvSpPr>
        <p:spPr>
          <a:xfrm>
            <a:off x="5168901" y="1397001"/>
            <a:ext cx="3721100" cy="444500"/>
          </a:xfrm>
          <a:prstGeom prst="rect">
            <a:avLst/>
          </a:prstGeom>
          <a:blipFill>
            <a:blip r:embed="rId17" cstate="print"/>
            <a:stretch>
              <a:fillRect/>
            </a:stretch>
          </a:blipFill>
        </p:spPr>
        <p:txBody>
          <a:bodyPr wrap="square" lIns="0" tIns="0" rIns="0" bIns="0" rtlCol="0">
            <a:noAutofit/>
          </a:bodyPr>
          <a:lstStyle/>
          <a:p>
            <a:endParaRPr sz="2400"/>
          </a:p>
        </p:txBody>
      </p:sp>
      <p:sp>
        <p:nvSpPr>
          <p:cNvPr id="65" name="object 65"/>
          <p:cNvSpPr/>
          <p:nvPr/>
        </p:nvSpPr>
        <p:spPr>
          <a:xfrm>
            <a:off x="6045200" y="1397000"/>
            <a:ext cx="1955800" cy="482600"/>
          </a:xfrm>
          <a:prstGeom prst="rect">
            <a:avLst/>
          </a:prstGeom>
          <a:blipFill>
            <a:blip r:embed="rId19" cstate="print"/>
            <a:stretch>
              <a:fillRect/>
            </a:stretch>
          </a:blipFill>
        </p:spPr>
        <p:txBody>
          <a:bodyPr wrap="square" lIns="0" tIns="0" rIns="0" bIns="0" rtlCol="0">
            <a:noAutofit/>
          </a:bodyPr>
          <a:lstStyle/>
          <a:p>
            <a:endParaRPr sz="2400"/>
          </a:p>
        </p:txBody>
      </p:sp>
      <p:sp>
        <p:nvSpPr>
          <p:cNvPr id="66" name="object 66"/>
          <p:cNvSpPr/>
          <p:nvPr/>
        </p:nvSpPr>
        <p:spPr>
          <a:xfrm>
            <a:off x="5168900" y="1397000"/>
            <a:ext cx="3581400" cy="304800"/>
          </a:xfrm>
          <a:custGeom>
            <a:avLst/>
            <a:gdLst/>
            <a:ahLst/>
            <a:cxnLst/>
            <a:rect l="l" t="t" r="r" b="b"/>
            <a:pathLst>
              <a:path w="2686050" h="228600">
                <a:moveTo>
                  <a:pt x="0" y="38100"/>
                </a:moveTo>
                <a:lnTo>
                  <a:pt x="126" y="194055"/>
                </a:lnTo>
                <a:lnTo>
                  <a:pt x="12573" y="218566"/>
                </a:lnTo>
                <a:lnTo>
                  <a:pt x="38862" y="228600"/>
                </a:lnTo>
                <a:lnTo>
                  <a:pt x="2647188" y="228600"/>
                </a:lnTo>
                <a:lnTo>
                  <a:pt x="2675890" y="216280"/>
                </a:lnTo>
                <a:lnTo>
                  <a:pt x="2686050" y="190500"/>
                </a:lnTo>
                <a:lnTo>
                  <a:pt x="2686050" y="38100"/>
                </a:lnTo>
                <a:lnTo>
                  <a:pt x="2673477" y="10033"/>
                </a:lnTo>
                <a:lnTo>
                  <a:pt x="2647188" y="0"/>
                </a:lnTo>
                <a:lnTo>
                  <a:pt x="38862" y="0"/>
                </a:lnTo>
                <a:lnTo>
                  <a:pt x="10160" y="12319"/>
                </a:lnTo>
                <a:lnTo>
                  <a:pt x="0" y="38100"/>
                </a:lnTo>
                <a:close/>
              </a:path>
            </a:pathLst>
          </a:custGeom>
          <a:solidFill>
            <a:srgbClr val="F3B39A"/>
          </a:solidFill>
        </p:spPr>
        <p:txBody>
          <a:bodyPr wrap="square" lIns="0" tIns="0" rIns="0" bIns="0" rtlCol="0">
            <a:noAutofit/>
          </a:bodyPr>
          <a:lstStyle/>
          <a:p>
            <a:endParaRPr sz="2400"/>
          </a:p>
        </p:txBody>
      </p:sp>
      <p:sp>
        <p:nvSpPr>
          <p:cNvPr id="67" name="object 67"/>
          <p:cNvSpPr/>
          <p:nvPr/>
        </p:nvSpPr>
        <p:spPr>
          <a:xfrm>
            <a:off x="5168901" y="1739901"/>
            <a:ext cx="3721100" cy="444500"/>
          </a:xfrm>
          <a:prstGeom prst="rect">
            <a:avLst/>
          </a:prstGeom>
          <a:blipFill>
            <a:blip r:embed="rId20" cstate="print"/>
            <a:stretch>
              <a:fillRect/>
            </a:stretch>
          </a:blipFill>
        </p:spPr>
        <p:txBody>
          <a:bodyPr wrap="square" lIns="0" tIns="0" rIns="0" bIns="0" rtlCol="0">
            <a:noAutofit/>
          </a:bodyPr>
          <a:lstStyle/>
          <a:p>
            <a:endParaRPr sz="2400"/>
          </a:p>
        </p:txBody>
      </p:sp>
      <p:sp>
        <p:nvSpPr>
          <p:cNvPr id="68" name="object 68"/>
          <p:cNvSpPr/>
          <p:nvPr/>
        </p:nvSpPr>
        <p:spPr>
          <a:xfrm>
            <a:off x="5956301" y="1727200"/>
            <a:ext cx="2146300" cy="482600"/>
          </a:xfrm>
          <a:prstGeom prst="rect">
            <a:avLst/>
          </a:prstGeom>
          <a:blipFill>
            <a:blip r:embed="rId21" cstate="print"/>
            <a:stretch>
              <a:fillRect/>
            </a:stretch>
          </a:blipFill>
        </p:spPr>
        <p:txBody>
          <a:bodyPr wrap="square" lIns="0" tIns="0" rIns="0" bIns="0" rtlCol="0">
            <a:noAutofit/>
          </a:bodyPr>
          <a:lstStyle/>
          <a:p>
            <a:endParaRPr sz="2400"/>
          </a:p>
        </p:txBody>
      </p:sp>
      <p:sp>
        <p:nvSpPr>
          <p:cNvPr id="69" name="object 69"/>
          <p:cNvSpPr/>
          <p:nvPr/>
        </p:nvSpPr>
        <p:spPr>
          <a:xfrm>
            <a:off x="5168900" y="1739900"/>
            <a:ext cx="3581400" cy="304800"/>
          </a:xfrm>
          <a:custGeom>
            <a:avLst/>
            <a:gdLst/>
            <a:ahLst/>
            <a:cxnLst/>
            <a:rect l="l" t="t" r="r" b="b"/>
            <a:pathLst>
              <a:path w="2686050" h="228600">
                <a:moveTo>
                  <a:pt x="0" y="38100"/>
                </a:moveTo>
                <a:lnTo>
                  <a:pt x="0" y="191770"/>
                </a:lnTo>
                <a:lnTo>
                  <a:pt x="11429" y="217932"/>
                </a:lnTo>
                <a:lnTo>
                  <a:pt x="37464" y="228600"/>
                </a:lnTo>
                <a:lnTo>
                  <a:pt x="2649854" y="228600"/>
                </a:lnTo>
                <a:lnTo>
                  <a:pt x="2675508" y="217042"/>
                </a:lnTo>
                <a:lnTo>
                  <a:pt x="2686050" y="190500"/>
                </a:lnTo>
                <a:lnTo>
                  <a:pt x="2686050" y="36829"/>
                </a:lnTo>
                <a:lnTo>
                  <a:pt x="2674620" y="10667"/>
                </a:lnTo>
                <a:lnTo>
                  <a:pt x="2648584" y="0"/>
                </a:lnTo>
                <a:lnTo>
                  <a:pt x="36195" y="0"/>
                </a:lnTo>
                <a:lnTo>
                  <a:pt x="10540" y="11557"/>
                </a:lnTo>
                <a:lnTo>
                  <a:pt x="0" y="38100"/>
                </a:lnTo>
                <a:close/>
              </a:path>
            </a:pathLst>
          </a:custGeom>
          <a:solidFill>
            <a:srgbClr val="D7BDB5"/>
          </a:solidFill>
        </p:spPr>
        <p:txBody>
          <a:bodyPr wrap="square" lIns="0" tIns="0" rIns="0" bIns="0" rtlCol="0">
            <a:noAutofit/>
          </a:bodyPr>
          <a:lstStyle/>
          <a:p>
            <a:endParaRPr sz="2400"/>
          </a:p>
        </p:txBody>
      </p:sp>
      <p:sp>
        <p:nvSpPr>
          <p:cNvPr id="70" name="object 70"/>
          <p:cNvSpPr/>
          <p:nvPr/>
        </p:nvSpPr>
        <p:spPr>
          <a:xfrm>
            <a:off x="5168901" y="2070100"/>
            <a:ext cx="3721100" cy="457200"/>
          </a:xfrm>
          <a:prstGeom prst="rect">
            <a:avLst/>
          </a:prstGeom>
          <a:blipFill>
            <a:blip r:embed="rId17" cstate="print"/>
            <a:stretch>
              <a:fillRect/>
            </a:stretch>
          </a:blipFill>
        </p:spPr>
        <p:txBody>
          <a:bodyPr wrap="square" lIns="0" tIns="0" rIns="0" bIns="0" rtlCol="0">
            <a:noAutofit/>
          </a:bodyPr>
          <a:lstStyle/>
          <a:p>
            <a:endParaRPr sz="2400"/>
          </a:p>
        </p:txBody>
      </p:sp>
      <p:sp>
        <p:nvSpPr>
          <p:cNvPr id="71" name="object 71"/>
          <p:cNvSpPr/>
          <p:nvPr/>
        </p:nvSpPr>
        <p:spPr>
          <a:xfrm>
            <a:off x="5588000" y="2070100"/>
            <a:ext cx="2870200" cy="482600"/>
          </a:xfrm>
          <a:prstGeom prst="rect">
            <a:avLst/>
          </a:prstGeom>
          <a:blipFill>
            <a:blip r:embed="rId22" cstate="print"/>
            <a:stretch>
              <a:fillRect/>
            </a:stretch>
          </a:blipFill>
        </p:spPr>
        <p:txBody>
          <a:bodyPr wrap="square" lIns="0" tIns="0" rIns="0" bIns="0" rtlCol="0">
            <a:noAutofit/>
          </a:bodyPr>
          <a:lstStyle/>
          <a:p>
            <a:endParaRPr sz="2400"/>
          </a:p>
        </p:txBody>
      </p:sp>
      <p:sp>
        <p:nvSpPr>
          <p:cNvPr id="72" name="object 72"/>
          <p:cNvSpPr/>
          <p:nvPr/>
        </p:nvSpPr>
        <p:spPr>
          <a:xfrm>
            <a:off x="5168900" y="2070101"/>
            <a:ext cx="3581400" cy="317500"/>
          </a:xfrm>
          <a:custGeom>
            <a:avLst/>
            <a:gdLst/>
            <a:ahLst/>
            <a:cxnLst/>
            <a:rect l="l" t="t" r="r" b="b"/>
            <a:pathLst>
              <a:path w="2686050" h="238125">
                <a:moveTo>
                  <a:pt x="0" y="39750"/>
                </a:moveTo>
                <a:lnTo>
                  <a:pt x="126" y="202184"/>
                </a:lnTo>
                <a:lnTo>
                  <a:pt x="12573" y="227711"/>
                </a:lnTo>
                <a:lnTo>
                  <a:pt x="38862" y="238125"/>
                </a:lnTo>
                <a:lnTo>
                  <a:pt x="2647188" y="238125"/>
                </a:lnTo>
                <a:lnTo>
                  <a:pt x="2675890" y="225298"/>
                </a:lnTo>
                <a:lnTo>
                  <a:pt x="2686050" y="198374"/>
                </a:lnTo>
                <a:lnTo>
                  <a:pt x="2686050" y="39750"/>
                </a:lnTo>
                <a:lnTo>
                  <a:pt x="2673477" y="10413"/>
                </a:lnTo>
                <a:lnTo>
                  <a:pt x="2647188" y="0"/>
                </a:lnTo>
                <a:lnTo>
                  <a:pt x="38862" y="0"/>
                </a:lnTo>
                <a:lnTo>
                  <a:pt x="10160" y="12826"/>
                </a:lnTo>
                <a:lnTo>
                  <a:pt x="0" y="39750"/>
                </a:lnTo>
                <a:close/>
              </a:path>
            </a:pathLst>
          </a:custGeom>
          <a:solidFill>
            <a:srgbClr val="F3B39A"/>
          </a:solidFill>
        </p:spPr>
        <p:txBody>
          <a:bodyPr wrap="square" lIns="0" tIns="0" rIns="0" bIns="0" rtlCol="0">
            <a:noAutofit/>
          </a:bodyPr>
          <a:lstStyle/>
          <a:p>
            <a:endParaRPr sz="2400"/>
          </a:p>
        </p:txBody>
      </p:sp>
      <p:sp>
        <p:nvSpPr>
          <p:cNvPr id="73" name="object 73"/>
          <p:cNvSpPr/>
          <p:nvPr/>
        </p:nvSpPr>
        <p:spPr>
          <a:xfrm>
            <a:off x="5168901" y="2413001"/>
            <a:ext cx="3721100" cy="444500"/>
          </a:xfrm>
          <a:prstGeom prst="rect">
            <a:avLst/>
          </a:prstGeom>
          <a:blipFill>
            <a:blip r:embed="rId17" cstate="print"/>
            <a:stretch>
              <a:fillRect/>
            </a:stretch>
          </a:blipFill>
        </p:spPr>
        <p:txBody>
          <a:bodyPr wrap="square" lIns="0" tIns="0" rIns="0" bIns="0" rtlCol="0">
            <a:noAutofit/>
          </a:bodyPr>
          <a:lstStyle/>
          <a:p>
            <a:endParaRPr sz="2400"/>
          </a:p>
        </p:txBody>
      </p:sp>
      <p:sp>
        <p:nvSpPr>
          <p:cNvPr id="74" name="object 74"/>
          <p:cNvSpPr/>
          <p:nvPr/>
        </p:nvSpPr>
        <p:spPr>
          <a:xfrm>
            <a:off x="6032500" y="2413001"/>
            <a:ext cx="1981200" cy="469900"/>
          </a:xfrm>
          <a:prstGeom prst="rect">
            <a:avLst/>
          </a:prstGeom>
          <a:blipFill>
            <a:blip r:embed="rId23" cstate="print"/>
            <a:stretch>
              <a:fillRect/>
            </a:stretch>
          </a:blipFill>
        </p:spPr>
        <p:txBody>
          <a:bodyPr wrap="square" lIns="0" tIns="0" rIns="0" bIns="0" rtlCol="0">
            <a:noAutofit/>
          </a:bodyPr>
          <a:lstStyle/>
          <a:p>
            <a:endParaRPr sz="2400"/>
          </a:p>
        </p:txBody>
      </p:sp>
      <p:sp>
        <p:nvSpPr>
          <p:cNvPr id="75" name="object 75"/>
          <p:cNvSpPr/>
          <p:nvPr/>
        </p:nvSpPr>
        <p:spPr>
          <a:xfrm>
            <a:off x="5168900" y="2413000"/>
            <a:ext cx="3581400" cy="304800"/>
          </a:xfrm>
          <a:custGeom>
            <a:avLst/>
            <a:gdLst/>
            <a:ahLst/>
            <a:cxnLst/>
            <a:rect l="l" t="t" r="r" b="b"/>
            <a:pathLst>
              <a:path w="2686050" h="228600">
                <a:moveTo>
                  <a:pt x="0" y="38100"/>
                </a:moveTo>
                <a:lnTo>
                  <a:pt x="126" y="194056"/>
                </a:lnTo>
                <a:lnTo>
                  <a:pt x="12573" y="218567"/>
                </a:lnTo>
                <a:lnTo>
                  <a:pt x="38862" y="228600"/>
                </a:lnTo>
                <a:lnTo>
                  <a:pt x="2647188" y="228600"/>
                </a:lnTo>
                <a:lnTo>
                  <a:pt x="2675890" y="216281"/>
                </a:lnTo>
                <a:lnTo>
                  <a:pt x="2686050" y="190500"/>
                </a:lnTo>
                <a:lnTo>
                  <a:pt x="2686050" y="38100"/>
                </a:lnTo>
                <a:lnTo>
                  <a:pt x="2673477" y="10033"/>
                </a:lnTo>
                <a:lnTo>
                  <a:pt x="2647188" y="0"/>
                </a:lnTo>
                <a:lnTo>
                  <a:pt x="38862" y="0"/>
                </a:lnTo>
                <a:lnTo>
                  <a:pt x="10160" y="12319"/>
                </a:lnTo>
                <a:lnTo>
                  <a:pt x="0" y="38100"/>
                </a:lnTo>
                <a:close/>
              </a:path>
            </a:pathLst>
          </a:custGeom>
          <a:solidFill>
            <a:srgbClr val="D7BDB5"/>
          </a:solidFill>
        </p:spPr>
        <p:txBody>
          <a:bodyPr wrap="square" lIns="0" tIns="0" rIns="0" bIns="0" rtlCol="0">
            <a:noAutofit/>
          </a:bodyPr>
          <a:lstStyle/>
          <a:p>
            <a:endParaRPr sz="2400"/>
          </a:p>
        </p:txBody>
      </p:sp>
      <p:sp>
        <p:nvSpPr>
          <p:cNvPr id="76" name="object 76"/>
          <p:cNvSpPr/>
          <p:nvPr/>
        </p:nvSpPr>
        <p:spPr>
          <a:xfrm>
            <a:off x="5168901" y="2743201"/>
            <a:ext cx="3721100" cy="444500"/>
          </a:xfrm>
          <a:prstGeom prst="rect">
            <a:avLst/>
          </a:prstGeom>
          <a:blipFill>
            <a:blip r:embed="rId17" cstate="print"/>
            <a:stretch>
              <a:fillRect/>
            </a:stretch>
          </a:blipFill>
        </p:spPr>
        <p:txBody>
          <a:bodyPr wrap="square" lIns="0" tIns="0" rIns="0" bIns="0" rtlCol="0">
            <a:noAutofit/>
          </a:bodyPr>
          <a:lstStyle/>
          <a:p>
            <a:endParaRPr sz="2400"/>
          </a:p>
        </p:txBody>
      </p:sp>
      <p:sp>
        <p:nvSpPr>
          <p:cNvPr id="77" name="object 77"/>
          <p:cNvSpPr/>
          <p:nvPr/>
        </p:nvSpPr>
        <p:spPr>
          <a:xfrm>
            <a:off x="5930900" y="2743200"/>
            <a:ext cx="2184400" cy="482600"/>
          </a:xfrm>
          <a:prstGeom prst="rect">
            <a:avLst/>
          </a:prstGeom>
          <a:blipFill>
            <a:blip r:embed="rId24" cstate="print"/>
            <a:stretch>
              <a:fillRect/>
            </a:stretch>
          </a:blipFill>
        </p:spPr>
        <p:txBody>
          <a:bodyPr wrap="square" lIns="0" tIns="0" rIns="0" bIns="0" rtlCol="0">
            <a:noAutofit/>
          </a:bodyPr>
          <a:lstStyle/>
          <a:p>
            <a:endParaRPr sz="2400"/>
          </a:p>
        </p:txBody>
      </p:sp>
      <p:sp>
        <p:nvSpPr>
          <p:cNvPr id="78" name="object 78"/>
          <p:cNvSpPr/>
          <p:nvPr/>
        </p:nvSpPr>
        <p:spPr>
          <a:xfrm>
            <a:off x="5168900" y="2743201"/>
            <a:ext cx="3581400" cy="317500"/>
          </a:xfrm>
          <a:custGeom>
            <a:avLst/>
            <a:gdLst/>
            <a:ahLst/>
            <a:cxnLst/>
            <a:rect l="l" t="t" r="r" b="b"/>
            <a:pathLst>
              <a:path w="2686050" h="238125">
                <a:moveTo>
                  <a:pt x="0" y="39750"/>
                </a:moveTo>
                <a:lnTo>
                  <a:pt x="126" y="202183"/>
                </a:lnTo>
                <a:lnTo>
                  <a:pt x="12573" y="227711"/>
                </a:lnTo>
                <a:lnTo>
                  <a:pt x="38862" y="238125"/>
                </a:lnTo>
                <a:lnTo>
                  <a:pt x="2647188" y="238125"/>
                </a:lnTo>
                <a:lnTo>
                  <a:pt x="2675890" y="225298"/>
                </a:lnTo>
                <a:lnTo>
                  <a:pt x="2686050" y="198374"/>
                </a:lnTo>
                <a:lnTo>
                  <a:pt x="2686050" y="39750"/>
                </a:lnTo>
                <a:lnTo>
                  <a:pt x="2673477" y="10413"/>
                </a:lnTo>
                <a:lnTo>
                  <a:pt x="2647188" y="0"/>
                </a:lnTo>
                <a:lnTo>
                  <a:pt x="38862" y="0"/>
                </a:lnTo>
                <a:lnTo>
                  <a:pt x="10160" y="12826"/>
                </a:lnTo>
                <a:lnTo>
                  <a:pt x="0" y="39750"/>
                </a:lnTo>
                <a:close/>
              </a:path>
            </a:pathLst>
          </a:custGeom>
          <a:solidFill>
            <a:srgbClr val="F3B39A"/>
          </a:solidFill>
        </p:spPr>
        <p:txBody>
          <a:bodyPr wrap="square" lIns="0" tIns="0" rIns="0" bIns="0" rtlCol="0">
            <a:noAutofit/>
          </a:bodyPr>
          <a:lstStyle/>
          <a:p>
            <a:endParaRPr sz="2400"/>
          </a:p>
        </p:txBody>
      </p:sp>
      <p:sp>
        <p:nvSpPr>
          <p:cNvPr id="79" name="object 79"/>
          <p:cNvSpPr/>
          <p:nvPr/>
        </p:nvSpPr>
        <p:spPr>
          <a:xfrm>
            <a:off x="5168901" y="3073400"/>
            <a:ext cx="3721100" cy="457200"/>
          </a:xfrm>
          <a:prstGeom prst="rect">
            <a:avLst/>
          </a:prstGeom>
          <a:blipFill>
            <a:blip r:embed="rId17" cstate="print"/>
            <a:stretch>
              <a:fillRect/>
            </a:stretch>
          </a:blipFill>
        </p:spPr>
        <p:txBody>
          <a:bodyPr wrap="square" lIns="0" tIns="0" rIns="0" bIns="0" rtlCol="0">
            <a:noAutofit/>
          </a:bodyPr>
          <a:lstStyle/>
          <a:p>
            <a:endParaRPr sz="2400"/>
          </a:p>
        </p:txBody>
      </p:sp>
      <p:sp>
        <p:nvSpPr>
          <p:cNvPr id="80" name="object 80"/>
          <p:cNvSpPr/>
          <p:nvPr/>
        </p:nvSpPr>
        <p:spPr>
          <a:xfrm>
            <a:off x="6134100" y="3073400"/>
            <a:ext cx="1778000" cy="482600"/>
          </a:xfrm>
          <a:prstGeom prst="rect">
            <a:avLst/>
          </a:prstGeom>
          <a:blipFill>
            <a:blip r:embed="rId25" cstate="print"/>
            <a:stretch>
              <a:fillRect/>
            </a:stretch>
          </a:blipFill>
        </p:spPr>
        <p:txBody>
          <a:bodyPr wrap="square" lIns="0" tIns="0" rIns="0" bIns="0" rtlCol="0">
            <a:noAutofit/>
          </a:bodyPr>
          <a:lstStyle/>
          <a:p>
            <a:endParaRPr sz="2400"/>
          </a:p>
        </p:txBody>
      </p:sp>
      <p:sp>
        <p:nvSpPr>
          <p:cNvPr id="81" name="object 81"/>
          <p:cNvSpPr/>
          <p:nvPr/>
        </p:nvSpPr>
        <p:spPr>
          <a:xfrm>
            <a:off x="5168900" y="3073401"/>
            <a:ext cx="3581400" cy="317500"/>
          </a:xfrm>
          <a:custGeom>
            <a:avLst/>
            <a:gdLst/>
            <a:ahLst/>
            <a:cxnLst/>
            <a:rect l="l" t="t" r="r" b="b"/>
            <a:pathLst>
              <a:path w="2686050" h="238125">
                <a:moveTo>
                  <a:pt x="0" y="39750"/>
                </a:moveTo>
                <a:lnTo>
                  <a:pt x="126" y="202183"/>
                </a:lnTo>
                <a:lnTo>
                  <a:pt x="12573" y="227711"/>
                </a:lnTo>
                <a:lnTo>
                  <a:pt x="38862" y="238125"/>
                </a:lnTo>
                <a:lnTo>
                  <a:pt x="2647188" y="238125"/>
                </a:lnTo>
                <a:lnTo>
                  <a:pt x="2675890" y="225298"/>
                </a:lnTo>
                <a:lnTo>
                  <a:pt x="2686050" y="198374"/>
                </a:lnTo>
                <a:lnTo>
                  <a:pt x="2686050" y="39750"/>
                </a:lnTo>
                <a:lnTo>
                  <a:pt x="2673477" y="10413"/>
                </a:lnTo>
                <a:lnTo>
                  <a:pt x="2647188" y="0"/>
                </a:lnTo>
                <a:lnTo>
                  <a:pt x="38862" y="0"/>
                </a:lnTo>
                <a:lnTo>
                  <a:pt x="10160" y="12826"/>
                </a:lnTo>
                <a:lnTo>
                  <a:pt x="0" y="39750"/>
                </a:lnTo>
                <a:close/>
              </a:path>
            </a:pathLst>
          </a:custGeom>
          <a:solidFill>
            <a:srgbClr val="D7BDB5"/>
          </a:solidFill>
        </p:spPr>
        <p:txBody>
          <a:bodyPr wrap="square" lIns="0" tIns="0" rIns="0" bIns="0" rtlCol="0">
            <a:noAutofit/>
          </a:bodyPr>
          <a:lstStyle/>
          <a:p>
            <a:endParaRPr sz="2400"/>
          </a:p>
        </p:txBody>
      </p:sp>
      <p:sp>
        <p:nvSpPr>
          <p:cNvPr id="82" name="object 82"/>
          <p:cNvSpPr/>
          <p:nvPr/>
        </p:nvSpPr>
        <p:spPr>
          <a:xfrm>
            <a:off x="5168901" y="3429000"/>
            <a:ext cx="3721100" cy="431800"/>
          </a:xfrm>
          <a:prstGeom prst="rect">
            <a:avLst/>
          </a:prstGeom>
          <a:blipFill>
            <a:blip r:embed="rId20" cstate="print"/>
            <a:stretch>
              <a:fillRect/>
            </a:stretch>
          </a:blipFill>
        </p:spPr>
        <p:txBody>
          <a:bodyPr wrap="square" lIns="0" tIns="0" rIns="0" bIns="0" rtlCol="0">
            <a:noAutofit/>
          </a:bodyPr>
          <a:lstStyle/>
          <a:p>
            <a:endParaRPr sz="2400"/>
          </a:p>
        </p:txBody>
      </p:sp>
      <p:sp>
        <p:nvSpPr>
          <p:cNvPr id="83" name="object 83"/>
          <p:cNvSpPr/>
          <p:nvPr/>
        </p:nvSpPr>
        <p:spPr>
          <a:xfrm>
            <a:off x="5524501" y="3416300"/>
            <a:ext cx="3009900" cy="482600"/>
          </a:xfrm>
          <a:prstGeom prst="rect">
            <a:avLst/>
          </a:prstGeom>
          <a:blipFill>
            <a:blip r:embed="rId26" cstate="print"/>
            <a:stretch>
              <a:fillRect/>
            </a:stretch>
          </a:blipFill>
        </p:spPr>
        <p:txBody>
          <a:bodyPr wrap="square" lIns="0" tIns="0" rIns="0" bIns="0" rtlCol="0">
            <a:noAutofit/>
          </a:bodyPr>
          <a:lstStyle/>
          <a:p>
            <a:endParaRPr sz="2400"/>
          </a:p>
        </p:txBody>
      </p:sp>
      <p:sp>
        <p:nvSpPr>
          <p:cNvPr id="84" name="object 84"/>
          <p:cNvSpPr/>
          <p:nvPr/>
        </p:nvSpPr>
        <p:spPr>
          <a:xfrm>
            <a:off x="5168900" y="3429001"/>
            <a:ext cx="3581400" cy="292100"/>
          </a:xfrm>
          <a:custGeom>
            <a:avLst/>
            <a:gdLst/>
            <a:ahLst/>
            <a:cxnLst/>
            <a:rect l="l" t="t" r="r" b="b"/>
            <a:pathLst>
              <a:path w="2686050" h="219075">
                <a:moveTo>
                  <a:pt x="0" y="36575"/>
                </a:moveTo>
                <a:lnTo>
                  <a:pt x="0" y="183769"/>
                </a:lnTo>
                <a:lnTo>
                  <a:pt x="11429" y="208787"/>
                </a:lnTo>
                <a:lnTo>
                  <a:pt x="37464" y="219075"/>
                </a:lnTo>
                <a:lnTo>
                  <a:pt x="2649854" y="219075"/>
                </a:lnTo>
                <a:lnTo>
                  <a:pt x="2675508" y="207899"/>
                </a:lnTo>
                <a:lnTo>
                  <a:pt x="2686050" y="182499"/>
                </a:lnTo>
                <a:lnTo>
                  <a:pt x="2686050" y="35179"/>
                </a:lnTo>
                <a:lnTo>
                  <a:pt x="2674620" y="10287"/>
                </a:lnTo>
                <a:lnTo>
                  <a:pt x="2648584" y="0"/>
                </a:lnTo>
                <a:lnTo>
                  <a:pt x="36195" y="0"/>
                </a:lnTo>
                <a:lnTo>
                  <a:pt x="10540" y="11175"/>
                </a:lnTo>
                <a:lnTo>
                  <a:pt x="0" y="36575"/>
                </a:lnTo>
                <a:close/>
              </a:path>
            </a:pathLst>
          </a:custGeom>
          <a:solidFill>
            <a:srgbClr val="F3B39A"/>
          </a:solidFill>
        </p:spPr>
        <p:txBody>
          <a:bodyPr wrap="square" lIns="0" tIns="0" rIns="0" bIns="0" rtlCol="0">
            <a:noAutofit/>
          </a:bodyPr>
          <a:lstStyle/>
          <a:p>
            <a:endParaRPr sz="2400"/>
          </a:p>
        </p:txBody>
      </p:sp>
      <p:sp>
        <p:nvSpPr>
          <p:cNvPr id="85" name="object 85"/>
          <p:cNvSpPr/>
          <p:nvPr/>
        </p:nvSpPr>
        <p:spPr>
          <a:xfrm>
            <a:off x="5168901" y="3759201"/>
            <a:ext cx="3721100" cy="444500"/>
          </a:xfrm>
          <a:prstGeom prst="rect">
            <a:avLst/>
          </a:prstGeom>
          <a:blipFill>
            <a:blip r:embed="rId17" cstate="print"/>
            <a:stretch>
              <a:fillRect/>
            </a:stretch>
          </a:blipFill>
        </p:spPr>
        <p:txBody>
          <a:bodyPr wrap="square" lIns="0" tIns="0" rIns="0" bIns="0" rtlCol="0">
            <a:noAutofit/>
          </a:bodyPr>
          <a:lstStyle/>
          <a:p>
            <a:endParaRPr sz="2400"/>
          </a:p>
        </p:txBody>
      </p:sp>
      <p:sp>
        <p:nvSpPr>
          <p:cNvPr id="86" name="object 86"/>
          <p:cNvSpPr/>
          <p:nvPr/>
        </p:nvSpPr>
        <p:spPr>
          <a:xfrm>
            <a:off x="5549900" y="3759201"/>
            <a:ext cx="2946400" cy="469900"/>
          </a:xfrm>
          <a:prstGeom prst="rect">
            <a:avLst/>
          </a:prstGeom>
          <a:blipFill>
            <a:blip r:embed="rId27" cstate="print"/>
            <a:stretch>
              <a:fillRect/>
            </a:stretch>
          </a:blipFill>
        </p:spPr>
        <p:txBody>
          <a:bodyPr wrap="square" lIns="0" tIns="0" rIns="0" bIns="0" rtlCol="0">
            <a:noAutofit/>
          </a:bodyPr>
          <a:lstStyle/>
          <a:p>
            <a:endParaRPr sz="2400"/>
          </a:p>
        </p:txBody>
      </p:sp>
      <p:sp>
        <p:nvSpPr>
          <p:cNvPr id="87" name="object 87"/>
          <p:cNvSpPr/>
          <p:nvPr/>
        </p:nvSpPr>
        <p:spPr>
          <a:xfrm>
            <a:off x="5168900" y="3759200"/>
            <a:ext cx="3581400" cy="304800"/>
          </a:xfrm>
          <a:custGeom>
            <a:avLst/>
            <a:gdLst/>
            <a:ahLst/>
            <a:cxnLst/>
            <a:rect l="l" t="t" r="r" b="b"/>
            <a:pathLst>
              <a:path w="2686050" h="228600">
                <a:moveTo>
                  <a:pt x="0" y="38100"/>
                </a:moveTo>
                <a:lnTo>
                  <a:pt x="126" y="194056"/>
                </a:lnTo>
                <a:lnTo>
                  <a:pt x="12573" y="218567"/>
                </a:lnTo>
                <a:lnTo>
                  <a:pt x="38862" y="228600"/>
                </a:lnTo>
                <a:lnTo>
                  <a:pt x="2647188" y="228600"/>
                </a:lnTo>
                <a:lnTo>
                  <a:pt x="2675890" y="216281"/>
                </a:lnTo>
                <a:lnTo>
                  <a:pt x="2686050" y="190500"/>
                </a:lnTo>
                <a:lnTo>
                  <a:pt x="2686050" y="38100"/>
                </a:lnTo>
                <a:lnTo>
                  <a:pt x="2673477" y="10032"/>
                </a:lnTo>
                <a:lnTo>
                  <a:pt x="2647188" y="0"/>
                </a:lnTo>
                <a:lnTo>
                  <a:pt x="38862" y="0"/>
                </a:lnTo>
                <a:lnTo>
                  <a:pt x="10160" y="12318"/>
                </a:lnTo>
                <a:lnTo>
                  <a:pt x="0" y="38100"/>
                </a:lnTo>
                <a:close/>
              </a:path>
            </a:pathLst>
          </a:custGeom>
          <a:solidFill>
            <a:srgbClr val="D7BDB5"/>
          </a:solidFill>
        </p:spPr>
        <p:txBody>
          <a:bodyPr wrap="square" lIns="0" tIns="0" rIns="0" bIns="0" rtlCol="0">
            <a:noAutofit/>
          </a:bodyPr>
          <a:lstStyle/>
          <a:p>
            <a:endParaRPr sz="2400"/>
          </a:p>
        </p:txBody>
      </p:sp>
      <p:sp>
        <p:nvSpPr>
          <p:cNvPr id="88" name="object 88"/>
          <p:cNvSpPr/>
          <p:nvPr/>
        </p:nvSpPr>
        <p:spPr>
          <a:xfrm>
            <a:off x="5168901" y="4089400"/>
            <a:ext cx="3721100" cy="457200"/>
          </a:xfrm>
          <a:prstGeom prst="rect">
            <a:avLst/>
          </a:prstGeom>
          <a:blipFill>
            <a:blip r:embed="rId17" cstate="print"/>
            <a:stretch>
              <a:fillRect/>
            </a:stretch>
          </a:blipFill>
        </p:spPr>
        <p:txBody>
          <a:bodyPr wrap="square" lIns="0" tIns="0" rIns="0" bIns="0" rtlCol="0">
            <a:noAutofit/>
          </a:bodyPr>
          <a:lstStyle/>
          <a:p>
            <a:endParaRPr sz="2400"/>
          </a:p>
        </p:txBody>
      </p:sp>
      <p:sp>
        <p:nvSpPr>
          <p:cNvPr id="89" name="object 89"/>
          <p:cNvSpPr/>
          <p:nvPr/>
        </p:nvSpPr>
        <p:spPr>
          <a:xfrm>
            <a:off x="5829300" y="4089401"/>
            <a:ext cx="2387600" cy="469900"/>
          </a:xfrm>
          <a:prstGeom prst="rect">
            <a:avLst/>
          </a:prstGeom>
          <a:blipFill>
            <a:blip r:embed="rId28" cstate="print"/>
            <a:stretch>
              <a:fillRect/>
            </a:stretch>
          </a:blipFill>
        </p:spPr>
        <p:txBody>
          <a:bodyPr wrap="square" lIns="0" tIns="0" rIns="0" bIns="0" rtlCol="0">
            <a:noAutofit/>
          </a:bodyPr>
          <a:lstStyle/>
          <a:p>
            <a:endParaRPr sz="2400"/>
          </a:p>
        </p:txBody>
      </p:sp>
      <p:sp>
        <p:nvSpPr>
          <p:cNvPr id="90" name="object 90"/>
          <p:cNvSpPr/>
          <p:nvPr/>
        </p:nvSpPr>
        <p:spPr>
          <a:xfrm>
            <a:off x="5168900" y="4089401"/>
            <a:ext cx="3581400" cy="317500"/>
          </a:xfrm>
          <a:custGeom>
            <a:avLst/>
            <a:gdLst/>
            <a:ahLst/>
            <a:cxnLst/>
            <a:rect l="l" t="t" r="r" b="b"/>
            <a:pathLst>
              <a:path w="2686050" h="238125">
                <a:moveTo>
                  <a:pt x="0" y="39750"/>
                </a:moveTo>
                <a:lnTo>
                  <a:pt x="126" y="202183"/>
                </a:lnTo>
                <a:lnTo>
                  <a:pt x="12573" y="227711"/>
                </a:lnTo>
                <a:lnTo>
                  <a:pt x="38862" y="238125"/>
                </a:lnTo>
                <a:lnTo>
                  <a:pt x="2647188" y="238125"/>
                </a:lnTo>
                <a:lnTo>
                  <a:pt x="2675890" y="225298"/>
                </a:lnTo>
                <a:lnTo>
                  <a:pt x="2686050" y="198374"/>
                </a:lnTo>
                <a:lnTo>
                  <a:pt x="2686050" y="39750"/>
                </a:lnTo>
                <a:lnTo>
                  <a:pt x="2673477" y="10413"/>
                </a:lnTo>
                <a:lnTo>
                  <a:pt x="2647188" y="0"/>
                </a:lnTo>
                <a:lnTo>
                  <a:pt x="38862" y="0"/>
                </a:lnTo>
                <a:lnTo>
                  <a:pt x="10160" y="12826"/>
                </a:lnTo>
                <a:lnTo>
                  <a:pt x="0" y="39750"/>
                </a:lnTo>
                <a:close/>
              </a:path>
            </a:pathLst>
          </a:custGeom>
          <a:solidFill>
            <a:srgbClr val="F3B39A"/>
          </a:solidFill>
        </p:spPr>
        <p:txBody>
          <a:bodyPr wrap="square" lIns="0" tIns="0" rIns="0" bIns="0" rtlCol="0">
            <a:noAutofit/>
          </a:bodyPr>
          <a:lstStyle/>
          <a:p>
            <a:endParaRPr sz="2400"/>
          </a:p>
        </p:txBody>
      </p:sp>
      <p:sp>
        <p:nvSpPr>
          <p:cNvPr id="91" name="object 91"/>
          <p:cNvSpPr/>
          <p:nvPr/>
        </p:nvSpPr>
        <p:spPr>
          <a:xfrm>
            <a:off x="5168901" y="4432301"/>
            <a:ext cx="3721100" cy="444500"/>
          </a:xfrm>
          <a:prstGeom prst="rect">
            <a:avLst/>
          </a:prstGeom>
          <a:blipFill>
            <a:blip r:embed="rId17" cstate="print"/>
            <a:stretch>
              <a:fillRect/>
            </a:stretch>
          </a:blipFill>
        </p:spPr>
        <p:txBody>
          <a:bodyPr wrap="square" lIns="0" tIns="0" rIns="0" bIns="0" rtlCol="0">
            <a:noAutofit/>
          </a:bodyPr>
          <a:lstStyle/>
          <a:p>
            <a:endParaRPr sz="2400"/>
          </a:p>
        </p:txBody>
      </p:sp>
      <p:sp>
        <p:nvSpPr>
          <p:cNvPr id="92" name="object 92"/>
          <p:cNvSpPr/>
          <p:nvPr/>
        </p:nvSpPr>
        <p:spPr>
          <a:xfrm>
            <a:off x="5422900" y="4432300"/>
            <a:ext cx="3200400" cy="482600"/>
          </a:xfrm>
          <a:prstGeom prst="rect">
            <a:avLst/>
          </a:prstGeom>
          <a:blipFill>
            <a:blip r:embed="rId29" cstate="print"/>
            <a:stretch>
              <a:fillRect/>
            </a:stretch>
          </a:blipFill>
        </p:spPr>
        <p:txBody>
          <a:bodyPr wrap="square" lIns="0" tIns="0" rIns="0" bIns="0" rtlCol="0">
            <a:noAutofit/>
          </a:bodyPr>
          <a:lstStyle/>
          <a:p>
            <a:endParaRPr sz="2400"/>
          </a:p>
        </p:txBody>
      </p:sp>
      <p:sp>
        <p:nvSpPr>
          <p:cNvPr id="93" name="object 93"/>
          <p:cNvSpPr/>
          <p:nvPr/>
        </p:nvSpPr>
        <p:spPr>
          <a:xfrm>
            <a:off x="5168900" y="4432300"/>
            <a:ext cx="3581400" cy="304800"/>
          </a:xfrm>
          <a:custGeom>
            <a:avLst/>
            <a:gdLst/>
            <a:ahLst/>
            <a:cxnLst/>
            <a:rect l="l" t="t" r="r" b="b"/>
            <a:pathLst>
              <a:path w="2686050" h="228600">
                <a:moveTo>
                  <a:pt x="0" y="38100"/>
                </a:moveTo>
                <a:lnTo>
                  <a:pt x="126" y="194056"/>
                </a:lnTo>
                <a:lnTo>
                  <a:pt x="12573" y="218566"/>
                </a:lnTo>
                <a:lnTo>
                  <a:pt x="38862" y="228600"/>
                </a:lnTo>
                <a:lnTo>
                  <a:pt x="2647188" y="228600"/>
                </a:lnTo>
                <a:lnTo>
                  <a:pt x="2675890" y="216281"/>
                </a:lnTo>
                <a:lnTo>
                  <a:pt x="2686050" y="190500"/>
                </a:lnTo>
                <a:lnTo>
                  <a:pt x="2686050" y="38100"/>
                </a:lnTo>
                <a:lnTo>
                  <a:pt x="2673477" y="10032"/>
                </a:lnTo>
                <a:lnTo>
                  <a:pt x="2647188" y="0"/>
                </a:lnTo>
                <a:lnTo>
                  <a:pt x="38862" y="0"/>
                </a:lnTo>
                <a:lnTo>
                  <a:pt x="10160" y="12318"/>
                </a:lnTo>
                <a:lnTo>
                  <a:pt x="0" y="38100"/>
                </a:lnTo>
                <a:close/>
              </a:path>
            </a:pathLst>
          </a:custGeom>
          <a:solidFill>
            <a:srgbClr val="D7BDB5"/>
          </a:solidFill>
        </p:spPr>
        <p:txBody>
          <a:bodyPr wrap="square" lIns="0" tIns="0" rIns="0" bIns="0" rtlCol="0">
            <a:noAutofit/>
          </a:bodyPr>
          <a:lstStyle/>
          <a:p>
            <a:endParaRPr sz="2400"/>
          </a:p>
        </p:txBody>
      </p:sp>
      <p:sp>
        <p:nvSpPr>
          <p:cNvPr id="94" name="object 94"/>
          <p:cNvSpPr/>
          <p:nvPr/>
        </p:nvSpPr>
        <p:spPr>
          <a:xfrm>
            <a:off x="3905335" y="1225635"/>
            <a:ext cx="1244600" cy="0"/>
          </a:xfrm>
          <a:custGeom>
            <a:avLst/>
            <a:gdLst/>
            <a:ahLst/>
            <a:cxnLst/>
            <a:rect l="l" t="t" r="r" b="b"/>
            <a:pathLst>
              <a:path w="933450">
                <a:moveTo>
                  <a:pt x="0" y="0"/>
                </a:moveTo>
                <a:lnTo>
                  <a:pt x="933450" y="0"/>
                </a:lnTo>
              </a:path>
            </a:pathLst>
          </a:custGeom>
          <a:ln w="28575">
            <a:solidFill>
              <a:srgbClr val="000000"/>
            </a:solidFill>
          </a:ln>
        </p:spPr>
        <p:txBody>
          <a:bodyPr wrap="square" lIns="0" tIns="0" rIns="0" bIns="0" rtlCol="0">
            <a:noAutofit/>
          </a:bodyPr>
          <a:lstStyle/>
          <a:p>
            <a:endParaRPr sz="2400"/>
          </a:p>
        </p:txBody>
      </p:sp>
      <p:sp>
        <p:nvSpPr>
          <p:cNvPr id="95" name="object 95"/>
          <p:cNvSpPr/>
          <p:nvPr/>
        </p:nvSpPr>
        <p:spPr>
          <a:xfrm>
            <a:off x="5092700" y="1181100"/>
            <a:ext cx="76200" cy="76200"/>
          </a:xfrm>
          <a:custGeom>
            <a:avLst/>
            <a:gdLst/>
            <a:ahLst/>
            <a:cxnLst/>
            <a:rect l="l" t="t" r="r" b="b"/>
            <a:pathLst>
              <a:path w="57150" h="57150">
                <a:moveTo>
                  <a:pt x="0" y="0"/>
                </a:moveTo>
                <a:lnTo>
                  <a:pt x="0" y="57150"/>
                </a:lnTo>
                <a:lnTo>
                  <a:pt x="57150" y="28575"/>
                </a:lnTo>
                <a:lnTo>
                  <a:pt x="0" y="0"/>
                </a:lnTo>
                <a:close/>
              </a:path>
            </a:pathLst>
          </a:custGeom>
          <a:solidFill>
            <a:srgbClr val="000000"/>
          </a:solidFill>
        </p:spPr>
        <p:txBody>
          <a:bodyPr wrap="square" lIns="0" tIns="0" rIns="0" bIns="0" rtlCol="0">
            <a:noAutofit/>
          </a:bodyPr>
          <a:lstStyle/>
          <a:p>
            <a:endParaRPr sz="2400"/>
          </a:p>
        </p:txBody>
      </p:sp>
      <p:sp>
        <p:nvSpPr>
          <p:cNvPr id="96" name="object 96"/>
          <p:cNvSpPr/>
          <p:nvPr/>
        </p:nvSpPr>
        <p:spPr>
          <a:xfrm>
            <a:off x="3905335" y="1568535"/>
            <a:ext cx="1244600" cy="0"/>
          </a:xfrm>
          <a:custGeom>
            <a:avLst/>
            <a:gdLst/>
            <a:ahLst/>
            <a:cxnLst/>
            <a:rect l="l" t="t" r="r" b="b"/>
            <a:pathLst>
              <a:path w="933450">
                <a:moveTo>
                  <a:pt x="0" y="0"/>
                </a:moveTo>
                <a:lnTo>
                  <a:pt x="933450" y="0"/>
                </a:lnTo>
              </a:path>
            </a:pathLst>
          </a:custGeom>
          <a:ln w="28575">
            <a:solidFill>
              <a:srgbClr val="000000"/>
            </a:solidFill>
          </a:ln>
        </p:spPr>
        <p:txBody>
          <a:bodyPr wrap="square" lIns="0" tIns="0" rIns="0" bIns="0" rtlCol="0">
            <a:noAutofit/>
          </a:bodyPr>
          <a:lstStyle/>
          <a:p>
            <a:endParaRPr sz="2400"/>
          </a:p>
        </p:txBody>
      </p:sp>
      <p:sp>
        <p:nvSpPr>
          <p:cNvPr id="97" name="object 97"/>
          <p:cNvSpPr/>
          <p:nvPr/>
        </p:nvSpPr>
        <p:spPr>
          <a:xfrm>
            <a:off x="5092700" y="1524001"/>
            <a:ext cx="76200" cy="63500"/>
          </a:xfrm>
          <a:custGeom>
            <a:avLst/>
            <a:gdLst/>
            <a:ahLst/>
            <a:cxnLst/>
            <a:rect l="l" t="t" r="r" b="b"/>
            <a:pathLst>
              <a:path w="57150" h="47625">
                <a:moveTo>
                  <a:pt x="0" y="0"/>
                </a:moveTo>
                <a:lnTo>
                  <a:pt x="0" y="47625"/>
                </a:lnTo>
                <a:lnTo>
                  <a:pt x="57150" y="23749"/>
                </a:lnTo>
                <a:lnTo>
                  <a:pt x="0" y="0"/>
                </a:lnTo>
                <a:close/>
              </a:path>
            </a:pathLst>
          </a:custGeom>
          <a:solidFill>
            <a:srgbClr val="000000"/>
          </a:solidFill>
        </p:spPr>
        <p:txBody>
          <a:bodyPr wrap="square" lIns="0" tIns="0" rIns="0" bIns="0" rtlCol="0">
            <a:noAutofit/>
          </a:bodyPr>
          <a:lstStyle/>
          <a:p>
            <a:endParaRPr sz="2400"/>
          </a:p>
        </p:txBody>
      </p:sp>
      <p:sp>
        <p:nvSpPr>
          <p:cNvPr id="98" name="object 98"/>
          <p:cNvSpPr/>
          <p:nvPr/>
        </p:nvSpPr>
        <p:spPr>
          <a:xfrm>
            <a:off x="3905335" y="1898735"/>
            <a:ext cx="1244600" cy="0"/>
          </a:xfrm>
          <a:custGeom>
            <a:avLst/>
            <a:gdLst/>
            <a:ahLst/>
            <a:cxnLst/>
            <a:rect l="l" t="t" r="r" b="b"/>
            <a:pathLst>
              <a:path w="933450">
                <a:moveTo>
                  <a:pt x="0" y="0"/>
                </a:moveTo>
                <a:lnTo>
                  <a:pt x="933450" y="0"/>
                </a:lnTo>
              </a:path>
            </a:pathLst>
          </a:custGeom>
          <a:ln w="28575">
            <a:solidFill>
              <a:srgbClr val="000000"/>
            </a:solidFill>
          </a:ln>
        </p:spPr>
        <p:txBody>
          <a:bodyPr wrap="square" lIns="0" tIns="0" rIns="0" bIns="0" rtlCol="0">
            <a:noAutofit/>
          </a:bodyPr>
          <a:lstStyle/>
          <a:p>
            <a:endParaRPr sz="2400"/>
          </a:p>
        </p:txBody>
      </p:sp>
      <p:sp>
        <p:nvSpPr>
          <p:cNvPr id="99" name="object 99"/>
          <p:cNvSpPr/>
          <p:nvPr/>
        </p:nvSpPr>
        <p:spPr>
          <a:xfrm>
            <a:off x="5092700" y="1854200"/>
            <a:ext cx="76200" cy="76200"/>
          </a:xfrm>
          <a:custGeom>
            <a:avLst/>
            <a:gdLst/>
            <a:ahLst/>
            <a:cxnLst/>
            <a:rect l="l" t="t" r="r" b="b"/>
            <a:pathLst>
              <a:path w="57150" h="57150">
                <a:moveTo>
                  <a:pt x="0" y="0"/>
                </a:moveTo>
                <a:lnTo>
                  <a:pt x="0" y="57150"/>
                </a:lnTo>
                <a:lnTo>
                  <a:pt x="57150" y="28575"/>
                </a:lnTo>
                <a:lnTo>
                  <a:pt x="0" y="0"/>
                </a:lnTo>
                <a:close/>
              </a:path>
            </a:pathLst>
          </a:custGeom>
          <a:solidFill>
            <a:srgbClr val="000000"/>
          </a:solidFill>
        </p:spPr>
        <p:txBody>
          <a:bodyPr wrap="square" lIns="0" tIns="0" rIns="0" bIns="0" rtlCol="0">
            <a:noAutofit/>
          </a:bodyPr>
          <a:lstStyle/>
          <a:p>
            <a:endParaRPr sz="2400"/>
          </a:p>
        </p:txBody>
      </p:sp>
      <p:sp>
        <p:nvSpPr>
          <p:cNvPr id="100" name="object 100"/>
          <p:cNvSpPr/>
          <p:nvPr/>
        </p:nvSpPr>
        <p:spPr>
          <a:xfrm>
            <a:off x="3905335" y="2228935"/>
            <a:ext cx="1244600" cy="0"/>
          </a:xfrm>
          <a:custGeom>
            <a:avLst/>
            <a:gdLst/>
            <a:ahLst/>
            <a:cxnLst/>
            <a:rect l="l" t="t" r="r" b="b"/>
            <a:pathLst>
              <a:path w="933450">
                <a:moveTo>
                  <a:pt x="0" y="0"/>
                </a:moveTo>
                <a:lnTo>
                  <a:pt x="933450" y="0"/>
                </a:lnTo>
              </a:path>
            </a:pathLst>
          </a:custGeom>
          <a:ln w="28575">
            <a:solidFill>
              <a:srgbClr val="000000"/>
            </a:solidFill>
          </a:ln>
        </p:spPr>
        <p:txBody>
          <a:bodyPr wrap="square" lIns="0" tIns="0" rIns="0" bIns="0" rtlCol="0">
            <a:noAutofit/>
          </a:bodyPr>
          <a:lstStyle/>
          <a:p>
            <a:endParaRPr sz="2400"/>
          </a:p>
        </p:txBody>
      </p:sp>
      <p:sp>
        <p:nvSpPr>
          <p:cNvPr id="101" name="object 101"/>
          <p:cNvSpPr/>
          <p:nvPr/>
        </p:nvSpPr>
        <p:spPr>
          <a:xfrm>
            <a:off x="5092700" y="2184400"/>
            <a:ext cx="76200" cy="76200"/>
          </a:xfrm>
          <a:custGeom>
            <a:avLst/>
            <a:gdLst/>
            <a:ahLst/>
            <a:cxnLst/>
            <a:rect l="l" t="t" r="r" b="b"/>
            <a:pathLst>
              <a:path w="57150" h="57150">
                <a:moveTo>
                  <a:pt x="0" y="0"/>
                </a:moveTo>
                <a:lnTo>
                  <a:pt x="0" y="57150"/>
                </a:lnTo>
                <a:lnTo>
                  <a:pt x="57150" y="28575"/>
                </a:lnTo>
                <a:lnTo>
                  <a:pt x="0" y="0"/>
                </a:lnTo>
                <a:close/>
              </a:path>
            </a:pathLst>
          </a:custGeom>
          <a:solidFill>
            <a:srgbClr val="000000"/>
          </a:solidFill>
        </p:spPr>
        <p:txBody>
          <a:bodyPr wrap="square" lIns="0" tIns="0" rIns="0" bIns="0" rtlCol="0">
            <a:noAutofit/>
          </a:bodyPr>
          <a:lstStyle/>
          <a:p>
            <a:endParaRPr sz="2400"/>
          </a:p>
        </p:txBody>
      </p:sp>
      <p:sp>
        <p:nvSpPr>
          <p:cNvPr id="102" name="object 102"/>
          <p:cNvSpPr/>
          <p:nvPr/>
        </p:nvSpPr>
        <p:spPr>
          <a:xfrm>
            <a:off x="3905335" y="2559135"/>
            <a:ext cx="1244600" cy="0"/>
          </a:xfrm>
          <a:custGeom>
            <a:avLst/>
            <a:gdLst/>
            <a:ahLst/>
            <a:cxnLst/>
            <a:rect l="l" t="t" r="r" b="b"/>
            <a:pathLst>
              <a:path w="933450">
                <a:moveTo>
                  <a:pt x="0" y="0"/>
                </a:moveTo>
                <a:lnTo>
                  <a:pt x="933450" y="0"/>
                </a:lnTo>
              </a:path>
            </a:pathLst>
          </a:custGeom>
          <a:ln w="28575">
            <a:solidFill>
              <a:srgbClr val="000000"/>
            </a:solidFill>
          </a:ln>
        </p:spPr>
        <p:txBody>
          <a:bodyPr wrap="square" lIns="0" tIns="0" rIns="0" bIns="0" rtlCol="0">
            <a:noAutofit/>
          </a:bodyPr>
          <a:lstStyle/>
          <a:p>
            <a:endParaRPr sz="2400"/>
          </a:p>
        </p:txBody>
      </p:sp>
      <p:sp>
        <p:nvSpPr>
          <p:cNvPr id="103" name="object 103"/>
          <p:cNvSpPr/>
          <p:nvPr/>
        </p:nvSpPr>
        <p:spPr>
          <a:xfrm>
            <a:off x="5092700" y="2527301"/>
            <a:ext cx="76200" cy="63500"/>
          </a:xfrm>
          <a:custGeom>
            <a:avLst/>
            <a:gdLst/>
            <a:ahLst/>
            <a:cxnLst/>
            <a:rect l="l" t="t" r="r" b="b"/>
            <a:pathLst>
              <a:path w="57150" h="47625">
                <a:moveTo>
                  <a:pt x="0" y="0"/>
                </a:moveTo>
                <a:lnTo>
                  <a:pt x="0" y="47625"/>
                </a:lnTo>
                <a:lnTo>
                  <a:pt x="57150" y="23749"/>
                </a:lnTo>
                <a:lnTo>
                  <a:pt x="0" y="0"/>
                </a:lnTo>
                <a:close/>
              </a:path>
            </a:pathLst>
          </a:custGeom>
          <a:solidFill>
            <a:srgbClr val="000000"/>
          </a:solidFill>
        </p:spPr>
        <p:txBody>
          <a:bodyPr wrap="square" lIns="0" tIns="0" rIns="0" bIns="0" rtlCol="0">
            <a:noAutofit/>
          </a:bodyPr>
          <a:lstStyle/>
          <a:p>
            <a:endParaRPr sz="2400"/>
          </a:p>
        </p:txBody>
      </p:sp>
      <p:sp>
        <p:nvSpPr>
          <p:cNvPr id="104" name="object 104"/>
          <p:cNvSpPr/>
          <p:nvPr/>
        </p:nvSpPr>
        <p:spPr>
          <a:xfrm>
            <a:off x="3905335" y="2914735"/>
            <a:ext cx="1244600" cy="0"/>
          </a:xfrm>
          <a:custGeom>
            <a:avLst/>
            <a:gdLst/>
            <a:ahLst/>
            <a:cxnLst/>
            <a:rect l="l" t="t" r="r" b="b"/>
            <a:pathLst>
              <a:path w="933450">
                <a:moveTo>
                  <a:pt x="0" y="0"/>
                </a:moveTo>
                <a:lnTo>
                  <a:pt x="933450" y="0"/>
                </a:lnTo>
              </a:path>
            </a:pathLst>
          </a:custGeom>
          <a:ln w="28575">
            <a:solidFill>
              <a:srgbClr val="000000"/>
            </a:solidFill>
          </a:ln>
        </p:spPr>
        <p:txBody>
          <a:bodyPr wrap="square" lIns="0" tIns="0" rIns="0" bIns="0" rtlCol="0">
            <a:noAutofit/>
          </a:bodyPr>
          <a:lstStyle/>
          <a:p>
            <a:endParaRPr sz="2400"/>
          </a:p>
        </p:txBody>
      </p:sp>
      <p:sp>
        <p:nvSpPr>
          <p:cNvPr id="105" name="object 105"/>
          <p:cNvSpPr/>
          <p:nvPr/>
        </p:nvSpPr>
        <p:spPr>
          <a:xfrm>
            <a:off x="5092700" y="2870201"/>
            <a:ext cx="76200" cy="63500"/>
          </a:xfrm>
          <a:custGeom>
            <a:avLst/>
            <a:gdLst/>
            <a:ahLst/>
            <a:cxnLst/>
            <a:rect l="l" t="t" r="r" b="b"/>
            <a:pathLst>
              <a:path w="57150" h="47625">
                <a:moveTo>
                  <a:pt x="0" y="0"/>
                </a:moveTo>
                <a:lnTo>
                  <a:pt x="0" y="47625"/>
                </a:lnTo>
                <a:lnTo>
                  <a:pt x="57150" y="23749"/>
                </a:lnTo>
                <a:lnTo>
                  <a:pt x="0" y="0"/>
                </a:lnTo>
                <a:close/>
              </a:path>
            </a:pathLst>
          </a:custGeom>
          <a:solidFill>
            <a:srgbClr val="000000"/>
          </a:solidFill>
        </p:spPr>
        <p:txBody>
          <a:bodyPr wrap="square" lIns="0" tIns="0" rIns="0" bIns="0" rtlCol="0">
            <a:noAutofit/>
          </a:bodyPr>
          <a:lstStyle/>
          <a:p>
            <a:endParaRPr sz="2400"/>
          </a:p>
        </p:txBody>
      </p:sp>
      <p:sp>
        <p:nvSpPr>
          <p:cNvPr id="106" name="object 106"/>
          <p:cNvSpPr/>
          <p:nvPr/>
        </p:nvSpPr>
        <p:spPr>
          <a:xfrm>
            <a:off x="3905335" y="3244935"/>
            <a:ext cx="1244600" cy="0"/>
          </a:xfrm>
          <a:custGeom>
            <a:avLst/>
            <a:gdLst/>
            <a:ahLst/>
            <a:cxnLst/>
            <a:rect l="l" t="t" r="r" b="b"/>
            <a:pathLst>
              <a:path w="933450">
                <a:moveTo>
                  <a:pt x="0" y="0"/>
                </a:moveTo>
                <a:lnTo>
                  <a:pt x="933450" y="0"/>
                </a:lnTo>
              </a:path>
            </a:pathLst>
          </a:custGeom>
          <a:ln w="28575">
            <a:solidFill>
              <a:srgbClr val="000000"/>
            </a:solidFill>
          </a:ln>
        </p:spPr>
        <p:txBody>
          <a:bodyPr wrap="square" lIns="0" tIns="0" rIns="0" bIns="0" rtlCol="0">
            <a:noAutofit/>
          </a:bodyPr>
          <a:lstStyle/>
          <a:p>
            <a:endParaRPr sz="2400"/>
          </a:p>
        </p:txBody>
      </p:sp>
      <p:sp>
        <p:nvSpPr>
          <p:cNvPr id="107" name="object 107"/>
          <p:cNvSpPr/>
          <p:nvPr/>
        </p:nvSpPr>
        <p:spPr>
          <a:xfrm>
            <a:off x="5092700" y="3200400"/>
            <a:ext cx="76200" cy="76200"/>
          </a:xfrm>
          <a:custGeom>
            <a:avLst/>
            <a:gdLst/>
            <a:ahLst/>
            <a:cxnLst/>
            <a:rect l="l" t="t" r="r" b="b"/>
            <a:pathLst>
              <a:path w="57150" h="57150">
                <a:moveTo>
                  <a:pt x="0" y="0"/>
                </a:moveTo>
                <a:lnTo>
                  <a:pt x="0" y="57150"/>
                </a:lnTo>
                <a:lnTo>
                  <a:pt x="57150" y="28575"/>
                </a:lnTo>
                <a:lnTo>
                  <a:pt x="0" y="0"/>
                </a:lnTo>
                <a:close/>
              </a:path>
            </a:pathLst>
          </a:custGeom>
          <a:solidFill>
            <a:srgbClr val="000000"/>
          </a:solidFill>
        </p:spPr>
        <p:txBody>
          <a:bodyPr wrap="square" lIns="0" tIns="0" rIns="0" bIns="0" rtlCol="0">
            <a:noAutofit/>
          </a:bodyPr>
          <a:lstStyle/>
          <a:p>
            <a:endParaRPr sz="2400"/>
          </a:p>
        </p:txBody>
      </p:sp>
      <p:sp>
        <p:nvSpPr>
          <p:cNvPr id="108" name="object 108"/>
          <p:cNvSpPr/>
          <p:nvPr/>
        </p:nvSpPr>
        <p:spPr>
          <a:xfrm>
            <a:off x="3905335" y="3575135"/>
            <a:ext cx="1244600" cy="0"/>
          </a:xfrm>
          <a:custGeom>
            <a:avLst/>
            <a:gdLst/>
            <a:ahLst/>
            <a:cxnLst/>
            <a:rect l="l" t="t" r="r" b="b"/>
            <a:pathLst>
              <a:path w="933450">
                <a:moveTo>
                  <a:pt x="0" y="0"/>
                </a:moveTo>
                <a:lnTo>
                  <a:pt x="933450" y="0"/>
                </a:lnTo>
              </a:path>
            </a:pathLst>
          </a:custGeom>
          <a:ln w="28575">
            <a:solidFill>
              <a:srgbClr val="000000"/>
            </a:solidFill>
          </a:ln>
        </p:spPr>
        <p:txBody>
          <a:bodyPr wrap="square" lIns="0" tIns="0" rIns="0" bIns="0" rtlCol="0">
            <a:noAutofit/>
          </a:bodyPr>
          <a:lstStyle/>
          <a:p>
            <a:endParaRPr sz="2400"/>
          </a:p>
        </p:txBody>
      </p:sp>
      <p:sp>
        <p:nvSpPr>
          <p:cNvPr id="109" name="object 109"/>
          <p:cNvSpPr/>
          <p:nvPr/>
        </p:nvSpPr>
        <p:spPr>
          <a:xfrm>
            <a:off x="5092700" y="3543301"/>
            <a:ext cx="76200" cy="63500"/>
          </a:xfrm>
          <a:custGeom>
            <a:avLst/>
            <a:gdLst/>
            <a:ahLst/>
            <a:cxnLst/>
            <a:rect l="l" t="t" r="r" b="b"/>
            <a:pathLst>
              <a:path w="57150" h="47625">
                <a:moveTo>
                  <a:pt x="0" y="0"/>
                </a:moveTo>
                <a:lnTo>
                  <a:pt x="0" y="47625"/>
                </a:lnTo>
                <a:lnTo>
                  <a:pt x="57150" y="23749"/>
                </a:lnTo>
                <a:lnTo>
                  <a:pt x="0" y="0"/>
                </a:lnTo>
                <a:close/>
              </a:path>
            </a:pathLst>
          </a:custGeom>
          <a:solidFill>
            <a:srgbClr val="000000"/>
          </a:solidFill>
        </p:spPr>
        <p:txBody>
          <a:bodyPr wrap="square" lIns="0" tIns="0" rIns="0" bIns="0" rtlCol="0">
            <a:noAutofit/>
          </a:bodyPr>
          <a:lstStyle/>
          <a:p>
            <a:endParaRPr sz="2400"/>
          </a:p>
        </p:txBody>
      </p:sp>
      <p:sp>
        <p:nvSpPr>
          <p:cNvPr id="110" name="object 110"/>
          <p:cNvSpPr/>
          <p:nvPr/>
        </p:nvSpPr>
        <p:spPr>
          <a:xfrm>
            <a:off x="3905335" y="3918035"/>
            <a:ext cx="1244600" cy="0"/>
          </a:xfrm>
          <a:custGeom>
            <a:avLst/>
            <a:gdLst/>
            <a:ahLst/>
            <a:cxnLst/>
            <a:rect l="l" t="t" r="r" b="b"/>
            <a:pathLst>
              <a:path w="933450">
                <a:moveTo>
                  <a:pt x="0" y="0"/>
                </a:moveTo>
                <a:lnTo>
                  <a:pt x="933450" y="0"/>
                </a:lnTo>
              </a:path>
            </a:pathLst>
          </a:custGeom>
          <a:ln w="28575">
            <a:solidFill>
              <a:srgbClr val="000000"/>
            </a:solidFill>
          </a:ln>
        </p:spPr>
        <p:txBody>
          <a:bodyPr wrap="square" lIns="0" tIns="0" rIns="0" bIns="0" rtlCol="0">
            <a:noAutofit/>
          </a:bodyPr>
          <a:lstStyle/>
          <a:p>
            <a:endParaRPr sz="2400"/>
          </a:p>
        </p:txBody>
      </p:sp>
      <p:sp>
        <p:nvSpPr>
          <p:cNvPr id="111" name="object 111"/>
          <p:cNvSpPr/>
          <p:nvPr/>
        </p:nvSpPr>
        <p:spPr>
          <a:xfrm>
            <a:off x="5092700" y="3873501"/>
            <a:ext cx="76200" cy="63500"/>
          </a:xfrm>
          <a:custGeom>
            <a:avLst/>
            <a:gdLst/>
            <a:ahLst/>
            <a:cxnLst/>
            <a:rect l="l" t="t" r="r" b="b"/>
            <a:pathLst>
              <a:path w="57150" h="47625">
                <a:moveTo>
                  <a:pt x="0" y="0"/>
                </a:moveTo>
                <a:lnTo>
                  <a:pt x="0" y="47625"/>
                </a:lnTo>
                <a:lnTo>
                  <a:pt x="57150" y="23749"/>
                </a:lnTo>
                <a:lnTo>
                  <a:pt x="0" y="0"/>
                </a:lnTo>
                <a:close/>
              </a:path>
            </a:pathLst>
          </a:custGeom>
          <a:solidFill>
            <a:srgbClr val="000000"/>
          </a:solidFill>
        </p:spPr>
        <p:txBody>
          <a:bodyPr wrap="square" lIns="0" tIns="0" rIns="0" bIns="0" rtlCol="0">
            <a:noAutofit/>
          </a:bodyPr>
          <a:lstStyle/>
          <a:p>
            <a:endParaRPr sz="2400"/>
          </a:p>
        </p:txBody>
      </p:sp>
      <p:sp>
        <p:nvSpPr>
          <p:cNvPr id="112" name="object 112"/>
          <p:cNvSpPr/>
          <p:nvPr/>
        </p:nvSpPr>
        <p:spPr>
          <a:xfrm>
            <a:off x="3905335" y="4248235"/>
            <a:ext cx="1244600" cy="0"/>
          </a:xfrm>
          <a:custGeom>
            <a:avLst/>
            <a:gdLst/>
            <a:ahLst/>
            <a:cxnLst/>
            <a:rect l="l" t="t" r="r" b="b"/>
            <a:pathLst>
              <a:path w="933450">
                <a:moveTo>
                  <a:pt x="0" y="0"/>
                </a:moveTo>
                <a:lnTo>
                  <a:pt x="933450" y="0"/>
                </a:lnTo>
              </a:path>
            </a:pathLst>
          </a:custGeom>
          <a:ln w="28575">
            <a:solidFill>
              <a:srgbClr val="000000"/>
            </a:solidFill>
          </a:ln>
        </p:spPr>
        <p:txBody>
          <a:bodyPr wrap="square" lIns="0" tIns="0" rIns="0" bIns="0" rtlCol="0">
            <a:noAutofit/>
          </a:bodyPr>
          <a:lstStyle/>
          <a:p>
            <a:endParaRPr sz="2400"/>
          </a:p>
        </p:txBody>
      </p:sp>
      <p:sp>
        <p:nvSpPr>
          <p:cNvPr id="113" name="object 113"/>
          <p:cNvSpPr/>
          <p:nvPr/>
        </p:nvSpPr>
        <p:spPr>
          <a:xfrm>
            <a:off x="5092700" y="4203700"/>
            <a:ext cx="76200" cy="76200"/>
          </a:xfrm>
          <a:custGeom>
            <a:avLst/>
            <a:gdLst/>
            <a:ahLst/>
            <a:cxnLst/>
            <a:rect l="l" t="t" r="r" b="b"/>
            <a:pathLst>
              <a:path w="57150" h="57150">
                <a:moveTo>
                  <a:pt x="0" y="0"/>
                </a:moveTo>
                <a:lnTo>
                  <a:pt x="0" y="57150"/>
                </a:lnTo>
                <a:lnTo>
                  <a:pt x="57150" y="28575"/>
                </a:lnTo>
                <a:lnTo>
                  <a:pt x="0" y="0"/>
                </a:lnTo>
                <a:close/>
              </a:path>
            </a:pathLst>
          </a:custGeom>
          <a:solidFill>
            <a:srgbClr val="000000"/>
          </a:solidFill>
        </p:spPr>
        <p:txBody>
          <a:bodyPr wrap="square" lIns="0" tIns="0" rIns="0" bIns="0" rtlCol="0">
            <a:noAutofit/>
          </a:bodyPr>
          <a:lstStyle/>
          <a:p>
            <a:endParaRPr sz="2400"/>
          </a:p>
        </p:txBody>
      </p:sp>
      <p:sp>
        <p:nvSpPr>
          <p:cNvPr id="114" name="object 114"/>
          <p:cNvSpPr/>
          <p:nvPr/>
        </p:nvSpPr>
        <p:spPr>
          <a:xfrm>
            <a:off x="3905335" y="4591135"/>
            <a:ext cx="1244600" cy="0"/>
          </a:xfrm>
          <a:custGeom>
            <a:avLst/>
            <a:gdLst/>
            <a:ahLst/>
            <a:cxnLst/>
            <a:rect l="l" t="t" r="r" b="b"/>
            <a:pathLst>
              <a:path w="933450">
                <a:moveTo>
                  <a:pt x="0" y="0"/>
                </a:moveTo>
                <a:lnTo>
                  <a:pt x="933450" y="0"/>
                </a:lnTo>
              </a:path>
            </a:pathLst>
          </a:custGeom>
          <a:ln w="28575">
            <a:solidFill>
              <a:srgbClr val="000000"/>
            </a:solidFill>
          </a:ln>
        </p:spPr>
        <p:txBody>
          <a:bodyPr wrap="square" lIns="0" tIns="0" rIns="0" bIns="0" rtlCol="0">
            <a:noAutofit/>
          </a:bodyPr>
          <a:lstStyle/>
          <a:p>
            <a:endParaRPr sz="2400"/>
          </a:p>
        </p:txBody>
      </p:sp>
      <p:sp>
        <p:nvSpPr>
          <p:cNvPr id="115" name="object 115"/>
          <p:cNvSpPr/>
          <p:nvPr/>
        </p:nvSpPr>
        <p:spPr>
          <a:xfrm>
            <a:off x="5092700" y="4546600"/>
            <a:ext cx="76200" cy="76200"/>
          </a:xfrm>
          <a:custGeom>
            <a:avLst/>
            <a:gdLst/>
            <a:ahLst/>
            <a:cxnLst/>
            <a:rect l="l" t="t" r="r" b="b"/>
            <a:pathLst>
              <a:path w="57150" h="57150">
                <a:moveTo>
                  <a:pt x="0" y="0"/>
                </a:moveTo>
                <a:lnTo>
                  <a:pt x="0" y="57150"/>
                </a:lnTo>
                <a:lnTo>
                  <a:pt x="57150" y="28575"/>
                </a:lnTo>
                <a:lnTo>
                  <a:pt x="0" y="0"/>
                </a:lnTo>
                <a:close/>
              </a:path>
            </a:pathLst>
          </a:custGeom>
          <a:solidFill>
            <a:srgbClr val="000000"/>
          </a:solidFill>
        </p:spPr>
        <p:txBody>
          <a:bodyPr wrap="square" lIns="0" tIns="0" rIns="0" bIns="0" rtlCol="0">
            <a:noAutofit/>
          </a:bodyPr>
          <a:lstStyle/>
          <a:p>
            <a:endParaRPr sz="2400"/>
          </a:p>
        </p:txBody>
      </p:sp>
      <p:sp>
        <p:nvSpPr>
          <p:cNvPr id="116" name="object 116"/>
          <p:cNvSpPr/>
          <p:nvPr/>
        </p:nvSpPr>
        <p:spPr>
          <a:xfrm>
            <a:off x="3905335" y="4934035"/>
            <a:ext cx="1143000" cy="0"/>
          </a:xfrm>
          <a:custGeom>
            <a:avLst/>
            <a:gdLst/>
            <a:ahLst/>
            <a:cxnLst/>
            <a:rect l="l" t="t" r="r" b="b"/>
            <a:pathLst>
              <a:path w="857250">
                <a:moveTo>
                  <a:pt x="0" y="0"/>
                </a:moveTo>
                <a:lnTo>
                  <a:pt x="857250" y="0"/>
                </a:lnTo>
              </a:path>
            </a:pathLst>
          </a:custGeom>
          <a:ln w="28575">
            <a:solidFill>
              <a:srgbClr val="000000"/>
            </a:solidFill>
          </a:ln>
        </p:spPr>
        <p:txBody>
          <a:bodyPr wrap="square" lIns="0" tIns="0" rIns="0" bIns="0" rtlCol="0">
            <a:noAutofit/>
          </a:bodyPr>
          <a:lstStyle/>
          <a:p>
            <a:endParaRPr sz="2400"/>
          </a:p>
        </p:txBody>
      </p:sp>
      <p:sp>
        <p:nvSpPr>
          <p:cNvPr id="117" name="object 117"/>
          <p:cNvSpPr/>
          <p:nvPr/>
        </p:nvSpPr>
        <p:spPr>
          <a:xfrm>
            <a:off x="5003801" y="4889501"/>
            <a:ext cx="63500" cy="63500"/>
          </a:xfrm>
          <a:custGeom>
            <a:avLst/>
            <a:gdLst/>
            <a:ahLst/>
            <a:cxnLst/>
            <a:rect l="l" t="t" r="r" b="b"/>
            <a:pathLst>
              <a:path w="47625" h="47625">
                <a:moveTo>
                  <a:pt x="0" y="0"/>
                </a:moveTo>
                <a:lnTo>
                  <a:pt x="0" y="47625"/>
                </a:lnTo>
                <a:lnTo>
                  <a:pt x="47625" y="23749"/>
                </a:lnTo>
                <a:lnTo>
                  <a:pt x="0" y="0"/>
                </a:lnTo>
                <a:close/>
              </a:path>
            </a:pathLst>
          </a:custGeom>
          <a:solidFill>
            <a:srgbClr val="000000"/>
          </a:solidFill>
        </p:spPr>
        <p:txBody>
          <a:bodyPr wrap="square" lIns="0" tIns="0" rIns="0" bIns="0" rtlCol="0">
            <a:noAutofit/>
          </a:bodyPr>
          <a:lstStyle/>
          <a:p>
            <a:endParaRPr sz="2400"/>
          </a:p>
        </p:txBody>
      </p:sp>
      <p:sp>
        <p:nvSpPr>
          <p:cNvPr id="118" name="object 118"/>
          <p:cNvSpPr/>
          <p:nvPr/>
        </p:nvSpPr>
        <p:spPr>
          <a:xfrm>
            <a:off x="5168901" y="4762501"/>
            <a:ext cx="3721100" cy="444500"/>
          </a:xfrm>
          <a:prstGeom prst="rect">
            <a:avLst/>
          </a:prstGeom>
          <a:blipFill>
            <a:blip r:embed="rId17" cstate="print"/>
            <a:stretch>
              <a:fillRect/>
            </a:stretch>
          </a:blipFill>
        </p:spPr>
        <p:txBody>
          <a:bodyPr wrap="square" lIns="0" tIns="0" rIns="0" bIns="0" rtlCol="0">
            <a:noAutofit/>
          </a:bodyPr>
          <a:lstStyle/>
          <a:p>
            <a:endParaRPr sz="2400"/>
          </a:p>
        </p:txBody>
      </p:sp>
      <p:sp>
        <p:nvSpPr>
          <p:cNvPr id="119" name="object 119"/>
          <p:cNvSpPr/>
          <p:nvPr/>
        </p:nvSpPr>
        <p:spPr>
          <a:xfrm>
            <a:off x="5676901" y="4762500"/>
            <a:ext cx="2705100" cy="482600"/>
          </a:xfrm>
          <a:prstGeom prst="rect">
            <a:avLst/>
          </a:prstGeom>
          <a:blipFill>
            <a:blip r:embed="rId30" cstate="print"/>
            <a:stretch>
              <a:fillRect/>
            </a:stretch>
          </a:blipFill>
        </p:spPr>
        <p:txBody>
          <a:bodyPr wrap="square" lIns="0" tIns="0" rIns="0" bIns="0" rtlCol="0">
            <a:noAutofit/>
          </a:bodyPr>
          <a:lstStyle/>
          <a:p>
            <a:endParaRPr sz="2400"/>
          </a:p>
        </p:txBody>
      </p:sp>
      <p:sp>
        <p:nvSpPr>
          <p:cNvPr id="120" name="object 120"/>
          <p:cNvSpPr/>
          <p:nvPr/>
        </p:nvSpPr>
        <p:spPr>
          <a:xfrm>
            <a:off x="5168900" y="4762500"/>
            <a:ext cx="3581400" cy="304800"/>
          </a:xfrm>
          <a:custGeom>
            <a:avLst/>
            <a:gdLst/>
            <a:ahLst/>
            <a:cxnLst/>
            <a:rect l="l" t="t" r="r" b="b"/>
            <a:pathLst>
              <a:path w="2686050" h="228600">
                <a:moveTo>
                  <a:pt x="0" y="38100"/>
                </a:moveTo>
                <a:lnTo>
                  <a:pt x="126" y="194056"/>
                </a:lnTo>
                <a:lnTo>
                  <a:pt x="12573" y="218566"/>
                </a:lnTo>
                <a:lnTo>
                  <a:pt x="38862" y="228600"/>
                </a:lnTo>
                <a:lnTo>
                  <a:pt x="2647188" y="228600"/>
                </a:lnTo>
                <a:lnTo>
                  <a:pt x="2675890" y="216281"/>
                </a:lnTo>
                <a:lnTo>
                  <a:pt x="2686050" y="190500"/>
                </a:lnTo>
                <a:lnTo>
                  <a:pt x="2686050" y="38100"/>
                </a:lnTo>
                <a:lnTo>
                  <a:pt x="2673477" y="10033"/>
                </a:lnTo>
                <a:lnTo>
                  <a:pt x="2647188" y="0"/>
                </a:lnTo>
                <a:lnTo>
                  <a:pt x="38862" y="0"/>
                </a:lnTo>
                <a:lnTo>
                  <a:pt x="10160" y="12318"/>
                </a:lnTo>
                <a:lnTo>
                  <a:pt x="0" y="38100"/>
                </a:lnTo>
                <a:close/>
              </a:path>
            </a:pathLst>
          </a:custGeom>
          <a:solidFill>
            <a:srgbClr val="F3B39A"/>
          </a:solidFill>
        </p:spPr>
        <p:txBody>
          <a:bodyPr wrap="square" lIns="0" tIns="0" rIns="0" bIns="0" rtlCol="0">
            <a:noAutofit/>
          </a:bodyPr>
          <a:lstStyle/>
          <a:p>
            <a:endParaRPr sz="2400"/>
          </a:p>
        </p:txBody>
      </p:sp>
      <p:sp>
        <p:nvSpPr>
          <p:cNvPr id="121" name="object 121"/>
          <p:cNvSpPr/>
          <p:nvPr/>
        </p:nvSpPr>
        <p:spPr>
          <a:xfrm>
            <a:off x="9766301" y="101600"/>
            <a:ext cx="2400300" cy="6070600"/>
          </a:xfrm>
          <a:custGeom>
            <a:avLst/>
            <a:gdLst/>
            <a:ahLst/>
            <a:cxnLst/>
            <a:rect l="l" t="t" r="r" b="b"/>
            <a:pathLst>
              <a:path w="1800225" h="4552950">
                <a:moveTo>
                  <a:pt x="0" y="4552950"/>
                </a:moveTo>
                <a:lnTo>
                  <a:pt x="1800225" y="4552950"/>
                </a:lnTo>
                <a:lnTo>
                  <a:pt x="1800225" y="0"/>
                </a:lnTo>
                <a:lnTo>
                  <a:pt x="0" y="0"/>
                </a:lnTo>
                <a:lnTo>
                  <a:pt x="0" y="4552950"/>
                </a:lnTo>
                <a:close/>
              </a:path>
            </a:pathLst>
          </a:custGeom>
          <a:solidFill>
            <a:srgbClr val="F1F1F1"/>
          </a:solidFill>
        </p:spPr>
        <p:txBody>
          <a:bodyPr wrap="square" lIns="0" tIns="0" rIns="0" bIns="0" rtlCol="0">
            <a:noAutofit/>
          </a:bodyPr>
          <a:lstStyle/>
          <a:p>
            <a:endParaRPr sz="2400"/>
          </a:p>
        </p:txBody>
      </p:sp>
      <p:sp>
        <p:nvSpPr>
          <p:cNvPr id="122" name="object 122"/>
          <p:cNvSpPr/>
          <p:nvPr/>
        </p:nvSpPr>
        <p:spPr>
          <a:xfrm>
            <a:off x="9766301" y="101600"/>
            <a:ext cx="2400300" cy="6070600"/>
          </a:xfrm>
          <a:prstGeom prst="rect">
            <a:avLst/>
          </a:prstGeom>
          <a:blipFill>
            <a:blip r:embed="rId31" cstate="print"/>
            <a:stretch>
              <a:fillRect/>
            </a:stretch>
          </a:blipFill>
        </p:spPr>
        <p:txBody>
          <a:bodyPr wrap="square" lIns="0" tIns="0" rIns="0" bIns="0" rtlCol="0">
            <a:noAutofit/>
          </a:bodyPr>
          <a:lstStyle/>
          <a:p>
            <a:endParaRPr sz="2400"/>
          </a:p>
        </p:txBody>
      </p:sp>
      <p:sp>
        <p:nvSpPr>
          <p:cNvPr id="123" name="object 123"/>
          <p:cNvSpPr/>
          <p:nvPr/>
        </p:nvSpPr>
        <p:spPr>
          <a:xfrm>
            <a:off x="9994901" y="5511800"/>
            <a:ext cx="1866900" cy="457200"/>
          </a:xfrm>
          <a:prstGeom prst="rect">
            <a:avLst/>
          </a:prstGeom>
          <a:blipFill>
            <a:blip r:embed="rId32" cstate="print"/>
            <a:stretch>
              <a:fillRect/>
            </a:stretch>
          </a:blipFill>
        </p:spPr>
        <p:txBody>
          <a:bodyPr wrap="square" lIns="0" tIns="0" rIns="0" bIns="0" rtlCol="0">
            <a:noAutofit/>
          </a:bodyPr>
          <a:lstStyle/>
          <a:p>
            <a:endParaRPr sz="2400"/>
          </a:p>
        </p:txBody>
      </p:sp>
      <p:sp>
        <p:nvSpPr>
          <p:cNvPr id="124" name="object 124"/>
          <p:cNvSpPr/>
          <p:nvPr/>
        </p:nvSpPr>
        <p:spPr>
          <a:xfrm>
            <a:off x="9982201" y="5499100"/>
            <a:ext cx="1892300" cy="482600"/>
          </a:xfrm>
          <a:prstGeom prst="rect">
            <a:avLst/>
          </a:prstGeom>
          <a:blipFill>
            <a:blip r:embed="rId33" cstate="print"/>
            <a:stretch>
              <a:fillRect/>
            </a:stretch>
          </a:blipFill>
        </p:spPr>
        <p:txBody>
          <a:bodyPr wrap="square" lIns="0" tIns="0" rIns="0" bIns="0" rtlCol="0">
            <a:noAutofit/>
          </a:bodyPr>
          <a:lstStyle/>
          <a:p>
            <a:endParaRPr sz="2400"/>
          </a:p>
        </p:txBody>
      </p:sp>
      <p:sp>
        <p:nvSpPr>
          <p:cNvPr id="125" name="object 125"/>
          <p:cNvSpPr/>
          <p:nvPr/>
        </p:nvSpPr>
        <p:spPr>
          <a:xfrm>
            <a:off x="9880601" y="5397500"/>
            <a:ext cx="2095500" cy="685800"/>
          </a:xfrm>
          <a:custGeom>
            <a:avLst/>
            <a:gdLst/>
            <a:ahLst/>
            <a:cxnLst/>
            <a:rect l="l" t="t" r="r" b="b"/>
            <a:pathLst>
              <a:path w="1571625" h="514350">
                <a:moveTo>
                  <a:pt x="0" y="514350"/>
                </a:moveTo>
                <a:lnTo>
                  <a:pt x="51434" y="462915"/>
                </a:lnTo>
                <a:lnTo>
                  <a:pt x="51434" y="51434"/>
                </a:lnTo>
                <a:lnTo>
                  <a:pt x="1520190" y="51434"/>
                </a:lnTo>
                <a:lnTo>
                  <a:pt x="1520190" y="462915"/>
                </a:lnTo>
                <a:lnTo>
                  <a:pt x="51434" y="462915"/>
                </a:lnTo>
                <a:lnTo>
                  <a:pt x="1571625" y="514350"/>
                </a:lnTo>
                <a:lnTo>
                  <a:pt x="1571625" y="0"/>
                </a:lnTo>
                <a:lnTo>
                  <a:pt x="0" y="0"/>
                </a:lnTo>
                <a:lnTo>
                  <a:pt x="0" y="514350"/>
                </a:lnTo>
                <a:close/>
              </a:path>
              <a:path w="1571625" h="514350">
                <a:moveTo>
                  <a:pt x="68579" y="445770"/>
                </a:moveTo>
                <a:lnTo>
                  <a:pt x="85725" y="428625"/>
                </a:lnTo>
                <a:lnTo>
                  <a:pt x="85725" y="85725"/>
                </a:lnTo>
                <a:lnTo>
                  <a:pt x="1485900" y="85725"/>
                </a:lnTo>
                <a:lnTo>
                  <a:pt x="1485900" y="428625"/>
                </a:lnTo>
                <a:lnTo>
                  <a:pt x="85725" y="428625"/>
                </a:lnTo>
                <a:lnTo>
                  <a:pt x="1503045" y="445770"/>
                </a:lnTo>
                <a:lnTo>
                  <a:pt x="1503045" y="68580"/>
                </a:lnTo>
                <a:lnTo>
                  <a:pt x="68579" y="68580"/>
                </a:lnTo>
                <a:lnTo>
                  <a:pt x="68579" y="445770"/>
                </a:lnTo>
                <a:close/>
              </a:path>
              <a:path w="1571625" h="514350">
                <a:moveTo>
                  <a:pt x="85725" y="428625"/>
                </a:moveTo>
                <a:lnTo>
                  <a:pt x="68579" y="445770"/>
                </a:lnTo>
                <a:lnTo>
                  <a:pt x="1503045" y="445770"/>
                </a:lnTo>
                <a:lnTo>
                  <a:pt x="85725" y="428625"/>
                </a:lnTo>
                <a:close/>
              </a:path>
              <a:path w="1571625" h="514350">
                <a:moveTo>
                  <a:pt x="51434" y="462915"/>
                </a:moveTo>
                <a:lnTo>
                  <a:pt x="0" y="514350"/>
                </a:lnTo>
                <a:lnTo>
                  <a:pt x="1571625" y="514350"/>
                </a:lnTo>
                <a:lnTo>
                  <a:pt x="51434" y="462915"/>
                </a:lnTo>
                <a:close/>
              </a:path>
            </a:pathLst>
          </a:custGeom>
          <a:solidFill>
            <a:srgbClr val="000000"/>
          </a:solidFill>
        </p:spPr>
        <p:txBody>
          <a:bodyPr wrap="square" lIns="0" tIns="0" rIns="0" bIns="0" rtlCol="0">
            <a:noAutofit/>
          </a:bodyPr>
          <a:lstStyle/>
          <a:p>
            <a:endParaRPr sz="2400"/>
          </a:p>
        </p:txBody>
      </p:sp>
      <p:sp>
        <p:nvSpPr>
          <p:cNvPr id="126" name="object 126"/>
          <p:cNvSpPr/>
          <p:nvPr/>
        </p:nvSpPr>
        <p:spPr>
          <a:xfrm>
            <a:off x="9232901" y="215901"/>
            <a:ext cx="1079500" cy="749300"/>
          </a:xfrm>
          <a:prstGeom prst="rect">
            <a:avLst/>
          </a:prstGeom>
          <a:blipFill>
            <a:blip r:embed="rId34" cstate="print"/>
            <a:stretch>
              <a:fillRect/>
            </a:stretch>
          </a:blipFill>
        </p:spPr>
        <p:txBody>
          <a:bodyPr wrap="square" lIns="0" tIns="0" rIns="0" bIns="0" rtlCol="0">
            <a:noAutofit/>
          </a:bodyPr>
          <a:lstStyle/>
          <a:p>
            <a:endParaRPr sz="2400"/>
          </a:p>
        </p:txBody>
      </p:sp>
      <p:sp>
        <p:nvSpPr>
          <p:cNvPr id="127" name="object 127"/>
          <p:cNvSpPr/>
          <p:nvPr/>
        </p:nvSpPr>
        <p:spPr>
          <a:xfrm>
            <a:off x="9817100" y="5499101"/>
            <a:ext cx="2184400" cy="495300"/>
          </a:xfrm>
          <a:prstGeom prst="rect">
            <a:avLst/>
          </a:prstGeom>
          <a:blipFill>
            <a:blip r:embed="rId35" cstate="print"/>
            <a:stretch>
              <a:fillRect/>
            </a:stretch>
          </a:blipFill>
        </p:spPr>
        <p:txBody>
          <a:bodyPr wrap="square" lIns="0" tIns="0" rIns="0" bIns="0" rtlCol="0">
            <a:noAutofit/>
          </a:bodyPr>
          <a:lstStyle/>
          <a:p>
            <a:endParaRPr sz="2400"/>
          </a:p>
        </p:txBody>
      </p:sp>
      <p:sp>
        <p:nvSpPr>
          <p:cNvPr id="128" name="object 128"/>
          <p:cNvSpPr/>
          <p:nvPr/>
        </p:nvSpPr>
        <p:spPr>
          <a:xfrm>
            <a:off x="9804400" y="5486401"/>
            <a:ext cx="2209800" cy="520700"/>
          </a:xfrm>
          <a:prstGeom prst="rect">
            <a:avLst/>
          </a:prstGeom>
          <a:blipFill>
            <a:blip r:embed="rId36" cstate="print"/>
            <a:stretch>
              <a:fillRect/>
            </a:stretch>
          </a:blipFill>
        </p:spPr>
        <p:txBody>
          <a:bodyPr wrap="square" lIns="0" tIns="0" rIns="0" bIns="0" rtlCol="0">
            <a:noAutofit/>
          </a:bodyPr>
          <a:lstStyle/>
          <a:p>
            <a:endParaRPr sz="2400"/>
          </a:p>
        </p:txBody>
      </p:sp>
      <p:sp>
        <p:nvSpPr>
          <p:cNvPr id="129" name="object 129"/>
          <p:cNvSpPr/>
          <p:nvPr/>
        </p:nvSpPr>
        <p:spPr>
          <a:xfrm>
            <a:off x="9702800" y="5384801"/>
            <a:ext cx="2413000" cy="723900"/>
          </a:xfrm>
          <a:custGeom>
            <a:avLst/>
            <a:gdLst/>
            <a:ahLst/>
            <a:cxnLst/>
            <a:rect l="l" t="t" r="r" b="b"/>
            <a:pathLst>
              <a:path w="1809750" h="542925">
                <a:moveTo>
                  <a:pt x="0" y="542925"/>
                </a:moveTo>
                <a:lnTo>
                  <a:pt x="51434" y="491490"/>
                </a:lnTo>
                <a:lnTo>
                  <a:pt x="51434" y="51434"/>
                </a:lnTo>
                <a:lnTo>
                  <a:pt x="1758315" y="51434"/>
                </a:lnTo>
                <a:lnTo>
                  <a:pt x="1758315" y="491490"/>
                </a:lnTo>
                <a:lnTo>
                  <a:pt x="51434" y="491490"/>
                </a:lnTo>
                <a:lnTo>
                  <a:pt x="1809750" y="542925"/>
                </a:lnTo>
                <a:lnTo>
                  <a:pt x="1809750" y="0"/>
                </a:lnTo>
                <a:lnTo>
                  <a:pt x="0" y="0"/>
                </a:lnTo>
                <a:lnTo>
                  <a:pt x="0" y="542925"/>
                </a:lnTo>
                <a:close/>
              </a:path>
              <a:path w="1809750" h="542925">
                <a:moveTo>
                  <a:pt x="68579" y="474345"/>
                </a:moveTo>
                <a:lnTo>
                  <a:pt x="85725" y="457200"/>
                </a:lnTo>
                <a:lnTo>
                  <a:pt x="85725" y="85725"/>
                </a:lnTo>
                <a:lnTo>
                  <a:pt x="1724025" y="85725"/>
                </a:lnTo>
                <a:lnTo>
                  <a:pt x="1724025" y="457200"/>
                </a:lnTo>
                <a:lnTo>
                  <a:pt x="85725" y="457200"/>
                </a:lnTo>
                <a:lnTo>
                  <a:pt x="1741170" y="474345"/>
                </a:lnTo>
                <a:lnTo>
                  <a:pt x="1741170" y="68580"/>
                </a:lnTo>
                <a:lnTo>
                  <a:pt x="68579" y="68580"/>
                </a:lnTo>
                <a:lnTo>
                  <a:pt x="68579" y="474345"/>
                </a:lnTo>
                <a:close/>
              </a:path>
              <a:path w="1809750" h="542925">
                <a:moveTo>
                  <a:pt x="85725" y="457200"/>
                </a:moveTo>
                <a:lnTo>
                  <a:pt x="68579" y="474345"/>
                </a:lnTo>
                <a:lnTo>
                  <a:pt x="1741170" y="474345"/>
                </a:lnTo>
                <a:lnTo>
                  <a:pt x="85725" y="457200"/>
                </a:lnTo>
                <a:close/>
              </a:path>
              <a:path w="1809750" h="542925">
                <a:moveTo>
                  <a:pt x="51434" y="491490"/>
                </a:moveTo>
                <a:lnTo>
                  <a:pt x="0" y="542925"/>
                </a:lnTo>
                <a:lnTo>
                  <a:pt x="1809750" y="542925"/>
                </a:lnTo>
                <a:lnTo>
                  <a:pt x="51434" y="491490"/>
                </a:lnTo>
                <a:close/>
              </a:path>
            </a:pathLst>
          </a:custGeom>
          <a:solidFill>
            <a:srgbClr val="000000"/>
          </a:solidFill>
        </p:spPr>
        <p:txBody>
          <a:bodyPr wrap="square" lIns="0" tIns="0" rIns="0" bIns="0" rtlCol="0">
            <a:noAutofit/>
          </a:bodyPr>
          <a:lstStyle/>
          <a:p>
            <a:endParaRPr sz="2400"/>
          </a:p>
        </p:txBody>
      </p:sp>
      <p:sp>
        <p:nvSpPr>
          <p:cNvPr id="130" name="object 130"/>
          <p:cNvSpPr/>
          <p:nvPr/>
        </p:nvSpPr>
        <p:spPr>
          <a:xfrm>
            <a:off x="9702800" y="5384801"/>
            <a:ext cx="2413000" cy="723900"/>
          </a:xfrm>
          <a:custGeom>
            <a:avLst/>
            <a:gdLst/>
            <a:ahLst/>
            <a:cxnLst/>
            <a:rect l="l" t="t" r="r" b="b"/>
            <a:pathLst>
              <a:path w="1809750" h="542925">
                <a:moveTo>
                  <a:pt x="0" y="0"/>
                </a:moveTo>
                <a:lnTo>
                  <a:pt x="0" y="542925"/>
                </a:lnTo>
                <a:lnTo>
                  <a:pt x="1809750" y="542925"/>
                </a:lnTo>
                <a:lnTo>
                  <a:pt x="1809750" y="0"/>
                </a:lnTo>
                <a:lnTo>
                  <a:pt x="0" y="0"/>
                </a:lnTo>
                <a:close/>
              </a:path>
            </a:pathLst>
          </a:custGeom>
          <a:solidFill>
            <a:srgbClr val="000000"/>
          </a:solidFill>
        </p:spPr>
        <p:txBody>
          <a:bodyPr wrap="square" lIns="0" tIns="0" rIns="0" bIns="0" rtlCol="0">
            <a:noAutofit/>
          </a:bodyPr>
          <a:lstStyle/>
          <a:p>
            <a:endParaRPr sz="2400"/>
          </a:p>
        </p:txBody>
      </p:sp>
      <p:sp>
        <p:nvSpPr>
          <p:cNvPr id="131" name="object 131"/>
          <p:cNvSpPr/>
          <p:nvPr/>
        </p:nvSpPr>
        <p:spPr>
          <a:xfrm>
            <a:off x="9771379" y="5453381"/>
            <a:ext cx="2275840" cy="586740"/>
          </a:xfrm>
          <a:custGeom>
            <a:avLst/>
            <a:gdLst/>
            <a:ahLst/>
            <a:cxnLst/>
            <a:rect l="l" t="t" r="r" b="b"/>
            <a:pathLst>
              <a:path w="1706880" h="440055">
                <a:moveTo>
                  <a:pt x="0" y="440054"/>
                </a:moveTo>
                <a:lnTo>
                  <a:pt x="1706880" y="440054"/>
                </a:lnTo>
                <a:lnTo>
                  <a:pt x="1706880" y="0"/>
                </a:lnTo>
                <a:lnTo>
                  <a:pt x="0" y="0"/>
                </a:lnTo>
                <a:lnTo>
                  <a:pt x="0" y="440054"/>
                </a:lnTo>
                <a:close/>
              </a:path>
            </a:pathLst>
          </a:custGeom>
          <a:solidFill>
            <a:srgbClr val="000000"/>
          </a:solidFill>
        </p:spPr>
        <p:txBody>
          <a:bodyPr wrap="square" lIns="0" tIns="0" rIns="0" bIns="0" rtlCol="0">
            <a:noAutofit/>
          </a:bodyPr>
          <a:lstStyle/>
          <a:p>
            <a:endParaRPr sz="2400"/>
          </a:p>
        </p:txBody>
      </p:sp>
      <p:sp>
        <p:nvSpPr>
          <p:cNvPr id="132" name="object 132"/>
          <p:cNvSpPr/>
          <p:nvPr/>
        </p:nvSpPr>
        <p:spPr>
          <a:xfrm>
            <a:off x="9794240" y="5476239"/>
            <a:ext cx="2230120" cy="541019"/>
          </a:xfrm>
          <a:custGeom>
            <a:avLst/>
            <a:gdLst/>
            <a:ahLst/>
            <a:cxnLst/>
            <a:rect l="l" t="t" r="r" b="b"/>
            <a:pathLst>
              <a:path w="1672590" h="405764">
                <a:moveTo>
                  <a:pt x="0" y="0"/>
                </a:moveTo>
                <a:lnTo>
                  <a:pt x="0" y="405765"/>
                </a:lnTo>
                <a:lnTo>
                  <a:pt x="1672590" y="405765"/>
                </a:lnTo>
                <a:lnTo>
                  <a:pt x="1672590" y="0"/>
                </a:lnTo>
                <a:lnTo>
                  <a:pt x="0" y="0"/>
                </a:lnTo>
                <a:close/>
              </a:path>
            </a:pathLst>
          </a:custGeom>
          <a:solidFill>
            <a:srgbClr val="000000"/>
          </a:solidFill>
        </p:spPr>
        <p:txBody>
          <a:bodyPr wrap="square" lIns="0" tIns="0" rIns="0" bIns="0" rtlCol="0">
            <a:noAutofit/>
          </a:bodyPr>
          <a:lstStyle/>
          <a:p>
            <a:endParaRPr sz="2400"/>
          </a:p>
        </p:txBody>
      </p:sp>
      <p:sp>
        <p:nvSpPr>
          <p:cNvPr id="133" name="object 133"/>
          <p:cNvSpPr/>
          <p:nvPr/>
        </p:nvSpPr>
        <p:spPr>
          <a:xfrm>
            <a:off x="9817100" y="5499101"/>
            <a:ext cx="2184400" cy="495300"/>
          </a:xfrm>
          <a:custGeom>
            <a:avLst/>
            <a:gdLst/>
            <a:ahLst/>
            <a:cxnLst/>
            <a:rect l="l" t="t" r="r" b="b"/>
            <a:pathLst>
              <a:path w="1638300" h="371475">
                <a:moveTo>
                  <a:pt x="0" y="371475"/>
                </a:moveTo>
                <a:lnTo>
                  <a:pt x="1638300" y="371475"/>
                </a:lnTo>
                <a:lnTo>
                  <a:pt x="1638300" y="0"/>
                </a:lnTo>
                <a:lnTo>
                  <a:pt x="0" y="0"/>
                </a:lnTo>
                <a:lnTo>
                  <a:pt x="0" y="371475"/>
                </a:lnTo>
                <a:close/>
              </a:path>
            </a:pathLst>
          </a:custGeom>
          <a:solidFill>
            <a:srgbClr val="000000"/>
          </a:solidFill>
        </p:spPr>
        <p:txBody>
          <a:bodyPr wrap="square" lIns="0" tIns="0" rIns="0" bIns="0" rtlCol="0">
            <a:noAutofit/>
          </a:bodyPr>
          <a:lstStyle/>
          <a:p>
            <a:endParaRPr sz="2400"/>
          </a:p>
        </p:txBody>
      </p:sp>
      <p:sp>
        <p:nvSpPr>
          <p:cNvPr id="10" name="object 10"/>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9" name="object 9"/>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8" name="object 8"/>
          <p:cNvSpPr txBox="1"/>
          <p:nvPr/>
        </p:nvSpPr>
        <p:spPr>
          <a:xfrm>
            <a:off x="9702800" y="5384801"/>
            <a:ext cx="2413000" cy="723900"/>
          </a:xfrm>
          <a:prstGeom prst="rect">
            <a:avLst/>
          </a:prstGeom>
        </p:spPr>
        <p:txBody>
          <a:bodyPr wrap="square" lIns="0" tIns="0" rIns="0" bIns="0" rtlCol="0">
            <a:noAutofit/>
          </a:bodyPr>
          <a:lstStyle/>
          <a:p>
            <a:pPr marL="33866">
              <a:lnSpc>
                <a:spcPts val="1333"/>
              </a:lnSpc>
            </a:pPr>
            <a:endParaRPr sz="1333"/>
          </a:p>
        </p:txBody>
      </p:sp>
      <p:sp>
        <p:nvSpPr>
          <p:cNvPr id="7" name="object 7"/>
          <p:cNvSpPr txBox="1"/>
          <p:nvPr/>
        </p:nvSpPr>
        <p:spPr>
          <a:xfrm>
            <a:off x="660401" y="5168901"/>
            <a:ext cx="8242300" cy="749300"/>
          </a:xfrm>
          <a:prstGeom prst="rect">
            <a:avLst/>
          </a:prstGeom>
        </p:spPr>
        <p:txBody>
          <a:bodyPr wrap="square" lIns="0" tIns="0" rIns="0" bIns="0" rtlCol="0">
            <a:noAutofit/>
          </a:bodyPr>
          <a:lstStyle/>
          <a:p>
            <a:pPr marL="33866">
              <a:lnSpc>
                <a:spcPts val="1333"/>
              </a:lnSpc>
            </a:pPr>
            <a:endParaRPr sz="1333"/>
          </a:p>
        </p:txBody>
      </p:sp>
      <p:sp>
        <p:nvSpPr>
          <p:cNvPr id="6" name="object 6"/>
          <p:cNvSpPr txBox="1"/>
          <p:nvPr/>
        </p:nvSpPr>
        <p:spPr>
          <a:xfrm>
            <a:off x="393701" y="431801"/>
            <a:ext cx="349249" cy="546100"/>
          </a:xfrm>
          <a:prstGeom prst="rect">
            <a:avLst/>
          </a:prstGeom>
        </p:spPr>
        <p:txBody>
          <a:bodyPr wrap="square" lIns="0" tIns="0" rIns="0" bIns="0" rtlCol="0">
            <a:noAutofit/>
          </a:bodyPr>
          <a:lstStyle/>
          <a:p>
            <a:pPr marL="33866">
              <a:lnSpc>
                <a:spcPts val="1333"/>
              </a:lnSpc>
            </a:pPr>
            <a:endParaRPr sz="1333"/>
          </a:p>
        </p:txBody>
      </p:sp>
      <p:sp>
        <p:nvSpPr>
          <p:cNvPr id="5" name="object 5"/>
          <p:cNvSpPr txBox="1"/>
          <p:nvPr/>
        </p:nvSpPr>
        <p:spPr>
          <a:xfrm>
            <a:off x="742950" y="431801"/>
            <a:ext cx="209549" cy="546100"/>
          </a:xfrm>
          <a:prstGeom prst="rect">
            <a:avLst/>
          </a:prstGeom>
        </p:spPr>
        <p:txBody>
          <a:bodyPr wrap="square" lIns="0" tIns="0" rIns="0" bIns="0" rtlCol="0">
            <a:noAutofit/>
          </a:bodyPr>
          <a:lstStyle/>
          <a:p>
            <a:pPr marL="33866">
              <a:lnSpc>
                <a:spcPts val="1333"/>
              </a:lnSpc>
            </a:pPr>
            <a:endParaRPr sz="1333"/>
          </a:p>
        </p:txBody>
      </p:sp>
      <p:sp>
        <p:nvSpPr>
          <p:cNvPr id="4" name="object 4"/>
          <p:cNvSpPr txBox="1"/>
          <p:nvPr/>
        </p:nvSpPr>
        <p:spPr>
          <a:xfrm>
            <a:off x="952501" y="431801"/>
            <a:ext cx="7835900" cy="5461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8788400" y="431801"/>
            <a:ext cx="355600" cy="5461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1333"/>
              </a:lnSpc>
            </a:pPr>
            <a:endParaRPr sz="1333"/>
          </a:p>
          <a:p>
            <a:pPr marL="1052379">
              <a:lnSpc>
                <a:spcPct val="95825"/>
              </a:lnSpc>
              <a:spcBef>
                <a:spcPts val="2972"/>
              </a:spcBef>
            </a:pPr>
            <a:r>
              <a:rPr sz="1600" b="1" spc="-33" dirty="0">
                <a:latin typeface="Arial"/>
                <a:cs typeface="Arial"/>
              </a:rPr>
              <a:t>M</a:t>
            </a:r>
            <a:r>
              <a:rPr sz="1600" b="1" spc="5" dirty="0">
                <a:latin typeface="Arial"/>
                <a:cs typeface="Arial"/>
              </a:rPr>
              <a:t>e</a:t>
            </a:r>
            <a:r>
              <a:rPr sz="1600" b="1" spc="19" dirty="0">
                <a:latin typeface="Arial"/>
                <a:cs typeface="Arial"/>
              </a:rPr>
              <a:t>n</a:t>
            </a:r>
            <a:r>
              <a:rPr sz="1600" b="1" spc="-45" dirty="0">
                <a:latin typeface="Arial"/>
                <a:cs typeface="Arial"/>
              </a:rPr>
              <a:t>j</a:t>
            </a:r>
            <a:r>
              <a:rPr sz="1600" b="1" spc="5" dirty="0">
                <a:latin typeface="Arial"/>
                <a:cs typeface="Arial"/>
              </a:rPr>
              <a:t>e</a:t>
            </a:r>
            <a:r>
              <a:rPr sz="1600" b="1" spc="-45" dirty="0">
                <a:latin typeface="Arial"/>
                <a:cs typeface="Arial"/>
              </a:rPr>
              <a:t>l</a:t>
            </a:r>
            <a:r>
              <a:rPr sz="1600" b="1" spc="5" dirty="0">
                <a:latin typeface="Arial"/>
                <a:cs typeface="Arial"/>
              </a:rPr>
              <a:t>aska</a:t>
            </a:r>
            <a:r>
              <a:rPr sz="1600" b="1" dirty="0">
                <a:latin typeface="Arial"/>
                <a:cs typeface="Arial"/>
              </a:rPr>
              <a:t>n</a:t>
            </a:r>
            <a:r>
              <a:rPr sz="1600" b="1" spc="99" dirty="0">
                <a:latin typeface="Arial"/>
                <a:cs typeface="Arial"/>
              </a:rPr>
              <a:t> </a:t>
            </a:r>
            <a:r>
              <a:rPr sz="1600" b="1" spc="19" dirty="0">
                <a:latin typeface="Arial"/>
                <a:cs typeface="Arial"/>
              </a:rPr>
              <a:t>F</a:t>
            </a:r>
            <a:r>
              <a:rPr sz="1600" b="1" spc="5" dirty="0">
                <a:latin typeface="Arial"/>
                <a:cs typeface="Arial"/>
              </a:rPr>
              <a:t>e</a:t>
            </a:r>
            <a:r>
              <a:rPr sz="1600" b="1" spc="19" dirty="0">
                <a:latin typeface="Arial"/>
                <a:cs typeface="Arial"/>
              </a:rPr>
              <a:t>no</a:t>
            </a:r>
            <a:r>
              <a:rPr sz="1600" b="1" spc="-25" dirty="0">
                <a:latin typeface="Arial"/>
                <a:cs typeface="Arial"/>
              </a:rPr>
              <a:t>m</a:t>
            </a:r>
            <a:r>
              <a:rPr sz="1600" b="1" spc="5" dirty="0">
                <a:latin typeface="Arial"/>
                <a:cs typeface="Arial"/>
              </a:rPr>
              <a:t>e</a:t>
            </a:r>
            <a:r>
              <a:rPr sz="1600" b="1" spc="19" dirty="0">
                <a:latin typeface="Arial"/>
                <a:cs typeface="Arial"/>
              </a:rPr>
              <a:t>n</a:t>
            </a:r>
            <a:r>
              <a:rPr sz="1600" b="1" dirty="0">
                <a:latin typeface="Arial"/>
                <a:cs typeface="Arial"/>
              </a:rPr>
              <a:t>a</a:t>
            </a:r>
            <a:r>
              <a:rPr sz="1600" b="1" spc="-119" dirty="0">
                <a:latin typeface="Arial"/>
                <a:cs typeface="Arial"/>
              </a:rPr>
              <a:t> </a:t>
            </a:r>
            <a:r>
              <a:rPr sz="1600" b="1" spc="-172" dirty="0">
                <a:latin typeface="Arial"/>
                <a:cs typeface="Arial"/>
              </a:rPr>
              <a:t>T</a:t>
            </a:r>
            <a:r>
              <a:rPr sz="1600" b="1" spc="-25" dirty="0">
                <a:latin typeface="Arial"/>
                <a:cs typeface="Arial"/>
              </a:rPr>
              <a:t>r</a:t>
            </a:r>
            <a:r>
              <a:rPr sz="1600" b="1" spc="5" dirty="0">
                <a:latin typeface="Arial"/>
                <a:cs typeface="Arial"/>
              </a:rPr>
              <a:t>a</a:t>
            </a:r>
            <a:r>
              <a:rPr sz="1600" b="1" spc="19" dirty="0">
                <a:latin typeface="Arial"/>
                <a:cs typeface="Arial"/>
              </a:rPr>
              <a:t>n</a:t>
            </a:r>
            <a:r>
              <a:rPr sz="1600" b="1" spc="5" dirty="0">
                <a:latin typeface="Arial"/>
                <a:cs typeface="Arial"/>
              </a:rPr>
              <a:t>s</a:t>
            </a:r>
            <a:r>
              <a:rPr sz="1600" b="1" spc="-33" dirty="0">
                <a:latin typeface="Arial"/>
                <a:cs typeface="Arial"/>
              </a:rPr>
              <a:t>f</a:t>
            </a:r>
            <a:r>
              <a:rPr sz="1600" b="1" spc="19" dirty="0">
                <a:latin typeface="Arial"/>
                <a:cs typeface="Arial"/>
              </a:rPr>
              <a:t>o</a:t>
            </a:r>
            <a:r>
              <a:rPr sz="1600" b="1" spc="-25" dirty="0">
                <a:latin typeface="Arial"/>
                <a:cs typeface="Arial"/>
              </a:rPr>
              <a:t>rm</a:t>
            </a:r>
            <a:r>
              <a:rPr sz="1600" b="1" spc="19" dirty="0">
                <a:latin typeface="Arial"/>
                <a:cs typeface="Arial"/>
              </a:rPr>
              <a:t>a</a:t>
            </a:r>
            <a:r>
              <a:rPr sz="1600" b="1" spc="-92" dirty="0">
                <a:latin typeface="Arial"/>
                <a:cs typeface="Arial"/>
              </a:rPr>
              <a:t>s</a:t>
            </a:r>
            <a:r>
              <a:rPr sz="1600" b="1" dirty="0">
                <a:latin typeface="Arial"/>
                <a:cs typeface="Arial"/>
              </a:rPr>
              <a:t>i</a:t>
            </a:r>
            <a:r>
              <a:rPr sz="1600" b="1" spc="112" dirty="0">
                <a:latin typeface="Arial"/>
                <a:cs typeface="Arial"/>
              </a:rPr>
              <a:t> </a:t>
            </a:r>
            <a:r>
              <a:rPr sz="1600" b="1" spc="25" dirty="0">
                <a:latin typeface="Arial"/>
                <a:cs typeface="Arial"/>
              </a:rPr>
              <a:t>S</a:t>
            </a:r>
            <a:r>
              <a:rPr sz="1600" b="1" spc="5" dirty="0">
                <a:latin typeface="Arial"/>
                <a:cs typeface="Arial"/>
              </a:rPr>
              <a:t>a</a:t>
            </a:r>
            <a:r>
              <a:rPr sz="1600" b="1" spc="-33" dirty="0">
                <a:latin typeface="Arial"/>
                <a:cs typeface="Arial"/>
              </a:rPr>
              <a:t>t</a:t>
            </a:r>
            <a:r>
              <a:rPr sz="1600" b="1" spc="19" dirty="0">
                <a:latin typeface="Arial"/>
                <a:cs typeface="Arial"/>
              </a:rPr>
              <a:t>u</a:t>
            </a:r>
            <a:r>
              <a:rPr sz="1600" b="1" spc="5" dirty="0">
                <a:latin typeface="Arial"/>
                <a:cs typeface="Arial"/>
              </a:rPr>
              <a:t>a</a:t>
            </a:r>
            <a:r>
              <a:rPr sz="1600" b="1" dirty="0">
                <a:latin typeface="Arial"/>
                <a:cs typeface="Arial"/>
              </a:rPr>
              <a:t>n</a:t>
            </a:r>
            <a:r>
              <a:rPr sz="1600" b="1" spc="-112" dirty="0">
                <a:latin typeface="Arial"/>
                <a:cs typeface="Arial"/>
              </a:rPr>
              <a:t> </a:t>
            </a:r>
            <a:r>
              <a:rPr sz="1600" b="1" spc="33" dirty="0">
                <a:latin typeface="Arial"/>
                <a:cs typeface="Arial"/>
              </a:rPr>
              <a:t>P</a:t>
            </a:r>
            <a:r>
              <a:rPr sz="1600" b="1" spc="5" dirty="0">
                <a:latin typeface="Arial"/>
                <a:cs typeface="Arial"/>
              </a:rPr>
              <a:t>e</a:t>
            </a:r>
            <a:r>
              <a:rPr sz="1600" b="1" spc="19" dirty="0">
                <a:latin typeface="Arial"/>
                <a:cs typeface="Arial"/>
              </a:rPr>
              <a:t>nd</a:t>
            </a:r>
            <a:r>
              <a:rPr sz="1600" b="1" spc="-39" dirty="0">
                <a:latin typeface="Arial"/>
                <a:cs typeface="Arial"/>
              </a:rPr>
              <a:t>i</a:t>
            </a:r>
            <a:r>
              <a:rPr sz="1600" b="1" spc="19" dirty="0">
                <a:latin typeface="Arial"/>
                <a:cs typeface="Arial"/>
              </a:rPr>
              <a:t>d</a:t>
            </a:r>
            <a:r>
              <a:rPr sz="1600" b="1" spc="-39" dirty="0">
                <a:latin typeface="Arial"/>
                <a:cs typeface="Arial"/>
              </a:rPr>
              <a:t>i</a:t>
            </a:r>
            <a:r>
              <a:rPr sz="1600" b="1" spc="5" dirty="0">
                <a:latin typeface="Arial"/>
                <a:cs typeface="Arial"/>
              </a:rPr>
              <a:t>ka</a:t>
            </a:r>
            <a:r>
              <a:rPr sz="1600" b="1" dirty="0">
                <a:latin typeface="Arial"/>
                <a:cs typeface="Arial"/>
              </a:rPr>
              <a:t>n</a:t>
            </a:r>
            <a:endParaRPr sz="1600">
              <a:latin typeface="Arial"/>
              <a:cs typeface="Arial"/>
            </a:endParaRPr>
          </a:p>
          <a:p>
            <a:pPr marL="1040950">
              <a:lnSpc>
                <a:spcPct val="94685"/>
              </a:lnSpc>
              <a:spcBef>
                <a:spcPts val="2361"/>
              </a:spcBef>
            </a:pPr>
            <a:r>
              <a:rPr sz="1267" b="1" spc="59" dirty="0">
                <a:latin typeface="Georgia"/>
                <a:cs typeface="Georgia"/>
              </a:rPr>
              <a:t>be</a:t>
            </a:r>
            <a:r>
              <a:rPr sz="1267" b="1" spc="52" dirty="0">
                <a:latin typeface="Georgia"/>
                <a:cs typeface="Georgia"/>
              </a:rPr>
              <a:t>l</a:t>
            </a:r>
            <a:r>
              <a:rPr sz="1267" b="1" spc="25" dirty="0">
                <a:latin typeface="Georgia"/>
                <a:cs typeface="Georgia"/>
              </a:rPr>
              <a:t>a</a:t>
            </a:r>
            <a:r>
              <a:rPr sz="1267" b="1" spc="45" dirty="0">
                <a:latin typeface="Georgia"/>
                <a:cs typeface="Georgia"/>
              </a:rPr>
              <a:t>j</a:t>
            </a:r>
            <a:r>
              <a:rPr sz="1267" b="1" spc="-72" dirty="0">
                <a:latin typeface="Georgia"/>
                <a:cs typeface="Georgia"/>
              </a:rPr>
              <a:t>a</a:t>
            </a:r>
            <a:r>
              <a:rPr sz="1267" b="1" dirty="0">
                <a:latin typeface="Georgia"/>
                <a:cs typeface="Georgia"/>
              </a:rPr>
              <a:t>r</a:t>
            </a:r>
            <a:r>
              <a:rPr sz="1267" b="1" spc="-101" dirty="0">
                <a:latin typeface="Georgia"/>
                <a:cs typeface="Georgia"/>
              </a:rPr>
              <a:t> </a:t>
            </a:r>
            <a:r>
              <a:rPr sz="1267" b="1" spc="33" dirty="0">
                <a:latin typeface="Georgia"/>
                <a:cs typeface="Georgia"/>
              </a:rPr>
              <a:t>s</a:t>
            </a:r>
            <a:r>
              <a:rPr sz="1267" b="1" spc="-72" dirty="0">
                <a:latin typeface="Georgia"/>
                <a:cs typeface="Georgia"/>
              </a:rPr>
              <a:t>a</a:t>
            </a:r>
            <a:r>
              <a:rPr sz="1267" b="1" dirty="0">
                <a:latin typeface="Georgia"/>
                <a:cs typeface="Georgia"/>
              </a:rPr>
              <a:t>t</a:t>
            </a:r>
            <a:r>
              <a:rPr sz="1267" b="1" spc="-239" dirty="0">
                <a:latin typeface="Georgia"/>
                <a:cs typeface="Georgia"/>
              </a:rPr>
              <a:t> </a:t>
            </a:r>
            <a:r>
              <a:rPr sz="1267" b="1" dirty="0">
                <a:latin typeface="Georgia"/>
                <a:cs typeface="Georgia"/>
              </a:rPr>
              <a:t>u</a:t>
            </a:r>
            <a:r>
              <a:rPr sz="1267" b="1" spc="-76" dirty="0">
                <a:latin typeface="Georgia"/>
                <a:cs typeface="Georgia"/>
              </a:rPr>
              <a:t> </a:t>
            </a:r>
            <a:r>
              <a:rPr sz="1267" b="1" spc="-19" dirty="0">
                <a:latin typeface="Georgia"/>
                <a:cs typeface="Georgia"/>
              </a:rPr>
              <a:t>k</a:t>
            </a:r>
            <a:r>
              <a:rPr sz="1267" b="1" spc="-72" dirty="0">
                <a:latin typeface="Georgia"/>
                <a:cs typeface="Georgia"/>
              </a:rPr>
              <a:t>a</a:t>
            </a:r>
            <a:r>
              <a:rPr sz="1267" b="1" spc="52" dirty="0">
                <a:latin typeface="Georgia"/>
                <a:cs typeface="Georgia"/>
              </a:rPr>
              <a:t>l</a:t>
            </a:r>
            <a:r>
              <a:rPr sz="1267" b="1" dirty="0">
                <a:latin typeface="Georgia"/>
                <a:cs typeface="Georgia"/>
              </a:rPr>
              <a:t>i</a:t>
            </a:r>
            <a:r>
              <a:rPr sz="1267" b="1" spc="-124" dirty="0">
                <a:latin typeface="Georgia"/>
                <a:cs typeface="Georgia"/>
              </a:rPr>
              <a:t> </a:t>
            </a:r>
            <a:r>
              <a:rPr sz="1267" b="1" spc="33" dirty="0">
                <a:latin typeface="Georgia"/>
                <a:cs typeface="Georgia"/>
              </a:rPr>
              <a:t>s</a:t>
            </a:r>
            <a:r>
              <a:rPr sz="1267" b="1" spc="-45" dirty="0">
                <a:latin typeface="Georgia"/>
                <a:cs typeface="Georgia"/>
              </a:rPr>
              <a:t>e</a:t>
            </a:r>
            <a:r>
              <a:rPr sz="1267" b="1" spc="-79" dirty="0">
                <a:latin typeface="Georgia"/>
                <a:cs typeface="Georgia"/>
              </a:rPr>
              <a:t>u</a:t>
            </a:r>
            <a:r>
              <a:rPr sz="1267" b="1" spc="-19" dirty="0">
                <a:latin typeface="Georgia"/>
                <a:cs typeface="Georgia"/>
              </a:rPr>
              <a:t>m</a:t>
            </a:r>
            <a:r>
              <a:rPr sz="1267" b="1" spc="19" dirty="0">
                <a:latin typeface="Georgia"/>
                <a:cs typeface="Georgia"/>
              </a:rPr>
              <a:t>u</a:t>
            </a:r>
            <a:r>
              <a:rPr sz="1267" b="1" dirty="0">
                <a:latin typeface="Georgia"/>
                <a:cs typeface="Georgia"/>
              </a:rPr>
              <a:t>r</a:t>
            </a:r>
            <a:r>
              <a:rPr sz="1267" b="1" spc="-92" dirty="0">
                <a:latin typeface="Georgia"/>
                <a:cs typeface="Georgia"/>
              </a:rPr>
              <a:t> </a:t>
            </a:r>
            <a:r>
              <a:rPr sz="1267" b="1" dirty="0">
                <a:latin typeface="Georgia"/>
                <a:cs typeface="Georgia"/>
              </a:rPr>
              <a:t>h</a:t>
            </a:r>
            <a:r>
              <a:rPr sz="1267" b="1" spc="-200" dirty="0">
                <a:latin typeface="Georgia"/>
                <a:cs typeface="Georgia"/>
              </a:rPr>
              <a:t> </a:t>
            </a:r>
            <a:r>
              <a:rPr sz="1267" b="1" spc="-59" dirty="0">
                <a:latin typeface="Georgia"/>
                <a:cs typeface="Georgia"/>
              </a:rPr>
              <a:t>i</a:t>
            </a:r>
            <a:r>
              <a:rPr sz="1267" b="1" spc="-67" dirty="0">
                <a:latin typeface="Georgia"/>
                <a:cs typeface="Georgia"/>
              </a:rPr>
              <a:t>d</a:t>
            </a:r>
            <a:r>
              <a:rPr sz="1267" b="1" spc="19" dirty="0">
                <a:latin typeface="Georgia"/>
                <a:cs typeface="Georgia"/>
              </a:rPr>
              <a:t>u</a:t>
            </a:r>
            <a:r>
              <a:rPr sz="1267" b="1" dirty="0">
                <a:latin typeface="Georgia"/>
                <a:cs typeface="Georgia"/>
              </a:rPr>
              <a:t>p                                                         </a:t>
            </a:r>
            <a:r>
              <a:rPr sz="1267" b="1" spc="272" dirty="0">
                <a:latin typeface="Georgia"/>
                <a:cs typeface="Georgia"/>
              </a:rPr>
              <a:t> </a:t>
            </a:r>
            <a:r>
              <a:rPr sz="1267" b="1" spc="59" dirty="0">
                <a:latin typeface="Georgia"/>
                <a:cs typeface="Georgia"/>
              </a:rPr>
              <a:t>be</a:t>
            </a:r>
            <a:r>
              <a:rPr sz="1267" b="1" spc="52" dirty="0">
                <a:latin typeface="Georgia"/>
                <a:cs typeface="Georgia"/>
              </a:rPr>
              <a:t>l</a:t>
            </a:r>
            <a:r>
              <a:rPr sz="1267" b="1" spc="25" dirty="0">
                <a:latin typeface="Georgia"/>
                <a:cs typeface="Georgia"/>
              </a:rPr>
              <a:t>a</a:t>
            </a:r>
            <a:r>
              <a:rPr sz="1267" b="1" spc="45" dirty="0">
                <a:latin typeface="Georgia"/>
                <a:cs typeface="Georgia"/>
              </a:rPr>
              <a:t>j</a:t>
            </a:r>
            <a:r>
              <a:rPr sz="1267" b="1" spc="-72" dirty="0">
                <a:latin typeface="Georgia"/>
                <a:cs typeface="Georgia"/>
              </a:rPr>
              <a:t>a</a:t>
            </a:r>
            <a:r>
              <a:rPr sz="1267" b="1" dirty="0">
                <a:latin typeface="Georgia"/>
                <a:cs typeface="Georgia"/>
              </a:rPr>
              <a:t>r</a:t>
            </a:r>
            <a:r>
              <a:rPr sz="1267" b="1" spc="-101" dirty="0">
                <a:latin typeface="Georgia"/>
                <a:cs typeface="Georgia"/>
              </a:rPr>
              <a:t> </a:t>
            </a:r>
            <a:r>
              <a:rPr sz="1267" b="1" spc="33" dirty="0">
                <a:latin typeface="Georgia"/>
                <a:cs typeface="Georgia"/>
              </a:rPr>
              <a:t>s</a:t>
            </a:r>
            <a:r>
              <a:rPr sz="1267" b="1" spc="59" dirty="0">
                <a:latin typeface="Georgia"/>
                <a:cs typeface="Georgia"/>
              </a:rPr>
              <a:t>e</a:t>
            </a:r>
            <a:r>
              <a:rPr sz="1267" b="1" spc="-52" dirty="0">
                <a:latin typeface="Georgia"/>
                <a:cs typeface="Georgia"/>
              </a:rPr>
              <a:t>p</a:t>
            </a:r>
            <a:r>
              <a:rPr sz="1267" b="1" spc="-72" dirty="0">
                <a:latin typeface="Georgia"/>
                <a:cs typeface="Georgia"/>
              </a:rPr>
              <a:t>a</a:t>
            </a:r>
            <a:r>
              <a:rPr sz="1267" b="1" dirty="0">
                <a:latin typeface="Georgia"/>
                <a:cs typeface="Georgia"/>
              </a:rPr>
              <a:t>n</a:t>
            </a:r>
            <a:r>
              <a:rPr sz="1267" b="1" spc="52" dirty="0">
                <a:latin typeface="Georgia"/>
                <a:cs typeface="Georgia"/>
              </a:rPr>
              <a:t>j</a:t>
            </a:r>
            <a:r>
              <a:rPr sz="1267" b="1" spc="-72" dirty="0">
                <a:latin typeface="Georgia"/>
                <a:cs typeface="Georgia"/>
              </a:rPr>
              <a:t>a</a:t>
            </a:r>
            <a:r>
              <a:rPr sz="1267" b="1" dirty="0">
                <a:latin typeface="Georgia"/>
                <a:cs typeface="Georgia"/>
              </a:rPr>
              <a:t>ng</a:t>
            </a:r>
            <a:r>
              <a:rPr sz="1267" b="1" spc="-40" dirty="0">
                <a:latin typeface="Georgia"/>
                <a:cs typeface="Georgia"/>
              </a:rPr>
              <a:t> </a:t>
            </a:r>
            <a:r>
              <a:rPr sz="1267" b="1" dirty="0">
                <a:latin typeface="Georgia"/>
                <a:cs typeface="Georgia"/>
              </a:rPr>
              <a:t>h</a:t>
            </a:r>
            <a:r>
              <a:rPr sz="1267" b="1" spc="-200" dirty="0">
                <a:latin typeface="Georgia"/>
                <a:cs typeface="Georgia"/>
              </a:rPr>
              <a:t> </a:t>
            </a:r>
            <a:r>
              <a:rPr sz="1267" b="1" spc="-72" dirty="0">
                <a:latin typeface="Georgia"/>
                <a:cs typeface="Georgia"/>
              </a:rPr>
              <a:t>a</a:t>
            </a:r>
            <a:r>
              <a:rPr sz="1267" b="1" spc="-25" dirty="0">
                <a:latin typeface="Georgia"/>
                <a:cs typeface="Georgia"/>
              </a:rPr>
              <a:t>y</a:t>
            </a:r>
            <a:r>
              <a:rPr sz="1267" b="1" spc="25" dirty="0">
                <a:latin typeface="Georgia"/>
                <a:cs typeface="Georgia"/>
              </a:rPr>
              <a:t>a</a:t>
            </a:r>
            <a:r>
              <a:rPr sz="1267" b="1" dirty="0">
                <a:latin typeface="Georgia"/>
                <a:cs typeface="Georgia"/>
              </a:rPr>
              <a:t>t</a:t>
            </a:r>
            <a:endParaRPr sz="1267">
              <a:latin typeface="Georgia"/>
              <a:cs typeface="Georgia"/>
            </a:endParaRPr>
          </a:p>
          <a:p>
            <a:pPr marL="1391300" marR="4314629" algn="ctr">
              <a:lnSpc>
                <a:spcPct val="94685"/>
              </a:lnSpc>
              <a:spcBef>
                <a:spcPts val="1207"/>
              </a:spcBef>
            </a:pPr>
            <a:r>
              <a:rPr sz="1267" b="1" dirty="0">
                <a:latin typeface="Georgia"/>
                <a:cs typeface="Georgia"/>
              </a:rPr>
              <a:t>L</a:t>
            </a:r>
            <a:r>
              <a:rPr sz="1267" b="1" spc="-212" dirty="0">
                <a:latin typeface="Georgia"/>
                <a:cs typeface="Georgia"/>
              </a:rPr>
              <a:t> </a:t>
            </a:r>
            <a:r>
              <a:rPr sz="1267" b="1" spc="39" dirty="0">
                <a:latin typeface="Georgia"/>
                <a:cs typeface="Georgia"/>
              </a:rPr>
              <a:t>i</a:t>
            </a:r>
            <a:r>
              <a:rPr sz="1267" b="1" dirty="0">
                <a:latin typeface="Georgia"/>
                <a:cs typeface="Georgia"/>
              </a:rPr>
              <a:t>n</a:t>
            </a:r>
            <a:r>
              <a:rPr sz="1267" b="1" spc="-219" dirty="0">
                <a:latin typeface="Georgia"/>
                <a:cs typeface="Georgia"/>
              </a:rPr>
              <a:t> </a:t>
            </a:r>
            <a:r>
              <a:rPr sz="1267" b="1" spc="52" dirty="0">
                <a:latin typeface="Georgia"/>
                <a:cs typeface="Georgia"/>
              </a:rPr>
              <a:t>g</a:t>
            </a:r>
            <a:r>
              <a:rPr sz="1267" b="1" spc="-19" dirty="0">
                <a:latin typeface="Georgia"/>
                <a:cs typeface="Georgia"/>
              </a:rPr>
              <a:t>k</a:t>
            </a:r>
            <a:r>
              <a:rPr sz="1267" b="1" spc="-79" dirty="0">
                <a:latin typeface="Georgia"/>
                <a:cs typeface="Georgia"/>
              </a:rPr>
              <a:t>u</a:t>
            </a:r>
            <a:r>
              <a:rPr sz="1267" b="1" dirty="0">
                <a:latin typeface="Georgia"/>
                <a:cs typeface="Georgia"/>
              </a:rPr>
              <a:t>n</a:t>
            </a:r>
            <a:r>
              <a:rPr sz="1267" b="1" spc="52" dirty="0">
                <a:latin typeface="Georgia"/>
                <a:cs typeface="Georgia"/>
              </a:rPr>
              <a:t>g</a:t>
            </a:r>
            <a:r>
              <a:rPr sz="1267" b="1" spc="-72" dirty="0">
                <a:latin typeface="Georgia"/>
                <a:cs typeface="Georgia"/>
              </a:rPr>
              <a:t>a</a:t>
            </a:r>
            <a:r>
              <a:rPr sz="1267" b="1" dirty="0">
                <a:latin typeface="Georgia"/>
                <a:cs typeface="Georgia"/>
              </a:rPr>
              <a:t>n</a:t>
            </a:r>
            <a:r>
              <a:rPr sz="1267" b="1" spc="-7" dirty="0">
                <a:latin typeface="Georgia"/>
                <a:cs typeface="Georgia"/>
              </a:rPr>
              <a:t> </a:t>
            </a:r>
            <a:r>
              <a:rPr sz="1267" b="1" dirty="0">
                <a:latin typeface="Georgia"/>
                <a:cs typeface="Georgia"/>
              </a:rPr>
              <a:t>t</a:t>
            </a:r>
            <a:r>
              <a:rPr sz="1267" b="1" spc="-239" dirty="0">
                <a:latin typeface="Georgia"/>
                <a:cs typeface="Georgia"/>
              </a:rPr>
              <a:t> </a:t>
            </a:r>
            <a:r>
              <a:rPr sz="1267" b="1" spc="59" dirty="0">
                <a:latin typeface="Georgia"/>
                <a:cs typeface="Georgia"/>
              </a:rPr>
              <a:t>e</a:t>
            </a:r>
            <a:r>
              <a:rPr sz="1267" b="1" spc="-72" dirty="0">
                <a:latin typeface="Georgia"/>
                <a:cs typeface="Georgia"/>
              </a:rPr>
              <a:t>r</a:t>
            </a:r>
            <a:r>
              <a:rPr sz="1267" b="1" spc="-119" dirty="0">
                <a:latin typeface="Georgia"/>
                <a:cs typeface="Georgia"/>
              </a:rPr>
              <a:t>t</a:t>
            </a:r>
            <a:r>
              <a:rPr sz="1267" b="1" spc="19" dirty="0">
                <a:latin typeface="Georgia"/>
                <a:cs typeface="Georgia"/>
              </a:rPr>
              <a:t>u</a:t>
            </a:r>
            <a:r>
              <a:rPr sz="1267" b="1" spc="-19" dirty="0">
                <a:latin typeface="Georgia"/>
                <a:cs typeface="Georgia"/>
              </a:rPr>
              <a:t>t</a:t>
            </a:r>
            <a:r>
              <a:rPr sz="1267" b="1" spc="-79" dirty="0">
                <a:latin typeface="Georgia"/>
                <a:cs typeface="Georgia"/>
              </a:rPr>
              <a:t>u</a:t>
            </a:r>
            <a:r>
              <a:rPr sz="1267" b="1" dirty="0">
                <a:latin typeface="Georgia"/>
                <a:cs typeface="Georgia"/>
              </a:rPr>
              <a:t>p                                                                       </a:t>
            </a:r>
            <a:r>
              <a:rPr sz="1267" b="1" spc="97" dirty="0">
                <a:latin typeface="Georgia"/>
                <a:cs typeface="Georgia"/>
              </a:rPr>
              <a:t> </a:t>
            </a:r>
            <a:r>
              <a:rPr sz="1267" b="1" spc="52" dirty="0">
                <a:latin typeface="Georgia"/>
                <a:cs typeface="Georgia"/>
              </a:rPr>
              <a:t>l</a:t>
            </a:r>
            <a:r>
              <a:rPr sz="1267" b="1" spc="39" dirty="0">
                <a:latin typeface="Georgia"/>
                <a:cs typeface="Georgia"/>
              </a:rPr>
              <a:t>i</a:t>
            </a:r>
            <a:r>
              <a:rPr sz="1267" b="1" dirty="0">
                <a:latin typeface="Georgia"/>
                <a:cs typeface="Georgia"/>
              </a:rPr>
              <a:t>n</a:t>
            </a:r>
            <a:r>
              <a:rPr sz="1267" b="1" spc="-212" dirty="0">
                <a:latin typeface="Georgia"/>
                <a:cs typeface="Georgia"/>
              </a:rPr>
              <a:t> </a:t>
            </a:r>
            <a:r>
              <a:rPr sz="1267" b="1" spc="45" dirty="0">
                <a:latin typeface="Georgia"/>
                <a:cs typeface="Georgia"/>
              </a:rPr>
              <a:t>g</a:t>
            </a:r>
            <a:r>
              <a:rPr sz="1267" b="1" spc="-19" dirty="0">
                <a:latin typeface="Georgia"/>
                <a:cs typeface="Georgia"/>
              </a:rPr>
              <a:t>k</a:t>
            </a:r>
            <a:r>
              <a:rPr sz="1267" b="1" spc="19" dirty="0">
                <a:latin typeface="Georgia"/>
                <a:cs typeface="Georgia"/>
              </a:rPr>
              <a:t>u</a:t>
            </a:r>
            <a:r>
              <a:rPr sz="1267" b="1" dirty="0">
                <a:latin typeface="Georgia"/>
                <a:cs typeface="Georgia"/>
              </a:rPr>
              <a:t>n</a:t>
            </a:r>
            <a:r>
              <a:rPr sz="1267" b="1" spc="-45" dirty="0">
                <a:latin typeface="Georgia"/>
                <a:cs typeface="Georgia"/>
              </a:rPr>
              <a:t>g</a:t>
            </a:r>
            <a:r>
              <a:rPr sz="1267" b="1" spc="-72" dirty="0">
                <a:latin typeface="Georgia"/>
                <a:cs typeface="Georgia"/>
              </a:rPr>
              <a:t>a</a:t>
            </a:r>
            <a:r>
              <a:rPr sz="1267" b="1" dirty="0">
                <a:latin typeface="Georgia"/>
                <a:cs typeface="Georgia"/>
              </a:rPr>
              <a:t>n t</a:t>
            </a:r>
            <a:r>
              <a:rPr sz="1267" b="1" spc="-239" dirty="0">
                <a:latin typeface="Georgia"/>
                <a:cs typeface="Georgia"/>
              </a:rPr>
              <a:t> </a:t>
            </a:r>
            <a:r>
              <a:rPr sz="1267" b="1" spc="59" dirty="0">
                <a:latin typeface="Georgia"/>
                <a:cs typeface="Georgia"/>
              </a:rPr>
              <a:t>e</a:t>
            </a:r>
            <a:r>
              <a:rPr sz="1267" b="1" spc="-72" dirty="0">
                <a:latin typeface="Georgia"/>
                <a:cs typeface="Georgia"/>
              </a:rPr>
              <a:t>r</a:t>
            </a:r>
            <a:r>
              <a:rPr sz="1267" b="1" spc="-39" dirty="0">
                <a:latin typeface="Georgia"/>
                <a:cs typeface="Georgia"/>
              </a:rPr>
              <a:t>b</a:t>
            </a:r>
            <a:r>
              <a:rPr sz="1267" b="1" spc="25" dirty="0">
                <a:latin typeface="Georgia"/>
                <a:cs typeface="Georgia"/>
              </a:rPr>
              <a:t>u</a:t>
            </a:r>
            <a:r>
              <a:rPr sz="1267" b="1" spc="-19" dirty="0">
                <a:latin typeface="Georgia"/>
                <a:cs typeface="Georgia"/>
              </a:rPr>
              <a:t>k</a:t>
            </a:r>
            <a:r>
              <a:rPr sz="1267" b="1" dirty="0">
                <a:latin typeface="Georgia"/>
                <a:cs typeface="Georgia"/>
              </a:rPr>
              <a:t>a</a:t>
            </a:r>
            <a:endParaRPr sz="1267">
              <a:latin typeface="Georgia"/>
              <a:cs typeface="Georgia"/>
            </a:endParaRPr>
          </a:p>
          <a:p>
            <a:pPr marL="1288456" marR="4224180" algn="ctr">
              <a:lnSpc>
                <a:spcPct val="94685"/>
              </a:lnSpc>
              <a:spcBef>
                <a:spcPts val="1213"/>
              </a:spcBef>
            </a:pPr>
            <a:r>
              <a:rPr sz="1267" b="1" spc="39" dirty="0">
                <a:latin typeface="Georgia"/>
                <a:cs typeface="Georgia"/>
              </a:rPr>
              <a:t>i</a:t>
            </a:r>
            <a:r>
              <a:rPr sz="1267" b="1" dirty="0">
                <a:latin typeface="Georgia"/>
                <a:cs typeface="Georgia"/>
              </a:rPr>
              <a:t>n</a:t>
            </a:r>
            <a:r>
              <a:rPr sz="1267" b="1" spc="-212" dirty="0">
                <a:latin typeface="Georgia"/>
                <a:cs typeface="Georgia"/>
              </a:rPr>
              <a:t> </a:t>
            </a:r>
            <a:r>
              <a:rPr sz="1267" b="1" spc="33" dirty="0">
                <a:latin typeface="Georgia"/>
                <a:cs typeface="Georgia"/>
              </a:rPr>
              <a:t>s</a:t>
            </a:r>
            <a:r>
              <a:rPr sz="1267" b="1" dirty="0">
                <a:latin typeface="Georgia"/>
                <a:cs typeface="Georgia"/>
              </a:rPr>
              <a:t>t</a:t>
            </a:r>
            <a:r>
              <a:rPr sz="1267" b="1" spc="-239" dirty="0">
                <a:latin typeface="Georgia"/>
                <a:cs typeface="Georgia"/>
              </a:rPr>
              <a:t> </a:t>
            </a:r>
            <a:r>
              <a:rPr sz="1267" b="1" spc="39" dirty="0">
                <a:latin typeface="Georgia"/>
                <a:cs typeface="Georgia"/>
              </a:rPr>
              <a:t>i</a:t>
            </a:r>
            <a:r>
              <a:rPr sz="1267" b="1" spc="-12" dirty="0">
                <a:latin typeface="Georgia"/>
                <a:cs typeface="Georgia"/>
              </a:rPr>
              <a:t>t</a:t>
            </a:r>
            <a:r>
              <a:rPr sz="1267" b="1" spc="19" dirty="0">
                <a:latin typeface="Georgia"/>
                <a:cs typeface="Georgia"/>
              </a:rPr>
              <a:t>u</a:t>
            </a:r>
            <a:r>
              <a:rPr sz="1267" b="1" spc="-67" dirty="0">
                <a:latin typeface="Georgia"/>
                <a:cs typeface="Georgia"/>
              </a:rPr>
              <a:t>s</a:t>
            </a:r>
            <a:r>
              <a:rPr sz="1267" b="1" dirty="0">
                <a:latin typeface="Georgia"/>
                <a:cs typeface="Georgia"/>
              </a:rPr>
              <a:t>i</a:t>
            </a:r>
            <a:r>
              <a:rPr sz="1267" b="1" spc="7" dirty="0">
                <a:latin typeface="Georgia"/>
                <a:cs typeface="Georgia"/>
              </a:rPr>
              <a:t> </a:t>
            </a:r>
            <a:r>
              <a:rPr sz="1267" b="1" spc="-19" dirty="0">
                <a:latin typeface="Georgia"/>
                <a:cs typeface="Georgia"/>
              </a:rPr>
              <a:t>m</a:t>
            </a:r>
            <a:r>
              <a:rPr sz="1267" b="1" spc="-25" dirty="0">
                <a:latin typeface="Georgia"/>
                <a:cs typeface="Georgia"/>
              </a:rPr>
              <a:t>o</a:t>
            </a:r>
            <a:r>
              <a:rPr sz="1267" b="1" spc="-67" dirty="0">
                <a:latin typeface="Georgia"/>
                <a:cs typeface="Georgia"/>
              </a:rPr>
              <a:t>d</a:t>
            </a:r>
            <a:r>
              <a:rPr sz="1267" b="1" spc="-79" dirty="0">
                <a:latin typeface="Georgia"/>
                <a:cs typeface="Georgia"/>
              </a:rPr>
              <a:t>u</a:t>
            </a:r>
            <a:r>
              <a:rPr sz="1267" b="1" dirty="0">
                <a:latin typeface="Georgia"/>
                <a:cs typeface="Georgia"/>
              </a:rPr>
              <a:t>s</a:t>
            </a:r>
            <a:r>
              <a:rPr sz="1267" b="1" spc="24" dirty="0">
                <a:latin typeface="Georgia"/>
                <a:cs typeface="Georgia"/>
              </a:rPr>
              <a:t> </a:t>
            </a:r>
            <a:r>
              <a:rPr sz="1267" b="1" spc="-19" dirty="0">
                <a:latin typeface="Georgia"/>
                <a:cs typeface="Georgia"/>
              </a:rPr>
              <a:t>t</a:t>
            </a:r>
            <a:r>
              <a:rPr sz="1267" b="1" spc="19" dirty="0">
                <a:latin typeface="Georgia"/>
                <a:cs typeface="Georgia"/>
              </a:rPr>
              <a:t>u</a:t>
            </a:r>
            <a:r>
              <a:rPr sz="1267" b="1" dirty="0">
                <a:latin typeface="Georgia"/>
                <a:cs typeface="Georgia"/>
              </a:rPr>
              <a:t>n</a:t>
            </a:r>
            <a:r>
              <a:rPr sz="1267" b="1" spc="52" dirty="0">
                <a:latin typeface="Georgia"/>
                <a:cs typeface="Georgia"/>
              </a:rPr>
              <a:t>g</a:t>
            </a:r>
            <a:r>
              <a:rPr sz="1267" b="1" spc="-52" dirty="0">
                <a:latin typeface="Georgia"/>
                <a:cs typeface="Georgia"/>
              </a:rPr>
              <a:t>g</a:t>
            </a:r>
            <a:r>
              <a:rPr sz="1267" b="1" spc="-72" dirty="0">
                <a:latin typeface="Georgia"/>
                <a:cs typeface="Georgia"/>
              </a:rPr>
              <a:t>a</a:t>
            </a:r>
            <a:r>
              <a:rPr sz="1267" b="1" dirty="0">
                <a:latin typeface="Georgia"/>
                <a:cs typeface="Georgia"/>
              </a:rPr>
              <a:t>l                                                                  </a:t>
            </a:r>
            <a:r>
              <a:rPr sz="1267" b="1" spc="141" dirty="0">
                <a:latin typeface="Georgia"/>
                <a:cs typeface="Georgia"/>
              </a:rPr>
              <a:t> </a:t>
            </a:r>
            <a:r>
              <a:rPr sz="1267" b="1" spc="39" dirty="0">
                <a:latin typeface="Georgia"/>
                <a:cs typeface="Georgia"/>
              </a:rPr>
              <a:t>i</a:t>
            </a:r>
            <a:r>
              <a:rPr sz="1267" b="1" dirty="0">
                <a:latin typeface="Georgia"/>
                <a:cs typeface="Georgia"/>
              </a:rPr>
              <a:t>n</a:t>
            </a:r>
            <a:r>
              <a:rPr sz="1267" b="1" spc="-219" dirty="0">
                <a:latin typeface="Georgia"/>
                <a:cs typeface="Georgia"/>
              </a:rPr>
              <a:t> </a:t>
            </a:r>
            <a:r>
              <a:rPr sz="1267" b="1" spc="33" dirty="0">
                <a:latin typeface="Georgia"/>
                <a:cs typeface="Georgia"/>
              </a:rPr>
              <a:t>s</a:t>
            </a:r>
            <a:r>
              <a:rPr sz="1267" b="1" dirty="0">
                <a:latin typeface="Georgia"/>
                <a:cs typeface="Georgia"/>
              </a:rPr>
              <a:t>t</a:t>
            </a:r>
            <a:r>
              <a:rPr sz="1267" b="1" spc="-239" dirty="0">
                <a:latin typeface="Georgia"/>
                <a:cs typeface="Georgia"/>
              </a:rPr>
              <a:t> </a:t>
            </a:r>
            <a:r>
              <a:rPr sz="1267" b="1" spc="39" dirty="0">
                <a:latin typeface="Georgia"/>
                <a:cs typeface="Georgia"/>
              </a:rPr>
              <a:t>i</a:t>
            </a:r>
            <a:r>
              <a:rPr sz="1267" b="1" spc="-19" dirty="0">
                <a:latin typeface="Georgia"/>
                <a:cs typeface="Georgia"/>
              </a:rPr>
              <a:t>t</a:t>
            </a:r>
            <a:r>
              <a:rPr sz="1267" b="1" spc="19" dirty="0">
                <a:latin typeface="Georgia"/>
                <a:cs typeface="Georgia"/>
              </a:rPr>
              <a:t>u</a:t>
            </a:r>
            <a:r>
              <a:rPr sz="1267" b="1" spc="-67" dirty="0">
                <a:latin typeface="Georgia"/>
                <a:cs typeface="Georgia"/>
              </a:rPr>
              <a:t>s</a:t>
            </a:r>
            <a:r>
              <a:rPr sz="1267" b="1" dirty="0">
                <a:latin typeface="Georgia"/>
                <a:cs typeface="Georgia"/>
              </a:rPr>
              <a:t>i</a:t>
            </a:r>
            <a:r>
              <a:rPr sz="1267" b="1" spc="7" dirty="0">
                <a:latin typeface="Georgia"/>
                <a:cs typeface="Georgia"/>
              </a:rPr>
              <a:t> </a:t>
            </a:r>
            <a:r>
              <a:rPr sz="1267" b="1" spc="-25" dirty="0">
                <a:latin typeface="Georgia"/>
                <a:cs typeface="Georgia"/>
              </a:rPr>
              <a:t>mo</a:t>
            </a:r>
            <a:r>
              <a:rPr sz="1267" b="1" spc="-67" dirty="0">
                <a:latin typeface="Georgia"/>
                <a:cs typeface="Georgia"/>
              </a:rPr>
              <a:t>d</a:t>
            </a:r>
            <a:r>
              <a:rPr sz="1267" b="1" spc="-79" dirty="0">
                <a:latin typeface="Georgia"/>
                <a:cs typeface="Georgia"/>
              </a:rPr>
              <a:t>u</a:t>
            </a:r>
            <a:r>
              <a:rPr sz="1267" b="1" dirty="0">
                <a:latin typeface="Georgia"/>
                <a:cs typeface="Georgia"/>
              </a:rPr>
              <a:t>s</a:t>
            </a:r>
            <a:r>
              <a:rPr sz="1267" b="1" spc="24" dirty="0">
                <a:latin typeface="Georgia"/>
                <a:cs typeface="Georgia"/>
              </a:rPr>
              <a:t> </a:t>
            </a:r>
            <a:r>
              <a:rPr sz="1267" b="1" spc="52" dirty="0">
                <a:latin typeface="Georgia"/>
                <a:cs typeface="Georgia"/>
              </a:rPr>
              <a:t>j</a:t>
            </a:r>
            <a:r>
              <a:rPr sz="1267" b="1" spc="-72" dirty="0">
                <a:latin typeface="Georgia"/>
                <a:cs typeface="Georgia"/>
              </a:rPr>
              <a:t>a</a:t>
            </a:r>
            <a:r>
              <a:rPr sz="1267" b="1" spc="-25" dirty="0">
                <a:latin typeface="Georgia"/>
                <a:cs typeface="Georgia"/>
              </a:rPr>
              <a:t>m</a:t>
            </a:r>
            <a:r>
              <a:rPr sz="1267" b="1" spc="-72" dirty="0">
                <a:latin typeface="Georgia"/>
                <a:cs typeface="Georgia"/>
              </a:rPr>
              <a:t>a</a:t>
            </a:r>
            <a:r>
              <a:rPr sz="1267" b="1" dirty="0">
                <a:latin typeface="Georgia"/>
                <a:cs typeface="Georgia"/>
              </a:rPr>
              <a:t>k</a:t>
            </a:r>
            <a:endParaRPr sz="1267">
              <a:latin typeface="Georgia"/>
              <a:cs typeface="Georgia"/>
            </a:endParaRPr>
          </a:p>
          <a:p>
            <a:pPr marL="1537084" marR="3870518" indent="-784416">
              <a:lnSpc>
                <a:spcPts val="1439"/>
              </a:lnSpc>
              <a:spcBef>
                <a:spcPts val="1217"/>
              </a:spcBef>
            </a:pPr>
            <a:r>
              <a:rPr sz="1267" b="1" spc="39" dirty="0">
                <a:latin typeface="Georgia"/>
                <a:cs typeface="Georgia"/>
              </a:rPr>
              <a:t>i</a:t>
            </a:r>
            <a:r>
              <a:rPr sz="1267" b="1" dirty="0">
                <a:latin typeface="Georgia"/>
                <a:cs typeface="Georgia"/>
              </a:rPr>
              <a:t>n</a:t>
            </a:r>
            <a:r>
              <a:rPr sz="1267" b="1" spc="-219" dirty="0">
                <a:latin typeface="Georgia"/>
                <a:cs typeface="Georgia"/>
              </a:rPr>
              <a:t> </a:t>
            </a:r>
            <a:r>
              <a:rPr sz="1267" b="1" spc="33" dirty="0">
                <a:latin typeface="Georgia"/>
                <a:cs typeface="Georgia"/>
              </a:rPr>
              <a:t>s</a:t>
            </a:r>
            <a:r>
              <a:rPr sz="1267" b="1" dirty="0">
                <a:latin typeface="Georgia"/>
                <a:cs typeface="Georgia"/>
              </a:rPr>
              <a:t>t</a:t>
            </a:r>
            <a:r>
              <a:rPr sz="1267" b="1" spc="-233" dirty="0">
                <a:latin typeface="Georgia"/>
                <a:cs typeface="Georgia"/>
              </a:rPr>
              <a:t> </a:t>
            </a:r>
            <a:r>
              <a:rPr sz="1267" b="1" spc="39" dirty="0">
                <a:latin typeface="Georgia"/>
                <a:cs typeface="Georgia"/>
              </a:rPr>
              <a:t>i</a:t>
            </a:r>
            <a:r>
              <a:rPr sz="1267" b="1" spc="-19" dirty="0">
                <a:latin typeface="Georgia"/>
                <a:cs typeface="Georgia"/>
              </a:rPr>
              <a:t>t</a:t>
            </a:r>
            <a:r>
              <a:rPr sz="1267" b="1" spc="19" dirty="0">
                <a:latin typeface="Georgia"/>
                <a:cs typeface="Georgia"/>
              </a:rPr>
              <a:t>u</a:t>
            </a:r>
            <a:r>
              <a:rPr sz="1267" b="1" spc="-67" dirty="0">
                <a:latin typeface="Georgia"/>
                <a:cs typeface="Georgia"/>
              </a:rPr>
              <a:t>s</a:t>
            </a:r>
            <a:r>
              <a:rPr sz="1267" b="1" dirty="0">
                <a:latin typeface="Georgia"/>
                <a:cs typeface="Georgia"/>
              </a:rPr>
              <a:t>i</a:t>
            </a:r>
            <a:r>
              <a:rPr sz="1267" b="1" spc="7" dirty="0">
                <a:latin typeface="Georgia"/>
                <a:cs typeface="Georgia"/>
              </a:rPr>
              <a:t> </a:t>
            </a:r>
            <a:r>
              <a:rPr sz="1267" b="1" spc="-67" dirty="0">
                <a:latin typeface="Georgia"/>
                <a:cs typeface="Georgia"/>
              </a:rPr>
              <a:t>d</a:t>
            </a:r>
            <a:r>
              <a:rPr sz="1267" b="1" spc="52" dirty="0">
                <a:latin typeface="Georgia"/>
                <a:cs typeface="Georgia"/>
              </a:rPr>
              <a:t>e</a:t>
            </a:r>
            <a:r>
              <a:rPr sz="1267" b="1" dirty="0">
                <a:latin typeface="Georgia"/>
                <a:cs typeface="Georgia"/>
              </a:rPr>
              <a:t>n</a:t>
            </a:r>
            <a:r>
              <a:rPr sz="1267" b="1" spc="-45" dirty="0">
                <a:latin typeface="Georgia"/>
                <a:cs typeface="Georgia"/>
              </a:rPr>
              <a:t>g</a:t>
            </a:r>
            <a:r>
              <a:rPr sz="1267" b="1" spc="-72" dirty="0">
                <a:latin typeface="Georgia"/>
                <a:cs typeface="Georgia"/>
              </a:rPr>
              <a:t>a</a:t>
            </a:r>
            <a:r>
              <a:rPr sz="1267" b="1" dirty="0">
                <a:latin typeface="Georgia"/>
                <a:cs typeface="Georgia"/>
              </a:rPr>
              <a:t>n</a:t>
            </a:r>
            <a:r>
              <a:rPr sz="1267" b="1" spc="15" dirty="0">
                <a:latin typeface="Georgia"/>
                <a:cs typeface="Georgia"/>
              </a:rPr>
              <a:t> </a:t>
            </a:r>
            <a:r>
              <a:rPr sz="1267" b="1" spc="19" dirty="0">
                <a:latin typeface="Georgia"/>
                <a:cs typeface="Georgia"/>
              </a:rPr>
              <a:t>ru</a:t>
            </a:r>
            <a:r>
              <a:rPr sz="1267" b="1" spc="-72" dirty="0">
                <a:latin typeface="Georgia"/>
                <a:cs typeface="Georgia"/>
              </a:rPr>
              <a:t>a</a:t>
            </a:r>
            <a:r>
              <a:rPr sz="1267" b="1" dirty="0">
                <a:latin typeface="Georgia"/>
                <a:cs typeface="Georgia"/>
              </a:rPr>
              <a:t>ng</a:t>
            </a:r>
            <a:r>
              <a:rPr sz="1267" b="1" spc="43" dirty="0">
                <a:latin typeface="Georgia"/>
                <a:cs typeface="Georgia"/>
              </a:rPr>
              <a:t> </a:t>
            </a:r>
            <a:r>
              <a:rPr sz="1267" b="1" spc="52" dirty="0">
                <a:latin typeface="Georgia"/>
                <a:cs typeface="Georgia"/>
              </a:rPr>
              <a:t>l</a:t>
            </a:r>
            <a:r>
              <a:rPr sz="1267" b="1" spc="-59" dirty="0">
                <a:latin typeface="Georgia"/>
                <a:cs typeface="Georgia"/>
              </a:rPr>
              <a:t>i</a:t>
            </a:r>
            <a:r>
              <a:rPr sz="1267" b="1" dirty="0">
                <a:latin typeface="Georgia"/>
                <a:cs typeface="Georgia"/>
              </a:rPr>
              <a:t>n</a:t>
            </a:r>
            <a:r>
              <a:rPr sz="1267" b="1" spc="-52" dirty="0">
                <a:latin typeface="Georgia"/>
                <a:cs typeface="Georgia"/>
              </a:rPr>
              <a:t>g</a:t>
            </a:r>
            <a:r>
              <a:rPr sz="1267" b="1" spc="-19" dirty="0">
                <a:latin typeface="Georgia"/>
                <a:cs typeface="Georgia"/>
              </a:rPr>
              <a:t>k</a:t>
            </a:r>
            <a:r>
              <a:rPr sz="1267" b="1" spc="-79" dirty="0">
                <a:latin typeface="Georgia"/>
                <a:cs typeface="Georgia"/>
              </a:rPr>
              <a:t>u</a:t>
            </a:r>
            <a:r>
              <a:rPr sz="1267" b="1" dirty="0">
                <a:latin typeface="Georgia"/>
                <a:cs typeface="Georgia"/>
              </a:rPr>
              <a:t>p</a:t>
            </a:r>
            <a:r>
              <a:rPr sz="1267" b="1" spc="-35" dirty="0">
                <a:latin typeface="Georgia"/>
                <a:cs typeface="Georgia"/>
              </a:rPr>
              <a:t> </a:t>
            </a:r>
            <a:r>
              <a:rPr sz="1267" b="1" spc="19" dirty="0">
                <a:latin typeface="Georgia"/>
                <a:cs typeface="Georgia"/>
              </a:rPr>
              <a:t>u</a:t>
            </a:r>
            <a:r>
              <a:rPr sz="1267" b="1" spc="-19" dirty="0">
                <a:latin typeface="Georgia"/>
                <a:cs typeface="Georgia"/>
              </a:rPr>
              <a:t>m</a:t>
            </a:r>
            <a:r>
              <a:rPr sz="1267" b="1" spc="-79" dirty="0">
                <a:latin typeface="Georgia"/>
                <a:cs typeface="Georgia"/>
              </a:rPr>
              <a:t>u</a:t>
            </a:r>
            <a:r>
              <a:rPr sz="1267" b="1" dirty="0">
                <a:latin typeface="Georgia"/>
                <a:cs typeface="Georgia"/>
              </a:rPr>
              <a:t>m                                          </a:t>
            </a:r>
            <a:r>
              <a:rPr sz="1267" b="1" spc="247" dirty="0">
                <a:latin typeface="Georgia"/>
                <a:cs typeface="Georgia"/>
              </a:rPr>
              <a:t> </a:t>
            </a:r>
            <a:r>
              <a:rPr sz="1267" b="1" spc="39" dirty="0">
                <a:latin typeface="Georgia"/>
                <a:cs typeface="Georgia"/>
              </a:rPr>
              <a:t>i</a:t>
            </a:r>
            <a:r>
              <a:rPr sz="1267" b="1" dirty="0">
                <a:latin typeface="Georgia"/>
                <a:cs typeface="Georgia"/>
              </a:rPr>
              <a:t>n</a:t>
            </a:r>
            <a:r>
              <a:rPr sz="1267" b="1" spc="-219" dirty="0">
                <a:latin typeface="Georgia"/>
                <a:cs typeface="Georgia"/>
              </a:rPr>
              <a:t> </a:t>
            </a:r>
            <a:r>
              <a:rPr sz="1267" b="1" spc="33" dirty="0">
                <a:latin typeface="Georgia"/>
                <a:cs typeface="Georgia"/>
              </a:rPr>
              <a:t>s</a:t>
            </a:r>
            <a:r>
              <a:rPr sz="1267" b="1" dirty="0">
                <a:latin typeface="Georgia"/>
                <a:cs typeface="Georgia"/>
              </a:rPr>
              <a:t>t</a:t>
            </a:r>
            <a:r>
              <a:rPr sz="1267" b="1" spc="-239" dirty="0">
                <a:latin typeface="Georgia"/>
                <a:cs typeface="Georgia"/>
              </a:rPr>
              <a:t> </a:t>
            </a:r>
            <a:r>
              <a:rPr sz="1267" b="1" spc="39" dirty="0">
                <a:latin typeface="Georgia"/>
                <a:cs typeface="Georgia"/>
              </a:rPr>
              <a:t>i</a:t>
            </a:r>
            <a:r>
              <a:rPr sz="1267" b="1" spc="-19" dirty="0">
                <a:latin typeface="Georgia"/>
                <a:cs typeface="Georgia"/>
              </a:rPr>
              <a:t>t</a:t>
            </a:r>
            <a:r>
              <a:rPr sz="1267" b="1" spc="19" dirty="0">
                <a:latin typeface="Georgia"/>
                <a:cs typeface="Georgia"/>
              </a:rPr>
              <a:t>u</a:t>
            </a:r>
            <a:r>
              <a:rPr sz="1267" b="1" spc="-67" dirty="0">
                <a:latin typeface="Georgia"/>
                <a:cs typeface="Georgia"/>
              </a:rPr>
              <a:t>s</a:t>
            </a:r>
            <a:r>
              <a:rPr sz="1267" b="1" dirty="0">
                <a:latin typeface="Georgia"/>
                <a:cs typeface="Georgia"/>
              </a:rPr>
              <a:t>i</a:t>
            </a:r>
            <a:r>
              <a:rPr sz="1267" b="1" spc="7" dirty="0">
                <a:latin typeface="Georgia"/>
                <a:cs typeface="Georgia"/>
              </a:rPr>
              <a:t> </a:t>
            </a:r>
            <a:r>
              <a:rPr sz="1267" b="1" spc="67" dirty="0">
                <a:latin typeface="Georgia"/>
                <a:cs typeface="Georgia"/>
              </a:rPr>
              <a:t>y</a:t>
            </a:r>
            <a:r>
              <a:rPr sz="1267" b="1" spc="-72" dirty="0">
                <a:latin typeface="Georgia"/>
                <a:cs typeface="Georgia"/>
              </a:rPr>
              <a:t>a</a:t>
            </a:r>
            <a:r>
              <a:rPr sz="1267" b="1" dirty="0">
                <a:latin typeface="Georgia"/>
                <a:cs typeface="Georgia"/>
              </a:rPr>
              <a:t>ng</a:t>
            </a:r>
            <a:r>
              <a:rPr sz="1267" b="1" spc="-81" dirty="0">
                <a:latin typeface="Georgia"/>
                <a:cs typeface="Georgia"/>
              </a:rPr>
              <a:t> </a:t>
            </a:r>
            <a:r>
              <a:rPr sz="1267" b="1" spc="33" dirty="0">
                <a:latin typeface="Georgia"/>
                <a:cs typeface="Georgia"/>
              </a:rPr>
              <a:t>s</a:t>
            </a:r>
            <a:r>
              <a:rPr sz="1267" b="1" spc="-59" dirty="0">
                <a:latin typeface="Georgia"/>
                <a:cs typeface="Georgia"/>
              </a:rPr>
              <a:t>p</a:t>
            </a:r>
            <a:r>
              <a:rPr sz="1267" b="1" spc="52" dirty="0">
                <a:latin typeface="Georgia"/>
                <a:cs typeface="Georgia"/>
              </a:rPr>
              <a:t>e</a:t>
            </a:r>
            <a:r>
              <a:rPr sz="1267" b="1" spc="-67" dirty="0">
                <a:latin typeface="Georgia"/>
                <a:cs typeface="Georgia"/>
              </a:rPr>
              <a:t>s</a:t>
            </a:r>
            <a:r>
              <a:rPr sz="1267" b="1" spc="39" dirty="0">
                <a:latin typeface="Georgia"/>
                <a:cs typeface="Georgia"/>
              </a:rPr>
              <a:t>i</a:t>
            </a:r>
            <a:r>
              <a:rPr sz="1267" b="1" spc="-12" dirty="0">
                <a:latin typeface="Georgia"/>
                <a:cs typeface="Georgia"/>
              </a:rPr>
              <a:t>f</a:t>
            </a:r>
            <a:r>
              <a:rPr sz="1267" b="1" spc="39" dirty="0">
                <a:latin typeface="Georgia"/>
                <a:cs typeface="Georgia"/>
              </a:rPr>
              <a:t>i</a:t>
            </a:r>
            <a:r>
              <a:rPr sz="1267" b="1" spc="72" dirty="0">
                <a:latin typeface="Georgia"/>
                <a:cs typeface="Georgia"/>
              </a:rPr>
              <a:t>k</a:t>
            </a:r>
            <a:r>
              <a:rPr sz="1267" b="1" spc="39" dirty="0">
                <a:latin typeface="Georgia"/>
                <a:cs typeface="Georgia"/>
              </a:rPr>
              <a:t>d</a:t>
            </a:r>
            <a:r>
              <a:rPr sz="1267" b="1" spc="-72" dirty="0">
                <a:latin typeface="Georgia"/>
                <a:cs typeface="Georgia"/>
              </a:rPr>
              <a:t>a</a:t>
            </a:r>
            <a:r>
              <a:rPr sz="1267" b="1" dirty="0">
                <a:latin typeface="Georgia"/>
                <a:cs typeface="Georgia"/>
              </a:rPr>
              <a:t>n</a:t>
            </a:r>
            <a:r>
              <a:rPr sz="1267" b="1" spc="91" dirty="0">
                <a:latin typeface="Georgia"/>
                <a:cs typeface="Georgia"/>
              </a:rPr>
              <a:t> </a:t>
            </a:r>
            <a:r>
              <a:rPr sz="1267" b="1" spc="19" dirty="0">
                <a:latin typeface="Georgia"/>
                <a:cs typeface="Georgia"/>
              </a:rPr>
              <a:t>u</a:t>
            </a:r>
            <a:r>
              <a:rPr sz="1267" b="1" dirty="0">
                <a:latin typeface="Georgia"/>
                <a:cs typeface="Georgia"/>
              </a:rPr>
              <a:t>n</a:t>
            </a:r>
            <a:r>
              <a:rPr sz="1267" b="1" spc="-59" dirty="0">
                <a:latin typeface="Georgia"/>
                <a:cs typeface="Georgia"/>
              </a:rPr>
              <a:t>i</a:t>
            </a:r>
            <a:r>
              <a:rPr sz="1267" b="1" dirty="0">
                <a:latin typeface="Georgia"/>
                <a:cs typeface="Georgia"/>
              </a:rPr>
              <a:t>k </a:t>
            </a:r>
            <a:endParaRPr sz="1267">
              <a:latin typeface="Georgia"/>
              <a:cs typeface="Georgia"/>
            </a:endParaRPr>
          </a:p>
          <a:p>
            <a:pPr marL="1537084" marR="3870518">
              <a:lnSpc>
                <a:spcPts val="1439"/>
              </a:lnSpc>
              <a:spcBef>
                <a:spcPts val="1217"/>
              </a:spcBef>
            </a:pPr>
            <a:r>
              <a:rPr sz="1267" b="1" spc="39" dirty="0">
                <a:latin typeface="Georgia"/>
                <a:cs typeface="Georgia"/>
              </a:rPr>
              <a:t>i</a:t>
            </a:r>
            <a:r>
              <a:rPr sz="1267" b="1" dirty="0">
                <a:latin typeface="Georgia"/>
                <a:cs typeface="Georgia"/>
              </a:rPr>
              <a:t>n</a:t>
            </a:r>
            <a:r>
              <a:rPr sz="1267" b="1" spc="-212" dirty="0">
                <a:latin typeface="Georgia"/>
                <a:cs typeface="Georgia"/>
              </a:rPr>
              <a:t> </a:t>
            </a:r>
            <a:r>
              <a:rPr sz="1267" b="1" spc="33" dirty="0">
                <a:latin typeface="Georgia"/>
                <a:cs typeface="Georgia"/>
              </a:rPr>
              <a:t>s</a:t>
            </a:r>
            <a:r>
              <a:rPr sz="1267" b="1" dirty="0">
                <a:latin typeface="Georgia"/>
                <a:cs typeface="Georgia"/>
              </a:rPr>
              <a:t>t</a:t>
            </a:r>
            <a:r>
              <a:rPr sz="1267" b="1" spc="-239" dirty="0">
                <a:latin typeface="Georgia"/>
                <a:cs typeface="Georgia"/>
              </a:rPr>
              <a:t> </a:t>
            </a:r>
            <a:r>
              <a:rPr sz="1267" b="1" spc="39" dirty="0">
                <a:latin typeface="Georgia"/>
                <a:cs typeface="Georgia"/>
              </a:rPr>
              <a:t>i</a:t>
            </a:r>
            <a:r>
              <a:rPr sz="1267" b="1" spc="-19" dirty="0">
                <a:latin typeface="Georgia"/>
                <a:cs typeface="Georgia"/>
              </a:rPr>
              <a:t>t</a:t>
            </a:r>
            <a:r>
              <a:rPr sz="1267" b="1" spc="19" dirty="0">
                <a:latin typeface="Georgia"/>
                <a:cs typeface="Georgia"/>
              </a:rPr>
              <a:t>u</a:t>
            </a:r>
            <a:r>
              <a:rPr sz="1267" b="1" spc="-67" dirty="0">
                <a:latin typeface="Georgia"/>
                <a:cs typeface="Georgia"/>
              </a:rPr>
              <a:t>s</a:t>
            </a:r>
            <a:r>
              <a:rPr sz="1267" b="1" dirty="0">
                <a:latin typeface="Georgia"/>
                <a:cs typeface="Georgia"/>
              </a:rPr>
              <a:t>i</a:t>
            </a:r>
            <a:r>
              <a:rPr sz="1267" b="1" spc="7" dirty="0">
                <a:latin typeface="Georgia"/>
                <a:cs typeface="Georgia"/>
              </a:rPr>
              <a:t> </a:t>
            </a:r>
            <a:r>
              <a:rPr sz="1267" b="1" dirty="0">
                <a:latin typeface="Georgia"/>
                <a:cs typeface="Georgia"/>
              </a:rPr>
              <a:t>t</a:t>
            </a:r>
            <a:r>
              <a:rPr sz="1267" b="1" spc="-239" dirty="0">
                <a:latin typeface="Georgia"/>
                <a:cs typeface="Georgia"/>
              </a:rPr>
              <a:t> </a:t>
            </a:r>
            <a:r>
              <a:rPr sz="1267" b="1" spc="-45" dirty="0">
                <a:latin typeface="Georgia"/>
                <a:cs typeface="Georgia"/>
              </a:rPr>
              <a:t>e</a:t>
            </a:r>
            <a:r>
              <a:rPr sz="1267" b="1" spc="-72" dirty="0">
                <a:latin typeface="Georgia"/>
                <a:cs typeface="Georgia"/>
              </a:rPr>
              <a:t>r</a:t>
            </a:r>
            <a:r>
              <a:rPr sz="1267" b="1" spc="39" dirty="0">
                <a:latin typeface="Georgia"/>
                <a:cs typeface="Georgia"/>
              </a:rPr>
              <a:t>i</a:t>
            </a:r>
            <a:r>
              <a:rPr sz="1267" b="1" spc="-67" dirty="0">
                <a:latin typeface="Georgia"/>
                <a:cs typeface="Georgia"/>
              </a:rPr>
              <a:t>s</a:t>
            </a:r>
            <a:r>
              <a:rPr sz="1267" b="1" spc="-25" dirty="0">
                <a:latin typeface="Georgia"/>
                <a:cs typeface="Georgia"/>
              </a:rPr>
              <a:t>o</a:t>
            </a:r>
            <a:r>
              <a:rPr sz="1267" b="1" spc="52" dirty="0">
                <a:latin typeface="Georgia"/>
                <a:cs typeface="Georgia"/>
              </a:rPr>
              <a:t>l</a:t>
            </a:r>
            <a:r>
              <a:rPr sz="1267" b="1" spc="-72" dirty="0">
                <a:latin typeface="Georgia"/>
                <a:cs typeface="Georgia"/>
              </a:rPr>
              <a:t>a</a:t>
            </a:r>
            <a:r>
              <a:rPr sz="1267" b="1" spc="-67" dirty="0">
                <a:latin typeface="Georgia"/>
                <a:cs typeface="Georgia"/>
              </a:rPr>
              <a:t>s</a:t>
            </a:r>
            <a:r>
              <a:rPr sz="1267" b="1" dirty="0">
                <a:latin typeface="Georgia"/>
                <a:cs typeface="Georgia"/>
              </a:rPr>
              <a:t>i                                                                         </a:t>
            </a:r>
            <a:r>
              <a:rPr sz="1267" b="1" spc="315" dirty="0">
                <a:latin typeface="Georgia"/>
                <a:cs typeface="Georgia"/>
              </a:rPr>
              <a:t> </a:t>
            </a:r>
            <a:r>
              <a:rPr sz="1267" b="1" spc="39" dirty="0">
                <a:latin typeface="Georgia"/>
                <a:cs typeface="Georgia"/>
              </a:rPr>
              <a:t>i</a:t>
            </a:r>
            <a:r>
              <a:rPr sz="1267" b="1" dirty="0">
                <a:latin typeface="Georgia"/>
                <a:cs typeface="Georgia"/>
              </a:rPr>
              <a:t>n</a:t>
            </a:r>
            <a:r>
              <a:rPr sz="1267" b="1" spc="-219" dirty="0">
                <a:latin typeface="Georgia"/>
                <a:cs typeface="Georgia"/>
              </a:rPr>
              <a:t> </a:t>
            </a:r>
            <a:r>
              <a:rPr sz="1267" b="1" spc="33" dirty="0">
                <a:latin typeface="Georgia"/>
                <a:cs typeface="Georgia"/>
              </a:rPr>
              <a:t>s</a:t>
            </a:r>
            <a:r>
              <a:rPr sz="1267" b="1" dirty="0">
                <a:latin typeface="Georgia"/>
                <a:cs typeface="Georgia"/>
              </a:rPr>
              <a:t>t</a:t>
            </a:r>
            <a:r>
              <a:rPr sz="1267" b="1" spc="-239" dirty="0">
                <a:latin typeface="Georgia"/>
                <a:cs typeface="Georgia"/>
              </a:rPr>
              <a:t> </a:t>
            </a:r>
            <a:r>
              <a:rPr sz="1267" b="1" spc="39" dirty="0">
                <a:latin typeface="Georgia"/>
                <a:cs typeface="Georgia"/>
              </a:rPr>
              <a:t>i</a:t>
            </a:r>
            <a:r>
              <a:rPr sz="1267" b="1" spc="-19" dirty="0">
                <a:latin typeface="Georgia"/>
                <a:cs typeface="Georgia"/>
              </a:rPr>
              <a:t>t</a:t>
            </a:r>
            <a:r>
              <a:rPr sz="1267" b="1" spc="19" dirty="0">
                <a:latin typeface="Georgia"/>
                <a:cs typeface="Georgia"/>
              </a:rPr>
              <a:t>u</a:t>
            </a:r>
            <a:r>
              <a:rPr sz="1267" b="1" spc="-67" dirty="0">
                <a:latin typeface="Georgia"/>
                <a:cs typeface="Georgia"/>
              </a:rPr>
              <a:t>s</a:t>
            </a:r>
            <a:r>
              <a:rPr sz="1267" b="1" dirty="0">
                <a:latin typeface="Georgia"/>
                <a:cs typeface="Georgia"/>
              </a:rPr>
              <a:t>i</a:t>
            </a:r>
            <a:r>
              <a:rPr sz="1267" b="1" spc="7" dirty="0">
                <a:latin typeface="Georgia"/>
                <a:cs typeface="Georgia"/>
              </a:rPr>
              <a:t> </a:t>
            </a:r>
            <a:r>
              <a:rPr sz="1267" b="1" spc="-39" dirty="0">
                <a:latin typeface="Georgia"/>
                <a:cs typeface="Georgia"/>
              </a:rPr>
              <a:t>b</a:t>
            </a:r>
            <a:r>
              <a:rPr sz="1267" b="1" spc="52" dirty="0">
                <a:latin typeface="Georgia"/>
                <a:cs typeface="Georgia"/>
              </a:rPr>
              <a:t>e</a:t>
            </a:r>
            <a:r>
              <a:rPr sz="1267" b="1" spc="-79" dirty="0">
                <a:latin typeface="Georgia"/>
                <a:cs typeface="Georgia"/>
              </a:rPr>
              <a:t>r</a:t>
            </a:r>
            <a:r>
              <a:rPr sz="1267" b="1" spc="52" dirty="0">
                <a:latin typeface="Georgia"/>
                <a:cs typeface="Georgia"/>
              </a:rPr>
              <a:t>j</a:t>
            </a:r>
            <a:r>
              <a:rPr sz="1267" b="1" spc="-45" dirty="0">
                <a:latin typeface="Georgia"/>
                <a:cs typeface="Georgia"/>
              </a:rPr>
              <a:t>e</a:t>
            </a:r>
            <a:r>
              <a:rPr sz="1267" b="1" spc="-52" dirty="0">
                <a:latin typeface="Georgia"/>
                <a:cs typeface="Georgia"/>
              </a:rPr>
              <a:t>j</a:t>
            </a:r>
            <a:r>
              <a:rPr sz="1267" b="1" spc="25" dirty="0">
                <a:latin typeface="Georgia"/>
                <a:cs typeface="Georgia"/>
              </a:rPr>
              <a:t>a</a:t>
            </a:r>
            <a:r>
              <a:rPr sz="1267" b="1" spc="-79" dirty="0">
                <a:latin typeface="Georgia"/>
                <a:cs typeface="Georgia"/>
              </a:rPr>
              <a:t>r</a:t>
            </a:r>
            <a:r>
              <a:rPr sz="1267" b="1" spc="39" dirty="0">
                <a:latin typeface="Georgia"/>
                <a:cs typeface="Georgia"/>
              </a:rPr>
              <a:t>i</a:t>
            </a:r>
            <a:r>
              <a:rPr sz="1267" b="1" spc="5" dirty="0">
                <a:latin typeface="Georgia"/>
                <a:cs typeface="Georgia"/>
              </a:rPr>
              <a:t>n</a:t>
            </a:r>
            <a:r>
              <a:rPr sz="1267" b="1" dirty="0">
                <a:latin typeface="Georgia"/>
                <a:cs typeface="Georgia"/>
              </a:rPr>
              <a:t>g</a:t>
            </a:r>
            <a:endParaRPr sz="1267">
              <a:latin typeface="Georgia"/>
              <a:cs typeface="Georgia"/>
            </a:endParaRPr>
          </a:p>
          <a:p>
            <a:pPr marL="1500517" marR="4231598" algn="ctr">
              <a:lnSpc>
                <a:spcPts val="1439"/>
              </a:lnSpc>
              <a:spcBef>
                <a:spcPts val="1217"/>
              </a:spcBef>
            </a:pPr>
            <a:r>
              <a:rPr sz="1267" b="1" spc="72" dirty="0">
                <a:latin typeface="Georgia"/>
                <a:cs typeface="Georgia"/>
              </a:rPr>
              <a:t>k</a:t>
            </a:r>
            <a:r>
              <a:rPr sz="1267" b="1" dirty="0">
                <a:latin typeface="Georgia"/>
                <a:cs typeface="Georgia"/>
              </a:rPr>
              <a:t>u</a:t>
            </a:r>
            <a:r>
              <a:rPr sz="1267" b="1" spc="-200" dirty="0">
                <a:latin typeface="Georgia"/>
                <a:cs typeface="Georgia"/>
              </a:rPr>
              <a:t> </a:t>
            </a:r>
            <a:r>
              <a:rPr sz="1267" b="1" spc="25" dirty="0">
                <a:latin typeface="Georgia"/>
                <a:cs typeface="Georgia"/>
              </a:rPr>
              <a:t>r</a:t>
            </a:r>
            <a:r>
              <a:rPr sz="1267" b="1" spc="-59" dirty="0">
                <a:latin typeface="Georgia"/>
                <a:cs typeface="Georgia"/>
              </a:rPr>
              <a:t>i</a:t>
            </a:r>
            <a:r>
              <a:rPr sz="1267" b="1" spc="-25" dirty="0">
                <a:latin typeface="Georgia"/>
                <a:cs typeface="Georgia"/>
              </a:rPr>
              <a:t>k</a:t>
            </a:r>
            <a:r>
              <a:rPr sz="1267" b="1" spc="19" dirty="0">
                <a:latin typeface="Georgia"/>
                <a:cs typeface="Georgia"/>
              </a:rPr>
              <a:t>u</a:t>
            </a:r>
            <a:r>
              <a:rPr sz="1267" b="1" spc="-45" dirty="0">
                <a:latin typeface="Georgia"/>
                <a:cs typeface="Georgia"/>
              </a:rPr>
              <a:t>l</a:t>
            </a:r>
            <a:r>
              <a:rPr sz="1267" b="1" spc="-79" dirty="0">
                <a:latin typeface="Georgia"/>
                <a:cs typeface="Georgia"/>
              </a:rPr>
              <a:t>u</a:t>
            </a:r>
            <a:r>
              <a:rPr sz="1267" b="1" dirty="0">
                <a:latin typeface="Georgia"/>
                <a:cs typeface="Georgia"/>
              </a:rPr>
              <a:t>m</a:t>
            </a:r>
            <a:r>
              <a:rPr sz="1267" b="1" spc="-9" dirty="0">
                <a:latin typeface="Georgia"/>
                <a:cs typeface="Georgia"/>
              </a:rPr>
              <a:t> </a:t>
            </a:r>
            <a:r>
              <a:rPr sz="1267" b="1" spc="-19" dirty="0">
                <a:latin typeface="Georgia"/>
                <a:cs typeface="Georgia"/>
              </a:rPr>
              <a:t>t</a:t>
            </a:r>
            <a:r>
              <a:rPr sz="1267" b="1" spc="19" dirty="0">
                <a:latin typeface="Georgia"/>
                <a:cs typeface="Georgia"/>
              </a:rPr>
              <a:t>u</a:t>
            </a:r>
            <a:r>
              <a:rPr sz="1267" b="1" spc="5" dirty="0">
                <a:latin typeface="Georgia"/>
                <a:cs typeface="Georgia"/>
              </a:rPr>
              <a:t>n</a:t>
            </a:r>
            <a:r>
              <a:rPr sz="1267" b="1" spc="45" dirty="0">
                <a:latin typeface="Georgia"/>
                <a:cs typeface="Georgia"/>
              </a:rPr>
              <a:t>g</a:t>
            </a:r>
            <a:r>
              <a:rPr sz="1267" b="1" spc="-52" dirty="0">
                <a:latin typeface="Georgia"/>
                <a:cs typeface="Georgia"/>
              </a:rPr>
              <a:t>g</a:t>
            </a:r>
            <a:r>
              <a:rPr sz="1267" b="1" spc="-72" dirty="0">
                <a:latin typeface="Georgia"/>
                <a:cs typeface="Georgia"/>
              </a:rPr>
              <a:t>a</a:t>
            </a:r>
            <a:r>
              <a:rPr sz="1267" b="1" dirty="0">
                <a:latin typeface="Georgia"/>
                <a:cs typeface="Georgia"/>
              </a:rPr>
              <a:t>l                                                                       </a:t>
            </a:r>
            <a:r>
              <a:rPr sz="1267" b="1" spc="21" dirty="0">
                <a:latin typeface="Georgia"/>
                <a:cs typeface="Georgia"/>
              </a:rPr>
              <a:t> </a:t>
            </a:r>
            <a:r>
              <a:rPr sz="1267" b="1" spc="72" dirty="0">
                <a:latin typeface="Georgia"/>
                <a:cs typeface="Georgia"/>
              </a:rPr>
              <a:t>k</a:t>
            </a:r>
            <a:r>
              <a:rPr sz="1267" b="1" dirty="0">
                <a:latin typeface="Georgia"/>
                <a:cs typeface="Georgia"/>
              </a:rPr>
              <a:t>u</a:t>
            </a:r>
            <a:r>
              <a:rPr sz="1267" b="1" spc="-200" dirty="0">
                <a:latin typeface="Georgia"/>
                <a:cs typeface="Georgia"/>
              </a:rPr>
              <a:t> </a:t>
            </a:r>
            <a:r>
              <a:rPr sz="1267" b="1" spc="19" dirty="0">
                <a:latin typeface="Georgia"/>
                <a:cs typeface="Georgia"/>
              </a:rPr>
              <a:t>r</a:t>
            </a:r>
            <a:r>
              <a:rPr sz="1267" b="1" spc="-59" dirty="0">
                <a:latin typeface="Georgia"/>
                <a:cs typeface="Georgia"/>
              </a:rPr>
              <a:t>i</a:t>
            </a:r>
            <a:r>
              <a:rPr sz="1267" b="1" spc="-19" dirty="0">
                <a:latin typeface="Georgia"/>
                <a:cs typeface="Georgia"/>
              </a:rPr>
              <a:t>k</a:t>
            </a:r>
            <a:r>
              <a:rPr sz="1267" b="1" spc="19" dirty="0">
                <a:latin typeface="Georgia"/>
                <a:cs typeface="Georgia"/>
              </a:rPr>
              <a:t>u</a:t>
            </a:r>
            <a:r>
              <a:rPr sz="1267" b="1" spc="-45" dirty="0">
                <a:latin typeface="Georgia"/>
                <a:cs typeface="Georgia"/>
              </a:rPr>
              <a:t>l</a:t>
            </a:r>
            <a:r>
              <a:rPr sz="1267" b="1" spc="-85" dirty="0">
                <a:latin typeface="Georgia"/>
                <a:cs typeface="Georgia"/>
              </a:rPr>
              <a:t>u</a:t>
            </a:r>
            <a:r>
              <a:rPr sz="1267" b="1" dirty="0">
                <a:latin typeface="Georgia"/>
                <a:cs typeface="Georgia"/>
              </a:rPr>
              <a:t>m</a:t>
            </a:r>
            <a:r>
              <a:rPr sz="1267" b="1" spc="-3" dirty="0">
                <a:latin typeface="Georgia"/>
                <a:cs typeface="Georgia"/>
              </a:rPr>
              <a:t> </a:t>
            </a:r>
            <a:r>
              <a:rPr sz="1267" b="1" spc="52" dirty="0">
                <a:latin typeface="Georgia"/>
                <a:cs typeface="Georgia"/>
              </a:rPr>
              <a:t>l</a:t>
            </a:r>
            <a:r>
              <a:rPr sz="1267" b="1" spc="39" dirty="0">
                <a:latin typeface="Georgia"/>
                <a:cs typeface="Georgia"/>
              </a:rPr>
              <a:t>i</a:t>
            </a:r>
            <a:r>
              <a:rPr sz="1267" b="1" dirty="0">
                <a:latin typeface="Georgia"/>
                <a:cs typeface="Georgia"/>
              </a:rPr>
              <a:t>n</a:t>
            </a:r>
            <a:r>
              <a:rPr sz="1267" b="1" spc="-12" dirty="0">
                <a:latin typeface="Georgia"/>
                <a:cs typeface="Georgia"/>
              </a:rPr>
              <a:t>t</a:t>
            </a:r>
            <a:r>
              <a:rPr sz="1267" b="1" spc="-72" dirty="0">
                <a:latin typeface="Georgia"/>
                <a:cs typeface="Georgia"/>
              </a:rPr>
              <a:t>a</a:t>
            </a:r>
            <a:r>
              <a:rPr sz="1267" b="1" dirty="0">
                <a:latin typeface="Georgia"/>
                <a:cs typeface="Georgia"/>
              </a:rPr>
              <a:t>s</a:t>
            </a:r>
            <a:r>
              <a:rPr sz="1267" b="1" spc="19" dirty="0">
                <a:latin typeface="Georgia"/>
                <a:cs typeface="Georgia"/>
              </a:rPr>
              <a:t> </a:t>
            </a:r>
            <a:r>
              <a:rPr sz="1267" b="1" spc="59" dirty="0">
                <a:latin typeface="Georgia"/>
                <a:cs typeface="Georgia"/>
              </a:rPr>
              <a:t>b</a:t>
            </a:r>
            <a:r>
              <a:rPr sz="1267" b="1" spc="-72" dirty="0">
                <a:latin typeface="Georgia"/>
                <a:cs typeface="Georgia"/>
              </a:rPr>
              <a:t>a</a:t>
            </a:r>
            <a:r>
              <a:rPr sz="1267" b="1" spc="-19" dirty="0">
                <a:latin typeface="Georgia"/>
                <a:cs typeface="Georgia"/>
              </a:rPr>
              <a:t>t</a:t>
            </a:r>
            <a:r>
              <a:rPr sz="1267" b="1" spc="-72" dirty="0">
                <a:latin typeface="Georgia"/>
                <a:cs typeface="Georgia"/>
              </a:rPr>
              <a:t>a</a:t>
            </a:r>
            <a:r>
              <a:rPr sz="1267" b="1" dirty="0">
                <a:latin typeface="Georgia"/>
                <a:cs typeface="Georgia"/>
              </a:rPr>
              <a:t>s </a:t>
            </a:r>
            <a:endParaRPr sz="1267">
              <a:latin typeface="Georgia"/>
              <a:cs typeface="Georgia"/>
            </a:endParaRPr>
          </a:p>
          <a:p>
            <a:pPr marL="1500517" marR="4231598" algn="ctr">
              <a:lnSpc>
                <a:spcPts val="1439"/>
              </a:lnSpc>
              <a:spcBef>
                <a:spcPts val="1207"/>
              </a:spcBef>
            </a:pPr>
            <a:r>
              <a:rPr sz="1267" b="1" spc="33" dirty="0">
                <a:latin typeface="Georgia"/>
                <a:cs typeface="Georgia"/>
              </a:rPr>
              <a:t>s</a:t>
            </a:r>
            <a:r>
              <a:rPr sz="1267" b="1" dirty="0">
                <a:latin typeface="Georgia"/>
                <a:cs typeface="Georgia"/>
              </a:rPr>
              <a:t>t</a:t>
            </a:r>
            <a:r>
              <a:rPr sz="1267" b="1" spc="-239" dirty="0">
                <a:latin typeface="Georgia"/>
                <a:cs typeface="Georgia"/>
              </a:rPr>
              <a:t> </a:t>
            </a:r>
            <a:r>
              <a:rPr sz="1267" b="1" dirty="0">
                <a:latin typeface="Georgia"/>
                <a:cs typeface="Georgia"/>
              </a:rPr>
              <a:t>u</a:t>
            </a:r>
            <a:r>
              <a:rPr sz="1267" b="1" spc="-200" dirty="0">
                <a:latin typeface="Georgia"/>
                <a:cs typeface="Georgia"/>
              </a:rPr>
              <a:t> </a:t>
            </a:r>
            <a:r>
              <a:rPr sz="1267" b="1" spc="-67" dirty="0">
                <a:latin typeface="Georgia"/>
                <a:cs typeface="Georgia"/>
              </a:rPr>
              <a:t>d</a:t>
            </a:r>
            <a:r>
              <a:rPr sz="1267" b="1" dirty="0">
                <a:latin typeface="Georgia"/>
                <a:cs typeface="Georgia"/>
              </a:rPr>
              <a:t>i</a:t>
            </a:r>
            <a:r>
              <a:rPr sz="1267" b="1" spc="-49" dirty="0">
                <a:latin typeface="Georgia"/>
                <a:cs typeface="Georgia"/>
              </a:rPr>
              <a:t> </a:t>
            </a:r>
            <a:r>
              <a:rPr sz="1267" b="1" spc="45" dirty="0">
                <a:latin typeface="Georgia"/>
                <a:cs typeface="Georgia"/>
              </a:rPr>
              <a:t>g</a:t>
            </a:r>
            <a:r>
              <a:rPr sz="1267" b="1" spc="-45" dirty="0">
                <a:latin typeface="Georgia"/>
                <a:cs typeface="Georgia"/>
              </a:rPr>
              <a:t>e</a:t>
            </a:r>
            <a:r>
              <a:rPr sz="1267" b="1" spc="5" dirty="0">
                <a:latin typeface="Georgia"/>
                <a:cs typeface="Georgia"/>
              </a:rPr>
              <a:t>n</a:t>
            </a:r>
            <a:r>
              <a:rPr sz="1267" b="1" spc="52" dirty="0">
                <a:latin typeface="Georgia"/>
                <a:cs typeface="Georgia"/>
              </a:rPr>
              <a:t>e</a:t>
            </a:r>
            <a:r>
              <a:rPr sz="1267" b="1" spc="-79" dirty="0">
                <a:latin typeface="Georgia"/>
                <a:cs typeface="Georgia"/>
              </a:rPr>
              <a:t>r</a:t>
            </a:r>
            <a:r>
              <a:rPr sz="1267" b="1" spc="-59" dirty="0">
                <a:latin typeface="Georgia"/>
                <a:cs typeface="Georgia"/>
              </a:rPr>
              <a:t>i</a:t>
            </a:r>
            <a:r>
              <a:rPr sz="1267" b="1" dirty="0">
                <a:latin typeface="Georgia"/>
                <a:cs typeface="Georgia"/>
              </a:rPr>
              <a:t>k                                                                                 </a:t>
            </a:r>
            <a:r>
              <a:rPr sz="1267" b="1" spc="161" dirty="0">
                <a:latin typeface="Georgia"/>
                <a:cs typeface="Georgia"/>
              </a:rPr>
              <a:t> </a:t>
            </a:r>
            <a:r>
              <a:rPr sz="1267" b="1" spc="33" dirty="0">
                <a:latin typeface="Georgia"/>
                <a:cs typeface="Georgia"/>
              </a:rPr>
              <a:t>s</a:t>
            </a:r>
            <a:r>
              <a:rPr sz="1267" b="1" dirty="0">
                <a:latin typeface="Georgia"/>
                <a:cs typeface="Georgia"/>
              </a:rPr>
              <a:t>t</a:t>
            </a:r>
            <a:r>
              <a:rPr sz="1267" b="1" spc="-233" dirty="0">
                <a:latin typeface="Georgia"/>
                <a:cs typeface="Georgia"/>
              </a:rPr>
              <a:t> </a:t>
            </a:r>
            <a:r>
              <a:rPr sz="1267" b="1" dirty="0">
                <a:latin typeface="Georgia"/>
                <a:cs typeface="Georgia"/>
              </a:rPr>
              <a:t>u</a:t>
            </a:r>
            <a:r>
              <a:rPr sz="1267" b="1" spc="-200" dirty="0">
                <a:latin typeface="Georgia"/>
                <a:cs typeface="Georgia"/>
              </a:rPr>
              <a:t> </a:t>
            </a:r>
            <a:r>
              <a:rPr sz="1267" b="1" spc="-67" dirty="0">
                <a:latin typeface="Georgia"/>
                <a:cs typeface="Georgia"/>
              </a:rPr>
              <a:t>d</a:t>
            </a:r>
            <a:r>
              <a:rPr sz="1267" b="1" dirty="0">
                <a:latin typeface="Georgia"/>
                <a:cs typeface="Georgia"/>
              </a:rPr>
              <a:t>i</a:t>
            </a:r>
            <a:r>
              <a:rPr sz="1267" b="1" spc="-49" dirty="0">
                <a:latin typeface="Georgia"/>
                <a:cs typeface="Georgia"/>
              </a:rPr>
              <a:t> </a:t>
            </a:r>
            <a:r>
              <a:rPr sz="1267" b="1" spc="79" dirty="0">
                <a:latin typeface="Georgia"/>
                <a:cs typeface="Georgia"/>
              </a:rPr>
              <a:t>k</a:t>
            </a:r>
            <a:r>
              <a:rPr sz="1267" b="1" spc="-25" dirty="0">
                <a:latin typeface="Georgia"/>
                <a:cs typeface="Georgia"/>
              </a:rPr>
              <a:t>o</a:t>
            </a:r>
            <a:r>
              <a:rPr sz="1267" b="1" dirty="0">
                <a:latin typeface="Georgia"/>
                <a:cs typeface="Georgia"/>
              </a:rPr>
              <a:t>n</a:t>
            </a:r>
            <a:r>
              <a:rPr sz="1267" b="1" spc="-19" dirty="0">
                <a:latin typeface="Georgia"/>
                <a:cs typeface="Georgia"/>
              </a:rPr>
              <a:t>t</a:t>
            </a:r>
            <a:r>
              <a:rPr sz="1267" b="1" spc="59" dirty="0">
                <a:latin typeface="Georgia"/>
                <a:cs typeface="Georgia"/>
              </a:rPr>
              <a:t>e</a:t>
            </a:r>
            <a:r>
              <a:rPr sz="1267" b="1" spc="-25" dirty="0">
                <a:latin typeface="Georgia"/>
                <a:cs typeface="Georgia"/>
              </a:rPr>
              <a:t>k</a:t>
            </a:r>
            <a:r>
              <a:rPr sz="1267" b="1" spc="-67" dirty="0">
                <a:latin typeface="Georgia"/>
                <a:cs typeface="Georgia"/>
              </a:rPr>
              <a:t>s</a:t>
            </a:r>
            <a:r>
              <a:rPr sz="1267" b="1" spc="-19" dirty="0">
                <a:latin typeface="Georgia"/>
                <a:cs typeface="Georgia"/>
              </a:rPr>
              <a:t>t</a:t>
            </a:r>
            <a:r>
              <a:rPr sz="1267" b="1" spc="19" dirty="0">
                <a:latin typeface="Georgia"/>
                <a:cs typeface="Georgia"/>
              </a:rPr>
              <a:t>u</a:t>
            </a:r>
            <a:r>
              <a:rPr sz="1267" b="1" spc="-72" dirty="0">
                <a:latin typeface="Georgia"/>
                <a:cs typeface="Georgia"/>
              </a:rPr>
              <a:t>a</a:t>
            </a:r>
            <a:r>
              <a:rPr sz="1267" b="1" dirty="0">
                <a:latin typeface="Georgia"/>
                <a:cs typeface="Georgia"/>
              </a:rPr>
              <a:t>l</a:t>
            </a:r>
            <a:endParaRPr sz="1267">
              <a:latin typeface="Georgia"/>
              <a:cs typeface="Georgia"/>
            </a:endParaRPr>
          </a:p>
          <a:p>
            <a:pPr marL="1029520" marR="3803704" indent="184567">
              <a:lnSpc>
                <a:spcPts val="1439"/>
              </a:lnSpc>
              <a:spcBef>
                <a:spcPts val="1213"/>
              </a:spcBef>
            </a:pPr>
            <a:r>
              <a:rPr sz="1267" b="1" spc="72" dirty="0">
                <a:latin typeface="Georgia"/>
                <a:cs typeface="Georgia"/>
              </a:rPr>
              <a:t>k</a:t>
            </a:r>
            <a:r>
              <a:rPr sz="1267" b="1" dirty="0">
                <a:latin typeface="Georgia"/>
                <a:cs typeface="Georgia"/>
              </a:rPr>
              <a:t>u</a:t>
            </a:r>
            <a:r>
              <a:rPr sz="1267" b="1" spc="-200" dirty="0">
                <a:latin typeface="Georgia"/>
                <a:cs typeface="Georgia"/>
              </a:rPr>
              <a:t> </a:t>
            </a:r>
            <a:r>
              <a:rPr sz="1267" b="1" spc="19" dirty="0">
                <a:latin typeface="Georgia"/>
                <a:cs typeface="Georgia"/>
              </a:rPr>
              <a:t>r</a:t>
            </a:r>
            <a:r>
              <a:rPr sz="1267" b="1" spc="-59" dirty="0">
                <a:latin typeface="Georgia"/>
                <a:cs typeface="Georgia"/>
              </a:rPr>
              <a:t>i</a:t>
            </a:r>
            <a:r>
              <a:rPr sz="1267" b="1" spc="-25" dirty="0">
                <a:latin typeface="Georgia"/>
                <a:cs typeface="Georgia"/>
              </a:rPr>
              <a:t>k</a:t>
            </a:r>
            <a:r>
              <a:rPr sz="1267" b="1" spc="19" dirty="0">
                <a:latin typeface="Georgia"/>
                <a:cs typeface="Georgia"/>
              </a:rPr>
              <a:t>u</a:t>
            </a:r>
            <a:r>
              <a:rPr sz="1267" b="1" spc="-45" dirty="0">
                <a:latin typeface="Georgia"/>
                <a:cs typeface="Georgia"/>
              </a:rPr>
              <a:t>l</a:t>
            </a:r>
            <a:r>
              <a:rPr sz="1267" b="1" spc="-79" dirty="0">
                <a:latin typeface="Georgia"/>
                <a:cs typeface="Georgia"/>
              </a:rPr>
              <a:t>u</a:t>
            </a:r>
            <a:r>
              <a:rPr sz="1267" b="1" dirty="0">
                <a:latin typeface="Georgia"/>
                <a:cs typeface="Georgia"/>
              </a:rPr>
              <a:t>m</a:t>
            </a:r>
            <a:r>
              <a:rPr sz="1267" b="1" spc="-9" dirty="0">
                <a:latin typeface="Georgia"/>
                <a:cs typeface="Georgia"/>
              </a:rPr>
              <a:t> </a:t>
            </a:r>
            <a:r>
              <a:rPr sz="1267" b="1" spc="33" dirty="0">
                <a:latin typeface="Georgia"/>
                <a:cs typeface="Georgia"/>
              </a:rPr>
              <a:t>s</a:t>
            </a:r>
            <a:r>
              <a:rPr sz="1267" b="1" spc="-19" dirty="0">
                <a:latin typeface="Georgia"/>
                <a:cs typeface="Georgia"/>
              </a:rPr>
              <a:t>t</a:t>
            </a:r>
            <a:r>
              <a:rPr sz="1267" b="1" spc="19" dirty="0">
                <a:latin typeface="Georgia"/>
                <a:cs typeface="Georgia"/>
              </a:rPr>
              <a:t>a</a:t>
            </a:r>
            <a:r>
              <a:rPr sz="1267" b="1" spc="-19" dirty="0">
                <a:latin typeface="Georgia"/>
                <a:cs typeface="Georgia"/>
              </a:rPr>
              <a:t>t</a:t>
            </a:r>
            <a:r>
              <a:rPr sz="1267" b="1" spc="39" dirty="0">
                <a:latin typeface="Georgia"/>
                <a:cs typeface="Georgia"/>
              </a:rPr>
              <a:t>i</a:t>
            </a:r>
            <a:r>
              <a:rPr sz="1267" b="1" dirty="0">
                <a:latin typeface="Georgia"/>
                <a:cs typeface="Georgia"/>
              </a:rPr>
              <a:t>s</a:t>
            </a:r>
            <a:r>
              <a:rPr sz="1267" b="1" spc="-81" dirty="0">
                <a:latin typeface="Georgia"/>
                <a:cs typeface="Georgia"/>
              </a:rPr>
              <a:t> </a:t>
            </a:r>
            <a:r>
              <a:rPr sz="1267" b="1" spc="33" dirty="0">
                <a:latin typeface="Georgia"/>
                <a:cs typeface="Georgia"/>
              </a:rPr>
              <a:t>d</a:t>
            </a:r>
            <a:r>
              <a:rPr sz="1267" b="1" spc="-72" dirty="0">
                <a:latin typeface="Georgia"/>
                <a:cs typeface="Georgia"/>
              </a:rPr>
              <a:t>a</a:t>
            </a:r>
            <a:r>
              <a:rPr sz="1267" b="1" dirty="0">
                <a:latin typeface="Georgia"/>
                <a:cs typeface="Georgia"/>
              </a:rPr>
              <a:t>n</a:t>
            </a:r>
            <a:r>
              <a:rPr sz="1267" b="1" spc="-53" dirty="0">
                <a:latin typeface="Georgia"/>
                <a:cs typeface="Georgia"/>
              </a:rPr>
              <a:t> </a:t>
            </a:r>
            <a:r>
              <a:rPr sz="1267" b="1" spc="79" dirty="0">
                <a:latin typeface="Georgia"/>
                <a:cs typeface="Georgia"/>
              </a:rPr>
              <a:t>k</a:t>
            </a:r>
            <a:r>
              <a:rPr sz="1267" b="1" spc="-72" dirty="0">
                <a:latin typeface="Georgia"/>
                <a:cs typeface="Georgia"/>
              </a:rPr>
              <a:t>a</a:t>
            </a:r>
            <a:r>
              <a:rPr sz="1267" b="1" spc="-25" dirty="0">
                <a:latin typeface="Georgia"/>
                <a:cs typeface="Georgia"/>
              </a:rPr>
              <a:t>k</a:t>
            </a:r>
            <a:r>
              <a:rPr sz="1267" b="1" dirty="0">
                <a:latin typeface="Georgia"/>
                <a:cs typeface="Georgia"/>
              </a:rPr>
              <a:t>u                                                     </a:t>
            </a:r>
            <a:r>
              <a:rPr sz="1267" b="1" spc="83" dirty="0">
                <a:latin typeface="Georgia"/>
                <a:cs typeface="Georgia"/>
              </a:rPr>
              <a:t> </a:t>
            </a:r>
            <a:r>
              <a:rPr sz="1267" b="1" spc="72" dirty="0">
                <a:latin typeface="Georgia"/>
                <a:cs typeface="Georgia"/>
              </a:rPr>
              <a:t>k</a:t>
            </a:r>
            <a:r>
              <a:rPr sz="1267" b="1" dirty="0">
                <a:latin typeface="Georgia"/>
                <a:cs typeface="Georgia"/>
              </a:rPr>
              <a:t>u</a:t>
            </a:r>
            <a:r>
              <a:rPr sz="1267" b="1" spc="-200" dirty="0">
                <a:latin typeface="Georgia"/>
                <a:cs typeface="Georgia"/>
              </a:rPr>
              <a:t> </a:t>
            </a:r>
            <a:r>
              <a:rPr sz="1267" b="1" spc="19" dirty="0">
                <a:latin typeface="Georgia"/>
                <a:cs typeface="Georgia"/>
              </a:rPr>
              <a:t>r</a:t>
            </a:r>
            <a:r>
              <a:rPr sz="1267" b="1" spc="-59" dirty="0">
                <a:latin typeface="Georgia"/>
                <a:cs typeface="Georgia"/>
              </a:rPr>
              <a:t>i</a:t>
            </a:r>
            <a:r>
              <a:rPr sz="1267" b="1" spc="-19" dirty="0">
                <a:latin typeface="Georgia"/>
                <a:cs typeface="Georgia"/>
              </a:rPr>
              <a:t>k</a:t>
            </a:r>
            <a:r>
              <a:rPr sz="1267" b="1" spc="19" dirty="0">
                <a:latin typeface="Georgia"/>
                <a:cs typeface="Georgia"/>
              </a:rPr>
              <a:t>u</a:t>
            </a:r>
            <a:r>
              <a:rPr sz="1267" b="1" spc="-45" dirty="0">
                <a:latin typeface="Georgia"/>
                <a:cs typeface="Georgia"/>
              </a:rPr>
              <a:t>l</a:t>
            </a:r>
            <a:r>
              <a:rPr sz="1267" b="1" spc="-79" dirty="0">
                <a:latin typeface="Georgia"/>
                <a:cs typeface="Georgia"/>
              </a:rPr>
              <a:t>u</a:t>
            </a:r>
            <a:r>
              <a:rPr sz="1267" b="1" dirty="0">
                <a:latin typeface="Georgia"/>
                <a:cs typeface="Georgia"/>
              </a:rPr>
              <a:t>m</a:t>
            </a:r>
            <a:r>
              <a:rPr sz="1267" b="1" spc="-3" dirty="0">
                <a:latin typeface="Georgia"/>
                <a:cs typeface="Georgia"/>
              </a:rPr>
              <a:t> </a:t>
            </a:r>
            <a:r>
              <a:rPr sz="1267" b="1" spc="33" dirty="0">
                <a:latin typeface="Georgia"/>
                <a:cs typeface="Georgia"/>
              </a:rPr>
              <a:t>d</a:t>
            </a:r>
            <a:r>
              <a:rPr sz="1267" b="1" spc="-59" dirty="0">
                <a:latin typeface="Georgia"/>
                <a:cs typeface="Georgia"/>
              </a:rPr>
              <a:t>i</a:t>
            </a:r>
            <a:r>
              <a:rPr sz="1267" b="1" dirty="0">
                <a:latin typeface="Georgia"/>
                <a:cs typeface="Georgia"/>
              </a:rPr>
              <a:t>n</a:t>
            </a:r>
            <a:r>
              <a:rPr sz="1267" b="1" spc="-212" dirty="0">
                <a:latin typeface="Georgia"/>
                <a:cs typeface="Georgia"/>
              </a:rPr>
              <a:t> </a:t>
            </a:r>
            <a:r>
              <a:rPr sz="1267" b="1" spc="-179" dirty="0">
                <a:latin typeface="Georgia"/>
                <a:cs typeface="Georgia"/>
              </a:rPr>
              <a:t>a</a:t>
            </a:r>
            <a:r>
              <a:rPr sz="1267" b="1" spc="-25" dirty="0">
                <a:latin typeface="Georgia"/>
                <a:cs typeface="Georgia"/>
              </a:rPr>
              <a:t>m</a:t>
            </a:r>
            <a:r>
              <a:rPr sz="1267" b="1" spc="39" dirty="0">
                <a:latin typeface="Georgia"/>
                <a:cs typeface="Georgia"/>
              </a:rPr>
              <a:t>i</a:t>
            </a:r>
            <a:r>
              <a:rPr sz="1267" b="1" dirty="0">
                <a:latin typeface="Georgia"/>
                <a:cs typeface="Georgia"/>
              </a:rPr>
              <a:t>s</a:t>
            </a:r>
            <a:r>
              <a:rPr sz="1267" b="1" spc="-105" dirty="0">
                <a:latin typeface="Georgia"/>
                <a:cs typeface="Georgia"/>
              </a:rPr>
              <a:t> </a:t>
            </a:r>
            <a:r>
              <a:rPr sz="1267" b="1" spc="33" dirty="0">
                <a:latin typeface="Georgia"/>
                <a:cs typeface="Georgia"/>
              </a:rPr>
              <a:t>d</a:t>
            </a:r>
            <a:r>
              <a:rPr sz="1267" b="1" spc="-72" dirty="0">
                <a:latin typeface="Georgia"/>
                <a:cs typeface="Georgia"/>
              </a:rPr>
              <a:t>a</a:t>
            </a:r>
            <a:r>
              <a:rPr sz="1267" b="1" dirty="0">
                <a:latin typeface="Georgia"/>
                <a:cs typeface="Georgia"/>
              </a:rPr>
              <a:t>n</a:t>
            </a:r>
            <a:r>
              <a:rPr sz="1267" b="1" spc="-53" dirty="0">
                <a:latin typeface="Georgia"/>
                <a:cs typeface="Georgia"/>
              </a:rPr>
              <a:t> </a:t>
            </a:r>
            <a:r>
              <a:rPr sz="1267" b="1" spc="-5" dirty="0">
                <a:latin typeface="Georgia"/>
                <a:cs typeface="Georgia"/>
              </a:rPr>
              <a:t>f</a:t>
            </a:r>
            <a:r>
              <a:rPr sz="1267" b="1" spc="52" dirty="0">
                <a:latin typeface="Georgia"/>
                <a:cs typeface="Georgia"/>
              </a:rPr>
              <a:t>le</a:t>
            </a:r>
            <a:r>
              <a:rPr sz="1267" b="1" spc="72" dirty="0">
                <a:latin typeface="Georgia"/>
                <a:cs typeface="Georgia"/>
              </a:rPr>
              <a:t>k</a:t>
            </a:r>
            <a:r>
              <a:rPr sz="1267" b="1" spc="-67" dirty="0">
                <a:latin typeface="Georgia"/>
                <a:cs typeface="Georgia"/>
              </a:rPr>
              <a:t>s</a:t>
            </a:r>
            <a:r>
              <a:rPr sz="1267" b="1" spc="39" dirty="0">
                <a:latin typeface="Georgia"/>
                <a:cs typeface="Georgia"/>
              </a:rPr>
              <a:t>i</a:t>
            </a:r>
            <a:r>
              <a:rPr sz="1267" b="1" spc="-39" dirty="0">
                <a:latin typeface="Georgia"/>
                <a:cs typeface="Georgia"/>
              </a:rPr>
              <a:t>b</a:t>
            </a:r>
            <a:r>
              <a:rPr sz="1267" b="1" spc="-45" dirty="0">
                <a:latin typeface="Georgia"/>
                <a:cs typeface="Georgia"/>
              </a:rPr>
              <a:t>el </a:t>
            </a:r>
            <a:endParaRPr sz="1267">
              <a:latin typeface="Georgia"/>
              <a:cs typeface="Georgia"/>
            </a:endParaRPr>
          </a:p>
          <a:p>
            <a:pPr marL="1029520" marR="3803704">
              <a:lnSpc>
                <a:spcPts val="1439"/>
              </a:lnSpc>
              <a:spcBef>
                <a:spcPts val="1216"/>
              </a:spcBef>
            </a:pPr>
            <a:r>
              <a:rPr sz="1267" b="1" spc="59" dirty="0">
                <a:latin typeface="Georgia"/>
                <a:cs typeface="Georgia"/>
              </a:rPr>
              <a:t>be</a:t>
            </a:r>
            <a:r>
              <a:rPr sz="1267" b="1" spc="52" dirty="0">
                <a:latin typeface="Georgia"/>
                <a:cs typeface="Georgia"/>
              </a:rPr>
              <a:t>l</a:t>
            </a:r>
            <a:r>
              <a:rPr sz="1267" b="1" spc="25" dirty="0">
                <a:latin typeface="Georgia"/>
                <a:cs typeface="Georgia"/>
              </a:rPr>
              <a:t>a</a:t>
            </a:r>
            <a:r>
              <a:rPr sz="1267" b="1" spc="45" dirty="0">
                <a:latin typeface="Georgia"/>
                <a:cs typeface="Georgia"/>
              </a:rPr>
              <a:t>j</a:t>
            </a:r>
            <a:r>
              <a:rPr sz="1267" b="1" spc="-72" dirty="0">
                <a:latin typeface="Georgia"/>
                <a:cs typeface="Georgia"/>
              </a:rPr>
              <a:t>a</a:t>
            </a:r>
            <a:r>
              <a:rPr sz="1267" b="1" dirty="0">
                <a:latin typeface="Georgia"/>
                <a:cs typeface="Georgia"/>
              </a:rPr>
              <a:t>r</a:t>
            </a:r>
            <a:r>
              <a:rPr sz="1267" b="1" spc="-79" dirty="0">
                <a:latin typeface="Georgia"/>
                <a:cs typeface="Georgia"/>
              </a:rPr>
              <a:t> </a:t>
            </a:r>
            <a:r>
              <a:rPr sz="1267" b="1" dirty="0">
                <a:latin typeface="Georgia"/>
                <a:cs typeface="Georgia"/>
              </a:rPr>
              <a:t>t</a:t>
            </a:r>
            <a:r>
              <a:rPr sz="1267" b="1" spc="-239" dirty="0">
                <a:latin typeface="Georgia"/>
                <a:cs typeface="Georgia"/>
              </a:rPr>
              <a:t> </a:t>
            </a:r>
            <a:r>
              <a:rPr sz="1267" b="1" spc="52" dirty="0">
                <a:latin typeface="Georgia"/>
                <a:cs typeface="Georgia"/>
              </a:rPr>
              <a:t>e</a:t>
            </a:r>
            <a:r>
              <a:rPr sz="1267" b="1" spc="-79" dirty="0">
                <a:latin typeface="Georgia"/>
                <a:cs typeface="Georgia"/>
              </a:rPr>
              <a:t>r</a:t>
            </a:r>
            <a:r>
              <a:rPr sz="1267" b="1" spc="-59" dirty="0">
                <a:latin typeface="Georgia"/>
                <a:cs typeface="Georgia"/>
              </a:rPr>
              <a:t>p</a:t>
            </a:r>
            <a:r>
              <a:rPr sz="1267" b="1" spc="-25" dirty="0">
                <a:latin typeface="Georgia"/>
                <a:cs typeface="Georgia"/>
              </a:rPr>
              <a:t>o</a:t>
            </a:r>
            <a:r>
              <a:rPr sz="1267" b="1" spc="52" dirty="0">
                <a:latin typeface="Georgia"/>
                <a:cs typeface="Georgia"/>
              </a:rPr>
              <a:t>l</a:t>
            </a:r>
            <a:r>
              <a:rPr sz="1267" b="1" dirty="0">
                <a:latin typeface="Georgia"/>
                <a:cs typeface="Georgia"/>
              </a:rPr>
              <a:t>a</a:t>
            </a:r>
            <a:r>
              <a:rPr sz="1267" b="1" spc="-84" dirty="0">
                <a:latin typeface="Georgia"/>
                <a:cs typeface="Georgia"/>
              </a:rPr>
              <a:t> </a:t>
            </a:r>
            <a:r>
              <a:rPr sz="1267" b="1" spc="33" dirty="0">
                <a:latin typeface="Georgia"/>
                <a:cs typeface="Georgia"/>
              </a:rPr>
              <a:t>s</a:t>
            </a:r>
            <a:r>
              <a:rPr sz="1267" b="1" spc="-39" dirty="0">
                <a:latin typeface="Georgia"/>
                <a:cs typeface="Georgia"/>
              </a:rPr>
              <a:t>e</a:t>
            </a:r>
            <a:r>
              <a:rPr sz="1267" b="1" spc="-67" dirty="0">
                <a:latin typeface="Georgia"/>
                <a:cs typeface="Georgia"/>
              </a:rPr>
              <a:t>s</a:t>
            </a:r>
            <a:r>
              <a:rPr sz="1267" b="1" spc="19" dirty="0">
                <a:latin typeface="Georgia"/>
                <a:cs typeface="Georgia"/>
              </a:rPr>
              <a:t>u</a:t>
            </a:r>
            <a:r>
              <a:rPr sz="1267" b="1" spc="-72" dirty="0">
                <a:latin typeface="Georgia"/>
                <a:cs typeface="Georgia"/>
              </a:rPr>
              <a:t>a</a:t>
            </a:r>
            <a:r>
              <a:rPr sz="1267" b="1" dirty="0">
                <a:latin typeface="Georgia"/>
                <a:cs typeface="Georgia"/>
              </a:rPr>
              <a:t>i</a:t>
            </a:r>
            <a:r>
              <a:rPr sz="1267" b="1" spc="41" dirty="0">
                <a:latin typeface="Georgia"/>
                <a:cs typeface="Georgia"/>
              </a:rPr>
              <a:t> </a:t>
            </a:r>
            <a:r>
              <a:rPr sz="1267" b="1" spc="-59" dirty="0">
                <a:latin typeface="Georgia"/>
                <a:cs typeface="Georgia"/>
              </a:rPr>
              <a:t>p</a:t>
            </a:r>
            <a:r>
              <a:rPr sz="1267" b="1" spc="19" dirty="0">
                <a:latin typeface="Georgia"/>
                <a:cs typeface="Georgia"/>
              </a:rPr>
              <a:t>r</a:t>
            </a:r>
            <a:r>
              <a:rPr sz="1267" b="1" spc="-25" dirty="0">
                <a:latin typeface="Georgia"/>
                <a:cs typeface="Georgia"/>
              </a:rPr>
              <a:t>o</a:t>
            </a:r>
            <a:r>
              <a:rPr sz="1267" b="1" spc="-52" dirty="0">
                <a:latin typeface="Georgia"/>
                <a:cs typeface="Georgia"/>
              </a:rPr>
              <a:t>g</a:t>
            </a:r>
            <a:r>
              <a:rPr sz="1267" b="1" spc="25" dirty="0">
                <a:latin typeface="Georgia"/>
                <a:cs typeface="Georgia"/>
              </a:rPr>
              <a:t>r</a:t>
            </a:r>
            <a:r>
              <a:rPr sz="1267" b="1" spc="-72" dirty="0">
                <a:latin typeface="Georgia"/>
                <a:cs typeface="Georgia"/>
              </a:rPr>
              <a:t>a</a:t>
            </a:r>
            <a:r>
              <a:rPr sz="1267" b="1" dirty="0">
                <a:latin typeface="Georgia"/>
                <a:cs typeface="Georgia"/>
              </a:rPr>
              <a:t>m                                                 </a:t>
            </a:r>
            <a:r>
              <a:rPr sz="1267" b="1" spc="205" dirty="0">
                <a:latin typeface="Georgia"/>
                <a:cs typeface="Georgia"/>
              </a:rPr>
              <a:t> </a:t>
            </a:r>
            <a:r>
              <a:rPr sz="1267" b="1" spc="59" dirty="0">
                <a:latin typeface="Georgia"/>
                <a:cs typeface="Georgia"/>
              </a:rPr>
              <a:t>be</a:t>
            </a:r>
            <a:r>
              <a:rPr sz="1267" b="1" spc="52" dirty="0">
                <a:latin typeface="Georgia"/>
                <a:cs typeface="Georgia"/>
              </a:rPr>
              <a:t>l</a:t>
            </a:r>
            <a:r>
              <a:rPr sz="1267" b="1" spc="25" dirty="0">
                <a:latin typeface="Georgia"/>
                <a:cs typeface="Georgia"/>
              </a:rPr>
              <a:t>a</a:t>
            </a:r>
            <a:r>
              <a:rPr sz="1267" b="1" spc="45" dirty="0">
                <a:latin typeface="Georgia"/>
                <a:cs typeface="Georgia"/>
              </a:rPr>
              <a:t>j</a:t>
            </a:r>
            <a:r>
              <a:rPr sz="1267" b="1" spc="-72" dirty="0">
                <a:latin typeface="Georgia"/>
                <a:cs typeface="Georgia"/>
              </a:rPr>
              <a:t>a</a:t>
            </a:r>
            <a:r>
              <a:rPr sz="1267" b="1" dirty="0">
                <a:latin typeface="Georgia"/>
                <a:cs typeface="Georgia"/>
              </a:rPr>
              <a:t>r</a:t>
            </a:r>
            <a:r>
              <a:rPr sz="1267" b="1" spc="-79" dirty="0">
                <a:latin typeface="Georgia"/>
                <a:cs typeface="Georgia"/>
              </a:rPr>
              <a:t> </a:t>
            </a:r>
            <a:r>
              <a:rPr sz="1267" b="1" spc="59" dirty="0">
                <a:latin typeface="Georgia"/>
                <a:cs typeface="Georgia"/>
              </a:rPr>
              <a:t>b</a:t>
            </a:r>
            <a:r>
              <a:rPr sz="1267" b="1" spc="-45" dirty="0">
                <a:latin typeface="Georgia"/>
                <a:cs typeface="Georgia"/>
              </a:rPr>
              <a:t>e</a:t>
            </a:r>
            <a:r>
              <a:rPr sz="1267" b="1" spc="-39" dirty="0">
                <a:latin typeface="Georgia"/>
                <a:cs typeface="Georgia"/>
              </a:rPr>
              <a:t>b</a:t>
            </a:r>
            <a:r>
              <a:rPr sz="1267" b="1" spc="25" dirty="0">
                <a:latin typeface="Georgia"/>
                <a:cs typeface="Georgia"/>
              </a:rPr>
              <a:t>a</a:t>
            </a:r>
            <a:r>
              <a:rPr sz="1267" b="1" dirty="0">
                <a:latin typeface="Georgia"/>
                <a:cs typeface="Georgia"/>
              </a:rPr>
              <a:t>s</a:t>
            </a:r>
            <a:r>
              <a:rPr sz="1267" b="1" spc="-89" dirty="0">
                <a:latin typeface="Georgia"/>
                <a:cs typeface="Georgia"/>
              </a:rPr>
              <a:t> </a:t>
            </a:r>
            <a:r>
              <a:rPr sz="1267" b="1" dirty="0">
                <a:latin typeface="Georgia"/>
                <a:cs typeface="Georgia"/>
              </a:rPr>
              <a:t>t</a:t>
            </a:r>
            <a:r>
              <a:rPr sz="1267" b="1" spc="-239" dirty="0">
                <a:latin typeface="Georgia"/>
                <a:cs typeface="Georgia"/>
              </a:rPr>
              <a:t> </a:t>
            </a:r>
            <a:r>
              <a:rPr sz="1267" b="1" spc="-45" dirty="0">
                <a:latin typeface="Georgia"/>
                <a:cs typeface="Georgia"/>
              </a:rPr>
              <a:t>e</a:t>
            </a:r>
            <a:r>
              <a:rPr sz="1267" b="1" spc="25" dirty="0">
                <a:latin typeface="Georgia"/>
                <a:cs typeface="Georgia"/>
              </a:rPr>
              <a:t>r</a:t>
            </a:r>
            <a:r>
              <a:rPr sz="1267" b="1" spc="-52" dirty="0">
                <a:latin typeface="Georgia"/>
                <a:cs typeface="Georgia"/>
              </a:rPr>
              <a:t>g</a:t>
            </a:r>
            <a:r>
              <a:rPr sz="1267" b="1" spc="-72" dirty="0">
                <a:latin typeface="Georgia"/>
                <a:cs typeface="Georgia"/>
              </a:rPr>
              <a:t>a</a:t>
            </a:r>
            <a:r>
              <a:rPr sz="1267" b="1" dirty="0">
                <a:latin typeface="Georgia"/>
                <a:cs typeface="Georgia"/>
              </a:rPr>
              <a:t>n</a:t>
            </a:r>
            <a:r>
              <a:rPr sz="1267" b="1" spc="-19" dirty="0">
                <a:latin typeface="Georgia"/>
                <a:cs typeface="Georgia"/>
              </a:rPr>
              <a:t>t</a:t>
            </a:r>
            <a:r>
              <a:rPr sz="1267" b="1" spc="19" dirty="0">
                <a:latin typeface="Georgia"/>
                <a:cs typeface="Georgia"/>
              </a:rPr>
              <a:t>u</a:t>
            </a:r>
            <a:r>
              <a:rPr sz="1267" b="1" dirty="0">
                <a:latin typeface="Georgia"/>
                <a:cs typeface="Georgia"/>
              </a:rPr>
              <a:t>ng</a:t>
            </a:r>
            <a:r>
              <a:rPr sz="1267" b="1" spc="120" dirty="0">
                <a:latin typeface="Georgia"/>
                <a:cs typeface="Georgia"/>
              </a:rPr>
              <a:t> </a:t>
            </a:r>
            <a:r>
              <a:rPr sz="1267" b="1" spc="33" dirty="0">
                <a:latin typeface="Georgia"/>
                <a:cs typeface="Georgia"/>
              </a:rPr>
              <a:t>s</a:t>
            </a:r>
            <a:r>
              <a:rPr sz="1267" b="1" spc="-59" dirty="0">
                <a:latin typeface="Georgia"/>
                <a:cs typeface="Georgia"/>
              </a:rPr>
              <a:t>i</a:t>
            </a:r>
            <a:r>
              <a:rPr sz="1267" b="1" spc="-19" dirty="0">
                <a:latin typeface="Georgia"/>
                <a:cs typeface="Georgia"/>
              </a:rPr>
              <a:t>t</a:t>
            </a:r>
            <a:r>
              <a:rPr sz="1267" b="1" spc="19" dirty="0">
                <a:latin typeface="Georgia"/>
                <a:cs typeface="Georgia"/>
              </a:rPr>
              <a:t>u</a:t>
            </a:r>
            <a:r>
              <a:rPr sz="1267" b="1" spc="-72" dirty="0">
                <a:latin typeface="Georgia"/>
                <a:cs typeface="Georgia"/>
              </a:rPr>
              <a:t>a</a:t>
            </a:r>
            <a:r>
              <a:rPr sz="1267" b="1" spc="-67" dirty="0">
                <a:latin typeface="Georgia"/>
                <a:cs typeface="Georgia"/>
              </a:rPr>
              <a:t>si</a:t>
            </a:r>
            <a:endParaRPr sz="1267">
              <a:latin typeface="Georgia"/>
              <a:cs typeface="Georgia"/>
            </a:endParaRPr>
          </a:p>
          <a:p>
            <a:pPr marL="1583226">
              <a:lnSpc>
                <a:spcPct val="94685"/>
              </a:lnSpc>
              <a:spcBef>
                <a:spcPts val="1216"/>
              </a:spcBef>
            </a:pPr>
            <a:r>
              <a:rPr sz="1267" b="1" spc="79" dirty="0">
                <a:latin typeface="Georgia"/>
                <a:cs typeface="Georgia"/>
              </a:rPr>
              <a:t>k</a:t>
            </a:r>
            <a:r>
              <a:rPr sz="1267" b="1" dirty="0">
                <a:latin typeface="Georgia"/>
                <a:cs typeface="Georgia"/>
              </a:rPr>
              <a:t>u</a:t>
            </a:r>
            <a:r>
              <a:rPr sz="1267" b="1" spc="-200" dirty="0">
                <a:latin typeface="Georgia"/>
                <a:cs typeface="Georgia"/>
              </a:rPr>
              <a:t> </a:t>
            </a:r>
            <a:r>
              <a:rPr sz="1267" b="1" spc="19" dirty="0">
                <a:latin typeface="Georgia"/>
                <a:cs typeface="Georgia"/>
              </a:rPr>
              <a:t>r</a:t>
            </a:r>
            <a:r>
              <a:rPr sz="1267" b="1" spc="-59" dirty="0">
                <a:latin typeface="Georgia"/>
                <a:cs typeface="Georgia"/>
              </a:rPr>
              <a:t>i</a:t>
            </a:r>
            <a:r>
              <a:rPr sz="1267" b="1" spc="-19" dirty="0">
                <a:latin typeface="Georgia"/>
                <a:cs typeface="Georgia"/>
              </a:rPr>
              <a:t>k</a:t>
            </a:r>
            <a:r>
              <a:rPr sz="1267" b="1" spc="19" dirty="0">
                <a:latin typeface="Georgia"/>
                <a:cs typeface="Georgia"/>
              </a:rPr>
              <a:t>u</a:t>
            </a:r>
            <a:r>
              <a:rPr sz="1267" b="1" spc="-45" dirty="0">
                <a:latin typeface="Georgia"/>
                <a:cs typeface="Georgia"/>
              </a:rPr>
              <a:t>l</a:t>
            </a:r>
            <a:r>
              <a:rPr sz="1267" b="1" spc="-79" dirty="0">
                <a:latin typeface="Georgia"/>
                <a:cs typeface="Georgia"/>
              </a:rPr>
              <a:t>u</a:t>
            </a:r>
            <a:r>
              <a:rPr sz="1267" b="1" dirty="0">
                <a:latin typeface="Georgia"/>
                <a:cs typeface="Georgia"/>
              </a:rPr>
              <a:t>m</a:t>
            </a:r>
            <a:r>
              <a:rPr sz="1267" b="1" spc="-3" dirty="0">
                <a:latin typeface="Georgia"/>
                <a:cs typeface="Georgia"/>
              </a:rPr>
              <a:t> </a:t>
            </a:r>
            <a:r>
              <a:rPr sz="1267" b="1" spc="52" dirty="0">
                <a:latin typeface="Georgia"/>
                <a:cs typeface="Georgia"/>
              </a:rPr>
              <a:t>l</a:t>
            </a:r>
            <a:r>
              <a:rPr sz="1267" b="1" spc="39" dirty="0">
                <a:latin typeface="Georgia"/>
                <a:cs typeface="Georgia"/>
              </a:rPr>
              <a:t>i</a:t>
            </a:r>
            <a:r>
              <a:rPr sz="1267" b="1" dirty="0">
                <a:latin typeface="Georgia"/>
                <a:cs typeface="Georgia"/>
              </a:rPr>
              <a:t>n</a:t>
            </a:r>
            <a:r>
              <a:rPr sz="1267" b="1" spc="-45" dirty="0">
                <a:latin typeface="Georgia"/>
                <a:cs typeface="Georgia"/>
              </a:rPr>
              <a:t>e</a:t>
            </a:r>
            <a:r>
              <a:rPr sz="1267" b="1" spc="-72" dirty="0">
                <a:latin typeface="Georgia"/>
                <a:cs typeface="Georgia"/>
              </a:rPr>
              <a:t>a</a:t>
            </a:r>
            <a:r>
              <a:rPr sz="1267" b="1" dirty="0">
                <a:latin typeface="Georgia"/>
                <a:cs typeface="Georgia"/>
              </a:rPr>
              <a:t>r                                                                     </a:t>
            </a:r>
            <a:r>
              <a:rPr sz="1267" b="1" spc="225" dirty="0">
                <a:latin typeface="Georgia"/>
                <a:cs typeface="Georgia"/>
              </a:rPr>
              <a:t> </a:t>
            </a:r>
            <a:r>
              <a:rPr sz="1267" b="1" spc="79" dirty="0">
                <a:latin typeface="Georgia"/>
                <a:cs typeface="Georgia"/>
              </a:rPr>
              <a:t>k</a:t>
            </a:r>
            <a:r>
              <a:rPr sz="1267" b="1" dirty="0">
                <a:latin typeface="Georgia"/>
                <a:cs typeface="Georgia"/>
              </a:rPr>
              <a:t>u</a:t>
            </a:r>
            <a:r>
              <a:rPr sz="1267" b="1" spc="-200" dirty="0">
                <a:latin typeface="Georgia"/>
                <a:cs typeface="Georgia"/>
              </a:rPr>
              <a:t> </a:t>
            </a:r>
            <a:r>
              <a:rPr sz="1267" b="1" spc="25" dirty="0">
                <a:latin typeface="Georgia"/>
                <a:cs typeface="Georgia"/>
              </a:rPr>
              <a:t>r</a:t>
            </a:r>
            <a:r>
              <a:rPr sz="1267" b="1" spc="-59" dirty="0">
                <a:latin typeface="Georgia"/>
                <a:cs typeface="Georgia"/>
              </a:rPr>
              <a:t>i</a:t>
            </a:r>
            <a:r>
              <a:rPr sz="1267" b="1" spc="-19" dirty="0">
                <a:latin typeface="Georgia"/>
                <a:cs typeface="Georgia"/>
              </a:rPr>
              <a:t>k</a:t>
            </a:r>
            <a:r>
              <a:rPr sz="1267" b="1" spc="19" dirty="0">
                <a:latin typeface="Georgia"/>
                <a:cs typeface="Georgia"/>
              </a:rPr>
              <a:t>u</a:t>
            </a:r>
            <a:r>
              <a:rPr sz="1267" b="1" spc="-45" dirty="0">
                <a:latin typeface="Georgia"/>
                <a:cs typeface="Georgia"/>
              </a:rPr>
              <a:t>l</a:t>
            </a:r>
            <a:r>
              <a:rPr sz="1267" b="1" spc="-79" dirty="0">
                <a:latin typeface="Georgia"/>
                <a:cs typeface="Georgia"/>
              </a:rPr>
              <a:t>u</a:t>
            </a:r>
            <a:r>
              <a:rPr sz="1267" b="1" dirty="0">
                <a:latin typeface="Georgia"/>
                <a:cs typeface="Georgia"/>
              </a:rPr>
              <a:t>m</a:t>
            </a:r>
            <a:r>
              <a:rPr sz="1267" b="1" spc="-103" dirty="0">
                <a:latin typeface="Georgia"/>
                <a:cs typeface="Georgia"/>
              </a:rPr>
              <a:t> </a:t>
            </a:r>
            <a:r>
              <a:rPr sz="1267" b="1" spc="72" dirty="0">
                <a:latin typeface="Georgia"/>
                <a:cs typeface="Georgia"/>
              </a:rPr>
              <a:t>m</a:t>
            </a:r>
            <a:r>
              <a:rPr sz="1267" b="1" spc="19" dirty="0">
                <a:latin typeface="Georgia"/>
                <a:cs typeface="Georgia"/>
              </a:rPr>
              <a:t>u</a:t>
            </a:r>
            <a:r>
              <a:rPr sz="1267" b="1" spc="-45" dirty="0">
                <a:latin typeface="Georgia"/>
                <a:cs typeface="Georgia"/>
              </a:rPr>
              <a:t>l</a:t>
            </a:r>
            <a:r>
              <a:rPr sz="1267" b="1" dirty="0">
                <a:latin typeface="Georgia"/>
                <a:cs typeface="Georgia"/>
              </a:rPr>
              <a:t>t</a:t>
            </a:r>
            <a:r>
              <a:rPr sz="1267" b="1" spc="-233" dirty="0">
                <a:latin typeface="Georgia"/>
                <a:cs typeface="Georgia"/>
              </a:rPr>
              <a:t> </a:t>
            </a:r>
            <a:r>
              <a:rPr sz="1267" b="1" dirty="0">
                <a:latin typeface="Georgia"/>
                <a:cs typeface="Georgia"/>
              </a:rPr>
              <a:t>i</a:t>
            </a:r>
            <a:r>
              <a:rPr sz="1267" b="1" spc="-179" dirty="0">
                <a:latin typeface="Georgia"/>
                <a:cs typeface="Georgia"/>
              </a:rPr>
              <a:t> </a:t>
            </a:r>
            <a:r>
              <a:rPr sz="1267" b="1" spc="33" dirty="0">
                <a:latin typeface="Georgia"/>
                <a:cs typeface="Georgia"/>
              </a:rPr>
              <a:t>d</a:t>
            </a:r>
            <a:r>
              <a:rPr sz="1267" b="1" spc="-59" dirty="0">
                <a:latin typeface="Georgia"/>
                <a:cs typeface="Georgia"/>
              </a:rPr>
              <a:t>i</a:t>
            </a:r>
            <a:r>
              <a:rPr sz="1267" b="1" spc="-19" dirty="0">
                <a:latin typeface="Georgia"/>
                <a:cs typeface="Georgia"/>
              </a:rPr>
              <a:t>m</a:t>
            </a:r>
            <a:r>
              <a:rPr sz="1267" b="1" spc="52" dirty="0">
                <a:latin typeface="Georgia"/>
                <a:cs typeface="Georgia"/>
              </a:rPr>
              <a:t>e</a:t>
            </a:r>
            <a:r>
              <a:rPr sz="1267" b="1" dirty="0">
                <a:latin typeface="Georgia"/>
                <a:cs typeface="Georgia"/>
              </a:rPr>
              <a:t>n</a:t>
            </a:r>
            <a:r>
              <a:rPr sz="1267" b="1" spc="-67" dirty="0">
                <a:latin typeface="Georgia"/>
                <a:cs typeface="Georgia"/>
              </a:rPr>
              <a:t>s</a:t>
            </a:r>
            <a:r>
              <a:rPr sz="1267" b="1" dirty="0">
                <a:latin typeface="Georgia"/>
                <a:cs typeface="Georgia"/>
              </a:rPr>
              <a:t>i</a:t>
            </a:r>
            <a:endParaRPr sz="1267">
              <a:latin typeface="Georgia"/>
              <a:cs typeface="Georgia"/>
            </a:endParaRPr>
          </a:p>
          <a:p>
            <a:pPr marL="1006660" marR="3709815" indent="34288">
              <a:lnSpc>
                <a:spcPts val="1439"/>
              </a:lnSpc>
              <a:spcBef>
                <a:spcPts val="1217"/>
              </a:spcBef>
            </a:pPr>
            <a:r>
              <a:rPr sz="1267" b="1" spc="45" dirty="0">
                <a:latin typeface="Georgia"/>
                <a:cs typeface="Georgia"/>
              </a:rPr>
              <a:t>p</a:t>
            </a:r>
            <a:r>
              <a:rPr sz="1267" b="1" spc="59" dirty="0">
                <a:latin typeface="Georgia"/>
                <a:cs typeface="Georgia"/>
              </a:rPr>
              <a:t>e</a:t>
            </a:r>
            <a:r>
              <a:rPr sz="1267" b="1" spc="79" dirty="0">
                <a:latin typeface="Georgia"/>
                <a:cs typeface="Georgia"/>
              </a:rPr>
              <a:t>m</a:t>
            </a:r>
            <a:r>
              <a:rPr sz="1267" b="1" spc="-33" dirty="0">
                <a:latin typeface="Georgia"/>
                <a:cs typeface="Georgia"/>
              </a:rPr>
              <a:t>b</a:t>
            </a:r>
            <a:r>
              <a:rPr sz="1267" b="1" spc="59" dirty="0">
                <a:latin typeface="Georgia"/>
                <a:cs typeface="Georgia"/>
              </a:rPr>
              <a:t>e</a:t>
            </a:r>
            <a:r>
              <a:rPr sz="1267" b="1" spc="-45" dirty="0">
                <a:latin typeface="Georgia"/>
                <a:cs typeface="Georgia"/>
              </a:rPr>
              <a:t>l</a:t>
            </a:r>
            <a:r>
              <a:rPr sz="1267" b="1" spc="-72" dirty="0">
                <a:latin typeface="Georgia"/>
                <a:cs typeface="Georgia"/>
              </a:rPr>
              <a:t>a</a:t>
            </a:r>
            <a:r>
              <a:rPr sz="1267" b="1" spc="52" dirty="0">
                <a:latin typeface="Georgia"/>
                <a:cs typeface="Georgia"/>
              </a:rPr>
              <a:t>j</a:t>
            </a:r>
            <a:r>
              <a:rPr sz="1267" b="1" spc="-72" dirty="0">
                <a:latin typeface="Georgia"/>
                <a:cs typeface="Georgia"/>
              </a:rPr>
              <a:t>ara</a:t>
            </a:r>
            <a:r>
              <a:rPr sz="1267" b="1" dirty="0">
                <a:latin typeface="Georgia"/>
                <a:cs typeface="Georgia"/>
              </a:rPr>
              <a:t>n</a:t>
            </a:r>
            <a:r>
              <a:rPr sz="1267" b="1" spc="60" dirty="0">
                <a:latin typeface="Georgia"/>
                <a:cs typeface="Georgia"/>
              </a:rPr>
              <a:t> </a:t>
            </a:r>
            <a:r>
              <a:rPr sz="1267" b="1" spc="67" dirty="0">
                <a:latin typeface="Georgia"/>
                <a:cs typeface="Georgia"/>
              </a:rPr>
              <a:t>b</a:t>
            </a:r>
            <a:r>
              <a:rPr sz="1267" b="1" spc="59" dirty="0">
                <a:latin typeface="Georgia"/>
                <a:cs typeface="Georgia"/>
              </a:rPr>
              <a:t>e</a:t>
            </a:r>
            <a:r>
              <a:rPr sz="1267" b="1" spc="-72" dirty="0">
                <a:latin typeface="Georgia"/>
                <a:cs typeface="Georgia"/>
              </a:rPr>
              <a:t>r</a:t>
            </a:r>
            <a:r>
              <a:rPr sz="1267" b="1" spc="-39" dirty="0">
                <a:latin typeface="Georgia"/>
                <a:cs typeface="Georgia"/>
              </a:rPr>
              <a:t>b</a:t>
            </a:r>
            <a:r>
              <a:rPr sz="1267" b="1" spc="25" dirty="0">
                <a:latin typeface="Georgia"/>
                <a:cs typeface="Georgia"/>
              </a:rPr>
              <a:t>a</a:t>
            </a:r>
            <a:r>
              <a:rPr sz="1267" b="1" spc="-59" dirty="0">
                <a:latin typeface="Georgia"/>
                <a:cs typeface="Georgia"/>
              </a:rPr>
              <a:t>si</a:t>
            </a:r>
            <a:r>
              <a:rPr sz="1267" b="1" dirty="0">
                <a:latin typeface="Georgia"/>
                <a:cs typeface="Georgia"/>
              </a:rPr>
              <a:t>s</a:t>
            </a:r>
            <a:r>
              <a:rPr sz="1267" b="1" spc="23" dirty="0">
                <a:latin typeface="Georgia"/>
                <a:cs typeface="Georgia"/>
              </a:rPr>
              <a:t> </a:t>
            </a:r>
            <a:r>
              <a:rPr sz="1267" b="1" spc="79" dirty="0">
                <a:latin typeface="Georgia"/>
                <a:cs typeface="Georgia"/>
              </a:rPr>
              <a:t>k</a:t>
            </a:r>
            <a:r>
              <a:rPr sz="1267" b="1" spc="-25" dirty="0">
                <a:latin typeface="Georgia"/>
                <a:cs typeface="Georgia"/>
              </a:rPr>
              <a:t>o</a:t>
            </a:r>
            <a:r>
              <a:rPr sz="1267" b="1" dirty="0">
                <a:latin typeface="Georgia"/>
                <a:cs typeface="Georgia"/>
              </a:rPr>
              <a:t>n</a:t>
            </a:r>
            <a:r>
              <a:rPr sz="1267" b="1" spc="-19" dirty="0">
                <a:latin typeface="Georgia"/>
                <a:cs typeface="Georgia"/>
              </a:rPr>
              <a:t>t</a:t>
            </a:r>
            <a:r>
              <a:rPr sz="1267" b="1" spc="-145" dirty="0">
                <a:latin typeface="Georgia"/>
                <a:cs typeface="Georgia"/>
              </a:rPr>
              <a:t>e</a:t>
            </a:r>
            <a:r>
              <a:rPr sz="1267" b="1" dirty="0">
                <a:latin typeface="Georgia"/>
                <a:cs typeface="Georgia"/>
              </a:rPr>
              <a:t>n                                              </a:t>
            </a:r>
            <a:r>
              <a:rPr sz="1267" b="1" spc="251" dirty="0">
                <a:latin typeface="Georgia"/>
                <a:cs typeface="Georgia"/>
              </a:rPr>
              <a:t> </a:t>
            </a:r>
            <a:r>
              <a:rPr sz="1267" b="1" spc="45" dirty="0">
                <a:latin typeface="Georgia"/>
                <a:cs typeface="Georgia"/>
              </a:rPr>
              <a:t>p</a:t>
            </a:r>
            <a:r>
              <a:rPr sz="1267" b="1" spc="59" dirty="0">
                <a:latin typeface="Georgia"/>
                <a:cs typeface="Georgia"/>
              </a:rPr>
              <a:t>e</a:t>
            </a:r>
            <a:r>
              <a:rPr sz="1267" b="1" dirty="0">
                <a:latin typeface="Georgia"/>
                <a:cs typeface="Georgia"/>
              </a:rPr>
              <a:t>m</a:t>
            </a:r>
            <a:r>
              <a:rPr sz="1267" b="1" spc="-239" dirty="0">
                <a:latin typeface="Georgia"/>
                <a:cs typeface="Georgia"/>
              </a:rPr>
              <a:t> </a:t>
            </a:r>
            <a:r>
              <a:rPr sz="1267" b="1" spc="-33" dirty="0">
                <a:latin typeface="Georgia"/>
                <a:cs typeface="Georgia"/>
              </a:rPr>
              <a:t>b</a:t>
            </a:r>
            <a:r>
              <a:rPr sz="1267" b="1" spc="59" dirty="0">
                <a:latin typeface="Georgia"/>
                <a:cs typeface="Georgia"/>
              </a:rPr>
              <a:t>e</a:t>
            </a:r>
            <a:r>
              <a:rPr sz="1267" b="1" spc="-45" dirty="0">
                <a:latin typeface="Georgia"/>
                <a:cs typeface="Georgia"/>
              </a:rPr>
              <a:t>l</a:t>
            </a:r>
            <a:r>
              <a:rPr sz="1267" b="1" spc="-72" dirty="0">
                <a:latin typeface="Georgia"/>
                <a:cs typeface="Georgia"/>
              </a:rPr>
              <a:t>a</a:t>
            </a:r>
            <a:r>
              <a:rPr sz="1267" b="1" spc="45" dirty="0">
                <a:latin typeface="Georgia"/>
                <a:cs typeface="Georgia"/>
              </a:rPr>
              <a:t>j</a:t>
            </a:r>
            <a:r>
              <a:rPr sz="1267" b="1" spc="-72" dirty="0">
                <a:latin typeface="Georgia"/>
                <a:cs typeface="Georgia"/>
              </a:rPr>
              <a:t>ara</a:t>
            </a:r>
            <a:r>
              <a:rPr sz="1267" b="1" dirty="0">
                <a:latin typeface="Georgia"/>
                <a:cs typeface="Georgia"/>
              </a:rPr>
              <a:t>n</a:t>
            </a:r>
            <a:r>
              <a:rPr sz="1267" b="1" spc="11" dirty="0">
                <a:latin typeface="Georgia"/>
                <a:cs typeface="Georgia"/>
              </a:rPr>
              <a:t> </a:t>
            </a:r>
            <a:r>
              <a:rPr sz="1267" b="1" spc="67" dirty="0">
                <a:latin typeface="Georgia"/>
                <a:cs typeface="Georgia"/>
              </a:rPr>
              <a:t>b</a:t>
            </a:r>
            <a:r>
              <a:rPr sz="1267" b="1" spc="59" dirty="0">
                <a:latin typeface="Georgia"/>
                <a:cs typeface="Georgia"/>
              </a:rPr>
              <a:t>e</a:t>
            </a:r>
            <a:r>
              <a:rPr sz="1267" b="1" spc="-72" dirty="0">
                <a:latin typeface="Georgia"/>
                <a:cs typeface="Georgia"/>
              </a:rPr>
              <a:t>r</a:t>
            </a:r>
            <a:r>
              <a:rPr sz="1267" b="1" spc="-39" dirty="0">
                <a:latin typeface="Georgia"/>
                <a:cs typeface="Georgia"/>
              </a:rPr>
              <a:t>b</a:t>
            </a:r>
            <a:r>
              <a:rPr sz="1267" b="1" spc="25" dirty="0">
                <a:latin typeface="Georgia"/>
                <a:cs typeface="Georgia"/>
              </a:rPr>
              <a:t>a</a:t>
            </a:r>
            <a:r>
              <a:rPr sz="1267" b="1" spc="-59" dirty="0">
                <a:latin typeface="Georgia"/>
                <a:cs typeface="Georgia"/>
              </a:rPr>
              <a:t>si</a:t>
            </a:r>
            <a:r>
              <a:rPr sz="1267" b="1" dirty="0">
                <a:latin typeface="Georgia"/>
                <a:cs typeface="Georgia"/>
              </a:rPr>
              <a:t>s</a:t>
            </a:r>
            <a:r>
              <a:rPr sz="1267" b="1" spc="23" dirty="0">
                <a:latin typeface="Georgia"/>
                <a:cs typeface="Georgia"/>
              </a:rPr>
              <a:t> </a:t>
            </a:r>
            <a:r>
              <a:rPr sz="1267" b="1" spc="79" dirty="0">
                <a:latin typeface="Georgia"/>
                <a:cs typeface="Georgia"/>
              </a:rPr>
              <a:t>k</a:t>
            </a:r>
            <a:r>
              <a:rPr sz="1267" b="1" spc="-119" dirty="0">
                <a:latin typeface="Georgia"/>
                <a:cs typeface="Georgia"/>
              </a:rPr>
              <a:t>o</a:t>
            </a:r>
            <a:r>
              <a:rPr sz="1267" b="1" spc="-19" dirty="0">
                <a:latin typeface="Georgia"/>
                <a:cs typeface="Georgia"/>
              </a:rPr>
              <a:t>m</a:t>
            </a:r>
            <a:r>
              <a:rPr sz="1267" b="1" spc="45" dirty="0">
                <a:latin typeface="Georgia"/>
                <a:cs typeface="Georgia"/>
              </a:rPr>
              <a:t>p</a:t>
            </a:r>
            <a:r>
              <a:rPr sz="1267" b="1" spc="-39" dirty="0">
                <a:latin typeface="Georgia"/>
                <a:cs typeface="Georgia"/>
              </a:rPr>
              <a:t>e</a:t>
            </a:r>
            <a:r>
              <a:rPr sz="1267" b="1" spc="-12" dirty="0">
                <a:latin typeface="Georgia"/>
                <a:cs typeface="Georgia"/>
              </a:rPr>
              <a:t>t</a:t>
            </a:r>
            <a:r>
              <a:rPr sz="1267" b="1" spc="59" dirty="0">
                <a:latin typeface="Georgia"/>
                <a:cs typeface="Georgia"/>
              </a:rPr>
              <a:t>e</a:t>
            </a:r>
            <a:r>
              <a:rPr sz="1267" b="1" spc="-100" dirty="0">
                <a:latin typeface="Georgia"/>
                <a:cs typeface="Georgia"/>
              </a:rPr>
              <a:t>n</a:t>
            </a:r>
            <a:r>
              <a:rPr sz="1267" b="1" spc="-67" dirty="0">
                <a:latin typeface="Georgia"/>
                <a:cs typeface="Georgia"/>
              </a:rPr>
              <a:t>s</a:t>
            </a:r>
            <a:r>
              <a:rPr sz="1267" b="1" dirty="0">
                <a:latin typeface="Georgia"/>
                <a:cs typeface="Georgia"/>
              </a:rPr>
              <a:t>i </a:t>
            </a:r>
            <a:endParaRPr sz="1267">
              <a:latin typeface="Georgia"/>
              <a:cs typeface="Georgia"/>
            </a:endParaRPr>
          </a:p>
          <a:p>
            <a:pPr marL="1006660" marR="3709815">
              <a:lnSpc>
                <a:spcPts val="1439"/>
              </a:lnSpc>
              <a:spcBef>
                <a:spcPts val="1217"/>
              </a:spcBef>
            </a:pPr>
            <a:r>
              <a:rPr sz="1267" b="1" spc="45" dirty="0">
                <a:latin typeface="Georgia"/>
                <a:cs typeface="Georgia"/>
              </a:rPr>
              <a:t>p</a:t>
            </a:r>
            <a:r>
              <a:rPr sz="1267" b="1" spc="25" dirty="0">
                <a:latin typeface="Georgia"/>
                <a:cs typeface="Georgia"/>
              </a:rPr>
              <a:t>r</a:t>
            </a:r>
            <a:r>
              <a:rPr sz="1267" b="1" spc="72" dirty="0">
                <a:latin typeface="Georgia"/>
                <a:cs typeface="Georgia"/>
              </a:rPr>
              <a:t>o</a:t>
            </a:r>
            <a:r>
              <a:rPr sz="1267" b="1" spc="52" dirty="0">
                <a:latin typeface="Georgia"/>
                <a:cs typeface="Georgia"/>
              </a:rPr>
              <a:t>g</a:t>
            </a:r>
            <a:r>
              <a:rPr sz="1267" b="1" spc="-72" dirty="0">
                <a:latin typeface="Georgia"/>
                <a:cs typeface="Georgia"/>
              </a:rPr>
              <a:t>ra</a:t>
            </a:r>
            <a:r>
              <a:rPr sz="1267" b="1" dirty="0">
                <a:latin typeface="Georgia"/>
                <a:cs typeface="Georgia"/>
              </a:rPr>
              <a:t>m</a:t>
            </a:r>
            <a:r>
              <a:rPr sz="1267" b="1" spc="-25" dirty="0">
                <a:latin typeface="Georgia"/>
                <a:cs typeface="Georgia"/>
              </a:rPr>
              <a:t> </a:t>
            </a:r>
            <a:r>
              <a:rPr sz="1267" b="1" spc="67" dirty="0">
                <a:latin typeface="Georgia"/>
                <a:cs typeface="Georgia"/>
              </a:rPr>
              <a:t>b</a:t>
            </a:r>
            <a:r>
              <a:rPr sz="1267" b="1" spc="-39" dirty="0">
                <a:latin typeface="Georgia"/>
                <a:cs typeface="Georgia"/>
              </a:rPr>
              <a:t>e</a:t>
            </a:r>
            <a:r>
              <a:rPr sz="1267" b="1" spc="25" dirty="0">
                <a:latin typeface="Georgia"/>
                <a:cs typeface="Georgia"/>
              </a:rPr>
              <a:t>r</a:t>
            </a:r>
            <a:r>
              <a:rPr sz="1267" b="1" spc="-39" dirty="0">
                <a:latin typeface="Georgia"/>
                <a:cs typeface="Georgia"/>
              </a:rPr>
              <a:t>b</a:t>
            </a:r>
            <a:r>
              <a:rPr sz="1267" b="1" spc="-72" dirty="0">
                <a:latin typeface="Georgia"/>
                <a:cs typeface="Georgia"/>
              </a:rPr>
              <a:t>a</a:t>
            </a:r>
            <a:r>
              <a:rPr sz="1267" b="1" spc="-67" dirty="0">
                <a:latin typeface="Georgia"/>
                <a:cs typeface="Georgia"/>
              </a:rPr>
              <a:t>s</a:t>
            </a:r>
            <a:r>
              <a:rPr sz="1267" b="1" spc="39" dirty="0">
                <a:latin typeface="Georgia"/>
                <a:cs typeface="Georgia"/>
              </a:rPr>
              <a:t>i</a:t>
            </a:r>
            <a:r>
              <a:rPr sz="1267" b="1" dirty="0">
                <a:latin typeface="Georgia"/>
                <a:cs typeface="Georgia"/>
              </a:rPr>
              <a:t>s</a:t>
            </a:r>
            <a:r>
              <a:rPr sz="1267" b="1" spc="-76" dirty="0">
                <a:latin typeface="Georgia"/>
                <a:cs typeface="Georgia"/>
              </a:rPr>
              <a:t> </a:t>
            </a:r>
            <a:r>
              <a:rPr sz="1267" b="1" spc="79" dirty="0">
                <a:latin typeface="Georgia"/>
                <a:cs typeface="Georgia"/>
              </a:rPr>
              <a:t>k</a:t>
            </a:r>
            <a:r>
              <a:rPr sz="1267" b="1" spc="-39" dirty="0">
                <a:latin typeface="Georgia"/>
                <a:cs typeface="Georgia"/>
              </a:rPr>
              <a:t>e</a:t>
            </a:r>
            <a:r>
              <a:rPr sz="1267" b="1" dirty="0">
                <a:latin typeface="Georgia"/>
                <a:cs typeface="Georgia"/>
              </a:rPr>
              <a:t>t</a:t>
            </a:r>
            <a:r>
              <a:rPr sz="1267" b="1" spc="-239" dirty="0">
                <a:latin typeface="Georgia"/>
                <a:cs typeface="Georgia"/>
              </a:rPr>
              <a:t> </a:t>
            </a:r>
            <a:r>
              <a:rPr sz="1267" b="1" spc="-39" dirty="0">
                <a:latin typeface="Georgia"/>
                <a:cs typeface="Georgia"/>
              </a:rPr>
              <a:t>e</a:t>
            </a:r>
            <a:r>
              <a:rPr sz="1267" b="1" spc="-72" dirty="0">
                <a:latin typeface="Georgia"/>
                <a:cs typeface="Georgia"/>
              </a:rPr>
              <a:t>r</a:t>
            </a:r>
            <a:r>
              <a:rPr sz="1267" b="1" spc="39" dirty="0">
                <a:latin typeface="Georgia"/>
                <a:cs typeface="Georgia"/>
              </a:rPr>
              <a:t>s</a:t>
            </a:r>
            <a:r>
              <a:rPr sz="1267" b="1" spc="-39" dirty="0">
                <a:latin typeface="Georgia"/>
                <a:cs typeface="Georgia"/>
              </a:rPr>
              <a:t>e</a:t>
            </a:r>
            <a:r>
              <a:rPr sz="1267" b="1" spc="-59" dirty="0">
                <a:latin typeface="Georgia"/>
                <a:cs typeface="Georgia"/>
              </a:rPr>
              <a:t>d</a:t>
            </a:r>
            <a:r>
              <a:rPr sz="1267" b="1" spc="39" dirty="0">
                <a:latin typeface="Georgia"/>
                <a:cs typeface="Georgia"/>
              </a:rPr>
              <a:t>i</a:t>
            </a:r>
            <a:r>
              <a:rPr sz="1267" b="1" spc="-72" dirty="0">
                <a:latin typeface="Georgia"/>
                <a:cs typeface="Georgia"/>
              </a:rPr>
              <a:t>aa</a:t>
            </a:r>
            <a:r>
              <a:rPr sz="1267" b="1" dirty="0">
                <a:latin typeface="Georgia"/>
                <a:cs typeface="Georgia"/>
              </a:rPr>
              <a:t>n                                                    </a:t>
            </a:r>
            <a:r>
              <a:rPr sz="1267" b="1" spc="135" dirty="0">
                <a:latin typeface="Georgia"/>
                <a:cs typeface="Georgia"/>
              </a:rPr>
              <a:t> </a:t>
            </a:r>
            <a:r>
              <a:rPr sz="1267" b="1" spc="45" dirty="0">
                <a:latin typeface="Georgia"/>
                <a:cs typeface="Georgia"/>
              </a:rPr>
              <a:t>p</a:t>
            </a:r>
            <a:r>
              <a:rPr sz="1267" b="1" spc="25" dirty="0">
                <a:latin typeface="Georgia"/>
                <a:cs typeface="Georgia"/>
              </a:rPr>
              <a:t>r</a:t>
            </a:r>
            <a:r>
              <a:rPr sz="1267" b="1" spc="72" dirty="0">
                <a:latin typeface="Georgia"/>
                <a:cs typeface="Georgia"/>
              </a:rPr>
              <a:t>o</a:t>
            </a:r>
            <a:r>
              <a:rPr sz="1267" b="1" spc="52" dirty="0">
                <a:latin typeface="Georgia"/>
                <a:cs typeface="Georgia"/>
              </a:rPr>
              <a:t>g</a:t>
            </a:r>
            <a:r>
              <a:rPr sz="1267" b="1" spc="-72" dirty="0">
                <a:latin typeface="Georgia"/>
                <a:cs typeface="Georgia"/>
              </a:rPr>
              <a:t>ra</a:t>
            </a:r>
            <a:r>
              <a:rPr sz="1267" b="1" dirty="0">
                <a:latin typeface="Georgia"/>
                <a:cs typeface="Georgia"/>
              </a:rPr>
              <a:t>m</a:t>
            </a:r>
            <a:r>
              <a:rPr sz="1267" b="1" spc="-25" dirty="0">
                <a:latin typeface="Georgia"/>
                <a:cs typeface="Georgia"/>
              </a:rPr>
              <a:t> </a:t>
            </a:r>
            <a:r>
              <a:rPr sz="1267" b="1" spc="59" dirty="0">
                <a:latin typeface="Georgia"/>
                <a:cs typeface="Georgia"/>
              </a:rPr>
              <a:t>b</a:t>
            </a:r>
            <a:r>
              <a:rPr sz="1267" b="1" spc="-39" dirty="0">
                <a:latin typeface="Georgia"/>
                <a:cs typeface="Georgia"/>
              </a:rPr>
              <a:t>e</a:t>
            </a:r>
            <a:r>
              <a:rPr sz="1267" b="1" spc="25" dirty="0">
                <a:latin typeface="Georgia"/>
                <a:cs typeface="Georgia"/>
              </a:rPr>
              <a:t>r</a:t>
            </a:r>
            <a:r>
              <a:rPr sz="1267" b="1" spc="-39" dirty="0">
                <a:latin typeface="Georgia"/>
                <a:cs typeface="Georgia"/>
              </a:rPr>
              <a:t>b</a:t>
            </a:r>
            <a:r>
              <a:rPr sz="1267" b="1" spc="-72" dirty="0">
                <a:latin typeface="Georgia"/>
                <a:cs typeface="Georgia"/>
              </a:rPr>
              <a:t>a</a:t>
            </a:r>
            <a:r>
              <a:rPr sz="1267" b="1" spc="-67" dirty="0">
                <a:latin typeface="Georgia"/>
                <a:cs typeface="Georgia"/>
              </a:rPr>
              <a:t>s</a:t>
            </a:r>
            <a:r>
              <a:rPr sz="1267" b="1" spc="39" dirty="0">
                <a:latin typeface="Georgia"/>
                <a:cs typeface="Georgia"/>
              </a:rPr>
              <a:t>i</a:t>
            </a:r>
            <a:r>
              <a:rPr sz="1267" b="1" dirty="0">
                <a:latin typeface="Georgia"/>
                <a:cs typeface="Georgia"/>
              </a:rPr>
              <a:t>s</a:t>
            </a:r>
            <a:r>
              <a:rPr sz="1267" b="1" spc="-76" dirty="0">
                <a:latin typeface="Georgia"/>
                <a:cs typeface="Georgia"/>
              </a:rPr>
              <a:t> </a:t>
            </a:r>
            <a:r>
              <a:rPr sz="1267" b="1" spc="79" dirty="0">
                <a:latin typeface="Georgia"/>
                <a:cs typeface="Georgia"/>
              </a:rPr>
              <a:t>k</a:t>
            </a:r>
            <a:r>
              <a:rPr sz="1267" b="1" spc="-39" dirty="0">
                <a:latin typeface="Georgia"/>
                <a:cs typeface="Georgia"/>
              </a:rPr>
              <a:t>eb</a:t>
            </a:r>
            <a:r>
              <a:rPr sz="1267" b="1" spc="19" dirty="0">
                <a:latin typeface="Georgia"/>
                <a:cs typeface="Georgia"/>
              </a:rPr>
              <a:t>u</a:t>
            </a:r>
            <a:r>
              <a:rPr sz="1267" b="1" spc="-19" dirty="0">
                <a:latin typeface="Georgia"/>
                <a:cs typeface="Georgia"/>
              </a:rPr>
              <a:t>t</a:t>
            </a:r>
            <a:r>
              <a:rPr sz="1267" b="1" spc="-79" dirty="0">
                <a:latin typeface="Georgia"/>
                <a:cs typeface="Georgia"/>
              </a:rPr>
              <a:t>u</a:t>
            </a:r>
            <a:r>
              <a:rPr sz="1267" b="1" spc="12" dirty="0">
                <a:latin typeface="Georgia"/>
                <a:cs typeface="Georgia"/>
              </a:rPr>
              <a:t>h</a:t>
            </a:r>
            <a:r>
              <a:rPr sz="1267" b="1" spc="-72" dirty="0">
                <a:latin typeface="Georgia"/>
                <a:cs typeface="Georgia"/>
              </a:rPr>
              <a:t>a</a:t>
            </a:r>
            <a:r>
              <a:rPr sz="1267" b="1" dirty="0">
                <a:latin typeface="Georgia"/>
                <a:cs typeface="Georgia"/>
              </a:rPr>
              <a:t>n</a:t>
            </a:r>
            <a:endParaRPr sz="1267">
              <a:latin typeface="Georgia"/>
              <a:cs typeface="Georgia"/>
            </a:endParaRPr>
          </a:p>
          <a:p>
            <a:pPr marL="742953" marR="3475762" algn="ctr">
              <a:lnSpc>
                <a:spcPts val="1907"/>
              </a:lnSpc>
              <a:spcBef>
                <a:spcPts val="2451"/>
              </a:spcBef>
            </a:pPr>
            <a:r>
              <a:rPr sz="1600" spc="-39" dirty="0">
                <a:solidFill>
                  <a:srgbClr val="FDFFFD"/>
                </a:solidFill>
                <a:latin typeface="Calibri"/>
                <a:cs typeface="Calibri"/>
              </a:rPr>
              <a:t>S</a:t>
            </a:r>
            <a:r>
              <a:rPr sz="1600" spc="33" dirty="0">
                <a:solidFill>
                  <a:srgbClr val="FDFFFD"/>
                </a:solidFill>
                <a:latin typeface="Calibri"/>
                <a:cs typeface="Calibri"/>
              </a:rPr>
              <a:t>a</a:t>
            </a:r>
            <a:r>
              <a:rPr sz="1600" spc="-33" dirty="0">
                <a:solidFill>
                  <a:srgbClr val="FDFFFD"/>
                </a:solidFill>
                <a:latin typeface="Calibri"/>
                <a:cs typeface="Calibri"/>
              </a:rPr>
              <a:t>t</a:t>
            </a:r>
            <a:r>
              <a:rPr sz="1600" spc="-39" dirty="0">
                <a:solidFill>
                  <a:srgbClr val="FDFFFD"/>
                </a:solidFill>
                <a:latin typeface="Calibri"/>
                <a:cs typeface="Calibri"/>
              </a:rPr>
              <a:t>u</a:t>
            </a:r>
            <a:r>
              <a:rPr sz="1600" spc="33" dirty="0">
                <a:solidFill>
                  <a:srgbClr val="FDFFFD"/>
                </a:solidFill>
                <a:latin typeface="Calibri"/>
                <a:cs typeface="Calibri"/>
              </a:rPr>
              <a:t>a</a:t>
            </a:r>
            <a:r>
              <a:rPr sz="1600" dirty="0">
                <a:solidFill>
                  <a:srgbClr val="FDFFFD"/>
                </a:solidFill>
                <a:latin typeface="Calibri"/>
                <a:cs typeface="Calibri"/>
              </a:rPr>
              <a:t>n</a:t>
            </a:r>
            <a:r>
              <a:rPr sz="1600" spc="-5" dirty="0">
                <a:solidFill>
                  <a:srgbClr val="FDFFFD"/>
                </a:solidFill>
                <a:latin typeface="Calibri"/>
                <a:cs typeface="Calibri"/>
              </a:rPr>
              <a:t> </a:t>
            </a:r>
            <a:r>
              <a:rPr sz="1600" spc="-39" dirty="0">
                <a:solidFill>
                  <a:srgbClr val="FDFFFD"/>
                </a:solidFill>
                <a:latin typeface="Calibri"/>
                <a:cs typeface="Calibri"/>
              </a:rPr>
              <a:t>p</a:t>
            </a:r>
            <a:r>
              <a:rPr sz="1600"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d</a:t>
            </a:r>
            <a:r>
              <a:rPr sz="1600" spc="33" dirty="0">
                <a:solidFill>
                  <a:srgbClr val="FDFFFD"/>
                </a:solidFill>
                <a:latin typeface="Calibri"/>
                <a:cs typeface="Calibri"/>
              </a:rPr>
              <a:t>i</a:t>
            </a:r>
            <a:r>
              <a:rPr sz="1600" spc="-39" dirty="0">
                <a:solidFill>
                  <a:srgbClr val="FDFFFD"/>
                </a:solidFill>
                <a:latin typeface="Calibri"/>
                <a:cs typeface="Calibri"/>
              </a:rPr>
              <a:t>d</a:t>
            </a:r>
            <a:r>
              <a:rPr sz="1600" spc="33" dirty="0">
                <a:solidFill>
                  <a:srgbClr val="FDFFFD"/>
                </a:solidFill>
                <a:latin typeface="Calibri"/>
                <a:cs typeface="Calibri"/>
              </a:rPr>
              <a:t>i</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 </a:t>
            </a:r>
            <a:r>
              <a:rPr sz="1600" spc="-45" dirty="0">
                <a:solidFill>
                  <a:srgbClr val="FDFFFD"/>
                </a:solidFill>
                <a:latin typeface="Calibri"/>
                <a:cs typeface="Calibri"/>
              </a:rPr>
              <a:t>h</a:t>
            </a:r>
            <a:r>
              <a:rPr sz="1600" spc="33" dirty="0">
                <a:solidFill>
                  <a:srgbClr val="FDFFFD"/>
                </a:solidFill>
                <a:latin typeface="Calibri"/>
                <a:cs typeface="Calibri"/>
              </a:rPr>
              <a:t>a</a:t>
            </a:r>
            <a:r>
              <a:rPr sz="1600" spc="-59" dirty="0">
                <a:solidFill>
                  <a:srgbClr val="FDFFFD"/>
                </a:solidFill>
                <a:latin typeface="Calibri"/>
                <a:cs typeface="Calibri"/>
              </a:rPr>
              <a:t>r</a:t>
            </a:r>
            <a:r>
              <a:rPr sz="1600" spc="-39" dirty="0">
                <a:solidFill>
                  <a:srgbClr val="FDFFFD"/>
                </a:solidFill>
                <a:latin typeface="Calibri"/>
                <a:cs typeface="Calibri"/>
              </a:rPr>
              <a:t>u</a:t>
            </a:r>
            <a:r>
              <a:rPr sz="1600" dirty="0">
                <a:solidFill>
                  <a:srgbClr val="FDFFFD"/>
                </a:solidFill>
                <a:latin typeface="Calibri"/>
                <a:cs typeface="Calibri"/>
              </a:rPr>
              <a:t>s</a:t>
            </a:r>
            <a:r>
              <a:rPr sz="1600" spc="12" dirty="0">
                <a:solidFill>
                  <a:srgbClr val="FDFFFD"/>
                </a:solidFill>
                <a:latin typeface="Calibri"/>
                <a:cs typeface="Calibri"/>
              </a:rPr>
              <a:t> </a:t>
            </a:r>
            <a:r>
              <a:rPr sz="1600" spc="-39" dirty="0">
                <a:solidFill>
                  <a:srgbClr val="FDFFFD"/>
                </a:solidFill>
                <a:latin typeface="Calibri"/>
                <a:cs typeface="Calibri"/>
              </a:rPr>
              <a:t>b</a:t>
            </a:r>
            <a:r>
              <a:rPr sz="1600" dirty="0">
                <a:solidFill>
                  <a:srgbClr val="FDFFFD"/>
                </a:solidFill>
                <a:latin typeface="Calibri"/>
                <a:cs typeface="Calibri"/>
              </a:rPr>
              <a:t>e</a:t>
            </a:r>
            <a:r>
              <a:rPr sz="1600" spc="-52" dirty="0">
                <a:solidFill>
                  <a:srgbClr val="FDFFFD"/>
                </a:solidFill>
                <a:latin typeface="Calibri"/>
                <a:cs typeface="Calibri"/>
              </a:rPr>
              <a:t>r</a:t>
            </a:r>
            <a:r>
              <a:rPr sz="1600" spc="-45" dirty="0">
                <a:solidFill>
                  <a:srgbClr val="FDFFFD"/>
                </a:solidFill>
                <a:latin typeface="Calibri"/>
                <a:cs typeface="Calibri"/>
              </a:rPr>
              <a:t>b</a:t>
            </a:r>
            <a:r>
              <a:rPr sz="1600" dirty="0">
                <a:solidFill>
                  <a:srgbClr val="FDFFFD"/>
                </a:solidFill>
                <a:latin typeface="Calibri"/>
                <a:cs typeface="Calibri"/>
              </a:rPr>
              <a:t>e</a:t>
            </a:r>
            <a:r>
              <a:rPr sz="1600" spc="-39" dirty="0">
                <a:solidFill>
                  <a:srgbClr val="FDFFFD"/>
                </a:solidFill>
                <a:latin typeface="Calibri"/>
                <a:cs typeface="Calibri"/>
              </a:rPr>
              <a:t>n</a:t>
            </a:r>
            <a:r>
              <a:rPr sz="1600" spc="33" dirty="0">
                <a:solidFill>
                  <a:srgbClr val="FDFFFD"/>
                </a:solidFill>
                <a:latin typeface="Calibri"/>
                <a:cs typeface="Calibri"/>
              </a:rPr>
              <a:t>a</a:t>
            </a:r>
            <a:r>
              <a:rPr sz="1600" dirty="0">
                <a:solidFill>
                  <a:srgbClr val="FDFFFD"/>
                </a:solidFill>
                <a:latin typeface="Calibri"/>
                <a:cs typeface="Calibri"/>
              </a:rPr>
              <a:t>h</a:t>
            </a:r>
            <a:r>
              <a:rPr sz="1600" spc="92" dirty="0">
                <a:solidFill>
                  <a:srgbClr val="FDFFFD"/>
                </a:solidFill>
                <a:latin typeface="Calibri"/>
                <a:cs typeface="Calibri"/>
              </a:rPr>
              <a:t> </a:t>
            </a:r>
            <a:r>
              <a:rPr sz="1600" spc="-79" dirty="0">
                <a:solidFill>
                  <a:srgbClr val="FDFFFD"/>
                </a:solidFill>
                <a:latin typeface="Calibri"/>
                <a:cs typeface="Calibri"/>
              </a:rPr>
              <a:t>m</a:t>
            </a:r>
            <a:r>
              <a:rPr sz="1600" spc="5" dirty="0">
                <a:solidFill>
                  <a:srgbClr val="FDFFFD"/>
                </a:solidFill>
                <a:latin typeface="Calibri"/>
                <a:cs typeface="Calibri"/>
              </a:rPr>
              <a:t>e</a:t>
            </a:r>
            <a:r>
              <a:rPr sz="1600" spc="-39" dirty="0">
                <a:solidFill>
                  <a:srgbClr val="FDFFFD"/>
                </a:solidFill>
                <a:latin typeface="Calibri"/>
                <a:cs typeface="Calibri"/>
              </a:rPr>
              <a:t>nt</a:t>
            </a:r>
            <a:r>
              <a:rPr sz="1600" spc="-59" dirty="0">
                <a:solidFill>
                  <a:srgbClr val="FDFFFD"/>
                </a:solidFill>
                <a:latin typeface="Calibri"/>
                <a:cs typeface="Calibri"/>
              </a:rPr>
              <a:t>r</a:t>
            </a:r>
            <a:r>
              <a:rPr sz="1600" spc="33" dirty="0">
                <a:solidFill>
                  <a:srgbClr val="FDFFFD"/>
                </a:solidFill>
                <a:latin typeface="Calibri"/>
                <a:cs typeface="Calibri"/>
              </a:rPr>
              <a:t>a</a:t>
            </a:r>
            <a:r>
              <a:rPr sz="1600" spc="-39" dirty="0">
                <a:solidFill>
                  <a:srgbClr val="FDFFFD"/>
                </a:solidFill>
                <a:latin typeface="Calibri"/>
                <a:cs typeface="Calibri"/>
              </a:rPr>
              <a:t>n</a:t>
            </a:r>
            <a:r>
              <a:rPr sz="1600" spc="72" dirty="0">
                <a:solidFill>
                  <a:srgbClr val="FDFFFD"/>
                </a:solidFill>
                <a:latin typeface="Calibri"/>
                <a:cs typeface="Calibri"/>
              </a:rPr>
              <a:t>s</a:t>
            </a:r>
            <a:r>
              <a:rPr sz="1600" spc="12" dirty="0">
                <a:solidFill>
                  <a:srgbClr val="FDFFFD"/>
                </a:solidFill>
                <a:latin typeface="Calibri"/>
                <a:cs typeface="Calibri"/>
              </a:rPr>
              <a:t>f</a:t>
            </a:r>
            <a:r>
              <a:rPr sz="1600" spc="-45" dirty="0">
                <a:solidFill>
                  <a:srgbClr val="FDFFFD"/>
                </a:solidFill>
                <a:latin typeface="Calibri"/>
                <a:cs typeface="Calibri"/>
              </a:rPr>
              <a:t>o</a:t>
            </a:r>
            <a:r>
              <a:rPr sz="1600" spc="-52" dirty="0">
                <a:solidFill>
                  <a:srgbClr val="FDFFFD"/>
                </a:solidFill>
                <a:latin typeface="Calibri"/>
                <a:cs typeface="Calibri"/>
              </a:rPr>
              <a:t>r</a:t>
            </a:r>
            <a:r>
              <a:rPr sz="1600" spc="-79" dirty="0">
                <a:solidFill>
                  <a:srgbClr val="FDFFFD"/>
                </a:solidFill>
                <a:latin typeface="Calibri"/>
                <a:cs typeface="Calibri"/>
              </a:rPr>
              <a:t>m</a:t>
            </a:r>
            <a:r>
              <a:rPr sz="1600" spc="33" dirty="0">
                <a:solidFill>
                  <a:srgbClr val="FDFFFD"/>
                </a:solidFill>
                <a:latin typeface="Calibri"/>
                <a:cs typeface="Calibri"/>
              </a:rPr>
              <a:t>a</a:t>
            </a:r>
            <a:r>
              <a:rPr sz="1600" spc="72" dirty="0">
                <a:solidFill>
                  <a:srgbClr val="FDFFFD"/>
                </a:solidFill>
                <a:latin typeface="Calibri"/>
                <a:cs typeface="Calibri"/>
              </a:rPr>
              <a:t>s</a:t>
            </a:r>
            <a:r>
              <a:rPr sz="1600" spc="33" dirty="0">
                <a:solidFill>
                  <a:srgbClr val="FDFFFD"/>
                </a:solidFill>
                <a:latin typeface="Calibri"/>
                <a:cs typeface="Calibri"/>
              </a:rPr>
              <a:t>i</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r>
              <a:rPr sz="1600" spc="-105"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i</a:t>
            </a:r>
            <a:r>
              <a:rPr sz="1600" spc="-59" dirty="0">
                <a:solidFill>
                  <a:srgbClr val="FDFFFD"/>
                </a:solidFill>
                <a:latin typeface="Calibri"/>
                <a:cs typeface="Calibri"/>
              </a:rPr>
              <a:t>r</a:t>
            </a:r>
            <a:r>
              <a:rPr sz="1600" spc="33" dirty="0">
                <a:solidFill>
                  <a:srgbClr val="FDFFFD"/>
                </a:solidFill>
                <a:latin typeface="Calibri"/>
                <a:cs typeface="Calibri"/>
              </a:rPr>
              <a:t>i</a:t>
            </a:r>
            <a:r>
              <a:rPr sz="1600" spc="-45" dirty="0">
                <a:solidFill>
                  <a:srgbClr val="FDFFFD"/>
                </a:solidFill>
                <a:latin typeface="Calibri"/>
                <a:cs typeface="Calibri"/>
              </a:rPr>
              <a:t>n</a:t>
            </a:r>
            <a:r>
              <a:rPr sz="1600" spc="-25" dirty="0">
                <a:solidFill>
                  <a:srgbClr val="FDFFFD"/>
                </a:solidFill>
                <a:latin typeface="Calibri"/>
                <a:cs typeface="Calibri"/>
              </a:rPr>
              <a:t>y</a:t>
            </a:r>
            <a:r>
              <a:rPr sz="1600" dirty="0">
                <a:solidFill>
                  <a:srgbClr val="FDFFFD"/>
                </a:solidFill>
                <a:latin typeface="Calibri"/>
                <a:cs typeface="Calibri"/>
              </a:rPr>
              <a:t>a</a:t>
            </a:r>
            <a:r>
              <a:rPr sz="1600" spc="-25" dirty="0">
                <a:solidFill>
                  <a:srgbClr val="FDFFFD"/>
                </a:solidFill>
                <a:latin typeface="Calibri"/>
                <a:cs typeface="Calibri"/>
              </a:rPr>
              <a:t> </a:t>
            </a:r>
            <a:r>
              <a:rPr sz="1600" spc="72" dirty="0">
                <a:solidFill>
                  <a:srgbClr val="FDFFFD"/>
                </a:solidFill>
                <a:latin typeface="Calibri"/>
                <a:cs typeface="Calibri"/>
              </a:rPr>
              <a:t>s</a:t>
            </a:r>
            <a:r>
              <a:rPr sz="1600" dirty="0">
                <a:solidFill>
                  <a:srgbClr val="FDFFFD"/>
                </a:solidFill>
                <a:latin typeface="Calibri"/>
                <a:cs typeface="Calibri"/>
              </a:rPr>
              <a:t>e</a:t>
            </a:r>
            <a:r>
              <a:rPr sz="1600" spc="72" dirty="0">
                <a:solidFill>
                  <a:srgbClr val="FDFFFD"/>
                </a:solidFill>
                <a:latin typeface="Calibri"/>
                <a:cs typeface="Calibri"/>
              </a:rPr>
              <a:t>s</a:t>
            </a:r>
            <a:r>
              <a:rPr sz="1600" spc="-39" dirty="0">
                <a:solidFill>
                  <a:srgbClr val="FDFFFD"/>
                </a:solidFill>
                <a:latin typeface="Calibri"/>
                <a:cs typeface="Calibri"/>
              </a:rPr>
              <a:t>u</a:t>
            </a:r>
            <a:r>
              <a:rPr sz="1600" spc="33" dirty="0">
                <a:solidFill>
                  <a:srgbClr val="FDFFFD"/>
                </a:solidFill>
                <a:latin typeface="Calibri"/>
                <a:cs typeface="Calibri"/>
              </a:rPr>
              <a:t>a</a:t>
            </a:r>
            <a:r>
              <a:rPr sz="1600" dirty="0">
                <a:solidFill>
                  <a:srgbClr val="FDFFFD"/>
                </a:solidFill>
                <a:latin typeface="Calibri"/>
                <a:cs typeface="Calibri"/>
              </a:rPr>
              <a:t>i</a:t>
            </a:r>
            <a:r>
              <a:rPr sz="1600" spc="-125" dirty="0">
                <a:solidFill>
                  <a:srgbClr val="FDFFFD"/>
                </a:solidFill>
                <a:latin typeface="Calibri"/>
                <a:cs typeface="Calibri"/>
              </a:rPr>
              <a:t> </a:t>
            </a:r>
            <a:r>
              <a:rPr sz="1600" spc="-39" dirty="0">
                <a:solidFill>
                  <a:srgbClr val="FDFFFD"/>
                </a:solidFill>
                <a:latin typeface="Calibri"/>
                <a:cs typeface="Calibri"/>
              </a:rPr>
              <a:t>d</a:t>
            </a:r>
            <a:r>
              <a:rPr sz="1600" spc="5"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33" dirty="0">
                <a:solidFill>
                  <a:srgbClr val="FDFFFD"/>
                </a:solidFill>
                <a:latin typeface="Calibri"/>
                <a:cs typeface="Calibri"/>
              </a:rPr>
              <a:t>a</a:t>
            </a:r>
            <a:r>
              <a:rPr sz="1600" dirty="0">
                <a:solidFill>
                  <a:srgbClr val="FDFFFD"/>
                </a:solidFill>
                <a:latin typeface="Calibri"/>
                <a:cs typeface="Calibri"/>
              </a:rPr>
              <a:t>n</a:t>
            </a:r>
            <a:r>
              <a:rPr sz="1600" spc="-200" dirty="0">
                <a:solidFill>
                  <a:srgbClr val="FDFFFD"/>
                </a:solidFill>
                <a:latin typeface="Calibri"/>
                <a:cs typeface="Calibri"/>
              </a:rPr>
              <a:t> </a:t>
            </a:r>
            <a:r>
              <a:rPr sz="1600" spc="72" dirty="0">
                <a:solidFill>
                  <a:srgbClr val="FDFFFD"/>
                </a:solidFill>
                <a:latin typeface="Calibri"/>
                <a:cs typeface="Calibri"/>
              </a:rPr>
              <a:t>s</a:t>
            </a:r>
            <a:r>
              <a:rPr sz="1600" spc="33" dirty="0">
                <a:solidFill>
                  <a:srgbClr val="FDFFFD"/>
                </a:solidFill>
                <a:latin typeface="Calibri"/>
                <a:cs typeface="Calibri"/>
              </a:rPr>
              <a:t>i</a:t>
            </a:r>
            <a:r>
              <a:rPr sz="1600" spc="-39" dirty="0">
                <a:solidFill>
                  <a:srgbClr val="FDFFFD"/>
                </a:solidFill>
                <a:latin typeface="Calibri"/>
                <a:cs typeface="Calibri"/>
              </a:rPr>
              <a:t>tu</a:t>
            </a:r>
            <a:r>
              <a:rPr sz="1600" spc="33" dirty="0">
                <a:solidFill>
                  <a:srgbClr val="FDFFFD"/>
                </a:solidFill>
                <a:latin typeface="Calibri"/>
                <a:cs typeface="Calibri"/>
              </a:rPr>
              <a:t>a</a:t>
            </a:r>
            <a:r>
              <a:rPr sz="1600" spc="72" dirty="0">
                <a:solidFill>
                  <a:srgbClr val="FDFFFD"/>
                </a:solidFill>
                <a:latin typeface="Calibri"/>
                <a:cs typeface="Calibri"/>
              </a:rPr>
              <a:t>s</a:t>
            </a:r>
            <a:r>
              <a:rPr sz="1600" dirty="0">
                <a:solidFill>
                  <a:srgbClr val="FDFFFD"/>
                </a:solidFill>
                <a:latin typeface="Calibri"/>
                <a:cs typeface="Calibri"/>
              </a:rPr>
              <a:t>i</a:t>
            </a:r>
            <a:r>
              <a:rPr sz="1600" spc="-125"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a:t>
            </a:r>
            <a:r>
              <a:rPr sz="1600" spc="-200" dirty="0">
                <a:solidFill>
                  <a:srgbClr val="FDFFFD"/>
                </a:solidFill>
                <a:latin typeface="Calibri"/>
                <a:cs typeface="Calibri"/>
              </a:rPr>
              <a:t> </a:t>
            </a:r>
            <a:r>
              <a:rPr sz="1600" spc="-233" dirty="0">
                <a:solidFill>
                  <a:srgbClr val="FDFFFD"/>
                </a:solidFill>
                <a:latin typeface="Calibri"/>
                <a:cs typeface="Calibri"/>
              </a:rPr>
              <a:t>k</a:t>
            </a:r>
            <a:r>
              <a:rPr sz="1600" spc="-45" dirty="0">
                <a:solidFill>
                  <a:srgbClr val="FDFFFD"/>
                </a:solidFill>
                <a:latin typeface="Calibri"/>
                <a:cs typeface="Calibri"/>
              </a:rPr>
              <a:t>o</a:t>
            </a:r>
            <a:r>
              <a:rPr sz="1600" spc="-39" dirty="0">
                <a:solidFill>
                  <a:srgbClr val="FDFFFD"/>
                </a:solidFill>
                <a:latin typeface="Calibri"/>
                <a:cs typeface="Calibri"/>
              </a:rPr>
              <a:t>n</a:t>
            </a:r>
            <a:r>
              <a:rPr sz="1600" spc="-45" dirty="0">
                <a:solidFill>
                  <a:srgbClr val="FDFFFD"/>
                </a:solidFill>
                <a:latin typeface="Calibri"/>
                <a:cs typeface="Calibri"/>
              </a:rPr>
              <a:t>d</a:t>
            </a:r>
            <a:r>
              <a:rPr sz="1600" spc="33" dirty="0">
                <a:solidFill>
                  <a:srgbClr val="FDFFFD"/>
                </a:solidFill>
                <a:latin typeface="Calibri"/>
                <a:cs typeface="Calibri"/>
              </a:rPr>
              <a:t>i</a:t>
            </a:r>
            <a:r>
              <a:rPr sz="1600" spc="72" dirty="0">
                <a:solidFill>
                  <a:srgbClr val="FDFFFD"/>
                </a:solidFill>
                <a:latin typeface="Calibri"/>
                <a:cs typeface="Calibri"/>
              </a:rPr>
              <a:t>s</a:t>
            </a:r>
            <a:r>
              <a:rPr sz="1600" dirty="0">
                <a:solidFill>
                  <a:srgbClr val="FDFFFD"/>
                </a:solidFill>
                <a:latin typeface="Calibri"/>
                <a:cs typeface="Calibri"/>
              </a:rPr>
              <a:t>i </a:t>
            </a:r>
            <a:r>
              <a:rPr sz="1600" spc="33" dirty="0">
                <a:solidFill>
                  <a:srgbClr val="FDFFFD"/>
                </a:solidFill>
                <a:latin typeface="Calibri"/>
                <a:cs typeface="Calibri"/>
              </a:rPr>
              <a:t>li</a:t>
            </a:r>
            <a:r>
              <a:rPr sz="1600" spc="-39" dirty="0">
                <a:solidFill>
                  <a:srgbClr val="FDFFFD"/>
                </a:solidFill>
                <a:latin typeface="Calibri"/>
                <a:cs typeface="Calibri"/>
              </a:rPr>
              <a:t>n</a:t>
            </a:r>
            <a:r>
              <a:rPr sz="1600" spc="45" dirty="0">
                <a:solidFill>
                  <a:srgbClr val="FDFFFD"/>
                </a:solidFill>
                <a:latin typeface="Calibri"/>
                <a:cs typeface="Calibri"/>
              </a:rPr>
              <a:t>g</a:t>
            </a:r>
            <a:r>
              <a:rPr sz="1600" spc="-25" dirty="0">
                <a:solidFill>
                  <a:srgbClr val="FDFFFD"/>
                </a:solidFill>
                <a:latin typeface="Calibri"/>
                <a:cs typeface="Calibri"/>
              </a:rPr>
              <a:t>k</a:t>
            </a:r>
            <a:r>
              <a:rPr sz="1600" spc="-39" dirty="0">
                <a:solidFill>
                  <a:srgbClr val="FDFFFD"/>
                </a:solidFill>
                <a:latin typeface="Calibri"/>
                <a:cs typeface="Calibri"/>
              </a:rPr>
              <a:t>un</a:t>
            </a:r>
            <a:r>
              <a:rPr sz="1600" spc="45" dirty="0">
                <a:solidFill>
                  <a:srgbClr val="FDFFFD"/>
                </a:solidFill>
                <a:latin typeface="Calibri"/>
                <a:cs typeface="Calibri"/>
              </a:rPr>
              <a:t>g</a:t>
            </a:r>
            <a:r>
              <a:rPr sz="1600" spc="33" dirty="0">
                <a:solidFill>
                  <a:srgbClr val="FDFFFD"/>
                </a:solidFill>
                <a:latin typeface="Calibri"/>
                <a:cs typeface="Calibri"/>
              </a:rPr>
              <a:t>a</a:t>
            </a:r>
            <a:r>
              <a:rPr sz="1600" dirty="0">
                <a:solidFill>
                  <a:srgbClr val="FDFFFD"/>
                </a:solidFill>
                <a:latin typeface="Calibri"/>
                <a:cs typeface="Calibri"/>
              </a:rPr>
              <a:t>n</a:t>
            </a:r>
            <a:r>
              <a:rPr sz="1600" spc="-99" dirty="0">
                <a:solidFill>
                  <a:srgbClr val="FDFFFD"/>
                </a:solidFill>
                <a:latin typeface="Calibri"/>
                <a:cs typeface="Calibri"/>
              </a:rPr>
              <a:t> </a:t>
            </a:r>
            <a:r>
              <a:rPr sz="1600" spc="45" dirty="0">
                <a:solidFill>
                  <a:srgbClr val="FDFFFD"/>
                </a:solidFill>
                <a:latin typeface="Calibri"/>
                <a:cs typeface="Calibri"/>
              </a:rPr>
              <a:t>g</a:t>
            </a:r>
            <a:r>
              <a:rPr sz="1600" spc="33" dirty="0">
                <a:solidFill>
                  <a:srgbClr val="FDFFFD"/>
                </a:solidFill>
                <a:latin typeface="Calibri"/>
                <a:cs typeface="Calibri"/>
              </a:rPr>
              <a:t>l</a:t>
            </a:r>
            <a:r>
              <a:rPr sz="1600" spc="-45" dirty="0">
                <a:solidFill>
                  <a:srgbClr val="FDFFFD"/>
                </a:solidFill>
                <a:latin typeface="Calibri"/>
                <a:cs typeface="Calibri"/>
              </a:rPr>
              <a:t>o</a:t>
            </a:r>
            <a:r>
              <a:rPr sz="1600" spc="-39" dirty="0">
                <a:solidFill>
                  <a:srgbClr val="FDFFFD"/>
                </a:solidFill>
                <a:latin typeface="Calibri"/>
                <a:cs typeface="Calibri"/>
              </a:rPr>
              <a:t>b</a:t>
            </a:r>
            <a:r>
              <a:rPr sz="1600" spc="33" dirty="0">
                <a:solidFill>
                  <a:srgbClr val="FDFFFD"/>
                </a:solidFill>
                <a:latin typeface="Calibri"/>
                <a:cs typeface="Calibri"/>
              </a:rPr>
              <a:t>a</a:t>
            </a:r>
            <a:r>
              <a:rPr sz="1600" dirty="0">
                <a:solidFill>
                  <a:srgbClr val="FDFFFD"/>
                </a:solidFill>
                <a:latin typeface="Calibri"/>
                <a:cs typeface="Calibri"/>
              </a:rPr>
              <a:t>l</a:t>
            </a:r>
            <a:r>
              <a:rPr sz="1600" spc="-25" dirty="0">
                <a:solidFill>
                  <a:srgbClr val="FDFFFD"/>
                </a:solidFill>
                <a:latin typeface="Calibri"/>
                <a:cs typeface="Calibri"/>
              </a:rPr>
              <a:t> y</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g</a:t>
            </a:r>
            <a:r>
              <a:rPr sz="1600" spc="-112" dirty="0">
                <a:solidFill>
                  <a:srgbClr val="FDFFFD"/>
                </a:solidFill>
                <a:latin typeface="Calibri"/>
                <a:cs typeface="Calibri"/>
              </a:rPr>
              <a:t> </a:t>
            </a:r>
            <a:r>
              <a:rPr sz="1600" spc="-39" dirty="0">
                <a:solidFill>
                  <a:srgbClr val="FDFFFD"/>
                </a:solidFill>
                <a:latin typeface="Calibri"/>
                <a:cs typeface="Calibri"/>
              </a:rPr>
              <a:t>t</a:t>
            </a:r>
            <a:r>
              <a:rPr sz="1600" dirty="0">
                <a:solidFill>
                  <a:srgbClr val="FDFFFD"/>
                </a:solidFill>
                <a:latin typeface="Calibri"/>
                <a:cs typeface="Calibri"/>
              </a:rPr>
              <a:t>e</a:t>
            </a:r>
            <a:r>
              <a:rPr sz="1600" spc="-59" dirty="0">
                <a:solidFill>
                  <a:srgbClr val="FDFFFD"/>
                </a:solidFill>
                <a:latin typeface="Calibri"/>
                <a:cs typeface="Calibri"/>
              </a:rPr>
              <a:t>r</a:t>
            </a:r>
            <a:r>
              <a:rPr sz="1600" spc="-39" dirty="0">
                <a:solidFill>
                  <a:srgbClr val="FDFFFD"/>
                </a:solidFill>
                <a:latin typeface="Calibri"/>
                <a:cs typeface="Calibri"/>
              </a:rPr>
              <a:t>bu</a:t>
            </a:r>
            <a:r>
              <a:rPr sz="1600" spc="-25" dirty="0">
                <a:solidFill>
                  <a:srgbClr val="FDFFFD"/>
                </a:solidFill>
                <a:latin typeface="Calibri"/>
                <a:cs typeface="Calibri"/>
              </a:rPr>
              <a:t>k</a:t>
            </a:r>
            <a:r>
              <a:rPr sz="1600" dirty="0">
                <a:solidFill>
                  <a:srgbClr val="FDFFFD"/>
                </a:solidFill>
                <a:latin typeface="Calibri"/>
                <a:cs typeface="Calibri"/>
              </a:rPr>
              <a:t>a</a:t>
            </a:r>
            <a:r>
              <a:rPr sz="1600" spc="-33"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a:t>
            </a:r>
            <a:r>
              <a:rPr sz="1600" spc="-5" dirty="0">
                <a:solidFill>
                  <a:srgbClr val="FDFFFD"/>
                </a:solidFill>
                <a:latin typeface="Calibri"/>
                <a:cs typeface="Calibri"/>
              </a:rPr>
              <a:t> </a:t>
            </a:r>
            <a:r>
              <a:rPr sz="1600" spc="-225" dirty="0">
                <a:solidFill>
                  <a:srgbClr val="FDFFFD"/>
                </a:solidFill>
                <a:latin typeface="Calibri"/>
                <a:cs typeface="Calibri"/>
              </a:rPr>
              <a:t>k</a:t>
            </a:r>
            <a:r>
              <a:rPr sz="1600" spc="-39" dirty="0">
                <a:solidFill>
                  <a:srgbClr val="FDFFFD"/>
                </a:solidFill>
                <a:latin typeface="Calibri"/>
                <a:cs typeface="Calibri"/>
              </a:rPr>
              <a:t>o</a:t>
            </a:r>
            <a:r>
              <a:rPr sz="1600" spc="-79" dirty="0">
                <a:solidFill>
                  <a:srgbClr val="FDFFFD"/>
                </a:solidFill>
                <a:latin typeface="Calibri"/>
                <a:cs typeface="Calibri"/>
              </a:rPr>
              <a:t>m</a:t>
            </a:r>
            <a:r>
              <a:rPr sz="1600" spc="-39" dirty="0">
                <a:solidFill>
                  <a:srgbClr val="FDFFFD"/>
                </a:solidFill>
                <a:latin typeface="Calibri"/>
                <a:cs typeface="Calibri"/>
              </a:rPr>
              <a:t>p</a:t>
            </a:r>
            <a:r>
              <a:rPr sz="1600" dirty="0">
                <a:solidFill>
                  <a:srgbClr val="FDFFFD"/>
                </a:solidFill>
                <a:latin typeface="Calibri"/>
                <a:cs typeface="Calibri"/>
              </a:rPr>
              <a:t>e</a:t>
            </a:r>
            <a:r>
              <a:rPr sz="1600" spc="-33" dirty="0">
                <a:solidFill>
                  <a:srgbClr val="FDFFFD"/>
                </a:solidFill>
                <a:latin typeface="Calibri"/>
                <a:cs typeface="Calibri"/>
              </a:rPr>
              <a:t>t</a:t>
            </a:r>
            <a:r>
              <a:rPr sz="1600" spc="33" dirty="0">
                <a:solidFill>
                  <a:srgbClr val="FDFFFD"/>
                </a:solidFill>
                <a:latin typeface="Calibri"/>
                <a:cs typeface="Calibri"/>
              </a:rPr>
              <a:t>i</a:t>
            </a:r>
            <a:r>
              <a:rPr sz="1600" spc="-39" dirty="0">
                <a:solidFill>
                  <a:srgbClr val="FDFFFD"/>
                </a:solidFill>
                <a:latin typeface="Calibri"/>
                <a:cs typeface="Calibri"/>
              </a:rPr>
              <a:t>t</a:t>
            </a:r>
            <a:r>
              <a:rPr sz="1600" spc="33" dirty="0">
                <a:solidFill>
                  <a:srgbClr val="FDFFFD"/>
                </a:solidFill>
                <a:latin typeface="Calibri"/>
                <a:cs typeface="Calibri"/>
              </a:rPr>
              <a:t>i</a:t>
            </a:r>
            <a:r>
              <a:rPr sz="1600" dirty="0">
                <a:solidFill>
                  <a:srgbClr val="FDFFFD"/>
                </a:solidFill>
                <a:latin typeface="Calibri"/>
                <a:cs typeface="Calibri"/>
              </a:rPr>
              <a:t>f</a:t>
            </a:r>
            <a:r>
              <a:rPr sz="1600" spc="145" dirty="0">
                <a:solidFill>
                  <a:srgbClr val="FDFFFD"/>
                </a:solidFill>
                <a:latin typeface="Calibri"/>
                <a:cs typeface="Calibri"/>
              </a:rPr>
              <a:t> </a:t>
            </a:r>
            <a:r>
              <a:rPr sz="1600" spc="33" dirty="0">
                <a:solidFill>
                  <a:srgbClr val="FDFFFD"/>
                </a:solidFill>
                <a:latin typeface="Calibri"/>
                <a:cs typeface="Calibri"/>
              </a:rPr>
              <a:t>a</a:t>
            </a:r>
            <a:r>
              <a:rPr sz="1600" spc="45" dirty="0">
                <a:solidFill>
                  <a:srgbClr val="FDFFFD"/>
                </a:solidFill>
                <a:latin typeface="Calibri"/>
                <a:cs typeface="Calibri"/>
              </a:rPr>
              <a:t>g</a:t>
            </a:r>
            <a:r>
              <a:rPr sz="1600" spc="33" dirty="0">
                <a:solidFill>
                  <a:srgbClr val="FDFFFD"/>
                </a:solidFill>
                <a:latin typeface="Calibri"/>
                <a:cs typeface="Calibri"/>
              </a:rPr>
              <a:t>a</a:t>
            </a:r>
            <a:r>
              <a:rPr sz="1600" dirty="0">
                <a:solidFill>
                  <a:srgbClr val="FDFFFD"/>
                </a:solidFill>
                <a:latin typeface="Calibri"/>
                <a:cs typeface="Calibri"/>
              </a:rPr>
              <a:t>r</a:t>
            </a:r>
            <a:r>
              <a:rPr sz="1600" spc="-119" dirty="0">
                <a:solidFill>
                  <a:srgbClr val="FDFFFD"/>
                </a:solidFill>
                <a:latin typeface="Calibri"/>
                <a:cs typeface="Calibri"/>
              </a:rPr>
              <a:t> </a:t>
            </a:r>
            <a:r>
              <a:rPr sz="1600" spc="72" dirty="0">
                <a:solidFill>
                  <a:srgbClr val="FDFFFD"/>
                </a:solidFill>
                <a:latin typeface="Calibri"/>
                <a:cs typeface="Calibri"/>
              </a:rPr>
              <a:t>s</a:t>
            </a:r>
            <a:r>
              <a:rPr sz="1600" dirty="0">
                <a:solidFill>
                  <a:srgbClr val="FDFFFD"/>
                </a:solidFill>
                <a:latin typeface="Calibri"/>
                <a:cs typeface="Calibri"/>
              </a:rPr>
              <a:t>e</a:t>
            </a:r>
            <a:r>
              <a:rPr sz="1600" spc="-39" dirty="0">
                <a:solidFill>
                  <a:srgbClr val="FDFFFD"/>
                </a:solidFill>
                <a:latin typeface="Calibri"/>
                <a:cs typeface="Calibri"/>
              </a:rPr>
              <a:t>n</a:t>
            </a:r>
            <a:r>
              <a:rPr sz="1600" spc="33" dirty="0">
                <a:solidFill>
                  <a:srgbClr val="FDFFFD"/>
                </a:solidFill>
                <a:latin typeface="Calibri"/>
                <a:cs typeface="Calibri"/>
              </a:rPr>
              <a:t>a</a:t>
            </a:r>
            <a:r>
              <a:rPr sz="1600" spc="-39" dirty="0">
                <a:solidFill>
                  <a:srgbClr val="FDFFFD"/>
                </a:solidFill>
                <a:latin typeface="Calibri"/>
                <a:cs typeface="Calibri"/>
              </a:rPr>
              <a:t>n</a:t>
            </a:r>
            <a:r>
              <a:rPr sz="1600" spc="-33" dirty="0">
                <a:solidFill>
                  <a:srgbClr val="FDFFFD"/>
                </a:solidFill>
                <a:latin typeface="Calibri"/>
                <a:cs typeface="Calibri"/>
              </a:rPr>
              <a:t>t</a:t>
            </a:r>
            <a:r>
              <a:rPr sz="1600" spc="33" dirty="0">
                <a:solidFill>
                  <a:srgbClr val="FDFFFD"/>
                </a:solidFill>
                <a:latin typeface="Calibri"/>
                <a:cs typeface="Calibri"/>
              </a:rPr>
              <a:t>ia</a:t>
            </a:r>
            <a:r>
              <a:rPr sz="1600" spc="72" dirty="0">
                <a:solidFill>
                  <a:srgbClr val="FDFFFD"/>
                </a:solidFill>
                <a:latin typeface="Calibri"/>
                <a:cs typeface="Calibri"/>
              </a:rPr>
              <a:t>s</a:t>
            </a:r>
            <a:r>
              <a:rPr sz="1600" dirty="0">
                <a:solidFill>
                  <a:srgbClr val="FDFFFD"/>
                </a:solidFill>
                <a:latin typeface="Calibri"/>
                <a:cs typeface="Calibri"/>
              </a:rPr>
              <a:t>a</a:t>
            </a:r>
            <a:r>
              <a:rPr sz="1600" spc="-125" dirty="0">
                <a:solidFill>
                  <a:srgbClr val="FDFFFD"/>
                </a:solidFill>
                <a:latin typeface="Calibri"/>
                <a:cs typeface="Calibri"/>
              </a:rPr>
              <a:t> </a:t>
            </a:r>
            <a:r>
              <a:rPr sz="1600" spc="-59" dirty="0">
                <a:solidFill>
                  <a:srgbClr val="FDFFFD"/>
                </a:solidFill>
                <a:latin typeface="Calibri"/>
                <a:cs typeface="Calibri"/>
              </a:rPr>
              <a:t>r</a:t>
            </a:r>
            <a:r>
              <a:rPr sz="1600" dirty="0">
                <a:solidFill>
                  <a:srgbClr val="FDFFFD"/>
                </a:solidFill>
                <a:latin typeface="Calibri"/>
                <a:cs typeface="Calibri"/>
              </a:rPr>
              <a:t>e</a:t>
            </a:r>
            <a:r>
              <a:rPr sz="1600" spc="33" dirty="0">
                <a:solidFill>
                  <a:srgbClr val="FDFFFD"/>
                </a:solidFill>
                <a:latin typeface="Calibri"/>
                <a:cs typeface="Calibri"/>
              </a:rPr>
              <a:t>l</a:t>
            </a:r>
            <a:r>
              <a:rPr sz="1600" dirty="0">
                <a:solidFill>
                  <a:srgbClr val="FDFFFD"/>
                </a:solidFill>
                <a:latin typeface="Calibri"/>
                <a:cs typeface="Calibri"/>
              </a:rPr>
              <a:t>e</a:t>
            </a:r>
            <a:r>
              <a:rPr sz="1600" spc="-19" dirty="0">
                <a:solidFill>
                  <a:srgbClr val="FDFFFD"/>
                </a:solidFill>
                <a:latin typeface="Calibri"/>
                <a:cs typeface="Calibri"/>
              </a:rPr>
              <a:t>v</a:t>
            </a:r>
            <a:r>
              <a:rPr sz="1600" spc="33" dirty="0">
                <a:solidFill>
                  <a:srgbClr val="FDFFFD"/>
                </a:solidFill>
                <a:latin typeface="Calibri"/>
                <a:cs typeface="Calibri"/>
              </a:rPr>
              <a:t>a</a:t>
            </a:r>
            <a:r>
              <a:rPr sz="1600" dirty="0">
                <a:solidFill>
                  <a:srgbClr val="FDFFFD"/>
                </a:solidFill>
                <a:latin typeface="Calibri"/>
                <a:cs typeface="Calibri"/>
              </a:rPr>
              <a:t>n</a:t>
            </a:r>
            <a:r>
              <a:rPr sz="1600" spc="-105" dirty="0">
                <a:solidFill>
                  <a:srgbClr val="FDFFFD"/>
                </a:solidFill>
                <a:latin typeface="Calibri"/>
                <a:cs typeface="Calibri"/>
              </a:rPr>
              <a:t> </a:t>
            </a:r>
            <a:r>
              <a:rPr sz="1600" spc="-45" dirty="0">
                <a:solidFill>
                  <a:srgbClr val="FDFFFD"/>
                </a:solidFill>
                <a:latin typeface="Calibri"/>
                <a:cs typeface="Calibri"/>
              </a:rPr>
              <a:t>d</a:t>
            </a:r>
            <a:r>
              <a:rPr sz="1600" dirty="0">
                <a:solidFill>
                  <a:srgbClr val="FDFFFD"/>
                </a:solidFill>
                <a:latin typeface="Calibri"/>
                <a:cs typeface="Calibri"/>
              </a:rPr>
              <a:t>i</a:t>
            </a:r>
            <a:r>
              <a:rPr sz="1600" spc="-125" dirty="0">
                <a:solidFill>
                  <a:srgbClr val="FDFFFD"/>
                </a:solidFill>
                <a:latin typeface="Calibri"/>
                <a:cs typeface="Calibri"/>
              </a:rPr>
              <a:t> </a:t>
            </a:r>
            <a:r>
              <a:rPr sz="1600" spc="-79" dirty="0">
                <a:solidFill>
                  <a:srgbClr val="FDFFFD"/>
                </a:solidFill>
                <a:latin typeface="Calibri"/>
                <a:cs typeface="Calibri"/>
              </a:rPr>
              <a:t>m</a:t>
            </a:r>
            <a:r>
              <a:rPr sz="1600" spc="33" dirty="0">
                <a:solidFill>
                  <a:srgbClr val="FDFFFD"/>
                </a:solidFill>
                <a:latin typeface="Calibri"/>
                <a:cs typeface="Calibri"/>
              </a:rPr>
              <a:t>a</a:t>
            </a:r>
            <a:r>
              <a:rPr sz="1600" spc="-39" dirty="0">
                <a:solidFill>
                  <a:srgbClr val="FDFFFD"/>
                </a:solidFill>
                <a:latin typeface="Calibri"/>
                <a:cs typeface="Calibri"/>
              </a:rPr>
              <a:t>t</a:t>
            </a:r>
            <a:r>
              <a:rPr sz="1600" dirty="0">
                <a:solidFill>
                  <a:srgbClr val="FDFFFD"/>
                </a:solidFill>
                <a:latin typeface="Calibri"/>
                <a:cs typeface="Calibri"/>
              </a:rPr>
              <a:t>a</a:t>
            </a:r>
            <a:r>
              <a:rPr sz="1600" spc="72" dirty="0">
                <a:solidFill>
                  <a:srgbClr val="FDFFFD"/>
                </a:solidFill>
                <a:latin typeface="Calibri"/>
                <a:cs typeface="Calibri"/>
              </a:rPr>
              <a:t> </a:t>
            </a:r>
            <a:r>
              <a:rPr sz="1600" spc="33" dirty="0">
                <a:solidFill>
                  <a:srgbClr val="FDFFFD"/>
                </a:solidFill>
                <a:latin typeface="Calibri"/>
                <a:cs typeface="Calibri"/>
              </a:rPr>
              <a:t>i</a:t>
            </a:r>
            <a:r>
              <a:rPr sz="1600" spc="-45" dirty="0">
                <a:solidFill>
                  <a:srgbClr val="FDFFFD"/>
                </a:solidFill>
                <a:latin typeface="Calibri"/>
                <a:cs typeface="Calibri"/>
              </a:rPr>
              <a:t>n</a:t>
            </a:r>
            <a:r>
              <a:rPr sz="1600" spc="72" dirty="0">
                <a:solidFill>
                  <a:srgbClr val="FDFFFD"/>
                </a:solidFill>
                <a:latin typeface="Calibri"/>
                <a:cs typeface="Calibri"/>
              </a:rPr>
              <a:t>s</a:t>
            </a:r>
            <a:r>
              <a:rPr sz="1600" spc="33" dirty="0">
                <a:solidFill>
                  <a:srgbClr val="FDFFFD"/>
                </a:solidFill>
                <a:latin typeface="Calibri"/>
                <a:cs typeface="Calibri"/>
              </a:rPr>
              <a:t>a</a:t>
            </a:r>
            <a:r>
              <a:rPr sz="1600" dirty="0">
                <a:solidFill>
                  <a:srgbClr val="FDFFFD"/>
                </a:solidFill>
                <a:latin typeface="Calibri"/>
                <a:cs typeface="Calibri"/>
              </a:rPr>
              <a:t>n</a:t>
            </a:r>
            <a:r>
              <a:rPr sz="1600" spc="-205" dirty="0">
                <a:solidFill>
                  <a:srgbClr val="FDFFFD"/>
                </a:solidFill>
                <a:latin typeface="Calibri"/>
                <a:cs typeface="Calibri"/>
              </a:rPr>
              <a:t> </a:t>
            </a:r>
            <a:r>
              <a:rPr sz="1600" spc="-39" dirty="0">
                <a:solidFill>
                  <a:srgbClr val="FDFFFD"/>
                </a:solidFill>
                <a:latin typeface="Calibri"/>
                <a:cs typeface="Calibri"/>
              </a:rPr>
              <a:t>p</a:t>
            </a:r>
            <a:r>
              <a:rPr sz="1600" dirty="0">
                <a:solidFill>
                  <a:srgbClr val="FDFFFD"/>
                </a:solidFill>
                <a:latin typeface="Calibri"/>
                <a:cs typeface="Calibri"/>
              </a:rPr>
              <a:t>e</a:t>
            </a:r>
            <a:r>
              <a:rPr sz="1600" spc="-79" dirty="0">
                <a:solidFill>
                  <a:srgbClr val="FDFFFD"/>
                </a:solidFill>
                <a:latin typeface="Calibri"/>
                <a:cs typeface="Calibri"/>
              </a:rPr>
              <a:t>m</a:t>
            </a:r>
            <a:r>
              <a:rPr sz="1600" spc="-39" dirty="0">
                <a:solidFill>
                  <a:srgbClr val="FDFFFD"/>
                </a:solidFill>
                <a:latin typeface="Calibri"/>
                <a:cs typeface="Calibri"/>
              </a:rPr>
              <a:t>b</a:t>
            </a:r>
            <a:r>
              <a:rPr sz="1600" dirty="0">
                <a:solidFill>
                  <a:srgbClr val="FDFFFD"/>
                </a:solidFill>
                <a:latin typeface="Calibri"/>
                <a:cs typeface="Calibri"/>
              </a:rPr>
              <a:t>e</a:t>
            </a:r>
            <a:r>
              <a:rPr sz="1600" spc="33" dirty="0">
                <a:solidFill>
                  <a:srgbClr val="FDFFFD"/>
                </a:solidFill>
                <a:latin typeface="Calibri"/>
                <a:cs typeface="Calibri"/>
              </a:rPr>
              <a:t>la</a:t>
            </a:r>
            <a:r>
              <a:rPr sz="1600" spc="12" dirty="0">
                <a:solidFill>
                  <a:srgbClr val="FDFFFD"/>
                </a:solidFill>
                <a:latin typeface="Calibri"/>
                <a:cs typeface="Calibri"/>
              </a:rPr>
              <a:t>j</a:t>
            </a:r>
            <a:r>
              <a:rPr sz="1600" spc="33" dirty="0">
                <a:solidFill>
                  <a:srgbClr val="FDFFFD"/>
                </a:solidFill>
                <a:latin typeface="Calibri"/>
                <a:cs typeface="Calibri"/>
              </a:rPr>
              <a:t>a</a:t>
            </a:r>
            <a:r>
              <a:rPr sz="1600" dirty="0">
                <a:solidFill>
                  <a:srgbClr val="FDFFFD"/>
                </a:solidFill>
                <a:latin typeface="Calibri"/>
                <a:cs typeface="Calibri"/>
              </a:rPr>
              <a:t>r</a:t>
            </a:r>
            <a:endParaRPr sz="1600">
              <a:latin typeface="Calibri"/>
              <a:cs typeface="Calibri"/>
            </a:endParaRPr>
          </a:p>
          <a:p>
            <a:pPr marL="124033">
              <a:lnSpc>
                <a:spcPts val="1980"/>
              </a:lnSpc>
              <a:spcBef>
                <a:spcPts val="4771"/>
              </a:spcBef>
            </a:pPr>
            <a:r>
              <a:rPr sz="867" dirty="0">
                <a:solidFill>
                  <a:srgbClr val="7E7E7E"/>
                </a:solidFill>
                <a:latin typeface="Agency FB"/>
                <a:cs typeface="Agency FB"/>
              </a:rPr>
              <a:t>r</a:t>
            </a:r>
            <a:r>
              <a:rPr sz="867" spc="-55" dirty="0">
                <a:solidFill>
                  <a:srgbClr val="7E7E7E"/>
                </a:solidFill>
                <a:latin typeface="Agency FB"/>
                <a:cs typeface="Agency FB"/>
              </a:rPr>
              <a:t> </a:t>
            </a:r>
            <a:r>
              <a:rPr sz="867" dirty="0">
                <a:solidFill>
                  <a:srgbClr val="7E7E7E"/>
                </a:solidFill>
                <a:latin typeface="Agency FB"/>
                <a:cs typeface="Agency FB"/>
              </a:rPr>
              <a:t>a</a:t>
            </a:r>
            <a:r>
              <a:rPr sz="867" spc="-105" dirty="0">
                <a:solidFill>
                  <a:srgbClr val="7E7E7E"/>
                </a:solidFill>
                <a:latin typeface="Agency FB"/>
                <a:cs typeface="Agency FB"/>
              </a:rPr>
              <a:t> </a:t>
            </a:r>
            <a:r>
              <a:rPr sz="867" dirty="0">
                <a:solidFill>
                  <a:srgbClr val="7E7E7E"/>
                </a:solidFill>
                <a:latin typeface="Agency FB"/>
                <a:cs typeface="Agency FB"/>
              </a:rPr>
              <a:t>n</a:t>
            </a:r>
            <a:r>
              <a:rPr sz="867" spc="-112" dirty="0">
                <a:solidFill>
                  <a:srgbClr val="7E7E7E"/>
                </a:solidFill>
                <a:latin typeface="Agency FB"/>
                <a:cs typeface="Agency FB"/>
              </a:rPr>
              <a:t> </a:t>
            </a:r>
            <a:r>
              <a:rPr sz="867" dirty="0">
                <a:solidFill>
                  <a:srgbClr val="7E7E7E"/>
                </a:solidFill>
                <a:latin typeface="Agency FB"/>
                <a:cs typeface="Agency FB"/>
              </a:rPr>
              <a:t>g</a:t>
            </a:r>
            <a:r>
              <a:rPr sz="867" spc="-112" dirty="0">
                <a:solidFill>
                  <a:srgbClr val="7E7E7E"/>
                </a:solidFill>
                <a:latin typeface="Agency FB"/>
                <a:cs typeface="Agency FB"/>
              </a:rPr>
              <a:t> </a:t>
            </a:r>
            <a:r>
              <a:rPr sz="867" dirty="0">
                <a:solidFill>
                  <a:srgbClr val="7E7E7E"/>
                </a:solidFill>
                <a:latin typeface="Agency FB"/>
                <a:cs typeface="Agency FB"/>
              </a:rPr>
              <a:t>g</a:t>
            </a:r>
            <a:r>
              <a:rPr sz="867" spc="-112" dirty="0">
                <a:solidFill>
                  <a:srgbClr val="7E7E7E"/>
                </a:solidFill>
                <a:latin typeface="Agency FB"/>
                <a:cs typeface="Agency FB"/>
              </a:rPr>
              <a:t> </a:t>
            </a:r>
            <a:r>
              <a:rPr sz="867" spc="-39" dirty="0">
                <a:solidFill>
                  <a:srgbClr val="7E7E7E"/>
                </a:solidFill>
                <a:latin typeface="Agency FB"/>
                <a:cs typeface="Agency FB"/>
              </a:rPr>
              <a:t>a</a:t>
            </a:r>
            <a:r>
              <a:rPr sz="867" dirty="0">
                <a:solidFill>
                  <a:srgbClr val="7E7E7E"/>
                </a:solidFill>
                <a:latin typeface="Agency FB"/>
                <a:cs typeface="Agency FB"/>
                <a:hlinkClick r:id="rId37"/>
              </a:rPr>
              <a:t>.</a:t>
            </a:r>
            <a:r>
              <a:rPr sz="867" spc="-119" dirty="0">
                <a:solidFill>
                  <a:srgbClr val="7E7E7E"/>
                </a:solidFill>
                <a:latin typeface="Agency FB"/>
                <a:cs typeface="Agency FB"/>
                <a:hlinkClick r:id="rId37"/>
              </a:rPr>
              <a:t> </a:t>
            </a:r>
            <a:r>
              <a:rPr sz="867" spc="-12" dirty="0">
                <a:solidFill>
                  <a:srgbClr val="7E7E7E"/>
                </a:solidFill>
                <a:latin typeface="Agency FB"/>
                <a:cs typeface="Agency FB"/>
                <a:hlinkClick r:id="rId37"/>
              </a:rPr>
              <a:t>f</a:t>
            </a:r>
            <a:r>
              <a:rPr sz="867" spc="39" dirty="0">
                <a:solidFill>
                  <a:srgbClr val="7E7E7E"/>
                </a:solidFill>
                <a:latin typeface="Agency FB"/>
                <a:cs typeface="Agency FB"/>
                <a:hlinkClick r:id="rId37"/>
              </a:rPr>
              <a:t>i</a:t>
            </a:r>
            <a:r>
              <a:rPr sz="867" dirty="0">
                <a:solidFill>
                  <a:srgbClr val="7E7E7E"/>
                </a:solidFill>
                <a:latin typeface="Agency FB"/>
                <a:cs typeface="Agency FB"/>
                <a:hlinkClick r:id="rId37"/>
              </a:rPr>
              <a:t>rd</a:t>
            </a:r>
            <a:r>
              <a:rPr sz="867" spc="-105" dirty="0">
                <a:solidFill>
                  <a:srgbClr val="7E7E7E"/>
                </a:solidFill>
                <a:latin typeface="Agency FB"/>
                <a:cs typeface="Agency FB"/>
                <a:hlinkClick r:id="rId37"/>
              </a:rPr>
              <a:t> </a:t>
            </a:r>
            <a:r>
              <a:rPr sz="867" spc="-39" dirty="0">
                <a:solidFill>
                  <a:srgbClr val="7E7E7E"/>
                </a:solidFill>
                <a:latin typeface="Agency FB"/>
                <a:cs typeface="Agency FB"/>
                <a:hlinkClick r:id="rId37"/>
              </a:rPr>
              <a:t>a</a:t>
            </a:r>
            <a:r>
              <a:rPr sz="867" dirty="0">
                <a:solidFill>
                  <a:srgbClr val="7E7E7E"/>
                </a:solidFill>
                <a:latin typeface="Agency FB"/>
                <a:cs typeface="Agency FB"/>
                <a:hlinkClick r:id="rId37"/>
              </a:rPr>
              <a:t>u</a:t>
            </a:r>
            <a:r>
              <a:rPr sz="867" spc="-112" dirty="0">
                <a:solidFill>
                  <a:srgbClr val="7E7E7E"/>
                </a:solidFill>
                <a:latin typeface="Agency FB"/>
                <a:cs typeface="Agency FB"/>
                <a:hlinkClick r:id="rId37"/>
              </a:rPr>
              <a:t> </a:t>
            </a:r>
            <a:r>
              <a:rPr sz="867" spc="-125" dirty="0">
                <a:solidFill>
                  <a:srgbClr val="7E7E7E"/>
                </a:solidFill>
                <a:latin typeface="Agency FB"/>
                <a:cs typeface="Agency FB"/>
                <a:hlinkClick r:id="rId37"/>
              </a:rPr>
              <a:t>s</a:t>
            </a:r>
            <a:r>
              <a:rPr sz="867" dirty="0">
                <a:solidFill>
                  <a:srgbClr val="7E7E7E"/>
                </a:solidFill>
                <a:latin typeface="Agency FB"/>
                <a:cs typeface="Agency FB"/>
                <a:hlinkClick r:id="rId37"/>
              </a:rPr>
              <a:t>@</a:t>
            </a:r>
            <a:r>
              <a:rPr sz="867" spc="-47" dirty="0">
                <a:solidFill>
                  <a:srgbClr val="7E7E7E"/>
                </a:solidFill>
                <a:latin typeface="Agency FB"/>
                <a:cs typeface="Agency FB"/>
                <a:hlinkClick r:id="rId37"/>
              </a:rPr>
              <a:t> </a:t>
            </a:r>
            <a:r>
              <a:rPr sz="867" spc="-12" dirty="0">
                <a:solidFill>
                  <a:srgbClr val="7E7E7E"/>
                </a:solidFill>
                <a:latin typeface="Agency FB"/>
                <a:cs typeface="Agency FB"/>
                <a:hlinkClick r:id="rId37"/>
              </a:rPr>
              <a:t>f</a:t>
            </a:r>
            <a:r>
              <a:rPr sz="867" dirty="0">
                <a:solidFill>
                  <a:srgbClr val="7E7E7E"/>
                </a:solidFill>
                <a:latin typeface="Agency FB"/>
                <a:cs typeface="Agency FB"/>
                <a:hlinkClick r:id="rId37"/>
              </a:rPr>
              <a:t>m</a:t>
            </a:r>
            <a:r>
              <a:rPr sz="867" spc="-100" dirty="0">
                <a:solidFill>
                  <a:srgbClr val="7E7E7E"/>
                </a:solidFill>
                <a:latin typeface="Agency FB"/>
                <a:cs typeface="Agency FB"/>
                <a:hlinkClick r:id="rId37"/>
              </a:rPr>
              <a:t> </a:t>
            </a:r>
            <a:r>
              <a:rPr sz="867" spc="39" dirty="0">
                <a:solidFill>
                  <a:srgbClr val="7E7E7E"/>
                </a:solidFill>
                <a:latin typeface="Agency FB"/>
                <a:cs typeface="Agency FB"/>
                <a:hlinkClick r:id="rId37"/>
              </a:rPr>
              <a:t>i</a:t>
            </a:r>
            <a:r>
              <a:rPr sz="867" spc="-39" dirty="0">
                <a:solidFill>
                  <a:srgbClr val="7E7E7E"/>
                </a:solidFill>
                <a:latin typeface="Agency FB"/>
                <a:cs typeface="Agency FB"/>
                <a:hlinkClick r:id="rId37"/>
              </a:rPr>
              <a:t>pa</a:t>
            </a:r>
            <a:r>
              <a:rPr sz="867" dirty="0">
                <a:solidFill>
                  <a:srgbClr val="7E7E7E"/>
                </a:solidFill>
                <a:latin typeface="Agency FB"/>
                <a:cs typeface="Agency FB"/>
                <a:hlinkClick r:id="rId37"/>
              </a:rPr>
              <a:t>.</a:t>
            </a:r>
            <a:r>
              <a:rPr sz="867" spc="-119" dirty="0">
                <a:solidFill>
                  <a:srgbClr val="7E7E7E"/>
                </a:solidFill>
                <a:latin typeface="Agency FB"/>
                <a:cs typeface="Agency FB"/>
                <a:hlinkClick r:id="rId37"/>
              </a:rPr>
              <a:t> </a:t>
            </a:r>
            <a:r>
              <a:rPr sz="867" dirty="0">
                <a:solidFill>
                  <a:srgbClr val="7E7E7E"/>
                </a:solidFill>
                <a:latin typeface="Agency FB"/>
                <a:cs typeface="Agency FB"/>
                <a:hlinkClick r:id="rId37"/>
              </a:rPr>
              <a:t>u</a:t>
            </a:r>
            <a:r>
              <a:rPr sz="867" spc="-112" dirty="0">
                <a:solidFill>
                  <a:srgbClr val="7E7E7E"/>
                </a:solidFill>
                <a:latin typeface="Agency FB"/>
                <a:cs typeface="Agency FB"/>
                <a:hlinkClick r:id="rId37"/>
              </a:rPr>
              <a:t> </a:t>
            </a:r>
            <a:r>
              <a:rPr sz="867" spc="-39" dirty="0">
                <a:solidFill>
                  <a:srgbClr val="7E7E7E"/>
                </a:solidFill>
                <a:latin typeface="Agency FB"/>
                <a:cs typeface="Agency FB"/>
                <a:hlinkClick r:id="rId37"/>
              </a:rPr>
              <a:t>n</a:t>
            </a:r>
            <a:r>
              <a:rPr sz="867" spc="39" dirty="0">
                <a:solidFill>
                  <a:srgbClr val="7E7E7E"/>
                </a:solidFill>
                <a:latin typeface="Agency FB"/>
                <a:cs typeface="Agency FB"/>
                <a:hlinkClick r:id="rId37"/>
              </a:rPr>
              <a:t>i</a:t>
            </a:r>
            <a:r>
              <a:rPr sz="867" spc="-59" dirty="0">
                <a:solidFill>
                  <a:srgbClr val="7E7E7E"/>
                </a:solidFill>
                <a:latin typeface="Agency FB"/>
                <a:cs typeface="Agency FB"/>
                <a:hlinkClick r:id="rId37"/>
              </a:rPr>
              <a:t>l</a:t>
            </a:r>
            <a:r>
              <a:rPr sz="867" spc="-39" dirty="0">
                <a:solidFill>
                  <a:srgbClr val="7E7E7E"/>
                </a:solidFill>
                <a:latin typeface="Agency FB"/>
                <a:cs typeface="Agency FB"/>
                <a:hlinkClick r:id="rId37"/>
              </a:rPr>
              <a:t>a</a:t>
            </a:r>
            <a:r>
              <a:rPr sz="867" dirty="0">
                <a:solidFill>
                  <a:srgbClr val="7E7E7E"/>
                </a:solidFill>
                <a:latin typeface="Agency FB"/>
                <a:cs typeface="Agency FB"/>
                <a:hlinkClick r:id="rId37"/>
              </a:rPr>
              <a:t>.</a:t>
            </a:r>
            <a:r>
              <a:rPr sz="867" spc="-119" dirty="0">
                <a:solidFill>
                  <a:srgbClr val="7E7E7E"/>
                </a:solidFill>
                <a:latin typeface="Agency FB"/>
                <a:cs typeface="Agency FB"/>
                <a:hlinkClick r:id="rId37"/>
              </a:rPr>
              <a:t> </a:t>
            </a:r>
            <a:r>
              <a:rPr sz="867" dirty="0">
                <a:solidFill>
                  <a:srgbClr val="7E7E7E"/>
                </a:solidFill>
                <a:latin typeface="Agency FB"/>
                <a:cs typeface="Agency FB"/>
                <a:hlinkClick r:id="rId37"/>
              </a:rPr>
              <a:t>a</a:t>
            </a:r>
            <a:r>
              <a:rPr sz="867" spc="-105" dirty="0">
                <a:solidFill>
                  <a:srgbClr val="7E7E7E"/>
                </a:solidFill>
                <a:latin typeface="Agency FB"/>
                <a:cs typeface="Agency FB"/>
                <a:hlinkClick r:id="rId37"/>
              </a:rPr>
              <a:t> </a:t>
            </a:r>
            <a:r>
              <a:rPr sz="867" spc="-33" dirty="0">
                <a:solidFill>
                  <a:srgbClr val="7E7E7E"/>
                </a:solidFill>
                <a:latin typeface="Agency FB"/>
                <a:cs typeface="Agency FB"/>
                <a:hlinkClick r:id="rId37"/>
              </a:rPr>
              <a:t>c</a:t>
            </a:r>
            <a:r>
              <a:rPr sz="867" dirty="0">
                <a:solidFill>
                  <a:srgbClr val="7E7E7E"/>
                </a:solidFill>
                <a:latin typeface="Agency FB"/>
                <a:cs typeface="Agency FB"/>
                <a:hlinkClick r:id="rId37"/>
              </a:rPr>
              <a:t>.</a:t>
            </a:r>
            <a:r>
              <a:rPr sz="867" spc="-119" dirty="0">
                <a:solidFill>
                  <a:srgbClr val="7E7E7E"/>
                </a:solidFill>
                <a:latin typeface="Agency FB"/>
                <a:cs typeface="Agency FB"/>
                <a:hlinkClick r:id="rId37"/>
              </a:rPr>
              <a:t> </a:t>
            </a:r>
            <a:r>
              <a:rPr sz="867" spc="39" dirty="0">
                <a:solidFill>
                  <a:srgbClr val="7E7E7E"/>
                </a:solidFill>
                <a:latin typeface="Agency FB"/>
                <a:cs typeface="Agency FB"/>
                <a:hlinkClick r:id="rId37"/>
              </a:rPr>
              <a:t>i</a:t>
            </a:r>
            <a:r>
              <a:rPr sz="867" dirty="0">
                <a:solidFill>
                  <a:srgbClr val="7E7E7E"/>
                </a:solidFill>
                <a:latin typeface="Agency FB"/>
                <a:cs typeface="Agency FB"/>
                <a:hlinkClick r:id="rId37"/>
              </a:rPr>
              <a:t>d</a:t>
            </a:r>
            <a:r>
              <a:rPr sz="867" spc="5" dirty="0">
                <a:solidFill>
                  <a:srgbClr val="7E7E7E"/>
                </a:solidFill>
                <a:latin typeface="Agency FB"/>
                <a:cs typeface="Agency FB"/>
              </a:rPr>
              <a:t> 08</a:t>
            </a:r>
            <a:r>
              <a:rPr sz="867" spc="12" dirty="0">
                <a:solidFill>
                  <a:srgbClr val="7E7E7E"/>
                </a:solidFill>
                <a:latin typeface="Agency FB"/>
                <a:cs typeface="Agency FB"/>
              </a:rPr>
              <a:t>1</a:t>
            </a:r>
            <a:r>
              <a:rPr sz="867" spc="19" dirty="0">
                <a:solidFill>
                  <a:srgbClr val="7E7E7E"/>
                </a:solidFill>
                <a:latin typeface="Agency FB"/>
                <a:cs typeface="Agency FB"/>
              </a:rPr>
              <a:t>3</a:t>
            </a:r>
            <a:r>
              <a:rPr sz="867" spc="-25" dirty="0">
                <a:solidFill>
                  <a:srgbClr val="7E7E7E"/>
                </a:solidFill>
                <a:latin typeface="Agency FB"/>
                <a:cs typeface="Agency FB"/>
              </a:rPr>
              <a:t>7</a:t>
            </a:r>
            <a:r>
              <a:rPr sz="867" spc="12" dirty="0">
                <a:solidFill>
                  <a:srgbClr val="7E7E7E"/>
                </a:solidFill>
                <a:latin typeface="Agency FB"/>
                <a:cs typeface="Agency FB"/>
              </a:rPr>
              <a:t>9</a:t>
            </a:r>
            <a:r>
              <a:rPr sz="867" spc="5" dirty="0">
                <a:solidFill>
                  <a:srgbClr val="7E7E7E"/>
                </a:solidFill>
                <a:latin typeface="Agency FB"/>
                <a:cs typeface="Agency FB"/>
              </a:rPr>
              <a:t>00</a:t>
            </a:r>
            <a:r>
              <a:rPr sz="867" spc="12" dirty="0">
                <a:solidFill>
                  <a:srgbClr val="7E7E7E"/>
                </a:solidFill>
                <a:latin typeface="Agency FB"/>
                <a:cs typeface="Agency FB"/>
              </a:rPr>
              <a:t>6</a:t>
            </a:r>
            <a:r>
              <a:rPr sz="867" spc="25" dirty="0">
                <a:solidFill>
                  <a:srgbClr val="7E7E7E"/>
                </a:solidFill>
                <a:latin typeface="Agency FB"/>
                <a:cs typeface="Agency FB"/>
              </a:rPr>
              <a:t>5</a:t>
            </a:r>
            <a:r>
              <a:rPr sz="867" spc="-45" dirty="0">
                <a:solidFill>
                  <a:srgbClr val="7E7E7E"/>
                </a:solidFill>
                <a:latin typeface="Agency FB"/>
                <a:cs typeface="Agency FB"/>
              </a:rPr>
              <a:t>4</a:t>
            </a:r>
            <a:r>
              <a:rPr sz="867" dirty="0">
                <a:solidFill>
                  <a:srgbClr val="7E7E7E"/>
                </a:solidFill>
                <a:latin typeface="Agency FB"/>
                <a:cs typeface="Agency FB"/>
              </a:rPr>
              <a:t>4                                                                                                                                                                                                                                                                                                                                                                                   </a:t>
            </a:r>
            <a:r>
              <a:rPr sz="867" spc="111" dirty="0">
                <a:solidFill>
                  <a:srgbClr val="7E7E7E"/>
                </a:solidFill>
                <a:latin typeface="Agency FB"/>
                <a:cs typeface="Agency FB"/>
              </a:rPr>
              <a:t> </a:t>
            </a:r>
            <a:r>
              <a:rPr sz="2400" spc="33" baseline="9356" dirty="0">
                <a:solidFill>
                  <a:srgbClr val="FF0000"/>
                </a:solidFill>
                <a:latin typeface="Bernard MT Condensed"/>
                <a:cs typeface="Bernard MT Condensed"/>
              </a:rPr>
              <a:t>R</a:t>
            </a:r>
            <a:r>
              <a:rPr sz="2400" spc="33" baseline="9356" dirty="0">
                <a:solidFill>
                  <a:srgbClr val="FFC000"/>
                </a:solidFill>
                <a:latin typeface="Bernard MT Condensed"/>
                <a:cs typeface="Bernard MT Condensed"/>
              </a:rPr>
              <a:t>a</a:t>
            </a:r>
            <a:r>
              <a:rPr sz="2400" spc="-19" baseline="9356" dirty="0">
                <a:solidFill>
                  <a:srgbClr val="FFC000"/>
                </a:solidFill>
                <a:latin typeface="Bernard MT Condensed"/>
                <a:cs typeface="Bernard MT Condensed"/>
              </a:rPr>
              <a:t>j</a:t>
            </a:r>
            <a:r>
              <a:rPr sz="2400" spc="33" baseline="9356" dirty="0">
                <a:solidFill>
                  <a:srgbClr val="FFC000"/>
                </a:solidFill>
                <a:latin typeface="Bernard MT Condensed"/>
                <a:cs typeface="Bernard MT Condensed"/>
              </a:rPr>
              <a:t>a</a:t>
            </a:r>
            <a:r>
              <a:rPr sz="2400" spc="-33" baseline="9356" dirty="0">
                <a:solidFill>
                  <a:srgbClr val="FFC000"/>
                </a:solidFill>
                <a:latin typeface="Bernard MT Condensed"/>
                <a:cs typeface="Bernard MT Condensed"/>
              </a:rPr>
              <a:t>w</a:t>
            </a:r>
            <a:r>
              <a:rPr sz="2400" spc="33" baseline="9356" dirty="0">
                <a:solidFill>
                  <a:srgbClr val="FFC000"/>
                </a:solidFill>
                <a:latin typeface="Bernard MT Condensed"/>
                <a:cs typeface="Bernard MT Condensed"/>
              </a:rPr>
              <a:t>a</a:t>
            </a:r>
            <a:r>
              <a:rPr sz="2400" spc="-19" baseline="9356" dirty="0">
                <a:solidFill>
                  <a:srgbClr val="FFC000"/>
                </a:solidFill>
                <a:latin typeface="Bernard MT Condensed"/>
                <a:cs typeface="Bernard MT Condensed"/>
              </a:rPr>
              <a:t>l</a:t>
            </a:r>
            <a:r>
              <a:rPr sz="2400" baseline="9356" dirty="0">
                <a:solidFill>
                  <a:srgbClr val="FFC000"/>
                </a:solidFill>
                <a:latin typeface="Bernard MT Condensed"/>
                <a:cs typeface="Bernard MT Condensed"/>
              </a:rPr>
              <a:t>i</a:t>
            </a:r>
            <a:r>
              <a:rPr sz="2400" spc="-100" baseline="9356" dirty="0">
                <a:solidFill>
                  <a:srgbClr val="FFC000"/>
                </a:solidFill>
                <a:latin typeface="Bernard MT Condensed"/>
                <a:cs typeface="Bernard MT Condensed"/>
              </a:rPr>
              <a:t> </a:t>
            </a:r>
            <a:r>
              <a:rPr sz="2400" spc="52" baseline="9356" dirty="0">
                <a:solidFill>
                  <a:srgbClr val="FF0000"/>
                </a:solidFill>
                <a:latin typeface="Bernard MT Condensed"/>
                <a:cs typeface="Bernard MT Condensed"/>
              </a:rPr>
              <a:t>F</a:t>
            </a:r>
            <a:r>
              <a:rPr sz="2400" spc="-19" baseline="9356" dirty="0">
                <a:solidFill>
                  <a:srgbClr val="FFC000"/>
                </a:solidFill>
                <a:latin typeface="Bernard MT Condensed"/>
                <a:cs typeface="Bernard MT Condensed"/>
              </a:rPr>
              <a:t>i</a:t>
            </a:r>
            <a:r>
              <a:rPr sz="2400" spc="33" baseline="9356" dirty="0">
                <a:solidFill>
                  <a:srgbClr val="FFC000"/>
                </a:solidFill>
                <a:latin typeface="Bernard MT Condensed"/>
                <a:cs typeface="Bernard MT Condensed"/>
              </a:rPr>
              <a:t>g</a:t>
            </a:r>
            <a:r>
              <a:rPr sz="2400" spc="12" baseline="9356" dirty="0">
                <a:solidFill>
                  <a:srgbClr val="FFC000"/>
                </a:solidFill>
                <a:latin typeface="Bernard MT Condensed"/>
                <a:cs typeface="Bernard MT Condensed"/>
              </a:rPr>
              <a:t>h</a:t>
            </a:r>
            <a:r>
              <a:rPr sz="2400" spc="-33" baseline="9356" dirty="0">
                <a:solidFill>
                  <a:srgbClr val="FFC000"/>
                </a:solidFill>
                <a:latin typeface="Bernard MT Condensed"/>
                <a:cs typeface="Bernard MT Condensed"/>
              </a:rPr>
              <a:t>t</a:t>
            </a:r>
            <a:r>
              <a:rPr sz="2400" spc="19" baseline="9356" dirty="0">
                <a:solidFill>
                  <a:srgbClr val="FFC000"/>
                </a:solidFill>
                <a:latin typeface="Bernard MT Condensed"/>
                <a:cs typeface="Bernard MT Condensed"/>
              </a:rPr>
              <a:t>-</a:t>
            </a:r>
            <a:r>
              <a:rPr sz="2400" spc="33" baseline="9356" dirty="0">
                <a:solidFill>
                  <a:srgbClr val="FF0000"/>
                </a:solidFill>
                <a:latin typeface="Bernard MT Condensed"/>
                <a:cs typeface="Bernard MT Condensed"/>
              </a:rPr>
              <a:t>X</a:t>
            </a:r>
            <a:r>
              <a:rPr sz="2400" spc="-19" baseline="9356" dirty="0">
                <a:solidFill>
                  <a:srgbClr val="FFC000"/>
                </a:solidFill>
                <a:latin typeface="Bernard MT Condensed"/>
                <a:cs typeface="Bernard MT Condensed"/>
              </a:rPr>
              <a:t>’</a:t>
            </a:r>
            <a:r>
              <a:rPr sz="2400" spc="12" baseline="9356" dirty="0">
                <a:solidFill>
                  <a:srgbClr val="FFC000"/>
                </a:solidFill>
                <a:latin typeface="Bernard MT Condensed"/>
                <a:cs typeface="Bernard MT Condensed"/>
              </a:rPr>
              <a:t>3</a:t>
            </a:r>
            <a:r>
              <a:rPr sz="2400" baseline="9356" dirty="0">
                <a:solidFill>
                  <a:srgbClr val="FFC000"/>
                </a:solidFill>
                <a:latin typeface="Bernard MT Condensed"/>
                <a:cs typeface="Bernard MT Condensed"/>
              </a:rPr>
              <a:t>4</a:t>
            </a:r>
            <a:endParaRPr sz="1600">
              <a:latin typeface="Bernard MT Condensed"/>
              <a:cs typeface="Bernard MT Condense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7" name="object 7"/>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8" name="object 8"/>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9" name="object 9"/>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10" name="object 10"/>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11" name="object 11"/>
          <p:cNvSpPr/>
          <p:nvPr/>
        </p:nvSpPr>
        <p:spPr>
          <a:xfrm>
            <a:off x="139700" y="6210301"/>
            <a:ext cx="9702800" cy="546100"/>
          </a:xfrm>
          <a:prstGeom prst="rect">
            <a:avLst/>
          </a:prstGeom>
          <a:blipFill>
            <a:blip r:embed="rId2" cstate="print"/>
            <a:stretch>
              <a:fillRect/>
            </a:stretch>
          </a:blipFill>
        </p:spPr>
        <p:txBody>
          <a:bodyPr wrap="square" lIns="0" tIns="0" rIns="0" bIns="0" rtlCol="0">
            <a:noAutofit/>
          </a:bodyPr>
          <a:lstStyle/>
          <a:p>
            <a:endParaRPr sz="2400"/>
          </a:p>
        </p:txBody>
      </p:sp>
      <p:sp>
        <p:nvSpPr>
          <p:cNvPr id="12" name="object 12"/>
          <p:cNvSpPr/>
          <p:nvPr/>
        </p:nvSpPr>
        <p:spPr>
          <a:xfrm>
            <a:off x="9880600" y="101600"/>
            <a:ext cx="2209800" cy="6070600"/>
          </a:xfrm>
          <a:custGeom>
            <a:avLst/>
            <a:gdLst/>
            <a:ahLst/>
            <a:cxnLst/>
            <a:rect l="l" t="t" r="r" b="b"/>
            <a:pathLst>
              <a:path w="1657350" h="4552950">
                <a:moveTo>
                  <a:pt x="0" y="4552950"/>
                </a:moveTo>
                <a:lnTo>
                  <a:pt x="1657350" y="4552950"/>
                </a:lnTo>
                <a:lnTo>
                  <a:pt x="1657350" y="0"/>
                </a:lnTo>
                <a:lnTo>
                  <a:pt x="0" y="0"/>
                </a:lnTo>
                <a:lnTo>
                  <a:pt x="0" y="4552950"/>
                </a:lnTo>
                <a:close/>
              </a:path>
            </a:pathLst>
          </a:custGeom>
          <a:solidFill>
            <a:srgbClr val="F1F1F1"/>
          </a:solidFill>
        </p:spPr>
        <p:txBody>
          <a:bodyPr wrap="square" lIns="0" tIns="0" rIns="0" bIns="0" rtlCol="0">
            <a:noAutofit/>
          </a:bodyPr>
          <a:lstStyle/>
          <a:p>
            <a:endParaRPr sz="2400"/>
          </a:p>
        </p:txBody>
      </p:sp>
      <p:sp>
        <p:nvSpPr>
          <p:cNvPr id="13" name="object 13"/>
          <p:cNvSpPr/>
          <p:nvPr/>
        </p:nvSpPr>
        <p:spPr>
          <a:xfrm>
            <a:off x="2070101" y="101601"/>
            <a:ext cx="8013700" cy="1130300"/>
          </a:xfrm>
          <a:prstGeom prst="rect">
            <a:avLst/>
          </a:prstGeom>
          <a:blipFill>
            <a:blip r:embed="rId3" cstate="print"/>
            <a:stretch>
              <a:fillRect/>
            </a:stretch>
          </a:blipFill>
        </p:spPr>
        <p:txBody>
          <a:bodyPr wrap="square" lIns="0" tIns="0" rIns="0" bIns="0" rtlCol="0">
            <a:noAutofit/>
          </a:bodyPr>
          <a:lstStyle/>
          <a:p>
            <a:endParaRPr sz="2400"/>
          </a:p>
        </p:txBody>
      </p:sp>
      <p:sp>
        <p:nvSpPr>
          <p:cNvPr id="14" name="object 14"/>
          <p:cNvSpPr/>
          <p:nvPr/>
        </p:nvSpPr>
        <p:spPr>
          <a:xfrm>
            <a:off x="2565400" y="105844"/>
            <a:ext cx="1549400" cy="1113355"/>
          </a:xfrm>
          <a:custGeom>
            <a:avLst/>
            <a:gdLst/>
            <a:ahLst/>
            <a:cxnLst/>
            <a:rect l="l" t="t" r="r" b="b"/>
            <a:pathLst>
              <a:path w="1162050" h="835016">
                <a:moveTo>
                  <a:pt x="10303" y="1822"/>
                </a:moveTo>
                <a:lnTo>
                  <a:pt x="37316" y="5503"/>
                </a:lnTo>
                <a:lnTo>
                  <a:pt x="62996" y="9929"/>
                </a:lnTo>
                <a:lnTo>
                  <a:pt x="86376" y="15128"/>
                </a:lnTo>
                <a:lnTo>
                  <a:pt x="111638" y="22555"/>
                </a:lnTo>
                <a:lnTo>
                  <a:pt x="135681" y="30312"/>
                </a:lnTo>
                <a:lnTo>
                  <a:pt x="160159" y="38682"/>
                </a:lnTo>
                <a:lnTo>
                  <a:pt x="184810" y="47623"/>
                </a:lnTo>
                <a:lnTo>
                  <a:pt x="209371" y="57090"/>
                </a:lnTo>
                <a:lnTo>
                  <a:pt x="233582" y="67039"/>
                </a:lnTo>
                <a:lnTo>
                  <a:pt x="257181" y="77426"/>
                </a:lnTo>
                <a:lnTo>
                  <a:pt x="279907" y="88207"/>
                </a:lnTo>
                <a:lnTo>
                  <a:pt x="301497" y="99337"/>
                </a:lnTo>
                <a:lnTo>
                  <a:pt x="324664" y="112546"/>
                </a:lnTo>
                <a:lnTo>
                  <a:pt x="349133" y="127627"/>
                </a:lnTo>
                <a:lnTo>
                  <a:pt x="372036" y="142797"/>
                </a:lnTo>
                <a:lnTo>
                  <a:pt x="393558" y="158113"/>
                </a:lnTo>
                <a:lnTo>
                  <a:pt x="413883" y="173634"/>
                </a:lnTo>
                <a:lnTo>
                  <a:pt x="433198" y="189419"/>
                </a:lnTo>
                <a:lnTo>
                  <a:pt x="451688" y="205527"/>
                </a:lnTo>
                <a:lnTo>
                  <a:pt x="469536" y="222017"/>
                </a:lnTo>
                <a:lnTo>
                  <a:pt x="486930" y="238946"/>
                </a:lnTo>
                <a:lnTo>
                  <a:pt x="504053" y="256375"/>
                </a:lnTo>
                <a:lnTo>
                  <a:pt x="512572" y="265294"/>
                </a:lnTo>
                <a:lnTo>
                  <a:pt x="531281" y="284878"/>
                </a:lnTo>
                <a:lnTo>
                  <a:pt x="549874" y="304246"/>
                </a:lnTo>
                <a:lnTo>
                  <a:pt x="568337" y="323413"/>
                </a:lnTo>
                <a:lnTo>
                  <a:pt x="586657" y="342396"/>
                </a:lnTo>
                <a:lnTo>
                  <a:pt x="604823" y="361211"/>
                </a:lnTo>
                <a:lnTo>
                  <a:pt x="622822" y="379873"/>
                </a:lnTo>
                <a:lnTo>
                  <a:pt x="640641" y="398399"/>
                </a:lnTo>
                <a:lnTo>
                  <a:pt x="658268" y="416804"/>
                </a:lnTo>
                <a:lnTo>
                  <a:pt x="675690" y="435105"/>
                </a:lnTo>
                <a:lnTo>
                  <a:pt x="692896" y="453317"/>
                </a:lnTo>
                <a:lnTo>
                  <a:pt x="709871" y="471458"/>
                </a:lnTo>
                <a:lnTo>
                  <a:pt x="726605" y="489541"/>
                </a:lnTo>
                <a:lnTo>
                  <a:pt x="743084" y="507585"/>
                </a:lnTo>
                <a:lnTo>
                  <a:pt x="759297" y="525604"/>
                </a:lnTo>
                <a:lnTo>
                  <a:pt x="775229" y="543614"/>
                </a:lnTo>
                <a:lnTo>
                  <a:pt x="790870" y="561633"/>
                </a:lnTo>
                <a:lnTo>
                  <a:pt x="806207" y="579675"/>
                </a:lnTo>
                <a:lnTo>
                  <a:pt x="821226" y="597756"/>
                </a:lnTo>
                <a:lnTo>
                  <a:pt x="835916" y="615893"/>
                </a:lnTo>
                <a:lnTo>
                  <a:pt x="850265" y="634102"/>
                </a:lnTo>
                <a:lnTo>
                  <a:pt x="861537" y="647834"/>
                </a:lnTo>
                <a:lnTo>
                  <a:pt x="873359" y="661214"/>
                </a:lnTo>
                <a:lnTo>
                  <a:pt x="885715" y="674235"/>
                </a:lnTo>
                <a:lnTo>
                  <a:pt x="898589" y="686891"/>
                </a:lnTo>
                <a:lnTo>
                  <a:pt x="911965" y="699178"/>
                </a:lnTo>
                <a:lnTo>
                  <a:pt x="925827" y="711088"/>
                </a:lnTo>
                <a:lnTo>
                  <a:pt x="940160" y="722615"/>
                </a:lnTo>
                <a:lnTo>
                  <a:pt x="954947" y="733755"/>
                </a:lnTo>
                <a:lnTo>
                  <a:pt x="970173" y="744501"/>
                </a:lnTo>
                <a:lnTo>
                  <a:pt x="985821" y="754847"/>
                </a:lnTo>
                <a:lnTo>
                  <a:pt x="1001876" y="764787"/>
                </a:lnTo>
                <a:lnTo>
                  <a:pt x="1018322" y="774316"/>
                </a:lnTo>
                <a:lnTo>
                  <a:pt x="1035143" y="783427"/>
                </a:lnTo>
                <a:lnTo>
                  <a:pt x="1052323" y="792115"/>
                </a:lnTo>
                <a:lnTo>
                  <a:pt x="1069846" y="800373"/>
                </a:lnTo>
                <a:lnTo>
                  <a:pt x="1087696" y="808196"/>
                </a:lnTo>
                <a:lnTo>
                  <a:pt x="1105857" y="815577"/>
                </a:lnTo>
                <a:lnTo>
                  <a:pt x="1124314" y="822512"/>
                </a:lnTo>
                <a:lnTo>
                  <a:pt x="1143050" y="828993"/>
                </a:lnTo>
                <a:lnTo>
                  <a:pt x="1162050" y="835016"/>
                </a:lnTo>
                <a:lnTo>
                  <a:pt x="1157963" y="831813"/>
                </a:lnTo>
                <a:lnTo>
                  <a:pt x="1147805" y="823616"/>
                </a:lnTo>
                <a:lnTo>
                  <a:pt x="1137862" y="815250"/>
                </a:lnTo>
                <a:lnTo>
                  <a:pt x="1128139" y="806716"/>
                </a:lnTo>
                <a:lnTo>
                  <a:pt x="1118639" y="798014"/>
                </a:lnTo>
                <a:lnTo>
                  <a:pt x="1109366" y="789144"/>
                </a:lnTo>
                <a:lnTo>
                  <a:pt x="1100326" y="780106"/>
                </a:lnTo>
                <a:lnTo>
                  <a:pt x="1091520" y="770900"/>
                </a:lnTo>
                <a:lnTo>
                  <a:pt x="1082955" y="761527"/>
                </a:lnTo>
                <a:lnTo>
                  <a:pt x="1074634" y="751987"/>
                </a:lnTo>
                <a:lnTo>
                  <a:pt x="1066560" y="742281"/>
                </a:lnTo>
                <a:lnTo>
                  <a:pt x="1058739" y="732408"/>
                </a:lnTo>
                <a:lnTo>
                  <a:pt x="1051173" y="722369"/>
                </a:lnTo>
                <a:lnTo>
                  <a:pt x="1043868" y="712164"/>
                </a:lnTo>
                <a:lnTo>
                  <a:pt x="1036828" y="701793"/>
                </a:lnTo>
                <a:lnTo>
                  <a:pt x="1024613" y="682966"/>
                </a:lnTo>
                <a:lnTo>
                  <a:pt x="1012056" y="664156"/>
                </a:lnTo>
                <a:lnTo>
                  <a:pt x="999170" y="645350"/>
                </a:lnTo>
                <a:lnTo>
                  <a:pt x="985967" y="626535"/>
                </a:lnTo>
                <a:lnTo>
                  <a:pt x="972458" y="607698"/>
                </a:lnTo>
                <a:lnTo>
                  <a:pt x="958658" y="588826"/>
                </a:lnTo>
                <a:lnTo>
                  <a:pt x="944577" y="569905"/>
                </a:lnTo>
                <a:lnTo>
                  <a:pt x="930229" y="550923"/>
                </a:lnTo>
                <a:lnTo>
                  <a:pt x="915625" y="531866"/>
                </a:lnTo>
                <a:lnTo>
                  <a:pt x="900779" y="512722"/>
                </a:lnTo>
                <a:lnTo>
                  <a:pt x="885702" y="493476"/>
                </a:lnTo>
                <a:lnTo>
                  <a:pt x="870407" y="474117"/>
                </a:lnTo>
                <a:lnTo>
                  <a:pt x="854906" y="454630"/>
                </a:lnTo>
                <a:lnTo>
                  <a:pt x="839212" y="435002"/>
                </a:lnTo>
                <a:lnTo>
                  <a:pt x="823337" y="415221"/>
                </a:lnTo>
                <a:lnTo>
                  <a:pt x="807293" y="395274"/>
                </a:lnTo>
                <a:lnTo>
                  <a:pt x="791093" y="375147"/>
                </a:lnTo>
                <a:lnTo>
                  <a:pt x="774749" y="354826"/>
                </a:lnTo>
                <a:lnTo>
                  <a:pt x="758274" y="334300"/>
                </a:lnTo>
                <a:lnTo>
                  <a:pt x="741680" y="313554"/>
                </a:lnTo>
                <a:lnTo>
                  <a:pt x="735567" y="305771"/>
                </a:lnTo>
                <a:lnTo>
                  <a:pt x="727984" y="296303"/>
                </a:lnTo>
                <a:lnTo>
                  <a:pt x="704725" y="268649"/>
                </a:lnTo>
                <a:lnTo>
                  <a:pt x="680282" y="241937"/>
                </a:lnTo>
                <a:lnTo>
                  <a:pt x="663060" y="224533"/>
                </a:lnTo>
                <a:lnTo>
                  <a:pt x="644911" y="207369"/>
                </a:lnTo>
                <a:lnTo>
                  <a:pt x="625672" y="190375"/>
                </a:lnTo>
                <a:lnTo>
                  <a:pt x="605184" y="173478"/>
                </a:lnTo>
                <a:lnTo>
                  <a:pt x="583285" y="156607"/>
                </a:lnTo>
                <a:lnTo>
                  <a:pt x="559816" y="139691"/>
                </a:lnTo>
                <a:lnTo>
                  <a:pt x="531033" y="122181"/>
                </a:lnTo>
                <a:lnTo>
                  <a:pt x="509141" y="109996"/>
                </a:lnTo>
                <a:lnTo>
                  <a:pt x="486247" y="98011"/>
                </a:lnTo>
                <a:lnTo>
                  <a:pt x="462669" y="86308"/>
                </a:lnTo>
                <a:lnTo>
                  <a:pt x="438724" y="74971"/>
                </a:lnTo>
                <a:lnTo>
                  <a:pt x="414730" y="64082"/>
                </a:lnTo>
                <a:lnTo>
                  <a:pt x="391005" y="53723"/>
                </a:lnTo>
                <a:lnTo>
                  <a:pt x="367866" y="43978"/>
                </a:lnTo>
                <a:lnTo>
                  <a:pt x="344979" y="35116"/>
                </a:lnTo>
                <a:lnTo>
                  <a:pt x="319870" y="27334"/>
                </a:lnTo>
                <a:lnTo>
                  <a:pt x="292268" y="20503"/>
                </a:lnTo>
                <a:lnTo>
                  <a:pt x="262115" y="14635"/>
                </a:lnTo>
                <a:lnTo>
                  <a:pt x="229355" y="9739"/>
                </a:lnTo>
                <a:lnTo>
                  <a:pt x="193929" y="5825"/>
                </a:lnTo>
                <a:lnTo>
                  <a:pt x="155781" y="2902"/>
                </a:lnTo>
                <a:lnTo>
                  <a:pt x="114853" y="981"/>
                </a:lnTo>
                <a:lnTo>
                  <a:pt x="71089" y="72"/>
                </a:lnTo>
                <a:lnTo>
                  <a:pt x="48126" y="0"/>
                </a:lnTo>
                <a:lnTo>
                  <a:pt x="24431" y="184"/>
                </a:lnTo>
                <a:lnTo>
                  <a:pt x="0" y="626"/>
                </a:lnTo>
                <a:lnTo>
                  <a:pt x="10303" y="1822"/>
                </a:lnTo>
                <a:close/>
              </a:path>
            </a:pathLst>
          </a:custGeom>
          <a:solidFill>
            <a:srgbClr val="FFFFFF"/>
          </a:solidFill>
        </p:spPr>
        <p:txBody>
          <a:bodyPr wrap="square" lIns="0" tIns="0" rIns="0" bIns="0" rtlCol="0">
            <a:noAutofit/>
          </a:bodyPr>
          <a:lstStyle/>
          <a:p>
            <a:endParaRPr sz="2400"/>
          </a:p>
        </p:txBody>
      </p:sp>
      <p:sp>
        <p:nvSpPr>
          <p:cNvPr id="15" name="object 15"/>
          <p:cNvSpPr/>
          <p:nvPr/>
        </p:nvSpPr>
        <p:spPr>
          <a:xfrm>
            <a:off x="8077199" y="101601"/>
            <a:ext cx="1549399" cy="1117599"/>
          </a:xfrm>
          <a:custGeom>
            <a:avLst/>
            <a:gdLst/>
            <a:ahLst/>
            <a:cxnLst/>
            <a:rect l="l" t="t" r="r" b="b"/>
            <a:pathLst>
              <a:path w="1162049" h="838199">
                <a:moveTo>
                  <a:pt x="18999" y="832139"/>
                </a:moveTo>
                <a:lnTo>
                  <a:pt x="37735" y="825619"/>
                </a:lnTo>
                <a:lnTo>
                  <a:pt x="56192" y="818646"/>
                </a:lnTo>
                <a:lnTo>
                  <a:pt x="74353" y="811226"/>
                </a:lnTo>
                <a:lnTo>
                  <a:pt x="92203" y="803364"/>
                </a:lnTo>
                <a:lnTo>
                  <a:pt x="109726" y="795066"/>
                </a:lnTo>
                <a:lnTo>
                  <a:pt x="126906" y="786338"/>
                </a:lnTo>
                <a:lnTo>
                  <a:pt x="143727" y="777187"/>
                </a:lnTo>
                <a:lnTo>
                  <a:pt x="160173" y="767617"/>
                </a:lnTo>
                <a:lnTo>
                  <a:pt x="176228" y="757634"/>
                </a:lnTo>
                <a:lnTo>
                  <a:pt x="191876" y="747244"/>
                </a:lnTo>
                <a:lnTo>
                  <a:pt x="207102" y="736454"/>
                </a:lnTo>
                <a:lnTo>
                  <a:pt x="221889" y="725269"/>
                </a:lnTo>
                <a:lnTo>
                  <a:pt x="236222" y="713694"/>
                </a:lnTo>
                <a:lnTo>
                  <a:pt x="250084" y="701736"/>
                </a:lnTo>
                <a:lnTo>
                  <a:pt x="263460" y="689400"/>
                </a:lnTo>
                <a:lnTo>
                  <a:pt x="276334" y="676693"/>
                </a:lnTo>
                <a:lnTo>
                  <a:pt x="288690" y="663619"/>
                </a:lnTo>
                <a:lnTo>
                  <a:pt x="300512" y="650185"/>
                </a:lnTo>
                <a:lnTo>
                  <a:pt x="311784" y="636396"/>
                </a:lnTo>
                <a:lnTo>
                  <a:pt x="325789" y="618111"/>
                </a:lnTo>
                <a:lnTo>
                  <a:pt x="340171" y="599895"/>
                </a:lnTo>
                <a:lnTo>
                  <a:pt x="354919" y="581732"/>
                </a:lnTo>
                <a:lnTo>
                  <a:pt x="370021" y="563608"/>
                </a:lnTo>
                <a:lnTo>
                  <a:pt x="385462" y="545506"/>
                </a:lnTo>
                <a:lnTo>
                  <a:pt x="401232" y="527410"/>
                </a:lnTo>
                <a:lnTo>
                  <a:pt x="417318" y="509305"/>
                </a:lnTo>
                <a:lnTo>
                  <a:pt x="433707" y="491174"/>
                </a:lnTo>
                <a:lnTo>
                  <a:pt x="450386" y="473001"/>
                </a:lnTo>
                <a:lnTo>
                  <a:pt x="467344" y="454771"/>
                </a:lnTo>
                <a:lnTo>
                  <a:pt x="484567" y="436467"/>
                </a:lnTo>
                <a:lnTo>
                  <a:pt x="502044" y="418074"/>
                </a:lnTo>
                <a:lnTo>
                  <a:pt x="519761" y="399576"/>
                </a:lnTo>
                <a:lnTo>
                  <a:pt x="537707" y="380957"/>
                </a:lnTo>
                <a:lnTo>
                  <a:pt x="555869" y="362202"/>
                </a:lnTo>
                <a:lnTo>
                  <a:pt x="574234" y="343293"/>
                </a:lnTo>
                <a:lnTo>
                  <a:pt x="592789" y="324215"/>
                </a:lnTo>
                <a:lnTo>
                  <a:pt x="611524" y="304953"/>
                </a:lnTo>
                <a:lnTo>
                  <a:pt x="630424" y="285490"/>
                </a:lnTo>
                <a:lnTo>
                  <a:pt x="649477" y="265810"/>
                </a:lnTo>
                <a:lnTo>
                  <a:pt x="657996" y="256853"/>
                </a:lnTo>
                <a:lnTo>
                  <a:pt x="666535" y="248035"/>
                </a:lnTo>
                <a:lnTo>
                  <a:pt x="683771" y="230787"/>
                </a:lnTo>
                <a:lnTo>
                  <a:pt x="701369" y="214009"/>
                </a:lnTo>
                <a:lnTo>
                  <a:pt x="719514" y="197641"/>
                </a:lnTo>
                <a:lnTo>
                  <a:pt x="738393" y="181625"/>
                </a:lnTo>
                <a:lnTo>
                  <a:pt x="758191" y="165903"/>
                </a:lnTo>
                <a:lnTo>
                  <a:pt x="779091" y="150416"/>
                </a:lnTo>
                <a:lnTo>
                  <a:pt x="801280" y="135104"/>
                </a:lnTo>
                <a:lnTo>
                  <a:pt x="824943" y="119910"/>
                </a:lnTo>
                <a:lnTo>
                  <a:pt x="850264" y="104774"/>
                </a:lnTo>
                <a:lnTo>
                  <a:pt x="870738" y="93348"/>
                </a:lnTo>
                <a:lnTo>
                  <a:pt x="892774" y="82255"/>
                </a:lnTo>
                <a:lnTo>
                  <a:pt x="916027" y="71542"/>
                </a:lnTo>
                <a:lnTo>
                  <a:pt x="940150" y="61252"/>
                </a:lnTo>
                <a:lnTo>
                  <a:pt x="964799" y="51432"/>
                </a:lnTo>
                <a:lnTo>
                  <a:pt x="989629" y="42126"/>
                </a:lnTo>
                <a:lnTo>
                  <a:pt x="1014292" y="33381"/>
                </a:lnTo>
                <a:lnTo>
                  <a:pt x="1038445" y="25240"/>
                </a:lnTo>
                <a:lnTo>
                  <a:pt x="1061741" y="17750"/>
                </a:lnTo>
                <a:lnTo>
                  <a:pt x="1085192" y="11920"/>
                </a:lnTo>
                <a:lnTo>
                  <a:pt x="1109327" y="7193"/>
                </a:lnTo>
                <a:lnTo>
                  <a:pt x="1135280" y="3193"/>
                </a:lnTo>
                <a:lnTo>
                  <a:pt x="1162049" y="0"/>
                </a:lnTo>
                <a:lnTo>
                  <a:pt x="1139543" y="73"/>
                </a:lnTo>
                <a:lnTo>
                  <a:pt x="1095584" y="684"/>
                </a:lnTo>
                <a:lnTo>
                  <a:pt x="1053197" y="1964"/>
                </a:lnTo>
                <a:lnTo>
                  <a:pt x="1012578" y="3971"/>
                </a:lnTo>
                <a:lnTo>
                  <a:pt x="973929" y="6766"/>
                </a:lnTo>
                <a:lnTo>
                  <a:pt x="937447" y="10407"/>
                </a:lnTo>
                <a:lnTo>
                  <a:pt x="903331" y="14954"/>
                </a:lnTo>
                <a:lnTo>
                  <a:pt x="871781" y="20466"/>
                </a:lnTo>
                <a:lnTo>
                  <a:pt x="842995" y="27004"/>
                </a:lnTo>
                <a:lnTo>
                  <a:pt x="817172" y="34625"/>
                </a:lnTo>
                <a:lnTo>
                  <a:pt x="794194" y="43496"/>
                </a:lnTo>
                <a:lnTo>
                  <a:pt x="771079" y="53282"/>
                </a:lnTo>
                <a:lnTo>
                  <a:pt x="747378" y="63687"/>
                </a:lnTo>
                <a:lnTo>
                  <a:pt x="723409" y="74626"/>
                </a:lnTo>
                <a:lnTo>
                  <a:pt x="699487" y="86013"/>
                </a:lnTo>
                <a:lnTo>
                  <a:pt x="675930" y="97766"/>
                </a:lnTo>
                <a:lnTo>
                  <a:pt x="653053" y="109799"/>
                </a:lnTo>
                <a:lnTo>
                  <a:pt x="631175" y="122028"/>
                </a:lnTo>
                <a:lnTo>
                  <a:pt x="610610" y="134369"/>
                </a:lnTo>
                <a:lnTo>
                  <a:pt x="590317" y="148188"/>
                </a:lnTo>
                <a:lnTo>
                  <a:pt x="567697" y="165114"/>
                </a:lnTo>
                <a:lnTo>
                  <a:pt x="546562" y="182031"/>
                </a:lnTo>
                <a:lnTo>
                  <a:pt x="526752" y="199008"/>
                </a:lnTo>
                <a:lnTo>
                  <a:pt x="508108" y="216118"/>
                </a:lnTo>
                <a:lnTo>
                  <a:pt x="490470" y="233431"/>
                </a:lnTo>
                <a:lnTo>
                  <a:pt x="473678" y="251018"/>
                </a:lnTo>
                <a:lnTo>
                  <a:pt x="457573" y="268949"/>
                </a:lnTo>
                <a:lnTo>
                  <a:pt x="441994" y="287296"/>
                </a:lnTo>
                <a:lnTo>
                  <a:pt x="426782" y="306130"/>
                </a:lnTo>
                <a:lnTo>
                  <a:pt x="420369" y="314324"/>
                </a:lnTo>
                <a:lnTo>
                  <a:pt x="403758" y="335165"/>
                </a:lnTo>
                <a:lnTo>
                  <a:pt x="387232" y="355787"/>
                </a:lnTo>
                <a:lnTo>
                  <a:pt x="370810" y="376202"/>
                </a:lnTo>
                <a:lnTo>
                  <a:pt x="354505" y="396424"/>
                </a:lnTo>
                <a:lnTo>
                  <a:pt x="338335" y="416466"/>
                </a:lnTo>
                <a:lnTo>
                  <a:pt x="322316" y="436341"/>
                </a:lnTo>
                <a:lnTo>
                  <a:pt x="306463" y="456061"/>
                </a:lnTo>
                <a:lnTo>
                  <a:pt x="290793" y="475641"/>
                </a:lnTo>
                <a:lnTo>
                  <a:pt x="275321" y="495092"/>
                </a:lnTo>
                <a:lnTo>
                  <a:pt x="260064" y="514429"/>
                </a:lnTo>
                <a:lnTo>
                  <a:pt x="245037" y="533663"/>
                </a:lnTo>
                <a:lnTo>
                  <a:pt x="230257" y="552809"/>
                </a:lnTo>
                <a:lnTo>
                  <a:pt x="215739" y="571879"/>
                </a:lnTo>
                <a:lnTo>
                  <a:pt x="201499" y="590886"/>
                </a:lnTo>
                <a:lnTo>
                  <a:pt x="187555" y="609844"/>
                </a:lnTo>
                <a:lnTo>
                  <a:pt x="173920" y="628764"/>
                </a:lnTo>
                <a:lnTo>
                  <a:pt x="160613" y="647661"/>
                </a:lnTo>
                <a:lnTo>
                  <a:pt x="147647" y="666548"/>
                </a:lnTo>
                <a:lnTo>
                  <a:pt x="135041" y="685437"/>
                </a:lnTo>
                <a:lnTo>
                  <a:pt x="122808" y="704341"/>
                </a:lnTo>
                <a:lnTo>
                  <a:pt x="116193" y="714830"/>
                </a:lnTo>
                <a:lnTo>
                  <a:pt x="109243" y="725148"/>
                </a:lnTo>
                <a:lnTo>
                  <a:pt x="101970" y="735295"/>
                </a:lnTo>
                <a:lnTo>
                  <a:pt x="94381" y="745272"/>
                </a:lnTo>
                <a:lnTo>
                  <a:pt x="86486" y="755078"/>
                </a:lnTo>
                <a:lnTo>
                  <a:pt x="78293" y="764714"/>
                </a:lnTo>
                <a:lnTo>
                  <a:pt x="69813" y="774181"/>
                </a:lnTo>
                <a:lnTo>
                  <a:pt x="61054" y="783478"/>
                </a:lnTo>
                <a:lnTo>
                  <a:pt x="52025" y="792606"/>
                </a:lnTo>
                <a:lnTo>
                  <a:pt x="42736" y="801564"/>
                </a:lnTo>
                <a:lnTo>
                  <a:pt x="33195" y="810355"/>
                </a:lnTo>
                <a:lnTo>
                  <a:pt x="23412" y="818976"/>
                </a:lnTo>
                <a:lnTo>
                  <a:pt x="13395" y="827430"/>
                </a:lnTo>
                <a:lnTo>
                  <a:pt x="3154" y="835715"/>
                </a:lnTo>
                <a:lnTo>
                  <a:pt x="0" y="838199"/>
                </a:lnTo>
                <a:lnTo>
                  <a:pt x="18999" y="832139"/>
                </a:lnTo>
                <a:close/>
              </a:path>
            </a:pathLst>
          </a:custGeom>
          <a:solidFill>
            <a:srgbClr val="FFFFFF"/>
          </a:solidFill>
        </p:spPr>
        <p:txBody>
          <a:bodyPr wrap="square" lIns="0" tIns="0" rIns="0" bIns="0" rtlCol="0">
            <a:noAutofit/>
          </a:bodyPr>
          <a:lstStyle/>
          <a:p>
            <a:endParaRPr sz="2400"/>
          </a:p>
        </p:txBody>
      </p:sp>
      <p:sp>
        <p:nvSpPr>
          <p:cNvPr id="16" name="object 16"/>
          <p:cNvSpPr/>
          <p:nvPr/>
        </p:nvSpPr>
        <p:spPr>
          <a:xfrm>
            <a:off x="2590799" y="101601"/>
            <a:ext cx="7023099" cy="1193799"/>
          </a:xfrm>
          <a:prstGeom prst="rect">
            <a:avLst/>
          </a:prstGeom>
          <a:blipFill>
            <a:blip r:embed="rId4" cstate="print"/>
            <a:stretch>
              <a:fillRect/>
            </a:stretch>
          </a:blipFill>
        </p:spPr>
        <p:txBody>
          <a:bodyPr wrap="square" lIns="0" tIns="0" rIns="0" bIns="0" rtlCol="0">
            <a:noAutofit/>
          </a:bodyPr>
          <a:lstStyle/>
          <a:p>
            <a:endParaRPr sz="2400"/>
          </a:p>
        </p:txBody>
      </p:sp>
      <p:sp>
        <p:nvSpPr>
          <p:cNvPr id="17" name="object 17"/>
          <p:cNvSpPr/>
          <p:nvPr/>
        </p:nvSpPr>
        <p:spPr>
          <a:xfrm>
            <a:off x="9905999" y="5435600"/>
            <a:ext cx="2133599" cy="723899"/>
          </a:xfrm>
          <a:custGeom>
            <a:avLst/>
            <a:gdLst/>
            <a:ahLst/>
            <a:cxnLst/>
            <a:rect l="l" t="t" r="r" b="b"/>
            <a:pathLst>
              <a:path w="1600199" h="542924">
                <a:moveTo>
                  <a:pt x="0" y="542924"/>
                </a:moveTo>
                <a:lnTo>
                  <a:pt x="51434" y="491489"/>
                </a:lnTo>
                <a:lnTo>
                  <a:pt x="51434" y="51434"/>
                </a:lnTo>
                <a:lnTo>
                  <a:pt x="1548764" y="51434"/>
                </a:lnTo>
                <a:lnTo>
                  <a:pt x="1548764" y="491489"/>
                </a:lnTo>
                <a:lnTo>
                  <a:pt x="51434" y="491489"/>
                </a:lnTo>
                <a:lnTo>
                  <a:pt x="1600199" y="542924"/>
                </a:lnTo>
                <a:lnTo>
                  <a:pt x="1600199" y="0"/>
                </a:lnTo>
                <a:lnTo>
                  <a:pt x="0" y="0"/>
                </a:lnTo>
                <a:lnTo>
                  <a:pt x="0" y="542924"/>
                </a:lnTo>
                <a:close/>
              </a:path>
              <a:path w="1600199" h="542924">
                <a:moveTo>
                  <a:pt x="68579" y="474344"/>
                </a:moveTo>
                <a:lnTo>
                  <a:pt x="85724" y="457199"/>
                </a:lnTo>
                <a:lnTo>
                  <a:pt x="85724" y="85724"/>
                </a:lnTo>
                <a:lnTo>
                  <a:pt x="1514474" y="85724"/>
                </a:lnTo>
                <a:lnTo>
                  <a:pt x="1514474" y="457199"/>
                </a:lnTo>
                <a:lnTo>
                  <a:pt x="85724" y="457199"/>
                </a:lnTo>
                <a:lnTo>
                  <a:pt x="1531619" y="474344"/>
                </a:lnTo>
                <a:lnTo>
                  <a:pt x="1531619" y="68579"/>
                </a:lnTo>
                <a:lnTo>
                  <a:pt x="68579" y="68579"/>
                </a:lnTo>
                <a:lnTo>
                  <a:pt x="68579" y="474344"/>
                </a:lnTo>
                <a:close/>
              </a:path>
              <a:path w="1600199" h="542924">
                <a:moveTo>
                  <a:pt x="85724" y="457199"/>
                </a:moveTo>
                <a:lnTo>
                  <a:pt x="68579" y="474344"/>
                </a:lnTo>
                <a:lnTo>
                  <a:pt x="1531619" y="474344"/>
                </a:lnTo>
                <a:lnTo>
                  <a:pt x="85724" y="457199"/>
                </a:lnTo>
                <a:close/>
              </a:path>
              <a:path w="1600199" h="542924">
                <a:moveTo>
                  <a:pt x="51434" y="491489"/>
                </a:moveTo>
                <a:lnTo>
                  <a:pt x="0" y="542924"/>
                </a:lnTo>
                <a:lnTo>
                  <a:pt x="1600199" y="542924"/>
                </a:lnTo>
                <a:lnTo>
                  <a:pt x="51434" y="491489"/>
                </a:lnTo>
                <a:close/>
              </a:path>
            </a:pathLst>
          </a:custGeom>
          <a:solidFill>
            <a:srgbClr val="000000"/>
          </a:solidFill>
        </p:spPr>
        <p:txBody>
          <a:bodyPr wrap="square" lIns="0" tIns="0" rIns="0" bIns="0" rtlCol="0">
            <a:noAutofit/>
          </a:bodyPr>
          <a:lstStyle/>
          <a:p>
            <a:endParaRPr sz="2400"/>
          </a:p>
        </p:txBody>
      </p:sp>
      <p:sp>
        <p:nvSpPr>
          <p:cNvPr id="18" name="object 18"/>
          <p:cNvSpPr/>
          <p:nvPr/>
        </p:nvSpPr>
        <p:spPr>
          <a:xfrm>
            <a:off x="9905999" y="5435600"/>
            <a:ext cx="2133599" cy="723899"/>
          </a:xfrm>
          <a:custGeom>
            <a:avLst/>
            <a:gdLst/>
            <a:ahLst/>
            <a:cxnLst/>
            <a:rect l="l" t="t" r="r" b="b"/>
            <a:pathLst>
              <a:path w="1600199" h="542924">
                <a:moveTo>
                  <a:pt x="0" y="0"/>
                </a:moveTo>
                <a:lnTo>
                  <a:pt x="0" y="542924"/>
                </a:lnTo>
                <a:lnTo>
                  <a:pt x="1600199" y="542924"/>
                </a:lnTo>
                <a:lnTo>
                  <a:pt x="1600199" y="0"/>
                </a:lnTo>
                <a:lnTo>
                  <a:pt x="0" y="0"/>
                </a:lnTo>
                <a:close/>
              </a:path>
            </a:pathLst>
          </a:custGeom>
          <a:solidFill>
            <a:srgbClr val="000000"/>
          </a:solidFill>
        </p:spPr>
        <p:txBody>
          <a:bodyPr wrap="square" lIns="0" tIns="0" rIns="0" bIns="0" rtlCol="0">
            <a:noAutofit/>
          </a:bodyPr>
          <a:lstStyle/>
          <a:p>
            <a:endParaRPr sz="2400"/>
          </a:p>
        </p:txBody>
      </p:sp>
      <p:sp>
        <p:nvSpPr>
          <p:cNvPr id="19" name="object 19"/>
          <p:cNvSpPr/>
          <p:nvPr/>
        </p:nvSpPr>
        <p:spPr>
          <a:xfrm>
            <a:off x="9974579" y="5504180"/>
            <a:ext cx="1996439" cy="586739"/>
          </a:xfrm>
          <a:custGeom>
            <a:avLst/>
            <a:gdLst/>
            <a:ahLst/>
            <a:cxnLst/>
            <a:rect l="l" t="t" r="r" b="b"/>
            <a:pathLst>
              <a:path w="1497329" h="440054">
                <a:moveTo>
                  <a:pt x="0" y="440054"/>
                </a:moveTo>
                <a:lnTo>
                  <a:pt x="1497329" y="440054"/>
                </a:lnTo>
                <a:lnTo>
                  <a:pt x="1497329" y="0"/>
                </a:lnTo>
                <a:lnTo>
                  <a:pt x="0" y="0"/>
                </a:lnTo>
                <a:lnTo>
                  <a:pt x="0" y="440054"/>
                </a:lnTo>
                <a:close/>
              </a:path>
            </a:pathLst>
          </a:custGeom>
          <a:solidFill>
            <a:srgbClr val="000000"/>
          </a:solidFill>
        </p:spPr>
        <p:txBody>
          <a:bodyPr wrap="square" lIns="0" tIns="0" rIns="0" bIns="0" rtlCol="0">
            <a:noAutofit/>
          </a:bodyPr>
          <a:lstStyle/>
          <a:p>
            <a:endParaRPr sz="2400"/>
          </a:p>
        </p:txBody>
      </p:sp>
      <p:sp>
        <p:nvSpPr>
          <p:cNvPr id="20" name="object 20"/>
          <p:cNvSpPr/>
          <p:nvPr/>
        </p:nvSpPr>
        <p:spPr>
          <a:xfrm>
            <a:off x="9997439" y="5527040"/>
            <a:ext cx="1950719" cy="541019"/>
          </a:xfrm>
          <a:custGeom>
            <a:avLst/>
            <a:gdLst/>
            <a:ahLst/>
            <a:cxnLst/>
            <a:rect l="l" t="t" r="r" b="b"/>
            <a:pathLst>
              <a:path w="1463039" h="405764">
                <a:moveTo>
                  <a:pt x="0" y="0"/>
                </a:moveTo>
                <a:lnTo>
                  <a:pt x="0" y="405764"/>
                </a:lnTo>
                <a:lnTo>
                  <a:pt x="1463039" y="405764"/>
                </a:lnTo>
                <a:lnTo>
                  <a:pt x="1463039" y="0"/>
                </a:lnTo>
                <a:lnTo>
                  <a:pt x="0" y="0"/>
                </a:lnTo>
                <a:close/>
              </a:path>
            </a:pathLst>
          </a:custGeom>
          <a:solidFill>
            <a:srgbClr val="000000"/>
          </a:solidFill>
        </p:spPr>
        <p:txBody>
          <a:bodyPr wrap="square" lIns="0" tIns="0" rIns="0" bIns="0" rtlCol="0">
            <a:noAutofit/>
          </a:bodyPr>
          <a:lstStyle/>
          <a:p>
            <a:endParaRPr sz="2400"/>
          </a:p>
        </p:txBody>
      </p:sp>
      <p:sp>
        <p:nvSpPr>
          <p:cNvPr id="21" name="object 21"/>
          <p:cNvSpPr/>
          <p:nvPr/>
        </p:nvSpPr>
        <p:spPr>
          <a:xfrm>
            <a:off x="10020299" y="5549900"/>
            <a:ext cx="1904999" cy="495299"/>
          </a:xfrm>
          <a:custGeom>
            <a:avLst/>
            <a:gdLst/>
            <a:ahLst/>
            <a:cxnLst/>
            <a:rect l="l" t="t" r="r" b="b"/>
            <a:pathLst>
              <a:path w="1428749" h="371474">
                <a:moveTo>
                  <a:pt x="0" y="371474"/>
                </a:moveTo>
                <a:lnTo>
                  <a:pt x="1428749" y="371474"/>
                </a:lnTo>
                <a:lnTo>
                  <a:pt x="1428749" y="0"/>
                </a:lnTo>
                <a:lnTo>
                  <a:pt x="0" y="0"/>
                </a:lnTo>
                <a:lnTo>
                  <a:pt x="0" y="371474"/>
                </a:lnTo>
                <a:close/>
              </a:path>
            </a:pathLst>
          </a:custGeom>
          <a:solidFill>
            <a:srgbClr val="000000"/>
          </a:solidFill>
        </p:spPr>
        <p:txBody>
          <a:bodyPr wrap="square" lIns="0" tIns="0" rIns="0" bIns="0" rtlCol="0">
            <a:noAutofit/>
          </a:bodyPr>
          <a:lstStyle/>
          <a:p>
            <a:endParaRPr sz="2400"/>
          </a:p>
        </p:txBody>
      </p:sp>
      <p:sp>
        <p:nvSpPr>
          <p:cNvPr id="22" name="object 22"/>
          <p:cNvSpPr/>
          <p:nvPr/>
        </p:nvSpPr>
        <p:spPr>
          <a:xfrm>
            <a:off x="210820" y="6124786"/>
            <a:ext cx="1282360" cy="555244"/>
          </a:xfrm>
          <a:prstGeom prst="rect">
            <a:avLst/>
          </a:prstGeom>
          <a:blipFill>
            <a:blip r:embed="rId5" cstate="print"/>
            <a:stretch>
              <a:fillRect/>
            </a:stretch>
          </a:blipFill>
        </p:spPr>
        <p:txBody>
          <a:bodyPr wrap="square" lIns="0" tIns="0" rIns="0" bIns="0" rtlCol="0">
            <a:noAutofit/>
          </a:bodyPr>
          <a:lstStyle/>
          <a:p>
            <a:endParaRPr sz="2400"/>
          </a:p>
        </p:txBody>
      </p:sp>
      <p:sp>
        <p:nvSpPr>
          <p:cNvPr id="23" name="object 23"/>
          <p:cNvSpPr/>
          <p:nvPr/>
        </p:nvSpPr>
        <p:spPr>
          <a:xfrm>
            <a:off x="9849613" y="78063"/>
            <a:ext cx="2277364" cy="6093460"/>
          </a:xfrm>
          <a:prstGeom prst="rect">
            <a:avLst/>
          </a:prstGeom>
          <a:blipFill>
            <a:blip r:embed="rId6" cstate="print"/>
            <a:stretch>
              <a:fillRect/>
            </a:stretch>
          </a:blipFill>
        </p:spPr>
        <p:txBody>
          <a:bodyPr wrap="square" lIns="0" tIns="0" rIns="0" bIns="0" rtlCol="0">
            <a:noAutofit/>
          </a:bodyPr>
          <a:lstStyle/>
          <a:p>
            <a:endParaRPr sz="2400"/>
          </a:p>
        </p:txBody>
      </p:sp>
      <p:sp>
        <p:nvSpPr>
          <p:cNvPr id="5" name="object 5"/>
          <p:cNvSpPr txBox="1"/>
          <p:nvPr/>
        </p:nvSpPr>
        <p:spPr>
          <a:xfrm>
            <a:off x="4591134" y="869812"/>
            <a:ext cx="3186601" cy="262889"/>
          </a:xfrm>
          <a:prstGeom prst="rect">
            <a:avLst/>
          </a:prstGeom>
        </p:spPr>
        <p:txBody>
          <a:bodyPr wrap="square" lIns="0" tIns="0" rIns="0" bIns="0" rtlCol="0">
            <a:noAutofit/>
          </a:bodyPr>
          <a:lstStyle/>
          <a:p>
            <a:pPr marL="16933">
              <a:lnSpc>
                <a:spcPts val="1973"/>
              </a:lnSpc>
              <a:spcBef>
                <a:spcPts val="99"/>
              </a:spcBef>
            </a:pPr>
            <a:r>
              <a:rPr b="1" dirty="0">
                <a:latin typeface="Times New Roman"/>
                <a:cs typeface="Times New Roman"/>
              </a:rPr>
              <a:t>Put</a:t>
            </a:r>
            <a:r>
              <a:rPr b="1" spc="-45" dirty="0">
                <a:latin typeface="Times New Roman"/>
                <a:cs typeface="Times New Roman"/>
              </a:rPr>
              <a:t> </a:t>
            </a:r>
            <a:r>
              <a:rPr b="1" dirty="0">
                <a:latin typeface="Times New Roman"/>
                <a:cs typeface="Times New Roman"/>
              </a:rPr>
              <a:t>the</a:t>
            </a:r>
            <a:r>
              <a:rPr b="1" spc="52" dirty="0">
                <a:latin typeface="Times New Roman"/>
                <a:cs typeface="Times New Roman"/>
              </a:rPr>
              <a:t> </a:t>
            </a:r>
            <a:r>
              <a:rPr b="1" dirty="0">
                <a:latin typeface="Times New Roman"/>
                <a:cs typeface="Times New Roman"/>
              </a:rPr>
              <a:t>tec</a:t>
            </a:r>
            <a:r>
              <a:rPr b="1" spc="5" dirty="0">
                <a:latin typeface="Times New Roman"/>
                <a:cs typeface="Times New Roman"/>
              </a:rPr>
              <a:t>h</a:t>
            </a:r>
            <a:r>
              <a:rPr b="1" dirty="0">
                <a:latin typeface="Times New Roman"/>
                <a:cs typeface="Times New Roman"/>
              </a:rPr>
              <a:t>n</a:t>
            </a:r>
            <a:r>
              <a:rPr b="1" spc="100" dirty="0">
                <a:latin typeface="Times New Roman"/>
                <a:cs typeface="Times New Roman"/>
              </a:rPr>
              <a:t>o</a:t>
            </a:r>
            <a:r>
              <a:rPr b="1" dirty="0">
                <a:latin typeface="Times New Roman"/>
                <a:cs typeface="Times New Roman"/>
              </a:rPr>
              <a:t>l</a:t>
            </a:r>
            <a:r>
              <a:rPr b="1" spc="100" dirty="0">
                <a:latin typeface="Times New Roman"/>
                <a:cs typeface="Times New Roman"/>
              </a:rPr>
              <a:t>o</a:t>
            </a:r>
            <a:r>
              <a:rPr b="1" dirty="0">
                <a:latin typeface="Times New Roman"/>
                <a:cs typeface="Times New Roman"/>
              </a:rPr>
              <a:t>gy</a:t>
            </a:r>
            <a:r>
              <a:rPr b="1" spc="-145" dirty="0">
                <a:latin typeface="Times New Roman"/>
                <a:cs typeface="Times New Roman"/>
              </a:rPr>
              <a:t> </a:t>
            </a:r>
            <a:r>
              <a:rPr b="1" dirty="0">
                <a:latin typeface="Times New Roman"/>
                <a:cs typeface="Times New Roman"/>
              </a:rPr>
              <a:t>into</a:t>
            </a:r>
            <a:r>
              <a:rPr b="1" spc="-52" dirty="0">
                <a:latin typeface="Times New Roman"/>
                <a:cs typeface="Times New Roman"/>
              </a:rPr>
              <a:t> </a:t>
            </a:r>
            <a:r>
              <a:rPr b="1" dirty="0">
                <a:latin typeface="Times New Roman"/>
                <a:cs typeface="Times New Roman"/>
              </a:rPr>
              <a:t>lea</a:t>
            </a:r>
            <a:r>
              <a:rPr b="1" spc="-100" dirty="0">
                <a:latin typeface="Times New Roman"/>
                <a:cs typeface="Times New Roman"/>
              </a:rPr>
              <a:t>r</a:t>
            </a:r>
            <a:r>
              <a:rPr b="1" dirty="0">
                <a:latin typeface="Times New Roman"/>
                <a:cs typeface="Times New Roman"/>
              </a:rPr>
              <a:t>ning</a:t>
            </a:r>
            <a:endParaRPr>
              <a:latin typeface="Times New Roman"/>
              <a:cs typeface="Times New Roman"/>
            </a:endParaRPr>
          </a:p>
        </p:txBody>
      </p:sp>
      <p:sp>
        <p:nvSpPr>
          <p:cNvPr id="4" name="object 4"/>
          <p:cNvSpPr txBox="1"/>
          <p:nvPr/>
        </p:nvSpPr>
        <p:spPr>
          <a:xfrm>
            <a:off x="9934786" y="6420786"/>
            <a:ext cx="1613047" cy="237489"/>
          </a:xfrm>
          <a:prstGeom prst="rect">
            <a:avLst/>
          </a:prstGeom>
        </p:spPr>
        <p:txBody>
          <a:bodyPr wrap="square" lIns="0" tIns="0" rIns="0" bIns="0" rtlCol="0">
            <a:noAutofit/>
          </a:bodyPr>
          <a:lstStyle/>
          <a:p>
            <a:pPr marL="16933">
              <a:lnSpc>
                <a:spcPts val="1793"/>
              </a:lnSpc>
              <a:spcBef>
                <a:spcPts val="89"/>
              </a:spcBef>
            </a:pPr>
            <a:r>
              <a:rPr sz="1600" spc="33" dirty="0">
                <a:solidFill>
                  <a:srgbClr val="FF0000"/>
                </a:solidFill>
                <a:latin typeface="Bernard MT Condensed"/>
                <a:cs typeface="Bernard MT Condensed"/>
              </a:rPr>
              <a:t>R</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j</a:t>
            </a:r>
            <a:r>
              <a:rPr sz="1600" spc="33" dirty="0">
                <a:solidFill>
                  <a:srgbClr val="FFC000"/>
                </a:solidFill>
                <a:latin typeface="Bernard MT Condensed"/>
                <a:cs typeface="Bernard MT Condensed"/>
              </a:rPr>
              <a:t>a</a:t>
            </a:r>
            <a:r>
              <a:rPr sz="1600" spc="-33" dirty="0">
                <a:solidFill>
                  <a:srgbClr val="FFC000"/>
                </a:solidFill>
                <a:latin typeface="Bernard MT Condensed"/>
                <a:cs typeface="Bernard MT Condensed"/>
              </a:rPr>
              <a:t>w</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l</a:t>
            </a:r>
            <a:r>
              <a:rPr sz="1600" dirty="0">
                <a:solidFill>
                  <a:srgbClr val="FFC000"/>
                </a:solidFill>
                <a:latin typeface="Bernard MT Condensed"/>
                <a:cs typeface="Bernard MT Condensed"/>
              </a:rPr>
              <a:t>i</a:t>
            </a:r>
            <a:r>
              <a:rPr sz="1600" spc="-100" dirty="0">
                <a:solidFill>
                  <a:srgbClr val="FFC000"/>
                </a:solidFill>
                <a:latin typeface="Bernard MT Condensed"/>
                <a:cs typeface="Bernard MT Condensed"/>
              </a:rPr>
              <a:t> </a:t>
            </a:r>
            <a:r>
              <a:rPr sz="1600" spc="52" dirty="0">
                <a:solidFill>
                  <a:srgbClr val="FF0000"/>
                </a:solidFill>
                <a:latin typeface="Bernard MT Condensed"/>
                <a:cs typeface="Bernard MT Condensed"/>
              </a:rPr>
              <a:t>F</a:t>
            </a:r>
            <a:r>
              <a:rPr sz="1600" spc="-19" dirty="0">
                <a:solidFill>
                  <a:srgbClr val="FFC000"/>
                </a:solidFill>
                <a:latin typeface="Bernard MT Condensed"/>
                <a:cs typeface="Bernard MT Condensed"/>
              </a:rPr>
              <a:t>i</a:t>
            </a:r>
            <a:r>
              <a:rPr sz="1600" spc="33" dirty="0">
                <a:solidFill>
                  <a:srgbClr val="FFC000"/>
                </a:solidFill>
                <a:latin typeface="Bernard MT Condensed"/>
                <a:cs typeface="Bernard MT Condensed"/>
              </a:rPr>
              <a:t>g</a:t>
            </a:r>
            <a:r>
              <a:rPr sz="1600" spc="12" dirty="0">
                <a:solidFill>
                  <a:srgbClr val="FFC000"/>
                </a:solidFill>
                <a:latin typeface="Bernard MT Condensed"/>
                <a:cs typeface="Bernard MT Condensed"/>
              </a:rPr>
              <a:t>h</a:t>
            </a:r>
            <a:r>
              <a:rPr sz="1600" spc="-33" dirty="0">
                <a:solidFill>
                  <a:srgbClr val="FFC000"/>
                </a:solidFill>
                <a:latin typeface="Bernard MT Condensed"/>
                <a:cs typeface="Bernard MT Condensed"/>
              </a:rPr>
              <a:t>t</a:t>
            </a:r>
            <a:r>
              <a:rPr sz="1600" spc="19" dirty="0">
                <a:solidFill>
                  <a:srgbClr val="FFC000"/>
                </a:solidFill>
                <a:latin typeface="Bernard MT Condensed"/>
                <a:cs typeface="Bernard MT Condensed"/>
              </a:rPr>
              <a:t>-</a:t>
            </a:r>
            <a:r>
              <a:rPr sz="1600" spc="33" dirty="0">
                <a:solidFill>
                  <a:srgbClr val="FF0000"/>
                </a:solidFill>
                <a:latin typeface="Bernard MT Condensed"/>
                <a:cs typeface="Bernard MT Condensed"/>
              </a:rPr>
              <a:t>X</a:t>
            </a:r>
            <a:r>
              <a:rPr sz="1600" spc="-19" dirty="0">
                <a:solidFill>
                  <a:srgbClr val="FFC000"/>
                </a:solidFill>
                <a:latin typeface="Bernard MT Condensed"/>
                <a:cs typeface="Bernard MT Condensed"/>
              </a:rPr>
              <a:t>’</a:t>
            </a:r>
            <a:r>
              <a:rPr sz="1600" spc="12" dirty="0">
                <a:solidFill>
                  <a:srgbClr val="FFC000"/>
                </a:solidFill>
                <a:latin typeface="Bernard MT Condensed"/>
                <a:cs typeface="Bernard MT Condensed"/>
              </a:rPr>
              <a:t>3</a:t>
            </a:r>
            <a:r>
              <a:rPr sz="1600" dirty="0">
                <a:solidFill>
                  <a:srgbClr val="FFC000"/>
                </a:solidFill>
                <a:latin typeface="Bernard MT Condensed"/>
                <a:cs typeface="Bernard MT Condensed"/>
              </a:rPr>
              <a:t>4</a:t>
            </a:r>
            <a:endParaRPr sz="1600">
              <a:latin typeface="Bernard MT Condensed"/>
              <a:cs typeface="Bernard MT Condensed"/>
            </a:endParaRPr>
          </a:p>
        </p:txBody>
      </p:sp>
      <p:sp>
        <p:nvSpPr>
          <p:cNvPr id="3" name="object 3"/>
          <p:cNvSpPr txBox="1"/>
          <p:nvPr/>
        </p:nvSpPr>
        <p:spPr>
          <a:xfrm>
            <a:off x="7365153" y="6503887"/>
            <a:ext cx="2084951" cy="148165"/>
          </a:xfrm>
          <a:prstGeom prst="rect">
            <a:avLst/>
          </a:prstGeom>
        </p:spPr>
        <p:txBody>
          <a:bodyPr wrap="square" lIns="0" tIns="0" rIns="0" bIns="0" rtlCol="0">
            <a:noAutofit/>
          </a:bodyPr>
          <a:lstStyle/>
          <a:p>
            <a:pPr marL="16933">
              <a:lnSpc>
                <a:spcPct val="98958"/>
              </a:lnSpc>
              <a:spcBef>
                <a:spcPts val="27"/>
              </a:spcBef>
            </a:pPr>
            <a:r>
              <a:rPr sz="867" spc="12" dirty="0">
                <a:solidFill>
                  <a:srgbClr val="FFFFFF"/>
                </a:solidFill>
                <a:latin typeface="Bernard MT Condensed"/>
                <a:cs typeface="Bernard MT Condensed"/>
              </a:rPr>
              <a:t>P</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B</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L</a:t>
            </a:r>
            <a:r>
              <a:rPr sz="867" spc="-33" dirty="0">
                <a:solidFill>
                  <a:srgbClr val="FFFFFF"/>
                </a:solidFill>
                <a:latin typeface="Bernard MT Condensed"/>
                <a:cs typeface="Bernard MT Condensed"/>
              </a:rPr>
              <a:t>A</a:t>
            </a:r>
            <a:r>
              <a:rPr sz="867" spc="-72" dirty="0">
                <a:solidFill>
                  <a:srgbClr val="FFFFFF"/>
                </a:solidFill>
                <a:latin typeface="Bernard MT Condensed"/>
                <a:cs typeface="Bernard MT Condensed"/>
              </a:rPr>
              <a:t>J</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N  </a:t>
            </a:r>
            <a:r>
              <a:rPr sz="867" spc="5" dirty="0">
                <a:solidFill>
                  <a:srgbClr val="FFFFFF"/>
                </a:solidFill>
                <a:latin typeface="Bernard MT Condensed"/>
                <a:cs typeface="Bernard MT Condensed"/>
              </a:rPr>
              <a:t> </a:t>
            </a:r>
            <a:r>
              <a:rPr sz="867" spc="12" dirty="0">
                <a:solidFill>
                  <a:srgbClr val="FFFFFF"/>
                </a:solidFill>
                <a:latin typeface="Bernard MT Condensed"/>
                <a:cs typeface="Bernard MT Condensed"/>
              </a:rPr>
              <a:t>D</a:t>
            </a:r>
            <a:r>
              <a:rPr sz="867" dirty="0">
                <a:solidFill>
                  <a:srgbClr val="FFFFFF"/>
                </a:solidFill>
                <a:latin typeface="Bernard MT Condensed"/>
                <a:cs typeface="Bernard MT Condensed"/>
              </a:rPr>
              <a:t>I</a:t>
            </a:r>
            <a:r>
              <a:rPr sz="867" spc="49" dirty="0">
                <a:solidFill>
                  <a:srgbClr val="FFFFFF"/>
                </a:solidFill>
                <a:latin typeface="Bernard MT Condensed"/>
                <a:cs typeface="Bernard MT Condensed"/>
              </a:rPr>
              <a:t> </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R</a:t>
            </a:r>
            <a:r>
              <a:rPr sz="867" dirty="0">
                <a:solidFill>
                  <a:srgbClr val="FFFFFF"/>
                </a:solidFill>
                <a:latin typeface="Bernard MT Condensed"/>
                <a:cs typeface="Bernard MT Condensed"/>
              </a:rPr>
              <a:t>A</a:t>
            </a:r>
            <a:r>
              <a:rPr sz="867" spc="89" dirty="0">
                <a:solidFill>
                  <a:srgbClr val="FFFFFF"/>
                </a:solidFill>
                <a:latin typeface="Bernard MT Condensed"/>
                <a:cs typeface="Bernard MT Condensed"/>
              </a:rPr>
              <a:t> </a:t>
            </a:r>
            <a:r>
              <a:rPr sz="867" spc="12" dirty="0">
                <a:solidFill>
                  <a:srgbClr val="FFFFFF"/>
                </a:solidFill>
                <a:latin typeface="Bernard MT Condensed"/>
                <a:cs typeface="Bernard MT Condensed"/>
              </a:rPr>
              <a:t>R</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V</a:t>
            </a:r>
            <a:r>
              <a:rPr sz="867" spc="12" dirty="0">
                <a:solidFill>
                  <a:srgbClr val="FFFFFF"/>
                </a:solidFill>
                <a:latin typeface="Bernard MT Condensed"/>
                <a:cs typeface="Bernard MT Condensed"/>
              </a:rPr>
              <a:t>O</a:t>
            </a:r>
            <a:r>
              <a:rPr sz="867" spc="33" dirty="0">
                <a:solidFill>
                  <a:srgbClr val="FFFFFF"/>
                </a:solidFill>
                <a:latin typeface="Bernard MT Condensed"/>
                <a:cs typeface="Bernard MT Condensed"/>
              </a:rPr>
              <a:t>L</a:t>
            </a:r>
            <a:r>
              <a:rPr sz="867" spc="5" dirty="0">
                <a:solidFill>
                  <a:srgbClr val="FFFFFF"/>
                </a:solidFill>
                <a:latin typeface="Bernard MT Condensed"/>
                <a:cs typeface="Bernard MT Condensed"/>
              </a:rPr>
              <a:t>U</a:t>
            </a:r>
            <a:r>
              <a:rPr sz="867" spc="-39" dirty="0">
                <a:solidFill>
                  <a:srgbClr val="FFFFFF"/>
                </a:solidFill>
                <a:latin typeface="Bernard MT Condensed"/>
                <a:cs typeface="Bernard MT Condensed"/>
              </a:rPr>
              <a:t>S</a:t>
            </a:r>
            <a:r>
              <a:rPr sz="867" dirty="0">
                <a:solidFill>
                  <a:srgbClr val="FFFFFF"/>
                </a:solidFill>
                <a:latin typeface="Bernard MT Condensed"/>
                <a:cs typeface="Bernard MT Condensed"/>
              </a:rPr>
              <a:t>I</a:t>
            </a:r>
            <a:r>
              <a:rPr sz="867" spc="119" dirty="0">
                <a:solidFill>
                  <a:srgbClr val="FFFFFF"/>
                </a:solidFill>
                <a:latin typeface="Bernard MT Condensed"/>
                <a:cs typeface="Bernard MT Condensed"/>
              </a:rPr>
              <a:t> </a:t>
            </a:r>
            <a:r>
              <a:rPr sz="867" spc="-59" dirty="0">
                <a:solidFill>
                  <a:srgbClr val="FFFFFF"/>
                </a:solidFill>
                <a:latin typeface="Bernard MT Condensed"/>
                <a:cs typeface="Bernard MT Condensed"/>
              </a:rPr>
              <a:t>I</a:t>
            </a:r>
            <a:r>
              <a:rPr sz="867" spc="-12" dirty="0">
                <a:solidFill>
                  <a:srgbClr val="FFFFFF"/>
                </a:solidFill>
                <a:latin typeface="Bernard MT Condensed"/>
                <a:cs typeface="Bernard MT Condensed"/>
              </a:rPr>
              <a:t>N</a:t>
            </a:r>
            <a:r>
              <a:rPr sz="867" spc="12" dirty="0">
                <a:solidFill>
                  <a:srgbClr val="FFFFFF"/>
                </a:solidFill>
                <a:latin typeface="Bernard MT Condensed"/>
                <a:cs typeface="Bernard MT Condensed"/>
              </a:rPr>
              <a:t>D</a:t>
            </a:r>
            <a:r>
              <a:rPr sz="867" spc="5" dirty="0">
                <a:solidFill>
                  <a:srgbClr val="FFFFFF"/>
                </a:solidFill>
                <a:latin typeface="Bernard MT Condensed"/>
                <a:cs typeface="Bernard MT Condensed"/>
              </a:rPr>
              <a:t>U</a:t>
            </a:r>
            <a:r>
              <a:rPr sz="867" spc="-39" dirty="0">
                <a:solidFill>
                  <a:srgbClr val="FFFFFF"/>
                </a:solidFill>
                <a:latin typeface="Bernard MT Condensed"/>
                <a:cs typeface="Bernard MT Condensed"/>
              </a:rPr>
              <a:t>S</a:t>
            </a:r>
            <a:r>
              <a:rPr sz="867" spc="-19" dirty="0">
                <a:solidFill>
                  <a:srgbClr val="FFFFFF"/>
                </a:solidFill>
                <a:latin typeface="Bernard MT Condensed"/>
                <a:cs typeface="Bernard MT Condensed"/>
              </a:rPr>
              <a:t>T</a:t>
            </a:r>
            <a:r>
              <a:rPr sz="867" spc="12" dirty="0">
                <a:solidFill>
                  <a:srgbClr val="FFFFFF"/>
                </a:solidFill>
                <a:latin typeface="Bernard MT Condensed"/>
                <a:cs typeface="Bernard MT Condensed"/>
              </a:rPr>
              <a:t>R</a:t>
            </a:r>
            <a:r>
              <a:rPr sz="867" dirty="0">
                <a:solidFill>
                  <a:srgbClr val="FFFFFF"/>
                </a:solidFill>
                <a:latin typeface="Bernard MT Condensed"/>
                <a:cs typeface="Bernard MT Condensed"/>
              </a:rPr>
              <a:t>I </a:t>
            </a:r>
            <a:r>
              <a:rPr sz="867" spc="111" dirty="0">
                <a:solidFill>
                  <a:srgbClr val="FFFFFF"/>
                </a:solidFill>
                <a:latin typeface="Bernard MT Condensed"/>
                <a:cs typeface="Bernard MT Condensed"/>
              </a:rPr>
              <a:t> </a:t>
            </a:r>
            <a:r>
              <a:rPr sz="867" spc="-39" dirty="0">
                <a:solidFill>
                  <a:srgbClr val="FFFFFF"/>
                </a:solidFill>
                <a:latin typeface="Bernard MT Condensed"/>
                <a:cs typeface="Bernard MT Condensed"/>
              </a:rPr>
              <a:t>4</a:t>
            </a:r>
            <a:r>
              <a:rPr sz="867" dirty="0">
                <a:solidFill>
                  <a:srgbClr val="FFFFFF"/>
                </a:solidFill>
                <a:latin typeface="Bernard MT Condensed"/>
                <a:cs typeface="Bernard MT Condensed"/>
              </a:rPr>
              <a:t>.</a:t>
            </a:r>
            <a:r>
              <a:rPr sz="867" spc="-145" dirty="0">
                <a:solidFill>
                  <a:srgbClr val="FFFFFF"/>
                </a:solidFill>
                <a:latin typeface="Bernard MT Condensed"/>
                <a:cs typeface="Bernard MT Condensed"/>
              </a:rPr>
              <a:t> </a:t>
            </a:r>
            <a:r>
              <a:rPr sz="867" dirty="0">
                <a:solidFill>
                  <a:srgbClr val="FFFFFF"/>
                </a:solidFill>
                <a:latin typeface="Bernard MT Condensed"/>
                <a:cs typeface="Bernard MT Condensed"/>
              </a:rPr>
              <a:t>0</a:t>
            </a:r>
            <a:endParaRPr sz="867">
              <a:latin typeface="Bernard MT Condensed"/>
              <a:cs typeface="Bernard MT Condensed"/>
            </a:endParaRPr>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marL="77169">
              <a:lnSpc>
                <a:spcPts val="7105"/>
              </a:lnSpc>
              <a:spcBef>
                <a:spcPts val="207"/>
              </a:spcBef>
            </a:pPr>
            <a:r>
              <a:rPr sz="14400" baseline="-23754" dirty="0">
                <a:solidFill>
                  <a:srgbClr val="23699C"/>
                </a:solidFill>
                <a:latin typeface="Arial"/>
                <a:cs typeface="Arial"/>
              </a:rPr>
              <a:t>•            </a:t>
            </a:r>
            <a:r>
              <a:rPr sz="14400" spc="1035" baseline="-23754" dirty="0">
                <a:solidFill>
                  <a:srgbClr val="23699C"/>
                </a:solidFill>
                <a:latin typeface="Arial"/>
                <a:cs typeface="Arial"/>
              </a:rPr>
              <a:t> </a:t>
            </a:r>
            <a:r>
              <a:rPr sz="2800" spc="105" dirty="0">
                <a:solidFill>
                  <a:srgbClr val="FFFFFF"/>
                </a:solidFill>
                <a:latin typeface="Impact"/>
                <a:cs typeface="Impact"/>
              </a:rPr>
              <a:t>T</a:t>
            </a:r>
            <a:r>
              <a:rPr sz="2800" dirty="0">
                <a:solidFill>
                  <a:srgbClr val="FFFFFF"/>
                </a:solidFill>
                <a:latin typeface="Impact"/>
                <a:cs typeface="Impact"/>
              </a:rPr>
              <a:t>e</a:t>
            </a:r>
            <a:r>
              <a:rPr sz="2800" spc="-325" dirty="0">
                <a:solidFill>
                  <a:srgbClr val="FFFFFF"/>
                </a:solidFill>
                <a:latin typeface="Impact"/>
                <a:cs typeface="Impact"/>
              </a:rPr>
              <a:t> </a:t>
            </a:r>
            <a:r>
              <a:rPr sz="2800" dirty="0">
                <a:solidFill>
                  <a:srgbClr val="FFFFFF"/>
                </a:solidFill>
                <a:latin typeface="Impact"/>
                <a:cs typeface="Impact"/>
              </a:rPr>
              <a:t>c</a:t>
            </a:r>
            <a:r>
              <a:rPr sz="2800" spc="-279" dirty="0">
                <a:solidFill>
                  <a:srgbClr val="FFFFFF"/>
                </a:solidFill>
                <a:latin typeface="Impact"/>
                <a:cs typeface="Impact"/>
              </a:rPr>
              <a:t> </a:t>
            </a:r>
            <a:r>
              <a:rPr sz="2800" dirty="0">
                <a:solidFill>
                  <a:srgbClr val="FFFFFF"/>
                </a:solidFill>
                <a:latin typeface="Impact"/>
                <a:cs typeface="Impact"/>
              </a:rPr>
              <a:t>h</a:t>
            </a:r>
            <a:r>
              <a:rPr sz="2800" spc="332" dirty="0">
                <a:solidFill>
                  <a:srgbClr val="FFFFFF"/>
                </a:solidFill>
                <a:latin typeface="Impact"/>
                <a:cs typeface="Impact"/>
              </a:rPr>
              <a:t> </a:t>
            </a:r>
            <a:r>
              <a:rPr sz="2800" dirty="0">
                <a:solidFill>
                  <a:srgbClr val="FFFFFF"/>
                </a:solidFill>
                <a:latin typeface="Impact"/>
                <a:cs typeface="Impact"/>
              </a:rPr>
              <a:t>T</a:t>
            </a:r>
            <a:r>
              <a:rPr sz="2800" spc="-285" dirty="0">
                <a:solidFill>
                  <a:srgbClr val="FFFFFF"/>
                </a:solidFill>
                <a:latin typeface="Impact"/>
                <a:cs typeface="Impact"/>
              </a:rPr>
              <a:t> </a:t>
            </a:r>
            <a:r>
              <a:rPr sz="2800" dirty="0">
                <a:solidFill>
                  <a:srgbClr val="FFFFFF"/>
                </a:solidFill>
                <a:latin typeface="Impact"/>
                <a:cs typeface="Impact"/>
              </a:rPr>
              <a:t>r</a:t>
            </a:r>
            <a:r>
              <a:rPr sz="2800" spc="-300" dirty="0">
                <a:solidFill>
                  <a:srgbClr val="FFFFFF"/>
                </a:solidFill>
                <a:latin typeface="Impact"/>
                <a:cs typeface="Impact"/>
              </a:rPr>
              <a:t> </a:t>
            </a:r>
            <a:r>
              <a:rPr sz="2800" dirty="0">
                <a:solidFill>
                  <a:srgbClr val="FFFFFF"/>
                </a:solidFill>
                <a:latin typeface="Impact"/>
                <a:cs typeface="Impact"/>
              </a:rPr>
              <a:t>e</a:t>
            </a:r>
            <a:r>
              <a:rPr sz="2800" spc="-325" dirty="0">
                <a:solidFill>
                  <a:srgbClr val="FFFFFF"/>
                </a:solidFill>
                <a:latin typeface="Impact"/>
                <a:cs typeface="Impact"/>
              </a:rPr>
              <a:t> </a:t>
            </a:r>
            <a:r>
              <a:rPr sz="2800" dirty="0">
                <a:solidFill>
                  <a:srgbClr val="FFFFFF"/>
                </a:solidFill>
                <a:latin typeface="Impact"/>
                <a:cs typeface="Impact"/>
              </a:rPr>
              <a:t>n</a:t>
            </a:r>
            <a:r>
              <a:rPr sz="2800" spc="-259" dirty="0">
                <a:solidFill>
                  <a:srgbClr val="FFFFFF"/>
                </a:solidFill>
                <a:latin typeface="Impact"/>
                <a:cs typeface="Impact"/>
              </a:rPr>
              <a:t> </a:t>
            </a:r>
            <a:r>
              <a:rPr sz="2800" dirty="0">
                <a:solidFill>
                  <a:srgbClr val="FFFFFF"/>
                </a:solidFill>
                <a:latin typeface="Impact"/>
                <a:cs typeface="Impact"/>
              </a:rPr>
              <a:t>d</a:t>
            </a:r>
            <a:r>
              <a:rPr sz="2800" spc="-252" dirty="0">
                <a:solidFill>
                  <a:srgbClr val="FFFFFF"/>
                </a:solidFill>
                <a:latin typeface="Impact"/>
                <a:cs typeface="Impact"/>
              </a:rPr>
              <a:t> </a:t>
            </a:r>
            <a:r>
              <a:rPr sz="2800" dirty="0">
                <a:solidFill>
                  <a:srgbClr val="FFFFFF"/>
                </a:solidFill>
                <a:latin typeface="Impact"/>
                <a:cs typeface="Impact"/>
              </a:rPr>
              <a:t>s</a:t>
            </a:r>
            <a:endParaRPr sz="2800" dirty="0">
              <a:latin typeface="Impact"/>
              <a:cs typeface="Impact"/>
            </a:endParaRPr>
          </a:p>
          <a:p>
            <a:pPr marL="301322">
              <a:lnSpc>
                <a:spcPct val="95825"/>
              </a:lnSpc>
              <a:spcBef>
                <a:spcPts val="6161"/>
              </a:spcBef>
            </a:pPr>
            <a:r>
              <a:rPr sz="1200" b="1" dirty="0">
                <a:solidFill>
                  <a:srgbClr val="2197BC"/>
                </a:solidFill>
                <a:latin typeface="Arial"/>
                <a:cs typeface="Arial"/>
              </a:rPr>
              <a:t>Consume</a:t>
            </a:r>
            <a:r>
              <a:rPr sz="1200" b="1" spc="-75" dirty="0">
                <a:solidFill>
                  <a:srgbClr val="2197BC"/>
                </a:solidFill>
                <a:latin typeface="Arial"/>
                <a:cs typeface="Arial"/>
              </a:rPr>
              <a:t>r</a:t>
            </a:r>
            <a:r>
              <a:rPr sz="1200" b="1" dirty="0">
                <a:solidFill>
                  <a:srgbClr val="2197BC"/>
                </a:solidFill>
                <a:latin typeface="Arial"/>
                <a:cs typeface="Arial"/>
              </a:rPr>
              <a:t>Technologies             </a:t>
            </a:r>
            <a:r>
              <a:rPr sz="1200" b="1" spc="271" dirty="0">
                <a:solidFill>
                  <a:srgbClr val="2197BC"/>
                </a:solidFill>
                <a:latin typeface="Arial"/>
                <a:cs typeface="Arial"/>
              </a:rPr>
              <a:t> </a:t>
            </a:r>
            <a:r>
              <a:rPr sz="1200" b="1" dirty="0">
                <a:solidFill>
                  <a:srgbClr val="2197BC"/>
                </a:solidFill>
                <a:latin typeface="Arial"/>
                <a:cs typeface="Arial"/>
              </a:rPr>
              <a:t>Enablin</a:t>
            </a:r>
            <a:r>
              <a:rPr sz="1200" b="1" spc="68" dirty="0">
                <a:solidFill>
                  <a:srgbClr val="2197BC"/>
                </a:solidFill>
                <a:latin typeface="Arial"/>
                <a:cs typeface="Arial"/>
              </a:rPr>
              <a:t>g</a:t>
            </a:r>
            <a:r>
              <a:rPr sz="1200" b="1" dirty="0">
                <a:solidFill>
                  <a:srgbClr val="2197BC"/>
                </a:solidFill>
                <a:latin typeface="Arial"/>
                <a:cs typeface="Arial"/>
              </a:rPr>
              <a:t>Technologies               </a:t>
            </a:r>
            <a:r>
              <a:rPr sz="1200" b="1" spc="292" dirty="0">
                <a:solidFill>
                  <a:srgbClr val="2197BC"/>
                </a:solidFill>
                <a:latin typeface="Arial"/>
                <a:cs typeface="Arial"/>
              </a:rPr>
              <a:t> </a:t>
            </a:r>
            <a:r>
              <a:rPr sz="1200" b="1" dirty="0">
                <a:solidFill>
                  <a:srgbClr val="48A7C4"/>
                </a:solidFill>
                <a:latin typeface="Arial"/>
                <a:cs typeface="Arial"/>
              </a:rPr>
              <a:t>I</a:t>
            </a:r>
            <a:r>
              <a:rPr sz="1200" b="1" dirty="0">
                <a:solidFill>
                  <a:srgbClr val="2197BC"/>
                </a:solidFill>
                <a:latin typeface="Arial"/>
                <a:cs typeface="Arial"/>
              </a:rPr>
              <a:t>nternet</a:t>
            </a:r>
            <a:r>
              <a:rPr sz="1200" b="1" spc="67" dirty="0">
                <a:solidFill>
                  <a:srgbClr val="2197BC"/>
                </a:solidFill>
                <a:latin typeface="Arial"/>
                <a:cs typeface="Arial"/>
              </a:rPr>
              <a:t> </a:t>
            </a:r>
            <a:r>
              <a:rPr sz="1200" b="1" dirty="0">
                <a:solidFill>
                  <a:srgbClr val="2197BC"/>
                </a:solidFill>
                <a:latin typeface="Arial"/>
                <a:cs typeface="Arial"/>
              </a:rPr>
              <a:t>Technologies                 </a:t>
            </a:r>
            <a:r>
              <a:rPr sz="1200" b="1" spc="145" dirty="0">
                <a:solidFill>
                  <a:srgbClr val="2197BC"/>
                </a:solidFill>
                <a:latin typeface="Arial"/>
                <a:cs typeface="Arial"/>
              </a:rPr>
              <a:t> </a:t>
            </a:r>
            <a:r>
              <a:rPr sz="1200" b="1" dirty="0">
                <a:solidFill>
                  <a:srgbClr val="2197BC"/>
                </a:solidFill>
                <a:latin typeface="Arial"/>
                <a:cs typeface="Arial"/>
              </a:rPr>
              <a:t>Social</a:t>
            </a:r>
            <a:r>
              <a:rPr sz="1200" b="1" spc="5" dirty="0">
                <a:solidFill>
                  <a:srgbClr val="2197BC"/>
                </a:solidFill>
                <a:latin typeface="Arial"/>
                <a:cs typeface="Arial"/>
              </a:rPr>
              <a:t> </a:t>
            </a:r>
            <a:r>
              <a:rPr sz="1200" b="1" dirty="0">
                <a:solidFill>
                  <a:srgbClr val="2197BC"/>
                </a:solidFill>
                <a:latin typeface="Arial"/>
                <a:cs typeface="Arial"/>
              </a:rPr>
              <a:t>Media</a:t>
            </a:r>
            <a:r>
              <a:rPr sz="1200" b="1" spc="312" dirty="0">
                <a:solidFill>
                  <a:srgbClr val="2197BC"/>
                </a:solidFill>
                <a:latin typeface="Arial"/>
                <a:cs typeface="Arial"/>
              </a:rPr>
              <a:t> </a:t>
            </a:r>
            <a:r>
              <a:rPr sz="1200" b="1" dirty="0">
                <a:solidFill>
                  <a:srgbClr val="2197BC"/>
                </a:solidFill>
                <a:latin typeface="Arial"/>
                <a:cs typeface="Arial"/>
              </a:rPr>
              <a:t>Technologies</a:t>
            </a:r>
            <a:endParaRPr sz="1200" dirty="0">
              <a:latin typeface="Arial"/>
              <a:cs typeface="Arial"/>
            </a:endParaRPr>
          </a:p>
          <a:p>
            <a:pPr marL="301322">
              <a:lnSpc>
                <a:spcPts val="1685"/>
              </a:lnSpc>
              <a:spcBef>
                <a:spcPts val="87"/>
              </a:spcBef>
            </a:pPr>
            <a:r>
              <a:rPr sz="1467" dirty="0">
                <a:solidFill>
                  <a:srgbClr val="5D5B69"/>
                </a:solidFill>
                <a:latin typeface="Arial"/>
                <a:cs typeface="Arial"/>
              </a:rPr>
              <a:t>&gt;</a:t>
            </a:r>
            <a:r>
              <a:rPr sz="1467" spc="200" dirty="0">
                <a:solidFill>
                  <a:srgbClr val="5D5B69"/>
                </a:solidFill>
                <a:latin typeface="Arial"/>
                <a:cs typeface="Arial"/>
              </a:rPr>
              <a:t> </a:t>
            </a:r>
            <a:r>
              <a:rPr sz="1200" dirty="0">
                <a:solidFill>
                  <a:srgbClr val="2F283F"/>
                </a:solidFill>
                <a:latin typeface="Arial"/>
                <a:cs typeface="Arial"/>
              </a:rPr>
              <a:t>D</a:t>
            </a:r>
            <a:r>
              <a:rPr sz="1200" dirty="0">
                <a:solidFill>
                  <a:srgbClr val="2D123D"/>
                </a:solidFill>
                <a:latin typeface="Arial"/>
                <a:cs typeface="Arial"/>
              </a:rPr>
              <a:t>r</a:t>
            </a:r>
            <a:r>
              <a:rPr sz="1200" dirty="0">
                <a:solidFill>
                  <a:srgbClr val="3D3A4F"/>
                </a:solidFill>
                <a:latin typeface="Arial"/>
                <a:cs typeface="Arial"/>
              </a:rPr>
              <a:t>o</a:t>
            </a:r>
            <a:r>
              <a:rPr sz="1200" dirty="0">
                <a:solidFill>
                  <a:srgbClr val="1F2354"/>
                </a:solidFill>
                <a:latin typeface="Arial"/>
                <a:cs typeface="Arial"/>
              </a:rPr>
              <a:t>n</a:t>
            </a:r>
            <a:r>
              <a:rPr sz="1200" dirty="0">
                <a:solidFill>
                  <a:srgbClr val="2F283F"/>
                </a:solidFill>
                <a:latin typeface="Arial"/>
                <a:cs typeface="Arial"/>
              </a:rPr>
              <a:t>e</a:t>
            </a:r>
            <a:r>
              <a:rPr sz="1200" dirty="0">
                <a:solidFill>
                  <a:srgbClr val="3D3A4F"/>
                </a:solidFill>
                <a:latin typeface="Arial"/>
                <a:cs typeface="Arial"/>
              </a:rPr>
              <a:t>s                                        </a:t>
            </a:r>
            <a:r>
              <a:rPr sz="1200" spc="105" dirty="0">
                <a:solidFill>
                  <a:srgbClr val="3D3A4F"/>
                </a:solidFill>
                <a:latin typeface="Arial"/>
                <a:cs typeface="Arial"/>
              </a:rPr>
              <a:t> </a:t>
            </a:r>
            <a:r>
              <a:rPr sz="2000" baseline="2898" dirty="0">
                <a:solidFill>
                  <a:srgbClr val="5D5B69"/>
                </a:solidFill>
                <a:latin typeface="Times New Roman"/>
                <a:cs typeface="Times New Roman"/>
              </a:rPr>
              <a:t>&gt;</a:t>
            </a:r>
            <a:r>
              <a:rPr sz="2000" spc="293" baseline="2898" dirty="0">
                <a:solidFill>
                  <a:srgbClr val="5D5B69"/>
                </a:solidFill>
                <a:latin typeface="Times New Roman"/>
                <a:cs typeface="Times New Roman"/>
              </a:rPr>
              <a:t> </a:t>
            </a:r>
            <a:r>
              <a:rPr baseline="3220" dirty="0">
                <a:solidFill>
                  <a:srgbClr val="2D123D"/>
                </a:solidFill>
                <a:latin typeface="Arial"/>
                <a:cs typeface="Arial"/>
              </a:rPr>
              <a:t>A</a:t>
            </a:r>
            <a:r>
              <a:rPr baseline="3220" dirty="0">
                <a:solidFill>
                  <a:srgbClr val="3D3A4F"/>
                </a:solidFill>
                <a:latin typeface="Arial"/>
                <a:cs typeface="Arial"/>
              </a:rPr>
              <a:t>ff</a:t>
            </a:r>
            <a:r>
              <a:rPr baseline="3220" dirty="0">
                <a:solidFill>
                  <a:srgbClr val="2F283F"/>
                </a:solidFill>
                <a:latin typeface="Arial"/>
                <a:cs typeface="Arial"/>
              </a:rPr>
              <a:t>e</a:t>
            </a:r>
            <a:r>
              <a:rPr baseline="3220" dirty="0">
                <a:solidFill>
                  <a:srgbClr val="3D3A4F"/>
                </a:solidFill>
                <a:latin typeface="Arial"/>
                <a:cs typeface="Arial"/>
              </a:rPr>
              <a:t>c</a:t>
            </a:r>
            <a:r>
              <a:rPr baseline="3220" dirty="0">
                <a:solidFill>
                  <a:srgbClr val="2D123D"/>
                </a:solidFill>
                <a:latin typeface="Arial"/>
                <a:cs typeface="Arial"/>
              </a:rPr>
              <a:t>ti</a:t>
            </a:r>
            <a:r>
              <a:rPr baseline="3220" dirty="0">
                <a:solidFill>
                  <a:srgbClr val="2F283F"/>
                </a:solidFill>
                <a:latin typeface="Arial"/>
                <a:cs typeface="Arial"/>
              </a:rPr>
              <a:t>ve</a:t>
            </a:r>
            <a:r>
              <a:rPr spc="196" baseline="3220" dirty="0">
                <a:solidFill>
                  <a:srgbClr val="2F283F"/>
                </a:solidFill>
                <a:latin typeface="Arial"/>
                <a:cs typeface="Arial"/>
              </a:rPr>
              <a:t> </a:t>
            </a:r>
            <a:r>
              <a:rPr baseline="3220" dirty="0">
                <a:solidFill>
                  <a:srgbClr val="2F283F"/>
                </a:solidFill>
                <a:latin typeface="Arial"/>
                <a:cs typeface="Arial"/>
              </a:rPr>
              <a:t>C</a:t>
            </a:r>
            <a:r>
              <a:rPr baseline="3220" dirty="0">
                <a:solidFill>
                  <a:srgbClr val="3D3A4F"/>
                </a:solidFill>
                <a:latin typeface="Arial"/>
                <a:cs typeface="Arial"/>
              </a:rPr>
              <a:t>omput</a:t>
            </a:r>
            <a:r>
              <a:rPr baseline="3220" dirty="0">
                <a:solidFill>
                  <a:srgbClr val="5D5B69"/>
                </a:solidFill>
                <a:latin typeface="Arial"/>
                <a:cs typeface="Arial"/>
              </a:rPr>
              <a:t>i</a:t>
            </a:r>
            <a:r>
              <a:rPr baseline="3220" dirty="0">
                <a:solidFill>
                  <a:srgbClr val="2D123D"/>
                </a:solidFill>
                <a:latin typeface="Arial"/>
                <a:cs typeface="Arial"/>
              </a:rPr>
              <a:t>n</a:t>
            </a:r>
            <a:r>
              <a:rPr baseline="3220" dirty="0">
                <a:solidFill>
                  <a:srgbClr val="1F2354"/>
                </a:solidFill>
                <a:latin typeface="Arial"/>
                <a:cs typeface="Arial"/>
              </a:rPr>
              <a:t>g                  </a:t>
            </a:r>
            <a:r>
              <a:rPr spc="-79" baseline="3220" dirty="0">
                <a:solidFill>
                  <a:srgbClr val="1F2354"/>
                </a:solidFill>
                <a:latin typeface="Arial"/>
                <a:cs typeface="Arial"/>
              </a:rPr>
              <a:t> </a:t>
            </a:r>
            <a:r>
              <a:rPr sz="2000" baseline="2898" dirty="0">
                <a:solidFill>
                  <a:srgbClr val="5D5B69"/>
                </a:solidFill>
                <a:latin typeface="Arial"/>
                <a:cs typeface="Arial"/>
              </a:rPr>
              <a:t>&gt;</a:t>
            </a:r>
            <a:r>
              <a:rPr sz="2000" spc="316" baseline="2898" dirty="0">
                <a:solidFill>
                  <a:srgbClr val="5D5B69"/>
                </a:solidFill>
                <a:latin typeface="Arial"/>
                <a:cs typeface="Arial"/>
              </a:rPr>
              <a:t> </a:t>
            </a:r>
            <a:r>
              <a:rPr baseline="3220" dirty="0">
                <a:solidFill>
                  <a:srgbClr val="2D123D"/>
                </a:solidFill>
                <a:latin typeface="Arial"/>
                <a:cs typeface="Arial"/>
              </a:rPr>
              <a:t>B</a:t>
            </a:r>
            <a:r>
              <a:rPr baseline="3220" dirty="0">
                <a:solidFill>
                  <a:srgbClr val="1F3479"/>
                </a:solidFill>
                <a:latin typeface="Arial"/>
                <a:cs typeface="Arial"/>
              </a:rPr>
              <a:t>i</a:t>
            </a:r>
            <a:r>
              <a:rPr baseline="3220" dirty="0">
                <a:solidFill>
                  <a:srgbClr val="3D3A4F"/>
                </a:solidFill>
                <a:latin typeface="Arial"/>
                <a:cs typeface="Arial"/>
              </a:rPr>
              <a:t>b</a:t>
            </a:r>
            <a:r>
              <a:rPr baseline="3220" dirty="0">
                <a:solidFill>
                  <a:srgbClr val="5D5B69"/>
                </a:solidFill>
                <a:latin typeface="Arial"/>
                <a:cs typeface="Arial"/>
              </a:rPr>
              <a:t>l</a:t>
            </a:r>
            <a:r>
              <a:rPr baseline="3220" dirty="0">
                <a:solidFill>
                  <a:srgbClr val="2D123D"/>
                </a:solidFill>
                <a:latin typeface="Arial"/>
                <a:cs typeface="Arial"/>
              </a:rPr>
              <a:t>i</a:t>
            </a:r>
            <a:r>
              <a:rPr baseline="3220" dirty="0">
                <a:solidFill>
                  <a:srgbClr val="3D3A4F"/>
                </a:solidFill>
                <a:latin typeface="Arial"/>
                <a:cs typeface="Arial"/>
              </a:rPr>
              <a:t>om</a:t>
            </a:r>
            <a:r>
              <a:rPr baseline="3220" dirty="0">
                <a:solidFill>
                  <a:srgbClr val="2F283F"/>
                </a:solidFill>
                <a:latin typeface="Arial"/>
                <a:cs typeface="Arial"/>
              </a:rPr>
              <a:t>e</a:t>
            </a:r>
            <a:r>
              <a:rPr baseline="3220" dirty="0">
                <a:solidFill>
                  <a:srgbClr val="1F0238"/>
                </a:solidFill>
                <a:latin typeface="Arial"/>
                <a:cs typeface="Arial"/>
              </a:rPr>
              <a:t>t</a:t>
            </a:r>
            <a:r>
              <a:rPr baseline="3220" dirty="0">
                <a:solidFill>
                  <a:srgbClr val="3D3A4F"/>
                </a:solidFill>
                <a:latin typeface="Arial"/>
                <a:cs typeface="Arial"/>
              </a:rPr>
              <a:t>r</a:t>
            </a:r>
            <a:r>
              <a:rPr baseline="3220" dirty="0">
                <a:solidFill>
                  <a:srgbClr val="2D123D"/>
                </a:solidFill>
                <a:latin typeface="Arial"/>
                <a:cs typeface="Arial"/>
              </a:rPr>
              <a:t>i</a:t>
            </a:r>
            <a:r>
              <a:rPr baseline="3220" dirty="0">
                <a:solidFill>
                  <a:srgbClr val="2F283F"/>
                </a:solidFill>
                <a:latin typeface="Arial"/>
                <a:cs typeface="Arial"/>
              </a:rPr>
              <a:t>c</a:t>
            </a:r>
            <a:r>
              <a:rPr baseline="3220" dirty="0">
                <a:solidFill>
                  <a:srgbClr val="3D3A4F"/>
                </a:solidFill>
                <a:latin typeface="Arial"/>
                <a:cs typeface="Arial"/>
              </a:rPr>
              <a:t>s   </a:t>
            </a:r>
            <a:r>
              <a:rPr spc="33" baseline="3220" dirty="0">
                <a:solidFill>
                  <a:srgbClr val="3D3A4F"/>
                </a:solidFill>
                <a:latin typeface="Arial"/>
                <a:cs typeface="Arial"/>
              </a:rPr>
              <a:t> </a:t>
            </a:r>
            <a:r>
              <a:rPr baseline="3220" dirty="0">
                <a:solidFill>
                  <a:srgbClr val="2F283F"/>
                </a:solidFill>
                <a:latin typeface="Arial"/>
                <a:cs typeface="Arial"/>
              </a:rPr>
              <a:t>a</a:t>
            </a:r>
            <a:r>
              <a:rPr baseline="3220" dirty="0">
                <a:solidFill>
                  <a:srgbClr val="3D3A4F"/>
                </a:solidFill>
                <a:latin typeface="Arial"/>
                <a:cs typeface="Arial"/>
              </a:rPr>
              <a:t>nd</a:t>
            </a:r>
            <a:r>
              <a:rPr spc="165" baseline="3220" dirty="0">
                <a:solidFill>
                  <a:srgbClr val="3D3A4F"/>
                </a:solidFill>
                <a:latin typeface="Arial"/>
                <a:cs typeface="Arial"/>
              </a:rPr>
              <a:t> </a:t>
            </a:r>
            <a:r>
              <a:rPr baseline="3220" dirty="0">
                <a:solidFill>
                  <a:srgbClr val="2F283F"/>
                </a:solidFill>
                <a:latin typeface="Arial"/>
                <a:cs typeface="Arial"/>
              </a:rPr>
              <a:t>C</a:t>
            </a:r>
            <a:r>
              <a:rPr baseline="3220" dirty="0">
                <a:solidFill>
                  <a:srgbClr val="1F3479"/>
                </a:solidFill>
                <a:latin typeface="Arial"/>
                <a:cs typeface="Arial"/>
              </a:rPr>
              <a:t>i</a:t>
            </a:r>
            <a:r>
              <a:rPr baseline="3220" dirty="0">
                <a:solidFill>
                  <a:srgbClr val="1F2354"/>
                </a:solidFill>
                <a:latin typeface="Arial"/>
                <a:cs typeface="Arial"/>
              </a:rPr>
              <a:t>t</a:t>
            </a:r>
            <a:r>
              <a:rPr baseline="3220" dirty="0">
                <a:solidFill>
                  <a:srgbClr val="3D3A4F"/>
                </a:solidFill>
                <a:latin typeface="Arial"/>
                <a:cs typeface="Arial"/>
              </a:rPr>
              <a:t>at</a:t>
            </a:r>
            <a:r>
              <a:rPr baseline="3220" dirty="0">
                <a:solidFill>
                  <a:srgbClr val="5D5B69"/>
                </a:solidFill>
                <a:latin typeface="Arial"/>
                <a:cs typeface="Arial"/>
              </a:rPr>
              <a:t>i</a:t>
            </a:r>
            <a:r>
              <a:rPr baseline="3220" dirty="0">
                <a:solidFill>
                  <a:srgbClr val="3D3A4F"/>
                </a:solidFill>
                <a:latin typeface="Arial"/>
                <a:cs typeface="Arial"/>
              </a:rPr>
              <a:t>o</a:t>
            </a:r>
            <a:r>
              <a:rPr baseline="3220" dirty="0">
                <a:solidFill>
                  <a:srgbClr val="1F2354"/>
                </a:solidFill>
                <a:latin typeface="Arial"/>
                <a:cs typeface="Arial"/>
              </a:rPr>
              <a:t>n         </a:t>
            </a:r>
            <a:r>
              <a:rPr spc="52" baseline="3220" dirty="0">
                <a:solidFill>
                  <a:srgbClr val="1F2354"/>
                </a:solidFill>
                <a:latin typeface="Arial"/>
                <a:cs typeface="Arial"/>
              </a:rPr>
              <a:t> </a:t>
            </a:r>
            <a:r>
              <a:rPr sz="2000" baseline="2898" dirty="0">
                <a:solidFill>
                  <a:srgbClr val="5D5B69"/>
                </a:solidFill>
                <a:latin typeface="Times New Roman"/>
                <a:cs typeface="Times New Roman"/>
              </a:rPr>
              <a:t>&gt;  </a:t>
            </a:r>
            <a:r>
              <a:rPr baseline="3220" dirty="0">
                <a:solidFill>
                  <a:srgbClr val="2F283F"/>
                </a:solidFill>
                <a:latin typeface="Arial"/>
                <a:cs typeface="Arial"/>
              </a:rPr>
              <a:t>C</a:t>
            </a:r>
            <a:r>
              <a:rPr baseline="3220" dirty="0">
                <a:solidFill>
                  <a:srgbClr val="3D3A4F"/>
                </a:solidFill>
                <a:latin typeface="Arial"/>
                <a:cs typeface="Arial"/>
              </a:rPr>
              <a:t>row</a:t>
            </a:r>
            <a:r>
              <a:rPr baseline="3220" dirty="0">
                <a:solidFill>
                  <a:srgbClr val="1F2354"/>
                </a:solidFill>
                <a:latin typeface="Arial"/>
                <a:cs typeface="Arial"/>
              </a:rPr>
              <a:t>d</a:t>
            </a:r>
            <a:r>
              <a:rPr baseline="3220" dirty="0">
                <a:solidFill>
                  <a:srgbClr val="3D3A4F"/>
                </a:solidFill>
                <a:latin typeface="Arial"/>
                <a:cs typeface="Arial"/>
              </a:rPr>
              <a:t>sourci</a:t>
            </a:r>
            <a:r>
              <a:rPr baseline="3220" dirty="0">
                <a:solidFill>
                  <a:srgbClr val="2D123D"/>
                </a:solidFill>
                <a:latin typeface="Arial"/>
                <a:cs typeface="Arial"/>
              </a:rPr>
              <a:t>n</a:t>
            </a:r>
            <a:r>
              <a:rPr baseline="3220" dirty="0">
                <a:solidFill>
                  <a:srgbClr val="2F283F"/>
                </a:solidFill>
                <a:latin typeface="Arial"/>
                <a:cs typeface="Arial"/>
              </a:rPr>
              <a:t>g</a:t>
            </a:r>
            <a:endParaRPr sz="1200" dirty="0">
              <a:latin typeface="Arial"/>
              <a:cs typeface="Arial"/>
            </a:endParaRPr>
          </a:p>
          <a:p>
            <a:pPr marL="301322">
              <a:lnSpc>
                <a:spcPct val="95825"/>
              </a:lnSpc>
              <a:spcBef>
                <a:spcPts val="73"/>
              </a:spcBef>
            </a:pPr>
            <a:r>
              <a:rPr sz="1333" dirty="0">
                <a:solidFill>
                  <a:srgbClr val="5D5B69"/>
                </a:solidFill>
                <a:latin typeface="Arial"/>
                <a:cs typeface="Arial"/>
              </a:rPr>
              <a:t>&gt;</a:t>
            </a:r>
            <a:r>
              <a:rPr sz="1333" spc="315" dirty="0">
                <a:solidFill>
                  <a:srgbClr val="5D5B69"/>
                </a:solidFill>
                <a:latin typeface="Arial"/>
                <a:cs typeface="Arial"/>
              </a:rPr>
              <a:t> </a:t>
            </a:r>
            <a:r>
              <a:rPr sz="1200" dirty="0">
                <a:solidFill>
                  <a:srgbClr val="2F283F"/>
                </a:solidFill>
                <a:latin typeface="Arial"/>
                <a:cs typeface="Arial"/>
              </a:rPr>
              <a:t>Re</a:t>
            </a:r>
            <a:r>
              <a:rPr sz="1200" dirty="0">
                <a:solidFill>
                  <a:srgbClr val="3D3A4F"/>
                </a:solidFill>
                <a:latin typeface="Arial"/>
                <a:cs typeface="Arial"/>
              </a:rPr>
              <a:t>a</a:t>
            </a:r>
            <a:r>
              <a:rPr sz="1200" dirty="0">
                <a:solidFill>
                  <a:srgbClr val="072685"/>
                </a:solidFill>
                <a:latin typeface="Arial"/>
                <a:cs typeface="Arial"/>
              </a:rPr>
              <a:t>l</a:t>
            </a:r>
            <a:r>
              <a:rPr sz="1200" dirty="0">
                <a:solidFill>
                  <a:srgbClr val="261A17"/>
                </a:solidFill>
                <a:latin typeface="Arial"/>
                <a:cs typeface="Arial"/>
              </a:rPr>
              <a:t>-</a:t>
            </a:r>
            <a:r>
              <a:rPr sz="1200" dirty="0">
                <a:solidFill>
                  <a:srgbClr val="3D3A4F"/>
                </a:solidFill>
                <a:latin typeface="Arial"/>
                <a:cs typeface="Arial"/>
              </a:rPr>
              <a:t>Ti</a:t>
            </a:r>
            <a:r>
              <a:rPr sz="1200" dirty="0">
                <a:solidFill>
                  <a:srgbClr val="2F283F"/>
                </a:solidFill>
                <a:latin typeface="Arial"/>
                <a:cs typeface="Arial"/>
              </a:rPr>
              <a:t>me </a:t>
            </a:r>
            <a:r>
              <a:rPr sz="1200" spc="145" dirty="0">
                <a:solidFill>
                  <a:srgbClr val="2F283F"/>
                </a:solidFill>
                <a:latin typeface="Arial"/>
                <a:cs typeface="Arial"/>
              </a:rPr>
              <a:t> </a:t>
            </a:r>
            <a:r>
              <a:rPr sz="1200" dirty="0">
                <a:solidFill>
                  <a:srgbClr val="3D3A4F"/>
                </a:solidFill>
                <a:latin typeface="Arial"/>
                <a:cs typeface="Arial"/>
              </a:rPr>
              <a:t>C</a:t>
            </a:r>
            <a:r>
              <a:rPr sz="1200" dirty="0">
                <a:solidFill>
                  <a:srgbClr val="2F283F"/>
                </a:solidFill>
                <a:latin typeface="Arial"/>
                <a:cs typeface="Arial"/>
              </a:rPr>
              <a:t>omm</a:t>
            </a:r>
            <a:r>
              <a:rPr sz="1200" dirty="0">
                <a:solidFill>
                  <a:srgbClr val="3D3A4F"/>
                </a:solidFill>
                <a:latin typeface="Arial"/>
                <a:cs typeface="Arial"/>
              </a:rPr>
              <a:t>un</a:t>
            </a:r>
            <a:r>
              <a:rPr sz="1200" dirty="0">
                <a:solidFill>
                  <a:srgbClr val="2D123D"/>
                </a:solidFill>
                <a:latin typeface="Arial"/>
                <a:cs typeface="Arial"/>
              </a:rPr>
              <a:t>i</a:t>
            </a:r>
            <a:r>
              <a:rPr sz="1200" dirty="0">
                <a:solidFill>
                  <a:srgbClr val="3D3A4F"/>
                </a:solidFill>
                <a:latin typeface="Arial"/>
                <a:cs typeface="Arial"/>
              </a:rPr>
              <a:t>c</a:t>
            </a:r>
            <a:r>
              <a:rPr sz="1200" dirty="0">
                <a:solidFill>
                  <a:srgbClr val="2F283F"/>
                </a:solidFill>
                <a:latin typeface="Arial"/>
                <a:cs typeface="Arial"/>
              </a:rPr>
              <a:t>at</a:t>
            </a:r>
            <a:r>
              <a:rPr sz="1200" dirty="0">
                <a:solidFill>
                  <a:srgbClr val="5D5B69"/>
                </a:solidFill>
                <a:latin typeface="Arial"/>
                <a:cs typeface="Arial"/>
              </a:rPr>
              <a:t>i</a:t>
            </a:r>
            <a:r>
              <a:rPr sz="1200" dirty="0">
                <a:solidFill>
                  <a:srgbClr val="3D3A4F"/>
                </a:solidFill>
                <a:latin typeface="Arial"/>
                <a:cs typeface="Arial"/>
              </a:rPr>
              <a:t>o</a:t>
            </a:r>
            <a:r>
              <a:rPr sz="1200" dirty="0">
                <a:solidFill>
                  <a:srgbClr val="2D123D"/>
                </a:solidFill>
                <a:latin typeface="Arial"/>
                <a:cs typeface="Arial"/>
              </a:rPr>
              <a:t>n          </a:t>
            </a:r>
            <a:r>
              <a:rPr sz="1200" dirty="0">
                <a:solidFill>
                  <a:srgbClr val="5D5B69"/>
                </a:solidFill>
                <a:latin typeface="Arial"/>
                <a:cs typeface="Arial"/>
              </a:rPr>
              <a:t>&gt; </a:t>
            </a:r>
            <a:r>
              <a:rPr sz="1200" spc="12" dirty="0">
                <a:solidFill>
                  <a:srgbClr val="5D5B69"/>
                </a:solidFill>
                <a:latin typeface="Arial"/>
                <a:cs typeface="Arial"/>
              </a:rPr>
              <a:t> </a:t>
            </a:r>
            <a:r>
              <a:rPr sz="1200" dirty="0">
                <a:solidFill>
                  <a:srgbClr val="2D123D"/>
                </a:solidFill>
                <a:latin typeface="Arial"/>
                <a:cs typeface="Arial"/>
              </a:rPr>
              <a:t>A</a:t>
            </a:r>
            <a:r>
              <a:rPr sz="1200" dirty="0">
                <a:solidFill>
                  <a:srgbClr val="3D3A4F"/>
                </a:solidFill>
                <a:latin typeface="Arial"/>
                <a:cs typeface="Arial"/>
              </a:rPr>
              <a:t>n</a:t>
            </a:r>
            <a:r>
              <a:rPr sz="1200" dirty="0">
                <a:solidFill>
                  <a:srgbClr val="2F283F"/>
                </a:solidFill>
                <a:latin typeface="Arial"/>
                <a:cs typeface="Arial"/>
              </a:rPr>
              <a:t>a</a:t>
            </a:r>
            <a:r>
              <a:rPr sz="1200" dirty="0">
                <a:solidFill>
                  <a:srgbClr val="1F0238"/>
                </a:solidFill>
                <a:latin typeface="Arial"/>
                <a:cs typeface="Arial"/>
              </a:rPr>
              <a:t>l</a:t>
            </a:r>
            <a:r>
              <a:rPr sz="1200" dirty="0">
                <a:solidFill>
                  <a:srgbClr val="3D3A4F"/>
                </a:solidFill>
                <a:latin typeface="Arial"/>
                <a:cs typeface="Arial"/>
              </a:rPr>
              <a:t>ytics </a:t>
            </a:r>
            <a:r>
              <a:rPr sz="1200" spc="159" dirty="0">
                <a:solidFill>
                  <a:srgbClr val="3D3A4F"/>
                </a:solidFill>
                <a:latin typeface="Arial"/>
                <a:cs typeface="Arial"/>
              </a:rPr>
              <a:t> </a:t>
            </a:r>
            <a:r>
              <a:rPr sz="1200" dirty="0">
                <a:solidFill>
                  <a:srgbClr val="3D3A4F"/>
                </a:solidFill>
                <a:latin typeface="Arial"/>
                <a:cs typeface="Arial"/>
              </a:rPr>
              <a:t>T</a:t>
            </a:r>
            <a:r>
              <a:rPr sz="1200" dirty="0">
                <a:solidFill>
                  <a:srgbClr val="2F283F"/>
                </a:solidFill>
                <a:latin typeface="Arial"/>
                <a:cs typeface="Arial"/>
              </a:rPr>
              <a:t>ec</a:t>
            </a:r>
            <a:r>
              <a:rPr sz="1200" dirty="0">
                <a:solidFill>
                  <a:srgbClr val="2D123D"/>
                </a:solidFill>
                <a:latin typeface="Arial"/>
                <a:cs typeface="Arial"/>
              </a:rPr>
              <a:t>h</a:t>
            </a:r>
            <a:r>
              <a:rPr sz="1200" dirty="0">
                <a:solidFill>
                  <a:srgbClr val="1F2354"/>
                </a:solidFill>
                <a:latin typeface="Arial"/>
                <a:cs typeface="Arial"/>
              </a:rPr>
              <a:t>n</a:t>
            </a:r>
            <a:r>
              <a:rPr sz="1200" dirty="0">
                <a:solidFill>
                  <a:srgbClr val="3D3A4F"/>
                </a:solidFill>
                <a:latin typeface="Arial"/>
                <a:cs typeface="Arial"/>
              </a:rPr>
              <a:t>o</a:t>
            </a:r>
            <a:r>
              <a:rPr sz="1200" dirty="0">
                <a:solidFill>
                  <a:srgbClr val="5D5B69"/>
                </a:solidFill>
                <a:latin typeface="Arial"/>
                <a:cs typeface="Arial"/>
              </a:rPr>
              <a:t>l</a:t>
            </a:r>
            <a:r>
              <a:rPr sz="1200" dirty="0">
                <a:solidFill>
                  <a:srgbClr val="2F283F"/>
                </a:solidFill>
                <a:latin typeface="Arial"/>
                <a:cs typeface="Arial"/>
              </a:rPr>
              <a:t>o</a:t>
            </a:r>
            <a:r>
              <a:rPr sz="1200" dirty="0">
                <a:solidFill>
                  <a:srgbClr val="1F2354"/>
                </a:solidFill>
                <a:latin typeface="Arial"/>
                <a:cs typeface="Arial"/>
              </a:rPr>
              <a:t>g</a:t>
            </a:r>
            <a:r>
              <a:rPr sz="1200" dirty="0">
                <a:solidFill>
                  <a:srgbClr val="5D5B69"/>
                </a:solidFill>
                <a:latin typeface="Arial"/>
                <a:cs typeface="Arial"/>
              </a:rPr>
              <a:t>i</a:t>
            </a:r>
            <a:r>
              <a:rPr sz="1200" dirty="0">
                <a:solidFill>
                  <a:srgbClr val="2F283F"/>
                </a:solidFill>
                <a:latin typeface="Arial"/>
                <a:cs typeface="Arial"/>
              </a:rPr>
              <a:t>es                   </a:t>
            </a:r>
            <a:r>
              <a:rPr sz="1200" spc="5" dirty="0">
                <a:solidFill>
                  <a:srgbClr val="2F283F"/>
                </a:solidFill>
                <a:latin typeface="Arial"/>
                <a:cs typeface="Arial"/>
              </a:rPr>
              <a:t> </a:t>
            </a:r>
            <a:r>
              <a:rPr sz="1200" dirty="0">
                <a:solidFill>
                  <a:srgbClr val="3D3A4F"/>
                </a:solidFill>
                <a:latin typeface="Arial"/>
                <a:cs typeface="Arial"/>
              </a:rPr>
              <a:t>T</a:t>
            </a:r>
            <a:r>
              <a:rPr sz="1200" dirty="0">
                <a:solidFill>
                  <a:srgbClr val="2F283F"/>
                </a:solidFill>
                <a:latin typeface="Arial"/>
                <a:cs typeface="Arial"/>
              </a:rPr>
              <a:t>ec</a:t>
            </a:r>
            <a:r>
              <a:rPr sz="1200" dirty="0">
                <a:solidFill>
                  <a:srgbClr val="2D123D"/>
                </a:solidFill>
                <a:latin typeface="Arial"/>
                <a:cs typeface="Arial"/>
              </a:rPr>
              <a:t>h</a:t>
            </a:r>
            <a:r>
              <a:rPr sz="1200" dirty="0">
                <a:solidFill>
                  <a:srgbClr val="3D3A4F"/>
                </a:solidFill>
                <a:latin typeface="Arial"/>
                <a:cs typeface="Arial"/>
              </a:rPr>
              <a:t>n</a:t>
            </a:r>
            <a:r>
              <a:rPr sz="1200" dirty="0">
                <a:solidFill>
                  <a:srgbClr val="2F283F"/>
                </a:solidFill>
                <a:latin typeface="Arial"/>
                <a:cs typeface="Arial"/>
              </a:rPr>
              <a:t>o</a:t>
            </a:r>
            <a:r>
              <a:rPr sz="1200" dirty="0">
                <a:solidFill>
                  <a:srgbClr val="1F0238"/>
                </a:solidFill>
                <a:latin typeface="Arial"/>
                <a:cs typeface="Arial"/>
              </a:rPr>
              <a:t>l</a:t>
            </a:r>
            <a:r>
              <a:rPr sz="1200" dirty="0">
                <a:solidFill>
                  <a:srgbClr val="3D3A4F"/>
                </a:solidFill>
                <a:latin typeface="Arial"/>
                <a:cs typeface="Arial"/>
              </a:rPr>
              <a:t>o</a:t>
            </a:r>
            <a:r>
              <a:rPr sz="1200" dirty="0">
                <a:solidFill>
                  <a:srgbClr val="1F2354"/>
                </a:solidFill>
                <a:latin typeface="Arial"/>
                <a:cs typeface="Arial"/>
              </a:rPr>
              <a:t>g</a:t>
            </a:r>
            <a:r>
              <a:rPr sz="1200" dirty="0">
                <a:solidFill>
                  <a:srgbClr val="5D5B69"/>
                </a:solidFill>
                <a:latin typeface="Arial"/>
                <a:cs typeface="Arial"/>
              </a:rPr>
              <a:t>i</a:t>
            </a:r>
            <a:r>
              <a:rPr sz="1200" dirty="0">
                <a:solidFill>
                  <a:srgbClr val="2D123D"/>
                </a:solidFill>
                <a:latin typeface="Arial"/>
                <a:cs typeface="Arial"/>
              </a:rPr>
              <a:t>e</a:t>
            </a:r>
            <a:r>
              <a:rPr sz="1200" dirty="0">
                <a:solidFill>
                  <a:srgbClr val="2F283F"/>
                </a:solidFill>
                <a:latin typeface="Arial"/>
                <a:cs typeface="Arial"/>
              </a:rPr>
              <a:t>s                                </a:t>
            </a:r>
            <a:r>
              <a:rPr sz="1200" spc="-39" dirty="0">
                <a:solidFill>
                  <a:srgbClr val="2F283F"/>
                </a:solidFill>
                <a:latin typeface="Arial"/>
                <a:cs typeface="Arial"/>
              </a:rPr>
              <a:t> </a:t>
            </a:r>
            <a:r>
              <a:rPr sz="1200" dirty="0">
                <a:solidFill>
                  <a:srgbClr val="5D5B69"/>
                </a:solidFill>
                <a:latin typeface="Arial"/>
                <a:cs typeface="Arial"/>
              </a:rPr>
              <a:t>&gt; </a:t>
            </a:r>
            <a:r>
              <a:rPr sz="1200" spc="52" dirty="0">
                <a:solidFill>
                  <a:srgbClr val="5D5B69"/>
                </a:solidFill>
                <a:latin typeface="Arial"/>
                <a:cs typeface="Arial"/>
              </a:rPr>
              <a:t> </a:t>
            </a:r>
            <a:r>
              <a:rPr sz="1200" dirty="0">
                <a:solidFill>
                  <a:srgbClr val="3D3A4F"/>
                </a:solidFill>
                <a:latin typeface="Arial"/>
                <a:cs typeface="Arial"/>
              </a:rPr>
              <a:t>On</a:t>
            </a:r>
            <a:r>
              <a:rPr sz="1200" dirty="0">
                <a:solidFill>
                  <a:srgbClr val="1F2354"/>
                </a:solidFill>
                <a:latin typeface="Arial"/>
                <a:cs typeface="Arial"/>
              </a:rPr>
              <a:t>li</a:t>
            </a:r>
            <a:r>
              <a:rPr sz="1200" dirty="0">
                <a:solidFill>
                  <a:srgbClr val="3D3A4F"/>
                </a:solidFill>
                <a:latin typeface="Arial"/>
                <a:cs typeface="Arial"/>
              </a:rPr>
              <a:t>n</a:t>
            </a:r>
            <a:r>
              <a:rPr sz="1200" dirty="0">
                <a:solidFill>
                  <a:srgbClr val="2D123D"/>
                </a:solidFill>
                <a:latin typeface="Arial"/>
                <a:cs typeface="Arial"/>
              </a:rPr>
              <a:t>e</a:t>
            </a:r>
            <a:r>
              <a:rPr sz="1200" spc="292" dirty="0">
                <a:solidFill>
                  <a:srgbClr val="2D123D"/>
                </a:solidFill>
                <a:latin typeface="Arial"/>
                <a:cs typeface="Arial"/>
              </a:rPr>
              <a:t> </a:t>
            </a:r>
            <a:r>
              <a:rPr sz="1200" dirty="0">
                <a:solidFill>
                  <a:srgbClr val="5D5B69"/>
                </a:solidFill>
                <a:latin typeface="Arial"/>
                <a:cs typeface="Arial"/>
              </a:rPr>
              <a:t>I</a:t>
            </a:r>
            <a:r>
              <a:rPr sz="1200" dirty="0">
                <a:solidFill>
                  <a:srgbClr val="3D3A4F"/>
                </a:solidFill>
                <a:latin typeface="Arial"/>
                <a:cs typeface="Arial"/>
              </a:rPr>
              <a:t>d</a:t>
            </a:r>
            <a:r>
              <a:rPr sz="1200" dirty="0">
                <a:solidFill>
                  <a:srgbClr val="2F283F"/>
                </a:solidFill>
                <a:latin typeface="Arial"/>
                <a:cs typeface="Arial"/>
              </a:rPr>
              <a:t>e</a:t>
            </a:r>
            <a:r>
              <a:rPr sz="1200" dirty="0">
                <a:solidFill>
                  <a:srgbClr val="3D3A4F"/>
                </a:solidFill>
                <a:latin typeface="Arial"/>
                <a:cs typeface="Arial"/>
              </a:rPr>
              <a:t>nt</a:t>
            </a:r>
            <a:r>
              <a:rPr sz="1200" dirty="0">
                <a:solidFill>
                  <a:srgbClr val="5D5B69"/>
                </a:solidFill>
                <a:latin typeface="Arial"/>
                <a:cs typeface="Arial"/>
              </a:rPr>
              <a:t>i</a:t>
            </a:r>
            <a:r>
              <a:rPr sz="1200" dirty="0">
                <a:solidFill>
                  <a:srgbClr val="2F283F"/>
                </a:solidFill>
                <a:latin typeface="Arial"/>
                <a:cs typeface="Arial"/>
              </a:rPr>
              <a:t>ty</a:t>
            </a:r>
            <a:endParaRPr sz="1200" dirty="0">
              <a:latin typeface="Arial"/>
              <a:cs typeface="Arial"/>
            </a:endParaRPr>
          </a:p>
          <a:p>
            <a:pPr marL="445290" marR="3250417" algn="ctr">
              <a:lnSpc>
                <a:spcPct val="95825"/>
              </a:lnSpc>
              <a:spcBef>
                <a:spcPts val="60"/>
              </a:spcBef>
            </a:pPr>
            <a:r>
              <a:rPr sz="1200" dirty="0">
                <a:solidFill>
                  <a:srgbClr val="2D123D"/>
                </a:solidFill>
                <a:latin typeface="Arial"/>
                <a:cs typeface="Arial"/>
              </a:rPr>
              <a:t>T</a:t>
            </a:r>
            <a:r>
              <a:rPr sz="1200" dirty="0">
                <a:solidFill>
                  <a:srgbClr val="3D3A4F"/>
                </a:solidFill>
                <a:latin typeface="Arial"/>
                <a:cs typeface="Arial"/>
              </a:rPr>
              <a:t>oo</a:t>
            </a:r>
            <a:r>
              <a:rPr sz="1200" dirty="0">
                <a:solidFill>
                  <a:srgbClr val="072685"/>
                </a:solidFill>
                <a:latin typeface="Arial"/>
                <a:cs typeface="Arial"/>
              </a:rPr>
              <a:t>l</a:t>
            </a:r>
            <a:r>
              <a:rPr sz="1200" dirty="0">
                <a:solidFill>
                  <a:srgbClr val="3D3A4F"/>
                </a:solidFill>
                <a:latin typeface="Arial"/>
                <a:cs typeface="Arial"/>
              </a:rPr>
              <a:t>s                                            </a:t>
            </a:r>
            <a:r>
              <a:rPr sz="1200" spc="-145" dirty="0">
                <a:solidFill>
                  <a:srgbClr val="3D3A4F"/>
                </a:solidFill>
                <a:latin typeface="Arial"/>
                <a:cs typeface="Arial"/>
              </a:rPr>
              <a:t> </a:t>
            </a:r>
            <a:r>
              <a:rPr sz="1467" dirty="0">
                <a:solidFill>
                  <a:srgbClr val="5D5B69"/>
                </a:solidFill>
                <a:latin typeface="Arial"/>
                <a:cs typeface="Arial"/>
              </a:rPr>
              <a:t>&gt; </a:t>
            </a:r>
            <a:r>
              <a:rPr sz="1467" spc="56" dirty="0">
                <a:solidFill>
                  <a:srgbClr val="5D5B69"/>
                </a:solidFill>
                <a:latin typeface="Arial"/>
                <a:cs typeface="Arial"/>
              </a:rPr>
              <a:t> </a:t>
            </a:r>
            <a:r>
              <a:rPr sz="1200" dirty="0">
                <a:solidFill>
                  <a:srgbClr val="2D123D"/>
                </a:solidFill>
                <a:latin typeface="Arial"/>
                <a:cs typeface="Arial"/>
              </a:rPr>
              <a:t>A</a:t>
            </a:r>
            <a:r>
              <a:rPr sz="1200" dirty="0">
                <a:solidFill>
                  <a:srgbClr val="3D3A4F"/>
                </a:solidFill>
                <a:latin typeface="Arial"/>
                <a:cs typeface="Arial"/>
              </a:rPr>
              <a:t>rt</a:t>
            </a:r>
            <a:r>
              <a:rPr sz="1200" dirty="0">
                <a:solidFill>
                  <a:srgbClr val="5D5B69"/>
                </a:solidFill>
                <a:latin typeface="Arial"/>
                <a:cs typeface="Arial"/>
              </a:rPr>
              <a:t>i</a:t>
            </a:r>
            <a:r>
              <a:rPr sz="1200" dirty="0">
                <a:solidFill>
                  <a:srgbClr val="3D3A4F"/>
                </a:solidFill>
                <a:latin typeface="Arial"/>
                <a:cs typeface="Arial"/>
              </a:rPr>
              <a:t>fici</a:t>
            </a:r>
            <a:r>
              <a:rPr sz="1200" dirty="0">
                <a:solidFill>
                  <a:srgbClr val="2F283F"/>
                </a:solidFill>
                <a:latin typeface="Arial"/>
                <a:cs typeface="Arial"/>
              </a:rPr>
              <a:t>a</a:t>
            </a:r>
            <a:r>
              <a:rPr sz="1200" dirty="0">
                <a:solidFill>
                  <a:srgbClr val="072685"/>
                </a:solidFill>
                <a:latin typeface="Arial"/>
                <a:cs typeface="Arial"/>
              </a:rPr>
              <a:t>l  </a:t>
            </a:r>
            <a:r>
              <a:rPr sz="1200" spc="-72" dirty="0">
                <a:solidFill>
                  <a:srgbClr val="072685"/>
                </a:solidFill>
                <a:latin typeface="Arial"/>
                <a:cs typeface="Arial"/>
              </a:rPr>
              <a:t> </a:t>
            </a:r>
            <a:r>
              <a:rPr sz="1200" dirty="0">
                <a:solidFill>
                  <a:srgbClr val="1F0238"/>
                </a:solidFill>
                <a:latin typeface="Arial"/>
                <a:cs typeface="Arial"/>
              </a:rPr>
              <a:t>I</a:t>
            </a:r>
            <a:r>
              <a:rPr sz="1200" dirty="0">
                <a:solidFill>
                  <a:srgbClr val="1F2354"/>
                </a:solidFill>
                <a:latin typeface="Arial"/>
                <a:cs typeface="Arial"/>
              </a:rPr>
              <a:t>n</a:t>
            </a:r>
            <a:r>
              <a:rPr sz="1200" dirty="0">
                <a:solidFill>
                  <a:srgbClr val="2D123D"/>
                </a:solidFill>
                <a:latin typeface="Arial"/>
                <a:cs typeface="Arial"/>
              </a:rPr>
              <a:t>t</a:t>
            </a:r>
            <a:r>
              <a:rPr sz="1200" dirty="0">
                <a:solidFill>
                  <a:srgbClr val="2F283F"/>
                </a:solidFill>
                <a:latin typeface="Arial"/>
                <a:cs typeface="Arial"/>
              </a:rPr>
              <a:t>e</a:t>
            </a:r>
            <a:r>
              <a:rPr sz="1200" dirty="0">
                <a:solidFill>
                  <a:srgbClr val="313F75"/>
                </a:solidFill>
                <a:latin typeface="Arial"/>
                <a:cs typeface="Arial"/>
              </a:rPr>
              <a:t>ll</a:t>
            </a:r>
            <a:r>
              <a:rPr sz="1200" dirty="0">
                <a:solidFill>
                  <a:srgbClr val="2D123D"/>
                </a:solidFill>
                <a:latin typeface="Arial"/>
                <a:cs typeface="Arial"/>
              </a:rPr>
              <a:t>i</a:t>
            </a:r>
            <a:r>
              <a:rPr sz="1200" dirty="0">
                <a:solidFill>
                  <a:srgbClr val="1F2354"/>
                </a:solidFill>
                <a:latin typeface="Arial"/>
                <a:cs typeface="Arial"/>
              </a:rPr>
              <a:t>g</a:t>
            </a:r>
            <a:r>
              <a:rPr sz="1200" dirty="0">
                <a:solidFill>
                  <a:srgbClr val="2F283F"/>
                </a:solidFill>
                <a:latin typeface="Arial"/>
                <a:cs typeface="Arial"/>
              </a:rPr>
              <a:t>e</a:t>
            </a:r>
            <a:r>
              <a:rPr sz="1200" dirty="0">
                <a:solidFill>
                  <a:srgbClr val="3D3A4F"/>
                </a:solidFill>
                <a:latin typeface="Arial"/>
                <a:cs typeface="Arial"/>
              </a:rPr>
              <a:t>nc</a:t>
            </a:r>
            <a:r>
              <a:rPr sz="1200" dirty="0">
                <a:solidFill>
                  <a:srgbClr val="2F283F"/>
                </a:solidFill>
                <a:latin typeface="Arial"/>
                <a:cs typeface="Arial"/>
              </a:rPr>
              <a:t>e                   </a:t>
            </a:r>
            <a:r>
              <a:rPr sz="1200" spc="-5" dirty="0">
                <a:solidFill>
                  <a:srgbClr val="2F283F"/>
                </a:solidFill>
                <a:latin typeface="Arial"/>
                <a:cs typeface="Arial"/>
              </a:rPr>
              <a:t> </a:t>
            </a:r>
            <a:r>
              <a:rPr sz="1467" dirty="0">
                <a:solidFill>
                  <a:srgbClr val="5D5B69"/>
                </a:solidFill>
                <a:latin typeface="Times New Roman"/>
                <a:cs typeface="Times New Roman"/>
              </a:rPr>
              <a:t>&gt;</a:t>
            </a:r>
            <a:r>
              <a:rPr sz="1467" spc="271" dirty="0">
                <a:solidFill>
                  <a:srgbClr val="5D5B69"/>
                </a:solidFill>
                <a:latin typeface="Times New Roman"/>
                <a:cs typeface="Times New Roman"/>
              </a:rPr>
              <a:t> </a:t>
            </a:r>
            <a:r>
              <a:rPr sz="1200" dirty="0">
                <a:solidFill>
                  <a:srgbClr val="2D123D"/>
                </a:solidFill>
                <a:latin typeface="Arial"/>
                <a:cs typeface="Arial"/>
              </a:rPr>
              <a:t>B</a:t>
            </a:r>
            <a:r>
              <a:rPr sz="1200" dirty="0">
                <a:solidFill>
                  <a:srgbClr val="1F3479"/>
                </a:solidFill>
                <a:latin typeface="Arial"/>
                <a:cs typeface="Arial"/>
              </a:rPr>
              <a:t>l</a:t>
            </a:r>
            <a:r>
              <a:rPr sz="1200" dirty="0">
                <a:solidFill>
                  <a:srgbClr val="2F283F"/>
                </a:solidFill>
                <a:latin typeface="Arial"/>
                <a:cs typeface="Arial"/>
              </a:rPr>
              <a:t>o</a:t>
            </a:r>
            <a:r>
              <a:rPr sz="1200" dirty="0">
                <a:solidFill>
                  <a:srgbClr val="3D3A4F"/>
                </a:solidFill>
                <a:latin typeface="Arial"/>
                <a:cs typeface="Arial"/>
              </a:rPr>
              <a:t>ckc</a:t>
            </a:r>
            <a:r>
              <a:rPr sz="1200" dirty="0">
                <a:solidFill>
                  <a:srgbClr val="0A1A62"/>
                </a:solidFill>
                <a:latin typeface="Arial"/>
                <a:cs typeface="Arial"/>
              </a:rPr>
              <a:t>h</a:t>
            </a:r>
            <a:r>
              <a:rPr sz="1200" dirty="0">
                <a:solidFill>
                  <a:srgbClr val="3D3A4F"/>
                </a:solidFill>
                <a:latin typeface="Arial"/>
                <a:cs typeface="Arial"/>
              </a:rPr>
              <a:t>a</a:t>
            </a:r>
            <a:r>
              <a:rPr sz="1200" dirty="0">
                <a:solidFill>
                  <a:srgbClr val="2D123D"/>
                </a:solidFill>
                <a:latin typeface="Arial"/>
                <a:cs typeface="Arial"/>
              </a:rPr>
              <a:t>i  </a:t>
            </a:r>
            <a:r>
              <a:rPr sz="1200" spc="-133" dirty="0">
                <a:solidFill>
                  <a:srgbClr val="2D123D"/>
                </a:solidFill>
                <a:latin typeface="Arial"/>
                <a:cs typeface="Arial"/>
              </a:rPr>
              <a:t> </a:t>
            </a:r>
            <a:r>
              <a:rPr sz="1200" dirty="0">
                <a:solidFill>
                  <a:srgbClr val="2F283F"/>
                </a:solidFill>
                <a:latin typeface="Arial"/>
                <a:cs typeface="Arial"/>
              </a:rPr>
              <a:t>n                                 </a:t>
            </a:r>
            <a:r>
              <a:rPr sz="1200" spc="125" dirty="0">
                <a:solidFill>
                  <a:srgbClr val="2F283F"/>
                </a:solidFill>
                <a:latin typeface="Arial"/>
                <a:cs typeface="Arial"/>
              </a:rPr>
              <a:t> </a:t>
            </a:r>
            <a:r>
              <a:rPr sz="1467" dirty="0">
                <a:solidFill>
                  <a:srgbClr val="5D5B69"/>
                </a:solidFill>
                <a:latin typeface="Arial"/>
                <a:cs typeface="Arial"/>
              </a:rPr>
              <a:t>&gt; </a:t>
            </a:r>
            <a:r>
              <a:rPr sz="1467" spc="103" dirty="0">
                <a:solidFill>
                  <a:srgbClr val="5D5B69"/>
                </a:solidFill>
                <a:latin typeface="Arial"/>
                <a:cs typeface="Arial"/>
              </a:rPr>
              <a:t> </a:t>
            </a:r>
            <a:r>
              <a:rPr sz="1200" dirty="0">
                <a:solidFill>
                  <a:srgbClr val="2F283F"/>
                </a:solidFill>
                <a:latin typeface="Arial"/>
                <a:cs typeface="Arial"/>
              </a:rPr>
              <a:t>S</a:t>
            </a:r>
            <a:r>
              <a:rPr sz="1200" dirty="0">
                <a:solidFill>
                  <a:srgbClr val="3D3A4F"/>
                </a:solidFill>
                <a:latin typeface="Arial"/>
                <a:cs typeface="Arial"/>
              </a:rPr>
              <a:t>oc</a:t>
            </a:r>
            <a:r>
              <a:rPr sz="1200" dirty="0">
                <a:solidFill>
                  <a:srgbClr val="2D123D"/>
                </a:solidFill>
                <a:latin typeface="Arial"/>
                <a:cs typeface="Arial"/>
              </a:rPr>
              <a:t>i</a:t>
            </a:r>
            <a:r>
              <a:rPr sz="1200" dirty="0">
                <a:solidFill>
                  <a:srgbClr val="2F283F"/>
                </a:solidFill>
                <a:latin typeface="Arial"/>
                <a:cs typeface="Arial"/>
              </a:rPr>
              <a:t>a</a:t>
            </a:r>
            <a:r>
              <a:rPr sz="1200" dirty="0">
                <a:solidFill>
                  <a:srgbClr val="5D5B69"/>
                </a:solidFill>
                <a:latin typeface="Arial"/>
                <a:cs typeface="Arial"/>
              </a:rPr>
              <a:t>l  </a:t>
            </a:r>
            <a:r>
              <a:rPr sz="1200" spc="-85" dirty="0">
                <a:solidFill>
                  <a:srgbClr val="5D5B69"/>
                </a:solidFill>
                <a:latin typeface="Arial"/>
                <a:cs typeface="Arial"/>
              </a:rPr>
              <a:t> </a:t>
            </a:r>
            <a:r>
              <a:rPr sz="1200" dirty="0">
                <a:solidFill>
                  <a:srgbClr val="3D3A4F"/>
                </a:solidFill>
                <a:latin typeface="Arial"/>
                <a:cs typeface="Arial"/>
              </a:rPr>
              <a:t>N</a:t>
            </a:r>
            <a:r>
              <a:rPr sz="1200" dirty="0">
                <a:solidFill>
                  <a:srgbClr val="2F283F"/>
                </a:solidFill>
                <a:latin typeface="Arial"/>
                <a:cs typeface="Arial"/>
              </a:rPr>
              <a:t>e</a:t>
            </a:r>
            <a:r>
              <a:rPr sz="1200" dirty="0">
                <a:solidFill>
                  <a:srgbClr val="3D3A4F"/>
                </a:solidFill>
                <a:latin typeface="Arial"/>
                <a:cs typeface="Arial"/>
              </a:rPr>
              <a:t>twork</a:t>
            </a:r>
            <a:r>
              <a:rPr sz="1200" dirty="0">
                <a:solidFill>
                  <a:srgbClr val="2F283F"/>
                </a:solidFill>
                <a:latin typeface="Arial"/>
                <a:cs typeface="Arial"/>
              </a:rPr>
              <a:t>s</a:t>
            </a:r>
            <a:endParaRPr sz="1200" dirty="0">
              <a:latin typeface="Arial"/>
              <a:cs typeface="Arial"/>
            </a:endParaRPr>
          </a:p>
          <a:p>
            <a:pPr marL="301324">
              <a:lnSpc>
                <a:spcPts val="1615"/>
              </a:lnSpc>
            </a:pPr>
            <a:r>
              <a:rPr sz="1333" dirty="0">
                <a:solidFill>
                  <a:srgbClr val="5D5B69"/>
                </a:solidFill>
                <a:latin typeface="Arial"/>
                <a:cs typeface="Arial"/>
              </a:rPr>
              <a:t>&gt;</a:t>
            </a:r>
            <a:r>
              <a:rPr sz="1333" spc="315" dirty="0">
                <a:solidFill>
                  <a:srgbClr val="5D5B69"/>
                </a:solidFill>
                <a:latin typeface="Arial"/>
                <a:cs typeface="Arial"/>
              </a:rPr>
              <a:t> </a:t>
            </a:r>
            <a:r>
              <a:rPr sz="1200" dirty="0">
                <a:solidFill>
                  <a:srgbClr val="2F283F"/>
                </a:solidFill>
                <a:latin typeface="Arial"/>
                <a:cs typeface="Arial"/>
              </a:rPr>
              <a:t>R</a:t>
            </a:r>
            <a:r>
              <a:rPr sz="1200" dirty="0">
                <a:solidFill>
                  <a:srgbClr val="3D3A4F"/>
                </a:solidFill>
                <a:latin typeface="Arial"/>
                <a:cs typeface="Arial"/>
              </a:rPr>
              <a:t>obo</a:t>
            </a:r>
            <a:r>
              <a:rPr sz="1200" dirty="0">
                <a:solidFill>
                  <a:srgbClr val="2D123D"/>
                </a:solidFill>
                <a:latin typeface="Arial"/>
                <a:cs typeface="Arial"/>
              </a:rPr>
              <a:t>t</a:t>
            </a:r>
            <a:r>
              <a:rPr sz="1200" dirty="0">
                <a:solidFill>
                  <a:srgbClr val="3D3A4F"/>
                </a:solidFill>
                <a:latin typeface="Arial"/>
                <a:cs typeface="Arial"/>
              </a:rPr>
              <a:t>ics                                      </a:t>
            </a:r>
            <a:r>
              <a:rPr sz="1200" spc="-79" dirty="0">
                <a:solidFill>
                  <a:srgbClr val="3D3A4F"/>
                </a:solidFill>
                <a:latin typeface="Arial"/>
                <a:cs typeface="Arial"/>
              </a:rPr>
              <a:t> </a:t>
            </a:r>
            <a:r>
              <a:rPr sz="2000" baseline="2898" dirty="0">
                <a:solidFill>
                  <a:srgbClr val="5D5B69"/>
                </a:solidFill>
                <a:latin typeface="Times New Roman"/>
                <a:cs typeface="Times New Roman"/>
              </a:rPr>
              <a:t>&gt;</a:t>
            </a:r>
            <a:r>
              <a:rPr sz="2000" spc="293" baseline="2898" dirty="0">
                <a:solidFill>
                  <a:srgbClr val="5D5B69"/>
                </a:solidFill>
                <a:latin typeface="Times New Roman"/>
                <a:cs typeface="Times New Roman"/>
              </a:rPr>
              <a:t> </a:t>
            </a:r>
            <a:r>
              <a:rPr baseline="3220" dirty="0">
                <a:solidFill>
                  <a:srgbClr val="2F283F"/>
                </a:solidFill>
                <a:latin typeface="Arial"/>
                <a:cs typeface="Arial"/>
              </a:rPr>
              <a:t>D</a:t>
            </a:r>
            <a:r>
              <a:rPr baseline="3220" dirty="0">
                <a:solidFill>
                  <a:srgbClr val="3D3A4F"/>
                </a:solidFill>
                <a:latin typeface="Arial"/>
                <a:cs typeface="Arial"/>
              </a:rPr>
              <a:t>y</a:t>
            </a:r>
            <a:r>
              <a:rPr baseline="3220" dirty="0">
                <a:solidFill>
                  <a:srgbClr val="2D123D"/>
                </a:solidFill>
                <a:latin typeface="Arial"/>
                <a:cs typeface="Arial"/>
              </a:rPr>
              <a:t>n</a:t>
            </a:r>
            <a:r>
              <a:rPr baseline="3220" dirty="0">
                <a:solidFill>
                  <a:srgbClr val="3D3A4F"/>
                </a:solidFill>
                <a:latin typeface="Arial"/>
                <a:cs typeface="Arial"/>
              </a:rPr>
              <a:t>a</a:t>
            </a:r>
            <a:r>
              <a:rPr baseline="3220" dirty="0">
                <a:solidFill>
                  <a:srgbClr val="2F283F"/>
                </a:solidFill>
                <a:latin typeface="Arial"/>
                <a:cs typeface="Arial"/>
              </a:rPr>
              <a:t>m</a:t>
            </a:r>
            <a:r>
              <a:rPr baseline="3220" dirty="0">
                <a:solidFill>
                  <a:srgbClr val="3D3A4F"/>
                </a:solidFill>
                <a:latin typeface="Arial"/>
                <a:cs typeface="Arial"/>
              </a:rPr>
              <a:t>ic </a:t>
            </a:r>
            <a:r>
              <a:rPr spc="129" baseline="3220" dirty="0">
                <a:solidFill>
                  <a:srgbClr val="3D3A4F"/>
                </a:solidFill>
                <a:latin typeface="Arial"/>
                <a:cs typeface="Arial"/>
              </a:rPr>
              <a:t> </a:t>
            </a:r>
            <a:r>
              <a:rPr baseline="3220" dirty="0">
                <a:solidFill>
                  <a:srgbClr val="2F283F"/>
                </a:solidFill>
                <a:latin typeface="Arial"/>
                <a:cs typeface="Arial"/>
              </a:rPr>
              <a:t>S</a:t>
            </a:r>
            <a:r>
              <a:rPr baseline="3220" dirty="0">
                <a:solidFill>
                  <a:srgbClr val="3D3A4F"/>
                </a:solidFill>
                <a:latin typeface="Arial"/>
                <a:cs typeface="Arial"/>
              </a:rPr>
              <a:t>p</a:t>
            </a:r>
            <a:r>
              <a:rPr baseline="3220" dirty="0">
                <a:solidFill>
                  <a:srgbClr val="2F283F"/>
                </a:solidFill>
                <a:latin typeface="Arial"/>
                <a:cs typeface="Arial"/>
              </a:rPr>
              <a:t>ec</a:t>
            </a:r>
            <a:r>
              <a:rPr baseline="3220" dirty="0">
                <a:solidFill>
                  <a:srgbClr val="3D3A4F"/>
                </a:solidFill>
                <a:latin typeface="Arial"/>
                <a:cs typeface="Arial"/>
              </a:rPr>
              <a:t>t</a:t>
            </a:r>
            <a:r>
              <a:rPr baseline="3220" dirty="0">
                <a:solidFill>
                  <a:srgbClr val="1F2354"/>
                </a:solidFill>
                <a:latin typeface="Arial"/>
                <a:cs typeface="Arial"/>
              </a:rPr>
              <a:t>r</a:t>
            </a:r>
            <a:r>
              <a:rPr baseline="3220" dirty="0">
                <a:solidFill>
                  <a:srgbClr val="3D3A4F"/>
                </a:solidFill>
                <a:latin typeface="Arial"/>
                <a:cs typeface="Arial"/>
              </a:rPr>
              <a:t>u</a:t>
            </a:r>
            <a:r>
              <a:rPr baseline="3220" dirty="0">
                <a:solidFill>
                  <a:srgbClr val="2F283F"/>
                </a:solidFill>
                <a:latin typeface="Arial"/>
                <a:cs typeface="Arial"/>
              </a:rPr>
              <a:t>m </a:t>
            </a:r>
            <a:r>
              <a:rPr spc="39" baseline="3220" dirty="0">
                <a:solidFill>
                  <a:srgbClr val="2F283F"/>
                </a:solidFill>
                <a:latin typeface="Arial"/>
                <a:cs typeface="Arial"/>
              </a:rPr>
              <a:t> </a:t>
            </a:r>
            <a:r>
              <a:rPr baseline="3220" dirty="0">
                <a:solidFill>
                  <a:srgbClr val="2F283F"/>
                </a:solidFill>
                <a:latin typeface="Arial"/>
                <a:cs typeface="Arial"/>
              </a:rPr>
              <a:t>a</a:t>
            </a:r>
            <a:r>
              <a:rPr baseline="3220" dirty="0">
                <a:solidFill>
                  <a:srgbClr val="3D3A4F"/>
                </a:solidFill>
                <a:latin typeface="Arial"/>
                <a:cs typeface="Arial"/>
              </a:rPr>
              <a:t>nd</a:t>
            </a:r>
            <a:r>
              <a:rPr spc="105" baseline="3220" dirty="0">
                <a:solidFill>
                  <a:srgbClr val="3D3A4F"/>
                </a:solidFill>
                <a:latin typeface="Arial"/>
                <a:cs typeface="Arial"/>
              </a:rPr>
              <a:t> </a:t>
            </a:r>
            <a:r>
              <a:rPr baseline="3220" dirty="0">
                <a:solidFill>
                  <a:srgbClr val="1F2354"/>
                </a:solidFill>
                <a:latin typeface="Arial"/>
                <a:cs typeface="Arial"/>
              </a:rPr>
              <a:t>TV      </a:t>
            </a:r>
            <a:r>
              <a:rPr spc="145" baseline="3220" dirty="0">
                <a:solidFill>
                  <a:srgbClr val="1F2354"/>
                </a:solidFill>
                <a:latin typeface="Arial"/>
                <a:cs typeface="Arial"/>
              </a:rPr>
              <a:t> </a:t>
            </a:r>
            <a:r>
              <a:rPr sz="2000" baseline="2898" dirty="0">
                <a:solidFill>
                  <a:srgbClr val="5D5B69"/>
                </a:solidFill>
                <a:latin typeface="Arial"/>
                <a:cs typeface="Arial"/>
              </a:rPr>
              <a:t>&gt;</a:t>
            </a:r>
            <a:r>
              <a:rPr sz="2000" spc="316" baseline="2898" dirty="0">
                <a:solidFill>
                  <a:srgbClr val="5D5B69"/>
                </a:solidFill>
                <a:latin typeface="Arial"/>
                <a:cs typeface="Arial"/>
              </a:rPr>
              <a:t> </a:t>
            </a:r>
            <a:r>
              <a:rPr baseline="3220" dirty="0">
                <a:solidFill>
                  <a:srgbClr val="3D3A4F"/>
                </a:solidFill>
                <a:latin typeface="Arial"/>
                <a:cs typeface="Arial"/>
              </a:rPr>
              <a:t>Dig</a:t>
            </a:r>
            <a:r>
              <a:rPr baseline="3220" dirty="0">
                <a:solidFill>
                  <a:srgbClr val="2D123D"/>
                </a:solidFill>
                <a:latin typeface="Arial"/>
                <a:cs typeface="Arial"/>
              </a:rPr>
              <a:t>it</a:t>
            </a:r>
            <a:r>
              <a:rPr baseline="3220" dirty="0">
                <a:solidFill>
                  <a:srgbClr val="2F283F"/>
                </a:solidFill>
                <a:latin typeface="Arial"/>
                <a:cs typeface="Arial"/>
              </a:rPr>
              <a:t>a</a:t>
            </a:r>
            <a:r>
              <a:rPr baseline="3220" dirty="0">
                <a:solidFill>
                  <a:srgbClr val="1F3479"/>
                </a:solidFill>
                <a:latin typeface="Arial"/>
                <a:cs typeface="Arial"/>
              </a:rPr>
              <a:t>l </a:t>
            </a:r>
            <a:r>
              <a:rPr spc="25" baseline="3220" dirty="0">
                <a:solidFill>
                  <a:srgbClr val="1F3479"/>
                </a:solidFill>
                <a:latin typeface="Arial"/>
                <a:cs typeface="Arial"/>
              </a:rPr>
              <a:t> </a:t>
            </a:r>
            <a:r>
              <a:rPr baseline="3220" dirty="0">
                <a:solidFill>
                  <a:srgbClr val="2F283F"/>
                </a:solidFill>
                <a:latin typeface="Arial"/>
                <a:cs typeface="Arial"/>
              </a:rPr>
              <a:t>Sc</a:t>
            </a:r>
            <a:r>
              <a:rPr baseline="3220" dirty="0">
                <a:solidFill>
                  <a:srgbClr val="0A1A62"/>
                </a:solidFill>
                <a:latin typeface="Arial"/>
                <a:cs typeface="Arial"/>
              </a:rPr>
              <a:t>h</a:t>
            </a:r>
            <a:r>
              <a:rPr baseline="3220" dirty="0">
                <a:solidFill>
                  <a:srgbClr val="3D3A4F"/>
                </a:solidFill>
                <a:latin typeface="Arial"/>
                <a:cs typeface="Arial"/>
              </a:rPr>
              <a:t>o</a:t>
            </a:r>
            <a:r>
              <a:rPr baseline="3220" dirty="0">
                <a:solidFill>
                  <a:srgbClr val="5D5B69"/>
                </a:solidFill>
                <a:latin typeface="Arial"/>
                <a:cs typeface="Arial"/>
              </a:rPr>
              <a:t>l</a:t>
            </a:r>
            <a:r>
              <a:rPr baseline="3220" dirty="0">
                <a:solidFill>
                  <a:srgbClr val="2F283F"/>
                </a:solidFill>
                <a:latin typeface="Arial"/>
                <a:cs typeface="Arial"/>
              </a:rPr>
              <a:t>a</a:t>
            </a:r>
            <a:r>
              <a:rPr baseline="3220" dirty="0">
                <a:solidFill>
                  <a:srgbClr val="3D3A4F"/>
                </a:solidFill>
                <a:latin typeface="Arial"/>
                <a:cs typeface="Arial"/>
              </a:rPr>
              <a:t>rs</a:t>
            </a:r>
            <a:r>
              <a:rPr baseline="3220" dirty="0">
                <a:solidFill>
                  <a:srgbClr val="2D123D"/>
                </a:solidFill>
                <a:latin typeface="Arial"/>
                <a:cs typeface="Arial"/>
              </a:rPr>
              <a:t>hi</a:t>
            </a:r>
            <a:r>
              <a:rPr baseline="3220" dirty="0">
                <a:solidFill>
                  <a:srgbClr val="3D3A4F"/>
                </a:solidFill>
                <a:latin typeface="Arial"/>
                <a:cs typeface="Arial"/>
              </a:rPr>
              <a:t>p                        </a:t>
            </a:r>
            <a:r>
              <a:rPr spc="1" baseline="3220" dirty="0">
                <a:solidFill>
                  <a:srgbClr val="3D3A4F"/>
                </a:solidFill>
                <a:latin typeface="Arial"/>
                <a:cs typeface="Arial"/>
              </a:rPr>
              <a:t> </a:t>
            </a:r>
            <a:r>
              <a:rPr sz="2000" baseline="2898" dirty="0">
                <a:solidFill>
                  <a:srgbClr val="5D5B69"/>
                </a:solidFill>
                <a:latin typeface="Times New Roman"/>
                <a:cs typeface="Times New Roman"/>
              </a:rPr>
              <a:t>&gt;</a:t>
            </a:r>
            <a:r>
              <a:rPr sz="2000" spc="293" baseline="2898" dirty="0">
                <a:solidFill>
                  <a:srgbClr val="5D5B69"/>
                </a:solidFill>
                <a:latin typeface="Times New Roman"/>
                <a:cs typeface="Times New Roman"/>
              </a:rPr>
              <a:t> </a:t>
            </a:r>
            <a:r>
              <a:rPr baseline="3220" dirty="0">
                <a:solidFill>
                  <a:srgbClr val="2F283F"/>
                </a:solidFill>
                <a:latin typeface="Arial"/>
                <a:cs typeface="Arial"/>
              </a:rPr>
              <a:t>V</a:t>
            </a:r>
            <a:r>
              <a:rPr baseline="3220" dirty="0">
                <a:solidFill>
                  <a:srgbClr val="2D123D"/>
                </a:solidFill>
                <a:latin typeface="Arial"/>
                <a:cs typeface="Arial"/>
              </a:rPr>
              <a:t>i</a:t>
            </a:r>
            <a:r>
              <a:rPr baseline="3220" dirty="0">
                <a:solidFill>
                  <a:srgbClr val="3D3A4F"/>
                </a:solidFill>
                <a:latin typeface="Arial"/>
                <a:cs typeface="Arial"/>
              </a:rPr>
              <a:t>rtu</a:t>
            </a:r>
            <a:r>
              <a:rPr baseline="3220" dirty="0">
                <a:solidFill>
                  <a:srgbClr val="2F283F"/>
                </a:solidFill>
                <a:latin typeface="Arial"/>
                <a:cs typeface="Arial"/>
              </a:rPr>
              <a:t>a</a:t>
            </a:r>
            <a:r>
              <a:rPr baseline="3220" dirty="0">
                <a:solidFill>
                  <a:srgbClr val="313F75"/>
                </a:solidFill>
                <a:latin typeface="Arial"/>
                <a:cs typeface="Arial"/>
              </a:rPr>
              <a:t>l </a:t>
            </a:r>
            <a:r>
              <a:rPr spc="-52" baseline="3220" dirty="0">
                <a:solidFill>
                  <a:srgbClr val="313F75"/>
                </a:solidFill>
                <a:latin typeface="Arial"/>
                <a:cs typeface="Arial"/>
              </a:rPr>
              <a:t> </a:t>
            </a:r>
            <a:r>
              <a:rPr baseline="3220" dirty="0">
                <a:solidFill>
                  <a:srgbClr val="2F283F"/>
                </a:solidFill>
                <a:latin typeface="Arial"/>
                <a:cs typeface="Arial"/>
              </a:rPr>
              <a:t>W</a:t>
            </a:r>
            <a:r>
              <a:rPr baseline="3220" dirty="0">
                <a:solidFill>
                  <a:srgbClr val="3D3A4F"/>
                </a:solidFill>
                <a:latin typeface="Arial"/>
                <a:cs typeface="Arial"/>
              </a:rPr>
              <a:t>o</a:t>
            </a:r>
            <a:r>
              <a:rPr baseline="3220" dirty="0">
                <a:solidFill>
                  <a:srgbClr val="2D123D"/>
                </a:solidFill>
                <a:latin typeface="Arial"/>
                <a:cs typeface="Arial"/>
              </a:rPr>
              <a:t>r</a:t>
            </a:r>
            <a:r>
              <a:rPr baseline="3220" dirty="0">
                <a:solidFill>
                  <a:srgbClr val="1F0238"/>
                </a:solidFill>
                <a:latin typeface="Arial"/>
                <a:cs typeface="Arial"/>
              </a:rPr>
              <a:t>l</a:t>
            </a:r>
            <a:r>
              <a:rPr baseline="3220" dirty="0">
                <a:solidFill>
                  <a:srgbClr val="2F283F"/>
                </a:solidFill>
                <a:latin typeface="Arial"/>
                <a:cs typeface="Arial"/>
              </a:rPr>
              <a:t>d</a:t>
            </a:r>
            <a:r>
              <a:rPr baseline="3220" dirty="0">
                <a:solidFill>
                  <a:srgbClr val="3D3A4F"/>
                </a:solidFill>
                <a:latin typeface="Arial"/>
                <a:cs typeface="Arial"/>
              </a:rPr>
              <a:t>s</a:t>
            </a:r>
            <a:endParaRPr sz="1200" dirty="0">
              <a:latin typeface="Arial"/>
              <a:cs typeface="Arial"/>
            </a:endParaRPr>
          </a:p>
          <a:p>
            <a:pPr marL="301324">
              <a:lnSpc>
                <a:spcPct val="95825"/>
              </a:lnSpc>
              <a:spcBef>
                <a:spcPts val="100"/>
              </a:spcBef>
            </a:pPr>
            <a:r>
              <a:rPr sz="1333" dirty="0">
                <a:solidFill>
                  <a:srgbClr val="5D5B69"/>
                </a:solidFill>
                <a:latin typeface="Arial"/>
                <a:cs typeface="Arial"/>
              </a:rPr>
              <a:t>&gt;</a:t>
            </a:r>
            <a:r>
              <a:rPr sz="1333" spc="315" dirty="0">
                <a:solidFill>
                  <a:srgbClr val="5D5B69"/>
                </a:solidFill>
                <a:latin typeface="Arial"/>
                <a:cs typeface="Arial"/>
              </a:rPr>
              <a:t> </a:t>
            </a:r>
            <a:r>
              <a:rPr sz="1200" dirty="0">
                <a:solidFill>
                  <a:srgbClr val="2F283F"/>
                </a:solidFill>
                <a:latin typeface="Arial"/>
                <a:cs typeface="Arial"/>
              </a:rPr>
              <a:t>We</a:t>
            </a:r>
            <a:r>
              <a:rPr sz="1200" dirty="0">
                <a:solidFill>
                  <a:srgbClr val="3D3A4F"/>
                </a:solidFill>
                <a:latin typeface="Arial"/>
                <a:cs typeface="Arial"/>
              </a:rPr>
              <a:t>a</a:t>
            </a:r>
            <a:r>
              <a:rPr sz="1200" dirty="0">
                <a:solidFill>
                  <a:srgbClr val="2F283F"/>
                </a:solidFill>
                <a:latin typeface="Arial"/>
                <a:cs typeface="Arial"/>
              </a:rPr>
              <a:t>ra</a:t>
            </a:r>
            <a:r>
              <a:rPr sz="1200" dirty="0">
                <a:solidFill>
                  <a:srgbClr val="3D3A4F"/>
                </a:solidFill>
                <a:latin typeface="Arial"/>
                <a:cs typeface="Arial"/>
              </a:rPr>
              <a:t>b</a:t>
            </a:r>
            <a:r>
              <a:rPr sz="1200" dirty="0">
                <a:solidFill>
                  <a:srgbClr val="1F3479"/>
                </a:solidFill>
                <a:latin typeface="Arial"/>
                <a:cs typeface="Arial"/>
              </a:rPr>
              <a:t>l</a:t>
            </a:r>
            <a:r>
              <a:rPr sz="1200" dirty="0">
                <a:solidFill>
                  <a:srgbClr val="2F283F"/>
                </a:solidFill>
                <a:latin typeface="Arial"/>
                <a:cs typeface="Arial"/>
              </a:rPr>
              <a:t>e </a:t>
            </a:r>
            <a:r>
              <a:rPr sz="1200" spc="163" dirty="0">
                <a:solidFill>
                  <a:srgbClr val="2F283F"/>
                </a:solidFill>
                <a:latin typeface="Arial"/>
                <a:cs typeface="Arial"/>
              </a:rPr>
              <a:t> </a:t>
            </a:r>
            <a:r>
              <a:rPr sz="1200" dirty="0">
                <a:solidFill>
                  <a:srgbClr val="3D3A4F"/>
                </a:solidFill>
                <a:latin typeface="Arial"/>
                <a:cs typeface="Arial"/>
              </a:rPr>
              <a:t>T</a:t>
            </a:r>
            <a:r>
              <a:rPr sz="1200" dirty="0">
                <a:solidFill>
                  <a:srgbClr val="2F283F"/>
                </a:solidFill>
                <a:latin typeface="Arial"/>
                <a:cs typeface="Arial"/>
              </a:rPr>
              <a:t>ec</a:t>
            </a:r>
            <a:r>
              <a:rPr sz="1200" dirty="0">
                <a:solidFill>
                  <a:srgbClr val="2D123D"/>
                </a:solidFill>
                <a:latin typeface="Arial"/>
                <a:cs typeface="Arial"/>
              </a:rPr>
              <a:t>h</a:t>
            </a:r>
            <a:r>
              <a:rPr sz="1200" dirty="0">
                <a:solidFill>
                  <a:srgbClr val="1F2354"/>
                </a:solidFill>
                <a:latin typeface="Arial"/>
                <a:cs typeface="Arial"/>
              </a:rPr>
              <a:t>n</a:t>
            </a:r>
            <a:r>
              <a:rPr sz="1200" dirty="0">
                <a:solidFill>
                  <a:srgbClr val="2F283F"/>
                </a:solidFill>
                <a:latin typeface="Arial"/>
                <a:cs typeface="Arial"/>
              </a:rPr>
              <a:t>o</a:t>
            </a:r>
            <a:r>
              <a:rPr sz="1200" dirty="0">
                <a:solidFill>
                  <a:srgbClr val="5D5B69"/>
                </a:solidFill>
                <a:latin typeface="Arial"/>
                <a:cs typeface="Arial"/>
              </a:rPr>
              <a:t>l</a:t>
            </a:r>
            <a:r>
              <a:rPr sz="1200" dirty="0">
                <a:solidFill>
                  <a:srgbClr val="3D3A4F"/>
                </a:solidFill>
                <a:latin typeface="Arial"/>
                <a:cs typeface="Arial"/>
              </a:rPr>
              <a:t>o</a:t>
            </a:r>
            <a:r>
              <a:rPr sz="1200" dirty="0">
                <a:solidFill>
                  <a:srgbClr val="2F283F"/>
                </a:solidFill>
                <a:latin typeface="Arial"/>
                <a:cs typeface="Arial"/>
              </a:rPr>
              <a:t>gy                     </a:t>
            </a:r>
            <a:r>
              <a:rPr sz="1200" spc="145" dirty="0">
                <a:solidFill>
                  <a:srgbClr val="2F283F"/>
                </a:solidFill>
                <a:latin typeface="Arial"/>
                <a:cs typeface="Arial"/>
              </a:rPr>
              <a:t> </a:t>
            </a:r>
            <a:r>
              <a:rPr sz="1200" dirty="0">
                <a:solidFill>
                  <a:srgbClr val="2F283F"/>
                </a:solidFill>
                <a:latin typeface="Arial"/>
                <a:cs typeface="Arial"/>
              </a:rPr>
              <a:t>W</a:t>
            </a:r>
            <a:r>
              <a:rPr sz="1200" dirty="0">
                <a:solidFill>
                  <a:srgbClr val="2D123D"/>
                </a:solidFill>
                <a:latin typeface="Arial"/>
                <a:cs typeface="Arial"/>
              </a:rPr>
              <a:t>hi</a:t>
            </a:r>
            <a:r>
              <a:rPr sz="1200" dirty="0">
                <a:solidFill>
                  <a:srgbClr val="1F0238"/>
                </a:solidFill>
                <a:latin typeface="Arial"/>
                <a:cs typeface="Arial"/>
              </a:rPr>
              <a:t>t</a:t>
            </a:r>
            <a:r>
              <a:rPr sz="1200" dirty="0">
                <a:solidFill>
                  <a:srgbClr val="2F283F"/>
                </a:solidFill>
                <a:latin typeface="Arial"/>
                <a:cs typeface="Arial"/>
              </a:rPr>
              <a:t>e </a:t>
            </a:r>
            <a:r>
              <a:rPr sz="1200" spc="17" dirty="0">
                <a:solidFill>
                  <a:srgbClr val="2F283F"/>
                </a:solidFill>
                <a:latin typeface="Arial"/>
                <a:cs typeface="Arial"/>
              </a:rPr>
              <a:t> </a:t>
            </a:r>
            <a:r>
              <a:rPr sz="1200" dirty="0">
                <a:solidFill>
                  <a:srgbClr val="2F283F"/>
                </a:solidFill>
                <a:latin typeface="Arial"/>
                <a:cs typeface="Arial"/>
              </a:rPr>
              <a:t>S</a:t>
            </a:r>
            <a:r>
              <a:rPr sz="1200" dirty="0">
                <a:solidFill>
                  <a:srgbClr val="1F2354"/>
                </a:solidFill>
                <a:latin typeface="Arial"/>
                <a:cs typeface="Arial"/>
              </a:rPr>
              <a:t>p</a:t>
            </a:r>
            <a:r>
              <a:rPr sz="1200" dirty="0">
                <a:solidFill>
                  <a:srgbClr val="2F283F"/>
                </a:solidFill>
                <a:latin typeface="Arial"/>
                <a:cs typeface="Arial"/>
              </a:rPr>
              <a:t>aces                                  </a:t>
            </a:r>
            <a:r>
              <a:rPr sz="1200" spc="-112" dirty="0">
                <a:solidFill>
                  <a:srgbClr val="2F283F"/>
                </a:solidFill>
                <a:latin typeface="Arial"/>
                <a:cs typeface="Arial"/>
              </a:rPr>
              <a:t> </a:t>
            </a:r>
            <a:r>
              <a:rPr sz="1200" dirty="0">
                <a:solidFill>
                  <a:srgbClr val="3D3A4F"/>
                </a:solidFill>
                <a:latin typeface="Arial"/>
                <a:cs typeface="Arial"/>
              </a:rPr>
              <a:t>T</a:t>
            </a:r>
            <a:r>
              <a:rPr sz="1200" dirty="0">
                <a:solidFill>
                  <a:srgbClr val="2F283F"/>
                </a:solidFill>
                <a:latin typeface="Arial"/>
                <a:cs typeface="Arial"/>
              </a:rPr>
              <a:t>ec</a:t>
            </a:r>
            <a:r>
              <a:rPr sz="1200" dirty="0">
                <a:solidFill>
                  <a:srgbClr val="2D123D"/>
                </a:solidFill>
                <a:latin typeface="Arial"/>
                <a:cs typeface="Arial"/>
              </a:rPr>
              <a:t>h</a:t>
            </a:r>
            <a:r>
              <a:rPr sz="1200" dirty="0">
                <a:solidFill>
                  <a:srgbClr val="3D3A4F"/>
                </a:solidFill>
                <a:latin typeface="Arial"/>
                <a:cs typeface="Arial"/>
              </a:rPr>
              <a:t>n</a:t>
            </a:r>
            <a:r>
              <a:rPr sz="1200" dirty="0">
                <a:solidFill>
                  <a:srgbClr val="2F283F"/>
                </a:solidFill>
                <a:latin typeface="Arial"/>
                <a:cs typeface="Arial"/>
              </a:rPr>
              <a:t>o</a:t>
            </a:r>
            <a:r>
              <a:rPr sz="1200" dirty="0">
                <a:solidFill>
                  <a:srgbClr val="1F0238"/>
                </a:solidFill>
                <a:latin typeface="Arial"/>
                <a:cs typeface="Arial"/>
              </a:rPr>
              <a:t>l</a:t>
            </a:r>
            <a:r>
              <a:rPr sz="1200" dirty="0">
                <a:solidFill>
                  <a:srgbClr val="3D3A4F"/>
                </a:solidFill>
                <a:latin typeface="Arial"/>
                <a:cs typeface="Arial"/>
              </a:rPr>
              <a:t>o</a:t>
            </a:r>
            <a:r>
              <a:rPr sz="1200" dirty="0">
                <a:solidFill>
                  <a:srgbClr val="1F2354"/>
                </a:solidFill>
                <a:latin typeface="Arial"/>
                <a:cs typeface="Arial"/>
              </a:rPr>
              <a:t>g</a:t>
            </a:r>
            <a:r>
              <a:rPr sz="1200" dirty="0">
                <a:solidFill>
                  <a:srgbClr val="5D5B69"/>
                </a:solidFill>
                <a:latin typeface="Arial"/>
                <a:cs typeface="Arial"/>
              </a:rPr>
              <a:t>i</a:t>
            </a:r>
            <a:r>
              <a:rPr sz="1200" dirty="0">
                <a:solidFill>
                  <a:srgbClr val="2D123D"/>
                </a:solidFill>
                <a:latin typeface="Arial"/>
                <a:cs typeface="Arial"/>
              </a:rPr>
              <a:t>e</a:t>
            </a:r>
            <a:r>
              <a:rPr sz="1200" dirty="0">
                <a:solidFill>
                  <a:srgbClr val="2F283F"/>
                </a:solidFill>
                <a:latin typeface="Arial"/>
                <a:cs typeface="Arial"/>
              </a:rPr>
              <a:t>s</a:t>
            </a:r>
            <a:endParaRPr sz="1200" dirty="0">
              <a:latin typeface="Arial"/>
              <a:cs typeface="Arial"/>
            </a:endParaRPr>
          </a:p>
          <a:p>
            <a:pPr marL="2723255">
              <a:lnSpc>
                <a:spcPct val="95825"/>
              </a:lnSpc>
              <a:spcBef>
                <a:spcPts val="60"/>
              </a:spcBef>
            </a:pPr>
            <a:r>
              <a:rPr sz="1467" dirty="0">
                <a:solidFill>
                  <a:srgbClr val="5D5B69"/>
                </a:solidFill>
                <a:latin typeface="Arial"/>
                <a:cs typeface="Arial"/>
              </a:rPr>
              <a:t>&gt; </a:t>
            </a:r>
            <a:r>
              <a:rPr sz="1467" spc="56" dirty="0">
                <a:solidFill>
                  <a:srgbClr val="5D5B69"/>
                </a:solidFill>
                <a:latin typeface="Arial"/>
                <a:cs typeface="Arial"/>
              </a:rPr>
              <a:t> </a:t>
            </a:r>
            <a:r>
              <a:rPr sz="1200" dirty="0">
                <a:solidFill>
                  <a:srgbClr val="2F283F"/>
                </a:solidFill>
                <a:latin typeface="Arial"/>
                <a:cs typeface="Arial"/>
              </a:rPr>
              <a:t>E</a:t>
            </a:r>
            <a:r>
              <a:rPr sz="1200" dirty="0">
                <a:solidFill>
                  <a:srgbClr val="072685"/>
                </a:solidFill>
                <a:latin typeface="Arial"/>
                <a:cs typeface="Arial"/>
              </a:rPr>
              <a:t>l</a:t>
            </a:r>
            <a:r>
              <a:rPr sz="1200" dirty="0">
                <a:solidFill>
                  <a:srgbClr val="2F283F"/>
                </a:solidFill>
                <a:latin typeface="Arial"/>
                <a:cs typeface="Arial"/>
              </a:rPr>
              <a:t>ec</a:t>
            </a:r>
            <a:r>
              <a:rPr sz="1200" dirty="0">
                <a:solidFill>
                  <a:srgbClr val="1F0238"/>
                </a:solidFill>
                <a:latin typeface="Arial"/>
                <a:cs typeface="Arial"/>
              </a:rPr>
              <a:t>t</a:t>
            </a:r>
            <a:r>
              <a:rPr sz="1200" dirty="0">
                <a:solidFill>
                  <a:srgbClr val="3D3A4F"/>
                </a:solidFill>
                <a:latin typeface="Arial"/>
                <a:cs typeface="Arial"/>
              </a:rPr>
              <a:t>rov</a:t>
            </a:r>
            <a:r>
              <a:rPr sz="1200" dirty="0">
                <a:solidFill>
                  <a:srgbClr val="2D123D"/>
                </a:solidFill>
                <a:latin typeface="Arial"/>
                <a:cs typeface="Arial"/>
              </a:rPr>
              <a:t>i</a:t>
            </a:r>
            <a:r>
              <a:rPr sz="1200" dirty="0">
                <a:solidFill>
                  <a:srgbClr val="3D3A4F"/>
                </a:solidFill>
                <a:latin typeface="Arial"/>
                <a:cs typeface="Arial"/>
              </a:rPr>
              <a:t>brat</a:t>
            </a:r>
            <a:r>
              <a:rPr sz="1200" dirty="0">
                <a:solidFill>
                  <a:srgbClr val="1F3479"/>
                </a:solidFill>
                <a:latin typeface="Arial"/>
                <a:cs typeface="Arial"/>
              </a:rPr>
              <a:t>i</a:t>
            </a:r>
            <a:r>
              <a:rPr sz="1200" dirty="0">
                <a:solidFill>
                  <a:srgbClr val="3D3A4F"/>
                </a:solidFill>
                <a:latin typeface="Arial"/>
                <a:cs typeface="Arial"/>
              </a:rPr>
              <a:t>o</a:t>
            </a:r>
            <a:r>
              <a:rPr sz="1200" dirty="0">
                <a:solidFill>
                  <a:srgbClr val="2D123D"/>
                </a:solidFill>
                <a:latin typeface="Arial"/>
                <a:cs typeface="Arial"/>
              </a:rPr>
              <a:t>n                           </a:t>
            </a:r>
            <a:r>
              <a:rPr sz="1200" spc="52" dirty="0">
                <a:solidFill>
                  <a:srgbClr val="2D123D"/>
                </a:solidFill>
                <a:latin typeface="Arial"/>
                <a:cs typeface="Arial"/>
              </a:rPr>
              <a:t> </a:t>
            </a:r>
            <a:r>
              <a:rPr sz="1467" dirty="0">
                <a:solidFill>
                  <a:srgbClr val="5D5B69"/>
                </a:solidFill>
                <a:latin typeface="Times New Roman"/>
                <a:cs typeface="Times New Roman"/>
              </a:rPr>
              <a:t>&gt;</a:t>
            </a:r>
            <a:r>
              <a:rPr sz="1467" spc="271" dirty="0">
                <a:solidFill>
                  <a:srgbClr val="5D5B69"/>
                </a:solidFill>
                <a:latin typeface="Times New Roman"/>
                <a:cs typeface="Times New Roman"/>
              </a:rPr>
              <a:t> </a:t>
            </a:r>
            <a:r>
              <a:rPr sz="1200" dirty="0">
                <a:solidFill>
                  <a:srgbClr val="1F0238"/>
                </a:solidFill>
                <a:latin typeface="Arial"/>
                <a:cs typeface="Arial"/>
              </a:rPr>
              <a:t>I</a:t>
            </a:r>
            <a:r>
              <a:rPr sz="1200" dirty="0">
                <a:solidFill>
                  <a:srgbClr val="2F283F"/>
                </a:solidFill>
                <a:latin typeface="Arial"/>
                <a:cs typeface="Arial"/>
              </a:rPr>
              <a:t>n</a:t>
            </a:r>
            <a:r>
              <a:rPr sz="1200" dirty="0">
                <a:solidFill>
                  <a:srgbClr val="2D123D"/>
                </a:solidFill>
                <a:latin typeface="Arial"/>
                <a:cs typeface="Arial"/>
              </a:rPr>
              <a:t>t</a:t>
            </a:r>
            <a:r>
              <a:rPr sz="1200" dirty="0">
                <a:solidFill>
                  <a:srgbClr val="2F283F"/>
                </a:solidFill>
                <a:latin typeface="Arial"/>
                <a:cs typeface="Arial"/>
              </a:rPr>
              <a:t>erne</a:t>
            </a:r>
            <a:r>
              <a:rPr sz="1200" dirty="0">
                <a:solidFill>
                  <a:srgbClr val="1F0238"/>
                </a:solidFill>
                <a:latin typeface="Arial"/>
                <a:cs typeface="Arial"/>
              </a:rPr>
              <a:t>t </a:t>
            </a:r>
            <a:r>
              <a:rPr sz="1200" spc="25" dirty="0">
                <a:solidFill>
                  <a:srgbClr val="1F0238"/>
                </a:solidFill>
                <a:latin typeface="Arial"/>
                <a:cs typeface="Arial"/>
              </a:rPr>
              <a:t> </a:t>
            </a:r>
            <a:r>
              <a:rPr sz="1200" dirty="0">
                <a:solidFill>
                  <a:srgbClr val="3D3A4F"/>
                </a:solidFill>
                <a:latin typeface="Arial"/>
                <a:cs typeface="Arial"/>
              </a:rPr>
              <a:t>of Th</a:t>
            </a:r>
            <a:r>
              <a:rPr sz="1200" dirty="0">
                <a:solidFill>
                  <a:srgbClr val="2D123D"/>
                </a:solidFill>
                <a:latin typeface="Arial"/>
                <a:cs typeface="Arial"/>
              </a:rPr>
              <a:t>l</a:t>
            </a:r>
            <a:r>
              <a:rPr sz="1200" dirty="0">
                <a:solidFill>
                  <a:srgbClr val="1F2354"/>
                </a:solidFill>
                <a:latin typeface="Arial"/>
                <a:cs typeface="Arial"/>
              </a:rPr>
              <a:t>n</a:t>
            </a:r>
            <a:r>
              <a:rPr sz="1200" dirty="0">
                <a:solidFill>
                  <a:srgbClr val="3D3A4F"/>
                </a:solidFill>
                <a:latin typeface="Arial"/>
                <a:cs typeface="Arial"/>
              </a:rPr>
              <a:t>qs                       </a:t>
            </a:r>
            <a:r>
              <a:rPr sz="1200" spc="-39" dirty="0">
                <a:solidFill>
                  <a:srgbClr val="3D3A4F"/>
                </a:solidFill>
                <a:latin typeface="Arial"/>
                <a:cs typeface="Arial"/>
              </a:rPr>
              <a:t> </a:t>
            </a:r>
            <a:r>
              <a:rPr sz="1200" b="1" dirty="0">
                <a:solidFill>
                  <a:srgbClr val="2197BC"/>
                </a:solidFill>
                <a:latin typeface="Arial"/>
                <a:cs typeface="Arial"/>
              </a:rPr>
              <a:t>Visualizatio</a:t>
            </a:r>
            <a:r>
              <a:rPr sz="1200" b="1" spc="-19" dirty="0">
                <a:solidFill>
                  <a:srgbClr val="2197BC"/>
                </a:solidFill>
                <a:latin typeface="Arial"/>
                <a:cs typeface="Arial"/>
              </a:rPr>
              <a:t>n</a:t>
            </a:r>
            <a:r>
              <a:rPr sz="1200" b="1" dirty="0">
                <a:solidFill>
                  <a:srgbClr val="2197BC"/>
                </a:solidFill>
                <a:latin typeface="Arial"/>
                <a:cs typeface="Arial"/>
              </a:rPr>
              <a:t>Technologies</a:t>
            </a:r>
            <a:endParaRPr sz="1200" dirty="0">
              <a:latin typeface="Arial"/>
              <a:cs typeface="Arial"/>
            </a:endParaRPr>
          </a:p>
          <a:p>
            <a:pPr marL="301324">
              <a:lnSpc>
                <a:spcPts val="1680"/>
              </a:lnSpc>
              <a:spcBef>
                <a:spcPts val="84"/>
              </a:spcBef>
            </a:pPr>
            <a:r>
              <a:rPr sz="1200" b="1" dirty="0">
                <a:solidFill>
                  <a:srgbClr val="2197BC"/>
                </a:solidFill>
                <a:latin typeface="Arial"/>
                <a:cs typeface="Arial"/>
              </a:rPr>
              <a:t>Digital </a:t>
            </a:r>
            <a:r>
              <a:rPr sz="1200" b="1" spc="60" dirty="0">
                <a:solidFill>
                  <a:srgbClr val="2197BC"/>
                </a:solidFill>
                <a:latin typeface="Arial"/>
                <a:cs typeface="Arial"/>
              </a:rPr>
              <a:t> </a:t>
            </a:r>
            <a:r>
              <a:rPr sz="1200" b="1" dirty="0">
                <a:solidFill>
                  <a:srgbClr val="2197BC"/>
                </a:solidFill>
                <a:latin typeface="Arial"/>
                <a:cs typeface="Arial"/>
              </a:rPr>
              <a:t>Strategies                     </a:t>
            </a:r>
            <a:r>
              <a:rPr sz="1200" b="1" spc="252" dirty="0">
                <a:solidFill>
                  <a:srgbClr val="2197BC"/>
                </a:solidFill>
                <a:latin typeface="Arial"/>
                <a:cs typeface="Arial"/>
              </a:rPr>
              <a:t> </a:t>
            </a:r>
            <a:r>
              <a:rPr sz="1333" dirty="0">
                <a:solidFill>
                  <a:srgbClr val="5D5B69"/>
                </a:solidFill>
                <a:latin typeface="Times New Roman"/>
                <a:cs typeface="Times New Roman"/>
              </a:rPr>
              <a:t>&gt;</a:t>
            </a:r>
            <a:r>
              <a:rPr sz="1333" spc="293" dirty="0">
                <a:solidFill>
                  <a:srgbClr val="5D5B69"/>
                </a:solidFill>
                <a:latin typeface="Times New Roman"/>
                <a:cs typeface="Times New Roman"/>
              </a:rPr>
              <a:t> </a:t>
            </a:r>
            <a:r>
              <a:rPr sz="1200" dirty="0">
                <a:solidFill>
                  <a:srgbClr val="2F283F"/>
                </a:solidFill>
                <a:latin typeface="Arial"/>
                <a:cs typeface="Arial"/>
              </a:rPr>
              <a:t>F</a:t>
            </a:r>
            <a:r>
              <a:rPr sz="1200" dirty="0">
                <a:solidFill>
                  <a:srgbClr val="5D5B69"/>
                </a:solidFill>
                <a:latin typeface="Arial"/>
                <a:cs typeface="Arial"/>
              </a:rPr>
              <a:t>l</a:t>
            </a:r>
            <a:r>
              <a:rPr sz="1200" dirty="0">
                <a:solidFill>
                  <a:srgbClr val="2F283F"/>
                </a:solidFill>
                <a:latin typeface="Arial"/>
                <a:cs typeface="Arial"/>
              </a:rPr>
              <a:t>e</a:t>
            </a:r>
            <a:r>
              <a:rPr sz="1200" dirty="0">
                <a:solidFill>
                  <a:srgbClr val="46496B"/>
                </a:solidFill>
                <a:latin typeface="Arial"/>
                <a:cs typeface="Arial"/>
              </a:rPr>
              <a:t>x</a:t>
            </a:r>
            <a:r>
              <a:rPr sz="1200" dirty="0">
                <a:solidFill>
                  <a:srgbClr val="5D5B69"/>
                </a:solidFill>
                <a:latin typeface="Arial"/>
                <a:cs typeface="Arial"/>
              </a:rPr>
              <a:t>i</a:t>
            </a:r>
            <a:r>
              <a:rPr sz="1200" dirty="0">
                <a:solidFill>
                  <a:srgbClr val="2F283F"/>
                </a:solidFill>
                <a:latin typeface="Arial"/>
                <a:cs typeface="Arial"/>
              </a:rPr>
              <a:t>b</a:t>
            </a:r>
            <a:r>
              <a:rPr sz="1200" dirty="0">
                <a:solidFill>
                  <a:srgbClr val="1F0238"/>
                </a:solidFill>
                <a:latin typeface="Arial"/>
                <a:cs typeface="Arial"/>
              </a:rPr>
              <a:t>l</a:t>
            </a:r>
            <a:r>
              <a:rPr sz="1200" dirty="0">
                <a:solidFill>
                  <a:srgbClr val="2F283F"/>
                </a:solidFill>
                <a:latin typeface="Arial"/>
                <a:cs typeface="Arial"/>
              </a:rPr>
              <a:t>e  </a:t>
            </a:r>
            <a:r>
              <a:rPr sz="1200" spc="67" dirty="0">
                <a:solidFill>
                  <a:srgbClr val="2F283F"/>
                </a:solidFill>
                <a:latin typeface="Arial"/>
                <a:cs typeface="Arial"/>
              </a:rPr>
              <a:t> </a:t>
            </a:r>
            <a:r>
              <a:rPr sz="1200" dirty="0">
                <a:solidFill>
                  <a:srgbClr val="2F283F"/>
                </a:solidFill>
                <a:latin typeface="Arial"/>
                <a:cs typeface="Arial"/>
              </a:rPr>
              <a:t>Dis</a:t>
            </a:r>
            <a:r>
              <a:rPr sz="1200" dirty="0">
                <a:solidFill>
                  <a:srgbClr val="1F2354"/>
                </a:solidFill>
                <a:latin typeface="Arial"/>
                <a:cs typeface="Arial"/>
              </a:rPr>
              <a:t>p</a:t>
            </a:r>
            <a:r>
              <a:rPr sz="1200" dirty="0">
                <a:solidFill>
                  <a:srgbClr val="072685"/>
                </a:solidFill>
                <a:latin typeface="Arial"/>
                <a:cs typeface="Arial"/>
              </a:rPr>
              <a:t>l</a:t>
            </a:r>
            <a:r>
              <a:rPr sz="1200" dirty="0">
                <a:solidFill>
                  <a:srgbClr val="3D3A4F"/>
                </a:solidFill>
                <a:latin typeface="Arial"/>
                <a:cs typeface="Arial"/>
              </a:rPr>
              <a:t>ays                        </a:t>
            </a:r>
            <a:r>
              <a:rPr sz="1200" spc="67" dirty="0">
                <a:solidFill>
                  <a:srgbClr val="3D3A4F"/>
                </a:solidFill>
                <a:latin typeface="Arial"/>
                <a:cs typeface="Arial"/>
              </a:rPr>
              <a:t> </a:t>
            </a:r>
            <a:r>
              <a:rPr sz="1467" dirty="0">
                <a:solidFill>
                  <a:srgbClr val="5D5B69"/>
                </a:solidFill>
                <a:latin typeface="Times New Roman"/>
                <a:cs typeface="Times New Roman"/>
              </a:rPr>
              <a:t>&gt;</a:t>
            </a:r>
            <a:r>
              <a:rPr sz="1467" spc="271" dirty="0">
                <a:solidFill>
                  <a:srgbClr val="5D5B69"/>
                </a:solidFill>
                <a:latin typeface="Times New Roman"/>
                <a:cs typeface="Times New Roman"/>
              </a:rPr>
              <a:t> </a:t>
            </a:r>
            <a:r>
              <a:rPr sz="1200" dirty="0">
                <a:solidFill>
                  <a:srgbClr val="2F283F"/>
                </a:solidFill>
                <a:latin typeface="Arial"/>
                <a:cs typeface="Arial"/>
              </a:rPr>
              <a:t>S</a:t>
            </a:r>
            <a:r>
              <a:rPr sz="1200" dirty="0">
                <a:solidFill>
                  <a:srgbClr val="3D3A4F"/>
                </a:solidFill>
                <a:latin typeface="Arial"/>
                <a:cs typeface="Arial"/>
              </a:rPr>
              <a:t>yn</a:t>
            </a:r>
            <a:r>
              <a:rPr sz="1200" dirty="0">
                <a:solidFill>
                  <a:srgbClr val="2F283F"/>
                </a:solidFill>
                <a:latin typeface="Arial"/>
                <a:cs typeface="Arial"/>
              </a:rPr>
              <a:t>d</a:t>
            </a:r>
            <a:r>
              <a:rPr sz="1200" dirty="0">
                <a:solidFill>
                  <a:srgbClr val="2D123D"/>
                </a:solidFill>
                <a:latin typeface="Arial"/>
                <a:cs typeface="Arial"/>
              </a:rPr>
              <a:t>i</a:t>
            </a:r>
            <a:r>
              <a:rPr sz="1200" dirty="0">
                <a:solidFill>
                  <a:srgbClr val="3D3A4F"/>
                </a:solidFill>
                <a:latin typeface="Arial"/>
                <a:cs typeface="Arial"/>
              </a:rPr>
              <a:t>ca</a:t>
            </a:r>
            <a:r>
              <a:rPr sz="1200" dirty="0">
                <a:solidFill>
                  <a:srgbClr val="1F2354"/>
                </a:solidFill>
                <a:latin typeface="Arial"/>
                <a:cs typeface="Arial"/>
              </a:rPr>
              <a:t>t</a:t>
            </a:r>
            <a:r>
              <a:rPr sz="1200" dirty="0">
                <a:solidFill>
                  <a:srgbClr val="46496B"/>
                </a:solidFill>
                <a:latin typeface="Arial"/>
                <a:cs typeface="Arial"/>
              </a:rPr>
              <a:t>i</a:t>
            </a:r>
            <a:r>
              <a:rPr sz="1200" dirty="0">
                <a:solidFill>
                  <a:srgbClr val="3D3A4F"/>
                </a:solidFill>
                <a:latin typeface="Arial"/>
                <a:cs typeface="Arial"/>
              </a:rPr>
              <a:t>o</a:t>
            </a:r>
            <a:r>
              <a:rPr sz="1200" dirty="0">
                <a:solidFill>
                  <a:srgbClr val="2D123D"/>
                </a:solidFill>
                <a:latin typeface="Arial"/>
                <a:cs typeface="Arial"/>
              </a:rPr>
              <a:t>n  </a:t>
            </a:r>
            <a:r>
              <a:rPr sz="1200" spc="-159" dirty="0">
                <a:solidFill>
                  <a:srgbClr val="2D123D"/>
                </a:solidFill>
                <a:latin typeface="Arial"/>
                <a:cs typeface="Arial"/>
              </a:rPr>
              <a:t> </a:t>
            </a:r>
            <a:r>
              <a:rPr sz="1200" dirty="0">
                <a:solidFill>
                  <a:srgbClr val="3D3A4F"/>
                </a:solidFill>
                <a:latin typeface="Arial"/>
                <a:cs typeface="Arial"/>
              </a:rPr>
              <a:t>Too</a:t>
            </a:r>
            <a:r>
              <a:rPr sz="1200" dirty="0">
                <a:solidFill>
                  <a:srgbClr val="072685"/>
                </a:solidFill>
                <a:latin typeface="Arial"/>
                <a:cs typeface="Arial"/>
              </a:rPr>
              <a:t>l</a:t>
            </a:r>
            <a:r>
              <a:rPr sz="1200" dirty="0">
                <a:solidFill>
                  <a:srgbClr val="3D3A4F"/>
                </a:solidFill>
                <a:latin typeface="Arial"/>
                <a:cs typeface="Arial"/>
              </a:rPr>
              <a:t>s                       </a:t>
            </a:r>
            <a:r>
              <a:rPr sz="1200" spc="-19" dirty="0">
                <a:solidFill>
                  <a:srgbClr val="3D3A4F"/>
                </a:solidFill>
                <a:latin typeface="Arial"/>
                <a:cs typeface="Arial"/>
              </a:rPr>
              <a:t> </a:t>
            </a:r>
            <a:r>
              <a:rPr sz="1467" dirty="0">
                <a:solidFill>
                  <a:srgbClr val="5D5B69"/>
                </a:solidFill>
                <a:latin typeface="Arial"/>
                <a:cs typeface="Arial"/>
              </a:rPr>
              <a:t>&gt; </a:t>
            </a:r>
            <a:r>
              <a:rPr sz="1467" spc="103" dirty="0">
                <a:solidFill>
                  <a:srgbClr val="5D5B69"/>
                </a:solidFill>
                <a:latin typeface="Arial"/>
                <a:cs typeface="Arial"/>
              </a:rPr>
              <a:t> </a:t>
            </a:r>
            <a:r>
              <a:rPr sz="1200" dirty="0">
                <a:solidFill>
                  <a:srgbClr val="2F283F"/>
                </a:solidFill>
                <a:latin typeface="Arial"/>
                <a:cs typeface="Arial"/>
              </a:rPr>
              <a:t>30</a:t>
            </a:r>
            <a:r>
              <a:rPr sz="1200" spc="267" dirty="0">
                <a:solidFill>
                  <a:srgbClr val="2F283F"/>
                </a:solidFill>
                <a:latin typeface="Arial"/>
                <a:cs typeface="Arial"/>
              </a:rPr>
              <a:t> </a:t>
            </a:r>
            <a:r>
              <a:rPr sz="1200" dirty="0">
                <a:solidFill>
                  <a:srgbClr val="3D3A4F"/>
                </a:solidFill>
                <a:latin typeface="Arial"/>
                <a:cs typeface="Arial"/>
              </a:rPr>
              <a:t>P</a:t>
            </a:r>
            <a:r>
              <a:rPr sz="1200" dirty="0">
                <a:solidFill>
                  <a:srgbClr val="0A1A62"/>
                </a:solidFill>
                <a:latin typeface="Arial"/>
                <a:cs typeface="Arial"/>
              </a:rPr>
              <a:t>r</a:t>
            </a:r>
            <a:r>
              <a:rPr sz="1200" dirty="0">
                <a:solidFill>
                  <a:srgbClr val="46496B"/>
                </a:solidFill>
                <a:latin typeface="Arial"/>
                <a:cs typeface="Arial"/>
              </a:rPr>
              <a:t>i</a:t>
            </a:r>
            <a:r>
              <a:rPr sz="1200" dirty="0">
                <a:solidFill>
                  <a:srgbClr val="3D3A4F"/>
                </a:solidFill>
                <a:latin typeface="Arial"/>
                <a:cs typeface="Arial"/>
              </a:rPr>
              <a:t>nt</a:t>
            </a:r>
            <a:r>
              <a:rPr sz="1200" dirty="0">
                <a:solidFill>
                  <a:srgbClr val="5D5B69"/>
                </a:solidFill>
                <a:latin typeface="Arial"/>
                <a:cs typeface="Arial"/>
              </a:rPr>
              <a:t>i</a:t>
            </a:r>
            <a:r>
              <a:rPr sz="1200" dirty="0">
                <a:solidFill>
                  <a:srgbClr val="3D3A4F"/>
                </a:solidFill>
                <a:latin typeface="Arial"/>
                <a:cs typeface="Arial"/>
              </a:rPr>
              <a:t>n</a:t>
            </a:r>
            <a:r>
              <a:rPr sz="1200" dirty="0">
                <a:solidFill>
                  <a:srgbClr val="2F283F"/>
                </a:solidFill>
                <a:latin typeface="Arial"/>
                <a:cs typeface="Arial"/>
              </a:rPr>
              <a:t>g</a:t>
            </a:r>
            <a:endParaRPr sz="1200" dirty="0">
              <a:latin typeface="Arial"/>
              <a:cs typeface="Arial"/>
            </a:endParaRPr>
          </a:p>
          <a:p>
            <a:pPr marL="301324">
              <a:lnSpc>
                <a:spcPct val="95825"/>
              </a:lnSpc>
              <a:spcBef>
                <a:spcPts val="23"/>
              </a:spcBef>
            </a:pPr>
            <a:r>
              <a:rPr sz="1333" dirty="0">
                <a:solidFill>
                  <a:srgbClr val="5D5B69"/>
                </a:solidFill>
                <a:latin typeface="Arial"/>
                <a:cs typeface="Arial"/>
              </a:rPr>
              <a:t>&gt;</a:t>
            </a:r>
            <a:r>
              <a:rPr sz="1333" spc="315" dirty="0">
                <a:solidFill>
                  <a:srgbClr val="5D5B69"/>
                </a:solidFill>
                <a:latin typeface="Arial"/>
                <a:cs typeface="Arial"/>
              </a:rPr>
              <a:t> </a:t>
            </a:r>
            <a:r>
              <a:rPr sz="1200" dirty="0">
                <a:solidFill>
                  <a:srgbClr val="3D3A4F"/>
                </a:solidFill>
                <a:latin typeface="Arial"/>
                <a:cs typeface="Arial"/>
              </a:rPr>
              <a:t>G</a:t>
            </a:r>
            <a:r>
              <a:rPr sz="1200" dirty="0">
                <a:solidFill>
                  <a:srgbClr val="2F283F"/>
                </a:solidFill>
                <a:latin typeface="Arial"/>
                <a:cs typeface="Arial"/>
              </a:rPr>
              <a:t>a</a:t>
            </a:r>
            <a:r>
              <a:rPr sz="1200" dirty="0">
                <a:solidFill>
                  <a:srgbClr val="3D3A4F"/>
                </a:solidFill>
                <a:latin typeface="Arial"/>
                <a:cs typeface="Arial"/>
              </a:rPr>
              <a:t>m</a:t>
            </a:r>
            <a:r>
              <a:rPr sz="1200" dirty="0">
                <a:solidFill>
                  <a:srgbClr val="2F283F"/>
                </a:solidFill>
                <a:latin typeface="Arial"/>
                <a:cs typeface="Arial"/>
              </a:rPr>
              <a:t>e</a:t>
            </a:r>
            <a:r>
              <a:rPr sz="1200" dirty="0">
                <a:solidFill>
                  <a:srgbClr val="3D3A4F"/>
                </a:solidFill>
                <a:latin typeface="Arial"/>
                <a:cs typeface="Arial"/>
              </a:rPr>
              <a:t>s </a:t>
            </a:r>
            <a:r>
              <a:rPr sz="1200" spc="40" dirty="0">
                <a:solidFill>
                  <a:srgbClr val="3D3A4F"/>
                </a:solidFill>
                <a:latin typeface="Arial"/>
                <a:cs typeface="Arial"/>
              </a:rPr>
              <a:t> </a:t>
            </a:r>
            <a:r>
              <a:rPr sz="1200" dirty="0">
                <a:solidFill>
                  <a:srgbClr val="2F283F"/>
                </a:solidFill>
                <a:latin typeface="Arial"/>
                <a:cs typeface="Arial"/>
              </a:rPr>
              <a:t>a</a:t>
            </a:r>
            <a:r>
              <a:rPr sz="1200" dirty="0">
                <a:solidFill>
                  <a:srgbClr val="2D123D"/>
                </a:solidFill>
                <a:latin typeface="Arial"/>
                <a:cs typeface="Arial"/>
              </a:rPr>
              <a:t>n</a:t>
            </a:r>
            <a:r>
              <a:rPr sz="1200" dirty="0">
                <a:solidFill>
                  <a:srgbClr val="1F2354"/>
                </a:solidFill>
                <a:latin typeface="Arial"/>
                <a:cs typeface="Arial"/>
              </a:rPr>
              <a:t>d</a:t>
            </a:r>
            <a:r>
              <a:rPr sz="1200" spc="281" dirty="0">
                <a:solidFill>
                  <a:srgbClr val="1F2354"/>
                </a:solidFill>
                <a:latin typeface="Arial"/>
                <a:cs typeface="Arial"/>
              </a:rPr>
              <a:t> </a:t>
            </a:r>
            <a:r>
              <a:rPr sz="1200" dirty="0">
                <a:solidFill>
                  <a:srgbClr val="2F283F"/>
                </a:solidFill>
                <a:latin typeface="Arial"/>
                <a:cs typeface="Arial"/>
              </a:rPr>
              <a:t>Ga</a:t>
            </a:r>
            <a:r>
              <a:rPr sz="1200" dirty="0">
                <a:solidFill>
                  <a:srgbClr val="1F2354"/>
                </a:solidFill>
                <a:latin typeface="Arial"/>
                <a:cs typeface="Arial"/>
              </a:rPr>
              <a:t>m</a:t>
            </a:r>
            <a:r>
              <a:rPr sz="1200" dirty="0">
                <a:solidFill>
                  <a:srgbClr val="5D5B69"/>
                </a:solidFill>
                <a:latin typeface="Arial"/>
                <a:cs typeface="Arial"/>
              </a:rPr>
              <a:t>i</a:t>
            </a:r>
            <a:r>
              <a:rPr sz="1200" dirty="0">
                <a:solidFill>
                  <a:srgbClr val="2D123D"/>
                </a:solidFill>
                <a:latin typeface="Arial"/>
                <a:cs typeface="Arial"/>
              </a:rPr>
              <a:t>f</a:t>
            </a:r>
            <a:r>
              <a:rPr sz="1200" dirty="0">
                <a:solidFill>
                  <a:srgbClr val="3D3A4F"/>
                </a:solidFill>
                <a:latin typeface="Arial"/>
                <a:cs typeface="Arial"/>
              </a:rPr>
              <a:t>icat</a:t>
            </a:r>
            <a:r>
              <a:rPr sz="1200" dirty="0">
                <a:solidFill>
                  <a:srgbClr val="5D5B69"/>
                </a:solidFill>
                <a:latin typeface="Arial"/>
                <a:cs typeface="Arial"/>
              </a:rPr>
              <a:t>i</a:t>
            </a:r>
            <a:r>
              <a:rPr sz="1200" dirty="0">
                <a:solidFill>
                  <a:srgbClr val="3D3A4F"/>
                </a:solidFill>
                <a:latin typeface="Arial"/>
                <a:cs typeface="Arial"/>
              </a:rPr>
              <a:t>o</a:t>
            </a:r>
            <a:r>
              <a:rPr sz="1200" dirty="0">
                <a:solidFill>
                  <a:srgbClr val="1F2354"/>
                </a:solidFill>
                <a:latin typeface="Arial"/>
                <a:cs typeface="Arial"/>
              </a:rPr>
              <a:t>n           </a:t>
            </a:r>
            <a:r>
              <a:rPr sz="1200" spc="100" dirty="0">
                <a:solidFill>
                  <a:srgbClr val="1F2354"/>
                </a:solidFill>
                <a:latin typeface="Arial"/>
                <a:cs typeface="Arial"/>
              </a:rPr>
              <a:t> </a:t>
            </a:r>
            <a:r>
              <a:rPr sz="1333" dirty="0">
                <a:solidFill>
                  <a:srgbClr val="5D5B69"/>
                </a:solidFill>
                <a:latin typeface="Times New Roman"/>
                <a:cs typeface="Times New Roman"/>
              </a:rPr>
              <a:t>&gt;</a:t>
            </a:r>
            <a:r>
              <a:rPr sz="1333" spc="293" dirty="0">
                <a:solidFill>
                  <a:srgbClr val="5D5B69"/>
                </a:solidFill>
                <a:latin typeface="Times New Roman"/>
                <a:cs typeface="Times New Roman"/>
              </a:rPr>
              <a:t> </a:t>
            </a:r>
            <a:r>
              <a:rPr sz="1200" dirty="0">
                <a:solidFill>
                  <a:srgbClr val="1F2354"/>
                </a:solidFill>
                <a:latin typeface="Arial"/>
                <a:cs typeface="Arial"/>
              </a:rPr>
              <a:t>M</a:t>
            </a:r>
            <a:r>
              <a:rPr sz="1200" dirty="0">
                <a:solidFill>
                  <a:srgbClr val="2F283F"/>
                </a:solidFill>
                <a:latin typeface="Arial"/>
                <a:cs typeface="Arial"/>
              </a:rPr>
              <a:t>e</a:t>
            </a:r>
            <a:r>
              <a:rPr sz="1200" dirty="0">
                <a:solidFill>
                  <a:srgbClr val="3D3A4F"/>
                </a:solidFill>
                <a:latin typeface="Arial"/>
                <a:cs typeface="Arial"/>
              </a:rPr>
              <a:t>s</a:t>
            </a:r>
            <a:r>
              <a:rPr sz="1200" dirty="0">
                <a:solidFill>
                  <a:srgbClr val="2D123D"/>
                </a:solidFill>
                <a:latin typeface="Arial"/>
                <a:cs typeface="Arial"/>
              </a:rPr>
              <a:t>h </a:t>
            </a:r>
            <a:r>
              <a:rPr sz="1200" spc="133" dirty="0">
                <a:solidFill>
                  <a:srgbClr val="2D123D"/>
                </a:solidFill>
                <a:latin typeface="Arial"/>
                <a:cs typeface="Arial"/>
              </a:rPr>
              <a:t> </a:t>
            </a:r>
            <a:r>
              <a:rPr sz="1200" dirty="0">
                <a:solidFill>
                  <a:srgbClr val="1F2354"/>
                </a:solidFill>
                <a:latin typeface="Arial"/>
                <a:cs typeface="Arial"/>
              </a:rPr>
              <a:t>N</a:t>
            </a:r>
            <a:r>
              <a:rPr sz="1200" dirty="0">
                <a:solidFill>
                  <a:srgbClr val="2F283F"/>
                </a:solidFill>
                <a:latin typeface="Arial"/>
                <a:cs typeface="Arial"/>
              </a:rPr>
              <a:t>e</a:t>
            </a:r>
            <a:r>
              <a:rPr sz="1200" dirty="0">
                <a:solidFill>
                  <a:srgbClr val="1F2354"/>
                </a:solidFill>
                <a:latin typeface="Arial"/>
                <a:cs typeface="Arial"/>
              </a:rPr>
              <a:t>t</a:t>
            </a:r>
            <a:r>
              <a:rPr sz="1200" dirty="0">
                <a:solidFill>
                  <a:srgbClr val="2F283F"/>
                </a:solidFill>
                <a:latin typeface="Arial"/>
                <a:cs typeface="Arial"/>
              </a:rPr>
              <a:t>w</a:t>
            </a:r>
            <a:r>
              <a:rPr sz="1200" dirty="0">
                <a:solidFill>
                  <a:srgbClr val="3D3A4F"/>
                </a:solidFill>
                <a:latin typeface="Arial"/>
                <a:cs typeface="Arial"/>
              </a:rPr>
              <a:t>o</a:t>
            </a:r>
            <a:r>
              <a:rPr sz="1200" dirty="0">
                <a:solidFill>
                  <a:srgbClr val="2D123D"/>
                </a:solidFill>
                <a:latin typeface="Arial"/>
                <a:cs typeface="Arial"/>
              </a:rPr>
              <a:t>r</a:t>
            </a:r>
            <a:r>
              <a:rPr sz="1200" dirty="0">
                <a:solidFill>
                  <a:srgbClr val="3D3A4F"/>
                </a:solidFill>
                <a:latin typeface="Arial"/>
                <a:cs typeface="Arial"/>
              </a:rPr>
              <a:t>ks                                                                                   </a:t>
            </a:r>
            <a:r>
              <a:rPr sz="1200" spc="133" dirty="0">
                <a:solidFill>
                  <a:srgbClr val="3D3A4F"/>
                </a:solidFill>
                <a:latin typeface="Arial"/>
                <a:cs typeface="Arial"/>
              </a:rPr>
              <a:t> </a:t>
            </a:r>
            <a:r>
              <a:rPr sz="1333" dirty="0">
                <a:solidFill>
                  <a:srgbClr val="5D5B69"/>
                </a:solidFill>
                <a:latin typeface="Times New Roman"/>
                <a:cs typeface="Times New Roman"/>
              </a:rPr>
              <a:t>&gt;  </a:t>
            </a:r>
            <a:r>
              <a:rPr sz="1200" dirty="0">
                <a:solidFill>
                  <a:srgbClr val="2F283F"/>
                </a:solidFill>
                <a:latin typeface="Arial"/>
                <a:cs typeface="Arial"/>
              </a:rPr>
              <a:t>G</a:t>
            </a:r>
            <a:r>
              <a:rPr sz="1200" dirty="0">
                <a:solidFill>
                  <a:srgbClr val="1F3479"/>
                </a:solidFill>
                <a:latin typeface="Arial"/>
                <a:cs typeface="Arial"/>
              </a:rPr>
              <a:t>I</a:t>
            </a:r>
            <a:r>
              <a:rPr sz="1200" dirty="0">
                <a:solidFill>
                  <a:srgbClr val="2F283F"/>
                </a:solidFill>
                <a:latin typeface="Arial"/>
                <a:cs typeface="Arial"/>
              </a:rPr>
              <a:t>S</a:t>
            </a:r>
            <a:r>
              <a:rPr sz="1200" dirty="0">
                <a:solidFill>
                  <a:srgbClr val="5D5B69"/>
                </a:solidFill>
                <a:latin typeface="Arial"/>
                <a:cs typeface="Arial"/>
              </a:rPr>
              <a:t>/</a:t>
            </a:r>
            <a:r>
              <a:rPr sz="1200" dirty="0">
                <a:solidFill>
                  <a:srgbClr val="1F2354"/>
                </a:solidFill>
                <a:latin typeface="Arial"/>
                <a:cs typeface="Arial"/>
              </a:rPr>
              <a:t>M</a:t>
            </a:r>
            <a:r>
              <a:rPr sz="1200" dirty="0">
                <a:solidFill>
                  <a:srgbClr val="3D3A4F"/>
                </a:solidFill>
                <a:latin typeface="Arial"/>
                <a:cs typeface="Arial"/>
              </a:rPr>
              <a:t>a</a:t>
            </a:r>
            <a:r>
              <a:rPr sz="1200" dirty="0">
                <a:solidFill>
                  <a:srgbClr val="2D123D"/>
                </a:solidFill>
                <a:latin typeface="Arial"/>
                <a:cs typeface="Arial"/>
              </a:rPr>
              <a:t>p</a:t>
            </a:r>
            <a:r>
              <a:rPr sz="1200" dirty="0">
                <a:solidFill>
                  <a:srgbClr val="2F283F"/>
                </a:solidFill>
                <a:latin typeface="Arial"/>
                <a:cs typeface="Arial"/>
              </a:rPr>
              <a:t>p</a:t>
            </a:r>
            <a:r>
              <a:rPr sz="1200" dirty="0">
                <a:solidFill>
                  <a:srgbClr val="2D123D"/>
                </a:solidFill>
                <a:latin typeface="Arial"/>
                <a:cs typeface="Arial"/>
              </a:rPr>
              <a:t>i</a:t>
            </a:r>
            <a:r>
              <a:rPr sz="1200" dirty="0">
                <a:solidFill>
                  <a:srgbClr val="1F2354"/>
                </a:solidFill>
                <a:latin typeface="Arial"/>
                <a:cs typeface="Arial"/>
              </a:rPr>
              <a:t>ng</a:t>
            </a:r>
            <a:endParaRPr sz="1200" dirty="0">
              <a:latin typeface="Arial"/>
              <a:cs typeface="Arial"/>
            </a:endParaRPr>
          </a:p>
          <a:p>
            <a:pPr marL="301324">
              <a:lnSpc>
                <a:spcPts val="1660"/>
              </a:lnSpc>
              <a:spcBef>
                <a:spcPts val="83"/>
              </a:spcBef>
            </a:pPr>
            <a:r>
              <a:rPr sz="1467" dirty="0">
                <a:solidFill>
                  <a:srgbClr val="5D5B69"/>
                </a:solidFill>
                <a:latin typeface="Arial"/>
                <a:cs typeface="Arial"/>
              </a:rPr>
              <a:t>&gt;</a:t>
            </a:r>
            <a:r>
              <a:rPr sz="1467" spc="200" dirty="0">
                <a:solidFill>
                  <a:srgbClr val="5D5B69"/>
                </a:solidFill>
                <a:latin typeface="Arial"/>
                <a:cs typeface="Arial"/>
              </a:rPr>
              <a:t> </a:t>
            </a:r>
            <a:r>
              <a:rPr sz="1200" dirty="0">
                <a:solidFill>
                  <a:srgbClr val="3D3A4F"/>
                </a:solidFill>
                <a:latin typeface="Arial"/>
                <a:cs typeface="Arial"/>
              </a:rPr>
              <a:t>Locat</a:t>
            </a:r>
            <a:r>
              <a:rPr sz="1200" dirty="0">
                <a:solidFill>
                  <a:srgbClr val="5D5B69"/>
                </a:solidFill>
                <a:latin typeface="Arial"/>
                <a:cs typeface="Arial"/>
              </a:rPr>
              <a:t>i</a:t>
            </a:r>
            <a:r>
              <a:rPr sz="1200" dirty="0">
                <a:solidFill>
                  <a:srgbClr val="3D3A4F"/>
                </a:solidFill>
                <a:latin typeface="Arial"/>
                <a:cs typeface="Arial"/>
              </a:rPr>
              <a:t>o</a:t>
            </a:r>
            <a:r>
              <a:rPr sz="1200" dirty="0">
                <a:solidFill>
                  <a:srgbClr val="1F2354"/>
                </a:solidFill>
                <a:latin typeface="Arial"/>
                <a:cs typeface="Arial"/>
              </a:rPr>
              <a:t>n </a:t>
            </a:r>
            <a:r>
              <a:rPr sz="1200" spc="-5" dirty="0">
                <a:solidFill>
                  <a:srgbClr val="1F2354"/>
                </a:solidFill>
                <a:latin typeface="Arial"/>
                <a:cs typeface="Arial"/>
              </a:rPr>
              <a:t> </a:t>
            </a:r>
            <a:r>
              <a:rPr sz="1200" dirty="0">
                <a:solidFill>
                  <a:srgbClr val="1F0238"/>
                </a:solidFill>
                <a:latin typeface="Arial"/>
                <a:cs typeface="Arial"/>
              </a:rPr>
              <a:t>I</a:t>
            </a:r>
            <a:r>
              <a:rPr sz="1200" dirty="0">
                <a:solidFill>
                  <a:srgbClr val="2D123D"/>
                </a:solidFill>
                <a:latin typeface="Arial"/>
                <a:cs typeface="Arial"/>
              </a:rPr>
              <a:t>nt</a:t>
            </a:r>
            <a:r>
              <a:rPr sz="1200" dirty="0">
                <a:solidFill>
                  <a:srgbClr val="2F283F"/>
                </a:solidFill>
                <a:latin typeface="Arial"/>
                <a:cs typeface="Arial"/>
              </a:rPr>
              <a:t>e</a:t>
            </a:r>
            <a:r>
              <a:rPr sz="1200" dirty="0">
                <a:solidFill>
                  <a:srgbClr val="46496B"/>
                </a:solidFill>
                <a:latin typeface="Arial"/>
                <a:cs typeface="Arial"/>
              </a:rPr>
              <a:t>lli</a:t>
            </a:r>
            <a:r>
              <a:rPr sz="1200" dirty="0">
                <a:solidFill>
                  <a:srgbClr val="2F283F"/>
                </a:solidFill>
                <a:latin typeface="Arial"/>
                <a:cs typeface="Arial"/>
              </a:rPr>
              <a:t>ge</a:t>
            </a:r>
            <a:r>
              <a:rPr sz="1200" dirty="0">
                <a:solidFill>
                  <a:srgbClr val="3D3A4F"/>
                </a:solidFill>
                <a:latin typeface="Arial"/>
                <a:cs typeface="Arial"/>
              </a:rPr>
              <a:t>nc</a:t>
            </a:r>
            <a:r>
              <a:rPr sz="1200" dirty="0">
                <a:solidFill>
                  <a:srgbClr val="2F283F"/>
                </a:solidFill>
                <a:latin typeface="Arial"/>
                <a:cs typeface="Arial"/>
              </a:rPr>
              <a:t>e                 </a:t>
            </a:r>
            <a:r>
              <a:rPr sz="1200" spc="152" dirty="0">
                <a:solidFill>
                  <a:srgbClr val="2F283F"/>
                </a:solidFill>
                <a:latin typeface="Arial"/>
                <a:cs typeface="Arial"/>
              </a:rPr>
              <a:t> </a:t>
            </a:r>
            <a:r>
              <a:rPr sz="1467" dirty="0">
                <a:solidFill>
                  <a:srgbClr val="5D5B69"/>
                </a:solidFill>
                <a:latin typeface="Arial"/>
                <a:cs typeface="Arial"/>
              </a:rPr>
              <a:t>&gt; </a:t>
            </a:r>
            <a:r>
              <a:rPr sz="1467" spc="56" dirty="0">
                <a:solidFill>
                  <a:srgbClr val="5D5B69"/>
                </a:solidFill>
                <a:latin typeface="Arial"/>
                <a:cs typeface="Arial"/>
              </a:rPr>
              <a:t> </a:t>
            </a:r>
            <a:r>
              <a:rPr sz="1200" dirty="0">
                <a:solidFill>
                  <a:srgbClr val="2F283F"/>
                </a:solidFill>
                <a:latin typeface="Arial"/>
                <a:cs typeface="Arial"/>
              </a:rPr>
              <a:t>Mo</a:t>
            </a:r>
            <a:r>
              <a:rPr sz="1200" dirty="0">
                <a:solidFill>
                  <a:srgbClr val="3D3A4F"/>
                </a:solidFill>
                <a:latin typeface="Arial"/>
                <a:cs typeface="Arial"/>
              </a:rPr>
              <a:t>b</a:t>
            </a:r>
            <a:r>
              <a:rPr sz="1200" dirty="0">
                <a:solidFill>
                  <a:srgbClr val="5D5B69"/>
                </a:solidFill>
                <a:latin typeface="Arial"/>
                <a:cs typeface="Arial"/>
              </a:rPr>
              <a:t>i</a:t>
            </a:r>
            <a:r>
              <a:rPr sz="1200" dirty="0">
                <a:solidFill>
                  <a:srgbClr val="1F0238"/>
                </a:solidFill>
                <a:latin typeface="Arial"/>
                <a:cs typeface="Arial"/>
              </a:rPr>
              <a:t>l</a:t>
            </a:r>
            <a:r>
              <a:rPr sz="1200" dirty="0">
                <a:solidFill>
                  <a:srgbClr val="2F283F"/>
                </a:solidFill>
                <a:latin typeface="Arial"/>
                <a:cs typeface="Arial"/>
              </a:rPr>
              <a:t>e  </a:t>
            </a:r>
            <a:r>
              <a:rPr sz="1200" spc="-159" dirty="0">
                <a:solidFill>
                  <a:srgbClr val="2F283F"/>
                </a:solidFill>
                <a:latin typeface="Arial"/>
                <a:cs typeface="Arial"/>
              </a:rPr>
              <a:t> </a:t>
            </a:r>
            <a:r>
              <a:rPr sz="1200" dirty="0">
                <a:solidFill>
                  <a:srgbClr val="2D123D"/>
                </a:solidFill>
                <a:latin typeface="Arial"/>
                <a:cs typeface="Arial"/>
              </a:rPr>
              <a:t>B</a:t>
            </a:r>
            <a:r>
              <a:rPr sz="1200" dirty="0">
                <a:solidFill>
                  <a:srgbClr val="1F2354"/>
                </a:solidFill>
                <a:latin typeface="Arial"/>
                <a:cs typeface="Arial"/>
              </a:rPr>
              <a:t>r</a:t>
            </a:r>
            <a:r>
              <a:rPr sz="1200" dirty="0">
                <a:solidFill>
                  <a:srgbClr val="3D3A4F"/>
                </a:solidFill>
                <a:latin typeface="Arial"/>
                <a:cs typeface="Arial"/>
              </a:rPr>
              <a:t>oa</a:t>
            </a:r>
            <a:r>
              <a:rPr sz="1200" dirty="0">
                <a:solidFill>
                  <a:srgbClr val="2F283F"/>
                </a:solidFill>
                <a:latin typeface="Arial"/>
                <a:cs typeface="Arial"/>
              </a:rPr>
              <a:t>dba</a:t>
            </a:r>
            <a:r>
              <a:rPr sz="1200" dirty="0">
                <a:solidFill>
                  <a:srgbClr val="1F2354"/>
                </a:solidFill>
                <a:latin typeface="Arial"/>
                <a:cs typeface="Arial"/>
              </a:rPr>
              <a:t>n</a:t>
            </a:r>
            <a:r>
              <a:rPr sz="1200" dirty="0">
                <a:solidFill>
                  <a:srgbClr val="3D3A4F"/>
                </a:solidFill>
                <a:latin typeface="Arial"/>
                <a:cs typeface="Arial"/>
              </a:rPr>
              <a:t>d                      </a:t>
            </a:r>
            <a:r>
              <a:rPr sz="1200" spc="-85" dirty="0">
                <a:solidFill>
                  <a:srgbClr val="3D3A4F"/>
                </a:solidFill>
                <a:latin typeface="Arial"/>
                <a:cs typeface="Arial"/>
              </a:rPr>
              <a:t> </a:t>
            </a:r>
            <a:r>
              <a:rPr sz="1200" b="1" spc="-59" dirty="0">
                <a:solidFill>
                  <a:srgbClr val="48A7C4"/>
                </a:solidFill>
                <a:latin typeface="Arial"/>
                <a:cs typeface="Arial"/>
              </a:rPr>
              <a:t>L</a:t>
            </a:r>
            <a:r>
              <a:rPr sz="1200" b="1" dirty="0">
                <a:solidFill>
                  <a:srgbClr val="2197BC"/>
                </a:solidFill>
                <a:latin typeface="Arial"/>
                <a:cs typeface="Arial"/>
              </a:rPr>
              <a:t>earning</a:t>
            </a:r>
            <a:r>
              <a:rPr sz="1200" b="1" spc="299" dirty="0">
                <a:solidFill>
                  <a:srgbClr val="2197BC"/>
                </a:solidFill>
                <a:latin typeface="Arial"/>
                <a:cs typeface="Arial"/>
              </a:rPr>
              <a:t> </a:t>
            </a:r>
            <a:r>
              <a:rPr sz="1200" b="1" dirty="0">
                <a:solidFill>
                  <a:srgbClr val="2197BC"/>
                </a:solidFill>
                <a:latin typeface="Arial"/>
                <a:cs typeface="Arial"/>
              </a:rPr>
              <a:t>Technologies               </a:t>
            </a:r>
            <a:r>
              <a:rPr sz="1200" b="1" spc="292" dirty="0">
                <a:solidFill>
                  <a:srgbClr val="2197BC"/>
                </a:solidFill>
                <a:latin typeface="Arial"/>
                <a:cs typeface="Arial"/>
              </a:rPr>
              <a:t> </a:t>
            </a:r>
            <a:r>
              <a:rPr sz="1467" dirty="0">
                <a:solidFill>
                  <a:srgbClr val="5D5B69"/>
                </a:solidFill>
                <a:latin typeface="Arial"/>
                <a:cs typeface="Arial"/>
              </a:rPr>
              <a:t>&gt; </a:t>
            </a:r>
            <a:r>
              <a:rPr sz="1467" spc="103" dirty="0">
                <a:solidFill>
                  <a:srgbClr val="5D5B69"/>
                </a:solidFill>
                <a:latin typeface="Arial"/>
                <a:cs typeface="Arial"/>
              </a:rPr>
              <a:t> </a:t>
            </a:r>
            <a:r>
              <a:rPr sz="1200" dirty="0">
                <a:solidFill>
                  <a:srgbClr val="5D5B69"/>
                </a:solidFill>
                <a:latin typeface="Arial"/>
                <a:cs typeface="Arial"/>
              </a:rPr>
              <a:t>I</a:t>
            </a:r>
            <a:r>
              <a:rPr sz="1200" dirty="0">
                <a:solidFill>
                  <a:srgbClr val="3D3A4F"/>
                </a:solidFill>
                <a:latin typeface="Arial"/>
                <a:cs typeface="Arial"/>
              </a:rPr>
              <a:t>n</a:t>
            </a:r>
            <a:r>
              <a:rPr sz="1200" dirty="0">
                <a:solidFill>
                  <a:srgbClr val="2F283F"/>
                </a:solidFill>
                <a:latin typeface="Arial"/>
                <a:cs typeface="Arial"/>
              </a:rPr>
              <a:t>fo</a:t>
            </a:r>
            <a:r>
              <a:rPr sz="1200" dirty="0">
                <a:solidFill>
                  <a:srgbClr val="5D5B69"/>
                </a:solidFill>
                <a:latin typeface="Arial"/>
                <a:cs typeface="Arial"/>
              </a:rPr>
              <a:t>r</a:t>
            </a:r>
            <a:r>
              <a:rPr sz="1200" dirty="0">
                <a:solidFill>
                  <a:srgbClr val="3D3A4F"/>
                </a:solidFill>
                <a:latin typeface="Arial"/>
                <a:cs typeface="Arial"/>
              </a:rPr>
              <a:t>ma</a:t>
            </a:r>
            <a:r>
              <a:rPr sz="1200" dirty="0">
                <a:solidFill>
                  <a:srgbClr val="1F2354"/>
                </a:solidFill>
                <a:latin typeface="Arial"/>
                <a:cs typeface="Arial"/>
              </a:rPr>
              <a:t>t</a:t>
            </a:r>
            <a:r>
              <a:rPr sz="1200" dirty="0">
                <a:solidFill>
                  <a:srgbClr val="5D5B69"/>
                </a:solidFill>
                <a:latin typeface="Arial"/>
                <a:cs typeface="Arial"/>
              </a:rPr>
              <a:t>i</a:t>
            </a:r>
            <a:r>
              <a:rPr sz="1200" dirty="0">
                <a:solidFill>
                  <a:srgbClr val="2F283F"/>
                </a:solidFill>
                <a:latin typeface="Arial"/>
                <a:cs typeface="Arial"/>
              </a:rPr>
              <a:t>on  </a:t>
            </a:r>
            <a:r>
              <a:rPr sz="1200" spc="-100" dirty="0">
                <a:solidFill>
                  <a:srgbClr val="2F283F"/>
                </a:solidFill>
                <a:latin typeface="Arial"/>
                <a:cs typeface="Arial"/>
              </a:rPr>
              <a:t> </a:t>
            </a:r>
            <a:r>
              <a:rPr sz="1200" dirty="0">
                <a:solidFill>
                  <a:srgbClr val="1F2354"/>
                </a:solidFill>
                <a:latin typeface="Arial"/>
                <a:cs typeface="Arial"/>
              </a:rPr>
              <a:t>V</a:t>
            </a:r>
            <a:r>
              <a:rPr sz="1200" dirty="0">
                <a:solidFill>
                  <a:srgbClr val="2D123D"/>
                </a:solidFill>
                <a:latin typeface="Arial"/>
                <a:cs typeface="Arial"/>
              </a:rPr>
              <a:t>i</a:t>
            </a:r>
            <a:r>
              <a:rPr sz="1200" dirty="0">
                <a:solidFill>
                  <a:srgbClr val="2F283F"/>
                </a:solidFill>
                <a:latin typeface="Arial"/>
                <a:cs typeface="Arial"/>
              </a:rPr>
              <a:t>s</a:t>
            </a:r>
            <a:r>
              <a:rPr sz="1200" dirty="0">
                <a:solidFill>
                  <a:srgbClr val="2D123D"/>
                </a:solidFill>
                <a:latin typeface="Arial"/>
                <a:cs typeface="Arial"/>
              </a:rPr>
              <a:t>u</a:t>
            </a:r>
            <a:r>
              <a:rPr sz="1200" dirty="0">
                <a:solidFill>
                  <a:srgbClr val="3D3A4F"/>
                </a:solidFill>
                <a:latin typeface="Arial"/>
                <a:cs typeface="Arial"/>
              </a:rPr>
              <a:t>a</a:t>
            </a:r>
            <a:r>
              <a:rPr sz="1200" dirty="0">
                <a:solidFill>
                  <a:srgbClr val="5D5B69"/>
                </a:solidFill>
                <a:latin typeface="Arial"/>
                <a:cs typeface="Arial"/>
              </a:rPr>
              <a:t>l</a:t>
            </a:r>
            <a:r>
              <a:rPr sz="1200" dirty="0">
                <a:solidFill>
                  <a:srgbClr val="2D123D"/>
                </a:solidFill>
                <a:latin typeface="Arial"/>
                <a:cs typeface="Arial"/>
              </a:rPr>
              <a:t>iz</a:t>
            </a:r>
            <a:r>
              <a:rPr sz="1200" dirty="0">
                <a:solidFill>
                  <a:srgbClr val="3D3A4F"/>
                </a:solidFill>
                <a:latin typeface="Arial"/>
                <a:cs typeface="Arial"/>
              </a:rPr>
              <a:t>a</a:t>
            </a:r>
            <a:r>
              <a:rPr sz="1200" dirty="0">
                <a:solidFill>
                  <a:srgbClr val="1F2354"/>
                </a:solidFill>
                <a:latin typeface="Arial"/>
                <a:cs typeface="Arial"/>
              </a:rPr>
              <a:t>t</a:t>
            </a:r>
            <a:r>
              <a:rPr sz="1200" dirty="0">
                <a:solidFill>
                  <a:srgbClr val="5D5B69"/>
                </a:solidFill>
                <a:latin typeface="Arial"/>
                <a:cs typeface="Arial"/>
              </a:rPr>
              <a:t>i</a:t>
            </a:r>
            <a:r>
              <a:rPr sz="1200" dirty="0">
                <a:solidFill>
                  <a:srgbClr val="3D3A4F"/>
                </a:solidFill>
                <a:latin typeface="Arial"/>
                <a:cs typeface="Arial"/>
              </a:rPr>
              <a:t>o</a:t>
            </a:r>
            <a:r>
              <a:rPr sz="1200" dirty="0">
                <a:solidFill>
                  <a:srgbClr val="1F2354"/>
                </a:solidFill>
                <a:latin typeface="Arial"/>
                <a:cs typeface="Arial"/>
              </a:rPr>
              <a:t>n</a:t>
            </a:r>
            <a:endParaRPr sz="1200" dirty="0">
              <a:latin typeface="Arial"/>
              <a:cs typeface="Arial"/>
            </a:endParaRPr>
          </a:p>
          <a:p>
            <a:pPr marL="301324">
              <a:lnSpc>
                <a:spcPts val="1687"/>
              </a:lnSpc>
              <a:spcBef>
                <a:spcPts val="1"/>
              </a:spcBef>
            </a:pPr>
            <a:r>
              <a:rPr sz="1467" dirty="0">
                <a:solidFill>
                  <a:srgbClr val="5D5B69"/>
                </a:solidFill>
                <a:latin typeface="Arial"/>
                <a:cs typeface="Arial"/>
              </a:rPr>
              <a:t>&gt;</a:t>
            </a:r>
            <a:r>
              <a:rPr sz="1467" spc="200" dirty="0">
                <a:solidFill>
                  <a:srgbClr val="5D5B69"/>
                </a:solidFill>
                <a:latin typeface="Arial"/>
                <a:cs typeface="Arial"/>
              </a:rPr>
              <a:t> </a:t>
            </a:r>
            <a:r>
              <a:rPr sz="1200" dirty="0">
                <a:solidFill>
                  <a:srgbClr val="1F2354"/>
                </a:solidFill>
                <a:latin typeface="Arial"/>
                <a:cs typeface="Arial"/>
              </a:rPr>
              <a:t>M</a:t>
            </a:r>
            <a:r>
              <a:rPr sz="1200" dirty="0">
                <a:solidFill>
                  <a:srgbClr val="3D3A4F"/>
                </a:solidFill>
                <a:latin typeface="Arial"/>
                <a:cs typeface="Arial"/>
              </a:rPr>
              <a:t>a</a:t>
            </a:r>
            <a:r>
              <a:rPr sz="1200" dirty="0">
                <a:solidFill>
                  <a:srgbClr val="2F283F"/>
                </a:solidFill>
                <a:latin typeface="Arial"/>
                <a:cs typeface="Arial"/>
              </a:rPr>
              <a:t>ke</a:t>
            </a:r>
            <a:r>
              <a:rPr sz="1200" dirty="0">
                <a:solidFill>
                  <a:srgbClr val="3D3A4F"/>
                </a:solidFill>
                <a:latin typeface="Arial"/>
                <a:cs typeface="Arial"/>
              </a:rPr>
              <a:t>rs</a:t>
            </a:r>
            <a:r>
              <a:rPr sz="1200" dirty="0">
                <a:solidFill>
                  <a:srgbClr val="2F283F"/>
                </a:solidFill>
                <a:latin typeface="Arial"/>
                <a:cs typeface="Arial"/>
              </a:rPr>
              <a:t>pace</a:t>
            </a:r>
            <a:r>
              <a:rPr sz="1200" dirty="0">
                <a:solidFill>
                  <a:srgbClr val="3D3A4F"/>
                </a:solidFill>
                <a:latin typeface="Arial"/>
                <a:cs typeface="Arial"/>
              </a:rPr>
              <a:t>s                                </a:t>
            </a:r>
            <a:r>
              <a:rPr sz="1200" spc="-92" dirty="0">
                <a:solidFill>
                  <a:srgbClr val="3D3A4F"/>
                </a:solidFill>
                <a:latin typeface="Arial"/>
                <a:cs typeface="Arial"/>
              </a:rPr>
              <a:t> </a:t>
            </a:r>
            <a:r>
              <a:rPr sz="1467" dirty="0">
                <a:solidFill>
                  <a:srgbClr val="5D5B69"/>
                </a:solidFill>
                <a:latin typeface="Arial"/>
                <a:cs typeface="Arial"/>
              </a:rPr>
              <a:t>&gt; </a:t>
            </a:r>
            <a:r>
              <a:rPr sz="1467" spc="56" dirty="0">
                <a:solidFill>
                  <a:srgbClr val="5D5B69"/>
                </a:solidFill>
                <a:latin typeface="Arial"/>
                <a:cs typeface="Arial"/>
              </a:rPr>
              <a:t> </a:t>
            </a:r>
            <a:r>
              <a:rPr sz="1200" dirty="0">
                <a:solidFill>
                  <a:srgbClr val="3D3A4F"/>
                </a:solidFill>
                <a:latin typeface="Arial"/>
                <a:cs typeface="Arial"/>
              </a:rPr>
              <a:t>N</a:t>
            </a:r>
            <a:r>
              <a:rPr sz="1200" dirty="0">
                <a:solidFill>
                  <a:srgbClr val="2F283F"/>
                </a:solidFill>
                <a:latin typeface="Arial"/>
                <a:cs typeface="Arial"/>
              </a:rPr>
              <a:t>a</a:t>
            </a:r>
            <a:r>
              <a:rPr sz="1200" dirty="0">
                <a:solidFill>
                  <a:srgbClr val="2D123D"/>
                </a:solidFill>
                <a:latin typeface="Arial"/>
                <a:cs typeface="Arial"/>
              </a:rPr>
              <a:t>t</a:t>
            </a:r>
            <a:r>
              <a:rPr sz="1200" dirty="0">
                <a:solidFill>
                  <a:srgbClr val="2F283F"/>
                </a:solidFill>
                <a:latin typeface="Arial"/>
                <a:cs typeface="Arial"/>
              </a:rPr>
              <a:t>UJ</a:t>
            </a:r>
            <a:r>
              <a:rPr sz="1200" dirty="0">
                <a:solidFill>
                  <a:srgbClr val="1F2354"/>
                </a:solidFill>
                <a:latin typeface="Arial"/>
                <a:cs typeface="Arial"/>
              </a:rPr>
              <a:t>r</a:t>
            </a:r>
            <a:r>
              <a:rPr sz="1200" dirty="0">
                <a:solidFill>
                  <a:srgbClr val="2F283F"/>
                </a:solidFill>
                <a:latin typeface="Arial"/>
                <a:cs typeface="Arial"/>
              </a:rPr>
              <a:t>a</a:t>
            </a:r>
            <a:r>
              <a:rPr sz="1200" dirty="0">
                <a:solidFill>
                  <a:srgbClr val="072685"/>
                </a:solidFill>
                <a:latin typeface="Arial"/>
                <a:cs typeface="Arial"/>
              </a:rPr>
              <a:t>l  </a:t>
            </a:r>
            <a:r>
              <a:rPr sz="1200" spc="12" dirty="0">
                <a:solidFill>
                  <a:srgbClr val="072685"/>
                </a:solidFill>
                <a:latin typeface="Arial"/>
                <a:cs typeface="Arial"/>
              </a:rPr>
              <a:t> </a:t>
            </a:r>
            <a:r>
              <a:rPr sz="1200" dirty="0">
                <a:solidFill>
                  <a:srgbClr val="2D123D"/>
                </a:solidFill>
                <a:latin typeface="Arial"/>
                <a:cs typeface="Arial"/>
              </a:rPr>
              <a:t>U</a:t>
            </a:r>
            <a:r>
              <a:rPr sz="1200" dirty="0">
                <a:solidFill>
                  <a:srgbClr val="2F283F"/>
                </a:solidFill>
                <a:latin typeface="Arial"/>
                <a:cs typeface="Arial"/>
              </a:rPr>
              <a:t>se</a:t>
            </a:r>
            <a:r>
              <a:rPr sz="1200" dirty="0">
                <a:solidFill>
                  <a:srgbClr val="1F2354"/>
                </a:solidFill>
                <a:latin typeface="Arial"/>
                <a:cs typeface="Arial"/>
              </a:rPr>
              <a:t>r</a:t>
            </a:r>
            <a:r>
              <a:rPr sz="1200" spc="-69" dirty="0">
                <a:solidFill>
                  <a:srgbClr val="1F2354"/>
                </a:solidFill>
                <a:latin typeface="Arial"/>
                <a:cs typeface="Arial"/>
              </a:rPr>
              <a:t> </a:t>
            </a:r>
            <a:r>
              <a:rPr sz="1200" dirty="0">
                <a:solidFill>
                  <a:srgbClr val="5D5B69"/>
                </a:solidFill>
                <a:latin typeface="Arial"/>
                <a:cs typeface="Arial"/>
              </a:rPr>
              <a:t>I</a:t>
            </a:r>
            <a:r>
              <a:rPr sz="1200" dirty="0">
                <a:solidFill>
                  <a:srgbClr val="3D3A4F"/>
                </a:solidFill>
                <a:latin typeface="Arial"/>
                <a:cs typeface="Arial"/>
              </a:rPr>
              <a:t>n</a:t>
            </a:r>
            <a:r>
              <a:rPr sz="1200" dirty="0">
                <a:solidFill>
                  <a:srgbClr val="2F283F"/>
                </a:solidFill>
                <a:latin typeface="Arial"/>
                <a:cs typeface="Arial"/>
              </a:rPr>
              <a:t>te</a:t>
            </a:r>
            <a:r>
              <a:rPr sz="1200" dirty="0">
                <a:solidFill>
                  <a:srgbClr val="3D3A4F"/>
                </a:solidFill>
                <a:latin typeface="Arial"/>
                <a:cs typeface="Arial"/>
              </a:rPr>
              <a:t>r</a:t>
            </a:r>
            <a:r>
              <a:rPr sz="1200" dirty="0">
                <a:solidFill>
                  <a:srgbClr val="2F283F"/>
                </a:solidFill>
                <a:latin typeface="Arial"/>
                <a:cs typeface="Arial"/>
              </a:rPr>
              <a:t>fa</a:t>
            </a:r>
            <a:r>
              <a:rPr sz="1200" dirty="0">
                <a:solidFill>
                  <a:srgbClr val="3D3A4F"/>
                </a:solidFill>
                <a:latin typeface="Arial"/>
                <a:cs typeface="Arial"/>
              </a:rPr>
              <a:t>ce</a:t>
            </a:r>
            <a:r>
              <a:rPr sz="1200" dirty="0">
                <a:solidFill>
                  <a:srgbClr val="2F283F"/>
                </a:solidFill>
                <a:latin typeface="Arial"/>
                <a:cs typeface="Arial"/>
              </a:rPr>
              <a:t>s               </a:t>
            </a:r>
            <a:r>
              <a:rPr sz="1200" spc="-67" dirty="0">
                <a:solidFill>
                  <a:srgbClr val="2F283F"/>
                </a:solidFill>
                <a:latin typeface="Arial"/>
                <a:cs typeface="Arial"/>
              </a:rPr>
              <a:t> </a:t>
            </a:r>
            <a:r>
              <a:rPr sz="1467" dirty="0">
                <a:solidFill>
                  <a:srgbClr val="5D5B69"/>
                </a:solidFill>
                <a:latin typeface="Times New Roman"/>
                <a:cs typeface="Times New Roman"/>
              </a:rPr>
              <a:t>&gt;</a:t>
            </a:r>
            <a:r>
              <a:rPr sz="1467" spc="224" dirty="0">
                <a:solidFill>
                  <a:srgbClr val="5D5B69"/>
                </a:solidFill>
                <a:latin typeface="Times New Roman"/>
                <a:cs typeface="Times New Roman"/>
              </a:rPr>
              <a:t> </a:t>
            </a:r>
            <a:r>
              <a:rPr sz="1200" dirty="0">
                <a:solidFill>
                  <a:srgbClr val="2D123D"/>
                </a:solidFill>
                <a:latin typeface="Arial"/>
                <a:cs typeface="Arial"/>
              </a:rPr>
              <a:t>A</a:t>
            </a:r>
            <a:r>
              <a:rPr sz="1200" dirty="0">
                <a:solidFill>
                  <a:srgbClr val="1F2354"/>
                </a:solidFill>
                <a:latin typeface="Arial"/>
                <a:cs typeface="Arial"/>
              </a:rPr>
              <a:t>d</a:t>
            </a:r>
            <a:r>
              <a:rPr sz="1200" dirty="0">
                <a:solidFill>
                  <a:srgbClr val="3D3A4F"/>
                </a:solidFill>
                <a:latin typeface="Arial"/>
                <a:cs typeface="Arial"/>
              </a:rPr>
              <a:t>a</a:t>
            </a:r>
            <a:r>
              <a:rPr sz="1200" dirty="0">
                <a:solidFill>
                  <a:srgbClr val="2D123D"/>
                </a:solidFill>
                <a:latin typeface="Arial"/>
                <a:cs typeface="Arial"/>
              </a:rPr>
              <a:t>p</a:t>
            </a:r>
            <a:r>
              <a:rPr sz="1200" dirty="0">
                <a:solidFill>
                  <a:srgbClr val="3D3A4F"/>
                </a:solidFill>
                <a:latin typeface="Arial"/>
                <a:cs typeface="Arial"/>
              </a:rPr>
              <a:t>t</a:t>
            </a:r>
            <a:r>
              <a:rPr sz="1200" dirty="0">
                <a:solidFill>
                  <a:srgbClr val="5D5B69"/>
                </a:solidFill>
                <a:latin typeface="Arial"/>
                <a:cs typeface="Arial"/>
              </a:rPr>
              <a:t>i</a:t>
            </a:r>
            <a:r>
              <a:rPr sz="1200" dirty="0">
                <a:solidFill>
                  <a:srgbClr val="2F283F"/>
                </a:solidFill>
                <a:latin typeface="Arial"/>
                <a:cs typeface="Arial"/>
              </a:rPr>
              <a:t>ve  </a:t>
            </a:r>
            <a:r>
              <a:rPr sz="1200" spc="-139" dirty="0">
                <a:solidFill>
                  <a:srgbClr val="2F283F"/>
                </a:solidFill>
                <a:latin typeface="Arial"/>
                <a:cs typeface="Arial"/>
              </a:rPr>
              <a:t> </a:t>
            </a:r>
            <a:r>
              <a:rPr sz="1200" dirty="0">
                <a:solidFill>
                  <a:srgbClr val="1F0238"/>
                </a:solidFill>
                <a:latin typeface="Arial"/>
                <a:cs typeface="Arial"/>
              </a:rPr>
              <a:t>L</a:t>
            </a:r>
            <a:r>
              <a:rPr sz="1200" dirty="0">
                <a:solidFill>
                  <a:srgbClr val="2F283F"/>
                </a:solidFill>
                <a:latin typeface="Arial"/>
                <a:cs typeface="Arial"/>
              </a:rPr>
              <a:t>earn</a:t>
            </a:r>
            <a:r>
              <a:rPr sz="1200" dirty="0">
                <a:solidFill>
                  <a:srgbClr val="5D5B69"/>
                </a:solidFill>
                <a:latin typeface="Arial"/>
                <a:cs typeface="Arial"/>
              </a:rPr>
              <a:t>i</a:t>
            </a:r>
            <a:r>
              <a:rPr sz="1200" dirty="0">
                <a:solidFill>
                  <a:srgbClr val="3D3A4F"/>
                </a:solidFill>
                <a:latin typeface="Arial"/>
                <a:cs typeface="Arial"/>
              </a:rPr>
              <a:t>ng                     </a:t>
            </a:r>
            <a:r>
              <a:rPr sz="1200" spc="152" dirty="0">
                <a:solidFill>
                  <a:srgbClr val="3D3A4F"/>
                </a:solidFill>
                <a:latin typeface="Arial"/>
                <a:cs typeface="Arial"/>
              </a:rPr>
              <a:t> </a:t>
            </a:r>
            <a:r>
              <a:rPr sz="1467" dirty="0">
                <a:solidFill>
                  <a:srgbClr val="5D5B69"/>
                </a:solidFill>
                <a:latin typeface="Arial"/>
                <a:cs typeface="Arial"/>
              </a:rPr>
              <a:t>&gt; </a:t>
            </a:r>
            <a:r>
              <a:rPr sz="1467" spc="103" dirty="0">
                <a:solidFill>
                  <a:srgbClr val="5D5B69"/>
                </a:solidFill>
                <a:latin typeface="Arial"/>
                <a:cs typeface="Arial"/>
              </a:rPr>
              <a:t> </a:t>
            </a:r>
            <a:r>
              <a:rPr sz="1200" dirty="0">
                <a:solidFill>
                  <a:srgbClr val="3D3A4F"/>
                </a:solidFill>
                <a:latin typeface="Arial"/>
                <a:cs typeface="Arial"/>
              </a:rPr>
              <a:t>M</a:t>
            </a:r>
            <a:r>
              <a:rPr sz="1200" dirty="0">
                <a:solidFill>
                  <a:srgbClr val="5D5B69"/>
                </a:solidFill>
                <a:latin typeface="Arial"/>
                <a:cs typeface="Arial"/>
              </a:rPr>
              <a:t>i</a:t>
            </a:r>
            <a:r>
              <a:rPr sz="1200" dirty="0">
                <a:solidFill>
                  <a:srgbClr val="3D3A4F"/>
                </a:solidFill>
                <a:latin typeface="Arial"/>
                <a:cs typeface="Arial"/>
              </a:rPr>
              <a:t>x</a:t>
            </a:r>
            <a:r>
              <a:rPr sz="1200" dirty="0">
                <a:solidFill>
                  <a:srgbClr val="2F283F"/>
                </a:solidFill>
                <a:latin typeface="Arial"/>
                <a:cs typeface="Arial"/>
              </a:rPr>
              <a:t>ed </a:t>
            </a:r>
            <a:r>
              <a:rPr sz="1200" spc="-72" dirty="0">
                <a:solidFill>
                  <a:srgbClr val="2F283F"/>
                </a:solidFill>
                <a:latin typeface="Arial"/>
                <a:cs typeface="Arial"/>
              </a:rPr>
              <a:t> </a:t>
            </a:r>
            <a:r>
              <a:rPr sz="1200" dirty="0">
                <a:solidFill>
                  <a:srgbClr val="3D3A4F"/>
                </a:solidFill>
                <a:latin typeface="Arial"/>
                <a:cs typeface="Arial"/>
              </a:rPr>
              <a:t>R</a:t>
            </a:r>
            <a:r>
              <a:rPr sz="1200" dirty="0">
                <a:solidFill>
                  <a:srgbClr val="2F283F"/>
                </a:solidFill>
                <a:latin typeface="Arial"/>
                <a:cs typeface="Arial"/>
              </a:rPr>
              <a:t>e</a:t>
            </a:r>
            <a:r>
              <a:rPr sz="1200" dirty="0">
                <a:solidFill>
                  <a:srgbClr val="3D3A4F"/>
                </a:solidFill>
                <a:latin typeface="Arial"/>
                <a:cs typeface="Arial"/>
              </a:rPr>
              <a:t>a</a:t>
            </a:r>
            <a:r>
              <a:rPr sz="1200" dirty="0">
                <a:solidFill>
                  <a:srgbClr val="5D5B69"/>
                </a:solidFill>
                <a:latin typeface="Arial"/>
                <a:cs typeface="Arial"/>
              </a:rPr>
              <a:t>li</a:t>
            </a:r>
            <a:r>
              <a:rPr sz="1200" dirty="0">
                <a:solidFill>
                  <a:srgbClr val="3D3A4F"/>
                </a:solidFill>
                <a:latin typeface="Arial"/>
                <a:cs typeface="Arial"/>
              </a:rPr>
              <a:t>ty</a:t>
            </a:r>
            <a:endParaRPr sz="1200" dirty="0">
              <a:latin typeface="Arial"/>
              <a:cs typeface="Arial"/>
            </a:endParaRPr>
          </a:p>
          <a:p>
            <a:pPr marL="301324">
              <a:lnSpc>
                <a:spcPct val="95825"/>
              </a:lnSpc>
              <a:spcBef>
                <a:spcPts val="21"/>
              </a:spcBef>
            </a:pPr>
            <a:r>
              <a:rPr sz="1333" dirty="0">
                <a:solidFill>
                  <a:srgbClr val="5D5B69"/>
                </a:solidFill>
                <a:latin typeface="Arial"/>
                <a:cs typeface="Arial"/>
              </a:rPr>
              <a:t>&gt;</a:t>
            </a:r>
            <a:r>
              <a:rPr sz="1333" spc="315" dirty="0">
                <a:solidFill>
                  <a:srgbClr val="5D5B69"/>
                </a:solidFill>
                <a:latin typeface="Arial"/>
                <a:cs typeface="Arial"/>
              </a:rPr>
              <a:t> </a:t>
            </a:r>
            <a:r>
              <a:rPr sz="1200" dirty="0">
                <a:solidFill>
                  <a:srgbClr val="2F283F"/>
                </a:solidFill>
                <a:latin typeface="Arial"/>
                <a:cs typeface="Arial"/>
              </a:rPr>
              <a:t>P</a:t>
            </a:r>
            <a:r>
              <a:rPr sz="1200" dirty="0">
                <a:solidFill>
                  <a:srgbClr val="1F2354"/>
                </a:solidFill>
                <a:latin typeface="Arial"/>
                <a:cs typeface="Arial"/>
              </a:rPr>
              <a:t>r</a:t>
            </a:r>
            <a:r>
              <a:rPr sz="1200" dirty="0">
                <a:solidFill>
                  <a:srgbClr val="2F283F"/>
                </a:solidFill>
                <a:latin typeface="Arial"/>
                <a:cs typeface="Arial"/>
              </a:rPr>
              <a:t>e</a:t>
            </a:r>
            <a:r>
              <a:rPr sz="1200" dirty="0">
                <a:solidFill>
                  <a:srgbClr val="3D3A4F"/>
                </a:solidFill>
                <a:latin typeface="Arial"/>
                <a:cs typeface="Arial"/>
              </a:rPr>
              <a:t>s</a:t>
            </a:r>
            <a:r>
              <a:rPr sz="1200" dirty="0">
                <a:solidFill>
                  <a:srgbClr val="2F283F"/>
                </a:solidFill>
                <a:latin typeface="Arial"/>
                <a:cs typeface="Arial"/>
              </a:rPr>
              <a:t>erva</a:t>
            </a:r>
            <a:r>
              <a:rPr sz="1200" dirty="0">
                <a:solidFill>
                  <a:srgbClr val="2D123D"/>
                </a:solidFill>
                <a:latin typeface="Arial"/>
                <a:cs typeface="Arial"/>
              </a:rPr>
              <a:t>ti</a:t>
            </a:r>
            <a:r>
              <a:rPr sz="1200" dirty="0">
                <a:solidFill>
                  <a:srgbClr val="3D3A4F"/>
                </a:solidFill>
                <a:latin typeface="Arial"/>
                <a:cs typeface="Arial"/>
              </a:rPr>
              <a:t>on  </a:t>
            </a:r>
            <a:r>
              <a:rPr sz="1200" spc="-152" dirty="0">
                <a:solidFill>
                  <a:srgbClr val="3D3A4F"/>
                </a:solidFill>
                <a:latin typeface="Arial"/>
                <a:cs typeface="Arial"/>
              </a:rPr>
              <a:t> </a:t>
            </a:r>
            <a:r>
              <a:rPr sz="1200" dirty="0">
                <a:solidFill>
                  <a:srgbClr val="3D3A4F"/>
                </a:solidFill>
                <a:latin typeface="Arial"/>
                <a:cs typeface="Arial"/>
              </a:rPr>
              <a:t>a</a:t>
            </a:r>
            <a:r>
              <a:rPr sz="1200" dirty="0">
                <a:solidFill>
                  <a:srgbClr val="2D123D"/>
                </a:solidFill>
                <a:latin typeface="Arial"/>
                <a:cs typeface="Arial"/>
              </a:rPr>
              <a:t>n</a:t>
            </a:r>
            <a:r>
              <a:rPr sz="1200" dirty="0">
                <a:solidFill>
                  <a:srgbClr val="1F2354"/>
                </a:solidFill>
                <a:latin typeface="Arial"/>
                <a:cs typeface="Arial"/>
              </a:rPr>
              <a:t>d                          </a:t>
            </a:r>
            <a:r>
              <a:rPr sz="1200" spc="279" dirty="0">
                <a:solidFill>
                  <a:srgbClr val="1F2354"/>
                </a:solidFill>
                <a:latin typeface="Arial"/>
                <a:cs typeface="Arial"/>
              </a:rPr>
              <a:t> </a:t>
            </a:r>
            <a:r>
              <a:rPr sz="1200" dirty="0">
                <a:solidFill>
                  <a:srgbClr val="5D5B69"/>
                </a:solidFill>
                <a:latin typeface="Arial"/>
                <a:cs typeface="Arial"/>
              </a:rPr>
              <a:t>&gt; </a:t>
            </a:r>
            <a:r>
              <a:rPr sz="1200" spc="12" dirty="0">
                <a:solidFill>
                  <a:srgbClr val="5D5B69"/>
                </a:solidFill>
                <a:latin typeface="Arial"/>
                <a:cs typeface="Arial"/>
              </a:rPr>
              <a:t> </a:t>
            </a:r>
            <a:r>
              <a:rPr sz="1200" dirty="0">
                <a:solidFill>
                  <a:srgbClr val="3D3A4F"/>
                </a:solidFill>
                <a:latin typeface="Arial"/>
                <a:cs typeface="Arial"/>
              </a:rPr>
              <a:t>N</a:t>
            </a:r>
            <a:r>
              <a:rPr sz="1200" dirty="0">
                <a:solidFill>
                  <a:srgbClr val="2F283F"/>
                </a:solidFill>
                <a:latin typeface="Arial"/>
                <a:cs typeface="Arial"/>
              </a:rPr>
              <a:t>ea</a:t>
            </a:r>
            <a:r>
              <a:rPr sz="1200" dirty="0">
                <a:solidFill>
                  <a:srgbClr val="3D3A4F"/>
                </a:solidFill>
                <a:latin typeface="Arial"/>
                <a:cs typeface="Arial"/>
              </a:rPr>
              <a:t>r</a:t>
            </a:r>
            <a:r>
              <a:rPr sz="1200" spc="164" dirty="0">
                <a:solidFill>
                  <a:srgbClr val="3D3A4F"/>
                </a:solidFill>
                <a:latin typeface="Arial"/>
                <a:cs typeface="Arial"/>
              </a:rPr>
              <a:t> </a:t>
            </a:r>
            <a:r>
              <a:rPr sz="1200" dirty="0">
                <a:solidFill>
                  <a:srgbClr val="3D3A4F"/>
                </a:solidFill>
                <a:latin typeface="Arial"/>
                <a:cs typeface="Arial"/>
              </a:rPr>
              <a:t>F</a:t>
            </a:r>
            <a:r>
              <a:rPr sz="1200" dirty="0">
                <a:solidFill>
                  <a:srgbClr val="1F3479"/>
                </a:solidFill>
                <a:latin typeface="Arial"/>
                <a:cs typeface="Arial"/>
              </a:rPr>
              <a:t>i</a:t>
            </a:r>
            <a:r>
              <a:rPr sz="1200" dirty="0">
                <a:solidFill>
                  <a:srgbClr val="2F283F"/>
                </a:solidFill>
                <a:latin typeface="Arial"/>
                <a:cs typeface="Arial"/>
              </a:rPr>
              <a:t>e</a:t>
            </a:r>
            <a:r>
              <a:rPr sz="1200" dirty="0">
                <a:solidFill>
                  <a:srgbClr val="5D5B69"/>
                </a:solidFill>
                <a:latin typeface="Arial"/>
                <a:cs typeface="Arial"/>
              </a:rPr>
              <a:t>l</a:t>
            </a:r>
            <a:r>
              <a:rPr sz="1200" dirty="0">
                <a:solidFill>
                  <a:srgbClr val="2F283F"/>
                </a:solidFill>
                <a:latin typeface="Arial"/>
                <a:cs typeface="Arial"/>
              </a:rPr>
              <a:t>d </a:t>
            </a:r>
            <a:r>
              <a:rPr sz="1200" spc="159" dirty="0">
                <a:solidFill>
                  <a:srgbClr val="2F283F"/>
                </a:solidFill>
                <a:latin typeface="Arial"/>
                <a:cs typeface="Arial"/>
              </a:rPr>
              <a:t> </a:t>
            </a:r>
            <a:r>
              <a:rPr sz="1200" dirty="0">
                <a:solidFill>
                  <a:srgbClr val="3D3A4F"/>
                </a:solidFill>
                <a:latin typeface="Arial"/>
                <a:cs typeface="Arial"/>
              </a:rPr>
              <a:t>Co</a:t>
            </a:r>
            <a:r>
              <a:rPr sz="1200" dirty="0">
                <a:solidFill>
                  <a:srgbClr val="1F2354"/>
                </a:solidFill>
                <a:latin typeface="Arial"/>
                <a:cs typeface="Arial"/>
              </a:rPr>
              <a:t>m</a:t>
            </a:r>
            <a:r>
              <a:rPr sz="1200" dirty="0">
                <a:solidFill>
                  <a:srgbClr val="2F283F"/>
                </a:solidFill>
                <a:latin typeface="Arial"/>
                <a:cs typeface="Arial"/>
              </a:rPr>
              <a:t>m</a:t>
            </a:r>
            <a:r>
              <a:rPr sz="1200" dirty="0">
                <a:solidFill>
                  <a:srgbClr val="3D3A4F"/>
                </a:solidFill>
                <a:latin typeface="Arial"/>
                <a:cs typeface="Arial"/>
              </a:rPr>
              <a:t>un</a:t>
            </a:r>
            <a:r>
              <a:rPr sz="1200" dirty="0">
                <a:solidFill>
                  <a:srgbClr val="2D123D"/>
                </a:solidFill>
                <a:latin typeface="Arial"/>
                <a:cs typeface="Arial"/>
              </a:rPr>
              <a:t>i</a:t>
            </a:r>
            <a:r>
              <a:rPr sz="1200" dirty="0">
                <a:solidFill>
                  <a:srgbClr val="2F283F"/>
                </a:solidFill>
                <a:latin typeface="Arial"/>
                <a:cs typeface="Arial"/>
              </a:rPr>
              <a:t>c</a:t>
            </a:r>
            <a:r>
              <a:rPr sz="1200" dirty="0">
                <a:solidFill>
                  <a:srgbClr val="3D3A4F"/>
                </a:solidFill>
                <a:latin typeface="Arial"/>
                <a:cs typeface="Arial"/>
              </a:rPr>
              <a:t>a</a:t>
            </a:r>
            <a:r>
              <a:rPr sz="1200" dirty="0">
                <a:solidFill>
                  <a:srgbClr val="1F2354"/>
                </a:solidFill>
                <a:latin typeface="Arial"/>
                <a:cs typeface="Arial"/>
              </a:rPr>
              <a:t>t</a:t>
            </a:r>
            <a:r>
              <a:rPr sz="1200" dirty="0">
                <a:solidFill>
                  <a:srgbClr val="313F75"/>
                </a:solidFill>
                <a:latin typeface="Arial"/>
                <a:cs typeface="Arial"/>
              </a:rPr>
              <a:t>i</a:t>
            </a:r>
            <a:r>
              <a:rPr sz="1200" dirty="0">
                <a:solidFill>
                  <a:srgbClr val="3D3A4F"/>
                </a:solidFill>
                <a:latin typeface="Arial"/>
                <a:cs typeface="Arial"/>
              </a:rPr>
              <a:t>o</a:t>
            </a:r>
            <a:r>
              <a:rPr sz="1200" dirty="0">
                <a:solidFill>
                  <a:srgbClr val="2F283F"/>
                </a:solidFill>
                <a:latin typeface="Arial"/>
                <a:cs typeface="Arial"/>
              </a:rPr>
              <a:t>n             </a:t>
            </a:r>
            <a:r>
              <a:rPr sz="1200" spc="139" dirty="0">
                <a:solidFill>
                  <a:srgbClr val="2F283F"/>
                </a:solidFill>
                <a:latin typeface="Arial"/>
                <a:cs typeface="Arial"/>
              </a:rPr>
              <a:t> </a:t>
            </a:r>
            <a:r>
              <a:rPr sz="1200" dirty="0">
                <a:solidFill>
                  <a:srgbClr val="3D3A4F"/>
                </a:solidFill>
                <a:latin typeface="Arial"/>
                <a:cs typeface="Arial"/>
              </a:rPr>
              <a:t>Tec</a:t>
            </a:r>
            <a:r>
              <a:rPr sz="1200" dirty="0">
                <a:solidFill>
                  <a:srgbClr val="2D123D"/>
                </a:solidFill>
                <a:latin typeface="Arial"/>
                <a:cs typeface="Arial"/>
              </a:rPr>
              <a:t>h</a:t>
            </a:r>
            <a:r>
              <a:rPr sz="1200" dirty="0">
                <a:solidFill>
                  <a:srgbClr val="3D3A4F"/>
                </a:solidFill>
                <a:latin typeface="Arial"/>
                <a:cs typeface="Arial"/>
              </a:rPr>
              <a:t>no</a:t>
            </a:r>
            <a:r>
              <a:rPr sz="1200" dirty="0">
                <a:solidFill>
                  <a:srgbClr val="1F0238"/>
                </a:solidFill>
                <a:latin typeface="Arial"/>
                <a:cs typeface="Arial"/>
              </a:rPr>
              <a:t>l</a:t>
            </a:r>
            <a:r>
              <a:rPr sz="1200" dirty="0">
                <a:solidFill>
                  <a:srgbClr val="3D3A4F"/>
                </a:solidFill>
                <a:latin typeface="Arial"/>
                <a:cs typeface="Arial"/>
              </a:rPr>
              <a:t>o</a:t>
            </a:r>
            <a:r>
              <a:rPr sz="1200" dirty="0">
                <a:solidFill>
                  <a:srgbClr val="1F2354"/>
                </a:solidFill>
                <a:latin typeface="Arial"/>
                <a:cs typeface="Arial"/>
              </a:rPr>
              <a:t>g</a:t>
            </a:r>
            <a:r>
              <a:rPr sz="1200" dirty="0">
                <a:solidFill>
                  <a:srgbClr val="5D5B69"/>
                </a:solidFill>
                <a:latin typeface="Arial"/>
                <a:cs typeface="Arial"/>
              </a:rPr>
              <a:t>i</a:t>
            </a:r>
            <a:r>
              <a:rPr sz="1200" dirty="0">
                <a:solidFill>
                  <a:srgbClr val="2F283F"/>
                </a:solidFill>
                <a:latin typeface="Arial"/>
                <a:cs typeface="Arial"/>
              </a:rPr>
              <a:t>e</a:t>
            </a:r>
            <a:r>
              <a:rPr sz="1200" dirty="0">
                <a:solidFill>
                  <a:srgbClr val="3D3A4F"/>
                </a:solidFill>
                <a:latin typeface="Arial"/>
                <a:cs typeface="Arial"/>
              </a:rPr>
              <a:t>s                                 </a:t>
            </a:r>
            <a:r>
              <a:rPr sz="1333" dirty="0">
                <a:solidFill>
                  <a:srgbClr val="5D5B69"/>
                </a:solidFill>
                <a:latin typeface="Times New Roman"/>
                <a:cs typeface="Times New Roman"/>
              </a:rPr>
              <a:t>&gt;</a:t>
            </a:r>
            <a:r>
              <a:rPr sz="1333" spc="293" dirty="0">
                <a:solidFill>
                  <a:srgbClr val="5D5B69"/>
                </a:solidFill>
                <a:latin typeface="Times New Roman"/>
                <a:cs typeface="Times New Roman"/>
              </a:rPr>
              <a:t> </a:t>
            </a:r>
            <a:r>
              <a:rPr sz="1200" dirty="0">
                <a:solidFill>
                  <a:srgbClr val="2F283F"/>
                </a:solidFill>
                <a:latin typeface="Arial"/>
                <a:cs typeface="Arial"/>
              </a:rPr>
              <a:t>V</a:t>
            </a:r>
            <a:r>
              <a:rPr sz="1200" dirty="0">
                <a:solidFill>
                  <a:srgbClr val="2D123D"/>
                </a:solidFill>
                <a:latin typeface="Arial"/>
                <a:cs typeface="Arial"/>
              </a:rPr>
              <a:t>i</a:t>
            </a:r>
            <a:r>
              <a:rPr sz="1200" dirty="0">
                <a:solidFill>
                  <a:srgbClr val="3D3A4F"/>
                </a:solidFill>
                <a:latin typeface="Arial"/>
                <a:cs typeface="Arial"/>
              </a:rPr>
              <a:t>r</a:t>
            </a:r>
            <a:r>
              <a:rPr sz="1200" dirty="0">
                <a:solidFill>
                  <a:srgbClr val="2F283F"/>
                </a:solidFill>
                <a:latin typeface="Arial"/>
                <a:cs typeface="Arial"/>
              </a:rPr>
              <a:t>t</a:t>
            </a:r>
            <a:r>
              <a:rPr sz="1200" dirty="0">
                <a:solidFill>
                  <a:srgbClr val="5D5B69"/>
                </a:solidFill>
                <a:latin typeface="Arial"/>
                <a:cs typeface="Arial"/>
              </a:rPr>
              <a:t>u</a:t>
            </a:r>
            <a:r>
              <a:rPr sz="1200" dirty="0">
                <a:solidFill>
                  <a:srgbClr val="2F283F"/>
                </a:solidFill>
                <a:latin typeface="Arial"/>
                <a:cs typeface="Arial"/>
              </a:rPr>
              <a:t>a</a:t>
            </a:r>
            <a:r>
              <a:rPr sz="1200" dirty="0">
                <a:solidFill>
                  <a:srgbClr val="313F75"/>
                </a:solidFill>
                <a:latin typeface="Arial"/>
                <a:cs typeface="Arial"/>
              </a:rPr>
              <a:t>l  </a:t>
            </a:r>
            <a:r>
              <a:rPr sz="1200" spc="-79" dirty="0">
                <a:solidFill>
                  <a:srgbClr val="313F75"/>
                </a:solidFill>
                <a:latin typeface="Arial"/>
                <a:cs typeface="Arial"/>
              </a:rPr>
              <a:t> </a:t>
            </a:r>
            <a:r>
              <a:rPr sz="1200" dirty="0">
                <a:solidFill>
                  <a:srgbClr val="2F283F"/>
                </a:solidFill>
                <a:latin typeface="Arial"/>
                <a:cs typeface="Arial"/>
              </a:rPr>
              <a:t>Re</a:t>
            </a:r>
            <a:r>
              <a:rPr sz="1200" dirty="0">
                <a:solidFill>
                  <a:srgbClr val="3D3A4F"/>
                </a:solidFill>
                <a:latin typeface="Arial"/>
                <a:cs typeface="Arial"/>
              </a:rPr>
              <a:t>a</a:t>
            </a:r>
            <a:r>
              <a:rPr sz="1200" dirty="0">
                <a:solidFill>
                  <a:srgbClr val="2D123D"/>
                </a:solidFill>
                <a:latin typeface="Arial"/>
                <a:cs typeface="Arial"/>
              </a:rPr>
              <a:t>l</a:t>
            </a:r>
            <a:r>
              <a:rPr sz="1200" dirty="0">
                <a:solidFill>
                  <a:srgbClr val="5D5B69"/>
                </a:solidFill>
                <a:latin typeface="Arial"/>
                <a:cs typeface="Arial"/>
              </a:rPr>
              <a:t>i</a:t>
            </a:r>
            <a:r>
              <a:rPr sz="1200" dirty="0">
                <a:solidFill>
                  <a:srgbClr val="2D123D"/>
                </a:solidFill>
                <a:latin typeface="Arial"/>
                <a:cs typeface="Arial"/>
              </a:rPr>
              <a:t>t</a:t>
            </a:r>
            <a:r>
              <a:rPr sz="1200" dirty="0">
                <a:solidFill>
                  <a:srgbClr val="2F283F"/>
                </a:solidFill>
                <a:latin typeface="Arial"/>
                <a:cs typeface="Arial"/>
              </a:rPr>
              <a:t>y</a:t>
            </a:r>
            <a:endParaRPr sz="1200" dirty="0">
              <a:latin typeface="Arial"/>
              <a:cs typeface="Arial"/>
            </a:endParaRPr>
          </a:p>
          <a:p>
            <a:pPr marL="457502" marR="5892489" algn="ctr">
              <a:lnSpc>
                <a:spcPct val="95825"/>
              </a:lnSpc>
              <a:spcBef>
                <a:spcPts val="180"/>
              </a:spcBef>
            </a:pPr>
            <a:r>
              <a:rPr sz="1200" dirty="0">
                <a:solidFill>
                  <a:srgbClr val="3D3A4F"/>
                </a:solidFill>
                <a:latin typeface="Arial"/>
                <a:cs typeface="Arial"/>
              </a:rPr>
              <a:t>Con</a:t>
            </a:r>
            <a:r>
              <a:rPr sz="1200" dirty="0">
                <a:solidFill>
                  <a:srgbClr val="2F283F"/>
                </a:solidFill>
                <a:latin typeface="Arial"/>
                <a:cs typeface="Arial"/>
              </a:rPr>
              <a:t>se</a:t>
            </a:r>
            <a:r>
              <a:rPr sz="1200" dirty="0">
                <a:solidFill>
                  <a:srgbClr val="643B38"/>
                </a:solidFill>
                <a:latin typeface="Arial"/>
                <a:cs typeface="Arial"/>
              </a:rPr>
              <a:t>r</a:t>
            </a:r>
            <a:r>
              <a:rPr sz="1200" dirty="0">
                <a:solidFill>
                  <a:srgbClr val="2F283F"/>
                </a:solidFill>
                <a:latin typeface="Arial"/>
                <a:cs typeface="Arial"/>
              </a:rPr>
              <a:t>va</a:t>
            </a:r>
            <a:r>
              <a:rPr sz="1200" dirty="0">
                <a:solidFill>
                  <a:srgbClr val="3D3A4F"/>
                </a:solidFill>
                <a:latin typeface="Arial"/>
                <a:cs typeface="Arial"/>
              </a:rPr>
              <a:t>t</a:t>
            </a:r>
            <a:r>
              <a:rPr sz="1200" dirty="0">
                <a:solidFill>
                  <a:srgbClr val="5D5B69"/>
                </a:solidFill>
                <a:latin typeface="Arial"/>
                <a:cs typeface="Arial"/>
              </a:rPr>
              <a:t>i</a:t>
            </a:r>
            <a:r>
              <a:rPr sz="1200" dirty="0">
                <a:solidFill>
                  <a:srgbClr val="3D3A4F"/>
                </a:solidFill>
                <a:latin typeface="Arial"/>
                <a:cs typeface="Arial"/>
              </a:rPr>
              <a:t>o</a:t>
            </a:r>
            <a:r>
              <a:rPr sz="1200" dirty="0">
                <a:solidFill>
                  <a:srgbClr val="1F2354"/>
                </a:solidFill>
                <a:latin typeface="Arial"/>
                <a:cs typeface="Arial"/>
              </a:rPr>
              <a:t>n </a:t>
            </a:r>
            <a:r>
              <a:rPr sz="1200" spc="105" dirty="0">
                <a:solidFill>
                  <a:srgbClr val="1F2354"/>
                </a:solidFill>
                <a:latin typeface="Arial"/>
                <a:cs typeface="Arial"/>
              </a:rPr>
              <a:t> </a:t>
            </a:r>
            <a:r>
              <a:rPr sz="1200" dirty="0">
                <a:solidFill>
                  <a:srgbClr val="3D3A4F"/>
                </a:solidFill>
                <a:latin typeface="Arial"/>
                <a:cs typeface="Arial"/>
              </a:rPr>
              <a:t>T</a:t>
            </a:r>
            <a:r>
              <a:rPr sz="1200" dirty="0">
                <a:solidFill>
                  <a:srgbClr val="2F283F"/>
                </a:solidFill>
                <a:latin typeface="Arial"/>
                <a:cs typeface="Arial"/>
              </a:rPr>
              <a:t>ec</a:t>
            </a:r>
            <a:r>
              <a:rPr sz="1200" dirty="0">
                <a:solidFill>
                  <a:srgbClr val="2D123D"/>
                </a:solidFill>
                <a:latin typeface="Arial"/>
                <a:cs typeface="Arial"/>
              </a:rPr>
              <a:t>h</a:t>
            </a:r>
            <a:r>
              <a:rPr sz="1200" dirty="0">
                <a:solidFill>
                  <a:srgbClr val="3D3A4F"/>
                </a:solidFill>
                <a:latin typeface="Arial"/>
                <a:cs typeface="Arial"/>
              </a:rPr>
              <a:t>n</a:t>
            </a:r>
            <a:r>
              <a:rPr sz="1200" dirty="0">
                <a:solidFill>
                  <a:srgbClr val="2F283F"/>
                </a:solidFill>
                <a:latin typeface="Arial"/>
                <a:cs typeface="Arial"/>
              </a:rPr>
              <a:t>o</a:t>
            </a:r>
            <a:r>
              <a:rPr sz="1200" dirty="0">
                <a:solidFill>
                  <a:srgbClr val="5D5B69"/>
                </a:solidFill>
                <a:latin typeface="Arial"/>
                <a:cs typeface="Arial"/>
              </a:rPr>
              <a:t>l</a:t>
            </a:r>
            <a:r>
              <a:rPr sz="1200" dirty="0">
                <a:solidFill>
                  <a:srgbClr val="3D3A4F"/>
                </a:solidFill>
                <a:latin typeface="Arial"/>
                <a:cs typeface="Arial"/>
              </a:rPr>
              <a:t>o</a:t>
            </a:r>
            <a:r>
              <a:rPr sz="1200" dirty="0">
                <a:solidFill>
                  <a:srgbClr val="2F283F"/>
                </a:solidFill>
                <a:latin typeface="Arial"/>
                <a:cs typeface="Arial"/>
              </a:rPr>
              <a:t>g</a:t>
            </a:r>
            <a:r>
              <a:rPr sz="1200" dirty="0">
                <a:solidFill>
                  <a:srgbClr val="5D5B69"/>
                </a:solidFill>
                <a:latin typeface="Arial"/>
                <a:cs typeface="Arial"/>
              </a:rPr>
              <a:t>i</a:t>
            </a:r>
            <a:r>
              <a:rPr sz="1200" dirty="0">
                <a:solidFill>
                  <a:srgbClr val="2F283F"/>
                </a:solidFill>
                <a:latin typeface="Arial"/>
                <a:cs typeface="Arial"/>
              </a:rPr>
              <a:t>es        </a:t>
            </a:r>
            <a:r>
              <a:rPr sz="1200" spc="-79" dirty="0">
                <a:solidFill>
                  <a:srgbClr val="2F283F"/>
                </a:solidFill>
                <a:latin typeface="Arial"/>
                <a:cs typeface="Arial"/>
              </a:rPr>
              <a:t> </a:t>
            </a:r>
            <a:r>
              <a:rPr sz="1333" dirty="0">
                <a:solidFill>
                  <a:srgbClr val="5D5B69"/>
                </a:solidFill>
                <a:latin typeface="Times New Roman"/>
                <a:cs typeface="Times New Roman"/>
              </a:rPr>
              <a:t>&gt;</a:t>
            </a:r>
            <a:r>
              <a:rPr sz="1333" spc="293" dirty="0">
                <a:solidFill>
                  <a:srgbClr val="5D5B69"/>
                </a:solidFill>
                <a:latin typeface="Times New Roman"/>
                <a:cs typeface="Times New Roman"/>
              </a:rPr>
              <a:t> </a:t>
            </a:r>
            <a:r>
              <a:rPr sz="1200" dirty="0">
                <a:solidFill>
                  <a:srgbClr val="3D3A4F"/>
                </a:solidFill>
                <a:latin typeface="Arial"/>
                <a:cs typeface="Arial"/>
              </a:rPr>
              <a:t>N</a:t>
            </a:r>
            <a:r>
              <a:rPr sz="1200" dirty="0">
                <a:solidFill>
                  <a:srgbClr val="2F283F"/>
                </a:solidFill>
                <a:latin typeface="Arial"/>
                <a:cs typeface="Arial"/>
              </a:rPr>
              <a:t>e</a:t>
            </a:r>
            <a:r>
              <a:rPr sz="1200" dirty="0">
                <a:solidFill>
                  <a:srgbClr val="3D3A4F"/>
                </a:solidFill>
                <a:latin typeface="Arial"/>
                <a:cs typeface="Arial"/>
              </a:rPr>
              <a:t>x</a:t>
            </a:r>
            <a:r>
              <a:rPr sz="1200" dirty="0">
                <a:solidFill>
                  <a:srgbClr val="1F2354"/>
                </a:solidFill>
                <a:latin typeface="Arial"/>
                <a:cs typeface="Arial"/>
              </a:rPr>
              <a:t>t</a:t>
            </a:r>
            <a:r>
              <a:rPr sz="1200" spc="248" dirty="0">
                <a:solidFill>
                  <a:srgbClr val="1F2354"/>
                </a:solidFill>
                <a:latin typeface="Arial"/>
                <a:cs typeface="Arial"/>
              </a:rPr>
              <a:t> </a:t>
            </a:r>
            <a:r>
              <a:rPr sz="1200" dirty="0">
                <a:solidFill>
                  <a:srgbClr val="2F283F"/>
                </a:solidFill>
                <a:latin typeface="Arial"/>
                <a:cs typeface="Arial"/>
              </a:rPr>
              <a:t>Ge</a:t>
            </a:r>
            <a:r>
              <a:rPr sz="1200" dirty="0">
                <a:solidFill>
                  <a:srgbClr val="3D3A4F"/>
                </a:solidFill>
                <a:latin typeface="Arial"/>
                <a:cs typeface="Arial"/>
              </a:rPr>
              <a:t>n</a:t>
            </a:r>
            <a:r>
              <a:rPr sz="1200" dirty="0">
                <a:solidFill>
                  <a:srgbClr val="2F283F"/>
                </a:solidFill>
                <a:latin typeface="Arial"/>
                <a:cs typeface="Arial"/>
              </a:rPr>
              <a:t>e</a:t>
            </a:r>
            <a:r>
              <a:rPr sz="1200" dirty="0">
                <a:solidFill>
                  <a:srgbClr val="3D3A4F"/>
                </a:solidFill>
                <a:latin typeface="Arial"/>
                <a:cs typeface="Arial"/>
              </a:rPr>
              <a:t>rat</a:t>
            </a:r>
            <a:r>
              <a:rPr sz="1200" dirty="0">
                <a:solidFill>
                  <a:srgbClr val="5D5B69"/>
                </a:solidFill>
                <a:latin typeface="Arial"/>
                <a:cs typeface="Arial"/>
              </a:rPr>
              <a:t>i</a:t>
            </a:r>
            <a:r>
              <a:rPr sz="1200" dirty="0">
                <a:solidFill>
                  <a:srgbClr val="3D3A4F"/>
                </a:solidFill>
                <a:latin typeface="Arial"/>
                <a:cs typeface="Arial"/>
              </a:rPr>
              <a:t>o</a:t>
            </a:r>
            <a:r>
              <a:rPr sz="1200" dirty="0">
                <a:solidFill>
                  <a:srgbClr val="1F2354"/>
                </a:solidFill>
                <a:latin typeface="Arial"/>
                <a:cs typeface="Arial"/>
              </a:rPr>
              <a:t>n </a:t>
            </a:r>
            <a:r>
              <a:rPr sz="1200" spc="72" dirty="0">
                <a:solidFill>
                  <a:srgbClr val="1F2354"/>
                </a:solidFill>
                <a:latin typeface="Arial"/>
                <a:cs typeface="Arial"/>
              </a:rPr>
              <a:t> </a:t>
            </a:r>
            <a:r>
              <a:rPr sz="1200" dirty="0">
                <a:solidFill>
                  <a:srgbClr val="2F283F"/>
                </a:solidFill>
                <a:latin typeface="Arial"/>
                <a:cs typeface="Arial"/>
              </a:rPr>
              <a:t>Ba</a:t>
            </a:r>
            <a:r>
              <a:rPr sz="1200" dirty="0">
                <a:solidFill>
                  <a:srgbClr val="3D3A4F"/>
                </a:solidFill>
                <a:latin typeface="Arial"/>
                <a:cs typeface="Arial"/>
              </a:rPr>
              <a:t>tt</a:t>
            </a:r>
            <a:r>
              <a:rPr sz="1200" dirty="0">
                <a:solidFill>
                  <a:srgbClr val="2F283F"/>
                </a:solidFill>
                <a:latin typeface="Arial"/>
                <a:cs typeface="Arial"/>
              </a:rPr>
              <a:t>e</a:t>
            </a:r>
            <a:r>
              <a:rPr sz="1200" dirty="0">
                <a:solidFill>
                  <a:srgbClr val="3D3A4F"/>
                </a:solidFill>
                <a:latin typeface="Arial"/>
                <a:cs typeface="Arial"/>
              </a:rPr>
              <a:t>r</a:t>
            </a:r>
            <a:r>
              <a:rPr sz="1200" dirty="0">
                <a:solidFill>
                  <a:srgbClr val="5D5B69"/>
                </a:solidFill>
                <a:latin typeface="Arial"/>
                <a:cs typeface="Arial"/>
              </a:rPr>
              <a:t>i</a:t>
            </a:r>
            <a:r>
              <a:rPr sz="1200" dirty="0">
                <a:solidFill>
                  <a:srgbClr val="2D123D"/>
                </a:solidFill>
                <a:latin typeface="Arial"/>
                <a:cs typeface="Arial"/>
              </a:rPr>
              <a:t>e</a:t>
            </a:r>
            <a:r>
              <a:rPr sz="1200" dirty="0">
                <a:solidFill>
                  <a:srgbClr val="2F283F"/>
                </a:solidFill>
                <a:latin typeface="Arial"/>
                <a:cs typeface="Arial"/>
              </a:rPr>
              <a:t>s         </a:t>
            </a:r>
            <a:r>
              <a:rPr sz="1200" spc="112" dirty="0">
                <a:solidFill>
                  <a:srgbClr val="2F283F"/>
                </a:solidFill>
                <a:latin typeface="Arial"/>
                <a:cs typeface="Arial"/>
              </a:rPr>
              <a:t> </a:t>
            </a:r>
            <a:r>
              <a:rPr sz="1333" dirty="0">
                <a:solidFill>
                  <a:srgbClr val="5D5B69"/>
                </a:solidFill>
                <a:latin typeface="Arial"/>
                <a:cs typeface="Arial"/>
              </a:rPr>
              <a:t>&gt;</a:t>
            </a:r>
            <a:r>
              <a:rPr sz="1333" spc="316" dirty="0">
                <a:solidFill>
                  <a:srgbClr val="5D5B69"/>
                </a:solidFill>
                <a:latin typeface="Arial"/>
                <a:cs typeface="Arial"/>
              </a:rPr>
              <a:t> </a:t>
            </a:r>
            <a:r>
              <a:rPr sz="1200" dirty="0">
                <a:solidFill>
                  <a:srgbClr val="3D3A4F"/>
                </a:solidFill>
                <a:latin typeface="Arial"/>
                <a:cs typeface="Arial"/>
              </a:rPr>
              <a:t>M</a:t>
            </a:r>
            <a:r>
              <a:rPr sz="1200" dirty="0">
                <a:solidFill>
                  <a:srgbClr val="2D123D"/>
                </a:solidFill>
                <a:latin typeface="Arial"/>
                <a:cs typeface="Arial"/>
              </a:rPr>
              <a:t>i</a:t>
            </a:r>
            <a:r>
              <a:rPr sz="1200" dirty="0">
                <a:solidFill>
                  <a:srgbClr val="2F283F"/>
                </a:solidFill>
                <a:latin typeface="Arial"/>
                <a:cs typeface="Arial"/>
              </a:rPr>
              <a:t>c</a:t>
            </a:r>
            <a:r>
              <a:rPr sz="1200" dirty="0">
                <a:solidFill>
                  <a:srgbClr val="1F2354"/>
                </a:solidFill>
                <a:latin typeface="Arial"/>
                <a:cs typeface="Arial"/>
              </a:rPr>
              <a:t>ro</a:t>
            </a:r>
            <a:r>
              <a:rPr sz="1200" dirty="0">
                <a:solidFill>
                  <a:srgbClr val="46496B"/>
                </a:solidFill>
                <a:latin typeface="Arial"/>
                <a:cs typeface="Arial"/>
              </a:rPr>
              <a:t>l</a:t>
            </a:r>
            <a:r>
              <a:rPr sz="1200" dirty="0">
                <a:solidFill>
                  <a:srgbClr val="2F283F"/>
                </a:solidFill>
                <a:latin typeface="Arial"/>
                <a:cs typeface="Arial"/>
              </a:rPr>
              <a:t>ea</a:t>
            </a:r>
            <a:r>
              <a:rPr sz="1200" dirty="0">
                <a:solidFill>
                  <a:srgbClr val="2D123D"/>
                </a:solidFill>
                <a:latin typeface="Arial"/>
                <a:cs typeface="Arial"/>
              </a:rPr>
              <a:t>rni</a:t>
            </a:r>
            <a:r>
              <a:rPr sz="1200" dirty="0">
                <a:solidFill>
                  <a:srgbClr val="0A1A62"/>
                </a:solidFill>
                <a:latin typeface="Arial"/>
                <a:cs typeface="Arial"/>
              </a:rPr>
              <a:t>n</a:t>
            </a:r>
            <a:r>
              <a:rPr sz="1200" dirty="0">
                <a:solidFill>
                  <a:srgbClr val="3D3A4F"/>
                </a:solidFill>
                <a:latin typeface="Arial"/>
                <a:cs typeface="Arial"/>
              </a:rPr>
              <a:t>g</a:t>
            </a:r>
            <a:endParaRPr sz="1200" dirty="0">
              <a:latin typeface="Arial"/>
              <a:cs typeface="Arial"/>
            </a:endParaRPr>
          </a:p>
          <a:p>
            <a:pPr marL="2692349" marR="5901706" algn="ctr">
              <a:lnSpc>
                <a:spcPct val="95825"/>
              </a:lnSpc>
              <a:spcBef>
                <a:spcPts val="13"/>
              </a:spcBef>
            </a:pPr>
            <a:r>
              <a:rPr sz="1467" dirty="0">
                <a:solidFill>
                  <a:srgbClr val="5D5B69"/>
                </a:solidFill>
                <a:latin typeface="Arial"/>
                <a:cs typeface="Arial"/>
              </a:rPr>
              <a:t>&gt; </a:t>
            </a:r>
            <a:r>
              <a:rPr sz="1467" spc="56" dirty="0">
                <a:solidFill>
                  <a:srgbClr val="5D5B69"/>
                </a:solidFill>
                <a:latin typeface="Arial"/>
                <a:cs typeface="Arial"/>
              </a:rPr>
              <a:t> </a:t>
            </a:r>
            <a:r>
              <a:rPr sz="1200" dirty="0">
                <a:solidFill>
                  <a:srgbClr val="3D3A4F"/>
                </a:solidFill>
                <a:latin typeface="Arial"/>
                <a:cs typeface="Arial"/>
              </a:rPr>
              <a:t>Op</a:t>
            </a:r>
            <a:r>
              <a:rPr sz="1200" dirty="0">
                <a:solidFill>
                  <a:srgbClr val="2F283F"/>
                </a:solidFill>
                <a:latin typeface="Arial"/>
                <a:cs typeface="Arial"/>
              </a:rPr>
              <a:t>e</a:t>
            </a:r>
            <a:r>
              <a:rPr sz="1200" dirty="0">
                <a:solidFill>
                  <a:srgbClr val="1F2354"/>
                </a:solidFill>
                <a:latin typeface="Arial"/>
                <a:cs typeface="Arial"/>
              </a:rPr>
              <a:t>n</a:t>
            </a:r>
            <a:r>
              <a:rPr sz="1200" spc="220" dirty="0">
                <a:solidFill>
                  <a:srgbClr val="1F2354"/>
                </a:solidFill>
                <a:latin typeface="Arial"/>
                <a:cs typeface="Arial"/>
              </a:rPr>
              <a:t> </a:t>
            </a:r>
            <a:r>
              <a:rPr sz="1200" dirty="0">
                <a:solidFill>
                  <a:srgbClr val="3D3A4F"/>
                </a:solidFill>
                <a:latin typeface="Arial"/>
                <a:cs typeface="Arial"/>
              </a:rPr>
              <a:t>H</a:t>
            </a:r>
            <a:r>
              <a:rPr sz="1200" dirty="0">
                <a:solidFill>
                  <a:srgbClr val="2F283F"/>
                </a:solidFill>
                <a:latin typeface="Arial"/>
                <a:cs typeface="Arial"/>
              </a:rPr>
              <a:t>a</a:t>
            </a:r>
            <a:r>
              <a:rPr sz="1200" dirty="0">
                <a:solidFill>
                  <a:srgbClr val="1F2354"/>
                </a:solidFill>
                <a:latin typeface="Arial"/>
                <a:cs typeface="Arial"/>
              </a:rPr>
              <a:t>rd</a:t>
            </a:r>
            <a:r>
              <a:rPr sz="1200" dirty="0">
                <a:solidFill>
                  <a:srgbClr val="3D3A4F"/>
                </a:solidFill>
                <a:latin typeface="Arial"/>
                <a:cs typeface="Arial"/>
              </a:rPr>
              <a:t>wa</a:t>
            </a:r>
            <a:r>
              <a:rPr sz="1200" dirty="0">
                <a:solidFill>
                  <a:srgbClr val="2D123D"/>
                </a:solidFill>
                <a:latin typeface="Arial"/>
                <a:cs typeface="Arial"/>
              </a:rPr>
              <a:t>r</a:t>
            </a:r>
            <a:r>
              <a:rPr sz="1200" dirty="0">
                <a:solidFill>
                  <a:srgbClr val="2F283F"/>
                </a:solidFill>
                <a:latin typeface="Arial"/>
                <a:cs typeface="Arial"/>
              </a:rPr>
              <a:t>e                             </a:t>
            </a:r>
            <a:r>
              <a:rPr sz="1200" spc="321" dirty="0">
                <a:solidFill>
                  <a:srgbClr val="2F283F"/>
                </a:solidFill>
                <a:latin typeface="Arial"/>
                <a:cs typeface="Arial"/>
              </a:rPr>
              <a:t> </a:t>
            </a:r>
            <a:r>
              <a:rPr sz="1200" dirty="0">
                <a:solidFill>
                  <a:srgbClr val="3D3A4F"/>
                </a:solidFill>
                <a:latin typeface="Arial"/>
                <a:cs typeface="Arial"/>
              </a:rPr>
              <a:t>T</a:t>
            </a:r>
            <a:r>
              <a:rPr sz="1200" dirty="0">
                <a:solidFill>
                  <a:srgbClr val="2F283F"/>
                </a:solidFill>
                <a:latin typeface="Arial"/>
                <a:cs typeface="Arial"/>
              </a:rPr>
              <a:t>e</a:t>
            </a:r>
            <a:r>
              <a:rPr sz="1200" dirty="0">
                <a:solidFill>
                  <a:srgbClr val="3D3A4F"/>
                </a:solidFill>
                <a:latin typeface="Arial"/>
                <a:cs typeface="Arial"/>
              </a:rPr>
              <a:t>c</a:t>
            </a:r>
            <a:r>
              <a:rPr sz="1200" dirty="0">
                <a:solidFill>
                  <a:srgbClr val="2D123D"/>
                </a:solidFill>
                <a:latin typeface="Arial"/>
                <a:cs typeface="Arial"/>
              </a:rPr>
              <a:t>h</a:t>
            </a:r>
            <a:r>
              <a:rPr sz="1200" dirty="0">
                <a:solidFill>
                  <a:srgbClr val="3D3A4F"/>
                </a:solidFill>
                <a:latin typeface="Arial"/>
                <a:cs typeface="Arial"/>
              </a:rPr>
              <a:t>no</a:t>
            </a:r>
            <a:r>
              <a:rPr sz="1200" dirty="0">
                <a:solidFill>
                  <a:srgbClr val="1F0238"/>
                </a:solidFill>
                <a:latin typeface="Arial"/>
                <a:cs typeface="Arial"/>
              </a:rPr>
              <a:t>l</a:t>
            </a:r>
            <a:r>
              <a:rPr sz="1200" dirty="0">
                <a:solidFill>
                  <a:srgbClr val="3D3A4F"/>
                </a:solidFill>
                <a:latin typeface="Arial"/>
                <a:cs typeface="Arial"/>
              </a:rPr>
              <a:t>o</a:t>
            </a:r>
            <a:r>
              <a:rPr sz="1200" dirty="0">
                <a:solidFill>
                  <a:srgbClr val="1F2354"/>
                </a:solidFill>
                <a:latin typeface="Arial"/>
                <a:cs typeface="Arial"/>
              </a:rPr>
              <a:t>g</a:t>
            </a:r>
            <a:r>
              <a:rPr sz="1200" dirty="0">
                <a:solidFill>
                  <a:srgbClr val="5D5B69"/>
                </a:solidFill>
                <a:latin typeface="Arial"/>
                <a:cs typeface="Arial"/>
              </a:rPr>
              <a:t>i</a:t>
            </a:r>
            <a:r>
              <a:rPr sz="1200" dirty="0">
                <a:solidFill>
                  <a:srgbClr val="2F283F"/>
                </a:solidFill>
                <a:latin typeface="Arial"/>
                <a:cs typeface="Arial"/>
              </a:rPr>
              <a:t>es</a:t>
            </a:r>
            <a:endParaRPr sz="1200" dirty="0">
              <a:latin typeface="Arial"/>
              <a:cs typeface="Arial"/>
            </a:endParaRPr>
          </a:p>
          <a:p>
            <a:pPr marL="2723252">
              <a:lnSpc>
                <a:spcPct val="95825"/>
              </a:lnSpc>
              <a:spcBef>
                <a:spcPts val="27"/>
              </a:spcBef>
            </a:pPr>
            <a:r>
              <a:rPr sz="1333" dirty="0">
                <a:solidFill>
                  <a:srgbClr val="5D5B69"/>
                </a:solidFill>
                <a:latin typeface="Times New Roman"/>
                <a:cs typeface="Times New Roman"/>
              </a:rPr>
              <a:t>&gt;</a:t>
            </a:r>
            <a:r>
              <a:rPr sz="1333" spc="293" dirty="0">
                <a:solidFill>
                  <a:srgbClr val="5D5B69"/>
                </a:solidFill>
                <a:latin typeface="Times New Roman"/>
                <a:cs typeface="Times New Roman"/>
              </a:rPr>
              <a:t> </a:t>
            </a:r>
            <a:r>
              <a:rPr sz="1200" dirty="0">
                <a:solidFill>
                  <a:srgbClr val="3D3A4F"/>
                </a:solidFill>
                <a:latin typeface="Arial"/>
                <a:cs typeface="Arial"/>
              </a:rPr>
              <a:t>Softw</a:t>
            </a:r>
            <a:r>
              <a:rPr sz="1200" spc="-5" dirty="0">
                <a:solidFill>
                  <a:srgbClr val="3D3A4F"/>
                </a:solidFill>
                <a:latin typeface="Arial"/>
                <a:cs typeface="Arial"/>
              </a:rPr>
              <a:t>a</a:t>
            </a:r>
            <a:r>
              <a:rPr sz="1200" dirty="0">
                <a:solidFill>
                  <a:srgbClr val="1F2354"/>
                </a:solidFill>
                <a:latin typeface="Arial"/>
                <a:cs typeface="Arial"/>
              </a:rPr>
              <a:t>r</a:t>
            </a:r>
            <a:r>
              <a:rPr sz="1200" dirty="0">
                <a:solidFill>
                  <a:srgbClr val="2F283F"/>
                </a:solidFill>
                <a:latin typeface="Arial"/>
                <a:cs typeface="Arial"/>
              </a:rPr>
              <a:t>e</a:t>
            </a:r>
            <a:r>
              <a:rPr sz="1200" dirty="0">
                <a:solidFill>
                  <a:srgbClr val="261A17"/>
                </a:solidFill>
                <a:latin typeface="Arial"/>
                <a:cs typeface="Arial"/>
              </a:rPr>
              <a:t>-</a:t>
            </a:r>
            <a:r>
              <a:rPr sz="1200" dirty="0">
                <a:solidFill>
                  <a:srgbClr val="2F283F"/>
                </a:solidFill>
                <a:latin typeface="Arial"/>
                <a:cs typeface="Arial"/>
              </a:rPr>
              <a:t>De</a:t>
            </a:r>
            <a:r>
              <a:rPr sz="1200" dirty="0">
                <a:solidFill>
                  <a:srgbClr val="3D3A4F"/>
                </a:solidFill>
                <a:latin typeface="Arial"/>
                <a:cs typeface="Arial"/>
              </a:rPr>
              <a:t>fi</a:t>
            </a:r>
            <a:r>
              <a:rPr sz="1200" dirty="0">
                <a:solidFill>
                  <a:srgbClr val="2D123D"/>
                </a:solidFill>
                <a:latin typeface="Arial"/>
                <a:cs typeface="Arial"/>
              </a:rPr>
              <a:t>n</a:t>
            </a:r>
            <a:r>
              <a:rPr sz="1200" dirty="0">
                <a:solidFill>
                  <a:srgbClr val="2F283F"/>
                </a:solidFill>
                <a:latin typeface="Arial"/>
                <a:cs typeface="Arial"/>
              </a:rPr>
              <a:t>e</a:t>
            </a:r>
            <a:r>
              <a:rPr sz="1200" dirty="0">
                <a:solidFill>
                  <a:srgbClr val="1F2354"/>
                </a:solidFill>
                <a:latin typeface="Arial"/>
                <a:cs typeface="Arial"/>
              </a:rPr>
              <a:t>d                        </a:t>
            </a:r>
            <a:r>
              <a:rPr sz="1200" spc="32" dirty="0">
                <a:solidFill>
                  <a:srgbClr val="1F2354"/>
                </a:solidFill>
                <a:latin typeface="Arial"/>
                <a:cs typeface="Arial"/>
              </a:rPr>
              <a:t> </a:t>
            </a:r>
            <a:r>
              <a:rPr sz="1333" dirty="0">
                <a:solidFill>
                  <a:srgbClr val="5D5B69"/>
                </a:solidFill>
                <a:latin typeface="Arial"/>
                <a:cs typeface="Arial"/>
              </a:rPr>
              <a:t>&gt;</a:t>
            </a:r>
            <a:r>
              <a:rPr sz="1333" spc="316" dirty="0">
                <a:solidFill>
                  <a:srgbClr val="5D5B69"/>
                </a:solidFill>
                <a:latin typeface="Arial"/>
                <a:cs typeface="Arial"/>
              </a:rPr>
              <a:t> </a:t>
            </a:r>
            <a:r>
              <a:rPr sz="1200" dirty="0">
                <a:solidFill>
                  <a:srgbClr val="2F283F"/>
                </a:solidFill>
                <a:latin typeface="Arial"/>
                <a:cs typeface="Arial"/>
              </a:rPr>
              <a:t>M</a:t>
            </a:r>
            <a:r>
              <a:rPr sz="1200" dirty="0">
                <a:solidFill>
                  <a:srgbClr val="3D3A4F"/>
                </a:solidFill>
                <a:latin typeface="Arial"/>
                <a:cs typeface="Arial"/>
              </a:rPr>
              <a:t>ob</a:t>
            </a:r>
            <a:r>
              <a:rPr sz="1200" dirty="0">
                <a:solidFill>
                  <a:srgbClr val="46496B"/>
                </a:solidFill>
                <a:latin typeface="Arial"/>
                <a:cs typeface="Arial"/>
              </a:rPr>
              <a:t>i</a:t>
            </a:r>
            <a:r>
              <a:rPr sz="1200" dirty="0">
                <a:solidFill>
                  <a:srgbClr val="5D5B69"/>
                </a:solidFill>
                <a:latin typeface="Arial"/>
                <a:cs typeface="Arial"/>
              </a:rPr>
              <a:t>l</a:t>
            </a:r>
            <a:r>
              <a:rPr sz="1200" dirty="0">
                <a:solidFill>
                  <a:srgbClr val="2F283F"/>
                </a:solidFill>
                <a:latin typeface="Arial"/>
                <a:cs typeface="Arial"/>
              </a:rPr>
              <a:t>e </a:t>
            </a:r>
            <a:r>
              <a:rPr sz="1200" spc="-72" dirty="0">
                <a:solidFill>
                  <a:srgbClr val="2F283F"/>
                </a:solidFill>
                <a:latin typeface="Arial"/>
                <a:cs typeface="Arial"/>
              </a:rPr>
              <a:t> </a:t>
            </a:r>
            <a:r>
              <a:rPr sz="1200" dirty="0">
                <a:solidFill>
                  <a:srgbClr val="3D3A4F"/>
                </a:solidFill>
                <a:latin typeface="Arial"/>
                <a:cs typeface="Arial"/>
              </a:rPr>
              <a:t>L</a:t>
            </a:r>
            <a:r>
              <a:rPr sz="1200" dirty="0">
                <a:solidFill>
                  <a:srgbClr val="2F283F"/>
                </a:solidFill>
                <a:latin typeface="Arial"/>
                <a:cs typeface="Arial"/>
              </a:rPr>
              <a:t>ea</a:t>
            </a:r>
            <a:r>
              <a:rPr sz="1200" dirty="0">
                <a:solidFill>
                  <a:srgbClr val="3D3A4F"/>
                </a:solidFill>
                <a:latin typeface="Arial"/>
                <a:cs typeface="Arial"/>
              </a:rPr>
              <a:t>rn</a:t>
            </a:r>
            <a:r>
              <a:rPr sz="1200" dirty="0">
                <a:solidFill>
                  <a:srgbClr val="466E8E"/>
                </a:solidFill>
                <a:latin typeface="Arial"/>
                <a:cs typeface="Arial"/>
              </a:rPr>
              <a:t>i</a:t>
            </a:r>
            <a:r>
              <a:rPr sz="1200" dirty="0">
                <a:solidFill>
                  <a:srgbClr val="2F283F"/>
                </a:solidFill>
                <a:latin typeface="Arial"/>
                <a:cs typeface="Arial"/>
              </a:rPr>
              <a:t>n</a:t>
            </a:r>
            <a:r>
              <a:rPr sz="1200" dirty="0">
                <a:solidFill>
                  <a:srgbClr val="1F2354"/>
                </a:solidFill>
                <a:latin typeface="Arial"/>
                <a:cs typeface="Arial"/>
              </a:rPr>
              <a:t>g</a:t>
            </a:r>
            <a:endParaRPr sz="1200" dirty="0">
              <a:latin typeface="Arial"/>
              <a:cs typeface="Arial"/>
            </a:endParaRPr>
          </a:p>
          <a:p>
            <a:pPr marL="2868567" marR="5712208" algn="ctr">
              <a:lnSpc>
                <a:spcPct val="95825"/>
              </a:lnSpc>
              <a:spcBef>
                <a:spcPts val="180"/>
              </a:spcBef>
            </a:pPr>
            <a:r>
              <a:rPr sz="1200" dirty="0">
                <a:solidFill>
                  <a:srgbClr val="3D3A4F"/>
                </a:solidFill>
                <a:latin typeface="Arial"/>
                <a:cs typeface="Arial"/>
              </a:rPr>
              <a:t>N</a:t>
            </a:r>
            <a:r>
              <a:rPr sz="1200" dirty="0">
                <a:solidFill>
                  <a:srgbClr val="2F283F"/>
                </a:solidFill>
                <a:latin typeface="Arial"/>
                <a:cs typeface="Arial"/>
              </a:rPr>
              <a:t>e</a:t>
            </a:r>
            <a:r>
              <a:rPr sz="1200" dirty="0">
                <a:solidFill>
                  <a:srgbClr val="3D3A4F"/>
                </a:solidFill>
                <a:latin typeface="Arial"/>
                <a:cs typeface="Arial"/>
              </a:rPr>
              <a:t>twor</a:t>
            </a:r>
            <a:r>
              <a:rPr sz="1200" dirty="0">
                <a:solidFill>
                  <a:srgbClr val="2F283F"/>
                </a:solidFill>
                <a:latin typeface="Arial"/>
                <a:cs typeface="Arial"/>
              </a:rPr>
              <a:t>k</a:t>
            </a:r>
            <a:r>
              <a:rPr sz="1200" dirty="0">
                <a:solidFill>
                  <a:srgbClr val="5D5B69"/>
                </a:solidFill>
                <a:latin typeface="Arial"/>
                <a:cs typeface="Arial"/>
              </a:rPr>
              <a:t>i</a:t>
            </a:r>
            <a:r>
              <a:rPr sz="1200" dirty="0">
                <a:solidFill>
                  <a:srgbClr val="3D3A4F"/>
                </a:solidFill>
                <a:latin typeface="Arial"/>
                <a:cs typeface="Arial"/>
              </a:rPr>
              <a:t>ng                                 </a:t>
            </a:r>
            <a:r>
              <a:rPr sz="1200" spc="300" dirty="0">
                <a:solidFill>
                  <a:srgbClr val="3D3A4F"/>
                </a:solidFill>
                <a:latin typeface="Arial"/>
                <a:cs typeface="Arial"/>
              </a:rPr>
              <a:t> </a:t>
            </a:r>
            <a:r>
              <a:rPr sz="1333" dirty="0">
                <a:solidFill>
                  <a:srgbClr val="5D5B69"/>
                </a:solidFill>
                <a:latin typeface="Arial"/>
                <a:cs typeface="Arial"/>
              </a:rPr>
              <a:t>&gt;</a:t>
            </a:r>
            <a:r>
              <a:rPr sz="1333" spc="268" dirty="0">
                <a:solidFill>
                  <a:srgbClr val="5D5B69"/>
                </a:solidFill>
                <a:latin typeface="Arial"/>
                <a:cs typeface="Arial"/>
              </a:rPr>
              <a:t> </a:t>
            </a:r>
            <a:r>
              <a:rPr sz="1200" dirty="0">
                <a:solidFill>
                  <a:srgbClr val="3D3A4F"/>
                </a:solidFill>
                <a:latin typeface="Arial"/>
                <a:cs typeface="Arial"/>
              </a:rPr>
              <a:t>O</a:t>
            </a:r>
            <a:r>
              <a:rPr sz="1200" dirty="0">
                <a:solidFill>
                  <a:srgbClr val="2F283F"/>
                </a:solidFill>
                <a:latin typeface="Arial"/>
                <a:cs typeface="Arial"/>
              </a:rPr>
              <a:t>n</a:t>
            </a:r>
            <a:r>
              <a:rPr sz="1200" dirty="0">
                <a:solidFill>
                  <a:srgbClr val="072685"/>
                </a:solidFill>
                <a:latin typeface="Arial"/>
                <a:cs typeface="Arial"/>
              </a:rPr>
              <a:t>li</a:t>
            </a:r>
            <a:r>
              <a:rPr sz="1200" dirty="0">
                <a:solidFill>
                  <a:srgbClr val="3D3A4F"/>
                </a:solidFill>
                <a:latin typeface="Arial"/>
                <a:cs typeface="Arial"/>
              </a:rPr>
              <a:t>n</a:t>
            </a:r>
            <a:r>
              <a:rPr sz="1200" dirty="0">
                <a:solidFill>
                  <a:srgbClr val="2F283F"/>
                </a:solidFill>
                <a:latin typeface="Arial"/>
                <a:cs typeface="Arial"/>
              </a:rPr>
              <a:t>e </a:t>
            </a:r>
            <a:r>
              <a:rPr sz="1200" spc="1" dirty="0">
                <a:solidFill>
                  <a:srgbClr val="2F283F"/>
                </a:solidFill>
                <a:latin typeface="Arial"/>
                <a:cs typeface="Arial"/>
              </a:rPr>
              <a:t> </a:t>
            </a:r>
            <a:r>
              <a:rPr sz="1200" dirty="0">
                <a:solidFill>
                  <a:srgbClr val="3D3A4F"/>
                </a:solidFill>
                <a:latin typeface="Arial"/>
                <a:cs typeface="Arial"/>
              </a:rPr>
              <a:t>L</a:t>
            </a:r>
            <a:r>
              <a:rPr sz="1200" dirty="0">
                <a:solidFill>
                  <a:srgbClr val="2F283F"/>
                </a:solidFill>
                <a:latin typeface="Arial"/>
                <a:cs typeface="Arial"/>
              </a:rPr>
              <a:t>e</a:t>
            </a:r>
            <a:r>
              <a:rPr sz="1200" dirty="0">
                <a:solidFill>
                  <a:srgbClr val="1F2354"/>
                </a:solidFill>
                <a:latin typeface="Arial"/>
                <a:cs typeface="Arial"/>
              </a:rPr>
              <a:t>a</a:t>
            </a:r>
            <a:r>
              <a:rPr sz="1200" dirty="0">
                <a:solidFill>
                  <a:srgbClr val="3D3A4F"/>
                </a:solidFill>
                <a:latin typeface="Arial"/>
                <a:cs typeface="Arial"/>
              </a:rPr>
              <a:t>rn</a:t>
            </a:r>
            <a:r>
              <a:rPr sz="1200" dirty="0">
                <a:solidFill>
                  <a:srgbClr val="5D5B69"/>
                </a:solidFill>
                <a:latin typeface="Arial"/>
                <a:cs typeface="Arial"/>
              </a:rPr>
              <a:t>i</a:t>
            </a:r>
            <a:r>
              <a:rPr sz="1200" dirty="0">
                <a:solidFill>
                  <a:srgbClr val="2D123D"/>
                </a:solidFill>
                <a:latin typeface="Arial"/>
                <a:cs typeface="Arial"/>
              </a:rPr>
              <a:t>n</a:t>
            </a:r>
            <a:r>
              <a:rPr sz="1200" dirty="0">
                <a:solidFill>
                  <a:srgbClr val="2F283F"/>
                </a:solidFill>
                <a:latin typeface="Arial"/>
                <a:cs typeface="Arial"/>
              </a:rPr>
              <a:t>g</a:t>
            </a:r>
            <a:endParaRPr sz="1200" dirty="0">
              <a:latin typeface="Arial"/>
              <a:cs typeface="Arial"/>
            </a:endParaRPr>
          </a:p>
          <a:p>
            <a:pPr marL="2723252">
              <a:lnSpc>
                <a:spcPts val="1713"/>
              </a:lnSpc>
              <a:spcBef>
                <a:spcPts val="85"/>
              </a:spcBef>
            </a:pPr>
            <a:r>
              <a:rPr sz="1467" dirty="0">
                <a:solidFill>
                  <a:srgbClr val="5D5B69"/>
                </a:solidFill>
                <a:latin typeface="Arial"/>
                <a:cs typeface="Arial"/>
              </a:rPr>
              <a:t>&gt; </a:t>
            </a:r>
            <a:r>
              <a:rPr sz="1467" spc="56" dirty="0">
                <a:solidFill>
                  <a:srgbClr val="5D5B69"/>
                </a:solidFill>
                <a:latin typeface="Arial"/>
                <a:cs typeface="Arial"/>
              </a:rPr>
              <a:t> </a:t>
            </a:r>
            <a:r>
              <a:rPr sz="1200" dirty="0">
                <a:solidFill>
                  <a:srgbClr val="3D3A4F"/>
                </a:solidFill>
                <a:latin typeface="Arial"/>
                <a:cs typeface="Arial"/>
              </a:rPr>
              <a:t>Sp</a:t>
            </a:r>
            <a:r>
              <a:rPr sz="1200" dirty="0">
                <a:solidFill>
                  <a:srgbClr val="2F283F"/>
                </a:solidFill>
                <a:latin typeface="Arial"/>
                <a:cs typeface="Arial"/>
              </a:rPr>
              <a:t>ee</a:t>
            </a:r>
            <a:r>
              <a:rPr sz="1200" dirty="0">
                <a:solidFill>
                  <a:srgbClr val="3D3A4F"/>
                </a:solidFill>
                <a:latin typeface="Arial"/>
                <a:cs typeface="Arial"/>
              </a:rPr>
              <a:t>ch-to</a:t>
            </a:r>
            <a:r>
              <a:rPr sz="1200" dirty="0">
                <a:solidFill>
                  <a:srgbClr val="261A17"/>
                </a:solidFill>
                <a:latin typeface="Arial"/>
                <a:cs typeface="Arial"/>
              </a:rPr>
              <a:t>-</a:t>
            </a:r>
            <a:r>
              <a:rPr sz="1200" dirty="0">
                <a:solidFill>
                  <a:srgbClr val="3D3A4F"/>
                </a:solidFill>
                <a:latin typeface="Arial"/>
                <a:cs typeface="Arial"/>
              </a:rPr>
              <a:t>S</a:t>
            </a:r>
            <a:r>
              <a:rPr sz="1200" dirty="0">
                <a:solidFill>
                  <a:srgbClr val="2F283F"/>
                </a:solidFill>
                <a:latin typeface="Arial"/>
                <a:cs typeface="Arial"/>
              </a:rPr>
              <a:t>pee</a:t>
            </a:r>
            <a:r>
              <a:rPr sz="1200" dirty="0">
                <a:solidFill>
                  <a:srgbClr val="3D3A4F"/>
                </a:solidFill>
                <a:latin typeface="Arial"/>
                <a:cs typeface="Arial"/>
              </a:rPr>
              <a:t>c</a:t>
            </a:r>
            <a:r>
              <a:rPr sz="1200" dirty="0">
                <a:solidFill>
                  <a:srgbClr val="2F283F"/>
                </a:solidFill>
                <a:latin typeface="Arial"/>
                <a:cs typeface="Arial"/>
              </a:rPr>
              <a:t>h                      </a:t>
            </a:r>
            <a:r>
              <a:rPr sz="1200" spc="-19" dirty="0">
                <a:solidFill>
                  <a:srgbClr val="2F283F"/>
                </a:solidFill>
                <a:latin typeface="Arial"/>
                <a:cs typeface="Arial"/>
              </a:rPr>
              <a:t> </a:t>
            </a:r>
            <a:r>
              <a:rPr sz="1467" dirty="0">
                <a:solidFill>
                  <a:srgbClr val="5D5B69"/>
                </a:solidFill>
                <a:latin typeface="Times New Roman"/>
                <a:cs typeface="Times New Roman"/>
              </a:rPr>
              <a:t>&gt;</a:t>
            </a:r>
            <a:r>
              <a:rPr sz="1467" spc="184" dirty="0">
                <a:solidFill>
                  <a:srgbClr val="5D5B69"/>
                </a:solidFill>
                <a:latin typeface="Times New Roman"/>
                <a:cs typeface="Times New Roman"/>
              </a:rPr>
              <a:t> </a:t>
            </a:r>
            <a:r>
              <a:rPr sz="1200" dirty="0">
                <a:solidFill>
                  <a:srgbClr val="2D123D"/>
                </a:solidFill>
                <a:latin typeface="Arial"/>
                <a:cs typeface="Arial"/>
              </a:rPr>
              <a:t>V</a:t>
            </a:r>
            <a:r>
              <a:rPr sz="1200" dirty="0">
                <a:solidFill>
                  <a:srgbClr val="46496B"/>
                </a:solidFill>
                <a:latin typeface="Arial"/>
                <a:cs typeface="Arial"/>
              </a:rPr>
              <a:t>i</a:t>
            </a:r>
            <a:r>
              <a:rPr sz="1200" dirty="0">
                <a:solidFill>
                  <a:srgbClr val="3D3A4F"/>
                </a:solidFill>
                <a:latin typeface="Arial"/>
                <a:cs typeface="Arial"/>
              </a:rPr>
              <a:t>rtua</a:t>
            </a:r>
            <a:r>
              <a:rPr sz="1200" dirty="0">
                <a:solidFill>
                  <a:srgbClr val="1F3479"/>
                </a:solidFill>
                <a:latin typeface="Arial"/>
                <a:cs typeface="Arial"/>
              </a:rPr>
              <a:t>l </a:t>
            </a:r>
            <a:r>
              <a:rPr sz="1200" spc="33" dirty="0">
                <a:solidFill>
                  <a:srgbClr val="1F3479"/>
                </a:solidFill>
                <a:latin typeface="Arial"/>
                <a:cs typeface="Arial"/>
              </a:rPr>
              <a:t> </a:t>
            </a:r>
            <a:r>
              <a:rPr sz="1200" dirty="0">
                <a:solidFill>
                  <a:srgbClr val="3D3A4F"/>
                </a:solidFill>
                <a:latin typeface="Arial"/>
                <a:cs typeface="Arial"/>
              </a:rPr>
              <a:t>an</a:t>
            </a:r>
            <a:r>
              <a:rPr sz="1200" dirty="0">
                <a:solidFill>
                  <a:srgbClr val="2F283F"/>
                </a:solidFill>
                <a:latin typeface="Arial"/>
                <a:cs typeface="Arial"/>
              </a:rPr>
              <a:t>d</a:t>
            </a:r>
            <a:r>
              <a:rPr sz="1200" spc="159" dirty="0">
                <a:solidFill>
                  <a:srgbClr val="2F283F"/>
                </a:solidFill>
                <a:latin typeface="Arial"/>
                <a:cs typeface="Arial"/>
              </a:rPr>
              <a:t> </a:t>
            </a:r>
            <a:r>
              <a:rPr sz="1200" dirty="0">
                <a:solidFill>
                  <a:srgbClr val="3D3A4F"/>
                </a:solidFill>
                <a:latin typeface="Arial"/>
                <a:cs typeface="Arial"/>
              </a:rPr>
              <a:t>R</a:t>
            </a:r>
            <a:r>
              <a:rPr sz="1200" dirty="0">
                <a:solidFill>
                  <a:srgbClr val="2F283F"/>
                </a:solidFill>
                <a:latin typeface="Arial"/>
                <a:cs typeface="Arial"/>
              </a:rPr>
              <a:t>e</a:t>
            </a:r>
            <a:r>
              <a:rPr sz="1200" dirty="0">
                <a:solidFill>
                  <a:srgbClr val="1F2354"/>
                </a:solidFill>
                <a:latin typeface="Arial"/>
                <a:cs typeface="Arial"/>
              </a:rPr>
              <a:t>m</a:t>
            </a:r>
            <a:r>
              <a:rPr sz="1200" dirty="0">
                <a:solidFill>
                  <a:srgbClr val="3D3A4F"/>
                </a:solidFill>
                <a:latin typeface="Arial"/>
                <a:cs typeface="Arial"/>
              </a:rPr>
              <a:t>o</a:t>
            </a:r>
            <a:r>
              <a:rPr sz="1200" dirty="0">
                <a:solidFill>
                  <a:srgbClr val="2D123D"/>
                </a:solidFill>
                <a:latin typeface="Arial"/>
                <a:cs typeface="Arial"/>
              </a:rPr>
              <a:t>t</a:t>
            </a:r>
            <a:r>
              <a:rPr sz="1200" dirty="0">
                <a:solidFill>
                  <a:srgbClr val="2F283F"/>
                </a:solidFill>
                <a:latin typeface="Arial"/>
                <a:cs typeface="Arial"/>
              </a:rPr>
              <a:t>e</a:t>
            </a:r>
            <a:endParaRPr sz="1200" dirty="0">
              <a:latin typeface="Arial"/>
              <a:cs typeface="Arial"/>
            </a:endParaRPr>
          </a:p>
          <a:p>
            <a:pPr marL="2864368" marR="5967484" algn="ctr">
              <a:lnSpc>
                <a:spcPct val="95825"/>
              </a:lnSpc>
              <a:spcBef>
                <a:spcPts val="147"/>
              </a:spcBef>
            </a:pPr>
            <a:r>
              <a:rPr sz="1200" dirty="0">
                <a:solidFill>
                  <a:srgbClr val="2D123D"/>
                </a:solidFill>
                <a:latin typeface="Arial"/>
                <a:cs typeface="Arial"/>
              </a:rPr>
              <a:t>T</a:t>
            </a:r>
            <a:r>
              <a:rPr sz="1200" dirty="0">
                <a:solidFill>
                  <a:srgbClr val="2F283F"/>
                </a:solidFill>
                <a:latin typeface="Arial"/>
                <a:cs typeface="Arial"/>
              </a:rPr>
              <a:t>ra</a:t>
            </a:r>
            <a:r>
              <a:rPr sz="1200" dirty="0">
                <a:solidFill>
                  <a:srgbClr val="3D3A4F"/>
                </a:solidFill>
                <a:latin typeface="Arial"/>
                <a:cs typeface="Arial"/>
              </a:rPr>
              <a:t>n</a:t>
            </a:r>
            <a:r>
              <a:rPr sz="1200" dirty="0">
                <a:solidFill>
                  <a:srgbClr val="2F283F"/>
                </a:solidFill>
                <a:latin typeface="Arial"/>
                <a:cs typeface="Arial"/>
              </a:rPr>
              <a:t>s</a:t>
            </a:r>
            <a:r>
              <a:rPr sz="1200" dirty="0">
                <a:solidFill>
                  <a:srgbClr val="1F3479"/>
                </a:solidFill>
                <a:latin typeface="Arial"/>
                <a:cs typeface="Arial"/>
              </a:rPr>
              <a:t>l</a:t>
            </a:r>
            <a:r>
              <a:rPr sz="1200" dirty="0">
                <a:solidFill>
                  <a:srgbClr val="2F283F"/>
                </a:solidFill>
                <a:latin typeface="Arial"/>
                <a:cs typeface="Arial"/>
              </a:rPr>
              <a:t>a</a:t>
            </a:r>
            <a:r>
              <a:rPr sz="1200" dirty="0">
                <a:solidFill>
                  <a:srgbClr val="3D3A4F"/>
                </a:solidFill>
                <a:latin typeface="Arial"/>
                <a:cs typeface="Arial"/>
              </a:rPr>
              <a:t>t</a:t>
            </a:r>
            <a:r>
              <a:rPr sz="1200" dirty="0">
                <a:solidFill>
                  <a:srgbClr val="5D5B69"/>
                </a:solidFill>
                <a:latin typeface="Arial"/>
                <a:cs typeface="Arial"/>
              </a:rPr>
              <a:t>i</a:t>
            </a:r>
            <a:r>
              <a:rPr sz="1200" dirty="0">
                <a:solidFill>
                  <a:srgbClr val="3D3A4F"/>
                </a:solidFill>
                <a:latin typeface="Arial"/>
                <a:cs typeface="Arial"/>
              </a:rPr>
              <a:t>o</a:t>
            </a:r>
            <a:r>
              <a:rPr sz="1200" dirty="0">
                <a:solidFill>
                  <a:srgbClr val="1F2354"/>
                </a:solidFill>
                <a:latin typeface="Arial"/>
                <a:cs typeface="Arial"/>
              </a:rPr>
              <a:t>n                                        </a:t>
            </a:r>
            <a:r>
              <a:rPr sz="1200" spc="-85" dirty="0">
                <a:solidFill>
                  <a:srgbClr val="1F2354"/>
                </a:solidFill>
                <a:latin typeface="Arial"/>
                <a:cs typeface="Arial"/>
              </a:rPr>
              <a:t> </a:t>
            </a:r>
            <a:r>
              <a:rPr sz="1200" dirty="0">
                <a:solidFill>
                  <a:srgbClr val="1F0238"/>
                </a:solidFill>
                <a:latin typeface="Arial"/>
                <a:cs typeface="Arial"/>
              </a:rPr>
              <a:t>L</a:t>
            </a:r>
            <a:r>
              <a:rPr sz="1200" dirty="0">
                <a:solidFill>
                  <a:srgbClr val="3D3A4F"/>
                </a:solidFill>
                <a:latin typeface="Arial"/>
                <a:cs typeface="Arial"/>
              </a:rPr>
              <a:t>abo</a:t>
            </a:r>
            <a:r>
              <a:rPr sz="1200" dirty="0">
                <a:solidFill>
                  <a:srgbClr val="1F2354"/>
                </a:solidFill>
                <a:latin typeface="Arial"/>
                <a:cs typeface="Arial"/>
              </a:rPr>
              <a:t>r</a:t>
            </a:r>
            <a:r>
              <a:rPr sz="1200" dirty="0">
                <a:solidFill>
                  <a:srgbClr val="3D3A4F"/>
                </a:solidFill>
                <a:latin typeface="Arial"/>
                <a:cs typeface="Arial"/>
              </a:rPr>
              <a:t>a</a:t>
            </a:r>
            <a:r>
              <a:rPr sz="1200" dirty="0">
                <a:solidFill>
                  <a:srgbClr val="1F0238"/>
                </a:solidFill>
                <a:latin typeface="Arial"/>
                <a:cs typeface="Arial"/>
              </a:rPr>
              <a:t>t</a:t>
            </a:r>
            <a:r>
              <a:rPr sz="1200" dirty="0">
                <a:solidFill>
                  <a:srgbClr val="3D3A4F"/>
                </a:solidFill>
                <a:latin typeface="Arial"/>
                <a:cs typeface="Arial"/>
              </a:rPr>
              <a:t>or</a:t>
            </a:r>
            <a:r>
              <a:rPr sz="1200" dirty="0">
                <a:solidFill>
                  <a:srgbClr val="313F75"/>
                </a:solidFill>
                <a:latin typeface="Arial"/>
                <a:cs typeface="Arial"/>
              </a:rPr>
              <a:t>i</a:t>
            </a:r>
            <a:r>
              <a:rPr sz="1200" dirty="0">
                <a:solidFill>
                  <a:srgbClr val="2F283F"/>
                </a:solidFill>
                <a:latin typeface="Arial"/>
                <a:cs typeface="Arial"/>
              </a:rPr>
              <a:t>e</a:t>
            </a:r>
            <a:r>
              <a:rPr sz="1200" dirty="0">
                <a:solidFill>
                  <a:srgbClr val="3D3A4F"/>
                </a:solidFill>
                <a:latin typeface="Arial"/>
                <a:cs typeface="Arial"/>
              </a:rPr>
              <a:t>s</a:t>
            </a:r>
            <a:endParaRPr sz="1200" dirty="0">
              <a:latin typeface="Arial"/>
              <a:cs typeface="Arial"/>
            </a:endParaRPr>
          </a:p>
          <a:p>
            <a:pPr marL="2723251">
              <a:lnSpc>
                <a:spcPct val="95825"/>
              </a:lnSpc>
              <a:spcBef>
                <a:spcPts val="87"/>
              </a:spcBef>
            </a:pPr>
            <a:r>
              <a:rPr sz="1467" dirty="0">
                <a:solidFill>
                  <a:srgbClr val="5D5B69"/>
                </a:solidFill>
                <a:latin typeface="Arial"/>
                <a:cs typeface="Arial"/>
              </a:rPr>
              <a:t>&gt; </a:t>
            </a:r>
            <a:r>
              <a:rPr sz="1467" spc="16" dirty="0">
                <a:solidFill>
                  <a:srgbClr val="5D5B69"/>
                </a:solidFill>
                <a:latin typeface="Arial"/>
                <a:cs typeface="Arial"/>
              </a:rPr>
              <a:t> </a:t>
            </a:r>
            <a:r>
              <a:rPr sz="1200" dirty="0">
                <a:solidFill>
                  <a:srgbClr val="2F283F"/>
                </a:solidFill>
                <a:latin typeface="Arial"/>
                <a:cs typeface="Arial"/>
              </a:rPr>
              <a:t>V</a:t>
            </a:r>
            <a:r>
              <a:rPr sz="1200" dirty="0">
                <a:solidFill>
                  <a:srgbClr val="5D5B69"/>
                </a:solidFill>
                <a:latin typeface="Arial"/>
                <a:cs typeface="Arial"/>
              </a:rPr>
              <a:t>i</a:t>
            </a:r>
            <a:r>
              <a:rPr sz="1200" dirty="0">
                <a:solidFill>
                  <a:srgbClr val="2D123D"/>
                </a:solidFill>
                <a:latin typeface="Arial"/>
                <a:cs typeface="Arial"/>
              </a:rPr>
              <a:t>r</a:t>
            </a:r>
            <a:r>
              <a:rPr sz="1200" dirty="0">
                <a:solidFill>
                  <a:srgbClr val="2F283F"/>
                </a:solidFill>
                <a:latin typeface="Arial"/>
                <a:cs typeface="Arial"/>
              </a:rPr>
              <a:t>tua</a:t>
            </a:r>
            <a:r>
              <a:rPr sz="1200" dirty="0">
                <a:solidFill>
                  <a:srgbClr val="5D5B69"/>
                </a:solidFill>
                <a:latin typeface="Arial"/>
                <a:cs typeface="Arial"/>
              </a:rPr>
              <a:t>l </a:t>
            </a:r>
            <a:r>
              <a:rPr sz="1200" spc="-25" dirty="0">
                <a:solidFill>
                  <a:srgbClr val="5D5B69"/>
                </a:solidFill>
                <a:latin typeface="Arial"/>
                <a:cs typeface="Arial"/>
              </a:rPr>
              <a:t> </a:t>
            </a:r>
            <a:r>
              <a:rPr sz="1200" dirty="0">
                <a:solidFill>
                  <a:srgbClr val="2F283F"/>
                </a:solidFill>
                <a:latin typeface="Arial"/>
                <a:cs typeface="Arial"/>
              </a:rPr>
              <a:t>A</a:t>
            </a:r>
            <a:r>
              <a:rPr sz="1200" dirty="0">
                <a:solidFill>
                  <a:srgbClr val="3D3A4F"/>
                </a:solidFill>
                <a:latin typeface="Arial"/>
                <a:cs typeface="Arial"/>
              </a:rPr>
              <a:t>ss</a:t>
            </a:r>
            <a:r>
              <a:rPr sz="1200" dirty="0">
                <a:solidFill>
                  <a:srgbClr val="5D5B69"/>
                </a:solidFill>
                <a:latin typeface="Arial"/>
                <a:cs typeface="Arial"/>
              </a:rPr>
              <a:t>i</a:t>
            </a:r>
            <a:r>
              <a:rPr sz="1200" dirty="0">
                <a:solidFill>
                  <a:srgbClr val="3D3A4F"/>
                </a:solidFill>
                <a:latin typeface="Arial"/>
                <a:cs typeface="Arial"/>
              </a:rPr>
              <a:t>sta</a:t>
            </a:r>
            <a:r>
              <a:rPr sz="1200" dirty="0">
                <a:solidFill>
                  <a:srgbClr val="5D5B69"/>
                </a:solidFill>
                <a:latin typeface="Arial"/>
                <a:cs typeface="Arial"/>
              </a:rPr>
              <a:t>n</a:t>
            </a:r>
            <a:r>
              <a:rPr sz="1200" dirty="0">
                <a:solidFill>
                  <a:srgbClr val="3D3A4F"/>
                </a:solidFill>
                <a:latin typeface="Arial"/>
                <a:cs typeface="Arial"/>
              </a:rPr>
              <a:t>t</a:t>
            </a:r>
            <a:r>
              <a:rPr sz="1200" dirty="0">
                <a:solidFill>
                  <a:srgbClr val="2F283F"/>
                </a:solidFill>
                <a:latin typeface="Arial"/>
                <a:cs typeface="Arial"/>
              </a:rPr>
              <a:t>s</a:t>
            </a:r>
            <a:endParaRPr sz="1200" dirty="0">
              <a:latin typeface="Arial"/>
              <a:cs typeface="Arial"/>
            </a:endParaRPr>
          </a:p>
          <a:p>
            <a:pPr marL="2723251">
              <a:lnSpc>
                <a:spcPct val="95825"/>
              </a:lnSpc>
              <a:spcBef>
                <a:spcPts val="120"/>
              </a:spcBef>
            </a:pPr>
            <a:r>
              <a:rPr sz="1333" dirty="0">
                <a:solidFill>
                  <a:srgbClr val="5D5B69"/>
                </a:solidFill>
                <a:latin typeface="Times New Roman"/>
                <a:cs typeface="Times New Roman"/>
              </a:rPr>
              <a:t>&gt;</a:t>
            </a:r>
            <a:r>
              <a:rPr sz="1333" spc="293" dirty="0">
                <a:solidFill>
                  <a:srgbClr val="5D5B69"/>
                </a:solidFill>
                <a:latin typeface="Times New Roman"/>
                <a:cs typeface="Times New Roman"/>
              </a:rPr>
              <a:t> </a:t>
            </a:r>
            <a:r>
              <a:rPr sz="1200" dirty="0">
                <a:solidFill>
                  <a:srgbClr val="2F283F"/>
                </a:solidFill>
                <a:latin typeface="Arial"/>
                <a:cs typeface="Arial"/>
              </a:rPr>
              <a:t>W</a:t>
            </a:r>
            <a:r>
              <a:rPr sz="1200" dirty="0">
                <a:solidFill>
                  <a:srgbClr val="2D123D"/>
                </a:solidFill>
                <a:latin typeface="Arial"/>
                <a:cs typeface="Arial"/>
              </a:rPr>
              <a:t>i</a:t>
            </a:r>
            <a:r>
              <a:rPr sz="1200" dirty="0">
                <a:solidFill>
                  <a:srgbClr val="3D3A4F"/>
                </a:solidFill>
                <a:latin typeface="Arial"/>
                <a:cs typeface="Arial"/>
              </a:rPr>
              <a:t>r</a:t>
            </a:r>
            <a:r>
              <a:rPr sz="1200" dirty="0">
                <a:solidFill>
                  <a:srgbClr val="2F283F"/>
                </a:solidFill>
                <a:latin typeface="Arial"/>
                <a:cs typeface="Arial"/>
              </a:rPr>
              <a:t>e</a:t>
            </a:r>
            <a:r>
              <a:rPr sz="1200" dirty="0">
                <a:solidFill>
                  <a:srgbClr val="5D5B69"/>
                </a:solidFill>
                <a:latin typeface="Arial"/>
                <a:cs typeface="Arial"/>
              </a:rPr>
              <a:t>l</a:t>
            </a:r>
            <a:r>
              <a:rPr sz="1200" dirty="0">
                <a:solidFill>
                  <a:srgbClr val="2F283F"/>
                </a:solidFill>
                <a:latin typeface="Arial"/>
                <a:cs typeface="Arial"/>
              </a:rPr>
              <a:t>ess </a:t>
            </a:r>
            <a:r>
              <a:rPr sz="1200" spc="105" dirty="0">
                <a:solidFill>
                  <a:srgbClr val="2F283F"/>
                </a:solidFill>
                <a:latin typeface="Arial"/>
                <a:cs typeface="Arial"/>
              </a:rPr>
              <a:t> </a:t>
            </a:r>
            <a:r>
              <a:rPr sz="1200" dirty="0">
                <a:solidFill>
                  <a:srgbClr val="3D3A4F"/>
                </a:solidFill>
                <a:latin typeface="Arial"/>
                <a:cs typeface="Arial"/>
              </a:rPr>
              <a:t>P</a:t>
            </a:r>
            <a:r>
              <a:rPr sz="1200" dirty="0">
                <a:solidFill>
                  <a:srgbClr val="2F283F"/>
                </a:solidFill>
                <a:latin typeface="Arial"/>
                <a:cs typeface="Arial"/>
              </a:rPr>
              <a:t>owe</a:t>
            </a:r>
            <a:r>
              <a:rPr sz="1200" dirty="0">
                <a:solidFill>
                  <a:srgbClr val="3D3A4F"/>
                </a:solidFill>
                <a:latin typeface="Arial"/>
                <a:cs typeface="Arial"/>
              </a:rPr>
              <a:t>r</a:t>
            </a:r>
            <a:endParaRPr sz="1200" dirty="0">
              <a:latin typeface="Arial"/>
              <a:cs typeface="Arial"/>
            </a:endParaRPr>
          </a:p>
          <a:p>
            <a:pPr marL="5595479">
              <a:lnSpc>
                <a:spcPct val="98958"/>
              </a:lnSpc>
              <a:spcBef>
                <a:spcPts val="3096"/>
              </a:spcBef>
            </a:pPr>
            <a:r>
              <a:rPr sz="867" spc="12" dirty="0">
                <a:solidFill>
                  <a:srgbClr val="FFFFFF"/>
                </a:solidFill>
                <a:latin typeface="Bernard MT Condensed"/>
                <a:cs typeface="Bernard MT Condensed"/>
              </a:rPr>
              <a:t>OP</a:t>
            </a:r>
            <a:r>
              <a:rPr sz="867" spc="-19" dirty="0">
                <a:solidFill>
                  <a:srgbClr val="FFFFFF"/>
                </a:solidFill>
                <a:latin typeface="Bernard MT Condensed"/>
                <a:cs typeface="Bernard MT Condensed"/>
              </a:rPr>
              <a:t>T</a:t>
            </a:r>
            <a:r>
              <a:rPr sz="867" spc="-59" dirty="0">
                <a:solidFill>
                  <a:srgbClr val="FFFFFF"/>
                </a:solidFill>
                <a:latin typeface="Bernard MT Condensed"/>
                <a:cs typeface="Bernard MT Condensed"/>
              </a:rPr>
              <a:t>I</a:t>
            </a:r>
            <a:r>
              <a:rPr sz="867" spc="-25" dirty="0">
                <a:solidFill>
                  <a:srgbClr val="FFFFFF"/>
                </a:solidFill>
                <a:latin typeface="Bernard MT Condensed"/>
                <a:cs typeface="Bernard MT Condensed"/>
              </a:rPr>
              <a:t>M</a:t>
            </a:r>
            <a:r>
              <a:rPr sz="867" spc="-33" dirty="0">
                <a:solidFill>
                  <a:srgbClr val="FFFFFF"/>
                </a:solidFill>
                <a:latin typeface="Bernard MT Condensed"/>
                <a:cs typeface="Bernard MT Condensed"/>
              </a:rPr>
              <a:t>A</a:t>
            </a:r>
            <a:r>
              <a:rPr sz="867" spc="-39" dirty="0">
                <a:solidFill>
                  <a:srgbClr val="FFFFFF"/>
                </a:solidFill>
                <a:latin typeface="Bernard MT Condensed"/>
                <a:cs typeface="Bernard MT Condensed"/>
              </a:rPr>
              <a:t>S</a:t>
            </a:r>
            <a:r>
              <a:rPr sz="867" spc="-59" dirty="0">
                <a:solidFill>
                  <a:srgbClr val="FFFFFF"/>
                </a:solidFill>
                <a:latin typeface="Bernard MT Condensed"/>
                <a:cs typeface="Bernard MT Condensed"/>
              </a:rPr>
              <a:t>I</a:t>
            </a:r>
            <a:r>
              <a:rPr sz="867" dirty="0">
                <a:solidFill>
                  <a:srgbClr val="FFFFFF"/>
                </a:solidFill>
                <a:latin typeface="Bernard MT Condensed"/>
                <a:cs typeface="Bernard MT Condensed"/>
              </a:rPr>
              <a:t>,  </a:t>
            </a:r>
            <a:r>
              <a:rPr sz="867" spc="35" dirty="0">
                <a:solidFill>
                  <a:srgbClr val="FFFFFF"/>
                </a:solidFill>
                <a:latin typeface="Bernard MT Condensed"/>
                <a:cs typeface="Bernard MT Condensed"/>
              </a:rPr>
              <a:t> </a:t>
            </a:r>
            <a:r>
              <a:rPr sz="867" spc="-59" dirty="0">
                <a:solidFill>
                  <a:srgbClr val="FFFFFF"/>
                </a:solidFill>
                <a:latin typeface="Bernard MT Condensed"/>
                <a:cs typeface="Bernard MT Condensed"/>
              </a:rPr>
              <a:t>I</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P</a:t>
            </a:r>
            <a:r>
              <a:rPr sz="867" spc="33" dirty="0">
                <a:solidFill>
                  <a:srgbClr val="FFFFFF"/>
                </a:solidFill>
                <a:latin typeface="Bernard MT Condensed"/>
                <a:cs typeface="Bernard MT Condensed"/>
              </a:rPr>
              <a:t>L</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N</a:t>
            </a:r>
            <a:r>
              <a:rPr sz="867" spc="-19" dirty="0">
                <a:solidFill>
                  <a:srgbClr val="FFFFFF"/>
                </a:solidFill>
                <a:latin typeface="Bernard MT Condensed"/>
                <a:cs typeface="Bernard MT Condensed"/>
              </a:rPr>
              <a:t>T</a:t>
            </a:r>
            <a:r>
              <a:rPr sz="867" spc="-33" dirty="0">
                <a:solidFill>
                  <a:srgbClr val="FFFFFF"/>
                </a:solidFill>
                <a:latin typeface="Bernard MT Condensed"/>
                <a:cs typeface="Bernard MT Condensed"/>
              </a:rPr>
              <a:t>A</a:t>
            </a:r>
            <a:r>
              <a:rPr sz="867" spc="-39" dirty="0">
                <a:solidFill>
                  <a:srgbClr val="FFFFFF"/>
                </a:solidFill>
                <a:latin typeface="Bernard MT Condensed"/>
                <a:cs typeface="Bernard MT Condensed"/>
              </a:rPr>
              <a:t>S</a:t>
            </a:r>
            <a:r>
              <a:rPr sz="867" dirty="0">
                <a:solidFill>
                  <a:srgbClr val="FFFFFF"/>
                </a:solidFill>
                <a:latin typeface="Bernard MT Condensed"/>
                <a:cs typeface="Bernard MT Condensed"/>
              </a:rPr>
              <a:t>I  </a:t>
            </a:r>
            <a:r>
              <a:rPr sz="867" spc="47" dirty="0">
                <a:solidFill>
                  <a:srgbClr val="FFFFFF"/>
                </a:solidFill>
                <a:latin typeface="Bernard MT Condensed"/>
                <a:cs typeface="Bernard MT Condensed"/>
              </a:rPr>
              <a:t> </a:t>
            </a:r>
            <a:r>
              <a:rPr sz="867" spc="19" dirty="0">
                <a:solidFill>
                  <a:srgbClr val="FFFFFF"/>
                </a:solidFill>
                <a:latin typeface="Bernard MT Condensed"/>
                <a:cs typeface="Bernard MT Condensed"/>
              </a:rPr>
              <a:t>K</a:t>
            </a:r>
            <a:r>
              <a:rPr sz="867" spc="12" dirty="0">
                <a:solidFill>
                  <a:srgbClr val="FFFFFF"/>
                </a:solidFill>
                <a:latin typeface="Bernard MT Condensed"/>
                <a:cs typeface="Bernard MT Condensed"/>
              </a:rPr>
              <a:t>O</a:t>
            </a:r>
            <a:r>
              <a:rPr sz="867" spc="-12" dirty="0">
                <a:solidFill>
                  <a:srgbClr val="FFFFFF"/>
                </a:solidFill>
                <a:latin typeface="Bernard MT Condensed"/>
                <a:cs typeface="Bernard MT Condensed"/>
              </a:rPr>
              <a:t>N</a:t>
            </a:r>
            <a:r>
              <a:rPr sz="867" spc="-39" dirty="0">
                <a:solidFill>
                  <a:srgbClr val="FFFFFF"/>
                </a:solidFill>
                <a:latin typeface="Bernard MT Condensed"/>
                <a:cs typeface="Bernard MT Condensed"/>
              </a:rPr>
              <a:t>S</a:t>
            </a:r>
            <a:r>
              <a:rPr sz="867" spc="25" dirty="0">
                <a:solidFill>
                  <a:srgbClr val="FFFFFF"/>
                </a:solidFill>
                <a:latin typeface="Bernard MT Condensed"/>
                <a:cs typeface="Bernard MT Condensed"/>
              </a:rPr>
              <a:t>E</a:t>
            </a:r>
            <a:r>
              <a:rPr sz="867" dirty="0">
                <a:solidFill>
                  <a:srgbClr val="FFFFFF"/>
                </a:solidFill>
                <a:latin typeface="Bernard MT Condensed"/>
                <a:cs typeface="Bernard MT Condensed"/>
              </a:rPr>
              <a:t>P</a:t>
            </a:r>
            <a:r>
              <a:rPr sz="867" spc="173" dirty="0">
                <a:solidFill>
                  <a:srgbClr val="FFFFFF"/>
                </a:solidFill>
                <a:latin typeface="Bernard MT Condensed"/>
                <a:cs typeface="Bernard MT Condensed"/>
              </a:rPr>
              <a:t> </a:t>
            </a:r>
            <a:r>
              <a:rPr sz="867" spc="12" dirty="0">
                <a:solidFill>
                  <a:srgbClr val="FFFFFF"/>
                </a:solidFill>
                <a:latin typeface="Bernard MT Condensed"/>
                <a:cs typeface="Bernard MT Condensed"/>
              </a:rPr>
              <a:t>P</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B</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L</a:t>
            </a:r>
            <a:r>
              <a:rPr sz="867" spc="-33" dirty="0">
                <a:solidFill>
                  <a:srgbClr val="FFFFFF"/>
                </a:solidFill>
                <a:latin typeface="Bernard MT Condensed"/>
                <a:cs typeface="Bernard MT Condensed"/>
              </a:rPr>
              <a:t>A</a:t>
            </a:r>
            <a:r>
              <a:rPr sz="867" spc="-72" dirty="0">
                <a:solidFill>
                  <a:srgbClr val="FFFFFF"/>
                </a:solidFill>
                <a:latin typeface="Bernard MT Condensed"/>
                <a:cs typeface="Bernard MT Condensed"/>
              </a:rPr>
              <a:t>J</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N  </a:t>
            </a:r>
            <a:r>
              <a:rPr sz="867" spc="5" dirty="0">
                <a:solidFill>
                  <a:srgbClr val="FFFFFF"/>
                </a:solidFill>
                <a:latin typeface="Bernard MT Condensed"/>
                <a:cs typeface="Bernard MT Condensed"/>
              </a:rPr>
              <a:t> </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OD</a:t>
            </a:r>
            <a:r>
              <a:rPr sz="867" spc="25" dirty="0">
                <a:solidFill>
                  <a:srgbClr val="FFFFFF"/>
                </a:solidFill>
                <a:latin typeface="Bernard MT Condensed"/>
                <a:cs typeface="Bernard MT Condensed"/>
              </a:rPr>
              <a:t>E</a:t>
            </a:r>
            <a:r>
              <a:rPr sz="867" dirty="0">
                <a:solidFill>
                  <a:srgbClr val="FFFFFF"/>
                </a:solidFill>
                <a:latin typeface="Bernard MT Condensed"/>
                <a:cs typeface="Bernard MT Condensed"/>
              </a:rPr>
              <a:t>L</a:t>
            </a:r>
            <a:r>
              <a:rPr sz="867" spc="84" dirty="0">
                <a:solidFill>
                  <a:srgbClr val="FFFFFF"/>
                </a:solidFill>
                <a:latin typeface="Bernard MT Condensed"/>
                <a:cs typeface="Bernard MT Condensed"/>
              </a:rPr>
              <a:t> </a:t>
            </a:r>
            <a:r>
              <a:rPr sz="867" spc="12" dirty="0">
                <a:solidFill>
                  <a:srgbClr val="FFFFFF"/>
                </a:solidFill>
                <a:latin typeface="Bernard MT Condensed"/>
                <a:cs typeface="Bernard MT Condensed"/>
              </a:rPr>
              <a:t>D</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59" dirty="0">
                <a:solidFill>
                  <a:srgbClr val="FFFFFF"/>
                </a:solidFill>
                <a:latin typeface="Bernard MT Condensed"/>
                <a:cs typeface="Bernard MT Condensed"/>
              </a:rPr>
              <a:t>I</a:t>
            </a:r>
            <a:r>
              <a:rPr sz="867" spc="-12" dirty="0">
                <a:solidFill>
                  <a:srgbClr val="FFFFFF"/>
                </a:solidFill>
                <a:latin typeface="Bernard MT Condensed"/>
                <a:cs typeface="Bernard MT Condensed"/>
              </a:rPr>
              <a:t>N</a:t>
            </a:r>
            <a:r>
              <a:rPr sz="867" dirty="0">
                <a:solidFill>
                  <a:srgbClr val="FFFFFF"/>
                </a:solidFill>
                <a:latin typeface="Bernard MT Condensed"/>
                <a:cs typeface="Bernard MT Condensed"/>
              </a:rPr>
              <a:t>G </a:t>
            </a:r>
            <a:r>
              <a:rPr sz="867" spc="63" dirty="0">
                <a:solidFill>
                  <a:srgbClr val="FFFFFF"/>
                </a:solidFill>
                <a:latin typeface="Bernard MT Condensed"/>
                <a:cs typeface="Bernard MT Condensed"/>
              </a:rPr>
              <a:t> </a:t>
            </a:r>
            <a:r>
              <a:rPr sz="867" spc="-39" dirty="0">
                <a:solidFill>
                  <a:srgbClr val="FFFFFF"/>
                </a:solidFill>
                <a:latin typeface="Bernard MT Condensed"/>
                <a:cs typeface="Bernard MT Condensed"/>
              </a:rPr>
              <a:t>S</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B</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G</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I </a:t>
            </a:r>
            <a:r>
              <a:rPr sz="867" spc="1" dirty="0">
                <a:solidFill>
                  <a:srgbClr val="FFFFFF"/>
                </a:solidFill>
                <a:latin typeface="Bernard MT Condensed"/>
                <a:cs typeface="Bernard MT Condensed"/>
              </a:rPr>
              <a:t> </a:t>
            </a:r>
            <a:r>
              <a:rPr sz="867" spc="-33" dirty="0">
                <a:solidFill>
                  <a:srgbClr val="FFFFFF"/>
                </a:solidFill>
                <a:latin typeface="Bernard MT Condensed"/>
                <a:cs typeface="Bernard MT Condensed"/>
              </a:rPr>
              <a:t>A</a:t>
            </a:r>
            <a:r>
              <a:rPr sz="867" spc="33" dirty="0">
                <a:solidFill>
                  <a:srgbClr val="FFFFFF"/>
                </a:solidFill>
                <a:latin typeface="Bernard MT Condensed"/>
                <a:cs typeface="Bernard MT Condensed"/>
              </a:rPr>
              <a:t>L</a:t>
            </a:r>
            <a:r>
              <a:rPr sz="867" spc="-19" dirty="0">
                <a:solidFill>
                  <a:srgbClr val="FFFFFF"/>
                </a:solidFill>
                <a:latin typeface="Bernard MT Condensed"/>
                <a:cs typeface="Bernard MT Condensed"/>
              </a:rPr>
              <a:t>T</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R</a:t>
            </a:r>
            <a:r>
              <a:rPr sz="867" spc="-12" dirty="0">
                <a:solidFill>
                  <a:srgbClr val="FFFFFF"/>
                </a:solidFill>
                <a:latin typeface="Bernard MT Condensed"/>
                <a:cs typeface="Bernard MT Condensed"/>
              </a:rPr>
              <a:t>N</a:t>
            </a:r>
            <a:r>
              <a:rPr sz="867" spc="-33" dirty="0">
                <a:solidFill>
                  <a:srgbClr val="FFFFFF"/>
                </a:solidFill>
                <a:latin typeface="Bernard MT Condensed"/>
                <a:cs typeface="Bernard MT Condensed"/>
              </a:rPr>
              <a:t>A</a:t>
            </a:r>
            <a:r>
              <a:rPr sz="867" spc="-19" dirty="0">
                <a:solidFill>
                  <a:srgbClr val="FFFFFF"/>
                </a:solidFill>
                <a:latin typeface="Bernard MT Condensed"/>
                <a:cs typeface="Bernard MT Condensed"/>
              </a:rPr>
              <a:t>T</a:t>
            </a:r>
            <a:r>
              <a:rPr sz="867" spc="-59" dirty="0">
                <a:solidFill>
                  <a:srgbClr val="FFFFFF"/>
                </a:solidFill>
                <a:latin typeface="Bernard MT Condensed"/>
                <a:cs typeface="Bernard MT Condensed"/>
              </a:rPr>
              <a:t>I</a:t>
            </a:r>
            <a:r>
              <a:rPr sz="867" dirty="0">
                <a:solidFill>
                  <a:srgbClr val="FFFFFF"/>
                </a:solidFill>
                <a:latin typeface="Bernard MT Condensed"/>
                <a:cs typeface="Bernard MT Condensed"/>
              </a:rPr>
              <a:t>F</a:t>
            </a:r>
            <a:endParaRPr sz="867" dirty="0">
              <a:latin typeface="Bernard MT Condensed"/>
              <a:cs typeface="Bernard MT Condensed"/>
            </a:endParaRPr>
          </a:p>
        </p:txBody>
      </p:sp>
      <p:pic>
        <p:nvPicPr>
          <p:cNvPr id="24" name="Picture 23">
            <a:extLst>
              <a:ext uri="{FF2B5EF4-FFF2-40B4-BE49-F238E27FC236}">
                <a16:creationId xmlns:a16="http://schemas.microsoft.com/office/drawing/2014/main" id="{814DFE59-6239-45FD-815A-C696D374F965}"/>
              </a:ext>
            </a:extLst>
          </p:cNvPr>
          <p:cNvPicPr>
            <a:picLocks noChangeAspect="1"/>
          </p:cNvPicPr>
          <p:nvPr/>
        </p:nvPicPr>
        <p:blipFill>
          <a:blip r:embed="rId7"/>
          <a:stretch>
            <a:fillRect/>
          </a:stretch>
        </p:blipFill>
        <p:spPr>
          <a:xfrm>
            <a:off x="152403" y="1480734"/>
            <a:ext cx="9519207" cy="491880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12" name="object 12"/>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13" name="object 13"/>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14" name="object 14"/>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15" name="object 15"/>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16" name="object 16"/>
          <p:cNvSpPr/>
          <p:nvPr/>
        </p:nvSpPr>
        <p:spPr>
          <a:xfrm>
            <a:off x="139700" y="6197600"/>
            <a:ext cx="9702800" cy="533400"/>
          </a:xfrm>
          <a:prstGeom prst="rect">
            <a:avLst/>
          </a:prstGeom>
          <a:blipFill>
            <a:blip r:embed="rId2" cstate="print"/>
            <a:stretch>
              <a:fillRect/>
            </a:stretch>
          </a:blipFill>
        </p:spPr>
        <p:txBody>
          <a:bodyPr wrap="square" lIns="0" tIns="0" rIns="0" bIns="0" rtlCol="0">
            <a:noAutofit/>
          </a:bodyPr>
          <a:lstStyle/>
          <a:p>
            <a:endParaRPr sz="2400"/>
          </a:p>
        </p:txBody>
      </p:sp>
      <p:sp>
        <p:nvSpPr>
          <p:cNvPr id="17" name="object 17"/>
          <p:cNvSpPr/>
          <p:nvPr/>
        </p:nvSpPr>
        <p:spPr>
          <a:xfrm>
            <a:off x="215901" y="6159500"/>
            <a:ext cx="1257300" cy="482600"/>
          </a:xfrm>
          <a:prstGeom prst="rect">
            <a:avLst/>
          </a:prstGeom>
          <a:blipFill>
            <a:blip r:embed="rId3" cstate="print"/>
            <a:stretch>
              <a:fillRect/>
            </a:stretch>
          </a:blipFill>
        </p:spPr>
        <p:txBody>
          <a:bodyPr wrap="square" lIns="0" tIns="0" rIns="0" bIns="0" rtlCol="0">
            <a:noAutofit/>
          </a:bodyPr>
          <a:lstStyle/>
          <a:p>
            <a:endParaRPr sz="2400"/>
          </a:p>
        </p:txBody>
      </p:sp>
      <p:sp>
        <p:nvSpPr>
          <p:cNvPr id="18" name="object 18"/>
          <p:cNvSpPr/>
          <p:nvPr/>
        </p:nvSpPr>
        <p:spPr>
          <a:xfrm>
            <a:off x="1" y="1117601"/>
            <a:ext cx="4203700" cy="4610100"/>
          </a:xfrm>
          <a:prstGeom prst="rect">
            <a:avLst/>
          </a:prstGeom>
          <a:blipFill>
            <a:blip r:embed="rId4" cstate="print"/>
            <a:stretch>
              <a:fillRect/>
            </a:stretch>
          </a:blipFill>
        </p:spPr>
        <p:txBody>
          <a:bodyPr wrap="square" lIns="0" tIns="0" rIns="0" bIns="0" rtlCol="0">
            <a:noAutofit/>
          </a:bodyPr>
          <a:lstStyle/>
          <a:p>
            <a:endParaRPr sz="2400"/>
          </a:p>
        </p:txBody>
      </p:sp>
      <p:sp>
        <p:nvSpPr>
          <p:cNvPr id="19" name="object 19"/>
          <p:cNvSpPr/>
          <p:nvPr/>
        </p:nvSpPr>
        <p:spPr>
          <a:xfrm>
            <a:off x="114301" y="1231901"/>
            <a:ext cx="3975100" cy="4381500"/>
          </a:xfrm>
          <a:prstGeom prst="rect">
            <a:avLst/>
          </a:prstGeom>
          <a:blipFill>
            <a:blip r:embed="rId5" cstate="print"/>
            <a:stretch>
              <a:fillRect/>
            </a:stretch>
          </a:blipFill>
        </p:spPr>
        <p:txBody>
          <a:bodyPr wrap="square" lIns="0" tIns="0" rIns="0" bIns="0" rtlCol="0">
            <a:noAutofit/>
          </a:bodyPr>
          <a:lstStyle/>
          <a:p>
            <a:endParaRPr sz="2400"/>
          </a:p>
        </p:txBody>
      </p:sp>
      <p:sp>
        <p:nvSpPr>
          <p:cNvPr id="20" name="object 20"/>
          <p:cNvSpPr/>
          <p:nvPr/>
        </p:nvSpPr>
        <p:spPr>
          <a:xfrm>
            <a:off x="1879600" y="127001"/>
            <a:ext cx="8026400" cy="749300"/>
          </a:xfrm>
          <a:prstGeom prst="rect">
            <a:avLst/>
          </a:prstGeom>
          <a:blipFill>
            <a:blip r:embed="rId6" cstate="print"/>
            <a:stretch>
              <a:fillRect/>
            </a:stretch>
          </a:blipFill>
        </p:spPr>
        <p:txBody>
          <a:bodyPr wrap="square" lIns="0" tIns="0" rIns="0" bIns="0" rtlCol="0">
            <a:noAutofit/>
          </a:bodyPr>
          <a:lstStyle/>
          <a:p>
            <a:endParaRPr sz="2400"/>
          </a:p>
        </p:txBody>
      </p:sp>
      <p:sp>
        <p:nvSpPr>
          <p:cNvPr id="21" name="object 21"/>
          <p:cNvSpPr/>
          <p:nvPr/>
        </p:nvSpPr>
        <p:spPr>
          <a:xfrm>
            <a:off x="2209800" y="-38099"/>
            <a:ext cx="1955800" cy="1155700"/>
          </a:xfrm>
          <a:prstGeom prst="rect">
            <a:avLst/>
          </a:prstGeom>
          <a:blipFill>
            <a:blip r:embed="rId7" cstate="print"/>
            <a:stretch>
              <a:fillRect/>
            </a:stretch>
          </a:blipFill>
        </p:spPr>
        <p:txBody>
          <a:bodyPr wrap="square" lIns="0" tIns="0" rIns="0" bIns="0" rtlCol="0">
            <a:noAutofit/>
          </a:bodyPr>
          <a:lstStyle/>
          <a:p>
            <a:endParaRPr sz="2400"/>
          </a:p>
        </p:txBody>
      </p:sp>
      <p:sp>
        <p:nvSpPr>
          <p:cNvPr id="22" name="object 22"/>
          <p:cNvSpPr/>
          <p:nvPr/>
        </p:nvSpPr>
        <p:spPr>
          <a:xfrm>
            <a:off x="2374900" y="129898"/>
            <a:ext cx="1549400" cy="746401"/>
          </a:xfrm>
          <a:custGeom>
            <a:avLst/>
            <a:gdLst/>
            <a:ahLst/>
            <a:cxnLst/>
            <a:rect l="l" t="t" r="r" b="b"/>
            <a:pathLst>
              <a:path w="1162050" h="559801">
                <a:moveTo>
                  <a:pt x="9471" y="1107"/>
                </a:moveTo>
                <a:lnTo>
                  <a:pt x="36740" y="3591"/>
                </a:lnTo>
                <a:lnTo>
                  <a:pt x="62674" y="6576"/>
                </a:lnTo>
                <a:lnTo>
                  <a:pt x="86281" y="10088"/>
                </a:lnTo>
                <a:lnTo>
                  <a:pt x="103367" y="13362"/>
                </a:lnTo>
                <a:lnTo>
                  <a:pt x="128191" y="18606"/>
                </a:lnTo>
                <a:lnTo>
                  <a:pt x="153574" y="24312"/>
                </a:lnTo>
                <a:lnTo>
                  <a:pt x="179221" y="30448"/>
                </a:lnTo>
                <a:lnTo>
                  <a:pt x="204835" y="36979"/>
                </a:lnTo>
                <a:lnTo>
                  <a:pt x="230122" y="43870"/>
                </a:lnTo>
                <a:lnTo>
                  <a:pt x="254786" y="51089"/>
                </a:lnTo>
                <a:lnTo>
                  <a:pt x="278532" y="58600"/>
                </a:lnTo>
                <a:lnTo>
                  <a:pt x="301065" y="66371"/>
                </a:lnTo>
                <a:lnTo>
                  <a:pt x="325153" y="75587"/>
                </a:lnTo>
                <a:lnTo>
                  <a:pt x="352305" y="86876"/>
                </a:lnTo>
                <a:lnTo>
                  <a:pt x="377540" y="98244"/>
                </a:lnTo>
                <a:lnTo>
                  <a:pt x="401114" y="109745"/>
                </a:lnTo>
                <a:lnTo>
                  <a:pt x="423285" y="121432"/>
                </a:lnTo>
                <a:lnTo>
                  <a:pt x="444309" y="133361"/>
                </a:lnTo>
                <a:lnTo>
                  <a:pt x="464443" y="145584"/>
                </a:lnTo>
                <a:lnTo>
                  <a:pt x="483944" y="158156"/>
                </a:lnTo>
                <a:lnTo>
                  <a:pt x="503070" y="171130"/>
                </a:lnTo>
                <a:lnTo>
                  <a:pt x="531281" y="190929"/>
                </a:lnTo>
                <a:lnTo>
                  <a:pt x="549874" y="203925"/>
                </a:lnTo>
                <a:lnTo>
                  <a:pt x="568337" y="216785"/>
                </a:lnTo>
                <a:lnTo>
                  <a:pt x="586657" y="229520"/>
                </a:lnTo>
                <a:lnTo>
                  <a:pt x="604823" y="242141"/>
                </a:lnTo>
                <a:lnTo>
                  <a:pt x="622822" y="254658"/>
                </a:lnTo>
                <a:lnTo>
                  <a:pt x="640641" y="267083"/>
                </a:lnTo>
                <a:lnTo>
                  <a:pt x="658268" y="279426"/>
                </a:lnTo>
                <a:lnTo>
                  <a:pt x="675690" y="291699"/>
                </a:lnTo>
                <a:lnTo>
                  <a:pt x="692896" y="303912"/>
                </a:lnTo>
                <a:lnTo>
                  <a:pt x="709871" y="316077"/>
                </a:lnTo>
                <a:lnTo>
                  <a:pt x="726605" y="328204"/>
                </a:lnTo>
                <a:lnTo>
                  <a:pt x="743084" y="340305"/>
                </a:lnTo>
                <a:lnTo>
                  <a:pt x="759297" y="352389"/>
                </a:lnTo>
                <a:lnTo>
                  <a:pt x="775229" y="364469"/>
                </a:lnTo>
                <a:lnTo>
                  <a:pt x="790870" y="376556"/>
                </a:lnTo>
                <a:lnTo>
                  <a:pt x="806207" y="388659"/>
                </a:lnTo>
                <a:lnTo>
                  <a:pt x="821226" y="400790"/>
                </a:lnTo>
                <a:lnTo>
                  <a:pt x="835916" y="412961"/>
                </a:lnTo>
                <a:lnTo>
                  <a:pt x="850264" y="425181"/>
                </a:lnTo>
                <a:lnTo>
                  <a:pt x="861537" y="434380"/>
                </a:lnTo>
                <a:lnTo>
                  <a:pt x="873359" y="443342"/>
                </a:lnTo>
                <a:lnTo>
                  <a:pt x="885715" y="452064"/>
                </a:lnTo>
                <a:lnTo>
                  <a:pt x="898589" y="460542"/>
                </a:lnTo>
                <a:lnTo>
                  <a:pt x="911965" y="468772"/>
                </a:lnTo>
                <a:lnTo>
                  <a:pt x="925827" y="476750"/>
                </a:lnTo>
                <a:lnTo>
                  <a:pt x="940160" y="484472"/>
                </a:lnTo>
                <a:lnTo>
                  <a:pt x="954947" y="491934"/>
                </a:lnTo>
                <a:lnTo>
                  <a:pt x="970173" y="499133"/>
                </a:lnTo>
                <a:lnTo>
                  <a:pt x="985821" y="506064"/>
                </a:lnTo>
                <a:lnTo>
                  <a:pt x="1001876" y="512724"/>
                </a:lnTo>
                <a:lnTo>
                  <a:pt x="1018322" y="519108"/>
                </a:lnTo>
                <a:lnTo>
                  <a:pt x="1035143" y="525213"/>
                </a:lnTo>
                <a:lnTo>
                  <a:pt x="1052323" y="531035"/>
                </a:lnTo>
                <a:lnTo>
                  <a:pt x="1069846" y="536570"/>
                </a:lnTo>
                <a:lnTo>
                  <a:pt x="1087696" y="541814"/>
                </a:lnTo>
                <a:lnTo>
                  <a:pt x="1105857" y="546763"/>
                </a:lnTo>
                <a:lnTo>
                  <a:pt x="1124314" y="551413"/>
                </a:lnTo>
                <a:lnTo>
                  <a:pt x="1143050" y="555760"/>
                </a:lnTo>
                <a:lnTo>
                  <a:pt x="1162050" y="559801"/>
                </a:lnTo>
                <a:lnTo>
                  <a:pt x="1160633" y="559060"/>
                </a:lnTo>
                <a:lnTo>
                  <a:pt x="1148521" y="552549"/>
                </a:lnTo>
                <a:lnTo>
                  <a:pt x="1136712" y="545881"/>
                </a:lnTo>
                <a:lnTo>
                  <a:pt x="1125214" y="539055"/>
                </a:lnTo>
                <a:lnTo>
                  <a:pt x="1114032" y="532071"/>
                </a:lnTo>
                <a:lnTo>
                  <a:pt x="1103175" y="524928"/>
                </a:lnTo>
                <a:lnTo>
                  <a:pt x="1092649" y="517624"/>
                </a:lnTo>
                <a:lnTo>
                  <a:pt x="1082461" y="510160"/>
                </a:lnTo>
                <a:lnTo>
                  <a:pt x="1072618" y="502534"/>
                </a:lnTo>
                <a:lnTo>
                  <a:pt x="1063126" y="494745"/>
                </a:lnTo>
                <a:lnTo>
                  <a:pt x="1053992" y="486792"/>
                </a:lnTo>
                <a:lnTo>
                  <a:pt x="1045224" y="478675"/>
                </a:lnTo>
                <a:lnTo>
                  <a:pt x="1036827" y="470393"/>
                </a:lnTo>
                <a:lnTo>
                  <a:pt x="1024613" y="457789"/>
                </a:lnTo>
                <a:lnTo>
                  <a:pt x="1012056" y="445194"/>
                </a:lnTo>
                <a:lnTo>
                  <a:pt x="999170" y="432599"/>
                </a:lnTo>
                <a:lnTo>
                  <a:pt x="985967" y="419995"/>
                </a:lnTo>
                <a:lnTo>
                  <a:pt x="972458" y="407373"/>
                </a:lnTo>
                <a:lnTo>
                  <a:pt x="958658" y="394727"/>
                </a:lnTo>
                <a:lnTo>
                  <a:pt x="944577" y="382046"/>
                </a:lnTo>
                <a:lnTo>
                  <a:pt x="930229" y="369322"/>
                </a:lnTo>
                <a:lnTo>
                  <a:pt x="915625" y="356546"/>
                </a:lnTo>
                <a:lnTo>
                  <a:pt x="900779" y="343711"/>
                </a:lnTo>
                <a:lnTo>
                  <a:pt x="885702" y="330807"/>
                </a:lnTo>
                <a:lnTo>
                  <a:pt x="870407" y="317826"/>
                </a:lnTo>
                <a:lnTo>
                  <a:pt x="854906" y="304759"/>
                </a:lnTo>
                <a:lnTo>
                  <a:pt x="839212" y="291598"/>
                </a:lnTo>
                <a:lnTo>
                  <a:pt x="823337" y="278334"/>
                </a:lnTo>
                <a:lnTo>
                  <a:pt x="807293" y="264958"/>
                </a:lnTo>
                <a:lnTo>
                  <a:pt x="791093" y="251463"/>
                </a:lnTo>
                <a:lnTo>
                  <a:pt x="774749" y="237838"/>
                </a:lnTo>
                <a:lnTo>
                  <a:pt x="758274" y="224077"/>
                </a:lnTo>
                <a:lnTo>
                  <a:pt x="741680" y="210170"/>
                </a:lnTo>
                <a:lnTo>
                  <a:pt x="732806" y="202636"/>
                </a:lnTo>
                <a:lnTo>
                  <a:pt x="723939" y="195298"/>
                </a:lnTo>
                <a:lnTo>
                  <a:pt x="696544" y="173924"/>
                </a:lnTo>
                <a:lnTo>
                  <a:pt x="667291" y="153317"/>
                </a:lnTo>
                <a:lnTo>
                  <a:pt x="646333" y="139880"/>
                </a:lnTo>
                <a:lnTo>
                  <a:pt x="623916" y="126599"/>
                </a:lnTo>
                <a:lnTo>
                  <a:pt x="599784" y="113398"/>
                </a:lnTo>
                <a:lnTo>
                  <a:pt x="573683" y="100203"/>
                </a:lnTo>
                <a:lnTo>
                  <a:pt x="551000" y="89854"/>
                </a:lnTo>
                <a:lnTo>
                  <a:pt x="517627" y="76825"/>
                </a:lnTo>
                <a:lnTo>
                  <a:pt x="493726" y="68272"/>
                </a:lnTo>
                <a:lnTo>
                  <a:pt x="468943" y="59901"/>
                </a:lnTo>
                <a:lnTo>
                  <a:pt x="443656" y="51780"/>
                </a:lnTo>
                <a:lnTo>
                  <a:pt x="418241" y="43974"/>
                </a:lnTo>
                <a:lnTo>
                  <a:pt x="393074" y="36550"/>
                </a:lnTo>
                <a:lnTo>
                  <a:pt x="368534" y="29574"/>
                </a:lnTo>
                <a:lnTo>
                  <a:pt x="344979" y="23438"/>
                </a:lnTo>
                <a:lnTo>
                  <a:pt x="319870" y="18237"/>
                </a:lnTo>
                <a:lnTo>
                  <a:pt x="292268" y="13671"/>
                </a:lnTo>
                <a:lnTo>
                  <a:pt x="262115" y="9748"/>
                </a:lnTo>
                <a:lnTo>
                  <a:pt x="229355" y="6473"/>
                </a:lnTo>
                <a:lnTo>
                  <a:pt x="193929" y="3854"/>
                </a:lnTo>
                <a:lnTo>
                  <a:pt x="155781" y="1897"/>
                </a:lnTo>
                <a:lnTo>
                  <a:pt x="114853" y="610"/>
                </a:lnTo>
                <a:lnTo>
                  <a:pt x="71089" y="0"/>
                </a:lnTo>
                <a:lnTo>
                  <a:pt x="24431" y="72"/>
                </a:lnTo>
                <a:lnTo>
                  <a:pt x="0" y="366"/>
                </a:lnTo>
                <a:lnTo>
                  <a:pt x="9471" y="1107"/>
                </a:lnTo>
                <a:close/>
              </a:path>
            </a:pathLst>
          </a:custGeom>
          <a:solidFill>
            <a:srgbClr val="FFFFFF"/>
          </a:solidFill>
        </p:spPr>
        <p:txBody>
          <a:bodyPr wrap="square" lIns="0" tIns="0" rIns="0" bIns="0" rtlCol="0">
            <a:noAutofit/>
          </a:bodyPr>
          <a:lstStyle/>
          <a:p>
            <a:endParaRPr sz="2400"/>
          </a:p>
        </p:txBody>
      </p:sp>
      <p:sp>
        <p:nvSpPr>
          <p:cNvPr id="23" name="object 23"/>
          <p:cNvSpPr/>
          <p:nvPr/>
        </p:nvSpPr>
        <p:spPr>
          <a:xfrm>
            <a:off x="7708900" y="-50799"/>
            <a:ext cx="1981200" cy="1181100"/>
          </a:xfrm>
          <a:prstGeom prst="rect">
            <a:avLst/>
          </a:prstGeom>
          <a:blipFill>
            <a:blip r:embed="rId8" cstate="print"/>
            <a:stretch>
              <a:fillRect/>
            </a:stretch>
          </a:blipFill>
        </p:spPr>
        <p:txBody>
          <a:bodyPr wrap="square" lIns="0" tIns="0" rIns="0" bIns="0" rtlCol="0">
            <a:noAutofit/>
          </a:bodyPr>
          <a:lstStyle/>
          <a:p>
            <a:endParaRPr sz="2400"/>
          </a:p>
        </p:txBody>
      </p:sp>
      <p:sp>
        <p:nvSpPr>
          <p:cNvPr id="24" name="object 24"/>
          <p:cNvSpPr/>
          <p:nvPr/>
        </p:nvSpPr>
        <p:spPr>
          <a:xfrm>
            <a:off x="7886700" y="127001"/>
            <a:ext cx="1549400" cy="749300"/>
          </a:xfrm>
          <a:custGeom>
            <a:avLst/>
            <a:gdLst/>
            <a:ahLst/>
            <a:cxnLst/>
            <a:rect l="l" t="t" r="r" b="b"/>
            <a:pathLst>
              <a:path w="1162050" h="561975">
                <a:moveTo>
                  <a:pt x="23997" y="548759"/>
                </a:moveTo>
                <a:lnTo>
                  <a:pt x="12026" y="555515"/>
                </a:lnTo>
                <a:lnTo>
                  <a:pt x="0" y="561975"/>
                </a:lnTo>
                <a:lnTo>
                  <a:pt x="18999" y="557914"/>
                </a:lnTo>
                <a:lnTo>
                  <a:pt x="37735" y="553544"/>
                </a:lnTo>
                <a:lnTo>
                  <a:pt x="56192" y="548871"/>
                </a:lnTo>
                <a:lnTo>
                  <a:pt x="74353" y="543897"/>
                </a:lnTo>
                <a:lnTo>
                  <a:pt x="92203" y="538626"/>
                </a:lnTo>
                <a:lnTo>
                  <a:pt x="109726" y="533063"/>
                </a:lnTo>
                <a:lnTo>
                  <a:pt x="126906" y="527212"/>
                </a:lnTo>
                <a:lnTo>
                  <a:pt x="143727" y="521076"/>
                </a:lnTo>
                <a:lnTo>
                  <a:pt x="160173" y="514660"/>
                </a:lnTo>
                <a:lnTo>
                  <a:pt x="176228" y="507968"/>
                </a:lnTo>
                <a:lnTo>
                  <a:pt x="191876" y="501003"/>
                </a:lnTo>
                <a:lnTo>
                  <a:pt x="207102" y="493769"/>
                </a:lnTo>
                <a:lnTo>
                  <a:pt x="221889" y="486272"/>
                </a:lnTo>
                <a:lnTo>
                  <a:pt x="236222" y="478513"/>
                </a:lnTo>
                <a:lnTo>
                  <a:pt x="250084" y="470499"/>
                </a:lnTo>
                <a:lnTo>
                  <a:pt x="263460" y="462232"/>
                </a:lnTo>
                <a:lnTo>
                  <a:pt x="276334" y="453716"/>
                </a:lnTo>
                <a:lnTo>
                  <a:pt x="288690" y="444956"/>
                </a:lnTo>
                <a:lnTo>
                  <a:pt x="300512" y="435956"/>
                </a:lnTo>
                <a:lnTo>
                  <a:pt x="311785" y="426720"/>
                </a:lnTo>
                <a:lnTo>
                  <a:pt x="325789" y="414442"/>
                </a:lnTo>
                <a:lnTo>
                  <a:pt x="340171" y="402214"/>
                </a:lnTo>
                <a:lnTo>
                  <a:pt x="354919" y="390026"/>
                </a:lnTo>
                <a:lnTo>
                  <a:pt x="370021" y="377865"/>
                </a:lnTo>
                <a:lnTo>
                  <a:pt x="385462" y="365722"/>
                </a:lnTo>
                <a:lnTo>
                  <a:pt x="401232" y="353585"/>
                </a:lnTo>
                <a:lnTo>
                  <a:pt x="417318" y="341443"/>
                </a:lnTo>
                <a:lnTo>
                  <a:pt x="433707" y="329285"/>
                </a:lnTo>
                <a:lnTo>
                  <a:pt x="450386" y="317101"/>
                </a:lnTo>
                <a:lnTo>
                  <a:pt x="467344" y="304879"/>
                </a:lnTo>
                <a:lnTo>
                  <a:pt x="484567" y="292608"/>
                </a:lnTo>
                <a:lnTo>
                  <a:pt x="502044" y="280278"/>
                </a:lnTo>
                <a:lnTo>
                  <a:pt x="519761" y="267878"/>
                </a:lnTo>
                <a:lnTo>
                  <a:pt x="537707" y="255396"/>
                </a:lnTo>
                <a:lnTo>
                  <a:pt x="555869" y="242822"/>
                </a:lnTo>
                <a:lnTo>
                  <a:pt x="574234" y="230144"/>
                </a:lnTo>
                <a:lnTo>
                  <a:pt x="592789" y="217352"/>
                </a:lnTo>
                <a:lnTo>
                  <a:pt x="611524" y="204435"/>
                </a:lnTo>
                <a:lnTo>
                  <a:pt x="630424" y="191381"/>
                </a:lnTo>
                <a:lnTo>
                  <a:pt x="649477" y="178180"/>
                </a:lnTo>
                <a:lnTo>
                  <a:pt x="658969" y="171510"/>
                </a:lnTo>
                <a:lnTo>
                  <a:pt x="668491" y="164951"/>
                </a:lnTo>
                <a:lnTo>
                  <a:pt x="687751" y="152144"/>
                </a:lnTo>
                <a:lnTo>
                  <a:pt x="707514" y="139706"/>
                </a:lnTo>
                <a:lnTo>
                  <a:pt x="728036" y="127586"/>
                </a:lnTo>
                <a:lnTo>
                  <a:pt x="749573" y="115732"/>
                </a:lnTo>
                <a:lnTo>
                  <a:pt x="772381" y="104093"/>
                </a:lnTo>
                <a:lnTo>
                  <a:pt x="796717" y="92617"/>
                </a:lnTo>
                <a:lnTo>
                  <a:pt x="822836" y="81253"/>
                </a:lnTo>
                <a:lnTo>
                  <a:pt x="850265" y="70230"/>
                </a:lnTo>
                <a:lnTo>
                  <a:pt x="871643" y="62263"/>
                </a:lnTo>
                <a:lnTo>
                  <a:pt x="894702" y="54533"/>
                </a:lnTo>
                <a:lnTo>
                  <a:pt x="919051" y="47078"/>
                </a:lnTo>
                <a:lnTo>
                  <a:pt x="944299" y="39933"/>
                </a:lnTo>
                <a:lnTo>
                  <a:pt x="970055" y="33135"/>
                </a:lnTo>
                <a:lnTo>
                  <a:pt x="995926" y="26720"/>
                </a:lnTo>
                <a:lnTo>
                  <a:pt x="1021523" y="20723"/>
                </a:lnTo>
                <a:lnTo>
                  <a:pt x="1046453" y="15181"/>
                </a:lnTo>
                <a:lnTo>
                  <a:pt x="1062863" y="11684"/>
                </a:lnTo>
                <a:lnTo>
                  <a:pt x="1085384" y="7959"/>
                </a:lnTo>
                <a:lnTo>
                  <a:pt x="1109743" y="4740"/>
                </a:lnTo>
                <a:lnTo>
                  <a:pt x="1135949" y="2039"/>
                </a:lnTo>
                <a:lnTo>
                  <a:pt x="1162050" y="0"/>
                </a:lnTo>
                <a:lnTo>
                  <a:pt x="1139543" y="49"/>
                </a:lnTo>
                <a:lnTo>
                  <a:pt x="1095584" y="459"/>
                </a:lnTo>
                <a:lnTo>
                  <a:pt x="1053197" y="1317"/>
                </a:lnTo>
                <a:lnTo>
                  <a:pt x="1012578" y="2663"/>
                </a:lnTo>
                <a:lnTo>
                  <a:pt x="973929" y="4536"/>
                </a:lnTo>
                <a:lnTo>
                  <a:pt x="937447" y="6976"/>
                </a:lnTo>
                <a:lnTo>
                  <a:pt x="903331" y="10023"/>
                </a:lnTo>
                <a:lnTo>
                  <a:pt x="871781" y="13715"/>
                </a:lnTo>
                <a:lnTo>
                  <a:pt x="842995" y="18094"/>
                </a:lnTo>
                <a:lnTo>
                  <a:pt x="817172" y="23198"/>
                </a:lnTo>
                <a:lnTo>
                  <a:pt x="793520" y="29334"/>
                </a:lnTo>
                <a:lnTo>
                  <a:pt x="768989" y="36318"/>
                </a:lnTo>
                <a:lnTo>
                  <a:pt x="743832" y="43757"/>
                </a:lnTo>
                <a:lnTo>
                  <a:pt x="718426" y="51586"/>
                </a:lnTo>
                <a:lnTo>
                  <a:pt x="693148" y="59737"/>
                </a:lnTo>
                <a:lnTo>
                  <a:pt x="668373" y="68141"/>
                </a:lnTo>
                <a:lnTo>
                  <a:pt x="644479" y="76733"/>
                </a:lnTo>
                <a:lnTo>
                  <a:pt x="621842" y="85444"/>
                </a:lnTo>
                <a:lnTo>
                  <a:pt x="588383" y="100251"/>
                </a:lnTo>
                <a:lnTo>
                  <a:pt x="562313" y="113500"/>
                </a:lnTo>
                <a:lnTo>
                  <a:pt x="538207" y="126742"/>
                </a:lnTo>
                <a:lnTo>
                  <a:pt x="515812" y="140055"/>
                </a:lnTo>
                <a:lnTo>
                  <a:pt x="494874" y="153518"/>
                </a:lnTo>
                <a:lnTo>
                  <a:pt x="475142" y="167211"/>
                </a:lnTo>
                <a:lnTo>
                  <a:pt x="447249" y="188353"/>
                </a:lnTo>
                <a:lnTo>
                  <a:pt x="420645" y="210455"/>
                </a:lnTo>
                <a:lnTo>
                  <a:pt x="420370" y="210692"/>
                </a:lnTo>
                <a:lnTo>
                  <a:pt x="403758" y="224674"/>
                </a:lnTo>
                <a:lnTo>
                  <a:pt x="387232" y="238506"/>
                </a:lnTo>
                <a:lnTo>
                  <a:pt x="370810" y="252198"/>
                </a:lnTo>
                <a:lnTo>
                  <a:pt x="354505" y="265759"/>
                </a:lnTo>
                <a:lnTo>
                  <a:pt x="338335" y="279197"/>
                </a:lnTo>
                <a:lnTo>
                  <a:pt x="322316" y="292522"/>
                </a:lnTo>
                <a:lnTo>
                  <a:pt x="306463" y="305743"/>
                </a:lnTo>
                <a:lnTo>
                  <a:pt x="290793" y="318868"/>
                </a:lnTo>
                <a:lnTo>
                  <a:pt x="275321" y="331907"/>
                </a:lnTo>
                <a:lnTo>
                  <a:pt x="260064" y="344868"/>
                </a:lnTo>
                <a:lnTo>
                  <a:pt x="245037" y="357761"/>
                </a:lnTo>
                <a:lnTo>
                  <a:pt x="230257" y="370594"/>
                </a:lnTo>
                <a:lnTo>
                  <a:pt x="215739" y="383376"/>
                </a:lnTo>
                <a:lnTo>
                  <a:pt x="201499" y="396117"/>
                </a:lnTo>
                <a:lnTo>
                  <a:pt x="187555" y="408824"/>
                </a:lnTo>
                <a:lnTo>
                  <a:pt x="173920" y="421508"/>
                </a:lnTo>
                <a:lnTo>
                  <a:pt x="160613" y="434178"/>
                </a:lnTo>
                <a:lnTo>
                  <a:pt x="147647" y="446841"/>
                </a:lnTo>
                <a:lnTo>
                  <a:pt x="135041" y="459507"/>
                </a:lnTo>
                <a:lnTo>
                  <a:pt x="122809" y="472186"/>
                </a:lnTo>
                <a:lnTo>
                  <a:pt x="114870" y="480593"/>
                </a:lnTo>
                <a:lnTo>
                  <a:pt x="106458" y="488831"/>
                </a:lnTo>
                <a:lnTo>
                  <a:pt x="97589" y="496901"/>
                </a:lnTo>
                <a:lnTo>
                  <a:pt x="88277" y="504804"/>
                </a:lnTo>
                <a:lnTo>
                  <a:pt x="78540" y="512541"/>
                </a:lnTo>
                <a:lnTo>
                  <a:pt x="68391" y="520112"/>
                </a:lnTo>
                <a:lnTo>
                  <a:pt x="57847" y="527518"/>
                </a:lnTo>
                <a:lnTo>
                  <a:pt x="46923" y="534761"/>
                </a:lnTo>
                <a:lnTo>
                  <a:pt x="35634" y="541841"/>
                </a:lnTo>
                <a:lnTo>
                  <a:pt x="23997" y="548759"/>
                </a:lnTo>
                <a:close/>
              </a:path>
            </a:pathLst>
          </a:custGeom>
          <a:solidFill>
            <a:srgbClr val="FFFFFF"/>
          </a:solidFill>
        </p:spPr>
        <p:txBody>
          <a:bodyPr wrap="square" lIns="0" tIns="0" rIns="0" bIns="0" rtlCol="0">
            <a:noAutofit/>
          </a:bodyPr>
          <a:lstStyle/>
          <a:p>
            <a:endParaRPr sz="2400"/>
          </a:p>
        </p:txBody>
      </p:sp>
      <p:sp>
        <p:nvSpPr>
          <p:cNvPr id="25" name="object 25"/>
          <p:cNvSpPr/>
          <p:nvPr/>
        </p:nvSpPr>
        <p:spPr>
          <a:xfrm>
            <a:off x="2400301" y="127001"/>
            <a:ext cx="7023100" cy="800100"/>
          </a:xfrm>
          <a:prstGeom prst="rect">
            <a:avLst/>
          </a:prstGeom>
          <a:blipFill>
            <a:blip r:embed="rId9" cstate="print"/>
            <a:stretch>
              <a:fillRect/>
            </a:stretch>
          </a:blipFill>
        </p:spPr>
        <p:txBody>
          <a:bodyPr wrap="square" lIns="0" tIns="0" rIns="0" bIns="0" rtlCol="0">
            <a:noAutofit/>
          </a:bodyPr>
          <a:lstStyle/>
          <a:p>
            <a:endParaRPr sz="2400"/>
          </a:p>
        </p:txBody>
      </p:sp>
      <p:sp>
        <p:nvSpPr>
          <p:cNvPr id="26" name="object 26"/>
          <p:cNvSpPr/>
          <p:nvPr/>
        </p:nvSpPr>
        <p:spPr>
          <a:xfrm>
            <a:off x="4343401" y="139701"/>
            <a:ext cx="2755900" cy="952500"/>
          </a:xfrm>
          <a:prstGeom prst="rect">
            <a:avLst/>
          </a:prstGeom>
          <a:blipFill>
            <a:blip r:embed="rId10" cstate="print"/>
            <a:stretch>
              <a:fillRect/>
            </a:stretch>
          </a:blipFill>
        </p:spPr>
        <p:txBody>
          <a:bodyPr wrap="square" lIns="0" tIns="0" rIns="0" bIns="0" rtlCol="0">
            <a:noAutofit/>
          </a:bodyPr>
          <a:lstStyle/>
          <a:p>
            <a:endParaRPr sz="2400"/>
          </a:p>
        </p:txBody>
      </p:sp>
      <p:sp>
        <p:nvSpPr>
          <p:cNvPr id="27" name="object 27"/>
          <p:cNvSpPr/>
          <p:nvPr/>
        </p:nvSpPr>
        <p:spPr>
          <a:xfrm>
            <a:off x="50800" y="152400"/>
            <a:ext cx="1066800" cy="762000"/>
          </a:xfrm>
          <a:prstGeom prst="rect">
            <a:avLst/>
          </a:prstGeom>
          <a:blipFill>
            <a:blip r:embed="rId11" cstate="print"/>
            <a:stretch>
              <a:fillRect/>
            </a:stretch>
          </a:blipFill>
        </p:spPr>
        <p:txBody>
          <a:bodyPr wrap="square" lIns="0" tIns="0" rIns="0" bIns="0" rtlCol="0">
            <a:noAutofit/>
          </a:bodyPr>
          <a:lstStyle/>
          <a:p>
            <a:endParaRPr sz="2400"/>
          </a:p>
        </p:txBody>
      </p:sp>
      <p:sp>
        <p:nvSpPr>
          <p:cNvPr id="4" name="object 4"/>
          <p:cNvSpPr/>
          <p:nvPr/>
        </p:nvSpPr>
        <p:spPr>
          <a:xfrm>
            <a:off x="10248901" y="6286500"/>
            <a:ext cx="1663700" cy="355600"/>
          </a:xfrm>
          <a:prstGeom prst="rect">
            <a:avLst/>
          </a:prstGeom>
          <a:blipFill>
            <a:blip r:embed="rId12" cstate="print"/>
            <a:stretch>
              <a:fillRect/>
            </a:stretch>
          </a:blipFill>
        </p:spPr>
        <p:txBody>
          <a:bodyPr wrap="square" lIns="0" tIns="0" rIns="0" bIns="0" rtlCol="0">
            <a:noAutofit/>
          </a:bodyPr>
          <a:lstStyle/>
          <a:p>
            <a:endParaRPr sz="2400"/>
          </a:p>
        </p:txBody>
      </p:sp>
      <p:sp>
        <p:nvSpPr>
          <p:cNvPr id="5" name="object 5"/>
          <p:cNvSpPr/>
          <p:nvPr/>
        </p:nvSpPr>
        <p:spPr>
          <a:xfrm>
            <a:off x="10236201" y="6273800"/>
            <a:ext cx="1689100" cy="381000"/>
          </a:xfrm>
          <a:prstGeom prst="rect">
            <a:avLst/>
          </a:prstGeom>
          <a:blipFill>
            <a:blip r:embed="rId13" cstate="print"/>
            <a:stretch>
              <a:fillRect/>
            </a:stretch>
          </a:blipFill>
        </p:spPr>
        <p:txBody>
          <a:bodyPr wrap="square" lIns="0" tIns="0" rIns="0" bIns="0" rtlCol="0">
            <a:noAutofit/>
          </a:bodyPr>
          <a:lstStyle/>
          <a:p>
            <a:endParaRPr sz="2400"/>
          </a:p>
        </p:txBody>
      </p:sp>
      <p:sp>
        <p:nvSpPr>
          <p:cNvPr id="6" name="object 6"/>
          <p:cNvSpPr/>
          <p:nvPr/>
        </p:nvSpPr>
        <p:spPr>
          <a:xfrm>
            <a:off x="10134601" y="6172200"/>
            <a:ext cx="1892300" cy="584197"/>
          </a:xfrm>
          <a:custGeom>
            <a:avLst/>
            <a:gdLst/>
            <a:ahLst/>
            <a:cxnLst/>
            <a:rect l="l" t="t" r="r" b="b"/>
            <a:pathLst>
              <a:path w="1419225" h="438148">
                <a:moveTo>
                  <a:pt x="0" y="438148"/>
                </a:moveTo>
                <a:lnTo>
                  <a:pt x="51434" y="386715"/>
                </a:lnTo>
                <a:lnTo>
                  <a:pt x="51434" y="51434"/>
                </a:lnTo>
                <a:lnTo>
                  <a:pt x="1367790" y="51434"/>
                </a:lnTo>
                <a:lnTo>
                  <a:pt x="1367790" y="386715"/>
                </a:lnTo>
                <a:lnTo>
                  <a:pt x="51434" y="386715"/>
                </a:lnTo>
                <a:lnTo>
                  <a:pt x="1419225" y="438148"/>
                </a:lnTo>
                <a:lnTo>
                  <a:pt x="1419225" y="0"/>
                </a:lnTo>
                <a:lnTo>
                  <a:pt x="0" y="0"/>
                </a:lnTo>
                <a:lnTo>
                  <a:pt x="0" y="438148"/>
                </a:lnTo>
                <a:close/>
              </a:path>
              <a:path w="1419225" h="438148">
                <a:moveTo>
                  <a:pt x="68579" y="369570"/>
                </a:moveTo>
                <a:lnTo>
                  <a:pt x="85725" y="352425"/>
                </a:lnTo>
                <a:lnTo>
                  <a:pt x="85725" y="85725"/>
                </a:lnTo>
                <a:lnTo>
                  <a:pt x="1333500" y="85725"/>
                </a:lnTo>
                <a:lnTo>
                  <a:pt x="1333500" y="352425"/>
                </a:lnTo>
                <a:lnTo>
                  <a:pt x="85725" y="352425"/>
                </a:lnTo>
                <a:lnTo>
                  <a:pt x="1350645" y="369570"/>
                </a:lnTo>
                <a:lnTo>
                  <a:pt x="1350645" y="68579"/>
                </a:lnTo>
                <a:lnTo>
                  <a:pt x="68579" y="68579"/>
                </a:lnTo>
                <a:lnTo>
                  <a:pt x="68579" y="369570"/>
                </a:lnTo>
                <a:close/>
              </a:path>
              <a:path w="1419225" h="438148">
                <a:moveTo>
                  <a:pt x="85725" y="352425"/>
                </a:moveTo>
                <a:lnTo>
                  <a:pt x="68579" y="369570"/>
                </a:lnTo>
                <a:lnTo>
                  <a:pt x="1350645" y="369570"/>
                </a:lnTo>
                <a:lnTo>
                  <a:pt x="85725" y="352425"/>
                </a:lnTo>
                <a:close/>
              </a:path>
              <a:path w="1419225" h="438148">
                <a:moveTo>
                  <a:pt x="51434" y="386715"/>
                </a:moveTo>
                <a:lnTo>
                  <a:pt x="0" y="438148"/>
                </a:lnTo>
                <a:lnTo>
                  <a:pt x="1419225" y="438148"/>
                </a:lnTo>
                <a:lnTo>
                  <a:pt x="51434" y="386715"/>
                </a:lnTo>
                <a:close/>
              </a:path>
            </a:pathLst>
          </a:custGeom>
          <a:solidFill>
            <a:srgbClr val="000000"/>
          </a:solidFill>
        </p:spPr>
        <p:txBody>
          <a:bodyPr wrap="square" lIns="0" tIns="0" rIns="0" bIns="0" rtlCol="0">
            <a:noAutofit/>
          </a:bodyPr>
          <a:lstStyle/>
          <a:p>
            <a:endParaRPr sz="2400"/>
          </a:p>
        </p:txBody>
      </p:sp>
      <p:sp>
        <p:nvSpPr>
          <p:cNvPr id="7" name="object 7"/>
          <p:cNvSpPr/>
          <p:nvPr/>
        </p:nvSpPr>
        <p:spPr>
          <a:xfrm>
            <a:off x="10134601" y="6172200"/>
            <a:ext cx="1892300" cy="584197"/>
          </a:xfrm>
          <a:custGeom>
            <a:avLst/>
            <a:gdLst/>
            <a:ahLst/>
            <a:cxnLst/>
            <a:rect l="l" t="t" r="r" b="b"/>
            <a:pathLst>
              <a:path w="1419225" h="438148">
                <a:moveTo>
                  <a:pt x="0" y="0"/>
                </a:moveTo>
                <a:lnTo>
                  <a:pt x="0" y="438148"/>
                </a:lnTo>
                <a:lnTo>
                  <a:pt x="1419225" y="438148"/>
                </a:lnTo>
                <a:lnTo>
                  <a:pt x="1419225" y="0"/>
                </a:lnTo>
                <a:lnTo>
                  <a:pt x="0" y="0"/>
                </a:lnTo>
                <a:close/>
              </a:path>
            </a:pathLst>
          </a:custGeom>
          <a:solidFill>
            <a:srgbClr val="000000"/>
          </a:solidFill>
        </p:spPr>
        <p:txBody>
          <a:bodyPr wrap="square" lIns="0" tIns="0" rIns="0" bIns="0" rtlCol="0">
            <a:noAutofit/>
          </a:bodyPr>
          <a:lstStyle/>
          <a:p>
            <a:endParaRPr sz="2400"/>
          </a:p>
        </p:txBody>
      </p:sp>
      <p:sp>
        <p:nvSpPr>
          <p:cNvPr id="8" name="object 8"/>
          <p:cNvSpPr/>
          <p:nvPr/>
        </p:nvSpPr>
        <p:spPr>
          <a:xfrm>
            <a:off x="10203179" y="6240780"/>
            <a:ext cx="1755140" cy="447040"/>
          </a:xfrm>
          <a:custGeom>
            <a:avLst/>
            <a:gdLst/>
            <a:ahLst/>
            <a:cxnLst/>
            <a:rect l="l" t="t" r="r" b="b"/>
            <a:pathLst>
              <a:path w="1316355" h="335279">
                <a:moveTo>
                  <a:pt x="0" y="335279"/>
                </a:moveTo>
                <a:lnTo>
                  <a:pt x="1316355" y="335279"/>
                </a:lnTo>
                <a:lnTo>
                  <a:pt x="1316355" y="0"/>
                </a:lnTo>
                <a:lnTo>
                  <a:pt x="0" y="0"/>
                </a:lnTo>
                <a:lnTo>
                  <a:pt x="0" y="335279"/>
                </a:lnTo>
                <a:close/>
              </a:path>
            </a:pathLst>
          </a:custGeom>
          <a:solidFill>
            <a:srgbClr val="000000"/>
          </a:solidFill>
        </p:spPr>
        <p:txBody>
          <a:bodyPr wrap="square" lIns="0" tIns="0" rIns="0" bIns="0" rtlCol="0">
            <a:noAutofit/>
          </a:bodyPr>
          <a:lstStyle/>
          <a:p>
            <a:endParaRPr sz="2400"/>
          </a:p>
        </p:txBody>
      </p:sp>
      <p:sp>
        <p:nvSpPr>
          <p:cNvPr id="9" name="object 9"/>
          <p:cNvSpPr/>
          <p:nvPr/>
        </p:nvSpPr>
        <p:spPr>
          <a:xfrm>
            <a:off x="10226041" y="6263640"/>
            <a:ext cx="1709420" cy="401320"/>
          </a:xfrm>
          <a:custGeom>
            <a:avLst/>
            <a:gdLst/>
            <a:ahLst/>
            <a:cxnLst/>
            <a:rect l="l" t="t" r="r" b="b"/>
            <a:pathLst>
              <a:path w="1282065" h="300989">
                <a:moveTo>
                  <a:pt x="0" y="0"/>
                </a:moveTo>
                <a:lnTo>
                  <a:pt x="0" y="300990"/>
                </a:lnTo>
                <a:lnTo>
                  <a:pt x="1282065" y="300990"/>
                </a:lnTo>
                <a:lnTo>
                  <a:pt x="1282065" y="0"/>
                </a:lnTo>
                <a:lnTo>
                  <a:pt x="0" y="0"/>
                </a:lnTo>
                <a:close/>
              </a:path>
            </a:pathLst>
          </a:custGeom>
          <a:solidFill>
            <a:srgbClr val="000000"/>
          </a:solidFill>
        </p:spPr>
        <p:txBody>
          <a:bodyPr wrap="square" lIns="0" tIns="0" rIns="0" bIns="0" rtlCol="0">
            <a:noAutofit/>
          </a:bodyPr>
          <a:lstStyle/>
          <a:p>
            <a:endParaRPr sz="2400"/>
          </a:p>
        </p:txBody>
      </p:sp>
      <p:sp>
        <p:nvSpPr>
          <p:cNvPr id="10" name="object 10"/>
          <p:cNvSpPr/>
          <p:nvPr/>
        </p:nvSpPr>
        <p:spPr>
          <a:xfrm>
            <a:off x="10248901" y="6286500"/>
            <a:ext cx="1663700" cy="355600"/>
          </a:xfrm>
          <a:custGeom>
            <a:avLst/>
            <a:gdLst/>
            <a:ahLst/>
            <a:cxnLst/>
            <a:rect l="l" t="t" r="r" b="b"/>
            <a:pathLst>
              <a:path w="1247775" h="266700">
                <a:moveTo>
                  <a:pt x="0" y="266700"/>
                </a:moveTo>
                <a:lnTo>
                  <a:pt x="1247775" y="266700"/>
                </a:lnTo>
                <a:lnTo>
                  <a:pt x="124777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3" name="object 3"/>
          <p:cNvSpPr txBox="1"/>
          <p:nvPr/>
        </p:nvSpPr>
        <p:spPr>
          <a:xfrm>
            <a:off x="10134601" y="6172200"/>
            <a:ext cx="1892300" cy="584197"/>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1867"/>
              </a:lnSpc>
              <a:spcBef>
                <a:spcPts val="117"/>
              </a:spcBef>
            </a:pPr>
            <a:endParaRPr sz="1867"/>
          </a:p>
          <a:p>
            <a:pPr marL="4537480" marR="5354479" algn="ctr">
              <a:lnSpc>
                <a:spcPct val="101643"/>
              </a:lnSpc>
            </a:pPr>
            <a:r>
              <a:rPr sz="3200" spc="119" dirty="0">
                <a:solidFill>
                  <a:srgbClr val="FFFFFF"/>
                </a:solidFill>
                <a:latin typeface="Impact"/>
                <a:cs typeface="Impact"/>
              </a:rPr>
              <a:t>T</a:t>
            </a:r>
            <a:r>
              <a:rPr sz="3200" dirty="0">
                <a:solidFill>
                  <a:srgbClr val="FFFFFF"/>
                </a:solidFill>
                <a:latin typeface="Impact"/>
                <a:cs typeface="Impact"/>
              </a:rPr>
              <a:t>e</a:t>
            </a:r>
            <a:r>
              <a:rPr sz="3200" spc="-405" dirty="0">
                <a:solidFill>
                  <a:srgbClr val="FFFFFF"/>
                </a:solidFill>
                <a:latin typeface="Impact"/>
                <a:cs typeface="Impact"/>
              </a:rPr>
              <a:t> </a:t>
            </a:r>
            <a:r>
              <a:rPr sz="3200" dirty="0">
                <a:solidFill>
                  <a:srgbClr val="FFFFFF"/>
                </a:solidFill>
                <a:latin typeface="Impact"/>
                <a:cs typeface="Impact"/>
              </a:rPr>
              <a:t>c</a:t>
            </a:r>
            <a:r>
              <a:rPr sz="3200" spc="-352" dirty="0">
                <a:solidFill>
                  <a:srgbClr val="FFFFFF"/>
                </a:solidFill>
                <a:latin typeface="Impact"/>
                <a:cs typeface="Impact"/>
              </a:rPr>
              <a:t> </a:t>
            </a:r>
            <a:r>
              <a:rPr sz="3200" dirty="0">
                <a:solidFill>
                  <a:srgbClr val="FFFFFF"/>
                </a:solidFill>
                <a:latin typeface="Impact"/>
                <a:cs typeface="Impact"/>
              </a:rPr>
              <a:t>h</a:t>
            </a:r>
            <a:r>
              <a:rPr sz="3200" spc="-345" dirty="0">
                <a:solidFill>
                  <a:srgbClr val="FFFFFF"/>
                </a:solidFill>
                <a:latin typeface="Impact"/>
                <a:cs typeface="Impact"/>
              </a:rPr>
              <a:t> </a:t>
            </a:r>
            <a:r>
              <a:rPr sz="3200" dirty="0">
                <a:solidFill>
                  <a:srgbClr val="FFFFFF"/>
                </a:solidFill>
                <a:latin typeface="Impact"/>
                <a:cs typeface="Impact"/>
              </a:rPr>
              <a:t>n</a:t>
            </a:r>
            <a:r>
              <a:rPr sz="3200" spc="-339" dirty="0">
                <a:solidFill>
                  <a:srgbClr val="FFFFFF"/>
                </a:solidFill>
                <a:latin typeface="Impact"/>
                <a:cs typeface="Impact"/>
              </a:rPr>
              <a:t> </a:t>
            </a:r>
            <a:r>
              <a:rPr sz="3200" dirty="0">
                <a:solidFill>
                  <a:srgbClr val="FFFFFF"/>
                </a:solidFill>
                <a:latin typeface="Impact"/>
                <a:cs typeface="Impact"/>
              </a:rPr>
              <a:t>o</a:t>
            </a:r>
            <a:r>
              <a:rPr sz="3200" spc="-405" dirty="0">
                <a:solidFill>
                  <a:srgbClr val="FFFFFF"/>
                </a:solidFill>
                <a:latin typeface="Impact"/>
                <a:cs typeface="Impact"/>
              </a:rPr>
              <a:t> </a:t>
            </a:r>
            <a:r>
              <a:rPr sz="3200" spc="119" dirty="0">
                <a:solidFill>
                  <a:srgbClr val="FFFFFF"/>
                </a:solidFill>
                <a:latin typeface="Impact"/>
                <a:cs typeface="Impact"/>
              </a:rPr>
              <a:t>l</a:t>
            </a:r>
            <a:r>
              <a:rPr sz="3200" dirty="0">
                <a:solidFill>
                  <a:srgbClr val="FFFFFF"/>
                </a:solidFill>
                <a:latin typeface="Impact"/>
                <a:cs typeface="Impact"/>
              </a:rPr>
              <a:t>o</a:t>
            </a:r>
            <a:r>
              <a:rPr sz="3200" spc="-405" dirty="0">
                <a:solidFill>
                  <a:srgbClr val="FFFFFF"/>
                </a:solidFill>
                <a:latin typeface="Impact"/>
                <a:cs typeface="Impact"/>
              </a:rPr>
              <a:t> </a:t>
            </a:r>
            <a:r>
              <a:rPr sz="3200" dirty="0">
                <a:solidFill>
                  <a:srgbClr val="FFFFFF"/>
                </a:solidFill>
                <a:latin typeface="Impact"/>
                <a:cs typeface="Impact"/>
              </a:rPr>
              <a:t>g</a:t>
            </a:r>
            <a:r>
              <a:rPr sz="3200" spc="-325" dirty="0">
                <a:solidFill>
                  <a:srgbClr val="FFFFFF"/>
                </a:solidFill>
                <a:latin typeface="Impact"/>
                <a:cs typeface="Impact"/>
              </a:rPr>
              <a:t> </a:t>
            </a:r>
            <a:r>
              <a:rPr sz="3200" dirty="0">
                <a:solidFill>
                  <a:srgbClr val="FFFFFF"/>
                </a:solidFill>
                <a:latin typeface="Impact"/>
                <a:cs typeface="Impact"/>
              </a:rPr>
              <a:t>y</a:t>
            </a:r>
            <a:endParaRPr sz="3200">
              <a:latin typeface="Impact"/>
              <a:cs typeface="Impact"/>
            </a:endParaRPr>
          </a:p>
          <a:p>
            <a:pPr marL="4568498" marR="782591" indent="-343229">
              <a:lnSpc>
                <a:spcPct val="97454"/>
              </a:lnSpc>
              <a:spcBef>
                <a:spcPts val="1943"/>
              </a:spcBef>
            </a:pPr>
            <a:r>
              <a:rPr dirty="0">
                <a:latin typeface="Arial"/>
                <a:cs typeface="Arial"/>
              </a:rPr>
              <a:t>1. </a:t>
            </a:r>
            <a:r>
              <a:rPr spc="205" dirty="0">
                <a:latin typeface="Arial"/>
                <a:cs typeface="Arial"/>
              </a:rPr>
              <a:t> </a:t>
            </a:r>
            <a:r>
              <a:rPr spc="-100" dirty="0">
                <a:latin typeface="Arial"/>
                <a:cs typeface="Arial"/>
              </a:rPr>
              <a:t>T</a:t>
            </a:r>
            <a:r>
              <a:rPr dirty="0">
                <a:latin typeface="Arial"/>
                <a:cs typeface="Arial"/>
              </a:rPr>
              <a:t>ec</a:t>
            </a:r>
            <a:r>
              <a:rPr spc="-5" dirty="0">
                <a:latin typeface="Arial"/>
                <a:cs typeface="Arial"/>
              </a:rPr>
              <a:t>h</a:t>
            </a:r>
            <a:r>
              <a:rPr dirty="0">
                <a:latin typeface="Arial"/>
                <a:cs typeface="Arial"/>
              </a:rPr>
              <a:t>no</a:t>
            </a:r>
            <a:r>
              <a:rPr spc="-5" dirty="0">
                <a:latin typeface="Arial"/>
                <a:cs typeface="Arial"/>
              </a:rPr>
              <a:t>l</a:t>
            </a:r>
            <a:r>
              <a:rPr dirty="0">
                <a:latin typeface="Arial"/>
                <a:cs typeface="Arial"/>
              </a:rPr>
              <a:t>ogy</a:t>
            </a:r>
            <a:r>
              <a:rPr spc="-105" dirty="0">
                <a:latin typeface="Arial"/>
                <a:cs typeface="Arial"/>
              </a:rPr>
              <a:t> </a:t>
            </a:r>
            <a:r>
              <a:rPr dirty="0">
                <a:latin typeface="Arial"/>
                <a:cs typeface="Arial"/>
              </a:rPr>
              <a:t>(cla</a:t>
            </a:r>
            <a:r>
              <a:rPr spc="-5" dirty="0">
                <a:latin typeface="Arial"/>
                <a:cs typeface="Arial"/>
              </a:rPr>
              <a:t>s</a:t>
            </a:r>
            <a:r>
              <a:rPr dirty="0">
                <a:latin typeface="Arial"/>
                <a:cs typeface="Arial"/>
              </a:rPr>
              <a:t>sro</a:t>
            </a:r>
            <a:r>
              <a:rPr spc="-5" dirty="0">
                <a:latin typeface="Arial"/>
                <a:cs typeface="Arial"/>
              </a:rPr>
              <a:t>o</a:t>
            </a:r>
            <a:r>
              <a:rPr dirty="0">
                <a:latin typeface="Arial"/>
                <a:cs typeface="Arial"/>
              </a:rPr>
              <a:t>m se</a:t>
            </a:r>
            <a:r>
              <a:rPr spc="-5" dirty="0">
                <a:latin typeface="Arial"/>
                <a:cs typeface="Arial"/>
              </a:rPr>
              <a:t>t</a:t>
            </a:r>
            <a:r>
              <a:rPr dirty="0">
                <a:latin typeface="Arial"/>
                <a:cs typeface="Arial"/>
              </a:rPr>
              <a:t>)</a:t>
            </a:r>
            <a:r>
              <a:rPr spc="25" dirty="0">
                <a:latin typeface="Arial"/>
                <a:cs typeface="Arial"/>
              </a:rPr>
              <a:t> </a:t>
            </a:r>
            <a:r>
              <a:rPr dirty="0">
                <a:latin typeface="Arial"/>
                <a:cs typeface="Arial"/>
              </a:rPr>
              <a:t>– when designed properly and used creatively</a:t>
            </a:r>
            <a:r>
              <a:rPr spc="5" dirty="0">
                <a:latin typeface="Arial"/>
                <a:cs typeface="Arial"/>
              </a:rPr>
              <a:t> </a:t>
            </a:r>
            <a:r>
              <a:rPr dirty="0">
                <a:latin typeface="Arial"/>
                <a:cs typeface="Arial"/>
              </a:rPr>
              <a:t>– have been proven to increase effectiveness in learning</a:t>
            </a:r>
            <a:endParaRPr>
              <a:latin typeface="Arial"/>
              <a:cs typeface="Arial"/>
            </a:endParaRPr>
          </a:p>
          <a:p>
            <a:pPr marL="4568498" marR="1099995" indent="-343229" algn="just">
              <a:lnSpc>
                <a:spcPts val="2069"/>
              </a:lnSpc>
              <a:spcBef>
                <a:spcPts val="700"/>
              </a:spcBef>
            </a:pPr>
            <a:r>
              <a:rPr dirty="0">
                <a:latin typeface="Arial"/>
                <a:cs typeface="Arial"/>
              </a:rPr>
              <a:t>2. </a:t>
            </a:r>
            <a:r>
              <a:rPr spc="205" dirty="0">
                <a:latin typeface="Arial"/>
                <a:cs typeface="Arial"/>
              </a:rPr>
              <a:t> </a:t>
            </a:r>
            <a:r>
              <a:rPr dirty="0">
                <a:latin typeface="Arial"/>
                <a:cs typeface="Arial"/>
              </a:rPr>
              <a:t>G</a:t>
            </a:r>
            <a:r>
              <a:rPr spc="-5" dirty="0">
                <a:latin typeface="Arial"/>
                <a:cs typeface="Arial"/>
              </a:rPr>
              <a:t>a</a:t>
            </a:r>
            <a:r>
              <a:rPr spc="-100" dirty="0">
                <a:latin typeface="Arial"/>
                <a:cs typeface="Arial"/>
              </a:rPr>
              <a:t>m</a:t>
            </a:r>
            <a:r>
              <a:rPr dirty="0">
                <a:latin typeface="Arial"/>
                <a:cs typeface="Arial"/>
              </a:rPr>
              <a:t>ific</a:t>
            </a:r>
            <a:r>
              <a:rPr spc="-5" dirty="0">
                <a:latin typeface="Arial"/>
                <a:cs typeface="Arial"/>
              </a:rPr>
              <a:t>a</a:t>
            </a:r>
            <a:r>
              <a:rPr dirty="0">
                <a:latin typeface="Arial"/>
                <a:cs typeface="Arial"/>
              </a:rPr>
              <a:t>tio</a:t>
            </a:r>
            <a:r>
              <a:rPr spc="-5" dirty="0">
                <a:latin typeface="Arial"/>
                <a:cs typeface="Arial"/>
              </a:rPr>
              <a:t>n</a:t>
            </a:r>
            <a:r>
              <a:rPr dirty="0">
                <a:latin typeface="Arial"/>
                <a:cs typeface="Arial"/>
              </a:rPr>
              <a:t>,</a:t>
            </a:r>
            <a:r>
              <a:rPr spc="100" dirty="0">
                <a:latin typeface="Arial"/>
                <a:cs typeface="Arial"/>
              </a:rPr>
              <a:t> </a:t>
            </a:r>
            <a:r>
              <a:rPr spc="-100" dirty="0">
                <a:latin typeface="Arial"/>
                <a:cs typeface="Arial"/>
              </a:rPr>
              <a:t>V</a:t>
            </a:r>
            <a:r>
              <a:rPr dirty="0">
                <a:latin typeface="Arial"/>
                <a:cs typeface="Arial"/>
              </a:rPr>
              <a:t>R, </a:t>
            </a:r>
            <a:r>
              <a:rPr spc="-105" dirty="0">
                <a:latin typeface="Arial"/>
                <a:cs typeface="Arial"/>
              </a:rPr>
              <a:t>A</a:t>
            </a:r>
            <a:r>
              <a:rPr dirty="0">
                <a:latin typeface="Arial"/>
                <a:cs typeface="Arial"/>
              </a:rPr>
              <a:t>I</a:t>
            </a:r>
            <a:r>
              <a:rPr spc="100" dirty="0">
                <a:latin typeface="Arial"/>
                <a:cs typeface="Arial"/>
              </a:rPr>
              <a:t> </a:t>
            </a:r>
            <a:r>
              <a:rPr dirty="0">
                <a:latin typeface="Arial"/>
                <a:cs typeface="Arial"/>
              </a:rPr>
              <a:t>will </a:t>
            </a:r>
            <a:r>
              <a:rPr spc="-5" dirty="0">
                <a:latin typeface="Arial"/>
                <a:cs typeface="Arial"/>
              </a:rPr>
              <a:t>b</a:t>
            </a:r>
            <a:r>
              <a:rPr dirty="0">
                <a:latin typeface="Arial"/>
                <a:cs typeface="Arial"/>
              </a:rPr>
              <a:t>e </a:t>
            </a:r>
            <a:r>
              <a:rPr spc="-5" dirty="0">
                <a:latin typeface="Arial"/>
                <a:cs typeface="Arial"/>
              </a:rPr>
              <a:t>p</a:t>
            </a:r>
            <a:r>
              <a:rPr dirty="0">
                <a:latin typeface="Arial"/>
                <a:cs typeface="Arial"/>
              </a:rPr>
              <a:t>res</a:t>
            </a:r>
            <a:r>
              <a:rPr spc="-5" dirty="0">
                <a:latin typeface="Arial"/>
                <a:cs typeface="Arial"/>
              </a:rPr>
              <a:t>e</a:t>
            </a:r>
            <a:r>
              <a:rPr dirty="0">
                <a:latin typeface="Arial"/>
                <a:cs typeface="Arial"/>
              </a:rPr>
              <a:t>nce in cla</a:t>
            </a:r>
            <a:r>
              <a:rPr spc="-5" dirty="0">
                <a:latin typeface="Arial"/>
                <a:cs typeface="Arial"/>
              </a:rPr>
              <a:t>s</a:t>
            </a:r>
            <a:r>
              <a:rPr dirty="0">
                <a:latin typeface="Arial"/>
                <a:cs typeface="Arial"/>
              </a:rPr>
              <a:t>sro</a:t>
            </a:r>
            <a:r>
              <a:rPr spc="-5" dirty="0">
                <a:latin typeface="Arial"/>
                <a:cs typeface="Arial"/>
              </a:rPr>
              <a:t>o</a:t>
            </a:r>
            <a:r>
              <a:rPr spc="-100" dirty="0">
                <a:latin typeface="Arial"/>
                <a:cs typeface="Arial"/>
              </a:rPr>
              <a:t>m</a:t>
            </a:r>
            <a:r>
              <a:rPr dirty="0">
                <a:latin typeface="Arial"/>
                <a:cs typeface="Arial"/>
              </a:rPr>
              <a:t>,</a:t>
            </a:r>
            <a:r>
              <a:rPr spc="100" dirty="0">
                <a:latin typeface="Arial"/>
                <a:cs typeface="Arial"/>
              </a:rPr>
              <a:t> </a:t>
            </a:r>
            <a:r>
              <a:rPr dirty="0">
                <a:latin typeface="Arial"/>
                <a:cs typeface="Arial"/>
              </a:rPr>
              <a:t>will </a:t>
            </a:r>
            <a:r>
              <a:rPr spc="-5" dirty="0">
                <a:latin typeface="Arial"/>
                <a:cs typeface="Arial"/>
              </a:rPr>
              <a:t>p</a:t>
            </a:r>
            <a:r>
              <a:rPr dirty="0">
                <a:latin typeface="Arial"/>
                <a:cs typeface="Arial"/>
              </a:rPr>
              <a:t>ro</a:t>
            </a:r>
            <a:r>
              <a:rPr spc="-105" dirty="0">
                <a:latin typeface="Arial"/>
                <a:cs typeface="Arial"/>
              </a:rPr>
              <a:t>m</a:t>
            </a:r>
            <a:r>
              <a:rPr dirty="0">
                <a:latin typeface="Arial"/>
                <a:cs typeface="Arial"/>
              </a:rPr>
              <a:t>ote </a:t>
            </a:r>
            <a:endParaRPr>
              <a:latin typeface="Arial"/>
              <a:cs typeface="Arial"/>
            </a:endParaRPr>
          </a:p>
          <a:p>
            <a:pPr marL="4568498" marR="1099995" algn="just">
              <a:lnSpc>
                <a:spcPts val="2069"/>
              </a:lnSpc>
              <a:spcBef>
                <a:spcPts val="133"/>
              </a:spcBef>
            </a:pPr>
            <a:r>
              <a:rPr dirty="0">
                <a:latin typeface="Arial"/>
                <a:cs typeface="Arial"/>
              </a:rPr>
              <a:t>in</a:t>
            </a:r>
            <a:r>
              <a:rPr spc="-5" dirty="0">
                <a:latin typeface="Arial"/>
                <a:cs typeface="Arial"/>
              </a:rPr>
              <a:t>d</a:t>
            </a:r>
            <a:r>
              <a:rPr dirty="0">
                <a:latin typeface="Arial"/>
                <a:cs typeface="Arial"/>
              </a:rPr>
              <a:t>ep</a:t>
            </a:r>
            <a:r>
              <a:rPr spc="-5" dirty="0">
                <a:latin typeface="Arial"/>
                <a:cs typeface="Arial"/>
              </a:rPr>
              <a:t>e</a:t>
            </a:r>
            <a:r>
              <a:rPr dirty="0">
                <a:latin typeface="Arial"/>
                <a:cs typeface="Arial"/>
              </a:rPr>
              <a:t>nd</a:t>
            </a:r>
            <a:r>
              <a:rPr spc="-5" dirty="0">
                <a:latin typeface="Arial"/>
                <a:cs typeface="Arial"/>
              </a:rPr>
              <a:t>e</a:t>
            </a:r>
            <a:r>
              <a:rPr dirty="0">
                <a:latin typeface="Arial"/>
                <a:cs typeface="Arial"/>
              </a:rPr>
              <a:t>nt </a:t>
            </a:r>
            <a:r>
              <a:rPr spc="-5" dirty="0">
                <a:latin typeface="Arial"/>
                <a:cs typeface="Arial"/>
              </a:rPr>
              <a:t>a</a:t>
            </a:r>
            <a:r>
              <a:rPr dirty="0">
                <a:latin typeface="Arial"/>
                <a:cs typeface="Arial"/>
              </a:rPr>
              <a:t>nd pe</a:t>
            </a:r>
            <a:r>
              <a:rPr spc="-5" dirty="0">
                <a:latin typeface="Arial"/>
                <a:cs typeface="Arial"/>
              </a:rPr>
              <a:t>r</a:t>
            </a:r>
            <a:r>
              <a:rPr dirty="0">
                <a:latin typeface="Arial"/>
                <a:cs typeface="Arial"/>
              </a:rPr>
              <a:t>so</a:t>
            </a:r>
            <a:r>
              <a:rPr spc="-5" dirty="0">
                <a:latin typeface="Arial"/>
                <a:cs typeface="Arial"/>
              </a:rPr>
              <a:t>n</a:t>
            </a:r>
            <a:r>
              <a:rPr dirty="0">
                <a:latin typeface="Arial"/>
                <a:cs typeface="Arial"/>
              </a:rPr>
              <a:t>ali</a:t>
            </a:r>
            <a:r>
              <a:rPr spc="-105" dirty="0">
                <a:latin typeface="Arial"/>
                <a:cs typeface="Arial"/>
              </a:rPr>
              <a:t>z</a:t>
            </a:r>
            <a:r>
              <a:rPr dirty="0">
                <a:latin typeface="Arial"/>
                <a:cs typeface="Arial"/>
              </a:rPr>
              <a:t>ed</a:t>
            </a:r>
            <a:r>
              <a:rPr spc="92" dirty="0">
                <a:latin typeface="Arial"/>
                <a:cs typeface="Arial"/>
              </a:rPr>
              <a:t> </a:t>
            </a:r>
            <a:r>
              <a:rPr dirty="0">
                <a:latin typeface="Arial"/>
                <a:cs typeface="Arial"/>
              </a:rPr>
              <a:t>le</a:t>
            </a:r>
            <a:r>
              <a:rPr spc="-5" dirty="0">
                <a:latin typeface="Arial"/>
                <a:cs typeface="Arial"/>
              </a:rPr>
              <a:t>a</a:t>
            </a:r>
            <a:r>
              <a:rPr dirty="0">
                <a:latin typeface="Arial"/>
                <a:cs typeface="Arial"/>
              </a:rPr>
              <a:t>rni</a:t>
            </a:r>
            <a:r>
              <a:rPr spc="-5" dirty="0">
                <a:latin typeface="Arial"/>
                <a:cs typeface="Arial"/>
              </a:rPr>
              <a:t>n</a:t>
            </a:r>
            <a:r>
              <a:rPr dirty="0">
                <a:latin typeface="Arial"/>
                <a:cs typeface="Arial"/>
              </a:rPr>
              <a:t>g, </a:t>
            </a:r>
            <a:r>
              <a:rPr spc="-5" dirty="0">
                <a:latin typeface="Arial"/>
                <a:cs typeface="Arial"/>
              </a:rPr>
              <a:t>w</a:t>
            </a:r>
            <a:r>
              <a:rPr dirty="0">
                <a:latin typeface="Arial"/>
                <a:cs typeface="Arial"/>
              </a:rPr>
              <a:t>hile still su</a:t>
            </a:r>
            <a:r>
              <a:rPr spc="-5" dirty="0">
                <a:latin typeface="Arial"/>
                <a:cs typeface="Arial"/>
              </a:rPr>
              <a:t>p</a:t>
            </a:r>
            <a:r>
              <a:rPr dirty="0">
                <a:latin typeface="Arial"/>
                <a:cs typeface="Arial"/>
              </a:rPr>
              <a:t>po</a:t>
            </a:r>
            <a:r>
              <a:rPr spc="-5" dirty="0">
                <a:latin typeface="Arial"/>
                <a:cs typeface="Arial"/>
              </a:rPr>
              <a:t>r</a:t>
            </a:r>
            <a:r>
              <a:rPr dirty="0">
                <a:latin typeface="Arial"/>
                <a:cs typeface="Arial"/>
              </a:rPr>
              <a:t>t t</a:t>
            </a:r>
            <a:r>
              <a:rPr spc="-5" dirty="0">
                <a:latin typeface="Arial"/>
                <a:cs typeface="Arial"/>
              </a:rPr>
              <a:t>e</a:t>
            </a:r>
            <a:r>
              <a:rPr dirty="0">
                <a:latin typeface="Arial"/>
                <a:cs typeface="Arial"/>
              </a:rPr>
              <a:t>am </a:t>
            </a:r>
            <a:endParaRPr>
              <a:latin typeface="Arial"/>
              <a:cs typeface="Arial"/>
            </a:endParaRPr>
          </a:p>
          <a:p>
            <a:pPr marL="4568498" marR="1099995" algn="just">
              <a:lnSpc>
                <a:spcPts val="2069"/>
              </a:lnSpc>
              <a:spcBef>
                <a:spcPts val="133"/>
              </a:spcBef>
            </a:pPr>
            <a:r>
              <a:rPr dirty="0">
                <a:latin typeface="Arial"/>
                <a:cs typeface="Arial"/>
              </a:rPr>
              <a:t>le</a:t>
            </a:r>
            <a:r>
              <a:rPr spc="-5" dirty="0">
                <a:latin typeface="Arial"/>
                <a:cs typeface="Arial"/>
              </a:rPr>
              <a:t>a</a:t>
            </a:r>
            <a:r>
              <a:rPr dirty="0">
                <a:latin typeface="Arial"/>
                <a:cs typeface="Arial"/>
              </a:rPr>
              <a:t>rni</a:t>
            </a:r>
            <a:r>
              <a:rPr spc="-5" dirty="0">
                <a:latin typeface="Arial"/>
                <a:cs typeface="Arial"/>
              </a:rPr>
              <a:t>n</a:t>
            </a:r>
            <a:r>
              <a:rPr dirty="0">
                <a:latin typeface="Arial"/>
                <a:cs typeface="Arial"/>
              </a:rPr>
              <a:t>g</a:t>
            </a:r>
            <a:endParaRPr>
              <a:latin typeface="Arial"/>
              <a:cs typeface="Arial"/>
            </a:endParaRPr>
          </a:p>
          <a:p>
            <a:pPr marL="4225268">
              <a:lnSpc>
                <a:spcPct val="95825"/>
              </a:lnSpc>
              <a:spcBef>
                <a:spcPts val="740"/>
              </a:spcBef>
            </a:pPr>
            <a:r>
              <a:rPr dirty="0">
                <a:latin typeface="Arial"/>
                <a:cs typeface="Arial"/>
              </a:rPr>
              <a:t>3. </a:t>
            </a:r>
            <a:r>
              <a:rPr spc="205" dirty="0">
                <a:latin typeface="Arial"/>
                <a:cs typeface="Arial"/>
              </a:rPr>
              <a:t> </a:t>
            </a:r>
            <a:r>
              <a:rPr spc="100" dirty="0">
                <a:latin typeface="Arial"/>
                <a:cs typeface="Arial"/>
              </a:rPr>
              <a:t>T</a:t>
            </a:r>
            <a:r>
              <a:rPr dirty="0">
                <a:latin typeface="Arial"/>
                <a:cs typeface="Arial"/>
              </a:rPr>
              <a:t>he</a:t>
            </a:r>
            <a:r>
              <a:rPr spc="-100" dirty="0">
                <a:latin typeface="Arial"/>
                <a:cs typeface="Arial"/>
              </a:rPr>
              <a:t> </a:t>
            </a:r>
            <a:r>
              <a:rPr dirty="0">
                <a:latin typeface="Arial"/>
                <a:cs typeface="Arial"/>
              </a:rPr>
              <a:t>use of intern</a:t>
            </a:r>
            <a:r>
              <a:rPr spc="-5" dirty="0">
                <a:latin typeface="Arial"/>
                <a:cs typeface="Arial"/>
              </a:rPr>
              <a:t>e</a:t>
            </a:r>
            <a:r>
              <a:rPr dirty="0">
                <a:latin typeface="Arial"/>
                <a:cs typeface="Arial"/>
              </a:rPr>
              <a:t>t (google a</a:t>
            </a:r>
            <a:r>
              <a:rPr spc="-5" dirty="0">
                <a:latin typeface="Arial"/>
                <a:cs typeface="Arial"/>
              </a:rPr>
              <a:t>n</a:t>
            </a:r>
            <a:r>
              <a:rPr dirty="0">
                <a:latin typeface="Arial"/>
                <a:cs typeface="Arial"/>
              </a:rPr>
              <a:t>d internet c</a:t>
            </a:r>
            <a:r>
              <a:rPr spc="-5" dirty="0">
                <a:latin typeface="Arial"/>
                <a:cs typeface="Arial"/>
              </a:rPr>
              <a:t>o</a:t>
            </a:r>
            <a:r>
              <a:rPr dirty="0">
                <a:latin typeface="Arial"/>
                <a:cs typeface="Arial"/>
              </a:rPr>
              <a:t>ntent) will be growing</a:t>
            </a:r>
            <a:endParaRPr>
              <a:latin typeface="Arial"/>
              <a:cs typeface="Arial"/>
            </a:endParaRPr>
          </a:p>
          <a:p>
            <a:pPr marL="4534389" marR="6857321" algn="ctr">
              <a:lnSpc>
                <a:spcPct val="95825"/>
              </a:lnSpc>
              <a:spcBef>
                <a:spcPts val="33"/>
              </a:spcBef>
            </a:pPr>
            <a:r>
              <a:rPr dirty="0">
                <a:latin typeface="Arial"/>
                <a:cs typeface="Arial"/>
              </a:rPr>
              <a:t>ra</a:t>
            </a:r>
            <a:r>
              <a:rPr spc="-5" dirty="0">
                <a:latin typeface="Arial"/>
                <a:cs typeface="Arial"/>
              </a:rPr>
              <a:t>p</a:t>
            </a:r>
            <a:r>
              <a:rPr dirty="0">
                <a:latin typeface="Arial"/>
                <a:cs typeface="Arial"/>
              </a:rPr>
              <a:t>idly</a:t>
            </a:r>
            <a:endParaRPr>
              <a:latin typeface="Arial"/>
              <a:cs typeface="Arial"/>
            </a:endParaRPr>
          </a:p>
          <a:p>
            <a:pPr marL="4568498" marR="1080766" indent="-343229">
              <a:lnSpc>
                <a:spcPct val="97358"/>
              </a:lnSpc>
              <a:spcBef>
                <a:spcPts val="833"/>
              </a:spcBef>
            </a:pPr>
            <a:r>
              <a:rPr dirty="0">
                <a:latin typeface="Arial"/>
                <a:cs typeface="Arial"/>
              </a:rPr>
              <a:t>4. </a:t>
            </a:r>
            <a:r>
              <a:rPr spc="205" dirty="0">
                <a:latin typeface="Arial"/>
                <a:cs typeface="Arial"/>
              </a:rPr>
              <a:t> </a:t>
            </a:r>
            <a:r>
              <a:rPr dirty="0">
                <a:latin typeface="Arial"/>
                <a:cs typeface="Arial"/>
              </a:rPr>
              <a:t>O</a:t>
            </a:r>
            <a:r>
              <a:rPr spc="-5" dirty="0">
                <a:latin typeface="Arial"/>
                <a:cs typeface="Arial"/>
              </a:rPr>
              <a:t>n</a:t>
            </a:r>
            <a:r>
              <a:rPr dirty="0">
                <a:latin typeface="Arial"/>
                <a:cs typeface="Arial"/>
              </a:rPr>
              <a:t>line le</a:t>
            </a:r>
            <a:r>
              <a:rPr spc="-5" dirty="0">
                <a:latin typeface="Arial"/>
                <a:cs typeface="Arial"/>
              </a:rPr>
              <a:t>a</a:t>
            </a:r>
            <a:r>
              <a:rPr dirty="0">
                <a:latin typeface="Arial"/>
                <a:cs typeface="Arial"/>
              </a:rPr>
              <a:t>rni</a:t>
            </a:r>
            <a:r>
              <a:rPr spc="-5" dirty="0">
                <a:latin typeface="Arial"/>
                <a:cs typeface="Arial"/>
              </a:rPr>
              <a:t>n</a:t>
            </a:r>
            <a:r>
              <a:rPr dirty="0">
                <a:latin typeface="Arial"/>
                <a:cs typeface="Arial"/>
              </a:rPr>
              <a:t>g (</a:t>
            </a:r>
            <a:r>
              <a:rPr spc="5" dirty="0">
                <a:latin typeface="Arial"/>
                <a:cs typeface="Arial"/>
              </a:rPr>
              <a:t>e</a:t>
            </a:r>
            <a:r>
              <a:rPr dirty="0">
                <a:latin typeface="Arial"/>
                <a:cs typeface="Arial"/>
              </a:rPr>
              <a:t>-learning, si</a:t>
            </a:r>
            <a:r>
              <a:rPr spc="-92" dirty="0">
                <a:latin typeface="Arial"/>
                <a:cs typeface="Arial"/>
              </a:rPr>
              <a:t>m</a:t>
            </a:r>
            <a:r>
              <a:rPr dirty="0">
                <a:latin typeface="Arial"/>
                <a:cs typeface="Arial"/>
              </a:rPr>
              <a:t>ulation,</a:t>
            </a:r>
            <a:r>
              <a:rPr spc="79" dirty="0">
                <a:latin typeface="Arial"/>
                <a:cs typeface="Arial"/>
              </a:rPr>
              <a:t> </a:t>
            </a:r>
            <a:r>
              <a:rPr spc="-100" dirty="0">
                <a:latin typeface="Arial"/>
                <a:cs typeface="Arial"/>
              </a:rPr>
              <a:t>m</a:t>
            </a:r>
            <a:r>
              <a:rPr dirty="0">
                <a:latin typeface="Arial"/>
                <a:cs typeface="Arial"/>
              </a:rPr>
              <a:t>ooc</a:t>
            </a:r>
            <a:r>
              <a:rPr spc="-5" dirty="0">
                <a:latin typeface="Arial"/>
                <a:cs typeface="Arial"/>
              </a:rPr>
              <a:t>s</a:t>
            </a:r>
            <a:r>
              <a:rPr dirty="0">
                <a:latin typeface="Arial"/>
                <a:cs typeface="Arial"/>
              </a:rPr>
              <a:t>,</a:t>
            </a:r>
            <a:r>
              <a:rPr spc="100" dirty="0">
                <a:latin typeface="Arial"/>
                <a:cs typeface="Arial"/>
              </a:rPr>
              <a:t> </a:t>
            </a:r>
            <a:r>
              <a:rPr dirty="0">
                <a:latin typeface="Arial"/>
                <a:cs typeface="Arial"/>
              </a:rPr>
              <a:t>et</a:t>
            </a:r>
            <a:r>
              <a:rPr spc="-5" dirty="0">
                <a:latin typeface="Arial"/>
                <a:cs typeface="Arial"/>
              </a:rPr>
              <a:t>c</a:t>
            </a:r>
            <a:r>
              <a:rPr dirty="0">
                <a:latin typeface="Arial"/>
                <a:cs typeface="Arial"/>
              </a:rPr>
              <a:t>.) w</a:t>
            </a:r>
            <a:r>
              <a:rPr spc="-5" dirty="0">
                <a:latin typeface="Arial"/>
                <a:cs typeface="Arial"/>
              </a:rPr>
              <a:t>i</a:t>
            </a:r>
            <a:r>
              <a:rPr dirty="0">
                <a:latin typeface="Arial"/>
                <a:cs typeface="Arial"/>
              </a:rPr>
              <a:t>ll be </a:t>
            </a:r>
            <a:r>
              <a:rPr spc="12" dirty="0">
                <a:latin typeface="Arial"/>
                <a:cs typeface="Arial"/>
              </a:rPr>
              <a:t>(</a:t>
            </a:r>
            <a:r>
              <a:rPr i="1" dirty="0">
                <a:latin typeface="Arial"/>
                <a:cs typeface="Arial"/>
              </a:rPr>
              <a:t>and a</a:t>
            </a:r>
            <a:r>
              <a:rPr i="1" spc="92" dirty="0">
                <a:latin typeface="Arial"/>
                <a:cs typeface="Arial"/>
              </a:rPr>
              <a:t>l</a:t>
            </a:r>
            <a:r>
              <a:rPr i="1" dirty="0">
                <a:latin typeface="Arial"/>
                <a:cs typeface="Arial"/>
              </a:rPr>
              <a:t>re</a:t>
            </a:r>
            <a:r>
              <a:rPr i="1" spc="-5" dirty="0">
                <a:latin typeface="Arial"/>
                <a:cs typeface="Arial"/>
              </a:rPr>
              <a:t>a</a:t>
            </a:r>
            <a:r>
              <a:rPr i="1" dirty="0">
                <a:latin typeface="Arial"/>
                <a:cs typeface="Arial"/>
              </a:rPr>
              <a:t>dy</a:t>
            </a:r>
            <a:r>
              <a:rPr i="1" spc="-105" dirty="0">
                <a:latin typeface="Arial"/>
                <a:cs typeface="Arial"/>
              </a:rPr>
              <a:t> </a:t>
            </a:r>
            <a:r>
              <a:rPr i="1" spc="100" dirty="0">
                <a:latin typeface="Arial"/>
                <a:cs typeface="Arial"/>
              </a:rPr>
              <a:t>i</a:t>
            </a:r>
            <a:r>
              <a:rPr i="1" spc="5" dirty="0">
                <a:latin typeface="Arial"/>
                <a:cs typeface="Arial"/>
              </a:rPr>
              <a:t>s</a:t>
            </a:r>
            <a:r>
              <a:rPr dirty="0">
                <a:latin typeface="Arial"/>
                <a:cs typeface="Arial"/>
              </a:rPr>
              <a:t>)</a:t>
            </a:r>
            <a:r>
              <a:rPr spc="-100" dirty="0">
                <a:latin typeface="Arial"/>
                <a:cs typeface="Arial"/>
              </a:rPr>
              <a:t> </a:t>
            </a:r>
            <a:r>
              <a:rPr dirty="0">
                <a:latin typeface="Arial"/>
                <a:cs typeface="Arial"/>
              </a:rPr>
              <a:t>our d</a:t>
            </a:r>
            <a:r>
              <a:rPr spc="-5" dirty="0">
                <a:latin typeface="Arial"/>
                <a:cs typeface="Arial"/>
              </a:rPr>
              <a:t>a</a:t>
            </a:r>
            <a:r>
              <a:rPr dirty="0">
                <a:latin typeface="Arial"/>
                <a:cs typeface="Arial"/>
              </a:rPr>
              <a:t>ily </a:t>
            </a:r>
            <a:r>
              <a:rPr spc="-5" dirty="0">
                <a:latin typeface="Arial"/>
                <a:cs typeface="Arial"/>
              </a:rPr>
              <a:t>b</a:t>
            </a:r>
            <a:r>
              <a:rPr dirty="0">
                <a:latin typeface="Arial"/>
                <a:cs typeface="Arial"/>
              </a:rPr>
              <a:t>re</a:t>
            </a:r>
            <a:r>
              <a:rPr spc="-5" dirty="0">
                <a:latin typeface="Arial"/>
                <a:cs typeface="Arial"/>
              </a:rPr>
              <a:t>a</a:t>
            </a:r>
            <a:r>
              <a:rPr dirty="0">
                <a:latin typeface="Arial"/>
                <a:cs typeface="Arial"/>
              </a:rPr>
              <a:t>d.</a:t>
            </a:r>
            <a:endParaRPr>
              <a:latin typeface="Arial"/>
              <a:cs typeface="Arial"/>
            </a:endParaRPr>
          </a:p>
          <a:p>
            <a:pPr marL="4225268">
              <a:lnSpc>
                <a:spcPct val="101725"/>
              </a:lnSpc>
              <a:spcBef>
                <a:spcPts val="679"/>
              </a:spcBef>
            </a:pPr>
            <a:r>
              <a:rPr dirty="0">
                <a:latin typeface="Arial"/>
                <a:cs typeface="Arial"/>
              </a:rPr>
              <a:t>5. </a:t>
            </a:r>
            <a:r>
              <a:rPr spc="205" dirty="0">
                <a:latin typeface="Arial"/>
                <a:cs typeface="Arial"/>
              </a:rPr>
              <a:t> </a:t>
            </a:r>
            <a:r>
              <a:rPr dirty="0">
                <a:latin typeface="Arial"/>
                <a:cs typeface="Arial"/>
              </a:rPr>
              <a:t>Robot will be grow</a:t>
            </a:r>
            <a:r>
              <a:rPr spc="5" dirty="0">
                <a:latin typeface="Arial"/>
                <a:cs typeface="Arial"/>
              </a:rPr>
              <a:t>i</a:t>
            </a:r>
            <a:r>
              <a:rPr dirty="0">
                <a:latin typeface="Arial"/>
                <a:cs typeface="Arial"/>
              </a:rPr>
              <a:t>ngly presence. </a:t>
            </a:r>
            <a:r>
              <a:rPr spc="25" dirty="0">
                <a:latin typeface="Arial"/>
                <a:cs typeface="Arial"/>
              </a:rPr>
              <a:t> </a:t>
            </a:r>
            <a:r>
              <a:rPr i="1" spc="45" dirty="0">
                <a:latin typeface="Calibri"/>
                <a:cs typeface="Calibri"/>
              </a:rPr>
              <a:t>“</a:t>
            </a:r>
            <a:r>
              <a:rPr i="1" dirty="0">
                <a:latin typeface="Calibri"/>
                <a:cs typeface="Calibri"/>
              </a:rPr>
              <a:t>…</a:t>
            </a:r>
            <a:r>
              <a:rPr i="1" spc="-45" dirty="0">
                <a:latin typeface="Calibri"/>
                <a:cs typeface="Calibri"/>
              </a:rPr>
              <a:t> </a:t>
            </a:r>
            <a:r>
              <a:rPr i="1" spc="-19" dirty="0">
                <a:latin typeface="Calibri"/>
                <a:cs typeface="Calibri"/>
              </a:rPr>
              <a:t>ro</a:t>
            </a:r>
            <a:r>
              <a:rPr i="1" spc="-25" dirty="0">
                <a:latin typeface="Calibri"/>
                <a:cs typeface="Calibri"/>
              </a:rPr>
              <a:t>b</a:t>
            </a:r>
            <a:r>
              <a:rPr i="1" spc="-19" dirty="0">
                <a:latin typeface="Calibri"/>
                <a:cs typeface="Calibri"/>
              </a:rPr>
              <a:t>o</a:t>
            </a:r>
            <a:r>
              <a:rPr i="1" dirty="0">
                <a:latin typeface="Calibri"/>
                <a:cs typeface="Calibri"/>
              </a:rPr>
              <a:t>ts</a:t>
            </a:r>
            <a:r>
              <a:rPr i="1" spc="85" dirty="0">
                <a:latin typeface="Calibri"/>
                <a:cs typeface="Calibri"/>
              </a:rPr>
              <a:t> </a:t>
            </a:r>
            <a:r>
              <a:rPr i="1" spc="-25" dirty="0">
                <a:latin typeface="Calibri"/>
                <a:cs typeface="Calibri"/>
              </a:rPr>
              <a:t>a</a:t>
            </a:r>
            <a:r>
              <a:rPr i="1" spc="-19" dirty="0">
                <a:latin typeface="Calibri"/>
                <a:cs typeface="Calibri"/>
              </a:rPr>
              <a:t>r</a:t>
            </a:r>
            <a:r>
              <a:rPr i="1" dirty="0">
                <a:latin typeface="Calibri"/>
                <a:cs typeface="Calibri"/>
              </a:rPr>
              <a:t>e</a:t>
            </a:r>
            <a:r>
              <a:rPr i="1" spc="32" dirty="0">
                <a:latin typeface="Calibri"/>
                <a:cs typeface="Calibri"/>
              </a:rPr>
              <a:t> </a:t>
            </a:r>
            <a:r>
              <a:rPr i="1" spc="-25" dirty="0">
                <a:latin typeface="Calibri"/>
                <a:cs typeface="Calibri"/>
              </a:rPr>
              <a:t>b</a:t>
            </a:r>
            <a:r>
              <a:rPr i="1" spc="39" dirty="0">
                <a:latin typeface="Calibri"/>
                <a:cs typeface="Calibri"/>
              </a:rPr>
              <a:t>e</a:t>
            </a:r>
            <a:r>
              <a:rPr i="1" dirty="0">
                <a:latin typeface="Calibri"/>
                <a:cs typeface="Calibri"/>
              </a:rPr>
              <a:t>t</a:t>
            </a:r>
            <a:r>
              <a:rPr i="1" spc="-5" dirty="0">
                <a:latin typeface="Calibri"/>
                <a:cs typeface="Calibri"/>
              </a:rPr>
              <a:t>t</a:t>
            </a:r>
            <a:r>
              <a:rPr i="1" spc="39" dirty="0">
                <a:latin typeface="Calibri"/>
                <a:cs typeface="Calibri"/>
              </a:rPr>
              <a:t>e</a:t>
            </a:r>
            <a:r>
              <a:rPr i="1" dirty="0">
                <a:latin typeface="Calibri"/>
                <a:cs typeface="Calibri"/>
              </a:rPr>
              <a:t>r</a:t>
            </a:r>
            <a:r>
              <a:rPr i="1" spc="-125" dirty="0">
                <a:latin typeface="Calibri"/>
                <a:cs typeface="Calibri"/>
              </a:rPr>
              <a:t> </a:t>
            </a:r>
            <a:r>
              <a:rPr i="1" dirty="0">
                <a:latin typeface="Calibri"/>
                <a:cs typeface="Calibri"/>
              </a:rPr>
              <a:t>t</a:t>
            </a:r>
            <a:r>
              <a:rPr i="1" spc="-25" dirty="0">
                <a:latin typeface="Calibri"/>
                <a:cs typeface="Calibri"/>
              </a:rPr>
              <a:t>ha</a:t>
            </a:r>
            <a:r>
              <a:rPr i="1" dirty="0">
                <a:latin typeface="Calibri"/>
                <a:cs typeface="Calibri"/>
              </a:rPr>
              <a:t>n</a:t>
            </a:r>
            <a:r>
              <a:rPr i="1" spc="65" dirty="0">
                <a:latin typeface="Calibri"/>
                <a:cs typeface="Calibri"/>
              </a:rPr>
              <a:t> </a:t>
            </a:r>
            <a:r>
              <a:rPr i="1" spc="-25" dirty="0">
                <a:latin typeface="Calibri"/>
                <a:cs typeface="Calibri"/>
              </a:rPr>
              <a:t>human</a:t>
            </a:r>
            <a:r>
              <a:rPr i="1" dirty="0">
                <a:latin typeface="Calibri"/>
                <a:cs typeface="Calibri"/>
              </a:rPr>
              <a:t>s</a:t>
            </a:r>
            <a:r>
              <a:rPr i="1" spc="185" dirty="0">
                <a:latin typeface="Calibri"/>
                <a:cs typeface="Calibri"/>
              </a:rPr>
              <a:t> </a:t>
            </a:r>
            <a:r>
              <a:rPr i="1" spc="-25" dirty="0">
                <a:latin typeface="Calibri"/>
                <a:cs typeface="Calibri"/>
              </a:rPr>
              <a:t>a</a:t>
            </a:r>
            <a:r>
              <a:rPr i="1" dirty="0">
                <a:latin typeface="Calibri"/>
                <a:cs typeface="Calibri"/>
              </a:rPr>
              <a:t>t</a:t>
            </a:r>
            <a:endParaRPr>
              <a:latin typeface="Calibri"/>
              <a:cs typeface="Calibri"/>
            </a:endParaRPr>
          </a:p>
          <a:p>
            <a:pPr marL="4534389" marR="6495931" algn="ctr">
              <a:lnSpc>
                <a:spcPct val="101725"/>
              </a:lnSpc>
              <a:spcBef>
                <a:spcPts val="7"/>
              </a:spcBef>
            </a:pPr>
            <a:r>
              <a:rPr i="1" dirty="0">
                <a:latin typeface="Calibri"/>
                <a:cs typeface="Calibri"/>
              </a:rPr>
              <a:t>t</a:t>
            </a:r>
            <a:r>
              <a:rPr i="1" spc="33" dirty="0">
                <a:latin typeface="Calibri"/>
                <a:cs typeface="Calibri"/>
              </a:rPr>
              <a:t>e</a:t>
            </a:r>
            <a:r>
              <a:rPr i="1" spc="-25" dirty="0">
                <a:latin typeface="Calibri"/>
                <a:cs typeface="Calibri"/>
              </a:rPr>
              <a:t>a</a:t>
            </a:r>
            <a:r>
              <a:rPr i="1" spc="-52" dirty="0">
                <a:latin typeface="Calibri"/>
                <a:cs typeface="Calibri"/>
              </a:rPr>
              <a:t>c</a:t>
            </a:r>
            <a:r>
              <a:rPr i="1" spc="-25" dirty="0">
                <a:latin typeface="Calibri"/>
                <a:cs typeface="Calibri"/>
              </a:rPr>
              <a:t>h</a:t>
            </a:r>
            <a:r>
              <a:rPr i="1" spc="-12" dirty="0">
                <a:latin typeface="Calibri"/>
                <a:cs typeface="Calibri"/>
              </a:rPr>
              <a:t>i</a:t>
            </a:r>
            <a:r>
              <a:rPr i="1" spc="-25" dirty="0">
                <a:latin typeface="Calibri"/>
                <a:cs typeface="Calibri"/>
              </a:rPr>
              <a:t>ng</a:t>
            </a:r>
            <a:r>
              <a:rPr i="1" spc="-45" dirty="0">
                <a:latin typeface="Calibri"/>
                <a:cs typeface="Calibri"/>
              </a:rPr>
              <a:t>…</a:t>
            </a:r>
            <a:r>
              <a:rPr i="1" dirty="0">
                <a:latin typeface="Calibri"/>
                <a:cs typeface="Calibri"/>
              </a:rPr>
              <a:t>”</a:t>
            </a:r>
            <a:endParaRPr>
              <a:latin typeface="Calibri"/>
              <a:cs typeface="Calibri"/>
            </a:endParaRPr>
          </a:p>
          <a:p>
            <a:pPr marL="4191191" marR="6732068" algn="ctr">
              <a:lnSpc>
                <a:spcPct val="95825"/>
              </a:lnSpc>
              <a:spcBef>
                <a:spcPts val="2139"/>
              </a:spcBef>
            </a:pPr>
            <a:r>
              <a:rPr b="1" dirty="0">
                <a:latin typeface="Arial"/>
                <a:cs typeface="Arial"/>
              </a:rPr>
              <a:t>The b</a:t>
            </a:r>
            <a:r>
              <a:rPr b="1" spc="100" dirty="0">
                <a:latin typeface="Arial"/>
                <a:cs typeface="Arial"/>
              </a:rPr>
              <a:t>e</a:t>
            </a:r>
            <a:r>
              <a:rPr b="1" dirty="0">
                <a:latin typeface="Arial"/>
                <a:cs typeface="Arial"/>
              </a:rPr>
              <a:t>st</a:t>
            </a:r>
            <a:r>
              <a:rPr b="1" spc="-100" dirty="0">
                <a:latin typeface="Arial"/>
                <a:cs typeface="Arial"/>
              </a:rPr>
              <a:t> </a:t>
            </a:r>
            <a:r>
              <a:rPr b="1" dirty="0">
                <a:latin typeface="Arial"/>
                <a:cs typeface="Arial"/>
              </a:rPr>
              <a:t>?</a:t>
            </a:r>
            <a:endParaRPr>
              <a:latin typeface="Arial"/>
              <a:cs typeface="Arial"/>
            </a:endParaRPr>
          </a:p>
          <a:p>
            <a:pPr marL="4517191" marR="732428" indent="-291923">
              <a:lnSpc>
                <a:spcPts val="2085"/>
              </a:lnSpc>
              <a:spcBef>
                <a:spcPts val="133"/>
              </a:spcBef>
              <a:tabLst>
                <a:tab pos="4504154" algn="l"/>
              </a:tabLst>
            </a:pPr>
            <a:r>
              <a:rPr dirty="0">
                <a:solidFill>
                  <a:srgbClr val="0000FF"/>
                </a:solidFill>
                <a:latin typeface="Arial"/>
                <a:cs typeface="Arial"/>
              </a:rPr>
              <a:t>•	</a:t>
            </a:r>
            <a:r>
              <a:rPr i="1" dirty="0">
                <a:solidFill>
                  <a:srgbClr val="0000FF"/>
                </a:solidFill>
                <a:latin typeface="Arial"/>
                <a:cs typeface="Arial"/>
              </a:rPr>
              <a:t>a co</a:t>
            </a:r>
            <a:r>
              <a:rPr i="1" spc="5" dirty="0">
                <a:solidFill>
                  <a:srgbClr val="0000FF"/>
                </a:solidFill>
                <a:latin typeface="Arial"/>
                <a:cs typeface="Arial"/>
              </a:rPr>
              <a:t>m</a:t>
            </a:r>
            <a:r>
              <a:rPr i="1" dirty="0">
                <a:solidFill>
                  <a:srgbClr val="0000FF"/>
                </a:solidFill>
                <a:latin typeface="Arial"/>
                <a:cs typeface="Arial"/>
              </a:rPr>
              <a:t>b</a:t>
            </a:r>
            <a:r>
              <a:rPr i="1" spc="100" dirty="0">
                <a:solidFill>
                  <a:srgbClr val="0000FF"/>
                </a:solidFill>
                <a:latin typeface="Arial"/>
                <a:cs typeface="Arial"/>
              </a:rPr>
              <a:t>i</a:t>
            </a:r>
            <a:r>
              <a:rPr i="1" dirty="0">
                <a:solidFill>
                  <a:srgbClr val="0000FF"/>
                </a:solidFill>
                <a:latin typeface="Arial"/>
                <a:cs typeface="Arial"/>
              </a:rPr>
              <a:t>nat</a:t>
            </a:r>
            <a:r>
              <a:rPr i="1" spc="105" dirty="0">
                <a:solidFill>
                  <a:srgbClr val="0000FF"/>
                </a:solidFill>
                <a:latin typeface="Arial"/>
                <a:cs typeface="Arial"/>
              </a:rPr>
              <a:t>i</a:t>
            </a:r>
            <a:r>
              <a:rPr i="1" dirty="0">
                <a:solidFill>
                  <a:srgbClr val="0000FF"/>
                </a:solidFill>
                <a:latin typeface="Arial"/>
                <a:cs typeface="Arial"/>
              </a:rPr>
              <a:t>on</a:t>
            </a:r>
            <a:r>
              <a:rPr i="1" spc="-192" dirty="0">
                <a:solidFill>
                  <a:srgbClr val="0000FF"/>
                </a:solidFill>
                <a:latin typeface="Arial"/>
                <a:cs typeface="Arial"/>
              </a:rPr>
              <a:t> </a:t>
            </a:r>
            <a:r>
              <a:rPr i="1" dirty="0">
                <a:solidFill>
                  <a:srgbClr val="0000FF"/>
                </a:solidFill>
                <a:latin typeface="Arial"/>
                <a:cs typeface="Arial"/>
              </a:rPr>
              <a:t>of </a:t>
            </a:r>
            <a:r>
              <a:rPr i="1" spc="5" dirty="0">
                <a:solidFill>
                  <a:srgbClr val="0000FF"/>
                </a:solidFill>
                <a:latin typeface="Arial"/>
                <a:cs typeface="Arial"/>
              </a:rPr>
              <a:t>t</a:t>
            </a:r>
            <a:r>
              <a:rPr i="1" dirty="0">
                <a:solidFill>
                  <a:srgbClr val="0000FF"/>
                </a:solidFill>
                <a:latin typeface="Arial"/>
                <a:cs typeface="Arial"/>
              </a:rPr>
              <a:t>he be</a:t>
            </a:r>
            <a:r>
              <a:rPr i="1" spc="5" dirty="0">
                <a:solidFill>
                  <a:srgbClr val="0000FF"/>
                </a:solidFill>
                <a:latin typeface="Arial"/>
                <a:cs typeface="Arial"/>
              </a:rPr>
              <a:t>s</a:t>
            </a:r>
            <a:r>
              <a:rPr i="1" dirty="0">
                <a:solidFill>
                  <a:srgbClr val="0000FF"/>
                </a:solidFill>
                <a:latin typeface="Arial"/>
                <a:cs typeface="Arial"/>
              </a:rPr>
              <a:t>t of</a:t>
            </a:r>
            <a:r>
              <a:rPr i="1" spc="5" dirty="0">
                <a:solidFill>
                  <a:srgbClr val="0000FF"/>
                </a:solidFill>
                <a:latin typeface="Arial"/>
                <a:cs typeface="Arial"/>
              </a:rPr>
              <a:t> </a:t>
            </a:r>
            <a:r>
              <a:rPr i="1" dirty="0">
                <a:solidFill>
                  <a:srgbClr val="0000FF"/>
                </a:solidFill>
                <a:latin typeface="Arial"/>
                <a:cs typeface="Arial"/>
              </a:rPr>
              <a:t>what</a:t>
            </a:r>
            <a:r>
              <a:rPr i="1" spc="5" dirty="0">
                <a:solidFill>
                  <a:srgbClr val="0000FF"/>
                </a:solidFill>
                <a:latin typeface="Arial"/>
                <a:cs typeface="Arial"/>
              </a:rPr>
              <a:t> </a:t>
            </a:r>
            <a:r>
              <a:rPr i="1" spc="100" dirty="0">
                <a:solidFill>
                  <a:srgbClr val="0000FF"/>
                </a:solidFill>
                <a:latin typeface="Arial"/>
                <a:cs typeface="Arial"/>
              </a:rPr>
              <a:t>l</a:t>
            </a:r>
            <a:r>
              <a:rPr i="1" dirty="0">
                <a:solidFill>
                  <a:srgbClr val="0000FF"/>
                </a:solidFill>
                <a:latin typeface="Arial"/>
                <a:cs typeface="Arial"/>
              </a:rPr>
              <a:t>earn</a:t>
            </a:r>
            <a:r>
              <a:rPr i="1" spc="105" dirty="0">
                <a:solidFill>
                  <a:srgbClr val="0000FF"/>
                </a:solidFill>
                <a:latin typeface="Arial"/>
                <a:cs typeface="Arial"/>
              </a:rPr>
              <a:t>i</a:t>
            </a:r>
            <a:r>
              <a:rPr i="1" dirty="0">
                <a:solidFill>
                  <a:srgbClr val="0000FF"/>
                </a:solidFill>
                <a:latin typeface="Arial"/>
                <a:cs typeface="Arial"/>
              </a:rPr>
              <a:t>ng</a:t>
            </a:r>
            <a:r>
              <a:rPr i="1" spc="-192" dirty="0">
                <a:solidFill>
                  <a:srgbClr val="0000FF"/>
                </a:solidFill>
                <a:latin typeface="Arial"/>
                <a:cs typeface="Arial"/>
              </a:rPr>
              <a:t> </a:t>
            </a:r>
            <a:r>
              <a:rPr i="1" dirty="0">
                <a:solidFill>
                  <a:srgbClr val="0000FF"/>
                </a:solidFill>
                <a:latin typeface="Arial"/>
                <a:cs typeface="Arial"/>
              </a:rPr>
              <a:t>can </a:t>
            </a:r>
            <a:r>
              <a:rPr i="1" spc="5" dirty="0">
                <a:solidFill>
                  <a:srgbClr val="0000FF"/>
                </a:solidFill>
                <a:latin typeface="Arial"/>
                <a:cs typeface="Arial"/>
              </a:rPr>
              <a:t>b</a:t>
            </a:r>
            <a:r>
              <a:rPr i="1" dirty="0">
                <a:solidFill>
                  <a:srgbClr val="0000FF"/>
                </a:solidFill>
                <a:latin typeface="Arial"/>
                <a:cs typeface="Arial"/>
              </a:rPr>
              <a:t>e de</a:t>
            </a:r>
            <a:r>
              <a:rPr i="1" spc="5" dirty="0">
                <a:solidFill>
                  <a:srgbClr val="0000FF"/>
                </a:solidFill>
                <a:latin typeface="Arial"/>
                <a:cs typeface="Arial"/>
              </a:rPr>
              <a:t>s</a:t>
            </a:r>
            <a:r>
              <a:rPr i="1" spc="100" dirty="0">
                <a:solidFill>
                  <a:srgbClr val="0000FF"/>
                </a:solidFill>
                <a:latin typeface="Arial"/>
                <a:cs typeface="Arial"/>
              </a:rPr>
              <a:t>i</a:t>
            </a:r>
            <a:r>
              <a:rPr i="1" dirty="0">
                <a:solidFill>
                  <a:srgbClr val="0000FF"/>
                </a:solidFill>
                <a:latin typeface="Arial"/>
                <a:cs typeface="Arial"/>
              </a:rPr>
              <a:t>gned</a:t>
            </a:r>
            <a:r>
              <a:rPr i="1" spc="-92" dirty="0">
                <a:solidFill>
                  <a:srgbClr val="0000FF"/>
                </a:solidFill>
                <a:latin typeface="Arial"/>
                <a:cs typeface="Arial"/>
              </a:rPr>
              <a:t> </a:t>
            </a:r>
            <a:r>
              <a:rPr i="1" dirty="0">
                <a:solidFill>
                  <a:srgbClr val="0000FF"/>
                </a:solidFill>
                <a:latin typeface="Arial"/>
                <a:cs typeface="Arial"/>
              </a:rPr>
              <a:t>w</a:t>
            </a:r>
            <a:r>
              <a:rPr i="1" spc="100" dirty="0">
                <a:solidFill>
                  <a:srgbClr val="0000FF"/>
                </a:solidFill>
                <a:latin typeface="Arial"/>
                <a:cs typeface="Arial"/>
              </a:rPr>
              <a:t>i</a:t>
            </a:r>
            <a:r>
              <a:rPr i="1" dirty="0">
                <a:solidFill>
                  <a:srgbClr val="0000FF"/>
                </a:solidFill>
                <a:latin typeface="Arial"/>
                <a:cs typeface="Arial"/>
              </a:rPr>
              <a:t>th</a:t>
            </a:r>
            <a:r>
              <a:rPr i="1" spc="-92" dirty="0">
                <a:solidFill>
                  <a:srgbClr val="0000FF"/>
                </a:solidFill>
                <a:latin typeface="Arial"/>
                <a:cs typeface="Arial"/>
              </a:rPr>
              <a:t> </a:t>
            </a:r>
            <a:r>
              <a:rPr i="1" dirty="0">
                <a:solidFill>
                  <a:srgbClr val="0000FF"/>
                </a:solidFill>
                <a:latin typeface="Arial"/>
                <a:cs typeface="Arial"/>
              </a:rPr>
              <a:t>the </a:t>
            </a:r>
            <a:endParaRPr>
              <a:latin typeface="Arial"/>
              <a:cs typeface="Arial"/>
            </a:endParaRPr>
          </a:p>
          <a:p>
            <a:pPr marL="4517191" marR="732428">
              <a:lnSpc>
                <a:spcPts val="2069"/>
              </a:lnSpc>
              <a:spcBef>
                <a:spcPts val="133"/>
              </a:spcBef>
              <a:tabLst>
                <a:tab pos="4504154" algn="l"/>
              </a:tabLst>
            </a:pPr>
            <a:r>
              <a:rPr i="1" dirty="0">
                <a:solidFill>
                  <a:srgbClr val="0000FF"/>
                </a:solidFill>
                <a:latin typeface="Arial"/>
                <a:cs typeface="Arial"/>
              </a:rPr>
              <a:t>best of</a:t>
            </a:r>
            <a:r>
              <a:rPr i="1" spc="5" dirty="0">
                <a:solidFill>
                  <a:srgbClr val="0000FF"/>
                </a:solidFill>
                <a:latin typeface="Arial"/>
                <a:cs typeface="Arial"/>
              </a:rPr>
              <a:t> </a:t>
            </a:r>
            <a:r>
              <a:rPr i="1" dirty="0">
                <a:solidFill>
                  <a:srgbClr val="0000FF"/>
                </a:solidFill>
                <a:latin typeface="Arial"/>
                <a:cs typeface="Arial"/>
              </a:rPr>
              <a:t>what te</a:t>
            </a:r>
            <a:r>
              <a:rPr i="1" spc="5" dirty="0">
                <a:solidFill>
                  <a:srgbClr val="0000FF"/>
                </a:solidFill>
                <a:latin typeface="Arial"/>
                <a:cs typeface="Arial"/>
              </a:rPr>
              <a:t>c</a:t>
            </a:r>
            <a:r>
              <a:rPr i="1" dirty="0">
                <a:solidFill>
                  <a:srgbClr val="0000FF"/>
                </a:solidFill>
                <a:latin typeface="Arial"/>
                <a:cs typeface="Arial"/>
              </a:rPr>
              <a:t>hno</a:t>
            </a:r>
            <a:r>
              <a:rPr i="1" spc="100" dirty="0">
                <a:solidFill>
                  <a:srgbClr val="0000FF"/>
                </a:solidFill>
                <a:latin typeface="Arial"/>
                <a:cs typeface="Arial"/>
              </a:rPr>
              <a:t>l</a:t>
            </a:r>
            <a:r>
              <a:rPr i="1" dirty="0">
                <a:solidFill>
                  <a:srgbClr val="0000FF"/>
                </a:solidFill>
                <a:latin typeface="Arial"/>
                <a:cs typeface="Arial"/>
              </a:rPr>
              <a:t>ogy</a:t>
            </a:r>
            <a:r>
              <a:rPr i="1" spc="-92" dirty="0">
                <a:solidFill>
                  <a:srgbClr val="0000FF"/>
                </a:solidFill>
                <a:latin typeface="Arial"/>
                <a:cs typeface="Arial"/>
              </a:rPr>
              <a:t> </a:t>
            </a:r>
            <a:r>
              <a:rPr i="1" dirty="0">
                <a:solidFill>
                  <a:srgbClr val="0000FF"/>
                </a:solidFill>
                <a:latin typeface="Arial"/>
                <a:cs typeface="Arial"/>
              </a:rPr>
              <a:t>can offe</a:t>
            </a:r>
            <a:r>
              <a:rPr i="1" spc="-92" dirty="0">
                <a:solidFill>
                  <a:srgbClr val="0000FF"/>
                </a:solidFill>
                <a:latin typeface="Arial"/>
                <a:cs typeface="Arial"/>
              </a:rPr>
              <a:t>r</a:t>
            </a:r>
            <a:r>
              <a:rPr i="1" dirty="0">
                <a:solidFill>
                  <a:srgbClr val="0000FF"/>
                </a:solidFill>
                <a:latin typeface="Arial"/>
                <a:cs typeface="Arial"/>
              </a:rPr>
              <a:t>.</a:t>
            </a:r>
            <a:endParaRPr>
              <a:latin typeface="Arial"/>
              <a:cs typeface="Arial"/>
            </a:endParaRPr>
          </a:p>
          <a:p>
            <a:pPr marL="4225268">
              <a:lnSpc>
                <a:spcPts val="1973"/>
              </a:lnSpc>
              <a:spcBef>
                <a:spcPts val="231"/>
              </a:spcBef>
            </a:pPr>
            <a:r>
              <a:rPr dirty="0">
                <a:solidFill>
                  <a:srgbClr val="C00000"/>
                </a:solidFill>
                <a:latin typeface="Arial"/>
                <a:cs typeface="Arial"/>
              </a:rPr>
              <a:t>•  </a:t>
            </a:r>
            <a:r>
              <a:rPr spc="172" dirty="0">
                <a:solidFill>
                  <a:srgbClr val="C00000"/>
                </a:solidFill>
                <a:latin typeface="Arial"/>
                <a:cs typeface="Arial"/>
              </a:rPr>
              <a:t> </a:t>
            </a:r>
            <a:r>
              <a:rPr i="1" dirty="0">
                <a:solidFill>
                  <a:srgbClr val="C00000"/>
                </a:solidFill>
                <a:latin typeface="Arial"/>
                <a:cs typeface="Arial"/>
              </a:rPr>
              <a:t>a co</a:t>
            </a:r>
            <a:r>
              <a:rPr i="1" spc="5" dirty="0">
                <a:solidFill>
                  <a:srgbClr val="C00000"/>
                </a:solidFill>
                <a:latin typeface="Arial"/>
                <a:cs typeface="Arial"/>
              </a:rPr>
              <a:t>m</a:t>
            </a:r>
            <a:r>
              <a:rPr i="1" dirty="0">
                <a:solidFill>
                  <a:srgbClr val="C00000"/>
                </a:solidFill>
                <a:latin typeface="Arial"/>
                <a:cs typeface="Arial"/>
              </a:rPr>
              <a:t>b</a:t>
            </a:r>
            <a:r>
              <a:rPr i="1" spc="100" dirty="0">
                <a:solidFill>
                  <a:srgbClr val="C00000"/>
                </a:solidFill>
                <a:latin typeface="Arial"/>
                <a:cs typeface="Arial"/>
              </a:rPr>
              <a:t>i</a:t>
            </a:r>
            <a:r>
              <a:rPr i="1" dirty="0">
                <a:solidFill>
                  <a:srgbClr val="C00000"/>
                </a:solidFill>
                <a:latin typeface="Arial"/>
                <a:cs typeface="Arial"/>
              </a:rPr>
              <a:t>nat</a:t>
            </a:r>
            <a:r>
              <a:rPr i="1" spc="105" dirty="0">
                <a:solidFill>
                  <a:srgbClr val="C00000"/>
                </a:solidFill>
                <a:latin typeface="Arial"/>
                <a:cs typeface="Arial"/>
              </a:rPr>
              <a:t>i</a:t>
            </a:r>
            <a:r>
              <a:rPr i="1" dirty="0">
                <a:solidFill>
                  <a:srgbClr val="C00000"/>
                </a:solidFill>
                <a:latin typeface="Arial"/>
                <a:cs typeface="Arial"/>
              </a:rPr>
              <a:t>on</a:t>
            </a:r>
            <a:r>
              <a:rPr i="1" spc="-192" dirty="0">
                <a:solidFill>
                  <a:srgbClr val="C00000"/>
                </a:solidFill>
                <a:latin typeface="Arial"/>
                <a:cs typeface="Arial"/>
              </a:rPr>
              <a:t> </a:t>
            </a:r>
            <a:r>
              <a:rPr i="1" dirty="0">
                <a:solidFill>
                  <a:srgbClr val="C00000"/>
                </a:solidFill>
                <a:latin typeface="Arial"/>
                <a:cs typeface="Arial"/>
              </a:rPr>
              <a:t>of </a:t>
            </a:r>
            <a:r>
              <a:rPr i="1" spc="5" dirty="0">
                <a:solidFill>
                  <a:srgbClr val="C00000"/>
                </a:solidFill>
                <a:latin typeface="Arial"/>
                <a:cs typeface="Arial"/>
              </a:rPr>
              <a:t>t</a:t>
            </a:r>
            <a:r>
              <a:rPr i="1" dirty="0">
                <a:solidFill>
                  <a:srgbClr val="C00000"/>
                </a:solidFill>
                <a:latin typeface="Arial"/>
                <a:cs typeface="Arial"/>
              </a:rPr>
              <a:t>he be</a:t>
            </a:r>
            <a:r>
              <a:rPr i="1" spc="5" dirty="0">
                <a:solidFill>
                  <a:srgbClr val="C00000"/>
                </a:solidFill>
                <a:latin typeface="Arial"/>
                <a:cs typeface="Arial"/>
              </a:rPr>
              <a:t>s</a:t>
            </a:r>
            <a:r>
              <a:rPr i="1" dirty="0">
                <a:solidFill>
                  <a:srgbClr val="C00000"/>
                </a:solidFill>
                <a:latin typeface="Arial"/>
                <a:cs typeface="Arial"/>
              </a:rPr>
              <a:t>t of</a:t>
            </a:r>
            <a:r>
              <a:rPr i="1" spc="5" dirty="0">
                <a:solidFill>
                  <a:srgbClr val="C00000"/>
                </a:solidFill>
                <a:latin typeface="Arial"/>
                <a:cs typeface="Arial"/>
              </a:rPr>
              <a:t> </a:t>
            </a:r>
            <a:r>
              <a:rPr i="1" dirty="0">
                <a:solidFill>
                  <a:srgbClr val="C00000"/>
                </a:solidFill>
                <a:latin typeface="Arial"/>
                <a:cs typeface="Arial"/>
              </a:rPr>
              <a:t>what</a:t>
            </a:r>
            <a:r>
              <a:rPr i="1" spc="5" dirty="0">
                <a:solidFill>
                  <a:srgbClr val="C00000"/>
                </a:solidFill>
                <a:latin typeface="Arial"/>
                <a:cs typeface="Arial"/>
              </a:rPr>
              <a:t> </a:t>
            </a:r>
            <a:r>
              <a:rPr i="1" dirty="0">
                <a:solidFill>
                  <a:srgbClr val="C00000"/>
                </a:solidFill>
                <a:latin typeface="Arial"/>
                <a:cs typeface="Arial"/>
              </a:rPr>
              <a:t>s</a:t>
            </a:r>
            <a:r>
              <a:rPr i="1" spc="5" dirty="0">
                <a:solidFill>
                  <a:srgbClr val="C00000"/>
                </a:solidFill>
                <a:latin typeface="Arial"/>
                <a:cs typeface="Arial"/>
              </a:rPr>
              <a:t>t</a:t>
            </a:r>
            <a:r>
              <a:rPr i="1" dirty="0">
                <a:solidFill>
                  <a:srgbClr val="C00000"/>
                </a:solidFill>
                <a:latin typeface="Arial"/>
                <a:cs typeface="Arial"/>
              </a:rPr>
              <a:t>udent</a:t>
            </a:r>
            <a:r>
              <a:rPr i="1" spc="5" dirty="0">
                <a:solidFill>
                  <a:srgbClr val="C00000"/>
                </a:solidFill>
                <a:latin typeface="Arial"/>
                <a:cs typeface="Arial"/>
              </a:rPr>
              <a:t> </a:t>
            </a:r>
            <a:r>
              <a:rPr i="1" dirty="0">
                <a:solidFill>
                  <a:srgbClr val="C00000"/>
                </a:solidFill>
                <a:latin typeface="Arial"/>
                <a:cs typeface="Arial"/>
              </a:rPr>
              <a:t>can </a:t>
            </a:r>
            <a:r>
              <a:rPr i="1" spc="5" dirty="0">
                <a:solidFill>
                  <a:srgbClr val="C00000"/>
                </a:solidFill>
                <a:latin typeface="Arial"/>
                <a:cs typeface="Arial"/>
              </a:rPr>
              <a:t>m</a:t>
            </a:r>
            <a:r>
              <a:rPr i="1" dirty="0">
                <a:solidFill>
                  <a:srgbClr val="C00000"/>
                </a:solidFill>
                <a:latin typeface="Arial"/>
                <a:cs typeface="Arial"/>
              </a:rPr>
              <a:t>ake </a:t>
            </a:r>
            <a:r>
              <a:rPr i="1" spc="5" dirty="0">
                <a:solidFill>
                  <a:srgbClr val="C00000"/>
                </a:solidFill>
                <a:latin typeface="Arial"/>
                <a:cs typeface="Arial"/>
              </a:rPr>
              <a:t>u</a:t>
            </a:r>
            <a:r>
              <a:rPr i="1" dirty="0">
                <a:solidFill>
                  <a:srgbClr val="C00000"/>
                </a:solidFill>
                <a:latin typeface="Arial"/>
                <a:cs typeface="Arial"/>
              </a:rPr>
              <a:t>se a</a:t>
            </a:r>
            <a:r>
              <a:rPr i="1" spc="5" dirty="0">
                <a:solidFill>
                  <a:srgbClr val="C00000"/>
                </a:solidFill>
                <a:latin typeface="Arial"/>
                <a:cs typeface="Arial"/>
              </a:rPr>
              <a:t>n</a:t>
            </a:r>
            <a:r>
              <a:rPr i="1" dirty="0">
                <a:solidFill>
                  <a:srgbClr val="C00000"/>
                </a:solidFill>
                <a:latin typeface="Arial"/>
                <a:cs typeface="Arial"/>
              </a:rPr>
              <a:t>d </a:t>
            </a:r>
            <a:r>
              <a:rPr i="1" spc="105" dirty="0">
                <a:solidFill>
                  <a:srgbClr val="C00000"/>
                </a:solidFill>
                <a:latin typeface="Arial"/>
                <a:cs typeface="Arial"/>
              </a:rPr>
              <a:t>l</a:t>
            </a:r>
            <a:r>
              <a:rPr i="1" dirty="0">
                <a:solidFill>
                  <a:srgbClr val="C00000"/>
                </a:solidFill>
                <a:latin typeface="Arial"/>
                <a:cs typeface="Arial"/>
              </a:rPr>
              <a:t>earn</a:t>
            </a:r>
            <a:r>
              <a:rPr i="1" spc="-92" dirty="0">
                <a:solidFill>
                  <a:srgbClr val="C00000"/>
                </a:solidFill>
                <a:latin typeface="Arial"/>
                <a:cs typeface="Arial"/>
              </a:rPr>
              <a:t> </a:t>
            </a:r>
            <a:r>
              <a:rPr i="1" dirty="0">
                <a:solidFill>
                  <a:srgbClr val="C00000"/>
                </a:solidFill>
                <a:latin typeface="Arial"/>
                <a:cs typeface="Arial"/>
              </a:rPr>
              <a:t>fr</a:t>
            </a:r>
            <a:r>
              <a:rPr i="1" spc="5" dirty="0">
                <a:solidFill>
                  <a:srgbClr val="C00000"/>
                </a:solidFill>
                <a:latin typeface="Arial"/>
                <a:cs typeface="Arial"/>
              </a:rPr>
              <a:t>o</a:t>
            </a:r>
            <a:r>
              <a:rPr i="1" dirty="0">
                <a:solidFill>
                  <a:srgbClr val="C00000"/>
                </a:solidFill>
                <a:latin typeface="Arial"/>
                <a:cs typeface="Arial"/>
              </a:rPr>
              <a:t>m</a:t>
            </a:r>
            <a:endParaRPr>
              <a:latin typeface="Arial"/>
              <a:cs typeface="Arial"/>
            </a:endParaRPr>
          </a:p>
          <a:p>
            <a:pPr marL="4483083" marR="4636989" algn="ctr">
              <a:lnSpc>
                <a:spcPct val="95825"/>
              </a:lnSpc>
              <a:spcBef>
                <a:spcPts val="33"/>
              </a:spcBef>
            </a:pPr>
            <a:r>
              <a:rPr i="1" dirty="0">
                <a:solidFill>
                  <a:srgbClr val="C00000"/>
                </a:solidFill>
                <a:latin typeface="Arial"/>
                <a:cs typeface="Arial"/>
              </a:rPr>
              <a:t>the</a:t>
            </a:r>
            <a:r>
              <a:rPr i="1" spc="5" dirty="0">
                <a:solidFill>
                  <a:srgbClr val="C00000"/>
                </a:solidFill>
                <a:latin typeface="Arial"/>
                <a:cs typeface="Arial"/>
              </a:rPr>
              <a:t> </a:t>
            </a:r>
            <a:r>
              <a:rPr i="1" dirty="0">
                <a:solidFill>
                  <a:srgbClr val="C00000"/>
                </a:solidFill>
                <a:latin typeface="Arial"/>
                <a:cs typeface="Arial"/>
              </a:rPr>
              <a:t>be</a:t>
            </a:r>
            <a:r>
              <a:rPr i="1" spc="-5" dirty="0">
                <a:solidFill>
                  <a:srgbClr val="C00000"/>
                </a:solidFill>
                <a:latin typeface="Arial"/>
                <a:cs typeface="Arial"/>
              </a:rPr>
              <a:t>s</a:t>
            </a:r>
            <a:r>
              <a:rPr i="1" dirty="0">
                <a:solidFill>
                  <a:srgbClr val="C00000"/>
                </a:solidFill>
                <a:latin typeface="Arial"/>
                <a:cs typeface="Arial"/>
              </a:rPr>
              <a:t>t</a:t>
            </a:r>
            <a:r>
              <a:rPr i="1" spc="5" dirty="0">
                <a:solidFill>
                  <a:srgbClr val="C00000"/>
                </a:solidFill>
                <a:latin typeface="Arial"/>
                <a:cs typeface="Arial"/>
              </a:rPr>
              <a:t> </a:t>
            </a:r>
            <a:r>
              <a:rPr i="1" dirty="0">
                <a:solidFill>
                  <a:srgbClr val="C00000"/>
                </a:solidFill>
                <a:latin typeface="Arial"/>
                <a:cs typeface="Arial"/>
              </a:rPr>
              <a:t>techn</a:t>
            </a:r>
            <a:r>
              <a:rPr i="1" spc="-5" dirty="0">
                <a:solidFill>
                  <a:srgbClr val="C00000"/>
                </a:solidFill>
                <a:latin typeface="Arial"/>
                <a:cs typeface="Arial"/>
              </a:rPr>
              <a:t>o</a:t>
            </a:r>
            <a:r>
              <a:rPr i="1" spc="100" dirty="0">
                <a:solidFill>
                  <a:srgbClr val="C00000"/>
                </a:solidFill>
                <a:latin typeface="Arial"/>
                <a:cs typeface="Arial"/>
              </a:rPr>
              <a:t>l</a:t>
            </a:r>
            <a:r>
              <a:rPr i="1" dirty="0">
                <a:solidFill>
                  <a:srgbClr val="C00000"/>
                </a:solidFill>
                <a:latin typeface="Arial"/>
                <a:cs typeface="Arial"/>
              </a:rPr>
              <a:t>ogy</a:t>
            </a:r>
            <a:r>
              <a:rPr i="1" spc="-92" dirty="0">
                <a:solidFill>
                  <a:srgbClr val="C00000"/>
                </a:solidFill>
                <a:latin typeface="Arial"/>
                <a:cs typeface="Arial"/>
              </a:rPr>
              <a:t> </a:t>
            </a:r>
            <a:r>
              <a:rPr i="1" dirty="0">
                <a:solidFill>
                  <a:srgbClr val="C00000"/>
                </a:solidFill>
                <a:latin typeface="Arial"/>
                <a:cs typeface="Arial"/>
              </a:rPr>
              <a:t>can</a:t>
            </a:r>
            <a:r>
              <a:rPr i="1" spc="5" dirty="0">
                <a:solidFill>
                  <a:srgbClr val="C00000"/>
                </a:solidFill>
                <a:latin typeface="Arial"/>
                <a:cs typeface="Arial"/>
              </a:rPr>
              <a:t> </a:t>
            </a:r>
            <a:r>
              <a:rPr i="1" dirty="0">
                <a:solidFill>
                  <a:srgbClr val="C00000"/>
                </a:solidFill>
                <a:latin typeface="Arial"/>
                <a:cs typeface="Arial"/>
              </a:rPr>
              <a:t>off</a:t>
            </a:r>
            <a:r>
              <a:rPr i="1" spc="-5" dirty="0">
                <a:solidFill>
                  <a:srgbClr val="C00000"/>
                </a:solidFill>
                <a:latin typeface="Arial"/>
                <a:cs typeface="Arial"/>
              </a:rPr>
              <a:t>e</a:t>
            </a:r>
            <a:r>
              <a:rPr i="1" dirty="0">
                <a:solidFill>
                  <a:srgbClr val="C00000"/>
                </a:solidFill>
                <a:latin typeface="Arial"/>
                <a:cs typeface="Arial"/>
              </a:rPr>
              <a:t>r</a:t>
            </a:r>
            <a:endParaRPr>
              <a:latin typeface="Arial"/>
              <a:cs typeface="Arial"/>
            </a:endParaRPr>
          </a:p>
          <a:p>
            <a:pPr marL="7349728" marR="2730476" indent="-1754248">
              <a:lnSpc>
                <a:spcPts val="1028"/>
              </a:lnSpc>
              <a:spcBef>
                <a:spcPts val="2715"/>
              </a:spcBef>
            </a:pPr>
            <a:r>
              <a:rPr sz="867" spc="12" dirty="0">
                <a:solidFill>
                  <a:srgbClr val="FFFFFF"/>
                </a:solidFill>
                <a:latin typeface="Bernard MT Condensed"/>
                <a:cs typeface="Bernard MT Condensed"/>
              </a:rPr>
              <a:t>OP</a:t>
            </a:r>
            <a:r>
              <a:rPr sz="867" spc="-19" dirty="0">
                <a:solidFill>
                  <a:srgbClr val="FFFFFF"/>
                </a:solidFill>
                <a:latin typeface="Bernard MT Condensed"/>
                <a:cs typeface="Bernard MT Condensed"/>
              </a:rPr>
              <a:t>T</a:t>
            </a:r>
            <a:r>
              <a:rPr sz="867" spc="-59" dirty="0">
                <a:solidFill>
                  <a:srgbClr val="FFFFFF"/>
                </a:solidFill>
                <a:latin typeface="Bernard MT Condensed"/>
                <a:cs typeface="Bernard MT Condensed"/>
              </a:rPr>
              <a:t>I</a:t>
            </a:r>
            <a:r>
              <a:rPr sz="867" spc="-25" dirty="0">
                <a:solidFill>
                  <a:srgbClr val="FFFFFF"/>
                </a:solidFill>
                <a:latin typeface="Bernard MT Condensed"/>
                <a:cs typeface="Bernard MT Condensed"/>
              </a:rPr>
              <a:t>M</a:t>
            </a:r>
            <a:r>
              <a:rPr sz="867" spc="-33" dirty="0">
                <a:solidFill>
                  <a:srgbClr val="FFFFFF"/>
                </a:solidFill>
                <a:latin typeface="Bernard MT Condensed"/>
                <a:cs typeface="Bernard MT Condensed"/>
              </a:rPr>
              <a:t>A</a:t>
            </a:r>
            <a:r>
              <a:rPr sz="867" spc="-39" dirty="0">
                <a:solidFill>
                  <a:srgbClr val="FFFFFF"/>
                </a:solidFill>
                <a:latin typeface="Bernard MT Condensed"/>
                <a:cs typeface="Bernard MT Condensed"/>
              </a:rPr>
              <a:t>S</a:t>
            </a:r>
            <a:r>
              <a:rPr sz="867" spc="-59" dirty="0">
                <a:solidFill>
                  <a:srgbClr val="FFFFFF"/>
                </a:solidFill>
                <a:latin typeface="Bernard MT Condensed"/>
                <a:cs typeface="Bernard MT Condensed"/>
              </a:rPr>
              <a:t>I</a:t>
            </a:r>
            <a:r>
              <a:rPr sz="867" dirty="0">
                <a:solidFill>
                  <a:srgbClr val="FFFFFF"/>
                </a:solidFill>
                <a:latin typeface="Bernard MT Condensed"/>
                <a:cs typeface="Bernard MT Condensed"/>
              </a:rPr>
              <a:t>,  </a:t>
            </a:r>
            <a:r>
              <a:rPr sz="867" spc="35" dirty="0">
                <a:solidFill>
                  <a:srgbClr val="FFFFFF"/>
                </a:solidFill>
                <a:latin typeface="Bernard MT Condensed"/>
                <a:cs typeface="Bernard MT Condensed"/>
              </a:rPr>
              <a:t> </a:t>
            </a:r>
            <a:r>
              <a:rPr sz="867" spc="-59" dirty="0">
                <a:solidFill>
                  <a:srgbClr val="FFFFFF"/>
                </a:solidFill>
                <a:latin typeface="Bernard MT Condensed"/>
                <a:cs typeface="Bernard MT Condensed"/>
              </a:rPr>
              <a:t>I</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P</a:t>
            </a:r>
            <a:r>
              <a:rPr sz="867" spc="33" dirty="0">
                <a:solidFill>
                  <a:srgbClr val="FFFFFF"/>
                </a:solidFill>
                <a:latin typeface="Bernard MT Condensed"/>
                <a:cs typeface="Bernard MT Condensed"/>
              </a:rPr>
              <a:t>L</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N</a:t>
            </a:r>
            <a:r>
              <a:rPr sz="867" spc="-19" dirty="0">
                <a:solidFill>
                  <a:srgbClr val="FFFFFF"/>
                </a:solidFill>
                <a:latin typeface="Bernard MT Condensed"/>
                <a:cs typeface="Bernard MT Condensed"/>
              </a:rPr>
              <a:t>T</a:t>
            </a:r>
            <a:r>
              <a:rPr sz="867" spc="-33" dirty="0">
                <a:solidFill>
                  <a:srgbClr val="FFFFFF"/>
                </a:solidFill>
                <a:latin typeface="Bernard MT Condensed"/>
                <a:cs typeface="Bernard MT Condensed"/>
              </a:rPr>
              <a:t>A</a:t>
            </a:r>
            <a:r>
              <a:rPr sz="867" spc="-39" dirty="0">
                <a:solidFill>
                  <a:srgbClr val="FFFFFF"/>
                </a:solidFill>
                <a:latin typeface="Bernard MT Condensed"/>
                <a:cs typeface="Bernard MT Condensed"/>
              </a:rPr>
              <a:t>S</a:t>
            </a:r>
            <a:r>
              <a:rPr sz="867" dirty="0">
                <a:solidFill>
                  <a:srgbClr val="FFFFFF"/>
                </a:solidFill>
                <a:latin typeface="Bernard MT Condensed"/>
                <a:cs typeface="Bernard MT Condensed"/>
              </a:rPr>
              <a:t>I  </a:t>
            </a:r>
            <a:r>
              <a:rPr sz="867" spc="47" dirty="0">
                <a:solidFill>
                  <a:srgbClr val="FFFFFF"/>
                </a:solidFill>
                <a:latin typeface="Bernard MT Condensed"/>
                <a:cs typeface="Bernard MT Condensed"/>
              </a:rPr>
              <a:t> </a:t>
            </a:r>
            <a:r>
              <a:rPr sz="867" spc="19" dirty="0">
                <a:solidFill>
                  <a:srgbClr val="FFFFFF"/>
                </a:solidFill>
                <a:latin typeface="Bernard MT Condensed"/>
                <a:cs typeface="Bernard MT Condensed"/>
              </a:rPr>
              <a:t>K</a:t>
            </a:r>
            <a:r>
              <a:rPr sz="867" spc="12" dirty="0">
                <a:solidFill>
                  <a:srgbClr val="FFFFFF"/>
                </a:solidFill>
                <a:latin typeface="Bernard MT Condensed"/>
                <a:cs typeface="Bernard MT Condensed"/>
              </a:rPr>
              <a:t>O</a:t>
            </a:r>
            <a:r>
              <a:rPr sz="867" spc="-12" dirty="0">
                <a:solidFill>
                  <a:srgbClr val="FFFFFF"/>
                </a:solidFill>
                <a:latin typeface="Bernard MT Condensed"/>
                <a:cs typeface="Bernard MT Condensed"/>
              </a:rPr>
              <a:t>N</a:t>
            </a:r>
            <a:r>
              <a:rPr sz="867" spc="-39" dirty="0">
                <a:solidFill>
                  <a:srgbClr val="FFFFFF"/>
                </a:solidFill>
                <a:latin typeface="Bernard MT Condensed"/>
                <a:cs typeface="Bernard MT Condensed"/>
              </a:rPr>
              <a:t>S</a:t>
            </a:r>
            <a:r>
              <a:rPr sz="867" spc="25" dirty="0">
                <a:solidFill>
                  <a:srgbClr val="FFFFFF"/>
                </a:solidFill>
                <a:latin typeface="Bernard MT Condensed"/>
                <a:cs typeface="Bernard MT Condensed"/>
              </a:rPr>
              <a:t>E</a:t>
            </a:r>
            <a:r>
              <a:rPr sz="867" dirty="0">
                <a:solidFill>
                  <a:srgbClr val="FFFFFF"/>
                </a:solidFill>
                <a:latin typeface="Bernard MT Condensed"/>
                <a:cs typeface="Bernard MT Condensed"/>
              </a:rPr>
              <a:t>P</a:t>
            </a:r>
            <a:r>
              <a:rPr sz="867" spc="173" dirty="0">
                <a:solidFill>
                  <a:srgbClr val="FFFFFF"/>
                </a:solidFill>
                <a:latin typeface="Bernard MT Condensed"/>
                <a:cs typeface="Bernard MT Condensed"/>
              </a:rPr>
              <a:t> </a:t>
            </a:r>
            <a:r>
              <a:rPr sz="867" spc="12" dirty="0">
                <a:solidFill>
                  <a:srgbClr val="FFFFFF"/>
                </a:solidFill>
                <a:latin typeface="Bernard MT Condensed"/>
                <a:cs typeface="Bernard MT Condensed"/>
              </a:rPr>
              <a:t>P</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B</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L</a:t>
            </a:r>
            <a:r>
              <a:rPr sz="867" spc="-33" dirty="0">
                <a:solidFill>
                  <a:srgbClr val="FFFFFF"/>
                </a:solidFill>
                <a:latin typeface="Bernard MT Condensed"/>
                <a:cs typeface="Bernard MT Condensed"/>
              </a:rPr>
              <a:t>A</a:t>
            </a:r>
            <a:r>
              <a:rPr sz="867" spc="-72" dirty="0">
                <a:solidFill>
                  <a:srgbClr val="FFFFFF"/>
                </a:solidFill>
                <a:latin typeface="Bernard MT Condensed"/>
                <a:cs typeface="Bernard MT Condensed"/>
              </a:rPr>
              <a:t>J</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N  </a:t>
            </a:r>
            <a:r>
              <a:rPr sz="867" spc="5" dirty="0">
                <a:solidFill>
                  <a:srgbClr val="FFFFFF"/>
                </a:solidFill>
                <a:latin typeface="Bernard MT Condensed"/>
                <a:cs typeface="Bernard MT Condensed"/>
              </a:rPr>
              <a:t> </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OD</a:t>
            </a:r>
            <a:r>
              <a:rPr sz="867" spc="25" dirty="0">
                <a:solidFill>
                  <a:srgbClr val="FFFFFF"/>
                </a:solidFill>
                <a:latin typeface="Bernard MT Condensed"/>
                <a:cs typeface="Bernard MT Condensed"/>
              </a:rPr>
              <a:t>E</a:t>
            </a:r>
            <a:r>
              <a:rPr sz="867" dirty="0">
                <a:solidFill>
                  <a:srgbClr val="FFFFFF"/>
                </a:solidFill>
                <a:latin typeface="Bernard MT Condensed"/>
                <a:cs typeface="Bernard MT Condensed"/>
              </a:rPr>
              <a:t>L</a:t>
            </a:r>
            <a:r>
              <a:rPr sz="867" spc="84" dirty="0">
                <a:solidFill>
                  <a:srgbClr val="FFFFFF"/>
                </a:solidFill>
                <a:latin typeface="Bernard MT Condensed"/>
                <a:cs typeface="Bernard MT Condensed"/>
              </a:rPr>
              <a:t> </a:t>
            </a:r>
            <a:r>
              <a:rPr sz="867" spc="12" dirty="0">
                <a:solidFill>
                  <a:srgbClr val="FFFFFF"/>
                </a:solidFill>
                <a:latin typeface="Bernard MT Condensed"/>
                <a:cs typeface="Bernard MT Condensed"/>
              </a:rPr>
              <a:t>D</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59" dirty="0">
                <a:solidFill>
                  <a:srgbClr val="FFFFFF"/>
                </a:solidFill>
                <a:latin typeface="Bernard MT Condensed"/>
                <a:cs typeface="Bernard MT Condensed"/>
              </a:rPr>
              <a:t>I</a:t>
            </a:r>
            <a:r>
              <a:rPr sz="867" spc="-12" dirty="0">
                <a:solidFill>
                  <a:srgbClr val="FFFFFF"/>
                </a:solidFill>
                <a:latin typeface="Bernard MT Condensed"/>
                <a:cs typeface="Bernard MT Condensed"/>
              </a:rPr>
              <a:t>N</a:t>
            </a:r>
            <a:r>
              <a:rPr sz="867" dirty="0">
                <a:solidFill>
                  <a:srgbClr val="FFFFFF"/>
                </a:solidFill>
                <a:latin typeface="Bernard MT Condensed"/>
                <a:cs typeface="Bernard MT Condensed"/>
              </a:rPr>
              <a:t>G </a:t>
            </a:r>
            <a:r>
              <a:rPr sz="867" spc="63" dirty="0">
                <a:solidFill>
                  <a:srgbClr val="FFFFFF"/>
                </a:solidFill>
                <a:latin typeface="Bernard MT Condensed"/>
                <a:cs typeface="Bernard MT Condensed"/>
              </a:rPr>
              <a:t> </a:t>
            </a:r>
            <a:r>
              <a:rPr sz="867" spc="-39" dirty="0">
                <a:solidFill>
                  <a:srgbClr val="FFFFFF"/>
                </a:solidFill>
                <a:latin typeface="Bernard MT Condensed"/>
                <a:cs typeface="Bernard MT Condensed"/>
              </a:rPr>
              <a:t>S</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B</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G</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I </a:t>
            </a:r>
            <a:r>
              <a:rPr sz="867" spc="1" dirty="0">
                <a:solidFill>
                  <a:srgbClr val="FFFFFF"/>
                </a:solidFill>
                <a:latin typeface="Bernard MT Condensed"/>
                <a:cs typeface="Bernard MT Condensed"/>
              </a:rPr>
              <a:t> </a:t>
            </a:r>
            <a:r>
              <a:rPr sz="867" spc="-33" dirty="0">
                <a:solidFill>
                  <a:srgbClr val="FFFFFF"/>
                </a:solidFill>
                <a:latin typeface="Bernard MT Condensed"/>
                <a:cs typeface="Bernard MT Condensed"/>
              </a:rPr>
              <a:t>A</a:t>
            </a:r>
            <a:r>
              <a:rPr sz="867" spc="33" dirty="0">
                <a:solidFill>
                  <a:srgbClr val="FFFFFF"/>
                </a:solidFill>
                <a:latin typeface="Bernard MT Condensed"/>
                <a:cs typeface="Bernard MT Condensed"/>
              </a:rPr>
              <a:t>L</a:t>
            </a:r>
            <a:r>
              <a:rPr sz="867" spc="-19" dirty="0">
                <a:solidFill>
                  <a:srgbClr val="FFFFFF"/>
                </a:solidFill>
                <a:latin typeface="Bernard MT Condensed"/>
                <a:cs typeface="Bernard MT Condensed"/>
              </a:rPr>
              <a:t>T</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R</a:t>
            </a:r>
            <a:r>
              <a:rPr sz="867" spc="-12" dirty="0">
                <a:solidFill>
                  <a:srgbClr val="FFFFFF"/>
                </a:solidFill>
                <a:latin typeface="Bernard MT Condensed"/>
                <a:cs typeface="Bernard MT Condensed"/>
              </a:rPr>
              <a:t>N</a:t>
            </a:r>
            <a:r>
              <a:rPr sz="867" spc="-33" dirty="0">
                <a:solidFill>
                  <a:srgbClr val="FFFFFF"/>
                </a:solidFill>
                <a:latin typeface="Bernard MT Condensed"/>
                <a:cs typeface="Bernard MT Condensed"/>
              </a:rPr>
              <a:t>A</a:t>
            </a:r>
            <a:r>
              <a:rPr sz="867" spc="-19" dirty="0">
                <a:solidFill>
                  <a:srgbClr val="FFFFFF"/>
                </a:solidFill>
                <a:latin typeface="Bernard MT Condensed"/>
                <a:cs typeface="Bernard MT Condensed"/>
              </a:rPr>
              <a:t>T</a:t>
            </a:r>
            <a:r>
              <a:rPr sz="867" spc="-59" dirty="0">
                <a:solidFill>
                  <a:srgbClr val="FFFFFF"/>
                </a:solidFill>
                <a:latin typeface="Bernard MT Condensed"/>
                <a:cs typeface="Bernard MT Condensed"/>
              </a:rPr>
              <a:t>I</a:t>
            </a:r>
            <a:r>
              <a:rPr sz="867" dirty="0">
                <a:solidFill>
                  <a:srgbClr val="FFFFFF"/>
                </a:solidFill>
                <a:latin typeface="Bernard MT Condensed"/>
                <a:cs typeface="Bernard MT Condensed"/>
              </a:rPr>
              <a:t>F </a:t>
            </a:r>
            <a:r>
              <a:rPr sz="867" spc="12" dirty="0">
                <a:solidFill>
                  <a:srgbClr val="FFFFFF"/>
                </a:solidFill>
                <a:latin typeface="Bernard MT Condensed"/>
                <a:cs typeface="Bernard MT Condensed"/>
              </a:rPr>
              <a:t>P</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B</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L</a:t>
            </a:r>
            <a:r>
              <a:rPr sz="867" spc="-33" dirty="0">
                <a:solidFill>
                  <a:srgbClr val="FFFFFF"/>
                </a:solidFill>
                <a:latin typeface="Bernard MT Condensed"/>
                <a:cs typeface="Bernard MT Condensed"/>
              </a:rPr>
              <a:t>A</a:t>
            </a:r>
            <a:r>
              <a:rPr sz="867" spc="-72" dirty="0">
                <a:solidFill>
                  <a:srgbClr val="FFFFFF"/>
                </a:solidFill>
                <a:latin typeface="Bernard MT Condensed"/>
                <a:cs typeface="Bernard MT Condensed"/>
              </a:rPr>
              <a:t>J</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N  </a:t>
            </a:r>
            <a:r>
              <a:rPr sz="867" spc="5" dirty="0">
                <a:solidFill>
                  <a:srgbClr val="FFFFFF"/>
                </a:solidFill>
                <a:latin typeface="Bernard MT Condensed"/>
                <a:cs typeface="Bernard MT Condensed"/>
              </a:rPr>
              <a:t> </a:t>
            </a:r>
            <a:r>
              <a:rPr sz="867" spc="12" dirty="0">
                <a:solidFill>
                  <a:srgbClr val="FFFFFF"/>
                </a:solidFill>
                <a:latin typeface="Bernard MT Condensed"/>
                <a:cs typeface="Bernard MT Condensed"/>
              </a:rPr>
              <a:t>D</a:t>
            </a:r>
            <a:r>
              <a:rPr sz="867" dirty="0">
                <a:solidFill>
                  <a:srgbClr val="FFFFFF"/>
                </a:solidFill>
                <a:latin typeface="Bernard MT Condensed"/>
                <a:cs typeface="Bernard MT Condensed"/>
              </a:rPr>
              <a:t>I</a:t>
            </a:r>
            <a:r>
              <a:rPr sz="867" spc="49" dirty="0">
                <a:solidFill>
                  <a:srgbClr val="FFFFFF"/>
                </a:solidFill>
                <a:latin typeface="Bernard MT Condensed"/>
                <a:cs typeface="Bernard MT Condensed"/>
              </a:rPr>
              <a:t> </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R</a:t>
            </a:r>
            <a:r>
              <a:rPr sz="867" dirty="0">
                <a:solidFill>
                  <a:srgbClr val="FFFFFF"/>
                </a:solidFill>
                <a:latin typeface="Bernard MT Condensed"/>
                <a:cs typeface="Bernard MT Condensed"/>
              </a:rPr>
              <a:t>A</a:t>
            </a:r>
            <a:r>
              <a:rPr sz="867" spc="89" dirty="0">
                <a:solidFill>
                  <a:srgbClr val="FFFFFF"/>
                </a:solidFill>
                <a:latin typeface="Bernard MT Condensed"/>
                <a:cs typeface="Bernard MT Condensed"/>
              </a:rPr>
              <a:t> </a:t>
            </a:r>
            <a:r>
              <a:rPr sz="867" spc="12" dirty="0">
                <a:solidFill>
                  <a:srgbClr val="FFFFFF"/>
                </a:solidFill>
                <a:latin typeface="Bernard MT Condensed"/>
                <a:cs typeface="Bernard MT Condensed"/>
              </a:rPr>
              <a:t>R</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V</a:t>
            </a:r>
            <a:r>
              <a:rPr sz="867" spc="12" dirty="0">
                <a:solidFill>
                  <a:srgbClr val="FFFFFF"/>
                </a:solidFill>
                <a:latin typeface="Bernard MT Condensed"/>
                <a:cs typeface="Bernard MT Condensed"/>
              </a:rPr>
              <a:t>O</a:t>
            </a:r>
            <a:r>
              <a:rPr sz="867" spc="33" dirty="0">
                <a:solidFill>
                  <a:srgbClr val="FFFFFF"/>
                </a:solidFill>
                <a:latin typeface="Bernard MT Condensed"/>
                <a:cs typeface="Bernard MT Condensed"/>
              </a:rPr>
              <a:t>L</a:t>
            </a:r>
            <a:r>
              <a:rPr sz="867" spc="5" dirty="0">
                <a:solidFill>
                  <a:srgbClr val="FFFFFF"/>
                </a:solidFill>
                <a:latin typeface="Bernard MT Condensed"/>
                <a:cs typeface="Bernard MT Condensed"/>
              </a:rPr>
              <a:t>U</a:t>
            </a:r>
            <a:r>
              <a:rPr sz="867" spc="-39" dirty="0">
                <a:solidFill>
                  <a:srgbClr val="FFFFFF"/>
                </a:solidFill>
                <a:latin typeface="Bernard MT Condensed"/>
                <a:cs typeface="Bernard MT Condensed"/>
              </a:rPr>
              <a:t>S</a:t>
            </a:r>
            <a:r>
              <a:rPr sz="867" dirty="0">
                <a:solidFill>
                  <a:srgbClr val="FFFFFF"/>
                </a:solidFill>
                <a:latin typeface="Bernard MT Condensed"/>
                <a:cs typeface="Bernard MT Condensed"/>
              </a:rPr>
              <a:t>I</a:t>
            </a:r>
            <a:r>
              <a:rPr sz="867" spc="119" dirty="0">
                <a:solidFill>
                  <a:srgbClr val="FFFFFF"/>
                </a:solidFill>
                <a:latin typeface="Bernard MT Condensed"/>
                <a:cs typeface="Bernard MT Condensed"/>
              </a:rPr>
              <a:t> </a:t>
            </a:r>
            <a:r>
              <a:rPr sz="867" spc="-59" dirty="0">
                <a:solidFill>
                  <a:srgbClr val="FFFFFF"/>
                </a:solidFill>
                <a:latin typeface="Bernard MT Condensed"/>
                <a:cs typeface="Bernard MT Condensed"/>
              </a:rPr>
              <a:t>I</a:t>
            </a:r>
            <a:r>
              <a:rPr sz="867" spc="-12" dirty="0">
                <a:solidFill>
                  <a:srgbClr val="FFFFFF"/>
                </a:solidFill>
                <a:latin typeface="Bernard MT Condensed"/>
                <a:cs typeface="Bernard MT Condensed"/>
              </a:rPr>
              <a:t>N</a:t>
            </a:r>
            <a:r>
              <a:rPr sz="867" spc="12" dirty="0">
                <a:solidFill>
                  <a:srgbClr val="FFFFFF"/>
                </a:solidFill>
                <a:latin typeface="Bernard MT Condensed"/>
                <a:cs typeface="Bernard MT Condensed"/>
              </a:rPr>
              <a:t>D</a:t>
            </a:r>
            <a:r>
              <a:rPr sz="867" spc="5" dirty="0">
                <a:solidFill>
                  <a:srgbClr val="FFFFFF"/>
                </a:solidFill>
                <a:latin typeface="Bernard MT Condensed"/>
                <a:cs typeface="Bernard MT Condensed"/>
              </a:rPr>
              <a:t>U</a:t>
            </a:r>
            <a:r>
              <a:rPr sz="867" spc="-39" dirty="0">
                <a:solidFill>
                  <a:srgbClr val="FFFFFF"/>
                </a:solidFill>
                <a:latin typeface="Bernard MT Condensed"/>
                <a:cs typeface="Bernard MT Condensed"/>
              </a:rPr>
              <a:t>S</a:t>
            </a:r>
            <a:r>
              <a:rPr sz="867" spc="-19" dirty="0">
                <a:solidFill>
                  <a:srgbClr val="FFFFFF"/>
                </a:solidFill>
                <a:latin typeface="Bernard MT Condensed"/>
                <a:cs typeface="Bernard MT Condensed"/>
              </a:rPr>
              <a:t>T</a:t>
            </a:r>
            <a:r>
              <a:rPr sz="867" spc="12" dirty="0">
                <a:solidFill>
                  <a:srgbClr val="FFFFFF"/>
                </a:solidFill>
                <a:latin typeface="Bernard MT Condensed"/>
                <a:cs typeface="Bernard MT Condensed"/>
              </a:rPr>
              <a:t>R</a:t>
            </a:r>
            <a:r>
              <a:rPr sz="867" dirty="0">
                <a:solidFill>
                  <a:srgbClr val="FFFFFF"/>
                </a:solidFill>
                <a:latin typeface="Bernard MT Condensed"/>
                <a:cs typeface="Bernard MT Condensed"/>
              </a:rPr>
              <a:t>I </a:t>
            </a:r>
            <a:r>
              <a:rPr sz="867" spc="111" dirty="0">
                <a:solidFill>
                  <a:srgbClr val="FFFFFF"/>
                </a:solidFill>
                <a:latin typeface="Bernard MT Condensed"/>
                <a:cs typeface="Bernard MT Condensed"/>
              </a:rPr>
              <a:t> </a:t>
            </a:r>
            <a:r>
              <a:rPr sz="867" spc="-39" dirty="0">
                <a:solidFill>
                  <a:srgbClr val="FFFFFF"/>
                </a:solidFill>
                <a:latin typeface="Bernard MT Condensed"/>
                <a:cs typeface="Bernard MT Condensed"/>
              </a:rPr>
              <a:t>4</a:t>
            </a:r>
            <a:r>
              <a:rPr sz="867" dirty="0">
                <a:solidFill>
                  <a:srgbClr val="FFFFFF"/>
                </a:solidFill>
                <a:latin typeface="Bernard MT Condensed"/>
                <a:cs typeface="Bernard MT Condensed"/>
              </a:rPr>
              <a:t>.</a:t>
            </a:r>
            <a:r>
              <a:rPr sz="867" spc="-145" dirty="0">
                <a:solidFill>
                  <a:srgbClr val="FFFFFF"/>
                </a:solidFill>
                <a:latin typeface="Bernard MT Condensed"/>
                <a:cs typeface="Bernard MT Condensed"/>
              </a:rPr>
              <a:t> </a:t>
            </a:r>
            <a:r>
              <a:rPr sz="867" dirty="0">
                <a:solidFill>
                  <a:srgbClr val="FFFFFF"/>
                </a:solidFill>
                <a:latin typeface="Bernard MT Condensed"/>
                <a:cs typeface="Bernard MT Condensed"/>
              </a:rPr>
              <a:t>0</a:t>
            </a:r>
            <a:endParaRPr sz="867">
              <a:latin typeface="Bernard MT Condensed"/>
              <a:cs typeface="Bernard MT Condense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bject 28"/>
          <p:cNvSpPr txBox="1"/>
          <p:nvPr/>
        </p:nvSpPr>
        <p:spPr>
          <a:xfrm>
            <a:off x="1610359" y="982685"/>
            <a:ext cx="6935555" cy="3794715"/>
          </a:xfrm>
          <a:prstGeom prst="rect">
            <a:avLst/>
          </a:prstGeom>
        </p:spPr>
        <p:txBody>
          <a:bodyPr wrap="square" lIns="0" tIns="0" rIns="0" bIns="0" rtlCol="0">
            <a:noAutofit/>
          </a:bodyPr>
          <a:lstStyle/>
          <a:p>
            <a:pPr marL="2200260">
              <a:lnSpc>
                <a:spcPts val="3467"/>
              </a:lnSpc>
              <a:spcBef>
                <a:spcPts val="173"/>
              </a:spcBef>
            </a:pPr>
            <a:r>
              <a:rPr sz="2800" baseline="-16564" dirty="0">
                <a:solidFill>
                  <a:srgbClr val="66696B"/>
                </a:solidFill>
                <a:latin typeface="Arial"/>
                <a:cs typeface="Arial"/>
              </a:rPr>
              <a:t>t</a:t>
            </a:r>
            <a:r>
              <a:rPr sz="2800" baseline="-16564" dirty="0">
                <a:solidFill>
                  <a:srgbClr val="4B4D4F"/>
                </a:solidFill>
                <a:latin typeface="Arial"/>
                <a:cs typeface="Arial"/>
              </a:rPr>
              <a:t>.,  </a:t>
            </a:r>
            <a:r>
              <a:rPr sz="2800" spc="-59" baseline="-16564" dirty="0">
                <a:solidFill>
                  <a:srgbClr val="4B4D4F"/>
                </a:solidFill>
                <a:latin typeface="Arial"/>
                <a:cs typeface="Arial"/>
              </a:rPr>
              <a:t> </a:t>
            </a:r>
            <a:r>
              <a:rPr sz="6200" baseline="-7480" dirty="0">
                <a:solidFill>
                  <a:srgbClr val="4B4D4F"/>
                </a:solidFill>
                <a:latin typeface="Times New Roman"/>
                <a:cs typeface="Times New Roman"/>
              </a:rPr>
              <a:t>'!</a:t>
            </a:r>
            <a:r>
              <a:rPr sz="6200" baseline="-7480" dirty="0">
                <a:solidFill>
                  <a:srgbClr val="383836"/>
                </a:solidFill>
                <a:latin typeface="Times New Roman"/>
                <a:cs typeface="Times New Roman"/>
              </a:rPr>
              <a:t>,</a:t>
            </a:r>
            <a:endParaRPr sz="4133">
              <a:latin typeface="Times New Roman"/>
              <a:cs typeface="Times New Roman"/>
            </a:endParaRPr>
          </a:p>
          <a:p>
            <a:pPr marR="458183" algn="r">
              <a:lnSpc>
                <a:spcPts val="3880"/>
              </a:lnSpc>
              <a:spcBef>
                <a:spcPts val="20"/>
              </a:spcBef>
            </a:pPr>
            <a:r>
              <a:rPr sz="6800" baseline="2557" dirty="0">
                <a:solidFill>
                  <a:srgbClr val="383836"/>
                </a:solidFill>
                <a:latin typeface="Arial"/>
                <a:cs typeface="Arial"/>
              </a:rPr>
              <a:t>{</a:t>
            </a:r>
            <a:r>
              <a:rPr sz="6800" spc="-5" baseline="2557" dirty="0">
                <a:solidFill>
                  <a:srgbClr val="383836"/>
                </a:solidFill>
                <a:latin typeface="Arial"/>
                <a:cs typeface="Arial"/>
              </a:rPr>
              <a:t>&gt;</a:t>
            </a:r>
            <a:r>
              <a:rPr sz="6800" baseline="2557" dirty="0">
                <a:solidFill>
                  <a:srgbClr val="121212"/>
                </a:solidFill>
                <a:latin typeface="Arial"/>
                <a:cs typeface="Arial"/>
              </a:rPr>
              <a:t>-</a:t>
            </a:r>
            <a:r>
              <a:rPr sz="6800" baseline="2557" dirty="0">
                <a:solidFill>
                  <a:srgbClr val="383836"/>
                </a:solidFill>
                <a:latin typeface="Arial"/>
                <a:cs typeface="Arial"/>
              </a:rPr>
              <a:t>fi</a:t>
            </a:r>
            <a:endParaRPr sz="4533">
              <a:latin typeface="Arial"/>
              <a:cs typeface="Arial"/>
            </a:endParaRPr>
          </a:p>
        </p:txBody>
      </p:sp>
      <p:sp>
        <p:nvSpPr>
          <p:cNvPr id="7" name="object 7"/>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8" name="object 8"/>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9" name="object 9"/>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10" name="object 10"/>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11" name="object 11"/>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12" name="object 12"/>
          <p:cNvSpPr/>
          <p:nvPr/>
        </p:nvSpPr>
        <p:spPr>
          <a:xfrm>
            <a:off x="9766301" y="88901"/>
            <a:ext cx="2324100" cy="5295900"/>
          </a:xfrm>
          <a:custGeom>
            <a:avLst/>
            <a:gdLst/>
            <a:ahLst/>
            <a:cxnLst/>
            <a:rect l="l" t="t" r="r" b="b"/>
            <a:pathLst>
              <a:path w="1743075" h="3971925">
                <a:moveTo>
                  <a:pt x="0" y="3971925"/>
                </a:moveTo>
                <a:lnTo>
                  <a:pt x="1743075" y="3971925"/>
                </a:lnTo>
                <a:lnTo>
                  <a:pt x="1743075" y="0"/>
                </a:lnTo>
                <a:lnTo>
                  <a:pt x="0" y="0"/>
                </a:lnTo>
                <a:lnTo>
                  <a:pt x="0" y="3971925"/>
                </a:lnTo>
                <a:close/>
              </a:path>
            </a:pathLst>
          </a:custGeom>
          <a:solidFill>
            <a:srgbClr val="F1F1F1"/>
          </a:solidFill>
        </p:spPr>
        <p:txBody>
          <a:bodyPr wrap="square" lIns="0" tIns="0" rIns="0" bIns="0" rtlCol="0">
            <a:noAutofit/>
          </a:bodyPr>
          <a:lstStyle/>
          <a:p>
            <a:endParaRPr sz="2400"/>
          </a:p>
        </p:txBody>
      </p:sp>
      <p:sp>
        <p:nvSpPr>
          <p:cNvPr id="13" name="object 13"/>
          <p:cNvSpPr/>
          <p:nvPr/>
        </p:nvSpPr>
        <p:spPr>
          <a:xfrm>
            <a:off x="9766301" y="6108700"/>
            <a:ext cx="2324100" cy="63499"/>
          </a:xfrm>
          <a:custGeom>
            <a:avLst/>
            <a:gdLst/>
            <a:ahLst/>
            <a:cxnLst/>
            <a:rect l="l" t="t" r="r" b="b"/>
            <a:pathLst>
              <a:path w="1743075" h="47624">
                <a:moveTo>
                  <a:pt x="0" y="47624"/>
                </a:moveTo>
                <a:lnTo>
                  <a:pt x="1743075" y="47624"/>
                </a:lnTo>
                <a:lnTo>
                  <a:pt x="1743075" y="0"/>
                </a:lnTo>
                <a:lnTo>
                  <a:pt x="0" y="0"/>
                </a:lnTo>
                <a:lnTo>
                  <a:pt x="0" y="47624"/>
                </a:lnTo>
                <a:close/>
              </a:path>
            </a:pathLst>
          </a:custGeom>
          <a:solidFill>
            <a:srgbClr val="F1F1F1"/>
          </a:solidFill>
        </p:spPr>
        <p:txBody>
          <a:bodyPr wrap="square" lIns="0" tIns="0" rIns="0" bIns="0" rtlCol="0">
            <a:noAutofit/>
          </a:bodyPr>
          <a:lstStyle/>
          <a:p>
            <a:endParaRPr sz="2400"/>
          </a:p>
        </p:txBody>
      </p:sp>
      <p:sp>
        <p:nvSpPr>
          <p:cNvPr id="14" name="object 14"/>
          <p:cNvSpPr/>
          <p:nvPr/>
        </p:nvSpPr>
        <p:spPr>
          <a:xfrm>
            <a:off x="139700" y="6210301"/>
            <a:ext cx="9423400" cy="546100"/>
          </a:xfrm>
          <a:prstGeom prst="rect">
            <a:avLst/>
          </a:prstGeom>
          <a:blipFill>
            <a:blip r:embed="rId2" cstate="print"/>
            <a:stretch>
              <a:fillRect/>
            </a:stretch>
          </a:blipFill>
        </p:spPr>
        <p:txBody>
          <a:bodyPr wrap="square" lIns="0" tIns="0" rIns="0" bIns="0" rtlCol="0">
            <a:noAutofit/>
          </a:bodyPr>
          <a:lstStyle/>
          <a:p>
            <a:endParaRPr sz="2400"/>
          </a:p>
        </p:txBody>
      </p:sp>
      <p:sp>
        <p:nvSpPr>
          <p:cNvPr id="15" name="object 15"/>
          <p:cNvSpPr/>
          <p:nvPr/>
        </p:nvSpPr>
        <p:spPr>
          <a:xfrm>
            <a:off x="1168401" y="5295901"/>
            <a:ext cx="7835900" cy="622300"/>
          </a:xfrm>
          <a:custGeom>
            <a:avLst/>
            <a:gdLst/>
            <a:ahLst/>
            <a:cxnLst/>
            <a:rect l="l" t="t" r="r" b="b"/>
            <a:pathLst>
              <a:path w="5876925" h="466725">
                <a:moveTo>
                  <a:pt x="0" y="466725"/>
                </a:moveTo>
                <a:lnTo>
                  <a:pt x="5876925" y="466725"/>
                </a:lnTo>
                <a:lnTo>
                  <a:pt x="5876925" y="0"/>
                </a:lnTo>
                <a:lnTo>
                  <a:pt x="0" y="0"/>
                </a:lnTo>
                <a:lnTo>
                  <a:pt x="0" y="466725"/>
                </a:lnTo>
                <a:close/>
              </a:path>
            </a:pathLst>
          </a:custGeom>
          <a:solidFill>
            <a:srgbClr val="000000"/>
          </a:solidFill>
        </p:spPr>
        <p:txBody>
          <a:bodyPr wrap="square" lIns="0" tIns="0" rIns="0" bIns="0" rtlCol="0">
            <a:noAutofit/>
          </a:bodyPr>
          <a:lstStyle/>
          <a:p>
            <a:endParaRPr sz="2400"/>
          </a:p>
        </p:txBody>
      </p:sp>
      <p:sp>
        <p:nvSpPr>
          <p:cNvPr id="16" name="object 16"/>
          <p:cNvSpPr/>
          <p:nvPr/>
        </p:nvSpPr>
        <p:spPr>
          <a:xfrm>
            <a:off x="9702799" y="5384800"/>
            <a:ext cx="2412999" cy="723899"/>
          </a:xfrm>
          <a:custGeom>
            <a:avLst/>
            <a:gdLst/>
            <a:ahLst/>
            <a:cxnLst/>
            <a:rect l="l" t="t" r="r" b="b"/>
            <a:pathLst>
              <a:path w="1809749" h="542924">
                <a:moveTo>
                  <a:pt x="0" y="542924"/>
                </a:moveTo>
                <a:lnTo>
                  <a:pt x="51434" y="491489"/>
                </a:lnTo>
                <a:lnTo>
                  <a:pt x="51434" y="51434"/>
                </a:lnTo>
                <a:lnTo>
                  <a:pt x="1758314" y="51434"/>
                </a:lnTo>
                <a:lnTo>
                  <a:pt x="1758314" y="491489"/>
                </a:lnTo>
                <a:lnTo>
                  <a:pt x="51434" y="491489"/>
                </a:lnTo>
                <a:lnTo>
                  <a:pt x="1809749" y="542924"/>
                </a:lnTo>
                <a:lnTo>
                  <a:pt x="1809749" y="0"/>
                </a:lnTo>
                <a:lnTo>
                  <a:pt x="0" y="0"/>
                </a:lnTo>
                <a:lnTo>
                  <a:pt x="0" y="542924"/>
                </a:lnTo>
                <a:close/>
              </a:path>
              <a:path w="1809749" h="542924">
                <a:moveTo>
                  <a:pt x="68579" y="474344"/>
                </a:moveTo>
                <a:lnTo>
                  <a:pt x="85724" y="457199"/>
                </a:lnTo>
                <a:lnTo>
                  <a:pt x="85724" y="85724"/>
                </a:lnTo>
                <a:lnTo>
                  <a:pt x="1724024" y="85724"/>
                </a:lnTo>
                <a:lnTo>
                  <a:pt x="1724024" y="457199"/>
                </a:lnTo>
                <a:lnTo>
                  <a:pt x="85724" y="457199"/>
                </a:lnTo>
                <a:lnTo>
                  <a:pt x="1741169" y="474344"/>
                </a:lnTo>
                <a:lnTo>
                  <a:pt x="1741169" y="68579"/>
                </a:lnTo>
                <a:lnTo>
                  <a:pt x="68579" y="68579"/>
                </a:lnTo>
                <a:lnTo>
                  <a:pt x="68579" y="474344"/>
                </a:lnTo>
                <a:close/>
              </a:path>
              <a:path w="1809749" h="542924">
                <a:moveTo>
                  <a:pt x="85724" y="457199"/>
                </a:moveTo>
                <a:lnTo>
                  <a:pt x="68579" y="474344"/>
                </a:lnTo>
                <a:lnTo>
                  <a:pt x="1741169" y="474344"/>
                </a:lnTo>
                <a:lnTo>
                  <a:pt x="85724" y="457199"/>
                </a:lnTo>
                <a:close/>
              </a:path>
              <a:path w="1809749" h="542924">
                <a:moveTo>
                  <a:pt x="51434" y="491489"/>
                </a:moveTo>
                <a:lnTo>
                  <a:pt x="0" y="542924"/>
                </a:lnTo>
                <a:lnTo>
                  <a:pt x="1809749" y="542924"/>
                </a:lnTo>
                <a:lnTo>
                  <a:pt x="51434" y="491489"/>
                </a:lnTo>
                <a:close/>
              </a:path>
            </a:pathLst>
          </a:custGeom>
          <a:solidFill>
            <a:srgbClr val="000000"/>
          </a:solidFill>
        </p:spPr>
        <p:txBody>
          <a:bodyPr wrap="square" lIns="0" tIns="0" rIns="0" bIns="0" rtlCol="0">
            <a:noAutofit/>
          </a:bodyPr>
          <a:lstStyle/>
          <a:p>
            <a:endParaRPr sz="2400"/>
          </a:p>
        </p:txBody>
      </p:sp>
      <p:sp>
        <p:nvSpPr>
          <p:cNvPr id="17" name="object 17"/>
          <p:cNvSpPr/>
          <p:nvPr/>
        </p:nvSpPr>
        <p:spPr>
          <a:xfrm>
            <a:off x="9702799" y="5384800"/>
            <a:ext cx="2412999" cy="723899"/>
          </a:xfrm>
          <a:custGeom>
            <a:avLst/>
            <a:gdLst/>
            <a:ahLst/>
            <a:cxnLst/>
            <a:rect l="l" t="t" r="r" b="b"/>
            <a:pathLst>
              <a:path w="1809749" h="542924">
                <a:moveTo>
                  <a:pt x="0" y="0"/>
                </a:moveTo>
                <a:lnTo>
                  <a:pt x="0" y="542924"/>
                </a:lnTo>
                <a:lnTo>
                  <a:pt x="1809749" y="542924"/>
                </a:lnTo>
                <a:lnTo>
                  <a:pt x="1809749" y="0"/>
                </a:lnTo>
                <a:lnTo>
                  <a:pt x="0" y="0"/>
                </a:lnTo>
                <a:close/>
              </a:path>
            </a:pathLst>
          </a:custGeom>
          <a:solidFill>
            <a:srgbClr val="000000"/>
          </a:solidFill>
        </p:spPr>
        <p:txBody>
          <a:bodyPr wrap="square" lIns="0" tIns="0" rIns="0" bIns="0" rtlCol="0">
            <a:noAutofit/>
          </a:bodyPr>
          <a:lstStyle/>
          <a:p>
            <a:endParaRPr sz="2400"/>
          </a:p>
        </p:txBody>
      </p:sp>
      <p:sp>
        <p:nvSpPr>
          <p:cNvPr id="18" name="object 18"/>
          <p:cNvSpPr/>
          <p:nvPr/>
        </p:nvSpPr>
        <p:spPr>
          <a:xfrm>
            <a:off x="9771379" y="5453380"/>
            <a:ext cx="2275839" cy="586739"/>
          </a:xfrm>
          <a:custGeom>
            <a:avLst/>
            <a:gdLst/>
            <a:ahLst/>
            <a:cxnLst/>
            <a:rect l="l" t="t" r="r" b="b"/>
            <a:pathLst>
              <a:path w="1706879" h="440054">
                <a:moveTo>
                  <a:pt x="0" y="440054"/>
                </a:moveTo>
                <a:lnTo>
                  <a:pt x="1706879" y="440054"/>
                </a:lnTo>
                <a:lnTo>
                  <a:pt x="1706879" y="0"/>
                </a:lnTo>
                <a:lnTo>
                  <a:pt x="0" y="0"/>
                </a:lnTo>
                <a:lnTo>
                  <a:pt x="0" y="440054"/>
                </a:lnTo>
                <a:close/>
              </a:path>
            </a:pathLst>
          </a:custGeom>
          <a:solidFill>
            <a:srgbClr val="000000"/>
          </a:solidFill>
        </p:spPr>
        <p:txBody>
          <a:bodyPr wrap="square" lIns="0" tIns="0" rIns="0" bIns="0" rtlCol="0">
            <a:noAutofit/>
          </a:bodyPr>
          <a:lstStyle/>
          <a:p>
            <a:endParaRPr sz="2400"/>
          </a:p>
        </p:txBody>
      </p:sp>
      <p:sp>
        <p:nvSpPr>
          <p:cNvPr id="19" name="object 19"/>
          <p:cNvSpPr/>
          <p:nvPr/>
        </p:nvSpPr>
        <p:spPr>
          <a:xfrm>
            <a:off x="9794239" y="5476240"/>
            <a:ext cx="2230119" cy="541019"/>
          </a:xfrm>
          <a:custGeom>
            <a:avLst/>
            <a:gdLst/>
            <a:ahLst/>
            <a:cxnLst/>
            <a:rect l="l" t="t" r="r" b="b"/>
            <a:pathLst>
              <a:path w="1672589" h="405764">
                <a:moveTo>
                  <a:pt x="0" y="0"/>
                </a:moveTo>
                <a:lnTo>
                  <a:pt x="0" y="405764"/>
                </a:lnTo>
                <a:lnTo>
                  <a:pt x="1672589" y="405764"/>
                </a:lnTo>
                <a:lnTo>
                  <a:pt x="1672589" y="0"/>
                </a:lnTo>
                <a:lnTo>
                  <a:pt x="0" y="0"/>
                </a:lnTo>
                <a:close/>
              </a:path>
            </a:pathLst>
          </a:custGeom>
          <a:solidFill>
            <a:srgbClr val="000000"/>
          </a:solidFill>
        </p:spPr>
        <p:txBody>
          <a:bodyPr wrap="square" lIns="0" tIns="0" rIns="0" bIns="0" rtlCol="0">
            <a:noAutofit/>
          </a:bodyPr>
          <a:lstStyle/>
          <a:p>
            <a:endParaRPr sz="2400"/>
          </a:p>
        </p:txBody>
      </p:sp>
      <p:sp>
        <p:nvSpPr>
          <p:cNvPr id="20" name="object 20"/>
          <p:cNvSpPr/>
          <p:nvPr/>
        </p:nvSpPr>
        <p:spPr>
          <a:xfrm>
            <a:off x="9817099" y="5499100"/>
            <a:ext cx="2184399" cy="495299"/>
          </a:xfrm>
          <a:custGeom>
            <a:avLst/>
            <a:gdLst/>
            <a:ahLst/>
            <a:cxnLst/>
            <a:rect l="l" t="t" r="r" b="b"/>
            <a:pathLst>
              <a:path w="1638299" h="371474">
                <a:moveTo>
                  <a:pt x="0" y="371474"/>
                </a:moveTo>
                <a:lnTo>
                  <a:pt x="1638299" y="371474"/>
                </a:lnTo>
                <a:lnTo>
                  <a:pt x="1638299" y="0"/>
                </a:lnTo>
                <a:lnTo>
                  <a:pt x="0" y="0"/>
                </a:lnTo>
                <a:lnTo>
                  <a:pt x="0" y="371474"/>
                </a:lnTo>
                <a:close/>
              </a:path>
            </a:pathLst>
          </a:custGeom>
          <a:solidFill>
            <a:srgbClr val="000000"/>
          </a:solidFill>
        </p:spPr>
        <p:txBody>
          <a:bodyPr wrap="square" lIns="0" tIns="0" rIns="0" bIns="0" rtlCol="0">
            <a:noAutofit/>
          </a:bodyPr>
          <a:lstStyle/>
          <a:p>
            <a:endParaRPr sz="2400"/>
          </a:p>
        </p:txBody>
      </p:sp>
      <p:sp>
        <p:nvSpPr>
          <p:cNvPr id="21" name="object 21"/>
          <p:cNvSpPr/>
          <p:nvPr/>
        </p:nvSpPr>
        <p:spPr>
          <a:xfrm>
            <a:off x="112267" y="78062"/>
            <a:ext cx="763016" cy="763015"/>
          </a:xfrm>
          <a:prstGeom prst="rect">
            <a:avLst/>
          </a:prstGeom>
          <a:blipFill>
            <a:blip r:embed="rId3" cstate="print"/>
            <a:stretch>
              <a:fillRect/>
            </a:stretch>
          </a:blipFill>
        </p:spPr>
        <p:txBody>
          <a:bodyPr wrap="square" lIns="0" tIns="0" rIns="0" bIns="0" rtlCol="0">
            <a:noAutofit/>
          </a:bodyPr>
          <a:lstStyle/>
          <a:p>
            <a:endParaRPr sz="2400"/>
          </a:p>
        </p:txBody>
      </p:sp>
      <p:sp>
        <p:nvSpPr>
          <p:cNvPr id="22" name="object 22"/>
          <p:cNvSpPr/>
          <p:nvPr/>
        </p:nvSpPr>
        <p:spPr>
          <a:xfrm>
            <a:off x="1610359" y="1122342"/>
            <a:ext cx="6935555" cy="3655060"/>
          </a:xfrm>
          <a:prstGeom prst="rect">
            <a:avLst/>
          </a:prstGeom>
          <a:blipFill>
            <a:blip r:embed="rId4" cstate="print"/>
            <a:stretch>
              <a:fillRect/>
            </a:stretch>
          </a:blipFill>
        </p:spPr>
        <p:txBody>
          <a:bodyPr wrap="square" lIns="0" tIns="0" rIns="0" bIns="0" rtlCol="0">
            <a:noAutofit/>
          </a:bodyPr>
          <a:lstStyle/>
          <a:p>
            <a:endParaRPr sz="2400"/>
          </a:p>
        </p:txBody>
      </p:sp>
      <p:sp>
        <p:nvSpPr>
          <p:cNvPr id="23" name="object 23"/>
          <p:cNvSpPr/>
          <p:nvPr/>
        </p:nvSpPr>
        <p:spPr>
          <a:xfrm>
            <a:off x="9740223" y="61638"/>
            <a:ext cx="2386752" cy="6109884"/>
          </a:xfrm>
          <a:prstGeom prst="rect">
            <a:avLst/>
          </a:prstGeom>
          <a:blipFill>
            <a:blip r:embed="rId5" cstate="print"/>
            <a:stretch>
              <a:fillRect/>
            </a:stretch>
          </a:blipFill>
        </p:spPr>
        <p:txBody>
          <a:bodyPr wrap="square" lIns="0" tIns="0" rIns="0" bIns="0" rtlCol="0">
            <a:noAutofit/>
          </a:bodyPr>
          <a:lstStyle/>
          <a:p>
            <a:endParaRPr sz="2400"/>
          </a:p>
        </p:txBody>
      </p:sp>
      <p:sp>
        <p:nvSpPr>
          <p:cNvPr id="24" name="object 24"/>
          <p:cNvSpPr/>
          <p:nvPr/>
        </p:nvSpPr>
        <p:spPr>
          <a:xfrm>
            <a:off x="210821" y="6124787"/>
            <a:ext cx="1282361" cy="555243"/>
          </a:xfrm>
          <a:prstGeom prst="rect">
            <a:avLst/>
          </a:prstGeom>
          <a:blipFill>
            <a:blip r:embed="rId6" cstate="print"/>
            <a:stretch>
              <a:fillRect/>
            </a:stretch>
          </a:blipFill>
        </p:spPr>
        <p:txBody>
          <a:bodyPr wrap="square" lIns="0" tIns="0" rIns="0" bIns="0" rtlCol="0">
            <a:noAutofit/>
          </a:bodyPr>
          <a:lstStyle/>
          <a:p>
            <a:endParaRPr sz="2400"/>
          </a:p>
        </p:txBody>
      </p:sp>
      <p:sp>
        <p:nvSpPr>
          <p:cNvPr id="25" name="object 25"/>
          <p:cNvSpPr/>
          <p:nvPr/>
        </p:nvSpPr>
        <p:spPr>
          <a:xfrm>
            <a:off x="4470399" y="728132"/>
            <a:ext cx="0" cy="389467"/>
          </a:xfrm>
          <a:custGeom>
            <a:avLst/>
            <a:gdLst/>
            <a:ahLst/>
            <a:cxnLst/>
            <a:rect l="l" t="t" r="r" b="b"/>
            <a:pathLst>
              <a:path h="292100">
                <a:moveTo>
                  <a:pt x="0" y="0"/>
                </a:moveTo>
                <a:lnTo>
                  <a:pt x="0" y="292100"/>
                </a:lnTo>
              </a:path>
            </a:pathLst>
          </a:custGeom>
          <a:ln w="25399">
            <a:solidFill>
              <a:srgbClr val="66696B"/>
            </a:solidFill>
          </a:ln>
        </p:spPr>
        <p:txBody>
          <a:bodyPr wrap="square" lIns="0" tIns="0" rIns="0" bIns="0" rtlCol="0">
            <a:noAutofit/>
          </a:bodyPr>
          <a:lstStyle/>
          <a:p>
            <a:endParaRPr sz="2400"/>
          </a:p>
        </p:txBody>
      </p:sp>
      <p:sp>
        <p:nvSpPr>
          <p:cNvPr id="26" name="object 26"/>
          <p:cNvSpPr/>
          <p:nvPr/>
        </p:nvSpPr>
        <p:spPr>
          <a:xfrm>
            <a:off x="4453466" y="1236132"/>
            <a:ext cx="33865" cy="0"/>
          </a:xfrm>
          <a:custGeom>
            <a:avLst/>
            <a:gdLst/>
            <a:ahLst/>
            <a:cxnLst/>
            <a:rect l="l" t="t" r="r" b="b"/>
            <a:pathLst>
              <a:path w="25399">
                <a:moveTo>
                  <a:pt x="0" y="0"/>
                </a:moveTo>
                <a:lnTo>
                  <a:pt x="25399" y="0"/>
                </a:lnTo>
              </a:path>
            </a:pathLst>
          </a:custGeom>
          <a:ln w="25400">
            <a:solidFill>
              <a:srgbClr val="66696B"/>
            </a:solidFill>
          </a:ln>
        </p:spPr>
        <p:txBody>
          <a:bodyPr wrap="square" lIns="0" tIns="0" rIns="0" bIns="0" rtlCol="0">
            <a:noAutofit/>
          </a:bodyPr>
          <a:lstStyle/>
          <a:p>
            <a:endParaRPr sz="2400"/>
          </a:p>
        </p:txBody>
      </p:sp>
      <p:sp>
        <p:nvSpPr>
          <p:cNvPr id="27" name="object 27"/>
          <p:cNvSpPr/>
          <p:nvPr/>
        </p:nvSpPr>
        <p:spPr>
          <a:xfrm>
            <a:off x="3826933" y="1168399"/>
            <a:ext cx="694265" cy="0"/>
          </a:xfrm>
          <a:custGeom>
            <a:avLst/>
            <a:gdLst/>
            <a:ahLst/>
            <a:cxnLst/>
            <a:rect l="l" t="t" r="r" b="b"/>
            <a:pathLst>
              <a:path w="520699">
                <a:moveTo>
                  <a:pt x="0" y="0"/>
                </a:moveTo>
                <a:lnTo>
                  <a:pt x="520699" y="0"/>
                </a:lnTo>
              </a:path>
            </a:pathLst>
          </a:custGeom>
          <a:ln w="76200">
            <a:solidFill>
              <a:srgbClr val="4B4D4F"/>
            </a:solidFill>
          </a:ln>
        </p:spPr>
        <p:txBody>
          <a:bodyPr wrap="square" lIns="0" tIns="0" rIns="0" bIns="0" rtlCol="0">
            <a:noAutofit/>
          </a:bodyPr>
          <a:lstStyle/>
          <a:p>
            <a:endParaRPr sz="2400"/>
          </a:p>
        </p:txBody>
      </p:sp>
      <p:sp>
        <p:nvSpPr>
          <p:cNvPr id="6" name="object 6"/>
          <p:cNvSpPr txBox="1"/>
          <p:nvPr/>
        </p:nvSpPr>
        <p:spPr>
          <a:xfrm>
            <a:off x="9934787" y="6420786"/>
            <a:ext cx="1613047" cy="237489"/>
          </a:xfrm>
          <a:prstGeom prst="rect">
            <a:avLst/>
          </a:prstGeom>
        </p:spPr>
        <p:txBody>
          <a:bodyPr wrap="square" lIns="0" tIns="0" rIns="0" bIns="0" rtlCol="0">
            <a:noAutofit/>
          </a:bodyPr>
          <a:lstStyle/>
          <a:p>
            <a:pPr marL="16933">
              <a:lnSpc>
                <a:spcPts val="1793"/>
              </a:lnSpc>
              <a:spcBef>
                <a:spcPts val="89"/>
              </a:spcBef>
            </a:pPr>
            <a:r>
              <a:rPr sz="1600" spc="33" dirty="0">
                <a:solidFill>
                  <a:srgbClr val="FF0000"/>
                </a:solidFill>
                <a:latin typeface="Bernard MT Condensed"/>
                <a:cs typeface="Bernard MT Condensed"/>
              </a:rPr>
              <a:t>R</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j</a:t>
            </a:r>
            <a:r>
              <a:rPr sz="1600" spc="33" dirty="0">
                <a:solidFill>
                  <a:srgbClr val="FFC000"/>
                </a:solidFill>
                <a:latin typeface="Bernard MT Condensed"/>
                <a:cs typeface="Bernard MT Condensed"/>
              </a:rPr>
              <a:t>a</a:t>
            </a:r>
            <a:r>
              <a:rPr sz="1600" spc="-33" dirty="0">
                <a:solidFill>
                  <a:srgbClr val="FFC000"/>
                </a:solidFill>
                <a:latin typeface="Bernard MT Condensed"/>
                <a:cs typeface="Bernard MT Condensed"/>
              </a:rPr>
              <a:t>w</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l</a:t>
            </a:r>
            <a:r>
              <a:rPr sz="1600" dirty="0">
                <a:solidFill>
                  <a:srgbClr val="FFC000"/>
                </a:solidFill>
                <a:latin typeface="Bernard MT Condensed"/>
                <a:cs typeface="Bernard MT Condensed"/>
              </a:rPr>
              <a:t>i</a:t>
            </a:r>
            <a:r>
              <a:rPr sz="1600" spc="-100" dirty="0">
                <a:solidFill>
                  <a:srgbClr val="FFC000"/>
                </a:solidFill>
                <a:latin typeface="Bernard MT Condensed"/>
                <a:cs typeface="Bernard MT Condensed"/>
              </a:rPr>
              <a:t> </a:t>
            </a:r>
            <a:r>
              <a:rPr sz="1600" spc="52" dirty="0">
                <a:solidFill>
                  <a:srgbClr val="FF0000"/>
                </a:solidFill>
                <a:latin typeface="Bernard MT Condensed"/>
                <a:cs typeface="Bernard MT Condensed"/>
              </a:rPr>
              <a:t>F</a:t>
            </a:r>
            <a:r>
              <a:rPr sz="1600" spc="-19" dirty="0">
                <a:solidFill>
                  <a:srgbClr val="FFC000"/>
                </a:solidFill>
                <a:latin typeface="Bernard MT Condensed"/>
                <a:cs typeface="Bernard MT Condensed"/>
              </a:rPr>
              <a:t>i</a:t>
            </a:r>
            <a:r>
              <a:rPr sz="1600" spc="33" dirty="0">
                <a:solidFill>
                  <a:srgbClr val="FFC000"/>
                </a:solidFill>
                <a:latin typeface="Bernard MT Condensed"/>
                <a:cs typeface="Bernard MT Condensed"/>
              </a:rPr>
              <a:t>g</a:t>
            </a:r>
            <a:r>
              <a:rPr sz="1600" spc="12" dirty="0">
                <a:solidFill>
                  <a:srgbClr val="FFC000"/>
                </a:solidFill>
                <a:latin typeface="Bernard MT Condensed"/>
                <a:cs typeface="Bernard MT Condensed"/>
              </a:rPr>
              <a:t>h</a:t>
            </a:r>
            <a:r>
              <a:rPr sz="1600" spc="-33" dirty="0">
                <a:solidFill>
                  <a:srgbClr val="FFC000"/>
                </a:solidFill>
                <a:latin typeface="Bernard MT Condensed"/>
                <a:cs typeface="Bernard MT Condensed"/>
              </a:rPr>
              <a:t>t</a:t>
            </a:r>
            <a:r>
              <a:rPr sz="1600" spc="19" dirty="0">
                <a:solidFill>
                  <a:srgbClr val="FFC000"/>
                </a:solidFill>
                <a:latin typeface="Bernard MT Condensed"/>
                <a:cs typeface="Bernard MT Condensed"/>
              </a:rPr>
              <a:t>-</a:t>
            </a:r>
            <a:r>
              <a:rPr sz="1600" spc="33" dirty="0">
                <a:solidFill>
                  <a:srgbClr val="FF0000"/>
                </a:solidFill>
                <a:latin typeface="Bernard MT Condensed"/>
                <a:cs typeface="Bernard MT Condensed"/>
              </a:rPr>
              <a:t>X</a:t>
            </a:r>
            <a:r>
              <a:rPr sz="1600" spc="-19" dirty="0">
                <a:solidFill>
                  <a:srgbClr val="FFC000"/>
                </a:solidFill>
                <a:latin typeface="Bernard MT Condensed"/>
                <a:cs typeface="Bernard MT Condensed"/>
              </a:rPr>
              <a:t>’</a:t>
            </a:r>
            <a:r>
              <a:rPr sz="1600" spc="12" dirty="0">
                <a:solidFill>
                  <a:srgbClr val="FFC000"/>
                </a:solidFill>
                <a:latin typeface="Bernard MT Condensed"/>
                <a:cs typeface="Bernard MT Condensed"/>
              </a:rPr>
              <a:t>3</a:t>
            </a:r>
            <a:r>
              <a:rPr sz="1600" dirty="0">
                <a:solidFill>
                  <a:srgbClr val="FFC000"/>
                </a:solidFill>
                <a:latin typeface="Bernard MT Condensed"/>
                <a:cs typeface="Bernard MT Condensed"/>
              </a:rPr>
              <a:t>4</a:t>
            </a:r>
            <a:endParaRPr sz="1600">
              <a:latin typeface="Bernard MT Condensed"/>
              <a:cs typeface="Bernard MT Condensed"/>
            </a:endParaRPr>
          </a:p>
        </p:txBody>
      </p:sp>
      <p:sp>
        <p:nvSpPr>
          <p:cNvPr id="5" name="object 5"/>
          <p:cNvSpPr txBox="1"/>
          <p:nvPr/>
        </p:nvSpPr>
        <p:spPr>
          <a:xfrm>
            <a:off x="7365154" y="6503887"/>
            <a:ext cx="2084951" cy="148167"/>
          </a:xfrm>
          <a:prstGeom prst="rect">
            <a:avLst/>
          </a:prstGeom>
        </p:spPr>
        <p:txBody>
          <a:bodyPr wrap="square" lIns="0" tIns="0" rIns="0" bIns="0" rtlCol="0">
            <a:noAutofit/>
          </a:bodyPr>
          <a:lstStyle/>
          <a:p>
            <a:pPr marL="16933">
              <a:lnSpc>
                <a:spcPct val="98958"/>
              </a:lnSpc>
              <a:spcBef>
                <a:spcPts val="27"/>
              </a:spcBef>
            </a:pPr>
            <a:r>
              <a:rPr sz="867" spc="12" dirty="0">
                <a:solidFill>
                  <a:srgbClr val="FFFFFF"/>
                </a:solidFill>
                <a:latin typeface="Bernard MT Condensed"/>
                <a:cs typeface="Bernard MT Condensed"/>
              </a:rPr>
              <a:t>P</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B</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L</a:t>
            </a:r>
            <a:r>
              <a:rPr sz="867" spc="-33" dirty="0">
                <a:solidFill>
                  <a:srgbClr val="FFFFFF"/>
                </a:solidFill>
                <a:latin typeface="Bernard MT Condensed"/>
                <a:cs typeface="Bernard MT Condensed"/>
              </a:rPr>
              <a:t>A</a:t>
            </a:r>
            <a:r>
              <a:rPr sz="867" spc="-72" dirty="0">
                <a:solidFill>
                  <a:srgbClr val="FFFFFF"/>
                </a:solidFill>
                <a:latin typeface="Bernard MT Condensed"/>
                <a:cs typeface="Bernard MT Condensed"/>
              </a:rPr>
              <a:t>J</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N  </a:t>
            </a:r>
            <a:r>
              <a:rPr sz="867" spc="5" dirty="0">
                <a:solidFill>
                  <a:srgbClr val="FFFFFF"/>
                </a:solidFill>
                <a:latin typeface="Bernard MT Condensed"/>
                <a:cs typeface="Bernard MT Condensed"/>
              </a:rPr>
              <a:t> </a:t>
            </a:r>
            <a:r>
              <a:rPr sz="867" spc="12" dirty="0">
                <a:solidFill>
                  <a:srgbClr val="FFFFFF"/>
                </a:solidFill>
                <a:latin typeface="Bernard MT Condensed"/>
                <a:cs typeface="Bernard MT Condensed"/>
              </a:rPr>
              <a:t>D</a:t>
            </a:r>
            <a:r>
              <a:rPr sz="867" dirty="0">
                <a:solidFill>
                  <a:srgbClr val="FFFFFF"/>
                </a:solidFill>
                <a:latin typeface="Bernard MT Condensed"/>
                <a:cs typeface="Bernard MT Condensed"/>
              </a:rPr>
              <a:t>I</a:t>
            </a:r>
            <a:r>
              <a:rPr sz="867" spc="49" dirty="0">
                <a:solidFill>
                  <a:srgbClr val="FFFFFF"/>
                </a:solidFill>
                <a:latin typeface="Bernard MT Condensed"/>
                <a:cs typeface="Bernard MT Condensed"/>
              </a:rPr>
              <a:t> </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R</a:t>
            </a:r>
            <a:r>
              <a:rPr sz="867" dirty="0">
                <a:solidFill>
                  <a:srgbClr val="FFFFFF"/>
                </a:solidFill>
                <a:latin typeface="Bernard MT Condensed"/>
                <a:cs typeface="Bernard MT Condensed"/>
              </a:rPr>
              <a:t>A</a:t>
            </a:r>
            <a:r>
              <a:rPr sz="867" spc="89" dirty="0">
                <a:solidFill>
                  <a:srgbClr val="FFFFFF"/>
                </a:solidFill>
                <a:latin typeface="Bernard MT Condensed"/>
                <a:cs typeface="Bernard MT Condensed"/>
              </a:rPr>
              <a:t> </a:t>
            </a:r>
            <a:r>
              <a:rPr sz="867" spc="12" dirty="0">
                <a:solidFill>
                  <a:srgbClr val="FFFFFF"/>
                </a:solidFill>
                <a:latin typeface="Bernard MT Condensed"/>
                <a:cs typeface="Bernard MT Condensed"/>
              </a:rPr>
              <a:t>R</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V</a:t>
            </a:r>
            <a:r>
              <a:rPr sz="867" spc="12" dirty="0">
                <a:solidFill>
                  <a:srgbClr val="FFFFFF"/>
                </a:solidFill>
                <a:latin typeface="Bernard MT Condensed"/>
                <a:cs typeface="Bernard MT Condensed"/>
              </a:rPr>
              <a:t>O</a:t>
            </a:r>
            <a:r>
              <a:rPr sz="867" spc="33" dirty="0">
                <a:solidFill>
                  <a:srgbClr val="FFFFFF"/>
                </a:solidFill>
                <a:latin typeface="Bernard MT Condensed"/>
                <a:cs typeface="Bernard MT Condensed"/>
              </a:rPr>
              <a:t>L</a:t>
            </a:r>
            <a:r>
              <a:rPr sz="867" spc="5" dirty="0">
                <a:solidFill>
                  <a:srgbClr val="FFFFFF"/>
                </a:solidFill>
                <a:latin typeface="Bernard MT Condensed"/>
                <a:cs typeface="Bernard MT Condensed"/>
              </a:rPr>
              <a:t>U</a:t>
            </a:r>
            <a:r>
              <a:rPr sz="867" spc="-39" dirty="0">
                <a:solidFill>
                  <a:srgbClr val="FFFFFF"/>
                </a:solidFill>
                <a:latin typeface="Bernard MT Condensed"/>
                <a:cs typeface="Bernard MT Condensed"/>
              </a:rPr>
              <a:t>S</a:t>
            </a:r>
            <a:r>
              <a:rPr sz="867" dirty="0">
                <a:solidFill>
                  <a:srgbClr val="FFFFFF"/>
                </a:solidFill>
                <a:latin typeface="Bernard MT Condensed"/>
                <a:cs typeface="Bernard MT Condensed"/>
              </a:rPr>
              <a:t>I</a:t>
            </a:r>
            <a:r>
              <a:rPr sz="867" spc="119" dirty="0">
                <a:solidFill>
                  <a:srgbClr val="FFFFFF"/>
                </a:solidFill>
                <a:latin typeface="Bernard MT Condensed"/>
                <a:cs typeface="Bernard MT Condensed"/>
              </a:rPr>
              <a:t> </a:t>
            </a:r>
            <a:r>
              <a:rPr sz="867" spc="-59" dirty="0">
                <a:solidFill>
                  <a:srgbClr val="FFFFFF"/>
                </a:solidFill>
                <a:latin typeface="Bernard MT Condensed"/>
                <a:cs typeface="Bernard MT Condensed"/>
              </a:rPr>
              <a:t>I</a:t>
            </a:r>
            <a:r>
              <a:rPr sz="867" spc="-12" dirty="0">
                <a:solidFill>
                  <a:srgbClr val="FFFFFF"/>
                </a:solidFill>
                <a:latin typeface="Bernard MT Condensed"/>
                <a:cs typeface="Bernard MT Condensed"/>
              </a:rPr>
              <a:t>N</a:t>
            </a:r>
            <a:r>
              <a:rPr sz="867" spc="12" dirty="0">
                <a:solidFill>
                  <a:srgbClr val="FFFFFF"/>
                </a:solidFill>
                <a:latin typeface="Bernard MT Condensed"/>
                <a:cs typeface="Bernard MT Condensed"/>
              </a:rPr>
              <a:t>D</a:t>
            </a:r>
            <a:r>
              <a:rPr sz="867" spc="5" dirty="0">
                <a:solidFill>
                  <a:srgbClr val="FFFFFF"/>
                </a:solidFill>
                <a:latin typeface="Bernard MT Condensed"/>
                <a:cs typeface="Bernard MT Condensed"/>
              </a:rPr>
              <a:t>U</a:t>
            </a:r>
            <a:r>
              <a:rPr sz="867" spc="-39" dirty="0">
                <a:solidFill>
                  <a:srgbClr val="FFFFFF"/>
                </a:solidFill>
                <a:latin typeface="Bernard MT Condensed"/>
                <a:cs typeface="Bernard MT Condensed"/>
              </a:rPr>
              <a:t>S</a:t>
            </a:r>
            <a:r>
              <a:rPr sz="867" spc="-19" dirty="0">
                <a:solidFill>
                  <a:srgbClr val="FFFFFF"/>
                </a:solidFill>
                <a:latin typeface="Bernard MT Condensed"/>
                <a:cs typeface="Bernard MT Condensed"/>
              </a:rPr>
              <a:t>T</a:t>
            </a:r>
            <a:r>
              <a:rPr sz="867" spc="12" dirty="0">
                <a:solidFill>
                  <a:srgbClr val="FFFFFF"/>
                </a:solidFill>
                <a:latin typeface="Bernard MT Condensed"/>
                <a:cs typeface="Bernard MT Condensed"/>
              </a:rPr>
              <a:t>R</a:t>
            </a:r>
            <a:r>
              <a:rPr sz="867" dirty="0">
                <a:solidFill>
                  <a:srgbClr val="FFFFFF"/>
                </a:solidFill>
                <a:latin typeface="Bernard MT Condensed"/>
                <a:cs typeface="Bernard MT Condensed"/>
              </a:rPr>
              <a:t>I </a:t>
            </a:r>
            <a:r>
              <a:rPr sz="867" spc="111" dirty="0">
                <a:solidFill>
                  <a:srgbClr val="FFFFFF"/>
                </a:solidFill>
                <a:latin typeface="Bernard MT Condensed"/>
                <a:cs typeface="Bernard MT Condensed"/>
              </a:rPr>
              <a:t> </a:t>
            </a:r>
            <a:r>
              <a:rPr sz="867" spc="-39" dirty="0">
                <a:solidFill>
                  <a:srgbClr val="FFFFFF"/>
                </a:solidFill>
                <a:latin typeface="Bernard MT Condensed"/>
                <a:cs typeface="Bernard MT Condensed"/>
              </a:rPr>
              <a:t>4</a:t>
            </a:r>
            <a:r>
              <a:rPr sz="867" dirty="0">
                <a:solidFill>
                  <a:srgbClr val="FFFFFF"/>
                </a:solidFill>
                <a:latin typeface="Bernard MT Condensed"/>
                <a:cs typeface="Bernard MT Condensed"/>
              </a:rPr>
              <a:t>.</a:t>
            </a:r>
            <a:r>
              <a:rPr sz="867" spc="-145" dirty="0">
                <a:solidFill>
                  <a:srgbClr val="FFFFFF"/>
                </a:solidFill>
                <a:latin typeface="Bernard MT Condensed"/>
                <a:cs typeface="Bernard MT Condensed"/>
              </a:rPr>
              <a:t> </a:t>
            </a:r>
            <a:r>
              <a:rPr sz="867" dirty="0">
                <a:solidFill>
                  <a:srgbClr val="FFFFFF"/>
                </a:solidFill>
                <a:latin typeface="Bernard MT Condensed"/>
                <a:cs typeface="Bernard MT Condensed"/>
              </a:rPr>
              <a:t>0</a:t>
            </a:r>
            <a:endParaRPr sz="867">
              <a:latin typeface="Bernard MT Condensed"/>
              <a:cs typeface="Bernard MT Condensed"/>
            </a:endParaRPr>
          </a:p>
        </p:txBody>
      </p:sp>
      <p:sp>
        <p:nvSpPr>
          <p:cNvPr id="4" name="object 4"/>
          <p:cNvSpPr txBox="1"/>
          <p:nvPr/>
        </p:nvSpPr>
        <p:spPr>
          <a:xfrm>
            <a:off x="9702799" y="5384801"/>
            <a:ext cx="2412999" cy="755649"/>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1168401" y="5295901"/>
            <a:ext cx="7835900" cy="6223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marL="5342005">
              <a:lnSpc>
                <a:spcPts val="13406"/>
              </a:lnSpc>
              <a:spcBef>
                <a:spcPts val="669"/>
              </a:spcBef>
            </a:pPr>
            <a:r>
              <a:rPr sz="14400" strike="sngStrike" baseline="-3623" dirty="0">
                <a:solidFill>
                  <a:srgbClr val="66696B"/>
                </a:solidFill>
                <a:latin typeface="Times New Roman"/>
                <a:cs typeface="Times New Roman"/>
              </a:rPr>
              <a:t>---</a:t>
            </a:r>
            <a:r>
              <a:rPr sz="14400" strike="sngStrike" baseline="-3623" dirty="0">
                <a:solidFill>
                  <a:srgbClr val="121212"/>
                </a:solidFill>
                <a:latin typeface="Times New Roman"/>
                <a:cs typeface="Times New Roman"/>
              </a:rPr>
              <a:t>·</a:t>
            </a:r>
            <a:r>
              <a:rPr sz="14400" strike="sngStrike" baseline="-3623" dirty="0">
                <a:solidFill>
                  <a:srgbClr val="7B7B7E"/>
                </a:solidFill>
                <a:latin typeface="Times New Roman"/>
                <a:cs typeface="Times New Roman"/>
              </a:rPr>
              <a:t>·</a:t>
            </a:r>
            <a:r>
              <a:rPr sz="14400" baseline="-3623" dirty="0">
                <a:solidFill>
                  <a:srgbClr val="7B7B7E"/>
                </a:solidFill>
                <a:latin typeface="Times New Roman"/>
                <a:cs typeface="Times New Roman"/>
              </a:rPr>
              <a:t>  </a:t>
            </a:r>
            <a:r>
              <a:rPr sz="14400" spc="-979" baseline="-3623" dirty="0">
                <a:solidFill>
                  <a:srgbClr val="7B7B7E"/>
                </a:solidFill>
                <a:latin typeface="Times New Roman"/>
                <a:cs typeface="Times New Roman"/>
              </a:rPr>
              <a:t> </a:t>
            </a:r>
            <a:r>
              <a:rPr sz="11800" baseline="26040" dirty="0">
                <a:solidFill>
                  <a:srgbClr val="121212"/>
                </a:solidFill>
                <a:latin typeface="Times New Roman"/>
                <a:cs typeface="Times New Roman"/>
              </a:rPr>
              <a:t>@</a:t>
            </a:r>
            <a:endParaRPr sz="7866">
              <a:latin typeface="Times New Roman"/>
              <a:cs typeface="Times New Roman"/>
            </a:endParaRPr>
          </a:p>
          <a:p>
            <a:pPr marL="2231732" marR="4249790" algn="ctr">
              <a:lnSpc>
                <a:spcPct val="95825"/>
              </a:lnSpc>
              <a:spcBef>
                <a:spcPts val="23903"/>
              </a:spcBef>
            </a:pPr>
            <a:r>
              <a:rPr sz="1200" dirty="0">
                <a:solidFill>
                  <a:srgbClr val="121212"/>
                </a:solidFill>
                <a:latin typeface="Arial"/>
                <a:cs typeface="Arial"/>
              </a:rPr>
              <a:t>1784                               </a:t>
            </a:r>
            <a:r>
              <a:rPr sz="1200" spc="253" dirty="0">
                <a:solidFill>
                  <a:srgbClr val="121212"/>
                </a:solidFill>
                <a:latin typeface="Arial"/>
                <a:cs typeface="Arial"/>
              </a:rPr>
              <a:t> </a:t>
            </a:r>
            <a:r>
              <a:rPr sz="1200" dirty="0">
                <a:solidFill>
                  <a:srgbClr val="121212"/>
                </a:solidFill>
                <a:latin typeface="Arial"/>
                <a:cs typeface="Arial"/>
              </a:rPr>
              <a:t>1870                               </a:t>
            </a:r>
            <a:r>
              <a:rPr sz="1200" spc="213" dirty="0">
                <a:solidFill>
                  <a:srgbClr val="121212"/>
                </a:solidFill>
                <a:latin typeface="Arial"/>
                <a:cs typeface="Arial"/>
              </a:rPr>
              <a:t> </a:t>
            </a:r>
            <a:r>
              <a:rPr sz="1333" dirty="0">
                <a:solidFill>
                  <a:srgbClr val="121212"/>
                </a:solidFill>
                <a:latin typeface="Times New Roman"/>
                <a:cs typeface="Times New Roman"/>
              </a:rPr>
              <a:t>1969                             </a:t>
            </a:r>
            <a:r>
              <a:rPr sz="1333" spc="305" dirty="0">
                <a:solidFill>
                  <a:srgbClr val="121212"/>
                </a:solidFill>
                <a:latin typeface="Times New Roman"/>
                <a:cs typeface="Times New Roman"/>
              </a:rPr>
              <a:t> </a:t>
            </a:r>
            <a:r>
              <a:rPr sz="1333" dirty="0">
                <a:solidFill>
                  <a:srgbClr val="121212"/>
                </a:solidFill>
                <a:latin typeface="Times New Roman"/>
                <a:cs typeface="Times New Roman"/>
              </a:rPr>
              <a:t>Today</a:t>
            </a:r>
            <a:endParaRPr sz="1333">
              <a:latin typeface="Times New Roman"/>
              <a:cs typeface="Times New Roman"/>
            </a:endParaRPr>
          </a:p>
          <a:p>
            <a:pPr marL="2596291" marR="4621007" algn="ctr">
              <a:lnSpc>
                <a:spcPct val="95825"/>
              </a:lnSpc>
              <a:spcBef>
                <a:spcPts val="3115"/>
              </a:spcBef>
            </a:pPr>
            <a:r>
              <a:rPr sz="2400" spc="25" dirty="0">
                <a:solidFill>
                  <a:srgbClr val="FFFFFF"/>
                </a:solidFill>
                <a:latin typeface="Times New Roman"/>
                <a:cs typeface="Times New Roman"/>
              </a:rPr>
              <a:t>E</a:t>
            </a:r>
            <a:r>
              <a:rPr sz="2400" spc="-133" dirty="0">
                <a:solidFill>
                  <a:srgbClr val="FFFFFF"/>
                </a:solidFill>
                <a:latin typeface="Times New Roman"/>
                <a:cs typeface="Times New Roman"/>
              </a:rPr>
              <a:t>V</a:t>
            </a:r>
            <a:r>
              <a:rPr sz="2400" spc="-33" dirty="0">
                <a:solidFill>
                  <a:srgbClr val="FFFFFF"/>
                </a:solidFill>
                <a:latin typeface="Times New Roman"/>
                <a:cs typeface="Times New Roman"/>
              </a:rPr>
              <a:t>O</a:t>
            </a:r>
            <a:r>
              <a:rPr sz="2400" spc="25" dirty="0">
                <a:solidFill>
                  <a:srgbClr val="FFFFFF"/>
                </a:solidFill>
                <a:latin typeface="Times New Roman"/>
                <a:cs typeface="Times New Roman"/>
              </a:rPr>
              <a:t>L</a:t>
            </a:r>
            <a:r>
              <a:rPr sz="2400" spc="-133" dirty="0">
                <a:solidFill>
                  <a:srgbClr val="FFFFFF"/>
                </a:solidFill>
                <a:latin typeface="Times New Roman"/>
                <a:cs typeface="Times New Roman"/>
              </a:rPr>
              <a:t>U</a:t>
            </a:r>
            <a:r>
              <a:rPr sz="2400" spc="-139" dirty="0">
                <a:solidFill>
                  <a:srgbClr val="FFFFFF"/>
                </a:solidFill>
                <a:latin typeface="Times New Roman"/>
                <a:cs typeface="Times New Roman"/>
              </a:rPr>
              <a:t>S</a:t>
            </a:r>
            <a:r>
              <a:rPr sz="2400" dirty="0">
                <a:solidFill>
                  <a:srgbClr val="FFFFFF"/>
                </a:solidFill>
                <a:latin typeface="Times New Roman"/>
                <a:cs typeface="Times New Roman"/>
              </a:rPr>
              <a:t>I</a:t>
            </a:r>
            <a:r>
              <a:rPr sz="2400" spc="400" dirty="0">
                <a:solidFill>
                  <a:srgbClr val="FFFFFF"/>
                </a:solidFill>
                <a:latin typeface="Times New Roman"/>
                <a:cs typeface="Times New Roman"/>
              </a:rPr>
              <a:t> </a:t>
            </a:r>
            <a:r>
              <a:rPr sz="2400" dirty="0">
                <a:solidFill>
                  <a:srgbClr val="FFFFFF"/>
                </a:solidFill>
                <a:latin typeface="Times New Roman"/>
                <a:cs typeface="Times New Roman"/>
              </a:rPr>
              <a:t>R</a:t>
            </a:r>
            <a:r>
              <a:rPr sz="2400" spc="25" dirty="0">
                <a:solidFill>
                  <a:srgbClr val="FFFFFF"/>
                </a:solidFill>
                <a:latin typeface="Times New Roman"/>
                <a:cs typeface="Times New Roman"/>
              </a:rPr>
              <a:t>E</a:t>
            </a:r>
            <a:r>
              <a:rPr sz="2400" spc="-133" dirty="0">
                <a:solidFill>
                  <a:srgbClr val="FFFFFF"/>
                </a:solidFill>
                <a:latin typeface="Times New Roman"/>
                <a:cs typeface="Times New Roman"/>
              </a:rPr>
              <a:t>V</a:t>
            </a:r>
            <a:r>
              <a:rPr sz="2400" spc="-33" dirty="0">
                <a:solidFill>
                  <a:srgbClr val="FFFFFF"/>
                </a:solidFill>
                <a:latin typeface="Times New Roman"/>
                <a:cs typeface="Times New Roman"/>
              </a:rPr>
              <a:t>O</a:t>
            </a:r>
            <a:r>
              <a:rPr sz="2400" spc="25" dirty="0">
                <a:solidFill>
                  <a:srgbClr val="FFFFFF"/>
                </a:solidFill>
                <a:latin typeface="Times New Roman"/>
                <a:cs typeface="Times New Roman"/>
              </a:rPr>
              <a:t>L</a:t>
            </a:r>
            <a:r>
              <a:rPr sz="2400" spc="-133" dirty="0">
                <a:solidFill>
                  <a:srgbClr val="FFFFFF"/>
                </a:solidFill>
                <a:latin typeface="Times New Roman"/>
                <a:cs typeface="Times New Roman"/>
              </a:rPr>
              <a:t>U</a:t>
            </a:r>
            <a:r>
              <a:rPr sz="2400" spc="-139" dirty="0">
                <a:solidFill>
                  <a:srgbClr val="FFFFFF"/>
                </a:solidFill>
                <a:latin typeface="Times New Roman"/>
                <a:cs typeface="Times New Roman"/>
              </a:rPr>
              <a:t>S</a:t>
            </a:r>
            <a:r>
              <a:rPr sz="2400" dirty="0">
                <a:solidFill>
                  <a:srgbClr val="FFFFFF"/>
                </a:solidFill>
                <a:latin typeface="Times New Roman"/>
                <a:cs typeface="Times New Roman"/>
              </a:rPr>
              <a:t>I</a:t>
            </a:r>
            <a:r>
              <a:rPr sz="2400" spc="292" dirty="0">
                <a:solidFill>
                  <a:srgbClr val="FFFFFF"/>
                </a:solidFill>
                <a:latin typeface="Times New Roman"/>
                <a:cs typeface="Times New Roman"/>
              </a:rPr>
              <a:t> </a:t>
            </a:r>
            <a:r>
              <a:rPr sz="2400" dirty="0">
                <a:solidFill>
                  <a:srgbClr val="FFFFFF"/>
                </a:solidFill>
                <a:latin typeface="Times New Roman"/>
                <a:cs typeface="Times New Roman"/>
              </a:rPr>
              <a:t>I</a:t>
            </a:r>
            <a:r>
              <a:rPr sz="2400" spc="-33" dirty="0">
                <a:solidFill>
                  <a:srgbClr val="FFFFFF"/>
                </a:solidFill>
                <a:latin typeface="Times New Roman"/>
                <a:cs typeface="Times New Roman"/>
              </a:rPr>
              <a:t>ND</a:t>
            </a:r>
            <a:r>
              <a:rPr sz="2400" spc="-133" dirty="0">
                <a:solidFill>
                  <a:srgbClr val="FFFFFF"/>
                </a:solidFill>
                <a:latin typeface="Times New Roman"/>
                <a:cs typeface="Times New Roman"/>
              </a:rPr>
              <a:t>U</a:t>
            </a:r>
            <a:r>
              <a:rPr sz="2400" spc="-139" dirty="0">
                <a:solidFill>
                  <a:srgbClr val="FFFFFF"/>
                </a:solidFill>
                <a:latin typeface="Times New Roman"/>
                <a:cs typeface="Times New Roman"/>
              </a:rPr>
              <a:t>S</a:t>
            </a:r>
            <a:r>
              <a:rPr sz="2400" spc="-67" dirty="0">
                <a:solidFill>
                  <a:srgbClr val="FFFFFF"/>
                </a:solidFill>
                <a:latin typeface="Times New Roman"/>
                <a:cs typeface="Times New Roman"/>
              </a:rPr>
              <a:t>T</a:t>
            </a:r>
            <a:r>
              <a:rPr sz="2400" dirty="0">
                <a:solidFill>
                  <a:srgbClr val="FFFFFF"/>
                </a:solidFill>
                <a:latin typeface="Times New Roman"/>
                <a:cs typeface="Times New Roman"/>
              </a:rPr>
              <a:t>RI</a:t>
            </a:r>
            <a:r>
              <a:rPr sz="2400" spc="393" dirty="0">
                <a:solidFill>
                  <a:srgbClr val="FFFFFF"/>
                </a:solidFill>
                <a:latin typeface="Times New Roman"/>
                <a:cs typeface="Times New Roman"/>
              </a:rPr>
              <a:t> </a:t>
            </a:r>
            <a:r>
              <a:rPr sz="2400" dirty="0">
                <a:solidFill>
                  <a:srgbClr val="FFFFFF"/>
                </a:solidFill>
                <a:latin typeface="Times New Roman"/>
                <a:cs typeface="Times New Roman"/>
              </a:rPr>
              <a:t>4.0</a:t>
            </a:r>
            <a:endParaRPr sz="2400">
              <a:latin typeface="Times New Roman"/>
              <a:cs typeface="Times New Roman"/>
            </a:endParaRPr>
          </a:p>
          <a:p>
            <a:pPr marL="2888806" marR="4773022" algn="ctr">
              <a:lnSpc>
                <a:spcPct val="95825"/>
              </a:lnSpc>
              <a:spcBef>
                <a:spcPts val="1523"/>
              </a:spcBef>
            </a:pPr>
            <a:r>
              <a:rPr sz="1200" u="sng" dirty="0">
                <a:solidFill>
                  <a:srgbClr val="53C3BC"/>
                </a:solidFill>
                <a:latin typeface="Times New Roman"/>
                <a:cs typeface="Times New Roman"/>
                <a:hlinkClick r:id="rId7"/>
              </a:rPr>
              <a:t>ht</a:t>
            </a:r>
            <a:r>
              <a:rPr sz="1200" u="sng" spc="-239" dirty="0">
                <a:solidFill>
                  <a:srgbClr val="53C3BC"/>
                </a:solidFill>
                <a:latin typeface="Times New Roman"/>
                <a:cs typeface="Times New Roman"/>
                <a:hlinkClick r:id="rId7"/>
              </a:rPr>
              <a:t> </a:t>
            </a:r>
            <a:r>
              <a:rPr sz="1200" u="sng" dirty="0">
                <a:solidFill>
                  <a:srgbClr val="53C3BC"/>
                </a:solidFill>
                <a:latin typeface="Times New Roman"/>
                <a:cs typeface="Times New Roman"/>
                <a:hlinkClick r:id="rId7"/>
              </a:rPr>
              <a:t>t</a:t>
            </a:r>
            <a:r>
              <a:rPr sz="1200" u="sng" spc="-239" dirty="0">
                <a:solidFill>
                  <a:srgbClr val="53C3BC"/>
                </a:solidFill>
                <a:latin typeface="Times New Roman"/>
                <a:cs typeface="Times New Roman"/>
                <a:hlinkClick r:id="rId7"/>
              </a:rPr>
              <a:t> </a:t>
            </a:r>
            <a:r>
              <a:rPr sz="1200" u="sng" dirty="0">
                <a:solidFill>
                  <a:srgbClr val="53C3BC"/>
                </a:solidFill>
                <a:latin typeface="Times New Roman"/>
                <a:cs typeface="Times New Roman"/>
                <a:hlinkClick r:id="rId7"/>
              </a:rPr>
              <a:t>p</a:t>
            </a:r>
            <a:r>
              <a:rPr sz="1200" u="sng" spc="-205" dirty="0">
                <a:solidFill>
                  <a:srgbClr val="53C3BC"/>
                </a:solidFill>
                <a:latin typeface="Times New Roman"/>
                <a:cs typeface="Times New Roman"/>
                <a:hlinkClick r:id="rId7"/>
              </a:rPr>
              <a:t> </a:t>
            </a:r>
            <a:r>
              <a:rPr sz="1200" u="sng" spc="33" dirty="0">
                <a:solidFill>
                  <a:srgbClr val="53C3BC"/>
                </a:solidFill>
                <a:latin typeface="Times New Roman"/>
                <a:cs typeface="Times New Roman"/>
                <a:hlinkClick r:id="rId7"/>
              </a:rPr>
              <a:t>s</a:t>
            </a:r>
            <a:r>
              <a:rPr sz="1200" u="sng" spc="-33" dirty="0">
                <a:solidFill>
                  <a:srgbClr val="53C3BC"/>
                </a:solidFill>
                <a:latin typeface="Times New Roman"/>
                <a:cs typeface="Times New Roman"/>
                <a:hlinkClick r:id="rId7"/>
              </a:rPr>
              <a:t>://</a:t>
            </a:r>
            <a:r>
              <a:rPr sz="1200" u="sng" dirty="0">
                <a:solidFill>
                  <a:srgbClr val="53C3BC"/>
                </a:solidFill>
                <a:latin typeface="Times New Roman"/>
                <a:cs typeface="Times New Roman"/>
                <a:hlinkClick r:id="rId7"/>
              </a:rPr>
              <a:t>t</a:t>
            </a:r>
            <a:r>
              <a:rPr sz="1200" u="sng" spc="-239" dirty="0">
                <a:solidFill>
                  <a:srgbClr val="53C3BC"/>
                </a:solidFill>
                <a:latin typeface="Times New Roman"/>
                <a:cs typeface="Times New Roman"/>
                <a:hlinkClick r:id="rId7"/>
              </a:rPr>
              <a:t> </a:t>
            </a:r>
            <a:r>
              <a:rPr sz="1200" u="sng" dirty="0">
                <a:solidFill>
                  <a:srgbClr val="53C3BC"/>
                </a:solidFill>
                <a:latin typeface="Times New Roman"/>
                <a:cs typeface="Times New Roman"/>
                <a:hlinkClick r:id="rId7"/>
              </a:rPr>
              <a:t>ru</a:t>
            </a:r>
            <a:r>
              <a:rPr sz="1200" u="sng" spc="-5" dirty="0">
                <a:solidFill>
                  <a:srgbClr val="53C3BC"/>
                </a:solidFill>
                <a:latin typeface="Times New Roman"/>
                <a:cs typeface="Times New Roman"/>
                <a:hlinkClick r:id="rId7"/>
              </a:rPr>
              <a:t>n</a:t>
            </a:r>
            <a:r>
              <a:rPr sz="1200" u="sng" dirty="0">
                <a:solidFill>
                  <a:srgbClr val="53C3BC"/>
                </a:solidFill>
                <a:latin typeface="Times New Roman"/>
                <a:cs typeface="Times New Roman"/>
                <a:hlinkClick r:id="rId7"/>
              </a:rPr>
              <a:t>ov</a:t>
            </a:r>
            <a:r>
              <a:rPr sz="1200" u="sng" spc="-39" dirty="0">
                <a:solidFill>
                  <a:srgbClr val="53C3BC"/>
                </a:solidFill>
                <a:latin typeface="Times New Roman"/>
                <a:cs typeface="Times New Roman"/>
                <a:hlinkClick r:id="rId7"/>
              </a:rPr>
              <a:t>a</a:t>
            </a:r>
            <a:r>
              <a:rPr sz="1200" u="sng" dirty="0">
                <a:solidFill>
                  <a:srgbClr val="53C3BC"/>
                </a:solidFill>
                <a:latin typeface="Times New Roman"/>
                <a:cs typeface="Times New Roman"/>
                <a:hlinkClick r:id="rId7"/>
              </a:rPr>
              <a:t>t</a:t>
            </a:r>
            <a:r>
              <a:rPr sz="1200" u="sng" spc="-239" dirty="0">
                <a:solidFill>
                  <a:srgbClr val="53C3BC"/>
                </a:solidFill>
                <a:latin typeface="Times New Roman"/>
                <a:cs typeface="Times New Roman"/>
                <a:hlinkClick r:id="rId7"/>
              </a:rPr>
              <a:t> </a:t>
            </a:r>
            <a:r>
              <a:rPr sz="1200" u="sng" spc="-33" dirty="0">
                <a:solidFill>
                  <a:srgbClr val="53C3BC"/>
                </a:solidFill>
                <a:latin typeface="Times New Roman"/>
                <a:cs typeface="Times New Roman"/>
                <a:hlinkClick r:id="rId7"/>
              </a:rPr>
              <a:t>e</a:t>
            </a:r>
            <a:r>
              <a:rPr sz="1200" u="sng" dirty="0">
                <a:solidFill>
                  <a:srgbClr val="53C3BC"/>
                </a:solidFill>
                <a:latin typeface="Times New Roman"/>
                <a:cs typeface="Times New Roman"/>
                <a:hlinkClick r:id="rId7"/>
              </a:rPr>
              <a:t>.</a:t>
            </a:r>
            <a:r>
              <a:rPr sz="1200" u="sng" spc="-33" dirty="0">
                <a:solidFill>
                  <a:srgbClr val="53C3BC"/>
                </a:solidFill>
                <a:latin typeface="Times New Roman"/>
                <a:cs typeface="Times New Roman"/>
                <a:hlinkClick r:id="rId7"/>
              </a:rPr>
              <a:t>c</a:t>
            </a:r>
            <a:r>
              <a:rPr sz="1200" u="sng" dirty="0">
                <a:solidFill>
                  <a:srgbClr val="53C3BC"/>
                </a:solidFill>
                <a:latin typeface="Times New Roman"/>
                <a:cs typeface="Times New Roman"/>
                <a:hlinkClick r:id="rId7"/>
              </a:rPr>
              <a:t>o</a:t>
            </a:r>
            <a:r>
              <a:rPr sz="1200" u="sng" spc="-39" dirty="0">
                <a:solidFill>
                  <a:srgbClr val="53C3BC"/>
                </a:solidFill>
                <a:latin typeface="Times New Roman"/>
                <a:cs typeface="Times New Roman"/>
                <a:hlinkClick r:id="rId7"/>
              </a:rPr>
              <a:t>m</a:t>
            </a:r>
            <a:r>
              <a:rPr sz="1200" u="sng" spc="-33" dirty="0">
                <a:solidFill>
                  <a:srgbClr val="53C3BC"/>
                </a:solidFill>
                <a:latin typeface="Times New Roman"/>
                <a:cs typeface="Times New Roman"/>
                <a:hlinkClick r:id="rId7"/>
              </a:rPr>
              <a:t>/</a:t>
            </a:r>
            <a:r>
              <a:rPr sz="1200" u="sng" dirty="0">
                <a:solidFill>
                  <a:srgbClr val="53C3BC"/>
                </a:solidFill>
                <a:latin typeface="Times New Roman"/>
                <a:cs typeface="Times New Roman"/>
                <a:hlinkClick r:id="rId7"/>
              </a:rPr>
              <a:t>b</a:t>
            </a:r>
            <a:r>
              <a:rPr sz="1200" u="sng" spc="-33" dirty="0">
                <a:solidFill>
                  <a:srgbClr val="53C3BC"/>
                </a:solidFill>
                <a:latin typeface="Times New Roman"/>
                <a:cs typeface="Times New Roman"/>
                <a:hlinkClick r:id="rId7"/>
              </a:rPr>
              <a:t>l</a:t>
            </a:r>
            <a:r>
              <a:rPr sz="1200" u="sng" dirty="0">
                <a:solidFill>
                  <a:srgbClr val="53C3BC"/>
                </a:solidFill>
                <a:latin typeface="Times New Roman"/>
                <a:cs typeface="Times New Roman"/>
                <a:hlinkClick r:id="rId7"/>
              </a:rPr>
              <a:t>o</a:t>
            </a:r>
            <a:r>
              <a:rPr sz="1200" u="sng" spc="-105" dirty="0">
                <a:solidFill>
                  <a:srgbClr val="53C3BC"/>
                </a:solidFill>
                <a:latin typeface="Times New Roman"/>
                <a:cs typeface="Times New Roman"/>
                <a:hlinkClick r:id="rId7"/>
              </a:rPr>
              <a:t>g</a:t>
            </a:r>
            <a:r>
              <a:rPr sz="1200" u="sng" spc="-33" dirty="0">
                <a:solidFill>
                  <a:srgbClr val="53C3BC"/>
                </a:solidFill>
                <a:latin typeface="Times New Roman"/>
                <a:cs typeface="Times New Roman"/>
                <a:hlinkClick r:id="rId7"/>
              </a:rPr>
              <a:t>/</a:t>
            </a:r>
            <a:r>
              <a:rPr sz="1200" u="sng" spc="33" dirty="0">
                <a:solidFill>
                  <a:srgbClr val="53C3BC"/>
                </a:solidFill>
                <a:latin typeface="Times New Roman"/>
                <a:cs typeface="Times New Roman"/>
                <a:hlinkClick r:id="rId7"/>
              </a:rPr>
              <a:t>w</a:t>
            </a:r>
            <a:r>
              <a:rPr sz="1200" u="sng" dirty="0">
                <a:solidFill>
                  <a:srgbClr val="53C3BC"/>
                </a:solidFill>
                <a:latin typeface="Times New Roman"/>
                <a:cs typeface="Times New Roman"/>
                <a:hlinkClick r:id="rId7"/>
              </a:rPr>
              <a:t>h</a:t>
            </a:r>
            <a:r>
              <a:rPr sz="1200" u="sng" spc="-33" dirty="0">
                <a:solidFill>
                  <a:srgbClr val="53C3BC"/>
                </a:solidFill>
                <a:latin typeface="Times New Roman"/>
                <a:cs typeface="Times New Roman"/>
                <a:hlinkClick r:id="rId7"/>
              </a:rPr>
              <a:t>a</a:t>
            </a:r>
            <a:r>
              <a:rPr sz="1200" u="sng" dirty="0">
                <a:solidFill>
                  <a:srgbClr val="53C3BC"/>
                </a:solidFill>
                <a:latin typeface="Times New Roman"/>
                <a:cs typeface="Times New Roman"/>
                <a:hlinkClick r:id="rId7"/>
              </a:rPr>
              <a:t>t</a:t>
            </a:r>
            <a:r>
              <a:rPr sz="1200" u="sng" spc="-212" dirty="0">
                <a:solidFill>
                  <a:srgbClr val="53C3BC"/>
                </a:solidFill>
                <a:latin typeface="Times New Roman"/>
                <a:cs typeface="Times New Roman"/>
                <a:hlinkClick r:id="rId7"/>
              </a:rPr>
              <a:t> </a:t>
            </a:r>
            <a:r>
              <a:rPr sz="1200" u="sng" dirty="0">
                <a:solidFill>
                  <a:srgbClr val="53C3BC"/>
                </a:solidFill>
                <a:latin typeface="Times New Roman"/>
                <a:cs typeface="Times New Roman"/>
                <a:hlinkClick r:id="rId7"/>
              </a:rPr>
              <a:t>-</a:t>
            </a:r>
            <a:r>
              <a:rPr sz="1200" u="sng" spc="-33" dirty="0">
                <a:solidFill>
                  <a:srgbClr val="53C3BC"/>
                </a:solidFill>
                <a:latin typeface="Times New Roman"/>
                <a:cs typeface="Times New Roman"/>
                <a:hlinkClick r:id="rId7"/>
              </a:rPr>
              <a:t>is</a:t>
            </a:r>
            <a:r>
              <a:rPr sz="1200" u="sng" spc="-233" dirty="0">
                <a:solidFill>
                  <a:srgbClr val="53C3BC"/>
                </a:solidFill>
                <a:latin typeface="Times New Roman"/>
                <a:cs typeface="Times New Roman"/>
                <a:hlinkClick r:id="rId7"/>
              </a:rPr>
              <a:t> </a:t>
            </a:r>
            <a:r>
              <a:rPr sz="1200" u="sng" dirty="0">
                <a:solidFill>
                  <a:srgbClr val="53C3BC"/>
                </a:solidFill>
                <a:latin typeface="Times New Roman"/>
                <a:cs typeface="Times New Roman"/>
                <a:hlinkClick r:id="rId7"/>
              </a:rPr>
              <a:t>-</a:t>
            </a:r>
            <a:r>
              <a:rPr sz="1200" u="sng" spc="-33" dirty="0">
                <a:solidFill>
                  <a:srgbClr val="53C3BC"/>
                </a:solidFill>
                <a:latin typeface="Times New Roman"/>
                <a:cs typeface="Times New Roman"/>
                <a:hlinkClick r:id="rId7"/>
              </a:rPr>
              <a:t>i</a:t>
            </a:r>
            <a:r>
              <a:rPr sz="1200" u="sng" dirty="0">
                <a:solidFill>
                  <a:srgbClr val="53C3BC"/>
                </a:solidFill>
                <a:latin typeface="Times New Roman"/>
                <a:cs typeface="Times New Roman"/>
                <a:hlinkClick r:id="rId7"/>
              </a:rPr>
              <a:t>nd</a:t>
            </a:r>
            <a:r>
              <a:rPr sz="1200" u="sng" spc="-5" dirty="0">
                <a:solidFill>
                  <a:srgbClr val="53C3BC"/>
                </a:solidFill>
                <a:latin typeface="Times New Roman"/>
                <a:cs typeface="Times New Roman"/>
                <a:hlinkClick r:id="rId7"/>
              </a:rPr>
              <a:t>u</a:t>
            </a:r>
            <a:r>
              <a:rPr sz="1200" u="sng" spc="33" dirty="0">
                <a:solidFill>
                  <a:srgbClr val="53C3BC"/>
                </a:solidFill>
                <a:latin typeface="Times New Roman"/>
                <a:cs typeface="Times New Roman"/>
                <a:hlinkClick r:id="rId7"/>
              </a:rPr>
              <a:t>s</a:t>
            </a:r>
            <a:r>
              <a:rPr sz="1200" u="sng" dirty="0">
                <a:solidFill>
                  <a:srgbClr val="53C3BC"/>
                </a:solidFill>
                <a:latin typeface="Times New Roman"/>
                <a:cs typeface="Times New Roman"/>
                <a:hlinkClick r:id="rId7"/>
              </a:rPr>
              <a:t>t</a:t>
            </a:r>
            <a:r>
              <a:rPr sz="1200" u="sng" spc="-239" dirty="0">
                <a:solidFill>
                  <a:srgbClr val="53C3BC"/>
                </a:solidFill>
                <a:latin typeface="Times New Roman"/>
                <a:cs typeface="Times New Roman"/>
                <a:hlinkClick r:id="rId7"/>
              </a:rPr>
              <a:t> </a:t>
            </a:r>
            <a:r>
              <a:rPr sz="1200" u="sng" dirty="0">
                <a:solidFill>
                  <a:srgbClr val="53C3BC"/>
                </a:solidFill>
                <a:latin typeface="Times New Roman"/>
                <a:cs typeface="Times New Roman"/>
                <a:hlinkClick r:id="rId7"/>
              </a:rPr>
              <a:t>ry</a:t>
            </a:r>
            <a:r>
              <a:rPr sz="1200" u="sng" spc="-192" dirty="0">
                <a:solidFill>
                  <a:srgbClr val="53C3BC"/>
                </a:solidFill>
                <a:latin typeface="Times New Roman"/>
                <a:cs typeface="Times New Roman"/>
                <a:hlinkClick r:id="rId7"/>
              </a:rPr>
              <a:t> </a:t>
            </a:r>
            <a:r>
              <a:rPr sz="1200" u="sng" dirty="0">
                <a:solidFill>
                  <a:srgbClr val="53C3BC"/>
                </a:solidFill>
                <a:latin typeface="Times New Roman"/>
                <a:cs typeface="Times New Roman"/>
                <a:hlinkClick r:id="rId7"/>
              </a:rPr>
              <a:t>-4-0-</a:t>
            </a:r>
            <a:r>
              <a:rPr sz="1200" u="sng" spc="-33" dirty="0">
                <a:solidFill>
                  <a:srgbClr val="53C3BC"/>
                </a:solidFill>
                <a:latin typeface="Times New Roman"/>
                <a:cs typeface="Times New Roman"/>
                <a:hlinkClick r:id="rId7"/>
              </a:rPr>
              <a:t>a</a:t>
            </a:r>
            <a:r>
              <a:rPr sz="1200" u="sng" dirty="0">
                <a:solidFill>
                  <a:srgbClr val="53C3BC"/>
                </a:solidFill>
                <a:latin typeface="Times New Roman"/>
                <a:cs typeface="Times New Roman"/>
                <a:hlinkClick r:id="rId7"/>
              </a:rPr>
              <a:t>nd-</a:t>
            </a:r>
            <a:r>
              <a:rPr sz="1200" u="sng" spc="33" dirty="0">
                <a:solidFill>
                  <a:srgbClr val="53C3BC"/>
                </a:solidFill>
                <a:latin typeface="Times New Roman"/>
                <a:cs typeface="Times New Roman"/>
                <a:hlinkClick r:id="rId7"/>
              </a:rPr>
              <a:t>w</a:t>
            </a:r>
            <a:r>
              <a:rPr sz="1200" u="sng" dirty="0">
                <a:solidFill>
                  <a:srgbClr val="53C3BC"/>
                </a:solidFill>
                <a:latin typeface="Times New Roman"/>
                <a:cs typeface="Times New Roman"/>
                <a:hlinkClick r:id="rId7"/>
              </a:rPr>
              <a:t>hy</a:t>
            </a:r>
            <a:r>
              <a:rPr sz="1200" u="sng" spc="-200" dirty="0">
                <a:solidFill>
                  <a:srgbClr val="53C3BC"/>
                </a:solidFill>
                <a:latin typeface="Times New Roman"/>
                <a:cs typeface="Times New Roman"/>
                <a:hlinkClick r:id="rId7"/>
              </a:rPr>
              <a:t> </a:t>
            </a:r>
            <a:r>
              <a:rPr sz="1200" u="sng" dirty="0">
                <a:solidFill>
                  <a:srgbClr val="53C3BC"/>
                </a:solidFill>
                <a:latin typeface="Times New Roman"/>
                <a:cs typeface="Times New Roman"/>
                <a:hlinkClick r:id="rId7"/>
              </a:rPr>
              <a:t>-</a:t>
            </a:r>
            <a:r>
              <a:rPr sz="1200" u="sng" spc="-33" dirty="0">
                <a:solidFill>
                  <a:srgbClr val="53C3BC"/>
                </a:solidFill>
                <a:latin typeface="Times New Roman"/>
                <a:cs typeface="Times New Roman"/>
                <a:hlinkClick r:id="rId7"/>
              </a:rPr>
              <a:t>i</a:t>
            </a:r>
            <a:r>
              <a:rPr sz="1200" u="sng" dirty="0">
                <a:solidFill>
                  <a:srgbClr val="53C3BC"/>
                </a:solidFill>
                <a:latin typeface="Times New Roman"/>
                <a:cs typeface="Times New Roman"/>
                <a:hlinkClick r:id="rId7"/>
              </a:rPr>
              <a:t>t</a:t>
            </a:r>
            <a:r>
              <a:rPr sz="1200" u="sng" spc="-239" dirty="0">
                <a:solidFill>
                  <a:srgbClr val="53C3BC"/>
                </a:solidFill>
                <a:latin typeface="Times New Roman"/>
                <a:cs typeface="Times New Roman"/>
                <a:hlinkClick r:id="rId7"/>
              </a:rPr>
              <a:t> </a:t>
            </a:r>
            <a:r>
              <a:rPr sz="1200" u="sng" spc="-67" dirty="0">
                <a:solidFill>
                  <a:srgbClr val="53C3BC"/>
                </a:solidFill>
                <a:latin typeface="Times New Roman"/>
                <a:cs typeface="Times New Roman"/>
                <a:hlinkClick r:id="rId7"/>
              </a:rPr>
              <a:t>s</a:t>
            </a:r>
            <a:r>
              <a:rPr sz="1200" u="sng" dirty="0">
                <a:solidFill>
                  <a:srgbClr val="53C3BC"/>
                </a:solidFill>
                <a:latin typeface="Times New Roman"/>
                <a:cs typeface="Times New Roman"/>
                <a:hlinkClick r:id="rId7"/>
              </a:rPr>
              <a:t>-</a:t>
            </a:r>
            <a:r>
              <a:rPr sz="1200" u="sng" spc="-33" dirty="0">
                <a:solidFill>
                  <a:srgbClr val="53C3BC"/>
                </a:solidFill>
                <a:latin typeface="Times New Roman"/>
                <a:cs typeface="Times New Roman"/>
                <a:hlinkClick r:id="rId7"/>
              </a:rPr>
              <a:t>im</a:t>
            </a:r>
            <a:r>
              <a:rPr sz="1200" u="sng" dirty="0">
                <a:solidFill>
                  <a:srgbClr val="53C3BC"/>
                </a:solidFill>
                <a:latin typeface="Times New Roman"/>
                <a:cs typeface="Times New Roman"/>
                <a:hlinkClick r:id="rId7"/>
              </a:rPr>
              <a:t>p</a:t>
            </a:r>
            <a:r>
              <a:rPr sz="1200" u="sng" spc="-205" dirty="0">
                <a:solidFill>
                  <a:srgbClr val="53C3BC"/>
                </a:solidFill>
                <a:latin typeface="Times New Roman"/>
                <a:cs typeface="Times New Roman"/>
                <a:hlinkClick r:id="rId7"/>
              </a:rPr>
              <a:t> </a:t>
            </a:r>
            <a:r>
              <a:rPr sz="1200" u="sng" dirty="0">
                <a:solidFill>
                  <a:srgbClr val="53C3BC"/>
                </a:solidFill>
                <a:latin typeface="Times New Roman"/>
                <a:cs typeface="Times New Roman"/>
                <a:hlinkClick r:id="rId7"/>
              </a:rPr>
              <a:t>or</a:t>
            </a:r>
            <a:r>
              <a:rPr sz="1200" u="sng" spc="-39" dirty="0">
                <a:solidFill>
                  <a:srgbClr val="53C3BC"/>
                </a:solidFill>
                <a:latin typeface="Times New Roman"/>
                <a:cs typeface="Times New Roman"/>
                <a:hlinkClick r:id="rId7"/>
              </a:rPr>
              <a:t>t</a:t>
            </a:r>
            <a:r>
              <a:rPr sz="1200" u="sng" spc="-33" dirty="0">
                <a:solidFill>
                  <a:srgbClr val="53C3BC"/>
                </a:solidFill>
                <a:latin typeface="Times New Roman"/>
                <a:cs typeface="Times New Roman"/>
                <a:hlinkClick r:id="rId7"/>
              </a:rPr>
              <a:t>a</a:t>
            </a:r>
            <a:r>
              <a:rPr sz="1200" u="sng" dirty="0">
                <a:solidFill>
                  <a:srgbClr val="53C3BC"/>
                </a:solidFill>
                <a:latin typeface="Times New Roman"/>
                <a:cs typeface="Times New Roman"/>
                <a:hlinkClick r:id="rId7"/>
              </a:rPr>
              <a:t>nt</a:t>
            </a:r>
            <a:r>
              <a:rPr sz="1200" u="sng" spc="-239" dirty="0">
                <a:solidFill>
                  <a:srgbClr val="53C3BC"/>
                </a:solidFill>
                <a:latin typeface="Times New Roman"/>
                <a:cs typeface="Times New Roman"/>
                <a:hlinkClick r:id="rId7"/>
              </a:rPr>
              <a:t> </a:t>
            </a:r>
            <a:r>
              <a:rPr sz="1200" dirty="0">
                <a:solidFill>
                  <a:srgbClr val="53C3BC"/>
                </a:solidFill>
                <a:latin typeface="Times New Roman"/>
                <a:cs typeface="Times New Roman"/>
                <a:hlinkClick r:id="rId7"/>
              </a:rPr>
              <a:t>/</a:t>
            </a:r>
            <a:endParaRPr sz="1200">
              <a:latin typeface="Times New Roman"/>
              <a:cs typeface="Times New Roman"/>
            </a:endParaRPr>
          </a:p>
          <a:p>
            <a:pPr marL="5595479">
              <a:lnSpc>
                <a:spcPct val="98958"/>
              </a:lnSpc>
              <a:spcBef>
                <a:spcPts val="1593"/>
              </a:spcBef>
            </a:pPr>
            <a:r>
              <a:rPr sz="867" spc="12" dirty="0">
                <a:solidFill>
                  <a:srgbClr val="FFFFFF"/>
                </a:solidFill>
                <a:latin typeface="Bernard MT Condensed"/>
                <a:cs typeface="Bernard MT Condensed"/>
              </a:rPr>
              <a:t>OP</a:t>
            </a:r>
            <a:r>
              <a:rPr sz="867" spc="-19" dirty="0">
                <a:solidFill>
                  <a:srgbClr val="FFFFFF"/>
                </a:solidFill>
                <a:latin typeface="Bernard MT Condensed"/>
                <a:cs typeface="Bernard MT Condensed"/>
              </a:rPr>
              <a:t>T</a:t>
            </a:r>
            <a:r>
              <a:rPr sz="867" spc="-59" dirty="0">
                <a:solidFill>
                  <a:srgbClr val="FFFFFF"/>
                </a:solidFill>
                <a:latin typeface="Bernard MT Condensed"/>
                <a:cs typeface="Bernard MT Condensed"/>
              </a:rPr>
              <a:t>I</a:t>
            </a:r>
            <a:r>
              <a:rPr sz="867" spc="-25" dirty="0">
                <a:solidFill>
                  <a:srgbClr val="FFFFFF"/>
                </a:solidFill>
                <a:latin typeface="Bernard MT Condensed"/>
                <a:cs typeface="Bernard MT Condensed"/>
              </a:rPr>
              <a:t>M</a:t>
            </a:r>
            <a:r>
              <a:rPr sz="867" spc="-33" dirty="0">
                <a:solidFill>
                  <a:srgbClr val="FFFFFF"/>
                </a:solidFill>
                <a:latin typeface="Bernard MT Condensed"/>
                <a:cs typeface="Bernard MT Condensed"/>
              </a:rPr>
              <a:t>A</a:t>
            </a:r>
            <a:r>
              <a:rPr sz="867" spc="-39" dirty="0">
                <a:solidFill>
                  <a:srgbClr val="FFFFFF"/>
                </a:solidFill>
                <a:latin typeface="Bernard MT Condensed"/>
                <a:cs typeface="Bernard MT Condensed"/>
              </a:rPr>
              <a:t>S</a:t>
            </a:r>
            <a:r>
              <a:rPr sz="867" spc="-59" dirty="0">
                <a:solidFill>
                  <a:srgbClr val="FFFFFF"/>
                </a:solidFill>
                <a:latin typeface="Bernard MT Condensed"/>
                <a:cs typeface="Bernard MT Condensed"/>
              </a:rPr>
              <a:t>I</a:t>
            </a:r>
            <a:r>
              <a:rPr sz="867" dirty="0">
                <a:solidFill>
                  <a:srgbClr val="FFFFFF"/>
                </a:solidFill>
                <a:latin typeface="Bernard MT Condensed"/>
                <a:cs typeface="Bernard MT Condensed"/>
              </a:rPr>
              <a:t>,  </a:t>
            </a:r>
            <a:r>
              <a:rPr sz="867" spc="35" dirty="0">
                <a:solidFill>
                  <a:srgbClr val="FFFFFF"/>
                </a:solidFill>
                <a:latin typeface="Bernard MT Condensed"/>
                <a:cs typeface="Bernard MT Condensed"/>
              </a:rPr>
              <a:t> </a:t>
            </a:r>
            <a:r>
              <a:rPr sz="867" spc="-59" dirty="0">
                <a:solidFill>
                  <a:srgbClr val="FFFFFF"/>
                </a:solidFill>
                <a:latin typeface="Bernard MT Condensed"/>
                <a:cs typeface="Bernard MT Condensed"/>
              </a:rPr>
              <a:t>I</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P</a:t>
            </a:r>
            <a:r>
              <a:rPr sz="867" spc="33" dirty="0">
                <a:solidFill>
                  <a:srgbClr val="FFFFFF"/>
                </a:solidFill>
                <a:latin typeface="Bernard MT Condensed"/>
                <a:cs typeface="Bernard MT Condensed"/>
              </a:rPr>
              <a:t>L</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N</a:t>
            </a:r>
            <a:r>
              <a:rPr sz="867" spc="-19" dirty="0">
                <a:solidFill>
                  <a:srgbClr val="FFFFFF"/>
                </a:solidFill>
                <a:latin typeface="Bernard MT Condensed"/>
                <a:cs typeface="Bernard MT Condensed"/>
              </a:rPr>
              <a:t>T</a:t>
            </a:r>
            <a:r>
              <a:rPr sz="867" spc="-33" dirty="0">
                <a:solidFill>
                  <a:srgbClr val="FFFFFF"/>
                </a:solidFill>
                <a:latin typeface="Bernard MT Condensed"/>
                <a:cs typeface="Bernard MT Condensed"/>
              </a:rPr>
              <a:t>A</a:t>
            </a:r>
            <a:r>
              <a:rPr sz="867" spc="-39" dirty="0">
                <a:solidFill>
                  <a:srgbClr val="FFFFFF"/>
                </a:solidFill>
                <a:latin typeface="Bernard MT Condensed"/>
                <a:cs typeface="Bernard MT Condensed"/>
              </a:rPr>
              <a:t>S</a:t>
            </a:r>
            <a:r>
              <a:rPr sz="867" dirty="0">
                <a:solidFill>
                  <a:srgbClr val="FFFFFF"/>
                </a:solidFill>
                <a:latin typeface="Bernard MT Condensed"/>
                <a:cs typeface="Bernard MT Condensed"/>
              </a:rPr>
              <a:t>I  </a:t>
            </a:r>
            <a:r>
              <a:rPr sz="867" spc="47" dirty="0">
                <a:solidFill>
                  <a:srgbClr val="FFFFFF"/>
                </a:solidFill>
                <a:latin typeface="Bernard MT Condensed"/>
                <a:cs typeface="Bernard MT Condensed"/>
              </a:rPr>
              <a:t> </a:t>
            </a:r>
            <a:r>
              <a:rPr sz="867" spc="19" dirty="0">
                <a:solidFill>
                  <a:srgbClr val="FFFFFF"/>
                </a:solidFill>
                <a:latin typeface="Bernard MT Condensed"/>
                <a:cs typeface="Bernard MT Condensed"/>
              </a:rPr>
              <a:t>K</a:t>
            </a:r>
            <a:r>
              <a:rPr sz="867" spc="12" dirty="0">
                <a:solidFill>
                  <a:srgbClr val="FFFFFF"/>
                </a:solidFill>
                <a:latin typeface="Bernard MT Condensed"/>
                <a:cs typeface="Bernard MT Condensed"/>
              </a:rPr>
              <a:t>O</a:t>
            </a:r>
            <a:r>
              <a:rPr sz="867" spc="-12" dirty="0">
                <a:solidFill>
                  <a:srgbClr val="FFFFFF"/>
                </a:solidFill>
                <a:latin typeface="Bernard MT Condensed"/>
                <a:cs typeface="Bernard MT Condensed"/>
              </a:rPr>
              <a:t>N</a:t>
            </a:r>
            <a:r>
              <a:rPr sz="867" spc="-39" dirty="0">
                <a:solidFill>
                  <a:srgbClr val="FFFFFF"/>
                </a:solidFill>
                <a:latin typeface="Bernard MT Condensed"/>
                <a:cs typeface="Bernard MT Condensed"/>
              </a:rPr>
              <a:t>S</a:t>
            </a:r>
            <a:r>
              <a:rPr sz="867" spc="25" dirty="0">
                <a:solidFill>
                  <a:srgbClr val="FFFFFF"/>
                </a:solidFill>
                <a:latin typeface="Bernard MT Condensed"/>
                <a:cs typeface="Bernard MT Condensed"/>
              </a:rPr>
              <a:t>E</a:t>
            </a:r>
            <a:r>
              <a:rPr sz="867" dirty="0">
                <a:solidFill>
                  <a:srgbClr val="FFFFFF"/>
                </a:solidFill>
                <a:latin typeface="Bernard MT Condensed"/>
                <a:cs typeface="Bernard MT Condensed"/>
              </a:rPr>
              <a:t>P</a:t>
            </a:r>
            <a:r>
              <a:rPr sz="867" spc="173" dirty="0">
                <a:solidFill>
                  <a:srgbClr val="FFFFFF"/>
                </a:solidFill>
                <a:latin typeface="Bernard MT Condensed"/>
                <a:cs typeface="Bernard MT Condensed"/>
              </a:rPr>
              <a:t> </a:t>
            </a:r>
            <a:r>
              <a:rPr sz="867" spc="12" dirty="0">
                <a:solidFill>
                  <a:srgbClr val="FFFFFF"/>
                </a:solidFill>
                <a:latin typeface="Bernard MT Condensed"/>
                <a:cs typeface="Bernard MT Condensed"/>
              </a:rPr>
              <a:t>P</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B</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L</a:t>
            </a:r>
            <a:r>
              <a:rPr sz="867" spc="-33" dirty="0">
                <a:solidFill>
                  <a:srgbClr val="FFFFFF"/>
                </a:solidFill>
                <a:latin typeface="Bernard MT Condensed"/>
                <a:cs typeface="Bernard MT Condensed"/>
              </a:rPr>
              <a:t>A</a:t>
            </a:r>
            <a:r>
              <a:rPr sz="867" spc="-72" dirty="0">
                <a:solidFill>
                  <a:srgbClr val="FFFFFF"/>
                </a:solidFill>
                <a:latin typeface="Bernard MT Condensed"/>
                <a:cs typeface="Bernard MT Condensed"/>
              </a:rPr>
              <a:t>J</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N  </a:t>
            </a:r>
            <a:r>
              <a:rPr sz="867" spc="5" dirty="0">
                <a:solidFill>
                  <a:srgbClr val="FFFFFF"/>
                </a:solidFill>
                <a:latin typeface="Bernard MT Condensed"/>
                <a:cs typeface="Bernard MT Condensed"/>
              </a:rPr>
              <a:t> </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OD</a:t>
            </a:r>
            <a:r>
              <a:rPr sz="867" spc="25" dirty="0">
                <a:solidFill>
                  <a:srgbClr val="FFFFFF"/>
                </a:solidFill>
                <a:latin typeface="Bernard MT Condensed"/>
                <a:cs typeface="Bernard MT Condensed"/>
              </a:rPr>
              <a:t>E</a:t>
            </a:r>
            <a:r>
              <a:rPr sz="867" dirty="0">
                <a:solidFill>
                  <a:srgbClr val="FFFFFF"/>
                </a:solidFill>
                <a:latin typeface="Bernard MT Condensed"/>
                <a:cs typeface="Bernard MT Condensed"/>
              </a:rPr>
              <a:t>L</a:t>
            </a:r>
            <a:r>
              <a:rPr sz="867" spc="84" dirty="0">
                <a:solidFill>
                  <a:srgbClr val="FFFFFF"/>
                </a:solidFill>
                <a:latin typeface="Bernard MT Condensed"/>
                <a:cs typeface="Bernard MT Condensed"/>
              </a:rPr>
              <a:t> </a:t>
            </a:r>
            <a:r>
              <a:rPr sz="867" spc="12" dirty="0">
                <a:solidFill>
                  <a:srgbClr val="FFFFFF"/>
                </a:solidFill>
                <a:latin typeface="Bernard MT Condensed"/>
                <a:cs typeface="Bernard MT Condensed"/>
              </a:rPr>
              <a:t>D</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59" dirty="0">
                <a:solidFill>
                  <a:srgbClr val="FFFFFF"/>
                </a:solidFill>
                <a:latin typeface="Bernard MT Condensed"/>
                <a:cs typeface="Bernard MT Condensed"/>
              </a:rPr>
              <a:t>I</a:t>
            </a:r>
            <a:r>
              <a:rPr sz="867" spc="-12" dirty="0">
                <a:solidFill>
                  <a:srgbClr val="FFFFFF"/>
                </a:solidFill>
                <a:latin typeface="Bernard MT Condensed"/>
                <a:cs typeface="Bernard MT Condensed"/>
              </a:rPr>
              <a:t>N</a:t>
            </a:r>
            <a:r>
              <a:rPr sz="867" dirty="0">
                <a:solidFill>
                  <a:srgbClr val="FFFFFF"/>
                </a:solidFill>
                <a:latin typeface="Bernard MT Condensed"/>
                <a:cs typeface="Bernard MT Condensed"/>
              </a:rPr>
              <a:t>G </a:t>
            </a:r>
            <a:r>
              <a:rPr sz="867" spc="63" dirty="0">
                <a:solidFill>
                  <a:srgbClr val="FFFFFF"/>
                </a:solidFill>
                <a:latin typeface="Bernard MT Condensed"/>
                <a:cs typeface="Bernard MT Condensed"/>
              </a:rPr>
              <a:t> </a:t>
            </a:r>
            <a:r>
              <a:rPr sz="867" spc="-39" dirty="0">
                <a:solidFill>
                  <a:srgbClr val="FFFFFF"/>
                </a:solidFill>
                <a:latin typeface="Bernard MT Condensed"/>
                <a:cs typeface="Bernard MT Condensed"/>
              </a:rPr>
              <a:t>S</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B</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G</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I </a:t>
            </a:r>
            <a:r>
              <a:rPr sz="867" spc="1" dirty="0">
                <a:solidFill>
                  <a:srgbClr val="FFFFFF"/>
                </a:solidFill>
                <a:latin typeface="Bernard MT Condensed"/>
                <a:cs typeface="Bernard MT Condensed"/>
              </a:rPr>
              <a:t> </a:t>
            </a:r>
            <a:r>
              <a:rPr sz="867" spc="-33" dirty="0">
                <a:solidFill>
                  <a:srgbClr val="FFFFFF"/>
                </a:solidFill>
                <a:latin typeface="Bernard MT Condensed"/>
                <a:cs typeface="Bernard MT Condensed"/>
              </a:rPr>
              <a:t>A</a:t>
            </a:r>
            <a:r>
              <a:rPr sz="867" spc="33" dirty="0">
                <a:solidFill>
                  <a:srgbClr val="FFFFFF"/>
                </a:solidFill>
                <a:latin typeface="Bernard MT Condensed"/>
                <a:cs typeface="Bernard MT Condensed"/>
              </a:rPr>
              <a:t>L</a:t>
            </a:r>
            <a:r>
              <a:rPr sz="867" spc="-19" dirty="0">
                <a:solidFill>
                  <a:srgbClr val="FFFFFF"/>
                </a:solidFill>
                <a:latin typeface="Bernard MT Condensed"/>
                <a:cs typeface="Bernard MT Condensed"/>
              </a:rPr>
              <a:t>T</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R</a:t>
            </a:r>
            <a:r>
              <a:rPr sz="867" spc="-12" dirty="0">
                <a:solidFill>
                  <a:srgbClr val="FFFFFF"/>
                </a:solidFill>
                <a:latin typeface="Bernard MT Condensed"/>
                <a:cs typeface="Bernard MT Condensed"/>
              </a:rPr>
              <a:t>N</a:t>
            </a:r>
            <a:r>
              <a:rPr sz="867" spc="-33" dirty="0">
                <a:solidFill>
                  <a:srgbClr val="FFFFFF"/>
                </a:solidFill>
                <a:latin typeface="Bernard MT Condensed"/>
                <a:cs typeface="Bernard MT Condensed"/>
              </a:rPr>
              <a:t>A</a:t>
            </a:r>
            <a:r>
              <a:rPr sz="867" spc="-19" dirty="0">
                <a:solidFill>
                  <a:srgbClr val="FFFFFF"/>
                </a:solidFill>
                <a:latin typeface="Bernard MT Condensed"/>
                <a:cs typeface="Bernard MT Condensed"/>
              </a:rPr>
              <a:t>T</a:t>
            </a:r>
            <a:r>
              <a:rPr sz="867" spc="-59" dirty="0">
                <a:solidFill>
                  <a:srgbClr val="FFFFFF"/>
                </a:solidFill>
                <a:latin typeface="Bernard MT Condensed"/>
                <a:cs typeface="Bernard MT Condensed"/>
              </a:rPr>
              <a:t>I</a:t>
            </a:r>
            <a:r>
              <a:rPr sz="867" dirty="0">
                <a:solidFill>
                  <a:srgbClr val="FFFFFF"/>
                </a:solidFill>
                <a:latin typeface="Bernard MT Condensed"/>
                <a:cs typeface="Bernard MT Condensed"/>
              </a:rPr>
              <a:t>F</a:t>
            </a:r>
            <a:endParaRPr sz="867">
              <a:latin typeface="Bernard MT Condensed"/>
              <a:cs typeface="Bernard MT Condense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D6CC9E-20CA-4E49-8FDC-F2F9584A7A29}"/>
              </a:ext>
            </a:extLst>
          </p:cNvPr>
          <p:cNvPicPr>
            <a:picLocks noChangeAspect="1"/>
          </p:cNvPicPr>
          <p:nvPr/>
        </p:nvPicPr>
        <p:blipFill>
          <a:blip r:embed="rId2"/>
          <a:stretch>
            <a:fillRect/>
          </a:stretch>
        </p:blipFill>
        <p:spPr>
          <a:xfrm>
            <a:off x="0" y="821697"/>
            <a:ext cx="12192000" cy="5214607"/>
          </a:xfrm>
          <a:prstGeom prst="rect">
            <a:avLst/>
          </a:prstGeom>
        </p:spPr>
      </p:pic>
    </p:spTree>
    <p:extLst>
      <p:ext uri="{BB962C8B-B14F-4D97-AF65-F5344CB8AC3E}">
        <p14:creationId xmlns:p14="http://schemas.microsoft.com/office/powerpoint/2010/main" val="32919037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3CDEDA-B8C4-C387-55F6-1534C0CB424F}"/>
              </a:ext>
            </a:extLst>
          </p:cNvPr>
          <p:cNvSpPr>
            <a:spLocks noGrp="1"/>
          </p:cNvSpPr>
          <p:nvPr>
            <p:ph type="title"/>
          </p:nvPr>
        </p:nvSpPr>
        <p:spPr/>
        <p:txBody>
          <a:bodyPr/>
          <a:lstStyle/>
          <a:p>
            <a:r>
              <a:rPr lang="en-US" dirty="0"/>
              <a:t>Indonesia Digital Report 2022</a:t>
            </a:r>
            <a:endParaRPr lang="en-ID" dirty="0"/>
          </a:p>
        </p:txBody>
      </p:sp>
      <p:sp>
        <p:nvSpPr>
          <p:cNvPr id="4" name="Text Placeholder 3">
            <a:extLst>
              <a:ext uri="{FF2B5EF4-FFF2-40B4-BE49-F238E27FC236}">
                <a16:creationId xmlns:a16="http://schemas.microsoft.com/office/drawing/2014/main" id="{C5CE1505-45CD-3C90-4A20-5912B111E32E}"/>
              </a:ext>
            </a:extLst>
          </p:cNvPr>
          <p:cNvSpPr>
            <a:spLocks noGrp="1"/>
          </p:cNvSpPr>
          <p:nvPr>
            <p:ph type="body" idx="1"/>
          </p:nvPr>
        </p:nvSpPr>
        <p:spPr/>
        <p:txBody>
          <a:bodyPr/>
          <a:lstStyle/>
          <a:p>
            <a:endParaRPr lang="en-ID"/>
          </a:p>
        </p:txBody>
      </p:sp>
    </p:spTree>
    <p:extLst>
      <p:ext uri="{BB962C8B-B14F-4D97-AF65-F5344CB8AC3E}">
        <p14:creationId xmlns:p14="http://schemas.microsoft.com/office/powerpoint/2010/main" val="40183637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153214F5-9A95-4BFB-05F1-4FADEA1250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3453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id-ID" dirty="0" err="1"/>
              <a:t>Pengertian</a:t>
            </a:r>
            <a:r>
              <a:rPr lang="en-US" altLang="id-ID" dirty="0"/>
              <a:t> </a:t>
            </a:r>
            <a:r>
              <a:rPr lang="en-US" altLang="id-ID" dirty="0" err="1"/>
              <a:t>Bahan</a:t>
            </a:r>
            <a:r>
              <a:rPr lang="en-US" altLang="id-ID" dirty="0"/>
              <a:t> Ajar</a:t>
            </a:r>
          </a:p>
        </p:txBody>
      </p:sp>
      <p:sp>
        <p:nvSpPr>
          <p:cNvPr id="4099" name="Rectangle 3"/>
          <p:cNvSpPr>
            <a:spLocks noGrp="1" noChangeArrowheads="1"/>
          </p:cNvSpPr>
          <p:nvPr>
            <p:ph idx="1"/>
          </p:nvPr>
        </p:nvSpPr>
        <p:spPr/>
        <p:txBody>
          <a:bodyPr>
            <a:normAutofit fontScale="92500" lnSpcReduction="20000"/>
          </a:bodyPr>
          <a:lstStyle/>
          <a:p>
            <a:r>
              <a:rPr lang="en-US" altLang="zh-CN" dirty="0" err="1"/>
              <a:t>Bahan</a:t>
            </a:r>
            <a:r>
              <a:rPr lang="en-US" altLang="zh-CN" dirty="0"/>
              <a:t> ajar </a:t>
            </a:r>
            <a:r>
              <a:rPr lang="en-US" altLang="zh-CN" dirty="0" err="1"/>
              <a:t>adalah</a:t>
            </a:r>
            <a:r>
              <a:rPr lang="en-US" altLang="zh-CN" dirty="0"/>
              <a:t> </a:t>
            </a:r>
            <a:r>
              <a:rPr lang="en-US" altLang="zh-CN" dirty="0" err="1"/>
              <a:t>segala</a:t>
            </a:r>
            <a:r>
              <a:rPr lang="en-US" altLang="zh-CN" dirty="0"/>
              <a:t> </a:t>
            </a:r>
            <a:r>
              <a:rPr lang="en-US" altLang="zh-CN" dirty="0" err="1"/>
              <a:t>bentuk</a:t>
            </a:r>
            <a:r>
              <a:rPr lang="en-US" altLang="zh-CN" dirty="0"/>
              <a:t> </a:t>
            </a:r>
            <a:r>
              <a:rPr lang="en-US" altLang="zh-CN" dirty="0" err="1"/>
              <a:t>bahan</a:t>
            </a:r>
            <a:r>
              <a:rPr lang="en-US" altLang="zh-CN" dirty="0"/>
              <a:t> yang </a:t>
            </a:r>
            <a:r>
              <a:rPr lang="en-US" altLang="zh-CN" dirty="0" err="1"/>
              <a:t>digunakan</a:t>
            </a:r>
            <a:r>
              <a:rPr lang="en-US" altLang="zh-CN" dirty="0"/>
              <a:t> </a:t>
            </a:r>
            <a:r>
              <a:rPr lang="en-US" altLang="zh-CN" dirty="0" err="1"/>
              <a:t>untuk</a:t>
            </a:r>
            <a:r>
              <a:rPr lang="en-US" altLang="zh-CN" dirty="0"/>
              <a:t> </a:t>
            </a:r>
            <a:r>
              <a:rPr lang="en-US" altLang="zh-CN" dirty="0" err="1"/>
              <a:t>membantu</a:t>
            </a:r>
            <a:r>
              <a:rPr lang="en-US" altLang="zh-CN" dirty="0"/>
              <a:t> </a:t>
            </a:r>
            <a:r>
              <a:rPr lang="en-US" altLang="zh-CN" dirty="0" err="1"/>
              <a:t>dosen</a:t>
            </a:r>
            <a:r>
              <a:rPr lang="id-ID" altLang="zh-CN" dirty="0"/>
              <a:t> dan mahasiswa </a:t>
            </a:r>
            <a:r>
              <a:rPr lang="en-US" altLang="zh-CN" dirty="0" err="1"/>
              <a:t>dalam</a:t>
            </a:r>
            <a:r>
              <a:rPr lang="en-US" altLang="zh-CN" dirty="0"/>
              <a:t> </a:t>
            </a:r>
            <a:r>
              <a:rPr lang="en-US" altLang="zh-CN" dirty="0" err="1"/>
              <a:t>kegiatan</a:t>
            </a:r>
            <a:r>
              <a:rPr lang="en-US" altLang="zh-CN" dirty="0"/>
              <a:t> </a:t>
            </a:r>
            <a:r>
              <a:rPr lang="en-US" altLang="zh-CN" dirty="0" err="1"/>
              <a:t>belajar</a:t>
            </a:r>
            <a:r>
              <a:rPr lang="id-ID" altLang="zh-CN" dirty="0"/>
              <a:t>-</a:t>
            </a:r>
            <a:r>
              <a:rPr lang="en-US" altLang="zh-CN" dirty="0" err="1"/>
              <a:t>mengajar</a:t>
            </a:r>
            <a:r>
              <a:rPr lang="en-US" altLang="zh-CN" dirty="0"/>
              <a:t>. </a:t>
            </a:r>
            <a:r>
              <a:rPr lang="sv-SE" altLang="zh-CN" dirty="0"/>
              <a:t>Bahan </a:t>
            </a:r>
            <a:r>
              <a:rPr lang="id-ID" altLang="zh-CN" dirty="0"/>
              <a:t>ajar dapat</a:t>
            </a:r>
            <a:r>
              <a:rPr lang="sv-SE" altLang="zh-CN" dirty="0"/>
              <a:t> berupa bahan tertulis </a:t>
            </a:r>
            <a:r>
              <a:rPr lang="id-ID" altLang="zh-CN" dirty="0"/>
              <a:t>atau </a:t>
            </a:r>
            <a:r>
              <a:rPr lang="sv-SE" altLang="zh-CN" dirty="0"/>
              <a:t>pun tidak tertulis</a:t>
            </a:r>
            <a:endParaRPr lang="en-US" altLang="id-ID" dirty="0"/>
          </a:p>
          <a:p>
            <a:r>
              <a:rPr lang="de-DE" altLang="id-ID" dirty="0"/>
              <a:t>Bahan ajar adalah seperangkat materi yang disusun secara sistematis baik tertulis maupun tidak </a:t>
            </a:r>
            <a:r>
              <a:rPr lang="id-ID" altLang="id-ID" dirty="0"/>
              <a:t>tertulis </a:t>
            </a:r>
            <a:r>
              <a:rPr lang="de-DE" altLang="id-ID" dirty="0"/>
              <a:t>sehingga </a:t>
            </a:r>
            <a:r>
              <a:rPr lang="id-ID" altLang="id-ID" dirty="0"/>
              <a:t>dapat </a:t>
            </a:r>
            <a:r>
              <a:rPr lang="de-DE" altLang="id-ID" dirty="0"/>
              <a:t>tercipta lingkungan</a:t>
            </a:r>
            <a:r>
              <a:rPr lang="id-ID" altLang="id-ID" dirty="0"/>
              <a:t> dan </a:t>
            </a:r>
            <a:r>
              <a:rPr lang="de-DE" altLang="id-ID" dirty="0"/>
              <a:t>suasana yang memungkinkan </a:t>
            </a:r>
            <a:r>
              <a:rPr lang="id-ID" altLang="id-ID" dirty="0"/>
              <a:t>peserta didik </a:t>
            </a:r>
            <a:r>
              <a:rPr lang="de-DE" altLang="id-ID" dirty="0"/>
              <a:t>untuk belajar</a:t>
            </a:r>
            <a:endParaRPr lang="en-US" altLang="id-ID" dirty="0"/>
          </a:p>
        </p:txBody>
      </p:sp>
      <p:pic>
        <p:nvPicPr>
          <p:cNvPr id="5" name="Picture 2"/>
          <p:cNvPicPr>
            <a:picLocks noChangeAspect="1" noChangeArrowheads="1"/>
          </p:cNvPicPr>
          <p:nvPr/>
        </p:nvPicPr>
        <p:blipFill>
          <a:blip r:embed="rId2" cstate="print"/>
          <a:srcRect/>
          <a:stretch>
            <a:fillRect/>
          </a:stretch>
        </p:blipFill>
        <p:spPr bwMode="auto">
          <a:xfrm>
            <a:off x="10114763" y="1135020"/>
            <a:ext cx="1844566" cy="1939159"/>
          </a:xfrm>
          <a:prstGeom prst="rect">
            <a:avLst/>
          </a:prstGeom>
          <a:ln>
            <a:noFill/>
          </a:ln>
          <a:effectLst>
            <a:softEdge rad="112500"/>
          </a:effectLst>
        </p:spPr>
      </p:pic>
      <p:sp>
        <p:nvSpPr>
          <p:cNvPr id="10" name="Footer Placeholder 16">
            <a:extLst>
              <a:ext uri="{FF2B5EF4-FFF2-40B4-BE49-F238E27FC236}">
                <a16:creationId xmlns:a16="http://schemas.microsoft.com/office/drawing/2014/main" id="{9D14AF17-2532-1B92-9190-D493FE3EA8F4}"/>
              </a:ext>
            </a:extLst>
          </p:cNvPr>
          <p:cNvSpPr txBox="1">
            <a:spLocks/>
          </p:cNvSpPr>
          <p:nvPr/>
        </p:nvSpPr>
        <p:spPr>
          <a:xfrm>
            <a:off x="713510" y="6544239"/>
            <a:ext cx="3859795" cy="304801"/>
          </a:xfrm>
          <a:prstGeom prst="rect">
            <a:avLst/>
          </a:prstGeom>
        </p:spPr>
        <p:txBody>
          <a:bodyPr vert="horz" lIns="91440" tIns="45720" rIns="91440" bIns="45720" rtlCol="0" anchor="ctr"/>
          <a:lstStyle>
            <a:defPPr>
              <a:defRPr lang="en-US"/>
            </a:defPPr>
            <a:lvl1pPr marL="0" algn="l" defTabSz="457200" rtl="0" eaLnBrk="1" latinLnBrk="0" hangingPunct="1">
              <a:defRPr sz="1000" b="1" i="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Dr. Sunyono, M.Si. (2014)</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wheel(1)">
                                      <p:cBhvr>
                                        <p:cTn id="7" dur="2000"/>
                                        <p:tgtEl>
                                          <p:spTgt spid="40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099">
                                            <p:txEl>
                                              <p:pRg st="1" end="1"/>
                                            </p:txEl>
                                          </p:spTgt>
                                        </p:tgtEl>
                                        <p:attrNameLst>
                                          <p:attrName>style.visibility</p:attrName>
                                        </p:attrNameLst>
                                      </p:cBhvr>
                                      <p:to>
                                        <p:strVal val="visible"/>
                                      </p:to>
                                    </p:set>
                                    <p:animEffect transition="in" filter="wheel(1)">
                                      <p:cBhvr>
                                        <p:cTn id="12" dur="2000"/>
                                        <p:tgtEl>
                                          <p:spTgt spid="4099">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8CDC748A-8E42-CB86-EBFD-3FFF793D08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858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a:extLst>
              <a:ext uri="{FF2B5EF4-FFF2-40B4-BE49-F238E27FC236}">
                <a16:creationId xmlns:a16="http://schemas.microsoft.com/office/drawing/2014/main" id="{F583C5DA-6823-2DEE-C34B-5862A413B4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2149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7" name="object 7"/>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8" name="object 8"/>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9" name="object 9"/>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10" name="object 10"/>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11" name="object 11"/>
          <p:cNvSpPr/>
          <p:nvPr/>
        </p:nvSpPr>
        <p:spPr>
          <a:xfrm>
            <a:off x="9766301" y="101600"/>
            <a:ext cx="2400300" cy="6070600"/>
          </a:xfrm>
          <a:custGeom>
            <a:avLst/>
            <a:gdLst/>
            <a:ahLst/>
            <a:cxnLst/>
            <a:rect l="l" t="t" r="r" b="b"/>
            <a:pathLst>
              <a:path w="1800225" h="4552950">
                <a:moveTo>
                  <a:pt x="0" y="4552950"/>
                </a:moveTo>
                <a:lnTo>
                  <a:pt x="1800225" y="4552950"/>
                </a:lnTo>
                <a:lnTo>
                  <a:pt x="1800225" y="0"/>
                </a:lnTo>
                <a:lnTo>
                  <a:pt x="0" y="0"/>
                </a:lnTo>
                <a:lnTo>
                  <a:pt x="0" y="4552950"/>
                </a:lnTo>
                <a:close/>
              </a:path>
            </a:pathLst>
          </a:custGeom>
          <a:solidFill>
            <a:srgbClr val="F1F1F1"/>
          </a:solidFill>
        </p:spPr>
        <p:txBody>
          <a:bodyPr wrap="square" lIns="0" tIns="0" rIns="0" bIns="0" rtlCol="0">
            <a:noAutofit/>
          </a:bodyPr>
          <a:lstStyle/>
          <a:p>
            <a:endParaRPr sz="2400"/>
          </a:p>
        </p:txBody>
      </p:sp>
      <p:sp>
        <p:nvSpPr>
          <p:cNvPr id="12" name="object 12"/>
          <p:cNvSpPr/>
          <p:nvPr/>
        </p:nvSpPr>
        <p:spPr>
          <a:xfrm>
            <a:off x="9766301" y="101600"/>
            <a:ext cx="2400300" cy="6070600"/>
          </a:xfrm>
          <a:prstGeom prst="rect">
            <a:avLst/>
          </a:prstGeom>
          <a:blipFill>
            <a:blip r:embed="rId2" cstate="print"/>
            <a:stretch>
              <a:fillRect/>
            </a:stretch>
          </a:blipFill>
        </p:spPr>
        <p:txBody>
          <a:bodyPr wrap="square" lIns="0" tIns="0" rIns="0" bIns="0" rtlCol="0">
            <a:noAutofit/>
          </a:bodyPr>
          <a:lstStyle/>
          <a:p>
            <a:endParaRPr sz="2400"/>
          </a:p>
        </p:txBody>
      </p:sp>
      <p:sp>
        <p:nvSpPr>
          <p:cNvPr id="13" name="object 13"/>
          <p:cNvSpPr/>
          <p:nvPr/>
        </p:nvSpPr>
        <p:spPr>
          <a:xfrm>
            <a:off x="139700" y="6210301"/>
            <a:ext cx="9423400" cy="546100"/>
          </a:xfrm>
          <a:prstGeom prst="rect">
            <a:avLst/>
          </a:prstGeom>
          <a:blipFill>
            <a:blip r:embed="rId3" cstate="print"/>
            <a:stretch>
              <a:fillRect/>
            </a:stretch>
          </a:blipFill>
        </p:spPr>
        <p:txBody>
          <a:bodyPr wrap="square" lIns="0" tIns="0" rIns="0" bIns="0" rtlCol="0">
            <a:noAutofit/>
          </a:bodyPr>
          <a:lstStyle/>
          <a:p>
            <a:endParaRPr sz="2400"/>
          </a:p>
        </p:txBody>
      </p:sp>
      <p:sp>
        <p:nvSpPr>
          <p:cNvPr id="14" name="object 14"/>
          <p:cNvSpPr/>
          <p:nvPr/>
        </p:nvSpPr>
        <p:spPr>
          <a:xfrm>
            <a:off x="-12699" y="177800"/>
            <a:ext cx="1155700" cy="812800"/>
          </a:xfrm>
          <a:prstGeom prst="rect">
            <a:avLst/>
          </a:prstGeom>
          <a:blipFill>
            <a:blip r:embed="rId4" cstate="print"/>
            <a:stretch>
              <a:fillRect/>
            </a:stretch>
          </a:blipFill>
        </p:spPr>
        <p:txBody>
          <a:bodyPr wrap="square" lIns="0" tIns="0" rIns="0" bIns="0" rtlCol="0">
            <a:noAutofit/>
          </a:bodyPr>
          <a:lstStyle/>
          <a:p>
            <a:endParaRPr sz="2400"/>
          </a:p>
        </p:txBody>
      </p:sp>
      <p:sp>
        <p:nvSpPr>
          <p:cNvPr id="15" name="object 15"/>
          <p:cNvSpPr/>
          <p:nvPr/>
        </p:nvSpPr>
        <p:spPr>
          <a:xfrm>
            <a:off x="8813801" y="139701"/>
            <a:ext cx="850900" cy="825500"/>
          </a:xfrm>
          <a:prstGeom prst="rect">
            <a:avLst/>
          </a:prstGeom>
          <a:blipFill>
            <a:blip r:embed="rId5" cstate="print"/>
            <a:stretch>
              <a:fillRect/>
            </a:stretch>
          </a:blipFill>
        </p:spPr>
        <p:txBody>
          <a:bodyPr wrap="square" lIns="0" tIns="0" rIns="0" bIns="0" rtlCol="0">
            <a:noAutofit/>
          </a:bodyPr>
          <a:lstStyle/>
          <a:p>
            <a:endParaRPr sz="2400"/>
          </a:p>
        </p:txBody>
      </p:sp>
      <p:sp>
        <p:nvSpPr>
          <p:cNvPr id="16" name="object 16"/>
          <p:cNvSpPr/>
          <p:nvPr/>
        </p:nvSpPr>
        <p:spPr>
          <a:xfrm>
            <a:off x="3048000" y="584201"/>
            <a:ext cx="3733800" cy="3670300"/>
          </a:xfrm>
          <a:prstGeom prst="rect">
            <a:avLst/>
          </a:prstGeom>
          <a:blipFill>
            <a:blip r:embed="rId6" cstate="print"/>
            <a:stretch>
              <a:fillRect/>
            </a:stretch>
          </a:blipFill>
        </p:spPr>
        <p:txBody>
          <a:bodyPr wrap="square" lIns="0" tIns="0" rIns="0" bIns="0" rtlCol="0">
            <a:noAutofit/>
          </a:bodyPr>
          <a:lstStyle/>
          <a:p>
            <a:endParaRPr sz="2400"/>
          </a:p>
        </p:txBody>
      </p:sp>
      <p:sp>
        <p:nvSpPr>
          <p:cNvPr id="17" name="object 17"/>
          <p:cNvSpPr/>
          <p:nvPr/>
        </p:nvSpPr>
        <p:spPr>
          <a:xfrm>
            <a:off x="9817100" y="5499101"/>
            <a:ext cx="2184400" cy="495300"/>
          </a:xfrm>
          <a:prstGeom prst="rect">
            <a:avLst/>
          </a:prstGeom>
          <a:blipFill>
            <a:blip r:embed="rId7" cstate="print"/>
            <a:stretch>
              <a:fillRect/>
            </a:stretch>
          </a:blipFill>
        </p:spPr>
        <p:txBody>
          <a:bodyPr wrap="square" lIns="0" tIns="0" rIns="0" bIns="0" rtlCol="0">
            <a:noAutofit/>
          </a:bodyPr>
          <a:lstStyle/>
          <a:p>
            <a:endParaRPr sz="2400"/>
          </a:p>
        </p:txBody>
      </p:sp>
      <p:sp>
        <p:nvSpPr>
          <p:cNvPr id="18" name="object 18"/>
          <p:cNvSpPr/>
          <p:nvPr/>
        </p:nvSpPr>
        <p:spPr>
          <a:xfrm>
            <a:off x="9804400" y="5486401"/>
            <a:ext cx="2209800" cy="520700"/>
          </a:xfrm>
          <a:prstGeom prst="rect">
            <a:avLst/>
          </a:prstGeom>
          <a:blipFill>
            <a:blip r:embed="rId8" cstate="print"/>
            <a:stretch>
              <a:fillRect/>
            </a:stretch>
          </a:blipFill>
        </p:spPr>
        <p:txBody>
          <a:bodyPr wrap="square" lIns="0" tIns="0" rIns="0" bIns="0" rtlCol="0">
            <a:noAutofit/>
          </a:bodyPr>
          <a:lstStyle/>
          <a:p>
            <a:endParaRPr sz="2400"/>
          </a:p>
        </p:txBody>
      </p:sp>
      <p:sp>
        <p:nvSpPr>
          <p:cNvPr id="19" name="object 19"/>
          <p:cNvSpPr/>
          <p:nvPr/>
        </p:nvSpPr>
        <p:spPr>
          <a:xfrm>
            <a:off x="9702800" y="5384801"/>
            <a:ext cx="2413000" cy="723900"/>
          </a:xfrm>
          <a:custGeom>
            <a:avLst/>
            <a:gdLst/>
            <a:ahLst/>
            <a:cxnLst/>
            <a:rect l="l" t="t" r="r" b="b"/>
            <a:pathLst>
              <a:path w="1809750" h="542925">
                <a:moveTo>
                  <a:pt x="0" y="542925"/>
                </a:moveTo>
                <a:lnTo>
                  <a:pt x="51434" y="491490"/>
                </a:lnTo>
                <a:lnTo>
                  <a:pt x="51434" y="51434"/>
                </a:lnTo>
                <a:lnTo>
                  <a:pt x="1758315" y="51434"/>
                </a:lnTo>
                <a:lnTo>
                  <a:pt x="1758315" y="491490"/>
                </a:lnTo>
                <a:lnTo>
                  <a:pt x="51434" y="491490"/>
                </a:lnTo>
                <a:lnTo>
                  <a:pt x="1809750" y="542925"/>
                </a:lnTo>
                <a:lnTo>
                  <a:pt x="1809750" y="0"/>
                </a:lnTo>
                <a:lnTo>
                  <a:pt x="0" y="0"/>
                </a:lnTo>
                <a:lnTo>
                  <a:pt x="0" y="542925"/>
                </a:lnTo>
                <a:close/>
              </a:path>
              <a:path w="1809750" h="542925">
                <a:moveTo>
                  <a:pt x="68579" y="474345"/>
                </a:moveTo>
                <a:lnTo>
                  <a:pt x="85725" y="457200"/>
                </a:lnTo>
                <a:lnTo>
                  <a:pt x="85725" y="85725"/>
                </a:lnTo>
                <a:lnTo>
                  <a:pt x="1724025" y="85725"/>
                </a:lnTo>
                <a:lnTo>
                  <a:pt x="1724025" y="457200"/>
                </a:lnTo>
                <a:lnTo>
                  <a:pt x="85725" y="457200"/>
                </a:lnTo>
                <a:lnTo>
                  <a:pt x="1741170" y="474345"/>
                </a:lnTo>
                <a:lnTo>
                  <a:pt x="1741170" y="68580"/>
                </a:lnTo>
                <a:lnTo>
                  <a:pt x="68579" y="68580"/>
                </a:lnTo>
                <a:lnTo>
                  <a:pt x="68579" y="474345"/>
                </a:lnTo>
                <a:close/>
              </a:path>
              <a:path w="1809750" h="542925">
                <a:moveTo>
                  <a:pt x="85725" y="457200"/>
                </a:moveTo>
                <a:lnTo>
                  <a:pt x="68579" y="474345"/>
                </a:lnTo>
                <a:lnTo>
                  <a:pt x="1741170" y="474345"/>
                </a:lnTo>
                <a:lnTo>
                  <a:pt x="85725" y="457200"/>
                </a:lnTo>
                <a:close/>
              </a:path>
              <a:path w="1809750" h="542925">
                <a:moveTo>
                  <a:pt x="51434" y="491490"/>
                </a:moveTo>
                <a:lnTo>
                  <a:pt x="0" y="542925"/>
                </a:lnTo>
                <a:lnTo>
                  <a:pt x="1809750" y="542925"/>
                </a:lnTo>
                <a:lnTo>
                  <a:pt x="51434" y="491490"/>
                </a:lnTo>
                <a:close/>
              </a:path>
            </a:pathLst>
          </a:custGeom>
          <a:solidFill>
            <a:srgbClr val="000000"/>
          </a:solidFill>
        </p:spPr>
        <p:txBody>
          <a:bodyPr wrap="square" lIns="0" tIns="0" rIns="0" bIns="0" rtlCol="0">
            <a:noAutofit/>
          </a:bodyPr>
          <a:lstStyle/>
          <a:p>
            <a:endParaRPr sz="2400"/>
          </a:p>
        </p:txBody>
      </p:sp>
      <p:sp>
        <p:nvSpPr>
          <p:cNvPr id="20" name="object 20"/>
          <p:cNvSpPr/>
          <p:nvPr/>
        </p:nvSpPr>
        <p:spPr>
          <a:xfrm>
            <a:off x="9702800" y="5384801"/>
            <a:ext cx="2413000" cy="723900"/>
          </a:xfrm>
          <a:custGeom>
            <a:avLst/>
            <a:gdLst/>
            <a:ahLst/>
            <a:cxnLst/>
            <a:rect l="l" t="t" r="r" b="b"/>
            <a:pathLst>
              <a:path w="1809750" h="542925">
                <a:moveTo>
                  <a:pt x="0" y="0"/>
                </a:moveTo>
                <a:lnTo>
                  <a:pt x="0" y="542925"/>
                </a:lnTo>
                <a:lnTo>
                  <a:pt x="1809750" y="542925"/>
                </a:lnTo>
                <a:lnTo>
                  <a:pt x="1809750" y="0"/>
                </a:lnTo>
                <a:lnTo>
                  <a:pt x="0" y="0"/>
                </a:lnTo>
                <a:close/>
              </a:path>
            </a:pathLst>
          </a:custGeom>
          <a:solidFill>
            <a:srgbClr val="000000"/>
          </a:solidFill>
        </p:spPr>
        <p:txBody>
          <a:bodyPr wrap="square" lIns="0" tIns="0" rIns="0" bIns="0" rtlCol="0">
            <a:noAutofit/>
          </a:bodyPr>
          <a:lstStyle/>
          <a:p>
            <a:endParaRPr sz="2400"/>
          </a:p>
        </p:txBody>
      </p:sp>
      <p:sp>
        <p:nvSpPr>
          <p:cNvPr id="21" name="object 21"/>
          <p:cNvSpPr/>
          <p:nvPr/>
        </p:nvSpPr>
        <p:spPr>
          <a:xfrm>
            <a:off x="9771379" y="5453381"/>
            <a:ext cx="2275840" cy="586740"/>
          </a:xfrm>
          <a:custGeom>
            <a:avLst/>
            <a:gdLst/>
            <a:ahLst/>
            <a:cxnLst/>
            <a:rect l="l" t="t" r="r" b="b"/>
            <a:pathLst>
              <a:path w="1706880" h="440055">
                <a:moveTo>
                  <a:pt x="0" y="440054"/>
                </a:moveTo>
                <a:lnTo>
                  <a:pt x="1706880" y="440054"/>
                </a:lnTo>
                <a:lnTo>
                  <a:pt x="1706880" y="0"/>
                </a:lnTo>
                <a:lnTo>
                  <a:pt x="0" y="0"/>
                </a:lnTo>
                <a:lnTo>
                  <a:pt x="0" y="440054"/>
                </a:lnTo>
                <a:close/>
              </a:path>
            </a:pathLst>
          </a:custGeom>
          <a:solidFill>
            <a:srgbClr val="000000"/>
          </a:solidFill>
        </p:spPr>
        <p:txBody>
          <a:bodyPr wrap="square" lIns="0" tIns="0" rIns="0" bIns="0" rtlCol="0">
            <a:noAutofit/>
          </a:bodyPr>
          <a:lstStyle/>
          <a:p>
            <a:endParaRPr sz="2400"/>
          </a:p>
        </p:txBody>
      </p:sp>
      <p:sp>
        <p:nvSpPr>
          <p:cNvPr id="22" name="object 22"/>
          <p:cNvSpPr/>
          <p:nvPr/>
        </p:nvSpPr>
        <p:spPr>
          <a:xfrm>
            <a:off x="9794240" y="5476239"/>
            <a:ext cx="2230120" cy="541019"/>
          </a:xfrm>
          <a:custGeom>
            <a:avLst/>
            <a:gdLst/>
            <a:ahLst/>
            <a:cxnLst/>
            <a:rect l="l" t="t" r="r" b="b"/>
            <a:pathLst>
              <a:path w="1672590" h="405764">
                <a:moveTo>
                  <a:pt x="0" y="0"/>
                </a:moveTo>
                <a:lnTo>
                  <a:pt x="0" y="405765"/>
                </a:lnTo>
                <a:lnTo>
                  <a:pt x="1672590" y="405765"/>
                </a:lnTo>
                <a:lnTo>
                  <a:pt x="1672590" y="0"/>
                </a:lnTo>
                <a:lnTo>
                  <a:pt x="0" y="0"/>
                </a:lnTo>
                <a:close/>
              </a:path>
            </a:pathLst>
          </a:custGeom>
          <a:solidFill>
            <a:srgbClr val="000000"/>
          </a:solidFill>
        </p:spPr>
        <p:txBody>
          <a:bodyPr wrap="square" lIns="0" tIns="0" rIns="0" bIns="0" rtlCol="0">
            <a:noAutofit/>
          </a:bodyPr>
          <a:lstStyle/>
          <a:p>
            <a:endParaRPr sz="2400"/>
          </a:p>
        </p:txBody>
      </p:sp>
      <p:sp>
        <p:nvSpPr>
          <p:cNvPr id="23" name="object 23"/>
          <p:cNvSpPr/>
          <p:nvPr/>
        </p:nvSpPr>
        <p:spPr>
          <a:xfrm>
            <a:off x="9817100" y="5499101"/>
            <a:ext cx="2184400" cy="495300"/>
          </a:xfrm>
          <a:custGeom>
            <a:avLst/>
            <a:gdLst/>
            <a:ahLst/>
            <a:cxnLst/>
            <a:rect l="l" t="t" r="r" b="b"/>
            <a:pathLst>
              <a:path w="1638300" h="371475">
                <a:moveTo>
                  <a:pt x="0" y="371475"/>
                </a:moveTo>
                <a:lnTo>
                  <a:pt x="1638300" y="371475"/>
                </a:lnTo>
                <a:lnTo>
                  <a:pt x="1638300" y="0"/>
                </a:lnTo>
                <a:lnTo>
                  <a:pt x="0" y="0"/>
                </a:lnTo>
                <a:lnTo>
                  <a:pt x="0" y="371475"/>
                </a:lnTo>
                <a:close/>
              </a:path>
            </a:pathLst>
          </a:custGeom>
          <a:solidFill>
            <a:srgbClr val="000000"/>
          </a:solidFill>
        </p:spPr>
        <p:txBody>
          <a:bodyPr wrap="square" lIns="0" tIns="0" rIns="0" bIns="0" rtlCol="0">
            <a:noAutofit/>
          </a:bodyPr>
          <a:lstStyle/>
          <a:p>
            <a:endParaRPr sz="2400"/>
          </a:p>
        </p:txBody>
      </p:sp>
      <p:sp>
        <p:nvSpPr>
          <p:cNvPr id="5" name="object 5"/>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4" name="object 4"/>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9702800" y="5384801"/>
            <a:ext cx="2413000" cy="7239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667"/>
              </a:lnSpc>
              <a:spcBef>
                <a:spcPts val="44"/>
              </a:spcBef>
            </a:pPr>
            <a:endParaRPr sz="667" dirty="0"/>
          </a:p>
          <a:p>
            <a:pPr marL="1912063">
              <a:lnSpc>
                <a:spcPct val="98958"/>
              </a:lnSpc>
              <a:spcBef>
                <a:spcPts val="34666"/>
              </a:spcBef>
            </a:pPr>
            <a:r>
              <a:rPr sz="3667" dirty="0">
                <a:solidFill>
                  <a:srgbClr val="FF0000"/>
                </a:solidFill>
                <a:latin typeface="Bernard MT Condensed"/>
                <a:cs typeface="Bernard MT Condensed"/>
              </a:rPr>
              <a:t>R</a:t>
            </a:r>
            <a:r>
              <a:rPr sz="3667" spc="-52" dirty="0">
                <a:solidFill>
                  <a:srgbClr val="FF0000"/>
                </a:solidFill>
                <a:latin typeface="Bernard MT Condensed"/>
                <a:cs typeface="Bernard MT Condensed"/>
              </a:rPr>
              <a:t>E</a:t>
            </a:r>
            <a:r>
              <a:rPr sz="3667" spc="19" dirty="0">
                <a:solidFill>
                  <a:srgbClr val="FF0000"/>
                </a:solidFill>
                <a:latin typeface="Bernard MT Condensed"/>
                <a:cs typeface="Bernard MT Condensed"/>
              </a:rPr>
              <a:t>A</a:t>
            </a:r>
            <a:r>
              <a:rPr sz="3667" dirty="0">
                <a:solidFill>
                  <a:srgbClr val="FF0000"/>
                </a:solidFill>
                <a:latin typeface="Bernard MT Condensed"/>
                <a:cs typeface="Bernard MT Condensed"/>
              </a:rPr>
              <a:t>L</a:t>
            </a:r>
            <a:r>
              <a:rPr sz="3667" spc="160" dirty="0">
                <a:solidFill>
                  <a:srgbClr val="FF0000"/>
                </a:solidFill>
                <a:latin typeface="Bernard MT Condensed"/>
                <a:cs typeface="Bernard MT Condensed"/>
              </a:rPr>
              <a:t> </a:t>
            </a:r>
            <a:r>
              <a:rPr sz="3667" dirty="0">
                <a:solidFill>
                  <a:srgbClr val="FF0000"/>
                </a:solidFill>
                <a:latin typeface="Bernard MT Condensed"/>
                <a:cs typeface="Bernard MT Condensed"/>
              </a:rPr>
              <a:t>S</a:t>
            </a:r>
            <a:r>
              <a:rPr sz="3667" spc="25" dirty="0">
                <a:solidFill>
                  <a:srgbClr val="FF0000"/>
                </a:solidFill>
                <a:latin typeface="Bernard MT Condensed"/>
                <a:cs typeface="Bernard MT Condensed"/>
              </a:rPr>
              <a:t>A</a:t>
            </a:r>
            <a:r>
              <a:rPr sz="3667" spc="-272" dirty="0">
                <a:solidFill>
                  <a:srgbClr val="FF0000"/>
                </a:solidFill>
                <a:latin typeface="Bernard MT Condensed"/>
                <a:cs typeface="Bernard MT Condensed"/>
              </a:rPr>
              <a:t>A</a:t>
            </a:r>
            <a:r>
              <a:rPr sz="3667" dirty="0">
                <a:solidFill>
                  <a:srgbClr val="FF0000"/>
                </a:solidFill>
                <a:latin typeface="Bernard MT Condensed"/>
                <a:cs typeface="Bernard MT Condensed"/>
              </a:rPr>
              <a:t>T</a:t>
            </a:r>
            <a:r>
              <a:rPr sz="3667" spc="132" dirty="0">
                <a:solidFill>
                  <a:srgbClr val="FF0000"/>
                </a:solidFill>
                <a:latin typeface="Bernard MT Condensed"/>
                <a:cs typeface="Bernard MT Condensed"/>
              </a:rPr>
              <a:t> </a:t>
            </a:r>
            <a:r>
              <a:rPr sz="3667" spc="-79" dirty="0">
                <a:solidFill>
                  <a:srgbClr val="FF0000"/>
                </a:solidFill>
                <a:latin typeface="Bernard MT Condensed"/>
                <a:cs typeface="Bernard MT Condensed"/>
              </a:rPr>
              <a:t>I</a:t>
            </a:r>
            <a:r>
              <a:rPr sz="3667" dirty="0">
                <a:solidFill>
                  <a:srgbClr val="FF0000"/>
                </a:solidFill>
                <a:latin typeface="Bernard MT Condensed"/>
                <a:cs typeface="Bernard MT Condensed"/>
              </a:rPr>
              <a:t>NI</a:t>
            </a:r>
            <a:r>
              <a:rPr sz="3667" spc="157" dirty="0">
                <a:solidFill>
                  <a:srgbClr val="FF0000"/>
                </a:solidFill>
                <a:latin typeface="Bernard MT Condensed"/>
                <a:cs typeface="Bernard MT Condensed"/>
              </a:rPr>
              <a:t> </a:t>
            </a:r>
            <a:r>
              <a:rPr sz="3667" spc="33" dirty="0">
                <a:solidFill>
                  <a:srgbClr val="FF0000"/>
                </a:solidFill>
                <a:latin typeface="Bernard MT Condensed"/>
                <a:cs typeface="Bernard MT Condensed"/>
              </a:rPr>
              <a:t>M</a:t>
            </a:r>
            <a:r>
              <a:rPr sz="3667" spc="19" dirty="0">
                <a:solidFill>
                  <a:srgbClr val="FF0000"/>
                </a:solidFill>
                <a:latin typeface="Bernard MT Condensed"/>
                <a:cs typeface="Bernard MT Condensed"/>
              </a:rPr>
              <a:t>A</a:t>
            </a:r>
            <a:r>
              <a:rPr sz="3667" dirty="0">
                <a:solidFill>
                  <a:srgbClr val="FF0000"/>
                </a:solidFill>
                <a:latin typeface="Bernard MT Condensed"/>
                <a:cs typeface="Bernard MT Condensed"/>
              </a:rPr>
              <a:t>SA</a:t>
            </a:r>
            <a:r>
              <a:rPr sz="3667" spc="3" dirty="0">
                <a:solidFill>
                  <a:srgbClr val="FF0000"/>
                </a:solidFill>
                <a:latin typeface="Bernard MT Condensed"/>
                <a:cs typeface="Bernard MT Condensed"/>
              </a:rPr>
              <a:t> </a:t>
            </a:r>
            <a:r>
              <a:rPr sz="3667" dirty="0">
                <a:solidFill>
                  <a:srgbClr val="FF0000"/>
                </a:solidFill>
                <a:latin typeface="Bernard MT Condensed"/>
                <a:cs typeface="Bernard MT Condensed"/>
              </a:rPr>
              <a:t>N</a:t>
            </a:r>
            <a:r>
              <a:rPr sz="3667" spc="-45" dirty="0">
                <a:solidFill>
                  <a:srgbClr val="FF0000"/>
                </a:solidFill>
                <a:latin typeface="Bernard MT Condensed"/>
                <a:cs typeface="Bernard MT Condensed"/>
              </a:rPr>
              <a:t>E</a:t>
            </a:r>
            <a:r>
              <a:rPr sz="3667" dirty="0">
                <a:solidFill>
                  <a:srgbClr val="FF0000"/>
                </a:solidFill>
                <a:latin typeface="Bernard MT Condensed"/>
                <a:cs typeface="Bernard MT Condensed"/>
              </a:rPr>
              <a:t>W</a:t>
            </a:r>
            <a:r>
              <a:rPr sz="3667" spc="231" dirty="0">
                <a:solidFill>
                  <a:srgbClr val="FF0000"/>
                </a:solidFill>
                <a:latin typeface="Bernard MT Condensed"/>
                <a:cs typeface="Bernard MT Condensed"/>
              </a:rPr>
              <a:t> </a:t>
            </a:r>
            <a:r>
              <a:rPr sz="3667" dirty="0">
                <a:solidFill>
                  <a:srgbClr val="FF0000"/>
                </a:solidFill>
                <a:latin typeface="Bernard MT Condensed"/>
                <a:cs typeface="Bernard MT Condensed"/>
              </a:rPr>
              <a:t>NO</a:t>
            </a:r>
            <a:r>
              <a:rPr sz="3667" spc="-13" dirty="0">
                <a:solidFill>
                  <a:srgbClr val="FF0000"/>
                </a:solidFill>
                <a:latin typeface="Bernard MT Condensed"/>
                <a:cs typeface="Bernard MT Condensed"/>
              </a:rPr>
              <a:t>R</a:t>
            </a:r>
            <a:r>
              <a:rPr sz="3667" spc="33" dirty="0">
                <a:solidFill>
                  <a:srgbClr val="FF0000"/>
                </a:solidFill>
                <a:latin typeface="Bernard MT Condensed"/>
                <a:cs typeface="Bernard MT Condensed"/>
              </a:rPr>
              <a:t>M</a:t>
            </a:r>
            <a:r>
              <a:rPr sz="3667" spc="20" dirty="0">
                <a:solidFill>
                  <a:srgbClr val="FF0000"/>
                </a:solidFill>
                <a:latin typeface="Bernard MT Condensed"/>
                <a:cs typeface="Bernard MT Condensed"/>
              </a:rPr>
              <a:t>A</a:t>
            </a:r>
            <a:r>
              <a:rPr sz="3667" dirty="0">
                <a:solidFill>
                  <a:srgbClr val="FF0000"/>
                </a:solidFill>
                <a:latin typeface="Bernard MT Condensed"/>
                <a:cs typeface="Bernard MT Condensed"/>
              </a:rPr>
              <a:t>L</a:t>
            </a:r>
            <a:endParaRPr sz="3667" dirty="0">
              <a:latin typeface="Bernard MT Condensed"/>
              <a:cs typeface="Bernard MT Condensed"/>
            </a:endParaRPr>
          </a:p>
          <a:p>
            <a:pPr marR="665802" algn="r">
              <a:lnSpc>
                <a:spcPct val="98958"/>
              </a:lnSpc>
              <a:spcBef>
                <a:spcPts val="10462"/>
              </a:spcBef>
            </a:pPr>
            <a:r>
              <a:rPr sz="1600" spc="33" dirty="0">
                <a:solidFill>
                  <a:srgbClr val="FF0000"/>
                </a:solidFill>
                <a:latin typeface="Bernard MT Condensed"/>
                <a:cs typeface="Bernard MT Condensed"/>
              </a:rPr>
              <a:t>R</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j</a:t>
            </a:r>
            <a:r>
              <a:rPr sz="1600" spc="33" dirty="0">
                <a:solidFill>
                  <a:srgbClr val="FFC000"/>
                </a:solidFill>
                <a:latin typeface="Bernard MT Condensed"/>
                <a:cs typeface="Bernard MT Condensed"/>
              </a:rPr>
              <a:t>a</a:t>
            </a:r>
            <a:r>
              <a:rPr sz="1600" spc="-33" dirty="0">
                <a:solidFill>
                  <a:srgbClr val="FFC000"/>
                </a:solidFill>
                <a:latin typeface="Bernard MT Condensed"/>
                <a:cs typeface="Bernard MT Condensed"/>
              </a:rPr>
              <a:t>w</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l</a:t>
            </a:r>
            <a:r>
              <a:rPr sz="1600" dirty="0">
                <a:solidFill>
                  <a:srgbClr val="FFC000"/>
                </a:solidFill>
                <a:latin typeface="Bernard MT Condensed"/>
                <a:cs typeface="Bernard MT Condensed"/>
              </a:rPr>
              <a:t>i</a:t>
            </a:r>
            <a:r>
              <a:rPr sz="1600" spc="-100" dirty="0">
                <a:solidFill>
                  <a:srgbClr val="FFC000"/>
                </a:solidFill>
                <a:latin typeface="Bernard MT Condensed"/>
                <a:cs typeface="Bernard MT Condensed"/>
              </a:rPr>
              <a:t> </a:t>
            </a:r>
            <a:r>
              <a:rPr sz="1600" spc="52" dirty="0">
                <a:solidFill>
                  <a:srgbClr val="FF0000"/>
                </a:solidFill>
                <a:latin typeface="Bernard MT Condensed"/>
                <a:cs typeface="Bernard MT Condensed"/>
              </a:rPr>
              <a:t>F</a:t>
            </a:r>
            <a:r>
              <a:rPr sz="1600" spc="-19" dirty="0">
                <a:solidFill>
                  <a:srgbClr val="FFC000"/>
                </a:solidFill>
                <a:latin typeface="Bernard MT Condensed"/>
                <a:cs typeface="Bernard MT Condensed"/>
              </a:rPr>
              <a:t>i</a:t>
            </a:r>
            <a:r>
              <a:rPr sz="1600" spc="33" dirty="0">
                <a:solidFill>
                  <a:srgbClr val="FFC000"/>
                </a:solidFill>
                <a:latin typeface="Bernard MT Condensed"/>
                <a:cs typeface="Bernard MT Condensed"/>
              </a:rPr>
              <a:t>g</a:t>
            </a:r>
            <a:r>
              <a:rPr sz="1600" spc="12" dirty="0">
                <a:solidFill>
                  <a:srgbClr val="FFC000"/>
                </a:solidFill>
                <a:latin typeface="Bernard MT Condensed"/>
                <a:cs typeface="Bernard MT Condensed"/>
              </a:rPr>
              <a:t>h</a:t>
            </a:r>
            <a:r>
              <a:rPr sz="1600" spc="-33" dirty="0">
                <a:solidFill>
                  <a:srgbClr val="FFC000"/>
                </a:solidFill>
                <a:latin typeface="Bernard MT Condensed"/>
                <a:cs typeface="Bernard MT Condensed"/>
              </a:rPr>
              <a:t>t</a:t>
            </a:r>
            <a:r>
              <a:rPr sz="1600" spc="19" dirty="0">
                <a:solidFill>
                  <a:srgbClr val="FFC000"/>
                </a:solidFill>
                <a:latin typeface="Bernard MT Condensed"/>
                <a:cs typeface="Bernard MT Condensed"/>
              </a:rPr>
              <a:t>-</a:t>
            </a:r>
            <a:r>
              <a:rPr sz="1600" spc="33" dirty="0">
                <a:solidFill>
                  <a:srgbClr val="FF0000"/>
                </a:solidFill>
                <a:latin typeface="Bernard MT Condensed"/>
                <a:cs typeface="Bernard MT Condensed"/>
              </a:rPr>
              <a:t>X</a:t>
            </a:r>
            <a:r>
              <a:rPr sz="1600" spc="-19" dirty="0">
                <a:solidFill>
                  <a:srgbClr val="FFC000"/>
                </a:solidFill>
                <a:latin typeface="Bernard MT Condensed"/>
                <a:cs typeface="Bernard MT Condensed"/>
              </a:rPr>
              <a:t>’</a:t>
            </a:r>
            <a:r>
              <a:rPr sz="1600" spc="12" dirty="0">
                <a:solidFill>
                  <a:srgbClr val="FFC000"/>
                </a:solidFill>
                <a:latin typeface="Bernard MT Condensed"/>
                <a:cs typeface="Bernard MT Condensed"/>
              </a:rPr>
              <a:t>3</a:t>
            </a:r>
            <a:r>
              <a:rPr sz="1600" dirty="0">
                <a:solidFill>
                  <a:srgbClr val="FFC000"/>
                </a:solidFill>
                <a:latin typeface="Bernard MT Condensed"/>
                <a:cs typeface="Bernard MT Condensed"/>
              </a:rPr>
              <a:t>4</a:t>
            </a:r>
            <a:endParaRPr sz="1600" dirty="0">
              <a:latin typeface="Bernard MT Condensed"/>
              <a:cs typeface="Bernard MT Condense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object 36"/>
          <p:cNvSpPr/>
          <p:nvPr/>
        </p:nvSpPr>
        <p:spPr>
          <a:xfrm>
            <a:off x="12700" y="6350000"/>
            <a:ext cx="12192000" cy="482600"/>
          </a:xfrm>
          <a:custGeom>
            <a:avLst/>
            <a:gdLst/>
            <a:ahLst/>
            <a:cxnLst/>
            <a:rect l="l" t="t" r="r" b="b"/>
            <a:pathLst>
              <a:path w="9144000" h="361950">
                <a:moveTo>
                  <a:pt x="9134475" y="0"/>
                </a:moveTo>
                <a:lnTo>
                  <a:pt x="0" y="0"/>
                </a:lnTo>
                <a:lnTo>
                  <a:pt x="0" y="361950"/>
                </a:lnTo>
                <a:lnTo>
                  <a:pt x="9134475" y="361950"/>
                </a:lnTo>
                <a:lnTo>
                  <a:pt x="9134475" y="0"/>
                </a:lnTo>
                <a:close/>
              </a:path>
            </a:pathLst>
          </a:custGeom>
          <a:solidFill>
            <a:srgbClr val="083762"/>
          </a:solidFill>
        </p:spPr>
        <p:txBody>
          <a:bodyPr wrap="square" lIns="0" tIns="0" rIns="0" bIns="0" rtlCol="0">
            <a:noAutofit/>
          </a:bodyPr>
          <a:lstStyle/>
          <a:p>
            <a:endParaRPr sz="2400"/>
          </a:p>
        </p:txBody>
      </p:sp>
      <p:sp>
        <p:nvSpPr>
          <p:cNvPr id="37" name="object 37"/>
          <p:cNvSpPr/>
          <p:nvPr/>
        </p:nvSpPr>
        <p:spPr>
          <a:xfrm>
            <a:off x="8890000" y="6362700"/>
            <a:ext cx="609600" cy="431800"/>
          </a:xfrm>
          <a:prstGeom prst="rect">
            <a:avLst/>
          </a:prstGeom>
          <a:blipFill>
            <a:blip r:embed="rId2" cstate="print"/>
            <a:stretch>
              <a:fillRect/>
            </a:stretch>
          </a:blipFill>
        </p:spPr>
        <p:txBody>
          <a:bodyPr wrap="square" lIns="0" tIns="0" rIns="0" bIns="0" rtlCol="0">
            <a:noAutofit/>
          </a:bodyPr>
          <a:lstStyle/>
          <a:p>
            <a:endParaRPr sz="2400"/>
          </a:p>
        </p:txBody>
      </p:sp>
      <p:sp>
        <p:nvSpPr>
          <p:cNvPr id="38" name="object 38"/>
          <p:cNvSpPr/>
          <p:nvPr/>
        </p:nvSpPr>
        <p:spPr>
          <a:xfrm>
            <a:off x="0" y="0"/>
            <a:ext cx="12192000" cy="6350000"/>
          </a:xfrm>
          <a:prstGeom prst="rect">
            <a:avLst/>
          </a:prstGeom>
          <a:blipFill>
            <a:blip r:embed="rId3" cstate="print"/>
            <a:stretch>
              <a:fillRect/>
            </a:stretch>
          </a:blipFill>
        </p:spPr>
        <p:txBody>
          <a:bodyPr wrap="square" lIns="0" tIns="0" rIns="0" bIns="0" rtlCol="0">
            <a:noAutofit/>
          </a:bodyPr>
          <a:lstStyle/>
          <a:p>
            <a:endParaRPr sz="2400"/>
          </a:p>
        </p:txBody>
      </p:sp>
      <p:sp>
        <p:nvSpPr>
          <p:cNvPr id="39" name="object 39"/>
          <p:cNvSpPr/>
          <p:nvPr/>
        </p:nvSpPr>
        <p:spPr>
          <a:xfrm>
            <a:off x="7124701" y="825500"/>
            <a:ext cx="4889500" cy="5537200"/>
          </a:xfrm>
          <a:prstGeom prst="rect">
            <a:avLst/>
          </a:prstGeom>
          <a:blipFill>
            <a:blip r:embed="rId4" cstate="print"/>
            <a:stretch>
              <a:fillRect/>
            </a:stretch>
          </a:blipFill>
        </p:spPr>
        <p:txBody>
          <a:bodyPr wrap="square" lIns="0" tIns="0" rIns="0" bIns="0" rtlCol="0">
            <a:noAutofit/>
          </a:bodyPr>
          <a:lstStyle/>
          <a:p>
            <a:endParaRPr sz="2400"/>
          </a:p>
        </p:txBody>
      </p:sp>
      <p:sp>
        <p:nvSpPr>
          <p:cNvPr id="40" name="object 40"/>
          <p:cNvSpPr/>
          <p:nvPr/>
        </p:nvSpPr>
        <p:spPr>
          <a:xfrm>
            <a:off x="7086600" y="1460501"/>
            <a:ext cx="4826000" cy="4356100"/>
          </a:xfrm>
          <a:prstGeom prst="rect">
            <a:avLst/>
          </a:prstGeom>
          <a:blipFill>
            <a:blip r:embed="rId5" cstate="print"/>
            <a:stretch>
              <a:fillRect/>
            </a:stretch>
          </a:blipFill>
        </p:spPr>
        <p:txBody>
          <a:bodyPr wrap="square" lIns="0" tIns="0" rIns="0" bIns="0" rtlCol="0">
            <a:noAutofit/>
          </a:bodyPr>
          <a:lstStyle/>
          <a:p>
            <a:endParaRPr sz="2400"/>
          </a:p>
        </p:txBody>
      </p:sp>
      <p:sp>
        <p:nvSpPr>
          <p:cNvPr id="41" name="object 41"/>
          <p:cNvSpPr/>
          <p:nvPr/>
        </p:nvSpPr>
        <p:spPr>
          <a:xfrm>
            <a:off x="7175501" y="876300"/>
            <a:ext cx="4711700" cy="5359400"/>
          </a:xfrm>
          <a:prstGeom prst="rect">
            <a:avLst/>
          </a:prstGeom>
          <a:blipFill>
            <a:blip r:embed="rId6" cstate="print"/>
            <a:stretch>
              <a:fillRect/>
            </a:stretch>
          </a:blipFill>
        </p:spPr>
        <p:txBody>
          <a:bodyPr wrap="square" lIns="0" tIns="0" rIns="0" bIns="0" rtlCol="0">
            <a:noAutofit/>
          </a:bodyPr>
          <a:lstStyle/>
          <a:p>
            <a:endParaRPr sz="2400"/>
          </a:p>
        </p:txBody>
      </p:sp>
      <p:sp>
        <p:nvSpPr>
          <p:cNvPr id="42" name="object 42"/>
          <p:cNvSpPr/>
          <p:nvPr/>
        </p:nvSpPr>
        <p:spPr>
          <a:xfrm>
            <a:off x="419101" y="876300"/>
            <a:ext cx="6642100" cy="5359400"/>
          </a:xfrm>
          <a:custGeom>
            <a:avLst/>
            <a:gdLst/>
            <a:ahLst/>
            <a:cxnLst/>
            <a:rect l="l" t="t" r="r" b="b"/>
            <a:pathLst>
              <a:path w="4981575" h="4019550">
                <a:moveTo>
                  <a:pt x="0" y="4019550"/>
                </a:moveTo>
                <a:lnTo>
                  <a:pt x="4981575" y="4019550"/>
                </a:lnTo>
                <a:lnTo>
                  <a:pt x="4981575" y="0"/>
                </a:lnTo>
                <a:lnTo>
                  <a:pt x="0" y="0"/>
                </a:lnTo>
                <a:lnTo>
                  <a:pt x="0" y="4019550"/>
                </a:lnTo>
                <a:close/>
              </a:path>
            </a:pathLst>
          </a:custGeom>
          <a:solidFill>
            <a:srgbClr val="F1F1F1"/>
          </a:solidFill>
        </p:spPr>
        <p:txBody>
          <a:bodyPr wrap="square" lIns="0" tIns="0" rIns="0" bIns="0" rtlCol="0">
            <a:noAutofit/>
          </a:bodyPr>
          <a:lstStyle/>
          <a:p>
            <a:endParaRPr sz="2400"/>
          </a:p>
        </p:txBody>
      </p:sp>
      <p:sp>
        <p:nvSpPr>
          <p:cNvPr id="43" name="object 43"/>
          <p:cNvSpPr/>
          <p:nvPr/>
        </p:nvSpPr>
        <p:spPr>
          <a:xfrm>
            <a:off x="3390900" y="3238501"/>
            <a:ext cx="2133600" cy="317500"/>
          </a:xfrm>
          <a:custGeom>
            <a:avLst/>
            <a:gdLst/>
            <a:ahLst/>
            <a:cxnLst/>
            <a:rect l="l" t="t" r="r" b="b"/>
            <a:pathLst>
              <a:path w="1600200" h="238125">
                <a:moveTo>
                  <a:pt x="0" y="238125"/>
                </a:moveTo>
                <a:lnTo>
                  <a:pt x="1600200" y="238125"/>
                </a:lnTo>
                <a:lnTo>
                  <a:pt x="1600200" y="0"/>
                </a:lnTo>
                <a:lnTo>
                  <a:pt x="0" y="0"/>
                </a:lnTo>
                <a:lnTo>
                  <a:pt x="0" y="238125"/>
                </a:lnTo>
                <a:close/>
              </a:path>
            </a:pathLst>
          </a:custGeom>
          <a:solidFill>
            <a:srgbClr val="EC7C30"/>
          </a:solidFill>
        </p:spPr>
        <p:txBody>
          <a:bodyPr wrap="square" lIns="0" tIns="0" rIns="0" bIns="0" rtlCol="0">
            <a:noAutofit/>
          </a:bodyPr>
          <a:lstStyle/>
          <a:p>
            <a:endParaRPr sz="2400"/>
          </a:p>
        </p:txBody>
      </p:sp>
      <p:sp>
        <p:nvSpPr>
          <p:cNvPr id="44" name="object 44"/>
          <p:cNvSpPr/>
          <p:nvPr/>
        </p:nvSpPr>
        <p:spPr>
          <a:xfrm>
            <a:off x="3390901" y="1790701"/>
            <a:ext cx="3238500" cy="317500"/>
          </a:xfrm>
          <a:custGeom>
            <a:avLst/>
            <a:gdLst/>
            <a:ahLst/>
            <a:cxnLst/>
            <a:rect l="l" t="t" r="r" b="b"/>
            <a:pathLst>
              <a:path w="2428875" h="238125">
                <a:moveTo>
                  <a:pt x="0" y="0"/>
                </a:moveTo>
                <a:lnTo>
                  <a:pt x="0" y="238125"/>
                </a:lnTo>
                <a:lnTo>
                  <a:pt x="2428875" y="238125"/>
                </a:lnTo>
                <a:lnTo>
                  <a:pt x="2428875" y="0"/>
                </a:lnTo>
                <a:lnTo>
                  <a:pt x="0" y="0"/>
                </a:lnTo>
                <a:close/>
              </a:path>
            </a:pathLst>
          </a:custGeom>
          <a:solidFill>
            <a:srgbClr val="4471C4"/>
          </a:solidFill>
        </p:spPr>
        <p:txBody>
          <a:bodyPr wrap="square" lIns="0" tIns="0" rIns="0" bIns="0" rtlCol="0">
            <a:noAutofit/>
          </a:bodyPr>
          <a:lstStyle/>
          <a:p>
            <a:endParaRPr sz="2400"/>
          </a:p>
        </p:txBody>
      </p:sp>
      <p:sp>
        <p:nvSpPr>
          <p:cNvPr id="45" name="object 45"/>
          <p:cNvSpPr/>
          <p:nvPr/>
        </p:nvSpPr>
        <p:spPr>
          <a:xfrm>
            <a:off x="3390901" y="2273301"/>
            <a:ext cx="2959100" cy="317500"/>
          </a:xfrm>
          <a:custGeom>
            <a:avLst/>
            <a:gdLst/>
            <a:ahLst/>
            <a:cxnLst/>
            <a:rect l="l" t="t" r="r" b="b"/>
            <a:pathLst>
              <a:path w="2219325" h="238125">
                <a:moveTo>
                  <a:pt x="0" y="0"/>
                </a:moveTo>
                <a:lnTo>
                  <a:pt x="0" y="238125"/>
                </a:lnTo>
                <a:lnTo>
                  <a:pt x="2219325" y="238125"/>
                </a:lnTo>
                <a:lnTo>
                  <a:pt x="2219325" y="0"/>
                </a:lnTo>
                <a:lnTo>
                  <a:pt x="0" y="0"/>
                </a:lnTo>
                <a:close/>
              </a:path>
            </a:pathLst>
          </a:custGeom>
          <a:solidFill>
            <a:srgbClr val="4471C4"/>
          </a:solidFill>
        </p:spPr>
        <p:txBody>
          <a:bodyPr wrap="square" lIns="0" tIns="0" rIns="0" bIns="0" rtlCol="0">
            <a:noAutofit/>
          </a:bodyPr>
          <a:lstStyle/>
          <a:p>
            <a:endParaRPr sz="2400"/>
          </a:p>
        </p:txBody>
      </p:sp>
      <p:sp>
        <p:nvSpPr>
          <p:cNvPr id="46" name="object 46"/>
          <p:cNvSpPr/>
          <p:nvPr/>
        </p:nvSpPr>
        <p:spPr>
          <a:xfrm>
            <a:off x="3390901" y="2755901"/>
            <a:ext cx="2603500" cy="317500"/>
          </a:xfrm>
          <a:custGeom>
            <a:avLst/>
            <a:gdLst/>
            <a:ahLst/>
            <a:cxnLst/>
            <a:rect l="l" t="t" r="r" b="b"/>
            <a:pathLst>
              <a:path w="1952625" h="238125">
                <a:moveTo>
                  <a:pt x="0" y="0"/>
                </a:moveTo>
                <a:lnTo>
                  <a:pt x="0" y="238125"/>
                </a:lnTo>
                <a:lnTo>
                  <a:pt x="1952625" y="238125"/>
                </a:lnTo>
                <a:lnTo>
                  <a:pt x="1952625" y="0"/>
                </a:lnTo>
                <a:lnTo>
                  <a:pt x="0" y="0"/>
                </a:lnTo>
                <a:close/>
              </a:path>
            </a:pathLst>
          </a:custGeom>
          <a:solidFill>
            <a:srgbClr val="4471C4"/>
          </a:solidFill>
        </p:spPr>
        <p:txBody>
          <a:bodyPr wrap="square" lIns="0" tIns="0" rIns="0" bIns="0" rtlCol="0">
            <a:noAutofit/>
          </a:bodyPr>
          <a:lstStyle/>
          <a:p>
            <a:endParaRPr sz="2400"/>
          </a:p>
        </p:txBody>
      </p:sp>
      <p:sp>
        <p:nvSpPr>
          <p:cNvPr id="47" name="object 47"/>
          <p:cNvSpPr/>
          <p:nvPr/>
        </p:nvSpPr>
        <p:spPr>
          <a:xfrm>
            <a:off x="3390901" y="3721101"/>
            <a:ext cx="1409700" cy="317500"/>
          </a:xfrm>
          <a:custGeom>
            <a:avLst/>
            <a:gdLst/>
            <a:ahLst/>
            <a:cxnLst/>
            <a:rect l="l" t="t" r="r" b="b"/>
            <a:pathLst>
              <a:path w="1057275" h="238125">
                <a:moveTo>
                  <a:pt x="0" y="0"/>
                </a:moveTo>
                <a:lnTo>
                  <a:pt x="0" y="238125"/>
                </a:lnTo>
                <a:lnTo>
                  <a:pt x="1057275" y="238125"/>
                </a:lnTo>
                <a:lnTo>
                  <a:pt x="1057275" y="0"/>
                </a:lnTo>
                <a:lnTo>
                  <a:pt x="0" y="0"/>
                </a:lnTo>
                <a:close/>
              </a:path>
            </a:pathLst>
          </a:custGeom>
          <a:solidFill>
            <a:srgbClr val="4471C4"/>
          </a:solidFill>
        </p:spPr>
        <p:txBody>
          <a:bodyPr wrap="square" lIns="0" tIns="0" rIns="0" bIns="0" rtlCol="0">
            <a:noAutofit/>
          </a:bodyPr>
          <a:lstStyle/>
          <a:p>
            <a:endParaRPr sz="2400"/>
          </a:p>
        </p:txBody>
      </p:sp>
      <p:sp>
        <p:nvSpPr>
          <p:cNvPr id="48" name="object 48"/>
          <p:cNvSpPr/>
          <p:nvPr/>
        </p:nvSpPr>
        <p:spPr>
          <a:xfrm>
            <a:off x="3390901" y="4203701"/>
            <a:ext cx="876300" cy="317500"/>
          </a:xfrm>
          <a:custGeom>
            <a:avLst/>
            <a:gdLst/>
            <a:ahLst/>
            <a:cxnLst/>
            <a:rect l="l" t="t" r="r" b="b"/>
            <a:pathLst>
              <a:path w="657225" h="238125">
                <a:moveTo>
                  <a:pt x="0" y="0"/>
                </a:moveTo>
                <a:lnTo>
                  <a:pt x="0" y="238125"/>
                </a:lnTo>
                <a:lnTo>
                  <a:pt x="657225" y="238125"/>
                </a:lnTo>
                <a:lnTo>
                  <a:pt x="657225" y="0"/>
                </a:lnTo>
                <a:lnTo>
                  <a:pt x="0" y="0"/>
                </a:lnTo>
                <a:close/>
              </a:path>
            </a:pathLst>
          </a:custGeom>
          <a:solidFill>
            <a:srgbClr val="4471C4"/>
          </a:solidFill>
        </p:spPr>
        <p:txBody>
          <a:bodyPr wrap="square" lIns="0" tIns="0" rIns="0" bIns="0" rtlCol="0">
            <a:noAutofit/>
          </a:bodyPr>
          <a:lstStyle/>
          <a:p>
            <a:endParaRPr sz="2400"/>
          </a:p>
        </p:txBody>
      </p:sp>
      <p:sp>
        <p:nvSpPr>
          <p:cNvPr id="49" name="object 49"/>
          <p:cNvSpPr/>
          <p:nvPr/>
        </p:nvSpPr>
        <p:spPr>
          <a:xfrm>
            <a:off x="3390901" y="4686301"/>
            <a:ext cx="825500" cy="317500"/>
          </a:xfrm>
          <a:custGeom>
            <a:avLst/>
            <a:gdLst/>
            <a:ahLst/>
            <a:cxnLst/>
            <a:rect l="l" t="t" r="r" b="b"/>
            <a:pathLst>
              <a:path w="619125" h="238125">
                <a:moveTo>
                  <a:pt x="0" y="0"/>
                </a:moveTo>
                <a:lnTo>
                  <a:pt x="0" y="238125"/>
                </a:lnTo>
                <a:lnTo>
                  <a:pt x="619125" y="238125"/>
                </a:lnTo>
                <a:lnTo>
                  <a:pt x="619125" y="0"/>
                </a:lnTo>
                <a:lnTo>
                  <a:pt x="0" y="0"/>
                </a:lnTo>
                <a:close/>
              </a:path>
            </a:pathLst>
          </a:custGeom>
          <a:solidFill>
            <a:srgbClr val="4471C4"/>
          </a:solidFill>
        </p:spPr>
        <p:txBody>
          <a:bodyPr wrap="square" lIns="0" tIns="0" rIns="0" bIns="0" rtlCol="0">
            <a:noAutofit/>
          </a:bodyPr>
          <a:lstStyle/>
          <a:p>
            <a:endParaRPr sz="2400"/>
          </a:p>
        </p:txBody>
      </p:sp>
      <p:sp>
        <p:nvSpPr>
          <p:cNvPr id="50" name="object 50"/>
          <p:cNvSpPr/>
          <p:nvPr/>
        </p:nvSpPr>
        <p:spPr>
          <a:xfrm>
            <a:off x="3390901" y="5168901"/>
            <a:ext cx="393700" cy="317500"/>
          </a:xfrm>
          <a:custGeom>
            <a:avLst/>
            <a:gdLst/>
            <a:ahLst/>
            <a:cxnLst/>
            <a:rect l="l" t="t" r="r" b="b"/>
            <a:pathLst>
              <a:path w="295275" h="238125">
                <a:moveTo>
                  <a:pt x="0" y="0"/>
                </a:moveTo>
                <a:lnTo>
                  <a:pt x="0" y="238125"/>
                </a:lnTo>
                <a:lnTo>
                  <a:pt x="295275" y="238125"/>
                </a:lnTo>
                <a:lnTo>
                  <a:pt x="295275" y="0"/>
                </a:lnTo>
                <a:lnTo>
                  <a:pt x="0" y="0"/>
                </a:lnTo>
                <a:close/>
              </a:path>
            </a:pathLst>
          </a:custGeom>
          <a:solidFill>
            <a:srgbClr val="4471C4"/>
          </a:solidFill>
        </p:spPr>
        <p:txBody>
          <a:bodyPr wrap="square" lIns="0" tIns="0" rIns="0" bIns="0" rtlCol="0">
            <a:noAutofit/>
          </a:bodyPr>
          <a:lstStyle/>
          <a:p>
            <a:endParaRPr sz="2400"/>
          </a:p>
        </p:txBody>
      </p:sp>
      <p:sp>
        <p:nvSpPr>
          <p:cNvPr id="51" name="object 51"/>
          <p:cNvSpPr/>
          <p:nvPr/>
        </p:nvSpPr>
        <p:spPr>
          <a:xfrm>
            <a:off x="3390901" y="5651501"/>
            <a:ext cx="215900" cy="317500"/>
          </a:xfrm>
          <a:custGeom>
            <a:avLst/>
            <a:gdLst/>
            <a:ahLst/>
            <a:cxnLst/>
            <a:rect l="l" t="t" r="r" b="b"/>
            <a:pathLst>
              <a:path w="161925" h="238125">
                <a:moveTo>
                  <a:pt x="0" y="0"/>
                </a:moveTo>
                <a:lnTo>
                  <a:pt x="0" y="238125"/>
                </a:lnTo>
                <a:lnTo>
                  <a:pt x="161925" y="238125"/>
                </a:lnTo>
                <a:lnTo>
                  <a:pt x="161925" y="0"/>
                </a:lnTo>
                <a:lnTo>
                  <a:pt x="0" y="0"/>
                </a:lnTo>
                <a:close/>
              </a:path>
            </a:pathLst>
          </a:custGeom>
          <a:solidFill>
            <a:srgbClr val="4471C4"/>
          </a:solidFill>
        </p:spPr>
        <p:txBody>
          <a:bodyPr wrap="square" lIns="0" tIns="0" rIns="0" bIns="0" rtlCol="0">
            <a:noAutofit/>
          </a:bodyPr>
          <a:lstStyle/>
          <a:p>
            <a:endParaRPr sz="2400"/>
          </a:p>
        </p:txBody>
      </p:sp>
      <p:sp>
        <p:nvSpPr>
          <p:cNvPr id="52" name="object 52"/>
          <p:cNvSpPr/>
          <p:nvPr/>
        </p:nvSpPr>
        <p:spPr>
          <a:xfrm>
            <a:off x="3384635" y="1708066"/>
            <a:ext cx="0" cy="4343484"/>
          </a:xfrm>
          <a:custGeom>
            <a:avLst/>
            <a:gdLst/>
            <a:ahLst/>
            <a:cxnLst/>
            <a:rect l="l" t="t" r="r" b="b"/>
            <a:pathLst>
              <a:path h="3257613">
                <a:moveTo>
                  <a:pt x="0" y="0"/>
                </a:moveTo>
                <a:lnTo>
                  <a:pt x="0" y="3257613"/>
                </a:lnTo>
              </a:path>
            </a:pathLst>
          </a:custGeom>
          <a:ln w="9525">
            <a:solidFill>
              <a:srgbClr val="D9D9D9"/>
            </a:solidFill>
          </a:ln>
        </p:spPr>
        <p:txBody>
          <a:bodyPr wrap="square" lIns="0" tIns="0" rIns="0" bIns="0" rtlCol="0">
            <a:noAutofit/>
          </a:bodyPr>
          <a:lstStyle/>
          <a:p>
            <a:endParaRPr sz="2400"/>
          </a:p>
        </p:txBody>
      </p:sp>
      <p:sp>
        <p:nvSpPr>
          <p:cNvPr id="35" name="object 35"/>
          <p:cNvSpPr txBox="1"/>
          <p:nvPr/>
        </p:nvSpPr>
        <p:spPr>
          <a:xfrm>
            <a:off x="307763" y="266829"/>
            <a:ext cx="11559213" cy="390313"/>
          </a:xfrm>
          <a:prstGeom prst="rect">
            <a:avLst/>
          </a:prstGeom>
        </p:spPr>
        <p:txBody>
          <a:bodyPr wrap="square" lIns="0" tIns="0" rIns="0" bIns="0" rtlCol="0">
            <a:noAutofit/>
          </a:bodyPr>
          <a:lstStyle/>
          <a:p>
            <a:pPr marL="16933">
              <a:lnSpc>
                <a:spcPts val="2967"/>
              </a:lnSpc>
              <a:spcBef>
                <a:spcPts val="148"/>
              </a:spcBef>
            </a:pPr>
            <a:r>
              <a:rPr sz="2800" spc="125" dirty="0">
                <a:solidFill>
                  <a:srgbClr val="1F3863"/>
                </a:solidFill>
                <a:latin typeface="Arial"/>
                <a:cs typeface="Arial"/>
              </a:rPr>
              <a:t>P</a:t>
            </a:r>
            <a:r>
              <a:rPr sz="2800" spc="139" dirty="0">
                <a:solidFill>
                  <a:srgbClr val="1F3863"/>
                </a:solidFill>
                <a:latin typeface="Arial"/>
                <a:cs typeface="Arial"/>
              </a:rPr>
              <a:t>e</a:t>
            </a:r>
            <a:r>
              <a:rPr sz="2800" spc="-39" dirty="0">
                <a:solidFill>
                  <a:srgbClr val="1F3863"/>
                </a:solidFill>
                <a:latin typeface="Arial"/>
                <a:cs typeface="Arial"/>
              </a:rPr>
              <a:t>m</a:t>
            </a:r>
            <a:r>
              <a:rPr sz="2800" spc="33" dirty="0">
                <a:solidFill>
                  <a:srgbClr val="1F3863"/>
                </a:solidFill>
                <a:latin typeface="Arial"/>
                <a:cs typeface="Arial"/>
              </a:rPr>
              <a:t>an</a:t>
            </a:r>
            <a:r>
              <a:rPr sz="2800" spc="19" dirty="0">
                <a:solidFill>
                  <a:srgbClr val="1F3863"/>
                </a:solidFill>
                <a:latin typeface="Arial"/>
                <a:cs typeface="Arial"/>
              </a:rPr>
              <a:t>f</a:t>
            </a:r>
            <a:r>
              <a:rPr sz="2800" spc="-59" dirty="0">
                <a:solidFill>
                  <a:srgbClr val="1F3863"/>
                </a:solidFill>
                <a:latin typeface="Arial"/>
                <a:cs typeface="Arial"/>
              </a:rPr>
              <a:t>a</a:t>
            </a:r>
            <a:r>
              <a:rPr sz="2800" spc="33" dirty="0">
                <a:solidFill>
                  <a:srgbClr val="1F3863"/>
                </a:solidFill>
                <a:latin typeface="Arial"/>
                <a:cs typeface="Arial"/>
              </a:rPr>
              <a:t>a</a:t>
            </a:r>
            <a:r>
              <a:rPr sz="2800" spc="19" dirty="0">
                <a:solidFill>
                  <a:srgbClr val="1F3863"/>
                </a:solidFill>
                <a:latin typeface="Arial"/>
                <a:cs typeface="Arial"/>
              </a:rPr>
              <a:t>t</a:t>
            </a:r>
            <a:r>
              <a:rPr sz="2800" spc="33" dirty="0">
                <a:solidFill>
                  <a:srgbClr val="1F3863"/>
                </a:solidFill>
                <a:latin typeface="Arial"/>
                <a:cs typeface="Arial"/>
              </a:rPr>
              <a:t>a</a:t>
            </a:r>
            <a:r>
              <a:rPr sz="2800" dirty="0">
                <a:solidFill>
                  <a:srgbClr val="1F3863"/>
                </a:solidFill>
                <a:latin typeface="Arial"/>
                <a:cs typeface="Arial"/>
              </a:rPr>
              <a:t>n</a:t>
            </a:r>
            <a:r>
              <a:rPr sz="2800" spc="-339" dirty="0">
                <a:solidFill>
                  <a:srgbClr val="1F3863"/>
                </a:solidFill>
                <a:latin typeface="Arial"/>
                <a:cs typeface="Arial"/>
              </a:rPr>
              <a:t> </a:t>
            </a:r>
            <a:r>
              <a:rPr sz="2800" spc="59" dirty="0">
                <a:solidFill>
                  <a:srgbClr val="1F3863"/>
                </a:solidFill>
                <a:latin typeface="Arial"/>
                <a:cs typeface="Arial"/>
              </a:rPr>
              <a:t>(</a:t>
            </a:r>
            <a:r>
              <a:rPr sz="2800" spc="92" dirty="0">
                <a:solidFill>
                  <a:srgbClr val="1F3863"/>
                </a:solidFill>
                <a:latin typeface="Arial"/>
                <a:cs typeface="Arial"/>
              </a:rPr>
              <a:t>s</a:t>
            </a:r>
            <a:r>
              <a:rPr sz="2800" spc="139" dirty="0">
                <a:solidFill>
                  <a:srgbClr val="1F3863"/>
                </a:solidFill>
                <a:latin typeface="Arial"/>
                <a:cs typeface="Arial"/>
              </a:rPr>
              <a:t>e</a:t>
            </a:r>
            <a:r>
              <a:rPr sz="2800" spc="33" dirty="0">
                <a:solidFill>
                  <a:srgbClr val="1F3863"/>
                </a:solidFill>
                <a:latin typeface="Arial"/>
                <a:cs typeface="Arial"/>
              </a:rPr>
              <a:t>b</a:t>
            </a:r>
            <a:r>
              <a:rPr sz="2800" spc="-59" dirty="0">
                <a:solidFill>
                  <a:srgbClr val="1F3863"/>
                </a:solidFill>
                <a:latin typeface="Arial"/>
                <a:cs typeface="Arial"/>
              </a:rPr>
              <a:t>e</a:t>
            </a:r>
            <a:r>
              <a:rPr sz="2800" spc="-19" dirty="0">
                <a:solidFill>
                  <a:srgbClr val="1F3863"/>
                </a:solidFill>
                <a:latin typeface="Arial"/>
                <a:cs typeface="Arial"/>
              </a:rPr>
              <a:t>l</a:t>
            </a:r>
            <a:r>
              <a:rPr sz="2800" spc="33" dirty="0">
                <a:solidFill>
                  <a:srgbClr val="1F3863"/>
                </a:solidFill>
                <a:latin typeface="Arial"/>
                <a:cs typeface="Arial"/>
              </a:rPr>
              <a:t>u</a:t>
            </a:r>
            <a:r>
              <a:rPr sz="2800" dirty="0">
                <a:solidFill>
                  <a:srgbClr val="1F3863"/>
                </a:solidFill>
                <a:latin typeface="Arial"/>
                <a:cs typeface="Arial"/>
              </a:rPr>
              <a:t>m</a:t>
            </a:r>
            <a:r>
              <a:rPr sz="2800" spc="-139" dirty="0">
                <a:solidFill>
                  <a:srgbClr val="1F3863"/>
                </a:solidFill>
                <a:latin typeface="Arial"/>
                <a:cs typeface="Arial"/>
              </a:rPr>
              <a:t> </a:t>
            </a:r>
            <a:r>
              <a:rPr sz="2800" spc="72" dirty="0">
                <a:solidFill>
                  <a:srgbClr val="1F3863"/>
                </a:solidFill>
                <a:latin typeface="Arial"/>
                <a:cs typeface="Arial"/>
              </a:rPr>
              <a:t>C</a:t>
            </a:r>
            <a:r>
              <a:rPr sz="2800" spc="139" dirty="0">
                <a:solidFill>
                  <a:srgbClr val="1F3863"/>
                </a:solidFill>
                <a:latin typeface="Arial"/>
                <a:cs typeface="Arial"/>
              </a:rPr>
              <a:t>o</a:t>
            </a:r>
            <a:r>
              <a:rPr sz="2800" dirty="0">
                <a:solidFill>
                  <a:srgbClr val="1F3863"/>
                </a:solidFill>
                <a:latin typeface="Arial"/>
                <a:cs typeface="Arial"/>
              </a:rPr>
              <a:t>v</a:t>
            </a:r>
            <a:r>
              <a:rPr sz="2800" spc="-25" dirty="0">
                <a:solidFill>
                  <a:srgbClr val="1F3863"/>
                </a:solidFill>
                <a:latin typeface="Arial"/>
                <a:cs typeface="Arial"/>
              </a:rPr>
              <a:t>i</a:t>
            </a:r>
            <a:r>
              <a:rPr sz="2800" spc="45" dirty="0">
                <a:solidFill>
                  <a:srgbClr val="1F3863"/>
                </a:solidFill>
                <a:latin typeface="Arial"/>
                <a:cs typeface="Arial"/>
              </a:rPr>
              <a:t>d</a:t>
            </a:r>
            <a:r>
              <a:rPr sz="2800" dirty="0">
                <a:solidFill>
                  <a:srgbClr val="1F3863"/>
                </a:solidFill>
                <a:latin typeface="Arial"/>
                <a:cs typeface="Arial"/>
              </a:rPr>
              <a:t>)</a:t>
            </a:r>
            <a:r>
              <a:rPr sz="2800" spc="-305" dirty="0">
                <a:solidFill>
                  <a:srgbClr val="1F3863"/>
                </a:solidFill>
                <a:latin typeface="Arial"/>
                <a:cs typeface="Arial"/>
              </a:rPr>
              <a:t> </a:t>
            </a:r>
            <a:r>
              <a:rPr sz="2800" spc="59" dirty="0">
                <a:solidFill>
                  <a:srgbClr val="1F3863"/>
                </a:solidFill>
                <a:latin typeface="Arial"/>
                <a:cs typeface="Arial"/>
              </a:rPr>
              <a:t>m</a:t>
            </a:r>
            <a:r>
              <a:rPr sz="2800" spc="139" dirty="0">
                <a:solidFill>
                  <a:srgbClr val="1F3863"/>
                </a:solidFill>
                <a:latin typeface="Arial"/>
                <a:cs typeface="Arial"/>
              </a:rPr>
              <a:t>a</a:t>
            </a:r>
            <a:r>
              <a:rPr sz="2800" spc="100" dirty="0">
                <a:solidFill>
                  <a:srgbClr val="1F3863"/>
                </a:solidFill>
                <a:latin typeface="Arial"/>
                <a:cs typeface="Arial"/>
              </a:rPr>
              <a:t>s</a:t>
            </a:r>
            <a:r>
              <a:rPr sz="2800" spc="-19" dirty="0">
                <a:solidFill>
                  <a:srgbClr val="1F3863"/>
                </a:solidFill>
                <a:latin typeface="Arial"/>
                <a:cs typeface="Arial"/>
              </a:rPr>
              <a:t>i</a:t>
            </a:r>
            <a:r>
              <a:rPr sz="2800" dirty="0">
                <a:solidFill>
                  <a:srgbClr val="1F3863"/>
                </a:solidFill>
                <a:latin typeface="Arial"/>
                <a:cs typeface="Arial"/>
              </a:rPr>
              <a:t>h</a:t>
            </a:r>
            <a:r>
              <a:rPr sz="2800" spc="-239" dirty="0">
                <a:solidFill>
                  <a:srgbClr val="1F3863"/>
                </a:solidFill>
                <a:latin typeface="Arial"/>
                <a:cs typeface="Arial"/>
              </a:rPr>
              <a:t> </a:t>
            </a:r>
            <a:r>
              <a:rPr sz="2800" spc="139" dirty="0">
                <a:solidFill>
                  <a:srgbClr val="1F3863"/>
                </a:solidFill>
                <a:latin typeface="Arial"/>
                <a:cs typeface="Arial"/>
              </a:rPr>
              <a:t>be</a:t>
            </a:r>
            <a:r>
              <a:rPr sz="2800" spc="-19" dirty="0">
                <a:solidFill>
                  <a:srgbClr val="1F3863"/>
                </a:solidFill>
                <a:latin typeface="Arial"/>
                <a:cs typeface="Arial"/>
              </a:rPr>
              <a:t>l</a:t>
            </a:r>
            <a:r>
              <a:rPr sz="2800" spc="39" dirty="0">
                <a:solidFill>
                  <a:srgbClr val="1F3863"/>
                </a:solidFill>
                <a:latin typeface="Arial"/>
                <a:cs typeface="Arial"/>
              </a:rPr>
              <a:t>u</a:t>
            </a:r>
            <a:r>
              <a:rPr sz="2800" dirty="0">
                <a:solidFill>
                  <a:srgbClr val="1F3863"/>
                </a:solidFill>
                <a:latin typeface="Arial"/>
                <a:cs typeface="Arial"/>
              </a:rPr>
              <a:t>m</a:t>
            </a:r>
            <a:r>
              <a:rPr sz="2800" spc="-305" dirty="0">
                <a:solidFill>
                  <a:srgbClr val="1F3863"/>
                </a:solidFill>
                <a:latin typeface="Arial"/>
                <a:cs typeface="Arial"/>
              </a:rPr>
              <a:t> </a:t>
            </a:r>
            <a:r>
              <a:rPr sz="2800" spc="139" dirty="0">
                <a:solidFill>
                  <a:srgbClr val="1F3863"/>
                </a:solidFill>
                <a:latin typeface="Arial"/>
                <a:cs typeface="Arial"/>
              </a:rPr>
              <a:t>op</a:t>
            </a:r>
            <a:r>
              <a:rPr sz="2800" spc="19" dirty="0">
                <a:solidFill>
                  <a:srgbClr val="1F3863"/>
                </a:solidFill>
                <a:latin typeface="Arial"/>
                <a:cs typeface="Arial"/>
              </a:rPr>
              <a:t>t</a:t>
            </a:r>
            <a:r>
              <a:rPr sz="2800" spc="72" dirty="0">
                <a:solidFill>
                  <a:srgbClr val="1F3863"/>
                </a:solidFill>
                <a:latin typeface="Arial"/>
                <a:cs typeface="Arial"/>
              </a:rPr>
              <a:t>i</a:t>
            </a:r>
            <a:r>
              <a:rPr sz="2800" spc="-33" dirty="0">
                <a:solidFill>
                  <a:srgbClr val="1F3863"/>
                </a:solidFill>
                <a:latin typeface="Arial"/>
                <a:cs typeface="Arial"/>
              </a:rPr>
              <a:t>m</a:t>
            </a:r>
            <a:r>
              <a:rPr sz="2800" spc="39" dirty="0">
                <a:solidFill>
                  <a:srgbClr val="1F3863"/>
                </a:solidFill>
                <a:latin typeface="Arial"/>
                <a:cs typeface="Arial"/>
              </a:rPr>
              <a:t>a</a:t>
            </a:r>
            <a:r>
              <a:rPr sz="2800" dirty="0">
                <a:solidFill>
                  <a:srgbClr val="1F3863"/>
                </a:solidFill>
                <a:latin typeface="Arial"/>
                <a:cs typeface="Arial"/>
              </a:rPr>
              <a:t>l</a:t>
            </a:r>
            <a:r>
              <a:rPr sz="2800" spc="-299" dirty="0">
                <a:solidFill>
                  <a:srgbClr val="1F3863"/>
                </a:solidFill>
                <a:latin typeface="Arial"/>
                <a:cs typeface="Arial"/>
              </a:rPr>
              <a:t> </a:t>
            </a:r>
            <a:r>
              <a:rPr sz="2800" spc="139" dirty="0">
                <a:solidFill>
                  <a:srgbClr val="1F3863"/>
                </a:solidFill>
                <a:latin typeface="Arial"/>
                <a:cs typeface="Arial"/>
              </a:rPr>
              <a:t>un</a:t>
            </a:r>
            <a:r>
              <a:rPr sz="2800" spc="19" dirty="0">
                <a:solidFill>
                  <a:srgbClr val="1F3863"/>
                </a:solidFill>
                <a:latin typeface="Arial"/>
                <a:cs typeface="Arial"/>
              </a:rPr>
              <a:t>t</a:t>
            </a:r>
            <a:r>
              <a:rPr sz="2800" spc="-52" dirty="0">
                <a:solidFill>
                  <a:srgbClr val="1F3863"/>
                </a:solidFill>
                <a:latin typeface="Arial"/>
                <a:cs typeface="Arial"/>
              </a:rPr>
              <a:t>u</a:t>
            </a:r>
            <a:r>
              <a:rPr sz="2800" dirty="0">
                <a:solidFill>
                  <a:srgbClr val="1F3863"/>
                </a:solidFill>
                <a:latin typeface="Arial"/>
                <a:cs typeface="Arial"/>
              </a:rPr>
              <a:t>k</a:t>
            </a:r>
            <a:r>
              <a:rPr sz="2800" spc="-272" dirty="0">
                <a:solidFill>
                  <a:srgbClr val="1F3863"/>
                </a:solidFill>
                <a:latin typeface="Arial"/>
                <a:cs typeface="Arial"/>
              </a:rPr>
              <a:t> </a:t>
            </a:r>
            <a:r>
              <a:rPr sz="2800" spc="139" dirty="0">
                <a:solidFill>
                  <a:srgbClr val="1F3863"/>
                </a:solidFill>
                <a:latin typeface="Arial"/>
                <a:cs typeface="Arial"/>
              </a:rPr>
              <a:t>pe</a:t>
            </a:r>
            <a:r>
              <a:rPr sz="2800" spc="59" dirty="0">
                <a:solidFill>
                  <a:srgbClr val="1F3863"/>
                </a:solidFill>
                <a:latin typeface="Arial"/>
                <a:cs typeface="Arial"/>
              </a:rPr>
              <a:t>m</a:t>
            </a:r>
            <a:r>
              <a:rPr sz="2800" spc="39" dirty="0">
                <a:solidFill>
                  <a:srgbClr val="1F3863"/>
                </a:solidFill>
                <a:latin typeface="Arial"/>
                <a:cs typeface="Arial"/>
              </a:rPr>
              <a:t>b</a:t>
            </a:r>
            <a:r>
              <a:rPr sz="2800" spc="-52" dirty="0">
                <a:solidFill>
                  <a:srgbClr val="1F3863"/>
                </a:solidFill>
                <a:latin typeface="Arial"/>
                <a:cs typeface="Arial"/>
              </a:rPr>
              <a:t>e</a:t>
            </a:r>
            <a:r>
              <a:rPr sz="2800" spc="-19" dirty="0">
                <a:solidFill>
                  <a:srgbClr val="1F3863"/>
                </a:solidFill>
                <a:latin typeface="Arial"/>
                <a:cs typeface="Arial"/>
              </a:rPr>
              <a:t>l</a:t>
            </a:r>
            <a:r>
              <a:rPr sz="2800" spc="39" dirty="0">
                <a:solidFill>
                  <a:srgbClr val="1F3863"/>
                </a:solidFill>
                <a:latin typeface="Arial"/>
                <a:cs typeface="Arial"/>
              </a:rPr>
              <a:t>a</a:t>
            </a:r>
            <a:r>
              <a:rPr sz="2800" spc="-19" dirty="0">
                <a:solidFill>
                  <a:srgbClr val="1F3863"/>
                </a:solidFill>
                <a:latin typeface="Arial"/>
                <a:cs typeface="Arial"/>
              </a:rPr>
              <a:t>j</a:t>
            </a:r>
            <a:r>
              <a:rPr sz="2800" spc="39" dirty="0">
                <a:solidFill>
                  <a:srgbClr val="1F3863"/>
                </a:solidFill>
                <a:latin typeface="Arial"/>
                <a:cs typeface="Arial"/>
              </a:rPr>
              <a:t>a</a:t>
            </a:r>
            <a:r>
              <a:rPr sz="2800" spc="-33" dirty="0">
                <a:solidFill>
                  <a:srgbClr val="1F3863"/>
                </a:solidFill>
                <a:latin typeface="Arial"/>
                <a:cs typeface="Arial"/>
              </a:rPr>
              <a:t>r</a:t>
            </a:r>
            <a:r>
              <a:rPr sz="2800" spc="39" dirty="0">
                <a:solidFill>
                  <a:srgbClr val="1F3863"/>
                </a:solidFill>
                <a:latin typeface="Arial"/>
                <a:cs typeface="Arial"/>
              </a:rPr>
              <a:t>a</a:t>
            </a:r>
            <a:r>
              <a:rPr sz="2800" dirty="0">
                <a:solidFill>
                  <a:srgbClr val="1F3863"/>
                </a:solidFill>
                <a:latin typeface="Arial"/>
                <a:cs typeface="Arial"/>
              </a:rPr>
              <a:t>n</a:t>
            </a:r>
            <a:endParaRPr sz="2800">
              <a:latin typeface="Arial"/>
              <a:cs typeface="Arial"/>
            </a:endParaRPr>
          </a:p>
        </p:txBody>
      </p:sp>
      <p:sp>
        <p:nvSpPr>
          <p:cNvPr id="34" name="object 34"/>
          <p:cNvSpPr txBox="1"/>
          <p:nvPr/>
        </p:nvSpPr>
        <p:spPr>
          <a:xfrm>
            <a:off x="7287769" y="1615602"/>
            <a:ext cx="173777" cy="313689"/>
          </a:xfrm>
          <a:prstGeom prst="rect">
            <a:avLst/>
          </a:prstGeom>
        </p:spPr>
        <p:txBody>
          <a:bodyPr wrap="square" lIns="0" tIns="0" rIns="0" bIns="0" rtlCol="0">
            <a:noAutofit/>
          </a:bodyPr>
          <a:lstStyle/>
          <a:p>
            <a:pPr marL="16933">
              <a:lnSpc>
                <a:spcPts val="2385"/>
              </a:lnSpc>
              <a:spcBef>
                <a:spcPts val="119"/>
              </a:spcBef>
            </a:pPr>
            <a:r>
              <a:rPr sz="2200" dirty="0">
                <a:solidFill>
                  <a:srgbClr val="FFFFFF"/>
                </a:solidFill>
                <a:latin typeface="Arial"/>
                <a:cs typeface="Arial"/>
              </a:rPr>
              <a:t>•</a:t>
            </a:r>
            <a:endParaRPr sz="2200">
              <a:latin typeface="Arial"/>
              <a:cs typeface="Arial"/>
            </a:endParaRPr>
          </a:p>
        </p:txBody>
      </p:sp>
      <p:sp>
        <p:nvSpPr>
          <p:cNvPr id="33" name="object 33"/>
          <p:cNvSpPr txBox="1"/>
          <p:nvPr/>
        </p:nvSpPr>
        <p:spPr>
          <a:xfrm>
            <a:off x="7631007" y="1632479"/>
            <a:ext cx="4070699" cy="3914563"/>
          </a:xfrm>
          <a:prstGeom prst="rect">
            <a:avLst/>
          </a:prstGeom>
        </p:spPr>
        <p:txBody>
          <a:bodyPr wrap="square" lIns="0" tIns="0" rIns="0" bIns="0" rtlCol="0">
            <a:noAutofit/>
          </a:bodyPr>
          <a:lstStyle/>
          <a:p>
            <a:pPr marL="16933" marR="24923">
              <a:lnSpc>
                <a:spcPts val="2373"/>
              </a:lnSpc>
              <a:spcBef>
                <a:spcPts val="119"/>
              </a:spcBef>
            </a:pPr>
            <a:r>
              <a:rPr sz="3300" b="1" spc="25" baseline="3309" dirty="0">
                <a:solidFill>
                  <a:srgbClr val="FFFFFF"/>
                </a:solidFill>
                <a:latin typeface="Calibri"/>
                <a:cs typeface="Calibri"/>
              </a:rPr>
              <a:t>P</a:t>
            </a:r>
            <a:r>
              <a:rPr sz="3300" b="1" spc="-5" baseline="3309" dirty="0">
                <a:solidFill>
                  <a:srgbClr val="FFFFFF"/>
                </a:solidFill>
                <a:latin typeface="Calibri"/>
                <a:cs typeface="Calibri"/>
              </a:rPr>
              <a:t>e</a:t>
            </a:r>
            <a:r>
              <a:rPr sz="3300" b="1" spc="12" baseline="3309" dirty="0">
                <a:solidFill>
                  <a:srgbClr val="FFFFFF"/>
                </a:solidFill>
                <a:latin typeface="Calibri"/>
                <a:cs typeface="Calibri"/>
              </a:rPr>
              <a:t>n</a:t>
            </a:r>
            <a:r>
              <a:rPr sz="3300" b="1" spc="-45" baseline="3309" dirty="0">
                <a:solidFill>
                  <a:srgbClr val="FFFFFF"/>
                </a:solidFill>
                <a:latin typeface="Calibri"/>
                <a:cs typeface="Calibri"/>
              </a:rPr>
              <a:t>gg</a:t>
            </a:r>
            <a:r>
              <a:rPr sz="3300" b="1" spc="12" baseline="3309" dirty="0">
                <a:solidFill>
                  <a:srgbClr val="FFFFFF"/>
                </a:solidFill>
                <a:latin typeface="Calibri"/>
                <a:cs typeface="Calibri"/>
              </a:rPr>
              <a:t>un</a:t>
            </a:r>
            <a:r>
              <a:rPr sz="3300" b="1" spc="5" baseline="3309" dirty="0">
                <a:solidFill>
                  <a:srgbClr val="FFFFFF"/>
                </a:solidFill>
                <a:latin typeface="Calibri"/>
                <a:cs typeface="Calibri"/>
              </a:rPr>
              <a:t>aa</a:t>
            </a:r>
            <a:r>
              <a:rPr sz="3300" b="1" baseline="3309" dirty="0">
                <a:solidFill>
                  <a:srgbClr val="FFFFFF"/>
                </a:solidFill>
                <a:latin typeface="Calibri"/>
                <a:cs typeface="Calibri"/>
              </a:rPr>
              <a:t>n</a:t>
            </a:r>
            <a:r>
              <a:rPr sz="3300" b="1" spc="-79" baseline="3309" dirty="0">
                <a:solidFill>
                  <a:srgbClr val="FFFFFF"/>
                </a:solidFill>
                <a:latin typeface="Calibri"/>
                <a:cs typeface="Calibri"/>
              </a:rPr>
              <a:t> </a:t>
            </a:r>
            <a:r>
              <a:rPr sz="3300" b="1" spc="5" baseline="3309" dirty="0">
                <a:solidFill>
                  <a:srgbClr val="FFFFFF"/>
                </a:solidFill>
                <a:latin typeface="Calibri"/>
                <a:cs typeface="Calibri"/>
              </a:rPr>
              <a:t>I</a:t>
            </a:r>
            <a:r>
              <a:rPr sz="3300" b="1" spc="12" baseline="3309" dirty="0">
                <a:solidFill>
                  <a:srgbClr val="FFFFFF"/>
                </a:solidFill>
                <a:latin typeface="Calibri"/>
                <a:cs typeface="Calibri"/>
              </a:rPr>
              <a:t>n</a:t>
            </a:r>
            <a:r>
              <a:rPr sz="3300" b="1" spc="33" baseline="3309" dirty="0">
                <a:solidFill>
                  <a:srgbClr val="FFFFFF"/>
                </a:solidFill>
                <a:latin typeface="Calibri"/>
                <a:cs typeface="Calibri"/>
              </a:rPr>
              <a:t>t</a:t>
            </a:r>
            <a:r>
              <a:rPr sz="3300" b="1" spc="-5" baseline="3309" dirty="0">
                <a:solidFill>
                  <a:srgbClr val="FFFFFF"/>
                </a:solidFill>
                <a:latin typeface="Calibri"/>
                <a:cs typeface="Calibri"/>
              </a:rPr>
              <a:t>e</a:t>
            </a:r>
            <a:r>
              <a:rPr sz="3300" b="1" spc="12" baseline="3309" dirty="0">
                <a:solidFill>
                  <a:srgbClr val="FFFFFF"/>
                </a:solidFill>
                <a:latin typeface="Calibri"/>
                <a:cs typeface="Calibri"/>
              </a:rPr>
              <a:t>rn</a:t>
            </a:r>
            <a:r>
              <a:rPr sz="3300" b="1" spc="-5" baseline="3309" dirty="0">
                <a:solidFill>
                  <a:srgbClr val="FFFFFF"/>
                </a:solidFill>
                <a:latin typeface="Calibri"/>
                <a:cs typeface="Calibri"/>
              </a:rPr>
              <a:t>e</a:t>
            </a:r>
            <a:r>
              <a:rPr sz="3300" b="1" baseline="3309" dirty="0">
                <a:solidFill>
                  <a:srgbClr val="FFFFFF"/>
                </a:solidFill>
                <a:latin typeface="Calibri"/>
                <a:cs typeface="Calibri"/>
              </a:rPr>
              <a:t>t</a:t>
            </a:r>
            <a:r>
              <a:rPr sz="3300" b="1" spc="-59" baseline="3309" dirty="0">
                <a:solidFill>
                  <a:srgbClr val="FFFFFF"/>
                </a:solidFill>
                <a:latin typeface="Calibri"/>
                <a:cs typeface="Calibri"/>
              </a:rPr>
              <a:t> </a:t>
            </a:r>
            <a:r>
              <a:rPr sz="3300" b="1" spc="12" baseline="3309" dirty="0">
                <a:solidFill>
                  <a:srgbClr val="FFFFFF"/>
                </a:solidFill>
                <a:latin typeface="Calibri"/>
                <a:cs typeface="Calibri"/>
              </a:rPr>
              <a:t>o</a:t>
            </a:r>
            <a:r>
              <a:rPr sz="3300" b="1" spc="-39" baseline="3309" dirty="0">
                <a:solidFill>
                  <a:srgbClr val="FFFFFF"/>
                </a:solidFill>
                <a:latin typeface="Calibri"/>
                <a:cs typeface="Calibri"/>
              </a:rPr>
              <a:t>l</a:t>
            </a:r>
            <a:r>
              <a:rPr sz="3300" b="1" spc="-5" baseline="3309" dirty="0">
                <a:solidFill>
                  <a:srgbClr val="FFFFFF"/>
                </a:solidFill>
                <a:latin typeface="Calibri"/>
                <a:cs typeface="Calibri"/>
              </a:rPr>
              <a:t>e</a:t>
            </a:r>
            <a:r>
              <a:rPr sz="3300" b="1" baseline="3309" dirty="0">
                <a:solidFill>
                  <a:srgbClr val="FFFFFF"/>
                </a:solidFill>
                <a:latin typeface="Calibri"/>
                <a:cs typeface="Calibri"/>
              </a:rPr>
              <a:t>h</a:t>
            </a:r>
            <a:r>
              <a:rPr sz="3300" b="1" spc="19" baseline="3309" dirty="0">
                <a:solidFill>
                  <a:srgbClr val="FFFFFF"/>
                </a:solidFill>
                <a:latin typeface="Calibri"/>
                <a:cs typeface="Calibri"/>
              </a:rPr>
              <a:t> </a:t>
            </a:r>
            <a:r>
              <a:rPr sz="3300" b="1" spc="25" baseline="3309" dirty="0">
                <a:solidFill>
                  <a:srgbClr val="FFFFFF"/>
                </a:solidFill>
                <a:latin typeface="Calibri"/>
                <a:cs typeface="Calibri"/>
              </a:rPr>
              <a:t>P</a:t>
            </a:r>
            <a:r>
              <a:rPr sz="3300" b="1" spc="-5" baseline="3309" dirty="0">
                <a:solidFill>
                  <a:srgbClr val="FFFFFF"/>
                </a:solidFill>
                <a:latin typeface="Calibri"/>
                <a:cs typeface="Calibri"/>
              </a:rPr>
              <a:t>e</a:t>
            </a:r>
            <a:r>
              <a:rPr sz="3300" b="1" spc="-39" baseline="3309" dirty="0">
                <a:solidFill>
                  <a:srgbClr val="FFFFFF"/>
                </a:solidFill>
                <a:latin typeface="Calibri"/>
                <a:cs typeface="Calibri"/>
              </a:rPr>
              <a:t>l</a:t>
            </a:r>
            <a:r>
              <a:rPr sz="3300" b="1" spc="5" baseline="3309" dirty="0">
                <a:solidFill>
                  <a:srgbClr val="FFFFFF"/>
                </a:solidFill>
                <a:latin typeface="Calibri"/>
                <a:cs typeface="Calibri"/>
              </a:rPr>
              <a:t>a</a:t>
            </a:r>
            <a:r>
              <a:rPr sz="3300" b="1" spc="33" baseline="3309" dirty="0">
                <a:solidFill>
                  <a:srgbClr val="FFFFFF"/>
                </a:solidFill>
                <a:latin typeface="Calibri"/>
                <a:cs typeface="Calibri"/>
              </a:rPr>
              <a:t>j</a:t>
            </a:r>
            <a:r>
              <a:rPr sz="3300" b="1" spc="5" baseline="3309" dirty="0">
                <a:solidFill>
                  <a:srgbClr val="FFFFFF"/>
                </a:solidFill>
                <a:latin typeface="Calibri"/>
                <a:cs typeface="Calibri"/>
              </a:rPr>
              <a:t>a</a:t>
            </a:r>
            <a:r>
              <a:rPr sz="3300" b="1" baseline="3309" dirty="0">
                <a:solidFill>
                  <a:srgbClr val="FFFFFF"/>
                </a:solidFill>
                <a:latin typeface="Calibri"/>
                <a:cs typeface="Calibri"/>
              </a:rPr>
              <a:t>r</a:t>
            </a:r>
            <a:endParaRPr sz="2200">
              <a:latin typeface="Calibri"/>
              <a:cs typeface="Calibri"/>
            </a:endParaRPr>
          </a:p>
          <a:p>
            <a:pPr marL="16933" marR="24923">
              <a:lnSpc>
                <a:spcPts val="2607"/>
              </a:lnSpc>
              <a:spcBef>
                <a:spcPts val="11"/>
              </a:spcBef>
            </a:pPr>
            <a:r>
              <a:rPr sz="3300" b="1" spc="25" baseline="1654" dirty="0">
                <a:solidFill>
                  <a:srgbClr val="FFFFFF"/>
                </a:solidFill>
                <a:latin typeface="Calibri"/>
                <a:cs typeface="Calibri"/>
              </a:rPr>
              <a:t>P</a:t>
            </a:r>
            <a:r>
              <a:rPr sz="3300" b="1" spc="-12" baseline="1654" dirty="0">
                <a:solidFill>
                  <a:srgbClr val="FFFFFF"/>
                </a:solidFill>
                <a:latin typeface="Calibri"/>
                <a:cs typeface="Calibri"/>
              </a:rPr>
              <a:t>e</a:t>
            </a:r>
            <a:r>
              <a:rPr sz="3300" b="1" spc="12" baseline="1654" dirty="0">
                <a:solidFill>
                  <a:srgbClr val="FFFFFF"/>
                </a:solidFill>
                <a:latin typeface="Calibri"/>
                <a:cs typeface="Calibri"/>
              </a:rPr>
              <a:t>nd</a:t>
            </a:r>
            <a:r>
              <a:rPr sz="3300" b="1" spc="-39" baseline="1654" dirty="0">
                <a:solidFill>
                  <a:srgbClr val="FFFFFF"/>
                </a:solidFill>
                <a:latin typeface="Calibri"/>
                <a:cs typeface="Calibri"/>
              </a:rPr>
              <a:t>i</a:t>
            </a:r>
            <a:r>
              <a:rPr sz="3300" b="1" spc="12" baseline="1654" dirty="0">
                <a:solidFill>
                  <a:srgbClr val="FFFFFF"/>
                </a:solidFill>
                <a:latin typeface="Calibri"/>
                <a:cs typeface="Calibri"/>
              </a:rPr>
              <a:t>d</a:t>
            </a:r>
            <a:r>
              <a:rPr sz="3300" b="1" spc="-39" baseline="1654" dirty="0">
                <a:solidFill>
                  <a:srgbClr val="FFFFFF"/>
                </a:solidFill>
                <a:latin typeface="Calibri"/>
                <a:cs typeface="Calibri"/>
              </a:rPr>
              <a:t>i</a:t>
            </a:r>
            <a:r>
              <a:rPr sz="3300" b="1" spc="39" baseline="1654" dirty="0">
                <a:solidFill>
                  <a:srgbClr val="FFFFFF"/>
                </a:solidFill>
                <a:latin typeface="Calibri"/>
                <a:cs typeface="Calibri"/>
              </a:rPr>
              <a:t>k</a:t>
            </a:r>
            <a:r>
              <a:rPr sz="3300" b="1" spc="5" baseline="1654" dirty="0">
                <a:solidFill>
                  <a:srgbClr val="FFFFFF"/>
                </a:solidFill>
                <a:latin typeface="Calibri"/>
                <a:cs typeface="Calibri"/>
              </a:rPr>
              <a:t>a</a:t>
            </a:r>
            <a:r>
              <a:rPr sz="3300" b="1" baseline="1654" dirty="0">
                <a:solidFill>
                  <a:srgbClr val="FFFFFF"/>
                </a:solidFill>
                <a:latin typeface="Calibri"/>
                <a:cs typeface="Calibri"/>
              </a:rPr>
              <a:t>n</a:t>
            </a:r>
            <a:r>
              <a:rPr sz="3300" b="1" spc="-179" baseline="1654" dirty="0">
                <a:solidFill>
                  <a:srgbClr val="FFFFFF"/>
                </a:solidFill>
                <a:latin typeface="Calibri"/>
                <a:cs typeface="Calibri"/>
              </a:rPr>
              <a:t> </a:t>
            </a:r>
            <a:r>
              <a:rPr sz="3300" b="1" spc="5" baseline="1654" dirty="0">
                <a:solidFill>
                  <a:srgbClr val="FFFFFF"/>
                </a:solidFill>
                <a:latin typeface="Calibri"/>
                <a:cs typeface="Calibri"/>
              </a:rPr>
              <a:t>T</a:t>
            </a:r>
            <a:r>
              <a:rPr sz="3300" b="1" spc="-39" baseline="1654" dirty="0">
                <a:solidFill>
                  <a:srgbClr val="FFFFFF"/>
                </a:solidFill>
                <a:latin typeface="Calibri"/>
                <a:cs typeface="Calibri"/>
              </a:rPr>
              <a:t>i</a:t>
            </a:r>
            <a:r>
              <a:rPr sz="3300" b="1" spc="12" baseline="1654" dirty="0">
                <a:solidFill>
                  <a:srgbClr val="FFFFFF"/>
                </a:solidFill>
                <a:latin typeface="Calibri"/>
                <a:cs typeface="Calibri"/>
              </a:rPr>
              <a:t>n</a:t>
            </a:r>
            <a:r>
              <a:rPr sz="3300" b="1" spc="-45" baseline="1654" dirty="0">
                <a:solidFill>
                  <a:srgbClr val="FFFFFF"/>
                </a:solidFill>
                <a:latin typeface="Calibri"/>
                <a:cs typeface="Calibri"/>
              </a:rPr>
              <a:t>gg</a:t>
            </a:r>
            <a:r>
              <a:rPr sz="3300" b="1" baseline="1654" dirty="0">
                <a:solidFill>
                  <a:srgbClr val="FFFFFF"/>
                </a:solidFill>
                <a:latin typeface="Calibri"/>
                <a:cs typeface="Calibri"/>
              </a:rPr>
              <a:t>i</a:t>
            </a:r>
            <a:r>
              <a:rPr sz="3300" b="1" spc="159" baseline="1654" dirty="0">
                <a:solidFill>
                  <a:srgbClr val="FFFFFF"/>
                </a:solidFill>
                <a:latin typeface="Calibri"/>
                <a:cs typeface="Calibri"/>
              </a:rPr>
              <a:t> </a:t>
            </a:r>
            <a:r>
              <a:rPr sz="3300" b="1" spc="33" baseline="1654" dirty="0">
                <a:solidFill>
                  <a:srgbClr val="FFFFFF"/>
                </a:solidFill>
                <a:latin typeface="Calibri"/>
                <a:cs typeface="Calibri"/>
              </a:rPr>
              <a:t>t</a:t>
            </a:r>
            <a:r>
              <a:rPr sz="3300" b="1" spc="-12" baseline="1654" dirty="0">
                <a:solidFill>
                  <a:srgbClr val="FFFFFF"/>
                </a:solidFill>
                <a:latin typeface="Calibri"/>
                <a:cs typeface="Calibri"/>
              </a:rPr>
              <a:t>e</a:t>
            </a:r>
            <a:r>
              <a:rPr sz="3300" b="1" spc="12" baseline="1654" dirty="0">
                <a:solidFill>
                  <a:srgbClr val="FFFFFF"/>
                </a:solidFill>
                <a:latin typeface="Calibri"/>
                <a:cs typeface="Calibri"/>
              </a:rPr>
              <a:t>rn</a:t>
            </a:r>
            <a:r>
              <a:rPr sz="3300" b="1" spc="-45" baseline="1654" dirty="0">
                <a:solidFill>
                  <a:srgbClr val="FFFFFF"/>
                </a:solidFill>
                <a:latin typeface="Calibri"/>
                <a:cs typeface="Calibri"/>
              </a:rPr>
              <a:t>y</a:t>
            </a:r>
            <a:r>
              <a:rPr sz="3300" b="1" spc="5" baseline="1654" dirty="0">
                <a:solidFill>
                  <a:srgbClr val="FFFFFF"/>
                </a:solidFill>
                <a:latin typeface="Calibri"/>
                <a:cs typeface="Calibri"/>
              </a:rPr>
              <a:t>a</a:t>
            </a:r>
            <a:r>
              <a:rPr sz="3300" b="1" spc="33" baseline="1654" dirty="0">
                <a:solidFill>
                  <a:srgbClr val="FFFFFF"/>
                </a:solidFill>
                <a:latin typeface="Calibri"/>
                <a:cs typeface="Calibri"/>
              </a:rPr>
              <a:t>t</a:t>
            </a:r>
            <a:r>
              <a:rPr sz="3300" b="1" baseline="1654" dirty="0">
                <a:solidFill>
                  <a:srgbClr val="FFFFFF"/>
                </a:solidFill>
                <a:latin typeface="Calibri"/>
                <a:cs typeface="Calibri"/>
              </a:rPr>
              <a:t>a</a:t>
            </a:r>
            <a:r>
              <a:rPr sz="3300" b="1" spc="-185" baseline="1654" dirty="0">
                <a:solidFill>
                  <a:srgbClr val="FFFFFF"/>
                </a:solidFill>
                <a:latin typeface="Calibri"/>
                <a:cs typeface="Calibri"/>
              </a:rPr>
              <a:t> </a:t>
            </a:r>
            <a:r>
              <a:rPr sz="3300" b="1" baseline="1654" dirty="0">
                <a:solidFill>
                  <a:srgbClr val="FFFFFF"/>
                </a:solidFill>
                <a:latin typeface="Calibri"/>
                <a:cs typeface="Calibri"/>
              </a:rPr>
              <a:t>m</a:t>
            </a:r>
            <a:r>
              <a:rPr sz="3300" b="1" spc="12" baseline="1654" dirty="0">
                <a:solidFill>
                  <a:srgbClr val="FFFFFF"/>
                </a:solidFill>
                <a:latin typeface="Calibri"/>
                <a:cs typeface="Calibri"/>
              </a:rPr>
              <a:t>a</a:t>
            </a:r>
            <a:r>
              <a:rPr sz="3300" b="1" spc="19" baseline="1654" dirty="0">
                <a:solidFill>
                  <a:srgbClr val="FFFFFF"/>
                </a:solidFill>
                <a:latin typeface="Calibri"/>
                <a:cs typeface="Calibri"/>
              </a:rPr>
              <a:t>s</a:t>
            </a:r>
            <a:r>
              <a:rPr sz="3300" b="1" spc="-39" baseline="1654" dirty="0">
                <a:solidFill>
                  <a:srgbClr val="FFFFFF"/>
                </a:solidFill>
                <a:latin typeface="Calibri"/>
                <a:cs typeface="Calibri"/>
              </a:rPr>
              <a:t>i</a:t>
            </a:r>
            <a:r>
              <a:rPr sz="3300" b="1" baseline="1654" dirty="0">
                <a:solidFill>
                  <a:srgbClr val="FFFFFF"/>
                </a:solidFill>
                <a:latin typeface="Calibri"/>
                <a:cs typeface="Calibri"/>
              </a:rPr>
              <a:t>h</a:t>
            </a:r>
            <a:endParaRPr sz="2200">
              <a:latin typeface="Calibri"/>
              <a:cs typeface="Calibri"/>
            </a:endParaRPr>
          </a:p>
          <a:p>
            <a:pPr marL="16933" marR="24923">
              <a:lnSpc>
                <a:spcPts val="2607"/>
              </a:lnSpc>
            </a:pPr>
            <a:r>
              <a:rPr sz="3300" b="1" spc="12" baseline="1654" dirty="0">
                <a:solidFill>
                  <a:srgbClr val="FFFFFF"/>
                </a:solidFill>
                <a:latin typeface="Calibri"/>
                <a:cs typeface="Calibri"/>
              </a:rPr>
              <a:t>d</a:t>
            </a:r>
            <a:r>
              <a:rPr sz="3300" b="1" spc="-39" baseline="1654" dirty="0">
                <a:solidFill>
                  <a:srgbClr val="FFFFFF"/>
                </a:solidFill>
                <a:latin typeface="Calibri"/>
                <a:cs typeface="Calibri"/>
              </a:rPr>
              <a:t>i</a:t>
            </a:r>
            <a:r>
              <a:rPr sz="3300" b="1" spc="12" baseline="1654" dirty="0">
                <a:solidFill>
                  <a:srgbClr val="FFFFFF"/>
                </a:solidFill>
                <a:latin typeface="Calibri"/>
                <a:cs typeface="Calibri"/>
              </a:rPr>
              <a:t>do</a:t>
            </a:r>
            <a:r>
              <a:rPr sz="3300" b="1" spc="5" baseline="1654" dirty="0">
                <a:solidFill>
                  <a:srgbClr val="FFFFFF"/>
                </a:solidFill>
                <a:latin typeface="Calibri"/>
                <a:cs typeface="Calibri"/>
              </a:rPr>
              <a:t>m</a:t>
            </a:r>
            <a:r>
              <a:rPr sz="3300" b="1" spc="-39" baseline="1654" dirty="0">
                <a:solidFill>
                  <a:srgbClr val="FFFFFF"/>
                </a:solidFill>
                <a:latin typeface="Calibri"/>
                <a:cs typeface="Calibri"/>
              </a:rPr>
              <a:t>i</a:t>
            </a:r>
            <a:r>
              <a:rPr sz="3300" b="1" spc="12" baseline="1654" dirty="0">
                <a:solidFill>
                  <a:srgbClr val="FFFFFF"/>
                </a:solidFill>
                <a:latin typeface="Calibri"/>
                <a:cs typeface="Calibri"/>
              </a:rPr>
              <a:t>n</a:t>
            </a:r>
            <a:r>
              <a:rPr sz="3300" b="1" spc="5" baseline="1654" dirty="0">
                <a:solidFill>
                  <a:srgbClr val="FFFFFF"/>
                </a:solidFill>
                <a:latin typeface="Calibri"/>
                <a:cs typeface="Calibri"/>
              </a:rPr>
              <a:t>a</a:t>
            </a:r>
            <a:r>
              <a:rPr sz="3300" b="1" spc="19" baseline="1654" dirty="0">
                <a:solidFill>
                  <a:srgbClr val="FFFFFF"/>
                </a:solidFill>
                <a:latin typeface="Calibri"/>
                <a:cs typeface="Calibri"/>
              </a:rPr>
              <a:t>s</a:t>
            </a:r>
            <a:r>
              <a:rPr sz="3300" b="1" baseline="1654" dirty="0">
                <a:solidFill>
                  <a:srgbClr val="FFFFFF"/>
                </a:solidFill>
                <a:latin typeface="Calibri"/>
                <a:cs typeface="Calibri"/>
              </a:rPr>
              <a:t>i</a:t>
            </a:r>
            <a:r>
              <a:rPr sz="3300" b="1" spc="-39" baseline="1654" dirty="0">
                <a:solidFill>
                  <a:srgbClr val="FFFFFF"/>
                </a:solidFill>
                <a:latin typeface="Calibri"/>
                <a:cs typeface="Calibri"/>
              </a:rPr>
              <a:t> </a:t>
            </a:r>
            <a:r>
              <a:rPr sz="3300" b="1" spc="-25" baseline="1654" dirty="0">
                <a:solidFill>
                  <a:srgbClr val="FFFFFF"/>
                </a:solidFill>
                <a:latin typeface="Calibri"/>
                <a:cs typeface="Calibri"/>
              </a:rPr>
              <a:t>M</a:t>
            </a:r>
            <a:r>
              <a:rPr sz="3300" b="1" spc="-5" baseline="1654" dirty="0">
                <a:solidFill>
                  <a:srgbClr val="FFFFFF"/>
                </a:solidFill>
                <a:latin typeface="Calibri"/>
                <a:cs typeface="Calibri"/>
              </a:rPr>
              <a:t>e</a:t>
            </a:r>
            <a:r>
              <a:rPr sz="3300" b="1" spc="12" baseline="1654" dirty="0">
                <a:solidFill>
                  <a:srgbClr val="FFFFFF"/>
                </a:solidFill>
                <a:latin typeface="Calibri"/>
                <a:cs typeface="Calibri"/>
              </a:rPr>
              <a:t>d</a:t>
            </a:r>
            <a:r>
              <a:rPr sz="3300" b="1" spc="-39" baseline="1654" dirty="0">
                <a:solidFill>
                  <a:srgbClr val="FFFFFF"/>
                </a:solidFill>
                <a:latin typeface="Calibri"/>
                <a:cs typeface="Calibri"/>
              </a:rPr>
              <a:t>i</a:t>
            </a:r>
            <a:r>
              <a:rPr sz="3300" b="1" baseline="1654" dirty="0">
                <a:solidFill>
                  <a:srgbClr val="FFFFFF"/>
                </a:solidFill>
                <a:latin typeface="Calibri"/>
                <a:cs typeface="Calibri"/>
              </a:rPr>
              <a:t>a</a:t>
            </a:r>
            <a:r>
              <a:rPr sz="3300" b="1" spc="12" baseline="1654" dirty="0">
                <a:solidFill>
                  <a:srgbClr val="FFFFFF"/>
                </a:solidFill>
                <a:latin typeface="Calibri"/>
                <a:cs typeface="Calibri"/>
              </a:rPr>
              <a:t> </a:t>
            </a:r>
            <a:r>
              <a:rPr sz="3300" b="1" spc="-39" baseline="1654" dirty="0">
                <a:solidFill>
                  <a:srgbClr val="FFFFFF"/>
                </a:solidFill>
                <a:latin typeface="Calibri"/>
                <a:cs typeface="Calibri"/>
              </a:rPr>
              <a:t>S</a:t>
            </a:r>
            <a:r>
              <a:rPr sz="3300" b="1" spc="12" baseline="1654" dirty="0">
                <a:solidFill>
                  <a:srgbClr val="FFFFFF"/>
                </a:solidFill>
                <a:latin typeface="Calibri"/>
                <a:cs typeface="Calibri"/>
              </a:rPr>
              <a:t>o</a:t>
            </a:r>
            <a:r>
              <a:rPr sz="3300" b="1" spc="19" baseline="1654" dirty="0">
                <a:solidFill>
                  <a:srgbClr val="FFFFFF"/>
                </a:solidFill>
                <a:latin typeface="Calibri"/>
                <a:cs typeface="Calibri"/>
              </a:rPr>
              <a:t>s</a:t>
            </a:r>
            <a:r>
              <a:rPr sz="3300" b="1" spc="-39" baseline="1654" dirty="0">
                <a:solidFill>
                  <a:srgbClr val="FFFFFF"/>
                </a:solidFill>
                <a:latin typeface="Calibri"/>
                <a:cs typeface="Calibri"/>
              </a:rPr>
              <a:t>i</a:t>
            </a:r>
            <a:r>
              <a:rPr sz="3300" b="1" spc="5" baseline="1654" dirty="0">
                <a:solidFill>
                  <a:srgbClr val="FFFFFF"/>
                </a:solidFill>
                <a:latin typeface="Calibri"/>
                <a:cs typeface="Calibri"/>
              </a:rPr>
              <a:t>a</a:t>
            </a:r>
            <a:r>
              <a:rPr sz="3300" b="1" spc="-39" baseline="1654" dirty="0">
                <a:solidFill>
                  <a:srgbClr val="FFFFFF"/>
                </a:solidFill>
                <a:latin typeface="Calibri"/>
                <a:cs typeface="Calibri"/>
              </a:rPr>
              <a:t>l</a:t>
            </a:r>
            <a:r>
              <a:rPr sz="3300" b="1" baseline="1654" dirty="0">
                <a:solidFill>
                  <a:srgbClr val="FFFFFF"/>
                </a:solidFill>
                <a:latin typeface="Calibri"/>
                <a:cs typeface="Calibri"/>
              </a:rPr>
              <a:t>,</a:t>
            </a:r>
            <a:r>
              <a:rPr sz="3300" b="1" spc="25" baseline="1654" dirty="0">
                <a:solidFill>
                  <a:srgbClr val="FFFFFF"/>
                </a:solidFill>
                <a:latin typeface="Calibri"/>
                <a:cs typeface="Calibri"/>
              </a:rPr>
              <a:t> </a:t>
            </a:r>
            <a:r>
              <a:rPr sz="3300" b="1" spc="5" baseline="1654" dirty="0">
                <a:solidFill>
                  <a:srgbClr val="FFFFFF"/>
                </a:solidFill>
                <a:latin typeface="Calibri"/>
                <a:cs typeface="Calibri"/>
              </a:rPr>
              <a:t>H</a:t>
            </a:r>
            <a:r>
              <a:rPr sz="3300" b="1" spc="-39" baseline="1654" dirty="0">
                <a:solidFill>
                  <a:srgbClr val="FFFFFF"/>
                </a:solidFill>
                <a:latin typeface="Calibri"/>
                <a:cs typeface="Calibri"/>
              </a:rPr>
              <a:t>i</a:t>
            </a:r>
            <a:r>
              <a:rPr sz="3300" b="1" spc="12" baseline="1654" dirty="0">
                <a:solidFill>
                  <a:srgbClr val="FFFFFF"/>
                </a:solidFill>
                <a:latin typeface="Calibri"/>
                <a:cs typeface="Calibri"/>
              </a:rPr>
              <a:t>bur</a:t>
            </a:r>
            <a:r>
              <a:rPr sz="3300" b="1" spc="5" baseline="1654" dirty="0">
                <a:solidFill>
                  <a:srgbClr val="FFFFFF"/>
                </a:solidFill>
                <a:latin typeface="Calibri"/>
                <a:cs typeface="Calibri"/>
              </a:rPr>
              <a:t>a</a:t>
            </a:r>
            <a:r>
              <a:rPr sz="3300" b="1" baseline="1654" dirty="0">
                <a:solidFill>
                  <a:srgbClr val="FFFFFF"/>
                </a:solidFill>
                <a:latin typeface="Calibri"/>
                <a:cs typeface="Calibri"/>
              </a:rPr>
              <a:t>n</a:t>
            </a:r>
            <a:endParaRPr sz="2200">
              <a:latin typeface="Calibri"/>
              <a:cs typeface="Calibri"/>
            </a:endParaRPr>
          </a:p>
          <a:p>
            <a:pPr marL="16933" marR="24923">
              <a:lnSpc>
                <a:spcPct val="101725"/>
              </a:lnSpc>
            </a:pPr>
            <a:r>
              <a:rPr sz="2200" b="1" spc="12" dirty="0">
                <a:solidFill>
                  <a:srgbClr val="FFFFFF"/>
                </a:solidFill>
                <a:latin typeface="Calibri"/>
                <a:cs typeface="Calibri"/>
              </a:rPr>
              <a:t>d</a:t>
            </a:r>
            <a:r>
              <a:rPr sz="2200" b="1" spc="5" dirty="0">
                <a:solidFill>
                  <a:srgbClr val="FFFFFF"/>
                </a:solidFill>
                <a:latin typeface="Calibri"/>
                <a:cs typeface="Calibri"/>
              </a:rPr>
              <a:t>a</a:t>
            </a:r>
            <a:r>
              <a:rPr sz="2200" b="1" dirty="0">
                <a:solidFill>
                  <a:srgbClr val="FFFFFF"/>
                </a:solidFill>
                <a:latin typeface="Calibri"/>
                <a:cs typeface="Calibri"/>
              </a:rPr>
              <a:t>n</a:t>
            </a:r>
            <a:r>
              <a:rPr sz="2200" b="1" spc="-85" dirty="0">
                <a:solidFill>
                  <a:srgbClr val="FFFFFF"/>
                </a:solidFill>
                <a:latin typeface="Calibri"/>
                <a:cs typeface="Calibri"/>
              </a:rPr>
              <a:t> </a:t>
            </a:r>
            <a:r>
              <a:rPr sz="2200" b="1" spc="5" dirty="0">
                <a:solidFill>
                  <a:srgbClr val="FFFFFF"/>
                </a:solidFill>
                <a:latin typeface="Calibri"/>
                <a:cs typeface="Calibri"/>
              </a:rPr>
              <a:t>I</a:t>
            </a:r>
            <a:r>
              <a:rPr sz="2200" b="1" spc="12" dirty="0">
                <a:solidFill>
                  <a:srgbClr val="FFFFFF"/>
                </a:solidFill>
                <a:latin typeface="Calibri"/>
                <a:cs typeface="Calibri"/>
              </a:rPr>
              <a:t>n</a:t>
            </a:r>
            <a:r>
              <a:rPr sz="2200" b="1" dirty="0">
                <a:solidFill>
                  <a:srgbClr val="FFFFFF"/>
                </a:solidFill>
                <a:latin typeface="Calibri"/>
                <a:cs typeface="Calibri"/>
              </a:rPr>
              <a:t>f</a:t>
            </a:r>
            <a:r>
              <a:rPr sz="2200" b="1" spc="12" dirty="0">
                <a:solidFill>
                  <a:srgbClr val="FFFFFF"/>
                </a:solidFill>
                <a:latin typeface="Calibri"/>
                <a:cs typeface="Calibri"/>
              </a:rPr>
              <a:t>or</a:t>
            </a:r>
            <a:r>
              <a:rPr sz="2200" b="1" dirty="0">
                <a:solidFill>
                  <a:srgbClr val="FFFFFF"/>
                </a:solidFill>
                <a:latin typeface="Calibri"/>
                <a:cs typeface="Calibri"/>
              </a:rPr>
              <a:t>m</a:t>
            </a:r>
            <a:r>
              <a:rPr sz="2200" b="1" spc="12" dirty="0">
                <a:solidFill>
                  <a:srgbClr val="FFFFFF"/>
                </a:solidFill>
                <a:latin typeface="Calibri"/>
                <a:cs typeface="Calibri"/>
              </a:rPr>
              <a:t>a</a:t>
            </a:r>
            <a:r>
              <a:rPr sz="2200" b="1" spc="19" dirty="0">
                <a:solidFill>
                  <a:srgbClr val="FFFFFF"/>
                </a:solidFill>
                <a:latin typeface="Calibri"/>
                <a:cs typeface="Calibri"/>
              </a:rPr>
              <a:t>s</a:t>
            </a:r>
            <a:r>
              <a:rPr sz="2200" b="1" spc="-39" dirty="0">
                <a:solidFill>
                  <a:srgbClr val="FFFFFF"/>
                </a:solidFill>
                <a:latin typeface="Calibri"/>
                <a:cs typeface="Calibri"/>
              </a:rPr>
              <a:t>i</a:t>
            </a:r>
            <a:r>
              <a:rPr sz="2200" b="1" dirty="0">
                <a:solidFill>
                  <a:srgbClr val="FFFFFF"/>
                </a:solidFill>
                <a:latin typeface="Calibri"/>
                <a:cs typeface="Calibri"/>
              </a:rPr>
              <a:t>.</a:t>
            </a:r>
            <a:endParaRPr sz="2200">
              <a:latin typeface="Calibri"/>
              <a:cs typeface="Calibri"/>
            </a:endParaRPr>
          </a:p>
          <a:p>
            <a:pPr marL="16933" marR="24923">
              <a:lnSpc>
                <a:spcPts val="2607"/>
              </a:lnSpc>
              <a:spcBef>
                <a:spcPts val="129"/>
              </a:spcBef>
            </a:pPr>
            <a:r>
              <a:rPr sz="3300" b="1" spc="25" baseline="1654" dirty="0">
                <a:solidFill>
                  <a:srgbClr val="FFFFFF"/>
                </a:solidFill>
                <a:latin typeface="Calibri"/>
                <a:cs typeface="Calibri"/>
              </a:rPr>
              <a:t>P</a:t>
            </a:r>
            <a:r>
              <a:rPr sz="3300" b="1" spc="-5" baseline="1654" dirty="0">
                <a:solidFill>
                  <a:srgbClr val="FFFFFF"/>
                </a:solidFill>
                <a:latin typeface="Calibri"/>
                <a:cs typeface="Calibri"/>
              </a:rPr>
              <a:t>e</a:t>
            </a:r>
            <a:r>
              <a:rPr sz="3300" b="1" spc="12" baseline="1654" dirty="0">
                <a:solidFill>
                  <a:srgbClr val="FFFFFF"/>
                </a:solidFill>
                <a:latin typeface="Calibri"/>
                <a:cs typeface="Calibri"/>
              </a:rPr>
              <a:t>n</a:t>
            </a:r>
            <a:r>
              <a:rPr sz="3300" b="1" spc="-45" baseline="1654" dirty="0">
                <a:solidFill>
                  <a:srgbClr val="FFFFFF"/>
                </a:solidFill>
                <a:latin typeface="Calibri"/>
                <a:cs typeface="Calibri"/>
              </a:rPr>
              <a:t>gg</a:t>
            </a:r>
            <a:r>
              <a:rPr sz="3300" b="1" spc="12" baseline="1654" dirty="0">
                <a:solidFill>
                  <a:srgbClr val="FFFFFF"/>
                </a:solidFill>
                <a:latin typeface="Calibri"/>
                <a:cs typeface="Calibri"/>
              </a:rPr>
              <a:t>un</a:t>
            </a:r>
            <a:r>
              <a:rPr sz="3300" b="1" spc="5" baseline="1654" dirty="0">
                <a:solidFill>
                  <a:srgbClr val="FFFFFF"/>
                </a:solidFill>
                <a:latin typeface="Calibri"/>
                <a:cs typeface="Calibri"/>
              </a:rPr>
              <a:t>aa</a:t>
            </a:r>
            <a:r>
              <a:rPr sz="3300" b="1" baseline="1654" dirty="0">
                <a:solidFill>
                  <a:srgbClr val="FFFFFF"/>
                </a:solidFill>
                <a:latin typeface="Calibri"/>
                <a:cs typeface="Calibri"/>
              </a:rPr>
              <a:t>n</a:t>
            </a:r>
            <a:r>
              <a:rPr sz="3300" b="1" spc="-79" baseline="1654" dirty="0">
                <a:solidFill>
                  <a:srgbClr val="FFFFFF"/>
                </a:solidFill>
                <a:latin typeface="Calibri"/>
                <a:cs typeface="Calibri"/>
              </a:rPr>
              <a:t> </a:t>
            </a:r>
            <a:r>
              <a:rPr sz="3300" b="1" spc="12" baseline="1654" dirty="0">
                <a:solidFill>
                  <a:srgbClr val="FFFFFF"/>
                </a:solidFill>
                <a:latin typeface="Calibri"/>
                <a:cs typeface="Calibri"/>
              </a:rPr>
              <a:t>un</a:t>
            </a:r>
            <a:r>
              <a:rPr sz="3300" b="1" spc="33" baseline="1654" dirty="0">
                <a:solidFill>
                  <a:srgbClr val="FFFFFF"/>
                </a:solidFill>
                <a:latin typeface="Calibri"/>
                <a:cs typeface="Calibri"/>
              </a:rPr>
              <a:t>t</a:t>
            </a:r>
            <a:r>
              <a:rPr sz="3300" b="1" spc="12" baseline="1654" dirty="0">
                <a:solidFill>
                  <a:srgbClr val="FFFFFF"/>
                </a:solidFill>
                <a:latin typeface="Calibri"/>
                <a:cs typeface="Calibri"/>
              </a:rPr>
              <a:t>u</a:t>
            </a:r>
            <a:r>
              <a:rPr sz="3300" b="1" baseline="1654" dirty="0">
                <a:solidFill>
                  <a:srgbClr val="FFFFFF"/>
                </a:solidFill>
                <a:latin typeface="Calibri"/>
                <a:cs typeface="Calibri"/>
              </a:rPr>
              <a:t>k</a:t>
            </a:r>
            <a:r>
              <a:rPr sz="3300" b="1" spc="-52" baseline="1654" dirty="0">
                <a:solidFill>
                  <a:srgbClr val="FFFFFF"/>
                </a:solidFill>
                <a:latin typeface="Calibri"/>
                <a:cs typeface="Calibri"/>
              </a:rPr>
              <a:t> </a:t>
            </a:r>
            <a:r>
              <a:rPr sz="3300" b="1" spc="12" baseline="1654" dirty="0">
                <a:solidFill>
                  <a:srgbClr val="FFFFFF"/>
                </a:solidFill>
                <a:latin typeface="Calibri"/>
                <a:cs typeface="Calibri"/>
              </a:rPr>
              <a:t>p</a:t>
            </a:r>
            <a:r>
              <a:rPr sz="3300" b="1" spc="-5" baseline="1654" dirty="0">
                <a:solidFill>
                  <a:srgbClr val="FFFFFF"/>
                </a:solidFill>
                <a:latin typeface="Calibri"/>
                <a:cs typeface="Calibri"/>
              </a:rPr>
              <a:t>e</a:t>
            </a:r>
            <a:r>
              <a:rPr sz="3300" b="1" spc="5" baseline="1654" dirty="0">
                <a:solidFill>
                  <a:srgbClr val="FFFFFF"/>
                </a:solidFill>
                <a:latin typeface="Calibri"/>
                <a:cs typeface="Calibri"/>
              </a:rPr>
              <a:t>m</a:t>
            </a:r>
            <a:r>
              <a:rPr sz="3300" b="1" spc="12" baseline="1654" dirty="0">
                <a:solidFill>
                  <a:srgbClr val="FFFFFF"/>
                </a:solidFill>
                <a:latin typeface="Calibri"/>
                <a:cs typeface="Calibri"/>
              </a:rPr>
              <a:t>b</a:t>
            </a:r>
            <a:r>
              <a:rPr sz="3300" b="1" spc="-5" baseline="1654" dirty="0">
                <a:solidFill>
                  <a:srgbClr val="FFFFFF"/>
                </a:solidFill>
                <a:latin typeface="Calibri"/>
                <a:cs typeface="Calibri"/>
              </a:rPr>
              <a:t>e</a:t>
            </a:r>
            <a:r>
              <a:rPr sz="3300" b="1" spc="-39" baseline="1654" dirty="0">
                <a:solidFill>
                  <a:srgbClr val="FFFFFF"/>
                </a:solidFill>
                <a:latin typeface="Calibri"/>
                <a:cs typeface="Calibri"/>
              </a:rPr>
              <a:t>l</a:t>
            </a:r>
            <a:r>
              <a:rPr sz="3300" b="1" spc="5" baseline="1654" dirty="0">
                <a:solidFill>
                  <a:srgbClr val="FFFFFF"/>
                </a:solidFill>
                <a:latin typeface="Calibri"/>
                <a:cs typeface="Calibri"/>
              </a:rPr>
              <a:t>a</a:t>
            </a:r>
            <a:r>
              <a:rPr sz="3300" b="1" spc="33" baseline="1654" dirty="0">
                <a:solidFill>
                  <a:srgbClr val="FFFFFF"/>
                </a:solidFill>
                <a:latin typeface="Calibri"/>
                <a:cs typeface="Calibri"/>
              </a:rPr>
              <a:t>j</a:t>
            </a:r>
            <a:r>
              <a:rPr sz="3300" b="1" spc="5" baseline="1654" dirty="0">
                <a:solidFill>
                  <a:srgbClr val="FFFFFF"/>
                </a:solidFill>
                <a:latin typeface="Calibri"/>
                <a:cs typeface="Calibri"/>
              </a:rPr>
              <a:t>a</a:t>
            </a:r>
            <a:r>
              <a:rPr sz="3300" b="1" spc="12" baseline="1654" dirty="0">
                <a:solidFill>
                  <a:srgbClr val="FFFFFF"/>
                </a:solidFill>
                <a:latin typeface="Calibri"/>
                <a:cs typeface="Calibri"/>
              </a:rPr>
              <a:t>r</a:t>
            </a:r>
            <a:r>
              <a:rPr sz="3300" b="1" spc="5" baseline="1654" dirty="0">
                <a:solidFill>
                  <a:srgbClr val="FFFFFF"/>
                </a:solidFill>
                <a:latin typeface="Calibri"/>
                <a:cs typeface="Calibri"/>
              </a:rPr>
              <a:t>a</a:t>
            </a:r>
            <a:r>
              <a:rPr sz="3300" b="1" baseline="1654" dirty="0">
                <a:solidFill>
                  <a:srgbClr val="FFFFFF"/>
                </a:solidFill>
                <a:latin typeface="Calibri"/>
                <a:cs typeface="Calibri"/>
              </a:rPr>
              <a:t>n</a:t>
            </a:r>
            <a:endParaRPr sz="2200">
              <a:latin typeface="Calibri"/>
              <a:cs typeface="Calibri"/>
            </a:endParaRPr>
          </a:p>
          <a:p>
            <a:pPr marL="16933" marR="24923">
              <a:lnSpc>
                <a:spcPct val="101725"/>
              </a:lnSpc>
            </a:pPr>
            <a:r>
              <a:rPr sz="2200" b="1" spc="19" dirty="0">
                <a:solidFill>
                  <a:srgbClr val="FFFFFF"/>
                </a:solidFill>
                <a:latin typeface="Calibri"/>
                <a:cs typeface="Calibri"/>
              </a:rPr>
              <a:t>s</a:t>
            </a:r>
            <a:r>
              <a:rPr sz="2200" b="1" spc="12" dirty="0">
                <a:solidFill>
                  <a:srgbClr val="FFFFFF"/>
                </a:solidFill>
                <a:latin typeface="Calibri"/>
                <a:cs typeface="Calibri"/>
              </a:rPr>
              <a:t>ud</a:t>
            </a:r>
            <a:r>
              <a:rPr sz="2200" b="1" spc="5" dirty="0">
                <a:solidFill>
                  <a:srgbClr val="FFFFFF"/>
                </a:solidFill>
                <a:latin typeface="Calibri"/>
                <a:cs typeface="Calibri"/>
              </a:rPr>
              <a:t>a</a:t>
            </a:r>
            <a:r>
              <a:rPr sz="2200" b="1" dirty="0">
                <a:solidFill>
                  <a:srgbClr val="FFFFFF"/>
                </a:solidFill>
                <a:latin typeface="Calibri"/>
                <a:cs typeface="Calibri"/>
              </a:rPr>
              <a:t>h</a:t>
            </a:r>
            <a:r>
              <a:rPr sz="2200" b="1" spc="-79" dirty="0">
                <a:solidFill>
                  <a:srgbClr val="FFFFFF"/>
                </a:solidFill>
                <a:latin typeface="Calibri"/>
                <a:cs typeface="Calibri"/>
              </a:rPr>
              <a:t> </a:t>
            </a:r>
            <a:r>
              <a:rPr sz="2200" b="1" spc="-19" dirty="0">
                <a:solidFill>
                  <a:srgbClr val="FFFFFF"/>
                </a:solidFill>
                <a:latin typeface="Calibri"/>
                <a:cs typeface="Calibri"/>
              </a:rPr>
              <a:t>c</a:t>
            </a:r>
            <a:r>
              <a:rPr sz="2200" b="1" spc="12" dirty="0">
                <a:solidFill>
                  <a:srgbClr val="FFFFFF"/>
                </a:solidFill>
                <a:latin typeface="Calibri"/>
                <a:cs typeface="Calibri"/>
              </a:rPr>
              <a:t>u</a:t>
            </a:r>
            <a:r>
              <a:rPr sz="2200" b="1" spc="39" dirty="0">
                <a:solidFill>
                  <a:srgbClr val="FFFFFF"/>
                </a:solidFill>
                <a:latin typeface="Calibri"/>
                <a:cs typeface="Calibri"/>
              </a:rPr>
              <a:t>k</a:t>
            </a:r>
            <a:r>
              <a:rPr sz="2200" b="1" spc="12" dirty="0">
                <a:solidFill>
                  <a:srgbClr val="FFFFFF"/>
                </a:solidFill>
                <a:latin typeface="Calibri"/>
                <a:cs typeface="Calibri"/>
              </a:rPr>
              <a:t>u</a:t>
            </a:r>
            <a:r>
              <a:rPr sz="2200" b="1" dirty="0">
                <a:solidFill>
                  <a:srgbClr val="FFFFFF"/>
                </a:solidFill>
                <a:latin typeface="Calibri"/>
                <a:cs typeface="Calibri"/>
              </a:rPr>
              <a:t>p</a:t>
            </a:r>
            <a:r>
              <a:rPr sz="2200" b="1" spc="-79" dirty="0">
                <a:solidFill>
                  <a:srgbClr val="FFFFFF"/>
                </a:solidFill>
                <a:latin typeface="Calibri"/>
                <a:cs typeface="Calibri"/>
              </a:rPr>
              <a:t> </a:t>
            </a:r>
            <a:r>
              <a:rPr sz="2200" b="1" spc="33" dirty="0">
                <a:solidFill>
                  <a:srgbClr val="FFFFFF"/>
                </a:solidFill>
                <a:latin typeface="Calibri"/>
                <a:cs typeface="Calibri"/>
              </a:rPr>
              <a:t>t</a:t>
            </a:r>
            <a:r>
              <a:rPr sz="2200" b="1" spc="-39" dirty="0">
                <a:solidFill>
                  <a:srgbClr val="FFFFFF"/>
                </a:solidFill>
                <a:latin typeface="Calibri"/>
                <a:cs typeface="Calibri"/>
              </a:rPr>
              <a:t>i</a:t>
            </a:r>
            <a:r>
              <a:rPr sz="2200" b="1" spc="12" dirty="0">
                <a:solidFill>
                  <a:srgbClr val="FFFFFF"/>
                </a:solidFill>
                <a:latin typeface="Calibri"/>
                <a:cs typeface="Calibri"/>
              </a:rPr>
              <a:t>n</a:t>
            </a:r>
            <a:r>
              <a:rPr sz="2200" b="1" spc="-45" dirty="0">
                <a:solidFill>
                  <a:srgbClr val="FFFFFF"/>
                </a:solidFill>
                <a:latin typeface="Calibri"/>
                <a:cs typeface="Calibri"/>
              </a:rPr>
              <a:t>gg</a:t>
            </a:r>
            <a:r>
              <a:rPr sz="2200" b="1" dirty="0">
                <a:solidFill>
                  <a:srgbClr val="FFFFFF"/>
                </a:solidFill>
                <a:latin typeface="Calibri"/>
                <a:cs typeface="Calibri"/>
              </a:rPr>
              <a:t>i</a:t>
            </a:r>
            <a:endParaRPr sz="2200">
              <a:latin typeface="Calibri"/>
              <a:cs typeface="Calibri"/>
            </a:endParaRPr>
          </a:p>
          <a:p>
            <a:pPr marL="474460" indent="-343230">
              <a:lnSpc>
                <a:spcPts val="1907"/>
              </a:lnSpc>
              <a:spcBef>
                <a:spcPts val="681"/>
              </a:spcBef>
            </a:pPr>
            <a:r>
              <a:rPr dirty="0">
                <a:solidFill>
                  <a:srgbClr val="FFFFFF"/>
                </a:solidFill>
                <a:latin typeface="Wingdings"/>
                <a:cs typeface="Wingdings"/>
              </a:rPr>
              <a:t></a:t>
            </a:r>
            <a:r>
              <a:rPr dirty="0">
                <a:solidFill>
                  <a:srgbClr val="FFFFFF"/>
                </a:solidFill>
                <a:latin typeface="Times New Roman"/>
                <a:cs typeface="Times New Roman"/>
              </a:rPr>
              <a:t> </a:t>
            </a:r>
            <a:r>
              <a:rPr spc="369" dirty="0">
                <a:solidFill>
                  <a:srgbClr val="FFFFFF"/>
                </a:solidFill>
                <a:latin typeface="Times New Roman"/>
                <a:cs typeface="Times New Roman"/>
              </a:rPr>
              <a:t> </a:t>
            </a:r>
            <a:r>
              <a:rPr b="1" spc="45" dirty="0">
                <a:solidFill>
                  <a:srgbClr val="FFFFFF"/>
                </a:solidFill>
                <a:latin typeface="Calibri"/>
                <a:cs typeface="Calibri"/>
              </a:rPr>
              <a:t>S</a:t>
            </a:r>
            <a:r>
              <a:rPr b="1" spc="-5" dirty="0">
                <a:solidFill>
                  <a:srgbClr val="FFFFFF"/>
                </a:solidFill>
                <a:latin typeface="Calibri"/>
                <a:cs typeface="Calibri"/>
              </a:rPr>
              <a:t>e</a:t>
            </a:r>
            <a:r>
              <a:rPr b="1" spc="-39" dirty="0">
                <a:solidFill>
                  <a:srgbClr val="FFFFFF"/>
                </a:solidFill>
                <a:latin typeface="Calibri"/>
                <a:cs typeface="Calibri"/>
              </a:rPr>
              <a:t>l</a:t>
            </a:r>
            <a:r>
              <a:rPr b="1" spc="5" dirty="0">
                <a:solidFill>
                  <a:srgbClr val="FFFFFF"/>
                </a:solidFill>
                <a:latin typeface="Calibri"/>
                <a:cs typeface="Calibri"/>
              </a:rPr>
              <a:t>a</a:t>
            </a:r>
            <a:r>
              <a:rPr b="1" spc="33" dirty="0">
                <a:solidFill>
                  <a:srgbClr val="FFFFFF"/>
                </a:solidFill>
                <a:latin typeface="Calibri"/>
                <a:cs typeface="Calibri"/>
              </a:rPr>
              <a:t>m</a:t>
            </a:r>
            <a:r>
              <a:rPr b="1" dirty="0">
                <a:solidFill>
                  <a:srgbClr val="FFFFFF"/>
                </a:solidFill>
                <a:latin typeface="Calibri"/>
                <a:cs typeface="Calibri"/>
              </a:rPr>
              <a:t>a</a:t>
            </a:r>
            <a:r>
              <a:rPr b="1" spc="-99" dirty="0">
                <a:solidFill>
                  <a:srgbClr val="FFFFFF"/>
                </a:solidFill>
                <a:latin typeface="Calibri"/>
                <a:cs typeface="Calibri"/>
              </a:rPr>
              <a:t> </a:t>
            </a:r>
            <a:r>
              <a:rPr b="1" spc="33" dirty="0">
                <a:solidFill>
                  <a:srgbClr val="FFFFFF"/>
                </a:solidFill>
                <a:latin typeface="Calibri"/>
                <a:cs typeface="Calibri"/>
              </a:rPr>
              <a:t>d</a:t>
            </a:r>
            <a:r>
              <a:rPr b="1" spc="5" dirty="0">
                <a:solidFill>
                  <a:srgbClr val="FFFFFF"/>
                </a:solidFill>
                <a:latin typeface="Calibri"/>
                <a:cs typeface="Calibri"/>
              </a:rPr>
              <a:t>a</a:t>
            </a:r>
            <a:r>
              <a:rPr b="1" dirty="0">
                <a:solidFill>
                  <a:srgbClr val="FFFFFF"/>
                </a:solidFill>
                <a:latin typeface="Calibri"/>
                <a:cs typeface="Calibri"/>
              </a:rPr>
              <a:t>n</a:t>
            </a:r>
            <a:r>
              <a:rPr b="1" spc="-72" dirty="0">
                <a:solidFill>
                  <a:srgbClr val="FFFFFF"/>
                </a:solidFill>
                <a:latin typeface="Calibri"/>
                <a:cs typeface="Calibri"/>
              </a:rPr>
              <a:t> </a:t>
            </a:r>
            <a:r>
              <a:rPr b="1" spc="-19" dirty="0">
                <a:solidFill>
                  <a:srgbClr val="FFFFFF"/>
                </a:solidFill>
                <a:latin typeface="Calibri"/>
                <a:cs typeface="Calibri"/>
              </a:rPr>
              <a:t>s</a:t>
            </a:r>
            <a:r>
              <a:rPr b="1" spc="-5" dirty="0">
                <a:solidFill>
                  <a:srgbClr val="FFFFFF"/>
                </a:solidFill>
                <a:latin typeface="Calibri"/>
                <a:cs typeface="Calibri"/>
              </a:rPr>
              <a:t>e</a:t>
            </a:r>
            <a:r>
              <a:rPr b="1" spc="-25" dirty="0">
                <a:solidFill>
                  <a:srgbClr val="FFFFFF"/>
                </a:solidFill>
                <a:latin typeface="Calibri"/>
                <a:cs typeface="Calibri"/>
              </a:rPr>
              <a:t>t</a:t>
            </a:r>
            <a:r>
              <a:rPr b="1" spc="-5" dirty="0">
                <a:solidFill>
                  <a:srgbClr val="FFFFFF"/>
                </a:solidFill>
                <a:latin typeface="Calibri"/>
                <a:cs typeface="Calibri"/>
              </a:rPr>
              <a:t>e</a:t>
            </a:r>
            <a:r>
              <a:rPr b="1" spc="-39" dirty="0">
                <a:solidFill>
                  <a:srgbClr val="FFFFFF"/>
                </a:solidFill>
                <a:latin typeface="Calibri"/>
                <a:cs typeface="Calibri"/>
              </a:rPr>
              <a:t>l</a:t>
            </a:r>
            <a:r>
              <a:rPr b="1" spc="5" dirty="0">
                <a:solidFill>
                  <a:srgbClr val="FFFFFF"/>
                </a:solidFill>
                <a:latin typeface="Calibri"/>
                <a:cs typeface="Calibri"/>
              </a:rPr>
              <a:t>a</a:t>
            </a:r>
            <a:r>
              <a:rPr b="1" dirty="0">
                <a:solidFill>
                  <a:srgbClr val="FFFFFF"/>
                </a:solidFill>
                <a:latin typeface="Calibri"/>
                <a:cs typeface="Calibri"/>
              </a:rPr>
              <a:t>h</a:t>
            </a:r>
            <a:r>
              <a:rPr b="1" spc="25" dirty="0">
                <a:solidFill>
                  <a:srgbClr val="FFFFFF"/>
                </a:solidFill>
                <a:latin typeface="Calibri"/>
                <a:cs typeface="Calibri"/>
              </a:rPr>
              <a:t> </a:t>
            </a:r>
            <a:r>
              <a:rPr b="1" spc="39" dirty="0">
                <a:solidFill>
                  <a:srgbClr val="FFFFFF"/>
                </a:solidFill>
                <a:latin typeface="Calibri"/>
                <a:cs typeface="Calibri"/>
              </a:rPr>
              <a:t>P</a:t>
            </a:r>
            <a:r>
              <a:rPr b="1" spc="5" dirty="0">
                <a:solidFill>
                  <a:srgbClr val="FFFFFF"/>
                </a:solidFill>
                <a:latin typeface="Calibri"/>
                <a:cs typeface="Calibri"/>
              </a:rPr>
              <a:t>a</a:t>
            </a:r>
            <a:r>
              <a:rPr b="1" spc="33" dirty="0">
                <a:solidFill>
                  <a:srgbClr val="FFFFFF"/>
                </a:solidFill>
                <a:latin typeface="Calibri"/>
                <a:cs typeface="Calibri"/>
              </a:rPr>
              <a:t>nd</a:t>
            </a:r>
            <a:r>
              <a:rPr b="1" spc="-5" dirty="0">
                <a:solidFill>
                  <a:srgbClr val="FFFFFF"/>
                </a:solidFill>
                <a:latin typeface="Calibri"/>
                <a:cs typeface="Calibri"/>
              </a:rPr>
              <a:t>e</a:t>
            </a:r>
            <a:r>
              <a:rPr b="1" spc="33" dirty="0">
                <a:solidFill>
                  <a:srgbClr val="FFFFFF"/>
                </a:solidFill>
                <a:latin typeface="Calibri"/>
                <a:cs typeface="Calibri"/>
              </a:rPr>
              <a:t>m</a:t>
            </a:r>
            <a:r>
              <a:rPr b="1" dirty="0">
                <a:solidFill>
                  <a:srgbClr val="FFFFFF"/>
                </a:solidFill>
                <a:latin typeface="Calibri"/>
                <a:cs typeface="Calibri"/>
              </a:rPr>
              <a:t>i</a:t>
            </a:r>
            <a:r>
              <a:rPr b="1" spc="-152" dirty="0">
                <a:solidFill>
                  <a:srgbClr val="FFFFFF"/>
                </a:solidFill>
                <a:latin typeface="Calibri"/>
                <a:cs typeface="Calibri"/>
              </a:rPr>
              <a:t> </a:t>
            </a:r>
            <a:r>
              <a:rPr b="1" spc="33" dirty="0">
                <a:solidFill>
                  <a:srgbClr val="FFFFFF"/>
                </a:solidFill>
                <a:latin typeface="Calibri"/>
                <a:cs typeface="Calibri"/>
              </a:rPr>
              <a:t>d</a:t>
            </a:r>
            <a:r>
              <a:rPr b="1" spc="5" dirty="0">
                <a:solidFill>
                  <a:srgbClr val="FFFFFF"/>
                </a:solidFill>
                <a:latin typeface="Calibri"/>
                <a:cs typeface="Calibri"/>
              </a:rPr>
              <a:t>a</a:t>
            </a:r>
            <a:r>
              <a:rPr b="1" spc="33" dirty="0">
                <a:solidFill>
                  <a:srgbClr val="FFFFFF"/>
                </a:solidFill>
                <a:latin typeface="Calibri"/>
                <a:cs typeface="Calibri"/>
              </a:rPr>
              <a:t>p</a:t>
            </a:r>
            <a:r>
              <a:rPr b="1" spc="5" dirty="0">
                <a:solidFill>
                  <a:srgbClr val="FFFFFF"/>
                </a:solidFill>
                <a:latin typeface="Calibri"/>
                <a:cs typeface="Calibri"/>
              </a:rPr>
              <a:t>a</a:t>
            </a:r>
            <a:r>
              <a:rPr b="1" dirty="0">
                <a:solidFill>
                  <a:srgbClr val="FFFFFF"/>
                </a:solidFill>
                <a:latin typeface="Calibri"/>
                <a:cs typeface="Calibri"/>
              </a:rPr>
              <a:t>t </a:t>
            </a:r>
            <a:r>
              <a:rPr b="1" spc="33" dirty="0">
                <a:solidFill>
                  <a:srgbClr val="FFFFFF"/>
                </a:solidFill>
                <a:latin typeface="Calibri"/>
                <a:cs typeface="Calibri"/>
              </a:rPr>
              <a:t>d</a:t>
            </a:r>
            <a:r>
              <a:rPr b="1" spc="-39" dirty="0">
                <a:solidFill>
                  <a:srgbClr val="FFFFFF"/>
                </a:solidFill>
                <a:latin typeface="Calibri"/>
                <a:cs typeface="Calibri"/>
              </a:rPr>
              <a:t>i</a:t>
            </a:r>
            <a:r>
              <a:rPr b="1" spc="33" dirty="0">
                <a:solidFill>
                  <a:srgbClr val="FFFFFF"/>
                </a:solidFill>
                <a:latin typeface="Calibri"/>
                <a:cs typeface="Calibri"/>
              </a:rPr>
              <a:t>h</a:t>
            </a:r>
            <a:r>
              <a:rPr b="1" spc="5" dirty="0">
                <a:solidFill>
                  <a:srgbClr val="FFFFFF"/>
                </a:solidFill>
                <a:latin typeface="Calibri"/>
                <a:cs typeface="Calibri"/>
              </a:rPr>
              <a:t>a</a:t>
            </a:r>
            <a:r>
              <a:rPr b="1" spc="-39" dirty="0">
                <a:solidFill>
                  <a:srgbClr val="FFFFFF"/>
                </a:solidFill>
                <a:latin typeface="Calibri"/>
                <a:cs typeface="Calibri"/>
              </a:rPr>
              <a:t>r</a:t>
            </a:r>
            <a:r>
              <a:rPr b="1" spc="5" dirty="0">
                <a:solidFill>
                  <a:srgbClr val="FFFFFF"/>
                </a:solidFill>
                <a:latin typeface="Calibri"/>
                <a:cs typeface="Calibri"/>
              </a:rPr>
              <a:t>a</a:t>
            </a:r>
            <a:r>
              <a:rPr b="1" spc="33" dirty="0">
                <a:solidFill>
                  <a:srgbClr val="FFFFFF"/>
                </a:solidFill>
                <a:latin typeface="Calibri"/>
                <a:cs typeface="Calibri"/>
              </a:rPr>
              <a:t>pk</a:t>
            </a:r>
            <a:r>
              <a:rPr b="1" spc="5" dirty="0">
                <a:solidFill>
                  <a:srgbClr val="FFFFFF"/>
                </a:solidFill>
                <a:latin typeface="Calibri"/>
                <a:cs typeface="Calibri"/>
              </a:rPr>
              <a:t>a</a:t>
            </a:r>
            <a:r>
              <a:rPr b="1" dirty="0">
                <a:solidFill>
                  <a:srgbClr val="FFFFFF"/>
                </a:solidFill>
                <a:latin typeface="Calibri"/>
                <a:cs typeface="Calibri"/>
              </a:rPr>
              <a:t>n</a:t>
            </a:r>
            <a:r>
              <a:rPr b="1" spc="-72" dirty="0">
                <a:solidFill>
                  <a:srgbClr val="FFFFFF"/>
                </a:solidFill>
                <a:latin typeface="Calibri"/>
                <a:cs typeface="Calibri"/>
              </a:rPr>
              <a:t> </a:t>
            </a:r>
            <a:r>
              <a:rPr b="1" spc="5" dirty="0">
                <a:solidFill>
                  <a:srgbClr val="FFFFFF"/>
                </a:solidFill>
                <a:latin typeface="Calibri"/>
                <a:cs typeface="Calibri"/>
              </a:rPr>
              <a:t>a</a:t>
            </a:r>
            <a:r>
              <a:rPr b="1" spc="33" dirty="0">
                <a:solidFill>
                  <a:srgbClr val="FFFFFF"/>
                </a:solidFill>
                <a:latin typeface="Calibri"/>
                <a:cs typeface="Calibri"/>
              </a:rPr>
              <a:t>n</a:t>
            </a:r>
            <a:r>
              <a:rPr b="1" spc="39" dirty="0">
                <a:solidFill>
                  <a:srgbClr val="FFFFFF"/>
                </a:solidFill>
                <a:latin typeface="Calibri"/>
                <a:cs typeface="Calibri"/>
              </a:rPr>
              <a:t>g</a:t>
            </a:r>
            <a:r>
              <a:rPr b="1" spc="33" dirty="0">
                <a:solidFill>
                  <a:srgbClr val="FFFFFF"/>
                </a:solidFill>
                <a:latin typeface="Calibri"/>
                <a:cs typeface="Calibri"/>
              </a:rPr>
              <a:t>k</a:t>
            </a:r>
            <a:r>
              <a:rPr b="1" dirty="0">
                <a:solidFill>
                  <a:srgbClr val="FFFFFF"/>
                </a:solidFill>
                <a:latin typeface="Calibri"/>
                <a:cs typeface="Calibri"/>
              </a:rPr>
              <a:t>a</a:t>
            </a:r>
            <a:r>
              <a:rPr b="1" spc="-99" dirty="0">
                <a:solidFill>
                  <a:srgbClr val="FFFFFF"/>
                </a:solidFill>
                <a:latin typeface="Calibri"/>
                <a:cs typeface="Calibri"/>
              </a:rPr>
              <a:t> </a:t>
            </a:r>
            <a:r>
              <a:rPr b="1" spc="-39" dirty="0">
                <a:solidFill>
                  <a:srgbClr val="FFFFFF"/>
                </a:solidFill>
                <a:latin typeface="Calibri"/>
                <a:cs typeface="Calibri"/>
              </a:rPr>
              <a:t>i</a:t>
            </a:r>
            <a:r>
              <a:rPr b="1" spc="33" dirty="0">
                <a:solidFill>
                  <a:srgbClr val="FFFFFF"/>
                </a:solidFill>
                <a:latin typeface="Calibri"/>
                <a:cs typeface="Calibri"/>
              </a:rPr>
              <a:t>n</a:t>
            </a:r>
            <a:r>
              <a:rPr b="1" dirty="0">
                <a:solidFill>
                  <a:srgbClr val="FFFFFF"/>
                </a:solidFill>
                <a:latin typeface="Calibri"/>
                <a:cs typeface="Calibri"/>
              </a:rPr>
              <a:t>i</a:t>
            </a:r>
            <a:r>
              <a:rPr b="1" spc="-152" dirty="0">
                <a:solidFill>
                  <a:srgbClr val="FFFFFF"/>
                </a:solidFill>
                <a:latin typeface="Calibri"/>
                <a:cs typeface="Calibri"/>
              </a:rPr>
              <a:t> </a:t>
            </a:r>
            <a:r>
              <a:rPr b="1" spc="5" dirty="0">
                <a:solidFill>
                  <a:srgbClr val="FFFFFF"/>
                </a:solidFill>
                <a:latin typeface="Calibri"/>
                <a:cs typeface="Calibri"/>
              </a:rPr>
              <a:t>a</a:t>
            </a:r>
            <a:r>
              <a:rPr b="1" spc="33" dirty="0">
                <a:solidFill>
                  <a:srgbClr val="FFFFFF"/>
                </a:solidFill>
                <a:latin typeface="Calibri"/>
                <a:cs typeface="Calibri"/>
              </a:rPr>
              <a:t>k</a:t>
            </a:r>
            <a:r>
              <a:rPr b="1" spc="5" dirty="0">
                <a:solidFill>
                  <a:srgbClr val="FFFFFF"/>
                </a:solidFill>
                <a:latin typeface="Calibri"/>
                <a:cs typeface="Calibri"/>
              </a:rPr>
              <a:t>a</a:t>
            </a:r>
            <a:r>
              <a:rPr b="1" dirty="0">
                <a:solidFill>
                  <a:srgbClr val="FFFFFF"/>
                </a:solidFill>
                <a:latin typeface="Calibri"/>
                <a:cs typeface="Calibri"/>
              </a:rPr>
              <a:t>n</a:t>
            </a:r>
            <a:r>
              <a:rPr b="1" spc="-72" dirty="0">
                <a:solidFill>
                  <a:srgbClr val="FFFFFF"/>
                </a:solidFill>
                <a:latin typeface="Calibri"/>
                <a:cs typeface="Calibri"/>
              </a:rPr>
              <a:t> </a:t>
            </a:r>
            <a:r>
              <a:rPr b="1" spc="33" dirty="0">
                <a:solidFill>
                  <a:srgbClr val="FFFFFF"/>
                </a:solidFill>
                <a:latin typeface="Calibri"/>
                <a:cs typeface="Calibri"/>
              </a:rPr>
              <a:t>m</a:t>
            </a:r>
            <a:r>
              <a:rPr b="1" spc="-5" dirty="0">
                <a:solidFill>
                  <a:srgbClr val="FFFFFF"/>
                </a:solidFill>
                <a:latin typeface="Calibri"/>
                <a:cs typeface="Calibri"/>
              </a:rPr>
              <a:t>e</a:t>
            </a:r>
            <a:r>
              <a:rPr b="1" spc="33" dirty="0">
                <a:solidFill>
                  <a:srgbClr val="FFFFFF"/>
                </a:solidFill>
                <a:latin typeface="Calibri"/>
                <a:cs typeface="Calibri"/>
              </a:rPr>
              <a:t>n</a:t>
            </a:r>
            <a:r>
              <a:rPr b="1" spc="-39" dirty="0">
                <a:solidFill>
                  <a:srgbClr val="FFFFFF"/>
                </a:solidFill>
                <a:latin typeface="Calibri"/>
                <a:cs typeface="Calibri"/>
              </a:rPr>
              <a:t>i</a:t>
            </a:r>
            <a:r>
              <a:rPr b="1" spc="33" dirty="0">
                <a:solidFill>
                  <a:srgbClr val="FFFFFF"/>
                </a:solidFill>
                <a:latin typeface="Calibri"/>
                <a:cs typeface="Calibri"/>
              </a:rPr>
              <a:t>n</a:t>
            </a:r>
            <a:r>
              <a:rPr b="1" spc="39" dirty="0">
                <a:solidFill>
                  <a:srgbClr val="FFFFFF"/>
                </a:solidFill>
                <a:latin typeface="Calibri"/>
                <a:cs typeface="Calibri"/>
              </a:rPr>
              <a:t>g</a:t>
            </a:r>
            <a:r>
              <a:rPr b="1" spc="33" dirty="0">
                <a:solidFill>
                  <a:srgbClr val="FFFFFF"/>
                </a:solidFill>
                <a:latin typeface="Calibri"/>
                <a:cs typeface="Calibri"/>
              </a:rPr>
              <a:t>k</a:t>
            </a:r>
            <a:r>
              <a:rPr b="1" spc="5" dirty="0">
                <a:solidFill>
                  <a:srgbClr val="FFFFFF"/>
                </a:solidFill>
                <a:latin typeface="Calibri"/>
                <a:cs typeface="Calibri"/>
              </a:rPr>
              <a:t>a</a:t>
            </a:r>
            <a:r>
              <a:rPr b="1" dirty="0">
                <a:solidFill>
                  <a:srgbClr val="FFFFFF"/>
                </a:solidFill>
                <a:latin typeface="Calibri"/>
                <a:cs typeface="Calibri"/>
              </a:rPr>
              <a:t>t</a:t>
            </a:r>
            <a:endParaRPr>
              <a:latin typeface="Calibri"/>
              <a:cs typeface="Calibri"/>
            </a:endParaRPr>
          </a:p>
          <a:p>
            <a:pPr marL="16933" marR="124077">
              <a:lnSpc>
                <a:spcPct val="99995"/>
              </a:lnSpc>
              <a:spcBef>
                <a:spcPts val="64"/>
              </a:spcBef>
            </a:pPr>
            <a:r>
              <a:rPr sz="2200" b="1" spc="5" dirty="0">
                <a:solidFill>
                  <a:srgbClr val="FFFFFF"/>
                </a:solidFill>
                <a:latin typeface="Calibri"/>
                <a:cs typeface="Calibri"/>
              </a:rPr>
              <a:t>Da</a:t>
            </a:r>
            <a:r>
              <a:rPr sz="2200" b="1" spc="12" dirty="0">
                <a:solidFill>
                  <a:srgbClr val="FFFFFF"/>
                </a:solidFill>
                <a:latin typeface="Calibri"/>
                <a:cs typeface="Calibri"/>
              </a:rPr>
              <a:t>p</a:t>
            </a:r>
            <a:r>
              <a:rPr sz="2200" b="1" spc="5" dirty="0">
                <a:solidFill>
                  <a:srgbClr val="FFFFFF"/>
                </a:solidFill>
                <a:latin typeface="Calibri"/>
                <a:cs typeface="Calibri"/>
              </a:rPr>
              <a:t>a</a:t>
            </a:r>
            <a:r>
              <a:rPr sz="2200" b="1" dirty="0">
                <a:solidFill>
                  <a:srgbClr val="FFFFFF"/>
                </a:solidFill>
                <a:latin typeface="Calibri"/>
                <a:cs typeface="Calibri"/>
              </a:rPr>
              <a:t>t</a:t>
            </a:r>
            <a:r>
              <a:rPr sz="2200" b="1" spc="-59" dirty="0">
                <a:solidFill>
                  <a:srgbClr val="FFFFFF"/>
                </a:solidFill>
                <a:latin typeface="Calibri"/>
                <a:cs typeface="Calibri"/>
              </a:rPr>
              <a:t> </a:t>
            </a:r>
            <a:r>
              <a:rPr sz="2200" b="1" spc="12" dirty="0">
                <a:solidFill>
                  <a:srgbClr val="FFFFFF"/>
                </a:solidFill>
                <a:latin typeface="Calibri"/>
                <a:cs typeface="Calibri"/>
              </a:rPr>
              <a:t>d</a:t>
            </a:r>
            <a:r>
              <a:rPr sz="2200" b="1" spc="-39" dirty="0">
                <a:solidFill>
                  <a:srgbClr val="FFFFFF"/>
                </a:solidFill>
                <a:latin typeface="Calibri"/>
                <a:cs typeface="Calibri"/>
              </a:rPr>
              <a:t>i</a:t>
            </a:r>
            <a:r>
              <a:rPr sz="2200" b="1" spc="19" dirty="0">
                <a:solidFill>
                  <a:srgbClr val="FFFFFF"/>
                </a:solidFill>
                <a:latin typeface="Calibri"/>
                <a:cs typeface="Calibri"/>
              </a:rPr>
              <a:t>s</a:t>
            </a:r>
            <a:r>
              <a:rPr sz="2200" b="1" spc="-39" dirty="0">
                <a:solidFill>
                  <a:srgbClr val="FFFFFF"/>
                </a:solidFill>
                <a:latin typeface="Calibri"/>
                <a:cs typeface="Calibri"/>
              </a:rPr>
              <a:t>i</a:t>
            </a:r>
            <a:r>
              <a:rPr sz="2200" b="1" spc="5" dirty="0">
                <a:solidFill>
                  <a:srgbClr val="FFFFFF"/>
                </a:solidFill>
                <a:latin typeface="Calibri"/>
                <a:cs typeface="Calibri"/>
              </a:rPr>
              <a:t>m</a:t>
            </a:r>
            <a:r>
              <a:rPr sz="2200" b="1" spc="12" dirty="0">
                <a:solidFill>
                  <a:srgbClr val="FFFFFF"/>
                </a:solidFill>
                <a:latin typeface="Calibri"/>
                <a:cs typeface="Calibri"/>
              </a:rPr>
              <a:t>pu</a:t>
            </a:r>
            <a:r>
              <a:rPr sz="2200" b="1" spc="-39" dirty="0">
                <a:solidFill>
                  <a:srgbClr val="FFFFFF"/>
                </a:solidFill>
                <a:latin typeface="Calibri"/>
                <a:cs typeface="Calibri"/>
              </a:rPr>
              <a:t>l</a:t>
            </a:r>
            <a:r>
              <a:rPr sz="2200" b="1" spc="39" dirty="0">
                <a:solidFill>
                  <a:srgbClr val="FFFFFF"/>
                </a:solidFill>
                <a:latin typeface="Calibri"/>
                <a:cs typeface="Calibri"/>
              </a:rPr>
              <a:t>k</a:t>
            </a:r>
            <a:r>
              <a:rPr sz="2200" b="1" spc="5" dirty="0">
                <a:solidFill>
                  <a:srgbClr val="FFFFFF"/>
                </a:solidFill>
                <a:latin typeface="Calibri"/>
                <a:cs typeface="Calibri"/>
              </a:rPr>
              <a:t>a</a:t>
            </a:r>
            <a:r>
              <a:rPr sz="2200" b="1" dirty="0">
                <a:solidFill>
                  <a:srgbClr val="FFFFFF"/>
                </a:solidFill>
                <a:latin typeface="Calibri"/>
                <a:cs typeface="Calibri"/>
              </a:rPr>
              <a:t>n</a:t>
            </a:r>
            <a:r>
              <a:rPr sz="2200" b="1" spc="-79" dirty="0">
                <a:solidFill>
                  <a:srgbClr val="FFFFFF"/>
                </a:solidFill>
                <a:latin typeface="Calibri"/>
                <a:cs typeface="Calibri"/>
              </a:rPr>
              <a:t> </a:t>
            </a:r>
            <a:r>
              <a:rPr sz="2200" b="1" spc="5" dirty="0">
                <a:solidFill>
                  <a:srgbClr val="FFFFFF"/>
                </a:solidFill>
                <a:latin typeface="Calibri"/>
                <a:cs typeface="Calibri"/>
              </a:rPr>
              <a:t>ma</a:t>
            </a:r>
            <a:r>
              <a:rPr sz="2200" b="1" spc="12" dirty="0">
                <a:solidFill>
                  <a:srgbClr val="FFFFFF"/>
                </a:solidFill>
                <a:latin typeface="Calibri"/>
                <a:cs typeface="Calibri"/>
              </a:rPr>
              <a:t>h</a:t>
            </a:r>
            <a:r>
              <a:rPr sz="2200" b="1" spc="5" dirty="0">
                <a:solidFill>
                  <a:srgbClr val="FFFFFF"/>
                </a:solidFill>
                <a:latin typeface="Calibri"/>
                <a:cs typeface="Calibri"/>
              </a:rPr>
              <a:t>a</a:t>
            </a:r>
            <a:r>
              <a:rPr sz="2200" b="1" spc="19" dirty="0">
                <a:solidFill>
                  <a:srgbClr val="FFFFFF"/>
                </a:solidFill>
                <a:latin typeface="Calibri"/>
                <a:cs typeface="Calibri"/>
              </a:rPr>
              <a:t>s</a:t>
            </a:r>
            <a:r>
              <a:rPr sz="2200" b="1" spc="-39" dirty="0">
                <a:solidFill>
                  <a:srgbClr val="FFFFFF"/>
                </a:solidFill>
                <a:latin typeface="Calibri"/>
                <a:cs typeface="Calibri"/>
              </a:rPr>
              <a:t>i</a:t>
            </a:r>
            <a:r>
              <a:rPr sz="2200" b="1" spc="19" dirty="0">
                <a:solidFill>
                  <a:srgbClr val="FFFFFF"/>
                </a:solidFill>
                <a:latin typeface="Calibri"/>
                <a:cs typeface="Calibri"/>
              </a:rPr>
              <a:t>s</a:t>
            </a:r>
            <a:r>
              <a:rPr sz="2200" b="1" spc="-39" dirty="0">
                <a:solidFill>
                  <a:srgbClr val="FFFFFF"/>
                </a:solidFill>
                <a:latin typeface="Calibri"/>
                <a:cs typeface="Calibri"/>
              </a:rPr>
              <a:t>w</a:t>
            </a:r>
            <a:r>
              <a:rPr sz="2200" b="1" dirty="0">
                <a:solidFill>
                  <a:srgbClr val="FFFFFF"/>
                </a:solidFill>
                <a:latin typeface="Calibri"/>
                <a:cs typeface="Calibri"/>
              </a:rPr>
              <a:t>a </a:t>
            </a:r>
            <a:r>
              <a:rPr sz="2200" b="1" spc="19" dirty="0">
                <a:solidFill>
                  <a:srgbClr val="FFFFFF"/>
                </a:solidFill>
                <a:latin typeface="Calibri"/>
                <a:cs typeface="Calibri"/>
              </a:rPr>
              <a:t>s</a:t>
            </a:r>
            <a:r>
              <a:rPr sz="2200" b="1" spc="-5" dirty="0">
                <a:solidFill>
                  <a:srgbClr val="FFFFFF"/>
                </a:solidFill>
                <a:latin typeface="Calibri"/>
                <a:cs typeface="Calibri"/>
              </a:rPr>
              <a:t>e</a:t>
            </a:r>
            <a:r>
              <a:rPr sz="2200" b="1" spc="-19" dirty="0">
                <a:solidFill>
                  <a:srgbClr val="FFFFFF"/>
                </a:solidFill>
                <a:latin typeface="Calibri"/>
                <a:cs typeface="Calibri"/>
              </a:rPr>
              <a:t>c</a:t>
            </a:r>
            <a:r>
              <a:rPr sz="2200" b="1" spc="5" dirty="0">
                <a:solidFill>
                  <a:srgbClr val="FFFFFF"/>
                </a:solidFill>
                <a:latin typeface="Calibri"/>
                <a:cs typeface="Calibri"/>
              </a:rPr>
              <a:t>a</a:t>
            </a:r>
            <a:r>
              <a:rPr sz="2200" b="1" spc="12" dirty="0">
                <a:solidFill>
                  <a:srgbClr val="FFFFFF"/>
                </a:solidFill>
                <a:latin typeface="Calibri"/>
                <a:cs typeface="Calibri"/>
              </a:rPr>
              <a:t>r</a:t>
            </a:r>
            <a:r>
              <a:rPr sz="2200" b="1" dirty="0">
                <a:solidFill>
                  <a:srgbClr val="FFFFFF"/>
                </a:solidFill>
                <a:latin typeface="Calibri"/>
                <a:cs typeface="Calibri"/>
              </a:rPr>
              <a:t>a</a:t>
            </a:r>
            <a:r>
              <a:rPr sz="2200" b="1" spc="-85" dirty="0">
                <a:solidFill>
                  <a:srgbClr val="FFFFFF"/>
                </a:solidFill>
                <a:latin typeface="Calibri"/>
                <a:cs typeface="Calibri"/>
              </a:rPr>
              <a:t> </a:t>
            </a:r>
            <a:r>
              <a:rPr sz="2200" b="1" spc="12" dirty="0">
                <a:solidFill>
                  <a:srgbClr val="FFFFFF"/>
                </a:solidFill>
                <a:latin typeface="Calibri"/>
                <a:cs typeface="Calibri"/>
              </a:rPr>
              <a:t>p</a:t>
            </a:r>
            <a:r>
              <a:rPr sz="2200" b="1" spc="-5" dirty="0">
                <a:solidFill>
                  <a:srgbClr val="FFFFFF"/>
                </a:solidFill>
                <a:latin typeface="Calibri"/>
                <a:cs typeface="Calibri"/>
              </a:rPr>
              <a:t>e</a:t>
            </a:r>
            <a:r>
              <a:rPr sz="2200" b="1" spc="12" dirty="0">
                <a:solidFill>
                  <a:srgbClr val="FFFFFF"/>
                </a:solidFill>
                <a:latin typeface="Calibri"/>
                <a:cs typeface="Calibri"/>
              </a:rPr>
              <a:t>n</a:t>
            </a:r>
            <a:r>
              <a:rPr sz="2200" b="1" spc="-45" dirty="0">
                <a:solidFill>
                  <a:srgbClr val="FFFFFF"/>
                </a:solidFill>
                <a:latin typeface="Calibri"/>
                <a:cs typeface="Calibri"/>
              </a:rPr>
              <a:t>g</a:t>
            </a:r>
            <a:r>
              <a:rPr sz="2200" b="1" spc="12" dirty="0">
                <a:solidFill>
                  <a:srgbClr val="FFFFFF"/>
                </a:solidFill>
                <a:latin typeface="Calibri"/>
                <a:cs typeface="Calibri"/>
              </a:rPr>
              <a:t>u</a:t>
            </a:r>
            <a:r>
              <a:rPr sz="2200" b="1" spc="5" dirty="0">
                <a:solidFill>
                  <a:srgbClr val="FFFFFF"/>
                </a:solidFill>
                <a:latin typeface="Calibri"/>
                <a:cs typeface="Calibri"/>
              </a:rPr>
              <a:t>a</a:t>
            </a:r>
            <a:r>
              <a:rPr sz="2200" b="1" spc="19" dirty="0">
                <a:solidFill>
                  <a:srgbClr val="FFFFFF"/>
                </a:solidFill>
                <a:latin typeface="Calibri"/>
                <a:cs typeface="Calibri"/>
              </a:rPr>
              <a:t>s</a:t>
            </a:r>
            <a:r>
              <a:rPr sz="2200" b="1" spc="5" dirty="0">
                <a:solidFill>
                  <a:srgbClr val="FFFFFF"/>
                </a:solidFill>
                <a:latin typeface="Calibri"/>
                <a:cs typeface="Calibri"/>
              </a:rPr>
              <a:t>aa</a:t>
            </a:r>
            <a:r>
              <a:rPr sz="2200" b="1" dirty="0">
                <a:solidFill>
                  <a:srgbClr val="FFFFFF"/>
                </a:solidFill>
                <a:latin typeface="Calibri"/>
                <a:cs typeface="Calibri"/>
              </a:rPr>
              <a:t>n</a:t>
            </a:r>
            <a:r>
              <a:rPr sz="2200" b="1" spc="-79" dirty="0">
                <a:solidFill>
                  <a:srgbClr val="FFFFFF"/>
                </a:solidFill>
                <a:latin typeface="Calibri"/>
                <a:cs typeface="Calibri"/>
              </a:rPr>
              <a:t> </a:t>
            </a:r>
            <a:r>
              <a:rPr sz="2200" b="1" spc="33" dirty="0">
                <a:solidFill>
                  <a:srgbClr val="FFFFFF"/>
                </a:solidFill>
                <a:latin typeface="Calibri"/>
                <a:cs typeface="Calibri"/>
              </a:rPr>
              <a:t>t</a:t>
            </a:r>
            <a:r>
              <a:rPr sz="2200" b="1" spc="-5" dirty="0">
                <a:solidFill>
                  <a:srgbClr val="FFFFFF"/>
                </a:solidFill>
                <a:latin typeface="Calibri"/>
                <a:cs typeface="Calibri"/>
              </a:rPr>
              <a:t>e</a:t>
            </a:r>
            <a:r>
              <a:rPr sz="2200" b="1" spc="39" dirty="0">
                <a:solidFill>
                  <a:srgbClr val="FFFFFF"/>
                </a:solidFill>
                <a:latin typeface="Calibri"/>
                <a:cs typeface="Calibri"/>
              </a:rPr>
              <a:t>k</a:t>
            </a:r>
            <a:r>
              <a:rPr sz="2200" b="1" spc="12" dirty="0">
                <a:solidFill>
                  <a:srgbClr val="FFFFFF"/>
                </a:solidFill>
                <a:latin typeface="Calibri"/>
                <a:cs typeface="Calibri"/>
              </a:rPr>
              <a:t>no</a:t>
            </a:r>
            <a:r>
              <a:rPr sz="2200" b="1" spc="-39" dirty="0">
                <a:solidFill>
                  <a:srgbClr val="FFFFFF"/>
                </a:solidFill>
                <a:latin typeface="Calibri"/>
                <a:cs typeface="Calibri"/>
              </a:rPr>
              <a:t>l</a:t>
            </a:r>
            <a:r>
              <a:rPr sz="2200" b="1" spc="12" dirty="0">
                <a:solidFill>
                  <a:srgbClr val="FFFFFF"/>
                </a:solidFill>
                <a:latin typeface="Calibri"/>
                <a:cs typeface="Calibri"/>
              </a:rPr>
              <a:t>o</a:t>
            </a:r>
            <a:r>
              <a:rPr sz="2200" b="1" spc="-45" dirty="0">
                <a:solidFill>
                  <a:srgbClr val="FFFFFF"/>
                </a:solidFill>
                <a:latin typeface="Calibri"/>
                <a:cs typeface="Calibri"/>
              </a:rPr>
              <a:t>g</a:t>
            </a:r>
            <a:r>
              <a:rPr sz="2200" b="1" dirty="0">
                <a:solidFill>
                  <a:srgbClr val="FFFFFF"/>
                </a:solidFill>
                <a:latin typeface="Calibri"/>
                <a:cs typeface="Calibri"/>
              </a:rPr>
              <a:t>i</a:t>
            </a:r>
            <a:r>
              <a:rPr sz="2200" b="1" spc="-39" dirty="0">
                <a:solidFill>
                  <a:srgbClr val="FFFFFF"/>
                </a:solidFill>
                <a:latin typeface="Calibri"/>
                <a:cs typeface="Calibri"/>
              </a:rPr>
              <a:t> </a:t>
            </a:r>
            <a:r>
              <a:rPr sz="2200" b="1" spc="19" dirty="0">
                <a:solidFill>
                  <a:srgbClr val="FFFFFF"/>
                </a:solidFill>
                <a:latin typeface="Calibri"/>
                <a:cs typeface="Calibri"/>
              </a:rPr>
              <a:t>s</a:t>
            </a:r>
            <a:r>
              <a:rPr sz="2200" b="1" spc="-39" dirty="0">
                <a:solidFill>
                  <a:srgbClr val="FFFFFF"/>
                </a:solidFill>
                <a:latin typeface="Calibri"/>
                <a:cs typeface="Calibri"/>
              </a:rPr>
              <a:t>i</a:t>
            </a:r>
            <a:r>
              <a:rPr sz="2200" b="1" spc="5" dirty="0">
                <a:solidFill>
                  <a:srgbClr val="FFFFFF"/>
                </a:solidFill>
                <a:latin typeface="Calibri"/>
                <a:cs typeface="Calibri"/>
              </a:rPr>
              <a:t>a</a:t>
            </a:r>
            <a:r>
              <a:rPr sz="2200" b="1" dirty="0">
                <a:solidFill>
                  <a:srgbClr val="FFFFFF"/>
                </a:solidFill>
                <a:latin typeface="Calibri"/>
                <a:cs typeface="Calibri"/>
              </a:rPr>
              <a:t>p </a:t>
            </a:r>
            <a:r>
              <a:rPr sz="2200" b="1" spc="12" dirty="0">
                <a:solidFill>
                  <a:srgbClr val="FFFFFF"/>
                </a:solidFill>
                <a:latin typeface="Calibri"/>
                <a:cs typeface="Calibri"/>
              </a:rPr>
              <a:t>un</a:t>
            </a:r>
            <a:r>
              <a:rPr sz="2200" b="1" spc="33" dirty="0">
                <a:solidFill>
                  <a:srgbClr val="FFFFFF"/>
                </a:solidFill>
                <a:latin typeface="Calibri"/>
                <a:cs typeface="Calibri"/>
              </a:rPr>
              <a:t>t</a:t>
            </a:r>
            <a:r>
              <a:rPr sz="2200" b="1" spc="12" dirty="0">
                <a:solidFill>
                  <a:srgbClr val="FFFFFF"/>
                </a:solidFill>
                <a:latin typeface="Calibri"/>
                <a:cs typeface="Calibri"/>
              </a:rPr>
              <a:t>u</a:t>
            </a:r>
            <a:r>
              <a:rPr sz="2200" b="1" dirty="0">
                <a:solidFill>
                  <a:srgbClr val="FFFFFF"/>
                </a:solidFill>
                <a:latin typeface="Calibri"/>
                <a:cs typeface="Calibri"/>
              </a:rPr>
              <a:t>k</a:t>
            </a:r>
            <a:r>
              <a:rPr sz="2200" b="1" spc="-159" dirty="0">
                <a:solidFill>
                  <a:srgbClr val="FFFFFF"/>
                </a:solidFill>
                <a:latin typeface="Calibri"/>
                <a:cs typeface="Calibri"/>
              </a:rPr>
              <a:t> </a:t>
            </a:r>
            <a:r>
              <a:rPr sz="2200" b="1" spc="12" dirty="0">
                <a:solidFill>
                  <a:srgbClr val="FFFFFF"/>
                </a:solidFill>
                <a:latin typeface="Calibri"/>
                <a:cs typeface="Calibri"/>
              </a:rPr>
              <a:t>b</a:t>
            </a:r>
            <a:r>
              <a:rPr sz="2200" b="1" spc="-5" dirty="0">
                <a:solidFill>
                  <a:srgbClr val="FFFFFF"/>
                </a:solidFill>
                <a:latin typeface="Calibri"/>
                <a:cs typeface="Calibri"/>
              </a:rPr>
              <a:t>e</a:t>
            </a:r>
            <a:r>
              <a:rPr sz="2200" b="1" spc="-39" dirty="0">
                <a:solidFill>
                  <a:srgbClr val="FFFFFF"/>
                </a:solidFill>
                <a:latin typeface="Calibri"/>
                <a:cs typeface="Calibri"/>
              </a:rPr>
              <a:t>l</a:t>
            </a:r>
            <a:r>
              <a:rPr sz="2200" b="1" spc="5" dirty="0">
                <a:solidFill>
                  <a:srgbClr val="FFFFFF"/>
                </a:solidFill>
                <a:latin typeface="Calibri"/>
                <a:cs typeface="Calibri"/>
              </a:rPr>
              <a:t>a</a:t>
            </a:r>
            <a:r>
              <a:rPr sz="2200" b="1" spc="33" dirty="0">
                <a:solidFill>
                  <a:srgbClr val="FFFFFF"/>
                </a:solidFill>
                <a:latin typeface="Calibri"/>
                <a:cs typeface="Calibri"/>
              </a:rPr>
              <a:t>j</a:t>
            </a:r>
            <a:r>
              <a:rPr sz="2200" b="1" spc="5" dirty="0">
                <a:solidFill>
                  <a:srgbClr val="FFFFFF"/>
                </a:solidFill>
                <a:latin typeface="Calibri"/>
                <a:cs typeface="Calibri"/>
              </a:rPr>
              <a:t>a</a:t>
            </a:r>
            <a:r>
              <a:rPr sz="2200" b="1" dirty="0">
                <a:solidFill>
                  <a:srgbClr val="FFFFFF"/>
                </a:solidFill>
                <a:latin typeface="Calibri"/>
                <a:cs typeface="Calibri"/>
              </a:rPr>
              <a:t>r</a:t>
            </a:r>
            <a:r>
              <a:rPr sz="2200" b="1" spc="12" dirty="0">
                <a:solidFill>
                  <a:srgbClr val="FFFFFF"/>
                </a:solidFill>
                <a:latin typeface="Calibri"/>
                <a:cs typeface="Calibri"/>
              </a:rPr>
              <a:t> </a:t>
            </a:r>
            <a:r>
              <a:rPr sz="2200" b="1" spc="19" dirty="0">
                <a:solidFill>
                  <a:srgbClr val="FFFFFF"/>
                </a:solidFill>
                <a:latin typeface="Calibri"/>
                <a:cs typeface="Calibri"/>
              </a:rPr>
              <a:t>s</a:t>
            </a:r>
            <a:r>
              <a:rPr sz="2200" b="1" spc="-5" dirty="0">
                <a:solidFill>
                  <a:srgbClr val="FFFFFF"/>
                </a:solidFill>
                <a:latin typeface="Calibri"/>
                <a:cs typeface="Calibri"/>
              </a:rPr>
              <a:t>e</a:t>
            </a:r>
            <a:r>
              <a:rPr sz="2200" b="1" spc="-19" dirty="0">
                <a:solidFill>
                  <a:srgbClr val="FFFFFF"/>
                </a:solidFill>
                <a:latin typeface="Calibri"/>
                <a:cs typeface="Calibri"/>
              </a:rPr>
              <a:t>c</a:t>
            </a:r>
            <a:r>
              <a:rPr sz="2200" b="1" spc="5" dirty="0">
                <a:solidFill>
                  <a:srgbClr val="FFFFFF"/>
                </a:solidFill>
                <a:latin typeface="Calibri"/>
                <a:cs typeface="Calibri"/>
              </a:rPr>
              <a:t>a</a:t>
            </a:r>
            <a:r>
              <a:rPr sz="2200" b="1" spc="12" dirty="0">
                <a:solidFill>
                  <a:srgbClr val="FFFFFF"/>
                </a:solidFill>
                <a:latin typeface="Calibri"/>
                <a:cs typeface="Calibri"/>
              </a:rPr>
              <a:t>r</a:t>
            </a:r>
            <a:r>
              <a:rPr sz="2200" b="1" dirty="0">
                <a:solidFill>
                  <a:srgbClr val="FFFFFF"/>
                </a:solidFill>
                <a:latin typeface="Calibri"/>
                <a:cs typeface="Calibri"/>
              </a:rPr>
              <a:t>a</a:t>
            </a:r>
            <a:r>
              <a:rPr sz="2200" b="1" spc="-85" dirty="0">
                <a:solidFill>
                  <a:srgbClr val="FFFFFF"/>
                </a:solidFill>
                <a:latin typeface="Calibri"/>
                <a:cs typeface="Calibri"/>
              </a:rPr>
              <a:t> </a:t>
            </a:r>
            <a:r>
              <a:rPr sz="2200" b="1" spc="12" dirty="0">
                <a:solidFill>
                  <a:srgbClr val="FFFFFF"/>
                </a:solidFill>
                <a:latin typeface="Calibri"/>
                <a:cs typeface="Calibri"/>
              </a:rPr>
              <a:t>d</a:t>
            </a:r>
            <a:r>
              <a:rPr sz="2200" b="1" spc="5" dirty="0">
                <a:solidFill>
                  <a:srgbClr val="FFFFFF"/>
                </a:solidFill>
                <a:latin typeface="Calibri"/>
                <a:cs typeface="Calibri"/>
              </a:rPr>
              <a:t>a</a:t>
            </a:r>
            <a:r>
              <a:rPr sz="2200" b="1" spc="12" dirty="0">
                <a:solidFill>
                  <a:srgbClr val="FFFFFF"/>
                </a:solidFill>
                <a:latin typeface="Calibri"/>
                <a:cs typeface="Calibri"/>
              </a:rPr>
              <a:t>r</a:t>
            </a:r>
            <a:r>
              <a:rPr sz="2200" b="1" spc="-39" dirty="0">
                <a:solidFill>
                  <a:srgbClr val="FFFFFF"/>
                </a:solidFill>
                <a:latin typeface="Calibri"/>
                <a:cs typeface="Calibri"/>
              </a:rPr>
              <a:t>i</a:t>
            </a:r>
            <a:r>
              <a:rPr sz="2200" b="1" spc="12" dirty="0">
                <a:solidFill>
                  <a:srgbClr val="FFFFFF"/>
                </a:solidFill>
                <a:latin typeface="Calibri"/>
                <a:cs typeface="Calibri"/>
              </a:rPr>
              <a:t>n</a:t>
            </a:r>
            <a:r>
              <a:rPr sz="2200" b="1" spc="52" dirty="0">
                <a:solidFill>
                  <a:srgbClr val="FFFFFF"/>
                </a:solidFill>
                <a:latin typeface="Calibri"/>
                <a:cs typeface="Calibri"/>
              </a:rPr>
              <a:t>g</a:t>
            </a:r>
            <a:r>
              <a:rPr sz="2200" b="1" spc="-45" dirty="0">
                <a:solidFill>
                  <a:srgbClr val="FFFFFF"/>
                </a:solidFill>
                <a:latin typeface="Calibri"/>
                <a:cs typeface="Calibri"/>
              </a:rPr>
              <a:t>/</a:t>
            </a:r>
            <a:r>
              <a:rPr sz="2200" b="1" spc="33" dirty="0">
                <a:solidFill>
                  <a:srgbClr val="FFFFFF"/>
                </a:solidFill>
                <a:latin typeface="Calibri"/>
                <a:cs typeface="Calibri"/>
              </a:rPr>
              <a:t>j</a:t>
            </a:r>
            <a:r>
              <a:rPr sz="2200" b="1" spc="5" dirty="0">
                <a:solidFill>
                  <a:srgbClr val="FFFFFF"/>
                </a:solidFill>
                <a:latin typeface="Calibri"/>
                <a:cs typeface="Calibri"/>
              </a:rPr>
              <a:t>a</a:t>
            </a:r>
            <a:r>
              <a:rPr sz="2200" b="1" spc="12" dirty="0">
                <a:solidFill>
                  <a:srgbClr val="FFFFFF"/>
                </a:solidFill>
                <a:latin typeface="Calibri"/>
                <a:cs typeface="Calibri"/>
              </a:rPr>
              <a:t>r</a:t>
            </a:r>
            <a:r>
              <a:rPr sz="2200" b="1" spc="5" dirty="0">
                <a:solidFill>
                  <a:srgbClr val="FFFFFF"/>
                </a:solidFill>
                <a:latin typeface="Calibri"/>
                <a:cs typeface="Calibri"/>
              </a:rPr>
              <a:t>a</a:t>
            </a:r>
            <a:r>
              <a:rPr sz="2200" b="1" dirty="0">
                <a:solidFill>
                  <a:srgbClr val="FFFFFF"/>
                </a:solidFill>
                <a:latin typeface="Calibri"/>
                <a:cs typeface="Calibri"/>
              </a:rPr>
              <a:t>k </a:t>
            </a:r>
            <a:r>
              <a:rPr sz="2200" b="1" spc="33" dirty="0">
                <a:solidFill>
                  <a:srgbClr val="FFFFFF"/>
                </a:solidFill>
                <a:latin typeface="Calibri"/>
                <a:cs typeface="Calibri"/>
              </a:rPr>
              <a:t>j</a:t>
            </a:r>
            <a:r>
              <a:rPr sz="2200" b="1" spc="5" dirty="0">
                <a:solidFill>
                  <a:srgbClr val="FFFFFF"/>
                </a:solidFill>
                <a:latin typeface="Calibri"/>
                <a:cs typeface="Calibri"/>
              </a:rPr>
              <a:t>a</a:t>
            </a:r>
            <a:r>
              <a:rPr sz="2200" b="1" spc="12" dirty="0">
                <a:solidFill>
                  <a:srgbClr val="FFFFFF"/>
                </a:solidFill>
                <a:latin typeface="Calibri"/>
                <a:cs typeface="Calibri"/>
              </a:rPr>
              <a:t>u</a:t>
            </a:r>
            <a:r>
              <a:rPr sz="2200" b="1" dirty="0">
                <a:solidFill>
                  <a:srgbClr val="FFFFFF"/>
                </a:solidFill>
                <a:latin typeface="Calibri"/>
                <a:cs typeface="Calibri"/>
              </a:rPr>
              <a:t>h</a:t>
            </a:r>
            <a:r>
              <a:rPr sz="2200" b="1" spc="-79" dirty="0">
                <a:solidFill>
                  <a:srgbClr val="FFFFFF"/>
                </a:solidFill>
                <a:latin typeface="Calibri"/>
                <a:cs typeface="Calibri"/>
              </a:rPr>
              <a:t> </a:t>
            </a:r>
            <a:r>
              <a:rPr sz="2200" b="1" spc="12" dirty="0">
                <a:solidFill>
                  <a:srgbClr val="FFFFFF"/>
                </a:solidFill>
                <a:latin typeface="Calibri"/>
                <a:cs typeface="Calibri"/>
              </a:rPr>
              <a:t>b</a:t>
            </a:r>
            <a:r>
              <a:rPr sz="2200" b="1" spc="-5" dirty="0">
                <a:solidFill>
                  <a:srgbClr val="FFFFFF"/>
                </a:solidFill>
                <a:latin typeface="Calibri"/>
                <a:cs typeface="Calibri"/>
              </a:rPr>
              <a:t>e</a:t>
            </a:r>
            <a:r>
              <a:rPr sz="2200" b="1" spc="12" dirty="0">
                <a:solidFill>
                  <a:srgbClr val="FFFFFF"/>
                </a:solidFill>
                <a:latin typeface="Calibri"/>
                <a:cs typeface="Calibri"/>
              </a:rPr>
              <a:t>rb</a:t>
            </a:r>
            <a:r>
              <a:rPr sz="2200" b="1" spc="5" dirty="0">
                <a:solidFill>
                  <a:srgbClr val="FFFFFF"/>
                </a:solidFill>
                <a:latin typeface="Calibri"/>
                <a:cs typeface="Calibri"/>
              </a:rPr>
              <a:t>a</a:t>
            </a:r>
            <a:r>
              <a:rPr sz="2200" b="1" spc="19" dirty="0">
                <a:solidFill>
                  <a:srgbClr val="FFFFFF"/>
                </a:solidFill>
                <a:latin typeface="Calibri"/>
                <a:cs typeface="Calibri"/>
              </a:rPr>
              <a:t>s</a:t>
            </a:r>
            <a:r>
              <a:rPr sz="2200" b="1" spc="-39" dirty="0">
                <a:solidFill>
                  <a:srgbClr val="FFFFFF"/>
                </a:solidFill>
                <a:latin typeface="Calibri"/>
                <a:cs typeface="Calibri"/>
              </a:rPr>
              <a:t>i</a:t>
            </a:r>
            <a:r>
              <a:rPr sz="2200" b="1" dirty="0">
                <a:solidFill>
                  <a:srgbClr val="FFFFFF"/>
                </a:solidFill>
                <a:latin typeface="Calibri"/>
                <a:cs typeface="Calibri"/>
              </a:rPr>
              <a:t>s</a:t>
            </a:r>
            <a:r>
              <a:rPr sz="2200" b="1" spc="-45" dirty="0">
                <a:solidFill>
                  <a:srgbClr val="FFFFFF"/>
                </a:solidFill>
                <a:latin typeface="Calibri"/>
                <a:cs typeface="Calibri"/>
              </a:rPr>
              <a:t> </a:t>
            </a:r>
            <a:r>
              <a:rPr sz="2200" b="1" spc="12" dirty="0">
                <a:solidFill>
                  <a:srgbClr val="FFFFFF"/>
                </a:solidFill>
                <a:latin typeface="Calibri"/>
                <a:cs typeface="Calibri"/>
              </a:rPr>
              <a:t>on</a:t>
            </a:r>
            <a:r>
              <a:rPr sz="2200" b="1" spc="-39" dirty="0">
                <a:solidFill>
                  <a:srgbClr val="FFFFFF"/>
                </a:solidFill>
                <a:latin typeface="Calibri"/>
                <a:cs typeface="Calibri"/>
              </a:rPr>
              <a:t>li</a:t>
            </a:r>
            <a:r>
              <a:rPr sz="2200" b="1" spc="12" dirty="0">
                <a:solidFill>
                  <a:srgbClr val="FFFFFF"/>
                </a:solidFill>
                <a:latin typeface="Calibri"/>
                <a:cs typeface="Calibri"/>
              </a:rPr>
              <a:t>n</a:t>
            </a:r>
            <a:r>
              <a:rPr sz="2200" b="1" dirty="0">
                <a:solidFill>
                  <a:srgbClr val="FFFFFF"/>
                </a:solidFill>
                <a:latin typeface="Calibri"/>
                <a:cs typeface="Calibri"/>
              </a:rPr>
              <a:t>e.</a:t>
            </a:r>
            <a:endParaRPr sz="2200">
              <a:latin typeface="Calibri"/>
              <a:cs typeface="Calibri"/>
            </a:endParaRPr>
          </a:p>
        </p:txBody>
      </p:sp>
      <p:sp>
        <p:nvSpPr>
          <p:cNvPr id="32" name="object 32"/>
          <p:cNvSpPr txBox="1"/>
          <p:nvPr/>
        </p:nvSpPr>
        <p:spPr>
          <a:xfrm>
            <a:off x="7287769" y="2951642"/>
            <a:ext cx="173777" cy="313689"/>
          </a:xfrm>
          <a:prstGeom prst="rect">
            <a:avLst/>
          </a:prstGeom>
        </p:spPr>
        <p:txBody>
          <a:bodyPr wrap="square" lIns="0" tIns="0" rIns="0" bIns="0" rtlCol="0">
            <a:noAutofit/>
          </a:bodyPr>
          <a:lstStyle/>
          <a:p>
            <a:pPr marL="16933">
              <a:lnSpc>
                <a:spcPts val="2385"/>
              </a:lnSpc>
              <a:spcBef>
                <a:spcPts val="119"/>
              </a:spcBef>
            </a:pPr>
            <a:r>
              <a:rPr sz="2200" dirty="0">
                <a:solidFill>
                  <a:srgbClr val="FFFFFF"/>
                </a:solidFill>
                <a:latin typeface="Arial"/>
                <a:cs typeface="Arial"/>
              </a:rPr>
              <a:t>•</a:t>
            </a:r>
            <a:endParaRPr sz="2200">
              <a:latin typeface="Arial"/>
              <a:cs typeface="Arial"/>
            </a:endParaRPr>
          </a:p>
        </p:txBody>
      </p:sp>
      <p:sp>
        <p:nvSpPr>
          <p:cNvPr id="31" name="object 31"/>
          <p:cNvSpPr txBox="1"/>
          <p:nvPr/>
        </p:nvSpPr>
        <p:spPr>
          <a:xfrm>
            <a:off x="7287769" y="4211144"/>
            <a:ext cx="173777" cy="313689"/>
          </a:xfrm>
          <a:prstGeom prst="rect">
            <a:avLst/>
          </a:prstGeom>
        </p:spPr>
        <p:txBody>
          <a:bodyPr wrap="square" lIns="0" tIns="0" rIns="0" bIns="0" rtlCol="0">
            <a:noAutofit/>
          </a:bodyPr>
          <a:lstStyle/>
          <a:p>
            <a:pPr marL="16933">
              <a:lnSpc>
                <a:spcPts val="2385"/>
              </a:lnSpc>
              <a:spcBef>
                <a:spcPts val="119"/>
              </a:spcBef>
            </a:pPr>
            <a:r>
              <a:rPr sz="2200" dirty="0">
                <a:solidFill>
                  <a:srgbClr val="FFFFFF"/>
                </a:solidFill>
                <a:latin typeface="Arial"/>
                <a:cs typeface="Arial"/>
              </a:rPr>
              <a:t>•</a:t>
            </a:r>
            <a:endParaRPr sz="2200">
              <a:latin typeface="Arial"/>
              <a:cs typeface="Arial"/>
            </a:endParaRPr>
          </a:p>
        </p:txBody>
      </p:sp>
      <p:sp>
        <p:nvSpPr>
          <p:cNvPr id="30" name="object 30"/>
          <p:cNvSpPr txBox="1"/>
          <p:nvPr/>
        </p:nvSpPr>
        <p:spPr>
          <a:xfrm>
            <a:off x="9800505" y="6013980"/>
            <a:ext cx="1984931" cy="186689"/>
          </a:xfrm>
          <a:prstGeom prst="rect">
            <a:avLst/>
          </a:prstGeom>
        </p:spPr>
        <p:txBody>
          <a:bodyPr wrap="square" lIns="0" tIns="0" rIns="0" bIns="0" rtlCol="0">
            <a:noAutofit/>
          </a:bodyPr>
          <a:lstStyle/>
          <a:p>
            <a:pPr marL="16933">
              <a:lnSpc>
                <a:spcPts val="1359"/>
              </a:lnSpc>
              <a:spcBef>
                <a:spcPts val="68"/>
              </a:spcBef>
            </a:pPr>
            <a:r>
              <a:rPr i="1" spc="-39" baseline="3034" dirty="0">
                <a:solidFill>
                  <a:srgbClr val="FFFFFF"/>
                </a:solidFill>
                <a:latin typeface="Calibri"/>
                <a:cs typeface="Calibri"/>
              </a:rPr>
              <a:t>S</a:t>
            </a:r>
            <a:r>
              <a:rPr i="1" spc="-12" baseline="3034" dirty="0">
                <a:solidFill>
                  <a:srgbClr val="FFFFFF"/>
                </a:solidFill>
                <a:latin typeface="Calibri"/>
                <a:cs typeface="Calibri"/>
              </a:rPr>
              <a:t>u</a:t>
            </a:r>
            <a:r>
              <a:rPr i="1" spc="52" baseline="3034" dirty="0">
                <a:solidFill>
                  <a:srgbClr val="FFFFFF"/>
                </a:solidFill>
                <a:latin typeface="Calibri"/>
                <a:cs typeface="Calibri"/>
              </a:rPr>
              <a:t>m</a:t>
            </a:r>
            <a:r>
              <a:rPr i="1" spc="-12" baseline="3034" dirty="0">
                <a:solidFill>
                  <a:srgbClr val="FFFFFF"/>
                </a:solidFill>
                <a:latin typeface="Calibri"/>
                <a:cs typeface="Calibri"/>
              </a:rPr>
              <a:t>b</a:t>
            </a:r>
            <a:r>
              <a:rPr i="1" spc="25" baseline="3034" dirty="0">
                <a:solidFill>
                  <a:srgbClr val="FFFFFF"/>
                </a:solidFill>
                <a:latin typeface="Calibri"/>
                <a:cs typeface="Calibri"/>
              </a:rPr>
              <a:t>e</a:t>
            </a:r>
            <a:r>
              <a:rPr i="1" spc="-19" baseline="3034" dirty="0">
                <a:solidFill>
                  <a:srgbClr val="FFFFFF"/>
                </a:solidFill>
                <a:latin typeface="Calibri"/>
                <a:cs typeface="Calibri"/>
              </a:rPr>
              <a:t>r</a:t>
            </a:r>
            <a:r>
              <a:rPr i="1" baseline="3034" dirty="0">
                <a:solidFill>
                  <a:srgbClr val="FFFFFF"/>
                </a:solidFill>
                <a:latin typeface="Calibri"/>
                <a:cs typeface="Calibri"/>
              </a:rPr>
              <a:t>:</a:t>
            </a:r>
            <a:r>
              <a:rPr i="1" spc="5" baseline="3034" dirty="0">
                <a:solidFill>
                  <a:srgbClr val="FFFFFF"/>
                </a:solidFill>
                <a:latin typeface="Calibri"/>
                <a:cs typeface="Calibri"/>
              </a:rPr>
              <a:t> </a:t>
            </a:r>
            <a:r>
              <a:rPr i="1" spc="-45" baseline="3034" dirty="0">
                <a:solidFill>
                  <a:srgbClr val="FFFFFF"/>
                </a:solidFill>
                <a:latin typeface="Calibri"/>
                <a:cs typeface="Calibri"/>
              </a:rPr>
              <a:t>S</a:t>
            </a:r>
            <a:r>
              <a:rPr i="1" spc="-19" baseline="3034" dirty="0">
                <a:solidFill>
                  <a:srgbClr val="FFFFFF"/>
                </a:solidFill>
                <a:latin typeface="Calibri"/>
                <a:cs typeface="Calibri"/>
              </a:rPr>
              <a:t>u</a:t>
            </a:r>
            <a:r>
              <a:rPr i="1" spc="33" baseline="3034" dirty="0">
                <a:solidFill>
                  <a:srgbClr val="FFFFFF"/>
                </a:solidFill>
                <a:latin typeface="Calibri"/>
                <a:cs typeface="Calibri"/>
              </a:rPr>
              <a:t>s</a:t>
            </a:r>
            <a:r>
              <a:rPr i="1" spc="25" baseline="3034" dirty="0">
                <a:solidFill>
                  <a:srgbClr val="FFFFFF"/>
                </a:solidFill>
                <a:latin typeface="Calibri"/>
                <a:cs typeface="Calibri"/>
              </a:rPr>
              <a:t>e</a:t>
            </a:r>
            <a:r>
              <a:rPr i="1" spc="-19" baseline="3034" dirty="0">
                <a:solidFill>
                  <a:srgbClr val="FFFFFF"/>
                </a:solidFill>
                <a:latin typeface="Calibri"/>
                <a:cs typeface="Calibri"/>
              </a:rPr>
              <a:t>na</a:t>
            </a:r>
            <a:r>
              <a:rPr i="1" spc="33" baseline="3034" dirty="0">
                <a:solidFill>
                  <a:srgbClr val="FFFFFF"/>
                </a:solidFill>
                <a:latin typeface="Calibri"/>
                <a:cs typeface="Calibri"/>
              </a:rPr>
              <a:t>s</a:t>
            </a:r>
            <a:r>
              <a:rPr i="1" baseline="3034" dirty="0">
                <a:solidFill>
                  <a:srgbClr val="FFFFFF"/>
                </a:solidFill>
                <a:latin typeface="Calibri"/>
                <a:cs typeface="Calibri"/>
              </a:rPr>
              <a:t>,</a:t>
            </a:r>
            <a:r>
              <a:rPr i="1" spc="25" baseline="3034" dirty="0">
                <a:solidFill>
                  <a:srgbClr val="FFFFFF"/>
                </a:solidFill>
                <a:latin typeface="Calibri"/>
                <a:cs typeface="Calibri"/>
              </a:rPr>
              <a:t> </a:t>
            </a:r>
            <a:r>
              <a:rPr i="1" spc="-5" baseline="3034" dirty="0">
                <a:solidFill>
                  <a:srgbClr val="FFFFFF"/>
                </a:solidFill>
                <a:latin typeface="Calibri"/>
                <a:cs typeface="Calibri"/>
              </a:rPr>
              <a:t>201</a:t>
            </a:r>
            <a:r>
              <a:rPr i="1" baseline="3034" dirty="0">
                <a:solidFill>
                  <a:srgbClr val="FFFFFF"/>
                </a:solidFill>
                <a:latin typeface="Calibri"/>
                <a:cs typeface="Calibri"/>
              </a:rPr>
              <a:t>9</a:t>
            </a:r>
            <a:r>
              <a:rPr i="1" spc="-79" baseline="3034" dirty="0">
                <a:solidFill>
                  <a:srgbClr val="FFFFFF"/>
                </a:solidFill>
                <a:latin typeface="Calibri"/>
                <a:cs typeface="Calibri"/>
              </a:rPr>
              <a:t> </a:t>
            </a:r>
            <a:r>
              <a:rPr i="1" spc="39" baseline="3034" dirty="0">
                <a:solidFill>
                  <a:srgbClr val="FFFFFF"/>
                </a:solidFill>
                <a:latin typeface="Calibri"/>
                <a:cs typeface="Calibri"/>
              </a:rPr>
              <a:t>(</a:t>
            </a:r>
            <a:r>
              <a:rPr i="1" spc="-19" baseline="3034" dirty="0">
                <a:solidFill>
                  <a:srgbClr val="FFFFFF"/>
                </a:solidFill>
                <a:latin typeface="Calibri"/>
                <a:cs typeface="Calibri"/>
              </a:rPr>
              <a:t>d</a:t>
            </a:r>
            <a:r>
              <a:rPr i="1" spc="19" baseline="3034" dirty="0">
                <a:solidFill>
                  <a:srgbClr val="FFFFFF"/>
                </a:solidFill>
                <a:latin typeface="Calibri"/>
                <a:cs typeface="Calibri"/>
              </a:rPr>
              <a:t>i</a:t>
            </a:r>
            <a:r>
              <a:rPr i="1" spc="-19" baseline="3034" dirty="0">
                <a:solidFill>
                  <a:srgbClr val="FFFFFF"/>
                </a:solidFill>
                <a:latin typeface="Calibri"/>
                <a:cs typeface="Calibri"/>
              </a:rPr>
              <a:t>o</a:t>
            </a:r>
            <a:r>
              <a:rPr i="1" spc="19" baseline="3034" dirty="0">
                <a:solidFill>
                  <a:srgbClr val="FFFFFF"/>
                </a:solidFill>
                <a:latin typeface="Calibri"/>
                <a:cs typeface="Calibri"/>
              </a:rPr>
              <a:t>l</a:t>
            </a:r>
            <a:r>
              <a:rPr i="1" spc="-19" baseline="3034" dirty="0">
                <a:solidFill>
                  <a:srgbClr val="FFFFFF"/>
                </a:solidFill>
                <a:latin typeface="Calibri"/>
                <a:cs typeface="Calibri"/>
              </a:rPr>
              <a:t>a</a:t>
            </a:r>
            <a:r>
              <a:rPr i="1" spc="-12" baseline="3034" dirty="0">
                <a:solidFill>
                  <a:srgbClr val="FFFFFF"/>
                </a:solidFill>
                <a:latin typeface="Calibri"/>
                <a:cs typeface="Calibri"/>
              </a:rPr>
              <a:t>h</a:t>
            </a:r>
            <a:r>
              <a:rPr i="1" baseline="3034" dirty="0">
                <a:solidFill>
                  <a:srgbClr val="FFFFFF"/>
                </a:solidFill>
                <a:latin typeface="Calibri"/>
                <a:cs typeface="Calibri"/>
              </a:rPr>
              <a:t>)</a:t>
            </a:r>
            <a:endParaRPr sz="1200">
              <a:latin typeface="Calibri"/>
              <a:cs typeface="Calibri"/>
            </a:endParaRPr>
          </a:p>
        </p:txBody>
      </p:sp>
      <p:sp>
        <p:nvSpPr>
          <p:cNvPr id="29" name="object 29"/>
          <p:cNvSpPr txBox="1"/>
          <p:nvPr/>
        </p:nvSpPr>
        <p:spPr>
          <a:xfrm>
            <a:off x="9469120" y="6534996"/>
            <a:ext cx="2646629" cy="186267"/>
          </a:xfrm>
          <a:prstGeom prst="rect">
            <a:avLst/>
          </a:prstGeom>
        </p:spPr>
        <p:txBody>
          <a:bodyPr wrap="square" lIns="0" tIns="0" rIns="0" bIns="0" rtlCol="0">
            <a:noAutofit/>
          </a:bodyPr>
          <a:lstStyle/>
          <a:p>
            <a:pPr marL="16933">
              <a:lnSpc>
                <a:spcPts val="1353"/>
              </a:lnSpc>
              <a:spcBef>
                <a:spcPts val="67"/>
              </a:spcBef>
            </a:pPr>
            <a:r>
              <a:rPr sz="1600" spc="25" baseline="3413" dirty="0">
                <a:solidFill>
                  <a:srgbClr val="FFFFFF"/>
                </a:solidFill>
                <a:latin typeface="Calibri"/>
                <a:cs typeface="Calibri"/>
              </a:rPr>
              <a:t>K</a:t>
            </a:r>
            <a:r>
              <a:rPr sz="1600" spc="52" baseline="3413" dirty="0">
                <a:solidFill>
                  <a:srgbClr val="FFFFFF"/>
                </a:solidFill>
                <a:latin typeface="Calibri"/>
                <a:cs typeface="Calibri"/>
              </a:rPr>
              <a:t>e</a:t>
            </a:r>
            <a:r>
              <a:rPr sz="1600" spc="19" baseline="3413" dirty="0">
                <a:solidFill>
                  <a:srgbClr val="FFFFFF"/>
                </a:solidFill>
                <a:latin typeface="Calibri"/>
                <a:cs typeface="Calibri"/>
              </a:rPr>
              <a:t>m</a:t>
            </a:r>
            <a:r>
              <a:rPr sz="1600" spc="52" baseline="3413" dirty="0">
                <a:solidFill>
                  <a:srgbClr val="FFFFFF"/>
                </a:solidFill>
                <a:latin typeface="Calibri"/>
                <a:cs typeface="Calibri"/>
              </a:rPr>
              <a:t>e</a:t>
            </a:r>
            <a:r>
              <a:rPr sz="1600" spc="19" baseline="3413" dirty="0">
                <a:solidFill>
                  <a:srgbClr val="FFFFFF"/>
                </a:solidFill>
                <a:latin typeface="Calibri"/>
                <a:cs typeface="Calibri"/>
              </a:rPr>
              <a:t>n</a:t>
            </a:r>
            <a:r>
              <a:rPr sz="1600" spc="25" baseline="3413" dirty="0">
                <a:solidFill>
                  <a:srgbClr val="FFFFFF"/>
                </a:solidFill>
                <a:latin typeface="Calibri"/>
                <a:cs typeface="Calibri"/>
              </a:rPr>
              <a:t>t</a:t>
            </a:r>
            <a:r>
              <a:rPr sz="1600" spc="52" baseline="3413" dirty="0">
                <a:solidFill>
                  <a:srgbClr val="FFFFFF"/>
                </a:solidFill>
                <a:latin typeface="Calibri"/>
                <a:cs typeface="Calibri"/>
              </a:rPr>
              <a:t>e</a:t>
            </a:r>
            <a:r>
              <a:rPr sz="1600" spc="12" baseline="3413" dirty="0">
                <a:solidFill>
                  <a:srgbClr val="FFFFFF"/>
                </a:solidFill>
                <a:latin typeface="Calibri"/>
                <a:cs typeface="Calibri"/>
              </a:rPr>
              <a:t>r</a:t>
            </a:r>
            <a:r>
              <a:rPr sz="1600" spc="45" baseline="3413" dirty="0">
                <a:solidFill>
                  <a:srgbClr val="FFFFFF"/>
                </a:solidFill>
                <a:latin typeface="Calibri"/>
                <a:cs typeface="Calibri"/>
              </a:rPr>
              <a:t>i</a:t>
            </a:r>
            <a:r>
              <a:rPr sz="1600" spc="-25" baseline="3413" dirty="0">
                <a:solidFill>
                  <a:srgbClr val="FFFFFF"/>
                </a:solidFill>
                <a:latin typeface="Calibri"/>
                <a:cs typeface="Calibri"/>
              </a:rPr>
              <a:t>a</a:t>
            </a:r>
            <a:r>
              <a:rPr sz="1600" baseline="3413" dirty="0">
                <a:solidFill>
                  <a:srgbClr val="FFFFFF"/>
                </a:solidFill>
                <a:latin typeface="Calibri"/>
                <a:cs typeface="Calibri"/>
              </a:rPr>
              <a:t>n</a:t>
            </a:r>
            <a:r>
              <a:rPr sz="1600" spc="147" baseline="3413" dirty="0">
                <a:solidFill>
                  <a:srgbClr val="FFFFFF"/>
                </a:solidFill>
                <a:latin typeface="Calibri"/>
                <a:cs typeface="Calibri"/>
              </a:rPr>
              <a:t> </a:t>
            </a:r>
            <a:r>
              <a:rPr sz="1600" spc="25" baseline="3413" dirty="0">
                <a:solidFill>
                  <a:srgbClr val="FFFFFF"/>
                </a:solidFill>
                <a:latin typeface="Calibri"/>
                <a:cs typeface="Calibri"/>
              </a:rPr>
              <a:t>P</a:t>
            </a:r>
            <a:r>
              <a:rPr sz="1600" spc="52" baseline="3413" dirty="0">
                <a:solidFill>
                  <a:srgbClr val="FFFFFF"/>
                </a:solidFill>
                <a:latin typeface="Calibri"/>
                <a:cs typeface="Calibri"/>
              </a:rPr>
              <a:t>e</a:t>
            </a:r>
            <a:r>
              <a:rPr sz="1600" spc="-79" baseline="3413" dirty="0">
                <a:solidFill>
                  <a:srgbClr val="FFFFFF"/>
                </a:solidFill>
                <a:latin typeface="Calibri"/>
                <a:cs typeface="Calibri"/>
              </a:rPr>
              <a:t>n</a:t>
            </a:r>
            <a:r>
              <a:rPr sz="1600" spc="19" baseline="3413" dirty="0">
                <a:solidFill>
                  <a:srgbClr val="FFFFFF"/>
                </a:solidFill>
                <a:latin typeface="Calibri"/>
                <a:cs typeface="Calibri"/>
              </a:rPr>
              <a:t>d</a:t>
            </a:r>
            <a:r>
              <a:rPr sz="1600" spc="45" baseline="3413" dirty="0">
                <a:solidFill>
                  <a:srgbClr val="FFFFFF"/>
                </a:solidFill>
                <a:latin typeface="Calibri"/>
                <a:cs typeface="Calibri"/>
              </a:rPr>
              <a:t>i</a:t>
            </a:r>
            <a:r>
              <a:rPr sz="1600" spc="19" baseline="3413" dirty="0">
                <a:solidFill>
                  <a:srgbClr val="FFFFFF"/>
                </a:solidFill>
                <a:latin typeface="Calibri"/>
                <a:cs typeface="Calibri"/>
              </a:rPr>
              <a:t>d</a:t>
            </a:r>
            <a:r>
              <a:rPr sz="1600" spc="-52" baseline="3413" dirty="0">
                <a:solidFill>
                  <a:srgbClr val="FFFFFF"/>
                </a:solidFill>
                <a:latin typeface="Calibri"/>
                <a:cs typeface="Calibri"/>
              </a:rPr>
              <a:t>i</a:t>
            </a:r>
            <a:r>
              <a:rPr sz="1600" baseline="3413" dirty="0">
                <a:solidFill>
                  <a:srgbClr val="FFFFFF"/>
                </a:solidFill>
                <a:latin typeface="Calibri"/>
                <a:cs typeface="Calibri"/>
              </a:rPr>
              <a:t>k</a:t>
            </a:r>
            <a:r>
              <a:rPr sz="1600" spc="-33" baseline="3413" dirty="0">
                <a:solidFill>
                  <a:srgbClr val="FFFFFF"/>
                </a:solidFill>
                <a:latin typeface="Calibri"/>
                <a:cs typeface="Calibri"/>
              </a:rPr>
              <a:t>a</a:t>
            </a:r>
            <a:r>
              <a:rPr sz="1600" baseline="3413" dirty="0">
                <a:solidFill>
                  <a:srgbClr val="FFFFFF"/>
                </a:solidFill>
                <a:latin typeface="Calibri"/>
                <a:cs typeface="Calibri"/>
              </a:rPr>
              <a:t>n</a:t>
            </a:r>
            <a:r>
              <a:rPr sz="1600" spc="124" baseline="3413" dirty="0">
                <a:solidFill>
                  <a:srgbClr val="FFFFFF"/>
                </a:solidFill>
                <a:latin typeface="Calibri"/>
                <a:cs typeface="Calibri"/>
              </a:rPr>
              <a:t> </a:t>
            </a:r>
            <a:r>
              <a:rPr sz="1600" spc="19" baseline="3413" dirty="0">
                <a:solidFill>
                  <a:srgbClr val="FFFFFF"/>
                </a:solidFill>
                <a:latin typeface="Calibri"/>
                <a:cs typeface="Calibri"/>
              </a:rPr>
              <a:t>d</a:t>
            </a:r>
            <a:r>
              <a:rPr sz="1600" baseline="3413" dirty="0">
                <a:solidFill>
                  <a:srgbClr val="FFFFFF"/>
                </a:solidFill>
                <a:latin typeface="Calibri"/>
                <a:cs typeface="Calibri"/>
              </a:rPr>
              <a:t>a</a:t>
            </a:r>
            <a:r>
              <a:rPr sz="1600" spc="-172" baseline="3413" dirty="0">
                <a:solidFill>
                  <a:srgbClr val="FFFFFF"/>
                </a:solidFill>
                <a:latin typeface="Calibri"/>
                <a:cs typeface="Calibri"/>
              </a:rPr>
              <a:t> </a:t>
            </a:r>
            <a:r>
              <a:rPr sz="1600" baseline="3413" dirty="0">
                <a:solidFill>
                  <a:srgbClr val="FFFFFF"/>
                </a:solidFill>
                <a:latin typeface="Calibri"/>
                <a:cs typeface="Calibri"/>
              </a:rPr>
              <a:t>n</a:t>
            </a:r>
            <a:r>
              <a:rPr sz="1600" spc="-3" baseline="3413" dirty="0">
                <a:solidFill>
                  <a:srgbClr val="FFFFFF"/>
                </a:solidFill>
                <a:latin typeface="Calibri"/>
                <a:cs typeface="Calibri"/>
              </a:rPr>
              <a:t> </a:t>
            </a:r>
            <a:r>
              <a:rPr sz="1600" spc="25" baseline="3413" dirty="0">
                <a:solidFill>
                  <a:srgbClr val="FFFFFF"/>
                </a:solidFill>
                <a:latin typeface="Calibri"/>
                <a:cs typeface="Calibri"/>
              </a:rPr>
              <a:t>K</a:t>
            </a:r>
            <a:r>
              <a:rPr sz="1600" spc="-45" baseline="3413" dirty="0">
                <a:solidFill>
                  <a:srgbClr val="FFFFFF"/>
                </a:solidFill>
                <a:latin typeface="Calibri"/>
                <a:cs typeface="Calibri"/>
              </a:rPr>
              <a:t>e</a:t>
            </a:r>
            <a:r>
              <a:rPr sz="1600" spc="19" baseline="3413" dirty="0">
                <a:solidFill>
                  <a:srgbClr val="FFFFFF"/>
                </a:solidFill>
                <a:latin typeface="Calibri"/>
                <a:cs typeface="Calibri"/>
              </a:rPr>
              <a:t>bud</a:t>
            </a:r>
            <a:r>
              <a:rPr sz="1600" spc="-25" baseline="3413" dirty="0">
                <a:solidFill>
                  <a:srgbClr val="FFFFFF"/>
                </a:solidFill>
                <a:latin typeface="Calibri"/>
                <a:cs typeface="Calibri"/>
              </a:rPr>
              <a:t>a</a:t>
            </a:r>
            <a:r>
              <a:rPr sz="1600" baseline="3413" dirty="0">
                <a:solidFill>
                  <a:srgbClr val="FFFFFF"/>
                </a:solidFill>
                <a:latin typeface="Calibri"/>
                <a:cs typeface="Calibri"/>
              </a:rPr>
              <a:t>ya</a:t>
            </a:r>
            <a:r>
              <a:rPr sz="1600" spc="-44" baseline="3413" dirty="0">
                <a:solidFill>
                  <a:srgbClr val="FFFFFF"/>
                </a:solidFill>
                <a:latin typeface="Calibri"/>
                <a:cs typeface="Calibri"/>
              </a:rPr>
              <a:t> </a:t>
            </a:r>
            <a:r>
              <a:rPr sz="1600" spc="-25" baseline="3413" dirty="0">
                <a:solidFill>
                  <a:srgbClr val="FFFFFF"/>
                </a:solidFill>
                <a:latin typeface="Calibri"/>
                <a:cs typeface="Calibri"/>
              </a:rPr>
              <a:t>a</a:t>
            </a:r>
            <a:r>
              <a:rPr sz="1600" baseline="3413" dirty="0">
                <a:solidFill>
                  <a:srgbClr val="FFFFFF"/>
                </a:solidFill>
                <a:latin typeface="Calibri"/>
                <a:cs typeface="Calibri"/>
              </a:rPr>
              <a:t>n</a:t>
            </a:r>
            <a:r>
              <a:rPr sz="1600" spc="-73" baseline="3413" dirty="0">
                <a:solidFill>
                  <a:srgbClr val="FFFFFF"/>
                </a:solidFill>
                <a:latin typeface="Calibri"/>
                <a:cs typeface="Calibri"/>
              </a:rPr>
              <a:t> </a:t>
            </a:r>
            <a:r>
              <a:rPr spc="-5" baseline="3034" dirty="0">
                <a:solidFill>
                  <a:srgbClr val="FFFFFF"/>
                </a:solidFill>
                <a:latin typeface="Calibri"/>
                <a:cs typeface="Calibri"/>
              </a:rPr>
              <a:t>36</a:t>
            </a:r>
            <a:endParaRPr sz="1200">
              <a:latin typeface="Calibri"/>
              <a:cs typeface="Calibri"/>
            </a:endParaRPr>
          </a:p>
        </p:txBody>
      </p:sp>
      <p:sp>
        <p:nvSpPr>
          <p:cNvPr id="28" name="object 28"/>
          <p:cNvSpPr txBox="1"/>
          <p:nvPr/>
        </p:nvSpPr>
        <p:spPr>
          <a:xfrm>
            <a:off x="3384635" y="1790701"/>
            <a:ext cx="3244765" cy="317500"/>
          </a:xfrm>
          <a:prstGeom prst="rect">
            <a:avLst/>
          </a:prstGeom>
        </p:spPr>
        <p:txBody>
          <a:bodyPr wrap="square" lIns="0" tIns="0" rIns="0" bIns="0" rtlCol="0">
            <a:noAutofit/>
          </a:bodyPr>
          <a:lstStyle/>
          <a:p>
            <a:pPr marL="33866">
              <a:lnSpc>
                <a:spcPts val="1333"/>
              </a:lnSpc>
            </a:pPr>
            <a:endParaRPr sz="1333"/>
          </a:p>
        </p:txBody>
      </p:sp>
      <p:sp>
        <p:nvSpPr>
          <p:cNvPr id="27" name="object 27"/>
          <p:cNvSpPr txBox="1"/>
          <p:nvPr/>
        </p:nvSpPr>
        <p:spPr>
          <a:xfrm>
            <a:off x="3384635" y="2108201"/>
            <a:ext cx="3244765" cy="165100"/>
          </a:xfrm>
          <a:prstGeom prst="rect">
            <a:avLst/>
          </a:prstGeom>
        </p:spPr>
        <p:txBody>
          <a:bodyPr wrap="square" lIns="0" tIns="0" rIns="0" bIns="0" rtlCol="0">
            <a:noAutofit/>
          </a:bodyPr>
          <a:lstStyle/>
          <a:p>
            <a:pPr marL="33866">
              <a:lnSpc>
                <a:spcPts val="1267"/>
              </a:lnSpc>
              <a:spcBef>
                <a:spcPts val="33"/>
              </a:spcBef>
            </a:pPr>
            <a:endParaRPr sz="1267"/>
          </a:p>
        </p:txBody>
      </p:sp>
      <p:sp>
        <p:nvSpPr>
          <p:cNvPr id="26" name="object 26"/>
          <p:cNvSpPr txBox="1"/>
          <p:nvPr/>
        </p:nvSpPr>
        <p:spPr>
          <a:xfrm>
            <a:off x="3384635" y="2273301"/>
            <a:ext cx="2965365" cy="317500"/>
          </a:xfrm>
          <a:prstGeom prst="rect">
            <a:avLst/>
          </a:prstGeom>
        </p:spPr>
        <p:txBody>
          <a:bodyPr wrap="square" lIns="0" tIns="0" rIns="0" bIns="0" rtlCol="0">
            <a:noAutofit/>
          </a:bodyPr>
          <a:lstStyle/>
          <a:p>
            <a:pPr marL="33866">
              <a:lnSpc>
                <a:spcPts val="1333"/>
              </a:lnSpc>
            </a:pPr>
            <a:endParaRPr sz="1333"/>
          </a:p>
        </p:txBody>
      </p:sp>
      <p:sp>
        <p:nvSpPr>
          <p:cNvPr id="25" name="object 25"/>
          <p:cNvSpPr txBox="1"/>
          <p:nvPr/>
        </p:nvSpPr>
        <p:spPr>
          <a:xfrm>
            <a:off x="6350000" y="2273301"/>
            <a:ext cx="0" cy="317500"/>
          </a:xfrm>
          <a:prstGeom prst="rect">
            <a:avLst/>
          </a:prstGeom>
        </p:spPr>
        <p:txBody>
          <a:bodyPr wrap="square" lIns="0" tIns="0" rIns="0" bIns="0" rtlCol="0">
            <a:noAutofit/>
          </a:bodyPr>
          <a:lstStyle/>
          <a:p>
            <a:pPr marL="33866">
              <a:lnSpc>
                <a:spcPts val="1333"/>
              </a:lnSpc>
            </a:pPr>
            <a:endParaRPr sz="1333"/>
          </a:p>
        </p:txBody>
      </p:sp>
      <p:sp>
        <p:nvSpPr>
          <p:cNvPr id="24" name="object 24"/>
          <p:cNvSpPr txBox="1"/>
          <p:nvPr/>
        </p:nvSpPr>
        <p:spPr>
          <a:xfrm>
            <a:off x="3384635" y="2590801"/>
            <a:ext cx="2965365" cy="165100"/>
          </a:xfrm>
          <a:prstGeom prst="rect">
            <a:avLst/>
          </a:prstGeom>
        </p:spPr>
        <p:txBody>
          <a:bodyPr wrap="square" lIns="0" tIns="0" rIns="0" bIns="0" rtlCol="0">
            <a:noAutofit/>
          </a:bodyPr>
          <a:lstStyle/>
          <a:p>
            <a:pPr marL="33866">
              <a:lnSpc>
                <a:spcPts val="1267"/>
              </a:lnSpc>
              <a:spcBef>
                <a:spcPts val="33"/>
              </a:spcBef>
            </a:pPr>
            <a:endParaRPr sz="1267"/>
          </a:p>
        </p:txBody>
      </p:sp>
      <p:sp>
        <p:nvSpPr>
          <p:cNvPr id="23" name="object 23"/>
          <p:cNvSpPr txBox="1"/>
          <p:nvPr/>
        </p:nvSpPr>
        <p:spPr>
          <a:xfrm>
            <a:off x="3384635" y="2755901"/>
            <a:ext cx="2609765" cy="317500"/>
          </a:xfrm>
          <a:prstGeom prst="rect">
            <a:avLst/>
          </a:prstGeom>
        </p:spPr>
        <p:txBody>
          <a:bodyPr wrap="square" lIns="0" tIns="0" rIns="0" bIns="0" rtlCol="0">
            <a:noAutofit/>
          </a:bodyPr>
          <a:lstStyle/>
          <a:p>
            <a:pPr marL="33866">
              <a:lnSpc>
                <a:spcPts val="1333"/>
              </a:lnSpc>
            </a:pPr>
            <a:endParaRPr sz="1333"/>
          </a:p>
        </p:txBody>
      </p:sp>
      <p:sp>
        <p:nvSpPr>
          <p:cNvPr id="22" name="object 22"/>
          <p:cNvSpPr txBox="1"/>
          <p:nvPr/>
        </p:nvSpPr>
        <p:spPr>
          <a:xfrm>
            <a:off x="5994400" y="2755901"/>
            <a:ext cx="0" cy="317500"/>
          </a:xfrm>
          <a:prstGeom prst="rect">
            <a:avLst/>
          </a:prstGeom>
        </p:spPr>
        <p:txBody>
          <a:bodyPr wrap="square" lIns="0" tIns="0" rIns="0" bIns="0" rtlCol="0">
            <a:noAutofit/>
          </a:bodyPr>
          <a:lstStyle/>
          <a:p>
            <a:pPr marL="33866">
              <a:lnSpc>
                <a:spcPts val="1333"/>
              </a:lnSpc>
            </a:pPr>
            <a:endParaRPr sz="1333"/>
          </a:p>
        </p:txBody>
      </p:sp>
      <p:sp>
        <p:nvSpPr>
          <p:cNvPr id="21" name="object 21"/>
          <p:cNvSpPr txBox="1"/>
          <p:nvPr/>
        </p:nvSpPr>
        <p:spPr>
          <a:xfrm>
            <a:off x="3384635" y="3073401"/>
            <a:ext cx="2609765" cy="165100"/>
          </a:xfrm>
          <a:prstGeom prst="rect">
            <a:avLst/>
          </a:prstGeom>
        </p:spPr>
        <p:txBody>
          <a:bodyPr wrap="square" lIns="0" tIns="0" rIns="0" bIns="0" rtlCol="0">
            <a:noAutofit/>
          </a:bodyPr>
          <a:lstStyle/>
          <a:p>
            <a:pPr marL="33866">
              <a:lnSpc>
                <a:spcPts val="1267"/>
              </a:lnSpc>
              <a:spcBef>
                <a:spcPts val="33"/>
              </a:spcBef>
            </a:pPr>
            <a:endParaRPr sz="1267"/>
          </a:p>
        </p:txBody>
      </p:sp>
      <p:sp>
        <p:nvSpPr>
          <p:cNvPr id="20" name="object 20"/>
          <p:cNvSpPr txBox="1"/>
          <p:nvPr/>
        </p:nvSpPr>
        <p:spPr>
          <a:xfrm>
            <a:off x="3384636" y="3238501"/>
            <a:ext cx="2139865" cy="317500"/>
          </a:xfrm>
          <a:prstGeom prst="rect">
            <a:avLst/>
          </a:prstGeom>
        </p:spPr>
        <p:txBody>
          <a:bodyPr wrap="square" lIns="0" tIns="0" rIns="0" bIns="0" rtlCol="0">
            <a:noAutofit/>
          </a:bodyPr>
          <a:lstStyle/>
          <a:p>
            <a:pPr marL="33866">
              <a:lnSpc>
                <a:spcPts val="1333"/>
              </a:lnSpc>
            </a:pPr>
            <a:endParaRPr sz="1333"/>
          </a:p>
        </p:txBody>
      </p:sp>
      <p:sp>
        <p:nvSpPr>
          <p:cNvPr id="19" name="object 19"/>
          <p:cNvSpPr txBox="1"/>
          <p:nvPr/>
        </p:nvSpPr>
        <p:spPr>
          <a:xfrm>
            <a:off x="5524500" y="3238501"/>
            <a:ext cx="0" cy="317500"/>
          </a:xfrm>
          <a:prstGeom prst="rect">
            <a:avLst/>
          </a:prstGeom>
        </p:spPr>
        <p:txBody>
          <a:bodyPr wrap="square" lIns="0" tIns="0" rIns="0" bIns="0" rtlCol="0">
            <a:noAutofit/>
          </a:bodyPr>
          <a:lstStyle/>
          <a:p>
            <a:pPr marL="33866">
              <a:lnSpc>
                <a:spcPts val="1333"/>
              </a:lnSpc>
            </a:pPr>
            <a:endParaRPr sz="1333"/>
          </a:p>
        </p:txBody>
      </p:sp>
      <p:sp>
        <p:nvSpPr>
          <p:cNvPr id="18" name="object 18"/>
          <p:cNvSpPr txBox="1"/>
          <p:nvPr/>
        </p:nvSpPr>
        <p:spPr>
          <a:xfrm>
            <a:off x="3384636" y="3556001"/>
            <a:ext cx="2139865" cy="165100"/>
          </a:xfrm>
          <a:prstGeom prst="rect">
            <a:avLst/>
          </a:prstGeom>
        </p:spPr>
        <p:txBody>
          <a:bodyPr wrap="square" lIns="0" tIns="0" rIns="0" bIns="0" rtlCol="0">
            <a:noAutofit/>
          </a:bodyPr>
          <a:lstStyle/>
          <a:p>
            <a:pPr marL="33866">
              <a:lnSpc>
                <a:spcPts val="1267"/>
              </a:lnSpc>
              <a:spcBef>
                <a:spcPts val="33"/>
              </a:spcBef>
            </a:pPr>
            <a:endParaRPr sz="1267"/>
          </a:p>
        </p:txBody>
      </p:sp>
      <p:sp>
        <p:nvSpPr>
          <p:cNvPr id="17" name="object 17"/>
          <p:cNvSpPr txBox="1"/>
          <p:nvPr/>
        </p:nvSpPr>
        <p:spPr>
          <a:xfrm>
            <a:off x="3384635" y="3721101"/>
            <a:ext cx="1415965" cy="317500"/>
          </a:xfrm>
          <a:prstGeom prst="rect">
            <a:avLst/>
          </a:prstGeom>
        </p:spPr>
        <p:txBody>
          <a:bodyPr wrap="square" lIns="0" tIns="0" rIns="0" bIns="0" rtlCol="0">
            <a:noAutofit/>
          </a:bodyPr>
          <a:lstStyle/>
          <a:p>
            <a:pPr marL="33866">
              <a:lnSpc>
                <a:spcPts val="1333"/>
              </a:lnSpc>
            </a:pPr>
            <a:endParaRPr sz="1333"/>
          </a:p>
        </p:txBody>
      </p:sp>
      <p:sp>
        <p:nvSpPr>
          <p:cNvPr id="16" name="object 16"/>
          <p:cNvSpPr txBox="1"/>
          <p:nvPr/>
        </p:nvSpPr>
        <p:spPr>
          <a:xfrm>
            <a:off x="4800600" y="3721101"/>
            <a:ext cx="0" cy="317500"/>
          </a:xfrm>
          <a:prstGeom prst="rect">
            <a:avLst/>
          </a:prstGeom>
        </p:spPr>
        <p:txBody>
          <a:bodyPr wrap="square" lIns="0" tIns="0" rIns="0" bIns="0" rtlCol="0">
            <a:noAutofit/>
          </a:bodyPr>
          <a:lstStyle/>
          <a:p>
            <a:pPr marL="33866">
              <a:lnSpc>
                <a:spcPts val="1333"/>
              </a:lnSpc>
            </a:pPr>
            <a:endParaRPr sz="1333"/>
          </a:p>
        </p:txBody>
      </p:sp>
      <p:sp>
        <p:nvSpPr>
          <p:cNvPr id="15" name="object 15"/>
          <p:cNvSpPr txBox="1"/>
          <p:nvPr/>
        </p:nvSpPr>
        <p:spPr>
          <a:xfrm>
            <a:off x="3384635" y="4038601"/>
            <a:ext cx="1415965" cy="165100"/>
          </a:xfrm>
          <a:prstGeom prst="rect">
            <a:avLst/>
          </a:prstGeom>
        </p:spPr>
        <p:txBody>
          <a:bodyPr wrap="square" lIns="0" tIns="0" rIns="0" bIns="0" rtlCol="0">
            <a:noAutofit/>
          </a:bodyPr>
          <a:lstStyle/>
          <a:p>
            <a:pPr marL="33866">
              <a:lnSpc>
                <a:spcPts val="1267"/>
              </a:lnSpc>
              <a:spcBef>
                <a:spcPts val="33"/>
              </a:spcBef>
            </a:pPr>
            <a:endParaRPr sz="1267"/>
          </a:p>
        </p:txBody>
      </p:sp>
      <p:sp>
        <p:nvSpPr>
          <p:cNvPr id="14" name="object 14"/>
          <p:cNvSpPr txBox="1"/>
          <p:nvPr/>
        </p:nvSpPr>
        <p:spPr>
          <a:xfrm>
            <a:off x="3384635" y="4203701"/>
            <a:ext cx="882565" cy="317500"/>
          </a:xfrm>
          <a:prstGeom prst="rect">
            <a:avLst/>
          </a:prstGeom>
        </p:spPr>
        <p:txBody>
          <a:bodyPr wrap="square" lIns="0" tIns="0" rIns="0" bIns="0" rtlCol="0">
            <a:noAutofit/>
          </a:bodyPr>
          <a:lstStyle/>
          <a:p>
            <a:pPr marL="33866">
              <a:lnSpc>
                <a:spcPts val="1333"/>
              </a:lnSpc>
            </a:pPr>
            <a:endParaRPr sz="1333"/>
          </a:p>
        </p:txBody>
      </p:sp>
      <p:sp>
        <p:nvSpPr>
          <p:cNvPr id="13" name="object 13"/>
          <p:cNvSpPr txBox="1"/>
          <p:nvPr/>
        </p:nvSpPr>
        <p:spPr>
          <a:xfrm>
            <a:off x="4267200" y="4203701"/>
            <a:ext cx="0" cy="317500"/>
          </a:xfrm>
          <a:prstGeom prst="rect">
            <a:avLst/>
          </a:prstGeom>
        </p:spPr>
        <p:txBody>
          <a:bodyPr wrap="square" lIns="0" tIns="0" rIns="0" bIns="0" rtlCol="0">
            <a:noAutofit/>
          </a:bodyPr>
          <a:lstStyle/>
          <a:p>
            <a:pPr marL="33866">
              <a:lnSpc>
                <a:spcPts val="1333"/>
              </a:lnSpc>
            </a:pPr>
            <a:endParaRPr sz="1333"/>
          </a:p>
        </p:txBody>
      </p:sp>
      <p:sp>
        <p:nvSpPr>
          <p:cNvPr id="12" name="object 12"/>
          <p:cNvSpPr txBox="1"/>
          <p:nvPr/>
        </p:nvSpPr>
        <p:spPr>
          <a:xfrm>
            <a:off x="3384635" y="4521201"/>
            <a:ext cx="882565" cy="165100"/>
          </a:xfrm>
          <a:prstGeom prst="rect">
            <a:avLst/>
          </a:prstGeom>
        </p:spPr>
        <p:txBody>
          <a:bodyPr wrap="square" lIns="0" tIns="0" rIns="0" bIns="0" rtlCol="0">
            <a:noAutofit/>
          </a:bodyPr>
          <a:lstStyle/>
          <a:p>
            <a:pPr marL="33866">
              <a:lnSpc>
                <a:spcPts val="1267"/>
              </a:lnSpc>
              <a:spcBef>
                <a:spcPts val="33"/>
              </a:spcBef>
            </a:pPr>
            <a:endParaRPr sz="1267"/>
          </a:p>
        </p:txBody>
      </p:sp>
      <p:sp>
        <p:nvSpPr>
          <p:cNvPr id="11" name="object 11"/>
          <p:cNvSpPr txBox="1"/>
          <p:nvPr/>
        </p:nvSpPr>
        <p:spPr>
          <a:xfrm>
            <a:off x="3384635" y="4686301"/>
            <a:ext cx="831765" cy="317500"/>
          </a:xfrm>
          <a:prstGeom prst="rect">
            <a:avLst/>
          </a:prstGeom>
        </p:spPr>
        <p:txBody>
          <a:bodyPr wrap="square" lIns="0" tIns="0" rIns="0" bIns="0" rtlCol="0">
            <a:noAutofit/>
          </a:bodyPr>
          <a:lstStyle/>
          <a:p>
            <a:pPr marL="33866">
              <a:lnSpc>
                <a:spcPts val="1333"/>
              </a:lnSpc>
            </a:pPr>
            <a:endParaRPr sz="1333"/>
          </a:p>
        </p:txBody>
      </p:sp>
      <p:sp>
        <p:nvSpPr>
          <p:cNvPr id="10" name="object 10"/>
          <p:cNvSpPr txBox="1"/>
          <p:nvPr/>
        </p:nvSpPr>
        <p:spPr>
          <a:xfrm>
            <a:off x="4216400" y="4686301"/>
            <a:ext cx="0" cy="317500"/>
          </a:xfrm>
          <a:prstGeom prst="rect">
            <a:avLst/>
          </a:prstGeom>
        </p:spPr>
        <p:txBody>
          <a:bodyPr wrap="square" lIns="0" tIns="0" rIns="0" bIns="0" rtlCol="0">
            <a:noAutofit/>
          </a:bodyPr>
          <a:lstStyle/>
          <a:p>
            <a:pPr marL="33866">
              <a:lnSpc>
                <a:spcPts val="1333"/>
              </a:lnSpc>
            </a:pPr>
            <a:endParaRPr sz="1333"/>
          </a:p>
        </p:txBody>
      </p:sp>
      <p:sp>
        <p:nvSpPr>
          <p:cNvPr id="9" name="object 9"/>
          <p:cNvSpPr txBox="1"/>
          <p:nvPr/>
        </p:nvSpPr>
        <p:spPr>
          <a:xfrm>
            <a:off x="3384635" y="5003801"/>
            <a:ext cx="831765" cy="165100"/>
          </a:xfrm>
          <a:prstGeom prst="rect">
            <a:avLst/>
          </a:prstGeom>
        </p:spPr>
        <p:txBody>
          <a:bodyPr wrap="square" lIns="0" tIns="0" rIns="0" bIns="0" rtlCol="0">
            <a:noAutofit/>
          </a:bodyPr>
          <a:lstStyle/>
          <a:p>
            <a:pPr marL="33866">
              <a:lnSpc>
                <a:spcPts val="1267"/>
              </a:lnSpc>
              <a:spcBef>
                <a:spcPts val="33"/>
              </a:spcBef>
            </a:pPr>
            <a:endParaRPr sz="1267"/>
          </a:p>
        </p:txBody>
      </p:sp>
      <p:sp>
        <p:nvSpPr>
          <p:cNvPr id="8" name="object 8"/>
          <p:cNvSpPr txBox="1"/>
          <p:nvPr/>
        </p:nvSpPr>
        <p:spPr>
          <a:xfrm>
            <a:off x="3384635" y="5168901"/>
            <a:ext cx="399965" cy="317500"/>
          </a:xfrm>
          <a:prstGeom prst="rect">
            <a:avLst/>
          </a:prstGeom>
        </p:spPr>
        <p:txBody>
          <a:bodyPr wrap="square" lIns="0" tIns="0" rIns="0" bIns="0" rtlCol="0">
            <a:noAutofit/>
          </a:bodyPr>
          <a:lstStyle/>
          <a:p>
            <a:pPr marL="33866">
              <a:lnSpc>
                <a:spcPts val="1333"/>
              </a:lnSpc>
            </a:pPr>
            <a:endParaRPr sz="1333"/>
          </a:p>
        </p:txBody>
      </p:sp>
      <p:sp>
        <p:nvSpPr>
          <p:cNvPr id="7" name="object 7"/>
          <p:cNvSpPr txBox="1"/>
          <p:nvPr/>
        </p:nvSpPr>
        <p:spPr>
          <a:xfrm>
            <a:off x="3784600" y="5168901"/>
            <a:ext cx="0" cy="317500"/>
          </a:xfrm>
          <a:prstGeom prst="rect">
            <a:avLst/>
          </a:prstGeom>
        </p:spPr>
        <p:txBody>
          <a:bodyPr wrap="square" lIns="0" tIns="0" rIns="0" bIns="0" rtlCol="0">
            <a:noAutofit/>
          </a:bodyPr>
          <a:lstStyle/>
          <a:p>
            <a:pPr marL="33866">
              <a:lnSpc>
                <a:spcPts val="1333"/>
              </a:lnSpc>
            </a:pPr>
            <a:endParaRPr sz="1333"/>
          </a:p>
        </p:txBody>
      </p:sp>
      <p:sp>
        <p:nvSpPr>
          <p:cNvPr id="6" name="object 6"/>
          <p:cNvSpPr txBox="1"/>
          <p:nvPr/>
        </p:nvSpPr>
        <p:spPr>
          <a:xfrm>
            <a:off x="3384635" y="5486401"/>
            <a:ext cx="399965" cy="165100"/>
          </a:xfrm>
          <a:prstGeom prst="rect">
            <a:avLst/>
          </a:prstGeom>
        </p:spPr>
        <p:txBody>
          <a:bodyPr wrap="square" lIns="0" tIns="0" rIns="0" bIns="0" rtlCol="0">
            <a:noAutofit/>
          </a:bodyPr>
          <a:lstStyle/>
          <a:p>
            <a:pPr marL="33866">
              <a:lnSpc>
                <a:spcPts val="1267"/>
              </a:lnSpc>
              <a:spcBef>
                <a:spcPts val="33"/>
              </a:spcBef>
            </a:pPr>
            <a:endParaRPr sz="1267"/>
          </a:p>
        </p:txBody>
      </p:sp>
      <p:sp>
        <p:nvSpPr>
          <p:cNvPr id="5" name="object 5"/>
          <p:cNvSpPr txBox="1"/>
          <p:nvPr/>
        </p:nvSpPr>
        <p:spPr>
          <a:xfrm>
            <a:off x="3384635" y="5651501"/>
            <a:ext cx="222165" cy="317500"/>
          </a:xfrm>
          <a:prstGeom prst="rect">
            <a:avLst/>
          </a:prstGeom>
        </p:spPr>
        <p:txBody>
          <a:bodyPr wrap="square" lIns="0" tIns="0" rIns="0" bIns="0" rtlCol="0">
            <a:noAutofit/>
          </a:bodyPr>
          <a:lstStyle/>
          <a:p>
            <a:pPr marL="33866">
              <a:lnSpc>
                <a:spcPts val="1333"/>
              </a:lnSpc>
            </a:pPr>
            <a:endParaRPr sz="1333"/>
          </a:p>
        </p:txBody>
      </p:sp>
      <p:sp>
        <p:nvSpPr>
          <p:cNvPr id="4" name="object 4"/>
          <p:cNvSpPr txBox="1"/>
          <p:nvPr/>
        </p:nvSpPr>
        <p:spPr>
          <a:xfrm>
            <a:off x="3606800" y="5651501"/>
            <a:ext cx="0" cy="3175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3384635" y="5969000"/>
            <a:ext cx="222165" cy="82549"/>
          </a:xfrm>
          <a:prstGeom prst="rect">
            <a:avLst/>
          </a:prstGeom>
        </p:spPr>
        <p:txBody>
          <a:bodyPr wrap="square" lIns="0" tIns="0" rIns="0" bIns="0" rtlCol="0">
            <a:noAutofit/>
          </a:bodyPr>
          <a:lstStyle/>
          <a:p>
            <a:endParaRPr sz="2400"/>
          </a:p>
        </p:txBody>
      </p:sp>
      <p:sp>
        <p:nvSpPr>
          <p:cNvPr id="2" name="object 2"/>
          <p:cNvSpPr txBox="1"/>
          <p:nvPr/>
        </p:nvSpPr>
        <p:spPr>
          <a:xfrm>
            <a:off x="419100" y="876300"/>
            <a:ext cx="6671888" cy="5359400"/>
          </a:xfrm>
          <a:prstGeom prst="rect">
            <a:avLst/>
          </a:prstGeom>
        </p:spPr>
        <p:txBody>
          <a:bodyPr wrap="square" lIns="0" tIns="0" rIns="0" bIns="0" rtlCol="0">
            <a:noAutofit/>
          </a:bodyPr>
          <a:lstStyle/>
          <a:p>
            <a:pPr marR="29787">
              <a:lnSpc>
                <a:spcPts val="933"/>
              </a:lnSpc>
              <a:spcBef>
                <a:spcPts val="16"/>
              </a:spcBef>
            </a:pPr>
            <a:endParaRPr sz="933"/>
          </a:p>
          <a:p>
            <a:pPr marL="1476211" marR="29787">
              <a:lnSpc>
                <a:spcPct val="101725"/>
              </a:lnSpc>
            </a:pPr>
            <a:r>
              <a:rPr sz="3200" b="1" spc="-100" dirty="0">
                <a:solidFill>
                  <a:srgbClr val="585858"/>
                </a:solidFill>
                <a:latin typeface="Calibri"/>
                <a:cs typeface="Calibri"/>
              </a:rPr>
              <a:t>P</a:t>
            </a:r>
            <a:r>
              <a:rPr sz="3200" b="1" dirty="0">
                <a:solidFill>
                  <a:srgbClr val="585858"/>
                </a:solidFill>
                <a:latin typeface="Calibri"/>
                <a:cs typeface="Calibri"/>
              </a:rPr>
              <a:t>em</a:t>
            </a:r>
            <a:r>
              <a:rPr sz="3200" b="1" spc="5" dirty="0">
                <a:solidFill>
                  <a:srgbClr val="585858"/>
                </a:solidFill>
                <a:latin typeface="Calibri"/>
                <a:cs typeface="Calibri"/>
              </a:rPr>
              <a:t>a</a:t>
            </a:r>
            <a:r>
              <a:rPr sz="3200" b="1" spc="-12" dirty="0">
                <a:solidFill>
                  <a:srgbClr val="585858"/>
                </a:solidFill>
                <a:latin typeface="Calibri"/>
                <a:cs typeface="Calibri"/>
              </a:rPr>
              <a:t>n</a:t>
            </a:r>
            <a:r>
              <a:rPr sz="3200" b="1" spc="-112" dirty="0">
                <a:solidFill>
                  <a:srgbClr val="585858"/>
                </a:solidFill>
                <a:latin typeface="Calibri"/>
                <a:cs typeface="Calibri"/>
              </a:rPr>
              <a:t>f</a:t>
            </a:r>
            <a:r>
              <a:rPr sz="3200" b="1" spc="19" dirty="0">
                <a:solidFill>
                  <a:srgbClr val="585858"/>
                </a:solidFill>
                <a:latin typeface="Calibri"/>
                <a:cs typeface="Calibri"/>
              </a:rPr>
              <a:t>aa</a:t>
            </a:r>
            <a:r>
              <a:rPr sz="3200" b="1" spc="-12" dirty="0">
                <a:solidFill>
                  <a:srgbClr val="585858"/>
                </a:solidFill>
                <a:latin typeface="Calibri"/>
                <a:cs typeface="Calibri"/>
              </a:rPr>
              <a:t>t</a:t>
            </a:r>
            <a:r>
              <a:rPr sz="3200" b="1" spc="19" dirty="0">
                <a:solidFill>
                  <a:srgbClr val="585858"/>
                </a:solidFill>
                <a:latin typeface="Calibri"/>
                <a:cs typeface="Calibri"/>
              </a:rPr>
              <a:t>a</a:t>
            </a:r>
            <a:r>
              <a:rPr sz="3200" b="1" dirty="0">
                <a:solidFill>
                  <a:srgbClr val="585858"/>
                </a:solidFill>
                <a:latin typeface="Calibri"/>
                <a:cs typeface="Calibri"/>
              </a:rPr>
              <a:t>n</a:t>
            </a:r>
            <a:r>
              <a:rPr sz="3200" b="1" spc="-32" dirty="0">
                <a:solidFill>
                  <a:srgbClr val="585858"/>
                </a:solidFill>
                <a:latin typeface="Calibri"/>
                <a:cs typeface="Calibri"/>
              </a:rPr>
              <a:t> </a:t>
            </a:r>
            <a:r>
              <a:rPr sz="3200" b="1" spc="39" dirty="0">
                <a:solidFill>
                  <a:srgbClr val="585858"/>
                </a:solidFill>
                <a:latin typeface="Calibri"/>
                <a:cs typeface="Calibri"/>
              </a:rPr>
              <a:t>I</a:t>
            </a:r>
            <a:r>
              <a:rPr sz="3200" b="1" spc="-12" dirty="0">
                <a:solidFill>
                  <a:srgbClr val="585858"/>
                </a:solidFill>
                <a:latin typeface="Calibri"/>
                <a:cs typeface="Calibri"/>
              </a:rPr>
              <a:t>nt</a:t>
            </a:r>
            <a:r>
              <a:rPr sz="3200" b="1" dirty="0">
                <a:solidFill>
                  <a:srgbClr val="585858"/>
                </a:solidFill>
                <a:latin typeface="Calibri"/>
                <a:cs typeface="Calibri"/>
              </a:rPr>
              <a:t>e</a:t>
            </a:r>
            <a:r>
              <a:rPr sz="3200" b="1" spc="-45" dirty="0">
                <a:solidFill>
                  <a:srgbClr val="585858"/>
                </a:solidFill>
                <a:latin typeface="Calibri"/>
                <a:cs typeface="Calibri"/>
              </a:rPr>
              <a:t>r</a:t>
            </a:r>
            <a:r>
              <a:rPr sz="3200" b="1" spc="-12" dirty="0">
                <a:solidFill>
                  <a:srgbClr val="585858"/>
                </a:solidFill>
                <a:latin typeface="Calibri"/>
                <a:cs typeface="Calibri"/>
              </a:rPr>
              <a:t>n</a:t>
            </a:r>
            <a:r>
              <a:rPr sz="3200" b="1" dirty="0">
                <a:solidFill>
                  <a:srgbClr val="585858"/>
                </a:solidFill>
                <a:latin typeface="Calibri"/>
                <a:cs typeface="Calibri"/>
              </a:rPr>
              <a:t>et</a:t>
            </a:r>
            <a:endParaRPr sz="3200">
              <a:latin typeface="Calibri"/>
              <a:cs typeface="Calibri"/>
            </a:endParaRPr>
          </a:p>
          <a:p>
            <a:pPr marL="1536662">
              <a:lnSpc>
                <a:spcPts val="2399"/>
              </a:lnSpc>
              <a:spcBef>
                <a:spcPts val="2368"/>
              </a:spcBef>
            </a:pPr>
            <a:r>
              <a:rPr sz="2800" spc="-25" baseline="3900" dirty="0">
                <a:solidFill>
                  <a:srgbClr val="585858"/>
                </a:solidFill>
                <a:latin typeface="Calibri"/>
                <a:cs typeface="Calibri"/>
              </a:rPr>
              <a:t>M</a:t>
            </a:r>
            <a:r>
              <a:rPr sz="2800" spc="-39" baseline="3900" dirty="0">
                <a:solidFill>
                  <a:srgbClr val="585858"/>
                </a:solidFill>
                <a:latin typeface="Calibri"/>
                <a:cs typeface="Calibri"/>
              </a:rPr>
              <a:t>e</a:t>
            </a:r>
            <a:r>
              <a:rPr sz="2800" baseline="3900" dirty="0">
                <a:solidFill>
                  <a:srgbClr val="585858"/>
                </a:solidFill>
                <a:latin typeface="Calibri"/>
                <a:cs typeface="Calibri"/>
              </a:rPr>
              <a:t>d</a:t>
            </a:r>
            <a:r>
              <a:rPr sz="2800" spc="-33" baseline="3900" dirty="0">
                <a:solidFill>
                  <a:srgbClr val="585858"/>
                </a:solidFill>
                <a:latin typeface="Calibri"/>
                <a:cs typeface="Calibri"/>
              </a:rPr>
              <a:t>i</a:t>
            </a:r>
            <a:r>
              <a:rPr sz="2800" baseline="3900" dirty="0">
                <a:solidFill>
                  <a:srgbClr val="585858"/>
                </a:solidFill>
                <a:latin typeface="Calibri"/>
                <a:cs typeface="Calibri"/>
              </a:rPr>
              <a:t>a</a:t>
            </a:r>
            <a:r>
              <a:rPr sz="2800" spc="153" baseline="3900" dirty="0">
                <a:solidFill>
                  <a:srgbClr val="585858"/>
                </a:solidFill>
                <a:latin typeface="Calibri"/>
                <a:cs typeface="Calibri"/>
              </a:rPr>
              <a:t> </a:t>
            </a:r>
            <a:r>
              <a:rPr sz="2800" spc="-72" baseline="3900" dirty="0">
                <a:solidFill>
                  <a:srgbClr val="585858"/>
                </a:solidFill>
                <a:latin typeface="Calibri"/>
                <a:cs typeface="Calibri"/>
              </a:rPr>
              <a:t>S</a:t>
            </a:r>
            <a:r>
              <a:rPr sz="2800" baseline="3900" dirty="0">
                <a:solidFill>
                  <a:srgbClr val="585858"/>
                </a:solidFill>
                <a:latin typeface="Calibri"/>
                <a:cs typeface="Calibri"/>
              </a:rPr>
              <a:t>o</a:t>
            </a:r>
            <a:r>
              <a:rPr sz="2800" spc="-45" baseline="3900" dirty="0">
                <a:solidFill>
                  <a:srgbClr val="585858"/>
                </a:solidFill>
                <a:latin typeface="Calibri"/>
                <a:cs typeface="Calibri"/>
              </a:rPr>
              <a:t>s</a:t>
            </a:r>
            <a:r>
              <a:rPr sz="2800" spc="59" baseline="3900" dirty="0">
                <a:solidFill>
                  <a:srgbClr val="585858"/>
                </a:solidFill>
                <a:latin typeface="Calibri"/>
                <a:cs typeface="Calibri"/>
              </a:rPr>
              <a:t>i</a:t>
            </a:r>
            <a:r>
              <a:rPr sz="2800" spc="-105" baseline="3900" dirty="0">
                <a:solidFill>
                  <a:srgbClr val="585858"/>
                </a:solidFill>
                <a:latin typeface="Calibri"/>
                <a:cs typeface="Calibri"/>
              </a:rPr>
              <a:t>a</a:t>
            </a:r>
            <a:r>
              <a:rPr sz="2800" baseline="3900" dirty="0">
                <a:solidFill>
                  <a:srgbClr val="585858"/>
                </a:solidFill>
                <a:latin typeface="Calibri"/>
                <a:cs typeface="Calibri"/>
              </a:rPr>
              <a:t>l                                                               </a:t>
            </a:r>
            <a:r>
              <a:rPr sz="2800" spc="37" baseline="3900" dirty="0">
                <a:solidFill>
                  <a:srgbClr val="585858"/>
                </a:solidFill>
                <a:latin typeface="Calibri"/>
                <a:cs typeface="Calibri"/>
              </a:rPr>
              <a:t> </a:t>
            </a:r>
            <a:r>
              <a:rPr sz="1867" b="1" i="1" spc="33" dirty="0">
                <a:solidFill>
                  <a:srgbClr val="404040"/>
                </a:solidFill>
                <a:latin typeface="Calibri"/>
                <a:cs typeface="Calibri"/>
              </a:rPr>
              <a:t>93%</a:t>
            </a:r>
            <a:endParaRPr sz="1867">
              <a:latin typeface="Calibri"/>
              <a:cs typeface="Calibri"/>
            </a:endParaRPr>
          </a:p>
          <a:p>
            <a:pPr marL="988034" marR="29787">
              <a:lnSpc>
                <a:spcPts val="2399"/>
              </a:lnSpc>
              <a:spcBef>
                <a:spcPts val="1396"/>
              </a:spcBef>
            </a:pPr>
            <a:r>
              <a:rPr sz="2800" spc="-25" baseline="3900" dirty="0">
                <a:solidFill>
                  <a:srgbClr val="585858"/>
                </a:solidFill>
                <a:latin typeface="Calibri"/>
                <a:cs typeface="Calibri"/>
              </a:rPr>
              <a:t>M</a:t>
            </a:r>
            <a:r>
              <a:rPr sz="2800" spc="-39" baseline="3900" dirty="0">
                <a:solidFill>
                  <a:srgbClr val="585858"/>
                </a:solidFill>
                <a:latin typeface="Calibri"/>
                <a:cs typeface="Calibri"/>
              </a:rPr>
              <a:t>e</a:t>
            </a:r>
            <a:r>
              <a:rPr sz="2800" baseline="3900" dirty="0">
                <a:solidFill>
                  <a:srgbClr val="585858"/>
                </a:solidFill>
                <a:latin typeface="Calibri"/>
                <a:cs typeface="Calibri"/>
              </a:rPr>
              <a:t>nc</a:t>
            </a:r>
            <a:r>
              <a:rPr sz="2800" spc="-5" baseline="3900" dirty="0">
                <a:solidFill>
                  <a:srgbClr val="585858"/>
                </a:solidFill>
                <a:latin typeface="Calibri"/>
                <a:cs typeface="Calibri"/>
              </a:rPr>
              <a:t>a</a:t>
            </a:r>
            <a:r>
              <a:rPr sz="2800" spc="-59" baseline="3900" dirty="0">
                <a:solidFill>
                  <a:srgbClr val="585858"/>
                </a:solidFill>
                <a:latin typeface="Calibri"/>
                <a:cs typeface="Calibri"/>
              </a:rPr>
              <a:t>r</a:t>
            </a:r>
            <a:r>
              <a:rPr sz="2800" baseline="3900" dirty="0">
                <a:solidFill>
                  <a:srgbClr val="585858"/>
                </a:solidFill>
                <a:latin typeface="Calibri"/>
                <a:cs typeface="Calibri"/>
              </a:rPr>
              <a:t>i</a:t>
            </a:r>
            <a:r>
              <a:rPr sz="2800" spc="164" baseline="3900" dirty="0">
                <a:solidFill>
                  <a:srgbClr val="585858"/>
                </a:solidFill>
                <a:latin typeface="Calibri"/>
                <a:cs typeface="Calibri"/>
              </a:rPr>
              <a:t> </a:t>
            </a:r>
            <a:r>
              <a:rPr sz="2800" spc="19" baseline="3900" dirty="0">
                <a:solidFill>
                  <a:srgbClr val="585858"/>
                </a:solidFill>
                <a:latin typeface="Calibri"/>
                <a:cs typeface="Calibri"/>
              </a:rPr>
              <a:t>I</a:t>
            </a:r>
            <a:r>
              <a:rPr sz="2800" spc="-92" baseline="3900" dirty="0">
                <a:solidFill>
                  <a:srgbClr val="585858"/>
                </a:solidFill>
                <a:latin typeface="Calibri"/>
                <a:cs typeface="Calibri"/>
              </a:rPr>
              <a:t>n</a:t>
            </a:r>
            <a:r>
              <a:rPr sz="2800" spc="19" baseline="3900" dirty="0">
                <a:solidFill>
                  <a:srgbClr val="585858"/>
                </a:solidFill>
                <a:latin typeface="Calibri"/>
                <a:cs typeface="Calibri"/>
              </a:rPr>
              <a:t>f</a:t>
            </a:r>
            <a:r>
              <a:rPr sz="2800" baseline="3900" dirty="0">
                <a:solidFill>
                  <a:srgbClr val="585858"/>
                </a:solidFill>
                <a:latin typeface="Calibri"/>
                <a:cs typeface="Calibri"/>
              </a:rPr>
              <a:t>o</a:t>
            </a:r>
            <a:r>
              <a:rPr sz="2800" spc="-59" baseline="3900" dirty="0">
                <a:solidFill>
                  <a:srgbClr val="585858"/>
                </a:solidFill>
                <a:latin typeface="Calibri"/>
                <a:cs typeface="Calibri"/>
              </a:rPr>
              <a:t>r</a:t>
            </a:r>
            <a:r>
              <a:rPr sz="2800" spc="-19" baseline="3900" dirty="0">
                <a:solidFill>
                  <a:srgbClr val="585858"/>
                </a:solidFill>
                <a:latin typeface="Calibri"/>
                <a:cs typeface="Calibri"/>
              </a:rPr>
              <a:t>m</a:t>
            </a:r>
            <a:r>
              <a:rPr sz="2800" spc="-5" baseline="3900" dirty="0">
                <a:solidFill>
                  <a:srgbClr val="585858"/>
                </a:solidFill>
                <a:latin typeface="Calibri"/>
                <a:cs typeface="Calibri"/>
              </a:rPr>
              <a:t>a</a:t>
            </a:r>
            <a:r>
              <a:rPr sz="2800" spc="59" baseline="3900" dirty="0">
                <a:solidFill>
                  <a:srgbClr val="585858"/>
                </a:solidFill>
                <a:latin typeface="Calibri"/>
                <a:cs typeface="Calibri"/>
              </a:rPr>
              <a:t>s</a:t>
            </a:r>
            <a:r>
              <a:rPr sz="2800" baseline="3900" dirty="0">
                <a:solidFill>
                  <a:srgbClr val="585858"/>
                </a:solidFill>
                <a:latin typeface="Calibri"/>
                <a:cs typeface="Calibri"/>
              </a:rPr>
              <a:t>i                                                            </a:t>
            </a:r>
            <a:r>
              <a:rPr sz="2800" spc="60" baseline="3900" dirty="0">
                <a:solidFill>
                  <a:srgbClr val="585858"/>
                </a:solidFill>
                <a:latin typeface="Calibri"/>
                <a:cs typeface="Calibri"/>
              </a:rPr>
              <a:t> </a:t>
            </a:r>
            <a:r>
              <a:rPr sz="1867" b="1" i="1" spc="39" dirty="0">
                <a:solidFill>
                  <a:srgbClr val="404040"/>
                </a:solidFill>
                <a:latin typeface="Calibri"/>
                <a:cs typeface="Calibri"/>
              </a:rPr>
              <a:t>85%</a:t>
            </a:r>
            <a:endParaRPr sz="1867">
              <a:latin typeface="Calibri"/>
              <a:cs typeface="Calibri"/>
            </a:endParaRPr>
          </a:p>
          <a:p>
            <a:pPr marL="264153" marR="29787">
              <a:lnSpc>
                <a:spcPts val="2399"/>
              </a:lnSpc>
              <a:spcBef>
                <a:spcPts val="1393"/>
              </a:spcBef>
            </a:pPr>
            <a:r>
              <a:rPr sz="2800" spc="12" baseline="3900" dirty="0">
                <a:solidFill>
                  <a:srgbClr val="585858"/>
                </a:solidFill>
                <a:latin typeface="Calibri"/>
                <a:cs typeface="Calibri"/>
              </a:rPr>
              <a:t>H</a:t>
            </a:r>
            <a:r>
              <a:rPr sz="2800" spc="-39" baseline="3900" dirty="0">
                <a:solidFill>
                  <a:srgbClr val="585858"/>
                </a:solidFill>
                <a:latin typeface="Calibri"/>
                <a:cs typeface="Calibri"/>
              </a:rPr>
              <a:t>i</a:t>
            </a:r>
            <a:r>
              <a:rPr sz="2800" baseline="3900" dirty="0">
                <a:solidFill>
                  <a:srgbClr val="585858"/>
                </a:solidFill>
                <a:latin typeface="Calibri"/>
                <a:cs typeface="Calibri"/>
              </a:rPr>
              <a:t>b</a:t>
            </a:r>
            <a:r>
              <a:rPr sz="2800" spc="5" baseline="3900" dirty="0">
                <a:solidFill>
                  <a:srgbClr val="585858"/>
                </a:solidFill>
                <a:latin typeface="Calibri"/>
                <a:cs typeface="Calibri"/>
              </a:rPr>
              <a:t>u</a:t>
            </a:r>
            <a:r>
              <a:rPr sz="2800" spc="-59" baseline="3900" dirty="0">
                <a:solidFill>
                  <a:srgbClr val="585858"/>
                </a:solidFill>
                <a:latin typeface="Calibri"/>
                <a:cs typeface="Calibri"/>
              </a:rPr>
              <a:t>r</a:t>
            </a:r>
            <a:r>
              <a:rPr sz="2800" spc="-5" baseline="3900" dirty="0">
                <a:solidFill>
                  <a:srgbClr val="585858"/>
                </a:solidFill>
                <a:latin typeface="Calibri"/>
                <a:cs typeface="Calibri"/>
              </a:rPr>
              <a:t>a</a:t>
            </a:r>
            <a:r>
              <a:rPr sz="2800" baseline="3900" dirty="0">
                <a:solidFill>
                  <a:srgbClr val="585858"/>
                </a:solidFill>
                <a:latin typeface="Calibri"/>
                <a:cs typeface="Calibri"/>
              </a:rPr>
              <a:t>n</a:t>
            </a:r>
            <a:r>
              <a:rPr sz="2800" spc="80" baseline="3900" dirty="0">
                <a:solidFill>
                  <a:srgbClr val="585858"/>
                </a:solidFill>
                <a:latin typeface="Calibri"/>
                <a:cs typeface="Calibri"/>
              </a:rPr>
              <a:t> </a:t>
            </a:r>
            <a:r>
              <a:rPr sz="2800" spc="25" baseline="3900" dirty="0">
                <a:solidFill>
                  <a:srgbClr val="585858"/>
                </a:solidFill>
                <a:latin typeface="Calibri"/>
                <a:cs typeface="Calibri"/>
              </a:rPr>
              <a:t>(</a:t>
            </a:r>
            <a:r>
              <a:rPr sz="2800" spc="-92" baseline="3900" dirty="0">
                <a:solidFill>
                  <a:srgbClr val="585858"/>
                </a:solidFill>
                <a:latin typeface="Calibri"/>
                <a:cs typeface="Calibri"/>
              </a:rPr>
              <a:t>g</a:t>
            </a:r>
            <a:r>
              <a:rPr sz="2800" spc="-5" baseline="3900" dirty="0">
                <a:solidFill>
                  <a:srgbClr val="585858"/>
                </a:solidFill>
                <a:latin typeface="Calibri"/>
                <a:cs typeface="Calibri"/>
              </a:rPr>
              <a:t>a</a:t>
            </a:r>
            <a:r>
              <a:rPr sz="2800" spc="-19" baseline="3900" dirty="0">
                <a:solidFill>
                  <a:srgbClr val="585858"/>
                </a:solidFill>
                <a:latin typeface="Calibri"/>
                <a:cs typeface="Calibri"/>
              </a:rPr>
              <a:t>m</a:t>
            </a:r>
            <a:r>
              <a:rPr sz="2800" spc="52" baseline="3900" dirty="0">
                <a:solidFill>
                  <a:srgbClr val="585858"/>
                </a:solidFill>
                <a:latin typeface="Calibri"/>
                <a:cs typeface="Calibri"/>
              </a:rPr>
              <a:t>e</a:t>
            </a:r>
            <a:r>
              <a:rPr sz="2800" baseline="3900" dirty="0">
                <a:solidFill>
                  <a:srgbClr val="585858"/>
                </a:solidFill>
                <a:latin typeface="Calibri"/>
                <a:cs typeface="Calibri"/>
              </a:rPr>
              <a:t>,</a:t>
            </a:r>
            <a:r>
              <a:rPr sz="2800" spc="-4" baseline="3900" dirty="0">
                <a:solidFill>
                  <a:srgbClr val="585858"/>
                </a:solidFill>
                <a:latin typeface="Calibri"/>
                <a:cs typeface="Calibri"/>
              </a:rPr>
              <a:t> </a:t>
            </a:r>
            <a:r>
              <a:rPr sz="2800" spc="72" baseline="3900" dirty="0">
                <a:solidFill>
                  <a:srgbClr val="585858"/>
                </a:solidFill>
                <a:latin typeface="Calibri"/>
                <a:cs typeface="Calibri"/>
              </a:rPr>
              <a:t>T</a:t>
            </a:r>
            <a:r>
              <a:rPr sz="2800" baseline="3900" dirty="0">
                <a:solidFill>
                  <a:srgbClr val="585858"/>
                </a:solidFill>
                <a:latin typeface="Calibri"/>
                <a:cs typeface="Calibri"/>
              </a:rPr>
              <a:t>V</a:t>
            </a:r>
            <a:r>
              <a:rPr sz="2800" spc="-60" baseline="3900" dirty="0">
                <a:solidFill>
                  <a:srgbClr val="585858"/>
                </a:solidFill>
                <a:latin typeface="Calibri"/>
                <a:cs typeface="Calibri"/>
              </a:rPr>
              <a:t> </a:t>
            </a:r>
            <a:r>
              <a:rPr sz="2800" spc="-19" baseline="3900" dirty="0">
                <a:solidFill>
                  <a:srgbClr val="585858"/>
                </a:solidFill>
                <a:latin typeface="Calibri"/>
                <a:cs typeface="Calibri"/>
              </a:rPr>
              <a:t>m</a:t>
            </a:r>
            <a:r>
              <a:rPr sz="2800" baseline="3900" dirty="0">
                <a:solidFill>
                  <a:srgbClr val="585858"/>
                </a:solidFill>
                <a:latin typeface="Calibri"/>
                <a:cs typeface="Calibri"/>
              </a:rPr>
              <a:t>u</a:t>
            </a:r>
            <a:r>
              <a:rPr sz="2800" spc="-39" baseline="3900" dirty="0">
                <a:solidFill>
                  <a:srgbClr val="585858"/>
                </a:solidFill>
                <a:latin typeface="Calibri"/>
                <a:cs typeface="Calibri"/>
              </a:rPr>
              <a:t>s</a:t>
            </a:r>
            <a:r>
              <a:rPr sz="2800" spc="59" baseline="3900" dirty="0">
                <a:solidFill>
                  <a:srgbClr val="585858"/>
                </a:solidFill>
                <a:latin typeface="Calibri"/>
                <a:cs typeface="Calibri"/>
              </a:rPr>
              <a:t>i</a:t>
            </a:r>
            <a:r>
              <a:rPr sz="2800" spc="-59" baseline="3900" dirty="0">
                <a:solidFill>
                  <a:srgbClr val="585858"/>
                </a:solidFill>
                <a:latin typeface="Calibri"/>
                <a:cs typeface="Calibri"/>
              </a:rPr>
              <a:t>k</a:t>
            </a:r>
            <a:r>
              <a:rPr sz="2800" baseline="3900" dirty="0">
                <a:solidFill>
                  <a:srgbClr val="585858"/>
                </a:solidFill>
                <a:latin typeface="Calibri"/>
                <a:cs typeface="Calibri"/>
              </a:rPr>
              <a:t>)                                                     </a:t>
            </a:r>
            <a:r>
              <a:rPr sz="2800" spc="280" baseline="3900" dirty="0">
                <a:solidFill>
                  <a:srgbClr val="585858"/>
                </a:solidFill>
                <a:latin typeface="Calibri"/>
                <a:cs typeface="Calibri"/>
              </a:rPr>
              <a:t> </a:t>
            </a:r>
            <a:r>
              <a:rPr sz="1867" b="1" i="1" spc="39" dirty="0">
                <a:solidFill>
                  <a:srgbClr val="404040"/>
                </a:solidFill>
                <a:latin typeface="Calibri"/>
                <a:cs typeface="Calibri"/>
              </a:rPr>
              <a:t>75%</a:t>
            </a:r>
            <a:endParaRPr sz="1867">
              <a:latin typeface="Calibri"/>
              <a:cs typeface="Calibri"/>
            </a:endParaRPr>
          </a:p>
          <a:p>
            <a:pPr marL="107100" marR="29787">
              <a:lnSpc>
                <a:spcPts val="2399"/>
              </a:lnSpc>
              <a:spcBef>
                <a:spcPts val="1395"/>
              </a:spcBef>
            </a:pPr>
            <a:r>
              <a:rPr sz="2800" spc="-25" baseline="3900" dirty="0">
                <a:solidFill>
                  <a:srgbClr val="585858"/>
                </a:solidFill>
                <a:latin typeface="Calibri"/>
                <a:cs typeface="Calibri"/>
              </a:rPr>
              <a:t>M</a:t>
            </a:r>
            <a:r>
              <a:rPr sz="2800" spc="-45" baseline="3900" dirty="0">
                <a:solidFill>
                  <a:srgbClr val="585858"/>
                </a:solidFill>
                <a:latin typeface="Calibri"/>
                <a:cs typeface="Calibri"/>
              </a:rPr>
              <a:t>e</a:t>
            </a:r>
            <a:r>
              <a:rPr sz="2800" spc="-19" baseline="3900" dirty="0">
                <a:solidFill>
                  <a:srgbClr val="585858"/>
                </a:solidFill>
                <a:latin typeface="Calibri"/>
                <a:cs typeface="Calibri"/>
              </a:rPr>
              <a:t>m</a:t>
            </a:r>
            <a:r>
              <a:rPr sz="2800" baseline="3900" dirty="0">
                <a:solidFill>
                  <a:srgbClr val="585858"/>
                </a:solidFill>
                <a:latin typeface="Calibri"/>
                <a:cs typeface="Calibri"/>
              </a:rPr>
              <a:t>p</a:t>
            </a:r>
            <a:r>
              <a:rPr sz="2800" spc="-45" baseline="3900" dirty="0">
                <a:solidFill>
                  <a:srgbClr val="585858"/>
                </a:solidFill>
                <a:latin typeface="Calibri"/>
                <a:cs typeface="Calibri"/>
              </a:rPr>
              <a:t>e</a:t>
            </a:r>
            <a:r>
              <a:rPr sz="2800" spc="33" baseline="3900" dirty="0">
                <a:solidFill>
                  <a:srgbClr val="585858"/>
                </a:solidFill>
                <a:latin typeface="Calibri"/>
                <a:cs typeface="Calibri"/>
              </a:rPr>
              <a:t>r</a:t>
            </a:r>
            <a:r>
              <a:rPr sz="2800" baseline="3900" dirty="0">
                <a:solidFill>
                  <a:srgbClr val="585858"/>
                </a:solidFill>
                <a:latin typeface="Calibri"/>
                <a:cs typeface="Calibri"/>
              </a:rPr>
              <a:t>o</a:t>
            </a:r>
            <a:r>
              <a:rPr sz="2800" spc="-39" baseline="3900" dirty="0">
                <a:solidFill>
                  <a:srgbClr val="585858"/>
                </a:solidFill>
                <a:latin typeface="Calibri"/>
                <a:cs typeface="Calibri"/>
              </a:rPr>
              <a:t>l</a:t>
            </a:r>
            <a:r>
              <a:rPr sz="2800" spc="-45" baseline="3900" dirty="0">
                <a:solidFill>
                  <a:srgbClr val="585858"/>
                </a:solidFill>
                <a:latin typeface="Calibri"/>
                <a:cs typeface="Calibri"/>
              </a:rPr>
              <a:t>e</a:t>
            </a:r>
            <a:r>
              <a:rPr sz="2800" baseline="3900" dirty="0">
                <a:solidFill>
                  <a:srgbClr val="585858"/>
                </a:solidFill>
                <a:latin typeface="Calibri"/>
                <a:cs typeface="Calibri"/>
              </a:rPr>
              <a:t>h</a:t>
            </a:r>
            <a:r>
              <a:rPr sz="2800" spc="177" baseline="3900" dirty="0">
                <a:solidFill>
                  <a:srgbClr val="585858"/>
                </a:solidFill>
                <a:latin typeface="Calibri"/>
                <a:cs typeface="Calibri"/>
              </a:rPr>
              <a:t> </a:t>
            </a:r>
            <a:r>
              <a:rPr sz="2800" baseline="3900" dirty="0">
                <a:solidFill>
                  <a:srgbClr val="585858"/>
                </a:solidFill>
                <a:latin typeface="Calibri"/>
                <a:cs typeface="Calibri"/>
              </a:rPr>
              <a:t>p</a:t>
            </a:r>
            <a:r>
              <a:rPr sz="2800" spc="-45" baseline="3900" dirty="0">
                <a:solidFill>
                  <a:srgbClr val="585858"/>
                </a:solidFill>
                <a:latin typeface="Calibri"/>
                <a:cs typeface="Calibri"/>
              </a:rPr>
              <a:t>e</a:t>
            </a:r>
            <a:r>
              <a:rPr sz="2800" spc="-19" baseline="3900" dirty="0">
                <a:solidFill>
                  <a:srgbClr val="585858"/>
                </a:solidFill>
                <a:latin typeface="Calibri"/>
                <a:cs typeface="Calibri"/>
              </a:rPr>
              <a:t>m</a:t>
            </a:r>
            <a:r>
              <a:rPr sz="2800" baseline="3900" dirty="0">
                <a:solidFill>
                  <a:srgbClr val="585858"/>
                </a:solidFill>
                <a:latin typeface="Calibri"/>
                <a:cs typeface="Calibri"/>
              </a:rPr>
              <a:t>b</a:t>
            </a:r>
            <a:r>
              <a:rPr sz="2800" spc="-45" baseline="3900" dirty="0">
                <a:solidFill>
                  <a:srgbClr val="585858"/>
                </a:solidFill>
                <a:latin typeface="Calibri"/>
                <a:cs typeface="Calibri"/>
              </a:rPr>
              <a:t>e</a:t>
            </a:r>
            <a:r>
              <a:rPr sz="2800" spc="59" baseline="3900" dirty="0">
                <a:solidFill>
                  <a:srgbClr val="585858"/>
                </a:solidFill>
                <a:latin typeface="Calibri"/>
                <a:cs typeface="Calibri"/>
              </a:rPr>
              <a:t>l</a:t>
            </a:r>
            <a:r>
              <a:rPr sz="2800" spc="-12" baseline="3900" dirty="0">
                <a:solidFill>
                  <a:srgbClr val="585858"/>
                </a:solidFill>
                <a:latin typeface="Calibri"/>
                <a:cs typeface="Calibri"/>
              </a:rPr>
              <a:t>a</a:t>
            </a:r>
            <a:r>
              <a:rPr sz="2800" spc="-52" baseline="3900" dirty="0">
                <a:solidFill>
                  <a:srgbClr val="585858"/>
                </a:solidFill>
                <a:latin typeface="Calibri"/>
                <a:cs typeface="Calibri"/>
              </a:rPr>
              <a:t>j</a:t>
            </a:r>
            <a:r>
              <a:rPr sz="2800" spc="-12" baseline="3900" dirty="0">
                <a:solidFill>
                  <a:srgbClr val="585858"/>
                </a:solidFill>
                <a:latin typeface="Calibri"/>
                <a:cs typeface="Calibri"/>
              </a:rPr>
              <a:t>a</a:t>
            </a:r>
            <a:r>
              <a:rPr sz="2800" spc="-67" baseline="3900" dirty="0">
                <a:solidFill>
                  <a:srgbClr val="585858"/>
                </a:solidFill>
                <a:latin typeface="Calibri"/>
                <a:cs typeface="Calibri"/>
              </a:rPr>
              <a:t>r</a:t>
            </a:r>
            <a:r>
              <a:rPr sz="2800" spc="-12" baseline="3900" dirty="0">
                <a:solidFill>
                  <a:srgbClr val="585858"/>
                </a:solidFill>
                <a:latin typeface="Calibri"/>
                <a:cs typeface="Calibri"/>
              </a:rPr>
              <a:t>a</a:t>
            </a:r>
            <a:r>
              <a:rPr sz="2800" baseline="3900" dirty="0">
                <a:solidFill>
                  <a:srgbClr val="585858"/>
                </a:solidFill>
                <a:latin typeface="Calibri"/>
                <a:cs typeface="Calibri"/>
              </a:rPr>
              <a:t>n                                             </a:t>
            </a:r>
            <a:r>
              <a:rPr sz="2800" spc="16" baseline="3900" dirty="0">
                <a:solidFill>
                  <a:srgbClr val="585858"/>
                </a:solidFill>
                <a:latin typeface="Calibri"/>
                <a:cs typeface="Calibri"/>
              </a:rPr>
              <a:t> </a:t>
            </a:r>
            <a:r>
              <a:rPr sz="1867" b="1" i="1" spc="33" dirty="0">
                <a:solidFill>
                  <a:srgbClr val="404040"/>
                </a:solidFill>
                <a:latin typeface="Calibri"/>
                <a:cs typeface="Calibri"/>
              </a:rPr>
              <a:t>61%</a:t>
            </a:r>
            <a:endParaRPr sz="1867">
              <a:latin typeface="Calibri"/>
              <a:cs typeface="Calibri"/>
            </a:endParaRPr>
          </a:p>
          <a:p>
            <a:pPr marL="1089631" marR="29787">
              <a:lnSpc>
                <a:spcPts val="2332"/>
              </a:lnSpc>
              <a:spcBef>
                <a:spcPts val="1459"/>
              </a:spcBef>
            </a:pPr>
            <a:r>
              <a:rPr sz="2800" spc="-25" baseline="1950" dirty="0">
                <a:solidFill>
                  <a:srgbClr val="585858"/>
                </a:solidFill>
                <a:latin typeface="Calibri"/>
                <a:cs typeface="Calibri"/>
              </a:rPr>
              <a:t>M</a:t>
            </a:r>
            <a:r>
              <a:rPr sz="2800" spc="-45" baseline="1950" dirty="0">
                <a:solidFill>
                  <a:srgbClr val="585858"/>
                </a:solidFill>
                <a:latin typeface="Calibri"/>
                <a:cs typeface="Calibri"/>
              </a:rPr>
              <a:t>e</a:t>
            </a:r>
            <a:r>
              <a:rPr sz="2800" baseline="1950" dirty="0">
                <a:solidFill>
                  <a:srgbClr val="585858"/>
                </a:solidFill>
                <a:latin typeface="Calibri"/>
                <a:cs typeface="Calibri"/>
              </a:rPr>
              <a:t>ng</a:t>
            </a:r>
            <a:r>
              <a:rPr sz="2800" spc="-5" baseline="1950" dirty="0">
                <a:solidFill>
                  <a:srgbClr val="585858"/>
                </a:solidFill>
                <a:latin typeface="Calibri"/>
                <a:cs typeface="Calibri"/>
              </a:rPr>
              <a:t>a</a:t>
            </a:r>
            <a:r>
              <a:rPr sz="2800" spc="-67" baseline="1950" dirty="0">
                <a:solidFill>
                  <a:srgbClr val="585858"/>
                </a:solidFill>
                <a:latin typeface="Calibri"/>
                <a:cs typeface="Calibri"/>
              </a:rPr>
              <a:t>k</a:t>
            </a:r>
            <a:r>
              <a:rPr sz="2800" spc="52" baseline="1950" dirty="0">
                <a:solidFill>
                  <a:srgbClr val="585858"/>
                </a:solidFill>
                <a:latin typeface="Calibri"/>
                <a:cs typeface="Calibri"/>
              </a:rPr>
              <a:t>s</a:t>
            </a:r>
            <a:r>
              <a:rPr sz="2800" spc="-45" baseline="1950" dirty="0">
                <a:solidFill>
                  <a:srgbClr val="585858"/>
                </a:solidFill>
                <a:latin typeface="Calibri"/>
                <a:cs typeface="Calibri"/>
              </a:rPr>
              <a:t>e</a:t>
            </a:r>
            <a:r>
              <a:rPr sz="2800" baseline="1950" dirty="0">
                <a:solidFill>
                  <a:srgbClr val="585858"/>
                </a:solidFill>
                <a:latin typeface="Calibri"/>
                <a:cs typeface="Calibri"/>
              </a:rPr>
              <a:t>s</a:t>
            </a:r>
            <a:r>
              <a:rPr sz="2800" spc="88" baseline="1950" dirty="0">
                <a:solidFill>
                  <a:srgbClr val="585858"/>
                </a:solidFill>
                <a:latin typeface="Calibri"/>
                <a:cs typeface="Calibri"/>
              </a:rPr>
              <a:t> </a:t>
            </a:r>
            <a:r>
              <a:rPr sz="2800" spc="-25" baseline="1950" dirty="0">
                <a:solidFill>
                  <a:srgbClr val="585858"/>
                </a:solidFill>
                <a:latin typeface="Calibri"/>
                <a:cs typeface="Calibri"/>
              </a:rPr>
              <a:t>E</a:t>
            </a:r>
            <a:r>
              <a:rPr sz="2800" spc="-19" baseline="1950" dirty="0">
                <a:solidFill>
                  <a:srgbClr val="585858"/>
                </a:solidFill>
                <a:latin typeface="Calibri"/>
                <a:cs typeface="Calibri"/>
              </a:rPr>
              <a:t>m</a:t>
            </a:r>
            <a:r>
              <a:rPr sz="2800" spc="-12" baseline="1950" dirty="0">
                <a:solidFill>
                  <a:srgbClr val="585858"/>
                </a:solidFill>
                <a:latin typeface="Calibri"/>
                <a:cs typeface="Calibri"/>
              </a:rPr>
              <a:t>a</a:t>
            </a:r>
            <a:r>
              <a:rPr sz="2800" spc="59" baseline="1950" dirty="0">
                <a:solidFill>
                  <a:srgbClr val="585858"/>
                </a:solidFill>
                <a:latin typeface="Calibri"/>
                <a:cs typeface="Calibri"/>
              </a:rPr>
              <a:t>i</a:t>
            </a:r>
            <a:r>
              <a:rPr sz="2800" baseline="1950" dirty="0">
                <a:solidFill>
                  <a:srgbClr val="585858"/>
                </a:solidFill>
                <a:latin typeface="Calibri"/>
                <a:cs typeface="Calibri"/>
              </a:rPr>
              <a:t>l                               </a:t>
            </a:r>
            <a:r>
              <a:rPr sz="2800" spc="127" baseline="1950" dirty="0">
                <a:solidFill>
                  <a:srgbClr val="585858"/>
                </a:solidFill>
                <a:latin typeface="Calibri"/>
                <a:cs typeface="Calibri"/>
              </a:rPr>
              <a:t> </a:t>
            </a:r>
            <a:r>
              <a:rPr sz="1867" b="1" i="1" spc="39" dirty="0">
                <a:solidFill>
                  <a:srgbClr val="404040"/>
                </a:solidFill>
                <a:latin typeface="Calibri"/>
                <a:cs typeface="Calibri"/>
              </a:rPr>
              <a:t>41%</a:t>
            </a:r>
            <a:endParaRPr sz="1867">
              <a:latin typeface="Calibri"/>
              <a:cs typeface="Calibri"/>
            </a:endParaRPr>
          </a:p>
          <a:p>
            <a:pPr marL="1093442" marR="2249197" indent="-576142" algn="just">
              <a:lnSpc>
                <a:spcPts val="2399"/>
              </a:lnSpc>
              <a:spcBef>
                <a:spcPts val="1395"/>
              </a:spcBef>
            </a:pPr>
            <a:r>
              <a:rPr sz="2800" spc="12" baseline="3900" dirty="0">
                <a:solidFill>
                  <a:srgbClr val="585858"/>
                </a:solidFill>
                <a:latin typeface="Calibri"/>
                <a:cs typeface="Calibri"/>
              </a:rPr>
              <a:t>P</a:t>
            </a:r>
            <a:r>
              <a:rPr sz="2800" spc="-45" baseline="3900" dirty="0">
                <a:solidFill>
                  <a:srgbClr val="585858"/>
                </a:solidFill>
                <a:latin typeface="Calibri"/>
                <a:cs typeface="Calibri"/>
              </a:rPr>
              <a:t>e</a:t>
            </a:r>
            <a:r>
              <a:rPr sz="2800" spc="-19" baseline="3900" dirty="0">
                <a:solidFill>
                  <a:srgbClr val="585858"/>
                </a:solidFill>
                <a:latin typeface="Calibri"/>
                <a:cs typeface="Calibri"/>
              </a:rPr>
              <a:t>m</a:t>
            </a:r>
            <a:r>
              <a:rPr sz="2800" baseline="3900" dirty="0">
                <a:solidFill>
                  <a:srgbClr val="585858"/>
                </a:solidFill>
                <a:latin typeface="Calibri"/>
                <a:cs typeface="Calibri"/>
              </a:rPr>
              <a:t>b</a:t>
            </a:r>
            <a:r>
              <a:rPr sz="2800" spc="-45" baseline="3900" dirty="0">
                <a:solidFill>
                  <a:srgbClr val="585858"/>
                </a:solidFill>
                <a:latin typeface="Calibri"/>
                <a:cs typeface="Calibri"/>
              </a:rPr>
              <a:t>e</a:t>
            </a:r>
            <a:r>
              <a:rPr sz="2800" spc="-39" baseline="3900" dirty="0">
                <a:solidFill>
                  <a:srgbClr val="585858"/>
                </a:solidFill>
                <a:latin typeface="Calibri"/>
                <a:cs typeface="Calibri"/>
              </a:rPr>
              <a:t>l</a:t>
            </a:r>
            <a:r>
              <a:rPr sz="2800" spc="59" baseline="3900" dirty="0">
                <a:solidFill>
                  <a:srgbClr val="585858"/>
                </a:solidFill>
                <a:latin typeface="Calibri"/>
                <a:cs typeface="Calibri"/>
              </a:rPr>
              <a:t>i</a:t>
            </a:r>
            <a:r>
              <a:rPr sz="2800" spc="-112" baseline="3900" dirty="0">
                <a:solidFill>
                  <a:srgbClr val="585858"/>
                </a:solidFill>
                <a:latin typeface="Calibri"/>
                <a:cs typeface="Calibri"/>
              </a:rPr>
              <a:t>a</a:t>
            </a:r>
            <a:r>
              <a:rPr sz="2800" baseline="3900" dirty="0">
                <a:solidFill>
                  <a:srgbClr val="585858"/>
                </a:solidFill>
                <a:latin typeface="Calibri"/>
                <a:cs typeface="Calibri"/>
              </a:rPr>
              <a:t>n </a:t>
            </a:r>
            <a:r>
              <a:rPr sz="2800" spc="59" baseline="3900" dirty="0">
                <a:solidFill>
                  <a:srgbClr val="585858"/>
                </a:solidFill>
                <a:latin typeface="Calibri"/>
                <a:cs typeface="Calibri"/>
              </a:rPr>
              <a:t>B</a:t>
            </a:r>
            <a:r>
              <a:rPr sz="2800" spc="-12" baseline="3900" dirty="0">
                <a:solidFill>
                  <a:srgbClr val="585858"/>
                </a:solidFill>
                <a:latin typeface="Calibri"/>
                <a:cs typeface="Calibri"/>
              </a:rPr>
              <a:t>a</a:t>
            </a:r>
            <a:r>
              <a:rPr sz="2800" spc="-67" baseline="3900" dirty="0">
                <a:solidFill>
                  <a:srgbClr val="585858"/>
                </a:solidFill>
                <a:latin typeface="Calibri"/>
                <a:cs typeface="Calibri"/>
              </a:rPr>
              <a:t>r</a:t>
            </a:r>
            <a:r>
              <a:rPr sz="2800" spc="-12" baseline="3900" dirty="0">
                <a:solidFill>
                  <a:srgbClr val="585858"/>
                </a:solidFill>
                <a:latin typeface="Calibri"/>
                <a:cs typeface="Calibri"/>
              </a:rPr>
              <a:t>a</a:t>
            </a:r>
            <a:r>
              <a:rPr sz="2800" baseline="3900" dirty="0">
                <a:solidFill>
                  <a:srgbClr val="585858"/>
                </a:solidFill>
                <a:latin typeface="Calibri"/>
                <a:cs typeface="Calibri"/>
              </a:rPr>
              <a:t>ng</a:t>
            </a:r>
            <a:r>
              <a:rPr sz="2800" spc="-33" baseline="3900" dirty="0">
                <a:solidFill>
                  <a:srgbClr val="585858"/>
                </a:solidFill>
                <a:latin typeface="Calibri"/>
                <a:cs typeface="Calibri"/>
              </a:rPr>
              <a:t>/</a:t>
            </a:r>
            <a:r>
              <a:rPr sz="2800" spc="-5" baseline="3900" dirty="0">
                <a:solidFill>
                  <a:srgbClr val="585858"/>
                </a:solidFill>
                <a:latin typeface="Calibri"/>
                <a:cs typeface="Calibri"/>
              </a:rPr>
              <a:t>J</a:t>
            </a:r>
            <a:r>
              <a:rPr sz="2800" spc="-12" baseline="3900" dirty="0">
                <a:solidFill>
                  <a:srgbClr val="585858"/>
                </a:solidFill>
                <a:latin typeface="Calibri"/>
                <a:cs typeface="Calibri"/>
              </a:rPr>
              <a:t>a</a:t>
            </a:r>
            <a:r>
              <a:rPr sz="2800" spc="-45" baseline="3900" dirty="0">
                <a:solidFill>
                  <a:srgbClr val="585858"/>
                </a:solidFill>
                <a:latin typeface="Calibri"/>
                <a:cs typeface="Calibri"/>
              </a:rPr>
              <a:t>s</a:t>
            </a:r>
            <a:r>
              <a:rPr sz="2800" baseline="3900" dirty="0">
                <a:solidFill>
                  <a:srgbClr val="585858"/>
                </a:solidFill>
                <a:latin typeface="Calibri"/>
                <a:cs typeface="Calibri"/>
              </a:rPr>
              <a:t>a                     </a:t>
            </a:r>
            <a:r>
              <a:rPr sz="2800" spc="88" baseline="3900" dirty="0">
                <a:solidFill>
                  <a:srgbClr val="585858"/>
                </a:solidFill>
                <a:latin typeface="Calibri"/>
                <a:cs typeface="Calibri"/>
              </a:rPr>
              <a:t> </a:t>
            </a:r>
            <a:r>
              <a:rPr sz="1867" b="1" i="1" spc="33" dirty="0">
                <a:solidFill>
                  <a:srgbClr val="404040"/>
                </a:solidFill>
                <a:latin typeface="Calibri"/>
                <a:cs typeface="Calibri"/>
              </a:rPr>
              <a:t>25% </a:t>
            </a:r>
            <a:endParaRPr sz="1867">
              <a:latin typeface="Calibri"/>
              <a:cs typeface="Calibri"/>
            </a:endParaRPr>
          </a:p>
          <a:p>
            <a:pPr marL="1093442" marR="2249197" algn="just">
              <a:lnSpc>
                <a:spcPts val="2399"/>
              </a:lnSpc>
              <a:spcBef>
                <a:spcPts val="1385"/>
              </a:spcBef>
            </a:pPr>
            <a:r>
              <a:rPr sz="2800" spc="19" baseline="3900" dirty="0">
                <a:solidFill>
                  <a:srgbClr val="585858"/>
                </a:solidFill>
                <a:latin typeface="Calibri"/>
                <a:cs typeface="Calibri"/>
              </a:rPr>
              <a:t>I</a:t>
            </a:r>
            <a:r>
              <a:rPr sz="2800" baseline="3900" dirty="0">
                <a:solidFill>
                  <a:srgbClr val="585858"/>
                </a:solidFill>
                <a:latin typeface="Calibri"/>
                <a:cs typeface="Calibri"/>
              </a:rPr>
              <a:t>n</a:t>
            </a:r>
            <a:r>
              <a:rPr sz="2800" spc="-79" baseline="3900" dirty="0">
                <a:solidFill>
                  <a:srgbClr val="585858"/>
                </a:solidFill>
                <a:latin typeface="Calibri"/>
                <a:cs typeface="Calibri"/>
              </a:rPr>
              <a:t>f</a:t>
            </a:r>
            <a:r>
              <a:rPr sz="2800" baseline="3900" dirty="0">
                <a:solidFill>
                  <a:srgbClr val="585858"/>
                </a:solidFill>
                <a:latin typeface="Calibri"/>
                <a:cs typeface="Calibri"/>
              </a:rPr>
              <a:t>o </a:t>
            </a:r>
            <a:r>
              <a:rPr sz="2800" spc="-33" baseline="3900" dirty="0">
                <a:solidFill>
                  <a:srgbClr val="585858"/>
                </a:solidFill>
                <a:latin typeface="Calibri"/>
                <a:cs typeface="Calibri"/>
              </a:rPr>
              <a:t>B</a:t>
            </a:r>
            <a:r>
              <a:rPr sz="2800" spc="-5" baseline="3900" dirty="0">
                <a:solidFill>
                  <a:srgbClr val="585858"/>
                </a:solidFill>
                <a:latin typeface="Calibri"/>
                <a:cs typeface="Calibri"/>
              </a:rPr>
              <a:t>a</a:t>
            </a:r>
            <a:r>
              <a:rPr sz="2800" spc="39" baseline="3900" dirty="0">
                <a:solidFill>
                  <a:srgbClr val="585858"/>
                </a:solidFill>
                <a:latin typeface="Calibri"/>
                <a:cs typeface="Calibri"/>
              </a:rPr>
              <a:t>r</a:t>
            </a:r>
            <a:r>
              <a:rPr sz="2800" spc="-5" baseline="3900" dirty="0">
                <a:solidFill>
                  <a:srgbClr val="585858"/>
                </a:solidFill>
                <a:latin typeface="Calibri"/>
                <a:cs typeface="Calibri"/>
              </a:rPr>
              <a:t>a</a:t>
            </a:r>
            <a:r>
              <a:rPr sz="2800" baseline="3900" dirty="0">
                <a:solidFill>
                  <a:srgbClr val="585858"/>
                </a:solidFill>
                <a:latin typeface="Calibri"/>
                <a:cs typeface="Calibri"/>
              </a:rPr>
              <a:t>n</a:t>
            </a:r>
            <a:r>
              <a:rPr sz="2800" spc="-85" baseline="3900" dirty="0">
                <a:solidFill>
                  <a:srgbClr val="585858"/>
                </a:solidFill>
                <a:latin typeface="Calibri"/>
                <a:cs typeface="Calibri"/>
              </a:rPr>
              <a:t>g</a:t>
            </a:r>
            <a:r>
              <a:rPr sz="2800" spc="67" baseline="3900" dirty="0">
                <a:solidFill>
                  <a:srgbClr val="585858"/>
                </a:solidFill>
                <a:latin typeface="Calibri"/>
                <a:cs typeface="Calibri"/>
              </a:rPr>
              <a:t>/</a:t>
            </a:r>
            <a:r>
              <a:rPr sz="2800" baseline="3900" dirty="0">
                <a:solidFill>
                  <a:srgbClr val="585858"/>
                </a:solidFill>
                <a:latin typeface="Calibri"/>
                <a:cs typeface="Calibri"/>
              </a:rPr>
              <a:t>J</a:t>
            </a:r>
            <a:r>
              <a:rPr sz="2800" spc="-12" baseline="3900" dirty="0">
                <a:solidFill>
                  <a:srgbClr val="585858"/>
                </a:solidFill>
                <a:latin typeface="Calibri"/>
                <a:cs typeface="Calibri"/>
              </a:rPr>
              <a:t>a</a:t>
            </a:r>
            <a:r>
              <a:rPr sz="2800" spc="-39" baseline="3900" dirty="0">
                <a:solidFill>
                  <a:srgbClr val="585858"/>
                </a:solidFill>
                <a:latin typeface="Calibri"/>
                <a:cs typeface="Calibri"/>
              </a:rPr>
              <a:t>s</a:t>
            </a:r>
            <a:r>
              <a:rPr sz="2800" baseline="3900" dirty="0">
                <a:solidFill>
                  <a:srgbClr val="585858"/>
                </a:solidFill>
                <a:latin typeface="Calibri"/>
                <a:cs typeface="Calibri"/>
              </a:rPr>
              <a:t>a                    </a:t>
            </a:r>
            <a:r>
              <a:rPr sz="2800" spc="181" baseline="3900" dirty="0">
                <a:solidFill>
                  <a:srgbClr val="585858"/>
                </a:solidFill>
                <a:latin typeface="Calibri"/>
                <a:cs typeface="Calibri"/>
              </a:rPr>
              <a:t> </a:t>
            </a:r>
            <a:r>
              <a:rPr sz="1867" b="1" i="1" spc="33" dirty="0">
                <a:solidFill>
                  <a:srgbClr val="404040"/>
                </a:solidFill>
                <a:latin typeface="Calibri"/>
                <a:cs typeface="Calibri"/>
              </a:rPr>
              <a:t>24% </a:t>
            </a:r>
            <a:endParaRPr sz="1867">
              <a:latin typeface="Calibri"/>
              <a:cs typeface="Calibri"/>
            </a:endParaRPr>
          </a:p>
          <a:p>
            <a:pPr marL="1093442" marR="2249197" algn="just">
              <a:lnSpc>
                <a:spcPts val="2399"/>
              </a:lnSpc>
              <a:spcBef>
                <a:spcPts val="1385"/>
              </a:spcBef>
            </a:pPr>
            <a:r>
              <a:rPr sz="2800" spc="25" baseline="3900" dirty="0">
                <a:solidFill>
                  <a:srgbClr val="585858"/>
                </a:solidFill>
                <a:latin typeface="Calibri"/>
                <a:cs typeface="Calibri"/>
              </a:rPr>
              <a:t>F</a:t>
            </a:r>
            <a:r>
              <a:rPr sz="2800" spc="-12" baseline="3900" dirty="0">
                <a:solidFill>
                  <a:srgbClr val="585858"/>
                </a:solidFill>
                <a:latin typeface="Calibri"/>
                <a:cs typeface="Calibri"/>
              </a:rPr>
              <a:t>a</a:t>
            </a:r>
            <a:r>
              <a:rPr sz="2800" spc="-45" baseline="3900" dirty="0">
                <a:solidFill>
                  <a:srgbClr val="585858"/>
                </a:solidFill>
                <a:latin typeface="Calibri"/>
                <a:cs typeface="Calibri"/>
              </a:rPr>
              <a:t>s</a:t>
            </a:r>
            <a:r>
              <a:rPr sz="2800" spc="-39" baseline="3900" dirty="0">
                <a:solidFill>
                  <a:srgbClr val="585858"/>
                </a:solidFill>
                <a:latin typeface="Calibri"/>
                <a:cs typeface="Calibri"/>
              </a:rPr>
              <a:t>il</a:t>
            </a:r>
            <a:r>
              <a:rPr sz="2800" spc="59" baseline="3900" dirty="0">
                <a:solidFill>
                  <a:srgbClr val="585858"/>
                </a:solidFill>
                <a:latin typeface="Calibri"/>
                <a:cs typeface="Calibri"/>
              </a:rPr>
              <a:t>i</a:t>
            </a:r>
            <a:r>
              <a:rPr sz="2800" spc="-39" baseline="3900" dirty="0">
                <a:solidFill>
                  <a:srgbClr val="585858"/>
                </a:solidFill>
                <a:latin typeface="Calibri"/>
                <a:cs typeface="Calibri"/>
              </a:rPr>
              <a:t>t</a:t>
            </a:r>
            <a:r>
              <a:rPr sz="2800" spc="-12" baseline="3900" dirty="0">
                <a:solidFill>
                  <a:srgbClr val="585858"/>
                </a:solidFill>
                <a:latin typeface="Calibri"/>
                <a:cs typeface="Calibri"/>
              </a:rPr>
              <a:t>a</a:t>
            </a:r>
            <a:r>
              <a:rPr sz="2800" baseline="3900" dirty="0">
                <a:solidFill>
                  <a:srgbClr val="585858"/>
                </a:solidFill>
                <a:latin typeface="Calibri"/>
                <a:cs typeface="Calibri"/>
              </a:rPr>
              <a:t>s</a:t>
            </a:r>
            <a:r>
              <a:rPr sz="2800" spc="20" baseline="3900" dirty="0">
                <a:solidFill>
                  <a:srgbClr val="585858"/>
                </a:solidFill>
                <a:latin typeface="Calibri"/>
                <a:cs typeface="Calibri"/>
              </a:rPr>
              <a:t> </a:t>
            </a:r>
            <a:r>
              <a:rPr sz="2800" spc="25" baseline="3900" dirty="0">
                <a:solidFill>
                  <a:srgbClr val="585858"/>
                </a:solidFill>
                <a:latin typeface="Calibri"/>
                <a:cs typeface="Calibri"/>
              </a:rPr>
              <a:t>F</a:t>
            </a:r>
            <a:r>
              <a:rPr sz="2800" spc="-39" baseline="3900" dirty="0">
                <a:solidFill>
                  <a:srgbClr val="585858"/>
                </a:solidFill>
                <a:latin typeface="Calibri"/>
                <a:cs typeface="Calibri"/>
              </a:rPr>
              <a:t>i</a:t>
            </a:r>
            <a:r>
              <a:rPr sz="2800" baseline="3900" dirty="0">
                <a:solidFill>
                  <a:srgbClr val="585858"/>
                </a:solidFill>
                <a:latin typeface="Calibri"/>
                <a:cs typeface="Calibri"/>
              </a:rPr>
              <a:t>n</a:t>
            </a:r>
            <a:r>
              <a:rPr sz="2800" spc="-12" baseline="3900" dirty="0">
                <a:solidFill>
                  <a:srgbClr val="585858"/>
                </a:solidFill>
                <a:latin typeface="Calibri"/>
                <a:cs typeface="Calibri"/>
              </a:rPr>
              <a:t>a</a:t>
            </a:r>
            <a:r>
              <a:rPr sz="2800" baseline="3900" dirty="0">
                <a:solidFill>
                  <a:srgbClr val="585858"/>
                </a:solidFill>
                <a:latin typeface="Calibri"/>
                <a:cs typeface="Calibri"/>
              </a:rPr>
              <a:t>n</a:t>
            </a:r>
            <a:r>
              <a:rPr sz="2800" spc="-45" baseline="3900" dirty="0">
                <a:solidFill>
                  <a:srgbClr val="585858"/>
                </a:solidFill>
                <a:latin typeface="Calibri"/>
                <a:cs typeface="Calibri"/>
              </a:rPr>
              <a:t>s</a:t>
            </a:r>
            <a:r>
              <a:rPr sz="2800" spc="-39" baseline="3900" dirty="0">
                <a:solidFill>
                  <a:srgbClr val="585858"/>
                </a:solidFill>
                <a:latin typeface="Calibri"/>
                <a:cs typeface="Calibri"/>
              </a:rPr>
              <a:t>i</a:t>
            </a:r>
            <a:r>
              <a:rPr sz="2800" spc="-12" baseline="3900" dirty="0">
                <a:solidFill>
                  <a:srgbClr val="585858"/>
                </a:solidFill>
                <a:latin typeface="Calibri"/>
                <a:cs typeface="Calibri"/>
              </a:rPr>
              <a:t>a</a:t>
            </a:r>
            <a:r>
              <a:rPr sz="2800" baseline="3900" dirty="0">
                <a:solidFill>
                  <a:srgbClr val="585858"/>
                </a:solidFill>
                <a:latin typeface="Calibri"/>
                <a:cs typeface="Calibri"/>
              </a:rPr>
              <a:t>l            </a:t>
            </a:r>
            <a:r>
              <a:rPr sz="2800" spc="263" baseline="3900" dirty="0">
                <a:solidFill>
                  <a:srgbClr val="585858"/>
                </a:solidFill>
                <a:latin typeface="Calibri"/>
                <a:cs typeface="Calibri"/>
              </a:rPr>
              <a:t> </a:t>
            </a:r>
            <a:r>
              <a:rPr sz="1867" b="1" i="1" spc="33" dirty="0">
                <a:solidFill>
                  <a:srgbClr val="404040"/>
                </a:solidFill>
                <a:latin typeface="Calibri"/>
                <a:cs typeface="Calibri"/>
              </a:rPr>
              <a:t>11%</a:t>
            </a:r>
            <a:endParaRPr sz="1867">
              <a:latin typeface="Calibri"/>
              <a:cs typeface="Calibri"/>
            </a:endParaRPr>
          </a:p>
          <a:p>
            <a:pPr marL="584185" marR="29787">
              <a:lnSpc>
                <a:spcPts val="2399"/>
              </a:lnSpc>
              <a:spcBef>
                <a:spcPts val="1385"/>
              </a:spcBef>
            </a:pPr>
            <a:r>
              <a:rPr sz="2800" spc="12" baseline="3900" dirty="0">
                <a:solidFill>
                  <a:srgbClr val="585858"/>
                </a:solidFill>
                <a:latin typeface="Calibri"/>
                <a:cs typeface="Calibri"/>
              </a:rPr>
              <a:t>P</a:t>
            </a:r>
            <a:r>
              <a:rPr sz="2800" spc="-45" baseline="3900" dirty="0">
                <a:solidFill>
                  <a:srgbClr val="585858"/>
                </a:solidFill>
                <a:latin typeface="Calibri"/>
                <a:cs typeface="Calibri"/>
              </a:rPr>
              <a:t>e</a:t>
            </a:r>
            <a:r>
              <a:rPr sz="2800" baseline="3900" dirty="0">
                <a:solidFill>
                  <a:srgbClr val="585858"/>
                </a:solidFill>
                <a:latin typeface="Calibri"/>
                <a:cs typeface="Calibri"/>
              </a:rPr>
              <a:t>n</a:t>
            </a:r>
            <a:r>
              <a:rPr sz="2800" spc="-52" baseline="3900" dirty="0">
                <a:solidFill>
                  <a:srgbClr val="585858"/>
                </a:solidFill>
                <a:latin typeface="Calibri"/>
                <a:cs typeface="Calibri"/>
              </a:rPr>
              <a:t>j</a:t>
            </a:r>
            <a:r>
              <a:rPr sz="2800" baseline="3900" dirty="0">
                <a:solidFill>
                  <a:srgbClr val="585858"/>
                </a:solidFill>
                <a:latin typeface="Calibri"/>
                <a:cs typeface="Calibri"/>
              </a:rPr>
              <a:t>u</a:t>
            </a:r>
            <a:r>
              <a:rPr sz="2800" spc="-12" baseline="3900" dirty="0">
                <a:solidFill>
                  <a:srgbClr val="585858"/>
                </a:solidFill>
                <a:latin typeface="Calibri"/>
                <a:cs typeface="Calibri"/>
              </a:rPr>
              <a:t>a</a:t>
            </a:r>
            <a:r>
              <a:rPr sz="2800" spc="-39" baseline="3900" dirty="0">
                <a:solidFill>
                  <a:srgbClr val="585858"/>
                </a:solidFill>
                <a:latin typeface="Calibri"/>
                <a:cs typeface="Calibri"/>
              </a:rPr>
              <a:t>l</a:t>
            </a:r>
            <a:r>
              <a:rPr sz="2800" spc="-12" baseline="3900" dirty="0">
                <a:solidFill>
                  <a:srgbClr val="585858"/>
                </a:solidFill>
                <a:latin typeface="Calibri"/>
                <a:cs typeface="Calibri"/>
              </a:rPr>
              <a:t>a</a:t>
            </a:r>
            <a:r>
              <a:rPr sz="2800" baseline="3900" dirty="0">
                <a:solidFill>
                  <a:srgbClr val="585858"/>
                </a:solidFill>
                <a:latin typeface="Calibri"/>
                <a:cs typeface="Calibri"/>
              </a:rPr>
              <a:t>n</a:t>
            </a:r>
            <a:r>
              <a:rPr sz="2800" spc="120" baseline="3900" dirty="0">
                <a:solidFill>
                  <a:srgbClr val="585858"/>
                </a:solidFill>
                <a:latin typeface="Calibri"/>
                <a:cs typeface="Calibri"/>
              </a:rPr>
              <a:t> </a:t>
            </a:r>
            <a:r>
              <a:rPr sz="2800" spc="-33" baseline="3900" dirty="0">
                <a:solidFill>
                  <a:srgbClr val="585858"/>
                </a:solidFill>
                <a:latin typeface="Calibri"/>
                <a:cs typeface="Calibri"/>
              </a:rPr>
              <a:t>B</a:t>
            </a:r>
            <a:r>
              <a:rPr sz="2800" spc="-12" baseline="3900" dirty="0">
                <a:solidFill>
                  <a:srgbClr val="585858"/>
                </a:solidFill>
                <a:latin typeface="Calibri"/>
                <a:cs typeface="Calibri"/>
              </a:rPr>
              <a:t>a</a:t>
            </a:r>
            <a:r>
              <a:rPr sz="2800" spc="33" baseline="3900" dirty="0">
                <a:solidFill>
                  <a:srgbClr val="585858"/>
                </a:solidFill>
                <a:latin typeface="Calibri"/>
                <a:cs typeface="Calibri"/>
              </a:rPr>
              <a:t>r</a:t>
            </a:r>
            <a:r>
              <a:rPr sz="2800" spc="-12" baseline="3900" dirty="0">
                <a:solidFill>
                  <a:srgbClr val="585858"/>
                </a:solidFill>
                <a:latin typeface="Calibri"/>
                <a:cs typeface="Calibri"/>
              </a:rPr>
              <a:t>a</a:t>
            </a:r>
            <a:r>
              <a:rPr sz="2800" baseline="3900" dirty="0">
                <a:solidFill>
                  <a:srgbClr val="585858"/>
                </a:solidFill>
                <a:latin typeface="Calibri"/>
                <a:cs typeface="Calibri"/>
              </a:rPr>
              <a:t>n</a:t>
            </a:r>
            <a:r>
              <a:rPr sz="2800" spc="-92" baseline="3900" dirty="0">
                <a:solidFill>
                  <a:srgbClr val="585858"/>
                </a:solidFill>
                <a:latin typeface="Calibri"/>
                <a:cs typeface="Calibri"/>
              </a:rPr>
              <a:t>g</a:t>
            </a:r>
            <a:r>
              <a:rPr sz="2800" spc="59" baseline="3900" dirty="0">
                <a:solidFill>
                  <a:srgbClr val="585858"/>
                </a:solidFill>
                <a:latin typeface="Calibri"/>
                <a:cs typeface="Calibri"/>
              </a:rPr>
              <a:t>/</a:t>
            </a:r>
            <a:r>
              <a:rPr sz="2800" spc="-105" baseline="3900" dirty="0">
                <a:solidFill>
                  <a:srgbClr val="585858"/>
                </a:solidFill>
                <a:latin typeface="Calibri"/>
                <a:cs typeface="Calibri"/>
              </a:rPr>
              <a:t>J</a:t>
            </a:r>
            <a:r>
              <a:rPr sz="2800" spc="-12" baseline="3900" dirty="0">
                <a:solidFill>
                  <a:srgbClr val="585858"/>
                </a:solidFill>
                <a:latin typeface="Calibri"/>
                <a:cs typeface="Calibri"/>
              </a:rPr>
              <a:t>a</a:t>
            </a:r>
            <a:r>
              <a:rPr sz="2800" spc="52" baseline="3900" dirty="0">
                <a:solidFill>
                  <a:srgbClr val="585858"/>
                </a:solidFill>
                <a:latin typeface="Calibri"/>
                <a:cs typeface="Calibri"/>
              </a:rPr>
              <a:t>s</a:t>
            </a:r>
            <a:r>
              <a:rPr sz="2800" baseline="3900" dirty="0">
                <a:solidFill>
                  <a:srgbClr val="585858"/>
                </a:solidFill>
                <a:latin typeface="Calibri"/>
                <a:cs typeface="Calibri"/>
              </a:rPr>
              <a:t>a         </a:t>
            </a:r>
            <a:r>
              <a:rPr sz="2800" spc="99" baseline="3900" dirty="0">
                <a:solidFill>
                  <a:srgbClr val="585858"/>
                </a:solidFill>
                <a:latin typeface="Calibri"/>
                <a:cs typeface="Calibri"/>
              </a:rPr>
              <a:t> </a:t>
            </a:r>
            <a:r>
              <a:rPr sz="1867" b="1" i="1" spc="39" dirty="0">
                <a:solidFill>
                  <a:srgbClr val="404040"/>
                </a:solidFill>
                <a:latin typeface="Calibri"/>
                <a:cs typeface="Calibri"/>
              </a:rPr>
              <a:t>6%</a:t>
            </a:r>
            <a:endParaRPr sz="1867">
              <a:latin typeface="Calibri"/>
              <a:cs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4"/>
          <p:cNvSpPr/>
          <p:nvPr/>
        </p:nvSpPr>
        <p:spPr>
          <a:xfrm>
            <a:off x="12700" y="6350000"/>
            <a:ext cx="12192000" cy="482600"/>
          </a:xfrm>
          <a:custGeom>
            <a:avLst/>
            <a:gdLst/>
            <a:ahLst/>
            <a:cxnLst/>
            <a:rect l="l" t="t" r="r" b="b"/>
            <a:pathLst>
              <a:path w="9144000" h="361950">
                <a:moveTo>
                  <a:pt x="9134475" y="0"/>
                </a:moveTo>
                <a:lnTo>
                  <a:pt x="0" y="0"/>
                </a:lnTo>
                <a:lnTo>
                  <a:pt x="0" y="361950"/>
                </a:lnTo>
                <a:lnTo>
                  <a:pt x="9134475" y="361950"/>
                </a:lnTo>
                <a:lnTo>
                  <a:pt x="9134475" y="0"/>
                </a:lnTo>
                <a:close/>
              </a:path>
            </a:pathLst>
          </a:custGeom>
          <a:solidFill>
            <a:srgbClr val="083762"/>
          </a:solidFill>
        </p:spPr>
        <p:txBody>
          <a:bodyPr wrap="square" lIns="0" tIns="0" rIns="0" bIns="0" rtlCol="0">
            <a:noAutofit/>
          </a:bodyPr>
          <a:lstStyle/>
          <a:p>
            <a:endParaRPr sz="2400"/>
          </a:p>
        </p:txBody>
      </p:sp>
      <p:sp>
        <p:nvSpPr>
          <p:cNvPr id="15" name="object 15"/>
          <p:cNvSpPr/>
          <p:nvPr/>
        </p:nvSpPr>
        <p:spPr>
          <a:xfrm>
            <a:off x="8890000" y="6362700"/>
            <a:ext cx="609600" cy="431800"/>
          </a:xfrm>
          <a:prstGeom prst="rect">
            <a:avLst/>
          </a:prstGeom>
          <a:blipFill>
            <a:blip r:embed="rId2" cstate="print"/>
            <a:stretch>
              <a:fillRect/>
            </a:stretch>
          </a:blipFill>
        </p:spPr>
        <p:txBody>
          <a:bodyPr wrap="square" lIns="0" tIns="0" rIns="0" bIns="0" rtlCol="0">
            <a:noAutofit/>
          </a:bodyPr>
          <a:lstStyle/>
          <a:p>
            <a:endParaRPr sz="2400"/>
          </a:p>
        </p:txBody>
      </p:sp>
      <p:sp>
        <p:nvSpPr>
          <p:cNvPr id="16" name="object 16"/>
          <p:cNvSpPr/>
          <p:nvPr/>
        </p:nvSpPr>
        <p:spPr>
          <a:xfrm>
            <a:off x="0" y="0"/>
            <a:ext cx="12192000" cy="6350000"/>
          </a:xfrm>
          <a:prstGeom prst="rect">
            <a:avLst/>
          </a:prstGeom>
          <a:blipFill>
            <a:blip r:embed="rId3" cstate="print"/>
            <a:stretch>
              <a:fillRect/>
            </a:stretch>
          </a:blipFill>
        </p:spPr>
        <p:txBody>
          <a:bodyPr wrap="square" lIns="0" tIns="0" rIns="0" bIns="0" rtlCol="0">
            <a:noAutofit/>
          </a:bodyPr>
          <a:lstStyle/>
          <a:p>
            <a:endParaRPr sz="2400"/>
          </a:p>
        </p:txBody>
      </p:sp>
      <p:sp>
        <p:nvSpPr>
          <p:cNvPr id="17" name="object 17"/>
          <p:cNvSpPr/>
          <p:nvPr/>
        </p:nvSpPr>
        <p:spPr>
          <a:xfrm>
            <a:off x="7861300" y="1104900"/>
            <a:ext cx="533400" cy="533400"/>
          </a:xfrm>
          <a:custGeom>
            <a:avLst/>
            <a:gdLst/>
            <a:ahLst/>
            <a:cxnLst/>
            <a:rect l="l" t="t" r="r" b="b"/>
            <a:pathLst>
              <a:path w="400050" h="400050">
                <a:moveTo>
                  <a:pt x="0" y="200025"/>
                </a:moveTo>
                <a:lnTo>
                  <a:pt x="662" y="216432"/>
                </a:lnTo>
                <a:lnTo>
                  <a:pt x="2617" y="232474"/>
                </a:lnTo>
                <a:lnTo>
                  <a:pt x="5812" y="248099"/>
                </a:lnTo>
                <a:lnTo>
                  <a:pt x="10195" y="263255"/>
                </a:lnTo>
                <a:lnTo>
                  <a:pt x="15716" y="277891"/>
                </a:lnTo>
                <a:lnTo>
                  <a:pt x="22322" y="291956"/>
                </a:lnTo>
                <a:lnTo>
                  <a:pt x="29963" y="305398"/>
                </a:lnTo>
                <a:lnTo>
                  <a:pt x="38587" y="318165"/>
                </a:lnTo>
                <a:lnTo>
                  <a:pt x="48143" y="330206"/>
                </a:lnTo>
                <a:lnTo>
                  <a:pt x="58578" y="341471"/>
                </a:lnTo>
                <a:lnTo>
                  <a:pt x="69843" y="351906"/>
                </a:lnTo>
                <a:lnTo>
                  <a:pt x="81884" y="361462"/>
                </a:lnTo>
                <a:lnTo>
                  <a:pt x="94651" y="370086"/>
                </a:lnTo>
                <a:lnTo>
                  <a:pt x="108093" y="377727"/>
                </a:lnTo>
                <a:lnTo>
                  <a:pt x="122158" y="384333"/>
                </a:lnTo>
                <a:lnTo>
                  <a:pt x="136794" y="389854"/>
                </a:lnTo>
                <a:lnTo>
                  <a:pt x="151950" y="394237"/>
                </a:lnTo>
                <a:lnTo>
                  <a:pt x="167575" y="397432"/>
                </a:lnTo>
                <a:lnTo>
                  <a:pt x="183617" y="399387"/>
                </a:lnTo>
                <a:lnTo>
                  <a:pt x="200025" y="400050"/>
                </a:lnTo>
                <a:lnTo>
                  <a:pt x="216432" y="399387"/>
                </a:lnTo>
                <a:lnTo>
                  <a:pt x="232474" y="397432"/>
                </a:lnTo>
                <a:lnTo>
                  <a:pt x="248099" y="394237"/>
                </a:lnTo>
                <a:lnTo>
                  <a:pt x="263255" y="389854"/>
                </a:lnTo>
                <a:lnTo>
                  <a:pt x="277891" y="384333"/>
                </a:lnTo>
                <a:lnTo>
                  <a:pt x="291956" y="377727"/>
                </a:lnTo>
                <a:lnTo>
                  <a:pt x="305398" y="370086"/>
                </a:lnTo>
                <a:lnTo>
                  <a:pt x="318165" y="361462"/>
                </a:lnTo>
                <a:lnTo>
                  <a:pt x="330206" y="351906"/>
                </a:lnTo>
                <a:lnTo>
                  <a:pt x="341471" y="341471"/>
                </a:lnTo>
                <a:lnTo>
                  <a:pt x="351906" y="330206"/>
                </a:lnTo>
                <a:lnTo>
                  <a:pt x="361462" y="318165"/>
                </a:lnTo>
                <a:lnTo>
                  <a:pt x="370086" y="305398"/>
                </a:lnTo>
                <a:lnTo>
                  <a:pt x="377727" y="291956"/>
                </a:lnTo>
                <a:lnTo>
                  <a:pt x="384333" y="277891"/>
                </a:lnTo>
                <a:lnTo>
                  <a:pt x="389854" y="263255"/>
                </a:lnTo>
                <a:lnTo>
                  <a:pt x="394237" y="248099"/>
                </a:lnTo>
                <a:lnTo>
                  <a:pt x="397432" y="232474"/>
                </a:lnTo>
                <a:lnTo>
                  <a:pt x="399387" y="216432"/>
                </a:lnTo>
                <a:lnTo>
                  <a:pt x="400050" y="200025"/>
                </a:lnTo>
                <a:lnTo>
                  <a:pt x="399387" y="183617"/>
                </a:lnTo>
                <a:lnTo>
                  <a:pt x="397432" y="167575"/>
                </a:lnTo>
                <a:lnTo>
                  <a:pt x="394237" y="151950"/>
                </a:lnTo>
                <a:lnTo>
                  <a:pt x="389854" y="136794"/>
                </a:lnTo>
                <a:lnTo>
                  <a:pt x="384333" y="122158"/>
                </a:lnTo>
                <a:lnTo>
                  <a:pt x="377727" y="108093"/>
                </a:lnTo>
                <a:lnTo>
                  <a:pt x="370086" y="94651"/>
                </a:lnTo>
                <a:lnTo>
                  <a:pt x="361462" y="81884"/>
                </a:lnTo>
                <a:lnTo>
                  <a:pt x="351906" y="69843"/>
                </a:lnTo>
                <a:lnTo>
                  <a:pt x="341471" y="58578"/>
                </a:lnTo>
                <a:lnTo>
                  <a:pt x="330206" y="48143"/>
                </a:lnTo>
                <a:lnTo>
                  <a:pt x="318165" y="38587"/>
                </a:lnTo>
                <a:lnTo>
                  <a:pt x="305398" y="29963"/>
                </a:lnTo>
                <a:lnTo>
                  <a:pt x="291956" y="22322"/>
                </a:lnTo>
                <a:lnTo>
                  <a:pt x="277891" y="15716"/>
                </a:lnTo>
                <a:lnTo>
                  <a:pt x="263255" y="10195"/>
                </a:lnTo>
                <a:lnTo>
                  <a:pt x="248099" y="5812"/>
                </a:lnTo>
                <a:lnTo>
                  <a:pt x="232474" y="2617"/>
                </a:lnTo>
                <a:lnTo>
                  <a:pt x="216432" y="662"/>
                </a:lnTo>
                <a:lnTo>
                  <a:pt x="200025" y="0"/>
                </a:lnTo>
                <a:lnTo>
                  <a:pt x="183617" y="662"/>
                </a:lnTo>
                <a:lnTo>
                  <a:pt x="167575" y="2617"/>
                </a:lnTo>
                <a:lnTo>
                  <a:pt x="151950" y="5812"/>
                </a:lnTo>
                <a:lnTo>
                  <a:pt x="136794" y="10195"/>
                </a:lnTo>
                <a:lnTo>
                  <a:pt x="122158" y="15716"/>
                </a:lnTo>
                <a:lnTo>
                  <a:pt x="108093" y="22322"/>
                </a:lnTo>
                <a:lnTo>
                  <a:pt x="94651" y="29963"/>
                </a:lnTo>
                <a:lnTo>
                  <a:pt x="81884" y="38587"/>
                </a:lnTo>
                <a:lnTo>
                  <a:pt x="69843" y="48143"/>
                </a:lnTo>
                <a:lnTo>
                  <a:pt x="58578" y="58578"/>
                </a:lnTo>
                <a:lnTo>
                  <a:pt x="48143" y="69843"/>
                </a:lnTo>
                <a:lnTo>
                  <a:pt x="38587" y="81884"/>
                </a:lnTo>
                <a:lnTo>
                  <a:pt x="29963" y="94651"/>
                </a:lnTo>
                <a:lnTo>
                  <a:pt x="22322" y="108093"/>
                </a:lnTo>
                <a:lnTo>
                  <a:pt x="15716" y="122158"/>
                </a:lnTo>
                <a:lnTo>
                  <a:pt x="10195" y="136794"/>
                </a:lnTo>
                <a:lnTo>
                  <a:pt x="5812" y="151950"/>
                </a:lnTo>
                <a:lnTo>
                  <a:pt x="2617" y="167575"/>
                </a:lnTo>
                <a:lnTo>
                  <a:pt x="662" y="183617"/>
                </a:lnTo>
                <a:lnTo>
                  <a:pt x="0" y="200025"/>
                </a:lnTo>
                <a:close/>
              </a:path>
            </a:pathLst>
          </a:custGeom>
          <a:solidFill>
            <a:srgbClr val="5B9BD4"/>
          </a:solidFill>
        </p:spPr>
        <p:txBody>
          <a:bodyPr wrap="square" lIns="0" tIns="0" rIns="0" bIns="0" rtlCol="0">
            <a:noAutofit/>
          </a:bodyPr>
          <a:lstStyle/>
          <a:p>
            <a:endParaRPr sz="2400"/>
          </a:p>
        </p:txBody>
      </p:sp>
      <p:sp>
        <p:nvSpPr>
          <p:cNvPr id="18" name="object 18"/>
          <p:cNvSpPr/>
          <p:nvPr/>
        </p:nvSpPr>
        <p:spPr>
          <a:xfrm>
            <a:off x="7848600" y="3276600"/>
            <a:ext cx="533400" cy="533400"/>
          </a:xfrm>
          <a:custGeom>
            <a:avLst/>
            <a:gdLst/>
            <a:ahLst/>
            <a:cxnLst/>
            <a:rect l="l" t="t" r="r" b="b"/>
            <a:pathLst>
              <a:path w="400050" h="400050">
                <a:moveTo>
                  <a:pt x="0" y="200025"/>
                </a:moveTo>
                <a:lnTo>
                  <a:pt x="662" y="216432"/>
                </a:lnTo>
                <a:lnTo>
                  <a:pt x="2617" y="232474"/>
                </a:lnTo>
                <a:lnTo>
                  <a:pt x="5812" y="248099"/>
                </a:lnTo>
                <a:lnTo>
                  <a:pt x="10195" y="263255"/>
                </a:lnTo>
                <a:lnTo>
                  <a:pt x="15716" y="277891"/>
                </a:lnTo>
                <a:lnTo>
                  <a:pt x="22322" y="291956"/>
                </a:lnTo>
                <a:lnTo>
                  <a:pt x="29963" y="305398"/>
                </a:lnTo>
                <a:lnTo>
                  <a:pt x="38587" y="318165"/>
                </a:lnTo>
                <a:lnTo>
                  <a:pt x="48143" y="330206"/>
                </a:lnTo>
                <a:lnTo>
                  <a:pt x="58578" y="341471"/>
                </a:lnTo>
                <a:lnTo>
                  <a:pt x="69843" y="351906"/>
                </a:lnTo>
                <a:lnTo>
                  <a:pt x="81884" y="361462"/>
                </a:lnTo>
                <a:lnTo>
                  <a:pt x="94651" y="370086"/>
                </a:lnTo>
                <a:lnTo>
                  <a:pt x="108093" y="377727"/>
                </a:lnTo>
                <a:lnTo>
                  <a:pt x="122158" y="384333"/>
                </a:lnTo>
                <a:lnTo>
                  <a:pt x="136794" y="389854"/>
                </a:lnTo>
                <a:lnTo>
                  <a:pt x="151950" y="394237"/>
                </a:lnTo>
                <a:lnTo>
                  <a:pt x="167575" y="397432"/>
                </a:lnTo>
                <a:lnTo>
                  <a:pt x="183617" y="399387"/>
                </a:lnTo>
                <a:lnTo>
                  <a:pt x="200025" y="400050"/>
                </a:lnTo>
                <a:lnTo>
                  <a:pt x="216432" y="399387"/>
                </a:lnTo>
                <a:lnTo>
                  <a:pt x="232474" y="397432"/>
                </a:lnTo>
                <a:lnTo>
                  <a:pt x="248099" y="394237"/>
                </a:lnTo>
                <a:lnTo>
                  <a:pt x="263255" y="389854"/>
                </a:lnTo>
                <a:lnTo>
                  <a:pt x="277891" y="384333"/>
                </a:lnTo>
                <a:lnTo>
                  <a:pt x="291956" y="377727"/>
                </a:lnTo>
                <a:lnTo>
                  <a:pt x="305398" y="370086"/>
                </a:lnTo>
                <a:lnTo>
                  <a:pt x="318165" y="361462"/>
                </a:lnTo>
                <a:lnTo>
                  <a:pt x="330206" y="351906"/>
                </a:lnTo>
                <a:lnTo>
                  <a:pt x="341471" y="341471"/>
                </a:lnTo>
                <a:lnTo>
                  <a:pt x="351906" y="330206"/>
                </a:lnTo>
                <a:lnTo>
                  <a:pt x="361462" y="318165"/>
                </a:lnTo>
                <a:lnTo>
                  <a:pt x="370086" y="305398"/>
                </a:lnTo>
                <a:lnTo>
                  <a:pt x="377727" y="291956"/>
                </a:lnTo>
                <a:lnTo>
                  <a:pt x="384333" y="277891"/>
                </a:lnTo>
                <a:lnTo>
                  <a:pt x="389854" y="263255"/>
                </a:lnTo>
                <a:lnTo>
                  <a:pt x="394237" y="248099"/>
                </a:lnTo>
                <a:lnTo>
                  <a:pt x="397432" y="232474"/>
                </a:lnTo>
                <a:lnTo>
                  <a:pt x="399387" y="216432"/>
                </a:lnTo>
                <a:lnTo>
                  <a:pt x="400050" y="200025"/>
                </a:lnTo>
                <a:lnTo>
                  <a:pt x="399387" y="183617"/>
                </a:lnTo>
                <a:lnTo>
                  <a:pt x="397432" y="167575"/>
                </a:lnTo>
                <a:lnTo>
                  <a:pt x="394237" y="151950"/>
                </a:lnTo>
                <a:lnTo>
                  <a:pt x="389854" y="136794"/>
                </a:lnTo>
                <a:lnTo>
                  <a:pt x="384333" y="122158"/>
                </a:lnTo>
                <a:lnTo>
                  <a:pt x="377727" y="108093"/>
                </a:lnTo>
                <a:lnTo>
                  <a:pt x="370086" y="94651"/>
                </a:lnTo>
                <a:lnTo>
                  <a:pt x="361462" y="81884"/>
                </a:lnTo>
                <a:lnTo>
                  <a:pt x="351906" y="69843"/>
                </a:lnTo>
                <a:lnTo>
                  <a:pt x="341471" y="58578"/>
                </a:lnTo>
                <a:lnTo>
                  <a:pt x="330206" y="48143"/>
                </a:lnTo>
                <a:lnTo>
                  <a:pt x="318165" y="38587"/>
                </a:lnTo>
                <a:lnTo>
                  <a:pt x="305398" y="29963"/>
                </a:lnTo>
                <a:lnTo>
                  <a:pt x="291956" y="22322"/>
                </a:lnTo>
                <a:lnTo>
                  <a:pt x="277891" y="15716"/>
                </a:lnTo>
                <a:lnTo>
                  <a:pt x="263255" y="10195"/>
                </a:lnTo>
                <a:lnTo>
                  <a:pt x="248099" y="5812"/>
                </a:lnTo>
                <a:lnTo>
                  <a:pt x="232474" y="2617"/>
                </a:lnTo>
                <a:lnTo>
                  <a:pt x="216432" y="662"/>
                </a:lnTo>
                <a:lnTo>
                  <a:pt x="200025" y="0"/>
                </a:lnTo>
                <a:lnTo>
                  <a:pt x="183617" y="662"/>
                </a:lnTo>
                <a:lnTo>
                  <a:pt x="167575" y="2617"/>
                </a:lnTo>
                <a:lnTo>
                  <a:pt x="151950" y="5812"/>
                </a:lnTo>
                <a:lnTo>
                  <a:pt x="136794" y="10195"/>
                </a:lnTo>
                <a:lnTo>
                  <a:pt x="122158" y="15716"/>
                </a:lnTo>
                <a:lnTo>
                  <a:pt x="108093" y="22322"/>
                </a:lnTo>
                <a:lnTo>
                  <a:pt x="94651" y="29963"/>
                </a:lnTo>
                <a:lnTo>
                  <a:pt x="81884" y="38587"/>
                </a:lnTo>
                <a:lnTo>
                  <a:pt x="69843" y="48143"/>
                </a:lnTo>
                <a:lnTo>
                  <a:pt x="58578" y="58578"/>
                </a:lnTo>
                <a:lnTo>
                  <a:pt x="48143" y="69843"/>
                </a:lnTo>
                <a:lnTo>
                  <a:pt x="38587" y="81884"/>
                </a:lnTo>
                <a:lnTo>
                  <a:pt x="29963" y="94651"/>
                </a:lnTo>
                <a:lnTo>
                  <a:pt x="22322" y="108093"/>
                </a:lnTo>
                <a:lnTo>
                  <a:pt x="15716" y="122158"/>
                </a:lnTo>
                <a:lnTo>
                  <a:pt x="10195" y="136794"/>
                </a:lnTo>
                <a:lnTo>
                  <a:pt x="5812" y="151950"/>
                </a:lnTo>
                <a:lnTo>
                  <a:pt x="2617" y="167575"/>
                </a:lnTo>
                <a:lnTo>
                  <a:pt x="662" y="183617"/>
                </a:lnTo>
                <a:lnTo>
                  <a:pt x="0" y="200025"/>
                </a:lnTo>
                <a:close/>
              </a:path>
            </a:pathLst>
          </a:custGeom>
          <a:solidFill>
            <a:srgbClr val="EC7C30"/>
          </a:solidFill>
        </p:spPr>
        <p:txBody>
          <a:bodyPr wrap="square" lIns="0" tIns="0" rIns="0" bIns="0" rtlCol="0">
            <a:noAutofit/>
          </a:bodyPr>
          <a:lstStyle/>
          <a:p>
            <a:endParaRPr sz="2400"/>
          </a:p>
        </p:txBody>
      </p:sp>
      <p:sp>
        <p:nvSpPr>
          <p:cNvPr id="19" name="object 19"/>
          <p:cNvSpPr/>
          <p:nvPr/>
        </p:nvSpPr>
        <p:spPr>
          <a:xfrm>
            <a:off x="7874000" y="5168900"/>
            <a:ext cx="533400" cy="533400"/>
          </a:xfrm>
          <a:custGeom>
            <a:avLst/>
            <a:gdLst/>
            <a:ahLst/>
            <a:cxnLst/>
            <a:rect l="l" t="t" r="r" b="b"/>
            <a:pathLst>
              <a:path w="400050" h="400050">
                <a:moveTo>
                  <a:pt x="0" y="200025"/>
                </a:moveTo>
                <a:lnTo>
                  <a:pt x="662" y="216429"/>
                </a:lnTo>
                <a:lnTo>
                  <a:pt x="2617" y="232468"/>
                </a:lnTo>
                <a:lnTo>
                  <a:pt x="5812" y="248091"/>
                </a:lnTo>
                <a:lnTo>
                  <a:pt x="10195" y="263246"/>
                </a:lnTo>
                <a:lnTo>
                  <a:pt x="15716" y="277881"/>
                </a:lnTo>
                <a:lnTo>
                  <a:pt x="22322" y="291945"/>
                </a:lnTo>
                <a:lnTo>
                  <a:pt x="29963" y="305386"/>
                </a:lnTo>
                <a:lnTo>
                  <a:pt x="38587" y="318154"/>
                </a:lnTo>
                <a:lnTo>
                  <a:pt x="48143" y="330196"/>
                </a:lnTo>
                <a:lnTo>
                  <a:pt x="58578" y="341461"/>
                </a:lnTo>
                <a:lnTo>
                  <a:pt x="69843" y="351898"/>
                </a:lnTo>
                <a:lnTo>
                  <a:pt x="81884" y="361455"/>
                </a:lnTo>
                <a:lnTo>
                  <a:pt x="94651" y="370080"/>
                </a:lnTo>
                <a:lnTo>
                  <a:pt x="108093" y="377722"/>
                </a:lnTo>
                <a:lnTo>
                  <a:pt x="122158" y="384330"/>
                </a:lnTo>
                <a:lnTo>
                  <a:pt x="136794" y="389852"/>
                </a:lnTo>
                <a:lnTo>
                  <a:pt x="151950" y="394236"/>
                </a:lnTo>
                <a:lnTo>
                  <a:pt x="167575" y="397431"/>
                </a:lnTo>
                <a:lnTo>
                  <a:pt x="183617" y="399386"/>
                </a:lnTo>
                <a:lnTo>
                  <a:pt x="200025" y="400050"/>
                </a:lnTo>
                <a:lnTo>
                  <a:pt x="216432" y="399386"/>
                </a:lnTo>
                <a:lnTo>
                  <a:pt x="232474" y="397431"/>
                </a:lnTo>
                <a:lnTo>
                  <a:pt x="248099" y="394236"/>
                </a:lnTo>
                <a:lnTo>
                  <a:pt x="263255" y="389852"/>
                </a:lnTo>
                <a:lnTo>
                  <a:pt x="277891" y="384330"/>
                </a:lnTo>
                <a:lnTo>
                  <a:pt x="291956" y="377722"/>
                </a:lnTo>
                <a:lnTo>
                  <a:pt x="305398" y="370080"/>
                </a:lnTo>
                <a:lnTo>
                  <a:pt x="318165" y="361455"/>
                </a:lnTo>
                <a:lnTo>
                  <a:pt x="330206" y="351898"/>
                </a:lnTo>
                <a:lnTo>
                  <a:pt x="341471" y="341461"/>
                </a:lnTo>
                <a:lnTo>
                  <a:pt x="351906" y="330196"/>
                </a:lnTo>
                <a:lnTo>
                  <a:pt x="361462" y="318154"/>
                </a:lnTo>
                <a:lnTo>
                  <a:pt x="370086" y="305386"/>
                </a:lnTo>
                <a:lnTo>
                  <a:pt x="377727" y="291945"/>
                </a:lnTo>
                <a:lnTo>
                  <a:pt x="384333" y="277881"/>
                </a:lnTo>
                <a:lnTo>
                  <a:pt x="389854" y="263246"/>
                </a:lnTo>
                <a:lnTo>
                  <a:pt x="394237" y="248091"/>
                </a:lnTo>
                <a:lnTo>
                  <a:pt x="397432" y="232468"/>
                </a:lnTo>
                <a:lnTo>
                  <a:pt x="399387" y="216429"/>
                </a:lnTo>
                <a:lnTo>
                  <a:pt x="400050" y="200025"/>
                </a:lnTo>
                <a:lnTo>
                  <a:pt x="399387" y="183620"/>
                </a:lnTo>
                <a:lnTo>
                  <a:pt x="397432" y="167581"/>
                </a:lnTo>
                <a:lnTo>
                  <a:pt x="394237" y="151958"/>
                </a:lnTo>
                <a:lnTo>
                  <a:pt x="389854" y="136803"/>
                </a:lnTo>
                <a:lnTo>
                  <a:pt x="384333" y="122168"/>
                </a:lnTo>
                <a:lnTo>
                  <a:pt x="377727" y="108104"/>
                </a:lnTo>
                <a:lnTo>
                  <a:pt x="370086" y="94663"/>
                </a:lnTo>
                <a:lnTo>
                  <a:pt x="361462" y="81895"/>
                </a:lnTo>
                <a:lnTo>
                  <a:pt x="351906" y="69853"/>
                </a:lnTo>
                <a:lnTo>
                  <a:pt x="341471" y="58588"/>
                </a:lnTo>
                <a:lnTo>
                  <a:pt x="330206" y="48151"/>
                </a:lnTo>
                <a:lnTo>
                  <a:pt x="318165" y="38594"/>
                </a:lnTo>
                <a:lnTo>
                  <a:pt x="305398" y="29969"/>
                </a:lnTo>
                <a:lnTo>
                  <a:pt x="291956" y="22327"/>
                </a:lnTo>
                <a:lnTo>
                  <a:pt x="277891" y="15719"/>
                </a:lnTo>
                <a:lnTo>
                  <a:pt x="263255" y="10197"/>
                </a:lnTo>
                <a:lnTo>
                  <a:pt x="248099" y="5813"/>
                </a:lnTo>
                <a:lnTo>
                  <a:pt x="232474" y="2618"/>
                </a:lnTo>
                <a:lnTo>
                  <a:pt x="216432" y="663"/>
                </a:lnTo>
                <a:lnTo>
                  <a:pt x="200025" y="0"/>
                </a:lnTo>
                <a:lnTo>
                  <a:pt x="183617" y="663"/>
                </a:lnTo>
                <a:lnTo>
                  <a:pt x="167575" y="2618"/>
                </a:lnTo>
                <a:lnTo>
                  <a:pt x="151950" y="5813"/>
                </a:lnTo>
                <a:lnTo>
                  <a:pt x="136794" y="10197"/>
                </a:lnTo>
                <a:lnTo>
                  <a:pt x="122158" y="15719"/>
                </a:lnTo>
                <a:lnTo>
                  <a:pt x="108093" y="22327"/>
                </a:lnTo>
                <a:lnTo>
                  <a:pt x="94651" y="29969"/>
                </a:lnTo>
                <a:lnTo>
                  <a:pt x="81884" y="38594"/>
                </a:lnTo>
                <a:lnTo>
                  <a:pt x="69843" y="48151"/>
                </a:lnTo>
                <a:lnTo>
                  <a:pt x="58578" y="58588"/>
                </a:lnTo>
                <a:lnTo>
                  <a:pt x="48143" y="69853"/>
                </a:lnTo>
                <a:lnTo>
                  <a:pt x="38587" y="81895"/>
                </a:lnTo>
                <a:lnTo>
                  <a:pt x="29963" y="94663"/>
                </a:lnTo>
                <a:lnTo>
                  <a:pt x="22322" y="108104"/>
                </a:lnTo>
                <a:lnTo>
                  <a:pt x="15716" y="122168"/>
                </a:lnTo>
                <a:lnTo>
                  <a:pt x="10195" y="136803"/>
                </a:lnTo>
                <a:lnTo>
                  <a:pt x="5812" y="151958"/>
                </a:lnTo>
                <a:lnTo>
                  <a:pt x="2617" y="167581"/>
                </a:lnTo>
                <a:lnTo>
                  <a:pt x="662" y="183620"/>
                </a:lnTo>
                <a:lnTo>
                  <a:pt x="0" y="200025"/>
                </a:lnTo>
                <a:close/>
              </a:path>
            </a:pathLst>
          </a:custGeom>
          <a:solidFill>
            <a:srgbClr val="4471C4"/>
          </a:solidFill>
        </p:spPr>
        <p:txBody>
          <a:bodyPr wrap="square" lIns="0" tIns="0" rIns="0" bIns="0" rtlCol="0">
            <a:noAutofit/>
          </a:bodyPr>
          <a:lstStyle/>
          <a:p>
            <a:endParaRPr sz="2400"/>
          </a:p>
        </p:txBody>
      </p:sp>
      <p:sp>
        <p:nvSpPr>
          <p:cNvPr id="20" name="object 20"/>
          <p:cNvSpPr/>
          <p:nvPr/>
        </p:nvSpPr>
        <p:spPr>
          <a:xfrm>
            <a:off x="4203700" y="1231900"/>
            <a:ext cx="533400" cy="533400"/>
          </a:xfrm>
          <a:custGeom>
            <a:avLst/>
            <a:gdLst/>
            <a:ahLst/>
            <a:cxnLst/>
            <a:rect l="l" t="t" r="r" b="b"/>
            <a:pathLst>
              <a:path w="400050" h="400050">
                <a:moveTo>
                  <a:pt x="0" y="200025"/>
                </a:moveTo>
                <a:lnTo>
                  <a:pt x="662" y="216432"/>
                </a:lnTo>
                <a:lnTo>
                  <a:pt x="2617" y="232474"/>
                </a:lnTo>
                <a:lnTo>
                  <a:pt x="5812" y="248099"/>
                </a:lnTo>
                <a:lnTo>
                  <a:pt x="10195" y="263255"/>
                </a:lnTo>
                <a:lnTo>
                  <a:pt x="15716" y="277891"/>
                </a:lnTo>
                <a:lnTo>
                  <a:pt x="22322" y="291956"/>
                </a:lnTo>
                <a:lnTo>
                  <a:pt x="29963" y="305398"/>
                </a:lnTo>
                <a:lnTo>
                  <a:pt x="38587" y="318165"/>
                </a:lnTo>
                <a:lnTo>
                  <a:pt x="48143" y="330206"/>
                </a:lnTo>
                <a:lnTo>
                  <a:pt x="58578" y="341471"/>
                </a:lnTo>
                <a:lnTo>
                  <a:pt x="69843" y="351906"/>
                </a:lnTo>
                <a:lnTo>
                  <a:pt x="81884" y="361462"/>
                </a:lnTo>
                <a:lnTo>
                  <a:pt x="94651" y="370086"/>
                </a:lnTo>
                <a:lnTo>
                  <a:pt x="108093" y="377727"/>
                </a:lnTo>
                <a:lnTo>
                  <a:pt x="122158" y="384333"/>
                </a:lnTo>
                <a:lnTo>
                  <a:pt x="136794" y="389854"/>
                </a:lnTo>
                <a:lnTo>
                  <a:pt x="151950" y="394237"/>
                </a:lnTo>
                <a:lnTo>
                  <a:pt x="167575" y="397432"/>
                </a:lnTo>
                <a:lnTo>
                  <a:pt x="183617" y="399387"/>
                </a:lnTo>
                <a:lnTo>
                  <a:pt x="200025" y="400050"/>
                </a:lnTo>
                <a:lnTo>
                  <a:pt x="216432" y="399387"/>
                </a:lnTo>
                <a:lnTo>
                  <a:pt x="232474" y="397432"/>
                </a:lnTo>
                <a:lnTo>
                  <a:pt x="248099" y="394237"/>
                </a:lnTo>
                <a:lnTo>
                  <a:pt x="263255" y="389854"/>
                </a:lnTo>
                <a:lnTo>
                  <a:pt x="277891" y="384333"/>
                </a:lnTo>
                <a:lnTo>
                  <a:pt x="291956" y="377727"/>
                </a:lnTo>
                <a:lnTo>
                  <a:pt x="305398" y="370086"/>
                </a:lnTo>
                <a:lnTo>
                  <a:pt x="318165" y="361462"/>
                </a:lnTo>
                <a:lnTo>
                  <a:pt x="330206" y="351906"/>
                </a:lnTo>
                <a:lnTo>
                  <a:pt x="341471" y="341471"/>
                </a:lnTo>
                <a:lnTo>
                  <a:pt x="351906" y="330206"/>
                </a:lnTo>
                <a:lnTo>
                  <a:pt x="361462" y="318165"/>
                </a:lnTo>
                <a:lnTo>
                  <a:pt x="370086" y="305398"/>
                </a:lnTo>
                <a:lnTo>
                  <a:pt x="377727" y="291956"/>
                </a:lnTo>
                <a:lnTo>
                  <a:pt x="384333" y="277891"/>
                </a:lnTo>
                <a:lnTo>
                  <a:pt x="389854" y="263255"/>
                </a:lnTo>
                <a:lnTo>
                  <a:pt x="394237" y="248099"/>
                </a:lnTo>
                <a:lnTo>
                  <a:pt x="397432" y="232474"/>
                </a:lnTo>
                <a:lnTo>
                  <a:pt x="399387" y="216432"/>
                </a:lnTo>
                <a:lnTo>
                  <a:pt x="400050" y="200025"/>
                </a:lnTo>
                <a:lnTo>
                  <a:pt x="399387" y="183617"/>
                </a:lnTo>
                <a:lnTo>
                  <a:pt x="397432" y="167575"/>
                </a:lnTo>
                <a:lnTo>
                  <a:pt x="394237" y="151950"/>
                </a:lnTo>
                <a:lnTo>
                  <a:pt x="389854" y="136794"/>
                </a:lnTo>
                <a:lnTo>
                  <a:pt x="384333" y="122158"/>
                </a:lnTo>
                <a:lnTo>
                  <a:pt x="377727" y="108093"/>
                </a:lnTo>
                <a:lnTo>
                  <a:pt x="370086" y="94651"/>
                </a:lnTo>
                <a:lnTo>
                  <a:pt x="361462" y="81884"/>
                </a:lnTo>
                <a:lnTo>
                  <a:pt x="351906" y="69843"/>
                </a:lnTo>
                <a:lnTo>
                  <a:pt x="341471" y="58578"/>
                </a:lnTo>
                <a:lnTo>
                  <a:pt x="330206" y="48143"/>
                </a:lnTo>
                <a:lnTo>
                  <a:pt x="318165" y="38587"/>
                </a:lnTo>
                <a:lnTo>
                  <a:pt x="305398" y="29963"/>
                </a:lnTo>
                <a:lnTo>
                  <a:pt x="291956" y="22322"/>
                </a:lnTo>
                <a:lnTo>
                  <a:pt x="277891" y="15716"/>
                </a:lnTo>
                <a:lnTo>
                  <a:pt x="263255" y="10195"/>
                </a:lnTo>
                <a:lnTo>
                  <a:pt x="248099" y="5812"/>
                </a:lnTo>
                <a:lnTo>
                  <a:pt x="232474" y="2617"/>
                </a:lnTo>
                <a:lnTo>
                  <a:pt x="216432" y="662"/>
                </a:lnTo>
                <a:lnTo>
                  <a:pt x="200025" y="0"/>
                </a:lnTo>
                <a:lnTo>
                  <a:pt x="183617" y="662"/>
                </a:lnTo>
                <a:lnTo>
                  <a:pt x="167575" y="2617"/>
                </a:lnTo>
                <a:lnTo>
                  <a:pt x="151950" y="5812"/>
                </a:lnTo>
                <a:lnTo>
                  <a:pt x="136794" y="10195"/>
                </a:lnTo>
                <a:lnTo>
                  <a:pt x="122158" y="15716"/>
                </a:lnTo>
                <a:lnTo>
                  <a:pt x="108093" y="22322"/>
                </a:lnTo>
                <a:lnTo>
                  <a:pt x="94651" y="29963"/>
                </a:lnTo>
                <a:lnTo>
                  <a:pt x="81884" y="38587"/>
                </a:lnTo>
                <a:lnTo>
                  <a:pt x="69843" y="48143"/>
                </a:lnTo>
                <a:lnTo>
                  <a:pt x="58578" y="58578"/>
                </a:lnTo>
                <a:lnTo>
                  <a:pt x="48143" y="69843"/>
                </a:lnTo>
                <a:lnTo>
                  <a:pt x="38587" y="81884"/>
                </a:lnTo>
                <a:lnTo>
                  <a:pt x="29963" y="94651"/>
                </a:lnTo>
                <a:lnTo>
                  <a:pt x="22322" y="108093"/>
                </a:lnTo>
                <a:lnTo>
                  <a:pt x="15716" y="122158"/>
                </a:lnTo>
                <a:lnTo>
                  <a:pt x="10195" y="136794"/>
                </a:lnTo>
                <a:lnTo>
                  <a:pt x="5812" y="151950"/>
                </a:lnTo>
                <a:lnTo>
                  <a:pt x="2617" y="167575"/>
                </a:lnTo>
                <a:lnTo>
                  <a:pt x="662" y="183617"/>
                </a:lnTo>
                <a:lnTo>
                  <a:pt x="0" y="200025"/>
                </a:lnTo>
                <a:close/>
              </a:path>
            </a:pathLst>
          </a:custGeom>
          <a:solidFill>
            <a:srgbClr val="FFC000"/>
          </a:solidFill>
        </p:spPr>
        <p:txBody>
          <a:bodyPr wrap="square" lIns="0" tIns="0" rIns="0" bIns="0" rtlCol="0">
            <a:noAutofit/>
          </a:bodyPr>
          <a:lstStyle/>
          <a:p>
            <a:endParaRPr sz="2400"/>
          </a:p>
        </p:txBody>
      </p:sp>
      <p:sp>
        <p:nvSpPr>
          <p:cNvPr id="21" name="object 21"/>
          <p:cNvSpPr/>
          <p:nvPr/>
        </p:nvSpPr>
        <p:spPr>
          <a:xfrm>
            <a:off x="4203700" y="5410200"/>
            <a:ext cx="533400" cy="533400"/>
          </a:xfrm>
          <a:custGeom>
            <a:avLst/>
            <a:gdLst/>
            <a:ahLst/>
            <a:cxnLst/>
            <a:rect l="l" t="t" r="r" b="b"/>
            <a:pathLst>
              <a:path w="400050" h="400050">
                <a:moveTo>
                  <a:pt x="0" y="200025"/>
                </a:moveTo>
                <a:lnTo>
                  <a:pt x="662" y="216429"/>
                </a:lnTo>
                <a:lnTo>
                  <a:pt x="2617" y="232468"/>
                </a:lnTo>
                <a:lnTo>
                  <a:pt x="5812" y="248091"/>
                </a:lnTo>
                <a:lnTo>
                  <a:pt x="10195" y="263246"/>
                </a:lnTo>
                <a:lnTo>
                  <a:pt x="15716" y="277881"/>
                </a:lnTo>
                <a:lnTo>
                  <a:pt x="22322" y="291945"/>
                </a:lnTo>
                <a:lnTo>
                  <a:pt x="29963" y="305386"/>
                </a:lnTo>
                <a:lnTo>
                  <a:pt x="38587" y="318154"/>
                </a:lnTo>
                <a:lnTo>
                  <a:pt x="48143" y="330196"/>
                </a:lnTo>
                <a:lnTo>
                  <a:pt x="58578" y="341461"/>
                </a:lnTo>
                <a:lnTo>
                  <a:pt x="69843" y="351898"/>
                </a:lnTo>
                <a:lnTo>
                  <a:pt x="81884" y="361455"/>
                </a:lnTo>
                <a:lnTo>
                  <a:pt x="94651" y="370080"/>
                </a:lnTo>
                <a:lnTo>
                  <a:pt x="108093" y="377722"/>
                </a:lnTo>
                <a:lnTo>
                  <a:pt x="122158" y="384330"/>
                </a:lnTo>
                <a:lnTo>
                  <a:pt x="136794" y="389852"/>
                </a:lnTo>
                <a:lnTo>
                  <a:pt x="151950" y="394236"/>
                </a:lnTo>
                <a:lnTo>
                  <a:pt x="167575" y="397431"/>
                </a:lnTo>
                <a:lnTo>
                  <a:pt x="183617" y="399386"/>
                </a:lnTo>
                <a:lnTo>
                  <a:pt x="200025" y="400050"/>
                </a:lnTo>
                <a:lnTo>
                  <a:pt x="216432" y="399386"/>
                </a:lnTo>
                <a:lnTo>
                  <a:pt x="232474" y="397431"/>
                </a:lnTo>
                <a:lnTo>
                  <a:pt x="248099" y="394236"/>
                </a:lnTo>
                <a:lnTo>
                  <a:pt x="263255" y="389852"/>
                </a:lnTo>
                <a:lnTo>
                  <a:pt x="277891" y="384330"/>
                </a:lnTo>
                <a:lnTo>
                  <a:pt x="291956" y="377722"/>
                </a:lnTo>
                <a:lnTo>
                  <a:pt x="305398" y="370080"/>
                </a:lnTo>
                <a:lnTo>
                  <a:pt x="318165" y="361455"/>
                </a:lnTo>
                <a:lnTo>
                  <a:pt x="330206" y="351898"/>
                </a:lnTo>
                <a:lnTo>
                  <a:pt x="341471" y="341461"/>
                </a:lnTo>
                <a:lnTo>
                  <a:pt x="351906" y="330196"/>
                </a:lnTo>
                <a:lnTo>
                  <a:pt x="361462" y="318154"/>
                </a:lnTo>
                <a:lnTo>
                  <a:pt x="370086" y="305386"/>
                </a:lnTo>
                <a:lnTo>
                  <a:pt x="377727" y="291945"/>
                </a:lnTo>
                <a:lnTo>
                  <a:pt x="384333" y="277881"/>
                </a:lnTo>
                <a:lnTo>
                  <a:pt x="389854" y="263246"/>
                </a:lnTo>
                <a:lnTo>
                  <a:pt x="394237" y="248091"/>
                </a:lnTo>
                <a:lnTo>
                  <a:pt x="397432" y="232468"/>
                </a:lnTo>
                <a:lnTo>
                  <a:pt x="399387" y="216429"/>
                </a:lnTo>
                <a:lnTo>
                  <a:pt x="400050" y="200025"/>
                </a:lnTo>
                <a:lnTo>
                  <a:pt x="399387" y="183620"/>
                </a:lnTo>
                <a:lnTo>
                  <a:pt x="397432" y="167581"/>
                </a:lnTo>
                <a:lnTo>
                  <a:pt x="394237" y="151958"/>
                </a:lnTo>
                <a:lnTo>
                  <a:pt x="389854" y="136803"/>
                </a:lnTo>
                <a:lnTo>
                  <a:pt x="384333" y="122168"/>
                </a:lnTo>
                <a:lnTo>
                  <a:pt x="377727" y="108104"/>
                </a:lnTo>
                <a:lnTo>
                  <a:pt x="370086" y="94663"/>
                </a:lnTo>
                <a:lnTo>
                  <a:pt x="361462" y="81895"/>
                </a:lnTo>
                <a:lnTo>
                  <a:pt x="351906" y="69853"/>
                </a:lnTo>
                <a:lnTo>
                  <a:pt x="341471" y="58588"/>
                </a:lnTo>
                <a:lnTo>
                  <a:pt x="330206" y="48151"/>
                </a:lnTo>
                <a:lnTo>
                  <a:pt x="318165" y="38594"/>
                </a:lnTo>
                <a:lnTo>
                  <a:pt x="305398" y="29969"/>
                </a:lnTo>
                <a:lnTo>
                  <a:pt x="291956" y="22327"/>
                </a:lnTo>
                <a:lnTo>
                  <a:pt x="277891" y="15719"/>
                </a:lnTo>
                <a:lnTo>
                  <a:pt x="263255" y="10197"/>
                </a:lnTo>
                <a:lnTo>
                  <a:pt x="248099" y="5813"/>
                </a:lnTo>
                <a:lnTo>
                  <a:pt x="232474" y="2618"/>
                </a:lnTo>
                <a:lnTo>
                  <a:pt x="216432" y="663"/>
                </a:lnTo>
                <a:lnTo>
                  <a:pt x="200025" y="0"/>
                </a:lnTo>
                <a:lnTo>
                  <a:pt x="183617" y="663"/>
                </a:lnTo>
                <a:lnTo>
                  <a:pt x="167575" y="2618"/>
                </a:lnTo>
                <a:lnTo>
                  <a:pt x="151950" y="5813"/>
                </a:lnTo>
                <a:lnTo>
                  <a:pt x="136794" y="10197"/>
                </a:lnTo>
                <a:lnTo>
                  <a:pt x="122158" y="15719"/>
                </a:lnTo>
                <a:lnTo>
                  <a:pt x="108093" y="22327"/>
                </a:lnTo>
                <a:lnTo>
                  <a:pt x="94651" y="29969"/>
                </a:lnTo>
                <a:lnTo>
                  <a:pt x="81884" y="38594"/>
                </a:lnTo>
                <a:lnTo>
                  <a:pt x="69843" y="48151"/>
                </a:lnTo>
                <a:lnTo>
                  <a:pt x="58578" y="58588"/>
                </a:lnTo>
                <a:lnTo>
                  <a:pt x="48143" y="69853"/>
                </a:lnTo>
                <a:lnTo>
                  <a:pt x="38587" y="81895"/>
                </a:lnTo>
                <a:lnTo>
                  <a:pt x="29963" y="94663"/>
                </a:lnTo>
                <a:lnTo>
                  <a:pt x="22322" y="108104"/>
                </a:lnTo>
                <a:lnTo>
                  <a:pt x="15716" y="122168"/>
                </a:lnTo>
                <a:lnTo>
                  <a:pt x="10195" y="136803"/>
                </a:lnTo>
                <a:lnTo>
                  <a:pt x="5812" y="151958"/>
                </a:lnTo>
                <a:lnTo>
                  <a:pt x="2617" y="167581"/>
                </a:lnTo>
                <a:lnTo>
                  <a:pt x="662" y="183620"/>
                </a:lnTo>
                <a:lnTo>
                  <a:pt x="0" y="200025"/>
                </a:lnTo>
                <a:close/>
              </a:path>
            </a:pathLst>
          </a:custGeom>
          <a:solidFill>
            <a:srgbClr val="A4A4A4"/>
          </a:solidFill>
        </p:spPr>
        <p:txBody>
          <a:bodyPr wrap="square" lIns="0" tIns="0" rIns="0" bIns="0" rtlCol="0">
            <a:noAutofit/>
          </a:bodyPr>
          <a:lstStyle/>
          <a:p>
            <a:endParaRPr sz="2400"/>
          </a:p>
        </p:txBody>
      </p:sp>
      <p:sp>
        <p:nvSpPr>
          <p:cNvPr id="22" name="object 22"/>
          <p:cNvSpPr/>
          <p:nvPr/>
        </p:nvSpPr>
        <p:spPr>
          <a:xfrm>
            <a:off x="5016635" y="3391122"/>
            <a:ext cx="2501600" cy="2488809"/>
          </a:xfrm>
          <a:custGeom>
            <a:avLst/>
            <a:gdLst/>
            <a:ahLst/>
            <a:cxnLst/>
            <a:rect l="l" t="t" r="r" b="b"/>
            <a:pathLst>
              <a:path w="1876200" h="1866607">
                <a:moveTo>
                  <a:pt x="795" y="973221"/>
                </a:moveTo>
                <a:lnTo>
                  <a:pt x="5205" y="1032192"/>
                </a:lnTo>
                <a:lnTo>
                  <a:pt x="13330" y="1090594"/>
                </a:lnTo>
                <a:lnTo>
                  <a:pt x="25119" y="1148258"/>
                </a:lnTo>
                <a:lnTo>
                  <a:pt x="40522" y="1205012"/>
                </a:lnTo>
                <a:lnTo>
                  <a:pt x="59487" y="1260687"/>
                </a:lnTo>
                <a:lnTo>
                  <a:pt x="81964" y="1315114"/>
                </a:lnTo>
                <a:lnTo>
                  <a:pt x="107901" y="1368121"/>
                </a:lnTo>
                <a:lnTo>
                  <a:pt x="137247" y="1419539"/>
                </a:lnTo>
                <a:lnTo>
                  <a:pt x="169951" y="1469197"/>
                </a:lnTo>
                <a:lnTo>
                  <a:pt x="216667" y="1530103"/>
                </a:lnTo>
                <a:lnTo>
                  <a:pt x="267362" y="1586153"/>
                </a:lnTo>
                <a:lnTo>
                  <a:pt x="321700" y="1637287"/>
                </a:lnTo>
                <a:lnTo>
                  <a:pt x="379343" y="1683447"/>
                </a:lnTo>
                <a:lnTo>
                  <a:pt x="439955" y="1724574"/>
                </a:lnTo>
                <a:lnTo>
                  <a:pt x="503201" y="1760610"/>
                </a:lnTo>
                <a:lnTo>
                  <a:pt x="568743" y="1791495"/>
                </a:lnTo>
                <a:lnTo>
                  <a:pt x="636246" y="1817171"/>
                </a:lnTo>
                <a:lnTo>
                  <a:pt x="705374" y="1837579"/>
                </a:lnTo>
                <a:lnTo>
                  <a:pt x="775789" y="1852660"/>
                </a:lnTo>
                <a:lnTo>
                  <a:pt x="847155" y="1862355"/>
                </a:lnTo>
                <a:lnTo>
                  <a:pt x="919137" y="1866607"/>
                </a:lnTo>
                <a:lnTo>
                  <a:pt x="991398" y="1865355"/>
                </a:lnTo>
                <a:lnTo>
                  <a:pt x="1063601" y="1858541"/>
                </a:lnTo>
                <a:lnTo>
                  <a:pt x="1135411" y="1846107"/>
                </a:lnTo>
                <a:lnTo>
                  <a:pt x="1206490" y="1827993"/>
                </a:lnTo>
                <a:lnTo>
                  <a:pt x="1276504" y="1804142"/>
                </a:lnTo>
                <a:lnTo>
                  <a:pt x="1345114" y="1774493"/>
                </a:lnTo>
                <a:lnTo>
                  <a:pt x="1411985" y="1738988"/>
                </a:lnTo>
                <a:lnTo>
                  <a:pt x="1476781" y="1697569"/>
                </a:lnTo>
                <a:lnTo>
                  <a:pt x="1537988" y="1651081"/>
                </a:lnTo>
                <a:lnTo>
                  <a:pt x="1594317" y="1600636"/>
                </a:lnTo>
                <a:lnTo>
                  <a:pt x="1645707" y="1546568"/>
                </a:lnTo>
                <a:lnTo>
                  <a:pt x="1692099" y="1489213"/>
                </a:lnTo>
                <a:lnTo>
                  <a:pt x="1733434" y="1428904"/>
                </a:lnTo>
                <a:lnTo>
                  <a:pt x="1769653" y="1365976"/>
                </a:lnTo>
                <a:lnTo>
                  <a:pt x="1800696" y="1300764"/>
                </a:lnTo>
                <a:lnTo>
                  <a:pt x="1826504" y="1233602"/>
                </a:lnTo>
                <a:lnTo>
                  <a:pt x="1847018" y="1164825"/>
                </a:lnTo>
                <a:lnTo>
                  <a:pt x="1862178" y="1094767"/>
                </a:lnTo>
                <a:lnTo>
                  <a:pt x="1871925" y="1023762"/>
                </a:lnTo>
                <a:lnTo>
                  <a:pt x="1876200" y="952146"/>
                </a:lnTo>
                <a:lnTo>
                  <a:pt x="1874943" y="880253"/>
                </a:lnTo>
                <a:lnTo>
                  <a:pt x="1868095" y="808418"/>
                </a:lnTo>
                <a:lnTo>
                  <a:pt x="1855596" y="736974"/>
                </a:lnTo>
                <a:lnTo>
                  <a:pt x="1837388" y="666257"/>
                </a:lnTo>
                <a:lnTo>
                  <a:pt x="1813410" y="596600"/>
                </a:lnTo>
                <a:lnTo>
                  <a:pt x="1783605" y="528340"/>
                </a:lnTo>
                <a:lnTo>
                  <a:pt x="1747911" y="461809"/>
                </a:lnTo>
                <a:lnTo>
                  <a:pt x="1706270" y="397343"/>
                </a:lnTo>
                <a:lnTo>
                  <a:pt x="1659554" y="336448"/>
                </a:lnTo>
                <a:lnTo>
                  <a:pt x="1608859" y="280409"/>
                </a:lnTo>
                <a:lnTo>
                  <a:pt x="1554521" y="229283"/>
                </a:lnTo>
                <a:lnTo>
                  <a:pt x="1496879" y="183131"/>
                </a:lnTo>
                <a:lnTo>
                  <a:pt x="1436266" y="142011"/>
                </a:lnTo>
                <a:lnTo>
                  <a:pt x="1373020" y="105982"/>
                </a:lnTo>
                <a:lnTo>
                  <a:pt x="1307478" y="75102"/>
                </a:lnTo>
                <a:lnTo>
                  <a:pt x="1239975" y="49430"/>
                </a:lnTo>
                <a:lnTo>
                  <a:pt x="1170848" y="29025"/>
                </a:lnTo>
                <a:lnTo>
                  <a:pt x="1100432" y="13946"/>
                </a:lnTo>
                <a:lnTo>
                  <a:pt x="1029066" y="4251"/>
                </a:lnTo>
                <a:lnTo>
                  <a:pt x="957084" y="0"/>
                </a:lnTo>
                <a:lnTo>
                  <a:pt x="884823" y="1250"/>
                </a:lnTo>
                <a:lnTo>
                  <a:pt x="812620" y="8061"/>
                </a:lnTo>
                <a:lnTo>
                  <a:pt x="740810" y="20492"/>
                </a:lnTo>
                <a:lnTo>
                  <a:pt x="669731" y="38601"/>
                </a:lnTo>
                <a:lnTo>
                  <a:pt x="599717" y="62448"/>
                </a:lnTo>
                <a:lnTo>
                  <a:pt x="531107" y="92090"/>
                </a:lnTo>
                <a:lnTo>
                  <a:pt x="464236" y="127587"/>
                </a:lnTo>
                <a:lnTo>
                  <a:pt x="399440" y="168997"/>
                </a:lnTo>
                <a:lnTo>
                  <a:pt x="594893" y="446238"/>
                </a:lnTo>
                <a:lnTo>
                  <a:pt x="610665" y="435660"/>
                </a:lnTo>
                <a:lnTo>
                  <a:pt x="626730" y="425608"/>
                </a:lnTo>
                <a:lnTo>
                  <a:pt x="676550" y="398649"/>
                </a:lnTo>
                <a:lnTo>
                  <a:pt x="728521" y="376567"/>
                </a:lnTo>
                <a:lnTo>
                  <a:pt x="782279" y="359471"/>
                </a:lnTo>
                <a:lnTo>
                  <a:pt x="837458" y="347468"/>
                </a:lnTo>
                <a:lnTo>
                  <a:pt x="893694" y="340668"/>
                </a:lnTo>
                <a:lnTo>
                  <a:pt x="931590" y="339077"/>
                </a:lnTo>
                <a:lnTo>
                  <a:pt x="950620" y="339177"/>
                </a:lnTo>
                <a:lnTo>
                  <a:pt x="999708" y="342165"/>
                </a:lnTo>
                <a:lnTo>
                  <a:pt x="1047620" y="348966"/>
                </a:lnTo>
                <a:lnTo>
                  <a:pt x="1094205" y="359426"/>
                </a:lnTo>
                <a:lnTo>
                  <a:pt x="1139313" y="373388"/>
                </a:lnTo>
                <a:lnTo>
                  <a:pt x="1182792" y="390695"/>
                </a:lnTo>
                <a:lnTo>
                  <a:pt x="1224492" y="411193"/>
                </a:lnTo>
                <a:lnTo>
                  <a:pt x="1264262" y="434724"/>
                </a:lnTo>
                <a:lnTo>
                  <a:pt x="1301951" y="461133"/>
                </a:lnTo>
                <a:lnTo>
                  <a:pt x="1337408" y="490265"/>
                </a:lnTo>
                <a:lnTo>
                  <a:pt x="1370482" y="521962"/>
                </a:lnTo>
                <a:lnTo>
                  <a:pt x="1401023" y="556068"/>
                </a:lnTo>
                <a:lnTo>
                  <a:pt x="1428879" y="592429"/>
                </a:lnTo>
                <a:lnTo>
                  <a:pt x="1453899" y="630888"/>
                </a:lnTo>
                <a:lnTo>
                  <a:pt x="1475934" y="671288"/>
                </a:lnTo>
                <a:lnTo>
                  <a:pt x="1494831" y="713474"/>
                </a:lnTo>
                <a:lnTo>
                  <a:pt x="1510440" y="757289"/>
                </a:lnTo>
                <a:lnTo>
                  <a:pt x="1522610" y="802579"/>
                </a:lnTo>
                <a:lnTo>
                  <a:pt x="1531191" y="849186"/>
                </a:lnTo>
                <a:lnTo>
                  <a:pt x="1536031" y="896954"/>
                </a:lnTo>
                <a:lnTo>
                  <a:pt x="1536979" y="945729"/>
                </a:lnTo>
                <a:lnTo>
                  <a:pt x="1533974" y="994421"/>
                </a:lnTo>
                <a:lnTo>
                  <a:pt x="1527123" y="1041947"/>
                </a:lnTo>
                <a:lnTo>
                  <a:pt x="1516582" y="1088158"/>
                </a:lnTo>
                <a:lnTo>
                  <a:pt x="1502510" y="1132903"/>
                </a:lnTo>
                <a:lnTo>
                  <a:pt x="1485064" y="1176033"/>
                </a:lnTo>
                <a:lnTo>
                  <a:pt x="1464401" y="1217399"/>
                </a:lnTo>
                <a:lnTo>
                  <a:pt x="1440679" y="1256851"/>
                </a:lnTo>
                <a:lnTo>
                  <a:pt x="1414055" y="1294238"/>
                </a:lnTo>
                <a:lnTo>
                  <a:pt x="1384688" y="1329413"/>
                </a:lnTo>
                <a:lnTo>
                  <a:pt x="1352734" y="1362224"/>
                </a:lnTo>
                <a:lnTo>
                  <a:pt x="1318351" y="1392522"/>
                </a:lnTo>
                <a:lnTo>
                  <a:pt x="1281697" y="1420158"/>
                </a:lnTo>
                <a:lnTo>
                  <a:pt x="1242929" y="1444982"/>
                </a:lnTo>
                <a:lnTo>
                  <a:pt x="1202205" y="1466844"/>
                </a:lnTo>
                <a:lnTo>
                  <a:pt x="1159682" y="1485595"/>
                </a:lnTo>
                <a:lnTo>
                  <a:pt x="1115518" y="1501084"/>
                </a:lnTo>
                <a:lnTo>
                  <a:pt x="1069870" y="1513163"/>
                </a:lnTo>
                <a:lnTo>
                  <a:pt x="1022896" y="1521682"/>
                </a:lnTo>
                <a:lnTo>
                  <a:pt x="974754" y="1526491"/>
                </a:lnTo>
                <a:lnTo>
                  <a:pt x="925601" y="1527440"/>
                </a:lnTo>
                <a:lnTo>
                  <a:pt x="876513" y="1524452"/>
                </a:lnTo>
                <a:lnTo>
                  <a:pt x="828601" y="1517649"/>
                </a:lnTo>
                <a:lnTo>
                  <a:pt x="782016" y="1507187"/>
                </a:lnTo>
                <a:lnTo>
                  <a:pt x="736908" y="1493224"/>
                </a:lnTo>
                <a:lnTo>
                  <a:pt x="693429" y="1475913"/>
                </a:lnTo>
                <a:lnTo>
                  <a:pt x="651729" y="1455413"/>
                </a:lnTo>
                <a:lnTo>
                  <a:pt x="611959" y="1431878"/>
                </a:lnTo>
                <a:lnTo>
                  <a:pt x="574270" y="1405465"/>
                </a:lnTo>
                <a:lnTo>
                  <a:pt x="538813" y="1376330"/>
                </a:lnTo>
                <a:lnTo>
                  <a:pt x="505739" y="1344630"/>
                </a:lnTo>
                <a:lnTo>
                  <a:pt x="475198" y="1310519"/>
                </a:lnTo>
                <a:lnTo>
                  <a:pt x="447342" y="1274155"/>
                </a:lnTo>
                <a:lnTo>
                  <a:pt x="422322" y="1235693"/>
                </a:lnTo>
                <a:lnTo>
                  <a:pt x="400287" y="1195289"/>
                </a:lnTo>
                <a:lnTo>
                  <a:pt x="381390" y="1153100"/>
                </a:lnTo>
                <a:lnTo>
                  <a:pt x="365781" y="1109282"/>
                </a:lnTo>
                <a:lnTo>
                  <a:pt x="353611" y="1063990"/>
                </a:lnTo>
                <a:lnTo>
                  <a:pt x="345030" y="1017381"/>
                </a:lnTo>
                <a:lnTo>
                  <a:pt x="340190" y="969612"/>
                </a:lnTo>
                <a:lnTo>
                  <a:pt x="339242" y="920837"/>
                </a:lnTo>
                <a:lnTo>
                  <a:pt x="152" y="913852"/>
                </a:lnTo>
                <a:lnTo>
                  <a:pt x="0" y="943576"/>
                </a:lnTo>
                <a:lnTo>
                  <a:pt x="795" y="973221"/>
                </a:lnTo>
                <a:close/>
              </a:path>
            </a:pathLst>
          </a:custGeom>
          <a:solidFill>
            <a:srgbClr val="6FAC46"/>
          </a:solidFill>
        </p:spPr>
        <p:txBody>
          <a:bodyPr wrap="square" lIns="0" tIns="0" rIns="0" bIns="0" rtlCol="0">
            <a:noAutofit/>
          </a:bodyPr>
          <a:lstStyle/>
          <a:p>
            <a:endParaRPr sz="2400"/>
          </a:p>
        </p:txBody>
      </p:sp>
      <p:sp>
        <p:nvSpPr>
          <p:cNvPr id="23" name="object 23"/>
          <p:cNvSpPr/>
          <p:nvPr/>
        </p:nvSpPr>
        <p:spPr>
          <a:xfrm>
            <a:off x="7061200" y="2247901"/>
            <a:ext cx="457200" cy="2679700"/>
          </a:xfrm>
          <a:custGeom>
            <a:avLst/>
            <a:gdLst/>
            <a:ahLst/>
            <a:cxnLst/>
            <a:rect l="l" t="t" r="r" b="b"/>
            <a:pathLst>
              <a:path w="342900" h="2009775">
                <a:moveTo>
                  <a:pt x="0" y="171450"/>
                </a:moveTo>
                <a:lnTo>
                  <a:pt x="5" y="1839691"/>
                </a:lnTo>
                <a:lnTo>
                  <a:pt x="5786" y="1882686"/>
                </a:lnTo>
                <a:lnTo>
                  <a:pt x="21523" y="1921602"/>
                </a:lnTo>
                <a:lnTo>
                  <a:pt x="45851" y="1955072"/>
                </a:lnTo>
                <a:lnTo>
                  <a:pt x="77404" y="1981731"/>
                </a:lnTo>
                <a:lnTo>
                  <a:pt x="114815" y="2000213"/>
                </a:lnTo>
                <a:lnTo>
                  <a:pt x="156719" y="2009152"/>
                </a:lnTo>
                <a:lnTo>
                  <a:pt x="171450" y="2009775"/>
                </a:lnTo>
                <a:lnTo>
                  <a:pt x="172816" y="2009769"/>
                </a:lnTo>
                <a:lnTo>
                  <a:pt x="215811" y="2003988"/>
                </a:lnTo>
                <a:lnTo>
                  <a:pt x="254727" y="1988251"/>
                </a:lnTo>
                <a:lnTo>
                  <a:pt x="288197" y="1963923"/>
                </a:lnTo>
                <a:lnTo>
                  <a:pt x="314856" y="1932370"/>
                </a:lnTo>
                <a:lnTo>
                  <a:pt x="333338" y="1894959"/>
                </a:lnTo>
                <a:lnTo>
                  <a:pt x="342277" y="1853055"/>
                </a:lnTo>
                <a:lnTo>
                  <a:pt x="342900" y="1838325"/>
                </a:lnTo>
                <a:lnTo>
                  <a:pt x="342894" y="170083"/>
                </a:lnTo>
                <a:lnTo>
                  <a:pt x="337113" y="127088"/>
                </a:lnTo>
                <a:lnTo>
                  <a:pt x="321376" y="88172"/>
                </a:lnTo>
                <a:lnTo>
                  <a:pt x="297048" y="54702"/>
                </a:lnTo>
                <a:lnTo>
                  <a:pt x="265495" y="28043"/>
                </a:lnTo>
                <a:lnTo>
                  <a:pt x="228084" y="9561"/>
                </a:lnTo>
                <a:lnTo>
                  <a:pt x="186180" y="622"/>
                </a:lnTo>
                <a:lnTo>
                  <a:pt x="171450" y="0"/>
                </a:lnTo>
                <a:lnTo>
                  <a:pt x="170083" y="5"/>
                </a:lnTo>
                <a:lnTo>
                  <a:pt x="127088" y="5786"/>
                </a:lnTo>
                <a:lnTo>
                  <a:pt x="88172" y="21523"/>
                </a:lnTo>
                <a:lnTo>
                  <a:pt x="54702" y="45851"/>
                </a:lnTo>
                <a:lnTo>
                  <a:pt x="28043" y="77404"/>
                </a:lnTo>
                <a:lnTo>
                  <a:pt x="9561" y="114815"/>
                </a:lnTo>
                <a:lnTo>
                  <a:pt x="622" y="156719"/>
                </a:lnTo>
                <a:lnTo>
                  <a:pt x="0" y="171450"/>
                </a:lnTo>
                <a:close/>
              </a:path>
            </a:pathLst>
          </a:custGeom>
          <a:solidFill>
            <a:srgbClr val="4471C4"/>
          </a:solidFill>
        </p:spPr>
        <p:txBody>
          <a:bodyPr wrap="square" lIns="0" tIns="0" rIns="0" bIns="0" rtlCol="0">
            <a:noAutofit/>
          </a:bodyPr>
          <a:lstStyle/>
          <a:p>
            <a:endParaRPr sz="2400"/>
          </a:p>
        </p:txBody>
      </p:sp>
      <p:sp>
        <p:nvSpPr>
          <p:cNvPr id="24" name="object 24"/>
          <p:cNvSpPr/>
          <p:nvPr/>
        </p:nvSpPr>
        <p:spPr>
          <a:xfrm>
            <a:off x="6553200" y="1866900"/>
            <a:ext cx="457200" cy="2108200"/>
          </a:xfrm>
          <a:custGeom>
            <a:avLst/>
            <a:gdLst/>
            <a:ahLst/>
            <a:cxnLst/>
            <a:rect l="l" t="t" r="r" b="b"/>
            <a:pathLst>
              <a:path w="342900" h="1581150">
                <a:moveTo>
                  <a:pt x="0" y="171450"/>
                </a:moveTo>
                <a:lnTo>
                  <a:pt x="5" y="1411066"/>
                </a:lnTo>
                <a:lnTo>
                  <a:pt x="5786" y="1454061"/>
                </a:lnTo>
                <a:lnTo>
                  <a:pt x="21523" y="1492977"/>
                </a:lnTo>
                <a:lnTo>
                  <a:pt x="45851" y="1526447"/>
                </a:lnTo>
                <a:lnTo>
                  <a:pt x="77404" y="1553106"/>
                </a:lnTo>
                <a:lnTo>
                  <a:pt x="114815" y="1571588"/>
                </a:lnTo>
                <a:lnTo>
                  <a:pt x="156719" y="1580527"/>
                </a:lnTo>
                <a:lnTo>
                  <a:pt x="171450" y="1581150"/>
                </a:lnTo>
                <a:lnTo>
                  <a:pt x="172816" y="1581144"/>
                </a:lnTo>
                <a:lnTo>
                  <a:pt x="215811" y="1575363"/>
                </a:lnTo>
                <a:lnTo>
                  <a:pt x="254727" y="1559626"/>
                </a:lnTo>
                <a:lnTo>
                  <a:pt x="288197" y="1535298"/>
                </a:lnTo>
                <a:lnTo>
                  <a:pt x="314856" y="1503745"/>
                </a:lnTo>
                <a:lnTo>
                  <a:pt x="333338" y="1466334"/>
                </a:lnTo>
                <a:lnTo>
                  <a:pt x="342277" y="1424430"/>
                </a:lnTo>
                <a:lnTo>
                  <a:pt x="342900" y="1409700"/>
                </a:lnTo>
                <a:lnTo>
                  <a:pt x="342894" y="170083"/>
                </a:lnTo>
                <a:lnTo>
                  <a:pt x="337113" y="127088"/>
                </a:lnTo>
                <a:lnTo>
                  <a:pt x="321376" y="88172"/>
                </a:lnTo>
                <a:lnTo>
                  <a:pt x="297048" y="54702"/>
                </a:lnTo>
                <a:lnTo>
                  <a:pt x="265495" y="28043"/>
                </a:lnTo>
                <a:lnTo>
                  <a:pt x="228084" y="9561"/>
                </a:lnTo>
                <a:lnTo>
                  <a:pt x="186180" y="622"/>
                </a:lnTo>
                <a:lnTo>
                  <a:pt x="171450" y="0"/>
                </a:lnTo>
                <a:lnTo>
                  <a:pt x="170083" y="5"/>
                </a:lnTo>
                <a:lnTo>
                  <a:pt x="127088" y="5786"/>
                </a:lnTo>
                <a:lnTo>
                  <a:pt x="88172" y="21523"/>
                </a:lnTo>
                <a:lnTo>
                  <a:pt x="54702" y="45851"/>
                </a:lnTo>
                <a:lnTo>
                  <a:pt x="28043" y="77404"/>
                </a:lnTo>
                <a:lnTo>
                  <a:pt x="9561" y="114815"/>
                </a:lnTo>
                <a:lnTo>
                  <a:pt x="622" y="156719"/>
                </a:lnTo>
                <a:lnTo>
                  <a:pt x="0" y="171450"/>
                </a:lnTo>
                <a:close/>
              </a:path>
            </a:pathLst>
          </a:custGeom>
          <a:solidFill>
            <a:srgbClr val="EC7C30"/>
          </a:solidFill>
        </p:spPr>
        <p:txBody>
          <a:bodyPr wrap="square" lIns="0" tIns="0" rIns="0" bIns="0" rtlCol="0">
            <a:noAutofit/>
          </a:bodyPr>
          <a:lstStyle/>
          <a:p>
            <a:endParaRPr sz="2400"/>
          </a:p>
        </p:txBody>
      </p:sp>
      <p:sp>
        <p:nvSpPr>
          <p:cNvPr id="25" name="object 25"/>
          <p:cNvSpPr/>
          <p:nvPr/>
        </p:nvSpPr>
        <p:spPr>
          <a:xfrm>
            <a:off x="6045201" y="1549400"/>
            <a:ext cx="444500" cy="2311400"/>
          </a:xfrm>
          <a:custGeom>
            <a:avLst/>
            <a:gdLst/>
            <a:ahLst/>
            <a:cxnLst/>
            <a:rect l="l" t="t" r="r" b="b"/>
            <a:pathLst>
              <a:path w="333375" h="1733550">
                <a:moveTo>
                  <a:pt x="0" y="166624"/>
                </a:moveTo>
                <a:lnTo>
                  <a:pt x="0" y="1566799"/>
                </a:lnTo>
                <a:lnTo>
                  <a:pt x="208" y="1575207"/>
                </a:lnTo>
                <a:lnTo>
                  <a:pt x="7867" y="1617551"/>
                </a:lnTo>
                <a:lnTo>
                  <a:pt x="25498" y="1655445"/>
                </a:lnTo>
                <a:lnTo>
                  <a:pt x="51651" y="1687442"/>
                </a:lnTo>
                <a:lnTo>
                  <a:pt x="84877" y="1712091"/>
                </a:lnTo>
                <a:lnTo>
                  <a:pt x="123727" y="1727943"/>
                </a:lnTo>
                <a:lnTo>
                  <a:pt x="166750" y="1733550"/>
                </a:lnTo>
                <a:lnTo>
                  <a:pt x="217366" y="1725706"/>
                </a:lnTo>
                <a:lnTo>
                  <a:pt x="255251" y="1708084"/>
                </a:lnTo>
                <a:lnTo>
                  <a:pt x="287249" y="1681932"/>
                </a:lnTo>
                <a:lnTo>
                  <a:pt x="311905" y="1648699"/>
                </a:lnTo>
                <a:lnTo>
                  <a:pt x="327765" y="1609838"/>
                </a:lnTo>
                <a:lnTo>
                  <a:pt x="333375" y="1566799"/>
                </a:lnTo>
                <a:lnTo>
                  <a:pt x="333375" y="166624"/>
                </a:lnTo>
                <a:lnTo>
                  <a:pt x="325556" y="116085"/>
                </a:lnTo>
                <a:lnTo>
                  <a:pt x="307949" y="78177"/>
                </a:lnTo>
                <a:lnTo>
                  <a:pt x="281808" y="46158"/>
                </a:lnTo>
                <a:lnTo>
                  <a:pt x="248591" y="21485"/>
                </a:lnTo>
                <a:lnTo>
                  <a:pt x="209753" y="5613"/>
                </a:lnTo>
                <a:lnTo>
                  <a:pt x="166750" y="0"/>
                </a:lnTo>
                <a:lnTo>
                  <a:pt x="158443" y="203"/>
                </a:lnTo>
                <a:lnTo>
                  <a:pt x="143916" y="1551"/>
                </a:lnTo>
                <a:lnTo>
                  <a:pt x="129775" y="4115"/>
                </a:lnTo>
                <a:lnTo>
                  <a:pt x="116075" y="7842"/>
                </a:lnTo>
                <a:lnTo>
                  <a:pt x="102870" y="12678"/>
                </a:lnTo>
                <a:lnTo>
                  <a:pt x="90213" y="18568"/>
                </a:lnTo>
                <a:lnTo>
                  <a:pt x="78157" y="25459"/>
                </a:lnTo>
                <a:lnTo>
                  <a:pt x="66757" y="33297"/>
                </a:lnTo>
                <a:lnTo>
                  <a:pt x="56067" y="42029"/>
                </a:lnTo>
                <a:lnTo>
                  <a:pt x="46140" y="51600"/>
                </a:lnTo>
                <a:lnTo>
                  <a:pt x="37029" y="61956"/>
                </a:lnTo>
                <a:lnTo>
                  <a:pt x="28789" y="73044"/>
                </a:lnTo>
                <a:lnTo>
                  <a:pt x="21474" y="84810"/>
                </a:lnTo>
                <a:lnTo>
                  <a:pt x="15136" y="97200"/>
                </a:lnTo>
                <a:lnTo>
                  <a:pt x="9830" y="110160"/>
                </a:lnTo>
                <a:lnTo>
                  <a:pt x="5610" y="123636"/>
                </a:lnTo>
                <a:lnTo>
                  <a:pt x="2529" y="137575"/>
                </a:lnTo>
                <a:lnTo>
                  <a:pt x="641" y="151922"/>
                </a:lnTo>
                <a:lnTo>
                  <a:pt x="0" y="166624"/>
                </a:lnTo>
                <a:close/>
              </a:path>
            </a:pathLst>
          </a:custGeom>
          <a:solidFill>
            <a:srgbClr val="5B9BD4"/>
          </a:solidFill>
        </p:spPr>
        <p:txBody>
          <a:bodyPr wrap="square" lIns="0" tIns="0" rIns="0" bIns="0" rtlCol="0">
            <a:noAutofit/>
          </a:bodyPr>
          <a:lstStyle/>
          <a:p>
            <a:endParaRPr sz="2400"/>
          </a:p>
        </p:txBody>
      </p:sp>
      <p:sp>
        <p:nvSpPr>
          <p:cNvPr id="26" name="object 26"/>
          <p:cNvSpPr/>
          <p:nvPr/>
        </p:nvSpPr>
        <p:spPr>
          <a:xfrm>
            <a:off x="5537201" y="1866900"/>
            <a:ext cx="444500" cy="2133600"/>
          </a:xfrm>
          <a:custGeom>
            <a:avLst/>
            <a:gdLst/>
            <a:ahLst/>
            <a:cxnLst/>
            <a:rect l="l" t="t" r="r" b="b"/>
            <a:pathLst>
              <a:path w="333375" h="1600200">
                <a:moveTo>
                  <a:pt x="0" y="166624"/>
                </a:moveTo>
                <a:lnTo>
                  <a:pt x="0" y="1433449"/>
                </a:lnTo>
                <a:lnTo>
                  <a:pt x="208" y="1441857"/>
                </a:lnTo>
                <a:lnTo>
                  <a:pt x="7867" y="1484201"/>
                </a:lnTo>
                <a:lnTo>
                  <a:pt x="25498" y="1522095"/>
                </a:lnTo>
                <a:lnTo>
                  <a:pt x="51651" y="1554092"/>
                </a:lnTo>
                <a:lnTo>
                  <a:pt x="84877" y="1578741"/>
                </a:lnTo>
                <a:lnTo>
                  <a:pt x="123727" y="1594593"/>
                </a:lnTo>
                <a:lnTo>
                  <a:pt x="166750" y="1600200"/>
                </a:lnTo>
                <a:lnTo>
                  <a:pt x="217366" y="1592356"/>
                </a:lnTo>
                <a:lnTo>
                  <a:pt x="255251" y="1574734"/>
                </a:lnTo>
                <a:lnTo>
                  <a:pt x="287249" y="1548582"/>
                </a:lnTo>
                <a:lnTo>
                  <a:pt x="311905" y="1515349"/>
                </a:lnTo>
                <a:lnTo>
                  <a:pt x="327765" y="1476488"/>
                </a:lnTo>
                <a:lnTo>
                  <a:pt x="333375" y="1433449"/>
                </a:lnTo>
                <a:lnTo>
                  <a:pt x="333375" y="166624"/>
                </a:lnTo>
                <a:lnTo>
                  <a:pt x="325556" y="116085"/>
                </a:lnTo>
                <a:lnTo>
                  <a:pt x="307949" y="78177"/>
                </a:lnTo>
                <a:lnTo>
                  <a:pt x="281808" y="46158"/>
                </a:lnTo>
                <a:lnTo>
                  <a:pt x="248591" y="21485"/>
                </a:lnTo>
                <a:lnTo>
                  <a:pt x="209753" y="5613"/>
                </a:lnTo>
                <a:lnTo>
                  <a:pt x="166750" y="0"/>
                </a:lnTo>
                <a:lnTo>
                  <a:pt x="158443" y="203"/>
                </a:lnTo>
                <a:lnTo>
                  <a:pt x="143916" y="1551"/>
                </a:lnTo>
                <a:lnTo>
                  <a:pt x="129775" y="4115"/>
                </a:lnTo>
                <a:lnTo>
                  <a:pt x="116075" y="7842"/>
                </a:lnTo>
                <a:lnTo>
                  <a:pt x="102870" y="12678"/>
                </a:lnTo>
                <a:lnTo>
                  <a:pt x="90213" y="18568"/>
                </a:lnTo>
                <a:lnTo>
                  <a:pt x="78157" y="25459"/>
                </a:lnTo>
                <a:lnTo>
                  <a:pt x="66757" y="33297"/>
                </a:lnTo>
                <a:lnTo>
                  <a:pt x="56067" y="42029"/>
                </a:lnTo>
                <a:lnTo>
                  <a:pt x="46140" y="51600"/>
                </a:lnTo>
                <a:lnTo>
                  <a:pt x="37029" y="61956"/>
                </a:lnTo>
                <a:lnTo>
                  <a:pt x="28789" y="73044"/>
                </a:lnTo>
                <a:lnTo>
                  <a:pt x="21474" y="84810"/>
                </a:lnTo>
                <a:lnTo>
                  <a:pt x="15136" y="97200"/>
                </a:lnTo>
                <a:lnTo>
                  <a:pt x="9830" y="110160"/>
                </a:lnTo>
                <a:lnTo>
                  <a:pt x="5610" y="123636"/>
                </a:lnTo>
                <a:lnTo>
                  <a:pt x="2529" y="137575"/>
                </a:lnTo>
                <a:lnTo>
                  <a:pt x="641" y="151922"/>
                </a:lnTo>
                <a:lnTo>
                  <a:pt x="0" y="166624"/>
                </a:lnTo>
                <a:close/>
              </a:path>
            </a:pathLst>
          </a:custGeom>
          <a:solidFill>
            <a:srgbClr val="FFC000"/>
          </a:solidFill>
        </p:spPr>
        <p:txBody>
          <a:bodyPr wrap="square" lIns="0" tIns="0" rIns="0" bIns="0" rtlCol="0">
            <a:noAutofit/>
          </a:bodyPr>
          <a:lstStyle/>
          <a:p>
            <a:endParaRPr sz="2400"/>
          </a:p>
        </p:txBody>
      </p:sp>
      <p:sp>
        <p:nvSpPr>
          <p:cNvPr id="27" name="object 27"/>
          <p:cNvSpPr/>
          <p:nvPr/>
        </p:nvSpPr>
        <p:spPr>
          <a:xfrm>
            <a:off x="5016500" y="3073400"/>
            <a:ext cx="457200" cy="1854200"/>
          </a:xfrm>
          <a:custGeom>
            <a:avLst/>
            <a:gdLst/>
            <a:ahLst/>
            <a:cxnLst/>
            <a:rect l="l" t="t" r="r" b="b"/>
            <a:pathLst>
              <a:path w="342900" h="1390650">
                <a:moveTo>
                  <a:pt x="0" y="171450"/>
                </a:moveTo>
                <a:lnTo>
                  <a:pt x="5" y="1220566"/>
                </a:lnTo>
                <a:lnTo>
                  <a:pt x="5786" y="1263561"/>
                </a:lnTo>
                <a:lnTo>
                  <a:pt x="21523" y="1302477"/>
                </a:lnTo>
                <a:lnTo>
                  <a:pt x="45851" y="1335947"/>
                </a:lnTo>
                <a:lnTo>
                  <a:pt x="77404" y="1362606"/>
                </a:lnTo>
                <a:lnTo>
                  <a:pt x="114815" y="1381088"/>
                </a:lnTo>
                <a:lnTo>
                  <a:pt x="156719" y="1390027"/>
                </a:lnTo>
                <a:lnTo>
                  <a:pt x="171450" y="1390650"/>
                </a:lnTo>
                <a:lnTo>
                  <a:pt x="172816" y="1390644"/>
                </a:lnTo>
                <a:lnTo>
                  <a:pt x="215811" y="1384863"/>
                </a:lnTo>
                <a:lnTo>
                  <a:pt x="254727" y="1369126"/>
                </a:lnTo>
                <a:lnTo>
                  <a:pt x="288197" y="1344798"/>
                </a:lnTo>
                <a:lnTo>
                  <a:pt x="314856" y="1313245"/>
                </a:lnTo>
                <a:lnTo>
                  <a:pt x="333338" y="1275834"/>
                </a:lnTo>
                <a:lnTo>
                  <a:pt x="342277" y="1233930"/>
                </a:lnTo>
                <a:lnTo>
                  <a:pt x="342900" y="1219200"/>
                </a:lnTo>
                <a:lnTo>
                  <a:pt x="342894" y="170083"/>
                </a:lnTo>
                <a:lnTo>
                  <a:pt x="337113" y="127088"/>
                </a:lnTo>
                <a:lnTo>
                  <a:pt x="321376" y="88172"/>
                </a:lnTo>
                <a:lnTo>
                  <a:pt x="297048" y="54702"/>
                </a:lnTo>
                <a:lnTo>
                  <a:pt x="265495" y="28043"/>
                </a:lnTo>
                <a:lnTo>
                  <a:pt x="228084" y="9561"/>
                </a:lnTo>
                <a:lnTo>
                  <a:pt x="186180" y="622"/>
                </a:lnTo>
                <a:lnTo>
                  <a:pt x="171450" y="0"/>
                </a:lnTo>
                <a:lnTo>
                  <a:pt x="170083" y="5"/>
                </a:lnTo>
                <a:lnTo>
                  <a:pt x="127088" y="5786"/>
                </a:lnTo>
                <a:lnTo>
                  <a:pt x="88172" y="21523"/>
                </a:lnTo>
                <a:lnTo>
                  <a:pt x="54702" y="45851"/>
                </a:lnTo>
                <a:lnTo>
                  <a:pt x="28043" y="77404"/>
                </a:lnTo>
                <a:lnTo>
                  <a:pt x="9561" y="114815"/>
                </a:lnTo>
                <a:lnTo>
                  <a:pt x="622" y="156719"/>
                </a:lnTo>
                <a:lnTo>
                  <a:pt x="0" y="171450"/>
                </a:lnTo>
                <a:close/>
              </a:path>
            </a:pathLst>
          </a:custGeom>
          <a:solidFill>
            <a:srgbClr val="A4A4A4"/>
          </a:solidFill>
        </p:spPr>
        <p:txBody>
          <a:bodyPr wrap="square" lIns="0" tIns="0" rIns="0" bIns="0" rtlCol="0">
            <a:noAutofit/>
          </a:bodyPr>
          <a:lstStyle/>
          <a:p>
            <a:endParaRPr sz="2400"/>
          </a:p>
        </p:txBody>
      </p:sp>
      <p:sp>
        <p:nvSpPr>
          <p:cNvPr id="28" name="object 28"/>
          <p:cNvSpPr/>
          <p:nvPr/>
        </p:nvSpPr>
        <p:spPr>
          <a:xfrm>
            <a:off x="5067300" y="3124201"/>
            <a:ext cx="355600" cy="368300"/>
          </a:xfrm>
          <a:custGeom>
            <a:avLst/>
            <a:gdLst/>
            <a:ahLst/>
            <a:cxnLst/>
            <a:rect l="l" t="t" r="r" b="b"/>
            <a:pathLst>
              <a:path w="266700" h="276225">
                <a:moveTo>
                  <a:pt x="0" y="138049"/>
                </a:moveTo>
                <a:lnTo>
                  <a:pt x="964" y="154757"/>
                </a:lnTo>
                <a:lnTo>
                  <a:pt x="3395" y="169174"/>
                </a:lnTo>
                <a:lnTo>
                  <a:pt x="7224" y="183036"/>
                </a:lnTo>
                <a:lnTo>
                  <a:pt x="12372" y="196263"/>
                </a:lnTo>
                <a:lnTo>
                  <a:pt x="18759" y="208770"/>
                </a:lnTo>
                <a:lnTo>
                  <a:pt x="26307" y="220476"/>
                </a:lnTo>
                <a:lnTo>
                  <a:pt x="34935" y="231300"/>
                </a:lnTo>
                <a:lnTo>
                  <a:pt x="44565" y="241157"/>
                </a:lnTo>
                <a:lnTo>
                  <a:pt x="55117" y="249968"/>
                </a:lnTo>
                <a:lnTo>
                  <a:pt x="66512" y="257648"/>
                </a:lnTo>
                <a:lnTo>
                  <a:pt x="78670" y="264116"/>
                </a:lnTo>
                <a:lnTo>
                  <a:pt x="91512" y="269290"/>
                </a:lnTo>
                <a:lnTo>
                  <a:pt x="104959" y="273088"/>
                </a:lnTo>
                <a:lnTo>
                  <a:pt x="118931" y="275427"/>
                </a:lnTo>
                <a:lnTo>
                  <a:pt x="133350" y="276225"/>
                </a:lnTo>
                <a:lnTo>
                  <a:pt x="135105" y="276213"/>
                </a:lnTo>
                <a:lnTo>
                  <a:pt x="149474" y="275225"/>
                </a:lnTo>
                <a:lnTo>
                  <a:pt x="163387" y="272706"/>
                </a:lnTo>
                <a:lnTo>
                  <a:pt x="176766" y="268739"/>
                </a:lnTo>
                <a:lnTo>
                  <a:pt x="189530" y="263405"/>
                </a:lnTo>
                <a:lnTo>
                  <a:pt x="201600" y="256786"/>
                </a:lnTo>
                <a:lnTo>
                  <a:pt x="212898" y="248966"/>
                </a:lnTo>
                <a:lnTo>
                  <a:pt x="223343" y="240025"/>
                </a:lnTo>
                <a:lnTo>
                  <a:pt x="232857" y="230047"/>
                </a:lnTo>
                <a:lnTo>
                  <a:pt x="241359" y="219113"/>
                </a:lnTo>
                <a:lnTo>
                  <a:pt x="248771" y="207306"/>
                </a:lnTo>
                <a:lnTo>
                  <a:pt x="255014" y="194707"/>
                </a:lnTo>
                <a:lnTo>
                  <a:pt x="260007" y="181400"/>
                </a:lnTo>
                <a:lnTo>
                  <a:pt x="263672" y="167467"/>
                </a:lnTo>
                <a:lnTo>
                  <a:pt x="265929" y="152989"/>
                </a:lnTo>
                <a:lnTo>
                  <a:pt x="266700" y="138049"/>
                </a:lnTo>
                <a:lnTo>
                  <a:pt x="266689" y="136340"/>
                </a:lnTo>
                <a:lnTo>
                  <a:pt x="265746" y="121464"/>
                </a:lnTo>
                <a:lnTo>
                  <a:pt x="263324" y="107057"/>
                </a:lnTo>
                <a:lnTo>
                  <a:pt x="259501" y="93201"/>
                </a:lnTo>
                <a:lnTo>
                  <a:pt x="254358" y="79980"/>
                </a:lnTo>
                <a:lnTo>
                  <a:pt x="247973" y="67475"/>
                </a:lnTo>
                <a:lnTo>
                  <a:pt x="240427" y="55769"/>
                </a:lnTo>
                <a:lnTo>
                  <a:pt x="231799" y="44945"/>
                </a:lnTo>
                <a:lnTo>
                  <a:pt x="222168" y="35085"/>
                </a:lnTo>
                <a:lnTo>
                  <a:pt x="211613" y="26272"/>
                </a:lnTo>
                <a:lnTo>
                  <a:pt x="200215" y="18588"/>
                </a:lnTo>
                <a:lnTo>
                  <a:pt x="188053" y="12117"/>
                </a:lnTo>
                <a:lnTo>
                  <a:pt x="175206" y="6939"/>
                </a:lnTo>
                <a:lnTo>
                  <a:pt x="161753" y="3139"/>
                </a:lnTo>
                <a:lnTo>
                  <a:pt x="147774" y="798"/>
                </a:lnTo>
                <a:lnTo>
                  <a:pt x="133350" y="0"/>
                </a:lnTo>
                <a:lnTo>
                  <a:pt x="131698" y="10"/>
                </a:lnTo>
                <a:lnTo>
                  <a:pt x="117319" y="987"/>
                </a:lnTo>
                <a:lnTo>
                  <a:pt x="103396" y="3497"/>
                </a:lnTo>
                <a:lnTo>
                  <a:pt x="90008" y="7457"/>
                </a:lnTo>
                <a:lnTo>
                  <a:pt x="77234" y="12785"/>
                </a:lnTo>
                <a:lnTo>
                  <a:pt x="65154" y="19398"/>
                </a:lnTo>
                <a:lnTo>
                  <a:pt x="53848" y="27214"/>
                </a:lnTo>
                <a:lnTo>
                  <a:pt x="43394" y="36150"/>
                </a:lnTo>
                <a:lnTo>
                  <a:pt x="33872" y="46123"/>
                </a:lnTo>
                <a:lnTo>
                  <a:pt x="25362" y="57051"/>
                </a:lnTo>
                <a:lnTo>
                  <a:pt x="17944" y="68851"/>
                </a:lnTo>
                <a:lnTo>
                  <a:pt x="11696" y="81441"/>
                </a:lnTo>
                <a:lnTo>
                  <a:pt x="6698" y="94739"/>
                </a:lnTo>
                <a:lnTo>
                  <a:pt x="3030" y="108661"/>
                </a:lnTo>
                <a:lnTo>
                  <a:pt x="770" y="123125"/>
                </a:lnTo>
                <a:lnTo>
                  <a:pt x="0" y="138049"/>
                </a:lnTo>
                <a:close/>
              </a:path>
            </a:pathLst>
          </a:custGeom>
          <a:solidFill>
            <a:srgbClr val="404040"/>
          </a:solidFill>
        </p:spPr>
        <p:txBody>
          <a:bodyPr wrap="square" lIns="0" tIns="0" rIns="0" bIns="0" rtlCol="0">
            <a:noAutofit/>
          </a:bodyPr>
          <a:lstStyle/>
          <a:p>
            <a:endParaRPr sz="2400"/>
          </a:p>
        </p:txBody>
      </p:sp>
      <p:sp>
        <p:nvSpPr>
          <p:cNvPr id="29" name="object 29"/>
          <p:cNvSpPr/>
          <p:nvPr/>
        </p:nvSpPr>
        <p:spPr>
          <a:xfrm>
            <a:off x="5575301" y="1930400"/>
            <a:ext cx="368300" cy="355600"/>
          </a:xfrm>
          <a:custGeom>
            <a:avLst/>
            <a:gdLst/>
            <a:ahLst/>
            <a:cxnLst/>
            <a:rect l="l" t="t" r="r" b="b"/>
            <a:pathLst>
              <a:path w="276225" h="266700">
                <a:moveTo>
                  <a:pt x="0" y="133350"/>
                </a:moveTo>
                <a:lnTo>
                  <a:pt x="999" y="149474"/>
                </a:lnTo>
                <a:lnTo>
                  <a:pt x="3518" y="163387"/>
                </a:lnTo>
                <a:lnTo>
                  <a:pt x="7485" y="176766"/>
                </a:lnTo>
                <a:lnTo>
                  <a:pt x="12819" y="189530"/>
                </a:lnTo>
                <a:lnTo>
                  <a:pt x="19438" y="201600"/>
                </a:lnTo>
                <a:lnTo>
                  <a:pt x="27258" y="212898"/>
                </a:lnTo>
                <a:lnTo>
                  <a:pt x="36199" y="223343"/>
                </a:lnTo>
                <a:lnTo>
                  <a:pt x="46177" y="232857"/>
                </a:lnTo>
                <a:lnTo>
                  <a:pt x="57111" y="241359"/>
                </a:lnTo>
                <a:lnTo>
                  <a:pt x="68918" y="248771"/>
                </a:lnTo>
                <a:lnTo>
                  <a:pt x="81517" y="255014"/>
                </a:lnTo>
                <a:lnTo>
                  <a:pt x="94824" y="260007"/>
                </a:lnTo>
                <a:lnTo>
                  <a:pt x="108757" y="263672"/>
                </a:lnTo>
                <a:lnTo>
                  <a:pt x="123235" y="265929"/>
                </a:lnTo>
                <a:lnTo>
                  <a:pt x="138175" y="266700"/>
                </a:lnTo>
                <a:lnTo>
                  <a:pt x="139884" y="266689"/>
                </a:lnTo>
                <a:lnTo>
                  <a:pt x="154760" y="265746"/>
                </a:lnTo>
                <a:lnTo>
                  <a:pt x="169167" y="263324"/>
                </a:lnTo>
                <a:lnTo>
                  <a:pt x="183023" y="259501"/>
                </a:lnTo>
                <a:lnTo>
                  <a:pt x="196244" y="254358"/>
                </a:lnTo>
                <a:lnTo>
                  <a:pt x="208749" y="247973"/>
                </a:lnTo>
                <a:lnTo>
                  <a:pt x="220455" y="240427"/>
                </a:lnTo>
                <a:lnTo>
                  <a:pt x="231279" y="231799"/>
                </a:lnTo>
                <a:lnTo>
                  <a:pt x="241139" y="222168"/>
                </a:lnTo>
                <a:lnTo>
                  <a:pt x="249952" y="211613"/>
                </a:lnTo>
                <a:lnTo>
                  <a:pt x="257636" y="200215"/>
                </a:lnTo>
                <a:lnTo>
                  <a:pt x="264107" y="188053"/>
                </a:lnTo>
                <a:lnTo>
                  <a:pt x="269285" y="175206"/>
                </a:lnTo>
                <a:lnTo>
                  <a:pt x="273085" y="161753"/>
                </a:lnTo>
                <a:lnTo>
                  <a:pt x="275426" y="147774"/>
                </a:lnTo>
                <a:lnTo>
                  <a:pt x="276225" y="133350"/>
                </a:lnTo>
                <a:lnTo>
                  <a:pt x="276214" y="131698"/>
                </a:lnTo>
                <a:lnTo>
                  <a:pt x="275237" y="117319"/>
                </a:lnTo>
                <a:lnTo>
                  <a:pt x="272727" y="103396"/>
                </a:lnTo>
                <a:lnTo>
                  <a:pt x="268767" y="90008"/>
                </a:lnTo>
                <a:lnTo>
                  <a:pt x="263439" y="77234"/>
                </a:lnTo>
                <a:lnTo>
                  <a:pt x="256826" y="65154"/>
                </a:lnTo>
                <a:lnTo>
                  <a:pt x="249010" y="53848"/>
                </a:lnTo>
                <a:lnTo>
                  <a:pt x="240074" y="43394"/>
                </a:lnTo>
                <a:lnTo>
                  <a:pt x="230101" y="33872"/>
                </a:lnTo>
                <a:lnTo>
                  <a:pt x="219173" y="25362"/>
                </a:lnTo>
                <a:lnTo>
                  <a:pt x="207373" y="17944"/>
                </a:lnTo>
                <a:lnTo>
                  <a:pt x="194783" y="11696"/>
                </a:lnTo>
                <a:lnTo>
                  <a:pt x="181485" y="6698"/>
                </a:lnTo>
                <a:lnTo>
                  <a:pt x="167563" y="3030"/>
                </a:lnTo>
                <a:lnTo>
                  <a:pt x="153099" y="770"/>
                </a:lnTo>
                <a:lnTo>
                  <a:pt x="138175" y="0"/>
                </a:lnTo>
                <a:lnTo>
                  <a:pt x="136356" y="11"/>
                </a:lnTo>
                <a:lnTo>
                  <a:pt x="121467" y="964"/>
                </a:lnTo>
                <a:lnTo>
                  <a:pt x="107050" y="3395"/>
                </a:lnTo>
                <a:lnTo>
                  <a:pt x="93188" y="7224"/>
                </a:lnTo>
                <a:lnTo>
                  <a:pt x="79961" y="12372"/>
                </a:lnTo>
                <a:lnTo>
                  <a:pt x="67454" y="18759"/>
                </a:lnTo>
                <a:lnTo>
                  <a:pt x="55748" y="26307"/>
                </a:lnTo>
                <a:lnTo>
                  <a:pt x="44924" y="34935"/>
                </a:lnTo>
                <a:lnTo>
                  <a:pt x="35067" y="44565"/>
                </a:lnTo>
                <a:lnTo>
                  <a:pt x="26256" y="55117"/>
                </a:lnTo>
                <a:lnTo>
                  <a:pt x="18576" y="66512"/>
                </a:lnTo>
                <a:lnTo>
                  <a:pt x="12108" y="78670"/>
                </a:lnTo>
                <a:lnTo>
                  <a:pt x="6934" y="91512"/>
                </a:lnTo>
                <a:lnTo>
                  <a:pt x="3136" y="104959"/>
                </a:lnTo>
                <a:lnTo>
                  <a:pt x="797" y="118931"/>
                </a:lnTo>
                <a:lnTo>
                  <a:pt x="0" y="133350"/>
                </a:lnTo>
                <a:close/>
              </a:path>
            </a:pathLst>
          </a:custGeom>
          <a:solidFill>
            <a:srgbClr val="404040"/>
          </a:solidFill>
        </p:spPr>
        <p:txBody>
          <a:bodyPr wrap="square" lIns="0" tIns="0" rIns="0" bIns="0" rtlCol="0">
            <a:noAutofit/>
          </a:bodyPr>
          <a:lstStyle/>
          <a:p>
            <a:endParaRPr sz="2400"/>
          </a:p>
        </p:txBody>
      </p:sp>
      <p:sp>
        <p:nvSpPr>
          <p:cNvPr id="30" name="object 30"/>
          <p:cNvSpPr/>
          <p:nvPr/>
        </p:nvSpPr>
        <p:spPr>
          <a:xfrm>
            <a:off x="6083301" y="1625600"/>
            <a:ext cx="368300" cy="355600"/>
          </a:xfrm>
          <a:custGeom>
            <a:avLst/>
            <a:gdLst/>
            <a:ahLst/>
            <a:cxnLst/>
            <a:rect l="l" t="t" r="r" b="b"/>
            <a:pathLst>
              <a:path w="276225" h="266700">
                <a:moveTo>
                  <a:pt x="0" y="133350"/>
                </a:moveTo>
                <a:lnTo>
                  <a:pt x="999" y="149474"/>
                </a:lnTo>
                <a:lnTo>
                  <a:pt x="3518" y="163387"/>
                </a:lnTo>
                <a:lnTo>
                  <a:pt x="7485" y="176766"/>
                </a:lnTo>
                <a:lnTo>
                  <a:pt x="12819" y="189530"/>
                </a:lnTo>
                <a:lnTo>
                  <a:pt x="19438" y="201600"/>
                </a:lnTo>
                <a:lnTo>
                  <a:pt x="27258" y="212898"/>
                </a:lnTo>
                <a:lnTo>
                  <a:pt x="36199" y="223343"/>
                </a:lnTo>
                <a:lnTo>
                  <a:pt x="46177" y="232857"/>
                </a:lnTo>
                <a:lnTo>
                  <a:pt x="57111" y="241359"/>
                </a:lnTo>
                <a:lnTo>
                  <a:pt x="68918" y="248771"/>
                </a:lnTo>
                <a:lnTo>
                  <a:pt x="81517" y="255014"/>
                </a:lnTo>
                <a:lnTo>
                  <a:pt x="94824" y="260007"/>
                </a:lnTo>
                <a:lnTo>
                  <a:pt x="108757" y="263672"/>
                </a:lnTo>
                <a:lnTo>
                  <a:pt x="123235" y="265929"/>
                </a:lnTo>
                <a:lnTo>
                  <a:pt x="138175" y="266700"/>
                </a:lnTo>
                <a:lnTo>
                  <a:pt x="139884" y="266689"/>
                </a:lnTo>
                <a:lnTo>
                  <a:pt x="154760" y="265746"/>
                </a:lnTo>
                <a:lnTo>
                  <a:pt x="169167" y="263324"/>
                </a:lnTo>
                <a:lnTo>
                  <a:pt x="183023" y="259501"/>
                </a:lnTo>
                <a:lnTo>
                  <a:pt x="196244" y="254358"/>
                </a:lnTo>
                <a:lnTo>
                  <a:pt x="208749" y="247973"/>
                </a:lnTo>
                <a:lnTo>
                  <a:pt x="220455" y="240427"/>
                </a:lnTo>
                <a:lnTo>
                  <a:pt x="231279" y="231799"/>
                </a:lnTo>
                <a:lnTo>
                  <a:pt x="241139" y="222168"/>
                </a:lnTo>
                <a:lnTo>
                  <a:pt x="249952" y="211613"/>
                </a:lnTo>
                <a:lnTo>
                  <a:pt x="257636" y="200215"/>
                </a:lnTo>
                <a:lnTo>
                  <a:pt x="264107" y="188053"/>
                </a:lnTo>
                <a:lnTo>
                  <a:pt x="269285" y="175206"/>
                </a:lnTo>
                <a:lnTo>
                  <a:pt x="273085" y="161753"/>
                </a:lnTo>
                <a:lnTo>
                  <a:pt x="275426" y="147774"/>
                </a:lnTo>
                <a:lnTo>
                  <a:pt x="276225" y="133350"/>
                </a:lnTo>
                <a:lnTo>
                  <a:pt x="276214" y="131698"/>
                </a:lnTo>
                <a:lnTo>
                  <a:pt x="275237" y="117319"/>
                </a:lnTo>
                <a:lnTo>
                  <a:pt x="272727" y="103396"/>
                </a:lnTo>
                <a:lnTo>
                  <a:pt x="268767" y="90008"/>
                </a:lnTo>
                <a:lnTo>
                  <a:pt x="263439" y="77234"/>
                </a:lnTo>
                <a:lnTo>
                  <a:pt x="256826" y="65154"/>
                </a:lnTo>
                <a:lnTo>
                  <a:pt x="249010" y="53848"/>
                </a:lnTo>
                <a:lnTo>
                  <a:pt x="240074" y="43394"/>
                </a:lnTo>
                <a:lnTo>
                  <a:pt x="230101" y="33872"/>
                </a:lnTo>
                <a:lnTo>
                  <a:pt x="219173" y="25362"/>
                </a:lnTo>
                <a:lnTo>
                  <a:pt x="207373" y="17944"/>
                </a:lnTo>
                <a:lnTo>
                  <a:pt x="194783" y="11696"/>
                </a:lnTo>
                <a:lnTo>
                  <a:pt x="181485" y="6698"/>
                </a:lnTo>
                <a:lnTo>
                  <a:pt x="167563" y="3030"/>
                </a:lnTo>
                <a:lnTo>
                  <a:pt x="153099" y="770"/>
                </a:lnTo>
                <a:lnTo>
                  <a:pt x="138175" y="0"/>
                </a:lnTo>
                <a:lnTo>
                  <a:pt x="136356" y="11"/>
                </a:lnTo>
                <a:lnTo>
                  <a:pt x="121467" y="964"/>
                </a:lnTo>
                <a:lnTo>
                  <a:pt x="107050" y="3395"/>
                </a:lnTo>
                <a:lnTo>
                  <a:pt x="93188" y="7224"/>
                </a:lnTo>
                <a:lnTo>
                  <a:pt x="79961" y="12372"/>
                </a:lnTo>
                <a:lnTo>
                  <a:pt x="67454" y="18759"/>
                </a:lnTo>
                <a:lnTo>
                  <a:pt x="55748" y="26307"/>
                </a:lnTo>
                <a:lnTo>
                  <a:pt x="44924" y="34935"/>
                </a:lnTo>
                <a:lnTo>
                  <a:pt x="35067" y="44565"/>
                </a:lnTo>
                <a:lnTo>
                  <a:pt x="26256" y="55117"/>
                </a:lnTo>
                <a:lnTo>
                  <a:pt x="18576" y="66512"/>
                </a:lnTo>
                <a:lnTo>
                  <a:pt x="12108" y="78670"/>
                </a:lnTo>
                <a:lnTo>
                  <a:pt x="6934" y="91512"/>
                </a:lnTo>
                <a:lnTo>
                  <a:pt x="3136" y="104959"/>
                </a:lnTo>
                <a:lnTo>
                  <a:pt x="797" y="118931"/>
                </a:lnTo>
                <a:lnTo>
                  <a:pt x="0" y="133350"/>
                </a:lnTo>
                <a:close/>
              </a:path>
            </a:pathLst>
          </a:custGeom>
          <a:solidFill>
            <a:srgbClr val="404040"/>
          </a:solidFill>
        </p:spPr>
        <p:txBody>
          <a:bodyPr wrap="square" lIns="0" tIns="0" rIns="0" bIns="0" rtlCol="0">
            <a:noAutofit/>
          </a:bodyPr>
          <a:lstStyle/>
          <a:p>
            <a:endParaRPr sz="2400"/>
          </a:p>
        </p:txBody>
      </p:sp>
      <p:sp>
        <p:nvSpPr>
          <p:cNvPr id="31" name="object 31"/>
          <p:cNvSpPr/>
          <p:nvPr/>
        </p:nvSpPr>
        <p:spPr>
          <a:xfrm>
            <a:off x="6604000" y="1943100"/>
            <a:ext cx="355600" cy="355600"/>
          </a:xfrm>
          <a:custGeom>
            <a:avLst/>
            <a:gdLst/>
            <a:ahLst/>
            <a:cxnLst/>
            <a:rect l="l" t="t" r="r" b="b"/>
            <a:pathLst>
              <a:path w="266700" h="266700">
                <a:moveTo>
                  <a:pt x="0" y="133350"/>
                </a:moveTo>
                <a:lnTo>
                  <a:pt x="577" y="145842"/>
                </a:lnTo>
                <a:lnTo>
                  <a:pt x="2688" y="160131"/>
                </a:lnTo>
                <a:lnTo>
                  <a:pt x="6269" y="173885"/>
                </a:lnTo>
                <a:lnTo>
                  <a:pt x="11236" y="187020"/>
                </a:lnTo>
                <a:lnTo>
                  <a:pt x="17504" y="199452"/>
                </a:lnTo>
                <a:lnTo>
                  <a:pt x="24990" y="211098"/>
                </a:lnTo>
                <a:lnTo>
                  <a:pt x="33611" y="221874"/>
                </a:lnTo>
                <a:lnTo>
                  <a:pt x="43281" y="231696"/>
                </a:lnTo>
                <a:lnTo>
                  <a:pt x="53919" y="240480"/>
                </a:lnTo>
                <a:lnTo>
                  <a:pt x="65439" y="248142"/>
                </a:lnTo>
                <a:lnTo>
                  <a:pt x="77758" y="254599"/>
                </a:lnTo>
                <a:lnTo>
                  <a:pt x="90792" y="259768"/>
                </a:lnTo>
                <a:lnTo>
                  <a:pt x="104458" y="263563"/>
                </a:lnTo>
                <a:lnTo>
                  <a:pt x="118672" y="265901"/>
                </a:lnTo>
                <a:lnTo>
                  <a:pt x="133350" y="266700"/>
                </a:lnTo>
                <a:lnTo>
                  <a:pt x="145842" y="266122"/>
                </a:lnTo>
                <a:lnTo>
                  <a:pt x="160131" y="264011"/>
                </a:lnTo>
                <a:lnTo>
                  <a:pt x="173885" y="260430"/>
                </a:lnTo>
                <a:lnTo>
                  <a:pt x="187020" y="255463"/>
                </a:lnTo>
                <a:lnTo>
                  <a:pt x="199452" y="249195"/>
                </a:lnTo>
                <a:lnTo>
                  <a:pt x="211098" y="241709"/>
                </a:lnTo>
                <a:lnTo>
                  <a:pt x="221874" y="233088"/>
                </a:lnTo>
                <a:lnTo>
                  <a:pt x="231696" y="223418"/>
                </a:lnTo>
                <a:lnTo>
                  <a:pt x="240480" y="212780"/>
                </a:lnTo>
                <a:lnTo>
                  <a:pt x="248142" y="201260"/>
                </a:lnTo>
                <a:lnTo>
                  <a:pt x="254599" y="188941"/>
                </a:lnTo>
                <a:lnTo>
                  <a:pt x="259768" y="175907"/>
                </a:lnTo>
                <a:lnTo>
                  <a:pt x="263563" y="162241"/>
                </a:lnTo>
                <a:lnTo>
                  <a:pt x="265901" y="148027"/>
                </a:lnTo>
                <a:lnTo>
                  <a:pt x="266700" y="133350"/>
                </a:lnTo>
                <a:lnTo>
                  <a:pt x="266122" y="120857"/>
                </a:lnTo>
                <a:lnTo>
                  <a:pt x="264011" y="106568"/>
                </a:lnTo>
                <a:lnTo>
                  <a:pt x="260430" y="92814"/>
                </a:lnTo>
                <a:lnTo>
                  <a:pt x="255463" y="79679"/>
                </a:lnTo>
                <a:lnTo>
                  <a:pt x="249195" y="67247"/>
                </a:lnTo>
                <a:lnTo>
                  <a:pt x="241709" y="55601"/>
                </a:lnTo>
                <a:lnTo>
                  <a:pt x="233088" y="44825"/>
                </a:lnTo>
                <a:lnTo>
                  <a:pt x="223418" y="35003"/>
                </a:lnTo>
                <a:lnTo>
                  <a:pt x="212780" y="26219"/>
                </a:lnTo>
                <a:lnTo>
                  <a:pt x="201260" y="18557"/>
                </a:lnTo>
                <a:lnTo>
                  <a:pt x="188941" y="12100"/>
                </a:lnTo>
                <a:lnTo>
                  <a:pt x="175907" y="6931"/>
                </a:lnTo>
                <a:lnTo>
                  <a:pt x="162241" y="3136"/>
                </a:lnTo>
                <a:lnTo>
                  <a:pt x="148027" y="798"/>
                </a:lnTo>
                <a:lnTo>
                  <a:pt x="133350" y="0"/>
                </a:lnTo>
                <a:lnTo>
                  <a:pt x="120857" y="577"/>
                </a:lnTo>
                <a:lnTo>
                  <a:pt x="106568" y="2688"/>
                </a:lnTo>
                <a:lnTo>
                  <a:pt x="92814" y="6269"/>
                </a:lnTo>
                <a:lnTo>
                  <a:pt x="79679" y="11236"/>
                </a:lnTo>
                <a:lnTo>
                  <a:pt x="67247" y="17504"/>
                </a:lnTo>
                <a:lnTo>
                  <a:pt x="55601" y="24990"/>
                </a:lnTo>
                <a:lnTo>
                  <a:pt x="44825" y="33611"/>
                </a:lnTo>
                <a:lnTo>
                  <a:pt x="35003" y="43281"/>
                </a:lnTo>
                <a:lnTo>
                  <a:pt x="26219" y="53919"/>
                </a:lnTo>
                <a:lnTo>
                  <a:pt x="18557" y="65439"/>
                </a:lnTo>
                <a:lnTo>
                  <a:pt x="12100" y="77758"/>
                </a:lnTo>
                <a:lnTo>
                  <a:pt x="6931" y="90792"/>
                </a:lnTo>
                <a:lnTo>
                  <a:pt x="3136" y="104458"/>
                </a:lnTo>
                <a:lnTo>
                  <a:pt x="798" y="118672"/>
                </a:lnTo>
                <a:lnTo>
                  <a:pt x="0" y="133350"/>
                </a:lnTo>
                <a:close/>
              </a:path>
            </a:pathLst>
          </a:custGeom>
          <a:solidFill>
            <a:srgbClr val="404040"/>
          </a:solidFill>
        </p:spPr>
        <p:txBody>
          <a:bodyPr wrap="square" lIns="0" tIns="0" rIns="0" bIns="0" rtlCol="0">
            <a:noAutofit/>
          </a:bodyPr>
          <a:lstStyle/>
          <a:p>
            <a:endParaRPr sz="2400"/>
          </a:p>
        </p:txBody>
      </p:sp>
      <p:sp>
        <p:nvSpPr>
          <p:cNvPr id="32" name="object 32"/>
          <p:cNvSpPr/>
          <p:nvPr/>
        </p:nvSpPr>
        <p:spPr>
          <a:xfrm>
            <a:off x="7112000" y="2311401"/>
            <a:ext cx="355600" cy="368300"/>
          </a:xfrm>
          <a:custGeom>
            <a:avLst/>
            <a:gdLst/>
            <a:ahLst/>
            <a:cxnLst/>
            <a:rect l="l" t="t" r="r" b="b"/>
            <a:pathLst>
              <a:path w="266700" h="276225">
                <a:moveTo>
                  <a:pt x="0" y="138049"/>
                </a:moveTo>
                <a:lnTo>
                  <a:pt x="964" y="154757"/>
                </a:lnTo>
                <a:lnTo>
                  <a:pt x="3395" y="169174"/>
                </a:lnTo>
                <a:lnTo>
                  <a:pt x="7224" y="183036"/>
                </a:lnTo>
                <a:lnTo>
                  <a:pt x="12372" y="196263"/>
                </a:lnTo>
                <a:lnTo>
                  <a:pt x="18759" y="208770"/>
                </a:lnTo>
                <a:lnTo>
                  <a:pt x="26307" y="220476"/>
                </a:lnTo>
                <a:lnTo>
                  <a:pt x="34935" y="231300"/>
                </a:lnTo>
                <a:lnTo>
                  <a:pt x="44565" y="241157"/>
                </a:lnTo>
                <a:lnTo>
                  <a:pt x="55117" y="249968"/>
                </a:lnTo>
                <a:lnTo>
                  <a:pt x="66512" y="257648"/>
                </a:lnTo>
                <a:lnTo>
                  <a:pt x="78670" y="264116"/>
                </a:lnTo>
                <a:lnTo>
                  <a:pt x="91512" y="269290"/>
                </a:lnTo>
                <a:lnTo>
                  <a:pt x="104959" y="273088"/>
                </a:lnTo>
                <a:lnTo>
                  <a:pt x="118931" y="275427"/>
                </a:lnTo>
                <a:lnTo>
                  <a:pt x="133350" y="276225"/>
                </a:lnTo>
                <a:lnTo>
                  <a:pt x="135105" y="276213"/>
                </a:lnTo>
                <a:lnTo>
                  <a:pt x="149474" y="275225"/>
                </a:lnTo>
                <a:lnTo>
                  <a:pt x="163387" y="272706"/>
                </a:lnTo>
                <a:lnTo>
                  <a:pt x="176766" y="268739"/>
                </a:lnTo>
                <a:lnTo>
                  <a:pt x="189530" y="263405"/>
                </a:lnTo>
                <a:lnTo>
                  <a:pt x="201600" y="256786"/>
                </a:lnTo>
                <a:lnTo>
                  <a:pt x="212898" y="248966"/>
                </a:lnTo>
                <a:lnTo>
                  <a:pt x="223343" y="240025"/>
                </a:lnTo>
                <a:lnTo>
                  <a:pt x="232857" y="230047"/>
                </a:lnTo>
                <a:lnTo>
                  <a:pt x="241359" y="219113"/>
                </a:lnTo>
                <a:lnTo>
                  <a:pt x="248771" y="207306"/>
                </a:lnTo>
                <a:lnTo>
                  <a:pt x="255014" y="194707"/>
                </a:lnTo>
                <a:lnTo>
                  <a:pt x="260007" y="181400"/>
                </a:lnTo>
                <a:lnTo>
                  <a:pt x="263672" y="167467"/>
                </a:lnTo>
                <a:lnTo>
                  <a:pt x="265929" y="152989"/>
                </a:lnTo>
                <a:lnTo>
                  <a:pt x="266700" y="138049"/>
                </a:lnTo>
                <a:lnTo>
                  <a:pt x="266689" y="136340"/>
                </a:lnTo>
                <a:lnTo>
                  <a:pt x="265746" y="121464"/>
                </a:lnTo>
                <a:lnTo>
                  <a:pt x="263324" y="107057"/>
                </a:lnTo>
                <a:lnTo>
                  <a:pt x="259501" y="93201"/>
                </a:lnTo>
                <a:lnTo>
                  <a:pt x="254358" y="79980"/>
                </a:lnTo>
                <a:lnTo>
                  <a:pt x="247973" y="67475"/>
                </a:lnTo>
                <a:lnTo>
                  <a:pt x="240427" y="55769"/>
                </a:lnTo>
                <a:lnTo>
                  <a:pt x="231799" y="44945"/>
                </a:lnTo>
                <a:lnTo>
                  <a:pt x="222168" y="35085"/>
                </a:lnTo>
                <a:lnTo>
                  <a:pt x="211613" y="26272"/>
                </a:lnTo>
                <a:lnTo>
                  <a:pt x="200215" y="18588"/>
                </a:lnTo>
                <a:lnTo>
                  <a:pt x="188053" y="12117"/>
                </a:lnTo>
                <a:lnTo>
                  <a:pt x="175206" y="6939"/>
                </a:lnTo>
                <a:lnTo>
                  <a:pt x="161753" y="3139"/>
                </a:lnTo>
                <a:lnTo>
                  <a:pt x="147774" y="798"/>
                </a:lnTo>
                <a:lnTo>
                  <a:pt x="133350" y="0"/>
                </a:lnTo>
                <a:lnTo>
                  <a:pt x="131698" y="10"/>
                </a:lnTo>
                <a:lnTo>
                  <a:pt x="117319" y="987"/>
                </a:lnTo>
                <a:lnTo>
                  <a:pt x="103396" y="3497"/>
                </a:lnTo>
                <a:lnTo>
                  <a:pt x="90008" y="7457"/>
                </a:lnTo>
                <a:lnTo>
                  <a:pt x="77234" y="12785"/>
                </a:lnTo>
                <a:lnTo>
                  <a:pt x="65154" y="19398"/>
                </a:lnTo>
                <a:lnTo>
                  <a:pt x="53848" y="27214"/>
                </a:lnTo>
                <a:lnTo>
                  <a:pt x="43394" y="36150"/>
                </a:lnTo>
                <a:lnTo>
                  <a:pt x="33872" y="46123"/>
                </a:lnTo>
                <a:lnTo>
                  <a:pt x="25362" y="57051"/>
                </a:lnTo>
                <a:lnTo>
                  <a:pt x="17944" y="68851"/>
                </a:lnTo>
                <a:lnTo>
                  <a:pt x="11696" y="81441"/>
                </a:lnTo>
                <a:lnTo>
                  <a:pt x="6698" y="94739"/>
                </a:lnTo>
                <a:lnTo>
                  <a:pt x="3030" y="108661"/>
                </a:lnTo>
                <a:lnTo>
                  <a:pt x="770" y="123125"/>
                </a:lnTo>
                <a:lnTo>
                  <a:pt x="0" y="138049"/>
                </a:lnTo>
                <a:close/>
              </a:path>
            </a:pathLst>
          </a:custGeom>
          <a:solidFill>
            <a:srgbClr val="404040"/>
          </a:solidFill>
        </p:spPr>
        <p:txBody>
          <a:bodyPr wrap="square" lIns="0" tIns="0" rIns="0" bIns="0" rtlCol="0">
            <a:noAutofit/>
          </a:bodyPr>
          <a:lstStyle/>
          <a:p>
            <a:endParaRPr sz="2400"/>
          </a:p>
        </p:txBody>
      </p:sp>
      <p:sp>
        <p:nvSpPr>
          <p:cNvPr id="33" name="object 33"/>
          <p:cNvSpPr/>
          <p:nvPr/>
        </p:nvSpPr>
        <p:spPr>
          <a:xfrm>
            <a:off x="8081773" y="3451014"/>
            <a:ext cx="32004" cy="53677"/>
          </a:xfrm>
          <a:custGeom>
            <a:avLst/>
            <a:gdLst/>
            <a:ahLst/>
            <a:cxnLst/>
            <a:rect l="l" t="t" r="r" b="b"/>
            <a:pathLst>
              <a:path w="24003" h="40258">
                <a:moveTo>
                  <a:pt x="24003" y="20192"/>
                </a:moveTo>
                <a:lnTo>
                  <a:pt x="24003" y="9016"/>
                </a:lnTo>
                <a:lnTo>
                  <a:pt x="18669" y="0"/>
                </a:lnTo>
                <a:lnTo>
                  <a:pt x="5461" y="0"/>
                </a:lnTo>
                <a:lnTo>
                  <a:pt x="0" y="9016"/>
                </a:lnTo>
                <a:lnTo>
                  <a:pt x="0" y="31241"/>
                </a:lnTo>
                <a:lnTo>
                  <a:pt x="5461" y="40258"/>
                </a:lnTo>
                <a:lnTo>
                  <a:pt x="18669" y="40258"/>
                </a:lnTo>
                <a:lnTo>
                  <a:pt x="24003" y="31241"/>
                </a:lnTo>
                <a:lnTo>
                  <a:pt x="24003" y="20192"/>
                </a:lnTo>
                <a:close/>
              </a:path>
            </a:pathLst>
          </a:custGeom>
          <a:solidFill>
            <a:srgbClr val="FFFFFF"/>
          </a:solidFill>
        </p:spPr>
        <p:txBody>
          <a:bodyPr wrap="square" lIns="0" tIns="0" rIns="0" bIns="0" rtlCol="0">
            <a:noAutofit/>
          </a:bodyPr>
          <a:lstStyle/>
          <a:p>
            <a:endParaRPr sz="2400"/>
          </a:p>
        </p:txBody>
      </p:sp>
      <p:sp>
        <p:nvSpPr>
          <p:cNvPr id="34" name="object 34"/>
          <p:cNvSpPr/>
          <p:nvPr/>
        </p:nvSpPr>
        <p:spPr>
          <a:xfrm>
            <a:off x="8001000" y="3423412"/>
            <a:ext cx="192869" cy="297688"/>
          </a:xfrm>
          <a:custGeom>
            <a:avLst/>
            <a:gdLst/>
            <a:ahLst/>
            <a:cxnLst/>
            <a:rect l="l" t="t" r="r" b="b"/>
            <a:pathLst>
              <a:path w="144652" h="223266">
                <a:moveTo>
                  <a:pt x="66294" y="125984"/>
                </a:moveTo>
                <a:lnTo>
                  <a:pt x="66294" y="94234"/>
                </a:lnTo>
                <a:lnTo>
                  <a:pt x="60198" y="92583"/>
                </a:lnTo>
                <a:lnTo>
                  <a:pt x="55879" y="87249"/>
                </a:lnTo>
                <a:lnTo>
                  <a:pt x="55879" y="0"/>
                </a:lnTo>
                <a:lnTo>
                  <a:pt x="48313" y="1369"/>
                </a:lnTo>
                <a:lnTo>
                  <a:pt x="35099" y="6139"/>
                </a:lnTo>
                <a:lnTo>
                  <a:pt x="23454" y="13481"/>
                </a:lnTo>
                <a:lnTo>
                  <a:pt x="13750" y="23032"/>
                </a:lnTo>
                <a:lnTo>
                  <a:pt x="6359" y="34433"/>
                </a:lnTo>
                <a:lnTo>
                  <a:pt x="1651" y="47323"/>
                </a:lnTo>
                <a:lnTo>
                  <a:pt x="0" y="61341"/>
                </a:lnTo>
                <a:lnTo>
                  <a:pt x="0" y="161671"/>
                </a:lnTo>
                <a:lnTo>
                  <a:pt x="1602" y="175483"/>
                </a:lnTo>
                <a:lnTo>
                  <a:pt x="6340" y="188529"/>
                </a:lnTo>
                <a:lnTo>
                  <a:pt x="13830" y="200039"/>
                </a:lnTo>
                <a:lnTo>
                  <a:pt x="23688" y="209641"/>
                </a:lnTo>
                <a:lnTo>
                  <a:pt x="35530" y="216961"/>
                </a:lnTo>
                <a:lnTo>
                  <a:pt x="48971" y="221627"/>
                </a:lnTo>
                <a:lnTo>
                  <a:pt x="63626" y="223266"/>
                </a:lnTo>
                <a:lnTo>
                  <a:pt x="81025" y="223266"/>
                </a:lnTo>
                <a:lnTo>
                  <a:pt x="95300" y="221713"/>
                </a:lnTo>
                <a:lnTo>
                  <a:pt x="108778" y="217124"/>
                </a:lnTo>
                <a:lnTo>
                  <a:pt x="120668" y="209870"/>
                </a:lnTo>
                <a:lnTo>
                  <a:pt x="130585" y="200325"/>
                </a:lnTo>
                <a:lnTo>
                  <a:pt x="138144" y="188861"/>
                </a:lnTo>
                <a:lnTo>
                  <a:pt x="142961" y="175852"/>
                </a:lnTo>
                <a:lnTo>
                  <a:pt x="144652" y="161671"/>
                </a:lnTo>
                <a:lnTo>
                  <a:pt x="144652" y="61341"/>
                </a:lnTo>
                <a:lnTo>
                  <a:pt x="141050" y="40772"/>
                </a:lnTo>
                <a:lnTo>
                  <a:pt x="134987" y="28560"/>
                </a:lnTo>
                <a:lnTo>
                  <a:pt x="126424" y="18027"/>
                </a:lnTo>
                <a:lnTo>
                  <a:pt x="115728" y="9537"/>
                </a:lnTo>
                <a:lnTo>
                  <a:pt x="103267" y="3449"/>
                </a:lnTo>
                <a:lnTo>
                  <a:pt x="89408" y="127"/>
                </a:lnTo>
                <a:lnTo>
                  <a:pt x="89408" y="87249"/>
                </a:lnTo>
                <a:lnTo>
                  <a:pt x="84962" y="92710"/>
                </a:lnTo>
                <a:lnTo>
                  <a:pt x="78866" y="94234"/>
                </a:lnTo>
                <a:lnTo>
                  <a:pt x="78866" y="125984"/>
                </a:lnTo>
                <a:lnTo>
                  <a:pt x="76073" y="128651"/>
                </a:lnTo>
                <a:lnTo>
                  <a:pt x="69087" y="128651"/>
                </a:lnTo>
                <a:lnTo>
                  <a:pt x="66294" y="125984"/>
                </a:lnTo>
                <a:close/>
              </a:path>
            </a:pathLst>
          </a:custGeom>
          <a:solidFill>
            <a:srgbClr val="FFFFFF"/>
          </a:solidFill>
        </p:spPr>
        <p:txBody>
          <a:bodyPr wrap="square" lIns="0" tIns="0" rIns="0" bIns="0" rtlCol="0">
            <a:noAutofit/>
          </a:bodyPr>
          <a:lstStyle/>
          <a:p>
            <a:endParaRPr sz="2400"/>
          </a:p>
        </p:txBody>
      </p:sp>
      <p:sp>
        <p:nvSpPr>
          <p:cNvPr id="35" name="object 35"/>
          <p:cNvSpPr/>
          <p:nvPr/>
        </p:nvSpPr>
        <p:spPr>
          <a:xfrm>
            <a:off x="8089731" y="3365331"/>
            <a:ext cx="190668" cy="110223"/>
          </a:xfrm>
          <a:custGeom>
            <a:avLst/>
            <a:gdLst/>
            <a:ahLst/>
            <a:cxnLst/>
            <a:rect l="l" t="t" r="r" b="b"/>
            <a:pathLst>
              <a:path w="143001" h="82667">
                <a:moveTo>
                  <a:pt x="17326" y="9300"/>
                </a:moveTo>
                <a:lnTo>
                  <a:pt x="8025" y="18830"/>
                </a:lnTo>
                <a:lnTo>
                  <a:pt x="2087" y="30515"/>
                </a:lnTo>
                <a:lnTo>
                  <a:pt x="0" y="43560"/>
                </a:lnTo>
                <a:lnTo>
                  <a:pt x="9271" y="43560"/>
                </a:lnTo>
                <a:lnTo>
                  <a:pt x="10799" y="33605"/>
                </a:lnTo>
                <a:lnTo>
                  <a:pt x="17065" y="22112"/>
                </a:lnTo>
                <a:lnTo>
                  <a:pt x="27431" y="13588"/>
                </a:lnTo>
                <a:lnTo>
                  <a:pt x="39302" y="9570"/>
                </a:lnTo>
                <a:lnTo>
                  <a:pt x="51690" y="9733"/>
                </a:lnTo>
                <a:lnTo>
                  <a:pt x="63373" y="14096"/>
                </a:lnTo>
                <a:lnTo>
                  <a:pt x="71675" y="20828"/>
                </a:lnTo>
                <a:lnTo>
                  <a:pt x="78407" y="31900"/>
                </a:lnTo>
                <a:lnTo>
                  <a:pt x="80517" y="44831"/>
                </a:lnTo>
                <a:lnTo>
                  <a:pt x="80899" y="44831"/>
                </a:lnTo>
                <a:lnTo>
                  <a:pt x="81732" y="49512"/>
                </a:lnTo>
                <a:lnTo>
                  <a:pt x="86692" y="61612"/>
                </a:lnTo>
                <a:lnTo>
                  <a:pt x="95105" y="71688"/>
                </a:lnTo>
                <a:lnTo>
                  <a:pt x="106425" y="78993"/>
                </a:lnTo>
                <a:lnTo>
                  <a:pt x="118464" y="82554"/>
                </a:lnTo>
                <a:lnTo>
                  <a:pt x="130945" y="82667"/>
                </a:lnTo>
                <a:lnTo>
                  <a:pt x="143001" y="79375"/>
                </a:lnTo>
                <a:lnTo>
                  <a:pt x="143001" y="69468"/>
                </a:lnTo>
                <a:lnTo>
                  <a:pt x="134843" y="72805"/>
                </a:lnTo>
                <a:lnTo>
                  <a:pt x="122522" y="73948"/>
                </a:lnTo>
                <a:lnTo>
                  <a:pt x="110362" y="70865"/>
                </a:lnTo>
                <a:lnTo>
                  <a:pt x="101549" y="65251"/>
                </a:lnTo>
                <a:lnTo>
                  <a:pt x="93421" y="54910"/>
                </a:lnTo>
                <a:lnTo>
                  <a:pt x="89788" y="42290"/>
                </a:lnTo>
                <a:lnTo>
                  <a:pt x="89388" y="38484"/>
                </a:lnTo>
                <a:lnTo>
                  <a:pt x="85860" y="25895"/>
                </a:lnTo>
                <a:lnTo>
                  <a:pt x="78654" y="14947"/>
                </a:lnTo>
                <a:lnTo>
                  <a:pt x="68199" y="6476"/>
                </a:lnTo>
                <a:lnTo>
                  <a:pt x="61213" y="2412"/>
                </a:lnTo>
                <a:lnTo>
                  <a:pt x="53466" y="253"/>
                </a:lnTo>
                <a:lnTo>
                  <a:pt x="37846" y="0"/>
                </a:lnTo>
                <a:lnTo>
                  <a:pt x="29972" y="1904"/>
                </a:lnTo>
                <a:lnTo>
                  <a:pt x="22860" y="5714"/>
                </a:lnTo>
                <a:lnTo>
                  <a:pt x="17326" y="9300"/>
                </a:lnTo>
                <a:close/>
              </a:path>
            </a:pathLst>
          </a:custGeom>
          <a:solidFill>
            <a:srgbClr val="FFFFFF"/>
          </a:solidFill>
        </p:spPr>
        <p:txBody>
          <a:bodyPr wrap="square" lIns="0" tIns="0" rIns="0" bIns="0" rtlCol="0">
            <a:noAutofit/>
          </a:bodyPr>
          <a:lstStyle/>
          <a:p>
            <a:endParaRPr sz="2400"/>
          </a:p>
        </p:txBody>
      </p:sp>
      <p:sp>
        <p:nvSpPr>
          <p:cNvPr id="36" name="object 36"/>
          <p:cNvSpPr/>
          <p:nvPr/>
        </p:nvSpPr>
        <p:spPr>
          <a:xfrm>
            <a:off x="4330700" y="1367197"/>
            <a:ext cx="304800" cy="304800"/>
          </a:xfrm>
          <a:custGeom>
            <a:avLst/>
            <a:gdLst/>
            <a:ahLst/>
            <a:cxnLst/>
            <a:rect l="l" t="t" r="r" b="b"/>
            <a:pathLst>
              <a:path w="228600" h="228600">
                <a:moveTo>
                  <a:pt x="41783" y="94868"/>
                </a:moveTo>
                <a:lnTo>
                  <a:pt x="50546" y="94868"/>
                </a:lnTo>
                <a:lnTo>
                  <a:pt x="49275" y="70485"/>
                </a:lnTo>
                <a:lnTo>
                  <a:pt x="46609" y="67817"/>
                </a:lnTo>
                <a:lnTo>
                  <a:pt x="46609" y="64388"/>
                </a:lnTo>
                <a:lnTo>
                  <a:pt x="48767" y="41910"/>
                </a:lnTo>
                <a:lnTo>
                  <a:pt x="49784" y="39369"/>
                </a:lnTo>
                <a:lnTo>
                  <a:pt x="78486" y="10667"/>
                </a:lnTo>
                <a:lnTo>
                  <a:pt x="80263" y="9905"/>
                </a:lnTo>
                <a:lnTo>
                  <a:pt x="50546" y="0"/>
                </a:lnTo>
                <a:lnTo>
                  <a:pt x="41783" y="0"/>
                </a:lnTo>
                <a:lnTo>
                  <a:pt x="34671" y="7112"/>
                </a:lnTo>
                <a:lnTo>
                  <a:pt x="34671" y="87756"/>
                </a:lnTo>
                <a:lnTo>
                  <a:pt x="41783" y="94868"/>
                </a:lnTo>
                <a:close/>
              </a:path>
              <a:path w="228600" h="228600">
                <a:moveTo>
                  <a:pt x="18923" y="5334"/>
                </a:moveTo>
                <a:lnTo>
                  <a:pt x="18923" y="89662"/>
                </a:lnTo>
                <a:lnTo>
                  <a:pt x="19497" y="94547"/>
                </a:lnTo>
                <a:lnTo>
                  <a:pt x="26835" y="106034"/>
                </a:lnTo>
                <a:lnTo>
                  <a:pt x="40004" y="110616"/>
                </a:lnTo>
                <a:lnTo>
                  <a:pt x="37337" y="100075"/>
                </a:lnTo>
                <a:lnTo>
                  <a:pt x="29463" y="92328"/>
                </a:lnTo>
                <a:lnTo>
                  <a:pt x="29463" y="2666"/>
                </a:lnTo>
                <a:lnTo>
                  <a:pt x="37337" y="-5207"/>
                </a:lnTo>
                <a:lnTo>
                  <a:pt x="186689" y="-5207"/>
                </a:lnTo>
                <a:lnTo>
                  <a:pt x="194437" y="2666"/>
                </a:lnTo>
                <a:lnTo>
                  <a:pt x="194437" y="92328"/>
                </a:lnTo>
                <a:lnTo>
                  <a:pt x="186689" y="100075"/>
                </a:lnTo>
                <a:lnTo>
                  <a:pt x="176911" y="100075"/>
                </a:lnTo>
                <a:lnTo>
                  <a:pt x="186562" y="110616"/>
                </a:lnTo>
                <a:lnTo>
                  <a:pt x="191364" y="110062"/>
                </a:lnTo>
                <a:lnTo>
                  <a:pt x="202909" y="102760"/>
                </a:lnTo>
                <a:lnTo>
                  <a:pt x="207517" y="89662"/>
                </a:lnTo>
                <a:lnTo>
                  <a:pt x="207517" y="5334"/>
                </a:lnTo>
                <a:lnTo>
                  <a:pt x="206943" y="401"/>
                </a:lnTo>
                <a:lnTo>
                  <a:pt x="199629" y="-11156"/>
                </a:lnTo>
                <a:lnTo>
                  <a:pt x="186562" y="-15748"/>
                </a:lnTo>
                <a:lnTo>
                  <a:pt x="40004" y="-15748"/>
                </a:lnTo>
                <a:lnTo>
                  <a:pt x="34988" y="-15152"/>
                </a:lnTo>
                <a:lnTo>
                  <a:pt x="23489" y="-7802"/>
                </a:lnTo>
                <a:lnTo>
                  <a:pt x="18923" y="5334"/>
                </a:lnTo>
                <a:close/>
              </a:path>
              <a:path w="228600" h="228600">
                <a:moveTo>
                  <a:pt x="46989" y="100075"/>
                </a:moveTo>
                <a:lnTo>
                  <a:pt x="37337" y="100075"/>
                </a:lnTo>
                <a:lnTo>
                  <a:pt x="40004" y="110616"/>
                </a:lnTo>
                <a:lnTo>
                  <a:pt x="186562" y="110616"/>
                </a:lnTo>
                <a:lnTo>
                  <a:pt x="176911" y="100075"/>
                </a:lnTo>
                <a:lnTo>
                  <a:pt x="46989" y="100075"/>
                </a:lnTo>
                <a:close/>
              </a:path>
              <a:path w="228600" h="228600">
                <a:moveTo>
                  <a:pt x="0" y="206501"/>
                </a:moveTo>
                <a:lnTo>
                  <a:pt x="0" y="212851"/>
                </a:lnTo>
                <a:lnTo>
                  <a:pt x="228600" y="212851"/>
                </a:lnTo>
                <a:lnTo>
                  <a:pt x="228600" y="206501"/>
                </a:lnTo>
                <a:lnTo>
                  <a:pt x="0" y="206501"/>
                </a:lnTo>
                <a:close/>
              </a:path>
              <a:path w="228600" h="228600">
                <a:moveTo>
                  <a:pt x="201040" y="131572"/>
                </a:moveTo>
                <a:lnTo>
                  <a:pt x="27559" y="131572"/>
                </a:lnTo>
                <a:lnTo>
                  <a:pt x="95630" y="183641"/>
                </a:lnTo>
                <a:lnTo>
                  <a:pt x="98805" y="180466"/>
                </a:lnTo>
                <a:lnTo>
                  <a:pt x="131825" y="180466"/>
                </a:lnTo>
                <a:lnTo>
                  <a:pt x="135000" y="183641"/>
                </a:lnTo>
                <a:lnTo>
                  <a:pt x="135000" y="191515"/>
                </a:lnTo>
                <a:lnTo>
                  <a:pt x="131825" y="194690"/>
                </a:lnTo>
                <a:lnTo>
                  <a:pt x="98805" y="194690"/>
                </a:lnTo>
                <a:lnTo>
                  <a:pt x="228600" y="201549"/>
                </a:lnTo>
                <a:lnTo>
                  <a:pt x="203326" y="115950"/>
                </a:lnTo>
                <a:lnTo>
                  <a:pt x="199771" y="127635"/>
                </a:lnTo>
                <a:lnTo>
                  <a:pt x="201040" y="131572"/>
                </a:lnTo>
                <a:close/>
              </a:path>
              <a:path w="228600" h="228600">
                <a:moveTo>
                  <a:pt x="95630" y="187578"/>
                </a:moveTo>
                <a:lnTo>
                  <a:pt x="95630" y="183641"/>
                </a:lnTo>
                <a:lnTo>
                  <a:pt x="27559" y="131572"/>
                </a:lnTo>
                <a:lnTo>
                  <a:pt x="28828" y="127635"/>
                </a:lnTo>
                <a:lnTo>
                  <a:pt x="199771" y="127635"/>
                </a:lnTo>
                <a:lnTo>
                  <a:pt x="203326" y="115950"/>
                </a:lnTo>
                <a:lnTo>
                  <a:pt x="25273" y="115950"/>
                </a:lnTo>
                <a:lnTo>
                  <a:pt x="0" y="201549"/>
                </a:lnTo>
                <a:lnTo>
                  <a:pt x="228600" y="201549"/>
                </a:lnTo>
                <a:lnTo>
                  <a:pt x="98805" y="194690"/>
                </a:lnTo>
                <a:lnTo>
                  <a:pt x="95630" y="191515"/>
                </a:lnTo>
                <a:lnTo>
                  <a:pt x="95630" y="187578"/>
                </a:lnTo>
                <a:close/>
              </a:path>
              <a:path w="228600" h="228600">
                <a:moveTo>
                  <a:pt x="93979" y="16890"/>
                </a:moveTo>
                <a:lnTo>
                  <a:pt x="95758" y="16128"/>
                </a:lnTo>
                <a:lnTo>
                  <a:pt x="97409" y="16890"/>
                </a:lnTo>
                <a:lnTo>
                  <a:pt x="100202" y="19557"/>
                </a:lnTo>
                <a:lnTo>
                  <a:pt x="99187" y="22098"/>
                </a:lnTo>
                <a:lnTo>
                  <a:pt x="51815" y="69596"/>
                </a:lnTo>
                <a:lnTo>
                  <a:pt x="49275" y="70485"/>
                </a:lnTo>
                <a:lnTo>
                  <a:pt x="50546" y="94868"/>
                </a:lnTo>
                <a:lnTo>
                  <a:pt x="180848" y="94868"/>
                </a:lnTo>
                <a:lnTo>
                  <a:pt x="187960" y="87756"/>
                </a:lnTo>
                <a:lnTo>
                  <a:pt x="187960" y="7112"/>
                </a:lnTo>
                <a:lnTo>
                  <a:pt x="180848" y="0"/>
                </a:lnTo>
                <a:lnTo>
                  <a:pt x="50546" y="0"/>
                </a:lnTo>
                <a:lnTo>
                  <a:pt x="80263" y="9905"/>
                </a:lnTo>
                <a:lnTo>
                  <a:pt x="80899" y="9905"/>
                </a:lnTo>
                <a:lnTo>
                  <a:pt x="83692" y="12446"/>
                </a:lnTo>
                <a:lnTo>
                  <a:pt x="83692" y="15875"/>
                </a:lnTo>
                <a:lnTo>
                  <a:pt x="54990" y="44703"/>
                </a:lnTo>
                <a:lnTo>
                  <a:pt x="51562" y="44703"/>
                </a:lnTo>
                <a:lnTo>
                  <a:pt x="48767" y="41910"/>
                </a:lnTo>
                <a:lnTo>
                  <a:pt x="46609" y="64388"/>
                </a:lnTo>
                <a:lnTo>
                  <a:pt x="93979" y="16890"/>
                </a:lnTo>
                <a:close/>
              </a:path>
            </a:pathLst>
          </a:custGeom>
          <a:solidFill>
            <a:srgbClr val="FFFFFF"/>
          </a:solidFill>
        </p:spPr>
        <p:txBody>
          <a:bodyPr wrap="square" lIns="0" tIns="0" rIns="0" bIns="0" rtlCol="0">
            <a:noAutofit/>
          </a:bodyPr>
          <a:lstStyle/>
          <a:p>
            <a:endParaRPr sz="2400"/>
          </a:p>
        </p:txBody>
      </p:sp>
      <p:sp>
        <p:nvSpPr>
          <p:cNvPr id="37" name="object 37"/>
          <p:cNvSpPr/>
          <p:nvPr/>
        </p:nvSpPr>
        <p:spPr>
          <a:xfrm>
            <a:off x="7988301" y="1231900"/>
            <a:ext cx="292100" cy="279400"/>
          </a:xfrm>
          <a:custGeom>
            <a:avLst/>
            <a:gdLst/>
            <a:ahLst/>
            <a:cxnLst/>
            <a:rect l="l" t="t" r="r" b="b"/>
            <a:pathLst>
              <a:path w="219075" h="209550">
                <a:moveTo>
                  <a:pt x="182" y="173371"/>
                </a:moveTo>
                <a:lnTo>
                  <a:pt x="6123" y="186388"/>
                </a:lnTo>
                <a:lnTo>
                  <a:pt x="17907" y="191642"/>
                </a:lnTo>
                <a:lnTo>
                  <a:pt x="21844" y="191642"/>
                </a:lnTo>
                <a:lnTo>
                  <a:pt x="21844" y="133730"/>
                </a:lnTo>
                <a:lnTo>
                  <a:pt x="173989" y="98298"/>
                </a:lnTo>
                <a:lnTo>
                  <a:pt x="173989" y="83565"/>
                </a:lnTo>
                <a:lnTo>
                  <a:pt x="176402" y="81279"/>
                </a:lnTo>
                <a:lnTo>
                  <a:pt x="190753" y="81279"/>
                </a:lnTo>
                <a:lnTo>
                  <a:pt x="193166" y="83565"/>
                </a:lnTo>
                <a:lnTo>
                  <a:pt x="201167" y="64008"/>
                </a:lnTo>
                <a:lnTo>
                  <a:pt x="17907" y="64008"/>
                </a:lnTo>
                <a:lnTo>
                  <a:pt x="15336" y="64224"/>
                </a:lnTo>
                <a:lnTo>
                  <a:pt x="4411" y="71300"/>
                </a:lnTo>
                <a:lnTo>
                  <a:pt x="0" y="85344"/>
                </a:lnTo>
                <a:lnTo>
                  <a:pt x="0" y="170307"/>
                </a:lnTo>
                <a:lnTo>
                  <a:pt x="182" y="173371"/>
                </a:lnTo>
                <a:close/>
              </a:path>
              <a:path w="219075" h="209550">
                <a:moveTo>
                  <a:pt x="160274" y="179197"/>
                </a:moveTo>
                <a:lnTo>
                  <a:pt x="160274" y="175005"/>
                </a:lnTo>
                <a:lnTo>
                  <a:pt x="156337" y="173227"/>
                </a:lnTo>
                <a:lnTo>
                  <a:pt x="60578" y="173227"/>
                </a:lnTo>
                <a:lnTo>
                  <a:pt x="58800" y="177037"/>
                </a:lnTo>
                <a:lnTo>
                  <a:pt x="58800" y="181228"/>
                </a:lnTo>
                <a:lnTo>
                  <a:pt x="62737" y="182879"/>
                </a:lnTo>
                <a:lnTo>
                  <a:pt x="158496" y="182879"/>
                </a:lnTo>
                <a:lnTo>
                  <a:pt x="160274" y="179197"/>
                </a:lnTo>
                <a:close/>
              </a:path>
              <a:path w="219075" h="209550">
                <a:moveTo>
                  <a:pt x="189611" y="209550"/>
                </a:moveTo>
                <a:lnTo>
                  <a:pt x="189611" y="143001"/>
                </a:lnTo>
                <a:lnTo>
                  <a:pt x="169417" y="143001"/>
                </a:lnTo>
                <a:lnTo>
                  <a:pt x="169417" y="191135"/>
                </a:lnTo>
                <a:lnTo>
                  <a:pt x="48133" y="191135"/>
                </a:lnTo>
                <a:lnTo>
                  <a:pt x="48133" y="143001"/>
                </a:lnTo>
                <a:lnTo>
                  <a:pt x="27939" y="143001"/>
                </a:lnTo>
                <a:lnTo>
                  <a:pt x="27939" y="209550"/>
                </a:lnTo>
                <a:lnTo>
                  <a:pt x="189611" y="209550"/>
                </a:lnTo>
                <a:close/>
              </a:path>
              <a:path w="219075" h="209550">
                <a:moveTo>
                  <a:pt x="160147" y="162940"/>
                </a:moveTo>
                <a:lnTo>
                  <a:pt x="160147" y="158623"/>
                </a:lnTo>
                <a:lnTo>
                  <a:pt x="156210" y="156972"/>
                </a:lnTo>
                <a:lnTo>
                  <a:pt x="60451" y="156972"/>
                </a:lnTo>
                <a:lnTo>
                  <a:pt x="58674" y="160654"/>
                </a:lnTo>
                <a:lnTo>
                  <a:pt x="58674" y="164973"/>
                </a:lnTo>
                <a:lnTo>
                  <a:pt x="62611" y="166624"/>
                </a:lnTo>
                <a:lnTo>
                  <a:pt x="158369" y="166624"/>
                </a:lnTo>
                <a:lnTo>
                  <a:pt x="160147" y="162940"/>
                </a:lnTo>
                <a:close/>
              </a:path>
              <a:path w="219075" h="209550">
                <a:moveTo>
                  <a:pt x="160274" y="146558"/>
                </a:moveTo>
                <a:lnTo>
                  <a:pt x="160274" y="142366"/>
                </a:lnTo>
                <a:lnTo>
                  <a:pt x="156337" y="140588"/>
                </a:lnTo>
                <a:lnTo>
                  <a:pt x="60578" y="140588"/>
                </a:lnTo>
                <a:lnTo>
                  <a:pt x="58800" y="144399"/>
                </a:lnTo>
                <a:lnTo>
                  <a:pt x="58800" y="148589"/>
                </a:lnTo>
                <a:lnTo>
                  <a:pt x="62737" y="150367"/>
                </a:lnTo>
                <a:lnTo>
                  <a:pt x="158496" y="150367"/>
                </a:lnTo>
                <a:lnTo>
                  <a:pt x="160274" y="146558"/>
                </a:lnTo>
                <a:close/>
              </a:path>
              <a:path w="219075" h="209550">
                <a:moveTo>
                  <a:pt x="196341" y="133730"/>
                </a:moveTo>
                <a:lnTo>
                  <a:pt x="196341" y="191642"/>
                </a:lnTo>
                <a:lnTo>
                  <a:pt x="201167" y="191642"/>
                </a:lnTo>
                <a:lnTo>
                  <a:pt x="203738" y="191426"/>
                </a:lnTo>
                <a:lnTo>
                  <a:pt x="214663" y="184350"/>
                </a:lnTo>
                <a:lnTo>
                  <a:pt x="219075" y="170307"/>
                </a:lnTo>
                <a:lnTo>
                  <a:pt x="219075" y="85344"/>
                </a:lnTo>
                <a:lnTo>
                  <a:pt x="218892" y="82279"/>
                </a:lnTo>
                <a:lnTo>
                  <a:pt x="212951" y="69262"/>
                </a:lnTo>
                <a:lnTo>
                  <a:pt x="201167" y="64008"/>
                </a:lnTo>
                <a:lnTo>
                  <a:pt x="193166" y="83565"/>
                </a:lnTo>
                <a:lnTo>
                  <a:pt x="193166" y="98298"/>
                </a:lnTo>
                <a:lnTo>
                  <a:pt x="190753" y="100584"/>
                </a:lnTo>
                <a:lnTo>
                  <a:pt x="176402" y="100584"/>
                </a:lnTo>
                <a:lnTo>
                  <a:pt x="173989" y="98298"/>
                </a:lnTo>
                <a:lnTo>
                  <a:pt x="21844" y="133730"/>
                </a:lnTo>
                <a:lnTo>
                  <a:pt x="196341" y="133730"/>
                </a:lnTo>
                <a:close/>
              </a:path>
              <a:path w="219075" h="209550">
                <a:moveTo>
                  <a:pt x="169672" y="42545"/>
                </a:moveTo>
                <a:lnTo>
                  <a:pt x="169672" y="58038"/>
                </a:lnTo>
                <a:lnTo>
                  <a:pt x="189864" y="58038"/>
                </a:lnTo>
                <a:lnTo>
                  <a:pt x="189864" y="42545"/>
                </a:lnTo>
                <a:lnTo>
                  <a:pt x="169672" y="42545"/>
                </a:lnTo>
                <a:close/>
              </a:path>
              <a:path w="219075" h="209550">
                <a:moveTo>
                  <a:pt x="28194" y="58038"/>
                </a:moveTo>
                <a:lnTo>
                  <a:pt x="48387" y="58038"/>
                </a:lnTo>
                <a:lnTo>
                  <a:pt x="48387" y="16001"/>
                </a:lnTo>
                <a:lnTo>
                  <a:pt x="146050" y="16001"/>
                </a:lnTo>
                <a:lnTo>
                  <a:pt x="146050" y="0"/>
                </a:lnTo>
                <a:lnTo>
                  <a:pt x="28194" y="0"/>
                </a:lnTo>
                <a:lnTo>
                  <a:pt x="28194" y="58038"/>
                </a:lnTo>
                <a:close/>
              </a:path>
              <a:path w="219075" h="209550">
                <a:moveTo>
                  <a:pt x="187578" y="37464"/>
                </a:moveTo>
                <a:lnTo>
                  <a:pt x="152146" y="0"/>
                </a:lnTo>
                <a:lnTo>
                  <a:pt x="152146" y="37464"/>
                </a:lnTo>
                <a:lnTo>
                  <a:pt x="187578" y="37464"/>
                </a:lnTo>
                <a:close/>
              </a:path>
            </a:pathLst>
          </a:custGeom>
          <a:solidFill>
            <a:srgbClr val="FFFFFF"/>
          </a:solidFill>
        </p:spPr>
        <p:txBody>
          <a:bodyPr wrap="square" lIns="0" tIns="0" rIns="0" bIns="0" rtlCol="0">
            <a:noAutofit/>
          </a:bodyPr>
          <a:lstStyle/>
          <a:p>
            <a:endParaRPr sz="2400"/>
          </a:p>
        </p:txBody>
      </p:sp>
      <p:sp>
        <p:nvSpPr>
          <p:cNvPr id="38" name="object 38"/>
          <p:cNvSpPr/>
          <p:nvPr/>
        </p:nvSpPr>
        <p:spPr>
          <a:xfrm>
            <a:off x="4316985" y="5511884"/>
            <a:ext cx="306663" cy="330115"/>
          </a:xfrm>
          <a:custGeom>
            <a:avLst/>
            <a:gdLst/>
            <a:ahLst/>
            <a:cxnLst/>
            <a:rect l="l" t="t" r="r" b="b"/>
            <a:pathLst>
              <a:path w="229997" h="247586">
                <a:moveTo>
                  <a:pt x="1016" y="73088"/>
                </a:moveTo>
                <a:lnTo>
                  <a:pt x="0" y="76923"/>
                </a:lnTo>
                <a:lnTo>
                  <a:pt x="2159" y="80873"/>
                </a:lnTo>
                <a:lnTo>
                  <a:pt x="5968" y="81902"/>
                </a:lnTo>
                <a:lnTo>
                  <a:pt x="18923" y="85471"/>
                </a:lnTo>
                <a:lnTo>
                  <a:pt x="22606" y="86499"/>
                </a:lnTo>
                <a:lnTo>
                  <a:pt x="26415" y="84226"/>
                </a:lnTo>
                <a:lnTo>
                  <a:pt x="27432" y="80378"/>
                </a:lnTo>
                <a:lnTo>
                  <a:pt x="45085" y="12573"/>
                </a:lnTo>
                <a:lnTo>
                  <a:pt x="46100" y="8737"/>
                </a:lnTo>
                <a:lnTo>
                  <a:pt x="43814" y="4787"/>
                </a:lnTo>
                <a:lnTo>
                  <a:pt x="40132" y="3759"/>
                </a:lnTo>
                <a:lnTo>
                  <a:pt x="27177" y="177"/>
                </a:lnTo>
                <a:lnTo>
                  <a:pt x="24384" y="0"/>
                </a:lnTo>
                <a:lnTo>
                  <a:pt x="21716" y="393"/>
                </a:lnTo>
                <a:lnTo>
                  <a:pt x="19431" y="2387"/>
                </a:lnTo>
                <a:lnTo>
                  <a:pt x="18669" y="5270"/>
                </a:lnTo>
                <a:lnTo>
                  <a:pt x="1016" y="73088"/>
                </a:lnTo>
                <a:close/>
              </a:path>
              <a:path w="229997" h="247586">
                <a:moveTo>
                  <a:pt x="110489" y="116725"/>
                </a:moveTo>
                <a:lnTo>
                  <a:pt x="109982" y="157962"/>
                </a:lnTo>
                <a:lnTo>
                  <a:pt x="112267" y="247586"/>
                </a:lnTo>
                <a:lnTo>
                  <a:pt x="113411" y="119773"/>
                </a:lnTo>
                <a:lnTo>
                  <a:pt x="110489" y="116725"/>
                </a:lnTo>
                <a:close/>
              </a:path>
              <a:path w="229997" h="247586">
                <a:moveTo>
                  <a:pt x="109092" y="134480"/>
                </a:moveTo>
                <a:lnTo>
                  <a:pt x="92837" y="134480"/>
                </a:lnTo>
                <a:lnTo>
                  <a:pt x="92837" y="153009"/>
                </a:lnTo>
                <a:lnTo>
                  <a:pt x="42672" y="217944"/>
                </a:lnTo>
                <a:lnTo>
                  <a:pt x="51435" y="225463"/>
                </a:lnTo>
                <a:lnTo>
                  <a:pt x="109092" y="158203"/>
                </a:lnTo>
                <a:lnTo>
                  <a:pt x="109982" y="157962"/>
                </a:lnTo>
                <a:lnTo>
                  <a:pt x="110489" y="116725"/>
                </a:lnTo>
                <a:lnTo>
                  <a:pt x="110489" y="109207"/>
                </a:lnTo>
                <a:lnTo>
                  <a:pt x="113411" y="106159"/>
                </a:lnTo>
                <a:lnTo>
                  <a:pt x="120776" y="106159"/>
                </a:lnTo>
                <a:lnTo>
                  <a:pt x="123698" y="109207"/>
                </a:lnTo>
                <a:lnTo>
                  <a:pt x="123698" y="116725"/>
                </a:lnTo>
                <a:lnTo>
                  <a:pt x="120776" y="119773"/>
                </a:lnTo>
                <a:lnTo>
                  <a:pt x="113411" y="119773"/>
                </a:lnTo>
                <a:lnTo>
                  <a:pt x="112267" y="247586"/>
                </a:lnTo>
                <a:lnTo>
                  <a:pt x="123571" y="247586"/>
                </a:lnTo>
                <a:lnTo>
                  <a:pt x="125729" y="160591"/>
                </a:lnTo>
                <a:lnTo>
                  <a:pt x="181483" y="225463"/>
                </a:lnTo>
                <a:lnTo>
                  <a:pt x="190119" y="217944"/>
                </a:lnTo>
                <a:lnTo>
                  <a:pt x="142112" y="155752"/>
                </a:lnTo>
                <a:lnTo>
                  <a:pt x="142112" y="134480"/>
                </a:lnTo>
                <a:lnTo>
                  <a:pt x="125857" y="134480"/>
                </a:lnTo>
                <a:lnTo>
                  <a:pt x="125857" y="124752"/>
                </a:lnTo>
                <a:lnTo>
                  <a:pt x="132841" y="124675"/>
                </a:lnTo>
                <a:lnTo>
                  <a:pt x="138429" y="120357"/>
                </a:lnTo>
                <a:lnTo>
                  <a:pt x="138429" y="103301"/>
                </a:lnTo>
                <a:lnTo>
                  <a:pt x="95376" y="97066"/>
                </a:lnTo>
                <a:lnTo>
                  <a:pt x="95376" y="120434"/>
                </a:lnTo>
                <a:lnTo>
                  <a:pt x="101091" y="124790"/>
                </a:lnTo>
                <a:lnTo>
                  <a:pt x="109092" y="124790"/>
                </a:lnTo>
                <a:lnTo>
                  <a:pt x="109092" y="134480"/>
                </a:lnTo>
                <a:close/>
              </a:path>
              <a:path w="229997" h="247586">
                <a:moveTo>
                  <a:pt x="217932" y="79921"/>
                </a:moveTo>
                <a:lnTo>
                  <a:pt x="209803" y="111099"/>
                </a:lnTo>
                <a:lnTo>
                  <a:pt x="208914" y="114173"/>
                </a:lnTo>
                <a:lnTo>
                  <a:pt x="210692" y="117322"/>
                </a:lnTo>
                <a:lnTo>
                  <a:pt x="213740" y="118148"/>
                </a:lnTo>
                <a:lnTo>
                  <a:pt x="214249" y="118287"/>
                </a:lnTo>
                <a:lnTo>
                  <a:pt x="217170" y="119113"/>
                </a:lnTo>
                <a:lnTo>
                  <a:pt x="220217" y="117284"/>
                </a:lnTo>
                <a:lnTo>
                  <a:pt x="221107" y="114211"/>
                </a:lnTo>
                <a:lnTo>
                  <a:pt x="229108" y="83032"/>
                </a:lnTo>
                <a:lnTo>
                  <a:pt x="229997" y="79959"/>
                </a:lnTo>
                <a:lnTo>
                  <a:pt x="228219" y="76809"/>
                </a:lnTo>
                <a:lnTo>
                  <a:pt x="225171" y="75984"/>
                </a:lnTo>
                <a:lnTo>
                  <a:pt x="222503" y="75704"/>
                </a:lnTo>
                <a:lnTo>
                  <a:pt x="220345" y="76009"/>
                </a:lnTo>
                <a:lnTo>
                  <a:pt x="217932" y="79921"/>
                </a:lnTo>
                <a:close/>
              </a:path>
              <a:path w="229997" h="247586">
                <a:moveTo>
                  <a:pt x="179577" y="71450"/>
                </a:moveTo>
                <a:lnTo>
                  <a:pt x="172465" y="98691"/>
                </a:lnTo>
                <a:lnTo>
                  <a:pt x="204215" y="107454"/>
                </a:lnTo>
                <a:lnTo>
                  <a:pt x="211327" y="80213"/>
                </a:lnTo>
                <a:lnTo>
                  <a:pt x="179577" y="71450"/>
                </a:lnTo>
                <a:close/>
              </a:path>
              <a:path w="229997" h="247586">
                <a:moveTo>
                  <a:pt x="105917" y="42341"/>
                </a:moveTo>
                <a:lnTo>
                  <a:pt x="94487" y="85928"/>
                </a:lnTo>
                <a:lnTo>
                  <a:pt x="164337" y="105194"/>
                </a:lnTo>
                <a:lnTo>
                  <a:pt x="175640" y="61607"/>
                </a:lnTo>
                <a:lnTo>
                  <a:pt x="105917" y="42341"/>
                </a:lnTo>
                <a:close/>
              </a:path>
              <a:path w="229997" h="247586">
                <a:moveTo>
                  <a:pt x="50800" y="15468"/>
                </a:moveTo>
                <a:lnTo>
                  <a:pt x="33782" y="80835"/>
                </a:lnTo>
                <a:lnTo>
                  <a:pt x="83692" y="94627"/>
                </a:lnTo>
                <a:lnTo>
                  <a:pt x="100711" y="29248"/>
                </a:lnTo>
                <a:lnTo>
                  <a:pt x="50800" y="15468"/>
                </a:lnTo>
                <a:close/>
              </a:path>
            </a:pathLst>
          </a:custGeom>
          <a:solidFill>
            <a:srgbClr val="FFFFFF"/>
          </a:solidFill>
        </p:spPr>
        <p:txBody>
          <a:bodyPr wrap="square" lIns="0" tIns="0" rIns="0" bIns="0" rtlCol="0">
            <a:noAutofit/>
          </a:bodyPr>
          <a:lstStyle/>
          <a:p>
            <a:endParaRPr sz="2400"/>
          </a:p>
        </p:txBody>
      </p:sp>
      <p:sp>
        <p:nvSpPr>
          <p:cNvPr id="39" name="object 39"/>
          <p:cNvSpPr/>
          <p:nvPr/>
        </p:nvSpPr>
        <p:spPr>
          <a:xfrm>
            <a:off x="8013701" y="5270500"/>
            <a:ext cx="266700" cy="330200"/>
          </a:xfrm>
          <a:custGeom>
            <a:avLst/>
            <a:gdLst/>
            <a:ahLst/>
            <a:cxnLst/>
            <a:rect l="l" t="t" r="r" b="b"/>
            <a:pathLst>
              <a:path w="200025" h="247650">
                <a:moveTo>
                  <a:pt x="189737" y="88988"/>
                </a:moveTo>
                <a:lnTo>
                  <a:pt x="167512" y="96227"/>
                </a:lnTo>
                <a:lnTo>
                  <a:pt x="169545" y="97167"/>
                </a:lnTo>
                <a:lnTo>
                  <a:pt x="167512" y="100749"/>
                </a:lnTo>
                <a:lnTo>
                  <a:pt x="149860" y="100749"/>
                </a:lnTo>
                <a:lnTo>
                  <a:pt x="147827" y="99809"/>
                </a:lnTo>
                <a:lnTo>
                  <a:pt x="128650" y="106997"/>
                </a:lnTo>
                <a:lnTo>
                  <a:pt x="188722" y="106997"/>
                </a:lnTo>
                <a:lnTo>
                  <a:pt x="188722" y="224612"/>
                </a:lnTo>
                <a:lnTo>
                  <a:pt x="128650" y="224612"/>
                </a:lnTo>
                <a:lnTo>
                  <a:pt x="150495" y="236956"/>
                </a:lnTo>
                <a:lnTo>
                  <a:pt x="150495" y="233794"/>
                </a:lnTo>
                <a:lnTo>
                  <a:pt x="153288" y="232511"/>
                </a:lnTo>
                <a:lnTo>
                  <a:pt x="166750" y="232511"/>
                </a:lnTo>
                <a:lnTo>
                  <a:pt x="169545" y="233794"/>
                </a:lnTo>
                <a:lnTo>
                  <a:pt x="169545" y="236956"/>
                </a:lnTo>
                <a:lnTo>
                  <a:pt x="166750" y="238252"/>
                </a:lnTo>
                <a:lnTo>
                  <a:pt x="153288" y="238252"/>
                </a:lnTo>
                <a:lnTo>
                  <a:pt x="127635" y="247650"/>
                </a:lnTo>
                <a:lnTo>
                  <a:pt x="195452" y="247650"/>
                </a:lnTo>
                <a:lnTo>
                  <a:pt x="200025" y="242862"/>
                </a:lnTo>
                <a:lnTo>
                  <a:pt x="200025" y="93776"/>
                </a:lnTo>
                <a:lnTo>
                  <a:pt x="195452" y="88988"/>
                </a:lnTo>
                <a:lnTo>
                  <a:pt x="189737" y="88988"/>
                </a:lnTo>
                <a:close/>
              </a:path>
              <a:path w="200025" h="247650">
                <a:moveTo>
                  <a:pt x="121920" y="247650"/>
                </a:moveTo>
                <a:lnTo>
                  <a:pt x="127635" y="247650"/>
                </a:lnTo>
                <a:lnTo>
                  <a:pt x="153288" y="238252"/>
                </a:lnTo>
                <a:lnTo>
                  <a:pt x="150495" y="236956"/>
                </a:lnTo>
                <a:lnTo>
                  <a:pt x="128650" y="224612"/>
                </a:lnTo>
                <a:lnTo>
                  <a:pt x="128650" y="106997"/>
                </a:lnTo>
                <a:lnTo>
                  <a:pt x="147827" y="99809"/>
                </a:lnTo>
                <a:lnTo>
                  <a:pt x="149860" y="96227"/>
                </a:lnTo>
                <a:lnTo>
                  <a:pt x="167512" y="96227"/>
                </a:lnTo>
                <a:lnTo>
                  <a:pt x="189737" y="88988"/>
                </a:lnTo>
                <a:lnTo>
                  <a:pt x="121920" y="88988"/>
                </a:lnTo>
                <a:lnTo>
                  <a:pt x="117348" y="93776"/>
                </a:lnTo>
                <a:lnTo>
                  <a:pt x="117348" y="242862"/>
                </a:lnTo>
                <a:lnTo>
                  <a:pt x="121920" y="247650"/>
                </a:lnTo>
                <a:close/>
              </a:path>
              <a:path w="200025" h="247650">
                <a:moveTo>
                  <a:pt x="112775" y="237058"/>
                </a:moveTo>
                <a:lnTo>
                  <a:pt x="112775" y="202018"/>
                </a:lnTo>
                <a:lnTo>
                  <a:pt x="17907" y="202018"/>
                </a:lnTo>
                <a:lnTo>
                  <a:pt x="66294" y="213855"/>
                </a:lnTo>
                <a:lnTo>
                  <a:pt x="94741" y="213855"/>
                </a:lnTo>
                <a:lnTo>
                  <a:pt x="96774" y="216052"/>
                </a:lnTo>
                <a:lnTo>
                  <a:pt x="96774" y="221475"/>
                </a:lnTo>
                <a:lnTo>
                  <a:pt x="94741" y="223672"/>
                </a:lnTo>
                <a:lnTo>
                  <a:pt x="66294" y="223672"/>
                </a:lnTo>
                <a:lnTo>
                  <a:pt x="16001" y="237058"/>
                </a:lnTo>
                <a:lnTo>
                  <a:pt x="112775" y="237058"/>
                </a:lnTo>
                <a:close/>
              </a:path>
              <a:path w="200025" h="247650">
                <a:moveTo>
                  <a:pt x="143128" y="23012"/>
                </a:moveTo>
                <a:lnTo>
                  <a:pt x="143128" y="84404"/>
                </a:lnTo>
                <a:lnTo>
                  <a:pt x="161036" y="84404"/>
                </a:lnTo>
                <a:lnTo>
                  <a:pt x="161036" y="7442"/>
                </a:lnTo>
                <a:lnTo>
                  <a:pt x="153797" y="0"/>
                </a:lnTo>
                <a:lnTo>
                  <a:pt x="145034" y="0"/>
                </a:lnTo>
                <a:lnTo>
                  <a:pt x="60705" y="9880"/>
                </a:lnTo>
                <a:lnTo>
                  <a:pt x="100202" y="9880"/>
                </a:lnTo>
                <a:lnTo>
                  <a:pt x="102235" y="10820"/>
                </a:lnTo>
                <a:lnTo>
                  <a:pt x="100202" y="14389"/>
                </a:lnTo>
                <a:lnTo>
                  <a:pt x="60705" y="14389"/>
                </a:lnTo>
                <a:lnTo>
                  <a:pt x="17907" y="23012"/>
                </a:lnTo>
                <a:lnTo>
                  <a:pt x="143128" y="23012"/>
                </a:lnTo>
                <a:close/>
              </a:path>
              <a:path w="200025" h="247650">
                <a:moveTo>
                  <a:pt x="17907" y="23012"/>
                </a:moveTo>
                <a:lnTo>
                  <a:pt x="60705" y="14389"/>
                </a:lnTo>
                <a:lnTo>
                  <a:pt x="58800" y="13449"/>
                </a:lnTo>
                <a:lnTo>
                  <a:pt x="60705" y="9880"/>
                </a:lnTo>
                <a:lnTo>
                  <a:pt x="145034" y="0"/>
                </a:lnTo>
                <a:lnTo>
                  <a:pt x="7112" y="0"/>
                </a:lnTo>
                <a:lnTo>
                  <a:pt x="0" y="7442"/>
                </a:lnTo>
                <a:lnTo>
                  <a:pt x="0" y="229615"/>
                </a:lnTo>
                <a:lnTo>
                  <a:pt x="7112" y="237058"/>
                </a:lnTo>
                <a:lnTo>
                  <a:pt x="16001" y="237058"/>
                </a:lnTo>
                <a:lnTo>
                  <a:pt x="66294" y="223672"/>
                </a:lnTo>
                <a:lnTo>
                  <a:pt x="64135" y="221475"/>
                </a:lnTo>
                <a:lnTo>
                  <a:pt x="64135" y="216052"/>
                </a:lnTo>
                <a:lnTo>
                  <a:pt x="66294" y="213855"/>
                </a:lnTo>
                <a:lnTo>
                  <a:pt x="17907" y="202018"/>
                </a:lnTo>
                <a:lnTo>
                  <a:pt x="17907" y="23012"/>
                </a:lnTo>
                <a:close/>
              </a:path>
            </a:pathLst>
          </a:custGeom>
          <a:solidFill>
            <a:srgbClr val="FFFFFF"/>
          </a:solidFill>
        </p:spPr>
        <p:txBody>
          <a:bodyPr wrap="square" lIns="0" tIns="0" rIns="0" bIns="0" rtlCol="0">
            <a:noAutofit/>
          </a:bodyPr>
          <a:lstStyle/>
          <a:p>
            <a:endParaRPr sz="2400"/>
          </a:p>
        </p:txBody>
      </p:sp>
      <p:sp>
        <p:nvSpPr>
          <p:cNvPr id="40" name="object 40"/>
          <p:cNvSpPr/>
          <p:nvPr/>
        </p:nvSpPr>
        <p:spPr>
          <a:xfrm>
            <a:off x="6705601" y="1981031"/>
            <a:ext cx="190500" cy="266868"/>
          </a:xfrm>
          <a:custGeom>
            <a:avLst/>
            <a:gdLst/>
            <a:ahLst/>
            <a:cxnLst/>
            <a:rect l="l" t="t" r="r" b="b"/>
            <a:pathLst>
              <a:path w="142875" h="200151">
                <a:moveTo>
                  <a:pt x="47944" y="19567"/>
                </a:moveTo>
                <a:lnTo>
                  <a:pt x="45338" y="32765"/>
                </a:lnTo>
                <a:lnTo>
                  <a:pt x="51688" y="32765"/>
                </a:lnTo>
                <a:lnTo>
                  <a:pt x="51692" y="32323"/>
                </a:lnTo>
                <a:lnTo>
                  <a:pt x="55108" y="19469"/>
                </a:lnTo>
                <a:lnTo>
                  <a:pt x="64135" y="10160"/>
                </a:lnTo>
                <a:lnTo>
                  <a:pt x="64959" y="9687"/>
                </a:lnTo>
                <a:lnTo>
                  <a:pt x="76893" y="6855"/>
                </a:lnTo>
                <a:lnTo>
                  <a:pt x="88646" y="10667"/>
                </a:lnTo>
                <a:lnTo>
                  <a:pt x="89225" y="11053"/>
                </a:lnTo>
                <a:lnTo>
                  <a:pt x="97531" y="20758"/>
                </a:lnTo>
                <a:lnTo>
                  <a:pt x="100202" y="33654"/>
                </a:lnTo>
                <a:lnTo>
                  <a:pt x="100457" y="33654"/>
                </a:lnTo>
                <a:lnTo>
                  <a:pt x="101671" y="39600"/>
                </a:lnTo>
                <a:lnTo>
                  <a:pt x="107830" y="51197"/>
                </a:lnTo>
                <a:lnTo>
                  <a:pt x="117983" y="59309"/>
                </a:lnTo>
                <a:lnTo>
                  <a:pt x="130785" y="62294"/>
                </a:lnTo>
                <a:lnTo>
                  <a:pt x="142875" y="59562"/>
                </a:lnTo>
                <a:lnTo>
                  <a:pt x="142875" y="52069"/>
                </a:lnTo>
                <a:lnTo>
                  <a:pt x="136144" y="56261"/>
                </a:lnTo>
                <a:lnTo>
                  <a:pt x="127762" y="56768"/>
                </a:lnTo>
                <a:lnTo>
                  <a:pt x="120650" y="53212"/>
                </a:lnTo>
                <a:lnTo>
                  <a:pt x="120454" y="53115"/>
                </a:lnTo>
                <a:lnTo>
                  <a:pt x="110843" y="44390"/>
                </a:lnTo>
                <a:lnTo>
                  <a:pt x="106679" y="31750"/>
                </a:lnTo>
                <a:lnTo>
                  <a:pt x="105956" y="26142"/>
                </a:lnTo>
                <a:lnTo>
                  <a:pt x="101016" y="14006"/>
                </a:lnTo>
                <a:lnTo>
                  <a:pt x="91821" y="4825"/>
                </a:lnTo>
                <a:lnTo>
                  <a:pt x="87122" y="1777"/>
                </a:lnTo>
                <a:lnTo>
                  <a:pt x="81787" y="253"/>
                </a:lnTo>
                <a:lnTo>
                  <a:pt x="71120" y="0"/>
                </a:lnTo>
                <a:lnTo>
                  <a:pt x="65786" y="1397"/>
                </a:lnTo>
                <a:lnTo>
                  <a:pt x="60960" y="4317"/>
                </a:lnTo>
                <a:lnTo>
                  <a:pt x="55211" y="8738"/>
                </a:lnTo>
                <a:lnTo>
                  <a:pt x="47944" y="19567"/>
                </a:lnTo>
                <a:close/>
              </a:path>
              <a:path w="142875" h="200151">
                <a:moveTo>
                  <a:pt x="57658" y="63373"/>
                </a:moveTo>
                <a:lnTo>
                  <a:pt x="57658" y="54990"/>
                </a:lnTo>
                <a:lnTo>
                  <a:pt x="53975" y="48260"/>
                </a:lnTo>
                <a:lnTo>
                  <a:pt x="44958" y="48260"/>
                </a:lnTo>
                <a:lnTo>
                  <a:pt x="41275" y="54990"/>
                </a:lnTo>
                <a:lnTo>
                  <a:pt x="41275" y="71754"/>
                </a:lnTo>
                <a:lnTo>
                  <a:pt x="44958" y="78486"/>
                </a:lnTo>
                <a:lnTo>
                  <a:pt x="53975" y="78486"/>
                </a:lnTo>
                <a:lnTo>
                  <a:pt x="57658" y="71754"/>
                </a:lnTo>
                <a:lnTo>
                  <a:pt x="57658" y="63373"/>
                </a:lnTo>
                <a:close/>
              </a:path>
              <a:path w="142875" h="200151">
                <a:moveTo>
                  <a:pt x="55245" y="200151"/>
                </a:moveTo>
                <a:lnTo>
                  <a:pt x="68923" y="197814"/>
                </a:lnTo>
                <a:lnTo>
                  <a:pt x="80868" y="191258"/>
                </a:lnTo>
                <a:lnTo>
                  <a:pt x="90285" y="181248"/>
                </a:lnTo>
                <a:lnTo>
                  <a:pt x="96461" y="168548"/>
                </a:lnTo>
                <a:lnTo>
                  <a:pt x="98678" y="153924"/>
                </a:lnTo>
                <a:lnTo>
                  <a:pt x="98678" y="78739"/>
                </a:lnTo>
                <a:lnTo>
                  <a:pt x="97663" y="68764"/>
                </a:lnTo>
                <a:lnTo>
                  <a:pt x="92832" y="55559"/>
                </a:lnTo>
                <a:lnTo>
                  <a:pt x="84644" y="44678"/>
                </a:lnTo>
                <a:lnTo>
                  <a:pt x="73790" y="36840"/>
                </a:lnTo>
                <a:lnTo>
                  <a:pt x="60960" y="32765"/>
                </a:lnTo>
                <a:lnTo>
                  <a:pt x="60960" y="98171"/>
                </a:lnTo>
                <a:lnTo>
                  <a:pt x="57912" y="102235"/>
                </a:lnTo>
                <a:lnTo>
                  <a:pt x="53848" y="103377"/>
                </a:lnTo>
                <a:lnTo>
                  <a:pt x="53848" y="124587"/>
                </a:lnTo>
                <a:lnTo>
                  <a:pt x="51815" y="129159"/>
                </a:lnTo>
                <a:lnTo>
                  <a:pt x="47116" y="129159"/>
                </a:lnTo>
                <a:lnTo>
                  <a:pt x="45212" y="124587"/>
                </a:lnTo>
                <a:lnTo>
                  <a:pt x="45212" y="103377"/>
                </a:lnTo>
                <a:lnTo>
                  <a:pt x="41021" y="102235"/>
                </a:lnTo>
                <a:lnTo>
                  <a:pt x="38100" y="98171"/>
                </a:lnTo>
                <a:lnTo>
                  <a:pt x="38100" y="32765"/>
                </a:lnTo>
                <a:lnTo>
                  <a:pt x="28853" y="35094"/>
                </a:lnTo>
                <a:lnTo>
                  <a:pt x="17253" y="41784"/>
                </a:lnTo>
                <a:lnTo>
                  <a:pt x="8122" y="51777"/>
                </a:lnTo>
                <a:lnTo>
                  <a:pt x="2144" y="64340"/>
                </a:lnTo>
                <a:lnTo>
                  <a:pt x="0" y="78739"/>
                </a:lnTo>
                <a:lnTo>
                  <a:pt x="0" y="153924"/>
                </a:lnTo>
                <a:lnTo>
                  <a:pt x="2169" y="168398"/>
                </a:lnTo>
                <a:lnTo>
                  <a:pt x="8309" y="181139"/>
                </a:lnTo>
                <a:lnTo>
                  <a:pt x="17695" y="191190"/>
                </a:lnTo>
                <a:lnTo>
                  <a:pt x="29603" y="197783"/>
                </a:lnTo>
                <a:lnTo>
                  <a:pt x="43307" y="200151"/>
                </a:lnTo>
                <a:lnTo>
                  <a:pt x="55245" y="200151"/>
                </a:lnTo>
                <a:close/>
              </a:path>
            </a:pathLst>
          </a:custGeom>
          <a:solidFill>
            <a:srgbClr val="FFFFFF"/>
          </a:solidFill>
        </p:spPr>
        <p:txBody>
          <a:bodyPr wrap="square" lIns="0" tIns="0" rIns="0" bIns="0" rtlCol="0">
            <a:noAutofit/>
          </a:bodyPr>
          <a:lstStyle/>
          <a:p>
            <a:endParaRPr sz="2400"/>
          </a:p>
        </p:txBody>
      </p:sp>
      <p:sp>
        <p:nvSpPr>
          <p:cNvPr id="41" name="object 41"/>
          <p:cNvSpPr/>
          <p:nvPr/>
        </p:nvSpPr>
        <p:spPr>
          <a:xfrm>
            <a:off x="5143501" y="3187700"/>
            <a:ext cx="215900" cy="228600"/>
          </a:xfrm>
          <a:custGeom>
            <a:avLst/>
            <a:gdLst/>
            <a:ahLst/>
            <a:cxnLst/>
            <a:rect l="l" t="t" r="r" b="b"/>
            <a:pathLst>
              <a:path w="161925" h="171450">
                <a:moveTo>
                  <a:pt x="29590" y="82931"/>
                </a:moveTo>
                <a:lnTo>
                  <a:pt x="35813" y="82931"/>
                </a:lnTo>
                <a:lnTo>
                  <a:pt x="35940" y="64769"/>
                </a:lnTo>
                <a:lnTo>
                  <a:pt x="33020" y="62737"/>
                </a:lnTo>
                <a:lnTo>
                  <a:pt x="33020" y="60070"/>
                </a:lnTo>
                <a:lnTo>
                  <a:pt x="66548" y="24511"/>
                </a:lnTo>
                <a:lnTo>
                  <a:pt x="38988" y="45338"/>
                </a:lnTo>
                <a:lnTo>
                  <a:pt x="38226" y="45974"/>
                </a:lnTo>
                <a:lnTo>
                  <a:pt x="35305" y="44068"/>
                </a:lnTo>
                <a:lnTo>
                  <a:pt x="35305" y="41401"/>
                </a:lnTo>
                <a:lnTo>
                  <a:pt x="35813" y="11811"/>
                </a:lnTo>
                <a:lnTo>
                  <a:pt x="29590" y="11811"/>
                </a:lnTo>
                <a:lnTo>
                  <a:pt x="24637" y="17144"/>
                </a:lnTo>
                <a:lnTo>
                  <a:pt x="24637" y="77597"/>
                </a:lnTo>
                <a:lnTo>
                  <a:pt x="29590" y="82931"/>
                </a:lnTo>
                <a:close/>
              </a:path>
              <a:path w="161925" h="171450">
                <a:moveTo>
                  <a:pt x="132207" y="86868"/>
                </a:moveTo>
                <a:lnTo>
                  <a:pt x="26415" y="86868"/>
                </a:lnTo>
                <a:lnTo>
                  <a:pt x="20827" y="81025"/>
                </a:lnTo>
                <a:lnTo>
                  <a:pt x="20065" y="94868"/>
                </a:lnTo>
                <a:lnTo>
                  <a:pt x="132079" y="94868"/>
                </a:lnTo>
                <a:lnTo>
                  <a:pt x="132207" y="86868"/>
                </a:lnTo>
                <a:close/>
              </a:path>
              <a:path w="161925" h="171450">
                <a:moveTo>
                  <a:pt x="20065" y="94868"/>
                </a:moveTo>
                <a:lnTo>
                  <a:pt x="20827" y="81025"/>
                </a:lnTo>
                <a:lnTo>
                  <a:pt x="20827" y="13843"/>
                </a:lnTo>
                <a:lnTo>
                  <a:pt x="26415" y="7874"/>
                </a:lnTo>
                <a:lnTo>
                  <a:pt x="132207" y="7874"/>
                </a:lnTo>
                <a:lnTo>
                  <a:pt x="137795" y="13843"/>
                </a:lnTo>
                <a:lnTo>
                  <a:pt x="137795" y="81025"/>
                </a:lnTo>
                <a:lnTo>
                  <a:pt x="132207" y="86868"/>
                </a:lnTo>
                <a:lnTo>
                  <a:pt x="132079" y="94868"/>
                </a:lnTo>
                <a:lnTo>
                  <a:pt x="140335" y="94868"/>
                </a:lnTo>
                <a:lnTo>
                  <a:pt x="147065" y="87756"/>
                </a:lnTo>
                <a:lnTo>
                  <a:pt x="147065" y="7112"/>
                </a:lnTo>
                <a:lnTo>
                  <a:pt x="140335" y="0"/>
                </a:lnTo>
                <a:lnTo>
                  <a:pt x="20065" y="0"/>
                </a:lnTo>
                <a:lnTo>
                  <a:pt x="13462" y="7112"/>
                </a:lnTo>
                <a:lnTo>
                  <a:pt x="13462" y="87756"/>
                </a:lnTo>
                <a:lnTo>
                  <a:pt x="20065" y="94868"/>
                </a:lnTo>
                <a:close/>
              </a:path>
              <a:path w="161925" h="171450">
                <a:moveTo>
                  <a:pt x="0" y="166750"/>
                </a:moveTo>
                <a:lnTo>
                  <a:pt x="0" y="171450"/>
                </a:lnTo>
                <a:lnTo>
                  <a:pt x="161925" y="171450"/>
                </a:lnTo>
                <a:lnTo>
                  <a:pt x="161925" y="166750"/>
                </a:lnTo>
                <a:lnTo>
                  <a:pt x="0" y="166750"/>
                </a:lnTo>
                <a:close/>
              </a:path>
              <a:path w="161925" h="171450">
                <a:moveTo>
                  <a:pt x="142366" y="110489"/>
                </a:moveTo>
                <a:lnTo>
                  <a:pt x="19558" y="110489"/>
                </a:lnTo>
                <a:lnTo>
                  <a:pt x="67690" y="149606"/>
                </a:lnTo>
                <a:lnTo>
                  <a:pt x="69976" y="147193"/>
                </a:lnTo>
                <a:lnTo>
                  <a:pt x="93345" y="147193"/>
                </a:lnTo>
                <a:lnTo>
                  <a:pt x="95630" y="149606"/>
                </a:lnTo>
                <a:lnTo>
                  <a:pt x="95630" y="155448"/>
                </a:lnTo>
                <a:lnTo>
                  <a:pt x="93345" y="157861"/>
                </a:lnTo>
                <a:lnTo>
                  <a:pt x="69976" y="157861"/>
                </a:lnTo>
                <a:lnTo>
                  <a:pt x="161925" y="162941"/>
                </a:lnTo>
                <a:lnTo>
                  <a:pt x="144017" y="98806"/>
                </a:lnTo>
                <a:lnTo>
                  <a:pt x="141477" y="107568"/>
                </a:lnTo>
                <a:lnTo>
                  <a:pt x="142366" y="110489"/>
                </a:lnTo>
                <a:close/>
              </a:path>
              <a:path w="161925" h="171450">
                <a:moveTo>
                  <a:pt x="67690" y="152526"/>
                </a:moveTo>
                <a:lnTo>
                  <a:pt x="67690" y="149606"/>
                </a:lnTo>
                <a:lnTo>
                  <a:pt x="19558" y="110489"/>
                </a:lnTo>
                <a:lnTo>
                  <a:pt x="20447" y="107568"/>
                </a:lnTo>
                <a:lnTo>
                  <a:pt x="141477" y="107568"/>
                </a:lnTo>
                <a:lnTo>
                  <a:pt x="144017" y="98806"/>
                </a:lnTo>
                <a:lnTo>
                  <a:pt x="17907" y="98806"/>
                </a:lnTo>
                <a:lnTo>
                  <a:pt x="0" y="162941"/>
                </a:lnTo>
                <a:lnTo>
                  <a:pt x="161925" y="162941"/>
                </a:lnTo>
                <a:lnTo>
                  <a:pt x="69976" y="157861"/>
                </a:lnTo>
                <a:lnTo>
                  <a:pt x="67690" y="155448"/>
                </a:lnTo>
                <a:lnTo>
                  <a:pt x="67690" y="152526"/>
                </a:lnTo>
                <a:close/>
              </a:path>
              <a:path w="161925" h="171450">
                <a:moveTo>
                  <a:pt x="35305" y="41401"/>
                </a:moveTo>
                <a:lnTo>
                  <a:pt x="55625" y="19812"/>
                </a:lnTo>
                <a:lnTo>
                  <a:pt x="56896" y="19304"/>
                </a:lnTo>
                <a:lnTo>
                  <a:pt x="59309" y="21081"/>
                </a:lnTo>
                <a:lnTo>
                  <a:pt x="59309" y="23749"/>
                </a:lnTo>
                <a:lnTo>
                  <a:pt x="38988" y="45338"/>
                </a:lnTo>
                <a:lnTo>
                  <a:pt x="66548" y="24511"/>
                </a:lnTo>
                <a:lnTo>
                  <a:pt x="67817" y="23875"/>
                </a:lnTo>
                <a:lnTo>
                  <a:pt x="70230" y="25781"/>
                </a:lnTo>
                <a:lnTo>
                  <a:pt x="70230" y="28448"/>
                </a:lnTo>
                <a:lnTo>
                  <a:pt x="36702" y="64007"/>
                </a:lnTo>
                <a:lnTo>
                  <a:pt x="35940" y="64769"/>
                </a:lnTo>
                <a:lnTo>
                  <a:pt x="35813" y="82931"/>
                </a:lnTo>
                <a:lnTo>
                  <a:pt x="128142" y="82931"/>
                </a:lnTo>
                <a:lnTo>
                  <a:pt x="133096" y="77597"/>
                </a:lnTo>
                <a:lnTo>
                  <a:pt x="133096" y="17144"/>
                </a:lnTo>
                <a:lnTo>
                  <a:pt x="128142" y="11811"/>
                </a:lnTo>
                <a:lnTo>
                  <a:pt x="35813" y="11811"/>
                </a:lnTo>
                <a:lnTo>
                  <a:pt x="35305" y="41401"/>
                </a:lnTo>
                <a:close/>
              </a:path>
            </a:pathLst>
          </a:custGeom>
          <a:solidFill>
            <a:srgbClr val="FFFFFF"/>
          </a:solidFill>
        </p:spPr>
        <p:txBody>
          <a:bodyPr wrap="square" lIns="0" tIns="0" rIns="0" bIns="0" rtlCol="0">
            <a:noAutofit/>
          </a:bodyPr>
          <a:lstStyle/>
          <a:p>
            <a:endParaRPr sz="2400"/>
          </a:p>
        </p:txBody>
      </p:sp>
      <p:sp>
        <p:nvSpPr>
          <p:cNvPr id="42" name="object 42"/>
          <p:cNvSpPr/>
          <p:nvPr/>
        </p:nvSpPr>
        <p:spPr>
          <a:xfrm>
            <a:off x="6172201" y="1701800"/>
            <a:ext cx="176105" cy="203200"/>
          </a:xfrm>
          <a:custGeom>
            <a:avLst/>
            <a:gdLst/>
            <a:ahLst/>
            <a:cxnLst/>
            <a:rect l="l" t="t" r="r" b="b"/>
            <a:pathLst>
              <a:path w="132079" h="152400">
                <a:moveTo>
                  <a:pt x="130555" y="27304"/>
                </a:moveTo>
                <a:lnTo>
                  <a:pt x="105917" y="0"/>
                </a:lnTo>
                <a:lnTo>
                  <a:pt x="105917" y="27304"/>
                </a:lnTo>
                <a:lnTo>
                  <a:pt x="130555" y="27304"/>
                </a:lnTo>
                <a:close/>
              </a:path>
              <a:path w="132079" h="152400">
                <a:moveTo>
                  <a:pt x="111378" y="118490"/>
                </a:moveTo>
                <a:lnTo>
                  <a:pt x="111378" y="115315"/>
                </a:lnTo>
                <a:lnTo>
                  <a:pt x="108712" y="114173"/>
                </a:lnTo>
                <a:lnTo>
                  <a:pt x="42037" y="114173"/>
                </a:lnTo>
                <a:lnTo>
                  <a:pt x="40894" y="116839"/>
                </a:lnTo>
                <a:lnTo>
                  <a:pt x="40894" y="120014"/>
                </a:lnTo>
                <a:lnTo>
                  <a:pt x="43561" y="121158"/>
                </a:lnTo>
                <a:lnTo>
                  <a:pt x="110236" y="121158"/>
                </a:lnTo>
                <a:lnTo>
                  <a:pt x="111378" y="118490"/>
                </a:lnTo>
                <a:close/>
              </a:path>
              <a:path w="132079" h="152400">
                <a:moveTo>
                  <a:pt x="131825" y="152400"/>
                </a:moveTo>
                <a:lnTo>
                  <a:pt x="131825" y="104012"/>
                </a:lnTo>
                <a:lnTo>
                  <a:pt x="117855" y="104012"/>
                </a:lnTo>
                <a:lnTo>
                  <a:pt x="117855" y="139064"/>
                </a:lnTo>
                <a:lnTo>
                  <a:pt x="33527" y="139064"/>
                </a:lnTo>
                <a:lnTo>
                  <a:pt x="33527" y="104012"/>
                </a:lnTo>
                <a:lnTo>
                  <a:pt x="19430" y="104012"/>
                </a:lnTo>
                <a:lnTo>
                  <a:pt x="19430" y="152400"/>
                </a:lnTo>
                <a:lnTo>
                  <a:pt x="131825" y="152400"/>
                </a:lnTo>
                <a:close/>
              </a:path>
              <a:path w="132079" h="152400">
                <a:moveTo>
                  <a:pt x="111505" y="130301"/>
                </a:moveTo>
                <a:lnTo>
                  <a:pt x="111505" y="127253"/>
                </a:lnTo>
                <a:lnTo>
                  <a:pt x="108712" y="125984"/>
                </a:lnTo>
                <a:lnTo>
                  <a:pt x="42163" y="125984"/>
                </a:lnTo>
                <a:lnTo>
                  <a:pt x="40894" y="128777"/>
                </a:lnTo>
                <a:lnTo>
                  <a:pt x="40894" y="131825"/>
                </a:lnTo>
                <a:lnTo>
                  <a:pt x="43687" y="133096"/>
                </a:lnTo>
                <a:lnTo>
                  <a:pt x="110236" y="133096"/>
                </a:lnTo>
                <a:lnTo>
                  <a:pt x="111505" y="130301"/>
                </a:lnTo>
                <a:close/>
              </a:path>
              <a:path w="132079" h="152400">
                <a:moveTo>
                  <a:pt x="111505" y="106552"/>
                </a:moveTo>
                <a:lnTo>
                  <a:pt x="111505" y="103504"/>
                </a:lnTo>
                <a:lnTo>
                  <a:pt x="108712" y="102235"/>
                </a:lnTo>
                <a:lnTo>
                  <a:pt x="42163" y="102235"/>
                </a:lnTo>
                <a:lnTo>
                  <a:pt x="40894" y="105028"/>
                </a:lnTo>
                <a:lnTo>
                  <a:pt x="40894" y="108076"/>
                </a:lnTo>
                <a:lnTo>
                  <a:pt x="43687" y="109347"/>
                </a:lnTo>
                <a:lnTo>
                  <a:pt x="110236" y="109347"/>
                </a:lnTo>
                <a:lnTo>
                  <a:pt x="111505" y="106552"/>
                </a:lnTo>
                <a:close/>
              </a:path>
              <a:path w="132079" h="152400">
                <a:moveTo>
                  <a:pt x="130683" y="73151"/>
                </a:moveTo>
                <a:lnTo>
                  <a:pt x="122682" y="73151"/>
                </a:lnTo>
                <a:lnTo>
                  <a:pt x="121030" y="69469"/>
                </a:lnTo>
                <a:lnTo>
                  <a:pt x="121030" y="60705"/>
                </a:lnTo>
                <a:lnTo>
                  <a:pt x="15239" y="97282"/>
                </a:lnTo>
                <a:lnTo>
                  <a:pt x="136525" y="97282"/>
                </a:lnTo>
                <a:lnTo>
                  <a:pt x="134365" y="62737"/>
                </a:lnTo>
                <a:lnTo>
                  <a:pt x="134365" y="71500"/>
                </a:lnTo>
                <a:lnTo>
                  <a:pt x="130683" y="73151"/>
                </a:lnTo>
                <a:close/>
              </a:path>
              <a:path w="132079" h="152400">
                <a:moveTo>
                  <a:pt x="0" y="53466"/>
                </a:moveTo>
                <a:lnTo>
                  <a:pt x="0" y="132461"/>
                </a:lnTo>
                <a:lnTo>
                  <a:pt x="5587" y="139319"/>
                </a:lnTo>
                <a:lnTo>
                  <a:pt x="15239" y="139319"/>
                </a:lnTo>
                <a:lnTo>
                  <a:pt x="15239" y="97282"/>
                </a:lnTo>
                <a:lnTo>
                  <a:pt x="121030" y="60705"/>
                </a:lnTo>
                <a:lnTo>
                  <a:pt x="124713" y="59054"/>
                </a:lnTo>
                <a:lnTo>
                  <a:pt x="132714" y="59054"/>
                </a:lnTo>
                <a:lnTo>
                  <a:pt x="134365" y="62737"/>
                </a:lnTo>
                <a:lnTo>
                  <a:pt x="136525" y="97282"/>
                </a:lnTo>
                <a:lnTo>
                  <a:pt x="136525" y="139319"/>
                </a:lnTo>
                <a:lnTo>
                  <a:pt x="146812" y="139319"/>
                </a:lnTo>
                <a:lnTo>
                  <a:pt x="152400" y="132461"/>
                </a:lnTo>
                <a:lnTo>
                  <a:pt x="152400" y="53466"/>
                </a:lnTo>
                <a:lnTo>
                  <a:pt x="146812" y="46609"/>
                </a:lnTo>
                <a:lnTo>
                  <a:pt x="5587" y="46609"/>
                </a:lnTo>
                <a:lnTo>
                  <a:pt x="0" y="53466"/>
                </a:lnTo>
                <a:close/>
              </a:path>
              <a:path w="132079" h="152400">
                <a:moveTo>
                  <a:pt x="117983" y="30987"/>
                </a:moveTo>
                <a:lnTo>
                  <a:pt x="117983" y="42163"/>
                </a:lnTo>
                <a:lnTo>
                  <a:pt x="132079" y="42163"/>
                </a:lnTo>
                <a:lnTo>
                  <a:pt x="132079" y="30987"/>
                </a:lnTo>
                <a:lnTo>
                  <a:pt x="117983" y="30987"/>
                </a:lnTo>
                <a:close/>
              </a:path>
              <a:path w="132079" h="152400">
                <a:moveTo>
                  <a:pt x="19558" y="42163"/>
                </a:moveTo>
                <a:lnTo>
                  <a:pt x="33654" y="42163"/>
                </a:lnTo>
                <a:lnTo>
                  <a:pt x="33654" y="11684"/>
                </a:lnTo>
                <a:lnTo>
                  <a:pt x="101600" y="11684"/>
                </a:lnTo>
                <a:lnTo>
                  <a:pt x="101600" y="0"/>
                </a:lnTo>
                <a:lnTo>
                  <a:pt x="19558" y="0"/>
                </a:lnTo>
                <a:lnTo>
                  <a:pt x="19558" y="42163"/>
                </a:lnTo>
                <a:close/>
              </a:path>
            </a:pathLst>
          </a:custGeom>
          <a:solidFill>
            <a:srgbClr val="FFFFFF"/>
          </a:solidFill>
        </p:spPr>
        <p:txBody>
          <a:bodyPr wrap="square" lIns="0" tIns="0" rIns="0" bIns="0" rtlCol="0">
            <a:noAutofit/>
          </a:bodyPr>
          <a:lstStyle/>
          <a:p>
            <a:endParaRPr sz="2400"/>
          </a:p>
        </p:txBody>
      </p:sp>
      <p:sp>
        <p:nvSpPr>
          <p:cNvPr id="43" name="object 43"/>
          <p:cNvSpPr/>
          <p:nvPr/>
        </p:nvSpPr>
        <p:spPr>
          <a:xfrm>
            <a:off x="5650823" y="1993900"/>
            <a:ext cx="229108" cy="228600"/>
          </a:xfrm>
          <a:custGeom>
            <a:avLst/>
            <a:gdLst/>
            <a:ahLst/>
            <a:cxnLst/>
            <a:rect l="l" t="t" r="r" b="b"/>
            <a:pathLst>
              <a:path w="171831" h="171450">
                <a:moveTo>
                  <a:pt x="38100" y="10795"/>
                </a:moveTo>
                <a:lnTo>
                  <a:pt x="25273" y="56007"/>
                </a:lnTo>
                <a:lnTo>
                  <a:pt x="62737" y="65532"/>
                </a:lnTo>
                <a:lnTo>
                  <a:pt x="75437" y="20320"/>
                </a:lnTo>
                <a:lnTo>
                  <a:pt x="38100" y="10795"/>
                </a:lnTo>
                <a:close/>
              </a:path>
              <a:path w="171831" h="171450">
                <a:moveTo>
                  <a:pt x="1650" y="56007"/>
                </a:moveTo>
                <a:lnTo>
                  <a:pt x="4445" y="56769"/>
                </a:lnTo>
                <a:lnTo>
                  <a:pt x="14097" y="59182"/>
                </a:lnTo>
                <a:lnTo>
                  <a:pt x="16891" y="59944"/>
                </a:lnTo>
                <a:lnTo>
                  <a:pt x="19812" y="58292"/>
                </a:lnTo>
                <a:lnTo>
                  <a:pt x="20574" y="55752"/>
                </a:lnTo>
                <a:lnTo>
                  <a:pt x="33782" y="8762"/>
                </a:lnTo>
                <a:lnTo>
                  <a:pt x="34544" y="6096"/>
                </a:lnTo>
                <a:lnTo>
                  <a:pt x="32766" y="3301"/>
                </a:lnTo>
                <a:lnTo>
                  <a:pt x="29972" y="2666"/>
                </a:lnTo>
                <a:lnTo>
                  <a:pt x="20320" y="126"/>
                </a:lnTo>
                <a:lnTo>
                  <a:pt x="18287" y="0"/>
                </a:lnTo>
                <a:lnTo>
                  <a:pt x="16256" y="253"/>
                </a:lnTo>
                <a:lnTo>
                  <a:pt x="13970" y="3683"/>
                </a:lnTo>
                <a:lnTo>
                  <a:pt x="635" y="50673"/>
                </a:lnTo>
                <a:lnTo>
                  <a:pt x="0" y="53339"/>
                </a:lnTo>
                <a:lnTo>
                  <a:pt x="1650" y="56007"/>
                </a:lnTo>
                <a:close/>
              </a:path>
              <a:path w="171831" h="171450">
                <a:moveTo>
                  <a:pt x="82804" y="80899"/>
                </a:moveTo>
                <a:lnTo>
                  <a:pt x="82423" y="109347"/>
                </a:lnTo>
                <a:lnTo>
                  <a:pt x="84074" y="171450"/>
                </a:lnTo>
                <a:lnTo>
                  <a:pt x="84962" y="82930"/>
                </a:lnTo>
                <a:lnTo>
                  <a:pt x="82804" y="80899"/>
                </a:lnTo>
                <a:close/>
              </a:path>
              <a:path w="171831" h="171450">
                <a:moveTo>
                  <a:pt x="81787" y="93090"/>
                </a:moveTo>
                <a:lnTo>
                  <a:pt x="69596" y="93090"/>
                </a:lnTo>
                <a:lnTo>
                  <a:pt x="69596" y="105917"/>
                </a:lnTo>
                <a:lnTo>
                  <a:pt x="32004" y="150875"/>
                </a:lnTo>
                <a:lnTo>
                  <a:pt x="38481" y="156083"/>
                </a:lnTo>
                <a:lnTo>
                  <a:pt x="81787" y="109600"/>
                </a:lnTo>
                <a:lnTo>
                  <a:pt x="82423" y="109347"/>
                </a:lnTo>
                <a:lnTo>
                  <a:pt x="82804" y="80899"/>
                </a:lnTo>
                <a:lnTo>
                  <a:pt x="82804" y="75691"/>
                </a:lnTo>
                <a:lnTo>
                  <a:pt x="84962" y="73533"/>
                </a:lnTo>
                <a:lnTo>
                  <a:pt x="90550" y="73533"/>
                </a:lnTo>
                <a:lnTo>
                  <a:pt x="92710" y="75691"/>
                </a:lnTo>
                <a:lnTo>
                  <a:pt x="92710" y="80899"/>
                </a:lnTo>
                <a:lnTo>
                  <a:pt x="90550" y="82930"/>
                </a:lnTo>
                <a:lnTo>
                  <a:pt x="84962" y="82930"/>
                </a:lnTo>
                <a:lnTo>
                  <a:pt x="84074" y="171450"/>
                </a:lnTo>
                <a:lnTo>
                  <a:pt x="92583" y="171450"/>
                </a:lnTo>
                <a:lnTo>
                  <a:pt x="94234" y="111251"/>
                </a:lnTo>
                <a:lnTo>
                  <a:pt x="136017" y="156083"/>
                </a:lnTo>
                <a:lnTo>
                  <a:pt x="142494" y="150875"/>
                </a:lnTo>
                <a:lnTo>
                  <a:pt x="106553" y="107823"/>
                </a:lnTo>
                <a:lnTo>
                  <a:pt x="106553" y="93090"/>
                </a:lnTo>
                <a:lnTo>
                  <a:pt x="94361" y="93090"/>
                </a:lnTo>
                <a:lnTo>
                  <a:pt x="94361" y="86360"/>
                </a:lnTo>
                <a:lnTo>
                  <a:pt x="99568" y="86360"/>
                </a:lnTo>
                <a:lnTo>
                  <a:pt x="103759" y="83312"/>
                </a:lnTo>
                <a:lnTo>
                  <a:pt x="103759" y="71500"/>
                </a:lnTo>
                <a:lnTo>
                  <a:pt x="71500" y="67183"/>
                </a:lnTo>
                <a:lnTo>
                  <a:pt x="71500" y="83438"/>
                </a:lnTo>
                <a:lnTo>
                  <a:pt x="75819" y="86487"/>
                </a:lnTo>
                <a:lnTo>
                  <a:pt x="81787" y="86487"/>
                </a:lnTo>
                <a:lnTo>
                  <a:pt x="81787" y="93090"/>
                </a:lnTo>
                <a:close/>
              </a:path>
              <a:path w="171831" h="171450">
                <a:moveTo>
                  <a:pt x="166878" y="52450"/>
                </a:moveTo>
                <a:lnTo>
                  <a:pt x="165227" y="52704"/>
                </a:lnTo>
                <a:lnTo>
                  <a:pt x="163322" y="55372"/>
                </a:lnTo>
                <a:lnTo>
                  <a:pt x="157225" y="76962"/>
                </a:lnTo>
                <a:lnTo>
                  <a:pt x="157987" y="81279"/>
                </a:lnTo>
                <a:lnTo>
                  <a:pt x="162813" y="82550"/>
                </a:lnTo>
                <a:lnTo>
                  <a:pt x="165735" y="79121"/>
                </a:lnTo>
                <a:lnTo>
                  <a:pt x="171831" y="57530"/>
                </a:lnTo>
                <a:lnTo>
                  <a:pt x="171069" y="53212"/>
                </a:lnTo>
                <a:lnTo>
                  <a:pt x="166878" y="52450"/>
                </a:lnTo>
                <a:close/>
              </a:path>
              <a:path w="171831" h="171450">
                <a:moveTo>
                  <a:pt x="134620" y="49529"/>
                </a:moveTo>
                <a:lnTo>
                  <a:pt x="129286" y="68325"/>
                </a:lnTo>
                <a:lnTo>
                  <a:pt x="153162" y="74422"/>
                </a:lnTo>
                <a:lnTo>
                  <a:pt x="158369" y="55625"/>
                </a:lnTo>
                <a:lnTo>
                  <a:pt x="134620" y="49529"/>
                </a:lnTo>
                <a:close/>
              </a:path>
              <a:path w="171831" h="171450">
                <a:moveTo>
                  <a:pt x="79375" y="29337"/>
                </a:moveTo>
                <a:lnTo>
                  <a:pt x="70866" y="59562"/>
                </a:lnTo>
                <a:lnTo>
                  <a:pt x="123190" y="72898"/>
                </a:lnTo>
                <a:lnTo>
                  <a:pt x="131699" y="42672"/>
                </a:lnTo>
                <a:lnTo>
                  <a:pt x="79375" y="29337"/>
                </a:lnTo>
                <a:close/>
              </a:path>
            </a:pathLst>
          </a:custGeom>
          <a:solidFill>
            <a:srgbClr val="FFFFFF"/>
          </a:solidFill>
        </p:spPr>
        <p:txBody>
          <a:bodyPr wrap="square" lIns="0" tIns="0" rIns="0" bIns="0" rtlCol="0">
            <a:noAutofit/>
          </a:bodyPr>
          <a:lstStyle/>
          <a:p>
            <a:endParaRPr sz="2400"/>
          </a:p>
        </p:txBody>
      </p:sp>
      <p:sp>
        <p:nvSpPr>
          <p:cNvPr id="44" name="object 44"/>
          <p:cNvSpPr/>
          <p:nvPr/>
        </p:nvSpPr>
        <p:spPr>
          <a:xfrm>
            <a:off x="7200900" y="2374900"/>
            <a:ext cx="203200" cy="228600"/>
          </a:xfrm>
          <a:custGeom>
            <a:avLst/>
            <a:gdLst/>
            <a:ahLst/>
            <a:cxnLst/>
            <a:rect l="l" t="t" r="r" b="b"/>
            <a:pathLst>
              <a:path w="152400" h="171450">
                <a:moveTo>
                  <a:pt x="108965" y="15875"/>
                </a:moveTo>
                <a:lnTo>
                  <a:pt x="108965" y="58420"/>
                </a:lnTo>
                <a:lnTo>
                  <a:pt x="122682" y="58420"/>
                </a:lnTo>
                <a:lnTo>
                  <a:pt x="122682" y="5207"/>
                </a:lnTo>
                <a:lnTo>
                  <a:pt x="117221" y="0"/>
                </a:lnTo>
                <a:lnTo>
                  <a:pt x="12191" y="0"/>
                </a:lnTo>
                <a:lnTo>
                  <a:pt x="46354" y="6858"/>
                </a:lnTo>
                <a:lnTo>
                  <a:pt x="77215" y="6858"/>
                </a:lnTo>
                <a:lnTo>
                  <a:pt x="76326" y="9905"/>
                </a:lnTo>
                <a:lnTo>
                  <a:pt x="45465" y="9905"/>
                </a:lnTo>
                <a:lnTo>
                  <a:pt x="13588" y="15875"/>
                </a:lnTo>
                <a:lnTo>
                  <a:pt x="108965" y="15875"/>
                </a:lnTo>
                <a:close/>
              </a:path>
              <a:path w="152400" h="171450">
                <a:moveTo>
                  <a:pt x="143890" y="74040"/>
                </a:moveTo>
                <a:lnTo>
                  <a:pt x="143890" y="155448"/>
                </a:lnTo>
                <a:lnTo>
                  <a:pt x="129159" y="161798"/>
                </a:lnTo>
                <a:lnTo>
                  <a:pt x="144525" y="171450"/>
                </a:lnTo>
                <a:lnTo>
                  <a:pt x="148844" y="171450"/>
                </a:lnTo>
                <a:lnTo>
                  <a:pt x="152400" y="168148"/>
                </a:lnTo>
                <a:lnTo>
                  <a:pt x="152400" y="64897"/>
                </a:lnTo>
                <a:lnTo>
                  <a:pt x="148844" y="61595"/>
                </a:lnTo>
                <a:lnTo>
                  <a:pt x="144525" y="61595"/>
                </a:lnTo>
                <a:lnTo>
                  <a:pt x="128524" y="66675"/>
                </a:lnTo>
                <a:lnTo>
                  <a:pt x="127635" y="69723"/>
                </a:lnTo>
                <a:lnTo>
                  <a:pt x="113284" y="69723"/>
                </a:lnTo>
                <a:lnTo>
                  <a:pt x="97916" y="74040"/>
                </a:lnTo>
                <a:lnTo>
                  <a:pt x="143890" y="74040"/>
                </a:lnTo>
                <a:close/>
              </a:path>
              <a:path w="152400" h="171450">
                <a:moveTo>
                  <a:pt x="89408" y="164083"/>
                </a:moveTo>
                <a:lnTo>
                  <a:pt x="89408" y="168148"/>
                </a:lnTo>
                <a:lnTo>
                  <a:pt x="92963" y="171450"/>
                </a:lnTo>
                <a:lnTo>
                  <a:pt x="144525" y="171450"/>
                </a:lnTo>
                <a:lnTo>
                  <a:pt x="129159" y="161798"/>
                </a:lnTo>
                <a:lnTo>
                  <a:pt x="127126" y="164973"/>
                </a:lnTo>
                <a:lnTo>
                  <a:pt x="116712" y="164973"/>
                </a:lnTo>
                <a:lnTo>
                  <a:pt x="114680" y="164083"/>
                </a:lnTo>
                <a:lnTo>
                  <a:pt x="116712" y="160908"/>
                </a:lnTo>
                <a:lnTo>
                  <a:pt x="127126" y="160908"/>
                </a:lnTo>
                <a:lnTo>
                  <a:pt x="129159" y="161798"/>
                </a:lnTo>
                <a:lnTo>
                  <a:pt x="143890" y="155448"/>
                </a:lnTo>
                <a:lnTo>
                  <a:pt x="97916" y="155448"/>
                </a:lnTo>
                <a:lnTo>
                  <a:pt x="97916" y="74040"/>
                </a:lnTo>
                <a:lnTo>
                  <a:pt x="113284" y="69723"/>
                </a:lnTo>
                <a:lnTo>
                  <a:pt x="114173" y="66675"/>
                </a:lnTo>
                <a:lnTo>
                  <a:pt x="128524" y="66675"/>
                </a:lnTo>
                <a:lnTo>
                  <a:pt x="144525" y="61595"/>
                </a:lnTo>
                <a:lnTo>
                  <a:pt x="92963" y="61595"/>
                </a:lnTo>
                <a:lnTo>
                  <a:pt x="89408" y="64897"/>
                </a:lnTo>
                <a:lnTo>
                  <a:pt x="89408" y="164083"/>
                </a:lnTo>
                <a:close/>
              </a:path>
              <a:path w="152400" h="171450">
                <a:moveTo>
                  <a:pt x="85978" y="164083"/>
                </a:moveTo>
                <a:lnTo>
                  <a:pt x="85978" y="139826"/>
                </a:lnTo>
                <a:lnTo>
                  <a:pt x="13588" y="139826"/>
                </a:lnTo>
                <a:lnTo>
                  <a:pt x="48895" y="153288"/>
                </a:lnTo>
                <a:lnTo>
                  <a:pt x="48895" y="149606"/>
                </a:lnTo>
                <a:lnTo>
                  <a:pt x="52450" y="148081"/>
                </a:lnTo>
                <a:lnTo>
                  <a:pt x="70230" y="148081"/>
                </a:lnTo>
                <a:lnTo>
                  <a:pt x="73787" y="149606"/>
                </a:lnTo>
                <a:lnTo>
                  <a:pt x="73787" y="153288"/>
                </a:lnTo>
                <a:lnTo>
                  <a:pt x="70230" y="154812"/>
                </a:lnTo>
                <a:lnTo>
                  <a:pt x="52450" y="154812"/>
                </a:lnTo>
                <a:lnTo>
                  <a:pt x="12191" y="164083"/>
                </a:lnTo>
                <a:lnTo>
                  <a:pt x="85978" y="164083"/>
                </a:lnTo>
                <a:close/>
              </a:path>
              <a:path w="152400" h="171450">
                <a:moveTo>
                  <a:pt x="5461" y="164083"/>
                </a:moveTo>
                <a:lnTo>
                  <a:pt x="12191" y="164083"/>
                </a:lnTo>
                <a:lnTo>
                  <a:pt x="52450" y="154812"/>
                </a:lnTo>
                <a:lnTo>
                  <a:pt x="48895" y="153288"/>
                </a:lnTo>
                <a:lnTo>
                  <a:pt x="13588" y="139826"/>
                </a:lnTo>
                <a:lnTo>
                  <a:pt x="13588" y="15875"/>
                </a:lnTo>
                <a:lnTo>
                  <a:pt x="45465" y="9905"/>
                </a:lnTo>
                <a:lnTo>
                  <a:pt x="46354" y="6858"/>
                </a:lnTo>
                <a:lnTo>
                  <a:pt x="12191" y="0"/>
                </a:lnTo>
                <a:lnTo>
                  <a:pt x="5461" y="0"/>
                </a:lnTo>
                <a:lnTo>
                  <a:pt x="0" y="5207"/>
                </a:lnTo>
                <a:lnTo>
                  <a:pt x="0" y="159004"/>
                </a:lnTo>
                <a:lnTo>
                  <a:pt x="5461" y="164083"/>
                </a:lnTo>
                <a:close/>
              </a:path>
            </a:pathLst>
          </a:custGeom>
          <a:solidFill>
            <a:srgbClr val="FFFFFF"/>
          </a:solidFill>
        </p:spPr>
        <p:txBody>
          <a:bodyPr wrap="square" lIns="0" tIns="0" rIns="0" bIns="0" rtlCol="0">
            <a:noAutofit/>
          </a:bodyPr>
          <a:lstStyle/>
          <a:p>
            <a:endParaRPr sz="2400"/>
          </a:p>
        </p:txBody>
      </p:sp>
      <p:sp>
        <p:nvSpPr>
          <p:cNvPr id="13" name="object 13"/>
          <p:cNvSpPr txBox="1"/>
          <p:nvPr/>
        </p:nvSpPr>
        <p:spPr>
          <a:xfrm>
            <a:off x="307764" y="266829"/>
            <a:ext cx="6329665" cy="390313"/>
          </a:xfrm>
          <a:prstGeom prst="rect">
            <a:avLst/>
          </a:prstGeom>
        </p:spPr>
        <p:txBody>
          <a:bodyPr wrap="square" lIns="0" tIns="0" rIns="0" bIns="0" rtlCol="0">
            <a:noAutofit/>
          </a:bodyPr>
          <a:lstStyle/>
          <a:p>
            <a:pPr marL="16933">
              <a:lnSpc>
                <a:spcPts val="2967"/>
              </a:lnSpc>
              <a:spcBef>
                <a:spcPts val="148"/>
              </a:spcBef>
            </a:pPr>
            <a:r>
              <a:rPr sz="2800" spc="119" dirty="0">
                <a:solidFill>
                  <a:srgbClr val="1F3863"/>
                </a:solidFill>
                <a:latin typeface="Arial"/>
                <a:cs typeface="Arial"/>
              </a:rPr>
              <a:t>I</a:t>
            </a:r>
            <a:r>
              <a:rPr sz="2800" spc="92" dirty="0">
                <a:solidFill>
                  <a:srgbClr val="1F3863"/>
                </a:solidFill>
                <a:latin typeface="Arial"/>
                <a:cs typeface="Arial"/>
              </a:rPr>
              <a:t>s</a:t>
            </a:r>
            <a:r>
              <a:rPr sz="2800" spc="45" dirty="0">
                <a:solidFill>
                  <a:srgbClr val="1F3863"/>
                </a:solidFill>
                <a:latin typeface="Arial"/>
                <a:cs typeface="Arial"/>
              </a:rPr>
              <a:t>u</a:t>
            </a:r>
            <a:r>
              <a:rPr sz="2800" spc="67" dirty="0">
                <a:solidFill>
                  <a:srgbClr val="1F3863"/>
                </a:solidFill>
                <a:latin typeface="Arial"/>
                <a:cs typeface="Arial"/>
              </a:rPr>
              <a:t>-</a:t>
            </a:r>
            <a:r>
              <a:rPr sz="2800" spc="-19" dirty="0">
                <a:solidFill>
                  <a:srgbClr val="1F3863"/>
                </a:solidFill>
                <a:latin typeface="Arial"/>
                <a:cs typeface="Arial"/>
              </a:rPr>
              <a:t>i</a:t>
            </a:r>
            <a:r>
              <a:rPr sz="2800" dirty="0">
                <a:solidFill>
                  <a:srgbClr val="1F3863"/>
                </a:solidFill>
                <a:latin typeface="Arial"/>
                <a:cs typeface="Arial"/>
              </a:rPr>
              <a:t>su</a:t>
            </a:r>
            <a:r>
              <a:rPr sz="2800" spc="-239" dirty="0">
                <a:solidFill>
                  <a:srgbClr val="1F3863"/>
                </a:solidFill>
                <a:latin typeface="Arial"/>
                <a:cs typeface="Arial"/>
              </a:rPr>
              <a:t> </a:t>
            </a:r>
            <a:r>
              <a:rPr sz="2800" spc="100" dirty="0">
                <a:solidFill>
                  <a:srgbClr val="1F3863"/>
                </a:solidFill>
                <a:latin typeface="Arial"/>
                <a:cs typeface="Arial"/>
              </a:rPr>
              <a:t>y</a:t>
            </a:r>
            <a:r>
              <a:rPr sz="2800" spc="139" dirty="0">
                <a:solidFill>
                  <a:srgbClr val="1F3863"/>
                </a:solidFill>
                <a:latin typeface="Arial"/>
                <a:cs typeface="Arial"/>
              </a:rPr>
              <a:t>a</a:t>
            </a:r>
            <a:r>
              <a:rPr sz="2800" spc="39" dirty="0">
                <a:solidFill>
                  <a:srgbClr val="1F3863"/>
                </a:solidFill>
                <a:latin typeface="Arial"/>
                <a:cs typeface="Arial"/>
              </a:rPr>
              <a:t>n</a:t>
            </a:r>
            <a:r>
              <a:rPr sz="2800" dirty="0">
                <a:solidFill>
                  <a:srgbClr val="1F3863"/>
                </a:solidFill>
                <a:latin typeface="Arial"/>
                <a:cs typeface="Arial"/>
              </a:rPr>
              <a:t>g</a:t>
            </a:r>
            <a:r>
              <a:rPr sz="2800" spc="-333" dirty="0">
                <a:solidFill>
                  <a:srgbClr val="1F3863"/>
                </a:solidFill>
                <a:latin typeface="Arial"/>
                <a:cs typeface="Arial"/>
              </a:rPr>
              <a:t> </a:t>
            </a:r>
            <a:r>
              <a:rPr sz="2800" spc="139" dirty="0">
                <a:solidFill>
                  <a:srgbClr val="1F3863"/>
                </a:solidFill>
                <a:latin typeface="Arial"/>
                <a:cs typeface="Arial"/>
              </a:rPr>
              <a:t>d</a:t>
            </a:r>
            <a:r>
              <a:rPr sz="2800" spc="72" dirty="0">
                <a:solidFill>
                  <a:srgbClr val="1F3863"/>
                </a:solidFill>
                <a:latin typeface="Arial"/>
                <a:cs typeface="Arial"/>
              </a:rPr>
              <a:t>i</a:t>
            </a:r>
            <a:r>
              <a:rPr sz="2800" spc="39" dirty="0">
                <a:solidFill>
                  <a:srgbClr val="1F3863"/>
                </a:solidFill>
                <a:latin typeface="Arial"/>
                <a:cs typeface="Arial"/>
              </a:rPr>
              <a:t>hada</a:t>
            </a:r>
            <a:r>
              <a:rPr sz="2800" spc="-52" dirty="0">
                <a:solidFill>
                  <a:srgbClr val="1F3863"/>
                </a:solidFill>
                <a:latin typeface="Arial"/>
                <a:cs typeface="Arial"/>
              </a:rPr>
              <a:t>p</a:t>
            </a:r>
            <a:r>
              <a:rPr sz="2800" dirty="0">
                <a:solidFill>
                  <a:srgbClr val="1F3863"/>
                </a:solidFill>
                <a:latin typeface="Arial"/>
                <a:cs typeface="Arial"/>
              </a:rPr>
              <a:t>i</a:t>
            </a:r>
            <a:r>
              <a:rPr sz="2800" spc="-205" dirty="0">
                <a:solidFill>
                  <a:srgbClr val="1F3863"/>
                </a:solidFill>
                <a:latin typeface="Arial"/>
                <a:cs typeface="Arial"/>
              </a:rPr>
              <a:t> </a:t>
            </a:r>
            <a:r>
              <a:rPr sz="2800" spc="139" dirty="0">
                <a:solidFill>
                  <a:srgbClr val="1F3863"/>
                </a:solidFill>
                <a:latin typeface="Arial"/>
                <a:cs typeface="Arial"/>
              </a:rPr>
              <a:t>da</a:t>
            </a:r>
            <a:r>
              <a:rPr sz="2800" spc="-33" dirty="0">
                <a:solidFill>
                  <a:srgbClr val="1F3863"/>
                </a:solidFill>
                <a:latin typeface="Arial"/>
                <a:cs typeface="Arial"/>
              </a:rPr>
              <a:t>r</a:t>
            </a:r>
            <a:r>
              <a:rPr sz="2800" dirty="0">
                <a:solidFill>
                  <a:srgbClr val="1F3863"/>
                </a:solidFill>
                <a:latin typeface="Arial"/>
                <a:cs typeface="Arial"/>
              </a:rPr>
              <a:t>i</a:t>
            </a:r>
            <a:r>
              <a:rPr sz="2800" spc="-299" dirty="0">
                <a:solidFill>
                  <a:srgbClr val="1F3863"/>
                </a:solidFill>
                <a:latin typeface="Arial"/>
                <a:cs typeface="Arial"/>
              </a:rPr>
              <a:t> </a:t>
            </a:r>
            <a:r>
              <a:rPr sz="2800" spc="100" dirty="0">
                <a:solidFill>
                  <a:srgbClr val="1F3863"/>
                </a:solidFill>
                <a:latin typeface="Arial"/>
                <a:cs typeface="Arial"/>
              </a:rPr>
              <a:t>s</a:t>
            </a:r>
            <a:r>
              <a:rPr sz="2800" spc="72" dirty="0">
                <a:solidFill>
                  <a:srgbClr val="1F3863"/>
                </a:solidFill>
                <a:latin typeface="Arial"/>
                <a:cs typeface="Arial"/>
              </a:rPr>
              <a:t>i</a:t>
            </a:r>
            <a:r>
              <a:rPr sz="2800" spc="100" dirty="0">
                <a:solidFill>
                  <a:srgbClr val="1F3863"/>
                </a:solidFill>
                <a:latin typeface="Arial"/>
                <a:cs typeface="Arial"/>
              </a:rPr>
              <a:t>s</a:t>
            </a:r>
            <a:r>
              <a:rPr sz="2800" dirty="0">
                <a:solidFill>
                  <a:srgbClr val="1F3863"/>
                </a:solidFill>
                <a:latin typeface="Arial"/>
                <a:cs typeface="Arial"/>
              </a:rPr>
              <a:t>i</a:t>
            </a:r>
            <a:r>
              <a:rPr sz="2800" spc="-299" dirty="0">
                <a:solidFill>
                  <a:srgbClr val="1F3863"/>
                </a:solidFill>
                <a:latin typeface="Arial"/>
                <a:cs typeface="Arial"/>
              </a:rPr>
              <a:t> </a:t>
            </a:r>
            <a:r>
              <a:rPr sz="2800" spc="125" dirty="0">
                <a:solidFill>
                  <a:srgbClr val="1F3863"/>
                </a:solidFill>
                <a:latin typeface="Arial"/>
                <a:cs typeface="Arial"/>
              </a:rPr>
              <a:t>P</a:t>
            </a:r>
            <a:r>
              <a:rPr sz="2800" spc="139" dirty="0">
                <a:solidFill>
                  <a:srgbClr val="1F3863"/>
                </a:solidFill>
                <a:latin typeface="Arial"/>
                <a:cs typeface="Arial"/>
              </a:rPr>
              <a:t>e</a:t>
            </a:r>
            <a:r>
              <a:rPr sz="2800" spc="39" dirty="0">
                <a:solidFill>
                  <a:srgbClr val="1F3863"/>
                </a:solidFill>
                <a:latin typeface="Arial"/>
                <a:cs typeface="Arial"/>
              </a:rPr>
              <a:t>nga</a:t>
            </a:r>
            <a:r>
              <a:rPr sz="2800" spc="-19" dirty="0">
                <a:solidFill>
                  <a:srgbClr val="1F3863"/>
                </a:solidFill>
                <a:latin typeface="Arial"/>
                <a:cs typeface="Arial"/>
              </a:rPr>
              <a:t>j</a:t>
            </a:r>
            <a:r>
              <a:rPr sz="2800" spc="-52" dirty="0">
                <a:solidFill>
                  <a:srgbClr val="1F3863"/>
                </a:solidFill>
                <a:latin typeface="Arial"/>
                <a:cs typeface="Arial"/>
              </a:rPr>
              <a:t>a</a:t>
            </a:r>
            <a:r>
              <a:rPr sz="2800" dirty="0">
                <a:solidFill>
                  <a:srgbClr val="1F3863"/>
                </a:solidFill>
                <a:latin typeface="Arial"/>
                <a:cs typeface="Arial"/>
              </a:rPr>
              <a:t>r</a:t>
            </a:r>
            <a:endParaRPr sz="2800">
              <a:latin typeface="Arial"/>
              <a:cs typeface="Arial"/>
            </a:endParaRPr>
          </a:p>
        </p:txBody>
      </p:sp>
      <p:sp>
        <p:nvSpPr>
          <p:cNvPr id="12" name="object 12"/>
          <p:cNvSpPr txBox="1"/>
          <p:nvPr/>
        </p:nvSpPr>
        <p:spPr>
          <a:xfrm>
            <a:off x="8545069" y="1163087"/>
            <a:ext cx="3431393" cy="1904068"/>
          </a:xfrm>
          <a:prstGeom prst="rect">
            <a:avLst/>
          </a:prstGeom>
        </p:spPr>
        <p:txBody>
          <a:bodyPr wrap="square" lIns="0" tIns="0" rIns="0" bIns="0" rtlCol="0">
            <a:noAutofit/>
          </a:bodyPr>
          <a:lstStyle/>
          <a:p>
            <a:pPr marL="16933" marR="24923">
              <a:lnSpc>
                <a:spcPts val="1967"/>
              </a:lnSpc>
              <a:spcBef>
                <a:spcPts val="97"/>
              </a:spcBef>
            </a:pPr>
            <a:r>
              <a:rPr sz="2700" spc="-33" baseline="2022" dirty="0">
                <a:latin typeface="Calibri"/>
                <a:cs typeface="Calibri"/>
              </a:rPr>
              <a:t>P</a:t>
            </a:r>
            <a:r>
              <a:rPr sz="2700" baseline="2022" dirty="0">
                <a:latin typeface="Calibri"/>
                <a:cs typeface="Calibri"/>
              </a:rPr>
              <a:t>e</a:t>
            </a:r>
            <a:r>
              <a:rPr sz="2700" spc="-45" baseline="2022" dirty="0">
                <a:latin typeface="Calibri"/>
                <a:cs typeface="Calibri"/>
              </a:rPr>
              <a:t>ngu</a:t>
            </a:r>
            <a:r>
              <a:rPr sz="2700" spc="33" baseline="2022" dirty="0">
                <a:latin typeface="Calibri"/>
                <a:cs typeface="Calibri"/>
              </a:rPr>
              <a:t>a</a:t>
            </a:r>
            <a:r>
              <a:rPr sz="2700" baseline="2022" dirty="0">
                <a:latin typeface="Calibri"/>
                <a:cs typeface="Calibri"/>
              </a:rPr>
              <a:t>t</a:t>
            </a:r>
            <a:r>
              <a:rPr sz="2700" spc="33" baseline="2022" dirty="0">
                <a:latin typeface="Calibri"/>
                <a:cs typeface="Calibri"/>
              </a:rPr>
              <a:t>a</a:t>
            </a:r>
            <a:r>
              <a:rPr sz="2700" baseline="2022" dirty="0">
                <a:latin typeface="Calibri"/>
                <a:cs typeface="Calibri"/>
              </a:rPr>
              <a:t>n</a:t>
            </a:r>
            <a:r>
              <a:rPr sz="2700" spc="39" baseline="2022" dirty="0">
                <a:latin typeface="Calibri"/>
                <a:cs typeface="Calibri"/>
              </a:rPr>
              <a:t> </a:t>
            </a:r>
            <a:r>
              <a:rPr sz="2700" spc="-45" baseline="2022" dirty="0">
                <a:latin typeface="Calibri"/>
                <a:cs typeface="Calibri"/>
              </a:rPr>
              <a:t>d</a:t>
            </a:r>
            <a:r>
              <a:rPr sz="2700" spc="33" baseline="2022" dirty="0">
                <a:latin typeface="Calibri"/>
                <a:cs typeface="Calibri"/>
              </a:rPr>
              <a:t>a</a:t>
            </a:r>
            <a:r>
              <a:rPr sz="2700" spc="-25" baseline="2022" dirty="0">
                <a:latin typeface="Calibri"/>
                <a:cs typeface="Calibri"/>
              </a:rPr>
              <a:t>r</a:t>
            </a:r>
            <a:r>
              <a:rPr sz="2700" baseline="2022" dirty="0">
                <a:latin typeface="Calibri"/>
                <a:cs typeface="Calibri"/>
              </a:rPr>
              <a:t>i</a:t>
            </a:r>
            <a:r>
              <a:rPr sz="2700" spc="79" baseline="2022" dirty="0">
                <a:latin typeface="Calibri"/>
                <a:cs typeface="Calibri"/>
              </a:rPr>
              <a:t> </a:t>
            </a:r>
            <a:r>
              <a:rPr sz="2700" baseline="2022" dirty="0">
                <a:latin typeface="Calibri"/>
                <a:cs typeface="Calibri"/>
              </a:rPr>
              <a:t>s</a:t>
            </a:r>
            <a:r>
              <a:rPr sz="2700" spc="-19" baseline="2022" dirty="0">
                <a:latin typeface="Calibri"/>
                <a:cs typeface="Calibri"/>
              </a:rPr>
              <a:t>i</a:t>
            </a:r>
            <a:r>
              <a:rPr sz="2700" baseline="2022" dirty="0">
                <a:latin typeface="Calibri"/>
                <a:cs typeface="Calibri"/>
              </a:rPr>
              <a:t>si</a:t>
            </a:r>
            <a:r>
              <a:rPr sz="2700" spc="-25" baseline="2022" dirty="0">
                <a:latin typeface="Calibri"/>
                <a:cs typeface="Calibri"/>
              </a:rPr>
              <a:t> </a:t>
            </a:r>
            <a:r>
              <a:rPr sz="2700" spc="-33" baseline="2022" dirty="0">
                <a:latin typeface="Calibri"/>
                <a:cs typeface="Calibri"/>
              </a:rPr>
              <a:t>P</a:t>
            </a:r>
            <a:r>
              <a:rPr sz="2700" baseline="2022" dirty="0">
                <a:latin typeface="Calibri"/>
                <a:cs typeface="Calibri"/>
              </a:rPr>
              <a:t>e</a:t>
            </a:r>
            <a:r>
              <a:rPr sz="2700" spc="-45" baseline="2022" dirty="0">
                <a:latin typeface="Calibri"/>
                <a:cs typeface="Calibri"/>
              </a:rPr>
              <a:t>ng</a:t>
            </a:r>
            <a:r>
              <a:rPr sz="2700" spc="33" baseline="2022" dirty="0">
                <a:latin typeface="Calibri"/>
                <a:cs typeface="Calibri"/>
              </a:rPr>
              <a:t>a</a:t>
            </a:r>
            <a:r>
              <a:rPr sz="2700" spc="-33" baseline="2022" dirty="0">
                <a:latin typeface="Calibri"/>
                <a:cs typeface="Calibri"/>
              </a:rPr>
              <a:t>j</a:t>
            </a:r>
            <a:r>
              <a:rPr sz="2700" spc="33" baseline="2022" dirty="0">
                <a:latin typeface="Calibri"/>
                <a:cs typeface="Calibri"/>
              </a:rPr>
              <a:t>a</a:t>
            </a:r>
            <a:r>
              <a:rPr sz="2700" baseline="2022" dirty="0">
                <a:latin typeface="Calibri"/>
                <a:cs typeface="Calibri"/>
              </a:rPr>
              <a:t>r</a:t>
            </a:r>
            <a:r>
              <a:rPr sz="2700" spc="59" baseline="2022" dirty="0">
                <a:latin typeface="Calibri"/>
                <a:cs typeface="Calibri"/>
              </a:rPr>
              <a:t> </a:t>
            </a:r>
            <a:r>
              <a:rPr sz="2700" spc="-45" baseline="2022" dirty="0">
                <a:latin typeface="Calibri"/>
                <a:cs typeface="Calibri"/>
              </a:rPr>
              <a:t>h</a:t>
            </a:r>
            <a:r>
              <a:rPr sz="2700" spc="33" baseline="2022" dirty="0">
                <a:latin typeface="Calibri"/>
                <a:cs typeface="Calibri"/>
              </a:rPr>
              <a:t>a</a:t>
            </a:r>
            <a:r>
              <a:rPr sz="2700" spc="-25" baseline="2022" dirty="0">
                <a:latin typeface="Calibri"/>
                <a:cs typeface="Calibri"/>
              </a:rPr>
              <a:t>r</a:t>
            </a:r>
            <a:r>
              <a:rPr sz="2700" spc="-45" baseline="2022" dirty="0">
                <a:latin typeface="Calibri"/>
                <a:cs typeface="Calibri"/>
              </a:rPr>
              <a:t>u</a:t>
            </a:r>
            <a:r>
              <a:rPr sz="2700" baseline="2022" dirty="0">
                <a:latin typeface="Calibri"/>
                <a:cs typeface="Calibri"/>
              </a:rPr>
              <a:t>s</a:t>
            </a:r>
            <a:endParaRPr>
              <a:latin typeface="Calibri"/>
              <a:cs typeface="Calibri"/>
            </a:endParaRPr>
          </a:p>
          <a:p>
            <a:pPr marL="16933" marR="24923">
              <a:lnSpc>
                <a:spcPts val="2100"/>
              </a:lnSpc>
              <a:spcBef>
                <a:spcPts val="7"/>
              </a:spcBef>
            </a:pPr>
            <a:r>
              <a:rPr sz="2700" spc="-45" baseline="2022" dirty="0">
                <a:latin typeface="Calibri"/>
                <a:cs typeface="Calibri"/>
              </a:rPr>
              <a:t>d</a:t>
            </a:r>
            <a:r>
              <a:rPr sz="2700" spc="-12" baseline="2022" dirty="0">
                <a:latin typeface="Calibri"/>
                <a:cs typeface="Calibri"/>
              </a:rPr>
              <a:t>i</a:t>
            </a:r>
            <a:r>
              <a:rPr sz="2700" spc="45" baseline="2022" dirty="0">
                <a:latin typeface="Calibri"/>
                <a:cs typeface="Calibri"/>
              </a:rPr>
              <a:t>fo</a:t>
            </a:r>
            <a:r>
              <a:rPr sz="2700" spc="-19" baseline="2022" dirty="0">
                <a:latin typeface="Calibri"/>
                <a:cs typeface="Calibri"/>
              </a:rPr>
              <a:t>k</a:t>
            </a:r>
            <a:r>
              <a:rPr sz="2700" spc="-45" baseline="2022" dirty="0">
                <a:latin typeface="Calibri"/>
                <a:cs typeface="Calibri"/>
              </a:rPr>
              <a:t>u</a:t>
            </a:r>
            <a:r>
              <a:rPr sz="2700" baseline="2022" dirty="0">
                <a:latin typeface="Calibri"/>
                <a:cs typeface="Calibri"/>
              </a:rPr>
              <a:t>s</a:t>
            </a:r>
            <a:r>
              <a:rPr sz="2700" spc="-25" baseline="2022" dirty="0">
                <a:latin typeface="Calibri"/>
                <a:cs typeface="Calibri"/>
              </a:rPr>
              <a:t>k</a:t>
            </a:r>
            <a:r>
              <a:rPr sz="2700" spc="33" baseline="2022" dirty="0">
                <a:latin typeface="Calibri"/>
                <a:cs typeface="Calibri"/>
              </a:rPr>
              <a:t>a</a:t>
            </a:r>
            <a:r>
              <a:rPr sz="2700" baseline="2022" dirty="0">
                <a:latin typeface="Calibri"/>
                <a:cs typeface="Calibri"/>
              </a:rPr>
              <a:t>n</a:t>
            </a:r>
            <a:r>
              <a:rPr sz="2700" spc="-52" baseline="2022" dirty="0">
                <a:latin typeface="Calibri"/>
                <a:cs typeface="Calibri"/>
              </a:rPr>
              <a:t> </a:t>
            </a:r>
            <a:r>
              <a:rPr sz="2700" spc="-45" baseline="2022" dirty="0">
                <a:latin typeface="Calibri"/>
                <a:cs typeface="Calibri"/>
              </a:rPr>
              <a:t>p</a:t>
            </a:r>
            <a:r>
              <a:rPr sz="2700" spc="33" baseline="2022" dirty="0">
                <a:latin typeface="Calibri"/>
                <a:cs typeface="Calibri"/>
              </a:rPr>
              <a:t>a</a:t>
            </a:r>
            <a:r>
              <a:rPr sz="2700" spc="-45" baseline="2022" dirty="0">
                <a:latin typeface="Calibri"/>
                <a:cs typeface="Calibri"/>
              </a:rPr>
              <a:t>d</a:t>
            </a:r>
            <a:r>
              <a:rPr sz="2700" baseline="2022" dirty="0">
                <a:latin typeface="Calibri"/>
                <a:cs typeface="Calibri"/>
              </a:rPr>
              <a:t>a</a:t>
            </a:r>
            <a:r>
              <a:rPr sz="2700" spc="25" baseline="2022" dirty="0">
                <a:latin typeface="Calibri"/>
                <a:cs typeface="Calibri"/>
              </a:rPr>
              <a:t> </a:t>
            </a:r>
            <a:r>
              <a:rPr sz="2700" spc="-119" baseline="2022" dirty="0">
                <a:latin typeface="Calibri"/>
                <a:cs typeface="Calibri"/>
              </a:rPr>
              <a:t>k</a:t>
            </a:r>
            <a:r>
              <a:rPr sz="2700" baseline="2022" dirty="0">
                <a:latin typeface="Calibri"/>
                <a:cs typeface="Calibri"/>
              </a:rPr>
              <a:t>e</a:t>
            </a:r>
            <a:r>
              <a:rPr sz="2700" spc="-33" baseline="2022" dirty="0">
                <a:latin typeface="Calibri"/>
                <a:cs typeface="Calibri"/>
              </a:rPr>
              <a:t>m</a:t>
            </a:r>
            <a:r>
              <a:rPr sz="2700" spc="33" baseline="2022" dirty="0">
                <a:latin typeface="Calibri"/>
                <a:cs typeface="Calibri"/>
              </a:rPr>
              <a:t>a</a:t>
            </a:r>
            <a:r>
              <a:rPr sz="2700" spc="-39" baseline="2022" dirty="0">
                <a:latin typeface="Calibri"/>
                <a:cs typeface="Calibri"/>
              </a:rPr>
              <a:t>m</a:t>
            </a:r>
            <a:r>
              <a:rPr sz="2700" spc="-45" baseline="2022" dirty="0">
                <a:latin typeface="Calibri"/>
                <a:cs typeface="Calibri"/>
              </a:rPr>
              <a:t>pu</a:t>
            </a:r>
            <a:r>
              <a:rPr sz="2700" spc="33" baseline="2022" dirty="0">
                <a:latin typeface="Calibri"/>
                <a:cs typeface="Calibri"/>
              </a:rPr>
              <a:t>a</a:t>
            </a:r>
            <a:r>
              <a:rPr sz="2700" baseline="2022" dirty="0">
                <a:latin typeface="Calibri"/>
                <a:cs typeface="Calibri"/>
              </a:rPr>
              <a:t>n</a:t>
            </a:r>
            <a:endParaRPr>
              <a:latin typeface="Calibri"/>
              <a:cs typeface="Calibri"/>
            </a:endParaRPr>
          </a:p>
          <a:p>
            <a:pPr marL="16933">
              <a:lnSpc>
                <a:spcPct val="99690"/>
              </a:lnSpc>
            </a:pPr>
            <a:r>
              <a:rPr spc="-45" dirty="0">
                <a:latin typeface="Calibri"/>
                <a:cs typeface="Calibri"/>
              </a:rPr>
              <a:t>p</a:t>
            </a:r>
            <a:r>
              <a:rPr dirty="0">
                <a:latin typeface="Calibri"/>
                <a:cs typeface="Calibri"/>
              </a:rPr>
              <a:t>e</a:t>
            </a:r>
            <a:r>
              <a:rPr spc="-45" dirty="0">
                <a:latin typeface="Calibri"/>
                <a:cs typeface="Calibri"/>
              </a:rPr>
              <a:t>ng</a:t>
            </a:r>
            <a:r>
              <a:rPr dirty="0">
                <a:latin typeface="Calibri"/>
                <a:cs typeface="Calibri"/>
              </a:rPr>
              <a:t>e</a:t>
            </a:r>
            <a:r>
              <a:rPr spc="-33" dirty="0">
                <a:latin typeface="Calibri"/>
                <a:cs typeface="Calibri"/>
              </a:rPr>
              <a:t>m</a:t>
            </a:r>
            <a:r>
              <a:rPr spc="-45" dirty="0">
                <a:latin typeface="Calibri"/>
                <a:cs typeface="Calibri"/>
              </a:rPr>
              <a:t>b</a:t>
            </a:r>
            <a:r>
              <a:rPr spc="33" dirty="0">
                <a:latin typeface="Calibri"/>
                <a:cs typeface="Calibri"/>
              </a:rPr>
              <a:t>a</a:t>
            </a:r>
            <a:r>
              <a:rPr spc="-45" dirty="0">
                <a:latin typeface="Calibri"/>
                <a:cs typeface="Calibri"/>
              </a:rPr>
              <a:t>ng</a:t>
            </a:r>
            <a:r>
              <a:rPr spc="33" dirty="0">
                <a:latin typeface="Calibri"/>
                <a:cs typeface="Calibri"/>
              </a:rPr>
              <a:t>a</a:t>
            </a:r>
            <a:r>
              <a:rPr dirty="0">
                <a:latin typeface="Calibri"/>
                <a:cs typeface="Calibri"/>
              </a:rPr>
              <a:t>n</a:t>
            </a:r>
            <a:r>
              <a:rPr spc="247" dirty="0">
                <a:latin typeface="Calibri"/>
                <a:cs typeface="Calibri"/>
              </a:rPr>
              <a:t> </a:t>
            </a:r>
            <a:r>
              <a:rPr spc="-119" dirty="0">
                <a:latin typeface="Calibri"/>
                <a:cs typeface="Calibri"/>
              </a:rPr>
              <a:t>k</a:t>
            </a:r>
            <a:r>
              <a:rPr spc="45" dirty="0">
                <a:latin typeface="Calibri"/>
                <a:cs typeface="Calibri"/>
              </a:rPr>
              <a:t>o</a:t>
            </a:r>
            <a:r>
              <a:rPr spc="-45" dirty="0">
                <a:latin typeface="Calibri"/>
                <a:cs typeface="Calibri"/>
              </a:rPr>
              <a:t>n</a:t>
            </a:r>
            <a:r>
              <a:rPr dirty="0">
                <a:latin typeface="Calibri"/>
                <a:cs typeface="Calibri"/>
              </a:rPr>
              <a:t>ten</a:t>
            </a:r>
            <a:r>
              <a:rPr spc="-52" dirty="0">
                <a:latin typeface="Calibri"/>
                <a:cs typeface="Calibri"/>
              </a:rPr>
              <a:t> </a:t>
            </a:r>
            <a:r>
              <a:rPr spc="-45" dirty="0">
                <a:latin typeface="Calibri"/>
                <a:cs typeface="Calibri"/>
              </a:rPr>
              <a:t>d</a:t>
            </a:r>
            <a:r>
              <a:rPr spc="33" dirty="0">
                <a:latin typeface="Calibri"/>
                <a:cs typeface="Calibri"/>
              </a:rPr>
              <a:t>a</a:t>
            </a:r>
            <a:r>
              <a:rPr dirty="0">
                <a:latin typeface="Calibri"/>
                <a:cs typeface="Calibri"/>
              </a:rPr>
              <a:t>n </a:t>
            </a:r>
            <a:r>
              <a:rPr spc="-45" dirty="0">
                <a:latin typeface="Calibri"/>
                <a:cs typeface="Calibri"/>
              </a:rPr>
              <a:t>p</a:t>
            </a:r>
            <a:r>
              <a:rPr dirty="0">
                <a:latin typeface="Calibri"/>
                <a:cs typeface="Calibri"/>
              </a:rPr>
              <a:t>e</a:t>
            </a:r>
            <a:r>
              <a:rPr spc="-45" dirty="0">
                <a:latin typeface="Calibri"/>
                <a:cs typeface="Calibri"/>
              </a:rPr>
              <a:t>n</a:t>
            </a:r>
            <a:r>
              <a:rPr spc="-12" dirty="0">
                <a:latin typeface="Calibri"/>
                <a:cs typeface="Calibri"/>
              </a:rPr>
              <a:t>y</a:t>
            </a:r>
            <a:r>
              <a:rPr dirty="0">
                <a:latin typeface="Calibri"/>
                <a:cs typeface="Calibri"/>
              </a:rPr>
              <a:t>e</a:t>
            </a:r>
            <a:r>
              <a:rPr spc="-12" dirty="0">
                <a:latin typeface="Calibri"/>
                <a:cs typeface="Calibri"/>
              </a:rPr>
              <a:t>l</a:t>
            </a:r>
            <a:r>
              <a:rPr dirty="0">
                <a:latin typeface="Calibri"/>
                <a:cs typeface="Calibri"/>
              </a:rPr>
              <a:t>e</a:t>
            </a:r>
            <a:r>
              <a:rPr spc="-45" dirty="0">
                <a:latin typeface="Calibri"/>
                <a:cs typeface="Calibri"/>
              </a:rPr>
              <a:t>ngg</a:t>
            </a:r>
            <a:r>
              <a:rPr spc="33" dirty="0">
                <a:latin typeface="Calibri"/>
                <a:cs typeface="Calibri"/>
              </a:rPr>
              <a:t>a</a:t>
            </a:r>
            <a:r>
              <a:rPr spc="-25" dirty="0">
                <a:latin typeface="Calibri"/>
                <a:cs typeface="Calibri"/>
              </a:rPr>
              <a:t>r</a:t>
            </a:r>
            <a:r>
              <a:rPr spc="33" dirty="0">
                <a:latin typeface="Calibri"/>
                <a:cs typeface="Calibri"/>
              </a:rPr>
              <a:t>aa</a:t>
            </a:r>
            <a:r>
              <a:rPr dirty="0">
                <a:latin typeface="Calibri"/>
                <a:cs typeface="Calibri"/>
              </a:rPr>
              <a:t>n</a:t>
            </a:r>
            <a:r>
              <a:rPr spc="159" dirty="0">
                <a:latin typeface="Calibri"/>
                <a:cs typeface="Calibri"/>
              </a:rPr>
              <a:t> </a:t>
            </a:r>
            <a:r>
              <a:rPr dirty="0">
                <a:latin typeface="Calibri"/>
                <a:cs typeface="Calibri"/>
              </a:rPr>
              <a:t>– </a:t>
            </a:r>
            <a:r>
              <a:rPr spc="-45" dirty="0">
                <a:latin typeface="Calibri"/>
                <a:cs typeface="Calibri"/>
              </a:rPr>
              <a:t>h</a:t>
            </a:r>
            <a:r>
              <a:rPr spc="33" dirty="0">
                <a:latin typeface="Calibri"/>
                <a:cs typeface="Calibri"/>
              </a:rPr>
              <a:t>a</a:t>
            </a:r>
            <a:r>
              <a:rPr spc="-25" dirty="0">
                <a:latin typeface="Calibri"/>
                <a:cs typeface="Calibri"/>
              </a:rPr>
              <a:t>r</a:t>
            </a:r>
            <a:r>
              <a:rPr spc="-45" dirty="0">
                <a:latin typeface="Calibri"/>
                <a:cs typeface="Calibri"/>
              </a:rPr>
              <a:t>u</a:t>
            </a:r>
            <a:r>
              <a:rPr dirty="0">
                <a:latin typeface="Calibri"/>
                <a:cs typeface="Calibri"/>
              </a:rPr>
              <a:t>s</a:t>
            </a:r>
            <a:r>
              <a:rPr spc="85" dirty="0">
                <a:latin typeface="Calibri"/>
                <a:cs typeface="Calibri"/>
              </a:rPr>
              <a:t> </a:t>
            </a:r>
            <a:r>
              <a:rPr spc="-45" dirty="0">
                <a:latin typeface="Calibri"/>
                <a:cs typeface="Calibri"/>
              </a:rPr>
              <a:t>d</a:t>
            </a:r>
            <a:r>
              <a:rPr spc="-12" dirty="0">
                <a:latin typeface="Calibri"/>
                <a:cs typeface="Calibri"/>
              </a:rPr>
              <a:t>i</a:t>
            </a:r>
            <a:r>
              <a:rPr spc="-45" dirty="0">
                <a:latin typeface="Calibri"/>
                <a:cs typeface="Calibri"/>
              </a:rPr>
              <a:t>p</a:t>
            </a:r>
            <a:r>
              <a:rPr spc="-12" dirty="0">
                <a:latin typeface="Calibri"/>
                <a:cs typeface="Calibri"/>
              </a:rPr>
              <a:t>i</a:t>
            </a:r>
            <a:r>
              <a:rPr dirty="0">
                <a:latin typeface="Calibri"/>
                <a:cs typeface="Calibri"/>
              </a:rPr>
              <a:t>s</a:t>
            </a:r>
            <a:r>
              <a:rPr spc="25" dirty="0">
                <a:latin typeface="Calibri"/>
                <a:cs typeface="Calibri"/>
              </a:rPr>
              <a:t>a</a:t>
            </a:r>
            <a:r>
              <a:rPr spc="-45" dirty="0">
                <a:latin typeface="Calibri"/>
                <a:cs typeface="Calibri"/>
              </a:rPr>
              <a:t>h</a:t>
            </a:r>
            <a:r>
              <a:rPr spc="-19" dirty="0">
                <a:latin typeface="Calibri"/>
                <a:cs typeface="Calibri"/>
              </a:rPr>
              <a:t>k</a:t>
            </a:r>
            <a:r>
              <a:rPr spc="33" dirty="0">
                <a:latin typeface="Calibri"/>
                <a:cs typeface="Calibri"/>
              </a:rPr>
              <a:t>a</a:t>
            </a:r>
            <a:r>
              <a:rPr dirty="0">
                <a:latin typeface="Calibri"/>
                <a:cs typeface="Calibri"/>
              </a:rPr>
              <a:t>n </a:t>
            </a:r>
            <a:r>
              <a:rPr spc="12" dirty="0">
                <a:latin typeface="Calibri"/>
                <a:cs typeface="Calibri"/>
              </a:rPr>
              <a:t>w</a:t>
            </a:r>
            <a:r>
              <a:rPr spc="33" dirty="0">
                <a:latin typeface="Calibri"/>
                <a:cs typeface="Calibri"/>
              </a:rPr>
              <a:t>a</a:t>
            </a:r>
            <a:r>
              <a:rPr spc="-12" dirty="0">
                <a:latin typeface="Calibri"/>
                <a:cs typeface="Calibri"/>
              </a:rPr>
              <a:t>l</a:t>
            </a:r>
            <a:r>
              <a:rPr spc="33" dirty="0">
                <a:latin typeface="Calibri"/>
                <a:cs typeface="Calibri"/>
              </a:rPr>
              <a:t>a</a:t>
            </a:r>
            <a:r>
              <a:rPr dirty="0">
                <a:latin typeface="Calibri"/>
                <a:cs typeface="Calibri"/>
              </a:rPr>
              <a:t>u</a:t>
            </a:r>
            <a:r>
              <a:rPr spc="-52" dirty="0">
                <a:latin typeface="Calibri"/>
                <a:cs typeface="Calibri"/>
              </a:rPr>
              <a:t> </a:t>
            </a:r>
            <a:r>
              <a:rPr dirty="0">
                <a:latin typeface="Calibri"/>
                <a:cs typeface="Calibri"/>
              </a:rPr>
              <a:t>te</a:t>
            </a:r>
            <a:r>
              <a:rPr spc="-25" dirty="0">
                <a:latin typeface="Calibri"/>
                <a:cs typeface="Calibri"/>
              </a:rPr>
              <a:t>r</a:t>
            </a:r>
            <a:r>
              <a:rPr spc="-19" dirty="0">
                <a:latin typeface="Calibri"/>
                <a:cs typeface="Calibri"/>
              </a:rPr>
              <a:t>k</a:t>
            </a:r>
            <a:r>
              <a:rPr spc="33" dirty="0">
                <a:latin typeface="Calibri"/>
                <a:cs typeface="Calibri"/>
              </a:rPr>
              <a:t>a</a:t>
            </a:r>
            <a:r>
              <a:rPr spc="-12" dirty="0">
                <a:latin typeface="Calibri"/>
                <a:cs typeface="Calibri"/>
              </a:rPr>
              <a:t>i</a:t>
            </a:r>
            <a:r>
              <a:rPr dirty="0">
                <a:latin typeface="Calibri"/>
                <a:cs typeface="Calibri"/>
              </a:rPr>
              <a:t>t</a:t>
            </a:r>
            <a:r>
              <a:rPr spc="-112" dirty="0">
                <a:latin typeface="Calibri"/>
                <a:cs typeface="Calibri"/>
              </a:rPr>
              <a:t> </a:t>
            </a:r>
            <a:r>
              <a:rPr spc="-45" dirty="0">
                <a:latin typeface="Calibri"/>
                <a:cs typeface="Calibri"/>
              </a:rPr>
              <a:t>d</a:t>
            </a:r>
            <a:r>
              <a:rPr dirty="0">
                <a:latin typeface="Calibri"/>
                <a:cs typeface="Calibri"/>
              </a:rPr>
              <a:t>e</a:t>
            </a:r>
            <a:r>
              <a:rPr spc="-45" dirty="0">
                <a:latin typeface="Calibri"/>
                <a:cs typeface="Calibri"/>
              </a:rPr>
              <a:t>ng</a:t>
            </a:r>
            <a:r>
              <a:rPr spc="33" dirty="0">
                <a:latin typeface="Calibri"/>
                <a:cs typeface="Calibri"/>
              </a:rPr>
              <a:t>a</a:t>
            </a:r>
            <a:r>
              <a:rPr dirty="0">
                <a:latin typeface="Calibri"/>
                <a:cs typeface="Calibri"/>
              </a:rPr>
              <a:t>n</a:t>
            </a:r>
            <a:r>
              <a:rPr spc="145" dirty="0">
                <a:latin typeface="Calibri"/>
                <a:cs typeface="Calibri"/>
              </a:rPr>
              <a:t> </a:t>
            </a:r>
            <a:r>
              <a:rPr spc="-19" dirty="0">
                <a:latin typeface="Calibri"/>
                <a:cs typeface="Calibri"/>
              </a:rPr>
              <a:t>k</a:t>
            </a:r>
            <a:r>
              <a:rPr spc="33" dirty="0">
                <a:latin typeface="Calibri"/>
                <a:cs typeface="Calibri"/>
              </a:rPr>
              <a:t>a</a:t>
            </a:r>
            <a:r>
              <a:rPr spc="-45" dirty="0">
                <a:latin typeface="Calibri"/>
                <a:cs typeface="Calibri"/>
              </a:rPr>
              <a:t>p</a:t>
            </a:r>
            <a:r>
              <a:rPr spc="33" dirty="0">
                <a:latin typeface="Calibri"/>
                <a:cs typeface="Calibri"/>
              </a:rPr>
              <a:t>a</a:t>
            </a:r>
            <a:r>
              <a:rPr dirty="0">
                <a:latin typeface="Calibri"/>
                <a:cs typeface="Calibri"/>
              </a:rPr>
              <a:t>s</a:t>
            </a:r>
            <a:r>
              <a:rPr spc="-19" dirty="0">
                <a:latin typeface="Calibri"/>
                <a:cs typeface="Calibri"/>
              </a:rPr>
              <a:t>i</a:t>
            </a:r>
            <a:r>
              <a:rPr dirty="0">
                <a:latin typeface="Calibri"/>
                <a:cs typeface="Calibri"/>
              </a:rPr>
              <a:t>t</a:t>
            </a:r>
            <a:r>
              <a:rPr spc="33" dirty="0">
                <a:latin typeface="Calibri"/>
                <a:cs typeface="Calibri"/>
              </a:rPr>
              <a:t>a</a:t>
            </a:r>
            <a:r>
              <a:rPr dirty="0">
                <a:latin typeface="Calibri"/>
                <a:cs typeface="Calibri"/>
              </a:rPr>
              <a:t>s</a:t>
            </a:r>
            <a:r>
              <a:rPr spc="-112" dirty="0">
                <a:latin typeface="Calibri"/>
                <a:cs typeface="Calibri"/>
              </a:rPr>
              <a:t> </a:t>
            </a:r>
            <a:r>
              <a:rPr spc="45" dirty="0">
                <a:latin typeface="Calibri"/>
                <a:cs typeface="Calibri"/>
              </a:rPr>
              <a:t>I</a:t>
            </a:r>
            <a:r>
              <a:rPr dirty="0">
                <a:latin typeface="Calibri"/>
                <a:cs typeface="Calibri"/>
              </a:rPr>
              <a:t>T </a:t>
            </a:r>
            <a:r>
              <a:rPr spc="-45" dirty="0">
                <a:latin typeface="Calibri"/>
                <a:cs typeface="Calibri"/>
              </a:rPr>
              <a:t>d</a:t>
            </a:r>
            <a:r>
              <a:rPr spc="33" dirty="0">
                <a:latin typeface="Calibri"/>
                <a:cs typeface="Calibri"/>
              </a:rPr>
              <a:t>a</a:t>
            </a:r>
            <a:r>
              <a:rPr spc="-25" dirty="0">
                <a:latin typeface="Calibri"/>
                <a:cs typeface="Calibri"/>
              </a:rPr>
              <a:t>r</a:t>
            </a:r>
            <a:r>
              <a:rPr dirty="0">
                <a:latin typeface="Calibri"/>
                <a:cs typeface="Calibri"/>
              </a:rPr>
              <a:t>i</a:t>
            </a:r>
            <a:r>
              <a:rPr spc="79" dirty="0">
                <a:latin typeface="Calibri"/>
                <a:cs typeface="Calibri"/>
              </a:rPr>
              <a:t> </a:t>
            </a:r>
            <a:r>
              <a:rPr spc="-33" dirty="0">
                <a:latin typeface="Calibri"/>
                <a:cs typeface="Calibri"/>
              </a:rPr>
              <a:t>P</a:t>
            </a:r>
            <a:r>
              <a:rPr dirty="0">
                <a:latin typeface="Calibri"/>
                <a:cs typeface="Calibri"/>
              </a:rPr>
              <a:t>e</a:t>
            </a:r>
            <a:r>
              <a:rPr spc="-45" dirty="0">
                <a:latin typeface="Calibri"/>
                <a:cs typeface="Calibri"/>
              </a:rPr>
              <a:t>ng</a:t>
            </a:r>
            <a:r>
              <a:rPr spc="33" dirty="0">
                <a:latin typeface="Calibri"/>
                <a:cs typeface="Calibri"/>
              </a:rPr>
              <a:t>a</a:t>
            </a:r>
            <a:r>
              <a:rPr spc="-33" dirty="0">
                <a:latin typeface="Calibri"/>
                <a:cs typeface="Calibri"/>
              </a:rPr>
              <a:t>j</a:t>
            </a:r>
            <a:r>
              <a:rPr spc="33" dirty="0">
                <a:latin typeface="Calibri"/>
                <a:cs typeface="Calibri"/>
              </a:rPr>
              <a:t>a</a:t>
            </a:r>
            <a:r>
              <a:rPr dirty="0">
                <a:latin typeface="Calibri"/>
                <a:cs typeface="Calibri"/>
              </a:rPr>
              <a:t>r</a:t>
            </a:r>
            <a:r>
              <a:rPr spc="-19" dirty="0">
                <a:latin typeface="Calibri"/>
                <a:cs typeface="Calibri"/>
              </a:rPr>
              <a:t> </a:t>
            </a:r>
            <a:r>
              <a:rPr dirty="0">
                <a:latin typeface="Calibri"/>
                <a:cs typeface="Calibri"/>
              </a:rPr>
              <a:t>– te</a:t>
            </a:r>
            <a:r>
              <a:rPr spc="-25" dirty="0">
                <a:latin typeface="Calibri"/>
                <a:cs typeface="Calibri"/>
              </a:rPr>
              <a:t>r</a:t>
            </a:r>
            <a:r>
              <a:rPr spc="-45" dirty="0">
                <a:latin typeface="Calibri"/>
                <a:cs typeface="Calibri"/>
              </a:rPr>
              <a:t>u</a:t>
            </a:r>
            <a:r>
              <a:rPr dirty="0">
                <a:latin typeface="Calibri"/>
                <a:cs typeface="Calibri"/>
              </a:rPr>
              <a:t>t</a:t>
            </a:r>
            <a:r>
              <a:rPr spc="33" dirty="0">
                <a:latin typeface="Calibri"/>
                <a:cs typeface="Calibri"/>
              </a:rPr>
              <a:t>a</a:t>
            </a:r>
            <a:r>
              <a:rPr spc="-39" dirty="0">
                <a:latin typeface="Calibri"/>
                <a:cs typeface="Calibri"/>
              </a:rPr>
              <a:t>m</a:t>
            </a:r>
            <a:r>
              <a:rPr dirty="0">
                <a:latin typeface="Calibri"/>
                <a:cs typeface="Calibri"/>
              </a:rPr>
              <a:t>a</a:t>
            </a:r>
            <a:r>
              <a:rPr spc="25" dirty="0">
                <a:latin typeface="Calibri"/>
                <a:cs typeface="Calibri"/>
              </a:rPr>
              <a:t> </a:t>
            </a:r>
            <a:r>
              <a:rPr spc="-33" dirty="0">
                <a:latin typeface="Calibri"/>
                <a:cs typeface="Calibri"/>
              </a:rPr>
              <a:t>P</a:t>
            </a:r>
            <a:r>
              <a:rPr dirty="0">
                <a:latin typeface="Calibri"/>
                <a:cs typeface="Calibri"/>
              </a:rPr>
              <a:t>e</a:t>
            </a:r>
            <a:r>
              <a:rPr spc="-45" dirty="0">
                <a:latin typeface="Calibri"/>
                <a:cs typeface="Calibri"/>
              </a:rPr>
              <a:t>ng</a:t>
            </a:r>
            <a:r>
              <a:rPr spc="33" dirty="0">
                <a:latin typeface="Calibri"/>
                <a:cs typeface="Calibri"/>
              </a:rPr>
              <a:t>a</a:t>
            </a:r>
            <a:r>
              <a:rPr spc="-33" dirty="0">
                <a:latin typeface="Calibri"/>
                <a:cs typeface="Calibri"/>
              </a:rPr>
              <a:t>j</a:t>
            </a:r>
            <a:r>
              <a:rPr spc="33" dirty="0">
                <a:latin typeface="Calibri"/>
                <a:cs typeface="Calibri"/>
              </a:rPr>
              <a:t>a</a:t>
            </a:r>
            <a:r>
              <a:rPr dirty="0">
                <a:latin typeface="Calibri"/>
                <a:cs typeface="Calibri"/>
              </a:rPr>
              <a:t>r </a:t>
            </a:r>
            <a:r>
              <a:rPr spc="-25" dirty="0">
                <a:latin typeface="Calibri"/>
                <a:cs typeface="Calibri"/>
              </a:rPr>
              <a:t>S</a:t>
            </a:r>
            <a:r>
              <a:rPr dirty="0">
                <a:latin typeface="Calibri"/>
                <a:cs typeface="Calibri"/>
              </a:rPr>
              <a:t>e</a:t>
            </a:r>
            <a:r>
              <a:rPr spc="-45" dirty="0">
                <a:latin typeface="Calibri"/>
                <a:cs typeface="Calibri"/>
              </a:rPr>
              <a:t>n</a:t>
            </a:r>
            <a:r>
              <a:rPr spc="-12" dirty="0">
                <a:latin typeface="Calibri"/>
                <a:cs typeface="Calibri"/>
              </a:rPr>
              <a:t>i</a:t>
            </a:r>
            <a:r>
              <a:rPr spc="45" dirty="0">
                <a:latin typeface="Calibri"/>
                <a:cs typeface="Calibri"/>
              </a:rPr>
              <a:t>o</a:t>
            </a:r>
            <a:r>
              <a:rPr dirty="0">
                <a:latin typeface="Calibri"/>
                <a:cs typeface="Calibri"/>
              </a:rPr>
              <a:t>r</a:t>
            </a:r>
            <a:endParaRPr>
              <a:latin typeface="Calibri"/>
              <a:cs typeface="Calibri"/>
            </a:endParaRPr>
          </a:p>
        </p:txBody>
      </p:sp>
      <p:sp>
        <p:nvSpPr>
          <p:cNvPr id="11" name="object 11"/>
          <p:cNvSpPr txBox="1"/>
          <p:nvPr/>
        </p:nvSpPr>
        <p:spPr>
          <a:xfrm>
            <a:off x="435610" y="1209146"/>
            <a:ext cx="3578351" cy="530436"/>
          </a:xfrm>
          <a:prstGeom prst="rect">
            <a:avLst/>
          </a:prstGeom>
        </p:spPr>
        <p:txBody>
          <a:bodyPr wrap="square" lIns="0" tIns="0" rIns="0" bIns="0" rtlCol="0">
            <a:noAutofit/>
          </a:bodyPr>
          <a:lstStyle/>
          <a:p>
            <a:pPr marL="16933" marR="6632">
              <a:lnSpc>
                <a:spcPts val="1967"/>
              </a:lnSpc>
              <a:spcBef>
                <a:spcPts val="97"/>
              </a:spcBef>
            </a:pPr>
            <a:r>
              <a:rPr sz="2700" spc="-39" baseline="2022" dirty="0">
                <a:latin typeface="Calibri"/>
                <a:cs typeface="Calibri"/>
              </a:rPr>
              <a:t>K</a:t>
            </a:r>
            <a:r>
              <a:rPr sz="2700" spc="-45" baseline="2022" dirty="0">
                <a:latin typeface="Calibri"/>
                <a:cs typeface="Calibri"/>
              </a:rPr>
              <a:t>u</a:t>
            </a:r>
            <a:r>
              <a:rPr sz="2700" spc="33" baseline="2022" dirty="0">
                <a:latin typeface="Calibri"/>
                <a:cs typeface="Calibri"/>
              </a:rPr>
              <a:t>a</a:t>
            </a:r>
            <a:r>
              <a:rPr sz="2700" spc="-12" baseline="2022" dirty="0">
                <a:latin typeface="Calibri"/>
                <a:cs typeface="Calibri"/>
              </a:rPr>
              <a:t>li</a:t>
            </a:r>
            <a:r>
              <a:rPr sz="2700" baseline="2022" dirty="0">
                <a:latin typeface="Calibri"/>
                <a:cs typeface="Calibri"/>
              </a:rPr>
              <a:t>t</a:t>
            </a:r>
            <a:r>
              <a:rPr sz="2700" spc="33" baseline="2022" dirty="0">
                <a:latin typeface="Calibri"/>
                <a:cs typeface="Calibri"/>
              </a:rPr>
              <a:t>a</a:t>
            </a:r>
            <a:r>
              <a:rPr sz="2700" baseline="2022" dirty="0">
                <a:latin typeface="Calibri"/>
                <a:cs typeface="Calibri"/>
              </a:rPr>
              <a:t>s</a:t>
            </a:r>
            <a:r>
              <a:rPr sz="2700" spc="-12" baseline="2022" dirty="0">
                <a:latin typeface="Calibri"/>
                <a:cs typeface="Calibri"/>
              </a:rPr>
              <a:t> </a:t>
            </a:r>
            <a:r>
              <a:rPr sz="2700" spc="-33" baseline="2022" dirty="0">
                <a:latin typeface="Calibri"/>
                <a:cs typeface="Calibri"/>
              </a:rPr>
              <a:t>P</a:t>
            </a:r>
            <a:r>
              <a:rPr sz="2700" baseline="2022" dirty="0">
                <a:latin typeface="Calibri"/>
                <a:cs typeface="Calibri"/>
              </a:rPr>
              <a:t>e</a:t>
            </a:r>
            <a:r>
              <a:rPr sz="2700" spc="-45" baseline="2022" dirty="0">
                <a:latin typeface="Calibri"/>
                <a:cs typeface="Calibri"/>
              </a:rPr>
              <a:t>ng</a:t>
            </a:r>
            <a:r>
              <a:rPr sz="2700" spc="33" baseline="2022" dirty="0">
                <a:latin typeface="Calibri"/>
                <a:cs typeface="Calibri"/>
              </a:rPr>
              <a:t>a</a:t>
            </a:r>
            <a:r>
              <a:rPr sz="2700" spc="-33" baseline="2022" dirty="0">
                <a:latin typeface="Calibri"/>
                <a:cs typeface="Calibri"/>
              </a:rPr>
              <a:t>j</a:t>
            </a:r>
            <a:r>
              <a:rPr sz="2700" spc="33" baseline="2022" dirty="0">
                <a:latin typeface="Calibri"/>
                <a:cs typeface="Calibri"/>
              </a:rPr>
              <a:t>a</a:t>
            </a:r>
            <a:r>
              <a:rPr sz="2700" spc="-25" baseline="2022" dirty="0">
                <a:latin typeface="Calibri"/>
                <a:cs typeface="Calibri"/>
              </a:rPr>
              <a:t>r</a:t>
            </a:r>
            <a:r>
              <a:rPr sz="2700" spc="33" baseline="2022" dirty="0">
                <a:latin typeface="Calibri"/>
                <a:cs typeface="Calibri"/>
              </a:rPr>
              <a:t>a</a:t>
            </a:r>
            <a:r>
              <a:rPr sz="2700" baseline="2022" dirty="0">
                <a:latin typeface="Calibri"/>
                <a:cs typeface="Calibri"/>
              </a:rPr>
              <a:t>n</a:t>
            </a:r>
            <a:r>
              <a:rPr sz="2700" spc="-52" baseline="2022" dirty="0">
                <a:latin typeface="Calibri"/>
                <a:cs typeface="Calibri"/>
              </a:rPr>
              <a:t> </a:t>
            </a:r>
            <a:r>
              <a:rPr sz="2700" spc="-5" baseline="2022" dirty="0">
                <a:latin typeface="Calibri"/>
                <a:cs typeface="Calibri"/>
              </a:rPr>
              <a:t>D</a:t>
            </a:r>
            <a:r>
              <a:rPr sz="2700" spc="33" baseline="2022" dirty="0">
                <a:latin typeface="Calibri"/>
                <a:cs typeface="Calibri"/>
              </a:rPr>
              <a:t>a</a:t>
            </a:r>
            <a:r>
              <a:rPr sz="2700" spc="-25" baseline="2022" dirty="0">
                <a:latin typeface="Calibri"/>
                <a:cs typeface="Calibri"/>
              </a:rPr>
              <a:t>r</a:t>
            </a:r>
            <a:r>
              <a:rPr sz="2700" spc="-12" baseline="2022" dirty="0">
                <a:latin typeface="Calibri"/>
                <a:cs typeface="Calibri"/>
              </a:rPr>
              <a:t>i</a:t>
            </a:r>
            <a:r>
              <a:rPr sz="2700" spc="-45" baseline="2022" dirty="0">
                <a:latin typeface="Calibri"/>
                <a:cs typeface="Calibri"/>
              </a:rPr>
              <a:t>n</a:t>
            </a:r>
            <a:r>
              <a:rPr sz="2700" baseline="2022" dirty="0">
                <a:latin typeface="Calibri"/>
                <a:cs typeface="Calibri"/>
              </a:rPr>
              <a:t>g</a:t>
            </a:r>
            <a:r>
              <a:rPr sz="2700" spc="145" baseline="2022" dirty="0">
                <a:latin typeface="Calibri"/>
                <a:cs typeface="Calibri"/>
              </a:rPr>
              <a:t> </a:t>
            </a:r>
            <a:r>
              <a:rPr sz="2700" spc="-119" baseline="2022" dirty="0">
                <a:latin typeface="Calibri"/>
                <a:cs typeface="Calibri"/>
              </a:rPr>
              <a:t>k</a:t>
            </a:r>
            <a:r>
              <a:rPr sz="2700" baseline="2022" dirty="0">
                <a:latin typeface="Calibri"/>
                <a:cs typeface="Calibri"/>
              </a:rPr>
              <a:t>e</a:t>
            </a:r>
            <a:r>
              <a:rPr sz="2700" spc="-33" baseline="2022" dirty="0">
                <a:latin typeface="Calibri"/>
                <a:cs typeface="Calibri"/>
              </a:rPr>
              <a:t>m</a:t>
            </a:r>
            <a:r>
              <a:rPr sz="2700" spc="-45" baseline="2022" dirty="0">
                <a:latin typeface="Calibri"/>
                <a:cs typeface="Calibri"/>
              </a:rPr>
              <a:t>b</a:t>
            </a:r>
            <a:r>
              <a:rPr sz="2700" spc="33" baseline="2022" dirty="0">
                <a:latin typeface="Calibri"/>
                <a:cs typeface="Calibri"/>
              </a:rPr>
              <a:t>a</a:t>
            </a:r>
            <a:r>
              <a:rPr sz="2700" spc="-12" baseline="2022" dirty="0">
                <a:latin typeface="Calibri"/>
                <a:cs typeface="Calibri"/>
              </a:rPr>
              <a:t>l</a:t>
            </a:r>
            <a:r>
              <a:rPr sz="2700" baseline="2022" dirty="0">
                <a:latin typeface="Calibri"/>
                <a:cs typeface="Calibri"/>
              </a:rPr>
              <a:t>i</a:t>
            </a:r>
            <a:r>
              <a:rPr sz="2700" spc="79" baseline="2022" dirty="0">
                <a:latin typeface="Calibri"/>
                <a:cs typeface="Calibri"/>
              </a:rPr>
              <a:t> </a:t>
            </a:r>
            <a:r>
              <a:rPr sz="2700" spc="-119" baseline="2022" dirty="0">
                <a:latin typeface="Calibri"/>
                <a:cs typeface="Calibri"/>
              </a:rPr>
              <a:t>k</a:t>
            </a:r>
            <a:r>
              <a:rPr sz="2700" baseline="2022" dirty="0">
                <a:latin typeface="Calibri"/>
                <a:cs typeface="Calibri"/>
              </a:rPr>
              <a:t>e</a:t>
            </a:r>
            <a:endParaRPr>
              <a:latin typeface="Calibri"/>
              <a:cs typeface="Calibri"/>
            </a:endParaRPr>
          </a:p>
          <a:p>
            <a:pPr marL="1275471">
              <a:lnSpc>
                <a:spcPts val="2107"/>
              </a:lnSpc>
              <a:spcBef>
                <a:spcPts val="7"/>
              </a:spcBef>
            </a:pPr>
            <a:r>
              <a:rPr sz="2700" spc="-39" baseline="2022" dirty="0">
                <a:latin typeface="Calibri"/>
                <a:cs typeface="Calibri"/>
              </a:rPr>
              <a:t>m</a:t>
            </a:r>
            <a:r>
              <a:rPr sz="2700" spc="33" baseline="2022" dirty="0">
                <a:latin typeface="Calibri"/>
                <a:cs typeface="Calibri"/>
              </a:rPr>
              <a:t>a</a:t>
            </a:r>
            <a:r>
              <a:rPr sz="2700" baseline="2022" dirty="0">
                <a:latin typeface="Calibri"/>
                <a:cs typeface="Calibri"/>
              </a:rPr>
              <a:t>s</a:t>
            </a:r>
            <a:r>
              <a:rPr sz="2700" spc="-19" baseline="2022" dirty="0">
                <a:latin typeface="Calibri"/>
                <a:cs typeface="Calibri"/>
              </a:rPr>
              <a:t>i</a:t>
            </a:r>
            <a:r>
              <a:rPr sz="2700" spc="-45" baseline="2022" dirty="0">
                <a:latin typeface="Calibri"/>
                <a:cs typeface="Calibri"/>
              </a:rPr>
              <a:t>n</a:t>
            </a:r>
            <a:r>
              <a:rPr sz="2700" spc="-39" baseline="2022" dirty="0">
                <a:latin typeface="Calibri"/>
                <a:cs typeface="Calibri"/>
              </a:rPr>
              <a:t>g</a:t>
            </a:r>
            <a:r>
              <a:rPr sz="2700" spc="45" baseline="2022" dirty="0">
                <a:latin typeface="Calibri"/>
                <a:cs typeface="Calibri"/>
              </a:rPr>
              <a:t>-</a:t>
            </a:r>
            <a:r>
              <a:rPr sz="2700" spc="-39" baseline="2022" dirty="0">
                <a:latin typeface="Calibri"/>
                <a:cs typeface="Calibri"/>
              </a:rPr>
              <a:t>m</a:t>
            </a:r>
            <a:r>
              <a:rPr sz="2700" spc="33" baseline="2022" dirty="0">
                <a:latin typeface="Calibri"/>
                <a:cs typeface="Calibri"/>
              </a:rPr>
              <a:t>a</a:t>
            </a:r>
            <a:r>
              <a:rPr sz="2700" baseline="2022" dirty="0">
                <a:latin typeface="Calibri"/>
                <a:cs typeface="Calibri"/>
              </a:rPr>
              <a:t>s</a:t>
            </a:r>
            <a:r>
              <a:rPr sz="2700" spc="-19" baseline="2022" dirty="0">
                <a:latin typeface="Calibri"/>
                <a:cs typeface="Calibri"/>
              </a:rPr>
              <a:t>i</a:t>
            </a:r>
            <a:r>
              <a:rPr sz="2700" spc="-45" baseline="2022" dirty="0">
                <a:latin typeface="Calibri"/>
                <a:cs typeface="Calibri"/>
              </a:rPr>
              <a:t>n</a:t>
            </a:r>
            <a:r>
              <a:rPr sz="2700" baseline="2022" dirty="0">
                <a:latin typeface="Calibri"/>
                <a:cs typeface="Calibri"/>
              </a:rPr>
              <a:t>g</a:t>
            </a:r>
            <a:r>
              <a:rPr sz="2700" spc="145" baseline="2022" dirty="0">
                <a:latin typeface="Calibri"/>
                <a:cs typeface="Calibri"/>
              </a:rPr>
              <a:t> </a:t>
            </a:r>
            <a:r>
              <a:rPr sz="2700" spc="-33" baseline="2022" dirty="0">
                <a:latin typeface="Calibri"/>
                <a:cs typeface="Calibri"/>
              </a:rPr>
              <a:t>P</a:t>
            </a:r>
            <a:r>
              <a:rPr sz="2700" baseline="2022" dirty="0">
                <a:latin typeface="Calibri"/>
                <a:cs typeface="Calibri"/>
              </a:rPr>
              <a:t>e</a:t>
            </a:r>
            <a:r>
              <a:rPr sz="2700" spc="-45" baseline="2022" dirty="0">
                <a:latin typeface="Calibri"/>
                <a:cs typeface="Calibri"/>
              </a:rPr>
              <a:t>ng</a:t>
            </a:r>
            <a:r>
              <a:rPr sz="2700" spc="33" baseline="2022" dirty="0">
                <a:latin typeface="Calibri"/>
                <a:cs typeface="Calibri"/>
              </a:rPr>
              <a:t>a</a:t>
            </a:r>
            <a:r>
              <a:rPr sz="2700" spc="-33" baseline="2022" dirty="0">
                <a:latin typeface="Calibri"/>
                <a:cs typeface="Calibri"/>
              </a:rPr>
              <a:t>j</a:t>
            </a:r>
            <a:r>
              <a:rPr sz="2700" spc="33" baseline="2022" dirty="0">
                <a:latin typeface="Calibri"/>
                <a:cs typeface="Calibri"/>
              </a:rPr>
              <a:t>a</a:t>
            </a:r>
            <a:r>
              <a:rPr sz="2700" baseline="2022" dirty="0">
                <a:latin typeface="Calibri"/>
                <a:cs typeface="Calibri"/>
              </a:rPr>
              <a:t>r</a:t>
            </a:r>
            <a:endParaRPr>
              <a:latin typeface="Calibri"/>
              <a:cs typeface="Calibri"/>
            </a:endParaRPr>
          </a:p>
        </p:txBody>
      </p:sp>
      <p:sp>
        <p:nvSpPr>
          <p:cNvPr id="10" name="object 10"/>
          <p:cNvSpPr txBox="1"/>
          <p:nvPr/>
        </p:nvSpPr>
        <p:spPr>
          <a:xfrm>
            <a:off x="537209" y="1742704"/>
            <a:ext cx="173112" cy="262889"/>
          </a:xfrm>
          <a:prstGeom prst="rect">
            <a:avLst/>
          </a:prstGeom>
        </p:spPr>
        <p:txBody>
          <a:bodyPr wrap="square" lIns="0" tIns="0" rIns="0" bIns="0" rtlCol="0">
            <a:noAutofit/>
          </a:bodyPr>
          <a:lstStyle/>
          <a:p>
            <a:pPr marL="16933">
              <a:lnSpc>
                <a:spcPts val="1973"/>
              </a:lnSpc>
              <a:spcBef>
                <a:spcPts val="99"/>
              </a:spcBef>
            </a:pPr>
            <a:r>
              <a:rPr dirty="0">
                <a:latin typeface="Wingdings"/>
                <a:cs typeface="Wingdings"/>
              </a:rPr>
              <a:t></a:t>
            </a:r>
            <a:endParaRPr>
              <a:latin typeface="Wingdings"/>
              <a:cs typeface="Wingdings"/>
            </a:endParaRPr>
          </a:p>
        </p:txBody>
      </p:sp>
      <p:sp>
        <p:nvSpPr>
          <p:cNvPr id="9" name="object 9"/>
          <p:cNvSpPr txBox="1"/>
          <p:nvPr/>
        </p:nvSpPr>
        <p:spPr>
          <a:xfrm>
            <a:off x="677334" y="1756431"/>
            <a:ext cx="3307497" cy="2730923"/>
          </a:xfrm>
          <a:prstGeom prst="rect">
            <a:avLst/>
          </a:prstGeom>
        </p:spPr>
        <p:txBody>
          <a:bodyPr wrap="square" lIns="0" tIns="0" rIns="0" bIns="0" rtlCol="0">
            <a:noAutofit/>
          </a:bodyPr>
          <a:lstStyle/>
          <a:p>
            <a:pPr marR="26669" algn="r">
              <a:lnSpc>
                <a:spcPts val="1967"/>
              </a:lnSpc>
              <a:spcBef>
                <a:spcPts val="97"/>
              </a:spcBef>
            </a:pPr>
            <a:r>
              <a:rPr sz="2700" spc="-33" baseline="2022" dirty="0">
                <a:latin typeface="Calibri"/>
                <a:cs typeface="Calibri"/>
              </a:rPr>
              <a:t>P</a:t>
            </a:r>
            <a:r>
              <a:rPr sz="2700" baseline="2022" dirty="0">
                <a:latin typeface="Calibri"/>
                <a:cs typeface="Calibri"/>
              </a:rPr>
              <a:t>e</a:t>
            </a:r>
            <a:r>
              <a:rPr sz="2700" spc="-45" baseline="2022" dirty="0">
                <a:latin typeface="Calibri"/>
                <a:cs typeface="Calibri"/>
              </a:rPr>
              <a:t>ng</a:t>
            </a:r>
            <a:r>
              <a:rPr sz="2700" spc="33" baseline="2022" dirty="0">
                <a:latin typeface="Calibri"/>
                <a:cs typeface="Calibri"/>
              </a:rPr>
              <a:t>a</a:t>
            </a:r>
            <a:r>
              <a:rPr sz="2700" spc="-33" baseline="2022" dirty="0">
                <a:latin typeface="Calibri"/>
                <a:cs typeface="Calibri"/>
              </a:rPr>
              <a:t>j</a:t>
            </a:r>
            <a:r>
              <a:rPr sz="2700" spc="33" baseline="2022" dirty="0">
                <a:latin typeface="Calibri"/>
                <a:cs typeface="Calibri"/>
              </a:rPr>
              <a:t>a</a:t>
            </a:r>
            <a:r>
              <a:rPr sz="2700" spc="-25" baseline="2022" dirty="0">
                <a:latin typeface="Calibri"/>
                <a:cs typeface="Calibri"/>
              </a:rPr>
              <a:t>r</a:t>
            </a:r>
            <a:r>
              <a:rPr sz="2700" spc="33" baseline="2022" dirty="0">
                <a:latin typeface="Calibri"/>
                <a:cs typeface="Calibri"/>
              </a:rPr>
              <a:t>a</a:t>
            </a:r>
            <a:r>
              <a:rPr sz="2700" baseline="2022" dirty="0">
                <a:latin typeface="Calibri"/>
                <a:cs typeface="Calibri"/>
              </a:rPr>
              <a:t>n</a:t>
            </a:r>
            <a:r>
              <a:rPr sz="2700" spc="-52" baseline="2022" dirty="0">
                <a:latin typeface="Calibri"/>
                <a:cs typeface="Calibri"/>
              </a:rPr>
              <a:t> </a:t>
            </a:r>
            <a:r>
              <a:rPr sz="2700" spc="-5" baseline="2022" dirty="0">
                <a:latin typeface="Calibri"/>
                <a:cs typeface="Calibri"/>
              </a:rPr>
              <a:t>D</a:t>
            </a:r>
            <a:r>
              <a:rPr sz="2700" spc="33" baseline="2022" dirty="0">
                <a:latin typeface="Calibri"/>
                <a:cs typeface="Calibri"/>
              </a:rPr>
              <a:t>a</a:t>
            </a:r>
            <a:r>
              <a:rPr sz="2700" spc="-25" baseline="2022" dirty="0">
                <a:latin typeface="Calibri"/>
                <a:cs typeface="Calibri"/>
              </a:rPr>
              <a:t>r</a:t>
            </a:r>
            <a:r>
              <a:rPr sz="2700" spc="-12" baseline="2022" dirty="0">
                <a:latin typeface="Calibri"/>
                <a:cs typeface="Calibri"/>
              </a:rPr>
              <a:t>i</a:t>
            </a:r>
            <a:r>
              <a:rPr sz="2700" spc="-45" baseline="2022" dirty="0">
                <a:latin typeface="Calibri"/>
                <a:cs typeface="Calibri"/>
              </a:rPr>
              <a:t>n</a:t>
            </a:r>
            <a:r>
              <a:rPr sz="2700" baseline="2022" dirty="0">
                <a:latin typeface="Calibri"/>
                <a:cs typeface="Calibri"/>
              </a:rPr>
              <a:t>g</a:t>
            </a:r>
            <a:r>
              <a:rPr sz="2700" spc="145" baseline="2022" dirty="0">
                <a:latin typeface="Calibri"/>
                <a:cs typeface="Calibri"/>
              </a:rPr>
              <a:t> </a:t>
            </a:r>
            <a:r>
              <a:rPr sz="2700" spc="-39" baseline="2022" dirty="0">
                <a:latin typeface="Calibri"/>
                <a:cs typeface="Calibri"/>
              </a:rPr>
              <a:t>m</a:t>
            </a:r>
            <a:r>
              <a:rPr sz="2700" spc="33" baseline="2022" dirty="0">
                <a:latin typeface="Calibri"/>
                <a:cs typeface="Calibri"/>
              </a:rPr>
              <a:t>a</a:t>
            </a:r>
            <a:r>
              <a:rPr sz="2700" baseline="2022" dirty="0">
                <a:latin typeface="Calibri"/>
                <a:cs typeface="Calibri"/>
              </a:rPr>
              <a:t>s</a:t>
            </a:r>
            <a:r>
              <a:rPr sz="2700" spc="-19" baseline="2022" dirty="0">
                <a:latin typeface="Calibri"/>
                <a:cs typeface="Calibri"/>
              </a:rPr>
              <a:t>i</a:t>
            </a:r>
            <a:r>
              <a:rPr sz="2700" baseline="2022" dirty="0">
                <a:latin typeface="Calibri"/>
                <a:cs typeface="Calibri"/>
              </a:rPr>
              <a:t>h</a:t>
            </a:r>
            <a:r>
              <a:rPr sz="2700" spc="-52" baseline="2022" dirty="0">
                <a:latin typeface="Calibri"/>
                <a:cs typeface="Calibri"/>
              </a:rPr>
              <a:t> </a:t>
            </a:r>
            <a:r>
              <a:rPr sz="2700" baseline="2022" dirty="0">
                <a:latin typeface="Calibri"/>
                <a:cs typeface="Calibri"/>
              </a:rPr>
              <a:t>se</a:t>
            </a:r>
            <a:r>
              <a:rPr sz="2700" spc="-52" baseline="2022" dirty="0">
                <a:latin typeface="Calibri"/>
                <a:cs typeface="Calibri"/>
              </a:rPr>
              <a:t>b</a:t>
            </a:r>
            <a:r>
              <a:rPr sz="2700" spc="33" baseline="2022" dirty="0">
                <a:latin typeface="Calibri"/>
                <a:cs typeface="Calibri"/>
              </a:rPr>
              <a:t>a</a:t>
            </a:r>
            <a:r>
              <a:rPr sz="2700" baseline="2022" dirty="0">
                <a:latin typeface="Calibri"/>
                <a:cs typeface="Calibri"/>
              </a:rPr>
              <a:t>t</a:t>
            </a:r>
            <a:r>
              <a:rPr sz="2700" spc="33" baseline="2022" dirty="0">
                <a:latin typeface="Calibri"/>
                <a:cs typeface="Calibri"/>
              </a:rPr>
              <a:t>a</a:t>
            </a:r>
            <a:r>
              <a:rPr sz="2700" baseline="2022" dirty="0">
                <a:latin typeface="Calibri"/>
                <a:cs typeface="Calibri"/>
              </a:rPr>
              <a:t>s</a:t>
            </a:r>
            <a:endParaRPr>
              <a:latin typeface="Calibri"/>
              <a:cs typeface="Calibri"/>
            </a:endParaRPr>
          </a:p>
          <a:p>
            <a:pPr marL="1157331" marR="17345" indent="-775442" algn="r">
              <a:lnSpc>
                <a:spcPts val="2107"/>
              </a:lnSpc>
              <a:spcBef>
                <a:spcPts val="40"/>
              </a:spcBef>
            </a:pPr>
            <a:r>
              <a:rPr spc="-39" dirty="0">
                <a:latin typeface="Calibri"/>
                <a:cs typeface="Calibri"/>
              </a:rPr>
              <a:t>m</a:t>
            </a:r>
            <a:r>
              <a:rPr dirty="0">
                <a:latin typeface="Calibri"/>
                <a:cs typeface="Calibri"/>
              </a:rPr>
              <a:t>e</a:t>
            </a:r>
            <a:r>
              <a:rPr spc="-39" dirty="0">
                <a:latin typeface="Calibri"/>
                <a:cs typeface="Calibri"/>
              </a:rPr>
              <a:t>m</a:t>
            </a:r>
            <a:r>
              <a:rPr spc="-12" dirty="0">
                <a:latin typeface="Calibri"/>
                <a:cs typeface="Calibri"/>
              </a:rPr>
              <a:t>i</a:t>
            </a:r>
            <a:r>
              <a:rPr spc="-45" dirty="0">
                <a:latin typeface="Calibri"/>
                <a:cs typeface="Calibri"/>
              </a:rPr>
              <a:t>nd</a:t>
            </a:r>
            <a:r>
              <a:rPr spc="33" dirty="0">
                <a:latin typeface="Calibri"/>
                <a:cs typeface="Calibri"/>
              </a:rPr>
              <a:t>a</a:t>
            </a:r>
            <a:r>
              <a:rPr spc="-45" dirty="0">
                <a:latin typeface="Calibri"/>
                <a:cs typeface="Calibri"/>
              </a:rPr>
              <a:t>h</a:t>
            </a:r>
            <a:r>
              <a:rPr spc="-19" dirty="0">
                <a:latin typeface="Calibri"/>
                <a:cs typeface="Calibri"/>
              </a:rPr>
              <a:t>k</a:t>
            </a:r>
            <a:r>
              <a:rPr spc="33" dirty="0">
                <a:latin typeface="Calibri"/>
                <a:cs typeface="Calibri"/>
              </a:rPr>
              <a:t>a</a:t>
            </a:r>
            <a:r>
              <a:rPr dirty="0">
                <a:latin typeface="Calibri"/>
                <a:cs typeface="Calibri"/>
              </a:rPr>
              <a:t>n</a:t>
            </a:r>
            <a:r>
              <a:rPr spc="145" dirty="0">
                <a:latin typeface="Calibri"/>
                <a:cs typeface="Calibri"/>
              </a:rPr>
              <a:t> </a:t>
            </a:r>
            <a:r>
              <a:rPr spc="-119" dirty="0">
                <a:latin typeface="Calibri"/>
                <a:cs typeface="Calibri"/>
              </a:rPr>
              <a:t>k</a:t>
            </a:r>
            <a:r>
              <a:rPr spc="45" dirty="0">
                <a:latin typeface="Calibri"/>
                <a:cs typeface="Calibri"/>
              </a:rPr>
              <a:t>o</a:t>
            </a:r>
            <a:r>
              <a:rPr spc="-45" dirty="0">
                <a:latin typeface="Calibri"/>
                <a:cs typeface="Calibri"/>
              </a:rPr>
              <a:t>n</a:t>
            </a:r>
            <a:r>
              <a:rPr dirty="0">
                <a:latin typeface="Calibri"/>
                <a:cs typeface="Calibri"/>
              </a:rPr>
              <a:t>ten</a:t>
            </a:r>
            <a:r>
              <a:rPr spc="39" dirty="0">
                <a:latin typeface="Calibri"/>
                <a:cs typeface="Calibri"/>
              </a:rPr>
              <a:t> </a:t>
            </a:r>
            <a:r>
              <a:rPr spc="-19" dirty="0">
                <a:latin typeface="Calibri"/>
                <a:cs typeface="Calibri"/>
              </a:rPr>
              <a:t>(</a:t>
            </a:r>
            <a:r>
              <a:rPr spc="45" dirty="0">
                <a:latin typeface="Calibri"/>
                <a:cs typeface="Calibri"/>
              </a:rPr>
              <a:t>f</a:t>
            </a:r>
            <a:r>
              <a:rPr spc="-12" dirty="0">
                <a:latin typeface="Calibri"/>
                <a:cs typeface="Calibri"/>
              </a:rPr>
              <a:t>il</a:t>
            </a:r>
            <a:r>
              <a:rPr dirty="0">
                <a:latin typeface="Calibri"/>
                <a:cs typeface="Calibri"/>
              </a:rPr>
              <a:t>e </a:t>
            </a:r>
            <a:r>
              <a:rPr spc="-33" dirty="0">
                <a:latin typeface="Calibri"/>
                <a:cs typeface="Calibri"/>
              </a:rPr>
              <a:t>PP</a:t>
            </a:r>
            <a:r>
              <a:rPr spc="-179" dirty="0">
                <a:latin typeface="Calibri"/>
                <a:cs typeface="Calibri"/>
              </a:rPr>
              <a:t>T</a:t>
            </a:r>
            <a:r>
              <a:rPr dirty="0">
                <a:latin typeface="Calibri"/>
                <a:cs typeface="Calibri"/>
              </a:rPr>
              <a:t>, </a:t>
            </a:r>
            <a:r>
              <a:rPr spc="-33" dirty="0">
                <a:latin typeface="Calibri"/>
                <a:cs typeface="Calibri"/>
              </a:rPr>
              <a:t>P</a:t>
            </a:r>
            <a:r>
              <a:rPr spc="-5" dirty="0">
                <a:latin typeface="Calibri"/>
                <a:cs typeface="Calibri"/>
              </a:rPr>
              <a:t>D</a:t>
            </a:r>
            <a:r>
              <a:rPr spc="-225" dirty="0">
                <a:latin typeface="Calibri"/>
                <a:cs typeface="Calibri"/>
              </a:rPr>
              <a:t>F</a:t>
            </a:r>
            <a:r>
              <a:rPr dirty="0">
                <a:latin typeface="Calibri"/>
                <a:cs typeface="Calibri"/>
              </a:rPr>
              <a:t>,</a:t>
            </a:r>
            <a:r>
              <a:rPr spc="39" dirty="0">
                <a:latin typeface="Calibri"/>
                <a:cs typeface="Calibri"/>
              </a:rPr>
              <a:t> </a:t>
            </a:r>
            <a:r>
              <a:rPr spc="-105" dirty="0">
                <a:latin typeface="Calibri"/>
                <a:cs typeface="Calibri"/>
              </a:rPr>
              <a:t>W</a:t>
            </a:r>
            <a:r>
              <a:rPr spc="45" dirty="0">
                <a:latin typeface="Calibri"/>
                <a:cs typeface="Calibri"/>
              </a:rPr>
              <a:t>o</a:t>
            </a:r>
            <a:r>
              <a:rPr spc="-25" dirty="0">
                <a:latin typeface="Calibri"/>
                <a:cs typeface="Calibri"/>
              </a:rPr>
              <a:t>r</a:t>
            </a:r>
            <a:r>
              <a:rPr spc="-45" dirty="0">
                <a:latin typeface="Calibri"/>
                <a:cs typeface="Calibri"/>
              </a:rPr>
              <a:t>d</a:t>
            </a:r>
            <a:r>
              <a:rPr dirty="0">
                <a:latin typeface="Calibri"/>
                <a:cs typeface="Calibri"/>
              </a:rPr>
              <a:t>)</a:t>
            </a:r>
            <a:r>
              <a:rPr spc="45" dirty="0">
                <a:latin typeface="Calibri"/>
                <a:cs typeface="Calibri"/>
              </a:rPr>
              <a:t> </a:t>
            </a:r>
            <a:r>
              <a:rPr spc="-119" dirty="0">
                <a:latin typeface="Calibri"/>
                <a:cs typeface="Calibri"/>
              </a:rPr>
              <a:t>k</a:t>
            </a:r>
            <a:r>
              <a:rPr dirty="0">
                <a:latin typeface="Calibri"/>
                <a:cs typeface="Calibri"/>
              </a:rPr>
              <a:t>e</a:t>
            </a:r>
            <a:r>
              <a:rPr spc="92" dirty="0">
                <a:latin typeface="Calibri"/>
                <a:cs typeface="Calibri"/>
              </a:rPr>
              <a:t> </a:t>
            </a:r>
            <a:r>
              <a:rPr spc="-12" dirty="0">
                <a:latin typeface="Calibri"/>
                <a:cs typeface="Calibri"/>
              </a:rPr>
              <a:t>i</a:t>
            </a:r>
            <a:r>
              <a:rPr spc="-45" dirty="0">
                <a:latin typeface="Calibri"/>
                <a:cs typeface="Calibri"/>
              </a:rPr>
              <a:t>n</a:t>
            </a:r>
            <a:r>
              <a:rPr dirty="0">
                <a:latin typeface="Calibri"/>
                <a:cs typeface="Calibri"/>
              </a:rPr>
              <a:t>te</a:t>
            </a:r>
            <a:r>
              <a:rPr spc="-25" dirty="0">
                <a:latin typeface="Calibri"/>
                <a:cs typeface="Calibri"/>
              </a:rPr>
              <a:t>r</a:t>
            </a:r>
            <a:r>
              <a:rPr spc="-45" dirty="0">
                <a:latin typeface="Calibri"/>
                <a:cs typeface="Calibri"/>
              </a:rPr>
              <a:t>n</a:t>
            </a:r>
            <a:r>
              <a:rPr dirty="0">
                <a:latin typeface="Calibri"/>
                <a:cs typeface="Calibri"/>
              </a:rPr>
              <a:t>et</a:t>
            </a:r>
            <a:endParaRPr>
              <a:latin typeface="Calibri"/>
              <a:cs typeface="Calibri"/>
            </a:endParaRPr>
          </a:p>
          <a:p>
            <a:pPr marR="16933" indent="38099" algn="r">
              <a:lnSpc>
                <a:spcPct val="100199"/>
              </a:lnSpc>
            </a:pPr>
            <a:r>
              <a:rPr spc="19" dirty="0">
                <a:latin typeface="Calibri"/>
                <a:cs typeface="Calibri"/>
              </a:rPr>
              <a:t>B</a:t>
            </a:r>
            <a:r>
              <a:rPr spc="-12" dirty="0">
                <a:latin typeface="Calibri"/>
                <a:cs typeface="Calibri"/>
              </a:rPr>
              <a:t>il</a:t>
            </a:r>
            <a:r>
              <a:rPr dirty="0">
                <a:latin typeface="Calibri"/>
                <a:cs typeface="Calibri"/>
              </a:rPr>
              <a:t>a</a:t>
            </a:r>
            <a:r>
              <a:rPr spc="25" dirty="0">
                <a:latin typeface="Calibri"/>
                <a:cs typeface="Calibri"/>
              </a:rPr>
              <a:t> </a:t>
            </a:r>
            <a:r>
              <a:rPr spc="-39" dirty="0">
                <a:latin typeface="Calibri"/>
                <a:cs typeface="Calibri"/>
              </a:rPr>
              <a:t>m</a:t>
            </a:r>
            <a:r>
              <a:rPr dirty="0">
                <a:latin typeface="Calibri"/>
                <a:cs typeface="Calibri"/>
              </a:rPr>
              <a:t>e</a:t>
            </a:r>
            <a:r>
              <a:rPr spc="-45" dirty="0">
                <a:latin typeface="Calibri"/>
                <a:cs typeface="Calibri"/>
              </a:rPr>
              <a:t>nggun</a:t>
            </a:r>
            <a:r>
              <a:rPr spc="33" dirty="0">
                <a:latin typeface="Calibri"/>
                <a:cs typeface="Calibri"/>
              </a:rPr>
              <a:t>a</a:t>
            </a:r>
            <a:r>
              <a:rPr spc="-19" dirty="0">
                <a:latin typeface="Calibri"/>
                <a:cs typeface="Calibri"/>
              </a:rPr>
              <a:t>k</a:t>
            </a:r>
            <a:r>
              <a:rPr spc="33" dirty="0">
                <a:latin typeface="Calibri"/>
                <a:cs typeface="Calibri"/>
              </a:rPr>
              <a:t>a</a:t>
            </a:r>
            <a:r>
              <a:rPr dirty="0">
                <a:latin typeface="Calibri"/>
                <a:cs typeface="Calibri"/>
              </a:rPr>
              <a:t>n</a:t>
            </a:r>
            <a:r>
              <a:rPr spc="267" dirty="0">
                <a:latin typeface="Calibri"/>
                <a:cs typeface="Calibri"/>
              </a:rPr>
              <a:t> </a:t>
            </a:r>
            <a:r>
              <a:rPr dirty="0">
                <a:latin typeface="Calibri"/>
                <a:cs typeface="Calibri"/>
              </a:rPr>
              <a:t>te</a:t>
            </a:r>
            <a:r>
              <a:rPr spc="-12" dirty="0">
                <a:latin typeface="Calibri"/>
                <a:cs typeface="Calibri"/>
              </a:rPr>
              <a:t>l</a:t>
            </a:r>
            <a:r>
              <a:rPr dirty="0">
                <a:latin typeface="Calibri"/>
                <a:cs typeface="Calibri"/>
              </a:rPr>
              <a:t>e</a:t>
            </a:r>
            <a:r>
              <a:rPr spc="39" dirty="0">
                <a:latin typeface="Calibri"/>
                <a:cs typeface="Calibri"/>
              </a:rPr>
              <a:t>c</a:t>
            </a:r>
            <a:r>
              <a:rPr spc="45" dirty="0">
                <a:latin typeface="Calibri"/>
                <a:cs typeface="Calibri"/>
              </a:rPr>
              <a:t>o</a:t>
            </a:r>
            <a:r>
              <a:rPr spc="-45" dirty="0">
                <a:latin typeface="Calibri"/>
                <a:cs typeface="Calibri"/>
              </a:rPr>
              <a:t>n</a:t>
            </a:r>
            <a:r>
              <a:rPr spc="45" dirty="0">
                <a:latin typeface="Calibri"/>
                <a:cs typeface="Calibri"/>
              </a:rPr>
              <a:t>f</a:t>
            </a:r>
            <a:r>
              <a:rPr dirty="0">
                <a:latin typeface="Calibri"/>
                <a:cs typeface="Calibri"/>
              </a:rPr>
              <a:t>e</a:t>
            </a:r>
            <a:r>
              <a:rPr spc="-25" dirty="0">
                <a:latin typeface="Calibri"/>
                <a:cs typeface="Calibri"/>
              </a:rPr>
              <a:t>r</a:t>
            </a:r>
            <a:r>
              <a:rPr dirty="0">
                <a:latin typeface="Calibri"/>
                <a:cs typeface="Calibri"/>
              </a:rPr>
              <a:t>e</a:t>
            </a:r>
            <a:r>
              <a:rPr spc="-45" dirty="0">
                <a:latin typeface="Calibri"/>
                <a:cs typeface="Calibri"/>
              </a:rPr>
              <a:t>n</a:t>
            </a:r>
            <a:r>
              <a:rPr spc="33" dirty="0">
                <a:latin typeface="Calibri"/>
                <a:cs typeface="Calibri"/>
              </a:rPr>
              <a:t>c</a:t>
            </a:r>
            <a:r>
              <a:rPr spc="19" dirty="0">
                <a:latin typeface="Calibri"/>
                <a:cs typeface="Calibri"/>
              </a:rPr>
              <a:t>e</a:t>
            </a:r>
            <a:r>
              <a:rPr dirty="0">
                <a:latin typeface="Calibri"/>
                <a:cs typeface="Calibri"/>
              </a:rPr>
              <a:t>, </a:t>
            </a:r>
            <a:r>
              <a:rPr spc="-25" dirty="0">
                <a:latin typeface="Calibri"/>
                <a:cs typeface="Calibri"/>
              </a:rPr>
              <a:t>P</a:t>
            </a:r>
            <a:r>
              <a:rPr dirty="0">
                <a:latin typeface="Calibri"/>
                <a:cs typeface="Calibri"/>
              </a:rPr>
              <a:t>e</a:t>
            </a:r>
            <a:r>
              <a:rPr spc="-39" dirty="0">
                <a:latin typeface="Calibri"/>
                <a:cs typeface="Calibri"/>
              </a:rPr>
              <a:t>n</a:t>
            </a:r>
            <a:r>
              <a:rPr spc="-45" dirty="0">
                <a:latin typeface="Calibri"/>
                <a:cs typeface="Calibri"/>
              </a:rPr>
              <a:t>g</a:t>
            </a:r>
            <a:r>
              <a:rPr spc="33" dirty="0">
                <a:latin typeface="Calibri"/>
                <a:cs typeface="Calibri"/>
              </a:rPr>
              <a:t>a</a:t>
            </a:r>
            <a:r>
              <a:rPr spc="-33" dirty="0">
                <a:latin typeface="Calibri"/>
                <a:cs typeface="Calibri"/>
              </a:rPr>
              <a:t>j</a:t>
            </a:r>
            <a:r>
              <a:rPr spc="33" dirty="0">
                <a:latin typeface="Calibri"/>
                <a:cs typeface="Calibri"/>
              </a:rPr>
              <a:t>a</a:t>
            </a:r>
            <a:r>
              <a:rPr dirty="0">
                <a:latin typeface="Calibri"/>
                <a:cs typeface="Calibri"/>
              </a:rPr>
              <a:t>r</a:t>
            </a:r>
            <a:r>
              <a:rPr spc="67" dirty="0">
                <a:latin typeface="Calibri"/>
                <a:cs typeface="Calibri"/>
              </a:rPr>
              <a:t> </a:t>
            </a:r>
            <a:r>
              <a:rPr spc="-39" dirty="0">
                <a:latin typeface="Calibri"/>
                <a:cs typeface="Calibri"/>
              </a:rPr>
              <a:t>m</a:t>
            </a:r>
            <a:r>
              <a:rPr dirty="0">
                <a:latin typeface="Calibri"/>
                <a:cs typeface="Calibri"/>
              </a:rPr>
              <a:t>e</a:t>
            </a:r>
            <a:r>
              <a:rPr spc="-39" dirty="0">
                <a:latin typeface="Calibri"/>
                <a:cs typeface="Calibri"/>
              </a:rPr>
              <a:t>n</a:t>
            </a:r>
            <a:r>
              <a:rPr spc="-45" dirty="0">
                <a:latin typeface="Calibri"/>
                <a:cs typeface="Calibri"/>
              </a:rPr>
              <a:t>ggun</a:t>
            </a:r>
            <a:r>
              <a:rPr spc="33" dirty="0">
                <a:latin typeface="Calibri"/>
                <a:cs typeface="Calibri"/>
              </a:rPr>
              <a:t>a</a:t>
            </a:r>
            <a:r>
              <a:rPr spc="-19" dirty="0">
                <a:latin typeface="Calibri"/>
                <a:cs typeface="Calibri"/>
              </a:rPr>
              <a:t>k</a:t>
            </a:r>
            <a:r>
              <a:rPr spc="33" dirty="0">
                <a:latin typeface="Calibri"/>
                <a:cs typeface="Calibri"/>
              </a:rPr>
              <a:t>a</a:t>
            </a:r>
            <a:r>
              <a:rPr dirty="0">
                <a:latin typeface="Calibri"/>
                <a:cs typeface="Calibri"/>
              </a:rPr>
              <a:t>n</a:t>
            </a:r>
            <a:r>
              <a:rPr spc="145" dirty="0">
                <a:latin typeface="Calibri"/>
                <a:cs typeface="Calibri"/>
              </a:rPr>
              <a:t> </a:t>
            </a:r>
            <a:r>
              <a:rPr spc="-12" dirty="0">
                <a:latin typeface="Calibri"/>
                <a:cs typeface="Calibri"/>
              </a:rPr>
              <a:t>vi</a:t>
            </a:r>
            <a:r>
              <a:rPr spc="-45" dirty="0">
                <a:latin typeface="Calibri"/>
                <a:cs typeface="Calibri"/>
              </a:rPr>
              <a:t>d</a:t>
            </a:r>
            <a:r>
              <a:rPr dirty="0">
                <a:latin typeface="Calibri"/>
                <a:cs typeface="Calibri"/>
              </a:rPr>
              <a:t>eo </a:t>
            </a:r>
            <a:r>
              <a:rPr spc="33" dirty="0">
                <a:latin typeface="Calibri"/>
                <a:cs typeface="Calibri"/>
              </a:rPr>
              <a:t>c</a:t>
            </a:r>
            <a:r>
              <a:rPr spc="45" dirty="0">
                <a:latin typeface="Calibri"/>
                <a:cs typeface="Calibri"/>
              </a:rPr>
              <a:t>o</a:t>
            </a:r>
            <a:r>
              <a:rPr spc="-45" dirty="0">
                <a:latin typeface="Calibri"/>
                <a:cs typeface="Calibri"/>
              </a:rPr>
              <a:t>n</a:t>
            </a:r>
            <a:r>
              <a:rPr spc="45" dirty="0">
                <a:latin typeface="Calibri"/>
                <a:cs typeface="Calibri"/>
              </a:rPr>
              <a:t>f</a:t>
            </a:r>
            <a:r>
              <a:rPr dirty="0">
                <a:latin typeface="Calibri"/>
                <a:cs typeface="Calibri"/>
              </a:rPr>
              <a:t>e</a:t>
            </a:r>
            <a:r>
              <a:rPr spc="-25" dirty="0">
                <a:latin typeface="Calibri"/>
                <a:cs typeface="Calibri"/>
              </a:rPr>
              <a:t>r</a:t>
            </a:r>
            <a:r>
              <a:rPr dirty="0">
                <a:latin typeface="Calibri"/>
                <a:cs typeface="Calibri"/>
              </a:rPr>
              <a:t>e</a:t>
            </a:r>
            <a:r>
              <a:rPr spc="-45" dirty="0">
                <a:latin typeface="Calibri"/>
                <a:cs typeface="Calibri"/>
              </a:rPr>
              <a:t>n</a:t>
            </a:r>
            <a:r>
              <a:rPr spc="33" dirty="0">
                <a:latin typeface="Calibri"/>
                <a:cs typeface="Calibri"/>
              </a:rPr>
              <a:t>c</a:t>
            </a:r>
            <a:r>
              <a:rPr spc="-12" dirty="0">
                <a:latin typeface="Calibri"/>
                <a:cs typeface="Calibri"/>
              </a:rPr>
              <a:t>i</a:t>
            </a:r>
            <a:r>
              <a:rPr spc="-45" dirty="0">
                <a:latin typeface="Calibri"/>
                <a:cs typeface="Calibri"/>
              </a:rPr>
              <a:t>n</a:t>
            </a:r>
            <a:r>
              <a:rPr dirty="0">
                <a:latin typeface="Calibri"/>
                <a:cs typeface="Calibri"/>
              </a:rPr>
              <a:t>g</a:t>
            </a:r>
            <a:r>
              <a:rPr spc="-39" dirty="0">
                <a:latin typeface="Calibri"/>
                <a:cs typeface="Calibri"/>
              </a:rPr>
              <a:t> </a:t>
            </a:r>
            <a:r>
              <a:rPr dirty="0">
                <a:latin typeface="Calibri"/>
                <a:cs typeface="Calibri"/>
              </a:rPr>
              <a:t>se</a:t>
            </a:r>
            <a:r>
              <a:rPr spc="-52" dirty="0">
                <a:latin typeface="Calibri"/>
                <a:cs typeface="Calibri"/>
              </a:rPr>
              <a:t>p</a:t>
            </a:r>
            <a:r>
              <a:rPr dirty="0">
                <a:latin typeface="Calibri"/>
                <a:cs typeface="Calibri"/>
              </a:rPr>
              <a:t>e</a:t>
            </a:r>
            <a:r>
              <a:rPr spc="-25" dirty="0">
                <a:latin typeface="Calibri"/>
                <a:cs typeface="Calibri"/>
              </a:rPr>
              <a:t>r</a:t>
            </a:r>
            <a:r>
              <a:rPr dirty="0">
                <a:latin typeface="Calibri"/>
                <a:cs typeface="Calibri"/>
              </a:rPr>
              <a:t>ti</a:t>
            </a:r>
            <a:r>
              <a:rPr spc="72" dirty="0">
                <a:latin typeface="Calibri"/>
                <a:cs typeface="Calibri"/>
              </a:rPr>
              <a:t> </a:t>
            </a:r>
            <a:r>
              <a:rPr spc="-12" dirty="0">
                <a:latin typeface="Calibri"/>
                <a:cs typeface="Calibri"/>
              </a:rPr>
              <a:t>l</a:t>
            </a:r>
            <a:r>
              <a:rPr spc="33" dirty="0">
                <a:latin typeface="Calibri"/>
                <a:cs typeface="Calibri"/>
              </a:rPr>
              <a:t>a</a:t>
            </a:r>
            <a:r>
              <a:rPr spc="-12" dirty="0">
                <a:latin typeface="Calibri"/>
                <a:cs typeface="Calibri"/>
              </a:rPr>
              <a:t>y</a:t>
            </a:r>
            <a:r>
              <a:rPr spc="33" dirty="0">
                <a:latin typeface="Calibri"/>
                <a:cs typeface="Calibri"/>
              </a:rPr>
              <a:t>a</a:t>
            </a:r>
            <a:r>
              <a:rPr spc="-19" dirty="0">
                <a:latin typeface="Calibri"/>
                <a:cs typeface="Calibri"/>
              </a:rPr>
              <a:t>k</a:t>
            </a:r>
            <a:r>
              <a:rPr spc="-45" dirty="0">
                <a:latin typeface="Calibri"/>
                <a:cs typeface="Calibri"/>
              </a:rPr>
              <a:t>n</a:t>
            </a:r>
            <a:r>
              <a:rPr spc="-12" dirty="0">
                <a:latin typeface="Calibri"/>
                <a:cs typeface="Calibri"/>
              </a:rPr>
              <a:t>y</a:t>
            </a:r>
            <a:r>
              <a:rPr dirty="0">
                <a:latin typeface="Calibri"/>
                <a:cs typeface="Calibri"/>
              </a:rPr>
              <a:t>a</a:t>
            </a:r>
            <a:r>
              <a:rPr spc="-72" dirty="0">
                <a:latin typeface="Calibri"/>
                <a:cs typeface="Calibri"/>
              </a:rPr>
              <a:t> </a:t>
            </a:r>
            <a:r>
              <a:rPr spc="-119" dirty="0">
                <a:latin typeface="Calibri"/>
                <a:cs typeface="Calibri"/>
              </a:rPr>
              <a:t>k</a:t>
            </a:r>
            <a:r>
              <a:rPr dirty="0">
                <a:latin typeface="Calibri"/>
                <a:cs typeface="Calibri"/>
              </a:rPr>
              <a:t>e</a:t>
            </a:r>
            <a:r>
              <a:rPr spc="-12" dirty="0">
                <a:latin typeface="Calibri"/>
                <a:cs typeface="Calibri"/>
              </a:rPr>
              <a:t>l</a:t>
            </a:r>
            <a:r>
              <a:rPr spc="33" dirty="0">
                <a:latin typeface="Calibri"/>
                <a:cs typeface="Calibri"/>
              </a:rPr>
              <a:t>a</a:t>
            </a:r>
            <a:r>
              <a:rPr dirty="0">
                <a:latin typeface="Calibri"/>
                <a:cs typeface="Calibri"/>
              </a:rPr>
              <a:t>s </a:t>
            </a:r>
            <a:r>
              <a:rPr spc="-45" dirty="0">
                <a:latin typeface="Calibri"/>
                <a:cs typeface="Calibri"/>
              </a:rPr>
              <a:t>b</a:t>
            </a:r>
            <a:r>
              <a:rPr spc="-12" dirty="0">
                <a:latin typeface="Calibri"/>
                <a:cs typeface="Calibri"/>
              </a:rPr>
              <a:t>i</a:t>
            </a:r>
            <a:r>
              <a:rPr spc="33" dirty="0">
                <a:latin typeface="Calibri"/>
                <a:cs typeface="Calibri"/>
              </a:rPr>
              <a:t>a</a:t>
            </a:r>
            <a:r>
              <a:rPr dirty="0">
                <a:latin typeface="Calibri"/>
                <a:cs typeface="Calibri"/>
              </a:rPr>
              <a:t>sa</a:t>
            </a:r>
            <a:r>
              <a:rPr spc="25" dirty="0">
                <a:latin typeface="Calibri"/>
                <a:cs typeface="Calibri"/>
              </a:rPr>
              <a:t> </a:t>
            </a:r>
            <a:r>
              <a:rPr dirty="0">
                <a:latin typeface="Calibri"/>
                <a:cs typeface="Calibri"/>
              </a:rPr>
              <a:t>– t</a:t>
            </a:r>
            <a:r>
              <a:rPr spc="33" dirty="0">
                <a:latin typeface="Calibri"/>
                <a:cs typeface="Calibri"/>
              </a:rPr>
              <a:t>a</a:t>
            </a:r>
            <a:r>
              <a:rPr spc="-45" dirty="0">
                <a:latin typeface="Calibri"/>
                <a:cs typeface="Calibri"/>
              </a:rPr>
              <a:t>np</a:t>
            </a:r>
            <a:r>
              <a:rPr dirty="0">
                <a:latin typeface="Calibri"/>
                <a:cs typeface="Calibri"/>
              </a:rPr>
              <a:t>a</a:t>
            </a:r>
            <a:r>
              <a:rPr spc="25" dirty="0">
                <a:latin typeface="Calibri"/>
                <a:cs typeface="Calibri"/>
              </a:rPr>
              <a:t> </a:t>
            </a:r>
            <a:r>
              <a:rPr spc="-45" dirty="0">
                <a:latin typeface="Calibri"/>
                <a:cs typeface="Calibri"/>
              </a:rPr>
              <a:t>up</a:t>
            </a:r>
            <a:r>
              <a:rPr spc="33" dirty="0">
                <a:latin typeface="Calibri"/>
                <a:cs typeface="Calibri"/>
              </a:rPr>
              <a:t>a</a:t>
            </a:r>
            <a:r>
              <a:rPr spc="-12" dirty="0">
                <a:latin typeface="Calibri"/>
                <a:cs typeface="Calibri"/>
              </a:rPr>
              <a:t>y</a:t>
            </a:r>
            <a:r>
              <a:rPr dirty="0">
                <a:latin typeface="Calibri"/>
                <a:cs typeface="Calibri"/>
              </a:rPr>
              <a:t>a</a:t>
            </a:r>
            <a:r>
              <a:rPr spc="25" dirty="0">
                <a:latin typeface="Calibri"/>
                <a:cs typeface="Calibri"/>
              </a:rPr>
              <a:t> </a:t>
            </a:r>
            <a:r>
              <a:rPr spc="-39" dirty="0">
                <a:latin typeface="Calibri"/>
                <a:cs typeface="Calibri"/>
              </a:rPr>
              <a:t>m</a:t>
            </a:r>
            <a:r>
              <a:rPr dirty="0">
                <a:latin typeface="Calibri"/>
                <a:cs typeface="Calibri"/>
              </a:rPr>
              <a:t>e</a:t>
            </a:r>
            <a:r>
              <a:rPr spc="-39" dirty="0">
                <a:latin typeface="Calibri"/>
                <a:cs typeface="Calibri"/>
              </a:rPr>
              <a:t>m</a:t>
            </a:r>
            <a:r>
              <a:rPr spc="-45" dirty="0">
                <a:latin typeface="Calibri"/>
                <a:cs typeface="Calibri"/>
              </a:rPr>
              <a:t>bu</a:t>
            </a:r>
            <a:r>
              <a:rPr spc="33" dirty="0">
                <a:latin typeface="Calibri"/>
                <a:cs typeface="Calibri"/>
              </a:rPr>
              <a:t>a</a:t>
            </a:r>
            <a:r>
              <a:rPr dirty="0">
                <a:latin typeface="Calibri"/>
                <a:cs typeface="Calibri"/>
              </a:rPr>
              <a:t>t </a:t>
            </a:r>
            <a:r>
              <a:rPr spc="-45" dirty="0">
                <a:latin typeface="Calibri"/>
                <a:cs typeface="Calibri"/>
              </a:rPr>
              <a:t>p</a:t>
            </a:r>
            <a:r>
              <a:rPr spc="33" dirty="0">
                <a:latin typeface="Calibri"/>
                <a:cs typeface="Calibri"/>
              </a:rPr>
              <a:t>a</a:t>
            </a:r>
            <a:r>
              <a:rPr spc="-25" dirty="0">
                <a:latin typeface="Calibri"/>
                <a:cs typeface="Calibri"/>
              </a:rPr>
              <a:t>r</a:t>
            </a:r>
            <a:r>
              <a:rPr dirty="0">
                <a:latin typeface="Calibri"/>
                <a:cs typeface="Calibri"/>
              </a:rPr>
              <a:t>t</a:t>
            </a:r>
            <a:r>
              <a:rPr spc="-19" dirty="0">
                <a:latin typeface="Calibri"/>
                <a:cs typeface="Calibri"/>
              </a:rPr>
              <a:t>i</a:t>
            </a:r>
            <a:r>
              <a:rPr dirty="0">
                <a:latin typeface="Calibri"/>
                <a:cs typeface="Calibri"/>
              </a:rPr>
              <a:t>s</a:t>
            </a:r>
            <a:r>
              <a:rPr spc="-19" dirty="0">
                <a:latin typeface="Calibri"/>
                <a:cs typeface="Calibri"/>
              </a:rPr>
              <a:t>i</a:t>
            </a:r>
            <a:r>
              <a:rPr spc="-45" dirty="0">
                <a:latin typeface="Calibri"/>
                <a:cs typeface="Calibri"/>
              </a:rPr>
              <a:t>p</a:t>
            </a:r>
            <a:r>
              <a:rPr spc="33" dirty="0">
                <a:latin typeface="Calibri"/>
                <a:cs typeface="Calibri"/>
              </a:rPr>
              <a:t>a</a:t>
            </a:r>
            <a:r>
              <a:rPr dirty="0">
                <a:latin typeface="Calibri"/>
                <a:cs typeface="Calibri"/>
              </a:rPr>
              <a:t>si</a:t>
            </a:r>
            <a:r>
              <a:rPr spc="72" dirty="0">
                <a:latin typeface="Calibri"/>
                <a:cs typeface="Calibri"/>
              </a:rPr>
              <a:t> </a:t>
            </a:r>
            <a:r>
              <a:rPr spc="-45" dirty="0">
                <a:latin typeface="Calibri"/>
                <a:cs typeface="Calibri"/>
              </a:rPr>
              <a:t>d</a:t>
            </a:r>
            <a:r>
              <a:rPr spc="33" dirty="0">
                <a:latin typeface="Calibri"/>
                <a:cs typeface="Calibri"/>
              </a:rPr>
              <a:t>a</a:t>
            </a:r>
            <a:r>
              <a:rPr dirty="0">
                <a:latin typeface="Calibri"/>
                <a:cs typeface="Calibri"/>
              </a:rPr>
              <a:t>n</a:t>
            </a:r>
            <a:r>
              <a:rPr spc="39" dirty="0">
                <a:latin typeface="Calibri"/>
                <a:cs typeface="Calibri"/>
              </a:rPr>
              <a:t> </a:t>
            </a:r>
            <a:r>
              <a:rPr spc="-12" dirty="0">
                <a:latin typeface="Calibri"/>
                <a:cs typeface="Calibri"/>
              </a:rPr>
              <a:t>i</a:t>
            </a:r>
            <a:r>
              <a:rPr spc="-45" dirty="0">
                <a:latin typeface="Calibri"/>
                <a:cs typeface="Calibri"/>
              </a:rPr>
              <a:t>n</a:t>
            </a:r>
            <a:r>
              <a:rPr dirty="0">
                <a:latin typeface="Calibri"/>
                <a:cs typeface="Calibri"/>
              </a:rPr>
              <a:t>te</a:t>
            </a:r>
            <a:r>
              <a:rPr spc="-25" dirty="0">
                <a:latin typeface="Calibri"/>
                <a:cs typeface="Calibri"/>
              </a:rPr>
              <a:t>r</a:t>
            </a:r>
            <a:r>
              <a:rPr spc="33" dirty="0">
                <a:latin typeface="Calibri"/>
                <a:cs typeface="Calibri"/>
              </a:rPr>
              <a:t>a</a:t>
            </a:r>
            <a:r>
              <a:rPr spc="-19" dirty="0">
                <a:latin typeface="Calibri"/>
                <a:cs typeface="Calibri"/>
              </a:rPr>
              <a:t>k</a:t>
            </a:r>
            <a:r>
              <a:rPr dirty="0">
                <a:latin typeface="Calibri"/>
                <a:cs typeface="Calibri"/>
              </a:rPr>
              <a:t>si</a:t>
            </a:r>
            <a:r>
              <a:rPr spc="-25" dirty="0">
                <a:latin typeface="Calibri"/>
                <a:cs typeface="Calibri"/>
              </a:rPr>
              <a:t> </a:t>
            </a:r>
            <a:r>
              <a:rPr spc="-12" dirty="0">
                <a:latin typeface="Calibri"/>
                <a:cs typeface="Calibri"/>
              </a:rPr>
              <a:t>y</a:t>
            </a:r>
            <a:r>
              <a:rPr spc="33" dirty="0">
                <a:latin typeface="Calibri"/>
                <a:cs typeface="Calibri"/>
              </a:rPr>
              <a:t>a</a:t>
            </a:r>
            <a:r>
              <a:rPr spc="-45" dirty="0">
                <a:latin typeface="Calibri"/>
                <a:cs typeface="Calibri"/>
              </a:rPr>
              <a:t>n</a:t>
            </a:r>
            <a:r>
              <a:rPr dirty="0">
                <a:latin typeface="Calibri"/>
                <a:cs typeface="Calibri"/>
              </a:rPr>
              <a:t>g</a:t>
            </a:r>
            <a:r>
              <a:rPr spc="-52" dirty="0">
                <a:latin typeface="Calibri"/>
                <a:cs typeface="Calibri"/>
              </a:rPr>
              <a:t> </a:t>
            </a:r>
            <a:r>
              <a:rPr spc="-12" dirty="0">
                <a:latin typeface="Calibri"/>
                <a:cs typeface="Calibri"/>
              </a:rPr>
              <a:t>l</a:t>
            </a:r>
            <a:r>
              <a:rPr dirty="0">
                <a:latin typeface="Calibri"/>
                <a:cs typeface="Calibri"/>
              </a:rPr>
              <a:t>e</a:t>
            </a:r>
            <a:r>
              <a:rPr spc="-45" dirty="0">
                <a:latin typeface="Calibri"/>
                <a:cs typeface="Calibri"/>
              </a:rPr>
              <a:t>b</a:t>
            </a:r>
            <a:r>
              <a:rPr spc="-12" dirty="0">
                <a:latin typeface="Calibri"/>
                <a:cs typeface="Calibri"/>
              </a:rPr>
              <a:t>i</a:t>
            </a:r>
            <a:r>
              <a:rPr dirty="0">
                <a:latin typeface="Calibri"/>
                <a:cs typeface="Calibri"/>
              </a:rPr>
              <a:t>h se</a:t>
            </a:r>
            <a:r>
              <a:rPr spc="-5" dirty="0">
                <a:latin typeface="Calibri"/>
                <a:cs typeface="Calibri"/>
              </a:rPr>
              <a:t>s</a:t>
            </a:r>
            <a:r>
              <a:rPr spc="-45" dirty="0">
                <a:latin typeface="Calibri"/>
                <a:cs typeface="Calibri"/>
              </a:rPr>
              <a:t>u</a:t>
            </a:r>
            <a:r>
              <a:rPr spc="33" dirty="0">
                <a:latin typeface="Calibri"/>
                <a:cs typeface="Calibri"/>
              </a:rPr>
              <a:t>a</a:t>
            </a:r>
            <a:r>
              <a:rPr dirty="0">
                <a:latin typeface="Calibri"/>
                <a:cs typeface="Calibri"/>
              </a:rPr>
              <a:t>i</a:t>
            </a:r>
            <a:r>
              <a:rPr spc="-19" dirty="0">
                <a:latin typeface="Calibri"/>
                <a:cs typeface="Calibri"/>
              </a:rPr>
              <a:t> </a:t>
            </a:r>
            <a:r>
              <a:rPr spc="-45" dirty="0">
                <a:latin typeface="Calibri"/>
                <a:cs typeface="Calibri"/>
              </a:rPr>
              <a:t>un</a:t>
            </a:r>
            <a:r>
              <a:rPr dirty="0">
                <a:latin typeface="Calibri"/>
                <a:cs typeface="Calibri"/>
              </a:rPr>
              <a:t>t</a:t>
            </a:r>
            <a:r>
              <a:rPr spc="-52" dirty="0">
                <a:latin typeface="Calibri"/>
                <a:cs typeface="Calibri"/>
              </a:rPr>
              <a:t>u</a:t>
            </a:r>
            <a:r>
              <a:rPr dirty="0">
                <a:latin typeface="Calibri"/>
                <a:cs typeface="Calibri"/>
              </a:rPr>
              <a:t>k</a:t>
            </a:r>
            <a:r>
              <a:rPr spc="185" dirty="0">
                <a:latin typeface="Calibri"/>
                <a:cs typeface="Calibri"/>
              </a:rPr>
              <a:t> </a:t>
            </a:r>
            <a:r>
              <a:rPr spc="-45" dirty="0">
                <a:latin typeface="Calibri"/>
                <a:cs typeface="Calibri"/>
              </a:rPr>
              <a:t>p</a:t>
            </a:r>
            <a:r>
              <a:rPr dirty="0">
                <a:latin typeface="Calibri"/>
                <a:cs typeface="Calibri"/>
              </a:rPr>
              <a:t>e</a:t>
            </a:r>
            <a:r>
              <a:rPr spc="-39" dirty="0">
                <a:latin typeface="Calibri"/>
                <a:cs typeface="Calibri"/>
              </a:rPr>
              <a:t>m</a:t>
            </a:r>
            <a:r>
              <a:rPr spc="-45" dirty="0">
                <a:latin typeface="Calibri"/>
                <a:cs typeface="Calibri"/>
              </a:rPr>
              <a:t>b</a:t>
            </a:r>
            <a:r>
              <a:rPr dirty="0">
                <a:latin typeface="Calibri"/>
                <a:cs typeface="Calibri"/>
              </a:rPr>
              <a:t>e</a:t>
            </a:r>
            <a:r>
              <a:rPr spc="-12" dirty="0">
                <a:latin typeface="Calibri"/>
                <a:cs typeface="Calibri"/>
              </a:rPr>
              <a:t>l</a:t>
            </a:r>
            <a:r>
              <a:rPr spc="33" dirty="0">
                <a:latin typeface="Calibri"/>
                <a:cs typeface="Calibri"/>
              </a:rPr>
              <a:t>a</a:t>
            </a:r>
            <a:r>
              <a:rPr spc="-33" dirty="0">
                <a:latin typeface="Calibri"/>
                <a:cs typeface="Calibri"/>
              </a:rPr>
              <a:t>j</a:t>
            </a:r>
            <a:r>
              <a:rPr spc="-25" dirty="0">
                <a:latin typeface="Calibri"/>
                <a:cs typeface="Calibri"/>
              </a:rPr>
              <a:t>r</a:t>
            </a:r>
            <a:r>
              <a:rPr spc="33" dirty="0">
                <a:latin typeface="Calibri"/>
                <a:cs typeface="Calibri"/>
              </a:rPr>
              <a:t>a</a:t>
            </a:r>
            <a:r>
              <a:rPr dirty="0">
                <a:latin typeface="Calibri"/>
                <a:cs typeface="Calibri"/>
              </a:rPr>
              <a:t>n</a:t>
            </a:r>
            <a:r>
              <a:rPr spc="59" dirty="0">
                <a:latin typeface="Calibri"/>
                <a:cs typeface="Calibri"/>
              </a:rPr>
              <a:t> </a:t>
            </a:r>
            <a:r>
              <a:rPr spc="-33" dirty="0">
                <a:latin typeface="Calibri"/>
                <a:cs typeface="Calibri"/>
              </a:rPr>
              <a:t>j</a:t>
            </a:r>
            <a:r>
              <a:rPr spc="33" dirty="0">
                <a:latin typeface="Calibri"/>
                <a:cs typeface="Calibri"/>
              </a:rPr>
              <a:t>a</a:t>
            </a:r>
            <a:r>
              <a:rPr spc="-25" dirty="0">
                <a:latin typeface="Calibri"/>
                <a:cs typeface="Calibri"/>
              </a:rPr>
              <a:t>r</a:t>
            </a:r>
            <a:r>
              <a:rPr spc="33" dirty="0">
                <a:latin typeface="Calibri"/>
                <a:cs typeface="Calibri"/>
              </a:rPr>
              <a:t>a</a:t>
            </a:r>
            <a:r>
              <a:rPr dirty="0">
                <a:latin typeface="Calibri"/>
                <a:cs typeface="Calibri"/>
              </a:rPr>
              <a:t>k</a:t>
            </a:r>
            <a:endParaRPr>
              <a:latin typeface="Calibri"/>
              <a:cs typeface="Calibri"/>
            </a:endParaRPr>
          </a:p>
          <a:p>
            <a:pPr marR="17978" algn="r">
              <a:lnSpc>
                <a:spcPts val="2107"/>
              </a:lnSpc>
              <a:spcBef>
                <a:spcPts val="105"/>
              </a:spcBef>
            </a:pPr>
            <a:r>
              <a:rPr sz="2700" spc="-33" baseline="2022" dirty="0">
                <a:latin typeface="Calibri"/>
                <a:cs typeface="Calibri"/>
              </a:rPr>
              <a:t>j</a:t>
            </a:r>
            <a:r>
              <a:rPr sz="2700" spc="33" baseline="2022" dirty="0">
                <a:latin typeface="Calibri"/>
                <a:cs typeface="Calibri"/>
              </a:rPr>
              <a:t>a</a:t>
            </a:r>
            <a:r>
              <a:rPr sz="2700" spc="-45" baseline="2022" dirty="0">
                <a:latin typeface="Calibri"/>
                <a:cs typeface="Calibri"/>
              </a:rPr>
              <a:t>u</a:t>
            </a:r>
            <a:r>
              <a:rPr sz="2700" baseline="2022" dirty="0">
                <a:latin typeface="Calibri"/>
                <a:cs typeface="Calibri"/>
              </a:rPr>
              <a:t>h</a:t>
            </a:r>
            <a:endParaRPr>
              <a:latin typeface="Calibri"/>
              <a:cs typeface="Calibri"/>
            </a:endParaRPr>
          </a:p>
        </p:txBody>
      </p:sp>
      <p:sp>
        <p:nvSpPr>
          <p:cNvPr id="8" name="object 8"/>
          <p:cNvSpPr txBox="1"/>
          <p:nvPr/>
        </p:nvSpPr>
        <p:spPr>
          <a:xfrm>
            <a:off x="372109" y="2569558"/>
            <a:ext cx="173112" cy="262889"/>
          </a:xfrm>
          <a:prstGeom prst="rect">
            <a:avLst/>
          </a:prstGeom>
        </p:spPr>
        <p:txBody>
          <a:bodyPr wrap="square" lIns="0" tIns="0" rIns="0" bIns="0" rtlCol="0">
            <a:noAutofit/>
          </a:bodyPr>
          <a:lstStyle/>
          <a:p>
            <a:pPr marL="16933">
              <a:lnSpc>
                <a:spcPts val="1973"/>
              </a:lnSpc>
              <a:spcBef>
                <a:spcPts val="99"/>
              </a:spcBef>
            </a:pPr>
            <a:r>
              <a:rPr dirty="0">
                <a:latin typeface="Wingdings"/>
                <a:cs typeface="Wingdings"/>
              </a:rPr>
              <a:t></a:t>
            </a:r>
            <a:endParaRPr>
              <a:latin typeface="Wingdings"/>
              <a:cs typeface="Wingdings"/>
            </a:endParaRPr>
          </a:p>
        </p:txBody>
      </p:sp>
      <p:sp>
        <p:nvSpPr>
          <p:cNvPr id="7" name="object 7"/>
          <p:cNvSpPr txBox="1"/>
          <p:nvPr/>
        </p:nvSpPr>
        <p:spPr>
          <a:xfrm>
            <a:off x="8546593" y="3284326"/>
            <a:ext cx="3312671" cy="1637029"/>
          </a:xfrm>
          <a:prstGeom prst="rect">
            <a:avLst/>
          </a:prstGeom>
        </p:spPr>
        <p:txBody>
          <a:bodyPr wrap="square" lIns="0" tIns="0" rIns="0" bIns="0" rtlCol="0">
            <a:noAutofit/>
          </a:bodyPr>
          <a:lstStyle/>
          <a:p>
            <a:pPr marL="16933" marR="24923">
              <a:lnSpc>
                <a:spcPts val="1967"/>
              </a:lnSpc>
              <a:spcBef>
                <a:spcPts val="97"/>
              </a:spcBef>
            </a:pPr>
            <a:r>
              <a:rPr sz="2700" spc="-25" baseline="2022" dirty="0">
                <a:latin typeface="Calibri"/>
                <a:cs typeface="Calibri"/>
              </a:rPr>
              <a:t>P</a:t>
            </a:r>
            <a:r>
              <a:rPr sz="2700" baseline="2022" dirty="0">
                <a:latin typeface="Calibri"/>
                <a:cs typeface="Calibri"/>
              </a:rPr>
              <a:t>e</a:t>
            </a:r>
            <a:r>
              <a:rPr sz="2700" spc="-33" baseline="2022" dirty="0">
                <a:latin typeface="Calibri"/>
                <a:cs typeface="Calibri"/>
              </a:rPr>
              <a:t>m</a:t>
            </a:r>
            <a:r>
              <a:rPr sz="2700" spc="-45" baseline="2022" dirty="0">
                <a:latin typeface="Calibri"/>
                <a:cs typeface="Calibri"/>
              </a:rPr>
              <a:t>b</a:t>
            </a:r>
            <a:r>
              <a:rPr sz="2700" spc="-5" baseline="2022" dirty="0">
                <a:latin typeface="Calibri"/>
                <a:cs typeface="Calibri"/>
              </a:rPr>
              <a:t>i</a:t>
            </a:r>
            <a:r>
              <a:rPr sz="2700" spc="39" baseline="2022" dirty="0">
                <a:latin typeface="Calibri"/>
                <a:cs typeface="Calibri"/>
              </a:rPr>
              <a:t>a</a:t>
            </a:r>
            <a:r>
              <a:rPr sz="2700" spc="-12" baseline="2022" dirty="0">
                <a:latin typeface="Calibri"/>
                <a:cs typeface="Calibri"/>
              </a:rPr>
              <a:t>y</a:t>
            </a:r>
            <a:r>
              <a:rPr sz="2700" spc="39" baseline="2022" dirty="0">
                <a:latin typeface="Calibri"/>
                <a:cs typeface="Calibri"/>
              </a:rPr>
              <a:t>aa</a:t>
            </a:r>
            <a:r>
              <a:rPr sz="2700" baseline="2022" dirty="0">
                <a:latin typeface="Calibri"/>
                <a:cs typeface="Calibri"/>
              </a:rPr>
              <a:t>n</a:t>
            </a:r>
            <a:r>
              <a:rPr sz="2700" spc="-39" baseline="2022" dirty="0">
                <a:latin typeface="Calibri"/>
                <a:cs typeface="Calibri"/>
              </a:rPr>
              <a:t> </a:t>
            </a:r>
            <a:r>
              <a:rPr sz="2700" spc="33" baseline="2022" dirty="0">
                <a:latin typeface="Calibri"/>
                <a:cs typeface="Calibri"/>
              </a:rPr>
              <a:t>a</a:t>
            </a:r>
            <a:r>
              <a:rPr sz="2700" spc="-19" baseline="2022" dirty="0">
                <a:latin typeface="Calibri"/>
                <a:cs typeface="Calibri"/>
              </a:rPr>
              <a:t>k</a:t>
            </a:r>
            <a:r>
              <a:rPr sz="2700" baseline="2022" dirty="0">
                <a:latin typeface="Calibri"/>
                <a:cs typeface="Calibri"/>
              </a:rPr>
              <a:t>ses </a:t>
            </a:r>
            <a:r>
              <a:rPr sz="2700" spc="-12" baseline="2022" dirty="0">
                <a:latin typeface="Calibri"/>
                <a:cs typeface="Calibri"/>
              </a:rPr>
              <a:t>i</a:t>
            </a:r>
            <a:r>
              <a:rPr sz="2700" spc="-45" baseline="2022" dirty="0">
                <a:latin typeface="Calibri"/>
                <a:cs typeface="Calibri"/>
              </a:rPr>
              <a:t>n</a:t>
            </a:r>
            <a:r>
              <a:rPr sz="2700" baseline="2022" dirty="0">
                <a:latin typeface="Calibri"/>
                <a:cs typeface="Calibri"/>
              </a:rPr>
              <a:t>te</a:t>
            </a:r>
            <a:r>
              <a:rPr sz="2700" spc="-19" baseline="2022" dirty="0">
                <a:latin typeface="Calibri"/>
                <a:cs typeface="Calibri"/>
              </a:rPr>
              <a:t>r</a:t>
            </a:r>
            <a:r>
              <a:rPr sz="2700" spc="-45" baseline="2022" dirty="0">
                <a:latin typeface="Calibri"/>
                <a:cs typeface="Calibri"/>
              </a:rPr>
              <a:t>n</a:t>
            </a:r>
            <a:r>
              <a:rPr sz="2700" baseline="2022" dirty="0">
                <a:latin typeface="Calibri"/>
                <a:cs typeface="Calibri"/>
              </a:rPr>
              <a:t>et</a:t>
            </a:r>
            <a:r>
              <a:rPr sz="2700" spc="99" baseline="2022" dirty="0">
                <a:latin typeface="Calibri"/>
                <a:cs typeface="Calibri"/>
              </a:rPr>
              <a:t> </a:t>
            </a:r>
            <a:r>
              <a:rPr sz="2700" spc="39" baseline="2022" dirty="0">
                <a:latin typeface="Calibri"/>
                <a:cs typeface="Calibri"/>
              </a:rPr>
              <a:t>a</a:t>
            </a:r>
            <a:r>
              <a:rPr sz="2700" spc="-19" baseline="2022" dirty="0">
                <a:latin typeface="Calibri"/>
                <a:cs typeface="Calibri"/>
              </a:rPr>
              <a:t>k</a:t>
            </a:r>
            <a:r>
              <a:rPr sz="2700" spc="39" baseline="2022" dirty="0">
                <a:latin typeface="Calibri"/>
                <a:cs typeface="Calibri"/>
              </a:rPr>
              <a:t>a</a:t>
            </a:r>
            <a:r>
              <a:rPr sz="2700" baseline="2022" dirty="0">
                <a:latin typeface="Calibri"/>
                <a:cs typeface="Calibri"/>
              </a:rPr>
              <a:t>n</a:t>
            </a:r>
            <a:endParaRPr>
              <a:latin typeface="Calibri"/>
              <a:cs typeface="Calibri"/>
            </a:endParaRPr>
          </a:p>
          <a:p>
            <a:pPr marL="16933" marR="24923">
              <a:lnSpc>
                <a:spcPts val="2107"/>
              </a:lnSpc>
              <a:spcBef>
                <a:spcPts val="7"/>
              </a:spcBef>
            </a:pPr>
            <a:r>
              <a:rPr sz="2700" spc="-39" baseline="2022" dirty="0">
                <a:latin typeface="Calibri"/>
                <a:cs typeface="Calibri"/>
              </a:rPr>
              <a:t>b</a:t>
            </a:r>
            <a:r>
              <a:rPr sz="2700" spc="5" baseline="2022" dirty="0">
                <a:latin typeface="Calibri"/>
                <a:cs typeface="Calibri"/>
              </a:rPr>
              <a:t>e</a:t>
            </a:r>
            <a:r>
              <a:rPr sz="2700" spc="-25" baseline="2022" dirty="0">
                <a:latin typeface="Calibri"/>
                <a:cs typeface="Calibri"/>
              </a:rPr>
              <a:t>r</a:t>
            </a:r>
            <a:r>
              <a:rPr sz="2700" spc="-39" baseline="2022" dirty="0">
                <a:latin typeface="Calibri"/>
                <a:cs typeface="Calibri"/>
              </a:rPr>
              <a:t>d</a:t>
            </a:r>
            <a:r>
              <a:rPr sz="2700" spc="39" baseline="2022" dirty="0">
                <a:latin typeface="Calibri"/>
                <a:cs typeface="Calibri"/>
              </a:rPr>
              <a:t>a</a:t>
            </a:r>
            <a:r>
              <a:rPr sz="2700" spc="-33" baseline="2022" dirty="0">
                <a:latin typeface="Calibri"/>
                <a:cs typeface="Calibri"/>
              </a:rPr>
              <a:t>m</a:t>
            </a:r>
            <a:r>
              <a:rPr sz="2700" spc="-39" baseline="2022" dirty="0">
                <a:latin typeface="Calibri"/>
                <a:cs typeface="Calibri"/>
              </a:rPr>
              <a:t>p</a:t>
            </a:r>
            <a:r>
              <a:rPr sz="2700" spc="39" baseline="2022" dirty="0">
                <a:latin typeface="Calibri"/>
                <a:cs typeface="Calibri"/>
              </a:rPr>
              <a:t>a</a:t>
            </a:r>
            <a:r>
              <a:rPr sz="2700" baseline="2022" dirty="0">
                <a:latin typeface="Calibri"/>
                <a:cs typeface="Calibri"/>
              </a:rPr>
              <a:t>k</a:t>
            </a:r>
            <a:r>
              <a:rPr sz="2700" spc="79" baseline="2022" dirty="0">
                <a:latin typeface="Calibri"/>
                <a:cs typeface="Calibri"/>
              </a:rPr>
              <a:t> </a:t>
            </a:r>
            <a:r>
              <a:rPr sz="2700" spc="-39" baseline="2022" dirty="0">
                <a:latin typeface="Calibri"/>
                <a:cs typeface="Calibri"/>
              </a:rPr>
              <a:t>p</a:t>
            </a:r>
            <a:r>
              <a:rPr sz="2700" spc="39" baseline="2022" dirty="0">
                <a:latin typeface="Calibri"/>
                <a:cs typeface="Calibri"/>
              </a:rPr>
              <a:t>a</a:t>
            </a:r>
            <a:r>
              <a:rPr sz="2700" spc="-39" baseline="2022" dirty="0">
                <a:latin typeface="Calibri"/>
                <a:cs typeface="Calibri"/>
              </a:rPr>
              <a:t>d</a:t>
            </a:r>
            <a:r>
              <a:rPr sz="2700" baseline="2022" dirty="0">
                <a:latin typeface="Calibri"/>
                <a:cs typeface="Calibri"/>
              </a:rPr>
              <a:t>a</a:t>
            </a:r>
            <a:r>
              <a:rPr sz="2700" spc="133" baseline="2022" dirty="0">
                <a:latin typeface="Calibri"/>
                <a:cs typeface="Calibri"/>
              </a:rPr>
              <a:t> </a:t>
            </a:r>
            <a:r>
              <a:rPr sz="2700" spc="-39" baseline="2022" dirty="0">
                <a:latin typeface="Calibri"/>
                <a:cs typeface="Calibri"/>
              </a:rPr>
              <a:t>p</a:t>
            </a:r>
            <a:r>
              <a:rPr sz="2700" spc="39" baseline="2022" dirty="0">
                <a:latin typeface="Calibri"/>
                <a:cs typeface="Calibri"/>
              </a:rPr>
              <a:t>a</a:t>
            </a:r>
            <a:r>
              <a:rPr sz="2700" spc="-25" baseline="2022" dirty="0">
                <a:latin typeface="Calibri"/>
                <a:cs typeface="Calibri"/>
              </a:rPr>
              <a:t>r</a:t>
            </a:r>
            <a:r>
              <a:rPr sz="2700" baseline="2022" dirty="0">
                <a:latin typeface="Calibri"/>
                <a:cs typeface="Calibri"/>
              </a:rPr>
              <a:t>t</a:t>
            </a:r>
            <a:r>
              <a:rPr sz="2700" spc="-5" baseline="2022" dirty="0">
                <a:latin typeface="Calibri"/>
                <a:cs typeface="Calibri"/>
              </a:rPr>
              <a:t>i</a:t>
            </a:r>
            <a:r>
              <a:rPr sz="2700" baseline="2022" dirty="0">
                <a:latin typeface="Calibri"/>
                <a:cs typeface="Calibri"/>
              </a:rPr>
              <a:t>s</a:t>
            </a:r>
            <a:r>
              <a:rPr sz="2700" spc="-12" baseline="2022" dirty="0">
                <a:latin typeface="Calibri"/>
                <a:cs typeface="Calibri"/>
              </a:rPr>
              <a:t>i</a:t>
            </a:r>
            <a:r>
              <a:rPr sz="2700" spc="-39" baseline="2022" dirty="0">
                <a:latin typeface="Calibri"/>
                <a:cs typeface="Calibri"/>
              </a:rPr>
              <a:t>p</a:t>
            </a:r>
            <a:r>
              <a:rPr sz="2700" spc="39" baseline="2022" dirty="0">
                <a:latin typeface="Calibri"/>
                <a:cs typeface="Calibri"/>
              </a:rPr>
              <a:t>a</a:t>
            </a:r>
            <a:r>
              <a:rPr sz="2700" baseline="2022" dirty="0">
                <a:latin typeface="Calibri"/>
                <a:cs typeface="Calibri"/>
              </a:rPr>
              <a:t>si</a:t>
            </a:r>
            <a:endParaRPr>
              <a:latin typeface="Calibri"/>
              <a:cs typeface="Calibri"/>
            </a:endParaRPr>
          </a:p>
          <a:p>
            <a:pPr marL="16933">
              <a:lnSpc>
                <a:spcPct val="100504"/>
              </a:lnSpc>
            </a:pPr>
            <a:r>
              <a:rPr spc="-39" dirty="0">
                <a:latin typeface="Calibri"/>
                <a:cs typeface="Calibri"/>
              </a:rPr>
              <a:t>m</a:t>
            </a:r>
            <a:r>
              <a:rPr spc="39" dirty="0">
                <a:latin typeface="Calibri"/>
                <a:cs typeface="Calibri"/>
              </a:rPr>
              <a:t>a</a:t>
            </a:r>
            <a:r>
              <a:rPr spc="-45" dirty="0">
                <a:latin typeface="Calibri"/>
                <a:cs typeface="Calibri"/>
              </a:rPr>
              <a:t>h</a:t>
            </a:r>
            <a:r>
              <a:rPr spc="39" dirty="0">
                <a:latin typeface="Calibri"/>
                <a:cs typeface="Calibri"/>
              </a:rPr>
              <a:t>a</a:t>
            </a:r>
            <a:r>
              <a:rPr dirty="0">
                <a:latin typeface="Calibri"/>
                <a:cs typeface="Calibri"/>
              </a:rPr>
              <a:t>s</a:t>
            </a:r>
            <a:r>
              <a:rPr spc="-12" dirty="0">
                <a:latin typeface="Calibri"/>
                <a:cs typeface="Calibri"/>
              </a:rPr>
              <a:t>i</a:t>
            </a:r>
            <a:r>
              <a:rPr dirty="0">
                <a:latin typeface="Calibri"/>
                <a:cs typeface="Calibri"/>
              </a:rPr>
              <a:t>s</a:t>
            </a:r>
            <a:r>
              <a:rPr spc="12" dirty="0">
                <a:latin typeface="Calibri"/>
                <a:cs typeface="Calibri"/>
              </a:rPr>
              <a:t>w</a:t>
            </a:r>
            <a:r>
              <a:rPr spc="39" dirty="0">
                <a:latin typeface="Calibri"/>
                <a:cs typeface="Calibri"/>
              </a:rPr>
              <a:t>a</a:t>
            </a:r>
            <a:r>
              <a:rPr dirty="0">
                <a:latin typeface="Calibri"/>
                <a:cs typeface="Calibri"/>
              </a:rPr>
              <a:t>,</a:t>
            </a:r>
            <a:r>
              <a:rPr spc="-45" dirty="0">
                <a:latin typeface="Calibri"/>
                <a:cs typeface="Calibri"/>
              </a:rPr>
              <a:t> </a:t>
            </a:r>
            <a:r>
              <a:rPr dirty="0">
                <a:latin typeface="Calibri"/>
                <a:cs typeface="Calibri"/>
              </a:rPr>
              <a:t>te</a:t>
            </a:r>
            <a:r>
              <a:rPr spc="-25" dirty="0">
                <a:latin typeface="Calibri"/>
                <a:cs typeface="Calibri"/>
              </a:rPr>
              <a:t>r</a:t>
            </a:r>
            <a:r>
              <a:rPr spc="-45" dirty="0">
                <a:latin typeface="Calibri"/>
                <a:cs typeface="Calibri"/>
              </a:rPr>
              <a:t>u</a:t>
            </a:r>
            <a:r>
              <a:rPr dirty="0">
                <a:latin typeface="Calibri"/>
                <a:cs typeface="Calibri"/>
              </a:rPr>
              <a:t>t</a:t>
            </a:r>
            <a:r>
              <a:rPr spc="33" dirty="0">
                <a:latin typeface="Calibri"/>
                <a:cs typeface="Calibri"/>
              </a:rPr>
              <a:t>a</a:t>
            </a:r>
            <a:r>
              <a:rPr spc="-39" dirty="0">
                <a:latin typeface="Calibri"/>
                <a:cs typeface="Calibri"/>
              </a:rPr>
              <a:t>m</a:t>
            </a:r>
            <a:r>
              <a:rPr dirty="0">
                <a:latin typeface="Calibri"/>
                <a:cs typeface="Calibri"/>
              </a:rPr>
              <a:t>a</a:t>
            </a:r>
            <a:r>
              <a:rPr spc="39" dirty="0">
                <a:latin typeface="Calibri"/>
                <a:cs typeface="Calibri"/>
              </a:rPr>
              <a:t> </a:t>
            </a:r>
            <a:r>
              <a:rPr spc="-45" dirty="0">
                <a:latin typeface="Calibri"/>
                <a:cs typeface="Calibri"/>
              </a:rPr>
              <a:t>b</a:t>
            </a:r>
            <a:r>
              <a:rPr spc="-5" dirty="0">
                <a:latin typeface="Calibri"/>
                <a:cs typeface="Calibri"/>
              </a:rPr>
              <a:t>il</a:t>
            </a:r>
            <a:r>
              <a:rPr dirty="0">
                <a:latin typeface="Calibri"/>
                <a:cs typeface="Calibri"/>
              </a:rPr>
              <a:t>a</a:t>
            </a:r>
            <a:r>
              <a:rPr spc="132" dirty="0">
                <a:latin typeface="Calibri"/>
                <a:cs typeface="Calibri"/>
              </a:rPr>
              <a:t> </a:t>
            </a:r>
            <a:r>
              <a:rPr spc="-45" dirty="0">
                <a:latin typeface="Calibri"/>
                <a:cs typeface="Calibri"/>
              </a:rPr>
              <a:t>p</a:t>
            </a:r>
            <a:r>
              <a:rPr dirty="0">
                <a:latin typeface="Calibri"/>
                <a:cs typeface="Calibri"/>
              </a:rPr>
              <a:t>e</a:t>
            </a:r>
            <a:r>
              <a:rPr spc="-39" dirty="0">
                <a:latin typeface="Calibri"/>
                <a:cs typeface="Calibri"/>
              </a:rPr>
              <a:t>n</a:t>
            </a:r>
            <a:r>
              <a:rPr spc="-45" dirty="0">
                <a:latin typeface="Calibri"/>
                <a:cs typeface="Calibri"/>
              </a:rPr>
              <a:t>g</a:t>
            </a:r>
            <a:r>
              <a:rPr spc="39" dirty="0">
                <a:latin typeface="Calibri"/>
                <a:cs typeface="Calibri"/>
              </a:rPr>
              <a:t>a</a:t>
            </a:r>
            <a:r>
              <a:rPr spc="-25" dirty="0">
                <a:latin typeface="Calibri"/>
                <a:cs typeface="Calibri"/>
              </a:rPr>
              <a:t>j</a:t>
            </a:r>
            <a:r>
              <a:rPr spc="39" dirty="0">
                <a:latin typeface="Calibri"/>
                <a:cs typeface="Calibri"/>
              </a:rPr>
              <a:t>a</a:t>
            </a:r>
            <a:r>
              <a:rPr dirty="0">
                <a:latin typeface="Calibri"/>
                <a:cs typeface="Calibri"/>
              </a:rPr>
              <a:t>r te</a:t>
            </a:r>
            <a:r>
              <a:rPr spc="-19" dirty="0">
                <a:latin typeface="Calibri"/>
                <a:cs typeface="Calibri"/>
              </a:rPr>
              <a:t>r</a:t>
            </a:r>
            <a:r>
              <a:rPr spc="-5" dirty="0">
                <a:latin typeface="Calibri"/>
                <a:cs typeface="Calibri"/>
              </a:rPr>
              <a:t>l</a:t>
            </a:r>
            <a:r>
              <a:rPr spc="39" dirty="0">
                <a:latin typeface="Calibri"/>
                <a:cs typeface="Calibri"/>
              </a:rPr>
              <a:t>a</a:t>
            </a:r>
            <a:r>
              <a:rPr spc="-5" dirty="0">
                <a:latin typeface="Calibri"/>
                <a:cs typeface="Calibri"/>
              </a:rPr>
              <a:t>l</a:t>
            </a:r>
            <a:r>
              <a:rPr dirty="0">
                <a:latin typeface="Calibri"/>
                <a:cs typeface="Calibri"/>
              </a:rPr>
              <a:t>u</a:t>
            </a:r>
            <a:r>
              <a:rPr spc="52" dirty="0">
                <a:latin typeface="Calibri"/>
                <a:cs typeface="Calibri"/>
              </a:rPr>
              <a:t> </a:t>
            </a:r>
            <a:r>
              <a:rPr dirty="0">
                <a:latin typeface="Calibri"/>
                <a:cs typeface="Calibri"/>
              </a:rPr>
              <a:t>te</a:t>
            </a:r>
            <a:r>
              <a:rPr spc="-19" dirty="0">
                <a:latin typeface="Calibri"/>
                <a:cs typeface="Calibri"/>
              </a:rPr>
              <a:t>r</a:t>
            </a:r>
            <a:r>
              <a:rPr spc="52" dirty="0">
                <a:latin typeface="Calibri"/>
                <a:cs typeface="Calibri"/>
              </a:rPr>
              <a:t>f</a:t>
            </a:r>
            <a:r>
              <a:rPr spc="45" dirty="0">
                <a:latin typeface="Calibri"/>
                <a:cs typeface="Calibri"/>
              </a:rPr>
              <a:t>o</a:t>
            </a:r>
            <a:r>
              <a:rPr spc="-19" dirty="0">
                <a:latin typeface="Calibri"/>
                <a:cs typeface="Calibri"/>
              </a:rPr>
              <a:t>k</a:t>
            </a:r>
            <a:r>
              <a:rPr spc="-45" dirty="0">
                <a:latin typeface="Calibri"/>
                <a:cs typeface="Calibri"/>
              </a:rPr>
              <a:t>u</a:t>
            </a:r>
            <a:r>
              <a:rPr dirty="0">
                <a:latin typeface="Calibri"/>
                <a:cs typeface="Calibri"/>
              </a:rPr>
              <a:t>s</a:t>
            </a:r>
            <a:r>
              <a:rPr spc="-105" dirty="0">
                <a:latin typeface="Calibri"/>
                <a:cs typeface="Calibri"/>
              </a:rPr>
              <a:t> </a:t>
            </a:r>
            <a:r>
              <a:rPr spc="-45" dirty="0">
                <a:latin typeface="Calibri"/>
                <a:cs typeface="Calibri"/>
              </a:rPr>
              <a:t>p</a:t>
            </a:r>
            <a:r>
              <a:rPr spc="39" dirty="0">
                <a:latin typeface="Calibri"/>
                <a:cs typeface="Calibri"/>
              </a:rPr>
              <a:t>a</a:t>
            </a:r>
            <a:r>
              <a:rPr spc="-45" dirty="0">
                <a:latin typeface="Calibri"/>
                <a:cs typeface="Calibri"/>
              </a:rPr>
              <a:t>d</a:t>
            </a:r>
            <a:r>
              <a:rPr dirty="0">
                <a:latin typeface="Calibri"/>
                <a:cs typeface="Calibri"/>
              </a:rPr>
              <a:t>a</a:t>
            </a:r>
            <a:r>
              <a:rPr spc="39" dirty="0">
                <a:latin typeface="Calibri"/>
                <a:cs typeface="Calibri"/>
              </a:rPr>
              <a:t> </a:t>
            </a:r>
            <a:r>
              <a:rPr spc="-45" dirty="0">
                <a:latin typeface="Calibri"/>
                <a:cs typeface="Calibri"/>
              </a:rPr>
              <a:t>p</a:t>
            </a:r>
            <a:r>
              <a:rPr dirty="0">
                <a:latin typeface="Calibri"/>
                <a:cs typeface="Calibri"/>
              </a:rPr>
              <a:t>e</a:t>
            </a:r>
            <a:r>
              <a:rPr spc="-39" dirty="0">
                <a:latin typeface="Calibri"/>
                <a:cs typeface="Calibri"/>
              </a:rPr>
              <a:t>n</a:t>
            </a:r>
            <a:r>
              <a:rPr spc="-45" dirty="0">
                <a:latin typeface="Calibri"/>
                <a:cs typeface="Calibri"/>
              </a:rPr>
              <a:t>ggun</a:t>
            </a:r>
            <a:r>
              <a:rPr spc="39" dirty="0">
                <a:latin typeface="Calibri"/>
                <a:cs typeface="Calibri"/>
              </a:rPr>
              <a:t>aa</a:t>
            </a:r>
            <a:r>
              <a:rPr dirty="0">
                <a:latin typeface="Calibri"/>
                <a:cs typeface="Calibri"/>
              </a:rPr>
              <a:t>n te</a:t>
            </a:r>
            <a:r>
              <a:rPr spc="-5" dirty="0">
                <a:latin typeface="Calibri"/>
                <a:cs typeface="Calibri"/>
              </a:rPr>
              <a:t>l</a:t>
            </a:r>
            <a:r>
              <a:rPr dirty="0">
                <a:latin typeface="Calibri"/>
                <a:cs typeface="Calibri"/>
              </a:rPr>
              <a:t>e</a:t>
            </a:r>
            <a:r>
              <a:rPr spc="45" dirty="0">
                <a:latin typeface="Calibri"/>
                <a:cs typeface="Calibri"/>
              </a:rPr>
              <a:t>co</a:t>
            </a:r>
            <a:r>
              <a:rPr spc="-45" dirty="0">
                <a:latin typeface="Calibri"/>
                <a:cs typeface="Calibri"/>
              </a:rPr>
              <a:t>n</a:t>
            </a:r>
            <a:r>
              <a:rPr spc="52" dirty="0">
                <a:latin typeface="Calibri"/>
                <a:cs typeface="Calibri"/>
              </a:rPr>
              <a:t>f</a:t>
            </a:r>
            <a:r>
              <a:rPr dirty="0">
                <a:latin typeface="Calibri"/>
                <a:cs typeface="Calibri"/>
              </a:rPr>
              <a:t>e</a:t>
            </a:r>
            <a:r>
              <a:rPr spc="-19" dirty="0">
                <a:latin typeface="Calibri"/>
                <a:cs typeface="Calibri"/>
              </a:rPr>
              <a:t>r</a:t>
            </a:r>
            <a:r>
              <a:rPr dirty="0">
                <a:latin typeface="Calibri"/>
                <a:cs typeface="Calibri"/>
              </a:rPr>
              <a:t>e</a:t>
            </a:r>
            <a:r>
              <a:rPr spc="-39" dirty="0">
                <a:latin typeface="Calibri"/>
                <a:cs typeface="Calibri"/>
              </a:rPr>
              <a:t>n</a:t>
            </a:r>
            <a:r>
              <a:rPr spc="39" dirty="0">
                <a:latin typeface="Calibri"/>
                <a:cs typeface="Calibri"/>
              </a:rPr>
              <a:t>c</a:t>
            </a:r>
            <a:r>
              <a:rPr dirty="0">
                <a:latin typeface="Calibri"/>
                <a:cs typeface="Calibri"/>
              </a:rPr>
              <a:t>e</a:t>
            </a:r>
            <a:r>
              <a:rPr spc="-125" dirty="0">
                <a:latin typeface="Calibri"/>
                <a:cs typeface="Calibri"/>
              </a:rPr>
              <a:t> </a:t>
            </a:r>
            <a:r>
              <a:rPr spc="-45" dirty="0">
                <a:latin typeface="Calibri"/>
                <a:cs typeface="Calibri"/>
              </a:rPr>
              <a:t>un</a:t>
            </a:r>
            <a:r>
              <a:rPr dirty="0">
                <a:latin typeface="Calibri"/>
                <a:cs typeface="Calibri"/>
              </a:rPr>
              <a:t>t</a:t>
            </a:r>
            <a:r>
              <a:rPr spc="-52" dirty="0">
                <a:latin typeface="Calibri"/>
                <a:cs typeface="Calibri"/>
              </a:rPr>
              <a:t>u</a:t>
            </a:r>
            <a:r>
              <a:rPr dirty="0">
                <a:latin typeface="Calibri"/>
                <a:cs typeface="Calibri"/>
              </a:rPr>
              <a:t>k</a:t>
            </a:r>
            <a:r>
              <a:rPr spc="72" dirty="0">
                <a:latin typeface="Calibri"/>
                <a:cs typeface="Calibri"/>
              </a:rPr>
              <a:t> </a:t>
            </a:r>
            <a:r>
              <a:rPr dirty="0">
                <a:latin typeface="Calibri"/>
                <a:cs typeface="Calibri"/>
              </a:rPr>
              <a:t>se</a:t>
            </a:r>
            <a:r>
              <a:rPr spc="-52" dirty="0">
                <a:latin typeface="Calibri"/>
                <a:cs typeface="Calibri"/>
              </a:rPr>
              <a:t>b</a:t>
            </a:r>
            <a:r>
              <a:rPr spc="33" dirty="0">
                <a:latin typeface="Calibri"/>
                <a:cs typeface="Calibri"/>
              </a:rPr>
              <a:t>a</a:t>
            </a:r>
            <a:r>
              <a:rPr dirty="0">
                <a:latin typeface="Calibri"/>
                <a:cs typeface="Calibri"/>
              </a:rPr>
              <a:t>t</a:t>
            </a:r>
            <a:r>
              <a:rPr spc="33" dirty="0">
                <a:latin typeface="Calibri"/>
                <a:cs typeface="Calibri"/>
              </a:rPr>
              <a:t>a</a:t>
            </a:r>
            <a:r>
              <a:rPr dirty="0">
                <a:latin typeface="Calibri"/>
                <a:cs typeface="Calibri"/>
              </a:rPr>
              <a:t>s </a:t>
            </a:r>
            <a:r>
              <a:rPr spc="-39" dirty="0">
                <a:latin typeface="Calibri"/>
                <a:cs typeface="Calibri"/>
              </a:rPr>
              <a:t>m</a:t>
            </a:r>
            <a:r>
              <a:rPr dirty="0">
                <a:latin typeface="Calibri"/>
                <a:cs typeface="Calibri"/>
              </a:rPr>
              <a:t>e</a:t>
            </a:r>
            <a:r>
              <a:rPr spc="-39" dirty="0">
                <a:latin typeface="Calibri"/>
                <a:cs typeface="Calibri"/>
              </a:rPr>
              <a:t>n</a:t>
            </a:r>
            <a:r>
              <a:rPr spc="-45" dirty="0">
                <a:latin typeface="Calibri"/>
                <a:cs typeface="Calibri"/>
              </a:rPr>
              <a:t>gg</a:t>
            </a:r>
            <a:r>
              <a:rPr spc="39" dirty="0">
                <a:latin typeface="Calibri"/>
                <a:cs typeface="Calibri"/>
              </a:rPr>
              <a:t>a</a:t>
            </a:r>
            <a:r>
              <a:rPr spc="-45" dirty="0">
                <a:latin typeface="Calibri"/>
                <a:cs typeface="Calibri"/>
              </a:rPr>
              <a:t>n</a:t>
            </a:r>
            <a:r>
              <a:rPr dirty="0">
                <a:latin typeface="Calibri"/>
                <a:cs typeface="Calibri"/>
              </a:rPr>
              <a:t>ti</a:t>
            </a:r>
            <a:r>
              <a:rPr spc="185" dirty="0">
                <a:latin typeface="Calibri"/>
                <a:cs typeface="Calibri"/>
              </a:rPr>
              <a:t> </a:t>
            </a:r>
            <a:r>
              <a:rPr dirty="0">
                <a:latin typeface="Calibri"/>
                <a:cs typeface="Calibri"/>
              </a:rPr>
              <a:t>t</a:t>
            </a:r>
            <a:r>
              <a:rPr spc="33" dirty="0">
                <a:latin typeface="Calibri"/>
                <a:cs typeface="Calibri"/>
              </a:rPr>
              <a:t>a</a:t>
            </a:r>
            <a:r>
              <a:rPr dirty="0">
                <a:latin typeface="Calibri"/>
                <a:cs typeface="Calibri"/>
              </a:rPr>
              <a:t>t</a:t>
            </a:r>
            <a:r>
              <a:rPr spc="33" dirty="0">
                <a:latin typeface="Calibri"/>
                <a:cs typeface="Calibri"/>
              </a:rPr>
              <a:t>a</a:t>
            </a:r>
            <a:r>
              <a:rPr dirty="0">
                <a:latin typeface="Calibri"/>
                <a:cs typeface="Calibri"/>
              </a:rPr>
              <a:t>p</a:t>
            </a:r>
            <a:r>
              <a:rPr spc="-152" dirty="0">
                <a:latin typeface="Calibri"/>
                <a:cs typeface="Calibri"/>
              </a:rPr>
              <a:t> </a:t>
            </a:r>
            <a:r>
              <a:rPr spc="-39" dirty="0">
                <a:latin typeface="Calibri"/>
                <a:cs typeface="Calibri"/>
              </a:rPr>
              <a:t>m</a:t>
            </a:r>
            <a:r>
              <a:rPr spc="-45" dirty="0">
                <a:latin typeface="Calibri"/>
                <a:cs typeface="Calibri"/>
              </a:rPr>
              <a:t>u</a:t>
            </a:r>
            <a:r>
              <a:rPr spc="-19" dirty="0">
                <a:latin typeface="Calibri"/>
                <a:cs typeface="Calibri"/>
              </a:rPr>
              <a:t>k</a:t>
            </a:r>
            <a:r>
              <a:rPr dirty="0">
                <a:latin typeface="Calibri"/>
                <a:cs typeface="Calibri"/>
              </a:rPr>
              <a:t>a</a:t>
            </a:r>
            <a:endParaRPr>
              <a:latin typeface="Calibri"/>
              <a:cs typeface="Calibri"/>
            </a:endParaRPr>
          </a:p>
        </p:txBody>
      </p:sp>
      <p:sp>
        <p:nvSpPr>
          <p:cNvPr id="6" name="object 6"/>
          <p:cNvSpPr txBox="1"/>
          <p:nvPr/>
        </p:nvSpPr>
        <p:spPr>
          <a:xfrm>
            <a:off x="702733" y="4490984"/>
            <a:ext cx="173112" cy="262889"/>
          </a:xfrm>
          <a:prstGeom prst="rect">
            <a:avLst/>
          </a:prstGeom>
        </p:spPr>
        <p:txBody>
          <a:bodyPr wrap="square" lIns="0" tIns="0" rIns="0" bIns="0" rtlCol="0">
            <a:noAutofit/>
          </a:bodyPr>
          <a:lstStyle/>
          <a:p>
            <a:pPr marL="16933">
              <a:lnSpc>
                <a:spcPts val="1973"/>
              </a:lnSpc>
              <a:spcBef>
                <a:spcPts val="99"/>
              </a:spcBef>
            </a:pPr>
            <a:r>
              <a:rPr dirty="0">
                <a:latin typeface="Wingdings"/>
                <a:cs typeface="Wingdings"/>
              </a:rPr>
              <a:t></a:t>
            </a:r>
            <a:endParaRPr>
              <a:latin typeface="Wingdings"/>
              <a:cs typeface="Wingdings"/>
            </a:endParaRPr>
          </a:p>
        </p:txBody>
      </p:sp>
      <p:sp>
        <p:nvSpPr>
          <p:cNvPr id="5" name="object 5"/>
          <p:cNvSpPr txBox="1"/>
          <p:nvPr/>
        </p:nvSpPr>
        <p:spPr>
          <a:xfrm>
            <a:off x="1046056" y="4504711"/>
            <a:ext cx="2973475" cy="542797"/>
          </a:xfrm>
          <a:prstGeom prst="rect">
            <a:avLst/>
          </a:prstGeom>
        </p:spPr>
        <p:txBody>
          <a:bodyPr wrap="square" lIns="0" tIns="0" rIns="0" bIns="0" rtlCol="0">
            <a:noAutofit/>
          </a:bodyPr>
          <a:lstStyle/>
          <a:p>
            <a:pPr marL="16933">
              <a:lnSpc>
                <a:spcPts val="1967"/>
              </a:lnSpc>
              <a:spcBef>
                <a:spcPts val="97"/>
              </a:spcBef>
            </a:pPr>
            <a:r>
              <a:rPr sz="2700" spc="-79" baseline="2022" dirty="0">
                <a:latin typeface="Calibri"/>
                <a:cs typeface="Calibri"/>
              </a:rPr>
              <a:t>T</a:t>
            </a:r>
            <a:r>
              <a:rPr sz="2700" spc="33" baseline="2022" dirty="0">
                <a:latin typeface="Calibri"/>
                <a:cs typeface="Calibri"/>
              </a:rPr>
              <a:t>a</a:t>
            </a:r>
            <a:r>
              <a:rPr sz="2700" baseline="2022" dirty="0">
                <a:latin typeface="Calibri"/>
                <a:cs typeface="Calibri"/>
              </a:rPr>
              <a:t>ta</a:t>
            </a:r>
            <a:r>
              <a:rPr sz="2700" spc="-79" baseline="2022" dirty="0">
                <a:latin typeface="Calibri"/>
                <a:cs typeface="Calibri"/>
              </a:rPr>
              <a:t> </a:t>
            </a:r>
            <a:r>
              <a:rPr sz="2700" spc="-119" baseline="2022" dirty="0">
                <a:latin typeface="Calibri"/>
                <a:cs typeface="Calibri"/>
              </a:rPr>
              <a:t>k</a:t>
            </a:r>
            <a:r>
              <a:rPr sz="2700" baseline="2022" dirty="0">
                <a:latin typeface="Calibri"/>
                <a:cs typeface="Calibri"/>
              </a:rPr>
              <a:t>e</a:t>
            </a:r>
            <a:r>
              <a:rPr sz="2700" spc="-12" baseline="2022" dirty="0">
                <a:latin typeface="Calibri"/>
                <a:cs typeface="Calibri"/>
              </a:rPr>
              <a:t>l</a:t>
            </a:r>
            <a:r>
              <a:rPr sz="2700" spc="45" baseline="2022" dirty="0">
                <a:latin typeface="Calibri"/>
                <a:cs typeface="Calibri"/>
              </a:rPr>
              <a:t>o</a:t>
            </a:r>
            <a:r>
              <a:rPr sz="2700" spc="-12" baseline="2022" dirty="0">
                <a:latin typeface="Calibri"/>
                <a:cs typeface="Calibri"/>
              </a:rPr>
              <a:t>l</a:t>
            </a:r>
            <a:r>
              <a:rPr sz="2700" baseline="2022" dirty="0">
                <a:latin typeface="Calibri"/>
                <a:cs typeface="Calibri"/>
              </a:rPr>
              <a:t>a</a:t>
            </a:r>
            <a:r>
              <a:rPr sz="2700" spc="-72" baseline="2022" dirty="0">
                <a:latin typeface="Calibri"/>
                <a:cs typeface="Calibri"/>
              </a:rPr>
              <a:t> </a:t>
            </a:r>
            <a:r>
              <a:rPr sz="2700" spc="-45" baseline="2022" dirty="0">
                <a:latin typeface="Calibri"/>
                <a:cs typeface="Calibri"/>
              </a:rPr>
              <a:t>d</a:t>
            </a:r>
            <a:r>
              <a:rPr sz="2700" spc="-12" baseline="2022" dirty="0">
                <a:latin typeface="Calibri"/>
                <a:cs typeface="Calibri"/>
              </a:rPr>
              <a:t>i</a:t>
            </a:r>
            <a:r>
              <a:rPr sz="2700" baseline="2022" dirty="0">
                <a:latin typeface="Calibri"/>
                <a:cs typeface="Calibri"/>
              </a:rPr>
              <a:t>s</a:t>
            </a:r>
            <a:r>
              <a:rPr sz="2700" spc="-25" baseline="2022" dirty="0">
                <a:latin typeface="Calibri"/>
                <a:cs typeface="Calibri"/>
              </a:rPr>
              <a:t>k</a:t>
            </a:r>
            <a:r>
              <a:rPr sz="2700" spc="-45" baseline="2022" dirty="0">
                <a:latin typeface="Calibri"/>
                <a:cs typeface="Calibri"/>
              </a:rPr>
              <a:t>u</a:t>
            </a:r>
            <a:r>
              <a:rPr sz="2700" baseline="2022" dirty="0">
                <a:latin typeface="Calibri"/>
                <a:cs typeface="Calibri"/>
              </a:rPr>
              <a:t>si</a:t>
            </a:r>
            <a:r>
              <a:rPr sz="2700" spc="192" baseline="2022" dirty="0">
                <a:latin typeface="Calibri"/>
                <a:cs typeface="Calibri"/>
              </a:rPr>
              <a:t> </a:t>
            </a:r>
            <a:r>
              <a:rPr sz="2700" spc="45" baseline="2022" dirty="0">
                <a:latin typeface="Calibri"/>
                <a:cs typeface="Calibri"/>
              </a:rPr>
              <a:t>o</a:t>
            </a:r>
            <a:r>
              <a:rPr sz="2700" spc="-45" baseline="2022" dirty="0">
                <a:latin typeface="Calibri"/>
                <a:cs typeface="Calibri"/>
              </a:rPr>
              <a:t>n</a:t>
            </a:r>
            <a:r>
              <a:rPr sz="2700" spc="-12" baseline="2022" dirty="0">
                <a:latin typeface="Calibri"/>
                <a:cs typeface="Calibri"/>
              </a:rPr>
              <a:t>li</a:t>
            </a:r>
            <a:r>
              <a:rPr sz="2700" spc="-45" baseline="2022" dirty="0">
                <a:latin typeface="Calibri"/>
                <a:cs typeface="Calibri"/>
              </a:rPr>
              <a:t>n</a:t>
            </a:r>
            <a:r>
              <a:rPr sz="2700" baseline="2022" dirty="0">
                <a:latin typeface="Calibri"/>
                <a:cs typeface="Calibri"/>
              </a:rPr>
              <a:t>e</a:t>
            </a:r>
            <a:r>
              <a:rPr sz="2700" spc="99" baseline="2022" dirty="0">
                <a:latin typeface="Calibri"/>
                <a:cs typeface="Calibri"/>
              </a:rPr>
              <a:t> </a:t>
            </a:r>
            <a:r>
              <a:rPr sz="2700" spc="-39" baseline="2022" dirty="0">
                <a:latin typeface="Calibri"/>
                <a:cs typeface="Calibri"/>
              </a:rPr>
              <a:t>m</a:t>
            </a:r>
            <a:r>
              <a:rPr sz="2700" spc="39" baseline="2022" dirty="0">
                <a:latin typeface="Calibri"/>
                <a:cs typeface="Calibri"/>
              </a:rPr>
              <a:t>a</a:t>
            </a:r>
            <a:r>
              <a:rPr sz="2700" baseline="2022" dirty="0">
                <a:latin typeface="Calibri"/>
                <a:cs typeface="Calibri"/>
              </a:rPr>
              <a:t>s</a:t>
            </a:r>
            <a:r>
              <a:rPr sz="2700" spc="-12" baseline="2022" dirty="0">
                <a:latin typeface="Calibri"/>
                <a:cs typeface="Calibri"/>
              </a:rPr>
              <a:t>i</a:t>
            </a:r>
            <a:r>
              <a:rPr sz="2700" baseline="2022" dirty="0">
                <a:latin typeface="Calibri"/>
                <a:cs typeface="Calibri"/>
              </a:rPr>
              <a:t>h</a:t>
            </a:r>
            <a:endParaRPr>
              <a:latin typeface="Calibri"/>
              <a:cs typeface="Calibri"/>
            </a:endParaRPr>
          </a:p>
          <a:p>
            <a:pPr marL="1377068" marR="6141">
              <a:lnSpc>
                <a:spcPct val="101725"/>
              </a:lnSpc>
            </a:pPr>
            <a:r>
              <a:rPr spc="-45" dirty="0">
                <a:latin typeface="Calibri"/>
                <a:cs typeface="Calibri"/>
              </a:rPr>
              <a:t>b</a:t>
            </a:r>
            <a:r>
              <a:rPr dirty="0">
                <a:latin typeface="Calibri"/>
                <a:cs typeface="Calibri"/>
              </a:rPr>
              <a:t>e</a:t>
            </a:r>
            <a:r>
              <a:rPr spc="-12" dirty="0">
                <a:latin typeface="Calibri"/>
                <a:cs typeface="Calibri"/>
              </a:rPr>
              <a:t>l</a:t>
            </a:r>
            <a:r>
              <a:rPr spc="-45" dirty="0">
                <a:latin typeface="Calibri"/>
                <a:cs typeface="Calibri"/>
              </a:rPr>
              <a:t>u</a:t>
            </a:r>
            <a:r>
              <a:rPr dirty="0">
                <a:latin typeface="Calibri"/>
                <a:cs typeface="Calibri"/>
              </a:rPr>
              <a:t>m</a:t>
            </a:r>
            <a:r>
              <a:rPr spc="45" dirty="0">
                <a:latin typeface="Calibri"/>
                <a:cs typeface="Calibri"/>
              </a:rPr>
              <a:t> </a:t>
            </a:r>
            <a:r>
              <a:rPr dirty="0">
                <a:latin typeface="Calibri"/>
                <a:cs typeface="Calibri"/>
              </a:rPr>
              <a:t>te</a:t>
            </a:r>
            <a:r>
              <a:rPr spc="-25" dirty="0">
                <a:latin typeface="Calibri"/>
                <a:cs typeface="Calibri"/>
              </a:rPr>
              <a:t>r</a:t>
            </a:r>
            <a:r>
              <a:rPr spc="-45" dirty="0">
                <a:latin typeface="Calibri"/>
                <a:cs typeface="Calibri"/>
              </a:rPr>
              <a:t>b</a:t>
            </a:r>
            <a:r>
              <a:rPr dirty="0">
                <a:latin typeface="Calibri"/>
                <a:cs typeface="Calibri"/>
              </a:rPr>
              <a:t>e</a:t>
            </a:r>
            <a:r>
              <a:rPr spc="-45" dirty="0">
                <a:latin typeface="Calibri"/>
                <a:cs typeface="Calibri"/>
              </a:rPr>
              <a:t>n</a:t>
            </a:r>
            <a:r>
              <a:rPr dirty="0">
                <a:latin typeface="Calibri"/>
                <a:cs typeface="Calibri"/>
              </a:rPr>
              <a:t>t</a:t>
            </a:r>
            <a:r>
              <a:rPr spc="-52" dirty="0">
                <a:latin typeface="Calibri"/>
                <a:cs typeface="Calibri"/>
              </a:rPr>
              <a:t>u</a:t>
            </a:r>
            <a:r>
              <a:rPr dirty="0">
                <a:latin typeface="Calibri"/>
                <a:cs typeface="Calibri"/>
              </a:rPr>
              <a:t>k</a:t>
            </a:r>
            <a:endParaRPr>
              <a:latin typeface="Calibri"/>
              <a:cs typeface="Calibri"/>
            </a:endParaRPr>
          </a:p>
        </p:txBody>
      </p:sp>
      <p:sp>
        <p:nvSpPr>
          <p:cNvPr id="4" name="object 4"/>
          <p:cNvSpPr txBox="1"/>
          <p:nvPr/>
        </p:nvSpPr>
        <p:spPr>
          <a:xfrm>
            <a:off x="8546592" y="5243089"/>
            <a:ext cx="3376797" cy="530012"/>
          </a:xfrm>
          <a:prstGeom prst="rect">
            <a:avLst/>
          </a:prstGeom>
        </p:spPr>
        <p:txBody>
          <a:bodyPr wrap="square" lIns="0" tIns="0" rIns="0" bIns="0" rtlCol="0">
            <a:noAutofit/>
          </a:bodyPr>
          <a:lstStyle/>
          <a:p>
            <a:pPr marL="16933" marR="245">
              <a:lnSpc>
                <a:spcPts val="1967"/>
              </a:lnSpc>
              <a:spcBef>
                <a:spcPts val="97"/>
              </a:spcBef>
            </a:pPr>
            <a:r>
              <a:rPr sz="2700" spc="-72" baseline="2022" dirty="0">
                <a:latin typeface="Calibri"/>
                <a:cs typeface="Calibri"/>
              </a:rPr>
              <a:t>T</a:t>
            </a:r>
            <a:r>
              <a:rPr sz="2700" spc="-25" baseline="2022" dirty="0">
                <a:latin typeface="Calibri"/>
                <a:cs typeface="Calibri"/>
              </a:rPr>
              <a:t>r</a:t>
            </a:r>
            <a:r>
              <a:rPr sz="2700" spc="39" baseline="2022" dirty="0">
                <a:latin typeface="Calibri"/>
                <a:cs typeface="Calibri"/>
              </a:rPr>
              <a:t>a</a:t>
            </a:r>
            <a:r>
              <a:rPr sz="2700" spc="-45" baseline="2022" dirty="0">
                <a:latin typeface="Calibri"/>
                <a:cs typeface="Calibri"/>
              </a:rPr>
              <a:t>n</a:t>
            </a:r>
            <a:r>
              <a:rPr sz="2700" baseline="2022" dirty="0">
                <a:latin typeface="Calibri"/>
                <a:cs typeface="Calibri"/>
              </a:rPr>
              <a:t>s</a:t>
            </a:r>
            <a:r>
              <a:rPr sz="2700" spc="-12" baseline="2022" dirty="0">
                <a:latin typeface="Calibri"/>
                <a:cs typeface="Calibri"/>
              </a:rPr>
              <a:t>i</a:t>
            </a:r>
            <a:r>
              <a:rPr sz="2700" baseline="2022" dirty="0">
                <a:latin typeface="Calibri"/>
                <a:cs typeface="Calibri"/>
              </a:rPr>
              <a:t>si</a:t>
            </a:r>
            <a:r>
              <a:rPr sz="2700" spc="-12" baseline="2022" dirty="0">
                <a:latin typeface="Calibri"/>
                <a:cs typeface="Calibri"/>
              </a:rPr>
              <a:t> </a:t>
            </a:r>
            <a:r>
              <a:rPr sz="2700" spc="-119" baseline="2022" dirty="0">
                <a:latin typeface="Calibri"/>
                <a:cs typeface="Calibri"/>
              </a:rPr>
              <a:t>k</a:t>
            </a:r>
            <a:r>
              <a:rPr sz="2700" baseline="2022" dirty="0">
                <a:latin typeface="Calibri"/>
                <a:cs typeface="Calibri"/>
              </a:rPr>
              <a:t>e</a:t>
            </a:r>
            <a:r>
              <a:rPr sz="2700" spc="100" baseline="2022" dirty="0">
                <a:latin typeface="Calibri"/>
                <a:cs typeface="Calibri"/>
              </a:rPr>
              <a:t> </a:t>
            </a:r>
            <a:r>
              <a:rPr sz="2700" spc="-25" baseline="2022" dirty="0">
                <a:latin typeface="Calibri"/>
                <a:cs typeface="Calibri"/>
              </a:rPr>
              <a:t>P</a:t>
            </a:r>
            <a:r>
              <a:rPr sz="2700" baseline="2022" dirty="0">
                <a:latin typeface="Calibri"/>
                <a:cs typeface="Calibri"/>
              </a:rPr>
              <a:t>e</a:t>
            </a:r>
            <a:r>
              <a:rPr sz="2700" spc="-39" baseline="2022" dirty="0">
                <a:latin typeface="Calibri"/>
                <a:cs typeface="Calibri"/>
              </a:rPr>
              <a:t>n</a:t>
            </a:r>
            <a:r>
              <a:rPr sz="2700" spc="-45" baseline="2022" dirty="0">
                <a:latin typeface="Calibri"/>
                <a:cs typeface="Calibri"/>
              </a:rPr>
              <a:t>g</a:t>
            </a:r>
            <a:r>
              <a:rPr sz="2700" spc="39" baseline="2022" dirty="0">
                <a:latin typeface="Calibri"/>
                <a:cs typeface="Calibri"/>
              </a:rPr>
              <a:t>a</a:t>
            </a:r>
            <a:r>
              <a:rPr sz="2700" spc="-25" baseline="2022" dirty="0">
                <a:latin typeface="Calibri"/>
                <a:cs typeface="Calibri"/>
              </a:rPr>
              <a:t>j</a:t>
            </a:r>
            <a:r>
              <a:rPr sz="2700" spc="39" baseline="2022" dirty="0">
                <a:latin typeface="Calibri"/>
                <a:cs typeface="Calibri"/>
              </a:rPr>
              <a:t>a</a:t>
            </a:r>
            <a:r>
              <a:rPr sz="2700" spc="-25" baseline="2022" dirty="0">
                <a:latin typeface="Calibri"/>
                <a:cs typeface="Calibri"/>
              </a:rPr>
              <a:t>r</a:t>
            </a:r>
            <a:r>
              <a:rPr sz="2700" spc="39" baseline="2022" dirty="0">
                <a:latin typeface="Calibri"/>
                <a:cs typeface="Calibri"/>
              </a:rPr>
              <a:t>a</a:t>
            </a:r>
            <a:r>
              <a:rPr sz="2700" baseline="2022" dirty="0">
                <a:latin typeface="Calibri"/>
                <a:cs typeface="Calibri"/>
              </a:rPr>
              <a:t>n</a:t>
            </a:r>
            <a:r>
              <a:rPr sz="2700" spc="-39" baseline="2022" dirty="0">
                <a:latin typeface="Calibri"/>
                <a:cs typeface="Calibri"/>
              </a:rPr>
              <a:t> </a:t>
            </a:r>
            <a:r>
              <a:rPr sz="2700" spc="-12" baseline="2022" dirty="0">
                <a:latin typeface="Calibri"/>
                <a:cs typeface="Calibri"/>
              </a:rPr>
              <a:t>D</a:t>
            </a:r>
            <a:r>
              <a:rPr sz="2700" spc="39" baseline="2022" dirty="0">
                <a:latin typeface="Calibri"/>
                <a:cs typeface="Calibri"/>
              </a:rPr>
              <a:t>a</a:t>
            </a:r>
            <a:r>
              <a:rPr sz="2700" spc="-25" baseline="2022" dirty="0">
                <a:latin typeface="Calibri"/>
                <a:cs typeface="Calibri"/>
              </a:rPr>
              <a:t>r</a:t>
            </a:r>
            <a:r>
              <a:rPr sz="2700" spc="-5" baseline="2022" dirty="0">
                <a:latin typeface="Calibri"/>
                <a:cs typeface="Calibri"/>
              </a:rPr>
              <a:t>i</a:t>
            </a:r>
            <a:r>
              <a:rPr sz="2700" spc="-45" baseline="2022" dirty="0">
                <a:latin typeface="Calibri"/>
                <a:cs typeface="Calibri"/>
              </a:rPr>
              <a:t>n</a:t>
            </a:r>
            <a:r>
              <a:rPr sz="2700" baseline="2022" dirty="0">
                <a:latin typeface="Calibri"/>
                <a:cs typeface="Calibri"/>
              </a:rPr>
              <a:t>g</a:t>
            </a:r>
            <a:r>
              <a:rPr sz="2700" spc="45" baseline="2022" dirty="0">
                <a:latin typeface="Calibri"/>
                <a:cs typeface="Calibri"/>
              </a:rPr>
              <a:t> </a:t>
            </a:r>
            <a:r>
              <a:rPr sz="2700" spc="-39" baseline="2022" dirty="0">
                <a:latin typeface="Calibri"/>
                <a:cs typeface="Calibri"/>
              </a:rPr>
              <a:t>m</a:t>
            </a:r>
            <a:r>
              <a:rPr sz="2700" spc="39" baseline="2022" dirty="0">
                <a:latin typeface="Calibri"/>
                <a:cs typeface="Calibri"/>
              </a:rPr>
              <a:t>a</a:t>
            </a:r>
            <a:r>
              <a:rPr sz="2700" baseline="2022" dirty="0">
                <a:latin typeface="Calibri"/>
                <a:cs typeface="Calibri"/>
              </a:rPr>
              <a:t>s</a:t>
            </a:r>
            <a:r>
              <a:rPr sz="2700" spc="-12" baseline="2022" dirty="0">
                <a:latin typeface="Calibri"/>
                <a:cs typeface="Calibri"/>
              </a:rPr>
              <a:t>i</a:t>
            </a:r>
            <a:r>
              <a:rPr sz="2700" baseline="2022" dirty="0">
                <a:latin typeface="Calibri"/>
                <a:cs typeface="Calibri"/>
              </a:rPr>
              <a:t>h</a:t>
            </a:r>
            <a:endParaRPr>
              <a:latin typeface="Calibri"/>
              <a:cs typeface="Calibri"/>
            </a:endParaRPr>
          </a:p>
          <a:p>
            <a:pPr marL="16933">
              <a:lnSpc>
                <a:spcPts val="2100"/>
              </a:lnSpc>
              <a:spcBef>
                <a:spcPts val="7"/>
              </a:spcBef>
            </a:pPr>
            <a:r>
              <a:rPr sz="2700" spc="-45" baseline="2022" dirty="0">
                <a:latin typeface="Calibri"/>
                <a:cs typeface="Calibri"/>
              </a:rPr>
              <a:t>b</a:t>
            </a:r>
            <a:r>
              <a:rPr sz="2700" baseline="2022" dirty="0">
                <a:latin typeface="Calibri"/>
                <a:cs typeface="Calibri"/>
              </a:rPr>
              <a:t>e</a:t>
            </a:r>
            <a:r>
              <a:rPr sz="2700" spc="-19" baseline="2022" dirty="0">
                <a:latin typeface="Calibri"/>
                <a:cs typeface="Calibri"/>
              </a:rPr>
              <a:t>r</a:t>
            </a:r>
            <a:r>
              <a:rPr sz="2700" baseline="2022" dirty="0">
                <a:latin typeface="Calibri"/>
                <a:cs typeface="Calibri"/>
              </a:rPr>
              <a:t>s</a:t>
            </a:r>
            <a:r>
              <a:rPr sz="2700" spc="-12" baseline="2022" dirty="0">
                <a:latin typeface="Calibri"/>
                <a:cs typeface="Calibri"/>
              </a:rPr>
              <a:t>i</a:t>
            </a:r>
            <a:r>
              <a:rPr sz="2700" spc="52" baseline="2022" dirty="0">
                <a:latin typeface="Calibri"/>
                <a:cs typeface="Calibri"/>
              </a:rPr>
              <a:t>f</a:t>
            </a:r>
            <a:r>
              <a:rPr sz="2700" spc="39" baseline="2022" dirty="0">
                <a:latin typeface="Calibri"/>
                <a:cs typeface="Calibri"/>
              </a:rPr>
              <a:t>a</a:t>
            </a:r>
            <a:r>
              <a:rPr sz="2700" baseline="2022" dirty="0">
                <a:latin typeface="Calibri"/>
                <a:cs typeface="Calibri"/>
              </a:rPr>
              <a:t>t</a:t>
            </a:r>
            <a:r>
              <a:rPr sz="2700" spc="-105" baseline="2022" dirty="0">
                <a:latin typeface="Calibri"/>
                <a:cs typeface="Calibri"/>
              </a:rPr>
              <a:t> </a:t>
            </a:r>
            <a:r>
              <a:rPr sz="2700" spc="-5" baseline="2022" dirty="0">
                <a:latin typeface="Calibri"/>
                <a:cs typeface="Calibri"/>
              </a:rPr>
              <a:t>i</a:t>
            </a:r>
            <a:r>
              <a:rPr sz="2700" spc="-45" baseline="2022" dirty="0">
                <a:latin typeface="Calibri"/>
                <a:cs typeface="Calibri"/>
              </a:rPr>
              <a:t>nd</a:t>
            </a:r>
            <a:r>
              <a:rPr sz="2700" spc="-5" baseline="2022" dirty="0">
                <a:latin typeface="Calibri"/>
                <a:cs typeface="Calibri"/>
              </a:rPr>
              <a:t>i</a:t>
            </a:r>
            <a:r>
              <a:rPr sz="2700" spc="-12" baseline="2022" dirty="0">
                <a:latin typeface="Calibri"/>
                <a:cs typeface="Calibri"/>
              </a:rPr>
              <a:t>v</a:t>
            </a:r>
            <a:r>
              <a:rPr sz="2700" spc="-5" baseline="2022" dirty="0">
                <a:latin typeface="Calibri"/>
                <a:cs typeface="Calibri"/>
              </a:rPr>
              <a:t>i</a:t>
            </a:r>
            <a:r>
              <a:rPr sz="2700" spc="-45" baseline="2022" dirty="0">
                <a:latin typeface="Calibri"/>
                <a:cs typeface="Calibri"/>
              </a:rPr>
              <a:t>du</a:t>
            </a:r>
            <a:r>
              <a:rPr sz="2700" spc="39" baseline="2022" dirty="0">
                <a:latin typeface="Calibri"/>
                <a:cs typeface="Calibri"/>
              </a:rPr>
              <a:t>a</a:t>
            </a:r>
            <a:r>
              <a:rPr sz="2700" baseline="2022" dirty="0">
                <a:latin typeface="Calibri"/>
                <a:cs typeface="Calibri"/>
              </a:rPr>
              <a:t>l</a:t>
            </a:r>
            <a:r>
              <a:rPr sz="2700" spc="240" baseline="2022" dirty="0">
                <a:latin typeface="Calibri"/>
                <a:cs typeface="Calibri"/>
              </a:rPr>
              <a:t> </a:t>
            </a:r>
            <a:r>
              <a:rPr sz="2700" baseline="2022" dirty="0">
                <a:latin typeface="Calibri"/>
                <a:cs typeface="Calibri"/>
              </a:rPr>
              <a:t>–</a:t>
            </a:r>
            <a:r>
              <a:rPr sz="2700" spc="-5" baseline="2022" dirty="0">
                <a:latin typeface="Calibri"/>
                <a:cs typeface="Calibri"/>
              </a:rPr>
              <a:t> </a:t>
            </a:r>
            <a:r>
              <a:rPr sz="2700" spc="-45" baseline="2022" dirty="0">
                <a:latin typeface="Calibri"/>
                <a:cs typeface="Calibri"/>
              </a:rPr>
              <a:t>b</a:t>
            </a:r>
            <a:r>
              <a:rPr sz="2700" baseline="2022" dirty="0">
                <a:latin typeface="Calibri"/>
                <a:cs typeface="Calibri"/>
              </a:rPr>
              <a:t>e</a:t>
            </a:r>
            <a:r>
              <a:rPr sz="2700" spc="-12" baseline="2022" dirty="0">
                <a:latin typeface="Calibri"/>
                <a:cs typeface="Calibri"/>
              </a:rPr>
              <a:t>l</a:t>
            </a:r>
            <a:r>
              <a:rPr sz="2700" spc="-45" baseline="2022" dirty="0">
                <a:latin typeface="Calibri"/>
                <a:cs typeface="Calibri"/>
              </a:rPr>
              <a:t>u</a:t>
            </a:r>
            <a:r>
              <a:rPr sz="2700" baseline="2022" dirty="0">
                <a:latin typeface="Calibri"/>
                <a:cs typeface="Calibri"/>
              </a:rPr>
              <a:t>m</a:t>
            </a:r>
            <a:r>
              <a:rPr sz="2700" spc="45" baseline="2022" dirty="0">
                <a:latin typeface="Calibri"/>
                <a:cs typeface="Calibri"/>
              </a:rPr>
              <a:t> </a:t>
            </a:r>
            <a:r>
              <a:rPr sz="2700" baseline="2022" dirty="0">
                <a:latin typeface="Calibri"/>
                <a:cs typeface="Calibri"/>
              </a:rPr>
              <a:t>se</a:t>
            </a:r>
            <a:r>
              <a:rPr sz="2700" spc="-33" baseline="2022" dirty="0">
                <a:latin typeface="Calibri"/>
                <a:cs typeface="Calibri"/>
              </a:rPr>
              <a:t>r</a:t>
            </a:r>
            <a:r>
              <a:rPr sz="2700" spc="33" baseline="2022" dirty="0">
                <a:latin typeface="Calibri"/>
                <a:cs typeface="Calibri"/>
              </a:rPr>
              <a:t>a</a:t>
            </a:r>
            <a:r>
              <a:rPr sz="2700" spc="-45" baseline="2022" dirty="0">
                <a:latin typeface="Calibri"/>
                <a:cs typeface="Calibri"/>
              </a:rPr>
              <a:t>g</a:t>
            </a:r>
            <a:r>
              <a:rPr sz="2700" spc="33" baseline="2022" dirty="0">
                <a:latin typeface="Calibri"/>
                <a:cs typeface="Calibri"/>
              </a:rPr>
              <a:t>a</a:t>
            </a:r>
            <a:r>
              <a:rPr sz="2700" baseline="2022" dirty="0">
                <a:latin typeface="Calibri"/>
                <a:cs typeface="Calibri"/>
              </a:rPr>
              <a:t>m</a:t>
            </a:r>
            <a:endParaRPr>
              <a:latin typeface="Calibri"/>
              <a:cs typeface="Calibri"/>
            </a:endParaRPr>
          </a:p>
        </p:txBody>
      </p:sp>
      <p:sp>
        <p:nvSpPr>
          <p:cNvPr id="3" name="object 3"/>
          <p:cNvSpPr txBox="1"/>
          <p:nvPr/>
        </p:nvSpPr>
        <p:spPr>
          <a:xfrm>
            <a:off x="1296670" y="5351885"/>
            <a:ext cx="2709357" cy="1090083"/>
          </a:xfrm>
          <a:prstGeom prst="rect">
            <a:avLst/>
          </a:prstGeom>
        </p:spPr>
        <p:txBody>
          <a:bodyPr wrap="square" lIns="0" tIns="0" rIns="0" bIns="0" rtlCol="0">
            <a:noAutofit/>
          </a:bodyPr>
          <a:lstStyle/>
          <a:p>
            <a:pPr marR="24422" algn="r">
              <a:lnSpc>
                <a:spcPts val="1967"/>
              </a:lnSpc>
              <a:spcBef>
                <a:spcPts val="97"/>
              </a:spcBef>
            </a:pPr>
            <a:r>
              <a:rPr sz="2700" spc="-25" baseline="2022" dirty="0">
                <a:latin typeface="Calibri"/>
                <a:cs typeface="Calibri"/>
              </a:rPr>
              <a:t>H</a:t>
            </a:r>
            <a:r>
              <a:rPr sz="2700" spc="33" baseline="2022" dirty="0">
                <a:latin typeface="Calibri"/>
                <a:cs typeface="Calibri"/>
              </a:rPr>
              <a:t>a</a:t>
            </a:r>
            <a:r>
              <a:rPr sz="2700" spc="-39" baseline="2022" dirty="0">
                <a:latin typeface="Calibri"/>
                <a:cs typeface="Calibri"/>
              </a:rPr>
              <a:t>m</a:t>
            </a:r>
            <a:r>
              <a:rPr sz="2700" spc="-45" baseline="2022" dirty="0">
                <a:latin typeface="Calibri"/>
                <a:cs typeface="Calibri"/>
              </a:rPr>
              <a:t>b</a:t>
            </a:r>
            <a:r>
              <a:rPr sz="2700" spc="33" baseline="2022" dirty="0">
                <a:latin typeface="Calibri"/>
                <a:cs typeface="Calibri"/>
              </a:rPr>
              <a:t>a</a:t>
            </a:r>
            <a:r>
              <a:rPr sz="2700" baseline="2022" dirty="0">
                <a:latin typeface="Calibri"/>
                <a:cs typeface="Calibri"/>
              </a:rPr>
              <a:t>t</a:t>
            </a:r>
            <a:r>
              <a:rPr sz="2700" spc="33" baseline="2022" dirty="0">
                <a:latin typeface="Calibri"/>
                <a:cs typeface="Calibri"/>
              </a:rPr>
              <a:t>a</a:t>
            </a:r>
            <a:r>
              <a:rPr sz="2700" baseline="2022" dirty="0">
                <a:latin typeface="Calibri"/>
                <a:cs typeface="Calibri"/>
              </a:rPr>
              <a:t>n</a:t>
            </a:r>
            <a:r>
              <a:rPr sz="2700" spc="-52" baseline="2022" dirty="0">
                <a:latin typeface="Calibri"/>
                <a:cs typeface="Calibri"/>
              </a:rPr>
              <a:t> </a:t>
            </a:r>
            <a:r>
              <a:rPr sz="2700" spc="-12" baseline="2022" dirty="0">
                <a:latin typeface="Calibri"/>
                <a:cs typeface="Calibri"/>
              </a:rPr>
              <a:t>y</a:t>
            </a:r>
            <a:r>
              <a:rPr sz="2700" spc="33" baseline="2022" dirty="0">
                <a:latin typeface="Calibri"/>
                <a:cs typeface="Calibri"/>
              </a:rPr>
              <a:t>a</a:t>
            </a:r>
            <a:r>
              <a:rPr sz="2700" spc="-45" baseline="2022" dirty="0">
                <a:latin typeface="Calibri"/>
                <a:cs typeface="Calibri"/>
              </a:rPr>
              <a:t>n</a:t>
            </a:r>
            <a:r>
              <a:rPr sz="2700" baseline="2022" dirty="0">
                <a:latin typeface="Calibri"/>
                <a:cs typeface="Calibri"/>
              </a:rPr>
              <a:t>g</a:t>
            </a:r>
            <a:r>
              <a:rPr sz="2700" spc="39" baseline="2022" dirty="0">
                <a:latin typeface="Calibri"/>
                <a:cs typeface="Calibri"/>
              </a:rPr>
              <a:t> </a:t>
            </a:r>
            <a:r>
              <a:rPr sz="2700" spc="-45" baseline="2022" dirty="0">
                <a:latin typeface="Calibri"/>
                <a:cs typeface="Calibri"/>
              </a:rPr>
              <a:t>d</a:t>
            </a:r>
            <a:r>
              <a:rPr sz="2700" spc="-12" baseline="2022" dirty="0">
                <a:latin typeface="Calibri"/>
                <a:cs typeface="Calibri"/>
              </a:rPr>
              <a:t>i</a:t>
            </a:r>
            <a:r>
              <a:rPr sz="2700" spc="-45" baseline="2022" dirty="0">
                <a:latin typeface="Calibri"/>
                <a:cs typeface="Calibri"/>
              </a:rPr>
              <a:t>h</a:t>
            </a:r>
            <a:r>
              <a:rPr sz="2700" spc="33" baseline="2022" dirty="0">
                <a:latin typeface="Calibri"/>
                <a:cs typeface="Calibri"/>
              </a:rPr>
              <a:t>a</a:t>
            </a:r>
            <a:r>
              <a:rPr sz="2700" spc="-45" baseline="2022" dirty="0">
                <a:latin typeface="Calibri"/>
                <a:cs typeface="Calibri"/>
              </a:rPr>
              <a:t>d</a:t>
            </a:r>
            <a:r>
              <a:rPr sz="2700" spc="33" baseline="2022" dirty="0">
                <a:latin typeface="Calibri"/>
                <a:cs typeface="Calibri"/>
              </a:rPr>
              <a:t>a</a:t>
            </a:r>
            <a:r>
              <a:rPr sz="2700" spc="-45" baseline="2022" dirty="0">
                <a:latin typeface="Calibri"/>
                <a:cs typeface="Calibri"/>
              </a:rPr>
              <a:t>p</a:t>
            </a:r>
            <a:r>
              <a:rPr sz="2700" baseline="2022" dirty="0">
                <a:latin typeface="Calibri"/>
                <a:cs typeface="Calibri"/>
              </a:rPr>
              <a:t>i</a:t>
            </a:r>
            <a:endParaRPr>
              <a:latin typeface="Calibri"/>
              <a:cs typeface="Calibri"/>
            </a:endParaRPr>
          </a:p>
          <a:p>
            <a:pPr marR="31067" algn="r">
              <a:lnSpc>
                <a:spcPts val="2107"/>
              </a:lnSpc>
              <a:spcBef>
                <a:spcPts val="7"/>
              </a:spcBef>
            </a:pPr>
            <a:r>
              <a:rPr sz="2700" spc="-45" baseline="2022" dirty="0">
                <a:latin typeface="Calibri"/>
                <a:cs typeface="Calibri"/>
              </a:rPr>
              <a:t>p</a:t>
            </a:r>
            <a:r>
              <a:rPr sz="2700" baseline="2022" dirty="0">
                <a:latin typeface="Calibri"/>
                <a:cs typeface="Calibri"/>
              </a:rPr>
              <a:t>e</a:t>
            </a:r>
            <a:r>
              <a:rPr sz="2700" spc="-45" baseline="2022" dirty="0">
                <a:latin typeface="Calibri"/>
                <a:cs typeface="Calibri"/>
              </a:rPr>
              <a:t>ng</a:t>
            </a:r>
            <a:r>
              <a:rPr sz="2700" spc="33" baseline="2022" dirty="0">
                <a:latin typeface="Calibri"/>
                <a:cs typeface="Calibri"/>
              </a:rPr>
              <a:t>a</a:t>
            </a:r>
            <a:r>
              <a:rPr sz="2700" spc="-33" baseline="2022" dirty="0">
                <a:latin typeface="Calibri"/>
                <a:cs typeface="Calibri"/>
              </a:rPr>
              <a:t>j</a:t>
            </a:r>
            <a:r>
              <a:rPr sz="2700" spc="33" baseline="2022" dirty="0">
                <a:latin typeface="Calibri"/>
                <a:cs typeface="Calibri"/>
              </a:rPr>
              <a:t>a</a:t>
            </a:r>
            <a:r>
              <a:rPr sz="2700" baseline="2022" dirty="0">
                <a:latin typeface="Calibri"/>
                <a:cs typeface="Calibri"/>
              </a:rPr>
              <a:t>r</a:t>
            </a:r>
            <a:r>
              <a:rPr sz="2700" spc="59" baseline="2022" dirty="0">
                <a:latin typeface="Calibri"/>
                <a:cs typeface="Calibri"/>
              </a:rPr>
              <a:t> </a:t>
            </a:r>
            <a:r>
              <a:rPr sz="2700" spc="-45" baseline="2022" dirty="0">
                <a:latin typeface="Calibri"/>
                <a:cs typeface="Calibri"/>
              </a:rPr>
              <a:t>d</a:t>
            </a:r>
            <a:r>
              <a:rPr sz="2700" baseline="2022" dirty="0">
                <a:latin typeface="Calibri"/>
                <a:cs typeface="Calibri"/>
              </a:rPr>
              <a:t>i</a:t>
            </a:r>
            <a:r>
              <a:rPr sz="2700" spc="79" baseline="2022" dirty="0">
                <a:latin typeface="Calibri"/>
                <a:cs typeface="Calibri"/>
              </a:rPr>
              <a:t> </a:t>
            </a:r>
            <a:r>
              <a:rPr sz="2700" spc="45" baseline="2022" dirty="0">
                <a:latin typeface="Calibri"/>
                <a:cs typeface="Calibri"/>
              </a:rPr>
              <a:t>I</a:t>
            </a:r>
            <a:r>
              <a:rPr sz="2700" spc="-45" baseline="2022" dirty="0">
                <a:latin typeface="Calibri"/>
                <a:cs typeface="Calibri"/>
              </a:rPr>
              <a:t>nd</a:t>
            </a:r>
            <a:r>
              <a:rPr sz="2700" spc="45" baseline="2022" dirty="0">
                <a:latin typeface="Calibri"/>
                <a:cs typeface="Calibri"/>
              </a:rPr>
              <a:t>o</a:t>
            </a:r>
            <a:r>
              <a:rPr sz="2700" spc="-45" baseline="2022" dirty="0">
                <a:latin typeface="Calibri"/>
                <a:cs typeface="Calibri"/>
              </a:rPr>
              <a:t>n</a:t>
            </a:r>
            <a:r>
              <a:rPr sz="2700" baseline="2022" dirty="0">
                <a:latin typeface="Calibri"/>
                <a:cs typeface="Calibri"/>
              </a:rPr>
              <a:t>es</a:t>
            </a:r>
            <a:r>
              <a:rPr sz="2700" spc="-12" baseline="2022" dirty="0">
                <a:latin typeface="Calibri"/>
                <a:cs typeface="Calibri"/>
              </a:rPr>
              <a:t>i</a:t>
            </a:r>
            <a:r>
              <a:rPr sz="2700" baseline="2022" dirty="0">
                <a:latin typeface="Calibri"/>
                <a:cs typeface="Calibri"/>
              </a:rPr>
              <a:t>a</a:t>
            </a:r>
            <a:r>
              <a:rPr sz="2700" spc="25" baseline="2022" dirty="0">
                <a:latin typeface="Calibri"/>
                <a:cs typeface="Calibri"/>
              </a:rPr>
              <a:t> </a:t>
            </a:r>
            <a:r>
              <a:rPr sz="2700" spc="-33" baseline="2022" dirty="0">
                <a:latin typeface="Calibri"/>
                <a:cs typeface="Calibri"/>
              </a:rPr>
              <a:t>j</a:t>
            </a:r>
            <a:r>
              <a:rPr sz="2700" spc="-45" baseline="2022" dirty="0">
                <a:latin typeface="Calibri"/>
                <a:cs typeface="Calibri"/>
              </a:rPr>
              <a:t>ug</a:t>
            </a:r>
            <a:r>
              <a:rPr sz="2700" baseline="2022" dirty="0">
                <a:latin typeface="Calibri"/>
                <a:cs typeface="Calibri"/>
              </a:rPr>
              <a:t>a</a:t>
            </a:r>
            <a:endParaRPr>
              <a:latin typeface="Calibri"/>
              <a:cs typeface="Calibri"/>
            </a:endParaRPr>
          </a:p>
          <a:p>
            <a:pPr marL="2314442" marR="16933" indent="-2339366" algn="r">
              <a:lnSpc>
                <a:spcPct val="102030"/>
              </a:lnSpc>
            </a:pPr>
            <a:r>
              <a:rPr spc="-45" dirty="0">
                <a:latin typeface="Calibri"/>
                <a:cs typeface="Calibri"/>
              </a:rPr>
              <a:t>d</a:t>
            </a:r>
            <a:r>
              <a:rPr spc="-12" dirty="0">
                <a:latin typeface="Calibri"/>
                <a:cs typeface="Calibri"/>
              </a:rPr>
              <a:t>i</a:t>
            </a:r>
            <a:r>
              <a:rPr spc="-45" dirty="0">
                <a:latin typeface="Calibri"/>
                <a:cs typeface="Calibri"/>
              </a:rPr>
              <a:t>h</a:t>
            </a:r>
            <a:r>
              <a:rPr spc="33" dirty="0">
                <a:latin typeface="Calibri"/>
                <a:cs typeface="Calibri"/>
              </a:rPr>
              <a:t>a</a:t>
            </a:r>
            <a:r>
              <a:rPr spc="-45" dirty="0">
                <a:latin typeface="Calibri"/>
                <a:cs typeface="Calibri"/>
              </a:rPr>
              <a:t>d</a:t>
            </a:r>
            <a:r>
              <a:rPr spc="33" dirty="0">
                <a:latin typeface="Calibri"/>
                <a:cs typeface="Calibri"/>
              </a:rPr>
              <a:t>a</a:t>
            </a:r>
            <a:r>
              <a:rPr spc="-45" dirty="0">
                <a:latin typeface="Calibri"/>
                <a:cs typeface="Calibri"/>
              </a:rPr>
              <a:t>p</a:t>
            </a:r>
            <a:r>
              <a:rPr dirty="0">
                <a:latin typeface="Calibri"/>
                <a:cs typeface="Calibri"/>
              </a:rPr>
              <a:t>i</a:t>
            </a:r>
            <a:r>
              <a:rPr spc="179" dirty="0">
                <a:latin typeface="Calibri"/>
                <a:cs typeface="Calibri"/>
              </a:rPr>
              <a:t> </a:t>
            </a:r>
            <a:r>
              <a:rPr spc="45" dirty="0">
                <a:latin typeface="Calibri"/>
                <a:cs typeface="Calibri"/>
              </a:rPr>
              <a:t>o</a:t>
            </a:r>
            <a:r>
              <a:rPr spc="-12" dirty="0">
                <a:latin typeface="Calibri"/>
                <a:cs typeface="Calibri"/>
              </a:rPr>
              <a:t>l</a:t>
            </a:r>
            <a:r>
              <a:rPr dirty="0">
                <a:latin typeface="Calibri"/>
                <a:cs typeface="Calibri"/>
              </a:rPr>
              <a:t>eh</a:t>
            </a:r>
            <a:r>
              <a:rPr spc="-52" dirty="0">
                <a:latin typeface="Calibri"/>
                <a:cs typeface="Calibri"/>
              </a:rPr>
              <a:t> </a:t>
            </a:r>
            <a:r>
              <a:rPr spc="-45" dirty="0">
                <a:latin typeface="Calibri"/>
                <a:cs typeface="Calibri"/>
              </a:rPr>
              <a:t>n</a:t>
            </a:r>
            <a:r>
              <a:rPr dirty="0">
                <a:latin typeface="Calibri"/>
                <a:cs typeface="Calibri"/>
              </a:rPr>
              <a:t>e</a:t>
            </a:r>
            <a:r>
              <a:rPr spc="-45" dirty="0">
                <a:latin typeface="Calibri"/>
                <a:cs typeface="Calibri"/>
              </a:rPr>
              <a:t>g</a:t>
            </a:r>
            <a:r>
              <a:rPr spc="33" dirty="0">
                <a:latin typeface="Calibri"/>
                <a:cs typeface="Calibri"/>
              </a:rPr>
              <a:t>a</a:t>
            </a:r>
            <a:r>
              <a:rPr spc="-25" dirty="0">
                <a:latin typeface="Calibri"/>
                <a:cs typeface="Calibri"/>
              </a:rPr>
              <a:t>r</a:t>
            </a:r>
            <a:r>
              <a:rPr spc="59" dirty="0">
                <a:latin typeface="Calibri"/>
                <a:cs typeface="Calibri"/>
              </a:rPr>
              <a:t>a</a:t>
            </a:r>
            <a:r>
              <a:rPr spc="45" dirty="0">
                <a:latin typeface="Calibri"/>
                <a:cs typeface="Calibri"/>
              </a:rPr>
              <a:t>-</a:t>
            </a:r>
            <a:r>
              <a:rPr spc="-45" dirty="0">
                <a:latin typeface="Calibri"/>
                <a:cs typeface="Calibri"/>
              </a:rPr>
              <a:t>n</a:t>
            </a:r>
            <a:r>
              <a:rPr dirty="0">
                <a:latin typeface="Calibri"/>
                <a:cs typeface="Calibri"/>
              </a:rPr>
              <a:t>e</a:t>
            </a:r>
            <a:r>
              <a:rPr spc="-45" dirty="0">
                <a:latin typeface="Calibri"/>
                <a:cs typeface="Calibri"/>
              </a:rPr>
              <a:t>g</a:t>
            </a:r>
            <a:r>
              <a:rPr spc="33" dirty="0">
                <a:latin typeface="Calibri"/>
                <a:cs typeface="Calibri"/>
              </a:rPr>
              <a:t>a</a:t>
            </a:r>
            <a:r>
              <a:rPr spc="-25" dirty="0">
                <a:latin typeface="Calibri"/>
                <a:cs typeface="Calibri"/>
              </a:rPr>
              <a:t>r</a:t>
            </a:r>
            <a:r>
              <a:rPr dirty="0">
                <a:latin typeface="Calibri"/>
                <a:cs typeface="Calibri"/>
              </a:rPr>
              <a:t>a </a:t>
            </a:r>
            <a:r>
              <a:rPr spc="-12" dirty="0">
                <a:latin typeface="Calibri"/>
                <a:cs typeface="Calibri"/>
              </a:rPr>
              <a:t>l</a:t>
            </a:r>
            <a:r>
              <a:rPr spc="33" dirty="0">
                <a:latin typeface="Calibri"/>
                <a:cs typeface="Calibri"/>
              </a:rPr>
              <a:t>a</a:t>
            </a:r>
            <a:r>
              <a:rPr spc="-12" dirty="0">
                <a:latin typeface="Calibri"/>
                <a:cs typeface="Calibri"/>
              </a:rPr>
              <a:t>i</a:t>
            </a:r>
            <a:r>
              <a:rPr dirty="0">
                <a:latin typeface="Calibri"/>
                <a:cs typeface="Calibri"/>
              </a:rPr>
              <a:t>n</a:t>
            </a:r>
            <a:endParaRPr>
              <a:latin typeface="Calibri"/>
              <a:cs typeface="Calibri"/>
            </a:endParaRPr>
          </a:p>
        </p:txBody>
      </p:sp>
      <p:sp>
        <p:nvSpPr>
          <p:cNvPr id="2" name="object 2"/>
          <p:cNvSpPr txBox="1"/>
          <p:nvPr/>
        </p:nvSpPr>
        <p:spPr>
          <a:xfrm>
            <a:off x="9469120" y="6534996"/>
            <a:ext cx="2646629" cy="186267"/>
          </a:xfrm>
          <a:prstGeom prst="rect">
            <a:avLst/>
          </a:prstGeom>
        </p:spPr>
        <p:txBody>
          <a:bodyPr wrap="square" lIns="0" tIns="0" rIns="0" bIns="0" rtlCol="0">
            <a:noAutofit/>
          </a:bodyPr>
          <a:lstStyle/>
          <a:p>
            <a:pPr marL="16933">
              <a:lnSpc>
                <a:spcPts val="1353"/>
              </a:lnSpc>
              <a:spcBef>
                <a:spcPts val="67"/>
              </a:spcBef>
            </a:pPr>
            <a:r>
              <a:rPr sz="1600" spc="25" baseline="3413" dirty="0">
                <a:solidFill>
                  <a:srgbClr val="FFFFFF"/>
                </a:solidFill>
                <a:latin typeface="Calibri"/>
                <a:cs typeface="Calibri"/>
              </a:rPr>
              <a:t>K</a:t>
            </a:r>
            <a:r>
              <a:rPr sz="1600" spc="52" baseline="3413" dirty="0">
                <a:solidFill>
                  <a:srgbClr val="FFFFFF"/>
                </a:solidFill>
                <a:latin typeface="Calibri"/>
                <a:cs typeface="Calibri"/>
              </a:rPr>
              <a:t>e</a:t>
            </a:r>
            <a:r>
              <a:rPr sz="1600" spc="19" baseline="3413" dirty="0">
                <a:solidFill>
                  <a:srgbClr val="FFFFFF"/>
                </a:solidFill>
                <a:latin typeface="Calibri"/>
                <a:cs typeface="Calibri"/>
              </a:rPr>
              <a:t>m</a:t>
            </a:r>
            <a:r>
              <a:rPr sz="1600" spc="52" baseline="3413" dirty="0">
                <a:solidFill>
                  <a:srgbClr val="FFFFFF"/>
                </a:solidFill>
                <a:latin typeface="Calibri"/>
                <a:cs typeface="Calibri"/>
              </a:rPr>
              <a:t>e</a:t>
            </a:r>
            <a:r>
              <a:rPr sz="1600" spc="19" baseline="3413" dirty="0">
                <a:solidFill>
                  <a:srgbClr val="FFFFFF"/>
                </a:solidFill>
                <a:latin typeface="Calibri"/>
                <a:cs typeface="Calibri"/>
              </a:rPr>
              <a:t>n</a:t>
            </a:r>
            <a:r>
              <a:rPr sz="1600" spc="25" baseline="3413" dirty="0">
                <a:solidFill>
                  <a:srgbClr val="FFFFFF"/>
                </a:solidFill>
                <a:latin typeface="Calibri"/>
                <a:cs typeface="Calibri"/>
              </a:rPr>
              <a:t>t</a:t>
            </a:r>
            <a:r>
              <a:rPr sz="1600" spc="52" baseline="3413" dirty="0">
                <a:solidFill>
                  <a:srgbClr val="FFFFFF"/>
                </a:solidFill>
                <a:latin typeface="Calibri"/>
                <a:cs typeface="Calibri"/>
              </a:rPr>
              <a:t>e</a:t>
            </a:r>
            <a:r>
              <a:rPr sz="1600" spc="12" baseline="3413" dirty="0">
                <a:solidFill>
                  <a:srgbClr val="FFFFFF"/>
                </a:solidFill>
                <a:latin typeface="Calibri"/>
                <a:cs typeface="Calibri"/>
              </a:rPr>
              <a:t>r</a:t>
            </a:r>
            <a:r>
              <a:rPr sz="1600" spc="45" baseline="3413" dirty="0">
                <a:solidFill>
                  <a:srgbClr val="FFFFFF"/>
                </a:solidFill>
                <a:latin typeface="Calibri"/>
                <a:cs typeface="Calibri"/>
              </a:rPr>
              <a:t>i</a:t>
            </a:r>
            <a:r>
              <a:rPr sz="1600" spc="-25" baseline="3413" dirty="0">
                <a:solidFill>
                  <a:srgbClr val="FFFFFF"/>
                </a:solidFill>
                <a:latin typeface="Calibri"/>
                <a:cs typeface="Calibri"/>
              </a:rPr>
              <a:t>a</a:t>
            </a:r>
            <a:r>
              <a:rPr sz="1600" baseline="3413" dirty="0">
                <a:solidFill>
                  <a:srgbClr val="FFFFFF"/>
                </a:solidFill>
                <a:latin typeface="Calibri"/>
                <a:cs typeface="Calibri"/>
              </a:rPr>
              <a:t>n</a:t>
            </a:r>
            <a:r>
              <a:rPr sz="1600" spc="147" baseline="3413" dirty="0">
                <a:solidFill>
                  <a:srgbClr val="FFFFFF"/>
                </a:solidFill>
                <a:latin typeface="Calibri"/>
                <a:cs typeface="Calibri"/>
              </a:rPr>
              <a:t> </a:t>
            </a:r>
            <a:r>
              <a:rPr sz="1600" spc="25" baseline="3413" dirty="0">
                <a:solidFill>
                  <a:srgbClr val="FFFFFF"/>
                </a:solidFill>
                <a:latin typeface="Calibri"/>
                <a:cs typeface="Calibri"/>
              </a:rPr>
              <a:t>P</a:t>
            </a:r>
            <a:r>
              <a:rPr sz="1600" spc="52" baseline="3413" dirty="0">
                <a:solidFill>
                  <a:srgbClr val="FFFFFF"/>
                </a:solidFill>
                <a:latin typeface="Calibri"/>
                <a:cs typeface="Calibri"/>
              </a:rPr>
              <a:t>e</a:t>
            </a:r>
            <a:r>
              <a:rPr sz="1600" spc="-79" baseline="3413" dirty="0">
                <a:solidFill>
                  <a:srgbClr val="FFFFFF"/>
                </a:solidFill>
                <a:latin typeface="Calibri"/>
                <a:cs typeface="Calibri"/>
              </a:rPr>
              <a:t>n</a:t>
            </a:r>
            <a:r>
              <a:rPr sz="1600" spc="19" baseline="3413" dirty="0">
                <a:solidFill>
                  <a:srgbClr val="FFFFFF"/>
                </a:solidFill>
                <a:latin typeface="Calibri"/>
                <a:cs typeface="Calibri"/>
              </a:rPr>
              <a:t>d</a:t>
            </a:r>
            <a:r>
              <a:rPr sz="1600" spc="45" baseline="3413" dirty="0">
                <a:solidFill>
                  <a:srgbClr val="FFFFFF"/>
                </a:solidFill>
                <a:latin typeface="Calibri"/>
                <a:cs typeface="Calibri"/>
              </a:rPr>
              <a:t>i</a:t>
            </a:r>
            <a:r>
              <a:rPr sz="1600" spc="19" baseline="3413" dirty="0">
                <a:solidFill>
                  <a:srgbClr val="FFFFFF"/>
                </a:solidFill>
                <a:latin typeface="Calibri"/>
                <a:cs typeface="Calibri"/>
              </a:rPr>
              <a:t>d</a:t>
            </a:r>
            <a:r>
              <a:rPr sz="1600" spc="-52" baseline="3413" dirty="0">
                <a:solidFill>
                  <a:srgbClr val="FFFFFF"/>
                </a:solidFill>
                <a:latin typeface="Calibri"/>
                <a:cs typeface="Calibri"/>
              </a:rPr>
              <a:t>i</a:t>
            </a:r>
            <a:r>
              <a:rPr sz="1600" baseline="3413" dirty="0">
                <a:solidFill>
                  <a:srgbClr val="FFFFFF"/>
                </a:solidFill>
                <a:latin typeface="Calibri"/>
                <a:cs typeface="Calibri"/>
              </a:rPr>
              <a:t>k</a:t>
            </a:r>
            <a:r>
              <a:rPr sz="1600" spc="-33" baseline="3413" dirty="0">
                <a:solidFill>
                  <a:srgbClr val="FFFFFF"/>
                </a:solidFill>
                <a:latin typeface="Calibri"/>
                <a:cs typeface="Calibri"/>
              </a:rPr>
              <a:t>a</a:t>
            </a:r>
            <a:r>
              <a:rPr sz="1600" baseline="3413" dirty="0">
                <a:solidFill>
                  <a:srgbClr val="FFFFFF"/>
                </a:solidFill>
                <a:latin typeface="Calibri"/>
                <a:cs typeface="Calibri"/>
              </a:rPr>
              <a:t>n</a:t>
            </a:r>
            <a:r>
              <a:rPr sz="1600" spc="124" baseline="3413" dirty="0">
                <a:solidFill>
                  <a:srgbClr val="FFFFFF"/>
                </a:solidFill>
                <a:latin typeface="Calibri"/>
                <a:cs typeface="Calibri"/>
              </a:rPr>
              <a:t> </a:t>
            </a:r>
            <a:r>
              <a:rPr sz="1600" spc="19" baseline="3413" dirty="0">
                <a:solidFill>
                  <a:srgbClr val="FFFFFF"/>
                </a:solidFill>
                <a:latin typeface="Calibri"/>
                <a:cs typeface="Calibri"/>
              </a:rPr>
              <a:t>d</a:t>
            </a:r>
            <a:r>
              <a:rPr sz="1600" baseline="3413" dirty="0">
                <a:solidFill>
                  <a:srgbClr val="FFFFFF"/>
                </a:solidFill>
                <a:latin typeface="Calibri"/>
                <a:cs typeface="Calibri"/>
              </a:rPr>
              <a:t>a</a:t>
            </a:r>
            <a:r>
              <a:rPr sz="1600" spc="-172" baseline="3413" dirty="0">
                <a:solidFill>
                  <a:srgbClr val="FFFFFF"/>
                </a:solidFill>
                <a:latin typeface="Calibri"/>
                <a:cs typeface="Calibri"/>
              </a:rPr>
              <a:t> </a:t>
            </a:r>
            <a:r>
              <a:rPr sz="1600" baseline="3413" dirty="0">
                <a:solidFill>
                  <a:srgbClr val="FFFFFF"/>
                </a:solidFill>
                <a:latin typeface="Calibri"/>
                <a:cs typeface="Calibri"/>
              </a:rPr>
              <a:t>n</a:t>
            </a:r>
            <a:r>
              <a:rPr sz="1600" spc="-3" baseline="3413" dirty="0">
                <a:solidFill>
                  <a:srgbClr val="FFFFFF"/>
                </a:solidFill>
                <a:latin typeface="Calibri"/>
                <a:cs typeface="Calibri"/>
              </a:rPr>
              <a:t> </a:t>
            </a:r>
            <a:r>
              <a:rPr sz="1600" spc="25" baseline="3413" dirty="0">
                <a:solidFill>
                  <a:srgbClr val="FFFFFF"/>
                </a:solidFill>
                <a:latin typeface="Calibri"/>
                <a:cs typeface="Calibri"/>
              </a:rPr>
              <a:t>K</a:t>
            </a:r>
            <a:r>
              <a:rPr sz="1600" spc="-45" baseline="3413" dirty="0">
                <a:solidFill>
                  <a:srgbClr val="FFFFFF"/>
                </a:solidFill>
                <a:latin typeface="Calibri"/>
                <a:cs typeface="Calibri"/>
              </a:rPr>
              <a:t>e</a:t>
            </a:r>
            <a:r>
              <a:rPr sz="1600" spc="19" baseline="3413" dirty="0">
                <a:solidFill>
                  <a:srgbClr val="FFFFFF"/>
                </a:solidFill>
                <a:latin typeface="Calibri"/>
                <a:cs typeface="Calibri"/>
              </a:rPr>
              <a:t>bud</a:t>
            </a:r>
            <a:r>
              <a:rPr sz="1600" spc="-25" baseline="3413" dirty="0">
                <a:solidFill>
                  <a:srgbClr val="FFFFFF"/>
                </a:solidFill>
                <a:latin typeface="Calibri"/>
                <a:cs typeface="Calibri"/>
              </a:rPr>
              <a:t>a</a:t>
            </a:r>
            <a:r>
              <a:rPr sz="1600" baseline="3413" dirty="0">
                <a:solidFill>
                  <a:srgbClr val="FFFFFF"/>
                </a:solidFill>
                <a:latin typeface="Calibri"/>
                <a:cs typeface="Calibri"/>
              </a:rPr>
              <a:t>ya</a:t>
            </a:r>
            <a:r>
              <a:rPr sz="1600" spc="-44" baseline="3413" dirty="0">
                <a:solidFill>
                  <a:srgbClr val="FFFFFF"/>
                </a:solidFill>
                <a:latin typeface="Calibri"/>
                <a:cs typeface="Calibri"/>
              </a:rPr>
              <a:t> </a:t>
            </a:r>
            <a:r>
              <a:rPr sz="1600" spc="-25" baseline="3413" dirty="0">
                <a:solidFill>
                  <a:srgbClr val="FFFFFF"/>
                </a:solidFill>
                <a:latin typeface="Calibri"/>
                <a:cs typeface="Calibri"/>
              </a:rPr>
              <a:t>a</a:t>
            </a:r>
            <a:r>
              <a:rPr sz="1600" baseline="3413" dirty="0">
                <a:solidFill>
                  <a:srgbClr val="FFFFFF"/>
                </a:solidFill>
                <a:latin typeface="Calibri"/>
                <a:cs typeface="Calibri"/>
              </a:rPr>
              <a:t>n</a:t>
            </a:r>
            <a:r>
              <a:rPr sz="1600" spc="-73" baseline="3413" dirty="0">
                <a:solidFill>
                  <a:srgbClr val="FFFFFF"/>
                </a:solidFill>
                <a:latin typeface="Calibri"/>
                <a:cs typeface="Calibri"/>
              </a:rPr>
              <a:t> </a:t>
            </a:r>
            <a:r>
              <a:rPr spc="-5" baseline="3034" dirty="0">
                <a:solidFill>
                  <a:srgbClr val="FFFFFF"/>
                </a:solidFill>
                <a:latin typeface="Calibri"/>
                <a:cs typeface="Calibri"/>
              </a:rPr>
              <a:t>37</a:t>
            </a:r>
            <a:endParaRPr sz="1200">
              <a:latin typeface="Calibri"/>
              <a:cs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p:nvPr/>
        </p:nvSpPr>
        <p:spPr>
          <a:xfrm>
            <a:off x="0" y="0"/>
            <a:ext cx="12192000" cy="6858000"/>
          </a:xfrm>
          <a:custGeom>
            <a:avLst/>
            <a:gdLst/>
            <a:ahLst/>
            <a:cxnLst/>
            <a:rect l="l" t="t" r="r" b="b"/>
            <a:pathLst>
              <a:path w="9144000" h="5143500">
                <a:moveTo>
                  <a:pt x="9144000" y="0"/>
                </a:moveTo>
                <a:lnTo>
                  <a:pt x="0" y="0"/>
                </a:lnTo>
                <a:lnTo>
                  <a:pt x="0" y="5143498"/>
                </a:lnTo>
                <a:lnTo>
                  <a:pt x="9144000" y="5143498"/>
                </a:lnTo>
                <a:lnTo>
                  <a:pt x="9144000" y="0"/>
                </a:lnTo>
                <a:close/>
              </a:path>
            </a:pathLst>
          </a:custGeom>
          <a:solidFill>
            <a:srgbClr val="083762"/>
          </a:solidFill>
        </p:spPr>
        <p:txBody>
          <a:bodyPr wrap="square" lIns="0" tIns="0" rIns="0" bIns="0" rtlCol="0">
            <a:noAutofit/>
          </a:bodyPr>
          <a:lstStyle/>
          <a:p>
            <a:endParaRPr sz="2400"/>
          </a:p>
        </p:txBody>
      </p:sp>
      <p:sp>
        <p:nvSpPr>
          <p:cNvPr id="8" name="object 8"/>
          <p:cNvSpPr/>
          <p:nvPr/>
        </p:nvSpPr>
        <p:spPr>
          <a:xfrm>
            <a:off x="406400" y="508000"/>
            <a:ext cx="1193800" cy="838200"/>
          </a:xfrm>
          <a:prstGeom prst="rect">
            <a:avLst/>
          </a:prstGeom>
          <a:blipFill>
            <a:blip r:embed="rId2" cstate="print"/>
            <a:stretch>
              <a:fillRect/>
            </a:stretch>
          </a:blipFill>
        </p:spPr>
        <p:txBody>
          <a:bodyPr wrap="square" lIns="0" tIns="0" rIns="0" bIns="0" rtlCol="0">
            <a:noAutofit/>
          </a:bodyPr>
          <a:lstStyle/>
          <a:p>
            <a:endParaRPr sz="2400"/>
          </a:p>
        </p:txBody>
      </p:sp>
      <p:sp>
        <p:nvSpPr>
          <p:cNvPr id="7" name="object 7"/>
          <p:cNvSpPr/>
          <p:nvPr/>
        </p:nvSpPr>
        <p:spPr>
          <a:xfrm>
            <a:off x="3302001" y="2159001"/>
            <a:ext cx="38100" cy="3517900"/>
          </a:xfrm>
          <a:prstGeom prst="rect">
            <a:avLst/>
          </a:prstGeom>
          <a:blipFill>
            <a:blip r:embed="rId3" cstate="print"/>
            <a:stretch>
              <a:fillRect/>
            </a:stretch>
          </a:blipFill>
        </p:spPr>
        <p:txBody>
          <a:bodyPr wrap="square" lIns="0" tIns="0" rIns="0" bIns="0" rtlCol="0">
            <a:noAutofit/>
          </a:bodyPr>
          <a:lstStyle/>
          <a:p>
            <a:endParaRPr sz="2400"/>
          </a:p>
        </p:txBody>
      </p:sp>
      <p:sp>
        <p:nvSpPr>
          <p:cNvPr id="6" name="object 6"/>
          <p:cNvSpPr/>
          <p:nvPr/>
        </p:nvSpPr>
        <p:spPr>
          <a:xfrm>
            <a:off x="1498601" y="3429000"/>
            <a:ext cx="1206500" cy="1193800"/>
          </a:xfrm>
          <a:prstGeom prst="rect">
            <a:avLst/>
          </a:prstGeom>
          <a:blipFill>
            <a:blip r:embed="rId4" cstate="print"/>
            <a:stretch>
              <a:fillRect/>
            </a:stretch>
          </a:blipFill>
        </p:spPr>
        <p:txBody>
          <a:bodyPr wrap="square" lIns="0" tIns="0" rIns="0" bIns="0" rtlCol="0">
            <a:noAutofit/>
          </a:bodyPr>
          <a:lstStyle/>
          <a:p>
            <a:endParaRPr sz="2400"/>
          </a:p>
        </p:txBody>
      </p:sp>
      <p:sp>
        <p:nvSpPr>
          <p:cNvPr id="5" name="object 5"/>
          <p:cNvSpPr txBox="1"/>
          <p:nvPr/>
        </p:nvSpPr>
        <p:spPr>
          <a:xfrm>
            <a:off x="11203941" y="0"/>
            <a:ext cx="1277513" cy="2234861"/>
          </a:xfrm>
          <a:prstGeom prst="rect">
            <a:avLst/>
          </a:prstGeom>
        </p:spPr>
        <p:txBody>
          <a:bodyPr wrap="square" lIns="0" tIns="0" rIns="0" bIns="0" rtlCol="0">
            <a:noAutofit/>
          </a:bodyPr>
          <a:lstStyle/>
          <a:p>
            <a:pPr marL="16933">
              <a:lnSpc>
                <a:spcPts val="16620"/>
              </a:lnSpc>
              <a:spcBef>
                <a:spcPts val="831"/>
              </a:spcBef>
            </a:pPr>
            <a:r>
              <a:rPr sz="25999" b="1" baseline="1337" dirty="0">
                <a:solidFill>
                  <a:srgbClr val="BEBEBE"/>
                </a:solidFill>
                <a:latin typeface="Times New Roman"/>
                <a:cs typeface="Times New Roman"/>
              </a:rPr>
              <a:t>3</a:t>
            </a:r>
            <a:endParaRPr sz="17333">
              <a:latin typeface="Times New Roman"/>
              <a:cs typeface="Times New Roman"/>
            </a:endParaRPr>
          </a:p>
        </p:txBody>
      </p:sp>
      <p:sp>
        <p:nvSpPr>
          <p:cNvPr id="4" name="object 4"/>
          <p:cNvSpPr txBox="1"/>
          <p:nvPr/>
        </p:nvSpPr>
        <p:spPr>
          <a:xfrm>
            <a:off x="1611207" y="636799"/>
            <a:ext cx="1170109" cy="644736"/>
          </a:xfrm>
          <a:prstGeom prst="rect">
            <a:avLst/>
          </a:prstGeom>
        </p:spPr>
        <p:txBody>
          <a:bodyPr wrap="square" lIns="0" tIns="0" rIns="0" bIns="0" rtlCol="0">
            <a:noAutofit/>
          </a:bodyPr>
          <a:lstStyle/>
          <a:p>
            <a:pPr marL="16933" marR="26733">
              <a:lnSpc>
                <a:spcPts val="1560"/>
              </a:lnSpc>
              <a:spcBef>
                <a:spcPts val="77"/>
              </a:spcBef>
            </a:pPr>
            <a:r>
              <a:rPr sz="2100" spc="-25" baseline="2600" dirty="0">
                <a:solidFill>
                  <a:srgbClr val="FFFFFF"/>
                </a:solidFill>
                <a:latin typeface="Calibri"/>
                <a:cs typeface="Calibri"/>
              </a:rPr>
              <a:t>K</a:t>
            </a:r>
            <a:r>
              <a:rPr sz="2100" baseline="2600" dirty="0">
                <a:solidFill>
                  <a:srgbClr val="FFFFFF"/>
                </a:solidFill>
                <a:latin typeface="Calibri"/>
                <a:cs typeface="Calibri"/>
              </a:rPr>
              <a:t>e</a:t>
            </a:r>
            <a:r>
              <a:rPr sz="2100" spc="-19" baseline="2600" dirty="0">
                <a:solidFill>
                  <a:srgbClr val="FFFFFF"/>
                </a:solidFill>
                <a:latin typeface="Calibri"/>
                <a:cs typeface="Calibri"/>
              </a:rPr>
              <a:t>m</a:t>
            </a:r>
            <a:r>
              <a:rPr sz="2100" baseline="2600" dirty="0">
                <a:solidFill>
                  <a:srgbClr val="FFFFFF"/>
                </a:solidFill>
                <a:latin typeface="Calibri"/>
                <a:cs typeface="Calibri"/>
              </a:rPr>
              <a:t>e</a:t>
            </a:r>
            <a:r>
              <a:rPr sz="2100" spc="-33" baseline="2600" dirty="0">
                <a:solidFill>
                  <a:srgbClr val="FFFFFF"/>
                </a:solidFill>
                <a:latin typeface="Calibri"/>
                <a:cs typeface="Calibri"/>
              </a:rPr>
              <a:t>n</a:t>
            </a:r>
            <a:r>
              <a:rPr sz="2100" spc="25" baseline="2600" dirty="0">
                <a:solidFill>
                  <a:srgbClr val="FFFFFF"/>
                </a:solidFill>
                <a:latin typeface="Calibri"/>
                <a:cs typeface="Calibri"/>
              </a:rPr>
              <a:t>t</a:t>
            </a:r>
            <a:r>
              <a:rPr sz="2100" baseline="2600" dirty="0">
                <a:solidFill>
                  <a:srgbClr val="FFFFFF"/>
                </a:solidFill>
                <a:latin typeface="Calibri"/>
                <a:cs typeface="Calibri"/>
              </a:rPr>
              <a:t>e</a:t>
            </a:r>
            <a:r>
              <a:rPr sz="2100" spc="12" baseline="2600" dirty="0">
                <a:solidFill>
                  <a:srgbClr val="FFFFFF"/>
                </a:solidFill>
                <a:latin typeface="Calibri"/>
                <a:cs typeface="Calibri"/>
              </a:rPr>
              <a:t>r</a:t>
            </a:r>
            <a:r>
              <a:rPr sz="2100" spc="-19" baseline="2600" dirty="0">
                <a:solidFill>
                  <a:srgbClr val="FFFFFF"/>
                </a:solidFill>
                <a:latin typeface="Calibri"/>
                <a:cs typeface="Calibri"/>
              </a:rPr>
              <a:t>i</a:t>
            </a:r>
            <a:r>
              <a:rPr sz="2100" spc="25" baseline="2600" dirty="0">
                <a:solidFill>
                  <a:srgbClr val="FFFFFF"/>
                </a:solidFill>
                <a:latin typeface="Calibri"/>
                <a:cs typeface="Calibri"/>
              </a:rPr>
              <a:t>a</a:t>
            </a:r>
            <a:r>
              <a:rPr sz="2100" baseline="2600" dirty="0">
                <a:solidFill>
                  <a:srgbClr val="FFFFFF"/>
                </a:solidFill>
                <a:latin typeface="Calibri"/>
                <a:cs typeface="Calibri"/>
              </a:rPr>
              <a:t>n</a:t>
            </a:r>
            <a:endParaRPr sz="1400">
              <a:latin typeface="Calibri"/>
              <a:cs typeface="Calibri"/>
            </a:endParaRPr>
          </a:p>
          <a:p>
            <a:pPr marL="16933">
              <a:lnSpc>
                <a:spcPts val="1700"/>
              </a:lnSpc>
              <a:spcBef>
                <a:spcPts val="7"/>
              </a:spcBef>
            </a:pPr>
            <a:r>
              <a:rPr sz="2100" spc="-25" baseline="2600" dirty="0">
                <a:solidFill>
                  <a:srgbClr val="FFFFFF"/>
                </a:solidFill>
                <a:latin typeface="Calibri"/>
                <a:cs typeface="Calibri"/>
              </a:rPr>
              <a:t>P</a:t>
            </a:r>
            <a:r>
              <a:rPr sz="2100" baseline="2600" dirty="0">
                <a:solidFill>
                  <a:srgbClr val="FFFFFF"/>
                </a:solidFill>
                <a:latin typeface="Calibri"/>
                <a:cs typeface="Calibri"/>
              </a:rPr>
              <a:t>e</a:t>
            </a:r>
            <a:r>
              <a:rPr sz="2100" spc="-33" baseline="2600" dirty="0">
                <a:solidFill>
                  <a:srgbClr val="FFFFFF"/>
                </a:solidFill>
                <a:latin typeface="Calibri"/>
                <a:cs typeface="Calibri"/>
              </a:rPr>
              <a:t>n</a:t>
            </a:r>
            <a:r>
              <a:rPr sz="2100" spc="-39" baseline="2600" dirty="0">
                <a:solidFill>
                  <a:srgbClr val="FFFFFF"/>
                </a:solidFill>
                <a:latin typeface="Calibri"/>
                <a:cs typeface="Calibri"/>
              </a:rPr>
              <a:t>d</a:t>
            </a:r>
            <a:r>
              <a:rPr sz="2100" spc="-19" baseline="2600" dirty="0">
                <a:solidFill>
                  <a:srgbClr val="FFFFFF"/>
                </a:solidFill>
                <a:latin typeface="Calibri"/>
                <a:cs typeface="Calibri"/>
              </a:rPr>
              <a:t>i</a:t>
            </a:r>
            <a:r>
              <a:rPr sz="2100" spc="-39" baseline="2600" dirty="0">
                <a:solidFill>
                  <a:srgbClr val="FFFFFF"/>
                </a:solidFill>
                <a:latin typeface="Calibri"/>
                <a:cs typeface="Calibri"/>
              </a:rPr>
              <a:t>d</a:t>
            </a:r>
            <a:r>
              <a:rPr sz="2100" spc="-19" baseline="2600" dirty="0">
                <a:solidFill>
                  <a:srgbClr val="FFFFFF"/>
                </a:solidFill>
                <a:latin typeface="Calibri"/>
                <a:cs typeface="Calibri"/>
              </a:rPr>
              <a:t>i</a:t>
            </a:r>
            <a:r>
              <a:rPr sz="2100" spc="-39" baseline="2600" dirty="0">
                <a:solidFill>
                  <a:srgbClr val="FFFFFF"/>
                </a:solidFill>
                <a:latin typeface="Calibri"/>
                <a:cs typeface="Calibri"/>
              </a:rPr>
              <a:t>k</a:t>
            </a:r>
            <a:r>
              <a:rPr sz="2100" spc="25" baseline="2600" dirty="0">
                <a:solidFill>
                  <a:srgbClr val="FFFFFF"/>
                </a:solidFill>
                <a:latin typeface="Calibri"/>
                <a:cs typeface="Calibri"/>
              </a:rPr>
              <a:t>a</a:t>
            </a:r>
            <a:r>
              <a:rPr sz="2100" baseline="2600" dirty="0">
                <a:solidFill>
                  <a:srgbClr val="FFFFFF"/>
                </a:solidFill>
                <a:latin typeface="Calibri"/>
                <a:cs typeface="Calibri"/>
              </a:rPr>
              <a:t>n</a:t>
            </a:r>
            <a:r>
              <a:rPr sz="2100" spc="145" baseline="2600" dirty="0">
                <a:solidFill>
                  <a:srgbClr val="FFFFFF"/>
                </a:solidFill>
                <a:latin typeface="Calibri"/>
                <a:cs typeface="Calibri"/>
              </a:rPr>
              <a:t> </a:t>
            </a:r>
            <a:r>
              <a:rPr sz="2100" spc="-39" baseline="2600" dirty="0">
                <a:solidFill>
                  <a:srgbClr val="FFFFFF"/>
                </a:solidFill>
                <a:latin typeface="Calibri"/>
                <a:cs typeface="Calibri"/>
              </a:rPr>
              <a:t>d</a:t>
            </a:r>
            <a:r>
              <a:rPr sz="2100" spc="25" baseline="2600" dirty="0">
                <a:solidFill>
                  <a:srgbClr val="FFFFFF"/>
                </a:solidFill>
                <a:latin typeface="Calibri"/>
                <a:cs typeface="Calibri"/>
              </a:rPr>
              <a:t>a</a:t>
            </a:r>
            <a:r>
              <a:rPr sz="2100" baseline="2600" dirty="0">
                <a:solidFill>
                  <a:srgbClr val="FFFFFF"/>
                </a:solidFill>
                <a:latin typeface="Calibri"/>
                <a:cs typeface="Calibri"/>
              </a:rPr>
              <a:t>n</a:t>
            </a:r>
            <a:endParaRPr sz="1400">
              <a:latin typeface="Calibri"/>
              <a:cs typeface="Calibri"/>
            </a:endParaRPr>
          </a:p>
          <a:p>
            <a:pPr marL="16933" marR="26733">
              <a:lnSpc>
                <a:spcPts val="1707"/>
              </a:lnSpc>
            </a:pPr>
            <a:r>
              <a:rPr sz="2100" spc="-25" baseline="2600" dirty="0">
                <a:solidFill>
                  <a:srgbClr val="FFFFFF"/>
                </a:solidFill>
                <a:latin typeface="Calibri"/>
                <a:cs typeface="Calibri"/>
              </a:rPr>
              <a:t>K</a:t>
            </a:r>
            <a:r>
              <a:rPr sz="2100" baseline="2600" dirty="0">
                <a:solidFill>
                  <a:srgbClr val="FFFFFF"/>
                </a:solidFill>
                <a:latin typeface="Calibri"/>
                <a:cs typeface="Calibri"/>
              </a:rPr>
              <a:t>e</a:t>
            </a:r>
            <a:r>
              <a:rPr sz="2100" spc="-33" baseline="2600" dirty="0">
                <a:solidFill>
                  <a:srgbClr val="FFFFFF"/>
                </a:solidFill>
                <a:latin typeface="Calibri"/>
                <a:cs typeface="Calibri"/>
              </a:rPr>
              <a:t>b</a:t>
            </a:r>
            <a:r>
              <a:rPr sz="2100" spc="-39" baseline="2600" dirty="0">
                <a:solidFill>
                  <a:srgbClr val="FFFFFF"/>
                </a:solidFill>
                <a:latin typeface="Calibri"/>
                <a:cs typeface="Calibri"/>
              </a:rPr>
              <a:t>ud</a:t>
            </a:r>
            <a:r>
              <a:rPr sz="2100" spc="25" baseline="2600" dirty="0">
                <a:solidFill>
                  <a:srgbClr val="FFFFFF"/>
                </a:solidFill>
                <a:latin typeface="Calibri"/>
                <a:cs typeface="Calibri"/>
              </a:rPr>
              <a:t>a</a:t>
            </a:r>
            <a:r>
              <a:rPr sz="2100" spc="-33" baseline="2600" dirty="0">
                <a:solidFill>
                  <a:srgbClr val="FFFFFF"/>
                </a:solidFill>
                <a:latin typeface="Calibri"/>
                <a:cs typeface="Calibri"/>
              </a:rPr>
              <a:t>y</a:t>
            </a:r>
            <a:r>
              <a:rPr sz="2100" spc="25" baseline="2600" dirty="0">
                <a:solidFill>
                  <a:srgbClr val="FFFFFF"/>
                </a:solidFill>
                <a:latin typeface="Calibri"/>
                <a:cs typeface="Calibri"/>
              </a:rPr>
              <a:t>aa</a:t>
            </a:r>
            <a:r>
              <a:rPr sz="2100" baseline="2600" dirty="0">
                <a:solidFill>
                  <a:srgbClr val="FFFFFF"/>
                </a:solidFill>
                <a:latin typeface="Calibri"/>
                <a:cs typeface="Calibri"/>
              </a:rPr>
              <a:t>n</a:t>
            </a:r>
            <a:endParaRPr sz="1400">
              <a:latin typeface="Calibri"/>
              <a:cs typeface="Calibri"/>
            </a:endParaRPr>
          </a:p>
        </p:txBody>
      </p:sp>
      <p:sp>
        <p:nvSpPr>
          <p:cNvPr id="3" name="object 3"/>
          <p:cNvSpPr txBox="1"/>
          <p:nvPr/>
        </p:nvSpPr>
        <p:spPr>
          <a:xfrm>
            <a:off x="4041987" y="2046605"/>
            <a:ext cx="4615808" cy="708553"/>
          </a:xfrm>
          <a:prstGeom prst="rect">
            <a:avLst/>
          </a:prstGeom>
        </p:spPr>
        <p:txBody>
          <a:bodyPr wrap="square" lIns="0" tIns="0" rIns="0" bIns="0" rtlCol="0">
            <a:noAutofit/>
          </a:bodyPr>
          <a:lstStyle/>
          <a:p>
            <a:pPr marL="1527792" marR="1560405" algn="ctr">
              <a:lnSpc>
                <a:spcPts val="2580"/>
              </a:lnSpc>
              <a:spcBef>
                <a:spcPts val="128"/>
              </a:spcBef>
            </a:pPr>
            <a:r>
              <a:rPr sz="3600" b="1" baseline="3034" dirty="0">
                <a:solidFill>
                  <a:srgbClr val="FFFFFF"/>
                </a:solidFill>
                <a:latin typeface="Calibri"/>
                <a:cs typeface="Calibri"/>
              </a:rPr>
              <a:t>M.</a:t>
            </a:r>
            <a:r>
              <a:rPr sz="3600" b="1" spc="12" baseline="3034" dirty="0">
                <a:solidFill>
                  <a:srgbClr val="FFFFFF"/>
                </a:solidFill>
                <a:latin typeface="Calibri"/>
                <a:cs typeface="Calibri"/>
              </a:rPr>
              <a:t> </a:t>
            </a:r>
            <a:r>
              <a:rPr sz="3600" b="1" spc="-33" baseline="3034" dirty="0">
                <a:solidFill>
                  <a:srgbClr val="FFFFFF"/>
                </a:solidFill>
                <a:latin typeface="Calibri"/>
                <a:cs typeface="Calibri"/>
              </a:rPr>
              <a:t>S</a:t>
            </a:r>
            <a:r>
              <a:rPr sz="3600" b="1" spc="12" baseline="3034" dirty="0">
                <a:solidFill>
                  <a:srgbClr val="FFFFFF"/>
                </a:solidFill>
                <a:latin typeface="Calibri"/>
                <a:cs typeface="Calibri"/>
              </a:rPr>
              <a:t>a</a:t>
            </a:r>
            <a:r>
              <a:rPr sz="3600" b="1" spc="39" baseline="3034" dirty="0">
                <a:solidFill>
                  <a:srgbClr val="FFFFFF"/>
                </a:solidFill>
                <a:latin typeface="Calibri"/>
                <a:cs typeface="Calibri"/>
              </a:rPr>
              <a:t>ms</a:t>
            </a:r>
            <a:r>
              <a:rPr sz="3600" b="1" spc="12" baseline="3034" dirty="0">
                <a:solidFill>
                  <a:srgbClr val="FFFFFF"/>
                </a:solidFill>
                <a:latin typeface="Calibri"/>
                <a:cs typeface="Calibri"/>
              </a:rPr>
              <a:t>u</a:t>
            </a:r>
            <a:r>
              <a:rPr sz="3600" b="1" spc="45" baseline="3034" dirty="0">
                <a:solidFill>
                  <a:srgbClr val="FFFFFF"/>
                </a:solidFill>
                <a:latin typeface="Calibri"/>
                <a:cs typeface="Calibri"/>
              </a:rPr>
              <a:t>r</a:t>
            </a:r>
            <a:r>
              <a:rPr sz="3600" b="1" baseline="3034" dirty="0">
                <a:solidFill>
                  <a:srgbClr val="FFFFFF"/>
                </a:solidFill>
                <a:latin typeface="Calibri"/>
                <a:cs typeface="Calibri"/>
              </a:rPr>
              <a:t>i</a:t>
            </a:r>
            <a:endParaRPr sz="2400">
              <a:latin typeface="Calibri"/>
              <a:cs typeface="Calibri"/>
            </a:endParaRPr>
          </a:p>
          <a:p>
            <a:pPr algn="ctr">
              <a:lnSpc>
                <a:spcPts val="2907"/>
              </a:lnSpc>
              <a:spcBef>
                <a:spcPts val="16"/>
              </a:spcBef>
            </a:pPr>
            <a:r>
              <a:rPr sz="3600" spc="-45" baseline="1517" dirty="0">
                <a:solidFill>
                  <a:srgbClr val="FFFFFF"/>
                </a:solidFill>
                <a:latin typeface="Calibri"/>
                <a:cs typeface="Calibri"/>
              </a:rPr>
              <a:t>K</a:t>
            </a:r>
            <a:r>
              <a:rPr sz="3600" baseline="1517" dirty="0">
                <a:solidFill>
                  <a:srgbClr val="FFFFFF"/>
                </a:solidFill>
                <a:latin typeface="Calibri"/>
                <a:cs typeface="Calibri"/>
              </a:rPr>
              <a:t>e</a:t>
            </a:r>
            <a:r>
              <a:rPr sz="3600" spc="39" baseline="1517" dirty="0">
                <a:solidFill>
                  <a:srgbClr val="FFFFFF"/>
                </a:solidFill>
                <a:latin typeface="Calibri"/>
                <a:cs typeface="Calibri"/>
              </a:rPr>
              <a:t>p</a:t>
            </a:r>
            <a:r>
              <a:rPr sz="3600" spc="45" baseline="1517" dirty="0">
                <a:solidFill>
                  <a:srgbClr val="FFFFFF"/>
                </a:solidFill>
                <a:latin typeface="Calibri"/>
                <a:cs typeface="Calibri"/>
              </a:rPr>
              <a:t>al</a:t>
            </a:r>
            <a:r>
              <a:rPr sz="3600" baseline="1517" dirty="0">
                <a:solidFill>
                  <a:srgbClr val="FFFFFF"/>
                </a:solidFill>
                <a:latin typeface="Calibri"/>
                <a:cs typeface="Calibri"/>
              </a:rPr>
              <a:t>a</a:t>
            </a:r>
            <a:r>
              <a:rPr sz="3600" spc="-100" baseline="1517" dirty="0">
                <a:solidFill>
                  <a:srgbClr val="FFFFFF"/>
                </a:solidFill>
                <a:latin typeface="Calibri"/>
                <a:cs typeface="Calibri"/>
              </a:rPr>
              <a:t> </a:t>
            </a:r>
            <a:r>
              <a:rPr sz="3600" spc="-5" baseline="1517" dirty="0">
                <a:solidFill>
                  <a:srgbClr val="FFFFFF"/>
                </a:solidFill>
                <a:latin typeface="Calibri"/>
                <a:cs typeface="Calibri"/>
              </a:rPr>
              <a:t>B</a:t>
            </a:r>
            <a:r>
              <a:rPr sz="3600" spc="45" baseline="1517" dirty="0">
                <a:solidFill>
                  <a:srgbClr val="FFFFFF"/>
                </a:solidFill>
                <a:latin typeface="Calibri"/>
                <a:cs typeface="Calibri"/>
              </a:rPr>
              <a:t>i</a:t>
            </a:r>
            <a:r>
              <a:rPr sz="3600" spc="-39" baseline="1517" dirty="0">
                <a:solidFill>
                  <a:srgbClr val="FFFFFF"/>
                </a:solidFill>
                <a:latin typeface="Calibri"/>
                <a:cs typeface="Calibri"/>
              </a:rPr>
              <a:t>r</a:t>
            </a:r>
            <a:r>
              <a:rPr sz="3600" baseline="1517" dirty="0">
                <a:solidFill>
                  <a:srgbClr val="FFFFFF"/>
                </a:solidFill>
                <a:latin typeface="Calibri"/>
                <a:cs typeface="Calibri"/>
              </a:rPr>
              <a:t>o</a:t>
            </a:r>
            <a:r>
              <a:rPr sz="3600" spc="-85" baseline="1517" dirty="0">
                <a:solidFill>
                  <a:srgbClr val="FFFFFF"/>
                </a:solidFill>
                <a:latin typeface="Calibri"/>
                <a:cs typeface="Calibri"/>
              </a:rPr>
              <a:t> </a:t>
            </a:r>
            <a:r>
              <a:rPr sz="3600" spc="-39" baseline="1517" dirty="0">
                <a:solidFill>
                  <a:srgbClr val="FFFFFF"/>
                </a:solidFill>
                <a:latin typeface="Calibri"/>
                <a:cs typeface="Calibri"/>
              </a:rPr>
              <a:t>P</a:t>
            </a:r>
            <a:r>
              <a:rPr sz="3600" baseline="1517" dirty="0">
                <a:solidFill>
                  <a:srgbClr val="FFFFFF"/>
                </a:solidFill>
                <a:latin typeface="Calibri"/>
                <a:cs typeface="Calibri"/>
              </a:rPr>
              <a:t>e</a:t>
            </a:r>
            <a:r>
              <a:rPr sz="3600" spc="-25" baseline="1517" dirty="0">
                <a:solidFill>
                  <a:srgbClr val="FFFFFF"/>
                </a:solidFill>
                <a:latin typeface="Calibri"/>
                <a:cs typeface="Calibri"/>
              </a:rPr>
              <a:t>r</a:t>
            </a:r>
            <a:r>
              <a:rPr sz="3600" baseline="1517" dirty="0">
                <a:solidFill>
                  <a:srgbClr val="FFFFFF"/>
                </a:solidFill>
                <a:latin typeface="Calibri"/>
                <a:cs typeface="Calibri"/>
              </a:rPr>
              <a:t>e</a:t>
            </a:r>
            <a:r>
              <a:rPr sz="3600" spc="45" baseline="1517" dirty="0">
                <a:solidFill>
                  <a:srgbClr val="FFFFFF"/>
                </a:solidFill>
                <a:latin typeface="Calibri"/>
                <a:cs typeface="Calibri"/>
              </a:rPr>
              <a:t>n</a:t>
            </a:r>
            <a:r>
              <a:rPr sz="3600" spc="-12" baseline="1517" dirty="0">
                <a:solidFill>
                  <a:srgbClr val="FFFFFF"/>
                </a:solidFill>
                <a:latin typeface="Calibri"/>
                <a:cs typeface="Calibri"/>
              </a:rPr>
              <a:t>c</a:t>
            </a:r>
            <a:r>
              <a:rPr sz="3600" spc="52" baseline="1517" dirty="0">
                <a:solidFill>
                  <a:srgbClr val="FFFFFF"/>
                </a:solidFill>
                <a:latin typeface="Calibri"/>
                <a:cs typeface="Calibri"/>
              </a:rPr>
              <a:t>a</a:t>
            </a:r>
            <a:r>
              <a:rPr sz="3600" spc="39" baseline="1517" dirty="0">
                <a:solidFill>
                  <a:srgbClr val="FFFFFF"/>
                </a:solidFill>
                <a:latin typeface="Calibri"/>
                <a:cs typeface="Calibri"/>
              </a:rPr>
              <a:t>n</a:t>
            </a:r>
            <a:r>
              <a:rPr sz="3600" spc="52" baseline="1517" dirty="0">
                <a:solidFill>
                  <a:srgbClr val="FFFFFF"/>
                </a:solidFill>
                <a:latin typeface="Calibri"/>
                <a:cs typeface="Calibri"/>
              </a:rPr>
              <a:t>aa</a:t>
            </a:r>
            <a:r>
              <a:rPr sz="3600" baseline="1517" dirty="0">
                <a:solidFill>
                  <a:srgbClr val="FFFFFF"/>
                </a:solidFill>
                <a:latin typeface="Calibri"/>
                <a:cs typeface="Calibri"/>
              </a:rPr>
              <a:t>n</a:t>
            </a:r>
            <a:r>
              <a:rPr sz="3600" spc="-205" baseline="1517" dirty="0">
                <a:solidFill>
                  <a:srgbClr val="FFFFFF"/>
                </a:solidFill>
                <a:latin typeface="Calibri"/>
                <a:cs typeface="Calibri"/>
              </a:rPr>
              <a:t> </a:t>
            </a:r>
            <a:r>
              <a:rPr sz="3600" spc="-45" baseline="1517" dirty="0">
                <a:solidFill>
                  <a:srgbClr val="FFFFFF"/>
                </a:solidFill>
                <a:latin typeface="Calibri"/>
                <a:cs typeface="Calibri"/>
              </a:rPr>
              <a:t>K</a:t>
            </a:r>
            <a:r>
              <a:rPr sz="3600" baseline="1517" dirty="0">
                <a:solidFill>
                  <a:srgbClr val="FFFFFF"/>
                </a:solidFill>
                <a:latin typeface="Calibri"/>
                <a:cs typeface="Calibri"/>
              </a:rPr>
              <a:t>e</a:t>
            </a:r>
            <a:r>
              <a:rPr sz="3600" spc="-5" baseline="1517" dirty="0">
                <a:solidFill>
                  <a:srgbClr val="FFFFFF"/>
                </a:solidFill>
                <a:latin typeface="Calibri"/>
                <a:cs typeface="Calibri"/>
              </a:rPr>
              <a:t>m</a:t>
            </a:r>
            <a:r>
              <a:rPr sz="3600" spc="39" baseline="1517" dirty="0">
                <a:solidFill>
                  <a:srgbClr val="FFFFFF"/>
                </a:solidFill>
                <a:latin typeface="Calibri"/>
                <a:cs typeface="Calibri"/>
              </a:rPr>
              <a:t>d</a:t>
            </a:r>
            <a:r>
              <a:rPr sz="3600" spc="45" baseline="1517" dirty="0">
                <a:solidFill>
                  <a:srgbClr val="FFFFFF"/>
                </a:solidFill>
                <a:latin typeface="Calibri"/>
                <a:cs typeface="Calibri"/>
              </a:rPr>
              <a:t>i</a:t>
            </a:r>
            <a:r>
              <a:rPr sz="3600" spc="5" baseline="1517" dirty="0">
                <a:solidFill>
                  <a:srgbClr val="FFFFFF"/>
                </a:solidFill>
                <a:latin typeface="Calibri"/>
                <a:cs typeface="Calibri"/>
              </a:rPr>
              <a:t>k</a:t>
            </a:r>
            <a:r>
              <a:rPr sz="3600" spc="39" baseline="1517" dirty="0">
                <a:solidFill>
                  <a:srgbClr val="FFFFFF"/>
                </a:solidFill>
                <a:latin typeface="Calibri"/>
                <a:cs typeface="Calibri"/>
              </a:rPr>
              <a:t>bu</a:t>
            </a:r>
            <a:r>
              <a:rPr sz="3600" baseline="1517" dirty="0">
                <a:solidFill>
                  <a:srgbClr val="FFFFFF"/>
                </a:solidFill>
                <a:latin typeface="Calibri"/>
                <a:cs typeface="Calibri"/>
              </a:rPr>
              <a:t>d</a:t>
            </a:r>
            <a:endParaRPr sz="2400">
              <a:latin typeface="Calibri"/>
              <a:cs typeface="Calibri"/>
            </a:endParaRPr>
          </a:p>
        </p:txBody>
      </p:sp>
      <p:sp>
        <p:nvSpPr>
          <p:cNvPr id="2" name="object 2"/>
          <p:cNvSpPr txBox="1"/>
          <p:nvPr/>
        </p:nvSpPr>
        <p:spPr>
          <a:xfrm>
            <a:off x="4042325" y="3690513"/>
            <a:ext cx="6131624" cy="593936"/>
          </a:xfrm>
          <a:prstGeom prst="rect">
            <a:avLst/>
          </a:prstGeom>
        </p:spPr>
        <p:txBody>
          <a:bodyPr wrap="square" lIns="0" tIns="0" rIns="0" bIns="0" rtlCol="0">
            <a:noAutofit/>
          </a:bodyPr>
          <a:lstStyle/>
          <a:p>
            <a:pPr marL="16933">
              <a:lnSpc>
                <a:spcPts val="4620"/>
              </a:lnSpc>
              <a:spcBef>
                <a:spcPts val="231"/>
              </a:spcBef>
            </a:pPr>
            <a:r>
              <a:rPr sz="6600" baseline="3309" dirty="0">
                <a:solidFill>
                  <a:srgbClr val="D9D9D9"/>
                </a:solidFill>
                <a:latin typeface="Calibri"/>
                <a:cs typeface="Calibri"/>
              </a:rPr>
              <a:t>D</a:t>
            </a:r>
            <a:r>
              <a:rPr sz="6600" spc="-19" baseline="3309" dirty="0">
                <a:solidFill>
                  <a:srgbClr val="D9D9D9"/>
                </a:solidFill>
                <a:latin typeface="Calibri"/>
                <a:cs typeface="Calibri"/>
              </a:rPr>
              <a:t>am</a:t>
            </a:r>
            <a:r>
              <a:rPr sz="6600" baseline="3309" dirty="0">
                <a:solidFill>
                  <a:srgbClr val="D9D9D9"/>
                </a:solidFill>
                <a:latin typeface="Calibri"/>
                <a:cs typeface="Calibri"/>
              </a:rPr>
              <a:t>p</a:t>
            </a:r>
            <a:r>
              <a:rPr sz="6600" spc="-25" baseline="3309" dirty="0">
                <a:solidFill>
                  <a:srgbClr val="D9D9D9"/>
                </a:solidFill>
                <a:latin typeface="Calibri"/>
                <a:cs typeface="Calibri"/>
              </a:rPr>
              <a:t>a</a:t>
            </a:r>
            <a:r>
              <a:rPr sz="6600" baseline="3309" dirty="0">
                <a:solidFill>
                  <a:srgbClr val="D9D9D9"/>
                </a:solidFill>
                <a:latin typeface="Calibri"/>
                <a:cs typeface="Calibri"/>
              </a:rPr>
              <a:t>k d</a:t>
            </a:r>
            <a:r>
              <a:rPr sz="6600" spc="-25" baseline="3309" dirty="0">
                <a:solidFill>
                  <a:srgbClr val="D9D9D9"/>
                </a:solidFill>
                <a:latin typeface="Calibri"/>
                <a:cs typeface="Calibri"/>
              </a:rPr>
              <a:t>a</a:t>
            </a:r>
            <a:r>
              <a:rPr sz="6600" baseline="3309" dirty="0">
                <a:solidFill>
                  <a:srgbClr val="D9D9D9"/>
                </a:solidFill>
                <a:latin typeface="Calibri"/>
                <a:cs typeface="Calibri"/>
              </a:rPr>
              <a:t>n</a:t>
            </a:r>
            <a:r>
              <a:rPr sz="6600" spc="85" baseline="3309" dirty="0">
                <a:solidFill>
                  <a:srgbClr val="D9D9D9"/>
                </a:solidFill>
                <a:latin typeface="Calibri"/>
                <a:cs typeface="Calibri"/>
              </a:rPr>
              <a:t> </a:t>
            </a:r>
            <a:r>
              <a:rPr sz="6600" spc="-92" baseline="3309" dirty="0">
                <a:solidFill>
                  <a:srgbClr val="D9D9D9"/>
                </a:solidFill>
                <a:latin typeface="Calibri"/>
                <a:cs typeface="Calibri"/>
              </a:rPr>
              <a:t>R</a:t>
            </a:r>
            <a:r>
              <a:rPr sz="6600" baseline="3309" dirty="0">
                <a:solidFill>
                  <a:srgbClr val="D9D9D9"/>
                </a:solidFill>
                <a:latin typeface="Calibri"/>
                <a:cs typeface="Calibri"/>
              </a:rPr>
              <a:t>e</a:t>
            </a:r>
            <a:r>
              <a:rPr sz="6600" spc="-100" baseline="3309" dirty="0">
                <a:solidFill>
                  <a:srgbClr val="D9D9D9"/>
                </a:solidFill>
                <a:latin typeface="Calibri"/>
                <a:cs typeface="Calibri"/>
              </a:rPr>
              <a:t>k</a:t>
            </a:r>
            <a:r>
              <a:rPr sz="6600" spc="-25" baseline="3309" dirty="0">
                <a:solidFill>
                  <a:srgbClr val="D9D9D9"/>
                </a:solidFill>
                <a:latin typeface="Calibri"/>
                <a:cs typeface="Calibri"/>
              </a:rPr>
              <a:t>o</a:t>
            </a:r>
            <a:r>
              <a:rPr sz="6600" spc="-19" baseline="3309" dirty="0">
                <a:solidFill>
                  <a:srgbClr val="D9D9D9"/>
                </a:solidFill>
                <a:latin typeface="Calibri"/>
                <a:cs typeface="Calibri"/>
              </a:rPr>
              <a:t>m</a:t>
            </a:r>
            <a:r>
              <a:rPr sz="6600" baseline="3309" dirty="0">
                <a:solidFill>
                  <a:srgbClr val="D9D9D9"/>
                </a:solidFill>
                <a:latin typeface="Calibri"/>
                <a:cs typeface="Calibri"/>
              </a:rPr>
              <a:t>en</a:t>
            </a:r>
            <a:r>
              <a:rPr sz="6600" spc="-19" baseline="3309" dirty="0">
                <a:solidFill>
                  <a:srgbClr val="D9D9D9"/>
                </a:solidFill>
                <a:latin typeface="Calibri"/>
                <a:cs typeface="Calibri"/>
              </a:rPr>
              <a:t>d</a:t>
            </a:r>
            <a:r>
              <a:rPr sz="6600" baseline="3309" dirty="0">
                <a:solidFill>
                  <a:srgbClr val="D9D9D9"/>
                </a:solidFill>
                <a:latin typeface="Calibri"/>
                <a:cs typeface="Calibri"/>
              </a:rPr>
              <a:t>a</a:t>
            </a:r>
            <a:r>
              <a:rPr sz="6600" spc="-33" baseline="3309" dirty="0">
                <a:solidFill>
                  <a:srgbClr val="D9D9D9"/>
                </a:solidFill>
                <a:latin typeface="Calibri"/>
                <a:cs typeface="Calibri"/>
              </a:rPr>
              <a:t>s</a:t>
            </a:r>
            <a:r>
              <a:rPr sz="6600" baseline="3309" dirty="0">
                <a:solidFill>
                  <a:srgbClr val="D9D9D9"/>
                </a:solidFill>
                <a:latin typeface="Calibri"/>
                <a:cs typeface="Calibri"/>
              </a:rPr>
              <a:t>i</a:t>
            </a:r>
            <a:endParaRPr sz="4400">
              <a:latin typeface="Calibri"/>
              <a:cs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p:nvPr/>
        </p:nvSpPr>
        <p:spPr>
          <a:xfrm>
            <a:off x="12700" y="6350000"/>
            <a:ext cx="12192000" cy="482600"/>
          </a:xfrm>
          <a:custGeom>
            <a:avLst/>
            <a:gdLst/>
            <a:ahLst/>
            <a:cxnLst/>
            <a:rect l="l" t="t" r="r" b="b"/>
            <a:pathLst>
              <a:path w="9144000" h="361950">
                <a:moveTo>
                  <a:pt x="9134475" y="0"/>
                </a:moveTo>
                <a:lnTo>
                  <a:pt x="0" y="0"/>
                </a:lnTo>
                <a:lnTo>
                  <a:pt x="0" y="361950"/>
                </a:lnTo>
                <a:lnTo>
                  <a:pt x="9134475" y="361950"/>
                </a:lnTo>
                <a:lnTo>
                  <a:pt x="9134475" y="0"/>
                </a:lnTo>
                <a:close/>
              </a:path>
            </a:pathLst>
          </a:custGeom>
          <a:solidFill>
            <a:srgbClr val="083762"/>
          </a:solidFill>
        </p:spPr>
        <p:txBody>
          <a:bodyPr wrap="square" lIns="0" tIns="0" rIns="0" bIns="0" rtlCol="0">
            <a:noAutofit/>
          </a:bodyPr>
          <a:lstStyle/>
          <a:p>
            <a:endParaRPr sz="2400"/>
          </a:p>
        </p:txBody>
      </p:sp>
      <p:sp>
        <p:nvSpPr>
          <p:cNvPr id="13" name="object 13"/>
          <p:cNvSpPr/>
          <p:nvPr/>
        </p:nvSpPr>
        <p:spPr>
          <a:xfrm>
            <a:off x="8890000" y="6362700"/>
            <a:ext cx="609600" cy="431800"/>
          </a:xfrm>
          <a:prstGeom prst="rect">
            <a:avLst/>
          </a:prstGeom>
          <a:blipFill>
            <a:blip r:embed="rId2" cstate="print"/>
            <a:stretch>
              <a:fillRect/>
            </a:stretch>
          </a:blipFill>
        </p:spPr>
        <p:txBody>
          <a:bodyPr wrap="square" lIns="0" tIns="0" rIns="0" bIns="0" rtlCol="0">
            <a:noAutofit/>
          </a:bodyPr>
          <a:lstStyle/>
          <a:p>
            <a:endParaRPr sz="2400"/>
          </a:p>
        </p:txBody>
      </p:sp>
      <p:sp>
        <p:nvSpPr>
          <p:cNvPr id="14" name="object 14"/>
          <p:cNvSpPr/>
          <p:nvPr/>
        </p:nvSpPr>
        <p:spPr>
          <a:xfrm>
            <a:off x="0" y="0"/>
            <a:ext cx="12192000" cy="6350000"/>
          </a:xfrm>
          <a:prstGeom prst="rect">
            <a:avLst/>
          </a:prstGeom>
          <a:blipFill>
            <a:blip r:embed="rId3" cstate="print"/>
            <a:stretch>
              <a:fillRect/>
            </a:stretch>
          </a:blipFill>
        </p:spPr>
        <p:txBody>
          <a:bodyPr wrap="square" lIns="0" tIns="0" rIns="0" bIns="0" rtlCol="0">
            <a:noAutofit/>
          </a:bodyPr>
          <a:lstStyle/>
          <a:p>
            <a:endParaRPr sz="2400"/>
          </a:p>
        </p:txBody>
      </p:sp>
      <p:sp>
        <p:nvSpPr>
          <p:cNvPr id="15" name="object 15"/>
          <p:cNvSpPr/>
          <p:nvPr/>
        </p:nvSpPr>
        <p:spPr>
          <a:xfrm>
            <a:off x="949773" y="997461"/>
            <a:ext cx="797112" cy="797179"/>
          </a:xfrm>
          <a:custGeom>
            <a:avLst/>
            <a:gdLst/>
            <a:ahLst/>
            <a:cxnLst/>
            <a:rect l="l" t="t" r="r" b="b"/>
            <a:pathLst>
              <a:path w="597834" h="597884">
                <a:moveTo>
                  <a:pt x="305676" y="597662"/>
                </a:moveTo>
                <a:lnTo>
                  <a:pt x="327392" y="586419"/>
                </a:lnTo>
                <a:lnTo>
                  <a:pt x="586371" y="327339"/>
                </a:lnTo>
                <a:lnTo>
                  <a:pt x="597834" y="304179"/>
                </a:lnTo>
                <a:lnTo>
                  <a:pt x="597616" y="292163"/>
                </a:lnTo>
                <a:lnTo>
                  <a:pt x="586371" y="270443"/>
                </a:lnTo>
                <a:lnTo>
                  <a:pt x="327392" y="11363"/>
                </a:lnTo>
                <a:lnTo>
                  <a:pt x="304270" y="0"/>
                </a:lnTo>
                <a:lnTo>
                  <a:pt x="292220" y="203"/>
                </a:lnTo>
                <a:lnTo>
                  <a:pt x="270458" y="11363"/>
                </a:lnTo>
                <a:lnTo>
                  <a:pt x="11442" y="270443"/>
                </a:lnTo>
                <a:lnTo>
                  <a:pt x="0" y="293590"/>
                </a:lnTo>
                <a:lnTo>
                  <a:pt x="213" y="305611"/>
                </a:lnTo>
                <a:lnTo>
                  <a:pt x="11442" y="327339"/>
                </a:lnTo>
                <a:lnTo>
                  <a:pt x="270458" y="586419"/>
                </a:lnTo>
                <a:lnTo>
                  <a:pt x="293648" y="597884"/>
                </a:lnTo>
                <a:lnTo>
                  <a:pt x="305676" y="597662"/>
                </a:lnTo>
                <a:close/>
              </a:path>
            </a:pathLst>
          </a:custGeom>
          <a:solidFill>
            <a:srgbClr val="4471C4"/>
          </a:solidFill>
        </p:spPr>
        <p:txBody>
          <a:bodyPr wrap="square" lIns="0" tIns="0" rIns="0" bIns="0" rtlCol="0">
            <a:noAutofit/>
          </a:bodyPr>
          <a:lstStyle/>
          <a:p>
            <a:endParaRPr sz="2400"/>
          </a:p>
        </p:txBody>
      </p:sp>
      <p:sp>
        <p:nvSpPr>
          <p:cNvPr id="16" name="object 16"/>
          <p:cNvSpPr/>
          <p:nvPr/>
        </p:nvSpPr>
        <p:spPr>
          <a:xfrm>
            <a:off x="781575" y="997461"/>
            <a:ext cx="797135" cy="797179"/>
          </a:xfrm>
          <a:custGeom>
            <a:avLst/>
            <a:gdLst/>
            <a:ahLst/>
            <a:cxnLst/>
            <a:rect l="l" t="t" r="r" b="b"/>
            <a:pathLst>
              <a:path w="597851" h="597884">
                <a:moveTo>
                  <a:pt x="270458" y="11363"/>
                </a:moveTo>
                <a:lnTo>
                  <a:pt x="11442" y="270443"/>
                </a:lnTo>
                <a:lnTo>
                  <a:pt x="10374" y="271554"/>
                </a:lnTo>
                <a:lnTo>
                  <a:pt x="3386" y="281964"/>
                </a:lnTo>
                <a:lnTo>
                  <a:pt x="0" y="293628"/>
                </a:lnTo>
                <a:lnTo>
                  <a:pt x="213" y="305666"/>
                </a:lnTo>
                <a:lnTo>
                  <a:pt x="11442" y="327339"/>
                </a:lnTo>
                <a:lnTo>
                  <a:pt x="270458" y="586419"/>
                </a:lnTo>
                <a:lnTo>
                  <a:pt x="293648" y="597884"/>
                </a:lnTo>
                <a:lnTo>
                  <a:pt x="305676" y="597662"/>
                </a:lnTo>
                <a:lnTo>
                  <a:pt x="327392" y="586419"/>
                </a:lnTo>
                <a:lnTo>
                  <a:pt x="586409" y="327339"/>
                </a:lnTo>
                <a:lnTo>
                  <a:pt x="597851" y="304247"/>
                </a:lnTo>
                <a:lnTo>
                  <a:pt x="597638" y="292207"/>
                </a:lnTo>
                <a:lnTo>
                  <a:pt x="586409" y="270443"/>
                </a:lnTo>
                <a:lnTo>
                  <a:pt x="327392" y="11363"/>
                </a:lnTo>
                <a:lnTo>
                  <a:pt x="304270" y="0"/>
                </a:lnTo>
                <a:lnTo>
                  <a:pt x="292220" y="203"/>
                </a:lnTo>
                <a:lnTo>
                  <a:pt x="280657" y="3991"/>
                </a:lnTo>
                <a:lnTo>
                  <a:pt x="270458" y="11363"/>
                </a:lnTo>
                <a:close/>
              </a:path>
            </a:pathLst>
          </a:custGeom>
          <a:solidFill>
            <a:srgbClr val="FFFFFF"/>
          </a:solidFill>
        </p:spPr>
        <p:txBody>
          <a:bodyPr wrap="square" lIns="0" tIns="0" rIns="0" bIns="0" rtlCol="0">
            <a:noAutofit/>
          </a:bodyPr>
          <a:lstStyle/>
          <a:p>
            <a:endParaRPr sz="2400"/>
          </a:p>
        </p:txBody>
      </p:sp>
      <p:sp>
        <p:nvSpPr>
          <p:cNvPr id="17" name="object 17"/>
          <p:cNvSpPr/>
          <p:nvPr/>
        </p:nvSpPr>
        <p:spPr>
          <a:xfrm>
            <a:off x="781575" y="997461"/>
            <a:ext cx="797135" cy="797179"/>
          </a:xfrm>
          <a:custGeom>
            <a:avLst/>
            <a:gdLst/>
            <a:ahLst/>
            <a:cxnLst/>
            <a:rect l="l" t="t" r="r" b="b"/>
            <a:pathLst>
              <a:path w="597851" h="597884">
                <a:moveTo>
                  <a:pt x="270458" y="11363"/>
                </a:moveTo>
                <a:lnTo>
                  <a:pt x="280657" y="3991"/>
                </a:lnTo>
                <a:lnTo>
                  <a:pt x="292220" y="203"/>
                </a:lnTo>
                <a:lnTo>
                  <a:pt x="304270" y="0"/>
                </a:lnTo>
                <a:lnTo>
                  <a:pt x="315933" y="3380"/>
                </a:lnTo>
                <a:lnTo>
                  <a:pt x="586409" y="270443"/>
                </a:lnTo>
                <a:lnTo>
                  <a:pt x="597638" y="292207"/>
                </a:lnTo>
                <a:lnTo>
                  <a:pt x="597851" y="304247"/>
                </a:lnTo>
                <a:lnTo>
                  <a:pt x="594465" y="315883"/>
                </a:lnTo>
                <a:lnTo>
                  <a:pt x="327392" y="586419"/>
                </a:lnTo>
                <a:lnTo>
                  <a:pt x="305676" y="597662"/>
                </a:lnTo>
                <a:lnTo>
                  <a:pt x="293648" y="597884"/>
                </a:lnTo>
                <a:lnTo>
                  <a:pt x="282002" y="594506"/>
                </a:lnTo>
                <a:lnTo>
                  <a:pt x="11442" y="327339"/>
                </a:lnTo>
                <a:lnTo>
                  <a:pt x="213" y="305666"/>
                </a:lnTo>
                <a:lnTo>
                  <a:pt x="0" y="293628"/>
                </a:lnTo>
                <a:lnTo>
                  <a:pt x="3386" y="281964"/>
                </a:lnTo>
                <a:lnTo>
                  <a:pt x="10374" y="271554"/>
                </a:lnTo>
                <a:lnTo>
                  <a:pt x="11442" y="270443"/>
                </a:lnTo>
                <a:lnTo>
                  <a:pt x="270458" y="11363"/>
                </a:lnTo>
                <a:close/>
              </a:path>
            </a:pathLst>
          </a:custGeom>
          <a:ln w="19049">
            <a:solidFill>
              <a:srgbClr val="4471C4"/>
            </a:solidFill>
          </a:ln>
        </p:spPr>
        <p:txBody>
          <a:bodyPr wrap="square" lIns="0" tIns="0" rIns="0" bIns="0" rtlCol="0">
            <a:noAutofit/>
          </a:bodyPr>
          <a:lstStyle/>
          <a:p>
            <a:endParaRPr sz="2400"/>
          </a:p>
        </p:txBody>
      </p:sp>
      <p:sp>
        <p:nvSpPr>
          <p:cNvPr id="18" name="object 18"/>
          <p:cNvSpPr/>
          <p:nvPr/>
        </p:nvSpPr>
        <p:spPr>
          <a:xfrm>
            <a:off x="949763" y="1991652"/>
            <a:ext cx="797133" cy="797145"/>
          </a:xfrm>
          <a:custGeom>
            <a:avLst/>
            <a:gdLst/>
            <a:ahLst/>
            <a:cxnLst/>
            <a:rect l="l" t="t" r="r" b="b"/>
            <a:pathLst>
              <a:path w="597850" h="597859">
                <a:moveTo>
                  <a:pt x="305684" y="597637"/>
                </a:moveTo>
                <a:lnTo>
                  <a:pt x="327401" y="586394"/>
                </a:lnTo>
                <a:lnTo>
                  <a:pt x="586379" y="327441"/>
                </a:lnTo>
                <a:lnTo>
                  <a:pt x="597850" y="304171"/>
                </a:lnTo>
                <a:lnTo>
                  <a:pt x="597617" y="292139"/>
                </a:lnTo>
                <a:lnTo>
                  <a:pt x="586379" y="270418"/>
                </a:lnTo>
                <a:lnTo>
                  <a:pt x="327401" y="11465"/>
                </a:lnTo>
                <a:lnTo>
                  <a:pt x="304211" y="0"/>
                </a:lnTo>
                <a:lnTo>
                  <a:pt x="292183" y="221"/>
                </a:lnTo>
                <a:lnTo>
                  <a:pt x="270466" y="11465"/>
                </a:lnTo>
                <a:lnTo>
                  <a:pt x="11450" y="270418"/>
                </a:lnTo>
                <a:lnTo>
                  <a:pt x="0" y="293673"/>
                </a:lnTo>
                <a:lnTo>
                  <a:pt x="228" y="305710"/>
                </a:lnTo>
                <a:lnTo>
                  <a:pt x="11450" y="327441"/>
                </a:lnTo>
                <a:lnTo>
                  <a:pt x="270466" y="586394"/>
                </a:lnTo>
                <a:lnTo>
                  <a:pt x="293656" y="597859"/>
                </a:lnTo>
                <a:lnTo>
                  <a:pt x="305684" y="597637"/>
                </a:lnTo>
                <a:close/>
              </a:path>
            </a:pathLst>
          </a:custGeom>
          <a:solidFill>
            <a:srgbClr val="6FAC46"/>
          </a:solidFill>
        </p:spPr>
        <p:txBody>
          <a:bodyPr wrap="square" lIns="0" tIns="0" rIns="0" bIns="0" rtlCol="0">
            <a:noAutofit/>
          </a:bodyPr>
          <a:lstStyle/>
          <a:p>
            <a:endParaRPr sz="2400"/>
          </a:p>
        </p:txBody>
      </p:sp>
      <p:sp>
        <p:nvSpPr>
          <p:cNvPr id="19" name="object 19"/>
          <p:cNvSpPr/>
          <p:nvPr/>
        </p:nvSpPr>
        <p:spPr>
          <a:xfrm>
            <a:off x="781564" y="1991652"/>
            <a:ext cx="797157" cy="797145"/>
          </a:xfrm>
          <a:custGeom>
            <a:avLst/>
            <a:gdLst/>
            <a:ahLst/>
            <a:cxnLst/>
            <a:rect l="l" t="t" r="r" b="b"/>
            <a:pathLst>
              <a:path w="597868" h="597859">
                <a:moveTo>
                  <a:pt x="270466" y="11465"/>
                </a:moveTo>
                <a:lnTo>
                  <a:pt x="11450" y="270418"/>
                </a:lnTo>
                <a:lnTo>
                  <a:pt x="10307" y="271610"/>
                </a:lnTo>
                <a:lnTo>
                  <a:pt x="3359" y="282016"/>
                </a:lnTo>
                <a:lnTo>
                  <a:pt x="0" y="293673"/>
                </a:lnTo>
                <a:lnTo>
                  <a:pt x="228" y="305710"/>
                </a:lnTo>
                <a:lnTo>
                  <a:pt x="11450" y="327441"/>
                </a:lnTo>
                <a:lnTo>
                  <a:pt x="270466" y="586394"/>
                </a:lnTo>
                <a:lnTo>
                  <a:pt x="293656" y="597859"/>
                </a:lnTo>
                <a:lnTo>
                  <a:pt x="305684" y="597637"/>
                </a:lnTo>
                <a:lnTo>
                  <a:pt x="327401" y="586394"/>
                </a:lnTo>
                <a:lnTo>
                  <a:pt x="586417" y="327441"/>
                </a:lnTo>
                <a:lnTo>
                  <a:pt x="597868" y="304185"/>
                </a:lnTo>
                <a:lnTo>
                  <a:pt x="597639" y="292148"/>
                </a:lnTo>
                <a:lnTo>
                  <a:pt x="586417" y="270418"/>
                </a:lnTo>
                <a:lnTo>
                  <a:pt x="327401" y="11465"/>
                </a:lnTo>
                <a:lnTo>
                  <a:pt x="304211" y="0"/>
                </a:lnTo>
                <a:lnTo>
                  <a:pt x="292183" y="221"/>
                </a:lnTo>
                <a:lnTo>
                  <a:pt x="280644" y="4043"/>
                </a:lnTo>
                <a:lnTo>
                  <a:pt x="270466" y="11465"/>
                </a:lnTo>
                <a:close/>
              </a:path>
            </a:pathLst>
          </a:custGeom>
          <a:solidFill>
            <a:srgbClr val="FFFFFF"/>
          </a:solidFill>
        </p:spPr>
        <p:txBody>
          <a:bodyPr wrap="square" lIns="0" tIns="0" rIns="0" bIns="0" rtlCol="0">
            <a:noAutofit/>
          </a:bodyPr>
          <a:lstStyle/>
          <a:p>
            <a:endParaRPr sz="2400"/>
          </a:p>
        </p:txBody>
      </p:sp>
      <p:sp>
        <p:nvSpPr>
          <p:cNvPr id="20" name="object 20"/>
          <p:cNvSpPr/>
          <p:nvPr/>
        </p:nvSpPr>
        <p:spPr>
          <a:xfrm>
            <a:off x="781564" y="1991652"/>
            <a:ext cx="797157" cy="797145"/>
          </a:xfrm>
          <a:custGeom>
            <a:avLst/>
            <a:gdLst/>
            <a:ahLst/>
            <a:cxnLst/>
            <a:rect l="l" t="t" r="r" b="b"/>
            <a:pathLst>
              <a:path w="597868" h="597859">
                <a:moveTo>
                  <a:pt x="270466" y="11465"/>
                </a:moveTo>
                <a:lnTo>
                  <a:pt x="280644" y="4043"/>
                </a:lnTo>
                <a:lnTo>
                  <a:pt x="292183" y="221"/>
                </a:lnTo>
                <a:lnTo>
                  <a:pt x="304211" y="0"/>
                </a:lnTo>
                <a:lnTo>
                  <a:pt x="315857" y="3378"/>
                </a:lnTo>
                <a:lnTo>
                  <a:pt x="586417" y="270418"/>
                </a:lnTo>
                <a:lnTo>
                  <a:pt x="597639" y="292148"/>
                </a:lnTo>
                <a:lnTo>
                  <a:pt x="597868" y="304185"/>
                </a:lnTo>
                <a:lnTo>
                  <a:pt x="594508" y="315842"/>
                </a:lnTo>
                <a:lnTo>
                  <a:pt x="327401" y="586394"/>
                </a:lnTo>
                <a:lnTo>
                  <a:pt x="305684" y="597637"/>
                </a:lnTo>
                <a:lnTo>
                  <a:pt x="293656" y="597859"/>
                </a:lnTo>
                <a:lnTo>
                  <a:pt x="282010" y="594481"/>
                </a:lnTo>
                <a:lnTo>
                  <a:pt x="11450" y="327441"/>
                </a:lnTo>
                <a:lnTo>
                  <a:pt x="228" y="305710"/>
                </a:lnTo>
                <a:lnTo>
                  <a:pt x="0" y="293673"/>
                </a:lnTo>
                <a:lnTo>
                  <a:pt x="3359" y="282016"/>
                </a:lnTo>
                <a:lnTo>
                  <a:pt x="10307" y="271610"/>
                </a:lnTo>
                <a:lnTo>
                  <a:pt x="11450" y="270418"/>
                </a:lnTo>
                <a:lnTo>
                  <a:pt x="270466" y="11465"/>
                </a:lnTo>
                <a:close/>
              </a:path>
            </a:pathLst>
          </a:custGeom>
          <a:ln w="19050">
            <a:solidFill>
              <a:srgbClr val="6FAC46"/>
            </a:solidFill>
          </a:ln>
        </p:spPr>
        <p:txBody>
          <a:bodyPr wrap="square" lIns="0" tIns="0" rIns="0" bIns="0" rtlCol="0">
            <a:noAutofit/>
          </a:bodyPr>
          <a:lstStyle/>
          <a:p>
            <a:endParaRPr sz="2400"/>
          </a:p>
        </p:txBody>
      </p:sp>
      <p:sp>
        <p:nvSpPr>
          <p:cNvPr id="21" name="object 21"/>
          <p:cNvSpPr/>
          <p:nvPr/>
        </p:nvSpPr>
        <p:spPr>
          <a:xfrm>
            <a:off x="949773" y="3077383"/>
            <a:ext cx="797112" cy="797044"/>
          </a:xfrm>
          <a:custGeom>
            <a:avLst/>
            <a:gdLst/>
            <a:ahLst/>
            <a:cxnLst/>
            <a:rect l="l" t="t" r="r" b="b"/>
            <a:pathLst>
              <a:path w="597834" h="597783">
                <a:moveTo>
                  <a:pt x="270458" y="11363"/>
                </a:moveTo>
                <a:lnTo>
                  <a:pt x="11442" y="270443"/>
                </a:lnTo>
                <a:lnTo>
                  <a:pt x="10374" y="271554"/>
                </a:lnTo>
                <a:lnTo>
                  <a:pt x="3386" y="281950"/>
                </a:lnTo>
                <a:lnTo>
                  <a:pt x="0" y="293590"/>
                </a:lnTo>
                <a:lnTo>
                  <a:pt x="213" y="305611"/>
                </a:lnTo>
                <a:lnTo>
                  <a:pt x="11442" y="327339"/>
                </a:lnTo>
                <a:lnTo>
                  <a:pt x="270458" y="586419"/>
                </a:lnTo>
                <a:lnTo>
                  <a:pt x="293580" y="597783"/>
                </a:lnTo>
                <a:lnTo>
                  <a:pt x="305631" y="597579"/>
                </a:lnTo>
                <a:lnTo>
                  <a:pt x="327392" y="586419"/>
                </a:lnTo>
                <a:lnTo>
                  <a:pt x="586371" y="327339"/>
                </a:lnTo>
                <a:lnTo>
                  <a:pt x="597834" y="304179"/>
                </a:lnTo>
                <a:lnTo>
                  <a:pt x="597616" y="292163"/>
                </a:lnTo>
                <a:lnTo>
                  <a:pt x="586371" y="270443"/>
                </a:lnTo>
                <a:lnTo>
                  <a:pt x="327392" y="11363"/>
                </a:lnTo>
                <a:lnTo>
                  <a:pt x="304270" y="0"/>
                </a:lnTo>
                <a:lnTo>
                  <a:pt x="292220" y="203"/>
                </a:lnTo>
                <a:lnTo>
                  <a:pt x="280657" y="3991"/>
                </a:lnTo>
                <a:lnTo>
                  <a:pt x="270458" y="11363"/>
                </a:lnTo>
                <a:close/>
              </a:path>
            </a:pathLst>
          </a:custGeom>
          <a:solidFill>
            <a:srgbClr val="EC7C30"/>
          </a:solidFill>
        </p:spPr>
        <p:txBody>
          <a:bodyPr wrap="square" lIns="0" tIns="0" rIns="0" bIns="0" rtlCol="0">
            <a:noAutofit/>
          </a:bodyPr>
          <a:lstStyle/>
          <a:p>
            <a:endParaRPr sz="2400"/>
          </a:p>
        </p:txBody>
      </p:sp>
      <p:sp>
        <p:nvSpPr>
          <p:cNvPr id="22" name="object 22"/>
          <p:cNvSpPr/>
          <p:nvPr/>
        </p:nvSpPr>
        <p:spPr>
          <a:xfrm>
            <a:off x="781575" y="3077383"/>
            <a:ext cx="797135" cy="797044"/>
          </a:xfrm>
          <a:custGeom>
            <a:avLst/>
            <a:gdLst/>
            <a:ahLst/>
            <a:cxnLst/>
            <a:rect l="l" t="t" r="r" b="b"/>
            <a:pathLst>
              <a:path w="597851" h="597783">
                <a:moveTo>
                  <a:pt x="270458" y="11363"/>
                </a:moveTo>
                <a:lnTo>
                  <a:pt x="11442" y="270443"/>
                </a:lnTo>
                <a:lnTo>
                  <a:pt x="10374" y="271554"/>
                </a:lnTo>
                <a:lnTo>
                  <a:pt x="3386" y="281950"/>
                </a:lnTo>
                <a:lnTo>
                  <a:pt x="0" y="293590"/>
                </a:lnTo>
                <a:lnTo>
                  <a:pt x="213" y="305611"/>
                </a:lnTo>
                <a:lnTo>
                  <a:pt x="11442" y="327339"/>
                </a:lnTo>
                <a:lnTo>
                  <a:pt x="270458" y="586419"/>
                </a:lnTo>
                <a:lnTo>
                  <a:pt x="293580" y="597783"/>
                </a:lnTo>
                <a:lnTo>
                  <a:pt x="305631" y="597579"/>
                </a:lnTo>
                <a:lnTo>
                  <a:pt x="327392" y="586419"/>
                </a:lnTo>
                <a:lnTo>
                  <a:pt x="586409" y="327339"/>
                </a:lnTo>
                <a:lnTo>
                  <a:pt x="597851" y="304192"/>
                </a:lnTo>
                <a:lnTo>
                  <a:pt x="597638" y="292172"/>
                </a:lnTo>
                <a:lnTo>
                  <a:pt x="586409" y="270443"/>
                </a:lnTo>
                <a:lnTo>
                  <a:pt x="327392" y="11363"/>
                </a:lnTo>
                <a:lnTo>
                  <a:pt x="304270" y="0"/>
                </a:lnTo>
                <a:lnTo>
                  <a:pt x="292220" y="203"/>
                </a:lnTo>
                <a:lnTo>
                  <a:pt x="280657" y="3991"/>
                </a:lnTo>
                <a:lnTo>
                  <a:pt x="270458" y="11363"/>
                </a:lnTo>
                <a:close/>
              </a:path>
            </a:pathLst>
          </a:custGeom>
          <a:solidFill>
            <a:srgbClr val="FFFFFF"/>
          </a:solidFill>
        </p:spPr>
        <p:txBody>
          <a:bodyPr wrap="square" lIns="0" tIns="0" rIns="0" bIns="0" rtlCol="0">
            <a:noAutofit/>
          </a:bodyPr>
          <a:lstStyle/>
          <a:p>
            <a:endParaRPr sz="2400"/>
          </a:p>
        </p:txBody>
      </p:sp>
      <p:sp>
        <p:nvSpPr>
          <p:cNvPr id="23" name="object 23"/>
          <p:cNvSpPr/>
          <p:nvPr/>
        </p:nvSpPr>
        <p:spPr>
          <a:xfrm>
            <a:off x="781575" y="3077383"/>
            <a:ext cx="797135" cy="797044"/>
          </a:xfrm>
          <a:custGeom>
            <a:avLst/>
            <a:gdLst/>
            <a:ahLst/>
            <a:cxnLst/>
            <a:rect l="l" t="t" r="r" b="b"/>
            <a:pathLst>
              <a:path w="597851" h="597783">
                <a:moveTo>
                  <a:pt x="270458" y="11363"/>
                </a:moveTo>
                <a:lnTo>
                  <a:pt x="280657" y="3991"/>
                </a:lnTo>
                <a:lnTo>
                  <a:pt x="292220" y="203"/>
                </a:lnTo>
                <a:lnTo>
                  <a:pt x="304270" y="0"/>
                </a:lnTo>
                <a:lnTo>
                  <a:pt x="315933" y="3380"/>
                </a:lnTo>
                <a:lnTo>
                  <a:pt x="586409" y="270443"/>
                </a:lnTo>
                <a:lnTo>
                  <a:pt x="597638" y="292172"/>
                </a:lnTo>
                <a:lnTo>
                  <a:pt x="597851" y="304192"/>
                </a:lnTo>
                <a:lnTo>
                  <a:pt x="594465" y="315833"/>
                </a:lnTo>
                <a:lnTo>
                  <a:pt x="327392" y="586419"/>
                </a:lnTo>
                <a:lnTo>
                  <a:pt x="305631" y="597579"/>
                </a:lnTo>
                <a:lnTo>
                  <a:pt x="293580" y="597783"/>
                </a:lnTo>
                <a:lnTo>
                  <a:pt x="281918" y="594402"/>
                </a:lnTo>
                <a:lnTo>
                  <a:pt x="11442" y="327339"/>
                </a:lnTo>
                <a:lnTo>
                  <a:pt x="213" y="305611"/>
                </a:lnTo>
                <a:lnTo>
                  <a:pt x="0" y="293590"/>
                </a:lnTo>
                <a:lnTo>
                  <a:pt x="3386" y="281950"/>
                </a:lnTo>
                <a:lnTo>
                  <a:pt x="10374" y="271554"/>
                </a:lnTo>
                <a:lnTo>
                  <a:pt x="11442" y="270443"/>
                </a:lnTo>
                <a:lnTo>
                  <a:pt x="270458" y="11363"/>
                </a:lnTo>
                <a:close/>
              </a:path>
            </a:pathLst>
          </a:custGeom>
          <a:ln w="19050">
            <a:solidFill>
              <a:srgbClr val="EC7C30"/>
            </a:solidFill>
          </a:ln>
        </p:spPr>
        <p:txBody>
          <a:bodyPr wrap="square" lIns="0" tIns="0" rIns="0" bIns="0" rtlCol="0">
            <a:noAutofit/>
          </a:bodyPr>
          <a:lstStyle/>
          <a:p>
            <a:endParaRPr sz="2400"/>
          </a:p>
        </p:txBody>
      </p:sp>
      <p:sp>
        <p:nvSpPr>
          <p:cNvPr id="24" name="object 24"/>
          <p:cNvSpPr/>
          <p:nvPr/>
        </p:nvSpPr>
        <p:spPr>
          <a:xfrm>
            <a:off x="949771" y="5443164"/>
            <a:ext cx="797116" cy="797145"/>
          </a:xfrm>
          <a:custGeom>
            <a:avLst/>
            <a:gdLst/>
            <a:ahLst/>
            <a:cxnLst/>
            <a:rect l="l" t="t" r="r" b="b"/>
            <a:pathLst>
              <a:path w="597837" h="597859">
                <a:moveTo>
                  <a:pt x="270460" y="11434"/>
                </a:moveTo>
                <a:lnTo>
                  <a:pt x="11444" y="270463"/>
                </a:lnTo>
                <a:lnTo>
                  <a:pt x="10360" y="271589"/>
                </a:lnTo>
                <a:lnTo>
                  <a:pt x="3381" y="281983"/>
                </a:lnTo>
                <a:lnTo>
                  <a:pt x="0" y="293633"/>
                </a:lnTo>
                <a:lnTo>
                  <a:pt x="216" y="305665"/>
                </a:lnTo>
                <a:lnTo>
                  <a:pt x="11444" y="327385"/>
                </a:lnTo>
                <a:lnTo>
                  <a:pt x="270460" y="586414"/>
                </a:lnTo>
                <a:lnTo>
                  <a:pt x="293636" y="597859"/>
                </a:lnTo>
                <a:lnTo>
                  <a:pt x="305669" y="597641"/>
                </a:lnTo>
                <a:lnTo>
                  <a:pt x="327394" y="586414"/>
                </a:lnTo>
                <a:lnTo>
                  <a:pt x="586373" y="327385"/>
                </a:lnTo>
                <a:lnTo>
                  <a:pt x="597837" y="304211"/>
                </a:lnTo>
                <a:lnTo>
                  <a:pt x="597616" y="292183"/>
                </a:lnTo>
                <a:lnTo>
                  <a:pt x="586373" y="270463"/>
                </a:lnTo>
                <a:lnTo>
                  <a:pt x="327394" y="11434"/>
                </a:lnTo>
                <a:lnTo>
                  <a:pt x="304225" y="0"/>
                </a:lnTo>
                <a:lnTo>
                  <a:pt x="292190" y="216"/>
                </a:lnTo>
                <a:lnTo>
                  <a:pt x="280644" y="4027"/>
                </a:lnTo>
                <a:lnTo>
                  <a:pt x="270460" y="11434"/>
                </a:lnTo>
                <a:close/>
              </a:path>
            </a:pathLst>
          </a:custGeom>
          <a:solidFill>
            <a:srgbClr val="A4A4A4"/>
          </a:solidFill>
        </p:spPr>
        <p:txBody>
          <a:bodyPr wrap="square" lIns="0" tIns="0" rIns="0" bIns="0" rtlCol="0">
            <a:noAutofit/>
          </a:bodyPr>
          <a:lstStyle/>
          <a:p>
            <a:endParaRPr sz="2400"/>
          </a:p>
        </p:txBody>
      </p:sp>
      <p:sp>
        <p:nvSpPr>
          <p:cNvPr id="25" name="object 25"/>
          <p:cNvSpPr/>
          <p:nvPr/>
        </p:nvSpPr>
        <p:spPr>
          <a:xfrm>
            <a:off x="781572" y="5443166"/>
            <a:ext cx="797141" cy="797141"/>
          </a:xfrm>
          <a:custGeom>
            <a:avLst/>
            <a:gdLst/>
            <a:ahLst/>
            <a:cxnLst/>
            <a:rect l="l" t="t" r="r" b="b"/>
            <a:pathLst>
              <a:path w="597856" h="597856">
                <a:moveTo>
                  <a:pt x="305670" y="597638"/>
                </a:moveTo>
                <a:lnTo>
                  <a:pt x="327395" y="586411"/>
                </a:lnTo>
                <a:lnTo>
                  <a:pt x="586411" y="327395"/>
                </a:lnTo>
                <a:lnTo>
                  <a:pt x="597856" y="304219"/>
                </a:lnTo>
                <a:lnTo>
                  <a:pt x="597638" y="292186"/>
                </a:lnTo>
                <a:lnTo>
                  <a:pt x="586411" y="270461"/>
                </a:lnTo>
                <a:lnTo>
                  <a:pt x="327395" y="11444"/>
                </a:lnTo>
                <a:lnTo>
                  <a:pt x="304219" y="0"/>
                </a:lnTo>
                <a:lnTo>
                  <a:pt x="292186" y="218"/>
                </a:lnTo>
                <a:lnTo>
                  <a:pt x="270461" y="11444"/>
                </a:lnTo>
                <a:lnTo>
                  <a:pt x="11444" y="270461"/>
                </a:lnTo>
                <a:lnTo>
                  <a:pt x="0" y="293637"/>
                </a:lnTo>
                <a:lnTo>
                  <a:pt x="218" y="305670"/>
                </a:lnTo>
                <a:lnTo>
                  <a:pt x="11444" y="327395"/>
                </a:lnTo>
                <a:lnTo>
                  <a:pt x="270461" y="586411"/>
                </a:lnTo>
                <a:lnTo>
                  <a:pt x="293637" y="597856"/>
                </a:lnTo>
                <a:lnTo>
                  <a:pt x="305670" y="597638"/>
                </a:lnTo>
                <a:close/>
              </a:path>
            </a:pathLst>
          </a:custGeom>
          <a:solidFill>
            <a:srgbClr val="FFFFFF"/>
          </a:solidFill>
        </p:spPr>
        <p:txBody>
          <a:bodyPr wrap="square" lIns="0" tIns="0" rIns="0" bIns="0" rtlCol="0">
            <a:noAutofit/>
          </a:bodyPr>
          <a:lstStyle/>
          <a:p>
            <a:endParaRPr sz="2400"/>
          </a:p>
        </p:txBody>
      </p:sp>
      <p:sp>
        <p:nvSpPr>
          <p:cNvPr id="26" name="object 26"/>
          <p:cNvSpPr/>
          <p:nvPr/>
        </p:nvSpPr>
        <p:spPr>
          <a:xfrm>
            <a:off x="781572" y="5443166"/>
            <a:ext cx="797141" cy="797141"/>
          </a:xfrm>
          <a:custGeom>
            <a:avLst/>
            <a:gdLst/>
            <a:ahLst/>
            <a:cxnLst/>
            <a:rect l="l" t="t" r="r" b="b"/>
            <a:pathLst>
              <a:path w="597856" h="597856">
                <a:moveTo>
                  <a:pt x="305670" y="597638"/>
                </a:moveTo>
                <a:lnTo>
                  <a:pt x="327395" y="586411"/>
                </a:lnTo>
                <a:lnTo>
                  <a:pt x="586411" y="327395"/>
                </a:lnTo>
                <a:lnTo>
                  <a:pt x="597856" y="304219"/>
                </a:lnTo>
                <a:lnTo>
                  <a:pt x="597638" y="292186"/>
                </a:lnTo>
                <a:lnTo>
                  <a:pt x="586411" y="270461"/>
                </a:lnTo>
                <a:lnTo>
                  <a:pt x="327395" y="11444"/>
                </a:lnTo>
                <a:lnTo>
                  <a:pt x="304219" y="0"/>
                </a:lnTo>
                <a:lnTo>
                  <a:pt x="292186" y="218"/>
                </a:lnTo>
                <a:lnTo>
                  <a:pt x="270461" y="11444"/>
                </a:lnTo>
                <a:lnTo>
                  <a:pt x="11444" y="270461"/>
                </a:lnTo>
                <a:lnTo>
                  <a:pt x="0" y="293637"/>
                </a:lnTo>
                <a:lnTo>
                  <a:pt x="218" y="305670"/>
                </a:lnTo>
                <a:lnTo>
                  <a:pt x="11444" y="327395"/>
                </a:lnTo>
                <a:lnTo>
                  <a:pt x="270461" y="586411"/>
                </a:lnTo>
                <a:lnTo>
                  <a:pt x="293637" y="597856"/>
                </a:lnTo>
                <a:lnTo>
                  <a:pt x="305670" y="597638"/>
                </a:lnTo>
              </a:path>
            </a:pathLst>
          </a:custGeom>
          <a:ln w="19049">
            <a:solidFill>
              <a:srgbClr val="A4A4A4"/>
            </a:solidFill>
          </a:ln>
        </p:spPr>
        <p:txBody>
          <a:bodyPr wrap="square" lIns="0" tIns="0" rIns="0" bIns="0" rtlCol="0">
            <a:noAutofit/>
          </a:bodyPr>
          <a:lstStyle/>
          <a:p>
            <a:endParaRPr sz="2400"/>
          </a:p>
        </p:txBody>
      </p:sp>
      <p:sp>
        <p:nvSpPr>
          <p:cNvPr id="27" name="object 27"/>
          <p:cNvSpPr/>
          <p:nvPr/>
        </p:nvSpPr>
        <p:spPr>
          <a:xfrm>
            <a:off x="3683000" y="1892384"/>
            <a:ext cx="5029200" cy="50715"/>
          </a:xfrm>
          <a:prstGeom prst="rect">
            <a:avLst/>
          </a:prstGeom>
          <a:blipFill>
            <a:blip r:embed="rId4" cstate="print"/>
            <a:stretch>
              <a:fillRect/>
            </a:stretch>
          </a:blipFill>
        </p:spPr>
        <p:txBody>
          <a:bodyPr wrap="square" lIns="0" tIns="0" rIns="0" bIns="0" rtlCol="0">
            <a:noAutofit/>
          </a:bodyPr>
          <a:lstStyle/>
          <a:p>
            <a:endParaRPr sz="2400"/>
          </a:p>
        </p:txBody>
      </p:sp>
      <p:sp>
        <p:nvSpPr>
          <p:cNvPr id="28" name="object 28"/>
          <p:cNvSpPr/>
          <p:nvPr/>
        </p:nvSpPr>
        <p:spPr>
          <a:xfrm>
            <a:off x="3581400" y="2921084"/>
            <a:ext cx="5029200" cy="50715"/>
          </a:xfrm>
          <a:prstGeom prst="rect">
            <a:avLst/>
          </a:prstGeom>
          <a:blipFill>
            <a:blip r:embed="rId5" cstate="print"/>
            <a:stretch>
              <a:fillRect/>
            </a:stretch>
          </a:blipFill>
        </p:spPr>
        <p:txBody>
          <a:bodyPr wrap="square" lIns="0" tIns="0" rIns="0" bIns="0" rtlCol="0">
            <a:noAutofit/>
          </a:bodyPr>
          <a:lstStyle/>
          <a:p>
            <a:endParaRPr sz="2400"/>
          </a:p>
        </p:txBody>
      </p:sp>
      <p:sp>
        <p:nvSpPr>
          <p:cNvPr id="29" name="object 29"/>
          <p:cNvSpPr/>
          <p:nvPr/>
        </p:nvSpPr>
        <p:spPr>
          <a:xfrm>
            <a:off x="3606800" y="5448363"/>
            <a:ext cx="5029200" cy="38036"/>
          </a:xfrm>
          <a:prstGeom prst="rect">
            <a:avLst/>
          </a:prstGeom>
          <a:blipFill>
            <a:blip r:embed="rId6" cstate="print"/>
            <a:stretch>
              <a:fillRect/>
            </a:stretch>
          </a:blipFill>
        </p:spPr>
        <p:txBody>
          <a:bodyPr wrap="square" lIns="0" tIns="0" rIns="0" bIns="0" rtlCol="0">
            <a:noAutofit/>
          </a:bodyPr>
          <a:lstStyle/>
          <a:p>
            <a:endParaRPr sz="2400"/>
          </a:p>
        </p:txBody>
      </p:sp>
      <p:sp>
        <p:nvSpPr>
          <p:cNvPr id="11" name="object 11"/>
          <p:cNvSpPr txBox="1"/>
          <p:nvPr/>
        </p:nvSpPr>
        <p:spPr>
          <a:xfrm>
            <a:off x="307763" y="189781"/>
            <a:ext cx="2590828" cy="389889"/>
          </a:xfrm>
          <a:prstGeom prst="rect">
            <a:avLst/>
          </a:prstGeom>
        </p:spPr>
        <p:txBody>
          <a:bodyPr wrap="square" lIns="0" tIns="0" rIns="0" bIns="0" rtlCol="0">
            <a:noAutofit/>
          </a:bodyPr>
          <a:lstStyle/>
          <a:p>
            <a:pPr marL="16933">
              <a:lnSpc>
                <a:spcPts val="2960"/>
              </a:lnSpc>
              <a:spcBef>
                <a:spcPts val="148"/>
              </a:spcBef>
            </a:pPr>
            <a:r>
              <a:rPr sz="2800" spc="72" dirty="0">
                <a:solidFill>
                  <a:srgbClr val="1F3863"/>
                </a:solidFill>
                <a:latin typeface="Arial"/>
                <a:cs typeface="Arial"/>
              </a:rPr>
              <a:t>D</a:t>
            </a:r>
            <a:r>
              <a:rPr sz="2800" spc="139" dirty="0">
                <a:solidFill>
                  <a:srgbClr val="1F3863"/>
                </a:solidFill>
                <a:latin typeface="Arial"/>
                <a:cs typeface="Arial"/>
              </a:rPr>
              <a:t>a</a:t>
            </a:r>
            <a:r>
              <a:rPr sz="2800" spc="59" dirty="0">
                <a:solidFill>
                  <a:srgbClr val="1F3863"/>
                </a:solidFill>
                <a:latin typeface="Arial"/>
                <a:cs typeface="Arial"/>
              </a:rPr>
              <a:t>m</a:t>
            </a:r>
            <a:r>
              <a:rPr sz="2800" spc="39" dirty="0">
                <a:solidFill>
                  <a:srgbClr val="1F3863"/>
                </a:solidFill>
                <a:latin typeface="Arial"/>
                <a:cs typeface="Arial"/>
              </a:rPr>
              <a:t>p</a:t>
            </a:r>
            <a:r>
              <a:rPr sz="2800" spc="-59" dirty="0">
                <a:solidFill>
                  <a:srgbClr val="1F3863"/>
                </a:solidFill>
                <a:latin typeface="Arial"/>
                <a:cs typeface="Arial"/>
              </a:rPr>
              <a:t>a</a:t>
            </a:r>
            <a:r>
              <a:rPr sz="2800" dirty="0">
                <a:solidFill>
                  <a:srgbClr val="1F3863"/>
                </a:solidFill>
                <a:latin typeface="Arial"/>
                <a:cs typeface="Arial"/>
              </a:rPr>
              <a:t>k</a:t>
            </a:r>
            <a:r>
              <a:rPr sz="2800" spc="-272" dirty="0">
                <a:solidFill>
                  <a:srgbClr val="1F3863"/>
                </a:solidFill>
                <a:latin typeface="Arial"/>
                <a:cs typeface="Arial"/>
              </a:rPr>
              <a:t> </a:t>
            </a:r>
            <a:r>
              <a:rPr sz="2800" spc="72" dirty="0">
                <a:solidFill>
                  <a:srgbClr val="1F3863"/>
                </a:solidFill>
                <a:latin typeface="Arial"/>
                <a:cs typeface="Arial"/>
              </a:rPr>
              <a:t>U</a:t>
            </a:r>
            <a:r>
              <a:rPr sz="2800" spc="59" dirty="0">
                <a:solidFill>
                  <a:srgbClr val="1F3863"/>
                </a:solidFill>
                <a:latin typeface="Arial"/>
                <a:cs typeface="Arial"/>
              </a:rPr>
              <a:t>m</a:t>
            </a:r>
            <a:r>
              <a:rPr sz="2800" spc="139" dirty="0">
                <a:solidFill>
                  <a:srgbClr val="1F3863"/>
                </a:solidFill>
                <a:latin typeface="Arial"/>
                <a:cs typeface="Arial"/>
              </a:rPr>
              <a:t>u</a:t>
            </a:r>
            <a:r>
              <a:rPr sz="2800" dirty="0">
                <a:solidFill>
                  <a:srgbClr val="1F3863"/>
                </a:solidFill>
                <a:latin typeface="Arial"/>
                <a:cs typeface="Arial"/>
              </a:rPr>
              <a:t>m</a:t>
            </a:r>
            <a:endParaRPr sz="2800">
              <a:latin typeface="Arial"/>
              <a:cs typeface="Arial"/>
            </a:endParaRPr>
          </a:p>
        </p:txBody>
      </p:sp>
      <p:sp>
        <p:nvSpPr>
          <p:cNvPr id="10" name="object 10"/>
          <p:cNvSpPr txBox="1"/>
          <p:nvPr/>
        </p:nvSpPr>
        <p:spPr>
          <a:xfrm>
            <a:off x="1900428" y="1162684"/>
            <a:ext cx="8375352" cy="594253"/>
          </a:xfrm>
          <a:prstGeom prst="rect">
            <a:avLst/>
          </a:prstGeom>
        </p:spPr>
        <p:txBody>
          <a:bodyPr wrap="square" lIns="0" tIns="0" rIns="0" bIns="0" rtlCol="0">
            <a:noAutofit/>
          </a:bodyPr>
          <a:lstStyle/>
          <a:p>
            <a:pPr marL="16933">
              <a:lnSpc>
                <a:spcPts val="2173"/>
              </a:lnSpc>
              <a:spcBef>
                <a:spcPts val="108"/>
              </a:spcBef>
            </a:pPr>
            <a:r>
              <a:rPr sz="3000" spc="39" baseline="3640" dirty="0">
                <a:latin typeface="Calibri"/>
                <a:cs typeface="Calibri"/>
              </a:rPr>
              <a:t>A</a:t>
            </a:r>
            <a:r>
              <a:rPr sz="3000" spc="-12" baseline="3640" dirty="0">
                <a:latin typeface="Calibri"/>
                <a:cs typeface="Calibri"/>
              </a:rPr>
              <a:t>k</a:t>
            </a:r>
            <a:r>
              <a:rPr sz="3000" spc="12" baseline="3640" dirty="0">
                <a:latin typeface="Calibri"/>
                <a:cs typeface="Calibri"/>
              </a:rPr>
              <a:t>s</a:t>
            </a:r>
            <a:r>
              <a:rPr sz="3000" baseline="3640" dirty="0">
                <a:latin typeface="Calibri"/>
                <a:cs typeface="Calibri"/>
              </a:rPr>
              <a:t>e</a:t>
            </a:r>
            <a:r>
              <a:rPr sz="3000" spc="39" baseline="3640" dirty="0">
                <a:latin typeface="Calibri"/>
                <a:cs typeface="Calibri"/>
              </a:rPr>
              <a:t>l</a:t>
            </a:r>
            <a:r>
              <a:rPr sz="3000" baseline="3640" dirty="0">
                <a:latin typeface="Calibri"/>
                <a:cs typeface="Calibri"/>
              </a:rPr>
              <a:t>er</a:t>
            </a:r>
            <a:r>
              <a:rPr sz="3000" spc="39" baseline="3640" dirty="0">
                <a:latin typeface="Calibri"/>
                <a:cs typeface="Calibri"/>
              </a:rPr>
              <a:t>a</a:t>
            </a:r>
            <a:r>
              <a:rPr sz="3000" spc="12" baseline="3640" dirty="0">
                <a:latin typeface="Calibri"/>
                <a:cs typeface="Calibri"/>
              </a:rPr>
              <a:t>s</a:t>
            </a:r>
            <a:r>
              <a:rPr sz="3000" baseline="3640" dirty="0">
                <a:latin typeface="Calibri"/>
                <a:cs typeface="Calibri"/>
              </a:rPr>
              <a:t>i</a:t>
            </a:r>
            <a:r>
              <a:rPr sz="3000" spc="-112" baseline="3640" dirty="0">
                <a:latin typeface="Calibri"/>
                <a:cs typeface="Calibri"/>
              </a:rPr>
              <a:t> </a:t>
            </a:r>
            <a:r>
              <a:rPr sz="3000" spc="33" baseline="3640" dirty="0">
                <a:latin typeface="Calibri"/>
                <a:cs typeface="Calibri"/>
              </a:rPr>
              <a:t>a</a:t>
            </a:r>
            <a:r>
              <a:rPr sz="3000" spc="45" baseline="3640" dirty="0">
                <a:latin typeface="Calibri"/>
                <a:cs typeface="Calibri"/>
              </a:rPr>
              <a:t>d</a:t>
            </a:r>
            <a:r>
              <a:rPr sz="3000" spc="39" baseline="3640" dirty="0">
                <a:latin typeface="Calibri"/>
                <a:cs typeface="Calibri"/>
              </a:rPr>
              <a:t>o</a:t>
            </a:r>
            <a:r>
              <a:rPr sz="3000" spc="45" baseline="3640" dirty="0">
                <a:latin typeface="Calibri"/>
                <a:cs typeface="Calibri"/>
              </a:rPr>
              <a:t>p</a:t>
            </a:r>
            <a:r>
              <a:rPr sz="3000" spc="12" baseline="3640" dirty="0">
                <a:latin typeface="Calibri"/>
                <a:cs typeface="Calibri"/>
              </a:rPr>
              <a:t>s</a:t>
            </a:r>
            <a:r>
              <a:rPr sz="3000" baseline="3640" dirty="0">
                <a:latin typeface="Calibri"/>
                <a:cs typeface="Calibri"/>
              </a:rPr>
              <a:t>i</a:t>
            </a:r>
            <a:r>
              <a:rPr sz="3000" spc="-212" baseline="3640" dirty="0">
                <a:latin typeface="Calibri"/>
                <a:cs typeface="Calibri"/>
              </a:rPr>
              <a:t> </a:t>
            </a:r>
            <a:r>
              <a:rPr sz="3000" spc="25" baseline="3640" dirty="0">
                <a:latin typeface="Calibri"/>
                <a:cs typeface="Calibri"/>
              </a:rPr>
              <a:t>t</a:t>
            </a:r>
            <a:r>
              <a:rPr sz="3000" baseline="3640" dirty="0">
                <a:latin typeface="Calibri"/>
                <a:cs typeface="Calibri"/>
              </a:rPr>
              <a:t>e</a:t>
            </a:r>
            <a:r>
              <a:rPr sz="3000" spc="-12" baseline="3640" dirty="0">
                <a:latin typeface="Calibri"/>
                <a:cs typeface="Calibri"/>
              </a:rPr>
              <a:t>k</a:t>
            </a:r>
            <a:r>
              <a:rPr sz="3000" spc="45" baseline="3640" dirty="0">
                <a:latin typeface="Calibri"/>
                <a:cs typeface="Calibri"/>
              </a:rPr>
              <a:t>n</a:t>
            </a:r>
            <a:r>
              <a:rPr sz="3000" spc="39" baseline="3640" dirty="0">
                <a:latin typeface="Calibri"/>
                <a:cs typeface="Calibri"/>
              </a:rPr>
              <a:t>olo</a:t>
            </a:r>
            <a:r>
              <a:rPr sz="3000" spc="-45" baseline="3640" dirty="0">
                <a:latin typeface="Calibri"/>
                <a:cs typeface="Calibri"/>
              </a:rPr>
              <a:t>g</a:t>
            </a:r>
            <a:r>
              <a:rPr sz="3000" baseline="3640" dirty="0">
                <a:latin typeface="Calibri"/>
                <a:cs typeface="Calibri"/>
              </a:rPr>
              <a:t>i</a:t>
            </a:r>
            <a:r>
              <a:rPr sz="3000" spc="-112" baseline="3640" dirty="0">
                <a:latin typeface="Calibri"/>
                <a:cs typeface="Calibri"/>
              </a:rPr>
              <a:t> </a:t>
            </a:r>
            <a:r>
              <a:rPr sz="3000" spc="45" baseline="3640" dirty="0">
                <a:latin typeface="Calibri"/>
                <a:cs typeface="Calibri"/>
              </a:rPr>
              <a:t>d</a:t>
            </a:r>
            <a:r>
              <a:rPr sz="3000" spc="33" baseline="3640" dirty="0">
                <a:latin typeface="Calibri"/>
                <a:cs typeface="Calibri"/>
              </a:rPr>
              <a:t>a</a:t>
            </a:r>
            <a:r>
              <a:rPr sz="3000" baseline="3640" dirty="0">
                <a:latin typeface="Calibri"/>
                <a:cs typeface="Calibri"/>
              </a:rPr>
              <a:t>n</a:t>
            </a:r>
            <a:r>
              <a:rPr sz="3000" spc="-105" baseline="3640" dirty="0">
                <a:latin typeface="Calibri"/>
                <a:cs typeface="Calibri"/>
              </a:rPr>
              <a:t> </a:t>
            </a:r>
            <a:r>
              <a:rPr sz="3000" spc="39" baseline="3640" dirty="0">
                <a:latin typeface="Calibri"/>
                <a:cs typeface="Calibri"/>
              </a:rPr>
              <a:t>i</a:t>
            </a:r>
            <a:r>
              <a:rPr sz="3000" spc="45" baseline="3640" dirty="0">
                <a:latin typeface="Calibri"/>
                <a:cs typeface="Calibri"/>
              </a:rPr>
              <a:t>n</a:t>
            </a:r>
            <a:r>
              <a:rPr sz="3000" spc="-12" baseline="3640" dirty="0">
                <a:latin typeface="Calibri"/>
                <a:cs typeface="Calibri"/>
              </a:rPr>
              <a:t>f</a:t>
            </a:r>
            <a:r>
              <a:rPr sz="3000" spc="39" baseline="3640" dirty="0">
                <a:latin typeface="Calibri"/>
                <a:cs typeface="Calibri"/>
              </a:rPr>
              <a:t>o</a:t>
            </a:r>
            <a:r>
              <a:rPr sz="3000" baseline="3640" dirty="0">
                <a:latin typeface="Calibri"/>
                <a:cs typeface="Calibri"/>
              </a:rPr>
              <a:t>rm</a:t>
            </a:r>
            <a:r>
              <a:rPr sz="3000" spc="-59" baseline="3640" dirty="0">
                <a:latin typeface="Calibri"/>
                <a:cs typeface="Calibri"/>
              </a:rPr>
              <a:t>a</a:t>
            </a:r>
            <a:r>
              <a:rPr sz="3000" spc="12" baseline="3640" dirty="0">
                <a:latin typeface="Calibri"/>
                <a:cs typeface="Calibri"/>
              </a:rPr>
              <a:t>s</a:t>
            </a:r>
            <a:r>
              <a:rPr sz="3000" spc="39" baseline="3640" dirty="0">
                <a:latin typeface="Calibri"/>
                <a:cs typeface="Calibri"/>
              </a:rPr>
              <a:t>i</a:t>
            </a:r>
            <a:r>
              <a:rPr sz="3000" baseline="3640" dirty="0">
                <a:latin typeface="Calibri"/>
                <a:cs typeface="Calibri"/>
              </a:rPr>
              <a:t>,</a:t>
            </a:r>
            <a:r>
              <a:rPr sz="3000" spc="-152" baseline="3640" dirty="0">
                <a:latin typeface="Calibri"/>
                <a:cs typeface="Calibri"/>
              </a:rPr>
              <a:t> </a:t>
            </a:r>
            <a:r>
              <a:rPr sz="3000" spc="-12" baseline="3640" dirty="0">
                <a:latin typeface="Calibri"/>
                <a:cs typeface="Calibri"/>
              </a:rPr>
              <a:t>k</a:t>
            </a:r>
            <a:r>
              <a:rPr sz="3000" spc="45" baseline="3640" dirty="0">
                <a:latin typeface="Calibri"/>
                <a:cs typeface="Calibri"/>
              </a:rPr>
              <a:t>hu</a:t>
            </a:r>
            <a:r>
              <a:rPr sz="3000" spc="12" baseline="3640" dirty="0">
                <a:latin typeface="Calibri"/>
                <a:cs typeface="Calibri"/>
              </a:rPr>
              <a:t>s</a:t>
            </a:r>
            <a:r>
              <a:rPr sz="3000" spc="45" baseline="3640" dirty="0">
                <a:latin typeface="Calibri"/>
                <a:cs typeface="Calibri"/>
              </a:rPr>
              <a:t>u</a:t>
            </a:r>
            <a:r>
              <a:rPr sz="3000" spc="-85" baseline="3640" dirty="0">
                <a:latin typeface="Calibri"/>
                <a:cs typeface="Calibri"/>
              </a:rPr>
              <a:t>s</a:t>
            </a:r>
            <a:r>
              <a:rPr sz="3000" spc="45" baseline="3640" dirty="0">
                <a:latin typeface="Calibri"/>
                <a:cs typeface="Calibri"/>
              </a:rPr>
              <a:t>n</a:t>
            </a:r>
            <a:r>
              <a:rPr sz="3000" spc="-105" baseline="3640" dirty="0">
                <a:latin typeface="Calibri"/>
                <a:cs typeface="Calibri"/>
              </a:rPr>
              <a:t>y</a:t>
            </a:r>
            <a:r>
              <a:rPr sz="3000" baseline="3640" dirty="0">
                <a:latin typeface="Calibri"/>
                <a:cs typeface="Calibri"/>
              </a:rPr>
              <a:t>a</a:t>
            </a:r>
            <a:r>
              <a:rPr sz="3000" spc="-112" baseline="3640" dirty="0">
                <a:latin typeface="Calibri"/>
                <a:cs typeface="Calibri"/>
              </a:rPr>
              <a:t> </a:t>
            </a:r>
            <a:r>
              <a:rPr sz="3000" spc="45" baseline="3640" dirty="0">
                <a:latin typeface="Calibri"/>
                <a:cs typeface="Calibri"/>
              </a:rPr>
              <a:t>un</a:t>
            </a:r>
            <a:r>
              <a:rPr sz="3000" spc="25" baseline="3640" dirty="0">
                <a:latin typeface="Calibri"/>
                <a:cs typeface="Calibri"/>
              </a:rPr>
              <a:t>t</a:t>
            </a:r>
            <a:r>
              <a:rPr sz="3000" spc="-52" baseline="3640" dirty="0">
                <a:latin typeface="Calibri"/>
                <a:cs typeface="Calibri"/>
              </a:rPr>
              <a:t>u</a:t>
            </a:r>
            <a:r>
              <a:rPr sz="3000" baseline="3640" dirty="0">
                <a:latin typeface="Calibri"/>
                <a:cs typeface="Calibri"/>
              </a:rPr>
              <a:t>k</a:t>
            </a:r>
            <a:r>
              <a:rPr sz="3000" spc="-159" baseline="3640" dirty="0">
                <a:latin typeface="Calibri"/>
                <a:cs typeface="Calibri"/>
              </a:rPr>
              <a:t> </a:t>
            </a:r>
            <a:r>
              <a:rPr sz="3000" spc="45" baseline="3640" dirty="0">
                <a:latin typeface="Calibri"/>
                <a:cs typeface="Calibri"/>
              </a:rPr>
              <a:t>p</a:t>
            </a:r>
            <a:r>
              <a:rPr sz="3000" baseline="3640" dirty="0">
                <a:latin typeface="Calibri"/>
                <a:cs typeface="Calibri"/>
              </a:rPr>
              <a:t>em</a:t>
            </a:r>
            <a:r>
              <a:rPr sz="3000" spc="45" baseline="3640" dirty="0">
                <a:latin typeface="Calibri"/>
                <a:cs typeface="Calibri"/>
              </a:rPr>
              <a:t>b</a:t>
            </a:r>
            <a:r>
              <a:rPr sz="3000" baseline="3640" dirty="0">
                <a:latin typeface="Calibri"/>
                <a:cs typeface="Calibri"/>
              </a:rPr>
              <a:t>e</a:t>
            </a:r>
            <a:r>
              <a:rPr sz="3000" spc="39" baseline="3640" dirty="0">
                <a:latin typeface="Calibri"/>
                <a:cs typeface="Calibri"/>
              </a:rPr>
              <a:t>l</a:t>
            </a:r>
            <a:r>
              <a:rPr sz="3000" spc="33" baseline="3640" dirty="0">
                <a:latin typeface="Calibri"/>
                <a:cs typeface="Calibri"/>
              </a:rPr>
              <a:t>a</a:t>
            </a:r>
            <a:r>
              <a:rPr sz="3000" spc="19" baseline="3640" dirty="0">
                <a:latin typeface="Calibri"/>
                <a:cs typeface="Calibri"/>
              </a:rPr>
              <a:t>j</a:t>
            </a:r>
            <a:r>
              <a:rPr sz="3000" spc="-59" baseline="3640" dirty="0">
                <a:latin typeface="Calibri"/>
                <a:cs typeface="Calibri"/>
              </a:rPr>
              <a:t>a</a:t>
            </a:r>
            <a:r>
              <a:rPr sz="3000" baseline="3640" dirty="0">
                <a:latin typeface="Calibri"/>
                <a:cs typeface="Calibri"/>
              </a:rPr>
              <a:t>r</a:t>
            </a:r>
            <a:r>
              <a:rPr sz="3000" spc="-59" baseline="3640" dirty="0">
                <a:latin typeface="Calibri"/>
                <a:cs typeface="Calibri"/>
              </a:rPr>
              <a:t>a</a:t>
            </a:r>
            <a:r>
              <a:rPr sz="3000" baseline="3640" dirty="0">
                <a:latin typeface="Calibri"/>
                <a:cs typeface="Calibri"/>
              </a:rPr>
              <a:t>n</a:t>
            </a:r>
            <a:r>
              <a:rPr sz="3000" spc="-105" baseline="3640" dirty="0">
                <a:latin typeface="Calibri"/>
                <a:cs typeface="Calibri"/>
              </a:rPr>
              <a:t> </a:t>
            </a:r>
            <a:r>
              <a:rPr sz="3000" spc="12" baseline="3640" dirty="0">
                <a:latin typeface="Calibri"/>
                <a:cs typeface="Calibri"/>
              </a:rPr>
              <a:t>s</a:t>
            </a:r>
            <a:r>
              <a:rPr sz="3000" spc="45" baseline="3640" dirty="0">
                <a:latin typeface="Calibri"/>
                <a:cs typeface="Calibri"/>
              </a:rPr>
              <a:t>ud</a:t>
            </a:r>
            <a:r>
              <a:rPr sz="3000" spc="33" baseline="3640" dirty="0">
                <a:latin typeface="Calibri"/>
                <a:cs typeface="Calibri"/>
              </a:rPr>
              <a:t>a</a:t>
            </a:r>
            <a:r>
              <a:rPr sz="3000" baseline="3640" dirty="0">
                <a:latin typeface="Calibri"/>
                <a:cs typeface="Calibri"/>
              </a:rPr>
              <a:t>h</a:t>
            </a:r>
            <a:endParaRPr sz="2000">
              <a:latin typeface="Calibri"/>
              <a:cs typeface="Calibri"/>
            </a:endParaRPr>
          </a:p>
          <a:p>
            <a:pPr marL="16933" marR="38226">
              <a:lnSpc>
                <a:spcPts val="2407"/>
              </a:lnSpc>
              <a:spcBef>
                <a:spcPts val="11"/>
              </a:spcBef>
            </a:pPr>
            <a:r>
              <a:rPr sz="3000" spc="45" baseline="1820" dirty="0">
                <a:latin typeface="Calibri"/>
                <a:cs typeface="Calibri"/>
              </a:rPr>
              <a:t>d</a:t>
            </a:r>
            <a:r>
              <a:rPr sz="3000" spc="39" baseline="1820" dirty="0">
                <a:latin typeface="Calibri"/>
                <a:cs typeface="Calibri"/>
              </a:rPr>
              <a:t>ila</a:t>
            </a:r>
            <a:r>
              <a:rPr sz="3000" spc="45" baseline="1820" dirty="0">
                <a:latin typeface="Calibri"/>
                <a:cs typeface="Calibri"/>
              </a:rPr>
              <a:t>p</a:t>
            </a:r>
            <a:r>
              <a:rPr sz="3000" spc="39" baseline="1820" dirty="0">
                <a:latin typeface="Calibri"/>
                <a:cs typeface="Calibri"/>
              </a:rPr>
              <a:t>o</a:t>
            </a:r>
            <a:r>
              <a:rPr sz="3000" baseline="1820" dirty="0">
                <a:latin typeface="Calibri"/>
                <a:cs typeface="Calibri"/>
              </a:rPr>
              <a:t>r</a:t>
            </a:r>
            <a:r>
              <a:rPr sz="3000" spc="-5" baseline="1820" dirty="0">
                <a:latin typeface="Calibri"/>
                <a:cs typeface="Calibri"/>
              </a:rPr>
              <a:t>k</a:t>
            </a:r>
            <a:r>
              <a:rPr sz="3000" spc="39" baseline="1820" dirty="0">
                <a:latin typeface="Calibri"/>
                <a:cs typeface="Calibri"/>
              </a:rPr>
              <a:t>a</a:t>
            </a:r>
            <a:r>
              <a:rPr sz="3000" baseline="1820" dirty="0">
                <a:latin typeface="Calibri"/>
                <a:cs typeface="Calibri"/>
              </a:rPr>
              <a:t>n</a:t>
            </a:r>
            <a:r>
              <a:rPr sz="3000" spc="-205" baseline="1820" dirty="0">
                <a:latin typeface="Calibri"/>
                <a:cs typeface="Calibri"/>
              </a:rPr>
              <a:t> </a:t>
            </a:r>
            <a:r>
              <a:rPr sz="3000" spc="45" baseline="1820" dirty="0">
                <a:latin typeface="Calibri"/>
                <a:cs typeface="Calibri"/>
              </a:rPr>
              <a:t>d</a:t>
            </a:r>
            <a:r>
              <a:rPr sz="3000" baseline="1820" dirty="0">
                <a:latin typeface="Calibri"/>
                <a:cs typeface="Calibri"/>
              </a:rPr>
              <a:t>i</a:t>
            </a:r>
            <a:r>
              <a:rPr sz="3000" spc="-112" baseline="1820" dirty="0">
                <a:latin typeface="Calibri"/>
                <a:cs typeface="Calibri"/>
              </a:rPr>
              <a:t> </a:t>
            </a:r>
            <a:r>
              <a:rPr sz="3000" spc="45" baseline="1820" dirty="0">
                <a:latin typeface="Calibri"/>
                <a:cs typeface="Calibri"/>
              </a:rPr>
              <a:t>b</a:t>
            </a:r>
            <a:r>
              <a:rPr sz="3000" baseline="1820" dirty="0">
                <a:latin typeface="Calibri"/>
                <a:cs typeface="Calibri"/>
              </a:rPr>
              <a:t>er</a:t>
            </a:r>
            <a:r>
              <a:rPr sz="3000" spc="52" baseline="1820" dirty="0">
                <a:latin typeface="Calibri"/>
                <a:cs typeface="Calibri"/>
              </a:rPr>
              <a:t>b</a:t>
            </a:r>
            <a:r>
              <a:rPr sz="3000" spc="39" baseline="1820" dirty="0">
                <a:latin typeface="Calibri"/>
                <a:cs typeface="Calibri"/>
              </a:rPr>
              <a:t>a</a:t>
            </a:r>
            <a:r>
              <a:rPr sz="3000" spc="-45" baseline="1820" dirty="0">
                <a:latin typeface="Calibri"/>
                <a:cs typeface="Calibri"/>
              </a:rPr>
              <a:t>g</a:t>
            </a:r>
            <a:r>
              <a:rPr sz="3000" spc="39" baseline="1820" dirty="0">
                <a:latin typeface="Calibri"/>
                <a:cs typeface="Calibri"/>
              </a:rPr>
              <a:t>a</a:t>
            </a:r>
            <a:r>
              <a:rPr sz="3000" baseline="1820" dirty="0">
                <a:latin typeface="Calibri"/>
                <a:cs typeface="Calibri"/>
              </a:rPr>
              <a:t>i</a:t>
            </a:r>
            <a:r>
              <a:rPr sz="3000" spc="-112" baseline="1820" dirty="0">
                <a:latin typeface="Calibri"/>
                <a:cs typeface="Calibri"/>
              </a:rPr>
              <a:t> </a:t>
            </a:r>
            <a:r>
              <a:rPr sz="3000" spc="-12" baseline="1820" dirty="0">
                <a:latin typeface="Calibri"/>
                <a:cs typeface="Calibri"/>
              </a:rPr>
              <a:t>k</a:t>
            </a:r>
            <a:r>
              <a:rPr sz="3000" spc="39" baseline="1820" dirty="0">
                <a:latin typeface="Calibri"/>
                <a:cs typeface="Calibri"/>
              </a:rPr>
              <a:t>a</a:t>
            </a:r>
            <a:r>
              <a:rPr sz="3000" spc="19" baseline="1820" dirty="0">
                <a:latin typeface="Calibri"/>
                <a:cs typeface="Calibri"/>
              </a:rPr>
              <a:t>j</a:t>
            </a:r>
            <a:r>
              <a:rPr sz="3000" spc="39" baseline="1820" dirty="0">
                <a:latin typeface="Calibri"/>
                <a:cs typeface="Calibri"/>
              </a:rPr>
              <a:t>ia</a:t>
            </a:r>
            <a:r>
              <a:rPr sz="3000" baseline="1820" dirty="0">
                <a:latin typeface="Calibri"/>
                <a:cs typeface="Calibri"/>
              </a:rPr>
              <a:t>n</a:t>
            </a:r>
            <a:endParaRPr sz="2000">
              <a:latin typeface="Calibri"/>
              <a:cs typeface="Calibri"/>
            </a:endParaRPr>
          </a:p>
        </p:txBody>
      </p:sp>
      <p:sp>
        <p:nvSpPr>
          <p:cNvPr id="9" name="object 9"/>
          <p:cNvSpPr txBox="1"/>
          <p:nvPr/>
        </p:nvSpPr>
        <p:spPr>
          <a:xfrm>
            <a:off x="1095163" y="1288330"/>
            <a:ext cx="201259" cy="594253"/>
          </a:xfrm>
          <a:prstGeom prst="rect">
            <a:avLst/>
          </a:prstGeom>
        </p:spPr>
        <p:txBody>
          <a:bodyPr wrap="square" lIns="0" tIns="0" rIns="0" bIns="0" rtlCol="0">
            <a:noAutofit/>
          </a:bodyPr>
          <a:lstStyle/>
          <a:p>
            <a:pPr marL="16933">
              <a:lnSpc>
                <a:spcPts val="2173"/>
              </a:lnSpc>
              <a:spcBef>
                <a:spcPts val="108"/>
              </a:spcBef>
            </a:pPr>
            <a:r>
              <a:rPr sz="3000" b="1" baseline="3640" dirty="0">
                <a:solidFill>
                  <a:srgbClr val="585858"/>
                </a:solidFill>
                <a:latin typeface="Calibri"/>
                <a:cs typeface="Calibri"/>
              </a:rPr>
              <a:t>0</a:t>
            </a:r>
            <a:endParaRPr sz="2000">
              <a:latin typeface="Calibri"/>
              <a:cs typeface="Calibri"/>
            </a:endParaRPr>
          </a:p>
          <a:p>
            <a:pPr marL="16933" marR="277">
              <a:lnSpc>
                <a:spcPts val="2407"/>
              </a:lnSpc>
              <a:spcBef>
                <a:spcPts val="11"/>
              </a:spcBef>
            </a:pPr>
            <a:r>
              <a:rPr sz="3000" b="1" baseline="1820" dirty="0">
                <a:solidFill>
                  <a:srgbClr val="585858"/>
                </a:solidFill>
                <a:latin typeface="Calibri"/>
                <a:cs typeface="Calibri"/>
              </a:rPr>
              <a:t>1</a:t>
            </a:r>
            <a:endParaRPr sz="2000">
              <a:latin typeface="Calibri"/>
              <a:cs typeface="Calibri"/>
            </a:endParaRPr>
          </a:p>
        </p:txBody>
      </p:sp>
      <p:sp>
        <p:nvSpPr>
          <p:cNvPr id="8" name="object 8"/>
          <p:cNvSpPr txBox="1"/>
          <p:nvPr/>
        </p:nvSpPr>
        <p:spPr>
          <a:xfrm>
            <a:off x="1900429" y="2166810"/>
            <a:ext cx="9212796" cy="593767"/>
          </a:xfrm>
          <a:prstGeom prst="rect">
            <a:avLst/>
          </a:prstGeom>
        </p:spPr>
        <p:txBody>
          <a:bodyPr wrap="square" lIns="0" tIns="0" rIns="0" bIns="0" rtlCol="0">
            <a:noAutofit/>
          </a:bodyPr>
          <a:lstStyle/>
          <a:p>
            <a:pPr marL="16933">
              <a:lnSpc>
                <a:spcPts val="2173"/>
              </a:lnSpc>
              <a:spcBef>
                <a:spcPts val="108"/>
              </a:spcBef>
            </a:pPr>
            <a:r>
              <a:rPr sz="3000" spc="-19" baseline="3640" dirty="0">
                <a:latin typeface="Calibri"/>
                <a:cs typeface="Calibri"/>
              </a:rPr>
              <a:t>S</a:t>
            </a:r>
            <a:r>
              <a:rPr sz="3000" baseline="3640" dirty="0">
                <a:latin typeface="Calibri"/>
                <a:cs typeface="Calibri"/>
              </a:rPr>
              <a:t>e</a:t>
            </a:r>
            <a:r>
              <a:rPr sz="3000" spc="19" baseline="3640" dirty="0">
                <a:latin typeface="Calibri"/>
                <a:cs typeface="Calibri"/>
              </a:rPr>
              <a:t>j</a:t>
            </a:r>
            <a:r>
              <a:rPr sz="3000" spc="39" baseline="3640" dirty="0">
                <a:latin typeface="Calibri"/>
                <a:cs typeface="Calibri"/>
              </a:rPr>
              <a:t>a</a:t>
            </a:r>
            <a:r>
              <a:rPr sz="3000" spc="45" baseline="3640" dirty="0">
                <a:latin typeface="Calibri"/>
                <a:cs typeface="Calibri"/>
              </a:rPr>
              <a:t>u</a:t>
            </a:r>
            <a:r>
              <a:rPr sz="3000" baseline="3640" dirty="0">
                <a:latin typeface="Calibri"/>
                <a:cs typeface="Calibri"/>
              </a:rPr>
              <a:t>h</a:t>
            </a:r>
            <a:r>
              <a:rPr sz="3000" spc="-105" baseline="3640" dirty="0">
                <a:latin typeface="Calibri"/>
                <a:cs typeface="Calibri"/>
              </a:rPr>
              <a:t> </a:t>
            </a:r>
            <a:r>
              <a:rPr sz="3000" baseline="3640" dirty="0">
                <a:latin typeface="Calibri"/>
                <a:cs typeface="Calibri"/>
              </a:rPr>
              <a:t>m</a:t>
            </a:r>
            <a:r>
              <a:rPr sz="3000" spc="39" baseline="3640" dirty="0">
                <a:latin typeface="Calibri"/>
                <a:cs typeface="Calibri"/>
              </a:rPr>
              <a:t>a</a:t>
            </a:r>
            <a:r>
              <a:rPr sz="3000" spc="45" baseline="3640" dirty="0">
                <a:latin typeface="Calibri"/>
                <a:cs typeface="Calibri"/>
              </a:rPr>
              <a:t>n</a:t>
            </a:r>
            <a:r>
              <a:rPr sz="3000" baseline="3640" dirty="0">
                <a:latin typeface="Calibri"/>
                <a:cs typeface="Calibri"/>
              </a:rPr>
              <a:t>a</a:t>
            </a:r>
            <a:r>
              <a:rPr sz="3000" spc="-112" baseline="3640" dirty="0">
                <a:latin typeface="Calibri"/>
                <a:cs typeface="Calibri"/>
              </a:rPr>
              <a:t> </a:t>
            </a:r>
            <a:r>
              <a:rPr sz="3000" spc="45" baseline="3640" dirty="0">
                <a:latin typeface="Calibri"/>
                <a:cs typeface="Calibri"/>
              </a:rPr>
              <a:t>d</a:t>
            </a:r>
            <a:r>
              <a:rPr sz="3000" spc="39" baseline="3640" dirty="0">
                <a:latin typeface="Calibri"/>
                <a:cs typeface="Calibri"/>
              </a:rPr>
              <a:t>a</a:t>
            </a:r>
            <a:r>
              <a:rPr sz="3000" baseline="3640" dirty="0">
                <a:latin typeface="Calibri"/>
                <a:cs typeface="Calibri"/>
              </a:rPr>
              <a:t>m</a:t>
            </a:r>
            <a:r>
              <a:rPr sz="3000" spc="45" baseline="3640" dirty="0">
                <a:latin typeface="Calibri"/>
                <a:cs typeface="Calibri"/>
              </a:rPr>
              <a:t>p</a:t>
            </a:r>
            <a:r>
              <a:rPr sz="3000" spc="39" baseline="3640" dirty="0">
                <a:latin typeface="Calibri"/>
                <a:cs typeface="Calibri"/>
              </a:rPr>
              <a:t>a</a:t>
            </a:r>
            <a:r>
              <a:rPr sz="3000" baseline="3640" dirty="0">
                <a:latin typeface="Calibri"/>
                <a:cs typeface="Calibri"/>
              </a:rPr>
              <a:t>k</a:t>
            </a:r>
            <a:r>
              <a:rPr sz="3000" spc="-159" baseline="3640" dirty="0">
                <a:latin typeface="Calibri"/>
                <a:cs typeface="Calibri"/>
              </a:rPr>
              <a:t> </a:t>
            </a:r>
            <a:r>
              <a:rPr sz="3000" spc="45" baseline="3640" dirty="0">
                <a:latin typeface="Calibri"/>
                <a:cs typeface="Calibri"/>
              </a:rPr>
              <a:t>p</a:t>
            </a:r>
            <a:r>
              <a:rPr sz="3000" baseline="3640" dirty="0">
                <a:latin typeface="Calibri"/>
                <a:cs typeface="Calibri"/>
              </a:rPr>
              <a:t>e</a:t>
            </a:r>
            <a:r>
              <a:rPr sz="3000" spc="45" baseline="3640" dirty="0">
                <a:latin typeface="Calibri"/>
                <a:cs typeface="Calibri"/>
              </a:rPr>
              <a:t>n</a:t>
            </a:r>
            <a:r>
              <a:rPr sz="3000" spc="-45" baseline="3640" dirty="0">
                <a:latin typeface="Calibri"/>
                <a:cs typeface="Calibri"/>
              </a:rPr>
              <a:t>gg</a:t>
            </a:r>
            <a:r>
              <a:rPr sz="3000" spc="45" baseline="3640" dirty="0">
                <a:latin typeface="Calibri"/>
                <a:cs typeface="Calibri"/>
              </a:rPr>
              <a:t>un</a:t>
            </a:r>
            <a:r>
              <a:rPr sz="3000" spc="39" baseline="3640" dirty="0">
                <a:latin typeface="Calibri"/>
                <a:cs typeface="Calibri"/>
              </a:rPr>
              <a:t>aa</a:t>
            </a:r>
            <a:r>
              <a:rPr sz="3000" baseline="3640" dirty="0">
                <a:latin typeface="Calibri"/>
                <a:cs typeface="Calibri"/>
              </a:rPr>
              <a:t>n</a:t>
            </a:r>
            <a:r>
              <a:rPr sz="3000" spc="-105" baseline="3640" dirty="0">
                <a:latin typeface="Calibri"/>
                <a:cs typeface="Calibri"/>
              </a:rPr>
              <a:t> </a:t>
            </a:r>
            <a:r>
              <a:rPr sz="3000" spc="25" baseline="3640" dirty="0">
                <a:latin typeface="Calibri"/>
                <a:cs typeface="Calibri"/>
              </a:rPr>
              <a:t>t</a:t>
            </a:r>
            <a:r>
              <a:rPr sz="3000" baseline="3640" dirty="0">
                <a:latin typeface="Calibri"/>
                <a:cs typeface="Calibri"/>
              </a:rPr>
              <a:t>e</a:t>
            </a:r>
            <a:r>
              <a:rPr sz="3000" spc="-5" baseline="3640" dirty="0">
                <a:latin typeface="Calibri"/>
                <a:cs typeface="Calibri"/>
              </a:rPr>
              <a:t>k</a:t>
            </a:r>
            <a:r>
              <a:rPr sz="3000" spc="45" baseline="3640" dirty="0">
                <a:latin typeface="Calibri"/>
                <a:cs typeface="Calibri"/>
              </a:rPr>
              <a:t>n</a:t>
            </a:r>
            <a:r>
              <a:rPr sz="3000" spc="39" baseline="3640" dirty="0">
                <a:latin typeface="Calibri"/>
                <a:cs typeface="Calibri"/>
              </a:rPr>
              <a:t>ol</a:t>
            </a:r>
            <a:r>
              <a:rPr sz="3000" spc="-59" baseline="3640" dirty="0">
                <a:latin typeface="Calibri"/>
                <a:cs typeface="Calibri"/>
              </a:rPr>
              <a:t>o</a:t>
            </a:r>
            <a:r>
              <a:rPr sz="3000" spc="-45" baseline="3640" dirty="0">
                <a:latin typeface="Calibri"/>
                <a:cs typeface="Calibri"/>
              </a:rPr>
              <a:t>g</a:t>
            </a:r>
            <a:r>
              <a:rPr sz="3000" baseline="3640" dirty="0">
                <a:latin typeface="Calibri"/>
                <a:cs typeface="Calibri"/>
              </a:rPr>
              <a:t>i</a:t>
            </a:r>
            <a:r>
              <a:rPr sz="3000" spc="-112" baseline="3640" dirty="0">
                <a:latin typeface="Calibri"/>
                <a:cs typeface="Calibri"/>
              </a:rPr>
              <a:t> </a:t>
            </a:r>
            <a:r>
              <a:rPr sz="3000" spc="45" baseline="3640" dirty="0">
                <a:latin typeface="Calibri"/>
                <a:cs typeface="Calibri"/>
              </a:rPr>
              <a:t>d</a:t>
            </a:r>
            <a:r>
              <a:rPr sz="3000" spc="39" baseline="3640" dirty="0">
                <a:latin typeface="Calibri"/>
                <a:cs typeface="Calibri"/>
              </a:rPr>
              <a:t>a</a:t>
            </a:r>
            <a:r>
              <a:rPr sz="3000" baseline="3640" dirty="0">
                <a:latin typeface="Calibri"/>
                <a:cs typeface="Calibri"/>
              </a:rPr>
              <a:t>n</a:t>
            </a:r>
            <a:r>
              <a:rPr sz="3000" spc="-105" baseline="3640" dirty="0">
                <a:latin typeface="Calibri"/>
                <a:cs typeface="Calibri"/>
              </a:rPr>
              <a:t> </a:t>
            </a:r>
            <a:r>
              <a:rPr sz="3000" baseline="3640" dirty="0">
                <a:latin typeface="Calibri"/>
                <a:cs typeface="Calibri"/>
              </a:rPr>
              <a:t>me</a:t>
            </a:r>
            <a:r>
              <a:rPr sz="3000" spc="33" baseline="3640" dirty="0">
                <a:latin typeface="Calibri"/>
                <a:cs typeface="Calibri"/>
              </a:rPr>
              <a:t>t</a:t>
            </a:r>
            <a:r>
              <a:rPr sz="3000" spc="39" baseline="3640" dirty="0">
                <a:latin typeface="Calibri"/>
                <a:cs typeface="Calibri"/>
              </a:rPr>
              <a:t>o</a:t>
            </a:r>
            <a:r>
              <a:rPr sz="3000" spc="45" baseline="3640" dirty="0">
                <a:latin typeface="Calibri"/>
                <a:cs typeface="Calibri"/>
              </a:rPr>
              <a:t>d</a:t>
            </a:r>
            <a:r>
              <a:rPr sz="3000" baseline="3640" dirty="0">
                <a:latin typeface="Calibri"/>
                <a:cs typeface="Calibri"/>
              </a:rPr>
              <a:t>e</a:t>
            </a:r>
            <a:r>
              <a:rPr sz="3000" spc="-145" baseline="3640" dirty="0">
                <a:latin typeface="Calibri"/>
                <a:cs typeface="Calibri"/>
              </a:rPr>
              <a:t> </a:t>
            </a:r>
            <a:r>
              <a:rPr sz="3000" spc="45" baseline="3640" dirty="0">
                <a:latin typeface="Calibri"/>
                <a:cs typeface="Calibri"/>
              </a:rPr>
              <a:t>b</a:t>
            </a:r>
            <a:r>
              <a:rPr sz="3000" spc="39" baseline="3640" dirty="0">
                <a:latin typeface="Calibri"/>
                <a:cs typeface="Calibri"/>
              </a:rPr>
              <a:t>a</a:t>
            </a:r>
            <a:r>
              <a:rPr sz="3000" baseline="3640" dirty="0">
                <a:latin typeface="Calibri"/>
                <a:cs typeface="Calibri"/>
              </a:rPr>
              <a:t>ru</a:t>
            </a:r>
            <a:r>
              <a:rPr sz="3000" spc="-105" baseline="3640" dirty="0">
                <a:latin typeface="Calibri"/>
                <a:cs typeface="Calibri"/>
              </a:rPr>
              <a:t> </a:t>
            </a:r>
            <a:r>
              <a:rPr sz="3000" spc="39" baseline="3640" dirty="0">
                <a:latin typeface="Calibri"/>
                <a:cs typeface="Calibri"/>
              </a:rPr>
              <a:t>i</a:t>
            </a:r>
            <a:r>
              <a:rPr sz="3000" spc="45" baseline="3640" dirty="0">
                <a:latin typeface="Calibri"/>
                <a:cs typeface="Calibri"/>
              </a:rPr>
              <a:t>n</a:t>
            </a:r>
            <a:r>
              <a:rPr sz="3000" baseline="3640" dirty="0">
                <a:latin typeface="Calibri"/>
                <a:cs typeface="Calibri"/>
              </a:rPr>
              <a:t>i</a:t>
            </a:r>
            <a:r>
              <a:rPr sz="3000" spc="-112" baseline="3640" dirty="0">
                <a:latin typeface="Calibri"/>
                <a:cs typeface="Calibri"/>
              </a:rPr>
              <a:t> </a:t>
            </a:r>
            <a:r>
              <a:rPr sz="3000" spc="45" baseline="3640" dirty="0">
                <a:latin typeface="Calibri"/>
                <a:cs typeface="Calibri"/>
              </a:rPr>
              <a:t>b</a:t>
            </a:r>
            <a:r>
              <a:rPr sz="3000" baseline="3640" dirty="0">
                <a:latin typeface="Calibri"/>
                <a:cs typeface="Calibri"/>
              </a:rPr>
              <a:t>er</a:t>
            </a:r>
            <a:r>
              <a:rPr sz="3000" spc="52" baseline="3640" dirty="0">
                <a:latin typeface="Calibri"/>
                <a:cs typeface="Calibri"/>
              </a:rPr>
              <a:t>d</a:t>
            </a:r>
            <a:r>
              <a:rPr sz="3000" spc="39" baseline="3640" dirty="0">
                <a:latin typeface="Calibri"/>
                <a:cs typeface="Calibri"/>
              </a:rPr>
              <a:t>a</a:t>
            </a:r>
            <a:r>
              <a:rPr sz="3000" baseline="3640" dirty="0">
                <a:latin typeface="Calibri"/>
                <a:cs typeface="Calibri"/>
              </a:rPr>
              <a:t>m</a:t>
            </a:r>
            <a:r>
              <a:rPr sz="3000" spc="45" baseline="3640" dirty="0">
                <a:latin typeface="Calibri"/>
                <a:cs typeface="Calibri"/>
              </a:rPr>
              <a:t>p</a:t>
            </a:r>
            <a:r>
              <a:rPr sz="3000" spc="-59" baseline="3640" dirty="0">
                <a:latin typeface="Calibri"/>
                <a:cs typeface="Calibri"/>
              </a:rPr>
              <a:t>a</a:t>
            </a:r>
            <a:r>
              <a:rPr sz="3000" baseline="3640" dirty="0">
                <a:latin typeface="Calibri"/>
                <a:cs typeface="Calibri"/>
              </a:rPr>
              <a:t>k</a:t>
            </a:r>
            <a:r>
              <a:rPr sz="3000" spc="-159" baseline="3640" dirty="0">
                <a:latin typeface="Calibri"/>
                <a:cs typeface="Calibri"/>
              </a:rPr>
              <a:t> </a:t>
            </a:r>
            <a:r>
              <a:rPr sz="3000" spc="45" baseline="3640" dirty="0">
                <a:latin typeface="Calibri"/>
                <a:cs typeface="Calibri"/>
              </a:rPr>
              <a:t>p</a:t>
            </a:r>
            <a:r>
              <a:rPr sz="3000" spc="39" baseline="3640" dirty="0">
                <a:latin typeface="Calibri"/>
                <a:cs typeface="Calibri"/>
              </a:rPr>
              <a:t>a</a:t>
            </a:r>
            <a:r>
              <a:rPr sz="3000" spc="45" baseline="3640" dirty="0">
                <a:latin typeface="Calibri"/>
                <a:cs typeface="Calibri"/>
              </a:rPr>
              <a:t>d</a:t>
            </a:r>
            <a:r>
              <a:rPr sz="3000" baseline="3640" dirty="0">
                <a:latin typeface="Calibri"/>
                <a:cs typeface="Calibri"/>
              </a:rPr>
              <a:t>a</a:t>
            </a:r>
            <a:r>
              <a:rPr sz="3000" spc="-112" baseline="3640" dirty="0">
                <a:latin typeface="Calibri"/>
                <a:cs typeface="Calibri"/>
              </a:rPr>
              <a:t> </a:t>
            </a:r>
            <a:r>
              <a:rPr sz="3000" baseline="3640" dirty="0">
                <a:latin typeface="Calibri"/>
                <a:cs typeface="Calibri"/>
              </a:rPr>
              <a:t>m</a:t>
            </a:r>
            <a:r>
              <a:rPr sz="3000" spc="45" baseline="3640" dirty="0">
                <a:latin typeface="Calibri"/>
                <a:cs typeface="Calibri"/>
              </a:rPr>
              <a:t>u</a:t>
            </a:r>
            <a:r>
              <a:rPr sz="3000" spc="25" baseline="3640" dirty="0">
                <a:latin typeface="Calibri"/>
                <a:cs typeface="Calibri"/>
              </a:rPr>
              <a:t>t</a:t>
            </a:r>
            <a:r>
              <a:rPr sz="3000" baseline="3640" dirty="0">
                <a:latin typeface="Calibri"/>
                <a:cs typeface="Calibri"/>
              </a:rPr>
              <a:t>u</a:t>
            </a:r>
            <a:endParaRPr sz="2000">
              <a:latin typeface="Calibri"/>
              <a:cs typeface="Calibri"/>
            </a:endParaRPr>
          </a:p>
          <a:p>
            <a:pPr marL="16933" marR="38162">
              <a:lnSpc>
                <a:spcPts val="2407"/>
              </a:lnSpc>
              <a:spcBef>
                <a:spcPts val="11"/>
              </a:spcBef>
            </a:pPr>
            <a:r>
              <a:rPr sz="3000" spc="45" baseline="1820" dirty="0">
                <a:latin typeface="Calibri"/>
                <a:cs typeface="Calibri"/>
              </a:rPr>
              <a:t>p</a:t>
            </a:r>
            <a:r>
              <a:rPr sz="3000" baseline="1820" dirty="0">
                <a:latin typeface="Calibri"/>
                <a:cs typeface="Calibri"/>
              </a:rPr>
              <a:t>em</a:t>
            </a:r>
            <a:r>
              <a:rPr sz="3000" spc="52" baseline="1820" dirty="0">
                <a:latin typeface="Calibri"/>
                <a:cs typeface="Calibri"/>
              </a:rPr>
              <a:t>b</a:t>
            </a:r>
            <a:r>
              <a:rPr sz="3000" baseline="1820" dirty="0">
                <a:latin typeface="Calibri"/>
                <a:cs typeface="Calibri"/>
              </a:rPr>
              <a:t>e</a:t>
            </a:r>
            <a:r>
              <a:rPr sz="3000" spc="39" baseline="1820" dirty="0">
                <a:latin typeface="Calibri"/>
                <a:cs typeface="Calibri"/>
              </a:rPr>
              <a:t>la</a:t>
            </a:r>
            <a:r>
              <a:rPr sz="3000" spc="19" baseline="1820" dirty="0">
                <a:latin typeface="Calibri"/>
                <a:cs typeface="Calibri"/>
              </a:rPr>
              <a:t>j</a:t>
            </a:r>
            <a:r>
              <a:rPr sz="3000" spc="39" baseline="1820" dirty="0">
                <a:latin typeface="Calibri"/>
                <a:cs typeface="Calibri"/>
              </a:rPr>
              <a:t>a</a:t>
            </a:r>
            <a:r>
              <a:rPr sz="3000" baseline="1820" dirty="0">
                <a:latin typeface="Calibri"/>
                <a:cs typeface="Calibri"/>
              </a:rPr>
              <a:t>r</a:t>
            </a:r>
            <a:r>
              <a:rPr sz="3000" spc="39" baseline="1820" dirty="0">
                <a:latin typeface="Calibri"/>
                <a:cs typeface="Calibri"/>
              </a:rPr>
              <a:t>a</a:t>
            </a:r>
            <a:r>
              <a:rPr sz="3000" baseline="1820" dirty="0">
                <a:latin typeface="Calibri"/>
                <a:cs typeface="Calibri"/>
              </a:rPr>
              <a:t>n</a:t>
            </a:r>
            <a:r>
              <a:rPr sz="3000" spc="-205" baseline="1820" dirty="0">
                <a:latin typeface="Calibri"/>
                <a:cs typeface="Calibri"/>
              </a:rPr>
              <a:t> </a:t>
            </a:r>
            <a:r>
              <a:rPr sz="3000" baseline="1820" dirty="0">
                <a:latin typeface="Calibri"/>
                <a:cs typeface="Calibri"/>
              </a:rPr>
              <a:t>m</a:t>
            </a:r>
            <a:r>
              <a:rPr sz="3000" spc="39" baseline="1820" dirty="0">
                <a:latin typeface="Calibri"/>
                <a:cs typeface="Calibri"/>
              </a:rPr>
              <a:t>a</a:t>
            </a:r>
            <a:r>
              <a:rPr sz="3000" spc="12" baseline="1820" dirty="0">
                <a:latin typeface="Calibri"/>
                <a:cs typeface="Calibri"/>
              </a:rPr>
              <a:t>s</a:t>
            </a:r>
            <a:r>
              <a:rPr sz="3000" spc="39" baseline="1820" dirty="0">
                <a:latin typeface="Calibri"/>
                <a:cs typeface="Calibri"/>
              </a:rPr>
              <a:t>i</a:t>
            </a:r>
            <a:r>
              <a:rPr sz="3000" baseline="1820" dirty="0">
                <a:latin typeface="Calibri"/>
                <a:cs typeface="Calibri"/>
              </a:rPr>
              <a:t>h</a:t>
            </a:r>
            <a:r>
              <a:rPr sz="3000" spc="-105" baseline="1820" dirty="0">
                <a:latin typeface="Calibri"/>
                <a:cs typeface="Calibri"/>
              </a:rPr>
              <a:t> </a:t>
            </a:r>
            <a:r>
              <a:rPr sz="3000" spc="45" baseline="1820" dirty="0">
                <a:latin typeface="Calibri"/>
                <a:cs typeface="Calibri"/>
              </a:rPr>
              <a:t>h</a:t>
            </a:r>
            <a:r>
              <a:rPr sz="3000" spc="39" baseline="1820" dirty="0">
                <a:latin typeface="Calibri"/>
                <a:cs typeface="Calibri"/>
              </a:rPr>
              <a:t>a</a:t>
            </a:r>
            <a:r>
              <a:rPr sz="3000" baseline="1820" dirty="0">
                <a:latin typeface="Calibri"/>
                <a:cs typeface="Calibri"/>
              </a:rPr>
              <a:t>r</a:t>
            </a:r>
            <a:r>
              <a:rPr sz="3000" spc="45" baseline="1820" dirty="0">
                <a:latin typeface="Calibri"/>
                <a:cs typeface="Calibri"/>
              </a:rPr>
              <a:t>u</a:t>
            </a:r>
            <a:r>
              <a:rPr sz="3000" baseline="1820" dirty="0">
                <a:latin typeface="Calibri"/>
                <a:cs typeface="Calibri"/>
              </a:rPr>
              <a:t>s</a:t>
            </a:r>
            <a:r>
              <a:rPr sz="3000" spc="-139" baseline="1820" dirty="0">
                <a:latin typeface="Calibri"/>
                <a:cs typeface="Calibri"/>
              </a:rPr>
              <a:t> </a:t>
            </a:r>
            <a:r>
              <a:rPr sz="3000" spc="45" baseline="1820" dirty="0">
                <a:latin typeface="Calibri"/>
                <a:cs typeface="Calibri"/>
              </a:rPr>
              <a:t>d</a:t>
            </a:r>
            <a:r>
              <a:rPr sz="3000" spc="39" baseline="1820" dirty="0">
                <a:latin typeface="Calibri"/>
                <a:cs typeface="Calibri"/>
              </a:rPr>
              <a:t>i</a:t>
            </a:r>
            <a:r>
              <a:rPr sz="3000" spc="-12" baseline="1820" dirty="0">
                <a:latin typeface="Calibri"/>
                <a:cs typeface="Calibri"/>
              </a:rPr>
              <a:t>k</a:t>
            </a:r>
            <a:r>
              <a:rPr sz="3000" spc="39" baseline="1820" dirty="0">
                <a:latin typeface="Calibri"/>
                <a:cs typeface="Calibri"/>
              </a:rPr>
              <a:t>a</a:t>
            </a:r>
            <a:r>
              <a:rPr sz="3000" spc="19" baseline="1820" dirty="0">
                <a:latin typeface="Calibri"/>
                <a:cs typeface="Calibri"/>
              </a:rPr>
              <a:t>j</a:t>
            </a:r>
            <a:r>
              <a:rPr sz="3000" baseline="1820" dirty="0">
                <a:latin typeface="Calibri"/>
                <a:cs typeface="Calibri"/>
              </a:rPr>
              <a:t>i</a:t>
            </a:r>
            <a:endParaRPr sz="2000">
              <a:latin typeface="Calibri"/>
              <a:cs typeface="Calibri"/>
            </a:endParaRPr>
          </a:p>
        </p:txBody>
      </p:sp>
      <p:sp>
        <p:nvSpPr>
          <p:cNvPr id="7" name="object 7"/>
          <p:cNvSpPr txBox="1"/>
          <p:nvPr/>
        </p:nvSpPr>
        <p:spPr>
          <a:xfrm>
            <a:off x="1095163" y="2284835"/>
            <a:ext cx="200980" cy="593936"/>
          </a:xfrm>
          <a:prstGeom prst="rect">
            <a:avLst/>
          </a:prstGeom>
        </p:spPr>
        <p:txBody>
          <a:bodyPr wrap="square" lIns="0" tIns="0" rIns="0" bIns="0" rtlCol="0">
            <a:noAutofit/>
          </a:bodyPr>
          <a:lstStyle/>
          <a:p>
            <a:pPr marL="16933">
              <a:lnSpc>
                <a:spcPts val="2173"/>
              </a:lnSpc>
              <a:spcBef>
                <a:spcPts val="108"/>
              </a:spcBef>
            </a:pPr>
            <a:r>
              <a:rPr sz="3000" b="1" baseline="3640" dirty="0">
                <a:solidFill>
                  <a:srgbClr val="585858"/>
                </a:solidFill>
                <a:latin typeface="Calibri"/>
                <a:cs typeface="Calibri"/>
              </a:rPr>
              <a:t>0</a:t>
            </a:r>
            <a:endParaRPr sz="2000">
              <a:latin typeface="Calibri"/>
              <a:cs typeface="Calibri"/>
            </a:endParaRPr>
          </a:p>
          <a:p>
            <a:pPr marL="16933">
              <a:lnSpc>
                <a:spcPts val="2407"/>
              </a:lnSpc>
              <a:spcBef>
                <a:spcPts val="11"/>
              </a:spcBef>
            </a:pPr>
            <a:r>
              <a:rPr sz="3000" b="1" baseline="1820" dirty="0">
                <a:solidFill>
                  <a:srgbClr val="585858"/>
                </a:solidFill>
                <a:latin typeface="Calibri"/>
                <a:cs typeface="Calibri"/>
              </a:rPr>
              <a:t>2</a:t>
            </a:r>
            <a:endParaRPr sz="2000">
              <a:latin typeface="Calibri"/>
              <a:cs typeface="Calibri"/>
            </a:endParaRPr>
          </a:p>
        </p:txBody>
      </p:sp>
      <p:sp>
        <p:nvSpPr>
          <p:cNvPr id="6" name="object 6"/>
          <p:cNvSpPr txBox="1"/>
          <p:nvPr/>
        </p:nvSpPr>
        <p:spPr>
          <a:xfrm>
            <a:off x="1900428" y="3170449"/>
            <a:ext cx="9406496" cy="2120476"/>
          </a:xfrm>
          <a:prstGeom prst="rect">
            <a:avLst/>
          </a:prstGeom>
        </p:spPr>
        <p:txBody>
          <a:bodyPr wrap="square" lIns="0" tIns="0" rIns="0" bIns="0" rtlCol="0">
            <a:noAutofit/>
          </a:bodyPr>
          <a:lstStyle/>
          <a:p>
            <a:pPr marL="16933" marR="29574">
              <a:lnSpc>
                <a:spcPts val="2173"/>
              </a:lnSpc>
              <a:spcBef>
                <a:spcPts val="108"/>
              </a:spcBef>
            </a:pPr>
            <a:r>
              <a:rPr sz="3000" spc="-33" baseline="3640" dirty="0">
                <a:latin typeface="Calibri"/>
                <a:cs typeface="Calibri"/>
              </a:rPr>
              <a:t>P</a:t>
            </a:r>
            <a:r>
              <a:rPr sz="3000" baseline="3640" dirty="0">
                <a:latin typeface="Calibri"/>
                <a:cs typeface="Calibri"/>
              </a:rPr>
              <a:t>e</a:t>
            </a:r>
            <a:r>
              <a:rPr sz="3000" spc="45" baseline="3640" dirty="0">
                <a:latin typeface="Calibri"/>
                <a:cs typeface="Calibri"/>
              </a:rPr>
              <a:t>nd</a:t>
            </a:r>
            <a:r>
              <a:rPr sz="3000" baseline="3640" dirty="0">
                <a:latin typeface="Calibri"/>
                <a:cs typeface="Calibri"/>
              </a:rPr>
              <a:t>e</a:t>
            </a:r>
            <a:r>
              <a:rPr sz="3000" spc="-5" baseline="3640" dirty="0">
                <a:latin typeface="Calibri"/>
                <a:cs typeface="Calibri"/>
              </a:rPr>
              <a:t>k</a:t>
            </a:r>
            <a:r>
              <a:rPr sz="3000" spc="39" baseline="3640" dirty="0">
                <a:latin typeface="Calibri"/>
                <a:cs typeface="Calibri"/>
              </a:rPr>
              <a:t>a</a:t>
            </a:r>
            <a:r>
              <a:rPr sz="3000" spc="25" baseline="3640" dirty="0">
                <a:latin typeface="Calibri"/>
                <a:cs typeface="Calibri"/>
              </a:rPr>
              <a:t>t</a:t>
            </a:r>
            <a:r>
              <a:rPr sz="3000" spc="39" baseline="3640" dirty="0">
                <a:latin typeface="Calibri"/>
                <a:cs typeface="Calibri"/>
              </a:rPr>
              <a:t>a</a:t>
            </a:r>
            <a:r>
              <a:rPr sz="3000" baseline="3640" dirty="0">
                <a:latin typeface="Calibri"/>
                <a:cs typeface="Calibri"/>
              </a:rPr>
              <a:t>n</a:t>
            </a:r>
            <a:r>
              <a:rPr sz="3000" spc="-205" baseline="3640" dirty="0">
                <a:latin typeface="Calibri"/>
                <a:cs typeface="Calibri"/>
              </a:rPr>
              <a:t> </a:t>
            </a:r>
            <a:r>
              <a:rPr sz="3000" spc="45" baseline="3640" dirty="0">
                <a:latin typeface="Calibri"/>
                <a:cs typeface="Calibri"/>
              </a:rPr>
              <a:t>p</a:t>
            </a:r>
            <a:r>
              <a:rPr sz="3000" baseline="3640" dirty="0">
                <a:latin typeface="Calibri"/>
                <a:cs typeface="Calibri"/>
              </a:rPr>
              <a:t>e</a:t>
            </a:r>
            <a:r>
              <a:rPr sz="3000" spc="45" baseline="3640" dirty="0">
                <a:latin typeface="Calibri"/>
                <a:cs typeface="Calibri"/>
              </a:rPr>
              <a:t>n</a:t>
            </a:r>
            <a:r>
              <a:rPr sz="3000" spc="-45" baseline="3640" dirty="0">
                <a:latin typeface="Calibri"/>
                <a:cs typeface="Calibri"/>
              </a:rPr>
              <a:t>g</a:t>
            </a:r>
            <a:r>
              <a:rPr sz="3000" baseline="3640" dirty="0">
                <a:latin typeface="Calibri"/>
                <a:cs typeface="Calibri"/>
              </a:rPr>
              <a:t>em</a:t>
            </a:r>
            <a:r>
              <a:rPr sz="3000" spc="52" baseline="3640" dirty="0">
                <a:latin typeface="Calibri"/>
                <a:cs typeface="Calibri"/>
              </a:rPr>
              <a:t>b</a:t>
            </a:r>
            <a:r>
              <a:rPr sz="3000" spc="39" baseline="3640" dirty="0">
                <a:latin typeface="Calibri"/>
                <a:cs typeface="Calibri"/>
              </a:rPr>
              <a:t>a</a:t>
            </a:r>
            <a:r>
              <a:rPr sz="3000" spc="45" baseline="3640" dirty="0">
                <a:latin typeface="Calibri"/>
                <a:cs typeface="Calibri"/>
              </a:rPr>
              <a:t>n</a:t>
            </a:r>
            <a:r>
              <a:rPr sz="3000" spc="-45" baseline="3640" dirty="0">
                <a:latin typeface="Calibri"/>
                <a:cs typeface="Calibri"/>
              </a:rPr>
              <a:t>g</a:t>
            </a:r>
            <a:r>
              <a:rPr sz="3000" spc="-59" baseline="3640" dirty="0">
                <a:latin typeface="Calibri"/>
                <a:cs typeface="Calibri"/>
              </a:rPr>
              <a:t>a</a:t>
            </a:r>
            <a:r>
              <a:rPr sz="3000" baseline="3640" dirty="0">
                <a:latin typeface="Calibri"/>
                <a:cs typeface="Calibri"/>
              </a:rPr>
              <a:t>n</a:t>
            </a:r>
            <a:r>
              <a:rPr sz="3000" spc="-105" baseline="3640" dirty="0">
                <a:latin typeface="Calibri"/>
                <a:cs typeface="Calibri"/>
              </a:rPr>
              <a:t> </a:t>
            </a:r>
            <a:r>
              <a:rPr sz="3000" spc="-112" baseline="3640" dirty="0">
                <a:latin typeface="Calibri"/>
                <a:cs typeface="Calibri"/>
              </a:rPr>
              <a:t>k</a:t>
            </a:r>
            <a:r>
              <a:rPr sz="3000" spc="39" baseline="3640" dirty="0">
                <a:latin typeface="Calibri"/>
                <a:cs typeface="Calibri"/>
              </a:rPr>
              <a:t>o</a:t>
            </a:r>
            <a:r>
              <a:rPr sz="3000" spc="45" baseline="3640" dirty="0">
                <a:latin typeface="Calibri"/>
                <a:cs typeface="Calibri"/>
              </a:rPr>
              <a:t>n</a:t>
            </a:r>
            <a:r>
              <a:rPr sz="3000" spc="25" baseline="3640" dirty="0">
                <a:latin typeface="Calibri"/>
                <a:cs typeface="Calibri"/>
              </a:rPr>
              <a:t>t</a:t>
            </a:r>
            <a:r>
              <a:rPr sz="3000" baseline="3640" dirty="0">
                <a:latin typeface="Calibri"/>
                <a:cs typeface="Calibri"/>
              </a:rPr>
              <a:t>en</a:t>
            </a:r>
            <a:r>
              <a:rPr sz="3000" spc="-200" baseline="3640" dirty="0">
                <a:latin typeface="Calibri"/>
                <a:cs typeface="Calibri"/>
              </a:rPr>
              <a:t> </a:t>
            </a:r>
            <a:r>
              <a:rPr sz="3000" spc="45" baseline="3640" dirty="0">
                <a:latin typeface="Calibri"/>
                <a:cs typeface="Calibri"/>
              </a:rPr>
              <a:t>d</a:t>
            </a:r>
            <a:r>
              <a:rPr sz="3000" spc="39" baseline="3640" dirty="0">
                <a:latin typeface="Calibri"/>
                <a:cs typeface="Calibri"/>
              </a:rPr>
              <a:t>a</a:t>
            </a:r>
            <a:r>
              <a:rPr sz="3000" baseline="3640" dirty="0">
                <a:latin typeface="Calibri"/>
                <a:cs typeface="Calibri"/>
              </a:rPr>
              <a:t>n</a:t>
            </a:r>
            <a:r>
              <a:rPr sz="3000" spc="-105" baseline="3640" dirty="0">
                <a:latin typeface="Calibri"/>
                <a:cs typeface="Calibri"/>
              </a:rPr>
              <a:t> </a:t>
            </a:r>
            <a:r>
              <a:rPr sz="3000" spc="12" baseline="3640" dirty="0">
                <a:latin typeface="Calibri"/>
                <a:cs typeface="Calibri"/>
              </a:rPr>
              <a:t>s</a:t>
            </a:r>
            <a:r>
              <a:rPr sz="3000" spc="39" baseline="3640" dirty="0">
                <a:latin typeface="Calibri"/>
                <a:cs typeface="Calibri"/>
              </a:rPr>
              <a:t>i</a:t>
            </a:r>
            <a:r>
              <a:rPr sz="3000" spc="12" baseline="3640" dirty="0">
                <a:latin typeface="Calibri"/>
                <a:cs typeface="Calibri"/>
              </a:rPr>
              <a:t>s</a:t>
            </a:r>
            <a:r>
              <a:rPr sz="3000" spc="25" baseline="3640" dirty="0">
                <a:latin typeface="Calibri"/>
                <a:cs typeface="Calibri"/>
              </a:rPr>
              <a:t>t</a:t>
            </a:r>
            <a:r>
              <a:rPr sz="3000" baseline="3640" dirty="0">
                <a:latin typeface="Calibri"/>
                <a:cs typeface="Calibri"/>
              </a:rPr>
              <a:t>em</a:t>
            </a:r>
            <a:r>
              <a:rPr sz="3000" spc="-145" baseline="3640" dirty="0">
                <a:latin typeface="Calibri"/>
                <a:cs typeface="Calibri"/>
              </a:rPr>
              <a:t> </a:t>
            </a:r>
            <a:r>
              <a:rPr sz="3000" spc="45" baseline="3640" dirty="0">
                <a:latin typeface="Calibri"/>
                <a:cs typeface="Calibri"/>
              </a:rPr>
              <a:t>p</a:t>
            </a:r>
            <a:r>
              <a:rPr sz="3000" baseline="3640" dirty="0">
                <a:latin typeface="Calibri"/>
                <a:cs typeface="Calibri"/>
              </a:rPr>
              <a:t>em</a:t>
            </a:r>
            <a:r>
              <a:rPr sz="3000" spc="52" baseline="3640" dirty="0">
                <a:latin typeface="Calibri"/>
                <a:cs typeface="Calibri"/>
              </a:rPr>
              <a:t>b</a:t>
            </a:r>
            <a:r>
              <a:rPr sz="3000" baseline="3640" dirty="0">
                <a:latin typeface="Calibri"/>
                <a:cs typeface="Calibri"/>
              </a:rPr>
              <a:t>e</a:t>
            </a:r>
            <a:r>
              <a:rPr sz="3000" spc="39" baseline="3640" dirty="0">
                <a:latin typeface="Calibri"/>
                <a:cs typeface="Calibri"/>
              </a:rPr>
              <a:t>la</a:t>
            </a:r>
            <a:r>
              <a:rPr sz="3000" spc="19" baseline="3640" dirty="0">
                <a:latin typeface="Calibri"/>
                <a:cs typeface="Calibri"/>
              </a:rPr>
              <a:t>j</a:t>
            </a:r>
            <a:r>
              <a:rPr sz="3000" spc="-59" baseline="3640" dirty="0">
                <a:latin typeface="Calibri"/>
                <a:cs typeface="Calibri"/>
              </a:rPr>
              <a:t>a</a:t>
            </a:r>
            <a:r>
              <a:rPr sz="3000" baseline="3640" dirty="0">
                <a:latin typeface="Calibri"/>
                <a:cs typeface="Calibri"/>
              </a:rPr>
              <a:t>r</a:t>
            </a:r>
            <a:r>
              <a:rPr sz="3000" spc="39" baseline="3640" dirty="0">
                <a:latin typeface="Calibri"/>
                <a:cs typeface="Calibri"/>
              </a:rPr>
              <a:t>a</a:t>
            </a:r>
            <a:r>
              <a:rPr sz="3000" baseline="3640" dirty="0">
                <a:latin typeface="Calibri"/>
                <a:cs typeface="Calibri"/>
              </a:rPr>
              <a:t>n</a:t>
            </a:r>
            <a:r>
              <a:rPr sz="3000" spc="-205" baseline="3640" dirty="0">
                <a:latin typeface="Calibri"/>
                <a:cs typeface="Calibri"/>
              </a:rPr>
              <a:t> </a:t>
            </a:r>
            <a:r>
              <a:rPr sz="3000" spc="45" baseline="3640" dirty="0">
                <a:latin typeface="Calibri"/>
                <a:cs typeface="Calibri"/>
              </a:rPr>
              <a:t>d</a:t>
            </a:r>
            <a:r>
              <a:rPr sz="3000" spc="39" baseline="3640" dirty="0">
                <a:latin typeface="Calibri"/>
                <a:cs typeface="Calibri"/>
              </a:rPr>
              <a:t>a</a:t>
            </a:r>
            <a:r>
              <a:rPr sz="3000" baseline="3640" dirty="0">
                <a:latin typeface="Calibri"/>
                <a:cs typeface="Calibri"/>
              </a:rPr>
              <a:t>r</a:t>
            </a:r>
            <a:r>
              <a:rPr sz="3000" spc="39" baseline="3640" dirty="0">
                <a:latin typeface="Calibri"/>
                <a:cs typeface="Calibri"/>
              </a:rPr>
              <a:t>i</a:t>
            </a:r>
            <a:r>
              <a:rPr sz="3000" spc="45" baseline="3640" dirty="0">
                <a:latin typeface="Calibri"/>
                <a:cs typeface="Calibri"/>
              </a:rPr>
              <a:t>n</a:t>
            </a:r>
            <a:r>
              <a:rPr sz="3000" baseline="3640" dirty="0">
                <a:latin typeface="Calibri"/>
                <a:cs typeface="Calibri"/>
              </a:rPr>
              <a:t>g</a:t>
            </a:r>
            <a:r>
              <a:rPr sz="3000" spc="-192" baseline="3640" dirty="0">
                <a:latin typeface="Calibri"/>
                <a:cs typeface="Calibri"/>
              </a:rPr>
              <a:t> </a:t>
            </a:r>
            <a:r>
              <a:rPr sz="3000" spc="-5" baseline="3640" dirty="0">
                <a:latin typeface="Calibri"/>
                <a:cs typeface="Calibri"/>
              </a:rPr>
              <a:t>y</a:t>
            </a:r>
            <a:r>
              <a:rPr sz="3000" spc="39" baseline="3640" dirty="0">
                <a:latin typeface="Calibri"/>
                <a:cs typeface="Calibri"/>
              </a:rPr>
              <a:t>a</a:t>
            </a:r>
            <a:r>
              <a:rPr sz="3000" spc="45" baseline="3640" dirty="0">
                <a:latin typeface="Calibri"/>
                <a:cs typeface="Calibri"/>
              </a:rPr>
              <a:t>n</a:t>
            </a:r>
            <a:r>
              <a:rPr sz="3000" baseline="3640" dirty="0">
                <a:latin typeface="Calibri"/>
                <a:cs typeface="Calibri"/>
              </a:rPr>
              <a:t>g</a:t>
            </a:r>
            <a:r>
              <a:rPr sz="3000" spc="-192" baseline="3640" dirty="0">
                <a:latin typeface="Calibri"/>
                <a:cs typeface="Calibri"/>
              </a:rPr>
              <a:t> </a:t>
            </a:r>
            <a:r>
              <a:rPr sz="3000" baseline="3640" dirty="0">
                <a:latin typeface="Calibri"/>
                <a:cs typeface="Calibri"/>
              </a:rPr>
              <a:t>m</a:t>
            </a:r>
            <a:r>
              <a:rPr sz="3000" spc="39" baseline="3640" dirty="0">
                <a:latin typeface="Calibri"/>
                <a:cs typeface="Calibri"/>
              </a:rPr>
              <a:t>a</a:t>
            </a:r>
            <a:r>
              <a:rPr sz="3000" spc="12" baseline="3640" dirty="0">
                <a:latin typeface="Calibri"/>
                <a:cs typeface="Calibri"/>
              </a:rPr>
              <a:t>s</a:t>
            </a:r>
            <a:r>
              <a:rPr sz="3000" spc="39" baseline="3640" dirty="0">
                <a:latin typeface="Calibri"/>
                <a:cs typeface="Calibri"/>
              </a:rPr>
              <a:t>i</a:t>
            </a:r>
            <a:r>
              <a:rPr sz="3000" baseline="3640" dirty="0">
                <a:latin typeface="Calibri"/>
                <a:cs typeface="Calibri"/>
              </a:rPr>
              <a:t>h</a:t>
            </a:r>
            <a:r>
              <a:rPr sz="3000" spc="-105" baseline="3640" dirty="0">
                <a:latin typeface="Calibri"/>
                <a:cs typeface="Calibri"/>
              </a:rPr>
              <a:t> </a:t>
            </a:r>
            <a:r>
              <a:rPr sz="3000" spc="25" baseline="3640" dirty="0">
                <a:latin typeface="Calibri"/>
                <a:cs typeface="Calibri"/>
              </a:rPr>
              <a:t>t</a:t>
            </a:r>
            <a:r>
              <a:rPr sz="3000" baseline="3640" dirty="0">
                <a:latin typeface="Calibri"/>
                <a:cs typeface="Calibri"/>
              </a:rPr>
              <a:t>er</a:t>
            </a:r>
            <a:r>
              <a:rPr sz="3000" spc="52" baseline="3640" dirty="0">
                <a:latin typeface="Calibri"/>
                <a:cs typeface="Calibri"/>
              </a:rPr>
              <a:t>p</a:t>
            </a:r>
            <a:r>
              <a:rPr sz="3000" spc="39" baseline="3640" dirty="0">
                <a:latin typeface="Calibri"/>
                <a:cs typeface="Calibri"/>
              </a:rPr>
              <a:t>i</a:t>
            </a:r>
            <a:r>
              <a:rPr sz="3000" spc="12" baseline="3640" dirty="0">
                <a:latin typeface="Calibri"/>
                <a:cs typeface="Calibri"/>
              </a:rPr>
              <a:t>s</a:t>
            </a:r>
            <a:r>
              <a:rPr sz="3000" spc="39" baseline="3640" dirty="0">
                <a:latin typeface="Calibri"/>
                <a:cs typeface="Calibri"/>
              </a:rPr>
              <a:t>a</a:t>
            </a:r>
            <a:r>
              <a:rPr sz="3000" baseline="3640" dirty="0">
                <a:latin typeface="Calibri"/>
                <a:cs typeface="Calibri"/>
              </a:rPr>
              <a:t>h</a:t>
            </a:r>
            <a:r>
              <a:rPr sz="3000" spc="-252" baseline="3640" dirty="0">
                <a:latin typeface="Calibri"/>
                <a:cs typeface="Calibri"/>
              </a:rPr>
              <a:t> </a:t>
            </a:r>
            <a:r>
              <a:rPr sz="3000" baseline="3640" dirty="0">
                <a:latin typeface="Calibri"/>
                <a:cs typeface="Calibri"/>
              </a:rPr>
              <a:t>-</a:t>
            </a:r>
            <a:endParaRPr sz="2000">
              <a:latin typeface="Calibri"/>
              <a:cs typeface="Calibri"/>
            </a:endParaRPr>
          </a:p>
          <a:p>
            <a:pPr marL="16933" marR="29574">
              <a:lnSpc>
                <a:spcPts val="2407"/>
              </a:lnSpc>
              <a:spcBef>
                <a:spcPts val="11"/>
              </a:spcBef>
            </a:pPr>
            <a:r>
              <a:rPr sz="3000" spc="45" baseline="1820" dirty="0">
                <a:latin typeface="Calibri"/>
                <a:cs typeface="Calibri"/>
              </a:rPr>
              <a:t>p</a:t>
            </a:r>
            <a:r>
              <a:rPr sz="3000" spc="39" baseline="1820" dirty="0">
                <a:latin typeface="Calibri"/>
                <a:cs typeface="Calibri"/>
              </a:rPr>
              <a:t>i</a:t>
            </a:r>
            <a:r>
              <a:rPr sz="3000" spc="12" baseline="1820" dirty="0">
                <a:latin typeface="Calibri"/>
                <a:cs typeface="Calibri"/>
              </a:rPr>
              <a:t>s</a:t>
            </a:r>
            <a:r>
              <a:rPr sz="3000" spc="39" baseline="1820" dirty="0">
                <a:latin typeface="Calibri"/>
                <a:cs typeface="Calibri"/>
              </a:rPr>
              <a:t>a</a:t>
            </a:r>
            <a:r>
              <a:rPr sz="3000" baseline="1820" dirty="0">
                <a:latin typeface="Calibri"/>
                <a:cs typeface="Calibri"/>
              </a:rPr>
              <a:t>h</a:t>
            </a:r>
            <a:r>
              <a:rPr sz="3000" spc="-105" baseline="1820" dirty="0">
                <a:latin typeface="Calibri"/>
                <a:cs typeface="Calibri"/>
              </a:rPr>
              <a:t> </a:t>
            </a:r>
            <a:r>
              <a:rPr sz="3000" baseline="1820" dirty="0">
                <a:latin typeface="Calibri"/>
                <a:cs typeface="Calibri"/>
              </a:rPr>
              <a:t>me</a:t>
            </a:r>
            <a:r>
              <a:rPr sz="3000" spc="5" baseline="1820" dirty="0">
                <a:latin typeface="Calibri"/>
                <a:cs typeface="Calibri"/>
              </a:rPr>
              <a:t>m</a:t>
            </a:r>
            <a:r>
              <a:rPr sz="3000" spc="45" baseline="1820" dirty="0">
                <a:latin typeface="Calibri"/>
                <a:cs typeface="Calibri"/>
              </a:rPr>
              <a:t>bu</a:t>
            </a:r>
            <a:r>
              <a:rPr sz="3000" spc="39" baseline="1820" dirty="0">
                <a:latin typeface="Calibri"/>
                <a:cs typeface="Calibri"/>
              </a:rPr>
              <a:t>a</a:t>
            </a:r>
            <a:r>
              <a:rPr sz="3000" baseline="1820" dirty="0">
                <a:latin typeface="Calibri"/>
                <a:cs typeface="Calibri"/>
              </a:rPr>
              <a:t>t</a:t>
            </a:r>
            <a:r>
              <a:rPr sz="3000" spc="-125" baseline="1820" dirty="0">
                <a:latin typeface="Calibri"/>
                <a:cs typeface="Calibri"/>
              </a:rPr>
              <a:t> </a:t>
            </a:r>
            <a:r>
              <a:rPr sz="3000" spc="-112" baseline="1820" dirty="0">
                <a:latin typeface="Calibri"/>
                <a:cs typeface="Calibri"/>
              </a:rPr>
              <a:t>k</a:t>
            </a:r>
            <a:r>
              <a:rPr sz="3000" spc="39" baseline="1820" dirty="0">
                <a:latin typeface="Calibri"/>
                <a:cs typeface="Calibri"/>
              </a:rPr>
              <a:t>o</a:t>
            </a:r>
            <a:r>
              <a:rPr sz="3000" spc="45" baseline="1820" dirty="0">
                <a:latin typeface="Calibri"/>
                <a:cs typeface="Calibri"/>
              </a:rPr>
              <a:t>n</a:t>
            </a:r>
            <a:r>
              <a:rPr sz="3000" spc="25" baseline="1820" dirty="0">
                <a:latin typeface="Calibri"/>
                <a:cs typeface="Calibri"/>
              </a:rPr>
              <a:t>t</a:t>
            </a:r>
            <a:r>
              <a:rPr sz="3000" baseline="1820" dirty="0">
                <a:latin typeface="Calibri"/>
                <a:cs typeface="Calibri"/>
              </a:rPr>
              <a:t>en</a:t>
            </a:r>
            <a:r>
              <a:rPr sz="3000" spc="-100" baseline="1820" dirty="0">
                <a:latin typeface="Calibri"/>
                <a:cs typeface="Calibri"/>
              </a:rPr>
              <a:t> </a:t>
            </a:r>
            <a:r>
              <a:rPr sz="3000" spc="45" baseline="1820" dirty="0">
                <a:latin typeface="Calibri"/>
                <a:cs typeface="Calibri"/>
              </a:rPr>
              <a:t>p</a:t>
            </a:r>
            <a:r>
              <a:rPr sz="3000" baseline="1820" dirty="0">
                <a:latin typeface="Calibri"/>
                <a:cs typeface="Calibri"/>
              </a:rPr>
              <a:t>em</a:t>
            </a:r>
            <a:r>
              <a:rPr sz="3000" spc="52" baseline="1820" dirty="0">
                <a:latin typeface="Calibri"/>
                <a:cs typeface="Calibri"/>
              </a:rPr>
              <a:t>b</a:t>
            </a:r>
            <a:r>
              <a:rPr sz="3000" baseline="1820" dirty="0">
                <a:latin typeface="Calibri"/>
                <a:cs typeface="Calibri"/>
              </a:rPr>
              <a:t>e</a:t>
            </a:r>
            <a:r>
              <a:rPr sz="3000" spc="39" baseline="1820" dirty="0">
                <a:latin typeface="Calibri"/>
                <a:cs typeface="Calibri"/>
              </a:rPr>
              <a:t>la</a:t>
            </a:r>
            <a:r>
              <a:rPr sz="3000" spc="19" baseline="1820" dirty="0">
                <a:latin typeface="Calibri"/>
                <a:cs typeface="Calibri"/>
              </a:rPr>
              <a:t>j</a:t>
            </a:r>
            <a:r>
              <a:rPr sz="3000" spc="-59" baseline="1820" dirty="0">
                <a:latin typeface="Calibri"/>
                <a:cs typeface="Calibri"/>
              </a:rPr>
              <a:t>a</a:t>
            </a:r>
            <a:r>
              <a:rPr sz="3000" baseline="1820" dirty="0">
                <a:latin typeface="Calibri"/>
                <a:cs typeface="Calibri"/>
              </a:rPr>
              <a:t>r</a:t>
            </a:r>
            <a:r>
              <a:rPr sz="3000" spc="-59" baseline="1820" dirty="0">
                <a:latin typeface="Calibri"/>
                <a:cs typeface="Calibri"/>
              </a:rPr>
              <a:t>a</a:t>
            </a:r>
            <a:r>
              <a:rPr sz="3000" baseline="1820" dirty="0">
                <a:latin typeface="Calibri"/>
                <a:cs typeface="Calibri"/>
              </a:rPr>
              <a:t>n</a:t>
            </a:r>
            <a:r>
              <a:rPr sz="3000" spc="-105" baseline="1820" dirty="0">
                <a:latin typeface="Calibri"/>
                <a:cs typeface="Calibri"/>
              </a:rPr>
              <a:t> </a:t>
            </a:r>
            <a:r>
              <a:rPr sz="3000" spc="25" baseline="1820" dirty="0">
                <a:latin typeface="Calibri"/>
                <a:cs typeface="Calibri"/>
              </a:rPr>
              <a:t>t</a:t>
            </a:r>
            <a:r>
              <a:rPr sz="3000" spc="39" baseline="1820" dirty="0">
                <a:latin typeface="Calibri"/>
                <a:cs typeface="Calibri"/>
              </a:rPr>
              <a:t>i</a:t>
            </a:r>
            <a:r>
              <a:rPr sz="3000" spc="45" baseline="1820" dirty="0">
                <a:latin typeface="Calibri"/>
                <a:cs typeface="Calibri"/>
              </a:rPr>
              <a:t>d</a:t>
            </a:r>
            <a:r>
              <a:rPr sz="3000" spc="39" baseline="1820" dirty="0">
                <a:latin typeface="Calibri"/>
                <a:cs typeface="Calibri"/>
              </a:rPr>
              <a:t>a</a:t>
            </a:r>
            <a:r>
              <a:rPr sz="3000" baseline="1820" dirty="0">
                <a:latin typeface="Calibri"/>
                <a:cs typeface="Calibri"/>
              </a:rPr>
              <a:t>k</a:t>
            </a:r>
            <a:r>
              <a:rPr sz="3000" spc="-159" baseline="1820" dirty="0">
                <a:latin typeface="Calibri"/>
                <a:cs typeface="Calibri"/>
              </a:rPr>
              <a:t> </a:t>
            </a:r>
            <a:r>
              <a:rPr sz="3000" spc="39" baseline="1820" dirty="0">
                <a:latin typeface="Calibri"/>
                <a:cs typeface="Calibri"/>
              </a:rPr>
              <a:t>o</a:t>
            </a:r>
            <a:r>
              <a:rPr sz="3000" spc="45" baseline="1820" dirty="0">
                <a:latin typeface="Calibri"/>
                <a:cs typeface="Calibri"/>
              </a:rPr>
              <a:t>p</a:t>
            </a:r>
            <a:r>
              <a:rPr sz="3000" spc="25" baseline="1820" dirty="0">
                <a:latin typeface="Calibri"/>
                <a:cs typeface="Calibri"/>
              </a:rPr>
              <a:t>t</a:t>
            </a:r>
            <a:r>
              <a:rPr sz="3000" spc="39" baseline="1820" dirty="0">
                <a:latin typeface="Calibri"/>
                <a:cs typeface="Calibri"/>
              </a:rPr>
              <a:t>i</a:t>
            </a:r>
            <a:r>
              <a:rPr sz="3000" baseline="1820" dirty="0">
                <a:latin typeface="Calibri"/>
                <a:cs typeface="Calibri"/>
              </a:rPr>
              <a:t>m</a:t>
            </a:r>
            <a:r>
              <a:rPr sz="3000" spc="-52" baseline="1820" dirty="0">
                <a:latin typeface="Calibri"/>
                <a:cs typeface="Calibri"/>
              </a:rPr>
              <a:t>a</a:t>
            </a:r>
            <a:r>
              <a:rPr sz="3000" baseline="1820" dirty="0">
                <a:latin typeface="Calibri"/>
                <a:cs typeface="Calibri"/>
              </a:rPr>
              <a:t>l</a:t>
            </a:r>
            <a:r>
              <a:rPr sz="3000" spc="-112" baseline="1820" dirty="0">
                <a:latin typeface="Calibri"/>
                <a:cs typeface="Calibri"/>
              </a:rPr>
              <a:t> </a:t>
            </a:r>
            <a:r>
              <a:rPr sz="3000" spc="45" baseline="1820" dirty="0">
                <a:latin typeface="Calibri"/>
                <a:cs typeface="Calibri"/>
              </a:rPr>
              <a:t>d</a:t>
            </a:r>
            <a:r>
              <a:rPr sz="3000" spc="39" baseline="1820" dirty="0">
                <a:latin typeface="Calibri"/>
                <a:cs typeface="Calibri"/>
              </a:rPr>
              <a:t>a</a:t>
            </a:r>
            <a:r>
              <a:rPr sz="3000" baseline="1820" dirty="0">
                <a:latin typeface="Calibri"/>
                <a:cs typeface="Calibri"/>
              </a:rPr>
              <a:t>n</a:t>
            </a:r>
            <a:r>
              <a:rPr sz="3000" spc="-105" baseline="1820" dirty="0">
                <a:latin typeface="Calibri"/>
                <a:cs typeface="Calibri"/>
              </a:rPr>
              <a:t> </a:t>
            </a:r>
            <a:r>
              <a:rPr sz="3000" baseline="1820" dirty="0">
                <a:latin typeface="Calibri"/>
                <a:cs typeface="Calibri"/>
              </a:rPr>
              <a:t>m</a:t>
            </a:r>
            <a:r>
              <a:rPr sz="3000" spc="45" baseline="1820" dirty="0">
                <a:latin typeface="Calibri"/>
                <a:cs typeface="Calibri"/>
              </a:rPr>
              <a:t>u</a:t>
            </a:r>
            <a:r>
              <a:rPr sz="3000" spc="25" baseline="1820" dirty="0">
                <a:latin typeface="Calibri"/>
                <a:cs typeface="Calibri"/>
              </a:rPr>
              <a:t>t</a:t>
            </a:r>
            <a:r>
              <a:rPr sz="3000" baseline="1820" dirty="0">
                <a:latin typeface="Calibri"/>
                <a:cs typeface="Calibri"/>
              </a:rPr>
              <a:t>u</a:t>
            </a:r>
            <a:r>
              <a:rPr sz="3000" spc="-105" baseline="1820" dirty="0">
                <a:latin typeface="Calibri"/>
                <a:cs typeface="Calibri"/>
              </a:rPr>
              <a:t> </a:t>
            </a:r>
            <a:r>
              <a:rPr sz="3000" spc="45" baseline="1820" dirty="0">
                <a:latin typeface="Calibri"/>
                <a:cs typeface="Calibri"/>
              </a:rPr>
              <a:t>p</a:t>
            </a:r>
            <a:r>
              <a:rPr sz="3000" baseline="1820" dirty="0">
                <a:latin typeface="Calibri"/>
                <a:cs typeface="Calibri"/>
              </a:rPr>
              <a:t>em</a:t>
            </a:r>
            <a:r>
              <a:rPr sz="3000" spc="52" baseline="1820" dirty="0">
                <a:latin typeface="Calibri"/>
                <a:cs typeface="Calibri"/>
              </a:rPr>
              <a:t>b</a:t>
            </a:r>
            <a:r>
              <a:rPr sz="3000" baseline="1820" dirty="0">
                <a:latin typeface="Calibri"/>
                <a:cs typeface="Calibri"/>
              </a:rPr>
              <a:t>e</a:t>
            </a:r>
            <a:r>
              <a:rPr sz="3000" spc="39" baseline="1820" dirty="0">
                <a:latin typeface="Calibri"/>
                <a:cs typeface="Calibri"/>
              </a:rPr>
              <a:t>la</a:t>
            </a:r>
            <a:r>
              <a:rPr sz="3000" spc="-79" baseline="1820" dirty="0">
                <a:latin typeface="Calibri"/>
                <a:cs typeface="Calibri"/>
              </a:rPr>
              <a:t>j</a:t>
            </a:r>
            <a:r>
              <a:rPr sz="3000" spc="39" baseline="1820" dirty="0">
                <a:latin typeface="Calibri"/>
                <a:cs typeface="Calibri"/>
              </a:rPr>
              <a:t>a</a:t>
            </a:r>
            <a:r>
              <a:rPr sz="3000" spc="-100" baseline="1820" dirty="0">
                <a:latin typeface="Calibri"/>
                <a:cs typeface="Calibri"/>
              </a:rPr>
              <a:t>r</a:t>
            </a:r>
            <a:r>
              <a:rPr sz="3000" spc="39" baseline="1820" dirty="0">
                <a:latin typeface="Calibri"/>
                <a:cs typeface="Calibri"/>
              </a:rPr>
              <a:t>a</a:t>
            </a:r>
            <a:r>
              <a:rPr sz="3000" baseline="1820" dirty="0">
                <a:latin typeface="Calibri"/>
                <a:cs typeface="Calibri"/>
              </a:rPr>
              <a:t>n</a:t>
            </a:r>
            <a:r>
              <a:rPr sz="3000" spc="-205" baseline="1820" dirty="0">
                <a:latin typeface="Calibri"/>
                <a:cs typeface="Calibri"/>
              </a:rPr>
              <a:t> </a:t>
            </a:r>
            <a:r>
              <a:rPr sz="3000" spc="45" baseline="1820" dirty="0">
                <a:latin typeface="Calibri"/>
                <a:cs typeface="Calibri"/>
              </a:rPr>
              <a:t>b</a:t>
            </a:r>
            <a:r>
              <a:rPr sz="3000" baseline="1820" dirty="0">
                <a:latin typeface="Calibri"/>
                <a:cs typeface="Calibri"/>
              </a:rPr>
              <a:t>erv</a:t>
            </a:r>
            <a:r>
              <a:rPr sz="3000" spc="39" baseline="1820" dirty="0">
                <a:latin typeface="Calibri"/>
                <a:cs typeface="Calibri"/>
              </a:rPr>
              <a:t>a</a:t>
            </a:r>
            <a:r>
              <a:rPr sz="3000" baseline="1820" dirty="0">
                <a:latin typeface="Calibri"/>
                <a:cs typeface="Calibri"/>
              </a:rPr>
              <a:t>r</a:t>
            </a:r>
            <a:r>
              <a:rPr sz="3000" spc="39" baseline="1820" dirty="0">
                <a:latin typeface="Calibri"/>
                <a:cs typeface="Calibri"/>
              </a:rPr>
              <a:t>ia</a:t>
            </a:r>
            <a:r>
              <a:rPr sz="3000" spc="12" baseline="1820" dirty="0">
                <a:latin typeface="Calibri"/>
                <a:cs typeface="Calibri"/>
              </a:rPr>
              <a:t>s</a:t>
            </a:r>
            <a:r>
              <a:rPr sz="3000" baseline="1820" dirty="0">
                <a:latin typeface="Calibri"/>
                <a:cs typeface="Calibri"/>
              </a:rPr>
              <a:t>i</a:t>
            </a:r>
            <a:endParaRPr sz="2000">
              <a:latin typeface="Calibri"/>
              <a:cs typeface="Calibri"/>
            </a:endParaRPr>
          </a:p>
          <a:p>
            <a:pPr marL="360162" indent="-343229">
              <a:lnSpc>
                <a:spcPct val="97656"/>
              </a:lnSpc>
            </a:pPr>
            <a:r>
              <a:rPr sz="2000" dirty="0">
                <a:latin typeface="Courier New"/>
                <a:cs typeface="Courier New"/>
              </a:rPr>
              <a:t>o</a:t>
            </a:r>
            <a:r>
              <a:rPr sz="2000" spc="300" dirty="0">
                <a:latin typeface="Courier New"/>
                <a:cs typeface="Courier New"/>
              </a:rPr>
              <a:t> </a:t>
            </a:r>
            <a:r>
              <a:rPr sz="2000" spc="-33" dirty="0">
                <a:latin typeface="Calibri"/>
                <a:cs typeface="Calibri"/>
              </a:rPr>
              <a:t>P</a:t>
            </a:r>
            <a:r>
              <a:rPr sz="2000" dirty="0">
                <a:latin typeface="Calibri"/>
                <a:cs typeface="Calibri"/>
              </a:rPr>
              <a:t>r</a:t>
            </a:r>
            <a:r>
              <a:rPr sz="2000" spc="39" dirty="0">
                <a:latin typeface="Calibri"/>
                <a:cs typeface="Calibri"/>
              </a:rPr>
              <a:t>a</a:t>
            </a:r>
            <a:r>
              <a:rPr sz="2000" spc="-12" dirty="0">
                <a:latin typeface="Calibri"/>
                <a:cs typeface="Calibri"/>
              </a:rPr>
              <a:t>k</a:t>
            </a:r>
            <a:r>
              <a:rPr sz="2000" spc="25" dirty="0">
                <a:latin typeface="Calibri"/>
                <a:cs typeface="Calibri"/>
              </a:rPr>
              <a:t>t</a:t>
            </a:r>
            <a:r>
              <a:rPr sz="2000" spc="39" dirty="0">
                <a:latin typeface="Calibri"/>
                <a:cs typeface="Calibri"/>
              </a:rPr>
              <a:t>i</a:t>
            </a:r>
            <a:r>
              <a:rPr sz="2000" dirty="0">
                <a:latin typeface="Calibri"/>
                <a:cs typeface="Calibri"/>
              </a:rPr>
              <a:t>k</a:t>
            </a:r>
            <a:r>
              <a:rPr sz="2000" spc="-159" dirty="0">
                <a:latin typeface="Calibri"/>
                <a:cs typeface="Calibri"/>
              </a:rPr>
              <a:t> </a:t>
            </a:r>
            <a:r>
              <a:rPr sz="2000" spc="-5" dirty="0">
                <a:latin typeface="Calibri"/>
                <a:cs typeface="Calibri"/>
              </a:rPr>
              <a:t>y</a:t>
            </a:r>
            <a:r>
              <a:rPr sz="2000" spc="39" dirty="0">
                <a:latin typeface="Calibri"/>
                <a:cs typeface="Calibri"/>
              </a:rPr>
              <a:t>a</a:t>
            </a:r>
            <a:r>
              <a:rPr sz="2000" spc="45" dirty="0">
                <a:latin typeface="Calibri"/>
                <a:cs typeface="Calibri"/>
              </a:rPr>
              <a:t>n</a:t>
            </a:r>
            <a:r>
              <a:rPr sz="2000" dirty="0">
                <a:latin typeface="Calibri"/>
                <a:cs typeface="Calibri"/>
              </a:rPr>
              <a:t>g</a:t>
            </a:r>
            <a:r>
              <a:rPr sz="2000" spc="-92" dirty="0">
                <a:latin typeface="Calibri"/>
                <a:cs typeface="Calibri"/>
              </a:rPr>
              <a:t> </a:t>
            </a:r>
            <a:r>
              <a:rPr sz="2000" spc="12" dirty="0">
                <a:latin typeface="Calibri"/>
                <a:cs typeface="Calibri"/>
              </a:rPr>
              <a:t>s</a:t>
            </a:r>
            <a:r>
              <a:rPr sz="2000" dirty="0">
                <a:latin typeface="Calibri"/>
                <a:cs typeface="Calibri"/>
              </a:rPr>
              <a:t>er</a:t>
            </a:r>
            <a:r>
              <a:rPr sz="2000" spc="39" dirty="0">
                <a:latin typeface="Calibri"/>
                <a:cs typeface="Calibri"/>
              </a:rPr>
              <a:t>i</a:t>
            </a:r>
            <a:r>
              <a:rPr sz="2000" spc="45" dirty="0">
                <a:latin typeface="Calibri"/>
                <a:cs typeface="Calibri"/>
              </a:rPr>
              <a:t>n</a:t>
            </a:r>
            <a:r>
              <a:rPr sz="2000" dirty="0">
                <a:latin typeface="Calibri"/>
                <a:cs typeface="Calibri"/>
              </a:rPr>
              <a:t>g</a:t>
            </a:r>
            <a:r>
              <a:rPr sz="2000" spc="-92" dirty="0">
                <a:latin typeface="Calibri"/>
                <a:cs typeface="Calibri"/>
              </a:rPr>
              <a:t> </a:t>
            </a:r>
            <a:r>
              <a:rPr sz="2000" spc="25" dirty="0">
                <a:latin typeface="Calibri"/>
                <a:cs typeface="Calibri"/>
              </a:rPr>
              <a:t>t</a:t>
            </a:r>
            <a:r>
              <a:rPr sz="2000" dirty="0">
                <a:latin typeface="Calibri"/>
                <a:cs typeface="Calibri"/>
              </a:rPr>
              <a:t>er</a:t>
            </a:r>
            <a:r>
              <a:rPr sz="2000" spc="19" dirty="0">
                <a:latin typeface="Calibri"/>
                <a:cs typeface="Calibri"/>
              </a:rPr>
              <a:t>j</a:t>
            </a:r>
            <a:r>
              <a:rPr sz="2000" spc="39" dirty="0">
                <a:latin typeface="Calibri"/>
                <a:cs typeface="Calibri"/>
              </a:rPr>
              <a:t>a</a:t>
            </a:r>
            <a:r>
              <a:rPr sz="2000" spc="45" dirty="0">
                <a:latin typeface="Calibri"/>
                <a:cs typeface="Calibri"/>
              </a:rPr>
              <a:t>d</a:t>
            </a:r>
            <a:r>
              <a:rPr sz="2000" dirty="0">
                <a:latin typeface="Calibri"/>
                <a:cs typeface="Calibri"/>
              </a:rPr>
              <a:t>i</a:t>
            </a:r>
            <a:r>
              <a:rPr sz="2000" spc="-112" dirty="0">
                <a:latin typeface="Calibri"/>
                <a:cs typeface="Calibri"/>
              </a:rPr>
              <a:t> </a:t>
            </a:r>
            <a:r>
              <a:rPr sz="2000" spc="45" dirty="0">
                <a:latin typeface="Calibri"/>
                <a:cs typeface="Calibri"/>
              </a:rPr>
              <a:t>h</a:t>
            </a:r>
            <a:r>
              <a:rPr sz="2000" spc="39" dirty="0">
                <a:latin typeface="Calibri"/>
                <a:cs typeface="Calibri"/>
              </a:rPr>
              <a:t>a</a:t>
            </a:r>
            <a:r>
              <a:rPr sz="2000" spc="45" dirty="0">
                <a:latin typeface="Calibri"/>
                <a:cs typeface="Calibri"/>
              </a:rPr>
              <a:t>n</a:t>
            </a:r>
            <a:r>
              <a:rPr sz="2000" spc="-5" dirty="0">
                <a:latin typeface="Calibri"/>
                <a:cs typeface="Calibri"/>
              </a:rPr>
              <a:t>y</a:t>
            </a:r>
            <a:r>
              <a:rPr sz="2000" spc="39" dirty="0">
                <a:latin typeface="Calibri"/>
                <a:cs typeface="Calibri"/>
              </a:rPr>
              <a:t>a</a:t>
            </a:r>
            <a:r>
              <a:rPr sz="2000" spc="-59" dirty="0">
                <a:latin typeface="Calibri"/>
                <a:cs typeface="Calibri"/>
              </a:rPr>
              <a:t>l</a:t>
            </a:r>
            <a:r>
              <a:rPr sz="2000" spc="39" dirty="0">
                <a:latin typeface="Calibri"/>
                <a:cs typeface="Calibri"/>
              </a:rPr>
              <a:t>a</a:t>
            </a:r>
            <a:r>
              <a:rPr sz="2000" dirty="0">
                <a:latin typeface="Calibri"/>
                <a:cs typeface="Calibri"/>
              </a:rPr>
              <a:t>h</a:t>
            </a:r>
            <a:r>
              <a:rPr sz="2000" spc="-205" dirty="0">
                <a:latin typeface="Calibri"/>
                <a:cs typeface="Calibri"/>
              </a:rPr>
              <a:t> </a:t>
            </a:r>
            <a:r>
              <a:rPr sz="2000" dirty="0">
                <a:latin typeface="Calibri"/>
                <a:cs typeface="Calibri"/>
              </a:rPr>
              <a:t>mem</a:t>
            </a:r>
            <a:r>
              <a:rPr sz="2000" spc="39" dirty="0">
                <a:latin typeface="Calibri"/>
                <a:cs typeface="Calibri"/>
              </a:rPr>
              <a:t>i</a:t>
            </a:r>
            <a:r>
              <a:rPr sz="2000" spc="45" dirty="0">
                <a:latin typeface="Calibri"/>
                <a:cs typeface="Calibri"/>
              </a:rPr>
              <a:t>nd</a:t>
            </a:r>
            <a:r>
              <a:rPr sz="2000" spc="39" dirty="0">
                <a:latin typeface="Calibri"/>
                <a:cs typeface="Calibri"/>
              </a:rPr>
              <a:t>a</a:t>
            </a:r>
            <a:r>
              <a:rPr sz="2000" spc="-52" dirty="0">
                <a:latin typeface="Calibri"/>
                <a:cs typeface="Calibri"/>
              </a:rPr>
              <a:t>h</a:t>
            </a:r>
            <a:r>
              <a:rPr sz="2000" spc="-12" dirty="0">
                <a:latin typeface="Calibri"/>
                <a:cs typeface="Calibri"/>
              </a:rPr>
              <a:t>k</a:t>
            </a:r>
            <a:r>
              <a:rPr sz="2000" spc="39" dirty="0">
                <a:latin typeface="Calibri"/>
                <a:cs typeface="Calibri"/>
              </a:rPr>
              <a:t>a</a:t>
            </a:r>
            <a:r>
              <a:rPr sz="2000" dirty="0">
                <a:latin typeface="Calibri"/>
                <a:cs typeface="Calibri"/>
              </a:rPr>
              <a:t>n</a:t>
            </a:r>
            <a:r>
              <a:rPr sz="2000" spc="-205" dirty="0">
                <a:latin typeface="Calibri"/>
                <a:cs typeface="Calibri"/>
              </a:rPr>
              <a:t> </a:t>
            </a:r>
            <a:r>
              <a:rPr sz="2000" dirty="0">
                <a:latin typeface="Calibri"/>
                <a:cs typeface="Calibri"/>
              </a:rPr>
              <a:t>m</a:t>
            </a:r>
            <a:r>
              <a:rPr sz="2000" spc="39" dirty="0">
                <a:latin typeface="Calibri"/>
                <a:cs typeface="Calibri"/>
              </a:rPr>
              <a:t>a</a:t>
            </a:r>
            <a:r>
              <a:rPr sz="2000" spc="25" dirty="0">
                <a:latin typeface="Calibri"/>
                <a:cs typeface="Calibri"/>
              </a:rPr>
              <a:t>t</a:t>
            </a:r>
            <a:r>
              <a:rPr sz="2000" dirty="0">
                <a:latin typeface="Calibri"/>
                <a:cs typeface="Calibri"/>
              </a:rPr>
              <a:t>eri</a:t>
            </a:r>
            <a:r>
              <a:rPr sz="2000" spc="-105" dirty="0">
                <a:latin typeface="Calibri"/>
                <a:cs typeface="Calibri"/>
              </a:rPr>
              <a:t> </a:t>
            </a:r>
            <a:r>
              <a:rPr sz="2000" spc="-112" dirty="0">
                <a:latin typeface="Calibri"/>
                <a:cs typeface="Calibri"/>
              </a:rPr>
              <a:t>k</a:t>
            </a:r>
            <a:r>
              <a:rPr sz="2000" dirty="0">
                <a:latin typeface="Calibri"/>
                <a:cs typeface="Calibri"/>
              </a:rPr>
              <a:t>e</a:t>
            </a:r>
            <a:r>
              <a:rPr sz="2000" spc="-45" dirty="0">
                <a:latin typeface="Calibri"/>
                <a:cs typeface="Calibri"/>
              </a:rPr>
              <a:t> </a:t>
            </a:r>
            <a:r>
              <a:rPr sz="2000" spc="45" dirty="0">
                <a:latin typeface="Calibri"/>
                <a:cs typeface="Calibri"/>
              </a:rPr>
              <a:t>b</a:t>
            </a:r>
            <a:r>
              <a:rPr sz="2000" dirty="0">
                <a:latin typeface="Calibri"/>
                <a:cs typeface="Calibri"/>
              </a:rPr>
              <a:t>e</a:t>
            </a:r>
            <a:r>
              <a:rPr sz="2000" spc="45" dirty="0">
                <a:latin typeface="Calibri"/>
                <a:cs typeface="Calibri"/>
              </a:rPr>
              <a:t>n</a:t>
            </a:r>
            <a:r>
              <a:rPr sz="2000" spc="25" dirty="0">
                <a:latin typeface="Calibri"/>
                <a:cs typeface="Calibri"/>
              </a:rPr>
              <a:t>t</a:t>
            </a:r>
            <a:r>
              <a:rPr sz="2000" spc="45" dirty="0">
                <a:latin typeface="Calibri"/>
                <a:cs typeface="Calibri"/>
              </a:rPr>
              <a:t>u</a:t>
            </a:r>
            <a:r>
              <a:rPr sz="2000" dirty="0">
                <a:latin typeface="Calibri"/>
                <a:cs typeface="Calibri"/>
              </a:rPr>
              <a:t>k</a:t>
            </a:r>
            <a:r>
              <a:rPr sz="2000" spc="-159" dirty="0">
                <a:latin typeface="Calibri"/>
                <a:cs typeface="Calibri"/>
              </a:rPr>
              <a:t> </a:t>
            </a:r>
            <a:r>
              <a:rPr sz="2000" spc="39" dirty="0">
                <a:latin typeface="Calibri"/>
                <a:cs typeface="Calibri"/>
              </a:rPr>
              <a:t>a</a:t>
            </a:r>
            <a:r>
              <a:rPr sz="2000" spc="25" dirty="0">
                <a:latin typeface="Calibri"/>
                <a:cs typeface="Calibri"/>
              </a:rPr>
              <a:t>t</a:t>
            </a:r>
            <a:r>
              <a:rPr sz="2000" spc="39" dirty="0">
                <a:latin typeface="Calibri"/>
                <a:cs typeface="Calibri"/>
              </a:rPr>
              <a:t>a</a:t>
            </a:r>
            <a:r>
              <a:rPr sz="2000" dirty="0">
                <a:latin typeface="Calibri"/>
                <a:cs typeface="Calibri"/>
              </a:rPr>
              <a:t>u</a:t>
            </a:r>
            <a:r>
              <a:rPr sz="2000" spc="-105" dirty="0">
                <a:latin typeface="Calibri"/>
                <a:cs typeface="Calibri"/>
              </a:rPr>
              <a:t> </a:t>
            </a:r>
            <a:r>
              <a:rPr sz="2000" spc="45" dirty="0">
                <a:latin typeface="Calibri"/>
                <a:cs typeface="Calibri"/>
              </a:rPr>
              <a:t>p</a:t>
            </a:r>
            <a:r>
              <a:rPr sz="2000" dirty="0">
                <a:latin typeface="Calibri"/>
                <a:cs typeface="Calibri"/>
              </a:rPr>
              <a:t>e</a:t>
            </a:r>
            <a:r>
              <a:rPr sz="2000" spc="45" dirty="0">
                <a:latin typeface="Calibri"/>
                <a:cs typeface="Calibri"/>
              </a:rPr>
              <a:t>n</a:t>
            </a:r>
            <a:r>
              <a:rPr sz="2000" spc="-5" dirty="0">
                <a:latin typeface="Calibri"/>
                <a:cs typeface="Calibri"/>
              </a:rPr>
              <a:t>y</a:t>
            </a:r>
            <a:r>
              <a:rPr sz="2000" spc="39" dirty="0">
                <a:latin typeface="Calibri"/>
                <a:cs typeface="Calibri"/>
              </a:rPr>
              <a:t>i</a:t>
            </a:r>
            <a:r>
              <a:rPr sz="2000" dirty="0">
                <a:latin typeface="Calibri"/>
                <a:cs typeface="Calibri"/>
              </a:rPr>
              <a:t>m</a:t>
            </a:r>
            <a:r>
              <a:rPr sz="2000" spc="-52" dirty="0">
                <a:latin typeface="Calibri"/>
                <a:cs typeface="Calibri"/>
              </a:rPr>
              <a:t>p</a:t>
            </a:r>
            <a:r>
              <a:rPr sz="2000" spc="39" dirty="0">
                <a:latin typeface="Calibri"/>
                <a:cs typeface="Calibri"/>
              </a:rPr>
              <a:t>a</a:t>
            </a:r>
            <a:r>
              <a:rPr sz="2000" spc="-52" dirty="0">
                <a:latin typeface="Calibri"/>
                <a:cs typeface="Calibri"/>
              </a:rPr>
              <a:t>n</a:t>
            </a:r>
            <a:r>
              <a:rPr sz="2000" spc="39" dirty="0">
                <a:latin typeface="Calibri"/>
                <a:cs typeface="Calibri"/>
              </a:rPr>
              <a:t>a</a:t>
            </a:r>
            <a:r>
              <a:rPr sz="2000" dirty="0">
                <a:latin typeface="Calibri"/>
                <a:cs typeface="Calibri"/>
              </a:rPr>
              <a:t>n </a:t>
            </a:r>
            <a:r>
              <a:rPr sz="2000" spc="39" dirty="0">
                <a:latin typeface="Calibri"/>
                <a:cs typeface="Calibri"/>
              </a:rPr>
              <a:t>o</a:t>
            </a:r>
            <a:r>
              <a:rPr sz="2000" spc="45" dirty="0">
                <a:latin typeface="Calibri"/>
                <a:cs typeface="Calibri"/>
              </a:rPr>
              <a:t>n</a:t>
            </a:r>
            <a:r>
              <a:rPr sz="2000" spc="39" dirty="0">
                <a:latin typeface="Calibri"/>
                <a:cs typeface="Calibri"/>
              </a:rPr>
              <a:t>li</a:t>
            </a:r>
            <a:r>
              <a:rPr sz="2000" spc="45" dirty="0">
                <a:latin typeface="Calibri"/>
                <a:cs typeface="Calibri"/>
              </a:rPr>
              <a:t>n</a:t>
            </a:r>
            <a:r>
              <a:rPr sz="2000" dirty="0">
                <a:latin typeface="Calibri"/>
                <a:cs typeface="Calibri"/>
              </a:rPr>
              <a:t>e</a:t>
            </a:r>
            <a:endParaRPr sz="2000">
              <a:latin typeface="Calibri"/>
              <a:cs typeface="Calibri"/>
            </a:endParaRPr>
          </a:p>
          <a:p>
            <a:pPr marL="16933" marR="29574">
              <a:lnSpc>
                <a:spcPts val="2493"/>
              </a:lnSpc>
              <a:spcBef>
                <a:spcPts val="124"/>
              </a:spcBef>
            </a:pPr>
            <a:r>
              <a:rPr sz="3000" baseline="3923" dirty="0">
                <a:latin typeface="Courier New"/>
                <a:cs typeface="Courier New"/>
              </a:rPr>
              <a:t>o</a:t>
            </a:r>
            <a:r>
              <a:rPr sz="3000" spc="300" baseline="3923" dirty="0">
                <a:latin typeface="Courier New"/>
                <a:cs typeface="Courier New"/>
              </a:rPr>
              <a:t> </a:t>
            </a:r>
            <a:r>
              <a:rPr sz="3000" spc="-12" baseline="3640" dirty="0">
                <a:latin typeface="Calibri"/>
                <a:cs typeface="Calibri"/>
              </a:rPr>
              <a:t>M</a:t>
            </a:r>
            <a:r>
              <a:rPr sz="3000" baseline="3640" dirty="0">
                <a:latin typeface="Calibri"/>
                <a:cs typeface="Calibri"/>
              </a:rPr>
              <a:t>e</a:t>
            </a:r>
            <a:r>
              <a:rPr sz="3000" spc="45" baseline="3640" dirty="0">
                <a:latin typeface="Calibri"/>
                <a:cs typeface="Calibri"/>
              </a:rPr>
              <a:t>n</a:t>
            </a:r>
            <a:r>
              <a:rPr sz="3000" spc="-45" baseline="3640" dirty="0">
                <a:latin typeface="Calibri"/>
                <a:cs typeface="Calibri"/>
              </a:rPr>
              <a:t>gg</a:t>
            </a:r>
            <a:r>
              <a:rPr sz="3000" spc="45" baseline="3640" dirty="0">
                <a:latin typeface="Calibri"/>
                <a:cs typeface="Calibri"/>
              </a:rPr>
              <a:t>un</a:t>
            </a:r>
            <a:r>
              <a:rPr sz="3000" spc="39" baseline="3640" dirty="0">
                <a:latin typeface="Calibri"/>
                <a:cs typeface="Calibri"/>
              </a:rPr>
              <a:t>a</a:t>
            </a:r>
            <a:r>
              <a:rPr sz="3000" spc="-12" baseline="3640" dirty="0">
                <a:latin typeface="Calibri"/>
                <a:cs typeface="Calibri"/>
              </a:rPr>
              <a:t>k</a:t>
            </a:r>
            <a:r>
              <a:rPr sz="3000" spc="39" baseline="3640" dirty="0">
                <a:latin typeface="Calibri"/>
                <a:cs typeface="Calibri"/>
              </a:rPr>
              <a:t>a</a:t>
            </a:r>
            <a:r>
              <a:rPr sz="3000" baseline="3640" dirty="0">
                <a:latin typeface="Calibri"/>
                <a:cs typeface="Calibri"/>
              </a:rPr>
              <a:t>n</a:t>
            </a:r>
            <a:r>
              <a:rPr sz="3000" spc="-79" baseline="3640" dirty="0">
                <a:latin typeface="Calibri"/>
                <a:cs typeface="Calibri"/>
              </a:rPr>
              <a:t> </a:t>
            </a:r>
            <a:r>
              <a:rPr sz="3000" spc="25" baseline="3640" dirty="0">
                <a:latin typeface="Calibri"/>
                <a:cs typeface="Calibri"/>
              </a:rPr>
              <a:t>t</a:t>
            </a:r>
            <a:r>
              <a:rPr sz="3000" baseline="3640" dirty="0">
                <a:latin typeface="Calibri"/>
                <a:cs typeface="Calibri"/>
              </a:rPr>
              <a:t>e</a:t>
            </a:r>
            <a:r>
              <a:rPr sz="3000" spc="39" baseline="3640" dirty="0">
                <a:latin typeface="Calibri"/>
                <a:cs typeface="Calibri"/>
              </a:rPr>
              <a:t>l</a:t>
            </a:r>
            <a:r>
              <a:rPr sz="3000" baseline="3640" dirty="0">
                <a:latin typeface="Calibri"/>
                <a:cs typeface="Calibri"/>
              </a:rPr>
              <a:t>e</a:t>
            </a:r>
            <a:r>
              <a:rPr sz="3000" spc="-39" baseline="3640" dirty="0">
                <a:latin typeface="Calibri"/>
                <a:cs typeface="Calibri"/>
              </a:rPr>
              <a:t>c</a:t>
            </a:r>
            <a:r>
              <a:rPr sz="3000" spc="39" baseline="3640" dirty="0">
                <a:latin typeface="Calibri"/>
                <a:cs typeface="Calibri"/>
              </a:rPr>
              <a:t>o</a:t>
            </a:r>
            <a:r>
              <a:rPr sz="3000" spc="45" baseline="3640" dirty="0">
                <a:latin typeface="Calibri"/>
                <a:cs typeface="Calibri"/>
              </a:rPr>
              <a:t>n</a:t>
            </a:r>
            <a:r>
              <a:rPr sz="3000" spc="-12" baseline="3640" dirty="0">
                <a:latin typeface="Calibri"/>
                <a:cs typeface="Calibri"/>
              </a:rPr>
              <a:t>f</a:t>
            </a:r>
            <a:r>
              <a:rPr sz="3000" baseline="3640" dirty="0">
                <a:latin typeface="Calibri"/>
                <a:cs typeface="Calibri"/>
              </a:rPr>
              <a:t>ere</a:t>
            </a:r>
            <a:r>
              <a:rPr sz="3000" spc="52" baseline="3640" dirty="0">
                <a:latin typeface="Calibri"/>
                <a:cs typeface="Calibri"/>
              </a:rPr>
              <a:t>n</a:t>
            </a:r>
            <a:r>
              <a:rPr sz="3000" spc="-45" baseline="3640" dirty="0">
                <a:latin typeface="Calibri"/>
                <a:cs typeface="Calibri"/>
              </a:rPr>
              <a:t>c</a:t>
            </a:r>
            <a:r>
              <a:rPr sz="3000" baseline="3640" dirty="0">
                <a:latin typeface="Calibri"/>
                <a:cs typeface="Calibri"/>
              </a:rPr>
              <a:t>e</a:t>
            </a:r>
            <a:r>
              <a:rPr sz="3000" spc="-125" baseline="3640" dirty="0">
                <a:latin typeface="Calibri"/>
                <a:cs typeface="Calibri"/>
              </a:rPr>
              <a:t> </a:t>
            </a:r>
            <a:r>
              <a:rPr sz="3000" spc="12" baseline="3640" dirty="0">
                <a:latin typeface="Calibri"/>
                <a:cs typeface="Calibri"/>
              </a:rPr>
              <a:t>s</a:t>
            </a:r>
            <a:r>
              <a:rPr sz="3000" baseline="3640" dirty="0">
                <a:latin typeface="Calibri"/>
                <a:cs typeface="Calibri"/>
              </a:rPr>
              <a:t>em</a:t>
            </a:r>
            <a:r>
              <a:rPr sz="3000" spc="39" baseline="3640" dirty="0">
                <a:latin typeface="Calibri"/>
                <a:cs typeface="Calibri"/>
              </a:rPr>
              <a:t>a</a:t>
            </a:r>
            <a:r>
              <a:rPr sz="3000" spc="25" baseline="3640" dirty="0">
                <a:latin typeface="Calibri"/>
                <a:cs typeface="Calibri"/>
              </a:rPr>
              <a:t>t</a:t>
            </a:r>
            <a:r>
              <a:rPr sz="3000" spc="52" baseline="3640" dirty="0">
                <a:latin typeface="Calibri"/>
                <a:cs typeface="Calibri"/>
              </a:rPr>
              <a:t>a</a:t>
            </a:r>
            <a:r>
              <a:rPr sz="3000" spc="-12" baseline="3640" dirty="0">
                <a:latin typeface="Calibri"/>
                <a:cs typeface="Calibri"/>
              </a:rPr>
              <a:t>-</a:t>
            </a:r>
            <a:r>
              <a:rPr sz="3000" baseline="3640" dirty="0">
                <a:latin typeface="Calibri"/>
                <a:cs typeface="Calibri"/>
              </a:rPr>
              <a:t>m</a:t>
            </a:r>
            <a:r>
              <a:rPr sz="3000" spc="-59" baseline="3640" dirty="0">
                <a:latin typeface="Calibri"/>
                <a:cs typeface="Calibri"/>
              </a:rPr>
              <a:t>a</a:t>
            </a:r>
            <a:r>
              <a:rPr sz="3000" spc="25" baseline="3640" dirty="0">
                <a:latin typeface="Calibri"/>
                <a:cs typeface="Calibri"/>
              </a:rPr>
              <a:t>t</a:t>
            </a:r>
            <a:r>
              <a:rPr sz="3000" baseline="3640" dirty="0">
                <a:latin typeface="Calibri"/>
                <a:cs typeface="Calibri"/>
              </a:rPr>
              <a:t>a</a:t>
            </a:r>
            <a:r>
              <a:rPr sz="3000" spc="-212" baseline="3640" dirty="0">
                <a:latin typeface="Calibri"/>
                <a:cs typeface="Calibri"/>
              </a:rPr>
              <a:t> </a:t>
            </a:r>
            <a:r>
              <a:rPr sz="3000" spc="12" baseline="3640" dirty="0">
                <a:latin typeface="Calibri"/>
                <a:cs typeface="Calibri"/>
              </a:rPr>
              <a:t>s</a:t>
            </a:r>
            <a:r>
              <a:rPr sz="3000" baseline="3640" dirty="0">
                <a:latin typeface="Calibri"/>
                <a:cs typeface="Calibri"/>
              </a:rPr>
              <a:t>e</a:t>
            </a:r>
            <a:r>
              <a:rPr sz="3000" spc="45" baseline="3640" dirty="0">
                <a:latin typeface="Calibri"/>
                <a:cs typeface="Calibri"/>
              </a:rPr>
              <a:t>b</a:t>
            </a:r>
            <a:r>
              <a:rPr sz="3000" spc="39" baseline="3640" dirty="0">
                <a:latin typeface="Calibri"/>
                <a:cs typeface="Calibri"/>
              </a:rPr>
              <a:t>a</a:t>
            </a:r>
            <a:r>
              <a:rPr sz="3000" spc="-45" baseline="3640" dirty="0">
                <a:latin typeface="Calibri"/>
                <a:cs typeface="Calibri"/>
              </a:rPr>
              <a:t>g</a:t>
            </a:r>
            <a:r>
              <a:rPr sz="3000" spc="39" baseline="3640" dirty="0">
                <a:latin typeface="Calibri"/>
                <a:cs typeface="Calibri"/>
              </a:rPr>
              <a:t>a</a:t>
            </a:r>
            <a:r>
              <a:rPr sz="3000" baseline="3640" dirty="0">
                <a:latin typeface="Calibri"/>
                <a:cs typeface="Calibri"/>
              </a:rPr>
              <a:t>i</a:t>
            </a:r>
            <a:r>
              <a:rPr sz="3000" spc="-112" baseline="3640" dirty="0">
                <a:latin typeface="Calibri"/>
                <a:cs typeface="Calibri"/>
              </a:rPr>
              <a:t> </a:t>
            </a:r>
            <a:r>
              <a:rPr sz="3000" spc="45" baseline="3640" dirty="0">
                <a:latin typeface="Calibri"/>
                <a:cs typeface="Calibri"/>
              </a:rPr>
              <a:t>p</a:t>
            </a:r>
            <a:r>
              <a:rPr sz="3000" baseline="3640" dirty="0">
                <a:latin typeface="Calibri"/>
                <a:cs typeface="Calibri"/>
              </a:rPr>
              <a:t>e</a:t>
            </a:r>
            <a:r>
              <a:rPr sz="3000" spc="45" baseline="3640" dirty="0">
                <a:latin typeface="Calibri"/>
                <a:cs typeface="Calibri"/>
              </a:rPr>
              <a:t>n</a:t>
            </a:r>
            <a:r>
              <a:rPr sz="3000" spc="-45" baseline="3640" dirty="0">
                <a:latin typeface="Calibri"/>
                <a:cs typeface="Calibri"/>
              </a:rPr>
              <a:t>gg</a:t>
            </a:r>
            <a:r>
              <a:rPr sz="3000" spc="39" baseline="3640" dirty="0">
                <a:latin typeface="Calibri"/>
                <a:cs typeface="Calibri"/>
              </a:rPr>
              <a:t>a</a:t>
            </a:r>
            <a:r>
              <a:rPr sz="3000" spc="-52" baseline="3640" dirty="0">
                <a:latin typeface="Calibri"/>
                <a:cs typeface="Calibri"/>
              </a:rPr>
              <a:t>n</a:t>
            </a:r>
            <a:r>
              <a:rPr sz="3000" spc="25" baseline="3640" dirty="0">
                <a:latin typeface="Calibri"/>
                <a:cs typeface="Calibri"/>
              </a:rPr>
              <a:t>t</a:t>
            </a:r>
            <a:r>
              <a:rPr sz="3000" baseline="3640" dirty="0">
                <a:latin typeface="Calibri"/>
                <a:cs typeface="Calibri"/>
              </a:rPr>
              <a:t>i</a:t>
            </a:r>
            <a:r>
              <a:rPr sz="3000" spc="-112" baseline="3640" dirty="0">
                <a:latin typeface="Calibri"/>
                <a:cs typeface="Calibri"/>
              </a:rPr>
              <a:t> </a:t>
            </a:r>
            <a:r>
              <a:rPr sz="3000" spc="25" baseline="3640" dirty="0">
                <a:latin typeface="Calibri"/>
                <a:cs typeface="Calibri"/>
              </a:rPr>
              <a:t>t</a:t>
            </a:r>
            <a:r>
              <a:rPr sz="3000" spc="39" baseline="3640" dirty="0">
                <a:latin typeface="Calibri"/>
                <a:cs typeface="Calibri"/>
              </a:rPr>
              <a:t>a</a:t>
            </a:r>
            <a:r>
              <a:rPr sz="3000" spc="-72" baseline="3640" dirty="0">
                <a:latin typeface="Calibri"/>
                <a:cs typeface="Calibri"/>
              </a:rPr>
              <a:t>t</a:t>
            </a:r>
            <a:r>
              <a:rPr sz="3000" spc="39" baseline="3640" dirty="0">
                <a:latin typeface="Calibri"/>
                <a:cs typeface="Calibri"/>
              </a:rPr>
              <a:t>a</a:t>
            </a:r>
            <a:r>
              <a:rPr sz="3000" baseline="3640" dirty="0">
                <a:latin typeface="Calibri"/>
                <a:cs typeface="Calibri"/>
              </a:rPr>
              <a:t>p</a:t>
            </a:r>
            <a:r>
              <a:rPr sz="3000" spc="-205" baseline="3640" dirty="0">
                <a:latin typeface="Calibri"/>
                <a:cs typeface="Calibri"/>
              </a:rPr>
              <a:t> </a:t>
            </a:r>
            <a:r>
              <a:rPr sz="3000" baseline="3640" dirty="0">
                <a:latin typeface="Calibri"/>
                <a:cs typeface="Calibri"/>
              </a:rPr>
              <a:t>m</a:t>
            </a:r>
            <a:r>
              <a:rPr sz="3000" spc="45" baseline="3640" dirty="0">
                <a:latin typeface="Calibri"/>
                <a:cs typeface="Calibri"/>
              </a:rPr>
              <a:t>u</a:t>
            </a:r>
            <a:r>
              <a:rPr sz="3000" spc="-12" baseline="3640" dirty="0">
                <a:latin typeface="Calibri"/>
                <a:cs typeface="Calibri"/>
              </a:rPr>
              <a:t>k</a:t>
            </a:r>
            <a:r>
              <a:rPr sz="3000" baseline="3640" dirty="0">
                <a:latin typeface="Calibri"/>
                <a:cs typeface="Calibri"/>
              </a:rPr>
              <a:t>a</a:t>
            </a:r>
            <a:endParaRPr sz="2000">
              <a:latin typeface="Calibri"/>
              <a:cs typeface="Calibri"/>
            </a:endParaRPr>
          </a:p>
          <a:p>
            <a:pPr marL="16933" marR="29574">
              <a:lnSpc>
                <a:spcPts val="2400"/>
              </a:lnSpc>
            </a:pPr>
            <a:r>
              <a:rPr sz="3000" baseline="3923" dirty="0">
                <a:latin typeface="Courier New"/>
                <a:cs typeface="Courier New"/>
              </a:rPr>
              <a:t>o</a:t>
            </a:r>
            <a:r>
              <a:rPr sz="3000" spc="300" baseline="3923" dirty="0">
                <a:latin typeface="Courier New"/>
                <a:cs typeface="Courier New"/>
              </a:rPr>
              <a:t> </a:t>
            </a:r>
            <a:r>
              <a:rPr sz="3000" spc="-33" baseline="3640" dirty="0">
                <a:latin typeface="Calibri"/>
                <a:cs typeface="Calibri"/>
              </a:rPr>
              <a:t>P</a:t>
            </a:r>
            <a:r>
              <a:rPr sz="3000" baseline="3640" dirty="0">
                <a:latin typeface="Calibri"/>
                <a:cs typeface="Calibri"/>
              </a:rPr>
              <a:t>em</a:t>
            </a:r>
            <a:r>
              <a:rPr sz="3000" spc="45" baseline="3640" dirty="0">
                <a:latin typeface="Calibri"/>
                <a:cs typeface="Calibri"/>
              </a:rPr>
              <a:t>b</a:t>
            </a:r>
            <a:r>
              <a:rPr sz="3000" spc="39" baseline="3640" dirty="0">
                <a:latin typeface="Calibri"/>
                <a:cs typeface="Calibri"/>
              </a:rPr>
              <a:t>ia</a:t>
            </a:r>
            <a:r>
              <a:rPr sz="3000" spc="-5" baseline="3640" dirty="0">
                <a:latin typeface="Calibri"/>
                <a:cs typeface="Calibri"/>
              </a:rPr>
              <a:t>y</a:t>
            </a:r>
            <a:r>
              <a:rPr sz="3000" spc="39" baseline="3640" dirty="0">
                <a:latin typeface="Calibri"/>
                <a:cs typeface="Calibri"/>
              </a:rPr>
              <a:t>aa</a:t>
            </a:r>
            <a:r>
              <a:rPr sz="3000" baseline="3640" dirty="0">
                <a:latin typeface="Calibri"/>
                <a:cs typeface="Calibri"/>
              </a:rPr>
              <a:t>n</a:t>
            </a:r>
            <a:r>
              <a:rPr sz="3000" spc="-205" baseline="3640" dirty="0">
                <a:latin typeface="Calibri"/>
                <a:cs typeface="Calibri"/>
              </a:rPr>
              <a:t> </a:t>
            </a:r>
            <a:r>
              <a:rPr sz="3000" spc="39" baseline="3640" dirty="0">
                <a:latin typeface="Calibri"/>
                <a:cs typeface="Calibri"/>
              </a:rPr>
              <a:t>a</a:t>
            </a:r>
            <a:r>
              <a:rPr sz="3000" spc="-12" baseline="3640" dirty="0">
                <a:latin typeface="Calibri"/>
                <a:cs typeface="Calibri"/>
              </a:rPr>
              <a:t>k</a:t>
            </a:r>
            <a:r>
              <a:rPr sz="3000" spc="39" baseline="3640" dirty="0">
                <a:latin typeface="Calibri"/>
                <a:cs typeface="Calibri"/>
              </a:rPr>
              <a:t>a</a:t>
            </a:r>
            <a:r>
              <a:rPr sz="3000" baseline="3640" dirty="0">
                <a:latin typeface="Calibri"/>
                <a:cs typeface="Calibri"/>
              </a:rPr>
              <a:t>n</a:t>
            </a:r>
            <a:r>
              <a:rPr sz="3000" spc="-105" baseline="3640" dirty="0">
                <a:latin typeface="Calibri"/>
                <a:cs typeface="Calibri"/>
              </a:rPr>
              <a:t> </a:t>
            </a:r>
            <a:r>
              <a:rPr sz="3000" baseline="3640" dirty="0">
                <a:latin typeface="Calibri"/>
                <a:cs typeface="Calibri"/>
              </a:rPr>
              <a:t>me</a:t>
            </a:r>
            <a:r>
              <a:rPr sz="3000" spc="45" baseline="3640" dirty="0">
                <a:latin typeface="Calibri"/>
                <a:cs typeface="Calibri"/>
              </a:rPr>
              <a:t>n</a:t>
            </a:r>
            <a:r>
              <a:rPr sz="3000" spc="39" baseline="3640" dirty="0">
                <a:latin typeface="Calibri"/>
                <a:cs typeface="Calibri"/>
              </a:rPr>
              <a:t>i</a:t>
            </a:r>
            <a:r>
              <a:rPr sz="3000" spc="45" baseline="3640" dirty="0">
                <a:latin typeface="Calibri"/>
                <a:cs typeface="Calibri"/>
              </a:rPr>
              <a:t>n</a:t>
            </a:r>
            <a:r>
              <a:rPr sz="3000" spc="-45" baseline="3640" dirty="0">
                <a:latin typeface="Calibri"/>
                <a:cs typeface="Calibri"/>
              </a:rPr>
              <a:t>g</a:t>
            </a:r>
            <a:r>
              <a:rPr sz="3000" spc="-12" baseline="3640" dirty="0">
                <a:latin typeface="Calibri"/>
                <a:cs typeface="Calibri"/>
              </a:rPr>
              <a:t>k</a:t>
            </a:r>
            <a:r>
              <a:rPr sz="3000" spc="39" baseline="3640" dirty="0">
                <a:latin typeface="Calibri"/>
                <a:cs typeface="Calibri"/>
              </a:rPr>
              <a:t>a</a:t>
            </a:r>
            <a:r>
              <a:rPr sz="3000" baseline="3640" dirty="0">
                <a:latin typeface="Calibri"/>
                <a:cs typeface="Calibri"/>
              </a:rPr>
              <a:t>t</a:t>
            </a:r>
            <a:r>
              <a:rPr sz="3000" spc="-125" baseline="3640" dirty="0">
                <a:latin typeface="Calibri"/>
                <a:cs typeface="Calibri"/>
              </a:rPr>
              <a:t> </a:t>
            </a:r>
            <a:r>
              <a:rPr sz="3000" spc="-5" baseline="3640" dirty="0">
                <a:latin typeface="Calibri"/>
                <a:cs typeface="Calibri"/>
              </a:rPr>
              <a:t>(</a:t>
            </a:r>
            <a:r>
              <a:rPr sz="3000" baseline="3640" dirty="0">
                <a:latin typeface="Calibri"/>
                <a:cs typeface="Calibri"/>
              </a:rPr>
              <a:t>1</a:t>
            </a:r>
            <a:r>
              <a:rPr sz="3000" spc="-167" baseline="3640" dirty="0">
                <a:latin typeface="Calibri"/>
                <a:cs typeface="Calibri"/>
              </a:rPr>
              <a:t> </a:t>
            </a:r>
            <a:r>
              <a:rPr sz="3000" spc="19" baseline="3640" dirty="0">
                <a:latin typeface="Calibri"/>
                <a:cs typeface="Calibri"/>
              </a:rPr>
              <a:t>j</a:t>
            </a:r>
            <a:r>
              <a:rPr sz="3000" spc="39" baseline="3640" dirty="0">
                <a:latin typeface="Calibri"/>
                <a:cs typeface="Calibri"/>
              </a:rPr>
              <a:t>a</a:t>
            </a:r>
            <a:r>
              <a:rPr sz="3000" baseline="3640" dirty="0">
                <a:latin typeface="Calibri"/>
                <a:cs typeface="Calibri"/>
              </a:rPr>
              <a:t>m</a:t>
            </a:r>
            <a:r>
              <a:rPr sz="3000" spc="-52" baseline="3640" dirty="0">
                <a:latin typeface="Calibri"/>
                <a:cs typeface="Calibri"/>
              </a:rPr>
              <a:t> </a:t>
            </a:r>
            <a:r>
              <a:rPr sz="3000" spc="25" baseline="3640" dirty="0">
                <a:latin typeface="Calibri"/>
                <a:cs typeface="Calibri"/>
              </a:rPr>
              <a:t>t</a:t>
            </a:r>
            <a:r>
              <a:rPr sz="3000" spc="39" baseline="3640" dirty="0">
                <a:latin typeface="Calibri"/>
                <a:cs typeface="Calibri"/>
              </a:rPr>
              <a:t>a</a:t>
            </a:r>
            <a:r>
              <a:rPr sz="3000" spc="25" baseline="3640" dirty="0">
                <a:latin typeface="Calibri"/>
                <a:cs typeface="Calibri"/>
              </a:rPr>
              <a:t>t</a:t>
            </a:r>
            <a:r>
              <a:rPr sz="3000" spc="39" baseline="3640" dirty="0">
                <a:latin typeface="Calibri"/>
                <a:cs typeface="Calibri"/>
              </a:rPr>
              <a:t>a</a:t>
            </a:r>
            <a:r>
              <a:rPr sz="3000" baseline="3640" dirty="0">
                <a:latin typeface="Calibri"/>
                <a:cs typeface="Calibri"/>
              </a:rPr>
              <a:t>p</a:t>
            </a:r>
            <a:r>
              <a:rPr sz="3000" spc="-105" baseline="3640" dirty="0">
                <a:latin typeface="Calibri"/>
                <a:cs typeface="Calibri"/>
              </a:rPr>
              <a:t> </a:t>
            </a:r>
            <a:r>
              <a:rPr sz="3000" baseline="3640" dirty="0">
                <a:latin typeface="Calibri"/>
                <a:cs typeface="Calibri"/>
              </a:rPr>
              <a:t>m</a:t>
            </a:r>
            <a:r>
              <a:rPr sz="3000" spc="45" baseline="3640" dirty="0">
                <a:latin typeface="Calibri"/>
                <a:cs typeface="Calibri"/>
              </a:rPr>
              <a:t>u</a:t>
            </a:r>
            <a:r>
              <a:rPr sz="3000" spc="-12" baseline="3640" dirty="0">
                <a:latin typeface="Calibri"/>
                <a:cs typeface="Calibri"/>
              </a:rPr>
              <a:t>k</a:t>
            </a:r>
            <a:r>
              <a:rPr sz="3000" baseline="3640" dirty="0">
                <a:latin typeface="Calibri"/>
                <a:cs typeface="Calibri"/>
              </a:rPr>
              <a:t>a</a:t>
            </a:r>
            <a:r>
              <a:rPr sz="3000" spc="-112" baseline="3640" dirty="0">
                <a:latin typeface="Calibri"/>
                <a:cs typeface="Calibri"/>
              </a:rPr>
              <a:t> </a:t>
            </a:r>
            <a:r>
              <a:rPr sz="3000" spc="45" baseline="3640" dirty="0">
                <a:latin typeface="Calibri"/>
                <a:cs typeface="Calibri"/>
              </a:rPr>
              <a:t>d</a:t>
            </a:r>
            <a:r>
              <a:rPr sz="3000" baseline="3640" dirty="0">
                <a:latin typeface="Calibri"/>
                <a:cs typeface="Calibri"/>
              </a:rPr>
              <a:t>e</a:t>
            </a:r>
            <a:r>
              <a:rPr sz="3000" spc="45" baseline="3640" dirty="0">
                <a:latin typeface="Calibri"/>
                <a:cs typeface="Calibri"/>
              </a:rPr>
              <a:t>n</a:t>
            </a:r>
            <a:r>
              <a:rPr sz="3000" spc="-45" baseline="3640" dirty="0">
                <a:latin typeface="Calibri"/>
                <a:cs typeface="Calibri"/>
              </a:rPr>
              <a:t>g</a:t>
            </a:r>
            <a:r>
              <a:rPr sz="3000" spc="39" baseline="3640" dirty="0">
                <a:latin typeface="Calibri"/>
                <a:cs typeface="Calibri"/>
              </a:rPr>
              <a:t>a</a:t>
            </a:r>
            <a:r>
              <a:rPr sz="3000" baseline="3640" dirty="0">
                <a:latin typeface="Calibri"/>
                <a:cs typeface="Calibri"/>
              </a:rPr>
              <a:t>n</a:t>
            </a:r>
            <a:r>
              <a:rPr sz="3000" spc="-100" baseline="3640" dirty="0">
                <a:latin typeface="Calibri"/>
                <a:cs typeface="Calibri"/>
              </a:rPr>
              <a:t> </a:t>
            </a:r>
            <a:r>
              <a:rPr sz="3000" spc="5" baseline="3640" dirty="0">
                <a:latin typeface="Calibri"/>
                <a:cs typeface="Calibri"/>
              </a:rPr>
              <a:t>z</a:t>
            </a:r>
            <a:r>
              <a:rPr sz="3000" spc="39" baseline="3640" dirty="0">
                <a:latin typeface="Calibri"/>
                <a:cs typeface="Calibri"/>
              </a:rPr>
              <a:t>oo</a:t>
            </a:r>
            <a:r>
              <a:rPr sz="3000" baseline="3640" dirty="0">
                <a:latin typeface="Calibri"/>
                <a:cs typeface="Calibri"/>
              </a:rPr>
              <a:t>m</a:t>
            </a:r>
            <a:r>
              <a:rPr sz="3000" spc="359" baseline="3640" dirty="0">
                <a:latin typeface="Calibri"/>
                <a:cs typeface="Calibri"/>
              </a:rPr>
              <a:t> </a:t>
            </a:r>
            <a:r>
              <a:rPr sz="3000" spc="45" baseline="3640" dirty="0">
                <a:latin typeface="Calibri"/>
                <a:cs typeface="Calibri"/>
              </a:rPr>
              <a:t>b</a:t>
            </a:r>
            <a:r>
              <a:rPr sz="3000" spc="39" baseline="3640" dirty="0">
                <a:latin typeface="Calibri"/>
                <a:cs typeface="Calibri"/>
              </a:rPr>
              <a:t>i</a:t>
            </a:r>
            <a:r>
              <a:rPr sz="3000" spc="12" baseline="3640" dirty="0">
                <a:latin typeface="Calibri"/>
                <a:cs typeface="Calibri"/>
              </a:rPr>
              <a:t>s</a:t>
            </a:r>
            <a:r>
              <a:rPr sz="3000" baseline="3640" dirty="0">
                <a:latin typeface="Calibri"/>
                <a:cs typeface="Calibri"/>
              </a:rPr>
              <a:t>a</a:t>
            </a:r>
            <a:r>
              <a:rPr sz="3000" spc="-112" baseline="3640" dirty="0">
                <a:latin typeface="Calibri"/>
                <a:cs typeface="Calibri"/>
              </a:rPr>
              <a:t> </a:t>
            </a:r>
            <a:r>
              <a:rPr sz="3000" baseline="3640" dirty="0">
                <a:latin typeface="Calibri"/>
                <a:cs typeface="Calibri"/>
              </a:rPr>
              <a:t>me</a:t>
            </a:r>
            <a:r>
              <a:rPr sz="3000" spc="45" baseline="3640" dirty="0">
                <a:latin typeface="Calibri"/>
                <a:cs typeface="Calibri"/>
              </a:rPr>
              <a:t>n</a:t>
            </a:r>
            <a:r>
              <a:rPr sz="3000" spc="-45" baseline="3640" dirty="0">
                <a:latin typeface="Calibri"/>
                <a:cs typeface="Calibri"/>
              </a:rPr>
              <a:t>g</a:t>
            </a:r>
            <a:r>
              <a:rPr sz="3000" spc="45" baseline="3640" dirty="0">
                <a:latin typeface="Calibri"/>
                <a:cs typeface="Calibri"/>
              </a:rPr>
              <a:t>h</a:t>
            </a:r>
            <a:r>
              <a:rPr sz="3000" spc="39" baseline="3640" dirty="0">
                <a:latin typeface="Calibri"/>
                <a:cs typeface="Calibri"/>
              </a:rPr>
              <a:t>a</a:t>
            </a:r>
            <a:r>
              <a:rPr sz="3000" spc="45" baseline="3640" dirty="0">
                <a:latin typeface="Calibri"/>
                <a:cs typeface="Calibri"/>
              </a:rPr>
              <a:t>b</a:t>
            </a:r>
            <a:r>
              <a:rPr sz="3000" spc="-59" baseline="3640" dirty="0">
                <a:latin typeface="Calibri"/>
                <a:cs typeface="Calibri"/>
              </a:rPr>
              <a:t>i</a:t>
            </a:r>
            <a:r>
              <a:rPr sz="3000" spc="12" baseline="3640" dirty="0">
                <a:latin typeface="Calibri"/>
                <a:cs typeface="Calibri"/>
              </a:rPr>
              <a:t>s</a:t>
            </a:r>
            <a:r>
              <a:rPr sz="3000" spc="-12" baseline="3640" dirty="0">
                <a:latin typeface="Calibri"/>
                <a:cs typeface="Calibri"/>
              </a:rPr>
              <a:t>k</a:t>
            </a:r>
            <a:r>
              <a:rPr sz="3000" spc="39" baseline="3640" dirty="0">
                <a:latin typeface="Calibri"/>
                <a:cs typeface="Calibri"/>
              </a:rPr>
              <a:t>a</a:t>
            </a:r>
            <a:r>
              <a:rPr sz="3000" baseline="3640" dirty="0">
                <a:latin typeface="Calibri"/>
                <a:cs typeface="Calibri"/>
              </a:rPr>
              <a:t>n</a:t>
            </a:r>
            <a:r>
              <a:rPr sz="3000" spc="-205" baseline="3640" dirty="0">
                <a:latin typeface="Calibri"/>
                <a:cs typeface="Calibri"/>
              </a:rPr>
              <a:t> </a:t>
            </a:r>
            <a:r>
              <a:rPr sz="3000" spc="-12" baseline="3640" dirty="0">
                <a:latin typeface="Calibri"/>
                <a:cs typeface="Calibri"/>
              </a:rPr>
              <a:t>50</a:t>
            </a:r>
            <a:r>
              <a:rPr sz="3000" baseline="3640" dirty="0">
                <a:latin typeface="Calibri"/>
                <a:cs typeface="Calibri"/>
              </a:rPr>
              <a:t>0</a:t>
            </a:r>
            <a:endParaRPr sz="2000">
              <a:latin typeface="Calibri"/>
              <a:cs typeface="Calibri"/>
            </a:endParaRPr>
          </a:p>
          <a:p>
            <a:pPr marL="360162" marR="29574">
              <a:lnSpc>
                <a:spcPts val="2340"/>
              </a:lnSpc>
            </a:pPr>
            <a:r>
              <a:rPr sz="3000" spc="-12" baseline="1820" dirty="0">
                <a:latin typeface="Calibri"/>
                <a:cs typeface="Calibri"/>
              </a:rPr>
              <a:t>M</a:t>
            </a:r>
            <a:r>
              <a:rPr sz="3000" baseline="1820" dirty="0">
                <a:latin typeface="Calibri"/>
                <a:cs typeface="Calibri"/>
              </a:rPr>
              <a:t>B</a:t>
            </a:r>
            <a:r>
              <a:rPr sz="3000" spc="-39" baseline="1820" dirty="0">
                <a:latin typeface="Calibri"/>
                <a:cs typeface="Calibri"/>
              </a:rPr>
              <a:t> </a:t>
            </a:r>
            <a:r>
              <a:rPr sz="3000" spc="45" baseline="1820" dirty="0">
                <a:latin typeface="Calibri"/>
                <a:cs typeface="Calibri"/>
              </a:rPr>
              <a:t>d</a:t>
            </a:r>
            <a:r>
              <a:rPr sz="3000" spc="39" baseline="1820" dirty="0">
                <a:latin typeface="Calibri"/>
                <a:cs typeface="Calibri"/>
              </a:rPr>
              <a:t>a</a:t>
            </a:r>
            <a:r>
              <a:rPr sz="3000" spc="25" baseline="1820" dirty="0">
                <a:latin typeface="Calibri"/>
                <a:cs typeface="Calibri"/>
              </a:rPr>
              <a:t>t</a:t>
            </a:r>
            <a:r>
              <a:rPr sz="3000" spc="39" baseline="1820" dirty="0">
                <a:latin typeface="Calibri"/>
                <a:cs typeface="Calibri"/>
              </a:rPr>
              <a:t>a</a:t>
            </a:r>
            <a:r>
              <a:rPr sz="3000" baseline="1820" dirty="0">
                <a:latin typeface="Calibri"/>
                <a:cs typeface="Calibri"/>
              </a:rPr>
              <a:t>)</a:t>
            </a:r>
            <a:endParaRPr sz="2000">
              <a:latin typeface="Calibri"/>
              <a:cs typeface="Calibri"/>
            </a:endParaRPr>
          </a:p>
        </p:txBody>
      </p:sp>
      <p:sp>
        <p:nvSpPr>
          <p:cNvPr id="5" name="object 5"/>
          <p:cNvSpPr txBox="1"/>
          <p:nvPr/>
        </p:nvSpPr>
        <p:spPr>
          <a:xfrm>
            <a:off x="1095163" y="3372802"/>
            <a:ext cx="200980" cy="593597"/>
          </a:xfrm>
          <a:prstGeom prst="rect">
            <a:avLst/>
          </a:prstGeom>
        </p:spPr>
        <p:txBody>
          <a:bodyPr wrap="square" lIns="0" tIns="0" rIns="0" bIns="0" rtlCol="0">
            <a:noAutofit/>
          </a:bodyPr>
          <a:lstStyle/>
          <a:p>
            <a:pPr marL="16933">
              <a:lnSpc>
                <a:spcPts val="2173"/>
              </a:lnSpc>
              <a:spcBef>
                <a:spcPts val="108"/>
              </a:spcBef>
            </a:pPr>
            <a:r>
              <a:rPr sz="3000" b="1" baseline="3640" dirty="0">
                <a:solidFill>
                  <a:srgbClr val="585858"/>
                </a:solidFill>
                <a:latin typeface="Calibri"/>
                <a:cs typeface="Calibri"/>
              </a:rPr>
              <a:t>0</a:t>
            </a:r>
            <a:endParaRPr sz="2000">
              <a:latin typeface="Calibri"/>
              <a:cs typeface="Calibri"/>
            </a:endParaRPr>
          </a:p>
          <a:p>
            <a:pPr marL="16933">
              <a:lnSpc>
                <a:spcPts val="2407"/>
              </a:lnSpc>
              <a:spcBef>
                <a:spcPts val="11"/>
              </a:spcBef>
            </a:pPr>
            <a:r>
              <a:rPr sz="3000" b="1" baseline="1820" dirty="0">
                <a:solidFill>
                  <a:srgbClr val="585858"/>
                </a:solidFill>
                <a:latin typeface="Calibri"/>
                <a:cs typeface="Calibri"/>
              </a:rPr>
              <a:t>3</a:t>
            </a:r>
            <a:endParaRPr sz="2000">
              <a:latin typeface="Calibri"/>
              <a:cs typeface="Calibri"/>
            </a:endParaRPr>
          </a:p>
        </p:txBody>
      </p:sp>
      <p:sp>
        <p:nvSpPr>
          <p:cNvPr id="4" name="object 4"/>
          <p:cNvSpPr txBox="1"/>
          <p:nvPr/>
        </p:nvSpPr>
        <p:spPr>
          <a:xfrm>
            <a:off x="1900429" y="5715953"/>
            <a:ext cx="8260999" cy="288289"/>
          </a:xfrm>
          <a:prstGeom prst="rect">
            <a:avLst/>
          </a:prstGeom>
        </p:spPr>
        <p:txBody>
          <a:bodyPr wrap="square" lIns="0" tIns="0" rIns="0" bIns="0" rtlCol="0">
            <a:noAutofit/>
          </a:bodyPr>
          <a:lstStyle/>
          <a:p>
            <a:pPr marL="16933">
              <a:lnSpc>
                <a:spcPts val="2173"/>
              </a:lnSpc>
              <a:spcBef>
                <a:spcPts val="108"/>
              </a:spcBef>
            </a:pPr>
            <a:r>
              <a:rPr sz="3000" spc="-33" baseline="3640" dirty="0">
                <a:latin typeface="Calibri"/>
                <a:cs typeface="Calibri"/>
              </a:rPr>
              <a:t>P</a:t>
            </a:r>
            <a:r>
              <a:rPr sz="3000" baseline="3640" dirty="0">
                <a:latin typeface="Calibri"/>
                <a:cs typeface="Calibri"/>
              </a:rPr>
              <a:t>erm</a:t>
            </a:r>
            <a:r>
              <a:rPr sz="3000" spc="45" baseline="3640" dirty="0">
                <a:latin typeface="Calibri"/>
                <a:cs typeface="Calibri"/>
              </a:rPr>
              <a:t>a</a:t>
            </a:r>
            <a:r>
              <a:rPr sz="3000" spc="12" baseline="3640" dirty="0">
                <a:latin typeface="Calibri"/>
                <a:cs typeface="Calibri"/>
              </a:rPr>
              <a:t>s</a:t>
            </a:r>
            <a:r>
              <a:rPr sz="3000" spc="39" baseline="3640" dirty="0">
                <a:latin typeface="Calibri"/>
                <a:cs typeface="Calibri"/>
              </a:rPr>
              <a:t>ala</a:t>
            </a:r>
            <a:r>
              <a:rPr sz="3000" spc="45" baseline="3640" dirty="0">
                <a:latin typeface="Calibri"/>
                <a:cs typeface="Calibri"/>
              </a:rPr>
              <a:t>h</a:t>
            </a:r>
            <a:r>
              <a:rPr sz="3000" spc="39" baseline="3640" dirty="0">
                <a:latin typeface="Calibri"/>
                <a:cs typeface="Calibri"/>
              </a:rPr>
              <a:t>a</a:t>
            </a:r>
            <a:r>
              <a:rPr sz="3000" baseline="3640" dirty="0">
                <a:latin typeface="Calibri"/>
                <a:cs typeface="Calibri"/>
              </a:rPr>
              <a:t>n</a:t>
            </a:r>
            <a:r>
              <a:rPr sz="3000" spc="-205" baseline="3640" dirty="0">
                <a:latin typeface="Calibri"/>
                <a:cs typeface="Calibri"/>
              </a:rPr>
              <a:t> </a:t>
            </a:r>
            <a:r>
              <a:rPr sz="3000" spc="45" baseline="3640" dirty="0">
                <a:latin typeface="Calibri"/>
                <a:cs typeface="Calibri"/>
              </a:rPr>
              <a:t>un</a:t>
            </a:r>
            <a:r>
              <a:rPr sz="3000" spc="25" baseline="3640" dirty="0">
                <a:latin typeface="Calibri"/>
                <a:cs typeface="Calibri"/>
              </a:rPr>
              <a:t>t</a:t>
            </a:r>
            <a:r>
              <a:rPr sz="3000" spc="45" baseline="3640" dirty="0">
                <a:latin typeface="Calibri"/>
                <a:cs typeface="Calibri"/>
              </a:rPr>
              <a:t>u</a:t>
            </a:r>
            <a:r>
              <a:rPr sz="3000" baseline="3640" dirty="0">
                <a:latin typeface="Calibri"/>
                <a:cs typeface="Calibri"/>
              </a:rPr>
              <a:t>k</a:t>
            </a:r>
            <a:r>
              <a:rPr sz="3000" spc="-159" baseline="3640" dirty="0">
                <a:latin typeface="Calibri"/>
                <a:cs typeface="Calibri"/>
              </a:rPr>
              <a:t> </a:t>
            </a:r>
            <a:r>
              <a:rPr sz="3000" spc="39" baseline="3640" dirty="0">
                <a:latin typeface="Calibri"/>
                <a:cs typeface="Calibri"/>
              </a:rPr>
              <a:t>a</a:t>
            </a:r>
            <a:r>
              <a:rPr sz="3000" spc="45" baseline="3640" dirty="0">
                <a:latin typeface="Calibri"/>
                <a:cs typeface="Calibri"/>
              </a:rPr>
              <a:t>n</a:t>
            </a:r>
            <a:r>
              <a:rPr sz="3000" spc="39" baseline="3640" dirty="0">
                <a:latin typeface="Calibri"/>
                <a:cs typeface="Calibri"/>
              </a:rPr>
              <a:t>a</a:t>
            </a:r>
            <a:r>
              <a:rPr sz="3000" baseline="3640" dirty="0">
                <a:latin typeface="Calibri"/>
                <a:cs typeface="Calibri"/>
              </a:rPr>
              <a:t>k</a:t>
            </a:r>
            <a:r>
              <a:rPr sz="3000" spc="-159" baseline="3640" dirty="0">
                <a:latin typeface="Calibri"/>
                <a:cs typeface="Calibri"/>
              </a:rPr>
              <a:t> </a:t>
            </a:r>
            <a:r>
              <a:rPr sz="3000" spc="45" baseline="3640" dirty="0">
                <a:latin typeface="Calibri"/>
                <a:cs typeface="Calibri"/>
              </a:rPr>
              <a:t>b</a:t>
            </a:r>
            <a:r>
              <a:rPr sz="3000" baseline="3640" dirty="0">
                <a:latin typeface="Calibri"/>
                <a:cs typeface="Calibri"/>
              </a:rPr>
              <a:t>er</a:t>
            </a:r>
            <a:r>
              <a:rPr sz="3000" spc="-105" baseline="3640" dirty="0">
                <a:latin typeface="Calibri"/>
                <a:cs typeface="Calibri"/>
              </a:rPr>
              <a:t>k</a:t>
            </a:r>
            <a:r>
              <a:rPr sz="3000" baseline="3640" dirty="0">
                <a:latin typeface="Calibri"/>
                <a:cs typeface="Calibri"/>
              </a:rPr>
              <a:t>e</a:t>
            </a:r>
            <a:r>
              <a:rPr sz="3000" spc="45" baseline="3640" dirty="0">
                <a:latin typeface="Calibri"/>
                <a:cs typeface="Calibri"/>
              </a:rPr>
              <a:t>bu</a:t>
            </a:r>
            <a:r>
              <a:rPr sz="3000" spc="25" baseline="3640" dirty="0">
                <a:latin typeface="Calibri"/>
                <a:cs typeface="Calibri"/>
              </a:rPr>
              <a:t>t</a:t>
            </a:r>
            <a:r>
              <a:rPr sz="3000" spc="45" baseline="3640" dirty="0">
                <a:latin typeface="Calibri"/>
                <a:cs typeface="Calibri"/>
              </a:rPr>
              <a:t>u</a:t>
            </a:r>
            <a:r>
              <a:rPr sz="3000" spc="-52" baseline="3640" dirty="0">
                <a:latin typeface="Calibri"/>
                <a:cs typeface="Calibri"/>
              </a:rPr>
              <a:t>h</a:t>
            </a:r>
            <a:r>
              <a:rPr sz="3000" spc="39" baseline="3640" dirty="0">
                <a:latin typeface="Calibri"/>
                <a:cs typeface="Calibri"/>
              </a:rPr>
              <a:t>a</a:t>
            </a:r>
            <a:r>
              <a:rPr sz="3000" baseline="3640" dirty="0">
                <a:latin typeface="Calibri"/>
                <a:cs typeface="Calibri"/>
              </a:rPr>
              <a:t>n</a:t>
            </a:r>
            <a:r>
              <a:rPr sz="3000" spc="-205" baseline="3640" dirty="0">
                <a:latin typeface="Calibri"/>
                <a:cs typeface="Calibri"/>
              </a:rPr>
              <a:t> </a:t>
            </a:r>
            <a:r>
              <a:rPr sz="3000" spc="-12" baseline="3640" dirty="0">
                <a:latin typeface="Calibri"/>
                <a:cs typeface="Calibri"/>
              </a:rPr>
              <a:t>k</a:t>
            </a:r>
            <a:r>
              <a:rPr sz="3000" spc="45" baseline="3640" dirty="0">
                <a:latin typeface="Calibri"/>
                <a:cs typeface="Calibri"/>
              </a:rPr>
              <a:t>hu</a:t>
            </a:r>
            <a:r>
              <a:rPr sz="3000" spc="12" baseline="3640" dirty="0">
                <a:latin typeface="Calibri"/>
                <a:cs typeface="Calibri"/>
              </a:rPr>
              <a:t>s</a:t>
            </a:r>
            <a:r>
              <a:rPr sz="3000" spc="45" baseline="3640" dirty="0">
                <a:latin typeface="Calibri"/>
                <a:cs typeface="Calibri"/>
              </a:rPr>
              <a:t>u</a:t>
            </a:r>
            <a:r>
              <a:rPr sz="3000" baseline="3640" dirty="0">
                <a:latin typeface="Calibri"/>
                <a:cs typeface="Calibri"/>
              </a:rPr>
              <a:t>s</a:t>
            </a:r>
            <a:r>
              <a:rPr sz="3000" spc="-139" baseline="3640" dirty="0">
                <a:latin typeface="Calibri"/>
                <a:cs typeface="Calibri"/>
              </a:rPr>
              <a:t> </a:t>
            </a:r>
            <a:r>
              <a:rPr sz="3000" spc="12" baseline="3640" dirty="0">
                <a:latin typeface="Calibri"/>
                <a:cs typeface="Calibri"/>
              </a:rPr>
              <a:t>s</a:t>
            </a:r>
            <a:r>
              <a:rPr sz="3000" baseline="3640" dirty="0">
                <a:latin typeface="Calibri"/>
                <a:cs typeface="Calibri"/>
              </a:rPr>
              <a:t>e</a:t>
            </a:r>
            <a:r>
              <a:rPr sz="3000" spc="-39" baseline="3640" dirty="0">
                <a:latin typeface="Calibri"/>
                <a:cs typeface="Calibri"/>
              </a:rPr>
              <a:t>c</a:t>
            </a:r>
            <a:r>
              <a:rPr sz="3000" spc="39" baseline="3640" dirty="0">
                <a:latin typeface="Calibri"/>
                <a:cs typeface="Calibri"/>
              </a:rPr>
              <a:t>a</a:t>
            </a:r>
            <a:r>
              <a:rPr sz="3000" baseline="3640" dirty="0">
                <a:latin typeface="Calibri"/>
                <a:cs typeface="Calibri"/>
              </a:rPr>
              <a:t>ra</a:t>
            </a:r>
            <a:r>
              <a:rPr sz="3000" spc="-112" baseline="3640" dirty="0">
                <a:latin typeface="Calibri"/>
                <a:cs typeface="Calibri"/>
              </a:rPr>
              <a:t> </a:t>
            </a:r>
            <a:r>
              <a:rPr sz="3000" spc="45" baseline="3640" dirty="0">
                <a:latin typeface="Calibri"/>
                <a:cs typeface="Calibri"/>
              </a:rPr>
              <a:t>u</a:t>
            </a:r>
            <a:r>
              <a:rPr sz="3000" baseline="3640" dirty="0">
                <a:latin typeface="Calibri"/>
                <a:cs typeface="Calibri"/>
              </a:rPr>
              <a:t>m</a:t>
            </a:r>
            <a:r>
              <a:rPr sz="3000" spc="45" baseline="3640" dirty="0">
                <a:latin typeface="Calibri"/>
                <a:cs typeface="Calibri"/>
              </a:rPr>
              <a:t>u</a:t>
            </a:r>
            <a:r>
              <a:rPr sz="3000" baseline="3640" dirty="0">
                <a:latin typeface="Calibri"/>
                <a:cs typeface="Calibri"/>
              </a:rPr>
              <a:t>m</a:t>
            </a:r>
            <a:r>
              <a:rPr sz="3000" spc="-145" baseline="3640" dirty="0">
                <a:latin typeface="Calibri"/>
                <a:cs typeface="Calibri"/>
              </a:rPr>
              <a:t> </a:t>
            </a:r>
            <a:r>
              <a:rPr sz="3000" spc="45" baseline="3640" dirty="0">
                <a:latin typeface="Calibri"/>
                <a:cs typeface="Calibri"/>
              </a:rPr>
              <a:t>b</a:t>
            </a:r>
            <a:r>
              <a:rPr sz="3000" baseline="3640" dirty="0">
                <a:latin typeface="Calibri"/>
                <a:cs typeface="Calibri"/>
              </a:rPr>
              <a:t>e</a:t>
            </a:r>
            <a:r>
              <a:rPr sz="3000" spc="39" baseline="3640" dirty="0">
                <a:latin typeface="Calibri"/>
                <a:cs typeface="Calibri"/>
              </a:rPr>
              <a:t>l</a:t>
            </a:r>
            <a:r>
              <a:rPr sz="3000" spc="45" baseline="3640" dirty="0">
                <a:latin typeface="Calibri"/>
                <a:cs typeface="Calibri"/>
              </a:rPr>
              <a:t>u</a:t>
            </a:r>
            <a:r>
              <a:rPr sz="3000" baseline="3640" dirty="0">
                <a:latin typeface="Calibri"/>
                <a:cs typeface="Calibri"/>
              </a:rPr>
              <a:t>m</a:t>
            </a:r>
            <a:r>
              <a:rPr sz="3000" spc="-145" baseline="3640" dirty="0">
                <a:latin typeface="Calibri"/>
                <a:cs typeface="Calibri"/>
              </a:rPr>
              <a:t> </a:t>
            </a:r>
            <a:r>
              <a:rPr sz="3000" spc="25" baseline="3640" dirty="0">
                <a:latin typeface="Calibri"/>
                <a:cs typeface="Calibri"/>
              </a:rPr>
              <a:t>t</a:t>
            </a:r>
            <a:r>
              <a:rPr sz="3000" baseline="3640" dirty="0">
                <a:latin typeface="Calibri"/>
                <a:cs typeface="Calibri"/>
              </a:rPr>
              <a:t>er</a:t>
            </a:r>
            <a:r>
              <a:rPr sz="3000" spc="19" baseline="3640" dirty="0">
                <a:latin typeface="Calibri"/>
                <a:cs typeface="Calibri"/>
              </a:rPr>
              <a:t>s</a:t>
            </a:r>
            <a:r>
              <a:rPr sz="3000" baseline="3640" dirty="0">
                <a:latin typeface="Calibri"/>
                <a:cs typeface="Calibri"/>
              </a:rPr>
              <a:t>e</a:t>
            </a:r>
            <a:r>
              <a:rPr sz="3000" spc="45" baseline="3640" dirty="0">
                <a:latin typeface="Calibri"/>
                <a:cs typeface="Calibri"/>
              </a:rPr>
              <a:t>n</a:t>
            </a:r>
            <a:r>
              <a:rPr sz="3000" spc="25" baseline="3640" dirty="0">
                <a:latin typeface="Calibri"/>
                <a:cs typeface="Calibri"/>
              </a:rPr>
              <a:t>t</a:t>
            </a:r>
            <a:r>
              <a:rPr sz="3000" spc="45" baseline="3640" dirty="0">
                <a:latin typeface="Calibri"/>
                <a:cs typeface="Calibri"/>
              </a:rPr>
              <a:t>u</a:t>
            </a:r>
            <a:r>
              <a:rPr sz="3000" baseline="3640" dirty="0">
                <a:latin typeface="Calibri"/>
                <a:cs typeface="Calibri"/>
              </a:rPr>
              <a:t>h</a:t>
            </a:r>
            <a:endParaRPr sz="2000">
              <a:latin typeface="Calibri"/>
              <a:cs typeface="Calibri"/>
            </a:endParaRPr>
          </a:p>
        </p:txBody>
      </p:sp>
      <p:sp>
        <p:nvSpPr>
          <p:cNvPr id="3" name="object 3"/>
          <p:cNvSpPr txBox="1"/>
          <p:nvPr/>
        </p:nvSpPr>
        <p:spPr>
          <a:xfrm>
            <a:off x="1095163" y="5742621"/>
            <a:ext cx="200980" cy="593936"/>
          </a:xfrm>
          <a:prstGeom prst="rect">
            <a:avLst/>
          </a:prstGeom>
        </p:spPr>
        <p:txBody>
          <a:bodyPr wrap="square" lIns="0" tIns="0" rIns="0" bIns="0" rtlCol="0">
            <a:noAutofit/>
          </a:bodyPr>
          <a:lstStyle/>
          <a:p>
            <a:pPr marL="16933">
              <a:lnSpc>
                <a:spcPts val="2173"/>
              </a:lnSpc>
              <a:spcBef>
                <a:spcPts val="108"/>
              </a:spcBef>
            </a:pPr>
            <a:r>
              <a:rPr sz="3000" b="1" baseline="3640" dirty="0">
                <a:solidFill>
                  <a:srgbClr val="585858"/>
                </a:solidFill>
                <a:latin typeface="Calibri"/>
                <a:cs typeface="Calibri"/>
              </a:rPr>
              <a:t>0</a:t>
            </a:r>
            <a:endParaRPr sz="2000">
              <a:latin typeface="Calibri"/>
              <a:cs typeface="Calibri"/>
            </a:endParaRPr>
          </a:p>
          <a:p>
            <a:pPr marL="16933">
              <a:lnSpc>
                <a:spcPts val="2407"/>
              </a:lnSpc>
              <a:spcBef>
                <a:spcPts val="11"/>
              </a:spcBef>
            </a:pPr>
            <a:r>
              <a:rPr sz="3000" b="1" baseline="1820" dirty="0">
                <a:solidFill>
                  <a:srgbClr val="585858"/>
                </a:solidFill>
                <a:latin typeface="Calibri"/>
                <a:cs typeface="Calibri"/>
              </a:rPr>
              <a:t>4</a:t>
            </a:r>
            <a:endParaRPr sz="2000">
              <a:latin typeface="Calibri"/>
              <a:cs typeface="Calibri"/>
            </a:endParaRPr>
          </a:p>
        </p:txBody>
      </p:sp>
      <p:sp>
        <p:nvSpPr>
          <p:cNvPr id="2" name="object 2"/>
          <p:cNvSpPr txBox="1"/>
          <p:nvPr/>
        </p:nvSpPr>
        <p:spPr>
          <a:xfrm>
            <a:off x="9469120" y="6534996"/>
            <a:ext cx="2646629" cy="186267"/>
          </a:xfrm>
          <a:prstGeom prst="rect">
            <a:avLst/>
          </a:prstGeom>
        </p:spPr>
        <p:txBody>
          <a:bodyPr wrap="square" lIns="0" tIns="0" rIns="0" bIns="0" rtlCol="0">
            <a:noAutofit/>
          </a:bodyPr>
          <a:lstStyle/>
          <a:p>
            <a:pPr marL="16933">
              <a:lnSpc>
                <a:spcPts val="1353"/>
              </a:lnSpc>
              <a:spcBef>
                <a:spcPts val="67"/>
              </a:spcBef>
            </a:pPr>
            <a:r>
              <a:rPr sz="1600" spc="25" baseline="3413" dirty="0">
                <a:solidFill>
                  <a:srgbClr val="FFFFFF"/>
                </a:solidFill>
                <a:latin typeface="Calibri"/>
                <a:cs typeface="Calibri"/>
              </a:rPr>
              <a:t>K</a:t>
            </a:r>
            <a:r>
              <a:rPr sz="1600" spc="52" baseline="3413" dirty="0">
                <a:solidFill>
                  <a:srgbClr val="FFFFFF"/>
                </a:solidFill>
                <a:latin typeface="Calibri"/>
                <a:cs typeface="Calibri"/>
              </a:rPr>
              <a:t>e</a:t>
            </a:r>
            <a:r>
              <a:rPr sz="1600" spc="19" baseline="3413" dirty="0">
                <a:solidFill>
                  <a:srgbClr val="FFFFFF"/>
                </a:solidFill>
                <a:latin typeface="Calibri"/>
                <a:cs typeface="Calibri"/>
              </a:rPr>
              <a:t>m</a:t>
            </a:r>
            <a:r>
              <a:rPr sz="1600" spc="52" baseline="3413" dirty="0">
                <a:solidFill>
                  <a:srgbClr val="FFFFFF"/>
                </a:solidFill>
                <a:latin typeface="Calibri"/>
                <a:cs typeface="Calibri"/>
              </a:rPr>
              <a:t>e</a:t>
            </a:r>
            <a:r>
              <a:rPr sz="1600" spc="19" baseline="3413" dirty="0">
                <a:solidFill>
                  <a:srgbClr val="FFFFFF"/>
                </a:solidFill>
                <a:latin typeface="Calibri"/>
                <a:cs typeface="Calibri"/>
              </a:rPr>
              <a:t>n</a:t>
            </a:r>
            <a:r>
              <a:rPr sz="1600" spc="25" baseline="3413" dirty="0">
                <a:solidFill>
                  <a:srgbClr val="FFFFFF"/>
                </a:solidFill>
                <a:latin typeface="Calibri"/>
                <a:cs typeface="Calibri"/>
              </a:rPr>
              <a:t>t</a:t>
            </a:r>
            <a:r>
              <a:rPr sz="1600" spc="52" baseline="3413" dirty="0">
                <a:solidFill>
                  <a:srgbClr val="FFFFFF"/>
                </a:solidFill>
                <a:latin typeface="Calibri"/>
                <a:cs typeface="Calibri"/>
              </a:rPr>
              <a:t>e</a:t>
            </a:r>
            <a:r>
              <a:rPr sz="1600" spc="12" baseline="3413" dirty="0">
                <a:solidFill>
                  <a:srgbClr val="FFFFFF"/>
                </a:solidFill>
                <a:latin typeface="Calibri"/>
                <a:cs typeface="Calibri"/>
              </a:rPr>
              <a:t>r</a:t>
            </a:r>
            <a:r>
              <a:rPr sz="1600" spc="45" baseline="3413" dirty="0">
                <a:solidFill>
                  <a:srgbClr val="FFFFFF"/>
                </a:solidFill>
                <a:latin typeface="Calibri"/>
                <a:cs typeface="Calibri"/>
              </a:rPr>
              <a:t>i</a:t>
            </a:r>
            <a:r>
              <a:rPr sz="1600" spc="-25" baseline="3413" dirty="0">
                <a:solidFill>
                  <a:srgbClr val="FFFFFF"/>
                </a:solidFill>
                <a:latin typeface="Calibri"/>
                <a:cs typeface="Calibri"/>
              </a:rPr>
              <a:t>a</a:t>
            </a:r>
            <a:r>
              <a:rPr sz="1600" baseline="3413" dirty="0">
                <a:solidFill>
                  <a:srgbClr val="FFFFFF"/>
                </a:solidFill>
                <a:latin typeface="Calibri"/>
                <a:cs typeface="Calibri"/>
              </a:rPr>
              <a:t>n</a:t>
            </a:r>
            <a:r>
              <a:rPr sz="1600" spc="147" baseline="3413" dirty="0">
                <a:solidFill>
                  <a:srgbClr val="FFFFFF"/>
                </a:solidFill>
                <a:latin typeface="Calibri"/>
                <a:cs typeface="Calibri"/>
              </a:rPr>
              <a:t> </a:t>
            </a:r>
            <a:r>
              <a:rPr sz="1600" spc="25" baseline="3413" dirty="0">
                <a:solidFill>
                  <a:srgbClr val="FFFFFF"/>
                </a:solidFill>
                <a:latin typeface="Calibri"/>
                <a:cs typeface="Calibri"/>
              </a:rPr>
              <a:t>P</a:t>
            </a:r>
            <a:r>
              <a:rPr sz="1600" spc="52" baseline="3413" dirty="0">
                <a:solidFill>
                  <a:srgbClr val="FFFFFF"/>
                </a:solidFill>
                <a:latin typeface="Calibri"/>
                <a:cs typeface="Calibri"/>
              </a:rPr>
              <a:t>e</a:t>
            </a:r>
            <a:r>
              <a:rPr sz="1600" spc="-79" baseline="3413" dirty="0">
                <a:solidFill>
                  <a:srgbClr val="FFFFFF"/>
                </a:solidFill>
                <a:latin typeface="Calibri"/>
                <a:cs typeface="Calibri"/>
              </a:rPr>
              <a:t>n</a:t>
            </a:r>
            <a:r>
              <a:rPr sz="1600" spc="19" baseline="3413" dirty="0">
                <a:solidFill>
                  <a:srgbClr val="FFFFFF"/>
                </a:solidFill>
                <a:latin typeface="Calibri"/>
                <a:cs typeface="Calibri"/>
              </a:rPr>
              <a:t>d</a:t>
            </a:r>
            <a:r>
              <a:rPr sz="1600" spc="45" baseline="3413" dirty="0">
                <a:solidFill>
                  <a:srgbClr val="FFFFFF"/>
                </a:solidFill>
                <a:latin typeface="Calibri"/>
                <a:cs typeface="Calibri"/>
              </a:rPr>
              <a:t>i</a:t>
            </a:r>
            <a:r>
              <a:rPr sz="1600" spc="19" baseline="3413" dirty="0">
                <a:solidFill>
                  <a:srgbClr val="FFFFFF"/>
                </a:solidFill>
                <a:latin typeface="Calibri"/>
                <a:cs typeface="Calibri"/>
              </a:rPr>
              <a:t>d</a:t>
            </a:r>
            <a:r>
              <a:rPr sz="1600" spc="-52" baseline="3413" dirty="0">
                <a:solidFill>
                  <a:srgbClr val="FFFFFF"/>
                </a:solidFill>
                <a:latin typeface="Calibri"/>
                <a:cs typeface="Calibri"/>
              </a:rPr>
              <a:t>i</a:t>
            </a:r>
            <a:r>
              <a:rPr sz="1600" baseline="3413" dirty="0">
                <a:solidFill>
                  <a:srgbClr val="FFFFFF"/>
                </a:solidFill>
                <a:latin typeface="Calibri"/>
                <a:cs typeface="Calibri"/>
              </a:rPr>
              <a:t>k</a:t>
            </a:r>
            <a:r>
              <a:rPr sz="1600" spc="-33" baseline="3413" dirty="0">
                <a:solidFill>
                  <a:srgbClr val="FFFFFF"/>
                </a:solidFill>
                <a:latin typeface="Calibri"/>
                <a:cs typeface="Calibri"/>
              </a:rPr>
              <a:t>a</a:t>
            </a:r>
            <a:r>
              <a:rPr sz="1600" baseline="3413" dirty="0">
                <a:solidFill>
                  <a:srgbClr val="FFFFFF"/>
                </a:solidFill>
                <a:latin typeface="Calibri"/>
                <a:cs typeface="Calibri"/>
              </a:rPr>
              <a:t>n</a:t>
            </a:r>
            <a:r>
              <a:rPr sz="1600" spc="124" baseline="3413" dirty="0">
                <a:solidFill>
                  <a:srgbClr val="FFFFFF"/>
                </a:solidFill>
                <a:latin typeface="Calibri"/>
                <a:cs typeface="Calibri"/>
              </a:rPr>
              <a:t> </a:t>
            </a:r>
            <a:r>
              <a:rPr sz="1600" spc="19" baseline="3413" dirty="0">
                <a:solidFill>
                  <a:srgbClr val="FFFFFF"/>
                </a:solidFill>
                <a:latin typeface="Calibri"/>
                <a:cs typeface="Calibri"/>
              </a:rPr>
              <a:t>d</a:t>
            </a:r>
            <a:r>
              <a:rPr sz="1600" baseline="3413" dirty="0">
                <a:solidFill>
                  <a:srgbClr val="FFFFFF"/>
                </a:solidFill>
                <a:latin typeface="Calibri"/>
                <a:cs typeface="Calibri"/>
              </a:rPr>
              <a:t>a</a:t>
            </a:r>
            <a:r>
              <a:rPr sz="1600" spc="-172" baseline="3413" dirty="0">
                <a:solidFill>
                  <a:srgbClr val="FFFFFF"/>
                </a:solidFill>
                <a:latin typeface="Calibri"/>
                <a:cs typeface="Calibri"/>
              </a:rPr>
              <a:t> </a:t>
            </a:r>
            <a:r>
              <a:rPr sz="1600" baseline="3413" dirty="0">
                <a:solidFill>
                  <a:srgbClr val="FFFFFF"/>
                </a:solidFill>
                <a:latin typeface="Calibri"/>
                <a:cs typeface="Calibri"/>
              </a:rPr>
              <a:t>n</a:t>
            </a:r>
            <a:r>
              <a:rPr sz="1600" spc="-3" baseline="3413" dirty="0">
                <a:solidFill>
                  <a:srgbClr val="FFFFFF"/>
                </a:solidFill>
                <a:latin typeface="Calibri"/>
                <a:cs typeface="Calibri"/>
              </a:rPr>
              <a:t> </a:t>
            </a:r>
            <a:r>
              <a:rPr sz="1600" spc="25" baseline="3413" dirty="0">
                <a:solidFill>
                  <a:srgbClr val="FFFFFF"/>
                </a:solidFill>
                <a:latin typeface="Calibri"/>
                <a:cs typeface="Calibri"/>
              </a:rPr>
              <a:t>K</a:t>
            </a:r>
            <a:r>
              <a:rPr sz="1600" spc="-45" baseline="3413" dirty="0">
                <a:solidFill>
                  <a:srgbClr val="FFFFFF"/>
                </a:solidFill>
                <a:latin typeface="Calibri"/>
                <a:cs typeface="Calibri"/>
              </a:rPr>
              <a:t>e</a:t>
            </a:r>
            <a:r>
              <a:rPr sz="1600" spc="19" baseline="3413" dirty="0">
                <a:solidFill>
                  <a:srgbClr val="FFFFFF"/>
                </a:solidFill>
                <a:latin typeface="Calibri"/>
                <a:cs typeface="Calibri"/>
              </a:rPr>
              <a:t>bud</a:t>
            </a:r>
            <a:r>
              <a:rPr sz="1600" spc="-25" baseline="3413" dirty="0">
                <a:solidFill>
                  <a:srgbClr val="FFFFFF"/>
                </a:solidFill>
                <a:latin typeface="Calibri"/>
                <a:cs typeface="Calibri"/>
              </a:rPr>
              <a:t>a</a:t>
            </a:r>
            <a:r>
              <a:rPr sz="1600" baseline="3413" dirty="0">
                <a:solidFill>
                  <a:srgbClr val="FFFFFF"/>
                </a:solidFill>
                <a:latin typeface="Calibri"/>
                <a:cs typeface="Calibri"/>
              </a:rPr>
              <a:t>ya</a:t>
            </a:r>
            <a:r>
              <a:rPr sz="1600" spc="-44" baseline="3413" dirty="0">
                <a:solidFill>
                  <a:srgbClr val="FFFFFF"/>
                </a:solidFill>
                <a:latin typeface="Calibri"/>
                <a:cs typeface="Calibri"/>
              </a:rPr>
              <a:t> </a:t>
            </a:r>
            <a:r>
              <a:rPr sz="1600" spc="-25" baseline="3413" dirty="0">
                <a:solidFill>
                  <a:srgbClr val="FFFFFF"/>
                </a:solidFill>
                <a:latin typeface="Calibri"/>
                <a:cs typeface="Calibri"/>
              </a:rPr>
              <a:t>a</a:t>
            </a:r>
            <a:r>
              <a:rPr sz="1600" baseline="3413" dirty="0">
                <a:solidFill>
                  <a:srgbClr val="FFFFFF"/>
                </a:solidFill>
                <a:latin typeface="Calibri"/>
                <a:cs typeface="Calibri"/>
              </a:rPr>
              <a:t>n</a:t>
            </a:r>
            <a:r>
              <a:rPr sz="1600" spc="-73" baseline="3413" dirty="0">
                <a:solidFill>
                  <a:srgbClr val="FFFFFF"/>
                </a:solidFill>
                <a:latin typeface="Calibri"/>
                <a:cs typeface="Calibri"/>
              </a:rPr>
              <a:t> </a:t>
            </a:r>
            <a:r>
              <a:rPr spc="-5" baseline="3034" dirty="0">
                <a:solidFill>
                  <a:srgbClr val="FFFFFF"/>
                </a:solidFill>
                <a:latin typeface="Calibri"/>
                <a:cs typeface="Calibri"/>
              </a:rPr>
              <a:t>39</a:t>
            </a:r>
            <a:endParaRPr sz="1200">
              <a:latin typeface="Calibri"/>
              <a:cs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p:nvPr/>
        </p:nvSpPr>
        <p:spPr>
          <a:xfrm>
            <a:off x="12700" y="6350000"/>
            <a:ext cx="12192000" cy="482600"/>
          </a:xfrm>
          <a:custGeom>
            <a:avLst/>
            <a:gdLst/>
            <a:ahLst/>
            <a:cxnLst/>
            <a:rect l="l" t="t" r="r" b="b"/>
            <a:pathLst>
              <a:path w="9144000" h="361950">
                <a:moveTo>
                  <a:pt x="9134475" y="0"/>
                </a:moveTo>
                <a:lnTo>
                  <a:pt x="0" y="0"/>
                </a:lnTo>
                <a:lnTo>
                  <a:pt x="0" y="361950"/>
                </a:lnTo>
                <a:lnTo>
                  <a:pt x="9134475" y="361950"/>
                </a:lnTo>
                <a:lnTo>
                  <a:pt x="9134475" y="0"/>
                </a:lnTo>
                <a:close/>
              </a:path>
            </a:pathLst>
          </a:custGeom>
          <a:solidFill>
            <a:srgbClr val="083762"/>
          </a:solidFill>
        </p:spPr>
        <p:txBody>
          <a:bodyPr wrap="square" lIns="0" tIns="0" rIns="0" bIns="0" rtlCol="0">
            <a:noAutofit/>
          </a:bodyPr>
          <a:lstStyle/>
          <a:p>
            <a:endParaRPr sz="2400"/>
          </a:p>
        </p:txBody>
      </p:sp>
      <p:sp>
        <p:nvSpPr>
          <p:cNvPr id="13" name="object 13"/>
          <p:cNvSpPr/>
          <p:nvPr/>
        </p:nvSpPr>
        <p:spPr>
          <a:xfrm>
            <a:off x="8890000" y="6362700"/>
            <a:ext cx="609600" cy="431800"/>
          </a:xfrm>
          <a:prstGeom prst="rect">
            <a:avLst/>
          </a:prstGeom>
          <a:blipFill>
            <a:blip r:embed="rId2" cstate="print"/>
            <a:stretch>
              <a:fillRect/>
            </a:stretch>
          </a:blipFill>
        </p:spPr>
        <p:txBody>
          <a:bodyPr wrap="square" lIns="0" tIns="0" rIns="0" bIns="0" rtlCol="0">
            <a:noAutofit/>
          </a:bodyPr>
          <a:lstStyle/>
          <a:p>
            <a:endParaRPr sz="2400"/>
          </a:p>
        </p:txBody>
      </p:sp>
      <p:sp>
        <p:nvSpPr>
          <p:cNvPr id="14" name="object 14"/>
          <p:cNvSpPr/>
          <p:nvPr/>
        </p:nvSpPr>
        <p:spPr>
          <a:xfrm>
            <a:off x="0" y="0"/>
            <a:ext cx="12192000" cy="6350000"/>
          </a:xfrm>
          <a:prstGeom prst="rect">
            <a:avLst/>
          </a:prstGeom>
          <a:blipFill>
            <a:blip r:embed="rId3" cstate="print"/>
            <a:stretch>
              <a:fillRect/>
            </a:stretch>
          </a:blipFill>
        </p:spPr>
        <p:txBody>
          <a:bodyPr wrap="square" lIns="0" tIns="0" rIns="0" bIns="0" rtlCol="0">
            <a:noAutofit/>
          </a:bodyPr>
          <a:lstStyle/>
          <a:p>
            <a:endParaRPr sz="2400"/>
          </a:p>
        </p:txBody>
      </p:sp>
      <p:sp>
        <p:nvSpPr>
          <p:cNvPr id="15" name="object 15"/>
          <p:cNvSpPr/>
          <p:nvPr/>
        </p:nvSpPr>
        <p:spPr>
          <a:xfrm>
            <a:off x="5130801" y="1397001"/>
            <a:ext cx="3385" cy="1134364"/>
          </a:xfrm>
          <a:custGeom>
            <a:avLst/>
            <a:gdLst/>
            <a:ahLst/>
            <a:cxnLst/>
            <a:rect l="l" t="t" r="r" b="b"/>
            <a:pathLst>
              <a:path w="2539" h="850773">
                <a:moveTo>
                  <a:pt x="2539" y="0"/>
                </a:moveTo>
                <a:lnTo>
                  <a:pt x="0" y="850773"/>
                </a:lnTo>
              </a:path>
            </a:pathLst>
          </a:custGeom>
          <a:ln w="19050">
            <a:solidFill>
              <a:srgbClr val="7E7E7E"/>
            </a:solidFill>
            <a:prstDash val="dash"/>
          </a:ln>
        </p:spPr>
        <p:txBody>
          <a:bodyPr wrap="square" lIns="0" tIns="0" rIns="0" bIns="0" rtlCol="0">
            <a:noAutofit/>
          </a:bodyPr>
          <a:lstStyle/>
          <a:p>
            <a:endParaRPr sz="2400"/>
          </a:p>
        </p:txBody>
      </p:sp>
      <p:sp>
        <p:nvSpPr>
          <p:cNvPr id="16" name="object 16"/>
          <p:cNvSpPr/>
          <p:nvPr/>
        </p:nvSpPr>
        <p:spPr>
          <a:xfrm>
            <a:off x="5130800" y="4076701"/>
            <a:ext cx="1693" cy="1153769"/>
          </a:xfrm>
          <a:custGeom>
            <a:avLst/>
            <a:gdLst/>
            <a:ahLst/>
            <a:cxnLst/>
            <a:rect l="l" t="t" r="r" b="b"/>
            <a:pathLst>
              <a:path w="1270" h="865327">
                <a:moveTo>
                  <a:pt x="1270" y="0"/>
                </a:moveTo>
                <a:lnTo>
                  <a:pt x="0" y="865327"/>
                </a:lnTo>
              </a:path>
            </a:pathLst>
          </a:custGeom>
          <a:ln w="19049">
            <a:solidFill>
              <a:srgbClr val="7E7E7E"/>
            </a:solidFill>
            <a:prstDash val="dash"/>
          </a:ln>
        </p:spPr>
        <p:txBody>
          <a:bodyPr wrap="square" lIns="0" tIns="0" rIns="0" bIns="0" rtlCol="0">
            <a:noAutofit/>
          </a:bodyPr>
          <a:lstStyle/>
          <a:p>
            <a:endParaRPr sz="2400"/>
          </a:p>
        </p:txBody>
      </p:sp>
      <p:sp>
        <p:nvSpPr>
          <p:cNvPr id="17" name="object 17"/>
          <p:cNvSpPr/>
          <p:nvPr/>
        </p:nvSpPr>
        <p:spPr>
          <a:xfrm>
            <a:off x="1143001" y="2870200"/>
            <a:ext cx="9072033" cy="0"/>
          </a:xfrm>
          <a:custGeom>
            <a:avLst/>
            <a:gdLst/>
            <a:ahLst/>
            <a:cxnLst/>
            <a:rect l="l" t="t" r="r" b="b"/>
            <a:pathLst>
              <a:path w="6804025">
                <a:moveTo>
                  <a:pt x="0" y="0"/>
                </a:moveTo>
                <a:lnTo>
                  <a:pt x="6804025" y="0"/>
                </a:lnTo>
              </a:path>
            </a:pathLst>
          </a:custGeom>
          <a:ln w="19050">
            <a:solidFill>
              <a:srgbClr val="7E7E7E"/>
            </a:solidFill>
            <a:prstDash val="dash"/>
          </a:ln>
        </p:spPr>
        <p:txBody>
          <a:bodyPr wrap="square" lIns="0" tIns="0" rIns="0" bIns="0" rtlCol="0">
            <a:noAutofit/>
          </a:bodyPr>
          <a:lstStyle/>
          <a:p>
            <a:endParaRPr sz="2400"/>
          </a:p>
        </p:txBody>
      </p:sp>
      <p:sp>
        <p:nvSpPr>
          <p:cNvPr id="18" name="object 18"/>
          <p:cNvSpPr/>
          <p:nvPr/>
        </p:nvSpPr>
        <p:spPr>
          <a:xfrm>
            <a:off x="8509000" y="4076701"/>
            <a:ext cx="1693" cy="1153769"/>
          </a:xfrm>
          <a:custGeom>
            <a:avLst/>
            <a:gdLst/>
            <a:ahLst/>
            <a:cxnLst/>
            <a:rect l="l" t="t" r="r" b="b"/>
            <a:pathLst>
              <a:path w="1270" h="865327">
                <a:moveTo>
                  <a:pt x="1270" y="0"/>
                </a:moveTo>
                <a:lnTo>
                  <a:pt x="0" y="865327"/>
                </a:lnTo>
              </a:path>
            </a:pathLst>
          </a:custGeom>
          <a:ln w="19049">
            <a:solidFill>
              <a:srgbClr val="7E7E7E"/>
            </a:solidFill>
            <a:prstDash val="dash"/>
          </a:ln>
        </p:spPr>
        <p:txBody>
          <a:bodyPr wrap="square" lIns="0" tIns="0" rIns="0" bIns="0" rtlCol="0">
            <a:noAutofit/>
          </a:bodyPr>
          <a:lstStyle/>
          <a:p>
            <a:endParaRPr sz="2400"/>
          </a:p>
        </p:txBody>
      </p:sp>
      <p:sp>
        <p:nvSpPr>
          <p:cNvPr id="19" name="object 19"/>
          <p:cNvSpPr/>
          <p:nvPr/>
        </p:nvSpPr>
        <p:spPr>
          <a:xfrm>
            <a:off x="8496301" y="1397001"/>
            <a:ext cx="3385" cy="1134364"/>
          </a:xfrm>
          <a:custGeom>
            <a:avLst/>
            <a:gdLst/>
            <a:ahLst/>
            <a:cxnLst/>
            <a:rect l="l" t="t" r="r" b="b"/>
            <a:pathLst>
              <a:path w="2539" h="850773">
                <a:moveTo>
                  <a:pt x="2539" y="0"/>
                </a:moveTo>
                <a:lnTo>
                  <a:pt x="0" y="850773"/>
                </a:lnTo>
              </a:path>
            </a:pathLst>
          </a:custGeom>
          <a:ln w="19050">
            <a:solidFill>
              <a:srgbClr val="7E7E7E"/>
            </a:solidFill>
            <a:prstDash val="dash"/>
          </a:ln>
        </p:spPr>
        <p:txBody>
          <a:bodyPr wrap="square" lIns="0" tIns="0" rIns="0" bIns="0" rtlCol="0">
            <a:noAutofit/>
          </a:bodyPr>
          <a:lstStyle/>
          <a:p>
            <a:endParaRPr sz="2400"/>
          </a:p>
        </p:txBody>
      </p:sp>
      <p:sp>
        <p:nvSpPr>
          <p:cNvPr id="20" name="object 20"/>
          <p:cNvSpPr/>
          <p:nvPr/>
        </p:nvSpPr>
        <p:spPr>
          <a:xfrm>
            <a:off x="419101" y="3175001"/>
            <a:ext cx="469900" cy="469900"/>
          </a:xfrm>
          <a:custGeom>
            <a:avLst/>
            <a:gdLst/>
            <a:ahLst/>
            <a:cxnLst/>
            <a:rect l="l" t="t" r="r" b="b"/>
            <a:pathLst>
              <a:path w="352425" h="352425">
                <a:moveTo>
                  <a:pt x="0" y="176149"/>
                </a:moveTo>
                <a:lnTo>
                  <a:pt x="238" y="185407"/>
                </a:lnTo>
                <a:lnTo>
                  <a:pt x="1589" y="199940"/>
                </a:lnTo>
                <a:lnTo>
                  <a:pt x="4091" y="214106"/>
                </a:lnTo>
                <a:lnTo>
                  <a:pt x="7696" y="227857"/>
                </a:lnTo>
                <a:lnTo>
                  <a:pt x="12356" y="241146"/>
                </a:lnTo>
                <a:lnTo>
                  <a:pt x="18023" y="253924"/>
                </a:lnTo>
                <a:lnTo>
                  <a:pt x="24649" y="266144"/>
                </a:lnTo>
                <a:lnTo>
                  <a:pt x="32185" y="277759"/>
                </a:lnTo>
                <a:lnTo>
                  <a:pt x="40585" y="288719"/>
                </a:lnTo>
                <a:lnTo>
                  <a:pt x="49800" y="298977"/>
                </a:lnTo>
                <a:lnTo>
                  <a:pt x="59781" y="308486"/>
                </a:lnTo>
                <a:lnTo>
                  <a:pt x="70482" y="317197"/>
                </a:lnTo>
                <a:lnTo>
                  <a:pt x="81854" y="325062"/>
                </a:lnTo>
                <a:lnTo>
                  <a:pt x="93848" y="332034"/>
                </a:lnTo>
                <a:lnTo>
                  <a:pt x="106418" y="338065"/>
                </a:lnTo>
                <a:lnTo>
                  <a:pt x="119515" y="343107"/>
                </a:lnTo>
                <a:lnTo>
                  <a:pt x="133091" y="347111"/>
                </a:lnTo>
                <a:lnTo>
                  <a:pt x="147097" y="350031"/>
                </a:lnTo>
                <a:lnTo>
                  <a:pt x="161487" y="351818"/>
                </a:lnTo>
                <a:lnTo>
                  <a:pt x="176212" y="352425"/>
                </a:lnTo>
                <a:lnTo>
                  <a:pt x="185463" y="352186"/>
                </a:lnTo>
                <a:lnTo>
                  <a:pt x="199984" y="350835"/>
                </a:lnTo>
                <a:lnTo>
                  <a:pt x="214139" y="348334"/>
                </a:lnTo>
                <a:lnTo>
                  <a:pt x="227882" y="344730"/>
                </a:lnTo>
                <a:lnTo>
                  <a:pt x="241164" y="340070"/>
                </a:lnTo>
                <a:lnTo>
                  <a:pt x="253936" y="334404"/>
                </a:lnTo>
                <a:lnTo>
                  <a:pt x="266152" y="327779"/>
                </a:lnTo>
                <a:lnTo>
                  <a:pt x="277762" y="320242"/>
                </a:lnTo>
                <a:lnTo>
                  <a:pt x="288719" y="311842"/>
                </a:lnTo>
                <a:lnTo>
                  <a:pt x="298976" y="302626"/>
                </a:lnTo>
                <a:lnTo>
                  <a:pt x="308483" y="292643"/>
                </a:lnTo>
                <a:lnTo>
                  <a:pt x="317193" y="281940"/>
                </a:lnTo>
                <a:lnTo>
                  <a:pt x="325059" y="270565"/>
                </a:lnTo>
                <a:lnTo>
                  <a:pt x="332031" y="258566"/>
                </a:lnTo>
                <a:lnTo>
                  <a:pt x="338062" y="245990"/>
                </a:lnTo>
                <a:lnTo>
                  <a:pt x="343105" y="232887"/>
                </a:lnTo>
                <a:lnTo>
                  <a:pt x="347110" y="219303"/>
                </a:lnTo>
                <a:lnTo>
                  <a:pt x="350031" y="205287"/>
                </a:lnTo>
                <a:lnTo>
                  <a:pt x="351818" y="190886"/>
                </a:lnTo>
                <a:lnTo>
                  <a:pt x="352425" y="176149"/>
                </a:lnTo>
                <a:lnTo>
                  <a:pt x="352191" y="167002"/>
                </a:lnTo>
                <a:lnTo>
                  <a:pt x="350847" y="152479"/>
                </a:lnTo>
                <a:lnTo>
                  <a:pt x="348352" y="138321"/>
                </a:lnTo>
                <a:lnTo>
                  <a:pt x="344752" y="124576"/>
                </a:lnTo>
                <a:lnTo>
                  <a:pt x="340096" y="111292"/>
                </a:lnTo>
                <a:lnTo>
                  <a:pt x="334432" y="98517"/>
                </a:lnTo>
                <a:lnTo>
                  <a:pt x="327809" y="86299"/>
                </a:lnTo>
                <a:lnTo>
                  <a:pt x="320273" y="74685"/>
                </a:lnTo>
                <a:lnTo>
                  <a:pt x="311874" y="63725"/>
                </a:lnTo>
                <a:lnTo>
                  <a:pt x="302659" y="53466"/>
                </a:lnTo>
                <a:lnTo>
                  <a:pt x="292676" y="43956"/>
                </a:lnTo>
                <a:lnTo>
                  <a:pt x="281974" y="35243"/>
                </a:lnTo>
                <a:lnTo>
                  <a:pt x="270600" y="27375"/>
                </a:lnTo>
                <a:lnTo>
                  <a:pt x="258602" y="20400"/>
                </a:lnTo>
                <a:lnTo>
                  <a:pt x="246029" y="14367"/>
                </a:lnTo>
                <a:lnTo>
                  <a:pt x="232928" y="9323"/>
                </a:lnTo>
                <a:lnTo>
                  <a:pt x="219348" y="5316"/>
                </a:lnTo>
                <a:lnTo>
                  <a:pt x="205337" y="2394"/>
                </a:lnTo>
                <a:lnTo>
                  <a:pt x="190942" y="606"/>
                </a:lnTo>
                <a:lnTo>
                  <a:pt x="176212" y="0"/>
                </a:lnTo>
                <a:lnTo>
                  <a:pt x="167062" y="233"/>
                </a:lnTo>
                <a:lnTo>
                  <a:pt x="152534" y="1576"/>
                </a:lnTo>
                <a:lnTo>
                  <a:pt x="138370" y="4071"/>
                </a:lnTo>
                <a:lnTo>
                  <a:pt x="124620" y="7670"/>
                </a:lnTo>
                <a:lnTo>
                  <a:pt x="111331" y="12324"/>
                </a:lnTo>
                <a:lnTo>
                  <a:pt x="98551" y="17986"/>
                </a:lnTo>
                <a:lnTo>
                  <a:pt x="86328" y="24607"/>
                </a:lnTo>
                <a:lnTo>
                  <a:pt x="74711" y="32140"/>
                </a:lnTo>
                <a:lnTo>
                  <a:pt x="63747" y="40537"/>
                </a:lnTo>
                <a:lnTo>
                  <a:pt x="53484" y="49748"/>
                </a:lnTo>
                <a:lnTo>
                  <a:pt x="43970" y="59728"/>
                </a:lnTo>
                <a:lnTo>
                  <a:pt x="35254" y="70426"/>
                </a:lnTo>
                <a:lnTo>
                  <a:pt x="27384" y="81796"/>
                </a:lnTo>
                <a:lnTo>
                  <a:pt x="20407" y="93789"/>
                </a:lnTo>
                <a:lnTo>
                  <a:pt x="14372" y="106358"/>
                </a:lnTo>
                <a:lnTo>
                  <a:pt x="9326" y="119454"/>
                </a:lnTo>
                <a:lnTo>
                  <a:pt x="5318" y="133029"/>
                </a:lnTo>
                <a:lnTo>
                  <a:pt x="2395" y="147035"/>
                </a:lnTo>
                <a:lnTo>
                  <a:pt x="606" y="161424"/>
                </a:lnTo>
                <a:lnTo>
                  <a:pt x="0" y="176149"/>
                </a:lnTo>
                <a:close/>
              </a:path>
            </a:pathLst>
          </a:custGeom>
          <a:solidFill>
            <a:srgbClr val="A4A4A4"/>
          </a:solidFill>
        </p:spPr>
        <p:txBody>
          <a:bodyPr wrap="square" lIns="0" tIns="0" rIns="0" bIns="0" rtlCol="0">
            <a:noAutofit/>
          </a:bodyPr>
          <a:lstStyle/>
          <a:p>
            <a:endParaRPr sz="2400"/>
          </a:p>
        </p:txBody>
      </p:sp>
      <p:sp>
        <p:nvSpPr>
          <p:cNvPr id="21" name="object 21"/>
          <p:cNvSpPr/>
          <p:nvPr/>
        </p:nvSpPr>
        <p:spPr>
          <a:xfrm>
            <a:off x="508001" y="3340101"/>
            <a:ext cx="292100" cy="165100"/>
          </a:xfrm>
          <a:custGeom>
            <a:avLst/>
            <a:gdLst/>
            <a:ahLst/>
            <a:cxnLst/>
            <a:rect l="l" t="t" r="r" b="b"/>
            <a:pathLst>
              <a:path w="219075" h="123825">
                <a:moveTo>
                  <a:pt x="0" y="80391"/>
                </a:moveTo>
                <a:lnTo>
                  <a:pt x="2086" y="93473"/>
                </a:lnTo>
                <a:lnTo>
                  <a:pt x="8421" y="105641"/>
                </a:lnTo>
                <a:lnTo>
                  <a:pt x="18241" y="115249"/>
                </a:lnTo>
                <a:lnTo>
                  <a:pt x="30771" y="121557"/>
                </a:lnTo>
                <a:lnTo>
                  <a:pt x="45237" y="123825"/>
                </a:lnTo>
                <a:lnTo>
                  <a:pt x="177965" y="123825"/>
                </a:lnTo>
                <a:lnTo>
                  <a:pt x="177965" y="123570"/>
                </a:lnTo>
                <a:lnTo>
                  <a:pt x="187825" y="121666"/>
                </a:lnTo>
                <a:lnTo>
                  <a:pt x="200360" y="115559"/>
                </a:lnTo>
                <a:lnTo>
                  <a:pt x="210252" y="106148"/>
                </a:lnTo>
                <a:lnTo>
                  <a:pt x="216742" y="94177"/>
                </a:lnTo>
                <a:lnTo>
                  <a:pt x="219075" y="80391"/>
                </a:lnTo>
                <a:lnTo>
                  <a:pt x="216964" y="67222"/>
                </a:lnTo>
                <a:lnTo>
                  <a:pt x="210618" y="55050"/>
                </a:lnTo>
                <a:lnTo>
                  <a:pt x="200802" y="45428"/>
                </a:lnTo>
                <a:lnTo>
                  <a:pt x="188284" y="39104"/>
                </a:lnTo>
                <a:lnTo>
                  <a:pt x="173837" y="36830"/>
                </a:lnTo>
                <a:lnTo>
                  <a:pt x="173050" y="37083"/>
                </a:lnTo>
                <a:lnTo>
                  <a:pt x="168354" y="24537"/>
                </a:lnTo>
                <a:lnTo>
                  <a:pt x="158135" y="15659"/>
                </a:lnTo>
                <a:lnTo>
                  <a:pt x="144284" y="12318"/>
                </a:lnTo>
                <a:lnTo>
                  <a:pt x="137388" y="12318"/>
                </a:lnTo>
                <a:lnTo>
                  <a:pt x="131038" y="14605"/>
                </a:lnTo>
                <a:lnTo>
                  <a:pt x="126301" y="18795"/>
                </a:lnTo>
                <a:lnTo>
                  <a:pt x="124712" y="16536"/>
                </a:lnTo>
                <a:lnTo>
                  <a:pt x="115442" y="7701"/>
                </a:lnTo>
                <a:lnTo>
                  <a:pt x="103638" y="2013"/>
                </a:lnTo>
                <a:lnTo>
                  <a:pt x="90055" y="0"/>
                </a:lnTo>
                <a:lnTo>
                  <a:pt x="82335" y="629"/>
                </a:lnTo>
                <a:lnTo>
                  <a:pt x="68926" y="5035"/>
                </a:lnTo>
                <a:lnTo>
                  <a:pt x="57888" y="13050"/>
                </a:lnTo>
                <a:lnTo>
                  <a:pt x="50028" y="23969"/>
                </a:lnTo>
                <a:lnTo>
                  <a:pt x="46151" y="37083"/>
                </a:lnTo>
                <a:lnTo>
                  <a:pt x="45237" y="36830"/>
                </a:lnTo>
                <a:lnTo>
                  <a:pt x="31542" y="38867"/>
                </a:lnTo>
                <a:lnTo>
                  <a:pt x="18898" y="44987"/>
                </a:lnTo>
                <a:lnTo>
                  <a:pt x="8913" y="54448"/>
                </a:lnTo>
                <a:lnTo>
                  <a:pt x="2356" y="66499"/>
                </a:lnTo>
                <a:lnTo>
                  <a:pt x="0" y="80391"/>
                </a:lnTo>
                <a:close/>
              </a:path>
            </a:pathLst>
          </a:custGeom>
          <a:solidFill>
            <a:srgbClr val="FFFFFF"/>
          </a:solidFill>
        </p:spPr>
        <p:txBody>
          <a:bodyPr wrap="square" lIns="0" tIns="0" rIns="0" bIns="0" rtlCol="0">
            <a:noAutofit/>
          </a:bodyPr>
          <a:lstStyle/>
          <a:p>
            <a:endParaRPr sz="2400"/>
          </a:p>
        </p:txBody>
      </p:sp>
      <p:sp>
        <p:nvSpPr>
          <p:cNvPr id="22" name="object 22"/>
          <p:cNvSpPr/>
          <p:nvPr/>
        </p:nvSpPr>
        <p:spPr>
          <a:xfrm>
            <a:off x="5410201" y="3175001"/>
            <a:ext cx="469900" cy="469900"/>
          </a:xfrm>
          <a:custGeom>
            <a:avLst/>
            <a:gdLst/>
            <a:ahLst/>
            <a:cxnLst/>
            <a:rect l="l" t="t" r="r" b="b"/>
            <a:pathLst>
              <a:path w="352425" h="352425">
                <a:moveTo>
                  <a:pt x="0" y="176149"/>
                </a:moveTo>
                <a:lnTo>
                  <a:pt x="241" y="185458"/>
                </a:lnTo>
                <a:lnTo>
                  <a:pt x="1595" y="199986"/>
                </a:lnTo>
                <a:lnTo>
                  <a:pt x="4100" y="214148"/>
                </a:lnTo>
                <a:lnTo>
                  <a:pt x="7706" y="227896"/>
                </a:lnTo>
                <a:lnTo>
                  <a:pt x="12368" y="241181"/>
                </a:lnTo>
                <a:lnTo>
                  <a:pt x="18035" y="253956"/>
                </a:lnTo>
                <a:lnTo>
                  <a:pt x="24662" y="266172"/>
                </a:lnTo>
                <a:lnTo>
                  <a:pt x="32199" y="277783"/>
                </a:lnTo>
                <a:lnTo>
                  <a:pt x="40600" y="288740"/>
                </a:lnTo>
                <a:lnTo>
                  <a:pt x="49815" y="298995"/>
                </a:lnTo>
                <a:lnTo>
                  <a:pt x="59798" y="308500"/>
                </a:lnTo>
                <a:lnTo>
                  <a:pt x="70500" y="317209"/>
                </a:lnTo>
                <a:lnTo>
                  <a:pt x="81874" y="325072"/>
                </a:lnTo>
                <a:lnTo>
                  <a:pt x="93872" y="332041"/>
                </a:lnTo>
                <a:lnTo>
                  <a:pt x="106445" y="338070"/>
                </a:lnTo>
                <a:lnTo>
                  <a:pt x="119547" y="343110"/>
                </a:lnTo>
                <a:lnTo>
                  <a:pt x="133128" y="347113"/>
                </a:lnTo>
                <a:lnTo>
                  <a:pt x="147142" y="350032"/>
                </a:lnTo>
                <a:lnTo>
                  <a:pt x="161541" y="351818"/>
                </a:lnTo>
                <a:lnTo>
                  <a:pt x="176275" y="352425"/>
                </a:lnTo>
                <a:lnTo>
                  <a:pt x="185472" y="352189"/>
                </a:lnTo>
                <a:lnTo>
                  <a:pt x="199991" y="350841"/>
                </a:lnTo>
                <a:lnTo>
                  <a:pt x="214145" y="348343"/>
                </a:lnTo>
                <a:lnTo>
                  <a:pt x="227887" y="344741"/>
                </a:lnTo>
                <a:lnTo>
                  <a:pt x="241167" y="340084"/>
                </a:lnTo>
                <a:lnTo>
                  <a:pt x="253939" y="334420"/>
                </a:lnTo>
                <a:lnTo>
                  <a:pt x="266153" y="327795"/>
                </a:lnTo>
                <a:lnTo>
                  <a:pt x="277763" y="320259"/>
                </a:lnTo>
                <a:lnTo>
                  <a:pt x="288720" y="311859"/>
                </a:lnTo>
                <a:lnTo>
                  <a:pt x="298976" y="302643"/>
                </a:lnTo>
                <a:lnTo>
                  <a:pt x="308483" y="292659"/>
                </a:lnTo>
                <a:lnTo>
                  <a:pt x="317193" y="281956"/>
                </a:lnTo>
                <a:lnTo>
                  <a:pt x="325059" y="270579"/>
                </a:lnTo>
                <a:lnTo>
                  <a:pt x="332031" y="258579"/>
                </a:lnTo>
                <a:lnTo>
                  <a:pt x="338062" y="246002"/>
                </a:lnTo>
                <a:lnTo>
                  <a:pt x="343105" y="232897"/>
                </a:lnTo>
                <a:lnTo>
                  <a:pt x="347110" y="219311"/>
                </a:lnTo>
                <a:lnTo>
                  <a:pt x="350031" y="205292"/>
                </a:lnTo>
                <a:lnTo>
                  <a:pt x="351818" y="190889"/>
                </a:lnTo>
                <a:lnTo>
                  <a:pt x="352425" y="176149"/>
                </a:lnTo>
                <a:lnTo>
                  <a:pt x="352194" y="167052"/>
                </a:lnTo>
                <a:lnTo>
                  <a:pt x="350854" y="152526"/>
                </a:lnTo>
                <a:lnTo>
                  <a:pt x="348362" y="138364"/>
                </a:lnTo>
                <a:lnTo>
                  <a:pt x="344766" y="124615"/>
                </a:lnTo>
                <a:lnTo>
                  <a:pt x="340114" y="111327"/>
                </a:lnTo>
                <a:lnTo>
                  <a:pt x="334454" y="98548"/>
                </a:lnTo>
                <a:lnTo>
                  <a:pt x="327833" y="86326"/>
                </a:lnTo>
                <a:lnTo>
                  <a:pt x="320301" y="74710"/>
                </a:lnTo>
                <a:lnTo>
                  <a:pt x="311905" y="63746"/>
                </a:lnTo>
                <a:lnTo>
                  <a:pt x="302693" y="53484"/>
                </a:lnTo>
                <a:lnTo>
                  <a:pt x="292713" y="43970"/>
                </a:lnTo>
                <a:lnTo>
                  <a:pt x="282014" y="35255"/>
                </a:lnTo>
                <a:lnTo>
                  <a:pt x="270643" y="27384"/>
                </a:lnTo>
                <a:lnTo>
                  <a:pt x="258648" y="20407"/>
                </a:lnTo>
                <a:lnTo>
                  <a:pt x="246078" y="14372"/>
                </a:lnTo>
                <a:lnTo>
                  <a:pt x="232980" y="9326"/>
                </a:lnTo>
                <a:lnTo>
                  <a:pt x="219403" y="5318"/>
                </a:lnTo>
                <a:lnTo>
                  <a:pt x="205394" y="2395"/>
                </a:lnTo>
                <a:lnTo>
                  <a:pt x="191003" y="606"/>
                </a:lnTo>
                <a:lnTo>
                  <a:pt x="176275" y="0"/>
                </a:lnTo>
                <a:lnTo>
                  <a:pt x="167067" y="235"/>
                </a:lnTo>
                <a:lnTo>
                  <a:pt x="152531" y="1582"/>
                </a:lnTo>
                <a:lnTo>
                  <a:pt x="138361" y="4081"/>
                </a:lnTo>
                <a:lnTo>
                  <a:pt x="124606" y="7682"/>
                </a:lnTo>
                <a:lnTo>
                  <a:pt x="111314" y="12338"/>
                </a:lnTo>
                <a:lnTo>
                  <a:pt x="98531" y="18001"/>
                </a:lnTo>
                <a:lnTo>
                  <a:pt x="86308" y="24624"/>
                </a:lnTo>
                <a:lnTo>
                  <a:pt x="74690" y="32157"/>
                </a:lnTo>
                <a:lnTo>
                  <a:pt x="63726" y="40554"/>
                </a:lnTo>
                <a:lnTo>
                  <a:pt x="53465" y="49766"/>
                </a:lnTo>
                <a:lnTo>
                  <a:pt x="43953" y="59744"/>
                </a:lnTo>
                <a:lnTo>
                  <a:pt x="35239" y="70442"/>
                </a:lnTo>
                <a:lnTo>
                  <a:pt x="27371" y="81811"/>
                </a:lnTo>
                <a:lnTo>
                  <a:pt x="20397" y="93803"/>
                </a:lnTo>
                <a:lnTo>
                  <a:pt x="14364" y="106369"/>
                </a:lnTo>
                <a:lnTo>
                  <a:pt x="9320" y="119463"/>
                </a:lnTo>
                <a:lnTo>
                  <a:pt x="5314" y="133036"/>
                </a:lnTo>
                <a:lnTo>
                  <a:pt x="2394" y="147040"/>
                </a:lnTo>
                <a:lnTo>
                  <a:pt x="606" y="161427"/>
                </a:lnTo>
                <a:lnTo>
                  <a:pt x="0" y="176149"/>
                </a:lnTo>
                <a:close/>
              </a:path>
            </a:pathLst>
          </a:custGeom>
          <a:solidFill>
            <a:srgbClr val="FFC000"/>
          </a:solidFill>
        </p:spPr>
        <p:txBody>
          <a:bodyPr wrap="square" lIns="0" tIns="0" rIns="0" bIns="0" rtlCol="0">
            <a:noAutofit/>
          </a:bodyPr>
          <a:lstStyle/>
          <a:p>
            <a:endParaRPr sz="2400"/>
          </a:p>
        </p:txBody>
      </p:sp>
      <p:sp>
        <p:nvSpPr>
          <p:cNvPr id="23" name="object 23"/>
          <p:cNvSpPr/>
          <p:nvPr/>
        </p:nvSpPr>
        <p:spPr>
          <a:xfrm>
            <a:off x="5524670" y="3314701"/>
            <a:ext cx="228261" cy="228431"/>
          </a:xfrm>
          <a:custGeom>
            <a:avLst/>
            <a:gdLst/>
            <a:ahLst/>
            <a:cxnLst/>
            <a:rect l="l" t="t" r="r" b="b"/>
            <a:pathLst>
              <a:path w="171196" h="171323">
                <a:moveTo>
                  <a:pt x="64008" y="22225"/>
                </a:moveTo>
                <a:lnTo>
                  <a:pt x="51562" y="888"/>
                </a:lnTo>
                <a:lnTo>
                  <a:pt x="50546" y="0"/>
                </a:lnTo>
                <a:lnTo>
                  <a:pt x="49149" y="254"/>
                </a:lnTo>
                <a:lnTo>
                  <a:pt x="42799" y="3810"/>
                </a:lnTo>
                <a:lnTo>
                  <a:pt x="42037" y="6350"/>
                </a:lnTo>
                <a:lnTo>
                  <a:pt x="54610" y="27686"/>
                </a:lnTo>
                <a:lnTo>
                  <a:pt x="57023" y="28448"/>
                </a:lnTo>
                <a:lnTo>
                  <a:pt x="63373" y="24764"/>
                </a:lnTo>
                <a:lnTo>
                  <a:pt x="64008" y="22225"/>
                </a:lnTo>
                <a:close/>
              </a:path>
              <a:path w="171196" h="171323">
                <a:moveTo>
                  <a:pt x="124587" y="168910"/>
                </a:moveTo>
                <a:lnTo>
                  <a:pt x="125730" y="166497"/>
                </a:lnTo>
                <a:lnTo>
                  <a:pt x="117094" y="143382"/>
                </a:lnTo>
                <a:lnTo>
                  <a:pt x="114808" y="142239"/>
                </a:lnTo>
                <a:lnTo>
                  <a:pt x="107950" y="144780"/>
                </a:lnTo>
                <a:lnTo>
                  <a:pt x="106807" y="147066"/>
                </a:lnTo>
                <a:lnTo>
                  <a:pt x="115315" y="170306"/>
                </a:lnTo>
                <a:lnTo>
                  <a:pt x="117728" y="171323"/>
                </a:lnTo>
                <a:lnTo>
                  <a:pt x="124587" y="168910"/>
                </a:lnTo>
                <a:close/>
              </a:path>
              <a:path w="171196" h="171323">
                <a:moveTo>
                  <a:pt x="46609" y="168910"/>
                </a:moveTo>
                <a:lnTo>
                  <a:pt x="53467" y="171323"/>
                </a:lnTo>
                <a:lnTo>
                  <a:pt x="55880" y="170306"/>
                </a:lnTo>
                <a:lnTo>
                  <a:pt x="64388" y="147066"/>
                </a:lnTo>
                <a:lnTo>
                  <a:pt x="63246" y="144780"/>
                </a:lnTo>
                <a:lnTo>
                  <a:pt x="56387" y="142239"/>
                </a:lnTo>
                <a:lnTo>
                  <a:pt x="54101" y="143382"/>
                </a:lnTo>
                <a:lnTo>
                  <a:pt x="45465" y="166497"/>
                </a:lnTo>
                <a:lnTo>
                  <a:pt x="46609" y="168910"/>
                </a:lnTo>
                <a:close/>
              </a:path>
              <a:path w="171196" h="171323">
                <a:moveTo>
                  <a:pt x="165226" y="120650"/>
                </a:moveTo>
                <a:lnTo>
                  <a:pt x="143763" y="108331"/>
                </a:lnTo>
                <a:lnTo>
                  <a:pt x="142367" y="108204"/>
                </a:lnTo>
                <a:lnTo>
                  <a:pt x="141224" y="108966"/>
                </a:lnTo>
                <a:lnTo>
                  <a:pt x="137540" y="115316"/>
                </a:lnTo>
                <a:lnTo>
                  <a:pt x="138175" y="117729"/>
                </a:lnTo>
                <a:lnTo>
                  <a:pt x="159765" y="130175"/>
                </a:lnTo>
                <a:lnTo>
                  <a:pt x="162306" y="129412"/>
                </a:lnTo>
                <a:lnTo>
                  <a:pt x="165988" y="123189"/>
                </a:lnTo>
                <a:lnTo>
                  <a:pt x="165226" y="120650"/>
                </a:lnTo>
                <a:close/>
              </a:path>
              <a:path w="171196" h="171323">
                <a:moveTo>
                  <a:pt x="33020" y="117729"/>
                </a:moveTo>
                <a:lnTo>
                  <a:pt x="33655" y="115316"/>
                </a:lnTo>
                <a:lnTo>
                  <a:pt x="29972" y="108966"/>
                </a:lnTo>
                <a:lnTo>
                  <a:pt x="28828" y="108204"/>
                </a:lnTo>
                <a:lnTo>
                  <a:pt x="27432" y="108331"/>
                </a:lnTo>
                <a:lnTo>
                  <a:pt x="5969" y="120650"/>
                </a:lnTo>
                <a:lnTo>
                  <a:pt x="5207" y="123189"/>
                </a:lnTo>
                <a:lnTo>
                  <a:pt x="8889" y="129412"/>
                </a:lnTo>
                <a:lnTo>
                  <a:pt x="11430" y="130175"/>
                </a:lnTo>
                <a:lnTo>
                  <a:pt x="33020" y="117729"/>
                </a:lnTo>
                <a:close/>
              </a:path>
              <a:path w="171196" h="171323">
                <a:moveTo>
                  <a:pt x="144399" y="66548"/>
                </a:moveTo>
                <a:lnTo>
                  <a:pt x="146685" y="67563"/>
                </a:lnTo>
                <a:lnTo>
                  <a:pt x="170180" y="59181"/>
                </a:lnTo>
                <a:lnTo>
                  <a:pt x="171196" y="56895"/>
                </a:lnTo>
                <a:lnTo>
                  <a:pt x="168656" y="50037"/>
                </a:lnTo>
                <a:lnTo>
                  <a:pt x="166370" y="48894"/>
                </a:lnTo>
                <a:lnTo>
                  <a:pt x="143001" y="57404"/>
                </a:lnTo>
                <a:lnTo>
                  <a:pt x="141859" y="59689"/>
                </a:lnTo>
                <a:lnTo>
                  <a:pt x="144399" y="66548"/>
                </a:lnTo>
                <a:close/>
              </a:path>
              <a:path w="171196" h="171323">
                <a:moveTo>
                  <a:pt x="28194" y="57404"/>
                </a:moveTo>
                <a:lnTo>
                  <a:pt x="4825" y="48894"/>
                </a:lnTo>
                <a:lnTo>
                  <a:pt x="2539" y="50037"/>
                </a:lnTo>
                <a:lnTo>
                  <a:pt x="0" y="56895"/>
                </a:lnTo>
                <a:lnTo>
                  <a:pt x="1015" y="59181"/>
                </a:lnTo>
                <a:lnTo>
                  <a:pt x="24511" y="67563"/>
                </a:lnTo>
                <a:lnTo>
                  <a:pt x="26797" y="66548"/>
                </a:lnTo>
                <a:lnTo>
                  <a:pt x="29337" y="59689"/>
                </a:lnTo>
                <a:lnTo>
                  <a:pt x="28194" y="57404"/>
                </a:lnTo>
                <a:close/>
              </a:path>
              <a:path w="171196" h="171323">
                <a:moveTo>
                  <a:pt x="34671" y="85598"/>
                </a:moveTo>
                <a:lnTo>
                  <a:pt x="35534" y="94874"/>
                </a:lnTo>
                <a:lnTo>
                  <a:pt x="40048" y="108136"/>
                </a:lnTo>
                <a:lnTo>
                  <a:pt x="47900" y="119462"/>
                </a:lnTo>
                <a:lnTo>
                  <a:pt x="58502" y="128272"/>
                </a:lnTo>
                <a:lnTo>
                  <a:pt x="71264" y="133983"/>
                </a:lnTo>
                <a:lnTo>
                  <a:pt x="85598" y="136017"/>
                </a:lnTo>
                <a:lnTo>
                  <a:pt x="94960" y="135162"/>
                </a:lnTo>
                <a:lnTo>
                  <a:pt x="108351" y="130698"/>
                </a:lnTo>
                <a:lnTo>
                  <a:pt x="119793" y="122928"/>
                </a:lnTo>
                <a:lnTo>
                  <a:pt x="128695" y="112434"/>
                </a:lnTo>
                <a:lnTo>
                  <a:pt x="134469" y="99797"/>
                </a:lnTo>
                <a:lnTo>
                  <a:pt x="136525" y="85598"/>
                </a:lnTo>
                <a:lnTo>
                  <a:pt x="135644" y="76195"/>
                </a:lnTo>
                <a:lnTo>
                  <a:pt x="131116" y="62916"/>
                </a:lnTo>
                <a:lnTo>
                  <a:pt x="123260" y="51587"/>
                </a:lnTo>
                <a:lnTo>
                  <a:pt x="112664" y="42784"/>
                </a:lnTo>
                <a:lnTo>
                  <a:pt x="99914" y="37080"/>
                </a:lnTo>
                <a:lnTo>
                  <a:pt x="85598" y="35051"/>
                </a:lnTo>
                <a:lnTo>
                  <a:pt x="76147" y="35922"/>
                </a:lnTo>
                <a:lnTo>
                  <a:pt x="62781" y="40404"/>
                </a:lnTo>
                <a:lnTo>
                  <a:pt x="51364" y="48188"/>
                </a:lnTo>
                <a:lnTo>
                  <a:pt x="42481" y="58697"/>
                </a:lnTo>
                <a:lnTo>
                  <a:pt x="36721" y="71359"/>
                </a:lnTo>
                <a:lnTo>
                  <a:pt x="34671" y="85598"/>
                </a:lnTo>
                <a:close/>
              </a:path>
              <a:path w="171196" h="171323">
                <a:moveTo>
                  <a:pt x="129159" y="6350"/>
                </a:moveTo>
                <a:lnTo>
                  <a:pt x="128397" y="3810"/>
                </a:lnTo>
                <a:lnTo>
                  <a:pt x="122047" y="254"/>
                </a:lnTo>
                <a:lnTo>
                  <a:pt x="120650" y="0"/>
                </a:lnTo>
                <a:lnTo>
                  <a:pt x="119634" y="888"/>
                </a:lnTo>
                <a:lnTo>
                  <a:pt x="107187" y="22225"/>
                </a:lnTo>
                <a:lnTo>
                  <a:pt x="107823" y="24764"/>
                </a:lnTo>
                <a:lnTo>
                  <a:pt x="114173" y="28448"/>
                </a:lnTo>
                <a:lnTo>
                  <a:pt x="116586" y="27686"/>
                </a:lnTo>
                <a:lnTo>
                  <a:pt x="129159" y="6350"/>
                </a:lnTo>
                <a:close/>
              </a:path>
            </a:pathLst>
          </a:custGeom>
          <a:solidFill>
            <a:srgbClr val="FFFFFF"/>
          </a:solidFill>
        </p:spPr>
        <p:txBody>
          <a:bodyPr wrap="square" lIns="0" tIns="0" rIns="0" bIns="0" rtlCol="0">
            <a:noAutofit/>
          </a:bodyPr>
          <a:lstStyle/>
          <a:p>
            <a:endParaRPr sz="2400"/>
          </a:p>
        </p:txBody>
      </p:sp>
      <p:sp>
        <p:nvSpPr>
          <p:cNvPr id="24" name="object 24"/>
          <p:cNvSpPr/>
          <p:nvPr/>
        </p:nvSpPr>
        <p:spPr>
          <a:xfrm>
            <a:off x="5410201" y="889000"/>
            <a:ext cx="469900" cy="457200"/>
          </a:xfrm>
          <a:custGeom>
            <a:avLst/>
            <a:gdLst/>
            <a:ahLst/>
            <a:cxnLst/>
            <a:rect l="l" t="t" r="r" b="b"/>
            <a:pathLst>
              <a:path w="352425" h="342900">
                <a:moveTo>
                  <a:pt x="0" y="171450"/>
                </a:moveTo>
                <a:lnTo>
                  <a:pt x="1150" y="191161"/>
                </a:lnTo>
                <a:lnTo>
                  <a:pt x="3412" y="205216"/>
                </a:lnTo>
                <a:lnTo>
                  <a:pt x="6819" y="218869"/>
                </a:lnTo>
                <a:lnTo>
                  <a:pt x="11320" y="232070"/>
                </a:lnTo>
                <a:lnTo>
                  <a:pt x="16866" y="244770"/>
                </a:lnTo>
                <a:lnTo>
                  <a:pt x="23406" y="256922"/>
                </a:lnTo>
                <a:lnTo>
                  <a:pt x="30892" y="268477"/>
                </a:lnTo>
                <a:lnTo>
                  <a:pt x="39273" y="279386"/>
                </a:lnTo>
                <a:lnTo>
                  <a:pt x="48499" y="289600"/>
                </a:lnTo>
                <a:lnTo>
                  <a:pt x="58520" y="299072"/>
                </a:lnTo>
                <a:lnTo>
                  <a:pt x="69287" y="307753"/>
                </a:lnTo>
                <a:lnTo>
                  <a:pt x="80749" y="315595"/>
                </a:lnTo>
                <a:lnTo>
                  <a:pt x="92857" y="322548"/>
                </a:lnTo>
                <a:lnTo>
                  <a:pt x="105561" y="328564"/>
                </a:lnTo>
                <a:lnTo>
                  <a:pt x="118811" y="333596"/>
                </a:lnTo>
                <a:lnTo>
                  <a:pt x="132558" y="337593"/>
                </a:lnTo>
                <a:lnTo>
                  <a:pt x="146751" y="340509"/>
                </a:lnTo>
                <a:lnTo>
                  <a:pt x="161340" y="342294"/>
                </a:lnTo>
                <a:lnTo>
                  <a:pt x="176275" y="342900"/>
                </a:lnTo>
                <a:lnTo>
                  <a:pt x="181614" y="342822"/>
                </a:lnTo>
                <a:lnTo>
                  <a:pt x="196419" y="341791"/>
                </a:lnTo>
                <a:lnTo>
                  <a:pt x="210862" y="339598"/>
                </a:lnTo>
                <a:lnTo>
                  <a:pt x="224893" y="336290"/>
                </a:lnTo>
                <a:lnTo>
                  <a:pt x="238460" y="331916"/>
                </a:lnTo>
                <a:lnTo>
                  <a:pt x="251515" y="326525"/>
                </a:lnTo>
                <a:lnTo>
                  <a:pt x="264007" y="320166"/>
                </a:lnTo>
                <a:lnTo>
                  <a:pt x="275886" y="312887"/>
                </a:lnTo>
                <a:lnTo>
                  <a:pt x="287102" y="304736"/>
                </a:lnTo>
                <a:lnTo>
                  <a:pt x="297605" y="295763"/>
                </a:lnTo>
                <a:lnTo>
                  <a:pt x="307345" y="286015"/>
                </a:lnTo>
                <a:lnTo>
                  <a:pt x="316273" y="275541"/>
                </a:lnTo>
                <a:lnTo>
                  <a:pt x="324337" y="264390"/>
                </a:lnTo>
                <a:lnTo>
                  <a:pt x="331489" y="252611"/>
                </a:lnTo>
                <a:lnTo>
                  <a:pt x="337678" y="240251"/>
                </a:lnTo>
                <a:lnTo>
                  <a:pt x="342853" y="227360"/>
                </a:lnTo>
                <a:lnTo>
                  <a:pt x="346966" y="213985"/>
                </a:lnTo>
                <a:lnTo>
                  <a:pt x="349965" y="200176"/>
                </a:lnTo>
                <a:lnTo>
                  <a:pt x="351801" y="185982"/>
                </a:lnTo>
                <a:lnTo>
                  <a:pt x="352425" y="171450"/>
                </a:lnTo>
                <a:lnTo>
                  <a:pt x="352345" y="166251"/>
                </a:lnTo>
                <a:lnTo>
                  <a:pt x="351285" y="151833"/>
                </a:lnTo>
                <a:lnTo>
                  <a:pt x="349030" y="137770"/>
                </a:lnTo>
                <a:lnTo>
                  <a:pt x="345629" y="124110"/>
                </a:lnTo>
                <a:lnTo>
                  <a:pt x="341133" y="110901"/>
                </a:lnTo>
                <a:lnTo>
                  <a:pt x="335592" y="98193"/>
                </a:lnTo>
                <a:lnTo>
                  <a:pt x="329056" y="86034"/>
                </a:lnTo>
                <a:lnTo>
                  <a:pt x="321574" y="74472"/>
                </a:lnTo>
                <a:lnTo>
                  <a:pt x="313197" y="63557"/>
                </a:lnTo>
                <a:lnTo>
                  <a:pt x="303975" y="53335"/>
                </a:lnTo>
                <a:lnTo>
                  <a:pt x="293958" y="43857"/>
                </a:lnTo>
                <a:lnTo>
                  <a:pt x="283196" y="35170"/>
                </a:lnTo>
                <a:lnTo>
                  <a:pt x="271739" y="27323"/>
                </a:lnTo>
                <a:lnTo>
                  <a:pt x="259636" y="20366"/>
                </a:lnTo>
                <a:lnTo>
                  <a:pt x="246939" y="14345"/>
                </a:lnTo>
                <a:lnTo>
                  <a:pt x="233696" y="9310"/>
                </a:lnTo>
                <a:lnTo>
                  <a:pt x="219958" y="5309"/>
                </a:lnTo>
                <a:lnTo>
                  <a:pt x="205776" y="2392"/>
                </a:lnTo>
                <a:lnTo>
                  <a:pt x="191198" y="606"/>
                </a:lnTo>
                <a:lnTo>
                  <a:pt x="176275" y="0"/>
                </a:lnTo>
                <a:lnTo>
                  <a:pt x="170825" y="80"/>
                </a:lnTo>
                <a:lnTo>
                  <a:pt x="156009" y="1118"/>
                </a:lnTo>
                <a:lnTo>
                  <a:pt x="141558" y="3319"/>
                </a:lnTo>
                <a:lnTo>
                  <a:pt x="127521" y="6632"/>
                </a:lnTo>
                <a:lnTo>
                  <a:pt x="113949" y="11010"/>
                </a:lnTo>
                <a:lnTo>
                  <a:pt x="100891" y="16404"/>
                </a:lnTo>
                <a:lnTo>
                  <a:pt x="88397" y="22766"/>
                </a:lnTo>
                <a:lnTo>
                  <a:pt x="76517" y="30046"/>
                </a:lnTo>
                <a:lnTo>
                  <a:pt x="65301" y="38198"/>
                </a:lnTo>
                <a:lnTo>
                  <a:pt x="54799" y="47171"/>
                </a:lnTo>
                <a:lnTo>
                  <a:pt x="45060" y="56918"/>
                </a:lnTo>
                <a:lnTo>
                  <a:pt x="36135" y="67390"/>
                </a:lnTo>
                <a:lnTo>
                  <a:pt x="28073" y="78538"/>
                </a:lnTo>
                <a:lnTo>
                  <a:pt x="20924" y="90315"/>
                </a:lnTo>
                <a:lnTo>
                  <a:pt x="14738" y="102671"/>
                </a:lnTo>
                <a:lnTo>
                  <a:pt x="9565" y="115559"/>
                </a:lnTo>
                <a:lnTo>
                  <a:pt x="5455" y="128929"/>
                </a:lnTo>
                <a:lnTo>
                  <a:pt x="2457" y="142733"/>
                </a:lnTo>
                <a:lnTo>
                  <a:pt x="622" y="156923"/>
                </a:lnTo>
                <a:lnTo>
                  <a:pt x="0" y="171450"/>
                </a:lnTo>
                <a:close/>
              </a:path>
            </a:pathLst>
          </a:custGeom>
          <a:solidFill>
            <a:srgbClr val="4471C4"/>
          </a:solidFill>
        </p:spPr>
        <p:txBody>
          <a:bodyPr wrap="square" lIns="0" tIns="0" rIns="0" bIns="0" rtlCol="0">
            <a:noAutofit/>
          </a:bodyPr>
          <a:lstStyle/>
          <a:p>
            <a:endParaRPr sz="2400"/>
          </a:p>
        </p:txBody>
      </p:sp>
      <p:sp>
        <p:nvSpPr>
          <p:cNvPr id="25" name="object 25"/>
          <p:cNvSpPr/>
          <p:nvPr/>
        </p:nvSpPr>
        <p:spPr>
          <a:xfrm>
            <a:off x="5511801" y="1028701"/>
            <a:ext cx="292100" cy="190500"/>
          </a:xfrm>
          <a:custGeom>
            <a:avLst/>
            <a:gdLst/>
            <a:ahLst/>
            <a:cxnLst/>
            <a:rect l="l" t="t" r="r" b="b"/>
            <a:pathLst>
              <a:path w="219075" h="142875">
                <a:moveTo>
                  <a:pt x="101219" y="27177"/>
                </a:moveTo>
                <a:lnTo>
                  <a:pt x="107061" y="32385"/>
                </a:lnTo>
                <a:lnTo>
                  <a:pt x="110998" y="38862"/>
                </a:lnTo>
                <a:lnTo>
                  <a:pt x="115570" y="34671"/>
                </a:lnTo>
                <a:lnTo>
                  <a:pt x="121665" y="32385"/>
                </a:lnTo>
                <a:lnTo>
                  <a:pt x="128142" y="32385"/>
                </a:lnTo>
                <a:lnTo>
                  <a:pt x="140616" y="35318"/>
                </a:lnTo>
                <a:lnTo>
                  <a:pt x="150856" y="44181"/>
                </a:lnTo>
                <a:lnTo>
                  <a:pt x="155575" y="57150"/>
                </a:lnTo>
                <a:lnTo>
                  <a:pt x="156337" y="57023"/>
                </a:lnTo>
                <a:lnTo>
                  <a:pt x="161081" y="57283"/>
                </a:lnTo>
                <a:lnTo>
                  <a:pt x="174365" y="61012"/>
                </a:lnTo>
                <a:lnTo>
                  <a:pt x="185539" y="68574"/>
                </a:lnTo>
                <a:lnTo>
                  <a:pt x="193870" y="79221"/>
                </a:lnTo>
                <a:lnTo>
                  <a:pt x="198627" y="92201"/>
                </a:lnTo>
                <a:lnTo>
                  <a:pt x="208700" y="85764"/>
                </a:lnTo>
                <a:lnTo>
                  <a:pt x="216289" y="74958"/>
                </a:lnTo>
                <a:lnTo>
                  <a:pt x="219075" y="61467"/>
                </a:lnTo>
                <a:lnTo>
                  <a:pt x="217623" y="51696"/>
                </a:lnTo>
                <a:lnTo>
                  <a:pt x="210919" y="39574"/>
                </a:lnTo>
                <a:lnTo>
                  <a:pt x="199986" y="31272"/>
                </a:lnTo>
                <a:lnTo>
                  <a:pt x="186182" y="28194"/>
                </a:lnTo>
                <a:lnTo>
                  <a:pt x="185674" y="28321"/>
                </a:lnTo>
                <a:lnTo>
                  <a:pt x="185152" y="25272"/>
                </a:lnTo>
                <a:lnTo>
                  <a:pt x="177778" y="13975"/>
                </a:lnTo>
                <a:lnTo>
                  <a:pt x="164719" y="9525"/>
                </a:lnTo>
                <a:lnTo>
                  <a:pt x="159765" y="9525"/>
                </a:lnTo>
                <a:lnTo>
                  <a:pt x="155066" y="11175"/>
                </a:lnTo>
                <a:lnTo>
                  <a:pt x="151637" y="14350"/>
                </a:lnTo>
                <a:lnTo>
                  <a:pt x="148860" y="10584"/>
                </a:lnTo>
                <a:lnTo>
                  <a:pt x="138486" y="2830"/>
                </a:lnTo>
                <a:lnTo>
                  <a:pt x="125349" y="0"/>
                </a:lnTo>
                <a:lnTo>
                  <a:pt x="124096" y="23"/>
                </a:lnTo>
                <a:lnTo>
                  <a:pt x="110714" y="3493"/>
                </a:lnTo>
                <a:lnTo>
                  <a:pt x="100344" y="11927"/>
                </a:lnTo>
                <a:lnTo>
                  <a:pt x="94361" y="24002"/>
                </a:lnTo>
                <a:lnTo>
                  <a:pt x="101219" y="27177"/>
                </a:lnTo>
                <a:close/>
              </a:path>
              <a:path w="219075" h="142875">
                <a:moveTo>
                  <a:pt x="0" y="102997"/>
                </a:moveTo>
                <a:lnTo>
                  <a:pt x="4980" y="122449"/>
                </a:lnTo>
                <a:lnTo>
                  <a:pt x="13609" y="133169"/>
                </a:lnTo>
                <a:lnTo>
                  <a:pt x="25389" y="140292"/>
                </a:lnTo>
                <a:lnTo>
                  <a:pt x="39370" y="142875"/>
                </a:lnTo>
                <a:lnTo>
                  <a:pt x="154812" y="142748"/>
                </a:lnTo>
                <a:lnTo>
                  <a:pt x="170798" y="137613"/>
                </a:lnTo>
                <a:lnTo>
                  <a:pt x="181202" y="128874"/>
                </a:lnTo>
                <a:lnTo>
                  <a:pt x="188118" y="117033"/>
                </a:lnTo>
                <a:lnTo>
                  <a:pt x="190626" y="102997"/>
                </a:lnTo>
                <a:lnTo>
                  <a:pt x="190189" y="97049"/>
                </a:lnTo>
                <a:lnTo>
                  <a:pt x="185678" y="83690"/>
                </a:lnTo>
                <a:lnTo>
                  <a:pt x="177050" y="72968"/>
                </a:lnTo>
                <a:lnTo>
                  <a:pt x="165258" y="65835"/>
                </a:lnTo>
                <a:lnTo>
                  <a:pt x="151257" y="63246"/>
                </a:lnTo>
                <a:lnTo>
                  <a:pt x="150495" y="63373"/>
                </a:lnTo>
                <a:lnTo>
                  <a:pt x="147997" y="54536"/>
                </a:lnTo>
                <a:lnTo>
                  <a:pt x="138890" y="44569"/>
                </a:lnTo>
                <a:lnTo>
                  <a:pt x="125475" y="40766"/>
                </a:lnTo>
                <a:lnTo>
                  <a:pt x="119507" y="40766"/>
                </a:lnTo>
                <a:lnTo>
                  <a:pt x="114046" y="42799"/>
                </a:lnTo>
                <a:lnTo>
                  <a:pt x="109854" y="46609"/>
                </a:lnTo>
                <a:lnTo>
                  <a:pt x="102923" y="38455"/>
                </a:lnTo>
                <a:lnTo>
                  <a:pt x="91691" y="31830"/>
                </a:lnTo>
                <a:lnTo>
                  <a:pt x="78359" y="29463"/>
                </a:lnTo>
                <a:lnTo>
                  <a:pt x="78013" y="29465"/>
                </a:lnTo>
                <a:lnTo>
                  <a:pt x="64156" y="32136"/>
                </a:lnTo>
                <a:lnTo>
                  <a:pt x="52553" y="39286"/>
                </a:lnTo>
                <a:lnTo>
                  <a:pt x="44209" y="50002"/>
                </a:lnTo>
                <a:lnTo>
                  <a:pt x="40132" y="63373"/>
                </a:lnTo>
                <a:lnTo>
                  <a:pt x="39370" y="63246"/>
                </a:lnTo>
                <a:lnTo>
                  <a:pt x="33489" y="63686"/>
                </a:lnTo>
                <a:lnTo>
                  <a:pt x="20268" y="68232"/>
                </a:lnTo>
                <a:lnTo>
                  <a:pt x="9643" y="76935"/>
                </a:lnTo>
                <a:lnTo>
                  <a:pt x="2569" y="88841"/>
                </a:lnTo>
                <a:lnTo>
                  <a:pt x="0" y="102997"/>
                </a:lnTo>
                <a:close/>
              </a:path>
            </a:pathLst>
          </a:custGeom>
          <a:solidFill>
            <a:srgbClr val="FFFFFF"/>
          </a:solidFill>
        </p:spPr>
        <p:txBody>
          <a:bodyPr wrap="square" lIns="0" tIns="0" rIns="0" bIns="0" rtlCol="0">
            <a:noAutofit/>
          </a:bodyPr>
          <a:lstStyle/>
          <a:p>
            <a:endParaRPr sz="2400"/>
          </a:p>
        </p:txBody>
      </p:sp>
      <p:sp>
        <p:nvSpPr>
          <p:cNvPr id="26" name="object 26"/>
          <p:cNvSpPr/>
          <p:nvPr/>
        </p:nvSpPr>
        <p:spPr>
          <a:xfrm>
            <a:off x="8661400" y="889000"/>
            <a:ext cx="457200" cy="457200"/>
          </a:xfrm>
          <a:custGeom>
            <a:avLst/>
            <a:gdLst/>
            <a:ahLst/>
            <a:cxnLst/>
            <a:rect l="l" t="t" r="r" b="b"/>
            <a:pathLst>
              <a:path w="342900" h="342900">
                <a:moveTo>
                  <a:pt x="0" y="171450"/>
                </a:moveTo>
                <a:lnTo>
                  <a:pt x="741" y="187517"/>
                </a:lnTo>
                <a:lnTo>
                  <a:pt x="2685" y="201865"/>
                </a:lnTo>
                <a:lnTo>
                  <a:pt x="5786" y="215811"/>
                </a:lnTo>
                <a:lnTo>
                  <a:pt x="9993" y="229304"/>
                </a:lnTo>
                <a:lnTo>
                  <a:pt x="15255" y="242292"/>
                </a:lnTo>
                <a:lnTo>
                  <a:pt x="21523" y="254727"/>
                </a:lnTo>
                <a:lnTo>
                  <a:pt x="28745" y="266556"/>
                </a:lnTo>
                <a:lnTo>
                  <a:pt x="36872" y="277729"/>
                </a:lnTo>
                <a:lnTo>
                  <a:pt x="45851" y="288197"/>
                </a:lnTo>
                <a:lnTo>
                  <a:pt x="55633" y="297907"/>
                </a:lnTo>
                <a:lnTo>
                  <a:pt x="66168" y="306811"/>
                </a:lnTo>
                <a:lnTo>
                  <a:pt x="77404" y="314856"/>
                </a:lnTo>
                <a:lnTo>
                  <a:pt x="89290" y="321992"/>
                </a:lnTo>
                <a:lnTo>
                  <a:pt x="101778" y="328170"/>
                </a:lnTo>
                <a:lnTo>
                  <a:pt x="114815" y="333338"/>
                </a:lnTo>
                <a:lnTo>
                  <a:pt x="128351" y="337445"/>
                </a:lnTo>
                <a:lnTo>
                  <a:pt x="142336" y="340442"/>
                </a:lnTo>
                <a:lnTo>
                  <a:pt x="156719" y="342277"/>
                </a:lnTo>
                <a:lnTo>
                  <a:pt x="171450" y="342900"/>
                </a:lnTo>
                <a:lnTo>
                  <a:pt x="172816" y="342894"/>
                </a:lnTo>
                <a:lnTo>
                  <a:pt x="187517" y="342158"/>
                </a:lnTo>
                <a:lnTo>
                  <a:pt x="201865" y="340214"/>
                </a:lnTo>
                <a:lnTo>
                  <a:pt x="215811" y="337113"/>
                </a:lnTo>
                <a:lnTo>
                  <a:pt x="229304" y="332906"/>
                </a:lnTo>
                <a:lnTo>
                  <a:pt x="242292" y="327644"/>
                </a:lnTo>
                <a:lnTo>
                  <a:pt x="254727" y="321376"/>
                </a:lnTo>
                <a:lnTo>
                  <a:pt x="266556" y="314154"/>
                </a:lnTo>
                <a:lnTo>
                  <a:pt x="277729" y="306027"/>
                </a:lnTo>
                <a:lnTo>
                  <a:pt x="288197" y="297048"/>
                </a:lnTo>
                <a:lnTo>
                  <a:pt x="297907" y="287266"/>
                </a:lnTo>
                <a:lnTo>
                  <a:pt x="306811" y="276731"/>
                </a:lnTo>
                <a:lnTo>
                  <a:pt x="314856" y="265495"/>
                </a:lnTo>
                <a:lnTo>
                  <a:pt x="321992" y="253609"/>
                </a:lnTo>
                <a:lnTo>
                  <a:pt x="328170" y="241121"/>
                </a:lnTo>
                <a:lnTo>
                  <a:pt x="333338" y="228084"/>
                </a:lnTo>
                <a:lnTo>
                  <a:pt x="337445" y="214548"/>
                </a:lnTo>
                <a:lnTo>
                  <a:pt x="340442" y="200563"/>
                </a:lnTo>
                <a:lnTo>
                  <a:pt x="342277" y="186180"/>
                </a:lnTo>
                <a:lnTo>
                  <a:pt x="342900" y="171450"/>
                </a:lnTo>
                <a:lnTo>
                  <a:pt x="342894" y="170083"/>
                </a:lnTo>
                <a:lnTo>
                  <a:pt x="342158" y="155382"/>
                </a:lnTo>
                <a:lnTo>
                  <a:pt x="340214" y="141034"/>
                </a:lnTo>
                <a:lnTo>
                  <a:pt x="337113" y="127088"/>
                </a:lnTo>
                <a:lnTo>
                  <a:pt x="332906" y="113595"/>
                </a:lnTo>
                <a:lnTo>
                  <a:pt x="327644" y="100607"/>
                </a:lnTo>
                <a:lnTo>
                  <a:pt x="321376" y="88172"/>
                </a:lnTo>
                <a:lnTo>
                  <a:pt x="314154" y="76343"/>
                </a:lnTo>
                <a:lnTo>
                  <a:pt x="306027" y="65170"/>
                </a:lnTo>
                <a:lnTo>
                  <a:pt x="297048" y="54702"/>
                </a:lnTo>
                <a:lnTo>
                  <a:pt x="287266" y="44992"/>
                </a:lnTo>
                <a:lnTo>
                  <a:pt x="276731" y="36088"/>
                </a:lnTo>
                <a:lnTo>
                  <a:pt x="265495" y="28043"/>
                </a:lnTo>
                <a:lnTo>
                  <a:pt x="253609" y="20907"/>
                </a:lnTo>
                <a:lnTo>
                  <a:pt x="241121" y="14729"/>
                </a:lnTo>
                <a:lnTo>
                  <a:pt x="228084" y="9561"/>
                </a:lnTo>
                <a:lnTo>
                  <a:pt x="214548" y="5454"/>
                </a:lnTo>
                <a:lnTo>
                  <a:pt x="200563" y="2457"/>
                </a:lnTo>
                <a:lnTo>
                  <a:pt x="186180" y="622"/>
                </a:lnTo>
                <a:lnTo>
                  <a:pt x="171450" y="0"/>
                </a:lnTo>
                <a:lnTo>
                  <a:pt x="170083" y="5"/>
                </a:lnTo>
                <a:lnTo>
                  <a:pt x="155382" y="741"/>
                </a:lnTo>
                <a:lnTo>
                  <a:pt x="141034" y="2685"/>
                </a:lnTo>
                <a:lnTo>
                  <a:pt x="127088" y="5786"/>
                </a:lnTo>
                <a:lnTo>
                  <a:pt x="113595" y="9993"/>
                </a:lnTo>
                <a:lnTo>
                  <a:pt x="100607" y="15255"/>
                </a:lnTo>
                <a:lnTo>
                  <a:pt x="88172" y="21523"/>
                </a:lnTo>
                <a:lnTo>
                  <a:pt x="76343" y="28745"/>
                </a:lnTo>
                <a:lnTo>
                  <a:pt x="65170" y="36872"/>
                </a:lnTo>
                <a:lnTo>
                  <a:pt x="54702" y="45851"/>
                </a:lnTo>
                <a:lnTo>
                  <a:pt x="44992" y="55633"/>
                </a:lnTo>
                <a:lnTo>
                  <a:pt x="36088" y="66168"/>
                </a:lnTo>
                <a:lnTo>
                  <a:pt x="28043" y="77404"/>
                </a:lnTo>
                <a:lnTo>
                  <a:pt x="20907" y="89290"/>
                </a:lnTo>
                <a:lnTo>
                  <a:pt x="14729" y="101778"/>
                </a:lnTo>
                <a:lnTo>
                  <a:pt x="9561" y="114815"/>
                </a:lnTo>
                <a:lnTo>
                  <a:pt x="5454" y="128351"/>
                </a:lnTo>
                <a:lnTo>
                  <a:pt x="2457" y="142336"/>
                </a:lnTo>
                <a:lnTo>
                  <a:pt x="622" y="156719"/>
                </a:lnTo>
                <a:lnTo>
                  <a:pt x="0" y="171450"/>
                </a:lnTo>
                <a:close/>
              </a:path>
            </a:pathLst>
          </a:custGeom>
          <a:solidFill>
            <a:srgbClr val="EC7C30"/>
          </a:solidFill>
        </p:spPr>
        <p:txBody>
          <a:bodyPr wrap="square" lIns="0" tIns="0" rIns="0" bIns="0" rtlCol="0">
            <a:noAutofit/>
          </a:bodyPr>
          <a:lstStyle/>
          <a:p>
            <a:endParaRPr sz="2400"/>
          </a:p>
        </p:txBody>
      </p:sp>
      <p:sp>
        <p:nvSpPr>
          <p:cNvPr id="27" name="object 27"/>
          <p:cNvSpPr/>
          <p:nvPr/>
        </p:nvSpPr>
        <p:spPr>
          <a:xfrm>
            <a:off x="8750300" y="990600"/>
            <a:ext cx="266531" cy="254000"/>
          </a:xfrm>
          <a:custGeom>
            <a:avLst/>
            <a:gdLst/>
            <a:ahLst/>
            <a:cxnLst/>
            <a:rect l="l" t="t" r="r" b="b"/>
            <a:pathLst>
              <a:path w="199898" h="190500">
                <a:moveTo>
                  <a:pt x="175386" y="59309"/>
                </a:moveTo>
                <a:lnTo>
                  <a:pt x="177546" y="60198"/>
                </a:lnTo>
                <a:lnTo>
                  <a:pt x="198881" y="52704"/>
                </a:lnTo>
                <a:lnTo>
                  <a:pt x="199898" y="50673"/>
                </a:lnTo>
                <a:lnTo>
                  <a:pt x="197611" y="44576"/>
                </a:lnTo>
                <a:lnTo>
                  <a:pt x="195452" y="43561"/>
                </a:lnTo>
                <a:lnTo>
                  <a:pt x="174117" y="51180"/>
                </a:lnTo>
                <a:lnTo>
                  <a:pt x="173100" y="53212"/>
                </a:lnTo>
                <a:lnTo>
                  <a:pt x="175386" y="59309"/>
                </a:lnTo>
                <a:close/>
              </a:path>
              <a:path w="199898" h="190500">
                <a:moveTo>
                  <a:pt x="69215" y="51180"/>
                </a:moveTo>
                <a:lnTo>
                  <a:pt x="47751" y="43561"/>
                </a:lnTo>
                <a:lnTo>
                  <a:pt x="45593" y="44576"/>
                </a:lnTo>
                <a:lnTo>
                  <a:pt x="43306" y="50673"/>
                </a:lnTo>
                <a:lnTo>
                  <a:pt x="44323" y="52704"/>
                </a:lnTo>
                <a:lnTo>
                  <a:pt x="65785" y="60198"/>
                </a:lnTo>
                <a:lnTo>
                  <a:pt x="67945" y="59309"/>
                </a:lnTo>
                <a:lnTo>
                  <a:pt x="70230" y="53212"/>
                </a:lnTo>
                <a:lnTo>
                  <a:pt x="69215" y="51180"/>
                </a:lnTo>
                <a:close/>
              </a:path>
              <a:path w="199898" h="190500">
                <a:moveTo>
                  <a:pt x="75183" y="73533"/>
                </a:moveTo>
                <a:lnTo>
                  <a:pt x="78104" y="72771"/>
                </a:lnTo>
                <a:lnTo>
                  <a:pt x="81152" y="72389"/>
                </a:lnTo>
                <a:lnTo>
                  <a:pt x="84327" y="72389"/>
                </a:lnTo>
                <a:lnTo>
                  <a:pt x="96361" y="74185"/>
                </a:lnTo>
                <a:lnTo>
                  <a:pt x="108057" y="80080"/>
                </a:lnTo>
                <a:lnTo>
                  <a:pt x="116840" y="89408"/>
                </a:lnTo>
                <a:lnTo>
                  <a:pt x="121030" y="85598"/>
                </a:lnTo>
                <a:lnTo>
                  <a:pt x="126746" y="83565"/>
                </a:lnTo>
                <a:lnTo>
                  <a:pt x="132969" y="83565"/>
                </a:lnTo>
                <a:lnTo>
                  <a:pt x="140759" y="84694"/>
                </a:lnTo>
                <a:lnTo>
                  <a:pt x="152297" y="91766"/>
                </a:lnTo>
                <a:lnTo>
                  <a:pt x="158369" y="103632"/>
                </a:lnTo>
                <a:lnTo>
                  <a:pt x="160622" y="100661"/>
                </a:lnTo>
                <a:lnTo>
                  <a:pt x="166193" y="89222"/>
                </a:lnTo>
                <a:lnTo>
                  <a:pt x="168148" y="76200"/>
                </a:lnTo>
                <a:lnTo>
                  <a:pt x="168127" y="74864"/>
                </a:lnTo>
                <a:lnTo>
                  <a:pt x="165432" y="61053"/>
                </a:lnTo>
                <a:lnTo>
                  <a:pt x="158711" y="49075"/>
                </a:lnTo>
                <a:lnTo>
                  <a:pt x="148692" y="39641"/>
                </a:lnTo>
                <a:lnTo>
                  <a:pt x="136101" y="33460"/>
                </a:lnTo>
                <a:lnTo>
                  <a:pt x="121666" y="31241"/>
                </a:lnTo>
                <a:lnTo>
                  <a:pt x="108020" y="33202"/>
                </a:lnTo>
                <a:lnTo>
                  <a:pt x="95365" y="39086"/>
                </a:lnTo>
                <a:lnTo>
                  <a:pt x="85196" y="48222"/>
                </a:lnTo>
                <a:lnTo>
                  <a:pt x="78230" y="59931"/>
                </a:lnTo>
                <a:lnTo>
                  <a:pt x="75183" y="73533"/>
                </a:lnTo>
                <a:close/>
              </a:path>
              <a:path w="199898" h="190500">
                <a:moveTo>
                  <a:pt x="161417" y="5714"/>
                </a:moveTo>
                <a:lnTo>
                  <a:pt x="160781" y="3428"/>
                </a:lnTo>
                <a:lnTo>
                  <a:pt x="154940" y="253"/>
                </a:lnTo>
                <a:lnTo>
                  <a:pt x="153670" y="0"/>
                </a:lnTo>
                <a:lnTo>
                  <a:pt x="152653" y="762"/>
                </a:lnTo>
                <a:lnTo>
                  <a:pt x="141350" y="19812"/>
                </a:lnTo>
                <a:lnTo>
                  <a:pt x="141985" y="22098"/>
                </a:lnTo>
                <a:lnTo>
                  <a:pt x="147700" y="25273"/>
                </a:lnTo>
                <a:lnTo>
                  <a:pt x="149986" y="24764"/>
                </a:lnTo>
                <a:lnTo>
                  <a:pt x="161417" y="5714"/>
                </a:lnTo>
                <a:close/>
              </a:path>
              <a:path w="199898" h="190500">
                <a:moveTo>
                  <a:pt x="101980" y="19812"/>
                </a:moveTo>
                <a:lnTo>
                  <a:pt x="90550" y="762"/>
                </a:lnTo>
                <a:lnTo>
                  <a:pt x="89534" y="0"/>
                </a:lnTo>
                <a:lnTo>
                  <a:pt x="88265" y="253"/>
                </a:lnTo>
                <a:lnTo>
                  <a:pt x="82423" y="3428"/>
                </a:lnTo>
                <a:lnTo>
                  <a:pt x="81788" y="5714"/>
                </a:lnTo>
                <a:lnTo>
                  <a:pt x="93218" y="24764"/>
                </a:lnTo>
                <a:lnTo>
                  <a:pt x="95503" y="25273"/>
                </a:lnTo>
                <a:lnTo>
                  <a:pt x="101346" y="22098"/>
                </a:lnTo>
                <a:lnTo>
                  <a:pt x="101980" y="19812"/>
                </a:lnTo>
                <a:close/>
              </a:path>
              <a:path w="199898" h="190500">
                <a:moveTo>
                  <a:pt x="194436" y="107569"/>
                </a:moveTo>
                <a:lnTo>
                  <a:pt x="174751" y="96520"/>
                </a:lnTo>
                <a:lnTo>
                  <a:pt x="173481" y="96392"/>
                </a:lnTo>
                <a:lnTo>
                  <a:pt x="172466" y="97154"/>
                </a:lnTo>
                <a:lnTo>
                  <a:pt x="169164" y="102742"/>
                </a:lnTo>
                <a:lnTo>
                  <a:pt x="169799" y="105028"/>
                </a:lnTo>
                <a:lnTo>
                  <a:pt x="189483" y="115950"/>
                </a:lnTo>
                <a:lnTo>
                  <a:pt x="191770" y="115442"/>
                </a:lnTo>
                <a:lnTo>
                  <a:pt x="195072" y="109727"/>
                </a:lnTo>
                <a:lnTo>
                  <a:pt x="194436" y="107569"/>
                </a:lnTo>
                <a:close/>
              </a:path>
              <a:path w="199898" h="190500">
                <a:moveTo>
                  <a:pt x="0" y="151384"/>
                </a:moveTo>
                <a:lnTo>
                  <a:pt x="5227" y="170602"/>
                </a:lnTo>
                <a:lnTo>
                  <a:pt x="14107" y="181039"/>
                </a:lnTo>
                <a:lnTo>
                  <a:pt x="26190" y="187980"/>
                </a:lnTo>
                <a:lnTo>
                  <a:pt x="40513" y="190500"/>
                </a:lnTo>
                <a:lnTo>
                  <a:pt x="159639" y="190373"/>
                </a:lnTo>
                <a:lnTo>
                  <a:pt x="176194" y="185253"/>
                </a:lnTo>
                <a:lnTo>
                  <a:pt x="186844" y="176660"/>
                </a:lnTo>
                <a:lnTo>
                  <a:pt x="193909" y="165070"/>
                </a:lnTo>
                <a:lnTo>
                  <a:pt x="196469" y="151384"/>
                </a:lnTo>
                <a:lnTo>
                  <a:pt x="195945" y="145048"/>
                </a:lnTo>
                <a:lnTo>
                  <a:pt x="191209" y="132021"/>
                </a:lnTo>
                <a:lnTo>
                  <a:pt x="182327" y="121585"/>
                </a:lnTo>
                <a:lnTo>
                  <a:pt x="170257" y="114654"/>
                </a:lnTo>
                <a:lnTo>
                  <a:pt x="155955" y="112140"/>
                </a:lnTo>
                <a:lnTo>
                  <a:pt x="155194" y="112267"/>
                </a:lnTo>
                <a:lnTo>
                  <a:pt x="152458" y="103369"/>
                </a:lnTo>
                <a:lnTo>
                  <a:pt x="143091" y="93724"/>
                </a:lnTo>
                <a:lnTo>
                  <a:pt x="129413" y="90042"/>
                </a:lnTo>
                <a:lnTo>
                  <a:pt x="123190" y="90042"/>
                </a:lnTo>
                <a:lnTo>
                  <a:pt x="117475" y="92075"/>
                </a:lnTo>
                <a:lnTo>
                  <a:pt x="113283" y="95885"/>
                </a:lnTo>
                <a:lnTo>
                  <a:pt x="105658" y="87432"/>
                </a:lnTo>
                <a:lnTo>
                  <a:pt x="94266" y="81124"/>
                </a:lnTo>
                <a:lnTo>
                  <a:pt x="80772" y="78866"/>
                </a:lnTo>
                <a:lnTo>
                  <a:pt x="79795" y="78878"/>
                </a:lnTo>
                <a:lnTo>
                  <a:pt x="65707" y="81669"/>
                </a:lnTo>
                <a:lnTo>
                  <a:pt x="53939" y="88761"/>
                </a:lnTo>
                <a:lnTo>
                  <a:pt x="45501" y="99260"/>
                </a:lnTo>
                <a:lnTo>
                  <a:pt x="41401" y="112267"/>
                </a:lnTo>
                <a:lnTo>
                  <a:pt x="40513" y="112140"/>
                </a:lnTo>
                <a:lnTo>
                  <a:pt x="33989" y="112646"/>
                </a:lnTo>
                <a:lnTo>
                  <a:pt x="20554" y="117221"/>
                </a:lnTo>
                <a:lnTo>
                  <a:pt x="9773" y="125812"/>
                </a:lnTo>
                <a:lnTo>
                  <a:pt x="2602" y="137503"/>
                </a:lnTo>
                <a:lnTo>
                  <a:pt x="0" y="151384"/>
                </a:lnTo>
                <a:close/>
              </a:path>
            </a:pathLst>
          </a:custGeom>
          <a:solidFill>
            <a:srgbClr val="FFFFFF"/>
          </a:solidFill>
        </p:spPr>
        <p:txBody>
          <a:bodyPr wrap="square" lIns="0" tIns="0" rIns="0" bIns="0" rtlCol="0">
            <a:noAutofit/>
          </a:bodyPr>
          <a:lstStyle/>
          <a:p>
            <a:endParaRPr sz="2400"/>
          </a:p>
        </p:txBody>
      </p:sp>
      <p:sp>
        <p:nvSpPr>
          <p:cNvPr id="28" name="object 28"/>
          <p:cNvSpPr/>
          <p:nvPr/>
        </p:nvSpPr>
        <p:spPr>
          <a:xfrm>
            <a:off x="419101" y="889000"/>
            <a:ext cx="469900" cy="457200"/>
          </a:xfrm>
          <a:custGeom>
            <a:avLst/>
            <a:gdLst/>
            <a:ahLst/>
            <a:cxnLst/>
            <a:rect l="l" t="t" r="r" b="b"/>
            <a:pathLst>
              <a:path w="352425" h="342900">
                <a:moveTo>
                  <a:pt x="0" y="171450"/>
                </a:moveTo>
                <a:lnTo>
                  <a:pt x="1145" y="191113"/>
                </a:lnTo>
                <a:lnTo>
                  <a:pt x="3404" y="205173"/>
                </a:lnTo>
                <a:lnTo>
                  <a:pt x="6809" y="218829"/>
                </a:lnTo>
                <a:lnTo>
                  <a:pt x="11308" y="232034"/>
                </a:lnTo>
                <a:lnTo>
                  <a:pt x="16853" y="244738"/>
                </a:lnTo>
                <a:lnTo>
                  <a:pt x="23393" y="256893"/>
                </a:lnTo>
                <a:lnTo>
                  <a:pt x="30878" y="268452"/>
                </a:lnTo>
                <a:lnTo>
                  <a:pt x="39258" y="279364"/>
                </a:lnTo>
                <a:lnTo>
                  <a:pt x="48483" y="289582"/>
                </a:lnTo>
                <a:lnTo>
                  <a:pt x="58503" y="299057"/>
                </a:lnTo>
                <a:lnTo>
                  <a:pt x="69268" y="307741"/>
                </a:lnTo>
                <a:lnTo>
                  <a:pt x="80728" y="315585"/>
                </a:lnTo>
                <a:lnTo>
                  <a:pt x="92834" y="322541"/>
                </a:lnTo>
                <a:lnTo>
                  <a:pt x="105534" y="328559"/>
                </a:lnTo>
                <a:lnTo>
                  <a:pt x="118780" y="333592"/>
                </a:lnTo>
                <a:lnTo>
                  <a:pt x="132520" y="337591"/>
                </a:lnTo>
                <a:lnTo>
                  <a:pt x="146706" y="340508"/>
                </a:lnTo>
                <a:lnTo>
                  <a:pt x="161286" y="342294"/>
                </a:lnTo>
                <a:lnTo>
                  <a:pt x="176212" y="342900"/>
                </a:lnTo>
                <a:lnTo>
                  <a:pt x="181605" y="342821"/>
                </a:lnTo>
                <a:lnTo>
                  <a:pt x="196412" y="341786"/>
                </a:lnTo>
                <a:lnTo>
                  <a:pt x="210857" y="339589"/>
                </a:lnTo>
                <a:lnTo>
                  <a:pt x="224889" y="336278"/>
                </a:lnTo>
                <a:lnTo>
                  <a:pt x="238457" y="331903"/>
                </a:lnTo>
                <a:lnTo>
                  <a:pt x="251513" y="326510"/>
                </a:lnTo>
                <a:lnTo>
                  <a:pt x="264005" y="320150"/>
                </a:lnTo>
                <a:lnTo>
                  <a:pt x="275885" y="312870"/>
                </a:lnTo>
                <a:lnTo>
                  <a:pt x="287102" y="304719"/>
                </a:lnTo>
                <a:lnTo>
                  <a:pt x="297605" y="295745"/>
                </a:lnTo>
                <a:lnTo>
                  <a:pt x="307346" y="285998"/>
                </a:lnTo>
                <a:lnTo>
                  <a:pt x="316273" y="275525"/>
                </a:lnTo>
                <a:lnTo>
                  <a:pt x="324338" y="264375"/>
                </a:lnTo>
                <a:lnTo>
                  <a:pt x="331489" y="252597"/>
                </a:lnTo>
                <a:lnTo>
                  <a:pt x="337678" y="240239"/>
                </a:lnTo>
                <a:lnTo>
                  <a:pt x="342853" y="227350"/>
                </a:lnTo>
                <a:lnTo>
                  <a:pt x="346966" y="213978"/>
                </a:lnTo>
                <a:lnTo>
                  <a:pt x="349965" y="200171"/>
                </a:lnTo>
                <a:lnTo>
                  <a:pt x="351801" y="185979"/>
                </a:lnTo>
                <a:lnTo>
                  <a:pt x="352425" y="171450"/>
                </a:lnTo>
                <a:lnTo>
                  <a:pt x="352344" y="166200"/>
                </a:lnTo>
                <a:lnTo>
                  <a:pt x="351279" y="151786"/>
                </a:lnTo>
                <a:lnTo>
                  <a:pt x="349020" y="137726"/>
                </a:lnTo>
                <a:lnTo>
                  <a:pt x="345615" y="124070"/>
                </a:lnTo>
                <a:lnTo>
                  <a:pt x="341116" y="110865"/>
                </a:lnTo>
                <a:lnTo>
                  <a:pt x="335571" y="98161"/>
                </a:lnTo>
                <a:lnTo>
                  <a:pt x="329031" y="86006"/>
                </a:lnTo>
                <a:lnTo>
                  <a:pt x="321546" y="74447"/>
                </a:lnTo>
                <a:lnTo>
                  <a:pt x="313166" y="63535"/>
                </a:lnTo>
                <a:lnTo>
                  <a:pt x="303941" y="53317"/>
                </a:lnTo>
                <a:lnTo>
                  <a:pt x="293921" y="43842"/>
                </a:lnTo>
                <a:lnTo>
                  <a:pt x="283156" y="35158"/>
                </a:lnTo>
                <a:lnTo>
                  <a:pt x="271696" y="27314"/>
                </a:lnTo>
                <a:lnTo>
                  <a:pt x="259590" y="20358"/>
                </a:lnTo>
                <a:lnTo>
                  <a:pt x="246890" y="14340"/>
                </a:lnTo>
                <a:lnTo>
                  <a:pt x="233644" y="9307"/>
                </a:lnTo>
                <a:lnTo>
                  <a:pt x="219904" y="5308"/>
                </a:lnTo>
                <a:lnTo>
                  <a:pt x="205718" y="2391"/>
                </a:lnTo>
                <a:lnTo>
                  <a:pt x="191138" y="605"/>
                </a:lnTo>
                <a:lnTo>
                  <a:pt x="176212" y="0"/>
                </a:lnTo>
                <a:lnTo>
                  <a:pt x="170819" y="78"/>
                </a:lnTo>
                <a:lnTo>
                  <a:pt x="156012" y="1113"/>
                </a:lnTo>
                <a:lnTo>
                  <a:pt x="141567" y="3310"/>
                </a:lnTo>
                <a:lnTo>
                  <a:pt x="127535" y="6621"/>
                </a:lnTo>
                <a:lnTo>
                  <a:pt x="113967" y="10996"/>
                </a:lnTo>
                <a:lnTo>
                  <a:pt x="100911" y="16389"/>
                </a:lnTo>
                <a:lnTo>
                  <a:pt x="88419" y="22749"/>
                </a:lnTo>
                <a:lnTo>
                  <a:pt x="76539" y="30029"/>
                </a:lnTo>
                <a:lnTo>
                  <a:pt x="65322" y="38180"/>
                </a:lnTo>
                <a:lnTo>
                  <a:pt x="54819" y="47154"/>
                </a:lnTo>
                <a:lnTo>
                  <a:pt x="45078" y="56901"/>
                </a:lnTo>
                <a:lnTo>
                  <a:pt x="36151" y="67374"/>
                </a:lnTo>
                <a:lnTo>
                  <a:pt x="28086" y="78524"/>
                </a:lnTo>
                <a:lnTo>
                  <a:pt x="20935" y="90302"/>
                </a:lnTo>
                <a:lnTo>
                  <a:pt x="14746" y="102660"/>
                </a:lnTo>
                <a:lnTo>
                  <a:pt x="9571" y="115549"/>
                </a:lnTo>
                <a:lnTo>
                  <a:pt x="5458" y="128921"/>
                </a:lnTo>
                <a:lnTo>
                  <a:pt x="2459" y="142728"/>
                </a:lnTo>
                <a:lnTo>
                  <a:pt x="623" y="156920"/>
                </a:lnTo>
                <a:lnTo>
                  <a:pt x="0" y="171450"/>
                </a:lnTo>
                <a:close/>
              </a:path>
            </a:pathLst>
          </a:custGeom>
          <a:solidFill>
            <a:srgbClr val="BEBEBE"/>
          </a:solidFill>
        </p:spPr>
        <p:txBody>
          <a:bodyPr wrap="square" lIns="0" tIns="0" rIns="0" bIns="0" rtlCol="0">
            <a:noAutofit/>
          </a:bodyPr>
          <a:lstStyle/>
          <a:p>
            <a:endParaRPr sz="2400"/>
          </a:p>
        </p:txBody>
      </p:sp>
      <p:sp>
        <p:nvSpPr>
          <p:cNvPr id="29" name="object 29"/>
          <p:cNvSpPr/>
          <p:nvPr/>
        </p:nvSpPr>
        <p:spPr>
          <a:xfrm>
            <a:off x="536685" y="1029547"/>
            <a:ext cx="179324" cy="241807"/>
          </a:xfrm>
          <a:custGeom>
            <a:avLst/>
            <a:gdLst/>
            <a:ahLst/>
            <a:cxnLst/>
            <a:rect l="l" t="t" r="r" b="b"/>
            <a:pathLst>
              <a:path w="134493" h="181355">
                <a:moveTo>
                  <a:pt x="95046" y="178562"/>
                </a:moveTo>
                <a:lnTo>
                  <a:pt x="97866" y="175767"/>
                </a:lnTo>
                <a:lnTo>
                  <a:pt x="97866" y="171195"/>
                </a:lnTo>
                <a:lnTo>
                  <a:pt x="95046" y="168401"/>
                </a:lnTo>
                <a:lnTo>
                  <a:pt x="92671" y="165988"/>
                </a:lnTo>
                <a:lnTo>
                  <a:pt x="90970" y="162940"/>
                </a:lnTo>
                <a:lnTo>
                  <a:pt x="89966" y="159130"/>
                </a:lnTo>
                <a:lnTo>
                  <a:pt x="88950" y="162940"/>
                </a:lnTo>
                <a:lnTo>
                  <a:pt x="87261" y="165988"/>
                </a:lnTo>
                <a:lnTo>
                  <a:pt x="84874" y="168401"/>
                </a:lnTo>
                <a:lnTo>
                  <a:pt x="82067" y="171195"/>
                </a:lnTo>
                <a:lnTo>
                  <a:pt x="82067" y="175767"/>
                </a:lnTo>
                <a:lnTo>
                  <a:pt x="84874" y="178562"/>
                </a:lnTo>
                <a:lnTo>
                  <a:pt x="87680" y="181355"/>
                </a:lnTo>
                <a:lnTo>
                  <a:pt x="92240" y="181355"/>
                </a:lnTo>
                <a:lnTo>
                  <a:pt x="95046" y="178562"/>
                </a:lnTo>
                <a:close/>
              </a:path>
              <a:path w="134493" h="181355">
                <a:moveTo>
                  <a:pt x="113372" y="156463"/>
                </a:moveTo>
                <a:lnTo>
                  <a:pt x="116179" y="153669"/>
                </a:lnTo>
                <a:lnTo>
                  <a:pt x="116179" y="149098"/>
                </a:lnTo>
                <a:lnTo>
                  <a:pt x="113372" y="146176"/>
                </a:lnTo>
                <a:lnTo>
                  <a:pt x="110985" y="143890"/>
                </a:lnTo>
                <a:lnTo>
                  <a:pt x="109296" y="140842"/>
                </a:lnTo>
                <a:lnTo>
                  <a:pt x="108280" y="137032"/>
                </a:lnTo>
                <a:lnTo>
                  <a:pt x="107276" y="140842"/>
                </a:lnTo>
                <a:lnTo>
                  <a:pt x="105575" y="143890"/>
                </a:lnTo>
                <a:lnTo>
                  <a:pt x="103200" y="146176"/>
                </a:lnTo>
                <a:lnTo>
                  <a:pt x="100380" y="149098"/>
                </a:lnTo>
                <a:lnTo>
                  <a:pt x="100380" y="153669"/>
                </a:lnTo>
                <a:lnTo>
                  <a:pt x="103200" y="156463"/>
                </a:lnTo>
                <a:lnTo>
                  <a:pt x="106006" y="159257"/>
                </a:lnTo>
                <a:lnTo>
                  <a:pt x="110566" y="159257"/>
                </a:lnTo>
                <a:lnTo>
                  <a:pt x="113372" y="156463"/>
                </a:lnTo>
                <a:close/>
              </a:path>
              <a:path w="134493" h="181355">
                <a:moveTo>
                  <a:pt x="76733" y="156463"/>
                </a:moveTo>
                <a:lnTo>
                  <a:pt x="79540" y="153669"/>
                </a:lnTo>
                <a:lnTo>
                  <a:pt x="79540" y="149098"/>
                </a:lnTo>
                <a:lnTo>
                  <a:pt x="76733" y="146176"/>
                </a:lnTo>
                <a:lnTo>
                  <a:pt x="74358" y="143890"/>
                </a:lnTo>
                <a:lnTo>
                  <a:pt x="72656" y="140842"/>
                </a:lnTo>
                <a:lnTo>
                  <a:pt x="71640" y="137032"/>
                </a:lnTo>
                <a:lnTo>
                  <a:pt x="70637" y="140842"/>
                </a:lnTo>
                <a:lnTo>
                  <a:pt x="68935" y="143890"/>
                </a:lnTo>
                <a:lnTo>
                  <a:pt x="66560" y="146176"/>
                </a:lnTo>
                <a:lnTo>
                  <a:pt x="63753" y="149098"/>
                </a:lnTo>
                <a:lnTo>
                  <a:pt x="63753" y="153669"/>
                </a:lnTo>
                <a:lnTo>
                  <a:pt x="66560" y="156463"/>
                </a:lnTo>
                <a:lnTo>
                  <a:pt x="69367" y="159257"/>
                </a:lnTo>
                <a:lnTo>
                  <a:pt x="73926" y="159257"/>
                </a:lnTo>
                <a:lnTo>
                  <a:pt x="76733" y="156463"/>
                </a:lnTo>
                <a:close/>
              </a:path>
              <a:path w="134493" h="181355">
                <a:moveTo>
                  <a:pt x="58419" y="134238"/>
                </a:moveTo>
                <a:lnTo>
                  <a:pt x="61226" y="131444"/>
                </a:lnTo>
                <a:lnTo>
                  <a:pt x="61226" y="126873"/>
                </a:lnTo>
                <a:lnTo>
                  <a:pt x="58419" y="124078"/>
                </a:lnTo>
                <a:lnTo>
                  <a:pt x="56032" y="121665"/>
                </a:lnTo>
                <a:lnTo>
                  <a:pt x="54343" y="118617"/>
                </a:lnTo>
                <a:lnTo>
                  <a:pt x="53327" y="114935"/>
                </a:lnTo>
                <a:lnTo>
                  <a:pt x="52324" y="118617"/>
                </a:lnTo>
                <a:lnTo>
                  <a:pt x="50622" y="121665"/>
                </a:lnTo>
                <a:lnTo>
                  <a:pt x="48234" y="124078"/>
                </a:lnTo>
                <a:lnTo>
                  <a:pt x="45427" y="126873"/>
                </a:lnTo>
                <a:lnTo>
                  <a:pt x="45427" y="131444"/>
                </a:lnTo>
                <a:lnTo>
                  <a:pt x="48234" y="134238"/>
                </a:lnTo>
                <a:lnTo>
                  <a:pt x="51053" y="137032"/>
                </a:lnTo>
                <a:lnTo>
                  <a:pt x="55600" y="137032"/>
                </a:lnTo>
                <a:lnTo>
                  <a:pt x="58419" y="134238"/>
                </a:lnTo>
                <a:close/>
              </a:path>
              <a:path w="134493" h="181355">
                <a:moveTo>
                  <a:pt x="131686" y="134238"/>
                </a:moveTo>
                <a:lnTo>
                  <a:pt x="134493" y="131444"/>
                </a:lnTo>
                <a:lnTo>
                  <a:pt x="134493" y="126873"/>
                </a:lnTo>
                <a:lnTo>
                  <a:pt x="131686" y="124078"/>
                </a:lnTo>
                <a:lnTo>
                  <a:pt x="129311" y="121665"/>
                </a:lnTo>
                <a:lnTo>
                  <a:pt x="127609" y="118617"/>
                </a:lnTo>
                <a:lnTo>
                  <a:pt x="126593" y="114935"/>
                </a:lnTo>
                <a:lnTo>
                  <a:pt x="125590" y="118617"/>
                </a:lnTo>
                <a:lnTo>
                  <a:pt x="123888" y="121665"/>
                </a:lnTo>
                <a:lnTo>
                  <a:pt x="121513" y="124078"/>
                </a:lnTo>
                <a:lnTo>
                  <a:pt x="118706" y="126873"/>
                </a:lnTo>
                <a:lnTo>
                  <a:pt x="118706" y="131444"/>
                </a:lnTo>
                <a:lnTo>
                  <a:pt x="121513" y="134238"/>
                </a:lnTo>
                <a:lnTo>
                  <a:pt x="124320" y="137032"/>
                </a:lnTo>
                <a:lnTo>
                  <a:pt x="128879" y="137032"/>
                </a:lnTo>
                <a:lnTo>
                  <a:pt x="131686" y="134238"/>
                </a:lnTo>
                <a:close/>
              </a:path>
              <a:path w="134493" h="181355">
                <a:moveTo>
                  <a:pt x="95046" y="134238"/>
                </a:moveTo>
                <a:lnTo>
                  <a:pt x="97866" y="131444"/>
                </a:lnTo>
                <a:lnTo>
                  <a:pt x="97866" y="126873"/>
                </a:lnTo>
                <a:lnTo>
                  <a:pt x="95046" y="124078"/>
                </a:lnTo>
                <a:lnTo>
                  <a:pt x="92671" y="121665"/>
                </a:lnTo>
                <a:lnTo>
                  <a:pt x="90970" y="118617"/>
                </a:lnTo>
                <a:lnTo>
                  <a:pt x="89966" y="114935"/>
                </a:lnTo>
                <a:lnTo>
                  <a:pt x="88950" y="118617"/>
                </a:lnTo>
                <a:lnTo>
                  <a:pt x="87261" y="121665"/>
                </a:lnTo>
                <a:lnTo>
                  <a:pt x="84874" y="124078"/>
                </a:lnTo>
                <a:lnTo>
                  <a:pt x="82067" y="126873"/>
                </a:lnTo>
                <a:lnTo>
                  <a:pt x="82067" y="131444"/>
                </a:lnTo>
                <a:lnTo>
                  <a:pt x="84874" y="134238"/>
                </a:lnTo>
                <a:lnTo>
                  <a:pt x="87680" y="137032"/>
                </a:lnTo>
                <a:lnTo>
                  <a:pt x="92240" y="137032"/>
                </a:lnTo>
                <a:lnTo>
                  <a:pt x="95046" y="134238"/>
                </a:lnTo>
                <a:close/>
              </a:path>
              <a:path w="134493" h="181355">
                <a:moveTo>
                  <a:pt x="146164" y="105663"/>
                </a:moveTo>
                <a:lnTo>
                  <a:pt x="158880" y="102192"/>
                </a:lnTo>
                <a:lnTo>
                  <a:pt x="169870" y="94147"/>
                </a:lnTo>
                <a:lnTo>
                  <a:pt x="177233" y="82636"/>
                </a:lnTo>
                <a:lnTo>
                  <a:pt x="179920" y="68706"/>
                </a:lnTo>
                <a:lnTo>
                  <a:pt x="179864" y="66632"/>
                </a:lnTo>
                <a:lnTo>
                  <a:pt x="176404" y="52870"/>
                </a:lnTo>
                <a:lnTo>
                  <a:pt x="168352" y="41711"/>
                </a:lnTo>
                <a:lnTo>
                  <a:pt x="156783" y="34228"/>
                </a:lnTo>
                <a:lnTo>
                  <a:pt x="142773" y="31495"/>
                </a:lnTo>
                <a:lnTo>
                  <a:pt x="142125" y="31623"/>
                </a:lnTo>
                <a:lnTo>
                  <a:pt x="140436" y="24965"/>
                </a:lnTo>
                <a:lnTo>
                  <a:pt x="131833" y="14581"/>
                </a:lnTo>
                <a:lnTo>
                  <a:pt x="118503" y="10540"/>
                </a:lnTo>
                <a:lnTo>
                  <a:pt x="112839" y="10540"/>
                </a:lnTo>
                <a:lnTo>
                  <a:pt x="107619" y="12573"/>
                </a:lnTo>
                <a:lnTo>
                  <a:pt x="103733" y="16128"/>
                </a:lnTo>
                <a:lnTo>
                  <a:pt x="98237" y="9434"/>
                </a:lnTo>
                <a:lnTo>
                  <a:pt x="87253" y="2492"/>
                </a:lnTo>
                <a:lnTo>
                  <a:pt x="73964" y="0"/>
                </a:lnTo>
                <a:lnTo>
                  <a:pt x="62901" y="1678"/>
                </a:lnTo>
                <a:lnTo>
                  <a:pt x="50831" y="8156"/>
                </a:lnTo>
                <a:lnTo>
                  <a:pt x="42124" y="18526"/>
                </a:lnTo>
                <a:lnTo>
                  <a:pt x="37909" y="31750"/>
                </a:lnTo>
                <a:lnTo>
                  <a:pt x="35080" y="31553"/>
                </a:lnTo>
                <a:lnTo>
                  <a:pt x="21349" y="35018"/>
                </a:lnTo>
                <a:lnTo>
                  <a:pt x="10206" y="43081"/>
                </a:lnTo>
                <a:lnTo>
                  <a:pt x="2731" y="54668"/>
                </a:lnTo>
                <a:lnTo>
                  <a:pt x="0" y="68706"/>
                </a:lnTo>
                <a:lnTo>
                  <a:pt x="57" y="70791"/>
                </a:lnTo>
                <a:lnTo>
                  <a:pt x="3521" y="84549"/>
                </a:lnTo>
                <a:lnTo>
                  <a:pt x="11578" y="95705"/>
                </a:lnTo>
                <a:lnTo>
                  <a:pt x="23150" y="103185"/>
                </a:lnTo>
                <a:lnTo>
                  <a:pt x="37160" y="105917"/>
                </a:lnTo>
                <a:lnTo>
                  <a:pt x="146164" y="105917"/>
                </a:lnTo>
                <a:lnTo>
                  <a:pt x="146164" y="105663"/>
                </a:lnTo>
                <a:close/>
              </a:path>
            </a:pathLst>
          </a:custGeom>
          <a:solidFill>
            <a:srgbClr val="FFFFFF"/>
          </a:solidFill>
        </p:spPr>
        <p:txBody>
          <a:bodyPr wrap="square" lIns="0" tIns="0" rIns="0" bIns="0" rtlCol="0">
            <a:noAutofit/>
          </a:bodyPr>
          <a:lstStyle/>
          <a:p>
            <a:endParaRPr sz="2400"/>
          </a:p>
        </p:txBody>
      </p:sp>
      <p:sp>
        <p:nvSpPr>
          <p:cNvPr id="30" name="object 30"/>
          <p:cNvSpPr/>
          <p:nvPr/>
        </p:nvSpPr>
        <p:spPr>
          <a:xfrm>
            <a:off x="8661400" y="3175001"/>
            <a:ext cx="457200" cy="469900"/>
          </a:xfrm>
          <a:custGeom>
            <a:avLst/>
            <a:gdLst/>
            <a:ahLst/>
            <a:cxnLst/>
            <a:rect l="l" t="t" r="r" b="b"/>
            <a:pathLst>
              <a:path w="342900" h="352425">
                <a:moveTo>
                  <a:pt x="0" y="176149"/>
                </a:moveTo>
                <a:lnTo>
                  <a:pt x="1118" y="196415"/>
                </a:lnTo>
                <a:lnTo>
                  <a:pt x="3319" y="210866"/>
                </a:lnTo>
                <a:lnTo>
                  <a:pt x="6632" y="224903"/>
                </a:lnTo>
                <a:lnTo>
                  <a:pt x="11010" y="238475"/>
                </a:lnTo>
                <a:lnTo>
                  <a:pt x="16404" y="251533"/>
                </a:lnTo>
                <a:lnTo>
                  <a:pt x="22766" y="264027"/>
                </a:lnTo>
                <a:lnTo>
                  <a:pt x="30046" y="275907"/>
                </a:lnTo>
                <a:lnTo>
                  <a:pt x="38198" y="287123"/>
                </a:lnTo>
                <a:lnTo>
                  <a:pt x="47171" y="297625"/>
                </a:lnTo>
                <a:lnTo>
                  <a:pt x="56918" y="307364"/>
                </a:lnTo>
                <a:lnTo>
                  <a:pt x="67390" y="316289"/>
                </a:lnTo>
                <a:lnTo>
                  <a:pt x="78538" y="324351"/>
                </a:lnTo>
                <a:lnTo>
                  <a:pt x="90315" y="331500"/>
                </a:lnTo>
                <a:lnTo>
                  <a:pt x="102671" y="337686"/>
                </a:lnTo>
                <a:lnTo>
                  <a:pt x="115559" y="342859"/>
                </a:lnTo>
                <a:lnTo>
                  <a:pt x="128929" y="346969"/>
                </a:lnTo>
                <a:lnTo>
                  <a:pt x="142733" y="349967"/>
                </a:lnTo>
                <a:lnTo>
                  <a:pt x="156923" y="351802"/>
                </a:lnTo>
                <a:lnTo>
                  <a:pt x="171450" y="352425"/>
                </a:lnTo>
                <a:lnTo>
                  <a:pt x="176751" y="352342"/>
                </a:lnTo>
                <a:lnTo>
                  <a:pt x="191161" y="351274"/>
                </a:lnTo>
                <a:lnTo>
                  <a:pt x="205216" y="349012"/>
                </a:lnTo>
                <a:lnTo>
                  <a:pt x="218869" y="345605"/>
                </a:lnTo>
                <a:lnTo>
                  <a:pt x="232070" y="341104"/>
                </a:lnTo>
                <a:lnTo>
                  <a:pt x="244770" y="335558"/>
                </a:lnTo>
                <a:lnTo>
                  <a:pt x="256922" y="329018"/>
                </a:lnTo>
                <a:lnTo>
                  <a:pt x="268477" y="321532"/>
                </a:lnTo>
                <a:lnTo>
                  <a:pt x="279386" y="313151"/>
                </a:lnTo>
                <a:lnTo>
                  <a:pt x="289600" y="303925"/>
                </a:lnTo>
                <a:lnTo>
                  <a:pt x="299072" y="293904"/>
                </a:lnTo>
                <a:lnTo>
                  <a:pt x="307753" y="283137"/>
                </a:lnTo>
                <a:lnTo>
                  <a:pt x="315595" y="271675"/>
                </a:lnTo>
                <a:lnTo>
                  <a:pt x="322548" y="259567"/>
                </a:lnTo>
                <a:lnTo>
                  <a:pt x="328564" y="246863"/>
                </a:lnTo>
                <a:lnTo>
                  <a:pt x="333596" y="233613"/>
                </a:lnTo>
                <a:lnTo>
                  <a:pt x="337593" y="219866"/>
                </a:lnTo>
                <a:lnTo>
                  <a:pt x="340509" y="205673"/>
                </a:lnTo>
                <a:lnTo>
                  <a:pt x="342294" y="191084"/>
                </a:lnTo>
                <a:lnTo>
                  <a:pt x="342900" y="176149"/>
                </a:lnTo>
                <a:lnTo>
                  <a:pt x="342822" y="170810"/>
                </a:lnTo>
                <a:lnTo>
                  <a:pt x="341791" y="156005"/>
                </a:lnTo>
                <a:lnTo>
                  <a:pt x="339598" y="141562"/>
                </a:lnTo>
                <a:lnTo>
                  <a:pt x="336290" y="127531"/>
                </a:lnTo>
                <a:lnTo>
                  <a:pt x="331916" y="113964"/>
                </a:lnTo>
                <a:lnTo>
                  <a:pt x="326525" y="100909"/>
                </a:lnTo>
                <a:lnTo>
                  <a:pt x="320166" y="88417"/>
                </a:lnTo>
                <a:lnTo>
                  <a:pt x="312887" y="76538"/>
                </a:lnTo>
                <a:lnTo>
                  <a:pt x="304736" y="65322"/>
                </a:lnTo>
                <a:lnTo>
                  <a:pt x="295763" y="54819"/>
                </a:lnTo>
                <a:lnTo>
                  <a:pt x="286015" y="45079"/>
                </a:lnTo>
                <a:lnTo>
                  <a:pt x="275541" y="36151"/>
                </a:lnTo>
                <a:lnTo>
                  <a:pt x="264390" y="28087"/>
                </a:lnTo>
                <a:lnTo>
                  <a:pt x="252611" y="20935"/>
                </a:lnTo>
                <a:lnTo>
                  <a:pt x="240251" y="14746"/>
                </a:lnTo>
                <a:lnTo>
                  <a:pt x="227360" y="9571"/>
                </a:lnTo>
                <a:lnTo>
                  <a:pt x="213985" y="5458"/>
                </a:lnTo>
                <a:lnTo>
                  <a:pt x="200176" y="2459"/>
                </a:lnTo>
                <a:lnTo>
                  <a:pt x="185982" y="623"/>
                </a:lnTo>
                <a:lnTo>
                  <a:pt x="171450" y="0"/>
                </a:lnTo>
                <a:lnTo>
                  <a:pt x="166251" y="79"/>
                </a:lnTo>
                <a:lnTo>
                  <a:pt x="151833" y="1139"/>
                </a:lnTo>
                <a:lnTo>
                  <a:pt x="137770" y="3394"/>
                </a:lnTo>
                <a:lnTo>
                  <a:pt x="124110" y="6795"/>
                </a:lnTo>
                <a:lnTo>
                  <a:pt x="110901" y="11291"/>
                </a:lnTo>
                <a:lnTo>
                  <a:pt x="98193" y="16832"/>
                </a:lnTo>
                <a:lnTo>
                  <a:pt x="86034" y="23368"/>
                </a:lnTo>
                <a:lnTo>
                  <a:pt x="74472" y="30850"/>
                </a:lnTo>
                <a:lnTo>
                  <a:pt x="63557" y="39227"/>
                </a:lnTo>
                <a:lnTo>
                  <a:pt x="53335" y="48449"/>
                </a:lnTo>
                <a:lnTo>
                  <a:pt x="43857" y="58466"/>
                </a:lnTo>
                <a:lnTo>
                  <a:pt x="35170" y="69228"/>
                </a:lnTo>
                <a:lnTo>
                  <a:pt x="27323" y="80685"/>
                </a:lnTo>
                <a:lnTo>
                  <a:pt x="20366" y="92788"/>
                </a:lnTo>
                <a:lnTo>
                  <a:pt x="14345" y="105485"/>
                </a:lnTo>
                <a:lnTo>
                  <a:pt x="9310" y="118728"/>
                </a:lnTo>
                <a:lnTo>
                  <a:pt x="5309" y="132466"/>
                </a:lnTo>
                <a:lnTo>
                  <a:pt x="2392" y="146648"/>
                </a:lnTo>
                <a:lnTo>
                  <a:pt x="606" y="161226"/>
                </a:lnTo>
                <a:lnTo>
                  <a:pt x="0" y="176149"/>
                </a:lnTo>
                <a:close/>
              </a:path>
            </a:pathLst>
          </a:custGeom>
          <a:solidFill>
            <a:srgbClr val="5B9BD4"/>
          </a:solidFill>
        </p:spPr>
        <p:txBody>
          <a:bodyPr wrap="square" lIns="0" tIns="0" rIns="0" bIns="0" rtlCol="0">
            <a:noAutofit/>
          </a:bodyPr>
          <a:lstStyle/>
          <a:p>
            <a:endParaRPr sz="2400"/>
          </a:p>
        </p:txBody>
      </p:sp>
      <p:sp>
        <p:nvSpPr>
          <p:cNvPr id="31" name="object 31"/>
          <p:cNvSpPr/>
          <p:nvPr/>
        </p:nvSpPr>
        <p:spPr>
          <a:xfrm>
            <a:off x="8763001" y="3263901"/>
            <a:ext cx="266700" cy="266700"/>
          </a:xfrm>
          <a:custGeom>
            <a:avLst/>
            <a:gdLst/>
            <a:ahLst/>
            <a:cxnLst/>
            <a:rect l="l" t="t" r="r" b="b"/>
            <a:pathLst>
              <a:path w="200025" h="200025">
                <a:moveTo>
                  <a:pt x="125475" y="90805"/>
                </a:moveTo>
                <a:lnTo>
                  <a:pt x="131699" y="90805"/>
                </a:lnTo>
                <a:lnTo>
                  <a:pt x="141983" y="92839"/>
                </a:lnTo>
                <a:lnTo>
                  <a:pt x="152733" y="101100"/>
                </a:lnTo>
                <a:lnTo>
                  <a:pt x="157733" y="113792"/>
                </a:lnTo>
                <a:lnTo>
                  <a:pt x="158369" y="113664"/>
                </a:lnTo>
                <a:lnTo>
                  <a:pt x="164973" y="113664"/>
                </a:lnTo>
                <a:lnTo>
                  <a:pt x="171196" y="115188"/>
                </a:lnTo>
                <a:lnTo>
                  <a:pt x="176529" y="118110"/>
                </a:lnTo>
                <a:lnTo>
                  <a:pt x="178890" y="117110"/>
                </a:lnTo>
                <a:lnTo>
                  <a:pt x="189942" y="111008"/>
                </a:lnTo>
                <a:lnTo>
                  <a:pt x="200025" y="102869"/>
                </a:lnTo>
                <a:lnTo>
                  <a:pt x="192599" y="103530"/>
                </a:lnTo>
                <a:lnTo>
                  <a:pt x="179818" y="103239"/>
                </a:lnTo>
                <a:lnTo>
                  <a:pt x="167298" y="101181"/>
                </a:lnTo>
                <a:lnTo>
                  <a:pt x="155226" y="97422"/>
                </a:lnTo>
                <a:lnTo>
                  <a:pt x="143789" y="92026"/>
                </a:lnTo>
                <a:lnTo>
                  <a:pt x="133174" y="85058"/>
                </a:lnTo>
                <a:lnTo>
                  <a:pt x="123571" y="76581"/>
                </a:lnTo>
                <a:lnTo>
                  <a:pt x="118529" y="71031"/>
                </a:lnTo>
                <a:lnTo>
                  <a:pt x="111080" y="60706"/>
                </a:lnTo>
                <a:lnTo>
                  <a:pt x="105205" y="49530"/>
                </a:lnTo>
                <a:lnTo>
                  <a:pt x="100966" y="37687"/>
                </a:lnTo>
                <a:lnTo>
                  <a:pt x="98424" y="25362"/>
                </a:lnTo>
                <a:lnTo>
                  <a:pt x="97641" y="12738"/>
                </a:lnTo>
                <a:lnTo>
                  <a:pt x="98678" y="0"/>
                </a:lnTo>
                <a:lnTo>
                  <a:pt x="90799" y="9084"/>
                </a:lnTo>
                <a:lnTo>
                  <a:pt x="84315" y="19825"/>
                </a:lnTo>
                <a:lnTo>
                  <a:pt x="79875" y="31321"/>
                </a:lnTo>
                <a:lnTo>
                  <a:pt x="77483" y="43293"/>
                </a:lnTo>
                <a:lnTo>
                  <a:pt x="77149" y="55459"/>
                </a:lnTo>
                <a:lnTo>
                  <a:pt x="78877" y="67538"/>
                </a:lnTo>
                <a:lnTo>
                  <a:pt x="82676" y="79248"/>
                </a:lnTo>
                <a:lnTo>
                  <a:pt x="95246" y="81185"/>
                </a:lnTo>
                <a:lnTo>
                  <a:pt x="106821" y="87236"/>
                </a:lnTo>
                <a:lnTo>
                  <a:pt x="115570" y="96774"/>
                </a:lnTo>
                <a:lnTo>
                  <a:pt x="119760" y="92963"/>
                </a:lnTo>
                <a:lnTo>
                  <a:pt x="125475" y="90805"/>
                </a:lnTo>
                <a:close/>
              </a:path>
              <a:path w="200025" h="200025">
                <a:moveTo>
                  <a:pt x="0" y="159512"/>
                </a:moveTo>
                <a:lnTo>
                  <a:pt x="717" y="167107"/>
                </a:lnTo>
                <a:lnTo>
                  <a:pt x="5694" y="180152"/>
                </a:lnTo>
                <a:lnTo>
                  <a:pt x="14636" y="190589"/>
                </a:lnTo>
                <a:lnTo>
                  <a:pt x="26631" y="197515"/>
                </a:lnTo>
                <a:lnTo>
                  <a:pt x="40767" y="200025"/>
                </a:lnTo>
                <a:lnTo>
                  <a:pt x="160527" y="199898"/>
                </a:lnTo>
                <a:lnTo>
                  <a:pt x="177984" y="194162"/>
                </a:lnTo>
                <a:lnTo>
                  <a:pt x="188307" y="185265"/>
                </a:lnTo>
                <a:lnTo>
                  <a:pt x="195140" y="173421"/>
                </a:lnTo>
                <a:lnTo>
                  <a:pt x="197611" y="159512"/>
                </a:lnTo>
                <a:lnTo>
                  <a:pt x="196877" y="151789"/>
                </a:lnTo>
                <a:lnTo>
                  <a:pt x="191884" y="138726"/>
                </a:lnTo>
                <a:lnTo>
                  <a:pt x="182942" y="128290"/>
                </a:lnTo>
                <a:lnTo>
                  <a:pt x="170959" y="121375"/>
                </a:lnTo>
                <a:lnTo>
                  <a:pt x="156845" y="118872"/>
                </a:lnTo>
                <a:lnTo>
                  <a:pt x="156082" y="118999"/>
                </a:lnTo>
                <a:lnTo>
                  <a:pt x="153098" y="109394"/>
                </a:lnTo>
                <a:lnTo>
                  <a:pt x="143685" y="99708"/>
                </a:lnTo>
                <a:lnTo>
                  <a:pt x="130175" y="96012"/>
                </a:lnTo>
                <a:lnTo>
                  <a:pt x="123951" y="96012"/>
                </a:lnTo>
                <a:lnTo>
                  <a:pt x="118236" y="98170"/>
                </a:lnTo>
                <a:lnTo>
                  <a:pt x="113919" y="101981"/>
                </a:lnTo>
                <a:lnTo>
                  <a:pt x="106073" y="93087"/>
                </a:lnTo>
                <a:lnTo>
                  <a:pt x="94690" y="86720"/>
                </a:lnTo>
                <a:lnTo>
                  <a:pt x="81279" y="84455"/>
                </a:lnTo>
                <a:lnTo>
                  <a:pt x="79229" y="84505"/>
                </a:lnTo>
                <a:lnTo>
                  <a:pt x="65415" y="87643"/>
                </a:lnTo>
                <a:lnTo>
                  <a:pt x="53903" y="95025"/>
                </a:lnTo>
                <a:lnTo>
                  <a:pt x="45661" y="105771"/>
                </a:lnTo>
                <a:lnTo>
                  <a:pt x="41655" y="118999"/>
                </a:lnTo>
                <a:lnTo>
                  <a:pt x="40767" y="118872"/>
                </a:lnTo>
                <a:lnTo>
                  <a:pt x="33039" y="119601"/>
                </a:lnTo>
                <a:lnTo>
                  <a:pt x="19947" y="124565"/>
                </a:lnTo>
                <a:lnTo>
                  <a:pt x="9471" y="133466"/>
                </a:lnTo>
                <a:lnTo>
                  <a:pt x="2519" y="145412"/>
                </a:lnTo>
                <a:lnTo>
                  <a:pt x="0" y="159512"/>
                </a:lnTo>
                <a:close/>
              </a:path>
            </a:pathLst>
          </a:custGeom>
          <a:solidFill>
            <a:srgbClr val="FFFFFF"/>
          </a:solidFill>
        </p:spPr>
        <p:txBody>
          <a:bodyPr wrap="square" lIns="0" tIns="0" rIns="0" bIns="0" rtlCol="0">
            <a:noAutofit/>
          </a:bodyPr>
          <a:lstStyle/>
          <a:p>
            <a:endParaRPr sz="2400"/>
          </a:p>
        </p:txBody>
      </p:sp>
      <p:sp>
        <p:nvSpPr>
          <p:cNvPr id="11" name="object 11"/>
          <p:cNvSpPr txBox="1"/>
          <p:nvPr/>
        </p:nvSpPr>
        <p:spPr>
          <a:xfrm>
            <a:off x="307763" y="189781"/>
            <a:ext cx="8033764" cy="389889"/>
          </a:xfrm>
          <a:prstGeom prst="rect">
            <a:avLst/>
          </a:prstGeom>
        </p:spPr>
        <p:txBody>
          <a:bodyPr wrap="square" lIns="0" tIns="0" rIns="0" bIns="0" rtlCol="0">
            <a:noAutofit/>
          </a:bodyPr>
          <a:lstStyle/>
          <a:p>
            <a:pPr marL="16933">
              <a:lnSpc>
                <a:spcPts val="2960"/>
              </a:lnSpc>
              <a:spcBef>
                <a:spcPts val="148"/>
              </a:spcBef>
            </a:pPr>
            <a:r>
              <a:rPr sz="2800" spc="72" dirty="0">
                <a:solidFill>
                  <a:srgbClr val="1F3863"/>
                </a:solidFill>
                <a:latin typeface="Arial"/>
                <a:cs typeface="Arial"/>
              </a:rPr>
              <a:t>R</a:t>
            </a:r>
            <a:r>
              <a:rPr sz="2800" spc="139" dirty="0">
                <a:solidFill>
                  <a:srgbClr val="1F3863"/>
                </a:solidFill>
                <a:latin typeface="Arial"/>
                <a:cs typeface="Arial"/>
              </a:rPr>
              <a:t>e</a:t>
            </a:r>
            <a:r>
              <a:rPr sz="2800" dirty="0">
                <a:solidFill>
                  <a:srgbClr val="1F3863"/>
                </a:solidFill>
                <a:latin typeface="Arial"/>
                <a:cs typeface="Arial"/>
              </a:rPr>
              <a:t>k</a:t>
            </a:r>
            <a:r>
              <a:rPr sz="2800" spc="33" dirty="0">
                <a:solidFill>
                  <a:srgbClr val="1F3863"/>
                </a:solidFill>
                <a:latin typeface="Arial"/>
                <a:cs typeface="Arial"/>
              </a:rPr>
              <a:t>o</a:t>
            </a:r>
            <a:r>
              <a:rPr sz="2800" spc="-33" dirty="0">
                <a:solidFill>
                  <a:srgbClr val="1F3863"/>
                </a:solidFill>
                <a:latin typeface="Arial"/>
                <a:cs typeface="Arial"/>
              </a:rPr>
              <a:t>m</a:t>
            </a:r>
            <a:r>
              <a:rPr sz="2800" spc="39" dirty="0">
                <a:solidFill>
                  <a:srgbClr val="1F3863"/>
                </a:solidFill>
                <a:latin typeface="Arial"/>
                <a:cs typeface="Arial"/>
              </a:rPr>
              <a:t>end</a:t>
            </a:r>
            <a:r>
              <a:rPr sz="2800" spc="-59" dirty="0">
                <a:solidFill>
                  <a:srgbClr val="1F3863"/>
                </a:solidFill>
                <a:latin typeface="Arial"/>
                <a:cs typeface="Arial"/>
              </a:rPr>
              <a:t>a</a:t>
            </a:r>
            <a:r>
              <a:rPr sz="2800" dirty="0">
                <a:solidFill>
                  <a:srgbClr val="1F3863"/>
                </a:solidFill>
                <a:latin typeface="Arial"/>
                <a:cs typeface="Arial"/>
              </a:rPr>
              <a:t>si</a:t>
            </a:r>
            <a:r>
              <a:rPr sz="2800" spc="-205" dirty="0">
                <a:solidFill>
                  <a:srgbClr val="1F3863"/>
                </a:solidFill>
                <a:latin typeface="Arial"/>
                <a:cs typeface="Arial"/>
              </a:rPr>
              <a:t> </a:t>
            </a:r>
            <a:r>
              <a:rPr sz="2800" spc="139" dirty="0">
                <a:solidFill>
                  <a:srgbClr val="1F3863"/>
                </a:solidFill>
                <a:latin typeface="Arial"/>
                <a:cs typeface="Arial"/>
              </a:rPr>
              <a:t>un</a:t>
            </a:r>
            <a:r>
              <a:rPr sz="2800" spc="19" dirty="0">
                <a:solidFill>
                  <a:srgbClr val="1F3863"/>
                </a:solidFill>
                <a:latin typeface="Arial"/>
                <a:cs typeface="Arial"/>
              </a:rPr>
              <a:t>t</a:t>
            </a:r>
            <a:r>
              <a:rPr sz="2800" spc="-59" dirty="0">
                <a:solidFill>
                  <a:srgbClr val="1F3863"/>
                </a:solidFill>
                <a:latin typeface="Arial"/>
                <a:cs typeface="Arial"/>
              </a:rPr>
              <a:t>u</a:t>
            </a:r>
            <a:r>
              <a:rPr sz="2800" dirty="0">
                <a:solidFill>
                  <a:srgbClr val="1F3863"/>
                </a:solidFill>
                <a:latin typeface="Arial"/>
                <a:cs typeface="Arial"/>
              </a:rPr>
              <a:t>k</a:t>
            </a:r>
            <a:r>
              <a:rPr sz="2800" spc="-272" dirty="0">
                <a:solidFill>
                  <a:srgbClr val="1F3863"/>
                </a:solidFill>
                <a:latin typeface="Arial"/>
                <a:cs typeface="Arial"/>
              </a:rPr>
              <a:t> </a:t>
            </a:r>
            <a:r>
              <a:rPr sz="2800" spc="125" dirty="0">
                <a:solidFill>
                  <a:srgbClr val="1F3863"/>
                </a:solidFill>
                <a:latin typeface="Arial"/>
                <a:cs typeface="Arial"/>
              </a:rPr>
              <a:t>P</a:t>
            </a:r>
            <a:r>
              <a:rPr sz="2800" spc="139" dirty="0">
                <a:solidFill>
                  <a:srgbClr val="1F3863"/>
                </a:solidFill>
                <a:latin typeface="Arial"/>
                <a:cs typeface="Arial"/>
              </a:rPr>
              <a:t>e</a:t>
            </a:r>
            <a:r>
              <a:rPr sz="2800" spc="39" dirty="0">
                <a:solidFill>
                  <a:srgbClr val="1F3863"/>
                </a:solidFill>
                <a:latin typeface="Arial"/>
                <a:cs typeface="Arial"/>
              </a:rPr>
              <a:t>nd</a:t>
            </a:r>
            <a:r>
              <a:rPr sz="2800" spc="-19" dirty="0">
                <a:solidFill>
                  <a:srgbClr val="1F3863"/>
                </a:solidFill>
                <a:latin typeface="Arial"/>
                <a:cs typeface="Arial"/>
              </a:rPr>
              <a:t>i</a:t>
            </a:r>
            <a:r>
              <a:rPr sz="2800" spc="39" dirty="0">
                <a:solidFill>
                  <a:srgbClr val="1F3863"/>
                </a:solidFill>
                <a:latin typeface="Arial"/>
                <a:cs typeface="Arial"/>
              </a:rPr>
              <a:t>d</a:t>
            </a:r>
            <a:r>
              <a:rPr sz="2800" spc="-19" dirty="0">
                <a:solidFill>
                  <a:srgbClr val="1F3863"/>
                </a:solidFill>
                <a:latin typeface="Arial"/>
                <a:cs typeface="Arial"/>
              </a:rPr>
              <a:t>i</a:t>
            </a:r>
            <a:r>
              <a:rPr sz="2800" dirty="0">
                <a:solidFill>
                  <a:srgbClr val="1F3863"/>
                </a:solidFill>
                <a:latin typeface="Arial"/>
                <a:cs typeface="Arial"/>
              </a:rPr>
              <a:t>k</a:t>
            </a:r>
            <a:r>
              <a:rPr sz="2800" spc="-59" dirty="0">
                <a:solidFill>
                  <a:srgbClr val="1F3863"/>
                </a:solidFill>
                <a:latin typeface="Arial"/>
                <a:cs typeface="Arial"/>
              </a:rPr>
              <a:t>a</a:t>
            </a:r>
            <a:r>
              <a:rPr sz="2800" dirty="0">
                <a:solidFill>
                  <a:srgbClr val="1F3863"/>
                </a:solidFill>
                <a:latin typeface="Arial"/>
                <a:cs typeface="Arial"/>
              </a:rPr>
              <a:t>n</a:t>
            </a:r>
            <a:r>
              <a:rPr sz="2800" spc="-239" dirty="0">
                <a:solidFill>
                  <a:srgbClr val="1F3863"/>
                </a:solidFill>
                <a:latin typeface="Arial"/>
                <a:cs typeface="Arial"/>
              </a:rPr>
              <a:t> </a:t>
            </a:r>
            <a:r>
              <a:rPr sz="2800" spc="85" dirty="0">
                <a:solidFill>
                  <a:srgbClr val="1F3863"/>
                </a:solidFill>
                <a:latin typeface="Arial"/>
                <a:cs typeface="Arial"/>
              </a:rPr>
              <a:t>T</a:t>
            </a:r>
            <a:r>
              <a:rPr sz="2800" spc="72" dirty="0">
                <a:solidFill>
                  <a:srgbClr val="1F3863"/>
                </a:solidFill>
                <a:latin typeface="Arial"/>
                <a:cs typeface="Arial"/>
              </a:rPr>
              <a:t>i</a:t>
            </a:r>
            <a:r>
              <a:rPr sz="2800" spc="139" dirty="0">
                <a:solidFill>
                  <a:srgbClr val="1F3863"/>
                </a:solidFill>
                <a:latin typeface="Arial"/>
                <a:cs typeface="Arial"/>
              </a:rPr>
              <a:t>n</a:t>
            </a:r>
            <a:r>
              <a:rPr sz="2800" spc="39" dirty="0">
                <a:solidFill>
                  <a:srgbClr val="1F3863"/>
                </a:solidFill>
                <a:latin typeface="Arial"/>
                <a:cs typeface="Arial"/>
              </a:rPr>
              <a:t>g</a:t>
            </a:r>
            <a:r>
              <a:rPr sz="2800" spc="-59" dirty="0">
                <a:solidFill>
                  <a:srgbClr val="1F3863"/>
                </a:solidFill>
                <a:latin typeface="Arial"/>
                <a:cs typeface="Arial"/>
              </a:rPr>
              <a:t>g</a:t>
            </a:r>
            <a:r>
              <a:rPr sz="2800" dirty="0">
                <a:solidFill>
                  <a:srgbClr val="1F3863"/>
                </a:solidFill>
                <a:latin typeface="Arial"/>
                <a:cs typeface="Arial"/>
              </a:rPr>
              <a:t>i</a:t>
            </a:r>
            <a:r>
              <a:rPr sz="2800" spc="-299" dirty="0">
                <a:solidFill>
                  <a:srgbClr val="1F3863"/>
                </a:solidFill>
                <a:latin typeface="Arial"/>
                <a:cs typeface="Arial"/>
              </a:rPr>
              <a:t> </a:t>
            </a:r>
            <a:r>
              <a:rPr sz="2800" spc="139" dirty="0">
                <a:solidFill>
                  <a:srgbClr val="1F3863"/>
                </a:solidFill>
                <a:latin typeface="Arial"/>
                <a:cs typeface="Arial"/>
              </a:rPr>
              <a:t>da</a:t>
            </a:r>
            <a:r>
              <a:rPr sz="2800" dirty="0">
                <a:solidFill>
                  <a:srgbClr val="1F3863"/>
                </a:solidFill>
                <a:latin typeface="Arial"/>
                <a:cs typeface="Arial"/>
              </a:rPr>
              <a:t>n</a:t>
            </a:r>
            <a:r>
              <a:rPr sz="2800" spc="-239" dirty="0">
                <a:solidFill>
                  <a:srgbClr val="1F3863"/>
                </a:solidFill>
                <a:latin typeface="Arial"/>
                <a:cs typeface="Arial"/>
              </a:rPr>
              <a:t> </a:t>
            </a:r>
            <a:r>
              <a:rPr sz="2800" spc="72" dirty="0">
                <a:solidFill>
                  <a:srgbClr val="1F3863"/>
                </a:solidFill>
                <a:latin typeface="Arial"/>
                <a:cs typeface="Arial"/>
              </a:rPr>
              <a:t>D</a:t>
            </a:r>
            <a:r>
              <a:rPr sz="2800" spc="139" dirty="0">
                <a:solidFill>
                  <a:srgbClr val="1F3863"/>
                </a:solidFill>
                <a:latin typeface="Arial"/>
                <a:cs typeface="Arial"/>
              </a:rPr>
              <a:t>o</a:t>
            </a:r>
            <a:r>
              <a:rPr sz="2800" spc="92" dirty="0">
                <a:solidFill>
                  <a:srgbClr val="1F3863"/>
                </a:solidFill>
                <a:latin typeface="Arial"/>
                <a:cs typeface="Arial"/>
              </a:rPr>
              <a:t>s</a:t>
            </a:r>
            <a:r>
              <a:rPr sz="2800" spc="39" dirty="0">
                <a:solidFill>
                  <a:srgbClr val="1F3863"/>
                </a:solidFill>
                <a:latin typeface="Arial"/>
                <a:cs typeface="Arial"/>
              </a:rPr>
              <a:t>e</a:t>
            </a:r>
            <a:r>
              <a:rPr sz="2800" dirty="0">
                <a:solidFill>
                  <a:srgbClr val="1F3863"/>
                </a:solidFill>
                <a:latin typeface="Arial"/>
                <a:cs typeface="Arial"/>
              </a:rPr>
              <a:t>n</a:t>
            </a:r>
            <a:endParaRPr sz="2800">
              <a:latin typeface="Arial"/>
              <a:cs typeface="Arial"/>
            </a:endParaRPr>
          </a:p>
        </p:txBody>
      </p:sp>
      <p:sp>
        <p:nvSpPr>
          <p:cNvPr id="10" name="object 10"/>
          <p:cNvSpPr txBox="1"/>
          <p:nvPr/>
        </p:nvSpPr>
        <p:spPr>
          <a:xfrm>
            <a:off x="525779" y="1054205"/>
            <a:ext cx="4296820" cy="1579880"/>
          </a:xfrm>
          <a:prstGeom prst="rect">
            <a:avLst/>
          </a:prstGeom>
        </p:spPr>
        <p:txBody>
          <a:bodyPr wrap="square" lIns="0" tIns="0" rIns="0" bIns="0" rtlCol="0">
            <a:noAutofit/>
          </a:bodyPr>
          <a:lstStyle/>
          <a:p>
            <a:pPr marL="470735" marR="20273">
              <a:lnSpc>
                <a:spcPts val="1967"/>
              </a:lnSpc>
              <a:spcBef>
                <a:spcPts val="97"/>
              </a:spcBef>
            </a:pPr>
            <a:r>
              <a:rPr sz="2700" b="1" spc="12" baseline="2022" dirty="0">
                <a:solidFill>
                  <a:srgbClr val="404040"/>
                </a:solidFill>
                <a:latin typeface="Calibri"/>
                <a:cs typeface="Calibri"/>
              </a:rPr>
              <a:t>K</a:t>
            </a:r>
            <a:r>
              <a:rPr sz="2700" b="1" spc="25" baseline="2022" dirty="0">
                <a:solidFill>
                  <a:srgbClr val="404040"/>
                </a:solidFill>
                <a:latin typeface="Calibri"/>
                <a:cs typeface="Calibri"/>
              </a:rPr>
              <a:t>o</a:t>
            </a:r>
            <a:r>
              <a:rPr sz="2700" b="1" spc="33" baseline="2022" dirty="0">
                <a:solidFill>
                  <a:srgbClr val="404040"/>
                </a:solidFill>
                <a:latin typeface="Calibri"/>
                <a:cs typeface="Calibri"/>
              </a:rPr>
              <a:t>n</a:t>
            </a:r>
            <a:r>
              <a:rPr sz="2700" b="1" spc="-25" baseline="2022" dirty="0">
                <a:solidFill>
                  <a:srgbClr val="404040"/>
                </a:solidFill>
                <a:latin typeface="Calibri"/>
                <a:cs typeface="Calibri"/>
              </a:rPr>
              <a:t>t</a:t>
            </a:r>
            <a:r>
              <a:rPr sz="2700" b="1" spc="-5" baseline="2022" dirty="0">
                <a:solidFill>
                  <a:srgbClr val="404040"/>
                </a:solidFill>
                <a:latin typeface="Calibri"/>
                <a:cs typeface="Calibri"/>
              </a:rPr>
              <a:t>e</a:t>
            </a:r>
            <a:r>
              <a:rPr sz="2700" b="1" baseline="2022" dirty="0">
                <a:solidFill>
                  <a:srgbClr val="404040"/>
                </a:solidFill>
                <a:latin typeface="Calibri"/>
                <a:cs typeface="Calibri"/>
              </a:rPr>
              <a:t>n</a:t>
            </a:r>
            <a:r>
              <a:rPr sz="2700" b="1" spc="-72" baseline="2022" dirty="0">
                <a:solidFill>
                  <a:srgbClr val="404040"/>
                </a:solidFill>
                <a:latin typeface="Calibri"/>
                <a:cs typeface="Calibri"/>
              </a:rPr>
              <a:t> </a:t>
            </a:r>
            <a:r>
              <a:rPr sz="2700" b="1" spc="39" baseline="2022" dirty="0">
                <a:solidFill>
                  <a:srgbClr val="404040"/>
                </a:solidFill>
                <a:latin typeface="Calibri"/>
                <a:cs typeface="Calibri"/>
              </a:rPr>
              <a:t>P</a:t>
            </a:r>
            <a:r>
              <a:rPr sz="2700" b="1" spc="-5" baseline="2022" dirty="0">
                <a:solidFill>
                  <a:srgbClr val="404040"/>
                </a:solidFill>
                <a:latin typeface="Calibri"/>
                <a:cs typeface="Calibri"/>
              </a:rPr>
              <a:t>e</a:t>
            </a:r>
            <a:r>
              <a:rPr sz="2700" b="1" spc="33" baseline="2022" dirty="0">
                <a:solidFill>
                  <a:srgbClr val="404040"/>
                </a:solidFill>
                <a:latin typeface="Calibri"/>
                <a:cs typeface="Calibri"/>
              </a:rPr>
              <a:t>mb</a:t>
            </a:r>
            <a:r>
              <a:rPr sz="2700" b="1" spc="-5" baseline="2022" dirty="0">
                <a:solidFill>
                  <a:srgbClr val="404040"/>
                </a:solidFill>
                <a:latin typeface="Calibri"/>
                <a:cs typeface="Calibri"/>
              </a:rPr>
              <a:t>e</a:t>
            </a:r>
            <a:r>
              <a:rPr sz="2700" b="1" spc="-39" baseline="2022" dirty="0">
                <a:solidFill>
                  <a:srgbClr val="404040"/>
                </a:solidFill>
                <a:latin typeface="Calibri"/>
                <a:cs typeface="Calibri"/>
              </a:rPr>
              <a:t>l</a:t>
            </a:r>
            <a:r>
              <a:rPr sz="2700" b="1" spc="5" baseline="2022" dirty="0">
                <a:solidFill>
                  <a:srgbClr val="404040"/>
                </a:solidFill>
                <a:latin typeface="Calibri"/>
                <a:cs typeface="Calibri"/>
              </a:rPr>
              <a:t>a</a:t>
            </a:r>
            <a:r>
              <a:rPr sz="2700" b="1" spc="39" baseline="2022" dirty="0">
                <a:solidFill>
                  <a:srgbClr val="404040"/>
                </a:solidFill>
                <a:latin typeface="Calibri"/>
                <a:cs typeface="Calibri"/>
              </a:rPr>
              <a:t>j</a:t>
            </a:r>
            <a:r>
              <a:rPr sz="2700" b="1" spc="5" baseline="2022" dirty="0">
                <a:solidFill>
                  <a:srgbClr val="404040"/>
                </a:solidFill>
                <a:latin typeface="Calibri"/>
                <a:cs typeface="Calibri"/>
              </a:rPr>
              <a:t>a</a:t>
            </a:r>
            <a:r>
              <a:rPr sz="2700" b="1" spc="-39" baseline="2022" dirty="0">
                <a:solidFill>
                  <a:srgbClr val="404040"/>
                </a:solidFill>
                <a:latin typeface="Calibri"/>
                <a:cs typeface="Calibri"/>
              </a:rPr>
              <a:t>r</a:t>
            </a:r>
            <a:r>
              <a:rPr sz="2700" b="1" spc="5" baseline="2022" dirty="0">
                <a:solidFill>
                  <a:srgbClr val="404040"/>
                </a:solidFill>
                <a:latin typeface="Calibri"/>
                <a:cs typeface="Calibri"/>
              </a:rPr>
              <a:t>a</a:t>
            </a:r>
            <a:r>
              <a:rPr sz="2700" b="1" baseline="2022" dirty="0">
                <a:solidFill>
                  <a:srgbClr val="404040"/>
                </a:solidFill>
                <a:latin typeface="Calibri"/>
                <a:cs typeface="Calibri"/>
              </a:rPr>
              <a:t>n</a:t>
            </a:r>
            <a:r>
              <a:rPr sz="2700" b="1" spc="-72" baseline="2022" dirty="0">
                <a:solidFill>
                  <a:srgbClr val="404040"/>
                </a:solidFill>
                <a:latin typeface="Calibri"/>
                <a:cs typeface="Calibri"/>
              </a:rPr>
              <a:t> </a:t>
            </a:r>
            <a:r>
              <a:rPr sz="2700" b="1" spc="33" baseline="2022" dirty="0">
                <a:solidFill>
                  <a:srgbClr val="404040"/>
                </a:solidFill>
                <a:latin typeface="Calibri"/>
                <a:cs typeface="Calibri"/>
              </a:rPr>
              <a:t>d</a:t>
            </a:r>
            <a:r>
              <a:rPr sz="2700" b="1" spc="5" baseline="2022" dirty="0">
                <a:solidFill>
                  <a:srgbClr val="404040"/>
                </a:solidFill>
                <a:latin typeface="Calibri"/>
                <a:cs typeface="Calibri"/>
              </a:rPr>
              <a:t>a</a:t>
            </a:r>
            <a:r>
              <a:rPr sz="2700" b="1" baseline="2022" dirty="0">
                <a:solidFill>
                  <a:srgbClr val="404040"/>
                </a:solidFill>
                <a:latin typeface="Calibri"/>
                <a:cs typeface="Calibri"/>
              </a:rPr>
              <a:t>n</a:t>
            </a:r>
            <a:r>
              <a:rPr sz="2700" b="1" spc="-72" baseline="2022" dirty="0">
                <a:solidFill>
                  <a:srgbClr val="404040"/>
                </a:solidFill>
                <a:latin typeface="Calibri"/>
                <a:cs typeface="Calibri"/>
              </a:rPr>
              <a:t> </a:t>
            </a:r>
            <a:r>
              <a:rPr sz="2700" b="1" spc="33" baseline="2022" dirty="0">
                <a:solidFill>
                  <a:srgbClr val="404040"/>
                </a:solidFill>
                <a:latin typeface="Calibri"/>
                <a:cs typeface="Calibri"/>
              </a:rPr>
              <a:t>L</a:t>
            </a:r>
            <a:r>
              <a:rPr sz="2700" b="1" spc="25" baseline="2022" dirty="0">
                <a:solidFill>
                  <a:srgbClr val="404040"/>
                </a:solidFill>
                <a:latin typeface="Calibri"/>
                <a:cs typeface="Calibri"/>
              </a:rPr>
              <a:t>M</a:t>
            </a:r>
            <a:r>
              <a:rPr sz="2700" b="1" baseline="2022" dirty="0">
                <a:solidFill>
                  <a:srgbClr val="404040"/>
                </a:solidFill>
                <a:latin typeface="Calibri"/>
                <a:cs typeface="Calibri"/>
              </a:rPr>
              <a:t>S</a:t>
            </a:r>
            <a:endParaRPr>
              <a:latin typeface="Calibri"/>
              <a:cs typeface="Calibri"/>
            </a:endParaRPr>
          </a:p>
          <a:p>
            <a:pPr marL="16933">
              <a:lnSpc>
                <a:spcPct val="100504"/>
              </a:lnSpc>
              <a:spcBef>
                <a:spcPts val="615"/>
              </a:spcBef>
            </a:pPr>
            <a:r>
              <a:rPr sz="1600" spc="-33" dirty="0">
                <a:solidFill>
                  <a:srgbClr val="404040"/>
                </a:solidFill>
                <a:latin typeface="Calibri"/>
                <a:cs typeface="Calibri"/>
              </a:rPr>
              <a:t>K</a:t>
            </a:r>
            <a:r>
              <a:rPr sz="1600" dirty="0">
                <a:solidFill>
                  <a:srgbClr val="404040"/>
                </a:solidFill>
                <a:latin typeface="Calibri"/>
                <a:cs typeface="Calibri"/>
              </a:rPr>
              <a:t>e</a:t>
            </a:r>
            <a:r>
              <a:rPr sz="1600" spc="-72" dirty="0">
                <a:solidFill>
                  <a:srgbClr val="404040"/>
                </a:solidFill>
                <a:latin typeface="Calibri"/>
                <a:cs typeface="Calibri"/>
              </a:rPr>
              <a:t>m</a:t>
            </a:r>
            <a:r>
              <a:rPr sz="1600" spc="-39" dirty="0">
                <a:solidFill>
                  <a:srgbClr val="404040"/>
                </a:solidFill>
                <a:latin typeface="Calibri"/>
                <a:cs typeface="Calibri"/>
              </a:rPr>
              <a:t>d</a:t>
            </a:r>
            <a:r>
              <a:rPr sz="1600" spc="25" dirty="0">
                <a:solidFill>
                  <a:srgbClr val="404040"/>
                </a:solidFill>
                <a:latin typeface="Calibri"/>
                <a:cs typeface="Calibri"/>
              </a:rPr>
              <a:t>i</a:t>
            </a:r>
            <a:r>
              <a:rPr sz="1600" spc="-25" dirty="0">
                <a:solidFill>
                  <a:srgbClr val="404040"/>
                </a:solidFill>
                <a:latin typeface="Calibri"/>
                <a:cs typeface="Calibri"/>
              </a:rPr>
              <a:t>k</a:t>
            </a:r>
            <a:r>
              <a:rPr sz="1600" spc="-39" dirty="0">
                <a:solidFill>
                  <a:srgbClr val="404040"/>
                </a:solidFill>
                <a:latin typeface="Calibri"/>
                <a:cs typeface="Calibri"/>
              </a:rPr>
              <a:t>bud</a:t>
            </a:r>
            <a:r>
              <a:rPr sz="1600" dirty="0">
                <a:solidFill>
                  <a:srgbClr val="404040"/>
                </a:solidFill>
                <a:latin typeface="Calibri"/>
                <a:cs typeface="Calibri"/>
              </a:rPr>
              <a:t>,</a:t>
            </a:r>
            <a:r>
              <a:rPr sz="1600" spc="241" dirty="0">
                <a:solidFill>
                  <a:srgbClr val="404040"/>
                </a:solidFill>
                <a:latin typeface="Calibri"/>
                <a:cs typeface="Calibri"/>
              </a:rPr>
              <a:t> </a:t>
            </a:r>
            <a:r>
              <a:rPr sz="1600" spc="-39" dirty="0">
                <a:solidFill>
                  <a:srgbClr val="404040"/>
                </a:solidFill>
                <a:latin typeface="Calibri"/>
                <a:cs typeface="Calibri"/>
              </a:rPr>
              <a:t>t</a:t>
            </a:r>
            <a:r>
              <a:rPr sz="1600" dirty="0">
                <a:solidFill>
                  <a:srgbClr val="404040"/>
                </a:solidFill>
                <a:latin typeface="Calibri"/>
                <a:cs typeface="Calibri"/>
              </a:rPr>
              <a:t>e</a:t>
            </a:r>
            <a:r>
              <a:rPr sz="1600" spc="-52" dirty="0">
                <a:solidFill>
                  <a:srgbClr val="404040"/>
                </a:solidFill>
                <a:latin typeface="Calibri"/>
                <a:cs typeface="Calibri"/>
              </a:rPr>
              <a:t>r</a:t>
            </a:r>
            <a:r>
              <a:rPr sz="1600" spc="-39" dirty="0">
                <a:solidFill>
                  <a:srgbClr val="404040"/>
                </a:solidFill>
                <a:latin typeface="Calibri"/>
                <a:cs typeface="Calibri"/>
              </a:rPr>
              <a:t>ut</a:t>
            </a:r>
            <a:r>
              <a:rPr sz="1600" spc="33" dirty="0">
                <a:solidFill>
                  <a:srgbClr val="404040"/>
                </a:solidFill>
                <a:latin typeface="Calibri"/>
                <a:cs typeface="Calibri"/>
              </a:rPr>
              <a:t>a</a:t>
            </a:r>
            <a:r>
              <a:rPr sz="1600" spc="-79" dirty="0">
                <a:solidFill>
                  <a:srgbClr val="404040"/>
                </a:solidFill>
                <a:latin typeface="Calibri"/>
                <a:cs typeface="Calibri"/>
              </a:rPr>
              <a:t>m</a:t>
            </a:r>
            <a:r>
              <a:rPr sz="1600" dirty="0">
                <a:solidFill>
                  <a:srgbClr val="404040"/>
                </a:solidFill>
                <a:latin typeface="Calibri"/>
                <a:cs typeface="Calibri"/>
              </a:rPr>
              <a:t>a</a:t>
            </a:r>
            <a:r>
              <a:rPr sz="1600" spc="179" dirty="0">
                <a:solidFill>
                  <a:srgbClr val="404040"/>
                </a:solidFill>
                <a:latin typeface="Calibri"/>
                <a:cs typeface="Calibri"/>
              </a:rPr>
              <a:t> </a:t>
            </a:r>
            <a:r>
              <a:rPr sz="1600" spc="12" dirty="0">
                <a:solidFill>
                  <a:srgbClr val="404040"/>
                </a:solidFill>
                <a:latin typeface="Calibri"/>
                <a:cs typeface="Calibri"/>
              </a:rPr>
              <a:t>D</a:t>
            </a:r>
            <a:r>
              <a:rPr sz="1600" spc="25" dirty="0">
                <a:solidFill>
                  <a:srgbClr val="404040"/>
                </a:solidFill>
                <a:latin typeface="Calibri"/>
                <a:cs typeface="Calibri"/>
              </a:rPr>
              <a:t>i</a:t>
            </a:r>
            <a:r>
              <a:rPr sz="1600" spc="-59" dirty="0">
                <a:solidFill>
                  <a:srgbClr val="404040"/>
                </a:solidFill>
                <a:latin typeface="Calibri"/>
                <a:cs typeface="Calibri"/>
              </a:rPr>
              <a:t>r</a:t>
            </a:r>
            <a:r>
              <a:rPr sz="1600" spc="12" dirty="0">
                <a:solidFill>
                  <a:srgbClr val="404040"/>
                </a:solidFill>
                <a:latin typeface="Calibri"/>
                <a:cs typeface="Calibri"/>
              </a:rPr>
              <a:t>j</a:t>
            </a:r>
            <a:r>
              <a:rPr sz="1600" dirty="0">
                <a:solidFill>
                  <a:srgbClr val="404040"/>
                </a:solidFill>
                <a:latin typeface="Calibri"/>
                <a:cs typeface="Calibri"/>
              </a:rPr>
              <a:t>en</a:t>
            </a:r>
            <a:r>
              <a:rPr sz="1600" spc="5" dirty="0">
                <a:solidFill>
                  <a:srgbClr val="404040"/>
                </a:solidFill>
                <a:latin typeface="Calibri"/>
                <a:cs typeface="Calibri"/>
              </a:rPr>
              <a:t> </a:t>
            </a:r>
            <a:r>
              <a:rPr sz="1600" spc="12" dirty="0">
                <a:solidFill>
                  <a:srgbClr val="404040"/>
                </a:solidFill>
                <a:latin typeface="Calibri"/>
                <a:cs typeface="Calibri"/>
              </a:rPr>
              <a:t>D</a:t>
            </a:r>
            <a:r>
              <a:rPr sz="1600" spc="25" dirty="0">
                <a:solidFill>
                  <a:srgbClr val="404040"/>
                </a:solidFill>
                <a:latin typeface="Calibri"/>
                <a:cs typeface="Calibri"/>
              </a:rPr>
              <a:t>i</a:t>
            </a:r>
            <a:r>
              <a:rPr sz="1600" spc="-25" dirty="0">
                <a:solidFill>
                  <a:srgbClr val="404040"/>
                </a:solidFill>
                <a:latin typeface="Calibri"/>
                <a:cs typeface="Calibri"/>
              </a:rPr>
              <a:t>k</a:t>
            </a:r>
            <a:r>
              <a:rPr sz="1600" spc="-39" dirty="0">
                <a:solidFill>
                  <a:srgbClr val="404040"/>
                </a:solidFill>
                <a:latin typeface="Calibri"/>
                <a:cs typeface="Calibri"/>
              </a:rPr>
              <a:t>t</a:t>
            </a:r>
            <a:r>
              <a:rPr sz="1600" dirty="0">
                <a:solidFill>
                  <a:srgbClr val="404040"/>
                </a:solidFill>
                <a:latin typeface="Calibri"/>
                <a:cs typeface="Calibri"/>
              </a:rPr>
              <a:t>i</a:t>
            </a:r>
            <a:r>
              <a:rPr sz="1600" spc="-19" dirty="0">
                <a:solidFill>
                  <a:srgbClr val="404040"/>
                </a:solidFill>
                <a:latin typeface="Calibri"/>
                <a:cs typeface="Calibri"/>
              </a:rPr>
              <a:t> </a:t>
            </a:r>
            <a:r>
              <a:rPr sz="1600" spc="-39" dirty="0">
                <a:solidFill>
                  <a:srgbClr val="404040"/>
                </a:solidFill>
                <a:latin typeface="Calibri"/>
                <a:cs typeface="Calibri"/>
              </a:rPr>
              <a:t>h</a:t>
            </a:r>
            <a:r>
              <a:rPr sz="1600" spc="33" dirty="0">
                <a:solidFill>
                  <a:srgbClr val="404040"/>
                </a:solidFill>
                <a:latin typeface="Calibri"/>
                <a:cs typeface="Calibri"/>
              </a:rPr>
              <a:t>a</a:t>
            </a:r>
            <a:r>
              <a:rPr sz="1600" spc="-59" dirty="0">
                <a:solidFill>
                  <a:srgbClr val="404040"/>
                </a:solidFill>
                <a:latin typeface="Calibri"/>
                <a:cs typeface="Calibri"/>
              </a:rPr>
              <a:t>r</a:t>
            </a:r>
            <a:r>
              <a:rPr sz="1600" spc="-39" dirty="0">
                <a:solidFill>
                  <a:srgbClr val="404040"/>
                </a:solidFill>
                <a:latin typeface="Calibri"/>
                <a:cs typeface="Calibri"/>
              </a:rPr>
              <a:t>u</a:t>
            </a:r>
            <a:r>
              <a:rPr sz="1600" dirty="0">
                <a:solidFill>
                  <a:srgbClr val="404040"/>
                </a:solidFill>
                <a:latin typeface="Calibri"/>
                <a:cs typeface="Calibri"/>
              </a:rPr>
              <a:t>s</a:t>
            </a:r>
            <a:r>
              <a:rPr sz="1600" spc="112" dirty="0">
                <a:solidFill>
                  <a:srgbClr val="404040"/>
                </a:solidFill>
                <a:latin typeface="Calibri"/>
                <a:cs typeface="Calibri"/>
              </a:rPr>
              <a:t> </a:t>
            </a:r>
            <a:r>
              <a:rPr sz="1600" spc="-79" dirty="0">
                <a:solidFill>
                  <a:srgbClr val="404040"/>
                </a:solidFill>
                <a:latin typeface="Calibri"/>
                <a:cs typeface="Calibri"/>
              </a:rPr>
              <a:t>m</a:t>
            </a:r>
            <a:r>
              <a:rPr sz="1600" spc="5" dirty="0">
                <a:solidFill>
                  <a:srgbClr val="404040"/>
                </a:solidFill>
                <a:latin typeface="Calibri"/>
                <a:cs typeface="Calibri"/>
              </a:rPr>
              <a:t>e</a:t>
            </a:r>
            <a:r>
              <a:rPr sz="1600" spc="-39" dirty="0">
                <a:solidFill>
                  <a:srgbClr val="404040"/>
                </a:solidFill>
                <a:latin typeface="Calibri"/>
                <a:cs typeface="Calibri"/>
              </a:rPr>
              <a:t>ndo</a:t>
            </a:r>
            <a:r>
              <a:rPr sz="1600" spc="-52" dirty="0">
                <a:solidFill>
                  <a:srgbClr val="404040"/>
                </a:solidFill>
                <a:latin typeface="Calibri"/>
                <a:cs typeface="Calibri"/>
              </a:rPr>
              <a:t>r</a:t>
            </a:r>
            <a:r>
              <a:rPr sz="1600" spc="-39" dirty="0">
                <a:solidFill>
                  <a:srgbClr val="404040"/>
                </a:solidFill>
                <a:latin typeface="Calibri"/>
                <a:cs typeface="Calibri"/>
              </a:rPr>
              <a:t>on</a:t>
            </a:r>
            <a:r>
              <a:rPr sz="1600" dirty="0">
                <a:solidFill>
                  <a:srgbClr val="404040"/>
                </a:solidFill>
                <a:latin typeface="Calibri"/>
                <a:cs typeface="Calibri"/>
              </a:rPr>
              <a:t>g </a:t>
            </a:r>
            <a:r>
              <a:rPr sz="1600" spc="-39" dirty="0">
                <a:solidFill>
                  <a:srgbClr val="404040"/>
                </a:solidFill>
                <a:latin typeface="Calibri"/>
                <a:cs typeface="Calibri"/>
              </a:rPr>
              <a:t>p</a:t>
            </a:r>
            <a:r>
              <a:rPr sz="1600" dirty="0">
                <a:solidFill>
                  <a:srgbClr val="404040"/>
                </a:solidFill>
                <a:latin typeface="Calibri"/>
                <a:cs typeface="Calibri"/>
              </a:rPr>
              <a:t>e</a:t>
            </a:r>
            <a:r>
              <a:rPr sz="1600" spc="-39" dirty="0">
                <a:solidFill>
                  <a:srgbClr val="404040"/>
                </a:solidFill>
                <a:latin typeface="Calibri"/>
                <a:cs typeface="Calibri"/>
              </a:rPr>
              <a:t>n</a:t>
            </a:r>
            <a:r>
              <a:rPr sz="1600" spc="45" dirty="0">
                <a:solidFill>
                  <a:srgbClr val="404040"/>
                </a:solidFill>
                <a:latin typeface="Calibri"/>
                <a:cs typeface="Calibri"/>
              </a:rPr>
              <a:t>g</a:t>
            </a:r>
            <a:r>
              <a:rPr sz="1600" spc="-39" dirty="0">
                <a:solidFill>
                  <a:srgbClr val="404040"/>
                </a:solidFill>
                <a:latin typeface="Calibri"/>
                <a:cs typeface="Calibri"/>
              </a:rPr>
              <a:t>u</a:t>
            </a:r>
            <a:r>
              <a:rPr sz="1600" spc="33" dirty="0">
                <a:solidFill>
                  <a:srgbClr val="404040"/>
                </a:solidFill>
                <a:latin typeface="Calibri"/>
                <a:cs typeface="Calibri"/>
              </a:rPr>
              <a:t>a</a:t>
            </a:r>
            <a:r>
              <a:rPr sz="1600" spc="-39" dirty="0">
                <a:solidFill>
                  <a:srgbClr val="404040"/>
                </a:solidFill>
                <a:latin typeface="Calibri"/>
                <a:cs typeface="Calibri"/>
              </a:rPr>
              <a:t>t</a:t>
            </a:r>
            <a:r>
              <a:rPr sz="1600" spc="33" dirty="0">
                <a:solidFill>
                  <a:srgbClr val="404040"/>
                </a:solidFill>
                <a:latin typeface="Calibri"/>
                <a:cs typeface="Calibri"/>
              </a:rPr>
              <a:t>a</a:t>
            </a:r>
            <a:r>
              <a:rPr sz="1600" dirty="0">
                <a:solidFill>
                  <a:srgbClr val="404040"/>
                </a:solidFill>
                <a:latin typeface="Calibri"/>
                <a:cs typeface="Calibri"/>
              </a:rPr>
              <a:t>n</a:t>
            </a:r>
            <a:r>
              <a:rPr sz="1600" spc="12" dirty="0">
                <a:solidFill>
                  <a:srgbClr val="404040"/>
                </a:solidFill>
                <a:latin typeface="Calibri"/>
                <a:cs typeface="Calibri"/>
              </a:rPr>
              <a:t> </a:t>
            </a:r>
            <a:r>
              <a:rPr sz="1600" spc="-39" dirty="0">
                <a:solidFill>
                  <a:srgbClr val="404040"/>
                </a:solidFill>
                <a:latin typeface="Calibri"/>
                <a:cs typeface="Calibri"/>
              </a:rPr>
              <a:t>p</a:t>
            </a:r>
            <a:r>
              <a:rPr sz="1600" dirty="0">
                <a:solidFill>
                  <a:srgbClr val="404040"/>
                </a:solidFill>
                <a:latin typeface="Calibri"/>
                <a:cs typeface="Calibri"/>
              </a:rPr>
              <a:t>e</a:t>
            </a:r>
            <a:r>
              <a:rPr sz="1600" spc="-39" dirty="0">
                <a:solidFill>
                  <a:srgbClr val="404040"/>
                </a:solidFill>
                <a:latin typeface="Calibri"/>
                <a:cs typeface="Calibri"/>
              </a:rPr>
              <a:t>n</a:t>
            </a:r>
            <a:r>
              <a:rPr sz="1600" spc="45" dirty="0">
                <a:solidFill>
                  <a:srgbClr val="404040"/>
                </a:solidFill>
                <a:latin typeface="Calibri"/>
                <a:cs typeface="Calibri"/>
              </a:rPr>
              <a:t>g</a:t>
            </a:r>
            <a:r>
              <a:rPr sz="1600" dirty="0">
                <a:solidFill>
                  <a:srgbClr val="404040"/>
                </a:solidFill>
                <a:latin typeface="Calibri"/>
                <a:cs typeface="Calibri"/>
              </a:rPr>
              <a:t>e</a:t>
            </a:r>
            <a:r>
              <a:rPr sz="1600" spc="-79" dirty="0">
                <a:solidFill>
                  <a:srgbClr val="404040"/>
                </a:solidFill>
                <a:latin typeface="Calibri"/>
                <a:cs typeface="Calibri"/>
              </a:rPr>
              <a:t>m</a:t>
            </a:r>
            <a:r>
              <a:rPr sz="1600" spc="-39" dirty="0">
                <a:solidFill>
                  <a:srgbClr val="404040"/>
                </a:solidFill>
                <a:latin typeface="Calibri"/>
                <a:cs typeface="Calibri"/>
              </a:rPr>
              <a:t>b</a:t>
            </a:r>
            <a:r>
              <a:rPr sz="1600" spc="33" dirty="0">
                <a:solidFill>
                  <a:srgbClr val="404040"/>
                </a:solidFill>
                <a:latin typeface="Calibri"/>
                <a:cs typeface="Calibri"/>
              </a:rPr>
              <a:t>a</a:t>
            </a:r>
            <a:r>
              <a:rPr sz="1600" spc="-39" dirty="0">
                <a:solidFill>
                  <a:srgbClr val="404040"/>
                </a:solidFill>
                <a:latin typeface="Calibri"/>
                <a:cs typeface="Calibri"/>
              </a:rPr>
              <a:t>n</a:t>
            </a:r>
            <a:r>
              <a:rPr sz="1600" spc="45" dirty="0">
                <a:solidFill>
                  <a:srgbClr val="404040"/>
                </a:solidFill>
                <a:latin typeface="Calibri"/>
                <a:cs typeface="Calibri"/>
              </a:rPr>
              <a:t>g</a:t>
            </a:r>
            <a:r>
              <a:rPr sz="1600" spc="33" dirty="0">
                <a:solidFill>
                  <a:srgbClr val="404040"/>
                </a:solidFill>
                <a:latin typeface="Calibri"/>
                <a:cs typeface="Calibri"/>
              </a:rPr>
              <a:t>a</a:t>
            </a:r>
            <a:r>
              <a:rPr sz="1600" dirty="0">
                <a:solidFill>
                  <a:srgbClr val="404040"/>
                </a:solidFill>
                <a:latin typeface="Calibri"/>
                <a:cs typeface="Calibri"/>
              </a:rPr>
              <a:t>n</a:t>
            </a:r>
            <a:r>
              <a:rPr sz="1600" spc="12" dirty="0">
                <a:solidFill>
                  <a:srgbClr val="404040"/>
                </a:solidFill>
                <a:latin typeface="Calibri"/>
                <a:cs typeface="Calibri"/>
              </a:rPr>
              <a:t> </a:t>
            </a:r>
            <a:r>
              <a:rPr sz="1600" b="1" spc="25" dirty="0">
                <a:solidFill>
                  <a:srgbClr val="404040"/>
                </a:solidFill>
                <a:latin typeface="Calibri"/>
                <a:cs typeface="Calibri"/>
              </a:rPr>
              <a:t>k</a:t>
            </a:r>
            <a:r>
              <a:rPr sz="1600" b="1" spc="33" dirty="0">
                <a:solidFill>
                  <a:srgbClr val="404040"/>
                </a:solidFill>
                <a:latin typeface="Calibri"/>
                <a:cs typeface="Calibri"/>
              </a:rPr>
              <a:t>o</a:t>
            </a:r>
            <a:r>
              <a:rPr sz="1600" b="1" spc="39" dirty="0">
                <a:solidFill>
                  <a:srgbClr val="404040"/>
                </a:solidFill>
                <a:latin typeface="Calibri"/>
                <a:cs typeface="Calibri"/>
              </a:rPr>
              <a:t>nt</a:t>
            </a:r>
            <a:r>
              <a:rPr sz="1600" b="1" spc="-5" dirty="0">
                <a:solidFill>
                  <a:srgbClr val="404040"/>
                </a:solidFill>
                <a:latin typeface="Calibri"/>
                <a:cs typeface="Calibri"/>
              </a:rPr>
              <a:t>e</a:t>
            </a:r>
            <a:r>
              <a:rPr sz="1600" b="1" dirty="0">
                <a:solidFill>
                  <a:srgbClr val="404040"/>
                </a:solidFill>
                <a:latin typeface="Calibri"/>
                <a:cs typeface="Calibri"/>
              </a:rPr>
              <a:t>n</a:t>
            </a:r>
            <a:r>
              <a:rPr sz="1600" b="1" spc="-12" dirty="0">
                <a:solidFill>
                  <a:srgbClr val="404040"/>
                </a:solidFill>
                <a:latin typeface="Calibri"/>
                <a:cs typeface="Calibri"/>
              </a:rPr>
              <a:t> </a:t>
            </a:r>
            <a:r>
              <a:rPr sz="1600" b="1" spc="39" dirty="0">
                <a:solidFill>
                  <a:srgbClr val="404040"/>
                </a:solidFill>
                <a:latin typeface="Calibri"/>
                <a:cs typeface="Calibri"/>
              </a:rPr>
              <a:t>p</a:t>
            </a:r>
            <a:r>
              <a:rPr sz="1600" b="1" dirty="0">
                <a:solidFill>
                  <a:srgbClr val="404040"/>
                </a:solidFill>
                <a:latin typeface="Calibri"/>
                <a:cs typeface="Calibri"/>
              </a:rPr>
              <a:t>em</a:t>
            </a:r>
            <a:r>
              <a:rPr sz="1600" b="1" spc="33" dirty="0">
                <a:solidFill>
                  <a:srgbClr val="404040"/>
                </a:solidFill>
                <a:latin typeface="Calibri"/>
                <a:cs typeface="Calibri"/>
              </a:rPr>
              <a:t>b</a:t>
            </a:r>
            <a:r>
              <a:rPr sz="1600" b="1" dirty="0">
                <a:solidFill>
                  <a:srgbClr val="404040"/>
                </a:solidFill>
                <a:latin typeface="Calibri"/>
                <a:cs typeface="Calibri"/>
              </a:rPr>
              <a:t>e</a:t>
            </a:r>
            <a:r>
              <a:rPr sz="1600" b="1" spc="5" dirty="0">
                <a:solidFill>
                  <a:srgbClr val="404040"/>
                </a:solidFill>
                <a:latin typeface="Calibri"/>
                <a:cs typeface="Calibri"/>
              </a:rPr>
              <a:t>l</a:t>
            </a:r>
            <a:r>
              <a:rPr sz="1600" b="1" spc="12" dirty="0">
                <a:solidFill>
                  <a:srgbClr val="404040"/>
                </a:solidFill>
                <a:latin typeface="Calibri"/>
                <a:cs typeface="Calibri"/>
              </a:rPr>
              <a:t>a</a:t>
            </a:r>
            <a:r>
              <a:rPr sz="1600" b="1" spc="-5" dirty="0">
                <a:solidFill>
                  <a:srgbClr val="404040"/>
                </a:solidFill>
                <a:latin typeface="Calibri"/>
                <a:cs typeface="Calibri"/>
              </a:rPr>
              <a:t>j</a:t>
            </a:r>
            <a:r>
              <a:rPr sz="1600" b="1" spc="12" dirty="0">
                <a:solidFill>
                  <a:srgbClr val="404040"/>
                </a:solidFill>
                <a:latin typeface="Calibri"/>
                <a:cs typeface="Calibri"/>
              </a:rPr>
              <a:t>a</a:t>
            </a:r>
            <a:r>
              <a:rPr sz="1600" b="1" spc="-67" dirty="0">
                <a:solidFill>
                  <a:srgbClr val="404040"/>
                </a:solidFill>
                <a:latin typeface="Calibri"/>
                <a:cs typeface="Calibri"/>
              </a:rPr>
              <a:t>r</a:t>
            </a:r>
            <a:r>
              <a:rPr sz="1600" b="1" spc="12" dirty="0">
                <a:solidFill>
                  <a:srgbClr val="404040"/>
                </a:solidFill>
                <a:latin typeface="Calibri"/>
                <a:cs typeface="Calibri"/>
              </a:rPr>
              <a:t>a</a:t>
            </a:r>
            <a:r>
              <a:rPr sz="1600" b="1" dirty="0">
                <a:solidFill>
                  <a:srgbClr val="404040"/>
                </a:solidFill>
                <a:latin typeface="Calibri"/>
                <a:cs typeface="Calibri"/>
              </a:rPr>
              <a:t>n </a:t>
            </a:r>
            <a:r>
              <a:rPr sz="1600" spc="12" dirty="0">
                <a:solidFill>
                  <a:srgbClr val="404040"/>
                </a:solidFill>
                <a:latin typeface="Calibri"/>
                <a:cs typeface="Calibri"/>
              </a:rPr>
              <a:t>j</a:t>
            </a:r>
            <a:r>
              <a:rPr sz="1600" spc="33" dirty="0">
                <a:solidFill>
                  <a:srgbClr val="404040"/>
                </a:solidFill>
                <a:latin typeface="Calibri"/>
                <a:cs typeface="Calibri"/>
              </a:rPr>
              <a:t>a</a:t>
            </a:r>
            <a:r>
              <a:rPr sz="1600" spc="-59" dirty="0">
                <a:solidFill>
                  <a:srgbClr val="404040"/>
                </a:solidFill>
                <a:latin typeface="Calibri"/>
                <a:cs typeface="Calibri"/>
              </a:rPr>
              <a:t>r</a:t>
            </a:r>
            <a:r>
              <a:rPr sz="1600" spc="33" dirty="0">
                <a:solidFill>
                  <a:srgbClr val="404040"/>
                </a:solidFill>
                <a:latin typeface="Calibri"/>
                <a:cs typeface="Calibri"/>
              </a:rPr>
              <a:t>a</a:t>
            </a:r>
            <a:r>
              <a:rPr sz="1600" dirty="0">
                <a:solidFill>
                  <a:srgbClr val="404040"/>
                </a:solidFill>
                <a:latin typeface="Calibri"/>
                <a:cs typeface="Calibri"/>
              </a:rPr>
              <a:t>k</a:t>
            </a:r>
            <a:r>
              <a:rPr sz="1600" spc="-79" dirty="0">
                <a:solidFill>
                  <a:srgbClr val="404040"/>
                </a:solidFill>
                <a:latin typeface="Calibri"/>
                <a:cs typeface="Calibri"/>
              </a:rPr>
              <a:t> </a:t>
            </a:r>
            <a:r>
              <a:rPr sz="1600" spc="12" dirty="0">
                <a:solidFill>
                  <a:srgbClr val="404040"/>
                </a:solidFill>
                <a:latin typeface="Calibri"/>
                <a:cs typeface="Calibri"/>
              </a:rPr>
              <a:t>j</a:t>
            </a:r>
            <a:r>
              <a:rPr sz="1600" spc="33" dirty="0">
                <a:solidFill>
                  <a:srgbClr val="404040"/>
                </a:solidFill>
                <a:latin typeface="Calibri"/>
                <a:cs typeface="Calibri"/>
              </a:rPr>
              <a:t>a</a:t>
            </a:r>
            <a:r>
              <a:rPr sz="1600" spc="-39" dirty="0">
                <a:solidFill>
                  <a:srgbClr val="404040"/>
                </a:solidFill>
                <a:latin typeface="Calibri"/>
                <a:cs typeface="Calibri"/>
              </a:rPr>
              <a:t>u</a:t>
            </a:r>
            <a:r>
              <a:rPr sz="1600" dirty="0">
                <a:solidFill>
                  <a:srgbClr val="404040"/>
                </a:solidFill>
                <a:latin typeface="Calibri"/>
                <a:cs typeface="Calibri"/>
              </a:rPr>
              <a:t>h </a:t>
            </a:r>
            <a:r>
              <a:rPr sz="1600" spc="-39" dirty="0">
                <a:solidFill>
                  <a:srgbClr val="404040"/>
                </a:solidFill>
                <a:latin typeface="Calibri"/>
                <a:cs typeface="Calibri"/>
              </a:rPr>
              <a:t>b</a:t>
            </a:r>
            <a:r>
              <a:rPr sz="1600" spc="5" dirty="0">
                <a:solidFill>
                  <a:srgbClr val="404040"/>
                </a:solidFill>
                <a:latin typeface="Calibri"/>
                <a:cs typeface="Calibri"/>
              </a:rPr>
              <a:t>e</a:t>
            </a:r>
            <a:r>
              <a:rPr sz="1600" spc="-59" dirty="0">
                <a:solidFill>
                  <a:srgbClr val="404040"/>
                </a:solidFill>
                <a:latin typeface="Calibri"/>
                <a:cs typeface="Calibri"/>
              </a:rPr>
              <a:t>r</a:t>
            </a:r>
            <a:r>
              <a:rPr sz="1600" spc="-39" dirty="0">
                <a:solidFill>
                  <a:srgbClr val="404040"/>
                </a:solidFill>
                <a:latin typeface="Calibri"/>
                <a:cs typeface="Calibri"/>
              </a:rPr>
              <a:t>b</a:t>
            </a:r>
            <a:r>
              <a:rPr sz="1600" spc="33" dirty="0">
                <a:solidFill>
                  <a:srgbClr val="404040"/>
                </a:solidFill>
                <a:latin typeface="Calibri"/>
                <a:cs typeface="Calibri"/>
              </a:rPr>
              <a:t>a</a:t>
            </a:r>
            <a:r>
              <a:rPr sz="1600" spc="72" dirty="0">
                <a:solidFill>
                  <a:srgbClr val="404040"/>
                </a:solidFill>
                <a:latin typeface="Calibri"/>
                <a:cs typeface="Calibri"/>
              </a:rPr>
              <a:t>s</a:t>
            </a:r>
            <a:r>
              <a:rPr sz="1600" spc="33" dirty="0">
                <a:solidFill>
                  <a:srgbClr val="404040"/>
                </a:solidFill>
                <a:latin typeface="Calibri"/>
                <a:cs typeface="Calibri"/>
              </a:rPr>
              <a:t>i</a:t>
            </a:r>
            <a:r>
              <a:rPr sz="1600" dirty="0">
                <a:solidFill>
                  <a:srgbClr val="404040"/>
                </a:solidFill>
                <a:latin typeface="Calibri"/>
                <a:cs typeface="Calibri"/>
              </a:rPr>
              <a:t>s</a:t>
            </a:r>
            <a:r>
              <a:rPr sz="1600" spc="5" dirty="0">
                <a:solidFill>
                  <a:srgbClr val="404040"/>
                </a:solidFill>
                <a:latin typeface="Calibri"/>
                <a:cs typeface="Calibri"/>
              </a:rPr>
              <a:t> </a:t>
            </a:r>
            <a:r>
              <a:rPr sz="1600" spc="-45" dirty="0">
                <a:solidFill>
                  <a:srgbClr val="404040"/>
                </a:solidFill>
                <a:latin typeface="Calibri"/>
                <a:cs typeface="Calibri"/>
              </a:rPr>
              <a:t>o</a:t>
            </a:r>
            <a:r>
              <a:rPr sz="1600" spc="-39" dirty="0">
                <a:solidFill>
                  <a:srgbClr val="404040"/>
                </a:solidFill>
                <a:latin typeface="Calibri"/>
                <a:cs typeface="Calibri"/>
              </a:rPr>
              <a:t>n</a:t>
            </a:r>
            <a:r>
              <a:rPr sz="1600" spc="33" dirty="0">
                <a:solidFill>
                  <a:srgbClr val="404040"/>
                </a:solidFill>
                <a:latin typeface="Calibri"/>
                <a:cs typeface="Calibri"/>
              </a:rPr>
              <a:t>li</a:t>
            </a:r>
            <a:r>
              <a:rPr sz="1600" spc="-39" dirty="0">
                <a:solidFill>
                  <a:srgbClr val="404040"/>
                </a:solidFill>
                <a:latin typeface="Calibri"/>
                <a:cs typeface="Calibri"/>
              </a:rPr>
              <a:t>n</a:t>
            </a:r>
            <a:r>
              <a:rPr sz="1600" dirty="0">
                <a:solidFill>
                  <a:srgbClr val="404040"/>
                </a:solidFill>
                <a:latin typeface="Calibri"/>
                <a:cs typeface="Calibri"/>
              </a:rPr>
              <a:t>e</a:t>
            </a:r>
            <a:r>
              <a:rPr sz="1600" spc="52" dirty="0">
                <a:solidFill>
                  <a:srgbClr val="404040"/>
                </a:solidFill>
                <a:latin typeface="Calibri"/>
                <a:cs typeface="Calibri"/>
              </a:rPr>
              <a:t> </a:t>
            </a:r>
            <a:r>
              <a:rPr sz="1600" spc="33" dirty="0">
                <a:solidFill>
                  <a:srgbClr val="404040"/>
                </a:solidFill>
                <a:latin typeface="Calibri"/>
                <a:cs typeface="Calibri"/>
              </a:rPr>
              <a:t>a</a:t>
            </a:r>
            <a:r>
              <a:rPr sz="1600" spc="-39" dirty="0">
                <a:solidFill>
                  <a:srgbClr val="404040"/>
                </a:solidFill>
                <a:latin typeface="Calibri"/>
                <a:cs typeface="Calibri"/>
              </a:rPr>
              <a:t>t</a:t>
            </a:r>
            <a:r>
              <a:rPr sz="1600" spc="33" dirty="0">
                <a:solidFill>
                  <a:srgbClr val="404040"/>
                </a:solidFill>
                <a:latin typeface="Calibri"/>
                <a:cs typeface="Calibri"/>
              </a:rPr>
              <a:t>a</a:t>
            </a:r>
            <a:r>
              <a:rPr sz="1600" dirty="0">
                <a:solidFill>
                  <a:srgbClr val="404040"/>
                </a:solidFill>
                <a:latin typeface="Calibri"/>
                <a:cs typeface="Calibri"/>
              </a:rPr>
              <a:t>u</a:t>
            </a:r>
            <a:r>
              <a:rPr sz="1600" spc="-92" dirty="0">
                <a:solidFill>
                  <a:srgbClr val="404040"/>
                </a:solidFill>
                <a:latin typeface="Calibri"/>
                <a:cs typeface="Calibri"/>
              </a:rPr>
              <a:t> </a:t>
            </a:r>
            <a:r>
              <a:rPr sz="1600" spc="-39" dirty="0">
                <a:solidFill>
                  <a:srgbClr val="404040"/>
                </a:solidFill>
                <a:latin typeface="Calibri"/>
                <a:cs typeface="Calibri"/>
              </a:rPr>
              <a:t>p</a:t>
            </a:r>
            <a:r>
              <a:rPr sz="1600" dirty="0">
                <a:solidFill>
                  <a:srgbClr val="404040"/>
                </a:solidFill>
                <a:latin typeface="Calibri"/>
                <a:cs typeface="Calibri"/>
              </a:rPr>
              <a:t>e</a:t>
            </a:r>
            <a:r>
              <a:rPr sz="1600" spc="-39" dirty="0">
                <a:solidFill>
                  <a:srgbClr val="404040"/>
                </a:solidFill>
                <a:latin typeface="Calibri"/>
                <a:cs typeface="Calibri"/>
              </a:rPr>
              <a:t>n</a:t>
            </a:r>
            <a:r>
              <a:rPr sz="1600" spc="45" dirty="0">
                <a:solidFill>
                  <a:srgbClr val="404040"/>
                </a:solidFill>
                <a:latin typeface="Calibri"/>
                <a:cs typeface="Calibri"/>
              </a:rPr>
              <a:t>g</a:t>
            </a:r>
            <a:r>
              <a:rPr sz="1600" dirty="0">
                <a:solidFill>
                  <a:srgbClr val="404040"/>
                </a:solidFill>
                <a:latin typeface="Calibri"/>
                <a:cs typeface="Calibri"/>
              </a:rPr>
              <a:t>e</a:t>
            </a:r>
            <a:r>
              <a:rPr sz="1600" spc="-72" dirty="0">
                <a:solidFill>
                  <a:srgbClr val="404040"/>
                </a:solidFill>
                <a:latin typeface="Calibri"/>
                <a:cs typeface="Calibri"/>
              </a:rPr>
              <a:t>m</a:t>
            </a:r>
            <a:r>
              <a:rPr sz="1600" spc="-39" dirty="0">
                <a:solidFill>
                  <a:srgbClr val="404040"/>
                </a:solidFill>
                <a:latin typeface="Calibri"/>
                <a:cs typeface="Calibri"/>
              </a:rPr>
              <a:t>b</a:t>
            </a:r>
            <a:r>
              <a:rPr sz="1600" spc="33" dirty="0">
                <a:solidFill>
                  <a:srgbClr val="404040"/>
                </a:solidFill>
                <a:latin typeface="Calibri"/>
                <a:cs typeface="Calibri"/>
              </a:rPr>
              <a:t>a</a:t>
            </a:r>
            <a:r>
              <a:rPr sz="1600" spc="-39" dirty="0">
                <a:solidFill>
                  <a:srgbClr val="404040"/>
                </a:solidFill>
                <a:latin typeface="Calibri"/>
                <a:cs typeface="Calibri"/>
              </a:rPr>
              <a:t>n</a:t>
            </a:r>
            <a:r>
              <a:rPr sz="1600" spc="45" dirty="0">
                <a:solidFill>
                  <a:srgbClr val="404040"/>
                </a:solidFill>
                <a:latin typeface="Calibri"/>
                <a:cs typeface="Calibri"/>
              </a:rPr>
              <a:t>g</a:t>
            </a:r>
            <a:r>
              <a:rPr sz="1600" spc="33" dirty="0">
                <a:solidFill>
                  <a:srgbClr val="404040"/>
                </a:solidFill>
                <a:latin typeface="Calibri"/>
                <a:cs typeface="Calibri"/>
              </a:rPr>
              <a:t>a</a:t>
            </a:r>
            <a:r>
              <a:rPr sz="1600" dirty="0">
                <a:solidFill>
                  <a:srgbClr val="404040"/>
                </a:solidFill>
                <a:latin typeface="Calibri"/>
                <a:cs typeface="Calibri"/>
              </a:rPr>
              <a:t>n </a:t>
            </a:r>
            <a:r>
              <a:rPr sz="1600" b="1" spc="19" dirty="0">
                <a:solidFill>
                  <a:srgbClr val="404040"/>
                </a:solidFill>
                <a:latin typeface="Calibri"/>
                <a:cs typeface="Calibri"/>
              </a:rPr>
              <a:t>L</a:t>
            </a:r>
            <a:r>
              <a:rPr sz="1600" b="1" spc="-5" dirty="0">
                <a:solidFill>
                  <a:srgbClr val="404040"/>
                </a:solidFill>
                <a:latin typeface="Calibri"/>
                <a:cs typeface="Calibri"/>
              </a:rPr>
              <a:t>e</a:t>
            </a:r>
            <a:r>
              <a:rPr sz="1600" b="1" spc="5" dirty="0">
                <a:solidFill>
                  <a:srgbClr val="404040"/>
                </a:solidFill>
                <a:latin typeface="Calibri"/>
                <a:cs typeface="Calibri"/>
              </a:rPr>
              <a:t>a</a:t>
            </a:r>
            <a:r>
              <a:rPr sz="1600" b="1" spc="25" dirty="0">
                <a:solidFill>
                  <a:srgbClr val="404040"/>
                </a:solidFill>
                <a:latin typeface="Calibri"/>
                <a:cs typeface="Calibri"/>
              </a:rPr>
              <a:t>r</a:t>
            </a:r>
            <a:r>
              <a:rPr sz="1600" b="1" spc="39" dirty="0">
                <a:solidFill>
                  <a:srgbClr val="404040"/>
                </a:solidFill>
                <a:latin typeface="Calibri"/>
                <a:cs typeface="Calibri"/>
              </a:rPr>
              <a:t>n</a:t>
            </a:r>
            <a:r>
              <a:rPr sz="1600" b="1" spc="5" dirty="0">
                <a:solidFill>
                  <a:srgbClr val="404040"/>
                </a:solidFill>
                <a:latin typeface="Calibri"/>
                <a:cs typeface="Calibri"/>
              </a:rPr>
              <a:t>i</a:t>
            </a:r>
            <a:r>
              <a:rPr sz="1600" b="1" spc="39" dirty="0">
                <a:solidFill>
                  <a:srgbClr val="404040"/>
                </a:solidFill>
                <a:latin typeface="Calibri"/>
                <a:cs typeface="Calibri"/>
              </a:rPr>
              <a:t>n</a:t>
            </a:r>
            <a:r>
              <a:rPr sz="1600" b="1" dirty="0">
                <a:solidFill>
                  <a:srgbClr val="404040"/>
                </a:solidFill>
                <a:latin typeface="Calibri"/>
                <a:cs typeface="Calibri"/>
              </a:rPr>
              <a:t>g</a:t>
            </a:r>
            <a:r>
              <a:rPr sz="1600" b="1" spc="-25" dirty="0">
                <a:solidFill>
                  <a:srgbClr val="404040"/>
                </a:solidFill>
                <a:latin typeface="Calibri"/>
                <a:cs typeface="Calibri"/>
              </a:rPr>
              <a:t> </a:t>
            </a:r>
            <a:r>
              <a:rPr sz="1600" b="1" dirty="0">
                <a:solidFill>
                  <a:srgbClr val="404040"/>
                </a:solidFill>
                <a:latin typeface="Calibri"/>
                <a:cs typeface="Calibri"/>
              </a:rPr>
              <a:t>M</a:t>
            </a:r>
            <a:r>
              <a:rPr sz="1600" b="1" spc="5" dirty="0">
                <a:solidFill>
                  <a:srgbClr val="404040"/>
                </a:solidFill>
                <a:latin typeface="Calibri"/>
                <a:cs typeface="Calibri"/>
              </a:rPr>
              <a:t>a</a:t>
            </a:r>
            <a:r>
              <a:rPr sz="1600" b="1" spc="39" dirty="0">
                <a:solidFill>
                  <a:srgbClr val="404040"/>
                </a:solidFill>
                <a:latin typeface="Calibri"/>
                <a:cs typeface="Calibri"/>
              </a:rPr>
              <a:t>n</a:t>
            </a:r>
            <a:r>
              <a:rPr sz="1600" b="1" spc="5" dirty="0">
                <a:solidFill>
                  <a:srgbClr val="404040"/>
                </a:solidFill>
                <a:latin typeface="Calibri"/>
                <a:cs typeface="Calibri"/>
              </a:rPr>
              <a:t>a</a:t>
            </a:r>
            <a:r>
              <a:rPr sz="1600" b="1" spc="39" dirty="0">
                <a:solidFill>
                  <a:srgbClr val="404040"/>
                </a:solidFill>
                <a:latin typeface="Calibri"/>
                <a:cs typeface="Calibri"/>
              </a:rPr>
              <a:t>g</a:t>
            </a:r>
            <a:r>
              <a:rPr sz="1600" b="1" spc="-5" dirty="0">
                <a:solidFill>
                  <a:srgbClr val="404040"/>
                </a:solidFill>
                <a:latin typeface="Calibri"/>
                <a:cs typeface="Calibri"/>
              </a:rPr>
              <a:t>e</a:t>
            </a:r>
            <a:r>
              <a:rPr sz="1600" b="1" dirty="0">
                <a:solidFill>
                  <a:srgbClr val="404040"/>
                </a:solidFill>
                <a:latin typeface="Calibri"/>
                <a:cs typeface="Calibri"/>
              </a:rPr>
              <a:t>m</a:t>
            </a:r>
            <a:r>
              <a:rPr sz="1600" b="1" spc="-5" dirty="0">
                <a:solidFill>
                  <a:srgbClr val="404040"/>
                </a:solidFill>
                <a:latin typeface="Calibri"/>
                <a:cs typeface="Calibri"/>
              </a:rPr>
              <a:t>e</a:t>
            </a:r>
            <a:r>
              <a:rPr sz="1600" b="1" spc="39" dirty="0">
                <a:solidFill>
                  <a:srgbClr val="404040"/>
                </a:solidFill>
                <a:latin typeface="Calibri"/>
                <a:cs typeface="Calibri"/>
              </a:rPr>
              <a:t>n</a:t>
            </a:r>
            <a:r>
              <a:rPr sz="1600" b="1" dirty="0">
                <a:solidFill>
                  <a:srgbClr val="404040"/>
                </a:solidFill>
                <a:latin typeface="Calibri"/>
                <a:cs typeface="Calibri"/>
              </a:rPr>
              <a:t>t</a:t>
            </a:r>
            <a:r>
              <a:rPr sz="1600" b="1" spc="-19" dirty="0">
                <a:solidFill>
                  <a:srgbClr val="404040"/>
                </a:solidFill>
                <a:latin typeface="Calibri"/>
                <a:cs typeface="Calibri"/>
              </a:rPr>
              <a:t> </a:t>
            </a:r>
            <a:r>
              <a:rPr sz="1600" b="1" spc="39" dirty="0">
                <a:solidFill>
                  <a:srgbClr val="404040"/>
                </a:solidFill>
                <a:latin typeface="Calibri"/>
                <a:cs typeface="Calibri"/>
              </a:rPr>
              <a:t>S</a:t>
            </a:r>
            <a:r>
              <a:rPr sz="1600" b="1" spc="-59" dirty="0">
                <a:solidFill>
                  <a:srgbClr val="404040"/>
                </a:solidFill>
                <a:latin typeface="Calibri"/>
                <a:cs typeface="Calibri"/>
              </a:rPr>
              <a:t>y</a:t>
            </a:r>
            <a:r>
              <a:rPr sz="1600" b="1" spc="-39" dirty="0">
                <a:solidFill>
                  <a:srgbClr val="404040"/>
                </a:solidFill>
                <a:latin typeface="Calibri"/>
                <a:cs typeface="Calibri"/>
              </a:rPr>
              <a:t>s</a:t>
            </a:r>
            <a:r>
              <a:rPr sz="1600" b="1" spc="39" dirty="0">
                <a:solidFill>
                  <a:srgbClr val="404040"/>
                </a:solidFill>
                <a:latin typeface="Calibri"/>
                <a:cs typeface="Calibri"/>
              </a:rPr>
              <a:t>t</a:t>
            </a:r>
            <a:r>
              <a:rPr sz="1600" b="1" spc="-5" dirty="0">
                <a:solidFill>
                  <a:srgbClr val="404040"/>
                </a:solidFill>
                <a:latin typeface="Calibri"/>
                <a:cs typeface="Calibri"/>
              </a:rPr>
              <a:t>e</a:t>
            </a:r>
            <a:r>
              <a:rPr sz="1600" b="1" dirty="0">
                <a:solidFill>
                  <a:srgbClr val="404040"/>
                </a:solidFill>
                <a:latin typeface="Calibri"/>
                <a:cs typeface="Calibri"/>
              </a:rPr>
              <a:t>m</a:t>
            </a:r>
            <a:r>
              <a:rPr sz="1600" b="1" spc="-19" dirty="0">
                <a:solidFill>
                  <a:srgbClr val="404040"/>
                </a:solidFill>
                <a:latin typeface="Calibri"/>
                <a:cs typeface="Calibri"/>
              </a:rPr>
              <a:t> </a:t>
            </a:r>
            <a:r>
              <a:rPr sz="1600" spc="12" dirty="0">
                <a:solidFill>
                  <a:srgbClr val="404040"/>
                </a:solidFill>
                <a:latin typeface="Calibri"/>
                <a:cs typeface="Calibri"/>
              </a:rPr>
              <a:t>(</a:t>
            </a:r>
            <a:r>
              <a:rPr sz="1600" spc="25" dirty="0">
                <a:solidFill>
                  <a:srgbClr val="404040"/>
                </a:solidFill>
                <a:latin typeface="Calibri"/>
                <a:cs typeface="Calibri"/>
              </a:rPr>
              <a:t>L</a:t>
            </a:r>
            <a:r>
              <a:rPr sz="1600" spc="-72" dirty="0">
                <a:solidFill>
                  <a:srgbClr val="404040"/>
                </a:solidFill>
                <a:latin typeface="Calibri"/>
                <a:cs typeface="Calibri"/>
              </a:rPr>
              <a:t>M</a:t>
            </a:r>
            <a:r>
              <a:rPr sz="1600" spc="-33" dirty="0">
                <a:solidFill>
                  <a:srgbClr val="404040"/>
                </a:solidFill>
                <a:latin typeface="Calibri"/>
                <a:cs typeface="Calibri"/>
              </a:rPr>
              <a:t>S</a:t>
            </a:r>
            <a:r>
              <a:rPr sz="1600" dirty="0">
                <a:solidFill>
                  <a:srgbClr val="404040"/>
                </a:solidFill>
                <a:latin typeface="Calibri"/>
                <a:cs typeface="Calibri"/>
              </a:rPr>
              <a:t>)</a:t>
            </a:r>
            <a:r>
              <a:rPr sz="1600" spc="-39" dirty="0">
                <a:solidFill>
                  <a:srgbClr val="404040"/>
                </a:solidFill>
                <a:latin typeface="Calibri"/>
                <a:cs typeface="Calibri"/>
              </a:rPr>
              <a:t> </a:t>
            </a:r>
            <a:r>
              <a:rPr sz="1600" spc="72" dirty="0">
                <a:solidFill>
                  <a:srgbClr val="404040"/>
                </a:solidFill>
                <a:latin typeface="Calibri"/>
                <a:cs typeface="Calibri"/>
              </a:rPr>
              <a:t>s</a:t>
            </a:r>
            <a:r>
              <a:rPr sz="1600" dirty="0">
                <a:solidFill>
                  <a:srgbClr val="404040"/>
                </a:solidFill>
                <a:latin typeface="Calibri"/>
                <a:cs typeface="Calibri"/>
              </a:rPr>
              <a:t>e</a:t>
            </a:r>
            <a:r>
              <a:rPr sz="1600" spc="25" dirty="0">
                <a:solidFill>
                  <a:srgbClr val="404040"/>
                </a:solidFill>
                <a:latin typeface="Calibri"/>
                <a:cs typeface="Calibri"/>
              </a:rPr>
              <a:t>c</a:t>
            </a:r>
            <a:r>
              <a:rPr sz="1600" spc="33" dirty="0">
                <a:solidFill>
                  <a:srgbClr val="404040"/>
                </a:solidFill>
                <a:latin typeface="Calibri"/>
                <a:cs typeface="Calibri"/>
              </a:rPr>
              <a:t>a</a:t>
            </a:r>
            <a:r>
              <a:rPr sz="1600" spc="-59" dirty="0">
                <a:solidFill>
                  <a:srgbClr val="404040"/>
                </a:solidFill>
                <a:latin typeface="Calibri"/>
                <a:cs typeface="Calibri"/>
              </a:rPr>
              <a:t>r</a:t>
            </a:r>
            <a:r>
              <a:rPr sz="1600" dirty="0">
                <a:solidFill>
                  <a:srgbClr val="404040"/>
                </a:solidFill>
                <a:latin typeface="Calibri"/>
                <a:cs typeface="Calibri"/>
              </a:rPr>
              <a:t>a</a:t>
            </a:r>
            <a:r>
              <a:rPr sz="1600" spc="-25" dirty="0">
                <a:solidFill>
                  <a:srgbClr val="404040"/>
                </a:solidFill>
                <a:latin typeface="Calibri"/>
                <a:cs typeface="Calibri"/>
              </a:rPr>
              <a:t> </a:t>
            </a:r>
            <a:r>
              <a:rPr sz="1600" spc="33" dirty="0">
                <a:solidFill>
                  <a:srgbClr val="404040"/>
                </a:solidFill>
                <a:latin typeface="Calibri"/>
                <a:cs typeface="Calibri"/>
              </a:rPr>
              <a:t>l</a:t>
            </a:r>
            <a:r>
              <a:rPr sz="1600" spc="5" dirty="0">
                <a:solidFill>
                  <a:srgbClr val="404040"/>
                </a:solidFill>
                <a:latin typeface="Calibri"/>
                <a:cs typeface="Calibri"/>
              </a:rPr>
              <a:t>e</a:t>
            </a:r>
            <a:r>
              <a:rPr sz="1600" spc="-39" dirty="0">
                <a:solidFill>
                  <a:srgbClr val="404040"/>
                </a:solidFill>
                <a:latin typeface="Calibri"/>
                <a:cs typeface="Calibri"/>
              </a:rPr>
              <a:t>b</a:t>
            </a:r>
            <a:r>
              <a:rPr sz="1600" spc="33" dirty="0">
                <a:solidFill>
                  <a:srgbClr val="404040"/>
                </a:solidFill>
                <a:latin typeface="Calibri"/>
                <a:cs typeface="Calibri"/>
              </a:rPr>
              <a:t>i</a:t>
            </a:r>
            <a:r>
              <a:rPr sz="1600" dirty="0">
                <a:solidFill>
                  <a:srgbClr val="404040"/>
                </a:solidFill>
                <a:latin typeface="Calibri"/>
                <a:cs typeface="Calibri"/>
              </a:rPr>
              <a:t>h </a:t>
            </a:r>
            <a:r>
              <a:rPr sz="1600" spc="72" dirty="0">
                <a:solidFill>
                  <a:srgbClr val="404040"/>
                </a:solidFill>
                <a:latin typeface="Calibri"/>
                <a:cs typeface="Calibri"/>
              </a:rPr>
              <a:t>s</a:t>
            </a:r>
            <a:r>
              <a:rPr sz="1600" spc="25" dirty="0">
                <a:solidFill>
                  <a:srgbClr val="404040"/>
                </a:solidFill>
                <a:latin typeface="Calibri"/>
                <a:cs typeface="Calibri"/>
              </a:rPr>
              <a:t>i</a:t>
            </a:r>
            <a:r>
              <a:rPr sz="1600" spc="72" dirty="0">
                <a:solidFill>
                  <a:srgbClr val="404040"/>
                </a:solidFill>
                <a:latin typeface="Calibri"/>
                <a:cs typeface="Calibri"/>
              </a:rPr>
              <a:t>s</a:t>
            </a:r>
            <a:r>
              <a:rPr sz="1600" spc="-39" dirty="0">
                <a:solidFill>
                  <a:srgbClr val="404040"/>
                </a:solidFill>
                <a:latin typeface="Calibri"/>
                <a:cs typeface="Calibri"/>
              </a:rPr>
              <a:t>t</a:t>
            </a:r>
            <a:r>
              <a:rPr sz="1600" dirty="0">
                <a:solidFill>
                  <a:srgbClr val="404040"/>
                </a:solidFill>
                <a:latin typeface="Calibri"/>
                <a:cs typeface="Calibri"/>
              </a:rPr>
              <a:t>e</a:t>
            </a:r>
            <a:r>
              <a:rPr sz="1600" spc="-72" dirty="0">
                <a:solidFill>
                  <a:srgbClr val="404040"/>
                </a:solidFill>
                <a:latin typeface="Calibri"/>
                <a:cs typeface="Calibri"/>
              </a:rPr>
              <a:t>m</a:t>
            </a:r>
            <a:r>
              <a:rPr sz="1600" spc="33" dirty="0">
                <a:solidFill>
                  <a:srgbClr val="404040"/>
                </a:solidFill>
                <a:latin typeface="Calibri"/>
                <a:cs typeface="Calibri"/>
              </a:rPr>
              <a:t>a</a:t>
            </a:r>
            <a:r>
              <a:rPr sz="1600" spc="-39" dirty="0">
                <a:solidFill>
                  <a:srgbClr val="404040"/>
                </a:solidFill>
                <a:latin typeface="Calibri"/>
                <a:cs typeface="Calibri"/>
              </a:rPr>
              <a:t>t</a:t>
            </a:r>
            <a:r>
              <a:rPr sz="1600" spc="25" dirty="0">
                <a:solidFill>
                  <a:srgbClr val="404040"/>
                </a:solidFill>
                <a:latin typeface="Calibri"/>
                <a:cs typeface="Calibri"/>
              </a:rPr>
              <a:t>i</a:t>
            </a:r>
            <a:r>
              <a:rPr sz="1600" dirty="0">
                <a:solidFill>
                  <a:srgbClr val="404040"/>
                </a:solidFill>
                <a:latin typeface="Calibri"/>
                <a:cs typeface="Calibri"/>
              </a:rPr>
              <a:t>s</a:t>
            </a:r>
            <a:r>
              <a:rPr sz="1600" spc="19" dirty="0">
                <a:solidFill>
                  <a:srgbClr val="404040"/>
                </a:solidFill>
                <a:latin typeface="Calibri"/>
                <a:cs typeface="Calibri"/>
              </a:rPr>
              <a:t> </a:t>
            </a:r>
            <a:r>
              <a:rPr sz="1600" spc="-39" dirty="0">
                <a:solidFill>
                  <a:srgbClr val="404040"/>
                </a:solidFill>
                <a:latin typeface="Calibri"/>
                <a:cs typeface="Calibri"/>
              </a:rPr>
              <a:t>d</a:t>
            </a:r>
            <a:r>
              <a:rPr sz="1600" spc="33" dirty="0">
                <a:solidFill>
                  <a:srgbClr val="404040"/>
                </a:solidFill>
                <a:latin typeface="Calibri"/>
                <a:cs typeface="Calibri"/>
              </a:rPr>
              <a:t>a</a:t>
            </a:r>
            <a:r>
              <a:rPr sz="1600" dirty="0">
                <a:solidFill>
                  <a:srgbClr val="404040"/>
                </a:solidFill>
                <a:latin typeface="Calibri"/>
                <a:cs typeface="Calibri"/>
              </a:rPr>
              <a:t>n</a:t>
            </a:r>
            <a:r>
              <a:rPr sz="1600" spc="-105" dirty="0">
                <a:solidFill>
                  <a:srgbClr val="404040"/>
                </a:solidFill>
                <a:latin typeface="Calibri"/>
                <a:cs typeface="Calibri"/>
              </a:rPr>
              <a:t> </a:t>
            </a:r>
            <a:r>
              <a:rPr sz="1600" spc="-39" dirty="0">
                <a:solidFill>
                  <a:srgbClr val="404040"/>
                </a:solidFill>
                <a:latin typeface="Calibri"/>
                <a:cs typeface="Calibri"/>
              </a:rPr>
              <a:t>t</a:t>
            </a:r>
            <a:r>
              <a:rPr sz="1600" spc="5" dirty="0">
                <a:solidFill>
                  <a:srgbClr val="404040"/>
                </a:solidFill>
                <a:latin typeface="Calibri"/>
                <a:cs typeface="Calibri"/>
              </a:rPr>
              <a:t>e</a:t>
            </a:r>
            <a:r>
              <a:rPr sz="1600" spc="-59" dirty="0">
                <a:solidFill>
                  <a:srgbClr val="404040"/>
                </a:solidFill>
                <a:latin typeface="Calibri"/>
                <a:cs typeface="Calibri"/>
              </a:rPr>
              <a:t>r</a:t>
            </a:r>
            <a:r>
              <a:rPr sz="1600" spc="72" dirty="0">
                <a:solidFill>
                  <a:srgbClr val="404040"/>
                </a:solidFill>
                <a:latin typeface="Calibri"/>
                <a:cs typeface="Calibri"/>
              </a:rPr>
              <a:t>s</a:t>
            </a:r>
            <a:r>
              <a:rPr sz="1600" spc="-39" dirty="0">
                <a:solidFill>
                  <a:srgbClr val="404040"/>
                </a:solidFill>
                <a:latin typeface="Calibri"/>
                <a:cs typeface="Calibri"/>
              </a:rPr>
              <a:t>t</a:t>
            </a:r>
            <a:r>
              <a:rPr sz="1600" spc="-59" dirty="0">
                <a:solidFill>
                  <a:srgbClr val="404040"/>
                </a:solidFill>
                <a:latin typeface="Calibri"/>
                <a:cs typeface="Calibri"/>
              </a:rPr>
              <a:t>r</a:t>
            </a:r>
            <a:r>
              <a:rPr sz="1600" spc="-39" dirty="0">
                <a:solidFill>
                  <a:srgbClr val="404040"/>
                </a:solidFill>
                <a:latin typeface="Calibri"/>
                <a:cs typeface="Calibri"/>
              </a:rPr>
              <a:t>u</a:t>
            </a:r>
            <a:r>
              <a:rPr sz="1600" spc="-25" dirty="0">
                <a:solidFill>
                  <a:srgbClr val="404040"/>
                </a:solidFill>
                <a:latin typeface="Calibri"/>
                <a:cs typeface="Calibri"/>
              </a:rPr>
              <a:t>k</a:t>
            </a:r>
            <a:r>
              <a:rPr sz="1600" spc="-39" dirty="0">
                <a:solidFill>
                  <a:srgbClr val="404040"/>
                </a:solidFill>
                <a:latin typeface="Calibri"/>
                <a:cs typeface="Calibri"/>
              </a:rPr>
              <a:t>tu</a:t>
            </a:r>
            <a:r>
              <a:rPr sz="1600" dirty="0">
                <a:solidFill>
                  <a:srgbClr val="404040"/>
                </a:solidFill>
                <a:latin typeface="Calibri"/>
                <a:cs typeface="Calibri"/>
              </a:rPr>
              <a:t>r</a:t>
            </a:r>
            <a:endParaRPr sz="1600">
              <a:latin typeface="Calibri"/>
              <a:cs typeface="Calibri"/>
            </a:endParaRPr>
          </a:p>
        </p:txBody>
      </p:sp>
      <p:sp>
        <p:nvSpPr>
          <p:cNvPr id="9" name="object 9"/>
          <p:cNvSpPr txBox="1"/>
          <p:nvPr/>
        </p:nvSpPr>
        <p:spPr>
          <a:xfrm>
            <a:off x="5408506" y="1054206"/>
            <a:ext cx="2555953" cy="1338241"/>
          </a:xfrm>
          <a:prstGeom prst="rect">
            <a:avLst/>
          </a:prstGeom>
        </p:spPr>
        <p:txBody>
          <a:bodyPr wrap="square" lIns="0" tIns="0" rIns="0" bIns="0" rtlCol="0">
            <a:noAutofit/>
          </a:bodyPr>
          <a:lstStyle/>
          <a:p>
            <a:pPr marL="583847" marR="20273">
              <a:lnSpc>
                <a:spcPts val="1967"/>
              </a:lnSpc>
              <a:spcBef>
                <a:spcPts val="97"/>
              </a:spcBef>
            </a:pPr>
            <a:r>
              <a:rPr sz="2700" b="1" spc="25" baseline="2022" dirty="0">
                <a:solidFill>
                  <a:srgbClr val="404040"/>
                </a:solidFill>
                <a:latin typeface="Calibri"/>
                <a:cs typeface="Calibri"/>
              </a:rPr>
              <a:t>Mo</a:t>
            </a:r>
            <a:r>
              <a:rPr sz="2700" b="1" spc="33" baseline="2022" dirty="0">
                <a:solidFill>
                  <a:srgbClr val="404040"/>
                </a:solidFill>
                <a:latin typeface="Calibri"/>
                <a:cs typeface="Calibri"/>
              </a:rPr>
              <a:t>n</a:t>
            </a:r>
            <a:r>
              <a:rPr sz="2700" b="1" spc="-39" baseline="2022" dirty="0">
                <a:solidFill>
                  <a:srgbClr val="404040"/>
                </a:solidFill>
                <a:latin typeface="Calibri"/>
                <a:cs typeface="Calibri"/>
              </a:rPr>
              <a:t>i</a:t>
            </a:r>
            <a:r>
              <a:rPr sz="2700" b="1" spc="-25" baseline="2022" dirty="0">
                <a:solidFill>
                  <a:srgbClr val="404040"/>
                </a:solidFill>
                <a:latin typeface="Calibri"/>
                <a:cs typeface="Calibri"/>
              </a:rPr>
              <a:t>t</a:t>
            </a:r>
            <a:r>
              <a:rPr sz="2700" b="1" spc="25" baseline="2022" dirty="0">
                <a:solidFill>
                  <a:srgbClr val="404040"/>
                </a:solidFill>
                <a:latin typeface="Calibri"/>
                <a:cs typeface="Calibri"/>
              </a:rPr>
              <a:t>o</a:t>
            </a:r>
            <a:r>
              <a:rPr sz="2700" b="1" spc="-39" baseline="2022" dirty="0">
                <a:solidFill>
                  <a:srgbClr val="404040"/>
                </a:solidFill>
                <a:latin typeface="Calibri"/>
                <a:cs typeface="Calibri"/>
              </a:rPr>
              <a:t>ri</a:t>
            </a:r>
            <a:r>
              <a:rPr sz="2700" b="1" spc="33" baseline="2022" dirty="0">
                <a:solidFill>
                  <a:srgbClr val="404040"/>
                </a:solidFill>
                <a:latin typeface="Calibri"/>
                <a:cs typeface="Calibri"/>
              </a:rPr>
              <a:t>n</a:t>
            </a:r>
            <a:r>
              <a:rPr sz="2700" b="1" baseline="2022" dirty="0">
                <a:solidFill>
                  <a:srgbClr val="404040"/>
                </a:solidFill>
                <a:latin typeface="Calibri"/>
                <a:cs typeface="Calibri"/>
              </a:rPr>
              <a:t>g</a:t>
            </a:r>
            <a:endParaRPr>
              <a:latin typeface="Calibri"/>
              <a:cs typeface="Calibri"/>
            </a:endParaRPr>
          </a:p>
          <a:p>
            <a:pPr marL="16933">
              <a:lnSpc>
                <a:spcPct val="100911"/>
              </a:lnSpc>
              <a:spcBef>
                <a:spcPts val="609"/>
              </a:spcBef>
            </a:pPr>
            <a:r>
              <a:rPr sz="1600" spc="-25" dirty="0">
                <a:solidFill>
                  <a:srgbClr val="404040"/>
                </a:solidFill>
                <a:latin typeface="Calibri"/>
                <a:cs typeface="Calibri"/>
              </a:rPr>
              <a:t>P</a:t>
            </a:r>
            <a:r>
              <a:rPr sz="1600" spc="5" dirty="0">
                <a:solidFill>
                  <a:srgbClr val="404040"/>
                </a:solidFill>
                <a:latin typeface="Calibri"/>
                <a:cs typeface="Calibri"/>
              </a:rPr>
              <a:t>e</a:t>
            </a:r>
            <a:r>
              <a:rPr sz="1600" spc="-59" dirty="0">
                <a:solidFill>
                  <a:srgbClr val="404040"/>
                </a:solidFill>
                <a:latin typeface="Calibri"/>
                <a:cs typeface="Calibri"/>
              </a:rPr>
              <a:t>r</a:t>
            </a:r>
            <a:r>
              <a:rPr sz="1600" spc="45" dirty="0">
                <a:solidFill>
                  <a:srgbClr val="404040"/>
                </a:solidFill>
                <a:latin typeface="Calibri"/>
                <a:cs typeface="Calibri"/>
              </a:rPr>
              <a:t>g</a:t>
            </a:r>
            <a:r>
              <a:rPr sz="1600" spc="-39" dirty="0">
                <a:solidFill>
                  <a:srgbClr val="404040"/>
                </a:solidFill>
                <a:latin typeface="Calibri"/>
                <a:cs typeface="Calibri"/>
              </a:rPr>
              <a:t>u</a:t>
            </a:r>
            <a:r>
              <a:rPr sz="1600" spc="-59" dirty="0">
                <a:solidFill>
                  <a:srgbClr val="404040"/>
                </a:solidFill>
                <a:latin typeface="Calibri"/>
                <a:cs typeface="Calibri"/>
              </a:rPr>
              <a:t>r</a:t>
            </a:r>
            <a:r>
              <a:rPr sz="1600" spc="-39" dirty="0">
                <a:solidFill>
                  <a:srgbClr val="404040"/>
                </a:solidFill>
                <a:latin typeface="Calibri"/>
                <a:cs typeface="Calibri"/>
              </a:rPr>
              <a:t>u</a:t>
            </a:r>
            <a:r>
              <a:rPr sz="1600" spc="33" dirty="0">
                <a:solidFill>
                  <a:srgbClr val="404040"/>
                </a:solidFill>
                <a:latin typeface="Calibri"/>
                <a:cs typeface="Calibri"/>
              </a:rPr>
              <a:t>a</a:t>
            </a:r>
            <a:r>
              <a:rPr sz="1600" dirty="0">
                <a:solidFill>
                  <a:srgbClr val="404040"/>
                </a:solidFill>
                <a:latin typeface="Calibri"/>
                <a:cs typeface="Calibri"/>
              </a:rPr>
              <a:t>n</a:t>
            </a:r>
            <a:r>
              <a:rPr sz="1600" spc="100" dirty="0">
                <a:solidFill>
                  <a:srgbClr val="404040"/>
                </a:solidFill>
                <a:latin typeface="Calibri"/>
                <a:cs typeface="Calibri"/>
              </a:rPr>
              <a:t> </a:t>
            </a:r>
            <a:r>
              <a:rPr sz="1600" spc="19" dirty="0">
                <a:solidFill>
                  <a:srgbClr val="404040"/>
                </a:solidFill>
                <a:latin typeface="Calibri"/>
                <a:cs typeface="Calibri"/>
              </a:rPr>
              <a:t>T</a:t>
            </a:r>
            <a:r>
              <a:rPr sz="1600" spc="25" dirty="0">
                <a:solidFill>
                  <a:srgbClr val="404040"/>
                </a:solidFill>
                <a:latin typeface="Calibri"/>
                <a:cs typeface="Calibri"/>
              </a:rPr>
              <a:t>i</a:t>
            </a:r>
            <a:r>
              <a:rPr sz="1600" spc="-39" dirty="0">
                <a:solidFill>
                  <a:srgbClr val="404040"/>
                </a:solidFill>
                <a:latin typeface="Calibri"/>
                <a:cs typeface="Calibri"/>
              </a:rPr>
              <a:t>n</a:t>
            </a:r>
            <a:r>
              <a:rPr sz="1600" spc="45" dirty="0">
                <a:solidFill>
                  <a:srgbClr val="404040"/>
                </a:solidFill>
                <a:latin typeface="Calibri"/>
                <a:cs typeface="Calibri"/>
              </a:rPr>
              <a:t>gg</a:t>
            </a:r>
            <a:r>
              <a:rPr sz="1600" dirty="0">
                <a:solidFill>
                  <a:srgbClr val="404040"/>
                </a:solidFill>
                <a:latin typeface="Calibri"/>
                <a:cs typeface="Calibri"/>
              </a:rPr>
              <a:t>i</a:t>
            </a:r>
            <a:r>
              <a:rPr sz="1600" spc="-39" dirty="0">
                <a:solidFill>
                  <a:srgbClr val="404040"/>
                </a:solidFill>
                <a:latin typeface="Calibri"/>
                <a:cs typeface="Calibri"/>
              </a:rPr>
              <a:t> </a:t>
            </a:r>
            <a:r>
              <a:rPr sz="1600" b="1" dirty="0">
                <a:solidFill>
                  <a:srgbClr val="404040"/>
                </a:solidFill>
                <a:latin typeface="Calibri"/>
                <a:cs typeface="Calibri"/>
              </a:rPr>
              <a:t>w</a:t>
            </a:r>
            <a:r>
              <a:rPr sz="1600" b="1" spc="5" dirty="0">
                <a:solidFill>
                  <a:srgbClr val="404040"/>
                </a:solidFill>
                <a:latin typeface="Calibri"/>
                <a:cs typeface="Calibri"/>
              </a:rPr>
              <a:t>a</a:t>
            </a:r>
            <a:r>
              <a:rPr sz="1600" b="1" spc="-12" dirty="0">
                <a:solidFill>
                  <a:srgbClr val="404040"/>
                </a:solidFill>
                <a:latin typeface="Calibri"/>
                <a:cs typeface="Calibri"/>
              </a:rPr>
              <a:t>j</a:t>
            </a:r>
            <a:r>
              <a:rPr sz="1600" b="1" spc="5" dirty="0">
                <a:solidFill>
                  <a:srgbClr val="404040"/>
                </a:solidFill>
                <a:latin typeface="Calibri"/>
                <a:cs typeface="Calibri"/>
              </a:rPr>
              <a:t>i</a:t>
            </a:r>
            <a:r>
              <a:rPr sz="1600" b="1" dirty="0">
                <a:solidFill>
                  <a:srgbClr val="404040"/>
                </a:solidFill>
                <a:latin typeface="Calibri"/>
                <a:cs typeface="Calibri"/>
              </a:rPr>
              <a:t>b mem</a:t>
            </a:r>
            <a:r>
              <a:rPr sz="1600" b="1" spc="5" dirty="0">
                <a:solidFill>
                  <a:srgbClr val="404040"/>
                </a:solidFill>
                <a:latin typeface="Calibri"/>
                <a:cs typeface="Calibri"/>
              </a:rPr>
              <a:t>a</a:t>
            </a:r>
            <a:r>
              <a:rPr sz="1600" b="1" spc="-39" dirty="0">
                <a:solidFill>
                  <a:srgbClr val="404040"/>
                </a:solidFill>
                <a:latin typeface="Calibri"/>
                <a:cs typeface="Calibri"/>
              </a:rPr>
              <a:t>s</a:t>
            </a:r>
            <a:r>
              <a:rPr sz="1600" b="1" spc="45" dirty="0">
                <a:solidFill>
                  <a:srgbClr val="404040"/>
                </a:solidFill>
                <a:latin typeface="Calibri"/>
                <a:cs typeface="Calibri"/>
              </a:rPr>
              <a:t>t</a:t>
            </a:r>
            <a:r>
              <a:rPr sz="1600" b="1" spc="5" dirty="0">
                <a:solidFill>
                  <a:srgbClr val="404040"/>
                </a:solidFill>
                <a:latin typeface="Calibri"/>
                <a:cs typeface="Calibri"/>
              </a:rPr>
              <a:t>i</a:t>
            </a:r>
            <a:r>
              <a:rPr sz="1600" b="1" spc="33" dirty="0">
                <a:solidFill>
                  <a:srgbClr val="404040"/>
                </a:solidFill>
                <a:latin typeface="Calibri"/>
                <a:cs typeface="Calibri"/>
              </a:rPr>
              <a:t>k</a:t>
            </a:r>
            <a:r>
              <a:rPr sz="1600" b="1" spc="12" dirty="0">
                <a:solidFill>
                  <a:srgbClr val="404040"/>
                </a:solidFill>
                <a:latin typeface="Calibri"/>
                <a:cs typeface="Calibri"/>
              </a:rPr>
              <a:t>a</a:t>
            </a:r>
            <a:r>
              <a:rPr sz="1600" b="1" dirty="0">
                <a:solidFill>
                  <a:srgbClr val="404040"/>
                </a:solidFill>
                <a:latin typeface="Calibri"/>
                <a:cs typeface="Calibri"/>
              </a:rPr>
              <a:t>n</a:t>
            </a:r>
            <a:r>
              <a:rPr sz="1600" b="1" spc="-19" dirty="0">
                <a:solidFill>
                  <a:srgbClr val="404040"/>
                </a:solidFill>
                <a:latin typeface="Calibri"/>
                <a:cs typeface="Calibri"/>
              </a:rPr>
              <a:t> </a:t>
            </a:r>
            <a:r>
              <a:rPr sz="1600" b="1" spc="39" dirty="0">
                <a:solidFill>
                  <a:srgbClr val="404040"/>
                </a:solidFill>
                <a:latin typeface="Calibri"/>
                <a:cs typeface="Calibri"/>
              </a:rPr>
              <a:t>do</a:t>
            </a:r>
            <a:r>
              <a:rPr sz="1600" b="1" spc="-39" dirty="0">
                <a:solidFill>
                  <a:srgbClr val="404040"/>
                </a:solidFill>
                <a:latin typeface="Calibri"/>
                <a:cs typeface="Calibri"/>
              </a:rPr>
              <a:t>s</a:t>
            </a:r>
            <a:r>
              <a:rPr sz="1600" b="1" dirty="0">
                <a:solidFill>
                  <a:srgbClr val="404040"/>
                </a:solidFill>
                <a:latin typeface="Calibri"/>
                <a:cs typeface="Calibri"/>
              </a:rPr>
              <a:t>e</a:t>
            </a:r>
            <a:r>
              <a:rPr sz="1600" b="1" spc="19" dirty="0">
                <a:solidFill>
                  <a:srgbClr val="404040"/>
                </a:solidFill>
                <a:latin typeface="Calibri"/>
                <a:cs typeface="Calibri"/>
              </a:rPr>
              <a:t>n</a:t>
            </a:r>
            <a:r>
              <a:rPr sz="1600" b="1" spc="12" dirty="0">
                <a:solidFill>
                  <a:srgbClr val="404040"/>
                </a:solidFill>
                <a:latin typeface="Calibri"/>
                <a:cs typeface="Calibri"/>
              </a:rPr>
              <a:t>-</a:t>
            </a:r>
            <a:r>
              <a:rPr sz="1600" b="1" spc="39" dirty="0">
                <a:solidFill>
                  <a:srgbClr val="404040"/>
                </a:solidFill>
                <a:latin typeface="Calibri"/>
                <a:cs typeface="Calibri"/>
              </a:rPr>
              <a:t>d</a:t>
            </a:r>
            <a:r>
              <a:rPr sz="1600" b="1" spc="33" dirty="0">
                <a:solidFill>
                  <a:srgbClr val="404040"/>
                </a:solidFill>
                <a:latin typeface="Calibri"/>
                <a:cs typeface="Calibri"/>
              </a:rPr>
              <a:t>o</a:t>
            </a:r>
            <a:r>
              <a:rPr sz="1600" b="1" spc="-39" dirty="0">
                <a:solidFill>
                  <a:srgbClr val="404040"/>
                </a:solidFill>
                <a:latin typeface="Calibri"/>
                <a:cs typeface="Calibri"/>
              </a:rPr>
              <a:t>s</a:t>
            </a:r>
            <a:r>
              <a:rPr sz="1600" b="1" spc="-5" dirty="0">
                <a:solidFill>
                  <a:srgbClr val="404040"/>
                </a:solidFill>
                <a:latin typeface="Calibri"/>
                <a:cs typeface="Calibri"/>
              </a:rPr>
              <a:t>e</a:t>
            </a:r>
            <a:r>
              <a:rPr sz="1600" b="1" spc="39" dirty="0">
                <a:solidFill>
                  <a:srgbClr val="404040"/>
                </a:solidFill>
                <a:latin typeface="Calibri"/>
                <a:cs typeface="Calibri"/>
              </a:rPr>
              <a:t>nn</a:t>
            </a:r>
            <a:r>
              <a:rPr sz="1600" b="1" spc="-59" dirty="0">
                <a:solidFill>
                  <a:srgbClr val="404040"/>
                </a:solidFill>
                <a:latin typeface="Calibri"/>
                <a:cs typeface="Calibri"/>
              </a:rPr>
              <a:t>y</a:t>
            </a:r>
            <a:r>
              <a:rPr sz="1600" b="1" dirty="0">
                <a:solidFill>
                  <a:srgbClr val="404040"/>
                </a:solidFill>
                <a:latin typeface="Calibri"/>
                <a:cs typeface="Calibri"/>
              </a:rPr>
              <a:t>a </a:t>
            </a:r>
            <a:r>
              <a:rPr sz="1600" spc="33" dirty="0">
                <a:solidFill>
                  <a:srgbClr val="404040"/>
                </a:solidFill>
                <a:latin typeface="Calibri"/>
                <a:cs typeface="Calibri"/>
              </a:rPr>
              <a:t>a</a:t>
            </a:r>
            <a:r>
              <a:rPr sz="1600" spc="-25" dirty="0">
                <a:solidFill>
                  <a:srgbClr val="404040"/>
                </a:solidFill>
                <a:latin typeface="Calibri"/>
                <a:cs typeface="Calibri"/>
              </a:rPr>
              <a:t>k</a:t>
            </a:r>
            <a:r>
              <a:rPr sz="1600" spc="-59" dirty="0">
                <a:solidFill>
                  <a:srgbClr val="404040"/>
                </a:solidFill>
                <a:latin typeface="Calibri"/>
                <a:cs typeface="Calibri"/>
              </a:rPr>
              <a:t>r</a:t>
            </a:r>
            <a:r>
              <a:rPr sz="1600" spc="33" dirty="0">
                <a:solidFill>
                  <a:srgbClr val="404040"/>
                </a:solidFill>
                <a:latin typeface="Calibri"/>
                <a:cs typeface="Calibri"/>
              </a:rPr>
              <a:t>a</a:t>
            </a:r>
            <a:r>
              <a:rPr sz="1600" dirty="0">
                <a:solidFill>
                  <a:srgbClr val="404040"/>
                </a:solidFill>
                <a:latin typeface="Calibri"/>
                <a:cs typeface="Calibri"/>
              </a:rPr>
              <a:t>b </a:t>
            </a:r>
            <a:r>
              <a:rPr sz="1600" spc="-39" dirty="0">
                <a:solidFill>
                  <a:srgbClr val="404040"/>
                </a:solidFill>
                <a:latin typeface="Calibri"/>
                <a:cs typeface="Calibri"/>
              </a:rPr>
              <a:t>d</a:t>
            </a:r>
            <a:r>
              <a:rPr sz="1600" spc="5" dirty="0">
                <a:solidFill>
                  <a:srgbClr val="404040"/>
                </a:solidFill>
                <a:latin typeface="Calibri"/>
                <a:cs typeface="Calibri"/>
              </a:rPr>
              <a:t>e</a:t>
            </a:r>
            <a:r>
              <a:rPr sz="1600" spc="-39" dirty="0">
                <a:solidFill>
                  <a:srgbClr val="404040"/>
                </a:solidFill>
                <a:latin typeface="Calibri"/>
                <a:cs typeface="Calibri"/>
              </a:rPr>
              <a:t>n</a:t>
            </a:r>
            <a:r>
              <a:rPr sz="1600" spc="45" dirty="0">
                <a:solidFill>
                  <a:srgbClr val="404040"/>
                </a:solidFill>
                <a:latin typeface="Calibri"/>
                <a:cs typeface="Calibri"/>
              </a:rPr>
              <a:t>g</a:t>
            </a:r>
            <a:r>
              <a:rPr sz="1600" spc="33" dirty="0">
                <a:solidFill>
                  <a:srgbClr val="404040"/>
                </a:solidFill>
                <a:latin typeface="Calibri"/>
                <a:cs typeface="Calibri"/>
              </a:rPr>
              <a:t>a</a:t>
            </a:r>
            <a:r>
              <a:rPr sz="1600" dirty="0">
                <a:solidFill>
                  <a:srgbClr val="404040"/>
                </a:solidFill>
                <a:latin typeface="Calibri"/>
                <a:cs typeface="Calibri"/>
              </a:rPr>
              <a:t>n</a:t>
            </a:r>
            <a:r>
              <a:rPr sz="1600" spc="-99" dirty="0">
                <a:solidFill>
                  <a:srgbClr val="404040"/>
                </a:solidFill>
                <a:latin typeface="Calibri"/>
                <a:cs typeface="Calibri"/>
              </a:rPr>
              <a:t> </a:t>
            </a:r>
            <a:r>
              <a:rPr sz="1600" spc="-39" dirty="0">
                <a:solidFill>
                  <a:srgbClr val="404040"/>
                </a:solidFill>
                <a:latin typeface="Calibri"/>
                <a:cs typeface="Calibri"/>
              </a:rPr>
              <a:t>t</a:t>
            </a:r>
            <a:r>
              <a:rPr sz="1600" spc="5" dirty="0">
                <a:solidFill>
                  <a:srgbClr val="404040"/>
                </a:solidFill>
                <a:latin typeface="Calibri"/>
                <a:cs typeface="Calibri"/>
              </a:rPr>
              <a:t>e</a:t>
            </a:r>
            <a:r>
              <a:rPr sz="1600" spc="-25" dirty="0">
                <a:solidFill>
                  <a:srgbClr val="404040"/>
                </a:solidFill>
                <a:latin typeface="Calibri"/>
                <a:cs typeface="Calibri"/>
              </a:rPr>
              <a:t>k</a:t>
            </a:r>
            <a:r>
              <a:rPr sz="1600" spc="-39" dirty="0">
                <a:solidFill>
                  <a:srgbClr val="404040"/>
                </a:solidFill>
                <a:latin typeface="Calibri"/>
                <a:cs typeface="Calibri"/>
              </a:rPr>
              <a:t>no</a:t>
            </a:r>
            <a:r>
              <a:rPr sz="1600" spc="33" dirty="0">
                <a:solidFill>
                  <a:srgbClr val="404040"/>
                </a:solidFill>
                <a:latin typeface="Calibri"/>
                <a:cs typeface="Calibri"/>
              </a:rPr>
              <a:t>l</a:t>
            </a:r>
            <a:r>
              <a:rPr sz="1600" spc="-39" dirty="0">
                <a:solidFill>
                  <a:srgbClr val="404040"/>
                </a:solidFill>
                <a:latin typeface="Calibri"/>
                <a:cs typeface="Calibri"/>
              </a:rPr>
              <a:t>o</a:t>
            </a:r>
            <a:r>
              <a:rPr sz="1600" spc="45" dirty="0">
                <a:solidFill>
                  <a:srgbClr val="404040"/>
                </a:solidFill>
                <a:latin typeface="Calibri"/>
                <a:cs typeface="Calibri"/>
              </a:rPr>
              <a:t>g</a:t>
            </a:r>
            <a:r>
              <a:rPr sz="1600" dirty="0">
                <a:solidFill>
                  <a:srgbClr val="404040"/>
                </a:solidFill>
                <a:latin typeface="Calibri"/>
                <a:cs typeface="Calibri"/>
              </a:rPr>
              <a:t>i </a:t>
            </a:r>
            <a:r>
              <a:rPr sz="1600" spc="-39" dirty="0">
                <a:solidFill>
                  <a:srgbClr val="404040"/>
                </a:solidFill>
                <a:latin typeface="Calibri"/>
                <a:cs typeface="Calibri"/>
              </a:rPr>
              <a:t>p</a:t>
            </a:r>
            <a:r>
              <a:rPr sz="1600" spc="5" dirty="0">
                <a:solidFill>
                  <a:srgbClr val="404040"/>
                </a:solidFill>
                <a:latin typeface="Calibri"/>
                <a:cs typeface="Calibri"/>
              </a:rPr>
              <a:t>e</a:t>
            </a:r>
            <a:r>
              <a:rPr sz="1600" spc="-79" dirty="0">
                <a:solidFill>
                  <a:srgbClr val="404040"/>
                </a:solidFill>
                <a:latin typeface="Calibri"/>
                <a:cs typeface="Calibri"/>
              </a:rPr>
              <a:t>m</a:t>
            </a:r>
            <a:r>
              <a:rPr sz="1600" spc="-39" dirty="0">
                <a:solidFill>
                  <a:srgbClr val="404040"/>
                </a:solidFill>
                <a:latin typeface="Calibri"/>
                <a:cs typeface="Calibri"/>
              </a:rPr>
              <a:t>b</a:t>
            </a:r>
            <a:r>
              <a:rPr sz="1600" spc="5" dirty="0">
                <a:solidFill>
                  <a:srgbClr val="404040"/>
                </a:solidFill>
                <a:latin typeface="Calibri"/>
                <a:cs typeface="Calibri"/>
              </a:rPr>
              <a:t>e</a:t>
            </a:r>
            <a:r>
              <a:rPr sz="1600" spc="25" dirty="0">
                <a:solidFill>
                  <a:srgbClr val="404040"/>
                </a:solidFill>
                <a:latin typeface="Calibri"/>
                <a:cs typeface="Calibri"/>
              </a:rPr>
              <a:t>l</a:t>
            </a:r>
            <a:r>
              <a:rPr sz="1600" spc="33" dirty="0">
                <a:solidFill>
                  <a:srgbClr val="404040"/>
                </a:solidFill>
                <a:latin typeface="Calibri"/>
                <a:cs typeface="Calibri"/>
              </a:rPr>
              <a:t>a</a:t>
            </a:r>
            <a:r>
              <a:rPr sz="1600" spc="12" dirty="0">
                <a:solidFill>
                  <a:srgbClr val="404040"/>
                </a:solidFill>
                <a:latin typeface="Calibri"/>
                <a:cs typeface="Calibri"/>
              </a:rPr>
              <a:t>j</a:t>
            </a:r>
            <a:r>
              <a:rPr sz="1600" spc="33" dirty="0">
                <a:solidFill>
                  <a:srgbClr val="404040"/>
                </a:solidFill>
                <a:latin typeface="Calibri"/>
                <a:cs typeface="Calibri"/>
              </a:rPr>
              <a:t>a</a:t>
            </a:r>
            <a:r>
              <a:rPr sz="1600" spc="-59" dirty="0">
                <a:solidFill>
                  <a:srgbClr val="404040"/>
                </a:solidFill>
                <a:latin typeface="Calibri"/>
                <a:cs typeface="Calibri"/>
              </a:rPr>
              <a:t>r</a:t>
            </a:r>
            <a:r>
              <a:rPr sz="1600" spc="33" dirty="0">
                <a:solidFill>
                  <a:srgbClr val="404040"/>
                </a:solidFill>
                <a:latin typeface="Calibri"/>
                <a:cs typeface="Calibri"/>
              </a:rPr>
              <a:t>a</a:t>
            </a:r>
            <a:r>
              <a:rPr sz="1600" dirty="0">
                <a:solidFill>
                  <a:srgbClr val="404040"/>
                </a:solidFill>
                <a:latin typeface="Calibri"/>
                <a:cs typeface="Calibri"/>
              </a:rPr>
              <a:t>n </a:t>
            </a:r>
            <a:r>
              <a:rPr sz="1600" spc="-39" dirty="0">
                <a:solidFill>
                  <a:srgbClr val="404040"/>
                </a:solidFill>
                <a:latin typeface="Calibri"/>
                <a:cs typeface="Calibri"/>
              </a:rPr>
              <a:t>on</a:t>
            </a:r>
            <a:r>
              <a:rPr sz="1600" spc="25" dirty="0">
                <a:solidFill>
                  <a:srgbClr val="404040"/>
                </a:solidFill>
                <a:latin typeface="Calibri"/>
                <a:cs typeface="Calibri"/>
              </a:rPr>
              <a:t>li</a:t>
            </a:r>
            <a:r>
              <a:rPr sz="1600" spc="-39" dirty="0">
                <a:solidFill>
                  <a:srgbClr val="404040"/>
                </a:solidFill>
                <a:latin typeface="Calibri"/>
                <a:cs typeface="Calibri"/>
              </a:rPr>
              <a:t>n</a:t>
            </a:r>
            <a:r>
              <a:rPr sz="1600" dirty="0">
                <a:solidFill>
                  <a:srgbClr val="404040"/>
                </a:solidFill>
                <a:latin typeface="Calibri"/>
                <a:cs typeface="Calibri"/>
              </a:rPr>
              <a:t>e</a:t>
            </a:r>
            <a:endParaRPr sz="1600">
              <a:latin typeface="Calibri"/>
              <a:cs typeface="Calibri"/>
            </a:endParaRPr>
          </a:p>
        </p:txBody>
      </p:sp>
      <p:sp>
        <p:nvSpPr>
          <p:cNvPr id="8" name="object 8"/>
          <p:cNvSpPr txBox="1"/>
          <p:nvPr/>
        </p:nvSpPr>
        <p:spPr>
          <a:xfrm>
            <a:off x="8770112" y="1054206"/>
            <a:ext cx="3211033" cy="1338241"/>
          </a:xfrm>
          <a:prstGeom prst="rect">
            <a:avLst/>
          </a:prstGeom>
        </p:spPr>
        <p:txBody>
          <a:bodyPr wrap="square" lIns="0" tIns="0" rIns="0" bIns="0" rtlCol="0">
            <a:noAutofit/>
          </a:bodyPr>
          <a:lstStyle/>
          <a:p>
            <a:pPr marL="485636" marR="20273">
              <a:lnSpc>
                <a:spcPts val="1967"/>
              </a:lnSpc>
              <a:spcBef>
                <a:spcPts val="97"/>
              </a:spcBef>
            </a:pPr>
            <a:r>
              <a:rPr sz="2700" b="1" spc="12" baseline="2022" dirty="0">
                <a:solidFill>
                  <a:srgbClr val="404040"/>
                </a:solidFill>
                <a:latin typeface="Calibri"/>
                <a:cs typeface="Calibri"/>
              </a:rPr>
              <a:t>K</a:t>
            </a:r>
            <a:r>
              <a:rPr sz="2700" b="1" spc="5" baseline="2022" dirty="0">
                <a:solidFill>
                  <a:srgbClr val="404040"/>
                </a:solidFill>
                <a:latin typeface="Calibri"/>
                <a:cs typeface="Calibri"/>
              </a:rPr>
              <a:t>a</a:t>
            </a:r>
            <a:r>
              <a:rPr sz="2700" b="1" spc="33" baseline="2022" dirty="0">
                <a:solidFill>
                  <a:srgbClr val="404040"/>
                </a:solidFill>
                <a:latin typeface="Calibri"/>
                <a:cs typeface="Calibri"/>
              </a:rPr>
              <a:t>p</a:t>
            </a:r>
            <a:r>
              <a:rPr sz="2700" b="1" spc="5" baseline="2022" dirty="0">
                <a:solidFill>
                  <a:srgbClr val="404040"/>
                </a:solidFill>
                <a:latin typeface="Calibri"/>
                <a:cs typeface="Calibri"/>
              </a:rPr>
              <a:t>a</a:t>
            </a:r>
            <a:r>
              <a:rPr sz="2700" b="1" spc="-19" baseline="2022" dirty="0">
                <a:solidFill>
                  <a:srgbClr val="404040"/>
                </a:solidFill>
                <a:latin typeface="Calibri"/>
                <a:cs typeface="Calibri"/>
              </a:rPr>
              <a:t>s</a:t>
            </a:r>
            <a:r>
              <a:rPr sz="2700" b="1" spc="-39" baseline="2022" dirty="0">
                <a:solidFill>
                  <a:srgbClr val="404040"/>
                </a:solidFill>
                <a:latin typeface="Calibri"/>
                <a:cs typeface="Calibri"/>
              </a:rPr>
              <a:t>i</a:t>
            </a:r>
            <a:r>
              <a:rPr sz="2700" b="1" spc="-25" baseline="2022" dirty="0">
                <a:solidFill>
                  <a:srgbClr val="404040"/>
                </a:solidFill>
                <a:latin typeface="Calibri"/>
                <a:cs typeface="Calibri"/>
              </a:rPr>
              <a:t>t</a:t>
            </a:r>
            <a:r>
              <a:rPr sz="2700" b="1" spc="5" baseline="2022" dirty="0">
                <a:solidFill>
                  <a:srgbClr val="404040"/>
                </a:solidFill>
                <a:latin typeface="Calibri"/>
                <a:cs typeface="Calibri"/>
              </a:rPr>
              <a:t>a</a:t>
            </a:r>
            <a:r>
              <a:rPr sz="2700" b="1" baseline="2022" dirty="0">
                <a:solidFill>
                  <a:srgbClr val="404040"/>
                </a:solidFill>
                <a:latin typeface="Calibri"/>
                <a:cs typeface="Calibri"/>
              </a:rPr>
              <a:t>s</a:t>
            </a:r>
            <a:r>
              <a:rPr sz="2700" b="1" spc="-25" baseline="2022" dirty="0">
                <a:solidFill>
                  <a:srgbClr val="404040"/>
                </a:solidFill>
                <a:latin typeface="Calibri"/>
                <a:cs typeface="Calibri"/>
              </a:rPr>
              <a:t> </a:t>
            </a:r>
            <a:r>
              <a:rPr sz="2700" b="1" spc="19" baseline="2022" dirty="0">
                <a:solidFill>
                  <a:srgbClr val="404040"/>
                </a:solidFill>
                <a:latin typeface="Calibri"/>
                <a:cs typeface="Calibri"/>
              </a:rPr>
              <a:t>I</a:t>
            </a:r>
            <a:r>
              <a:rPr sz="2700" b="1" spc="33" baseline="2022" dirty="0">
                <a:solidFill>
                  <a:srgbClr val="404040"/>
                </a:solidFill>
                <a:latin typeface="Calibri"/>
                <a:cs typeface="Calibri"/>
              </a:rPr>
              <a:t>n</a:t>
            </a:r>
            <a:r>
              <a:rPr sz="2700" b="1" spc="-25" baseline="2022" dirty="0">
                <a:solidFill>
                  <a:srgbClr val="404040"/>
                </a:solidFill>
                <a:latin typeface="Calibri"/>
                <a:cs typeface="Calibri"/>
              </a:rPr>
              <a:t>t</a:t>
            </a:r>
            <a:r>
              <a:rPr sz="2700" b="1" spc="-5" baseline="2022" dirty="0">
                <a:solidFill>
                  <a:srgbClr val="404040"/>
                </a:solidFill>
                <a:latin typeface="Calibri"/>
                <a:cs typeface="Calibri"/>
              </a:rPr>
              <a:t>e</a:t>
            </a:r>
            <a:r>
              <a:rPr sz="2700" b="1" spc="-39" baseline="2022" dirty="0">
                <a:solidFill>
                  <a:srgbClr val="404040"/>
                </a:solidFill>
                <a:latin typeface="Calibri"/>
                <a:cs typeface="Calibri"/>
              </a:rPr>
              <a:t>r</a:t>
            </a:r>
            <a:r>
              <a:rPr sz="2700" b="1" spc="33" baseline="2022" dirty="0">
                <a:solidFill>
                  <a:srgbClr val="404040"/>
                </a:solidFill>
                <a:latin typeface="Calibri"/>
                <a:cs typeface="Calibri"/>
              </a:rPr>
              <a:t>n</a:t>
            </a:r>
            <a:r>
              <a:rPr sz="2700" b="1" spc="5" baseline="2022" dirty="0">
                <a:solidFill>
                  <a:srgbClr val="404040"/>
                </a:solidFill>
                <a:latin typeface="Calibri"/>
                <a:cs typeface="Calibri"/>
              </a:rPr>
              <a:t>a</a:t>
            </a:r>
            <a:r>
              <a:rPr sz="2700" b="1" baseline="2022" dirty="0">
                <a:solidFill>
                  <a:srgbClr val="404040"/>
                </a:solidFill>
                <a:latin typeface="Calibri"/>
                <a:cs typeface="Calibri"/>
              </a:rPr>
              <a:t>l</a:t>
            </a:r>
            <a:endParaRPr>
              <a:latin typeface="Calibri"/>
              <a:cs typeface="Calibri"/>
            </a:endParaRPr>
          </a:p>
          <a:p>
            <a:pPr marL="16933">
              <a:lnSpc>
                <a:spcPct val="100911"/>
              </a:lnSpc>
              <a:spcBef>
                <a:spcPts val="609"/>
              </a:spcBef>
            </a:pPr>
            <a:r>
              <a:rPr sz="1600" spc="-25" dirty="0">
                <a:solidFill>
                  <a:srgbClr val="404040"/>
                </a:solidFill>
                <a:latin typeface="Calibri"/>
                <a:cs typeface="Calibri"/>
              </a:rPr>
              <a:t>U</a:t>
            </a:r>
            <a:r>
              <a:rPr sz="1600" spc="-39" dirty="0">
                <a:solidFill>
                  <a:srgbClr val="404040"/>
                </a:solidFill>
                <a:latin typeface="Calibri"/>
                <a:cs typeface="Calibri"/>
              </a:rPr>
              <a:t>ntu</a:t>
            </a:r>
            <a:r>
              <a:rPr sz="1600" dirty="0">
                <a:solidFill>
                  <a:srgbClr val="404040"/>
                </a:solidFill>
                <a:latin typeface="Calibri"/>
                <a:cs typeface="Calibri"/>
              </a:rPr>
              <a:t>k</a:t>
            </a:r>
            <a:r>
              <a:rPr sz="1600" spc="112" dirty="0">
                <a:solidFill>
                  <a:srgbClr val="404040"/>
                </a:solidFill>
                <a:latin typeface="Calibri"/>
                <a:cs typeface="Calibri"/>
              </a:rPr>
              <a:t> </a:t>
            </a:r>
            <a:r>
              <a:rPr sz="1600" spc="-25" dirty="0">
                <a:solidFill>
                  <a:srgbClr val="404040"/>
                </a:solidFill>
                <a:latin typeface="Calibri"/>
                <a:cs typeface="Calibri"/>
              </a:rPr>
              <a:t>P</a:t>
            </a:r>
            <a:r>
              <a:rPr sz="1600" dirty="0">
                <a:solidFill>
                  <a:srgbClr val="404040"/>
                </a:solidFill>
                <a:latin typeface="Calibri"/>
                <a:cs typeface="Calibri"/>
              </a:rPr>
              <a:t>T</a:t>
            </a:r>
            <a:r>
              <a:rPr sz="1600" spc="52" dirty="0">
                <a:solidFill>
                  <a:srgbClr val="404040"/>
                </a:solidFill>
                <a:latin typeface="Calibri"/>
                <a:cs typeface="Calibri"/>
              </a:rPr>
              <a:t> </a:t>
            </a:r>
            <a:r>
              <a:rPr sz="1600" spc="-39" dirty="0">
                <a:solidFill>
                  <a:srgbClr val="404040"/>
                </a:solidFill>
                <a:latin typeface="Calibri"/>
                <a:cs typeface="Calibri"/>
              </a:rPr>
              <a:t>d</a:t>
            </a:r>
            <a:r>
              <a:rPr sz="1600" dirty="0">
                <a:solidFill>
                  <a:srgbClr val="404040"/>
                </a:solidFill>
                <a:latin typeface="Calibri"/>
                <a:cs typeface="Calibri"/>
              </a:rPr>
              <a:t>e</a:t>
            </a:r>
            <a:r>
              <a:rPr sz="1600" spc="-39" dirty="0">
                <a:solidFill>
                  <a:srgbClr val="404040"/>
                </a:solidFill>
                <a:latin typeface="Calibri"/>
                <a:cs typeface="Calibri"/>
              </a:rPr>
              <a:t>n</a:t>
            </a:r>
            <a:r>
              <a:rPr sz="1600" spc="45" dirty="0">
                <a:solidFill>
                  <a:srgbClr val="404040"/>
                </a:solidFill>
                <a:latin typeface="Calibri"/>
                <a:cs typeface="Calibri"/>
              </a:rPr>
              <a:t>g</a:t>
            </a:r>
            <a:r>
              <a:rPr sz="1600" spc="33" dirty="0">
                <a:solidFill>
                  <a:srgbClr val="404040"/>
                </a:solidFill>
                <a:latin typeface="Calibri"/>
                <a:cs typeface="Calibri"/>
              </a:rPr>
              <a:t>a</a:t>
            </a:r>
            <a:r>
              <a:rPr sz="1600" dirty="0">
                <a:solidFill>
                  <a:srgbClr val="404040"/>
                </a:solidFill>
                <a:latin typeface="Calibri"/>
                <a:cs typeface="Calibri"/>
              </a:rPr>
              <a:t>n</a:t>
            </a:r>
            <a:r>
              <a:rPr sz="1600" spc="-99" dirty="0">
                <a:solidFill>
                  <a:srgbClr val="404040"/>
                </a:solidFill>
                <a:latin typeface="Calibri"/>
                <a:cs typeface="Calibri"/>
              </a:rPr>
              <a:t> </a:t>
            </a:r>
            <a:r>
              <a:rPr sz="1600" b="1" spc="33" dirty="0">
                <a:solidFill>
                  <a:srgbClr val="404040"/>
                </a:solidFill>
                <a:latin typeface="Calibri"/>
                <a:cs typeface="Calibri"/>
              </a:rPr>
              <a:t>k</a:t>
            </a:r>
            <a:r>
              <a:rPr sz="1600" b="1" spc="12" dirty="0">
                <a:solidFill>
                  <a:srgbClr val="404040"/>
                </a:solidFill>
                <a:latin typeface="Calibri"/>
                <a:cs typeface="Calibri"/>
              </a:rPr>
              <a:t>a</a:t>
            </a:r>
            <a:r>
              <a:rPr sz="1600" b="1" spc="39" dirty="0">
                <a:solidFill>
                  <a:srgbClr val="404040"/>
                </a:solidFill>
                <a:latin typeface="Calibri"/>
                <a:cs typeface="Calibri"/>
              </a:rPr>
              <a:t>p</a:t>
            </a:r>
            <a:r>
              <a:rPr sz="1600" b="1" spc="12" dirty="0">
                <a:solidFill>
                  <a:srgbClr val="404040"/>
                </a:solidFill>
                <a:latin typeface="Calibri"/>
                <a:cs typeface="Calibri"/>
              </a:rPr>
              <a:t>a</a:t>
            </a:r>
            <a:r>
              <a:rPr sz="1600" b="1" spc="-39" dirty="0">
                <a:solidFill>
                  <a:srgbClr val="404040"/>
                </a:solidFill>
                <a:latin typeface="Calibri"/>
                <a:cs typeface="Calibri"/>
              </a:rPr>
              <a:t>s</a:t>
            </a:r>
            <a:r>
              <a:rPr sz="1600" b="1" spc="5" dirty="0">
                <a:solidFill>
                  <a:srgbClr val="404040"/>
                </a:solidFill>
                <a:latin typeface="Calibri"/>
                <a:cs typeface="Calibri"/>
              </a:rPr>
              <a:t>i</a:t>
            </a:r>
            <a:r>
              <a:rPr sz="1600" b="1" spc="45" dirty="0">
                <a:solidFill>
                  <a:srgbClr val="404040"/>
                </a:solidFill>
                <a:latin typeface="Calibri"/>
                <a:cs typeface="Calibri"/>
              </a:rPr>
              <a:t>t</a:t>
            </a:r>
            <a:r>
              <a:rPr sz="1600" b="1" spc="12" dirty="0">
                <a:solidFill>
                  <a:srgbClr val="404040"/>
                </a:solidFill>
                <a:latin typeface="Calibri"/>
                <a:cs typeface="Calibri"/>
              </a:rPr>
              <a:t>a</a:t>
            </a:r>
            <a:r>
              <a:rPr sz="1600" b="1" dirty="0">
                <a:solidFill>
                  <a:srgbClr val="404040"/>
                </a:solidFill>
                <a:latin typeface="Calibri"/>
                <a:cs typeface="Calibri"/>
              </a:rPr>
              <a:t>s</a:t>
            </a:r>
            <a:r>
              <a:rPr sz="1600" b="1" spc="-105" dirty="0">
                <a:solidFill>
                  <a:srgbClr val="404040"/>
                </a:solidFill>
                <a:latin typeface="Calibri"/>
                <a:cs typeface="Calibri"/>
              </a:rPr>
              <a:t> </a:t>
            </a:r>
            <a:r>
              <a:rPr sz="1600" b="1" spc="5" dirty="0">
                <a:solidFill>
                  <a:srgbClr val="404040"/>
                </a:solidFill>
                <a:latin typeface="Calibri"/>
                <a:cs typeface="Calibri"/>
              </a:rPr>
              <a:t>i</a:t>
            </a:r>
            <a:r>
              <a:rPr sz="1600" b="1" spc="39" dirty="0">
                <a:solidFill>
                  <a:srgbClr val="404040"/>
                </a:solidFill>
                <a:latin typeface="Calibri"/>
                <a:cs typeface="Calibri"/>
              </a:rPr>
              <a:t>nt</a:t>
            </a:r>
            <a:r>
              <a:rPr sz="1600" b="1" spc="-5" dirty="0">
                <a:solidFill>
                  <a:srgbClr val="404040"/>
                </a:solidFill>
                <a:latin typeface="Calibri"/>
                <a:cs typeface="Calibri"/>
              </a:rPr>
              <a:t>e</a:t>
            </a:r>
            <a:r>
              <a:rPr sz="1600" b="1" spc="25" dirty="0">
                <a:solidFill>
                  <a:srgbClr val="404040"/>
                </a:solidFill>
                <a:latin typeface="Calibri"/>
                <a:cs typeface="Calibri"/>
              </a:rPr>
              <a:t>r</a:t>
            </a:r>
            <a:r>
              <a:rPr sz="1600" b="1" spc="39" dirty="0">
                <a:solidFill>
                  <a:srgbClr val="404040"/>
                </a:solidFill>
                <a:latin typeface="Calibri"/>
                <a:cs typeface="Calibri"/>
              </a:rPr>
              <a:t>n</a:t>
            </a:r>
            <a:r>
              <a:rPr sz="1600" b="1" spc="5" dirty="0">
                <a:solidFill>
                  <a:srgbClr val="404040"/>
                </a:solidFill>
                <a:latin typeface="Calibri"/>
                <a:cs typeface="Calibri"/>
              </a:rPr>
              <a:t>a</a:t>
            </a:r>
            <a:r>
              <a:rPr sz="1600" b="1" dirty="0">
                <a:solidFill>
                  <a:srgbClr val="404040"/>
                </a:solidFill>
                <a:latin typeface="Calibri"/>
                <a:cs typeface="Calibri"/>
              </a:rPr>
              <a:t>l </a:t>
            </a:r>
            <a:r>
              <a:rPr sz="1600" spc="-39" dirty="0">
                <a:solidFill>
                  <a:srgbClr val="404040"/>
                </a:solidFill>
                <a:latin typeface="Calibri"/>
                <a:cs typeface="Calibri"/>
              </a:rPr>
              <a:t>t</a:t>
            </a:r>
            <a:r>
              <a:rPr sz="1600" dirty="0">
                <a:solidFill>
                  <a:srgbClr val="404040"/>
                </a:solidFill>
                <a:latin typeface="Calibri"/>
                <a:cs typeface="Calibri"/>
              </a:rPr>
              <a:t>e</a:t>
            </a:r>
            <a:r>
              <a:rPr sz="1600" spc="-52" dirty="0">
                <a:solidFill>
                  <a:srgbClr val="404040"/>
                </a:solidFill>
                <a:latin typeface="Calibri"/>
                <a:cs typeface="Calibri"/>
              </a:rPr>
              <a:t>r</a:t>
            </a:r>
            <a:r>
              <a:rPr sz="1600" spc="-39" dirty="0">
                <a:solidFill>
                  <a:srgbClr val="404040"/>
                </a:solidFill>
                <a:latin typeface="Calibri"/>
                <a:cs typeface="Calibri"/>
              </a:rPr>
              <a:t>b</a:t>
            </a:r>
            <a:r>
              <a:rPr sz="1600" spc="33" dirty="0">
                <a:solidFill>
                  <a:srgbClr val="404040"/>
                </a:solidFill>
                <a:latin typeface="Calibri"/>
                <a:cs typeface="Calibri"/>
              </a:rPr>
              <a:t>a</a:t>
            </a:r>
            <a:r>
              <a:rPr sz="1600" spc="-39" dirty="0">
                <a:solidFill>
                  <a:srgbClr val="404040"/>
                </a:solidFill>
                <a:latin typeface="Calibri"/>
                <a:cs typeface="Calibri"/>
              </a:rPr>
              <a:t>t</a:t>
            </a:r>
            <a:r>
              <a:rPr sz="1600" spc="33" dirty="0">
                <a:solidFill>
                  <a:srgbClr val="404040"/>
                </a:solidFill>
                <a:latin typeface="Calibri"/>
                <a:cs typeface="Calibri"/>
              </a:rPr>
              <a:t>a</a:t>
            </a:r>
            <a:r>
              <a:rPr sz="1600" dirty="0">
                <a:solidFill>
                  <a:srgbClr val="404040"/>
                </a:solidFill>
                <a:latin typeface="Calibri"/>
                <a:cs typeface="Calibri"/>
              </a:rPr>
              <a:t>s</a:t>
            </a:r>
            <a:r>
              <a:rPr sz="1600" spc="19" dirty="0">
                <a:solidFill>
                  <a:srgbClr val="404040"/>
                </a:solidFill>
                <a:latin typeface="Calibri"/>
                <a:cs typeface="Calibri"/>
              </a:rPr>
              <a:t> </a:t>
            </a:r>
            <a:r>
              <a:rPr sz="1600" spc="-39" dirty="0">
                <a:solidFill>
                  <a:srgbClr val="404040"/>
                </a:solidFill>
                <a:latin typeface="Calibri"/>
                <a:cs typeface="Calibri"/>
              </a:rPr>
              <a:t>b</a:t>
            </a:r>
            <a:r>
              <a:rPr sz="1600" spc="25" dirty="0">
                <a:solidFill>
                  <a:srgbClr val="404040"/>
                </a:solidFill>
                <a:latin typeface="Calibri"/>
                <a:cs typeface="Calibri"/>
              </a:rPr>
              <a:t>i</a:t>
            </a:r>
            <a:r>
              <a:rPr sz="1600" spc="72" dirty="0">
                <a:solidFill>
                  <a:srgbClr val="404040"/>
                </a:solidFill>
                <a:latin typeface="Calibri"/>
                <a:cs typeface="Calibri"/>
              </a:rPr>
              <a:t>s</a:t>
            </a:r>
            <a:r>
              <a:rPr sz="1600" dirty="0">
                <a:solidFill>
                  <a:srgbClr val="404040"/>
                </a:solidFill>
                <a:latin typeface="Calibri"/>
                <a:cs typeface="Calibri"/>
              </a:rPr>
              <a:t>a</a:t>
            </a:r>
            <a:r>
              <a:rPr sz="1600" spc="-19" dirty="0">
                <a:solidFill>
                  <a:srgbClr val="404040"/>
                </a:solidFill>
                <a:latin typeface="Calibri"/>
                <a:cs typeface="Calibri"/>
              </a:rPr>
              <a:t> </a:t>
            </a:r>
            <a:r>
              <a:rPr sz="1600" spc="-79" dirty="0">
                <a:solidFill>
                  <a:srgbClr val="404040"/>
                </a:solidFill>
                <a:latin typeface="Calibri"/>
                <a:cs typeface="Calibri"/>
              </a:rPr>
              <a:t>m</a:t>
            </a:r>
            <a:r>
              <a:rPr sz="1600" dirty="0">
                <a:solidFill>
                  <a:srgbClr val="404040"/>
                </a:solidFill>
                <a:latin typeface="Calibri"/>
                <a:cs typeface="Calibri"/>
              </a:rPr>
              <a:t>e</a:t>
            </a:r>
            <a:r>
              <a:rPr sz="1600" spc="-79" dirty="0">
                <a:solidFill>
                  <a:srgbClr val="404040"/>
                </a:solidFill>
                <a:latin typeface="Calibri"/>
                <a:cs typeface="Calibri"/>
              </a:rPr>
              <a:t>m</a:t>
            </a:r>
            <a:r>
              <a:rPr sz="1600" spc="-39" dirty="0">
                <a:solidFill>
                  <a:srgbClr val="404040"/>
                </a:solidFill>
                <a:latin typeface="Calibri"/>
                <a:cs typeface="Calibri"/>
              </a:rPr>
              <a:t>p</a:t>
            </a:r>
            <a:r>
              <a:rPr sz="1600" dirty="0">
                <a:solidFill>
                  <a:srgbClr val="404040"/>
                </a:solidFill>
                <a:latin typeface="Calibri"/>
                <a:cs typeface="Calibri"/>
              </a:rPr>
              <a:t>e</a:t>
            </a:r>
            <a:r>
              <a:rPr sz="1600" spc="-52" dirty="0">
                <a:solidFill>
                  <a:srgbClr val="404040"/>
                </a:solidFill>
                <a:latin typeface="Calibri"/>
                <a:cs typeface="Calibri"/>
              </a:rPr>
              <a:t>r</a:t>
            </a:r>
            <a:r>
              <a:rPr sz="1600" spc="-45" dirty="0">
                <a:solidFill>
                  <a:srgbClr val="404040"/>
                </a:solidFill>
                <a:latin typeface="Calibri"/>
                <a:cs typeface="Calibri"/>
              </a:rPr>
              <a:t>o</a:t>
            </a:r>
            <a:r>
              <a:rPr sz="1600" spc="25" dirty="0">
                <a:solidFill>
                  <a:srgbClr val="404040"/>
                </a:solidFill>
                <a:latin typeface="Calibri"/>
                <a:cs typeface="Calibri"/>
              </a:rPr>
              <a:t>l</a:t>
            </a:r>
            <a:r>
              <a:rPr sz="1600" dirty="0">
                <a:solidFill>
                  <a:srgbClr val="404040"/>
                </a:solidFill>
                <a:latin typeface="Calibri"/>
                <a:cs typeface="Calibri"/>
              </a:rPr>
              <a:t>eh</a:t>
            </a:r>
            <a:r>
              <a:rPr sz="1600" spc="208" dirty="0">
                <a:solidFill>
                  <a:srgbClr val="404040"/>
                </a:solidFill>
                <a:latin typeface="Calibri"/>
                <a:cs typeface="Calibri"/>
              </a:rPr>
              <a:t> </a:t>
            </a:r>
            <a:r>
              <a:rPr sz="1600" spc="-39" dirty="0">
                <a:solidFill>
                  <a:srgbClr val="404040"/>
                </a:solidFill>
                <a:latin typeface="Calibri"/>
                <a:cs typeface="Calibri"/>
              </a:rPr>
              <a:t>du</a:t>
            </a:r>
            <a:r>
              <a:rPr sz="1600" spc="-25" dirty="0">
                <a:solidFill>
                  <a:srgbClr val="404040"/>
                </a:solidFill>
                <a:latin typeface="Calibri"/>
                <a:cs typeface="Calibri"/>
              </a:rPr>
              <a:t>k</a:t>
            </a:r>
            <a:r>
              <a:rPr sz="1600" spc="-39" dirty="0">
                <a:solidFill>
                  <a:srgbClr val="404040"/>
                </a:solidFill>
                <a:latin typeface="Calibri"/>
                <a:cs typeface="Calibri"/>
              </a:rPr>
              <a:t>un</a:t>
            </a:r>
            <a:r>
              <a:rPr sz="1600" spc="45" dirty="0">
                <a:solidFill>
                  <a:srgbClr val="404040"/>
                </a:solidFill>
                <a:latin typeface="Calibri"/>
                <a:cs typeface="Calibri"/>
              </a:rPr>
              <a:t>g</a:t>
            </a:r>
            <a:r>
              <a:rPr sz="1600" spc="33" dirty="0">
                <a:solidFill>
                  <a:srgbClr val="404040"/>
                </a:solidFill>
                <a:latin typeface="Calibri"/>
                <a:cs typeface="Calibri"/>
              </a:rPr>
              <a:t>a</a:t>
            </a:r>
            <a:r>
              <a:rPr sz="1600" dirty="0">
                <a:solidFill>
                  <a:srgbClr val="404040"/>
                </a:solidFill>
                <a:latin typeface="Calibri"/>
                <a:cs typeface="Calibri"/>
              </a:rPr>
              <a:t>n </a:t>
            </a:r>
            <a:r>
              <a:rPr sz="1600" spc="-39" dirty="0">
                <a:solidFill>
                  <a:srgbClr val="404040"/>
                </a:solidFill>
                <a:latin typeface="Calibri"/>
                <a:cs typeface="Calibri"/>
              </a:rPr>
              <a:t>d</a:t>
            </a:r>
            <a:r>
              <a:rPr sz="1600" spc="33" dirty="0">
                <a:solidFill>
                  <a:srgbClr val="404040"/>
                </a:solidFill>
                <a:latin typeface="Calibri"/>
                <a:cs typeface="Calibri"/>
              </a:rPr>
              <a:t>a</a:t>
            </a:r>
            <a:r>
              <a:rPr sz="1600" spc="-59" dirty="0">
                <a:solidFill>
                  <a:srgbClr val="404040"/>
                </a:solidFill>
                <a:latin typeface="Calibri"/>
                <a:cs typeface="Calibri"/>
              </a:rPr>
              <a:t>r</a:t>
            </a:r>
            <a:r>
              <a:rPr sz="1600" dirty="0">
                <a:solidFill>
                  <a:srgbClr val="404040"/>
                </a:solidFill>
                <a:latin typeface="Calibri"/>
                <a:cs typeface="Calibri"/>
              </a:rPr>
              <a:t>i</a:t>
            </a:r>
            <a:r>
              <a:rPr sz="1600" spc="79" dirty="0">
                <a:solidFill>
                  <a:srgbClr val="404040"/>
                </a:solidFill>
                <a:latin typeface="Calibri"/>
                <a:cs typeface="Calibri"/>
              </a:rPr>
              <a:t> </a:t>
            </a:r>
            <a:r>
              <a:rPr sz="1600" spc="-25" dirty="0">
                <a:solidFill>
                  <a:srgbClr val="404040"/>
                </a:solidFill>
                <a:latin typeface="Calibri"/>
                <a:cs typeface="Calibri"/>
              </a:rPr>
              <a:t>U</a:t>
            </a:r>
            <a:r>
              <a:rPr sz="1600" spc="-39" dirty="0">
                <a:solidFill>
                  <a:srgbClr val="404040"/>
                </a:solidFill>
                <a:latin typeface="Calibri"/>
                <a:cs typeface="Calibri"/>
              </a:rPr>
              <a:t>n</a:t>
            </a:r>
            <a:r>
              <a:rPr sz="1600" spc="33" dirty="0">
                <a:solidFill>
                  <a:srgbClr val="404040"/>
                </a:solidFill>
                <a:latin typeface="Calibri"/>
                <a:cs typeface="Calibri"/>
              </a:rPr>
              <a:t>i</a:t>
            </a:r>
            <a:r>
              <a:rPr sz="1600" spc="-19" dirty="0">
                <a:solidFill>
                  <a:srgbClr val="404040"/>
                </a:solidFill>
                <a:latin typeface="Calibri"/>
                <a:cs typeface="Calibri"/>
              </a:rPr>
              <a:t>v</a:t>
            </a:r>
            <a:r>
              <a:rPr sz="1600" dirty="0">
                <a:solidFill>
                  <a:srgbClr val="404040"/>
                </a:solidFill>
                <a:latin typeface="Calibri"/>
                <a:cs typeface="Calibri"/>
              </a:rPr>
              <a:t>e</a:t>
            </a:r>
            <a:r>
              <a:rPr sz="1600" spc="-52" dirty="0">
                <a:solidFill>
                  <a:srgbClr val="404040"/>
                </a:solidFill>
                <a:latin typeface="Calibri"/>
                <a:cs typeface="Calibri"/>
              </a:rPr>
              <a:t>r</a:t>
            </a:r>
            <a:r>
              <a:rPr sz="1600" spc="72" dirty="0">
                <a:solidFill>
                  <a:srgbClr val="404040"/>
                </a:solidFill>
                <a:latin typeface="Calibri"/>
                <a:cs typeface="Calibri"/>
              </a:rPr>
              <a:t>s</a:t>
            </a:r>
            <a:r>
              <a:rPr sz="1600" spc="33" dirty="0">
                <a:solidFill>
                  <a:srgbClr val="404040"/>
                </a:solidFill>
                <a:latin typeface="Calibri"/>
                <a:cs typeface="Calibri"/>
              </a:rPr>
              <a:t>i</a:t>
            </a:r>
            <a:r>
              <a:rPr sz="1600" spc="-39" dirty="0">
                <a:solidFill>
                  <a:srgbClr val="404040"/>
                </a:solidFill>
                <a:latin typeface="Calibri"/>
                <a:cs typeface="Calibri"/>
              </a:rPr>
              <a:t>t</a:t>
            </a:r>
            <a:r>
              <a:rPr sz="1600" spc="33" dirty="0">
                <a:solidFill>
                  <a:srgbClr val="404040"/>
                </a:solidFill>
                <a:latin typeface="Calibri"/>
                <a:cs typeface="Calibri"/>
              </a:rPr>
              <a:t>a</a:t>
            </a:r>
            <a:r>
              <a:rPr sz="1600" dirty="0">
                <a:solidFill>
                  <a:srgbClr val="404040"/>
                </a:solidFill>
                <a:latin typeface="Calibri"/>
                <a:cs typeface="Calibri"/>
              </a:rPr>
              <a:t>s</a:t>
            </a:r>
            <a:r>
              <a:rPr sz="1600" spc="25" dirty="0">
                <a:solidFill>
                  <a:srgbClr val="404040"/>
                </a:solidFill>
                <a:latin typeface="Calibri"/>
                <a:cs typeface="Calibri"/>
              </a:rPr>
              <a:t> </a:t>
            </a:r>
            <a:r>
              <a:rPr sz="1600" spc="-79" dirty="0">
                <a:solidFill>
                  <a:srgbClr val="404040"/>
                </a:solidFill>
                <a:latin typeface="Calibri"/>
                <a:cs typeface="Calibri"/>
              </a:rPr>
              <a:t>T</a:t>
            </a:r>
            <a:r>
              <a:rPr sz="1600" dirty="0">
                <a:solidFill>
                  <a:srgbClr val="404040"/>
                </a:solidFill>
                <a:latin typeface="Calibri"/>
                <a:cs typeface="Calibri"/>
              </a:rPr>
              <a:t>e</a:t>
            </a:r>
            <a:r>
              <a:rPr sz="1600" spc="-52" dirty="0">
                <a:solidFill>
                  <a:srgbClr val="404040"/>
                </a:solidFill>
                <a:latin typeface="Calibri"/>
                <a:cs typeface="Calibri"/>
              </a:rPr>
              <a:t>r</a:t>
            </a:r>
            <a:r>
              <a:rPr sz="1600" spc="-39" dirty="0">
                <a:solidFill>
                  <a:srgbClr val="404040"/>
                </a:solidFill>
                <a:latin typeface="Calibri"/>
                <a:cs typeface="Calibri"/>
              </a:rPr>
              <a:t>bu</a:t>
            </a:r>
            <a:r>
              <a:rPr sz="1600" spc="-25" dirty="0">
                <a:solidFill>
                  <a:srgbClr val="404040"/>
                </a:solidFill>
                <a:latin typeface="Calibri"/>
                <a:cs typeface="Calibri"/>
              </a:rPr>
              <a:t>k</a:t>
            </a:r>
            <a:r>
              <a:rPr sz="1600" dirty="0">
                <a:solidFill>
                  <a:srgbClr val="404040"/>
                </a:solidFill>
                <a:latin typeface="Calibri"/>
                <a:cs typeface="Calibri"/>
              </a:rPr>
              <a:t>a</a:t>
            </a:r>
            <a:r>
              <a:rPr sz="1600" spc="-19" dirty="0">
                <a:solidFill>
                  <a:srgbClr val="404040"/>
                </a:solidFill>
                <a:latin typeface="Calibri"/>
                <a:cs typeface="Calibri"/>
              </a:rPr>
              <a:t> </a:t>
            </a:r>
            <a:r>
              <a:rPr sz="1600" spc="72" dirty="0">
                <a:solidFill>
                  <a:srgbClr val="404040"/>
                </a:solidFill>
                <a:latin typeface="Calibri"/>
                <a:cs typeface="Calibri"/>
              </a:rPr>
              <a:t>s</a:t>
            </a:r>
            <a:r>
              <a:rPr sz="1600" dirty="0">
                <a:solidFill>
                  <a:srgbClr val="404040"/>
                </a:solidFill>
                <a:latin typeface="Calibri"/>
                <a:cs typeface="Calibri"/>
              </a:rPr>
              <a:t>e</a:t>
            </a:r>
            <a:r>
              <a:rPr sz="1600" spc="-39" dirty="0">
                <a:solidFill>
                  <a:srgbClr val="404040"/>
                </a:solidFill>
                <a:latin typeface="Calibri"/>
                <a:cs typeface="Calibri"/>
              </a:rPr>
              <a:t>b</a:t>
            </a:r>
            <a:r>
              <a:rPr sz="1600" spc="33" dirty="0">
                <a:solidFill>
                  <a:srgbClr val="404040"/>
                </a:solidFill>
                <a:latin typeface="Calibri"/>
                <a:cs typeface="Calibri"/>
              </a:rPr>
              <a:t>a</a:t>
            </a:r>
            <a:r>
              <a:rPr sz="1600" spc="45" dirty="0">
                <a:solidFill>
                  <a:srgbClr val="404040"/>
                </a:solidFill>
                <a:latin typeface="Calibri"/>
                <a:cs typeface="Calibri"/>
              </a:rPr>
              <a:t>g</a:t>
            </a:r>
            <a:r>
              <a:rPr sz="1600" spc="33" dirty="0">
                <a:solidFill>
                  <a:srgbClr val="404040"/>
                </a:solidFill>
                <a:latin typeface="Calibri"/>
                <a:cs typeface="Calibri"/>
              </a:rPr>
              <a:t>a</a:t>
            </a:r>
            <a:r>
              <a:rPr sz="1600" dirty="0">
                <a:solidFill>
                  <a:srgbClr val="404040"/>
                </a:solidFill>
                <a:latin typeface="Calibri"/>
                <a:cs typeface="Calibri"/>
              </a:rPr>
              <a:t>i</a:t>
            </a:r>
            <a:r>
              <a:rPr sz="1600" spc="-12" dirty="0">
                <a:solidFill>
                  <a:srgbClr val="404040"/>
                </a:solidFill>
                <a:latin typeface="Calibri"/>
                <a:cs typeface="Calibri"/>
              </a:rPr>
              <a:t> </a:t>
            </a:r>
            <a:r>
              <a:rPr sz="1600" spc="72" dirty="0">
                <a:solidFill>
                  <a:srgbClr val="404040"/>
                </a:solidFill>
                <a:latin typeface="Calibri"/>
                <a:cs typeface="Calibri"/>
              </a:rPr>
              <a:t>s</a:t>
            </a:r>
            <a:r>
              <a:rPr sz="1600" spc="33" dirty="0">
                <a:solidFill>
                  <a:srgbClr val="404040"/>
                </a:solidFill>
                <a:latin typeface="Calibri"/>
                <a:cs typeface="Calibri"/>
              </a:rPr>
              <a:t>ala</a:t>
            </a:r>
            <a:r>
              <a:rPr sz="1600" dirty="0">
                <a:solidFill>
                  <a:srgbClr val="404040"/>
                </a:solidFill>
                <a:latin typeface="Calibri"/>
                <a:cs typeface="Calibri"/>
              </a:rPr>
              <a:t>h </a:t>
            </a:r>
            <a:r>
              <a:rPr sz="1600" spc="72" dirty="0">
                <a:solidFill>
                  <a:srgbClr val="404040"/>
                </a:solidFill>
                <a:latin typeface="Calibri"/>
                <a:cs typeface="Calibri"/>
              </a:rPr>
              <a:t>s</a:t>
            </a:r>
            <a:r>
              <a:rPr sz="1600" spc="33" dirty="0">
                <a:solidFill>
                  <a:srgbClr val="404040"/>
                </a:solidFill>
                <a:latin typeface="Calibri"/>
                <a:cs typeface="Calibri"/>
              </a:rPr>
              <a:t>a</a:t>
            </a:r>
            <a:r>
              <a:rPr sz="1600" spc="-39" dirty="0">
                <a:solidFill>
                  <a:srgbClr val="404040"/>
                </a:solidFill>
                <a:latin typeface="Calibri"/>
                <a:cs typeface="Calibri"/>
              </a:rPr>
              <a:t>t</a:t>
            </a:r>
            <a:r>
              <a:rPr sz="1600" dirty="0">
                <a:solidFill>
                  <a:srgbClr val="404040"/>
                </a:solidFill>
                <a:latin typeface="Calibri"/>
                <a:cs typeface="Calibri"/>
              </a:rPr>
              <a:t>u</a:t>
            </a:r>
            <a:r>
              <a:rPr sz="1600" spc="-100" dirty="0">
                <a:solidFill>
                  <a:srgbClr val="404040"/>
                </a:solidFill>
                <a:latin typeface="Calibri"/>
                <a:cs typeface="Calibri"/>
              </a:rPr>
              <a:t> </a:t>
            </a:r>
            <a:r>
              <a:rPr sz="1600" spc="33" dirty="0">
                <a:solidFill>
                  <a:srgbClr val="404040"/>
                </a:solidFill>
                <a:latin typeface="Calibri"/>
                <a:cs typeface="Calibri"/>
              </a:rPr>
              <a:t>a</a:t>
            </a:r>
            <a:r>
              <a:rPr sz="1600" spc="-25" dirty="0">
                <a:solidFill>
                  <a:srgbClr val="404040"/>
                </a:solidFill>
                <a:latin typeface="Calibri"/>
                <a:cs typeface="Calibri"/>
              </a:rPr>
              <a:t>k</a:t>
            </a:r>
            <a:r>
              <a:rPr sz="1600" spc="-39" dirty="0">
                <a:solidFill>
                  <a:srgbClr val="404040"/>
                </a:solidFill>
                <a:latin typeface="Calibri"/>
                <a:cs typeface="Calibri"/>
              </a:rPr>
              <a:t>t</a:t>
            </a:r>
            <a:r>
              <a:rPr sz="1600" spc="-45" dirty="0">
                <a:solidFill>
                  <a:srgbClr val="404040"/>
                </a:solidFill>
                <a:latin typeface="Calibri"/>
                <a:cs typeface="Calibri"/>
              </a:rPr>
              <a:t>o</a:t>
            </a:r>
            <a:r>
              <a:rPr sz="1600" dirty="0">
                <a:solidFill>
                  <a:srgbClr val="404040"/>
                </a:solidFill>
                <a:latin typeface="Calibri"/>
                <a:cs typeface="Calibri"/>
              </a:rPr>
              <a:t>r</a:t>
            </a:r>
            <a:r>
              <a:rPr sz="1600" spc="79" dirty="0">
                <a:solidFill>
                  <a:srgbClr val="404040"/>
                </a:solidFill>
                <a:latin typeface="Calibri"/>
                <a:cs typeface="Calibri"/>
              </a:rPr>
              <a:t> </a:t>
            </a:r>
            <a:r>
              <a:rPr sz="1600" spc="-25" dirty="0">
                <a:solidFill>
                  <a:srgbClr val="404040"/>
                </a:solidFill>
                <a:latin typeface="Calibri"/>
                <a:cs typeface="Calibri"/>
              </a:rPr>
              <a:t>k</a:t>
            </a:r>
            <a:r>
              <a:rPr sz="1600" spc="-39" dirty="0">
                <a:solidFill>
                  <a:srgbClr val="404040"/>
                </a:solidFill>
                <a:latin typeface="Calibri"/>
                <a:cs typeface="Calibri"/>
              </a:rPr>
              <a:t>un</a:t>
            </a:r>
            <a:r>
              <a:rPr sz="1600" spc="19" dirty="0">
                <a:solidFill>
                  <a:srgbClr val="404040"/>
                </a:solidFill>
                <a:latin typeface="Calibri"/>
                <a:cs typeface="Calibri"/>
              </a:rPr>
              <a:t>c</a:t>
            </a:r>
            <a:r>
              <a:rPr sz="1600" dirty="0">
                <a:solidFill>
                  <a:srgbClr val="404040"/>
                </a:solidFill>
                <a:latin typeface="Calibri"/>
                <a:cs typeface="Calibri"/>
              </a:rPr>
              <a:t>i</a:t>
            </a:r>
            <a:r>
              <a:rPr sz="1600" spc="72" dirty="0">
                <a:solidFill>
                  <a:srgbClr val="404040"/>
                </a:solidFill>
                <a:latin typeface="Calibri"/>
                <a:cs typeface="Calibri"/>
              </a:rPr>
              <a:t> </a:t>
            </a:r>
            <a:r>
              <a:rPr sz="1600" spc="-125" dirty="0">
                <a:solidFill>
                  <a:srgbClr val="404040"/>
                </a:solidFill>
                <a:latin typeface="Calibri"/>
                <a:cs typeface="Calibri"/>
              </a:rPr>
              <a:t>P</a:t>
            </a:r>
            <a:r>
              <a:rPr sz="1600" spc="-12" dirty="0">
                <a:solidFill>
                  <a:srgbClr val="404040"/>
                </a:solidFill>
                <a:latin typeface="Calibri"/>
                <a:cs typeface="Calibri"/>
              </a:rPr>
              <a:t>JJ</a:t>
            </a:r>
            <a:r>
              <a:rPr sz="1600" dirty="0">
                <a:solidFill>
                  <a:srgbClr val="404040"/>
                </a:solidFill>
                <a:latin typeface="Calibri"/>
                <a:cs typeface="Calibri"/>
              </a:rPr>
              <a:t>.</a:t>
            </a:r>
            <a:endParaRPr sz="1600">
              <a:latin typeface="Calibri"/>
              <a:cs typeface="Calibri"/>
            </a:endParaRPr>
          </a:p>
        </p:txBody>
      </p:sp>
      <p:sp>
        <p:nvSpPr>
          <p:cNvPr id="7" name="object 7"/>
          <p:cNvSpPr txBox="1"/>
          <p:nvPr/>
        </p:nvSpPr>
        <p:spPr>
          <a:xfrm>
            <a:off x="5601040" y="3239453"/>
            <a:ext cx="2716001" cy="2347807"/>
          </a:xfrm>
          <a:prstGeom prst="rect">
            <a:avLst/>
          </a:prstGeom>
        </p:spPr>
        <p:txBody>
          <a:bodyPr wrap="square" lIns="0" tIns="0" rIns="0" bIns="0" rtlCol="0">
            <a:noAutofit/>
          </a:bodyPr>
          <a:lstStyle/>
          <a:p>
            <a:pPr marL="391320" marR="20273">
              <a:lnSpc>
                <a:spcPts val="1967"/>
              </a:lnSpc>
              <a:spcBef>
                <a:spcPts val="97"/>
              </a:spcBef>
            </a:pPr>
            <a:r>
              <a:rPr sz="2700" b="1" spc="39" baseline="2022" dirty="0">
                <a:solidFill>
                  <a:srgbClr val="404040"/>
                </a:solidFill>
                <a:latin typeface="Calibri"/>
                <a:cs typeface="Calibri"/>
              </a:rPr>
              <a:t>P</a:t>
            </a:r>
            <a:r>
              <a:rPr sz="2700" b="1" spc="-5" baseline="2022" dirty="0">
                <a:solidFill>
                  <a:srgbClr val="404040"/>
                </a:solidFill>
                <a:latin typeface="Calibri"/>
                <a:cs typeface="Calibri"/>
              </a:rPr>
              <a:t>e</a:t>
            </a:r>
            <a:r>
              <a:rPr sz="2700" b="1" spc="33" baseline="2022" dirty="0">
                <a:solidFill>
                  <a:srgbClr val="404040"/>
                </a:solidFill>
                <a:latin typeface="Calibri"/>
                <a:cs typeface="Calibri"/>
              </a:rPr>
              <a:t>n</a:t>
            </a:r>
            <a:r>
              <a:rPr sz="2700" b="1" spc="45" baseline="2022" dirty="0">
                <a:solidFill>
                  <a:srgbClr val="404040"/>
                </a:solidFill>
                <a:latin typeface="Calibri"/>
                <a:cs typeface="Calibri"/>
              </a:rPr>
              <a:t>y</a:t>
            </a:r>
            <a:r>
              <a:rPr sz="2700" b="1" spc="-5" baseline="2022" dirty="0">
                <a:solidFill>
                  <a:srgbClr val="404040"/>
                </a:solidFill>
                <a:latin typeface="Calibri"/>
                <a:cs typeface="Calibri"/>
              </a:rPr>
              <a:t>e</a:t>
            </a:r>
            <a:r>
              <a:rPr sz="2700" b="1" spc="-39" baseline="2022" dirty="0">
                <a:solidFill>
                  <a:srgbClr val="404040"/>
                </a:solidFill>
                <a:latin typeface="Calibri"/>
                <a:cs typeface="Calibri"/>
              </a:rPr>
              <a:t>r</a:t>
            </a:r>
            <a:r>
              <a:rPr sz="2700" b="1" spc="5" baseline="2022" dirty="0">
                <a:solidFill>
                  <a:srgbClr val="404040"/>
                </a:solidFill>
                <a:latin typeface="Calibri"/>
                <a:cs typeface="Calibri"/>
              </a:rPr>
              <a:t>a</a:t>
            </a:r>
            <a:r>
              <a:rPr sz="2700" b="1" spc="39" baseline="2022" dirty="0">
                <a:solidFill>
                  <a:srgbClr val="404040"/>
                </a:solidFill>
                <a:latin typeface="Calibri"/>
                <a:cs typeface="Calibri"/>
              </a:rPr>
              <a:t>g</a:t>
            </a:r>
            <a:r>
              <a:rPr sz="2700" b="1" spc="5" baseline="2022" dirty="0">
                <a:solidFill>
                  <a:srgbClr val="404040"/>
                </a:solidFill>
                <a:latin typeface="Calibri"/>
                <a:cs typeface="Calibri"/>
              </a:rPr>
              <a:t>a</a:t>
            </a:r>
            <a:r>
              <a:rPr sz="2700" b="1" spc="-67" baseline="2022" dirty="0">
                <a:solidFill>
                  <a:srgbClr val="404040"/>
                </a:solidFill>
                <a:latin typeface="Calibri"/>
                <a:cs typeface="Calibri"/>
              </a:rPr>
              <a:t>m</a:t>
            </a:r>
            <a:r>
              <a:rPr sz="2700" b="1" spc="5" baseline="2022" dirty="0">
                <a:solidFill>
                  <a:srgbClr val="404040"/>
                </a:solidFill>
                <a:latin typeface="Calibri"/>
                <a:cs typeface="Calibri"/>
              </a:rPr>
              <a:t>a</a:t>
            </a:r>
            <a:r>
              <a:rPr sz="2700" b="1" baseline="2022" dirty="0">
                <a:solidFill>
                  <a:srgbClr val="404040"/>
                </a:solidFill>
                <a:latin typeface="Calibri"/>
                <a:cs typeface="Calibri"/>
              </a:rPr>
              <a:t>n</a:t>
            </a:r>
            <a:r>
              <a:rPr sz="2700" b="1" spc="-72" baseline="2022" dirty="0">
                <a:solidFill>
                  <a:srgbClr val="404040"/>
                </a:solidFill>
                <a:latin typeface="Calibri"/>
                <a:cs typeface="Calibri"/>
              </a:rPr>
              <a:t> </a:t>
            </a:r>
            <a:r>
              <a:rPr sz="2700" b="1" spc="33" baseline="2022" dirty="0">
                <a:solidFill>
                  <a:srgbClr val="404040"/>
                </a:solidFill>
                <a:latin typeface="Calibri"/>
                <a:cs typeface="Calibri"/>
              </a:rPr>
              <a:t>d</a:t>
            </a:r>
            <a:r>
              <a:rPr sz="2700" b="1" spc="5" baseline="2022" dirty="0">
                <a:solidFill>
                  <a:srgbClr val="404040"/>
                </a:solidFill>
                <a:latin typeface="Calibri"/>
                <a:cs typeface="Calibri"/>
              </a:rPr>
              <a:t>a</a:t>
            </a:r>
            <a:r>
              <a:rPr sz="2700" b="1" baseline="2022" dirty="0">
                <a:solidFill>
                  <a:srgbClr val="404040"/>
                </a:solidFill>
                <a:latin typeface="Calibri"/>
                <a:cs typeface="Calibri"/>
              </a:rPr>
              <a:t>n</a:t>
            </a:r>
            <a:endParaRPr>
              <a:latin typeface="Calibri"/>
              <a:cs typeface="Calibri"/>
            </a:endParaRPr>
          </a:p>
          <a:p>
            <a:pPr marL="391320" marR="20273">
              <a:lnSpc>
                <a:spcPts val="2107"/>
              </a:lnSpc>
              <a:spcBef>
                <a:spcPts val="7"/>
              </a:spcBef>
            </a:pPr>
            <a:r>
              <a:rPr sz="2700" b="1" spc="-25" baseline="2022" dirty="0">
                <a:solidFill>
                  <a:srgbClr val="404040"/>
                </a:solidFill>
                <a:latin typeface="Calibri"/>
                <a:cs typeface="Calibri"/>
              </a:rPr>
              <a:t>F</a:t>
            </a:r>
            <a:r>
              <a:rPr sz="2700" b="1" spc="-39" baseline="2022" dirty="0">
                <a:solidFill>
                  <a:srgbClr val="404040"/>
                </a:solidFill>
                <a:latin typeface="Calibri"/>
                <a:cs typeface="Calibri"/>
              </a:rPr>
              <a:t>l</a:t>
            </a:r>
            <a:r>
              <a:rPr sz="2700" b="1" spc="-5" baseline="2022" dirty="0">
                <a:solidFill>
                  <a:srgbClr val="404040"/>
                </a:solidFill>
                <a:latin typeface="Calibri"/>
                <a:cs typeface="Calibri"/>
              </a:rPr>
              <a:t>e</a:t>
            </a:r>
            <a:r>
              <a:rPr sz="2700" b="1" spc="33" baseline="2022" dirty="0">
                <a:solidFill>
                  <a:srgbClr val="404040"/>
                </a:solidFill>
                <a:latin typeface="Calibri"/>
                <a:cs typeface="Calibri"/>
              </a:rPr>
              <a:t>k</a:t>
            </a:r>
            <a:r>
              <a:rPr sz="2700" b="1" spc="-19" baseline="2022" dirty="0">
                <a:solidFill>
                  <a:srgbClr val="404040"/>
                </a:solidFill>
                <a:latin typeface="Calibri"/>
                <a:cs typeface="Calibri"/>
              </a:rPr>
              <a:t>s</a:t>
            </a:r>
            <a:r>
              <a:rPr sz="2700" b="1" spc="-39" baseline="2022" dirty="0">
                <a:solidFill>
                  <a:srgbClr val="404040"/>
                </a:solidFill>
                <a:latin typeface="Calibri"/>
                <a:cs typeface="Calibri"/>
              </a:rPr>
              <a:t>i</a:t>
            </a:r>
            <a:r>
              <a:rPr sz="2700" b="1" spc="33" baseline="2022" dirty="0">
                <a:solidFill>
                  <a:srgbClr val="404040"/>
                </a:solidFill>
                <a:latin typeface="Calibri"/>
                <a:cs typeface="Calibri"/>
              </a:rPr>
              <a:t>b</a:t>
            </a:r>
            <a:r>
              <a:rPr sz="2700" b="1" spc="-39" baseline="2022" dirty="0">
                <a:solidFill>
                  <a:srgbClr val="404040"/>
                </a:solidFill>
                <a:latin typeface="Calibri"/>
                <a:cs typeface="Calibri"/>
              </a:rPr>
              <a:t>ili</a:t>
            </a:r>
            <a:r>
              <a:rPr sz="2700" b="1" spc="-25" baseline="2022" dirty="0">
                <a:solidFill>
                  <a:srgbClr val="404040"/>
                </a:solidFill>
                <a:latin typeface="Calibri"/>
                <a:cs typeface="Calibri"/>
              </a:rPr>
              <a:t>t</a:t>
            </a:r>
            <a:r>
              <a:rPr sz="2700" b="1" spc="5" baseline="2022" dirty="0">
                <a:solidFill>
                  <a:srgbClr val="404040"/>
                </a:solidFill>
                <a:latin typeface="Calibri"/>
                <a:cs typeface="Calibri"/>
              </a:rPr>
              <a:t>a</a:t>
            </a:r>
            <a:r>
              <a:rPr sz="2700" b="1" baseline="2022" dirty="0">
                <a:solidFill>
                  <a:srgbClr val="404040"/>
                </a:solidFill>
                <a:latin typeface="Calibri"/>
                <a:cs typeface="Calibri"/>
              </a:rPr>
              <a:t>s</a:t>
            </a:r>
            <a:endParaRPr>
              <a:latin typeface="Calibri"/>
              <a:cs typeface="Calibri"/>
            </a:endParaRPr>
          </a:p>
          <a:p>
            <a:pPr marL="16933">
              <a:lnSpc>
                <a:spcPct val="99995"/>
              </a:lnSpc>
              <a:spcBef>
                <a:spcPts val="756"/>
              </a:spcBef>
            </a:pPr>
            <a:r>
              <a:rPr sz="1600" b="1" spc="45" dirty="0">
                <a:solidFill>
                  <a:srgbClr val="404040"/>
                </a:solidFill>
                <a:latin typeface="Calibri"/>
                <a:cs typeface="Calibri"/>
              </a:rPr>
              <a:t>P</a:t>
            </a:r>
            <a:r>
              <a:rPr sz="1600" b="1" spc="-5" dirty="0">
                <a:solidFill>
                  <a:srgbClr val="404040"/>
                </a:solidFill>
                <a:latin typeface="Calibri"/>
                <a:cs typeface="Calibri"/>
              </a:rPr>
              <a:t>e</a:t>
            </a:r>
            <a:r>
              <a:rPr sz="1600" b="1" spc="39" dirty="0">
                <a:solidFill>
                  <a:srgbClr val="404040"/>
                </a:solidFill>
                <a:latin typeface="Calibri"/>
                <a:cs typeface="Calibri"/>
              </a:rPr>
              <a:t>ny</a:t>
            </a:r>
            <a:r>
              <a:rPr sz="1600" b="1" spc="-5" dirty="0">
                <a:solidFill>
                  <a:srgbClr val="404040"/>
                </a:solidFill>
                <a:latin typeface="Calibri"/>
                <a:cs typeface="Calibri"/>
              </a:rPr>
              <a:t>e</a:t>
            </a:r>
            <a:r>
              <a:rPr sz="1600" b="1" spc="25" dirty="0">
                <a:solidFill>
                  <a:srgbClr val="404040"/>
                </a:solidFill>
                <a:latin typeface="Calibri"/>
                <a:cs typeface="Calibri"/>
              </a:rPr>
              <a:t>r</a:t>
            </a:r>
            <a:r>
              <a:rPr sz="1600" b="1" spc="5" dirty="0">
                <a:solidFill>
                  <a:srgbClr val="404040"/>
                </a:solidFill>
                <a:latin typeface="Calibri"/>
                <a:cs typeface="Calibri"/>
              </a:rPr>
              <a:t>a</a:t>
            </a:r>
            <a:r>
              <a:rPr sz="1600" b="1" spc="-59" dirty="0">
                <a:solidFill>
                  <a:srgbClr val="404040"/>
                </a:solidFill>
                <a:latin typeface="Calibri"/>
                <a:cs typeface="Calibri"/>
              </a:rPr>
              <a:t>g</a:t>
            </a:r>
            <a:r>
              <a:rPr sz="1600" b="1" spc="5" dirty="0">
                <a:solidFill>
                  <a:srgbClr val="404040"/>
                </a:solidFill>
                <a:latin typeface="Calibri"/>
                <a:cs typeface="Calibri"/>
              </a:rPr>
              <a:t>a</a:t>
            </a:r>
            <a:r>
              <a:rPr sz="1600" b="1" dirty="0">
                <a:solidFill>
                  <a:srgbClr val="404040"/>
                </a:solidFill>
                <a:latin typeface="Calibri"/>
                <a:cs typeface="Calibri"/>
              </a:rPr>
              <a:t>m</a:t>
            </a:r>
            <a:r>
              <a:rPr sz="1600" b="1" spc="5" dirty="0">
                <a:solidFill>
                  <a:srgbClr val="404040"/>
                </a:solidFill>
                <a:latin typeface="Calibri"/>
                <a:cs typeface="Calibri"/>
              </a:rPr>
              <a:t>a</a:t>
            </a:r>
            <a:r>
              <a:rPr sz="1600" b="1" dirty="0">
                <a:solidFill>
                  <a:srgbClr val="404040"/>
                </a:solidFill>
                <a:latin typeface="Calibri"/>
                <a:cs typeface="Calibri"/>
              </a:rPr>
              <a:t>n </a:t>
            </a:r>
            <a:r>
              <a:rPr sz="1600" spc="-79" dirty="0">
                <a:solidFill>
                  <a:srgbClr val="404040"/>
                </a:solidFill>
                <a:latin typeface="Calibri"/>
                <a:cs typeface="Calibri"/>
              </a:rPr>
              <a:t>m</a:t>
            </a:r>
            <a:r>
              <a:rPr sz="1600" spc="5" dirty="0">
                <a:solidFill>
                  <a:srgbClr val="404040"/>
                </a:solidFill>
                <a:latin typeface="Calibri"/>
                <a:cs typeface="Calibri"/>
              </a:rPr>
              <a:t>e</a:t>
            </a:r>
            <a:r>
              <a:rPr sz="1600" spc="-39" dirty="0">
                <a:solidFill>
                  <a:srgbClr val="404040"/>
                </a:solidFill>
                <a:latin typeface="Calibri"/>
                <a:cs typeface="Calibri"/>
              </a:rPr>
              <a:t>d</a:t>
            </a:r>
            <a:r>
              <a:rPr sz="1600" spc="33" dirty="0">
                <a:solidFill>
                  <a:srgbClr val="404040"/>
                </a:solidFill>
                <a:latin typeface="Calibri"/>
                <a:cs typeface="Calibri"/>
              </a:rPr>
              <a:t>i</a:t>
            </a:r>
            <a:r>
              <a:rPr sz="1600" dirty="0">
                <a:solidFill>
                  <a:srgbClr val="404040"/>
                </a:solidFill>
                <a:latin typeface="Calibri"/>
                <a:cs typeface="Calibri"/>
              </a:rPr>
              <a:t>a</a:t>
            </a:r>
            <a:r>
              <a:rPr sz="1600" spc="-25" dirty="0">
                <a:solidFill>
                  <a:srgbClr val="404040"/>
                </a:solidFill>
                <a:latin typeface="Calibri"/>
                <a:cs typeface="Calibri"/>
              </a:rPr>
              <a:t> </a:t>
            </a:r>
            <a:r>
              <a:rPr sz="1600" spc="-39" dirty="0">
                <a:solidFill>
                  <a:srgbClr val="404040"/>
                </a:solidFill>
                <a:latin typeface="Calibri"/>
                <a:cs typeface="Calibri"/>
              </a:rPr>
              <a:t>d</a:t>
            </a:r>
            <a:r>
              <a:rPr sz="1600" spc="33" dirty="0">
                <a:solidFill>
                  <a:srgbClr val="404040"/>
                </a:solidFill>
                <a:latin typeface="Calibri"/>
                <a:cs typeface="Calibri"/>
              </a:rPr>
              <a:t>a</a:t>
            </a:r>
            <a:r>
              <a:rPr sz="1600" dirty="0">
                <a:solidFill>
                  <a:srgbClr val="404040"/>
                </a:solidFill>
                <a:latin typeface="Calibri"/>
                <a:cs typeface="Calibri"/>
              </a:rPr>
              <a:t>n </a:t>
            </a:r>
            <a:r>
              <a:rPr sz="1600" spc="-39" dirty="0">
                <a:solidFill>
                  <a:srgbClr val="404040"/>
                </a:solidFill>
                <a:latin typeface="Calibri"/>
                <a:cs typeface="Calibri"/>
              </a:rPr>
              <a:t>p</a:t>
            </a:r>
            <a:r>
              <a:rPr sz="1600" spc="25" dirty="0">
                <a:solidFill>
                  <a:srgbClr val="404040"/>
                </a:solidFill>
                <a:latin typeface="Calibri"/>
                <a:cs typeface="Calibri"/>
              </a:rPr>
              <a:t>l</a:t>
            </a:r>
            <a:r>
              <a:rPr sz="1600" spc="33" dirty="0">
                <a:solidFill>
                  <a:srgbClr val="404040"/>
                </a:solidFill>
                <a:latin typeface="Calibri"/>
                <a:cs typeface="Calibri"/>
              </a:rPr>
              <a:t>a</a:t>
            </a:r>
            <a:r>
              <a:rPr sz="1600" spc="-39" dirty="0">
                <a:solidFill>
                  <a:srgbClr val="404040"/>
                </a:solidFill>
                <a:latin typeface="Calibri"/>
                <a:cs typeface="Calibri"/>
              </a:rPr>
              <a:t>t</a:t>
            </a:r>
            <a:r>
              <a:rPr sz="1600" spc="5" dirty="0">
                <a:solidFill>
                  <a:srgbClr val="404040"/>
                </a:solidFill>
                <a:latin typeface="Calibri"/>
                <a:cs typeface="Calibri"/>
              </a:rPr>
              <a:t>f</a:t>
            </a:r>
            <a:r>
              <a:rPr sz="1600" spc="-45" dirty="0">
                <a:solidFill>
                  <a:srgbClr val="404040"/>
                </a:solidFill>
                <a:latin typeface="Calibri"/>
                <a:cs typeface="Calibri"/>
              </a:rPr>
              <a:t>o</a:t>
            </a:r>
            <a:r>
              <a:rPr sz="1600" spc="-59" dirty="0">
                <a:solidFill>
                  <a:srgbClr val="404040"/>
                </a:solidFill>
                <a:latin typeface="Calibri"/>
                <a:cs typeface="Calibri"/>
              </a:rPr>
              <a:t>r</a:t>
            </a:r>
            <a:r>
              <a:rPr sz="1600" dirty="0">
                <a:solidFill>
                  <a:srgbClr val="404040"/>
                </a:solidFill>
                <a:latin typeface="Calibri"/>
                <a:cs typeface="Calibri"/>
              </a:rPr>
              <a:t>m</a:t>
            </a:r>
            <a:r>
              <a:rPr sz="1600" spc="59" dirty="0">
                <a:solidFill>
                  <a:srgbClr val="404040"/>
                </a:solidFill>
                <a:latin typeface="Calibri"/>
                <a:cs typeface="Calibri"/>
              </a:rPr>
              <a:t> </a:t>
            </a:r>
            <a:r>
              <a:rPr sz="1600" spc="-45" dirty="0">
                <a:solidFill>
                  <a:srgbClr val="404040"/>
                </a:solidFill>
                <a:latin typeface="Calibri"/>
                <a:cs typeface="Calibri"/>
              </a:rPr>
              <a:t>o</a:t>
            </a:r>
            <a:r>
              <a:rPr sz="1600" spc="-39" dirty="0">
                <a:solidFill>
                  <a:srgbClr val="404040"/>
                </a:solidFill>
                <a:latin typeface="Calibri"/>
                <a:cs typeface="Calibri"/>
              </a:rPr>
              <a:t>n</a:t>
            </a:r>
            <a:r>
              <a:rPr sz="1600" spc="25" dirty="0">
                <a:solidFill>
                  <a:srgbClr val="404040"/>
                </a:solidFill>
                <a:latin typeface="Calibri"/>
                <a:cs typeface="Calibri"/>
              </a:rPr>
              <a:t>li</a:t>
            </a:r>
            <a:r>
              <a:rPr sz="1600" spc="-39" dirty="0">
                <a:solidFill>
                  <a:srgbClr val="404040"/>
                </a:solidFill>
                <a:latin typeface="Calibri"/>
                <a:cs typeface="Calibri"/>
              </a:rPr>
              <a:t>n</a:t>
            </a:r>
            <a:r>
              <a:rPr sz="1600" dirty="0">
                <a:solidFill>
                  <a:srgbClr val="404040"/>
                </a:solidFill>
                <a:latin typeface="Calibri"/>
                <a:cs typeface="Calibri"/>
              </a:rPr>
              <a:t>e</a:t>
            </a:r>
            <a:r>
              <a:rPr sz="1600" spc="39" dirty="0">
                <a:solidFill>
                  <a:srgbClr val="404040"/>
                </a:solidFill>
                <a:latin typeface="Calibri"/>
                <a:cs typeface="Calibri"/>
              </a:rPr>
              <a:t> </a:t>
            </a:r>
            <a:r>
              <a:rPr sz="1600" spc="-39" dirty="0">
                <a:solidFill>
                  <a:srgbClr val="404040"/>
                </a:solidFill>
                <a:latin typeface="Calibri"/>
                <a:cs typeface="Calibri"/>
              </a:rPr>
              <a:t>d</a:t>
            </a:r>
            <a:r>
              <a:rPr sz="1600" dirty="0">
                <a:solidFill>
                  <a:srgbClr val="404040"/>
                </a:solidFill>
                <a:latin typeface="Calibri"/>
                <a:cs typeface="Calibri"/>
              </a:rPr>
              <a:t>i</a:t>
            </a:r>
            <a:r>
              <a:rPr sz="1600" spc="92" dirty="0">
                <a:solidFill>
                  <a:srgbClr val="404040"/>
                </a:solidFill>
                <a:latin typeface="Calibri"/>
                <a:cs typeface="Calibri"/>
              </a:rPr>
              <a:t> </a:t>
            </a:r>
            <a:r>
              <a:rPr sz="1600" spc="-39" dirty="0">
                <a:solidFill>
                  <a:srgbClr val="404040"/>
                </a:solidFill>
                <a:latin typeface="Calibri"/>
                <a:cs typeface="Calibri"/>
              </a:rPr>
              <a:t>t</a:t>
            </a:r>
            <a:r>
              <a:rPr sz="1600" spc="25" dirty="0">
                <a:solidFill>
                  <a:srgbClr val="404040"/>
                </a:solidFill>
                <a:latin typeface="Calibri"/>
                <a:cs typeface="Calibri"/>
              </a:rPr>
              <a:t>i</a:t>
            </a:r>
            <a:r>
              <a:rPr sz="1600" spc="-39" dirty="0">
                <a:solidFill>
                  <a:srgbClr val="404040"/>
                </a:solidFill>
                <a:latin typeface="Calibri"/>
                <a:cs typeface="Calibri"/>
              </a:rPr>
              <a:t>n</a:t>
            </a:r>
            <a:r>
              <a:rPr sz="1600" spc="45" dirty="0">
                <a:solidFill>
                  <a:srgbClr val="404040"/>
                </a:solidFill>
                <a:latin typeface="Calibri"/>
                <a:cs typeface="Calibri"/>
              </a:rPr>
              <a:t>g</a:t>
            </a:r>
            <a:r>
              <a:rPr sz="1600" spc="-25" dirty="0">
                <a:solidFill>
                  <a:srgbClr val="404040"/>
                </a:solidFill>
                <a:latin typeface="Calibri"/>
                <a:cs typeface="Calibri"/>
              </a:rPr>
              <a:t>k</a:t>
            </a:r>
            <a:r>
              <a:rPr sz="1600" spc="33" dirty="0">
                <a:solidFill>
                  <a:srgbClr val="404040"/>
                </a:solidFill>
                <a:latin typeface="Calibri"/>
                <a:cs typeface="Calibri"/>
              </a:rPr>
              <a:t>a</a:t>
            </a:r>
            <a:r>
              <a:rPr sz="1600" dirty="0">
                <a:solidFill>
                  <a:srgbClr val="404040"/>
                </a:solidFill>
                <a:latin typeface="Calibri"/>
                <a:cs typeface="Calibri"/>
              </a:rPr>
              <a:t>t </a:t>
            </a:r>
            <a:r>
              <a:rPr sz="1600" spc="-25" dirty="0">
                <a:solidFill>
                  <a:srgbClr val="404040"/>
                </a:solidFill>
                <a:latin typeface="Calibri"/>
                <a:cs typeface="Calibri"/>
              </a:rPr>
              <a:t>U</a:t>
            </a:r>
            <a:r>
              <a:rPr sz="1600" spc="-39" dirty="0">
                <a:solidFill>
                  <a:srgbClr val="404040"/>
                </a:solidFill>
                <a:latin typeface="Calibri"/>
                <a:cs typeface="Calibri"/>
              </a:rPr>
              <a:t>n</a:t>
            </a:r>
            <a:r>
              <a:rPr sz="1600" spc="25" dirty="0">
                <a:solidFill>
                  <a:srgbClr val="404040"/>
                </a:solidFill>
                <a:latin typeface="Calibri"/>
                <a:cs typeface="Calibri"/>
              </a:rPr>
              <a:t>i</a:t>
            </a:r>
            <a:r>
              <a:rPr sz="1600" spc="-25" dirty="0">
                <a:solidFill>
                  <a:srgbClr val="404040"/>
                </a:solidFill>
                <a:latin typeface="Calibri"/>
                <a:cs typeface="Calibri"/>
              </a:rPr>
              <a:t>v</a:t>
            </a:r>
            <a:r>
              <a:rPr sz="1600" dirty="0">
                <a:solidFill>
                  <a:srgbClr val="404040"/>
                </a:solidFill>
                <a:latin typeface="Calibri"/>
                <a:cs typeface="Calibri"/>
              </a:rPr>
              <a:t>e</a:t>
            </a:r>
            <a:r>
              <a:rPr sz="1600" spc="-52" dirty="0">
                <a:solidFill>
                  <a:srgbClr val="404040"/>
                </a:solidFill>
                <a:latin typeface="Calibri"/>
                <a:cs typeface="Calibri"/>
              </a:rPr>
              <a:t>r</a:t>
            </a:r>
            <a:r>
              <a:rPr sz="1600" spc="72" dirty="0">
                <a:solidFill>
                  <a:srgbClr val="404040"/>
                </a:solidFill>
                <a:latin typeface="Calibri"/>
                <a:cs typeface="Calibri"/>
              </a:rPr>
              <a:t>s</a:t>
            </a:r>
            <a:r>
              <a:rPr sz="1600" spc="25" dirty="0">
                <a:solidFill>
                  <a:srgbClr val="404040"/>
                </a:solidFill>
                <a:latin typeface="Calibri"/>
                <a:cs typeface="Calibri"/>
              </a:rPr>
              <a:t>i</a:t>
            </a:r>
            <a:r>
              <a:rPr sz="1600" spc="-39" dirty="0">
                <a:solidFill>
                  <a:srgbClr val="404040"/>
                </a:solidFill>
                <a:latin typeface="Calibri"/>
                <a:cs typeface="Calibri"/>
              </a:rPr>
              <a:t>t</a:t>
            </a:r>
            <a:r>
              <a:rPr sz="1600" spc="33" dirty="0">
                <a:solidFill>
                  <a:srgbClr val="404040"/>
                </a:solidFill>
                <a:latin typeface="Calibri"/>
                <a:cs typeface="Calibri"/>
              </a:rPr>
              <a:t>a</a:t>
            </a:r>
            <a:r>
              <a:rPr sz="1600" dirty="0">
                <a:solidFill>
                  <a:srgbClr val="404040"/>
                </a:solidFill>
                <a:latin typeface="Calibri"/>
                <a:cs typeface="Calibri"/>
              </a:rPr>
              <a:t>s</a:t>
            </a:r>
            <a:r>
              <a:rPr sz="1600" spc="25" dirty="0">
                <a:solidFill>
                  <a:srgbClr val="404040"/>
                </a:solidFill>
                <a:latin typeface="Calibri"/>
                <a:cs typeface="Calibri"/>
              </a:rPr>
              <a:t> </a:t>
            </a:r>
            <a:r>
              <a:rPr sz="1600" spc="33" dirty="0">
                <a:solidFill>
                  <a:srgbClr val="404040"/>
                </a:solidFill>
                <a:latin typeface="Calibri"/>
                <a:cs typeface="Calibri"/>
              </a:rPr>
              <a:t>a</a:t>
            </a:r>
            <a:r>
              <a:rPr sz="1600" spc="-39" dirty="0">
                <a:solidFill>
                  <a:srgbClr val="404040"/>
                </a:solidFill>
                <a:latin typeface="Calibri"/>
                <a:cs typeface="Calibri"/>
              </a:rPr>
              <a:t>t</a:t>
            </a:r>
            <a:r>
              <a:rPr sz="1600" spc="33" dirty="0">
                <a:solidFill>
                  <a:srgbClr val="404040"/>
                </a:solidFill>
                <a:latin typeface="Calibri"/>
                <a:cs typeface="Calibri"/>
              </a:rPr>
              <a:t>a</a:t>
            </a:r>
            <a:r>
              <a:rPr sz="1600" dirty="0">
                <a:solidFill>
                  <a:srgbClr val="404040"/>
                </a:solidFill>
                <a:latin typeface="Calibri"/>
                <a:cs typeface="Calibri"/>
              </a:rPr>
              <a:t>u</a:t>
            </a:r>
            <a:r>
              <a:rPr sz="1600" spc="-99" dirty="0">
                <a:solidFill>
                  <a:srgbClr val="404040"/>
                </a:solidFill>
                <a:latin typeface="Calibri"/>
                <a:cs typeface="Calibri"/>
              </a:rPr>
              <a:t> </a:t>
            </a:r>
            <a:r>
              <a:rPr sz="1600" spc="-33" dirty="0">
                <a:solidFill>
                  <a:srgbClr val="404040"/>
                </a:solidFill>
                <a:latin typeface="Calibri"/>
                <a:cs typeface="Calibri"/>
              </a:rPr>
              <a:t>F</a:t>
            </a:r>
            <a:r>
              <a:rPr sz="1600" spc="33" dirty="0">
                <a:solidFill>
                  <a:srgbClr val="404040"/>
                </a:solidFill>
                <a:latin typeface="Calibri"/>
                <a:cs typeface="Calibri"/>
              </a:rPr>
              <a:t>a</a:t>
            </a:r>
            <a:r>
              <a:rPr sz="1600" spc="-25" dirty="0">
                <a:solidFill>
                  <a:srgbClr val="404040"/>
                </a:solidFill>
                <a:latin typeface="Calibri"/>
                <a:cs typeface="Calibri"/>
              </a:rPr>
              <a:t>k</a:t>
            </a:r>
            <a:r>
              <a:rPr sz="1600" spc="-39" dirty="0">
                <a:solidFill>
                  <a:srgbClr val="404040"/>
                </a:solidFill>
                <a:latin typeface="Calibri"/>
                <a:cs typeface="Calibri"/>
              </a:rPr>
              <a:t>u</a:t>
            </a:r>
            <a:r>
              <a:rPr sz="1600" spc="25" dirty="0">
                <a:solidFill>
                  <a:srgbClr val="404040"/>
                </a:solidFill>
                <a:latin typeface="Calibri"/>
                <a:cs typeface="Calibri"/>
              </a:rPr>
              <a:t>l</a:t>
            </a:r>
            <a:r>
              <a:rPr sz="1600" spc="-39" dirty="0">
                <a:solidFill>
                  <a:srgbClr val="404040"/>
                </a:solidFill>
                <a:latin typeface="Calibri"/>
                <a:cs typeface="Calibri"/>
              </a:rPr>
              <a:t>t</a:t>
            </a:r>
            <a:r>
              <a:rPr sz="1600" spc="33" dirty="0">
                <a:solidFill>
                  <a:srgbClr val="404040"/>
                </a:solidFill>
                <a:latin typeface="Calibri"/>
                <a:cs typeface="Calibri"/>
              </a:rPr>
              <a:t>a</a:t>
            </a:r>
            <a:r>
              <a:rPr sz="1600" dirty="0">
                <a:solidFill>
                  <a:srgbClr val="404040"/>
                </a:solidFill>
                <a:latin typeface="Calibri"/>
                <a:cs typeface="Calibri"/>
              </a:rPr>
              <a:t>s </a:t>
            </a:r>
            <a:r>
              <a:rPr sz="1600" spc="-39" dirty="0">
                <a:solidFill>
                  <a:srgbClr val="404040"/>
                </a:solidFill>
                <a:latin typeface="Calibri"/>
                <a:cs typeface="Calibri"/>
              </a:rPr>
              <a:t>d</a:t>
            </a:r>
            <a:r>
              <a:rPr sz="1600" spc="25" dirty="0">
                <a:solidFill>
                  <a:srgbClr val="404040"/>
                </a:solidFill>
                <a:latin typeface="Calibri"/>
                <a:cs typeface="Calibri"/>
              </a:rPr>
              <a:t>i</a:t>
            </a:r>
            <a:r>
              <a:rPr sz="1600" spc="72" dirty="0">
                <a:solidFill>
                  <a:srgbClr val="404040"/>
                </a:solidFill>
                <a:latin typeface="Calibri"/>
                <a:cs typeface="Calibri"/>
              </a:rPr>
              <a:t>s</a:t>
            </a:r>
            <a:r>
              <a:rPr sz="1600" spc="33" dirty="0">
                <a:solidFill>
                  <a:srgbClr val="404040"/>
                </a:solidFill>
                <a:latin typeface="Calibri"/>
                <a:cs typeface="Calibri"/>
              </a:rPr>
              <a:t>a</a:t>
            </a:r>
            <a:r>
              <a:rPr sz="1600" spc="-59" dirty="0">
                <a:solidFill>
                  <a:srgbClr val="404040"/>
                </a:solidFill>
                <a:latin typeface="Calibri"/>
                <a:cs typeface="Calibri"/>
              </a:rPr>
              <a:t>r</a:t>
            </a:r>
            <a:r>
              <a:rPr sz="1600" spc="33" dirty="0">
                <a:solidFill>
                  <a:srgbClr val="404040"/>
                </a:solidFill>
                <a:latin typeface="Calibri"/>
                <a:cs typeface="Calibri"/>
              </a:rPr>
              <a:t>a</a:t>
            </a:r>
            <a:r>
              <a:rPr sz="1600" spc="-39" dirty="0">
                <a:solidFill>
                  <a:srgbClr val="404040"/>
                </a:solidFill>
                <a:latin typeface="Calibri"/>
                <a:cs typeface="Calibri"/>
              </a:rPr>
              <a:t>n</a:t>
            </a:r>
            <a:r>
              <a:rPr sz="1600" spc="-25" dirty="0">
                <a:solidFill>
                  <a:srgbClr val="404040"/>
                </a:solidFill>
                <a:latin typeface="Calibri"/>
                <a:cs typeface="Calibri"/>
              </a:rPr>
              <a:t>k</a:t>
            </a:r>
            <a:r>
              <a:rPr sz="1600" spc="33" dirty="0">
                <a:solidFill>
                  <a:srgbClr val="404040"/>
                </a:solidFill>
                <a:latin typeface="Calibri"/>
                <a:cs typeface="Calibri"/>
              </a:rPr>
              <a:t>a</a:t>
            </a:r>
            <a:r>
              <a:rPr sz="1600" dirty="0">
                <a:solidFill>
                  <a:srgbClr val="404040"/>
                </a:solidFill>
                <a:latin typeface="Calibri"/>
                <a:cs typeface="Calibri"/>
              </a:rPr>
              <a:t>n</a:t>
            </a:r>
            <a:r>
              <a:rPr sz="1600" spc="-85" dirty="0">
                <a:solidFill>
                  <a:srgbClr val="404040"/>
                </a:solidFill>
                <a:latin typeface="Calibri"/>
                <a:cs typeface="Calibri"/>
              </a:rPr>
              <a:t> </a:t>
            </a:r>
            <a:r>
              <a:rPr sz="1600" spc="-39" dirty="0">
                <a:solidFill>
                  <a:srgbClr val="404040"/>
                </a:solidFill>
                <a:latin typeface="Calibri"/>
                <a:cs typeface="Calibri"/>
              </a:rPr>
              <a:t>t</a:t>
            </a:r>
            <a:r>
              <a:rPr sz="1600" spc="33" dirty="0">
                <a:solidFill>
                  <a:srgbClr val="404040"/>
                </a:solidFill>
                <a:latin typeface="Calibri"/>
                <a:cs typeface="Calibri"/>
              </a:rPr>
              <a:t>a</a:t>
            </a:r>
            <a:r>
              <a:rPr sz="1600" spc="-39" dirty="0">
                <a:solidFill>
                  <a:srgbClr val="404040"/>
                </a:solidFill>
                <a:latin typeface="Calibri"/>
                <a:cs typeface="Calibri"/>
              </a:rPr>
              <a:t>np</a:t>
            </a:r>
            <a:r>
              <a:rPr sz="1600" dirty="0">
                <a:solidFill>
                  <a:srgbClr val="404040"/>
                </a:solidFill>
                <a:latin typeface="Calibri"/>
                <a:cs typeface="Calibri"/>
              </a:rPr>
              <a:t>a</a:t>
            </a:r>
            <a:r>
              <a:rPr sz="1600" spc="72" dirty="0">
                <a:solidFill>
                  <a:srgbClr val="404040"/>
                </a:solidFill>
                <a:latin typeface="Calibri"/>
                <a:cs typeface="Calibri"/>
              </a:rPr>
              <a:t> </a:t>
            </a:r>
            <a:r>
              <a:rPr sz="1600" spc="-79" dirty="0">
                <a:solidFill>
                  <a:srgbClr val="404040"/>
                </a:solidFill>
                <a:latin typeface="Calibri"/>
                <a:cs typeface="Calibri"/>
              </a:rPr>
              <a:t>m</a:t>
            </a:r>
            <a:r>
              <a:rPr sz="1600" dirty="0">
                <a:solidFill>
                  <a:srgbClr val="404040"/>
                </a:solidFill>
                <a:latin typeface="Calibri"/>
                <a:cs typeface="Calibri"/>
              </a:rPr>
              <a:t>e</a:t>
            </a:r>
            <a:r>
              <a:rPr sz="1600" spc="-39" dirty="0">
                <a:solidFill>
                  <a:srgbClr val="404040"/>
                </a:solidFill>
                <a:latin typeface="Calibri"/>
                <a:cs typeface="Calibri"/>
              </a:rPr>
              <a:t>nutu</a:t>
            </a:r>
            <a:r>
              <a:rPr sz="1600" dirty="0">
                <a:solidFill>
                  <a:srgbClr val="404040"/>
                </a:solidFill>
                <a:latin typeface="Calibri"/>
                <a:cs typeface="Calibri"/>
              </a:rPr>
              <a:t>p </a:t>
            </a:r>
            <a:r>
              <a:rPr sz="1600" b="1" spc="-5" dirty="0">
                <a:solidFill>
                  <a:srgbClr val="404040"/>
                </a:solidFill>
                <a:latin typeface="Calibri"/>
                <a:cs typeface="Calibri"/>
              </a:rPr>
              <a:t>f</a:t>
            </a:r>
            <a:r>
              <a:rPr sz="1600" b="1" spc="5" dirty="0">
                <a:solidFill>
                  <a:srgbClr val="404040"/>
                </a:solidFill>
                <a:latin typeface="Calibri"/>
                <a:cs typeface="Calibri"/>
              </a:rPr>
              <a:t>l</a:t>
            </a:r>
            <a:r>
              <a:rPr sz="1600" b="1" spc="-5" dirty="0">
                <a:solidFill>
                  <a:srgbClr val="404040"/>
                </a:solidFill>
                <a:latin typeface="Calibri"/>
                <a:cs typeface="Calibri"/>
              </a:rPr>
              <a:t>e</a:t>
            </a:r>
            <a:r>
              <a:rPr sz="1600" b="1" spc="25" dirty="0">
                <a:solidFill>
                  <a:srgbClr val="404040"/>
                </a:solidFill>
                <a:latin typeface="Calibri"/>
                <a:cs typeface="Calibri"/>
              </a:rPr>
              <a:t>k</a:t>
            </a:r>
            <a:r>
              <a:rPr sz="1600" b="1" spc="-39" dirty="0">
                <a:solidFill>
                  <a:srgbClr val="404040"/>
                </a:solidFill>
                <a:latin typeface="Calibri"/>
                <a:cs typeface="Calibri"/>
              </a:rPr>
              <a:t>s</a:t>
            </a:r>
            <a:r>
              <a:rPr sz="1600" b="1" spc="5" dirty="0">
                <a:solidFill>
                  <a:srgbClr val="404040"/>
                </a:solidFill>
                <a:latin typeface="Calibri"/>
                <a:cs typeface="Calibri"/>
              </a:rPr>
              <a:t>i</a:t>
            </a:r>
            <a:r>
              <a:rPr sz="1600" b="1" spc="39" dirty="0">
                <a:solidFill>
                  <a:srgbClr val="404040"/>
                </a:solidFill>
                <a:latin typeface="Calibri"/>
                <a:cs typeface="Calibri"/>
              </a:rPr>
              <a:t>b</a:t>
            </a:r>
            <a:r>
              <a:rPr sz="1600" b="1" spc="5" dirty="0">
                <a:solidFill>
                  <a:srgbClr val="404040"/>
                </a:solidFill>
                <a:latin typeface="Calibri"/>
                <a:cs typeface="Calibri"/>
              </a:rPr>
              <a:t>ili</a:t>
            </a:r>
            <a:r>
              <a:rPr sz="1600" b="1" spc="39" dirty="0">
                <a:solidFill>
                  <a:srgbClr val="404040"/>
                </a:solidFill>
                <a:latin typeface="Calibri"/>
                <a:cs typeface="Calibri"/>
              </a:rPr>
              <a:t>t</a:t>
            </a:r>
            <a:r>
              <a:rPr sz="1600" b="1" spc="5" dirty="0">
                <a:solidFill>
                  <a:srgbClr val="404040"/>
                </a:solidFill>
                <a:latin typeface="Calibri"/>
                <a:cs typeface="Calibri"/>
              </a:rPr>
              <a:t>a</a:t>
            </a:r>
            <a:r>
              <a:rPr sz="1600" b="1" dirty="0">
                <a:solidFill>
                  <a:srgbClr val="404040"/>
                </a:solidFill>
                <a:latin typeface="Calibri"/>
                <a:cs typeface="Calibri"/>
              </a:rPr>
              <a:t>s</a:t>
            </a:r>
            <a:r>
              <a:rPr sz="1600" b="1" spc="-72" dirty="0">
                <a:solidFill>
                  <a:srgbClr val="404040"/>
                </a:solidFill>
                <a:latin typeface="Calibri"/>
                <a:cs typeface="Calibri"/>
              </a:rPr>
              <a:t> </a:t>
            </a:r>
            <a:r>
              <a:rPr sz="1600" spc="72" dirty="0">
                <a:solidFill>
                  <a:srgbClr val="404040"/>
                </a:solidFill>
                <a:latin typeface="Calibri"/>
                <a:cs typeface="Calibri"/>
              </a:rPr>
              <a:t>s</a:t>
            </a:r>
            <a:r>
              <a:rPr sz="1600" dirty="0">
                <a:solidFill>
                  <a:srgbClr val="404040"/>
                </a:solidFill>
                <a:latin typeface="Calibri"/>
                <a:cs typeface="Calibri"/>
              </a:rPr>
              <a:t>e</a:t>
            </a:r>
            <a:r>
              <a:rPr sz="1600" spc="72" dirty="0">
                <a:solidFill>
                  <a:srgbClr val="404040"/>
                </a:solidFill>
                <a:latin typeface="Calibri"/>
                <a:cs typeface="Calibri"/>
              </a:rPr>
              <a:t>s</a:t>
            </a:r>
            <a:r>
              <a:rPr sz="1600" spc="-39" dirty="0">
                <a:solidFill>
                  <a:srgbClr val="404040"/>
                </a:solidFill>
                <a:latin typeface="Calibri"/>
                <a:cs typeface="Calibri"/>
              </a:rPr>
              <a:t>u</a:t>
            </a:r>
            <a:r>
              <a:rPr sz="1600" spc="33" dirty="0">
                <a:solidFill>
                  <a:srgbClr val="404040"/>
                </a:solidFill>
                <a:latin typeface="Calibri"/>
                <a:cs typeface="Calibri"/>
              </a:rPr>
              <a:t>a</a:t>
            </a:r>
            <a:r>
              <a:rPr sz="1600" dirty="0">
                <a:solidFill>
                  <a:srgbClr val="404040"/>
                </a:solidFill>
                <a:latin typeface="Calibri"/>
                <a:cs typeface="Calibri"/>
              </a:rPr>
              <a:t>i</a:t>
            </a:r>
            <a:r>
              <a:rPr sz="1600" spc="-19" dirty="0">
                <a:solidFill>
                  <a:srgbClr val="404040"/>
                </a:solidFill>
                <a:latin typeface="Calibri"/>
                <a:cs typeface="Calibri"/>
              </a:rPr>
              <a:t> </a:t>
            </a:r>
            <a:r>
              <a:rPr sz="1600" spc="-125" dirty="0">
                <a:solidFill>
                  <a:srgbClr val="404040"/>
                </a:solidFill>
                <a:latin typeface="Calibri"/>
                <a:cs typeface="Calibri"/>
              </a:rPr>
              <a:t>k</a:t>
            </a:r>
            <a:r>
              <a:rPr sz="1600" dirty="0">
                <a:solidFill>
                  <a:srgbClr val="404040"/>
                </a:solidFill>
                <a:latin typeface="Calibri"/>
                <a:cs typeface="Calibri"/>
              </a:rPr>
              <a:t>e</a:t>
            </a:r>
            <a:r>
              <a:rPr sz="1600" spc="-39" dirty="0">
                <a:solidFill>
                  <a:srgbClr val="404040"/>
                </a:solidFill>
                <a:latin typeface="Calibri"/>
                <a:cs typeface="Calibri"/>
              </a:rPr>
              <a:t>butuh</a:t>
            </a:r>
            <a:r>
              <a:rPr sz="1600" spc="33" dirty="0">
                <a:solidFill>
                  <a:srgbClr val="404040"/>
                </a:solidFill>
                <a:latin typeface="Calibri"/>
                <a:cs typeface="Calibri"/>
              </a:rPr>
              <a:t>a</a:t>
            </a:r>
            <a:r>
              <a:rPr sz="1600" dirty="0">
                <a:solidFill>
                  <a:srgbClr val="404040"/>
                </a:solidFill>
                <a:latin typeface="Calibri"/>
                <a:cs typeface="Calibri"/>
              </a:rPr>
              <a:t>n </a:t>
            </a:r>
            <a:r>
              <a:rPr sz="1600" spc="-79" dirty="0">
                <a:solidFill>
                  <a:srgbClr val="404040"/>
                </a:solidFill>
                <a:latin typeface="Calibri"/>
                <a:cs typeface="Calibri"/>
              </a:rPr>
              <a:t>m</a:t>
            </a:r>
            <a:r>
              <a:rPr sz="1600" spc="33" dirty="0">
                <a:solidFill>
                  <a:srgbClr val="404040"/>
                </a:solidFill>
                <a:latin typeface="Calibri"/>
                <a:cs typeface="Calibri"/>
              </a:rPr>
              <a:t>a</a:t>
            </a:r>
            <a:r>
              <a:rPr sz="1600" spc="72" dirty="0">
                <a:solidFill>
                  <a:srgbClr val="404040"/>
                </a:solidFill>
                <a:latin typeface="Calibri"/>
                <a:cs typeface="Calibri"/>
              </a:rPr>
              <a:t>s</a:t>
            </a:r>
            <a:r>
              <a:rPr sz="1600" spc="25" dirty="0">
                <a:solidFill>
                  <a:srgbClr val="404040"/>
                </a:solidFill>
                <a:latin typeface="Calibri"/>
                <a:cs typeface="Calibri"/>
              </a:rPr>
              <a:t>i</a:t>
            </a:r>
            <a:r>
              <a:rPr sz="1600" spc="-39" dirty="0">
                <a:solidFill>
                  <a:srgbClr val="404040"/>
                </a:solidFill>
                <a:latin typeface="Calibri"/>
                <a:cs typeface="Calibri"/>
              </a:rPr>
              <a:t>n</a:t>
            </a:r>
            <a:r>
              <a:rPr sz="1600" spc="52" dirty="0">
                <a:solidFill>
                  <a:srgbClr val="404040"/>
                </a:solidFill>
                <a:latin typeface="Calibri"/>
                <a:cs typeface="Calibri"/>
              </a:rPr>
              <a:t>g</a:t>
            </a:r>
            <a:r>
              <a:rPr sz="1600" spc="12" dirty="0">
                <a:solidFill>
                  <a:srgbClr val="404040"/>
                </a:solidFill>
                <a:latin typeface="Calibri"/>
                <a:cs typeface="Calibri"/>
              </a:rPr>
              <a:t>-</a:t>
            </a:r>
            <a:r>
              <a:rPr sz="1600" spc="-79" dirty="0">
                <a:solidFill>
                  <a:srgbClr val="404040"/>
                </a:solidFill>
                <a:latin typeface="Calibri"/>
                <a:cs typeface="Calibri"/>
              </a:rPr>
              <a:t>m</a:t>
            </a:r>
            <a:r>
              <a:rPr sz="1600" spc="33" dirty="0">
                <a:solidFill>
                  <a:srgbClr val="404040"/>
                </a:solidFill>
                <a:latin typeface="Calibri"/>
                <a:cs typeface="Calibri"/>
              </a:rPr>
              <a:t>a</a:t>
            </a:r>
            <a:r>
              <a:rPr sz="1600" spc="72" dirty="0">
                <a:solidFill>
                  <a:srgbClr val="404040"/>
                </a:solidFill>
                <a:latin typeface="Calibri"/>
                <a:cs typeface="Calibri"/>
              </a:rPr>
              <a:t>s</a:t>
            </a:r>
            <a:r>
              <a:rPr sz="1600" spc="25" dirty="0">
                <a:solidFill>
                  <a:srgbClr val="404040"/>
                </a:solidFill>
                <a:latin typeface="Calibri"/>
                <a:cs typeface="Calibri"/>
              </a:rPr>
              <a:t>i</a:t>
            </a:r>
            <a:r>
              <a:rPr sz="1600" spc="-39" dirty="0">
                <a:solidFill>
                  <a:srgbClr val="404040"/>
                </a:solidFill>
                <a:latin typeface="Calibri"/>
                <a:cs typeface="Calibri"/>
              </a:rPr>
              <a:t>n</a:t>
            </a:r>
            <a:r>
              <a:rPr sz="1600" dirty="0">
                <a:solidFill>
                  <a:srgbClr val="404040"/>
                </a:solidFill>
                <a:latin typeface="Calibri"/>
                <a:cs typeface="Calibri"/>
              </a:rPr>
              <a:t>g</a:t>
            </a:r>
            <a:r>
              <a:rPr sz="1600" spc="-5" dirty="0">
                <a:solidFill>
                  <a:srgbClr val="404040"/>
                </a:solidFill>
                <a:latin typeface="Calibri"/>
                <a:cs typeface="Calibri"/>
              </a:rPr>
              <a:t> </a:t>
            </a:r>
            <a:r>
              <a:rPr sz="1600" spc="-79" dirty="0">
                <a:solidFill>
                  <a:srgbClr val="404040"/>
                </a:solidFill>
                <a:latin typeface="Calibri"/>
                <a:cs typeface="Calibri"/>
              </a:rPr>
              <a:t>m</a:t>
            </a:r>
            <a:r>
              <a:rPr sz="1600" spc="33" dirty="0">
                <a:solidFill>
                  <a:srgbClr val="404040"/>
                </a:solidFill>
                <a:latin typeface="Calibri"/>
                <a:cs typeface="Calibri"/>
              </a:rPr>
              <a:t>a</a:t>
            </a:r>
            <a:r>
              <a:rPr sz="1600" spc="-33" dirty="0">
                <a:solidFill>
                  <a:srgbClr val="404040"/>
                </a:solidFill>
                <a:latin typeface="Calibri"/>
                <a:cs typeface="Calibri"/>
              </a:rPr>
              <a:t>t</a:t>
            </a:r>
            <a:r>
              <a:rPr sz="1600" dirty="0">
                <a:solidFill>
                  <a:srgbClr val="404040"/>
                </a:solidFill>
                <a:latin typeface="Calibri"/>
                <a:cs typeface="Calibri"/>
              </a:rPr>
              <a:t>a</a:t>
            </a:r>
            <a:r>
              <a:rPr sz="1600" spc="-32" dirty="0">
                <a:solidFill>
                  <a:srgbClr val="404040"/>
                </a:solidFill>
                <a:latin typeface="Calibri"/>
                <a:cs typeface="Calibri"/>
              </a:rPr>
              <a:t> </a:t>
            </a:r>
            <a:r>
              <a:rPr sz="1600" spc="-25" dirty="0">
                <a:solidFill>
                  <a:srgbClr val="404040"/>
                </a:solidFill>
                <a:latin typeface="Calibri"/>
                <a:cs typeface="Calibri"/>
              </a:rPr>
              <a:t>k</a:t>
            </a:r>
            <a:r>
              <a:rPr sz="1600" spc="-39" dirty="0">
                <a:solidFill>
                  <a:srgbClr val="404040"/>
                </a:solidFill>
                <a:latin typeface="Calibri"/>
                <a:cs typeface="Calibri"/>
              </a:rPr>
              <a:t>u</a:t>
            </a:r>
            <a:r>
              <a:rPr sz="1600" spc="25" dirty="0">
                <a:solidFill>
                  <a:srgbClr val="404040"/>
                </a:solidFill>
                <a:latin typeface="Calibri"/>
                <a:cs typeface="Calibri"/>
              </a:rPr>
              <a:t>li</a:t>
            </a:r>
            <a:r>
              <a:rPr sz="1600" spc="33" dirty="0">
                <a:solidFill>
                  <a:srgbClr val="404040"/>
                </a:solidFill>
                <a:latin typeface="Calibri"/>
                <a:cs typeface="Calibri"/>
              </a:rPr>
              <a:t>a</a:t>
            </a:r>
            <a:r>
              <a:rPr sz="1600" dirty="0">
                <a:solidFill>
                  <a:srgbClr val="404040"/>
                </a:solidFill>
                <a:latin typeface="Calibri"/>
                <a:cs typeface="Calibri"/>
              </a:rPr>
              <a:t>h</a:t>
            </a:r>
            <a:r>
              <a:rPr sz="1600" spc="-92" dirty="0">
                <a:solidFill>
                  <a:srgbClr val="404040"/>
                </a:solidFill>
                <a:latin typeface="Calibri"/>
                <a:cs typeface="Calibri"/>
              </a:rPr>
              <a:t> </a:t>
            </a:r>
            <a:r>
              <a:rPr sz="1600" spc="33" dirty="0">
                <a:solidFill>
                  <a:srgbClr val="404040"/>
                </a:solidFill>
                <a:latin typeface="Calibri"/>
                <a:cs typeface="Calibri"/>
              </a:rPr>
              <a:t>a</a:t>
            </a:r>
            <a:r>
              <a:rPr sz="1600" spc="-39" dirty="0">
                <a:solidFill>
                  <a:srgbClr val="404040"/>
                </a:solidFill>
                <a:latin typeface="Calibri"/>
                <a:cs typeface="Calibri"/>
              </a:rPr>
              <a:t>t</a:t>
            </a:r>
            <a:r>
              <a:rPr sz="1600" spc="33" dirty="0">
                <a:solidFill>
                  <a:srgbClr val="404040"/>
                </a:solidFill>
                <a:latin typeface="Calibri"/>
                <a:cs typeface="Calibri"/>
              </a:rPr>
              <a:t>a</a:t>
            </a:r>
            <a:r>
              <a:rPr sz="1600" dirty="0">
                <a:solidFill>
                  <a:srgbClr val="404040"/>
                </a:solidFill>
                <a:latin typeface="Calibri"/>
                <a:cs typeface="Calibri"/>
              </a:rPr>
              <a:t>u </a:t>
            </a:r>
            <a:r>
              <a:rPr sz="1600" spc="-39" dirty="0">
                <a:solidFill>
                  <a:srgbClr val="404040"/>
                </a:solidFill>
                <a:latin typeface="Calibri"/>
                <a:cs typeface="Calibri"/>
              </a:rPr>
              <a:t>p</a:t>
            </a:r>
            <a:r>
              <a:rPr sz="1600" dirty="0">
                <a:solidFill>
                  <a:srgbClr val="404040"/>
                </a:solidFill>
                <a:latin typeface="Calibri"/>
                <a:cs typeface="Calibri"/>
              </a:rPr>
              <a:t>e</a:t>
            </a:r>
            <a:r>
              <a:rPr sz="1600" spc="-39" dirty="0">
                <a:solidFill>
                  <a:srgbClr val="404040"/>
                </a:solidFill>
                <a:latin typeface="Calibri"/>
                <a:cs typeface="Calibri"/>
              </a:rPr>
              <a:t>n</a:t>
            </a:r>
            <a:r>
              <a:rPr sz="1600" spc="45" dirty="0">
                <a:solidFill>
                  <a:srgbClr val="404040"/>
                </a:solidFill>
                <a:latin typeface="Calibri"/>
                <a:cs typeface="Calibri"/>
              </a:rPr>
              <a:t>g</a:t>
            </a:r>
            <a:r>
              <a:rPr sz="1600" spc="33" dirty="0">
                <a:solidFill>
                  <a:srgbClr val="404040"/>
                </a:solidFill>
                <a:latin typeface="Calibri"/>
                <a:cs typeface="Calibri"/>
              </a:rPr>
              <a:t>a</a:t>
            </a:r>
            <a:r>
              <a:rPr sz="1600" spc="12" dirty="0">
                <a:solidFill>
                  <a:srgbClr val="404040"/>
                </a:solidFill>
                <a:latin typeface="Calibri"/>
                <a:cs typeface="Calibri"/>
              </a:rPr>
              <a:t>j</a:t>
            </a:r>
            <a:r>
              <a:rPr sz="1600" spc="33" dirty="0">
                <a:solidFill>
                  <a:srgbClr val="404040"/>
                </a:solidFill>
                <a:latin typeface="Calibri"/>
                <a:cs typeface="Calibri"/>
              </a:rPr>
              <a:t>a</a:t>
            </a:r>
            <a:r>
              <a:rPr sz="1600" spc="-245" dirty="0">
                <a:solidFill>
                  <a:srgbClr val="404040"/>
                </a:solidFill>
                <a:latin typeface="Calibri"/>
                <a:cs typeface="Calibri"/>
              </a:rPr>
              <a:t>r</a:t>
            </a:r>
            <a:r>
              <a:rPr sz="1600" dirty="0">
                <a:solidFill>
                  <a:srgbClr val="404040"/>
                </a:solidFill>
                <a:latin typeface="Calibri"/>
                <a:cs typeface="Calibri"/>
              </a:rPr>
              <a:t>.</a:t>
            </a:r>
            <a:endParaRPr sz="1600">
              <a:latin typeface="Calibri"/>
              <a:cs typeface="Calibri"/>
            </a:endParaRPr>
          </a:p>
        </p:txBody>
      </p:sp>
      <p:sp>
        <p:nvSpPr>
          <p:cNvPr id="6" name="object 6"/>
          <p:cNvSpPr txBox="1"/>
          <p:nvPr/>
        </p:nvSpPr>
        <p:spPr>
          <a:xfrm>
            <a:off x="979594" y="3310912"/>
            <a:ext cx="1069201" cy="262889"/>
          </a:xfrm>
          <a:prstGeom prst="rect">
            <a:avLst/>
          </a:prstGeom>
        </p:spPr>
        <p:txBody>
          <a:bodyPr wrap="square" lIns="0" tIns="0" rIns="0" bIns="0" rtlCol="0">
            <a:noAutofit/>
          </a:bodyPr>
          <a:lstStyle/>
          <a:p>
            <a:pPr marL="16933">
              <a:lnSpc>
                <a:spcPts val="1967"/>
              </a:lnSpc>
              <a:spcBef>
                <a:spcPts val="97"/>
              </a:spcBef>
            </a:pPr>
            <a:r>
              <a:rPr sz="2700" b="1" spc="12" baseline="2022" dirty="0">
                <a:solidFill>
                  <a:srgbClr val="404040"/>
                </a:solidFill>
                <a:latin typeface="Calibri"/>
                <a:cs typeface="Calibri"/>
              </a:rPr>
              <a:t>K</a:t>
            </a:r>
            <a:r>
              <a:rPr sz="2700" b="1" spc="-5" baseline="2022" dirty="0">
                <a:solidFill>
                  <a:srgbClr val="404040"/>
                </a:solidFill>
                <a:latin typeface="Calibri"/>
                <a:cs typeface="Calibri"/>
              </a:rPr>
              <a:t>e</a:t>
            </a:r>
            <a:r>
              <a:rPr sz="2700" b="1" spc="-39" baseline="2022" dirty="0">
                <a:solidFill>
                  <a:srgbClr val="404040"/>
                </a:solidFill>
                <a:latin typeface="Calibri"/>
                <a:cs typeface="Calibri"/>
              </a:rPr>
              <a:t>r</a:t>
            </a:r>
            <a:r>
              <a:rPr sz="2700" b="1" spc="39" baseline="2022" dirty="0">
                <a:solidFill>
                  <a:srgbClr val="404040"/>
                </a:solidFill>
                <a:latin typeface="Calibri"/>
                <a:cs typeface="Calibri"/>
              </a:rPr>
              <a:t>j</a:t>
            </a:r>
            <a:r>
              <a:rPr sz="2700" b="1" spc="5" baseline="2022" dirty="0">
                <a:solidFill>
                  <a:srgbClr val="404040"/>
                </a:solidFill>
                <a:latin typeface="Calibri"/>
                <a:cs typeface="Calibri"/>
              </a:rPr>
              <a:t>a</a:t>
            </a:r>
            <a:r>
              <a:rPr sz="2700" b="1" spc="-19" baseline="2022" dirty="0">
                <a:solidFill>
                  <a:srgbClr val="404040"/>
                </a:solidFill>
                <a:latin typeface="Calibri"/>
                <a:cs typeface="Calibri"/>
              </a:rPr>
              <a:t>s</a:t>
            </a:r>
            <a:r>
              <a:rPr sz="2700" b="1" spc="5" baseline="2022" dirty="0">
                <a:solidFill>
                  <a:srgbClr val="404040"/>
                </a:solidFill>
                <a:latin typeface="Calibri"/>
                <a:cs typeface="Calibri"/>
              </a:rPr>
              <a:t>a</a:t>
            </a:r>
            <a:r>
              <a:rPr sz="2700" b="1" spc="33" baseline="2022" dirty="0">
                <a:solidFill>
                  <a:srgbClr val="404040"/>
                </a:solidFill>
                <a:latin typeface="Calibri"/>
                <a:cs typeface="Calibri"/>
              </a:rPr>
              <a:t>m</a:t>
            </a:r>
            <a:r>
              <a:rPr sz="2700" b="1" baseline="2022" dirty="0">
                <a:solidFill>
                  <a:srgbClr val="404040"/>
                </a:solidFill>
                <a:latin typeface="Calibri"/>
                <a:cs typeface="Calibri"/>
              </a:rPr>
              <a:t>a</a:t>
            </a:r>
            <a:endParaRPr>
              <a:latin typeface="Calibri"/>
              <a:cs typeface="Calibri"/>
            </a:endParaRPr>
          </a:p>
        </p:txBody>
      </p:sp>
      <p:sp>
        <p:nvSpPr>
          <p:cNvPr id="5" name="object 5"/>
          <p:cNvSpPr txBox="1"/>
          <p:nvPr/>
        </p:nvSpPr>
        <p:spPr>
          <a:xfrm>
            <a:off x="9238827" y="3361373"/>
            <a:ext cx="1967603" cy="262889"/>
          </a:xfrm>
          <a:prstGeom prst="rect">
            <a:avLst/>
          </a:prstGeom>
        </p:spPr>
        <p:txBody>
          <a:bodyPr wrap="square" lIns="0" tIns="0" rIns="0" bIns="0" rtlCol="0">
            <a:noAutofit/>
          </a:bodyPr>
          <a:lstStyle/>
          <a:p>
            <a:pPr marL="16933">
              <a:lnSpc>
                <a:spcPts val="1967"/>
              </a:lnSpc>
              <a:spcBef>
                <a:spcPts val="97"/>
              </a:spcBef>
            </a:pPr>
            <a:r>
              <a:rPr sz="2700" b="1" spc="39" baseline="2022" dirty="0">
                <a:solidFill>
                  <a:srgbClr val="404040"/>
                </a:solidFill>
                <a:latin typeface="Calibri"/>
                <a:cs typeface="Calibri"/>
              </a:rPr>
              <a:t>P</a:t>
            </a:r>
            <a:r>
              <a:rPr sz="2700" b="1" spc="-39" baseline="2022" dirty="0">
                <a:solidFill>
                  <a:srgbClr val="404040"/>
                </a:solidFill>
                <a:latin typeface="Calibri"/>
                <a:cs typeface="Calibri"/>
              </a:rPr>
              <a:t>r</a:t>
            </a:r>
            <a:r>
              <a:rPr sz="2700" b="1" spc="25" baseline="2022" dirty="0">
                <a:solidFill>
                  <a:srgbClr val="404040"/>
                </a:solidFill>
                <a:latin typeface="Calibri"/>
                <a:cs typeface="Calibri"/>
              </a:rPr>
              <a:t>o</a:t>
            </a:r>
            <a:r>
              <a:rPr sz="2700" b="1" spc="5" baseline="2022" dirty="0">
                <a:solidFill>
                  <a:srgbClr val="404040"/>
                </a:solidFill>
                <a:latin typeface="Calibri"/>
                <a:cs typeface="Calibri"/>
              </a:rPr>
              <a:t>a</a:t>
            </a:r>
            <a:r>
              <a:rPr sz="2700" b="1" spc="33" baseline="2022" dirty="0">
                <a:solidFill>
                  <a:srgbClr val="404040"/>
                </a:solidFill>
                <a:latin typeface="Calibri"/>
                <a:cs typeface="Calibri"/>
              </a:rPr>
              <a:t>k</a:t>
            </a:r>
            <a:r>
              <a:rPr sz="2700" b="1" spc="-25" baseline="2022" dirty="0">
                <a:solidFill>
                  <a:srgbClr val="404040"/>
                </a:solidFill>
                <a:latin typeface="Calibri"/>
                <a:cs typeface="Calibri"/>
              </a:rPr>
              <a:t>t</a:t>
            </a:r>
            <a:r>
              <a:rPr sz="2700" b="1" spc="-39" baseline="2022" dirty="0">
                <a:solidFill>
                  <a:srgbClr val="404040"/>
                </a:solidFill>
                <a:latin typeface="Calibri"/>
                <a:cs typeface="Calibri"/>
              </a:rPr>
              <a:t>i</a:t>
            </a:r>
            <a:r>
              <a:rPr sz="2700" b="1" baseline="2022" dirty="0">
                <a:solidFill>
                  <a:srgbClr val="404040"/>
                </a:solidFill>
                <a:latin typeface="Calibri"/>
                <a:cs typeface="Calibri"/>
              </a:rPr>
              <a:t>f</a:t>
            </a:r>
            <a:r>
              <a:rPr sz="2700" b="1" spc="-79" baseline="2022" dirty="0">
                <a:solidFill>
                  <a:srgbClr val="404040"/>
                </a:solidFill>
                <a:latin typeface="Calibri"/>
                <a:cs typeface="Calibri"/>
              </a:rPr>
              <a:t> </a:t>
            </a:r>
            <a:r>
              <a:rPr sz="2700" b="1" spc="33" baseline="2022" dirty="0">
                <a:solidFill>
                  <a:srgbClr val="404040"/>
                </a:solidFill>
                <a:latin typeface="Calibri"/>
                <a:cs typeface="Calibri"/>
              </a:rPr>
              <a:t>d</a:t>
            </a:r>
            <a:r>
              <a:rPr sz="2700" b="1" spc="5" baseline="2022" dirty="0">
                <a:solidFill>
                  <a:srgbClr val="404040"/>
                </a:solidFill>
                <a:latin typeface="Calibri"/>
                <a:cs typeface="Calibri"/>
              </a:rPr>
              <a:t>a</a:t>
            </a:r>
            <a:r>
              <a:rPr sz="2700" b="1" baseline="2022" dirty="0">
                <a:solidFill>
                  <a:srgbClr val="404040"/>
                </a:solidFill>
                <a:latin typeface="Calibri"/>
                <a:cs typeface="Calibri"/>
              </a:rPr>
              <a:t>n</a:t>
            </a:r>
            <a:r>
              <a:rPr sz="2700" b="1" spc="-72" baseline="2022" dirty="0">
                <a:solidFill>
                  <a:srgbClr val="404040"/>
                </a:solidFill>
                <a:latin typeface="Calibri"/>
                <a:cs typeface="Calibri"/>
              </a:rPr>
              <a:t> </a:t>
            </a:r>
            <a:r>
              <a:rPr sz="2700" b="1" spc="19" baseline="2022" dirty="0">
                <a:solidFill>
                  <a:srgbClr val="404040"/>
                </a:solidFill>
                <a:latin typeface="Calibri"/>
                <a:cs typeface="Calibri"/>
              </a:rPr>
              <a:t>I</a:t>
            </a:r>
            <a:r>
              <a:rPr sz="2700" b="1" spc="33" baseline="2022" dirty="0">
                <a:solidFill>
                  <a:srgbClr val="404040"/>
                </a:solidFill>
                <a:latin typeface="Calibri"/>
                <a:cs typeface="Calibri"/>
              </a:rPr>
              <a:t>n</a:t>
            </a:r>
            <a:r>
              <a:rPr sz="2700" b="1" spc="-39" baseline="2022" dirty="0">
                <a:solidFill>
                  <a:srgbClr val="404040"/>
                </a:solidFill>
                <a:latin typeface="Calibri"/>
                <a:cs typeface="Calibri"/>
              </a:rPr>
              <a:t>i</a:t>
            </a:r>
            <a:r>
              <a:rPr sz="2700" b="1" spc="-19" baseline="2022" dirty="0">
                <a:solidFill>
                  <a:srgbClr val="404040"/>
                </a:solidFill>
                <a:latin typeface="Calibri"/>
                <a:cs typeface="Calibri"/>
              </a:rPr>
              <a:t>s</a:t>
            </a:r>
            <a:r>
              <a:rPr sz="2700" b="1" spc="-39" baseline="2022" dirty="0">
                <a:solidFill>
                  <a:srgbClr val="404040"/>
                </a:solidFill>
                <a:latin typeface="Calibri"/>
                <a:cs typeface="Calibri"/>
              </a:rPr>
              <a:t>i</a:t>
            </a:r>
            <a:r>
              <a:rPr sz="2700" b="1" spc="5" baseline="2022" dirty="0">
                <a:solidFill>
                  <a:srgbClr val="404040"/>
                </a:solidFill>
                <a:latin typeface="Calibri"/>
                <a:cs typeface="Calibri"/>
              </a:rPr>
              <a:t>a</a:t>
            </a:r>
            <a:r>
              <a:rPr sz="2700" b="1" spc="-25" baseline="2022" dirty="0">
                <a:solidFill>
                  <a:srgbClr val="404040"/>
                </a:solidFill>
                <a:latin typeface="Calibri"/>
                <a:cs typeface="Calibri"/>
              </a:rPr>
              <a:t>t</a:t>
            </a:r>
            <a:r>
              <a:rPr sz="2700" b="1" spc="-39" baseline="2022" dirty="0">
                <a:solidFill>
                  <a:srgbClr val="404040"/>
                </a:solidFill>
                <a:latin typeface="Calibri"/>
                <a:cs typeface="Calibri"/>
              </a:rPr>
              <a:t>i</a:t>
            </a:r>
            <a:r>
              <a:rPr sz="2700" b="1" baseline="2022" dirty="0">
                <a:solidFill>
                  <a:srgbClr val="404040"/>
                </a:solidFill>
                <a:latin typeface="Calibri"/>
                <a:cs typeface="Calibri"/>
              </a:rPr>
              <a:t>f</a:t>
            </a:r>
            <a:endParaRPr>
              <a:latin typeface="Calibri"/>
              <a:cs typeface="Calibri"/>
            </a:endParaRPr>
          </a:p>
        </p:txBody>
      </p:sp>
      <p:sp>
        <p:nvSpPr>
          <p:cNvPr id="4" name="object 4"/>
          <p:cNvSpPr txBox="1"/>
          <p:nvPr/>
        </p:nvSpPr>
        <p:spPr>
          <a:xfrm>
            <a:off x="503343" y="3886728"/>
            <a:ext cx="4376216" cy="2254144"/>
          </a:xfrm>
          <a:prstGeom prst="rect">
            <a:avLst/>
          </a:prstGeom>
        </p:spPr>
        <p:txBody>
          <a:bodyPr wrap="square" lIns="0" tIns="0" rIns="0" bIns="0" rtlCol="0">
            <a:noAutofit/>
          </a:bodyPr>
          <a:lstStyle/>
          <a:p>
            <a:pPr marL="16933" marR="30542">
              <a:lnSpc>
                <a:spcPts val="1767"/>
              </a:lnSpc>
              <a:spcBef>
                <a:spcPts val="88"/>
              </a:spcBef>
            </a:pPr>
            <a:r>
              <a:rPr sz="2400" b="1" spc="19" baseline="2275" dirty="0">
                <a:solidFill>
                  <a:srgbClr val="404040"/>
                </a:solidFill>
                <a:latin typeface="Calibri"/>
                <a:cs typeface="Calibri"/>
              </a:rPr>
              <a:t>K</a:t>
            </a:r>
            <a:r>
              <a:rPr sz="2400" b="1" spc="-5" baseline="2275" dirty="0">
                <a:solidFill>
                  <a:srgbClr val="404040"/>
                </a:solidFill>
                <a:latin typeface="Calibri"/>
                <a:cs typeface="Calibri"/>
              </a:rPr>
              <a:t>e</a:t>
            </a:r>
            <a:r>
              <a:rPr sz="2400" b="1" spc="25" baseline="2275" dirty="0">
                <a:solidFill>
                  <a:srgbClr val="404040"/>
                </a:solidFill>
                <a:latin typeface="Calibri"/>
                <a:cs typeface="Calibri"/>
              </a:rPr>
              <a:t>r</a:t>
            </a:r>
            <a:r>
              <a:rPr sz="2400" b="1" spc="-12" baseline="2275" dirty="0">
                <a:solidFill>
                  <a:srgbClr val="404040"/>
                </a:solidFill>
                <a:latin typeface="Calibri"/>
                <a:cs typeface="Calibri"/>
              </a:rPr>
              <a:t>j</a:t>
            </a:r>
            <a:r>
              <a:rPr sz="2400" b="1" baseline="2275" dirty="0">
                <a:solidFill>
                  <a:srgbClr val="404040"/>
                </a:solidFill>
                <a:latin typeface="Calibri"/>
                <a:cs typeface="Calibri"/>
              </a:rPr>
              <a:t>a</a:t>
            </a:r>
            <a:r>
              <a:rPr sz="2400" b="1" spc="-45" baseline="2275" dirty="0">
                <a:solidFill>
                  <a:srgbClr val="404040"/>
                </a:solidFill>
                <a:latin typeface="Calibri"/>
                <a:cs typeface="Calibri"/>
              </a:rPr>
              <a:t> </a:t>
            </a:r>
            <a:r>
              <a:rPr sz="2400" b="1" spc="-39" baseline="2275" dirty="0">
                <a:solidFill>
                  <a:srgbClr val="404040"/>
                </a:solidFill>
                <a:latin typeface="Calibri"/>
                <a:cs typeface="Calibri"/>
              </a:rPr>
              <a:t>s</a:t>
            </a:r>
            <a:r>
              <a:rPr sz="2400" b="1" spc="5" baseline="2275" dirty="0">
                <a:solidFill>
                  <a:srgbClr val="404040"/>
                </a:solidFill>
                <a:latin typeface="Calibri"/>
                <a:cs typeface="Calibri"/>
              </a:rPr>
              <a:t>a</a:t>
            </a:r>
            <a:r>
              <a:rPr sz="2400" b="1" baseline="2275" dirty="0">
                <a:solidFill>
                  <a:srgbClr val="404040"/>
                </a:solidFill>
                <a:latin typeface="Calibri"/>
                <a:cs typeface="Calibri"/>
              </a:rPr>
              <a:t>ma</a:t>
            </a:r>
            <a:r>
              <a:rPr sz="2400" b="1" spc="45" baseline="2275" dirty="0">
                <a:solidFill>
                  <a:srgbClr val="404040"/>
                </a:solidFill>
                <a:latin typeface="Calibri"/>
                <a:cs typeface="Calibri"/>
              </a:rPr>
              <a:t> </a:t>
            </a:r>
            <a:r>
              <a:rPr sz="2400" spc="25" baseline="2275" dirty="0">
                <a:solidFill>
                  <a:srgbClr val="404040"/>
                </a:solidFill>
                <a:latin typeface="Calibri"/>
                <a:cs typeface="Calibri"/>
              </a:rPr>
              <a:t>i</a:t>
            </a:r>
            <a:r>
              <a:rPr sz="2400" spc="-39" baseline="2275" dirty="0">
                <a:solidFill>
                  <a:srgbClr val="404040"/>
                </a:solidFill>
                <a:latin typeface="Calibri"/>
                <a:cs typeface="Calibri"/>
              </a:rPr>
              <a:t>nt</a:t>
            </a:r>
            <a:r>
              <a:rPr sz="2400" spc="-59" baseline="2275" dirty="0">
                <a:solidFill>
                  <a:srgbClr val="404040"/>
                </a:solidFill>
                <a:latin typeface="Calibri"/>
                <a:cs typeface="Calibri"/>
              </a:rPr>
              <a:t>r</a:t>
            </a:r>
            <a:r>
              <a:rPr sz="2400" baseline="2275" dirty="0">
                <a:solidFill>
                  <a:srgbClr val="404040"/>
                </a:solidFill>
                <a:latin typeface="Calibri"/>
                <a:cs typeface="Calibri"/>
              </a:rPr>
              <a:t>a</a:t>
            </a:r>
            <a:r>
              <a:rPr sz="2400" spc="-25" baseline="2275" dirty="0">
                <a:solidFill>
                  <a:srgbClr val="404040"/>
                </a:solidFill>
                <a:latin typeface="Calibri"/>
                <a:cs typeface="Calibri"/>
              </a:rPr>
              <a:t> P</a:t>
            </a:r>
            <a:r>
              <a:rPr sz="2400" spc="5" baseline="2275" dirty="0">
                <a:solidFill>
                  <a:srgbClr val="404040"/>
                </a:solidFill>
                <a:latin typeface="Calibri"/>
                <a:cs typeface="Calibri"/>
              </a:rPr>
              <a:t>e</a:t>
            </a:r>
            <a:r>
              <a:rPr sz="2400" spc="-59" baseline="2275" dirty="0">
                <a:solidFill>
                  <a:srgbClr val="404040"/>
                </a:solidFill>
                <a:latin typeface="Calibri"/>
                <a:cs typeface="Calibri"/>
              </a:rPr>
              <a:t>r</a:t>
            </a:r>
            <a:r>
              <a:rPr sz="2400" spc="45" baseline="2275" dirty="0">
                <a:solidFill>
                  <a:srgbClr val="404040"/>
                </a:solidFill>
                <a:latin typeface="Calibri"/>
                <a:cs typeface="Calibri"/>
              </a:rPr>
              <a:t>g</a:t>
            </a:r>
            <a:r>
              <a:rPr sz="2400" spc="-39" baseline="2275" dirty="0">
                <a:solidFill>
                  <a:srgbClr val="404040"/>
                </a:solidFill>
                <a:latin typeface="Calibri"/>
                <a:cs typeface="Calibri"/>
              </a:rPr>
              <a:t>u</a:t>
            </a:r>
            <a:r>
              <a:rPr sz="2400" spc="-59" baseline="2275" dirty="0">
                <a:solidFill>
                  <a:srgbClr val="404040"/>
                </a:solidFill>
                <a:latin typeface="Calibri"/>
                <a:cs typeface="Calibri"/>
              </a:rPr>
              <a:t>r</a:t>
            </a:r>
            <a:r>
              <a:rPr sz="2400" spc="-39" baseline="2275" dirty="0">
                <a:solidFill>
                  <a:srgbClr val="404040"/>
                </a:solidFill>
                <a:latin typeface="Calibri"/>
                <a:cs typeface="Calibri"/>
              </a:rPr>
              <a:t>u</a:t>
            </a:r>
            <a:r>
              <a:rPr sz="2400" spc="33" baseline="2275" dirty="0">
                <a:solidFill>
                  <a:srgbClr val="404040"/>
                </a:solidFill>
                <a:latin typeface="Calibri"/>
                <a:cs typeface="Calibri"/>
              </a:rPr>
              <a:t>a</a:t>
            </a:r>
            <a:r>
              <a:rPr sz="2400" baseline="2275" dirty="0">
                <a:solidFill>
                  <a:srgbClr val="404040"/>
                </a:solidFill>
                <a:latin typeface="Calibri"/>
                <a:cs typeface="Calibri"/>
              </a:rPr>
              <a:t>n</a:t>
            </a:r>
            <a:r>
              <a:rPr sz="2400" spc="92" baseline="2275" dirty="0">
                <a:solidFill>
                  <a:srgbClr val="404040"/>
                </a:solidFill>
                <a:latin typeface="Calibri"/>
                <a:cs typeface="Calibri"/>
              </a:rPr>
              <a:t> </a:t>
            </a:r>
            <a:r>
              <a:rPr sz="2400" spc="19" baseline="2275" dirty="0">
                <a:solidFill>
                  <a:srgbClr val="404040"/>
                </a:solidFill>
                <a:latin typeface="Calibri"/>
                <a:cs typeface="Calibri"/>
              </a:rPr>
              <a:t>T</a:t>
            </a:r>
            <a:r>
              <a:rPr sz="2400" spc="25" baseline="2275" dirty="0">
                <a:solidFill>
                  <a:srgbClr val="404040"/>
                </a:solidFill>
                <a:latin typeface="Calibri"/>
                <a:cs typeface="Calibri"/>
              </a:rPr>
              <a:t>i</a:t>
            </a:r>
            <a:r>
              <a:rPr sz="2400" spc="-39" baseline="2275" dirty="0">
                <a:solidFill>
                  <a:srgbClr val="404040"/>
                </a:solidFill>
                <a:latin typeface="Calibri"/>
                <a:cs typeface="Calibri"/>
              </a:rPr>
              <a:t>n</a:t>
            </a:r>
            <a:r>
              <a:rPr sz="2400" spc="45" baseline="2275" dirty="0">
                <a:solidFill>
                  <a:srgbClr val="404040"/>
                </a:solidFill>
                <a:latin typeface="Calibri"/>
                <a:cs typeface="Calibri"/>
              </a:rPr>
              <a:t>gg</a:t>
            </a:r>
            <a:r>
              <a:rPr sz="2400" baseline="2275" dirty="0">
                <a:solidFill>
                  <a:srgbClr val="404040"/>
                </a:solidFill>
                <a:latin typeface="Calibri"/>
                <a:cs typeface="Calibri"/>
              </a:rPr>
              <a:t>i</a:t>
            </a:r>
            <a:r>
              <a:rPr sz="2400" spc="-19" baseline="2275" dirty="0">
                <a:solidFill>
                  <a:srgbClr val="404040"/>
                </a:solidFill>
                <a:latin typeface="Calibri"/>
                <a:cs typeface="Calibri"/>
              </a:rPr>
              <a:t> </a:t>
            </a:r>
            <a:r>
              <a:rPr sz="2400" spc="33" baseline="2275" dirty="0">
                <a:solidFill>
                  <a:srgbClr val="404040"/>
                </a:solidFill>
                <a:latin typeface="Calibri"/>
                <a:cs typeface="Calibri"/>
              </a:rPr>
              <a:t>a</a:t>
            </a:r>
            <a:r>
              <a:rPr sz="2400" spc="-39" baseline="2275" dirty="0">
                <a:solidFill>
                  <a:srgbClr val="404040"/>
                </a:solidFill>
                <a:latin typeface="Calibri"/>
                <a:cs typeface="Calibri"/>
              </a:rPr>
              <a:t>nt</a:t>
            </a:r>
            <a:r>
              <a:rPr sz="2400" spc="33" baseline="2275" dirty="0">
                <a:solidFill>
                  <a:srgbClr val="404040"/>
                </a:solidFill>
                <a:latin typeface="Calibri"/>
                <a:cs typeface="Calibri"/>
              </a:rPr>
              <a:t>a</a:t>
            </a:r>
            <a:r>
              <a:rPr sz="2400" spc="-59" baseline="2275" dirty="0">
                <a:solidFill>
                  <a:srgbClr val="404040"/>
                </a:solidFill>
                <a:latin typeface="Calibri"/>
                <a:cs typeface="Calibri"/>
              </a:rPr>
              <a:t>r</a:t>
            </a:r>
            <a:r>
              <a:rPr sz="2400" baseline="2275" dirty="0">
                <a:solidFill>
                  <a:srgbClr val="404040"/>
                </a:solidFill>
                <a:latin typeface="Calibri"/>
                <a:cs typeface="Calibri"/>
              </a:rPr>
              <a:t>a</a:t>
            </a:r>
            <a:r>
              <a:rPr sz="2400" spc="-19" baseline="2275" dirty="0">
                <a:solidFill>
                  <a:srgbClr val="404040"/>
                </a:solidFill>
                <a:latin typeface="Calibri"/>
                <a:cs typeface="Calibri"/>
              </a:rPr>
              <a:t> </a:t>
            </a:r>
            <a:r>
              <a:rPr sz="2400" spc="25" baseline="2275" dirty="0">
                <a:solidFill>
                  <a:srgbClr val="404040"/>
                </a:solidFill>
                <a:latin typeface="Calibri"/>
                <a:cs typeface="Calibri"/>
              </a:rPr>
              <a:t>Bi</a:t>
            </a:r>
            <a:r>
              <a:rPr sz="2400" spc="-39" baseline="2275" dirty="0">
                <a:solidFill>
                  <a:srgbClr val="404040"/>
                </a:solidFill>
                <a:latin typeface="Calibri"/>
                <a:cs typeface="Calibri"/>
              </a:rPr>
              <a:t>d</a:t>
            </a:r>
            <a:r>
              <a:rPr sz="2400" spc="33" baseline="2275" dirty="0">
                <a:solidFill>
                  <a:srgbClr val="404040"/>
                </a:solidFill>
                <a:latin typeface="Calibri"/>
                <a:cs typeface="Calibri"/>
              </a:rPr>
              <a:t>a</a:t>
            </a:r>
            <a:r>
              <a:rPr sz="2400" spc="-39" baseline="2275" dirty="0">
                <a:solidFill>
                  <a:srgbClr val="404040"/>
                </a:solidFill>
                <a:latin typeface="Calibri"/>
                <a:cs typeface="Calibri"/>
              </a:rPr>
              <a:t>n</a:t>
            </a:r>
            <a:r>
              <a:rPr sz="2400" baseline="2275" dirty="0">
                <a:solidFill>
                  <a:srgbClr val="404040"/>
                </a:solidFill>
                <a:latin typeface="Calibri"/>
                <a:cs typeface="Calibri"/>
              </a:rPr>
              <a:t>g</a:t>
            </a:r>
            <a:endParaRPr sz="1600">
              <a:latin typeface="Calibri"/>
              <a:cs typeface="Calibri"/>
            </a:endParaRPr>
          </a:p>
          <a:p>
            <a:pPr marL="16933">
              <a:lnSpc>
                <a:spcPts val="1900"/>
              </a:lnSpc>
              <a:spcBef>
                <a:spcPts val="5"/>
              </a:spcBef>
            </a:pPr>
            <a:r>
              <a:rPr sz="2400" baseline="2275" dirty="0">
                <a:solidFill>
                  <a:srgbClr val="404040"/>
                </a:solidFill>
                <a:latin typeface="Calibri"/>
                <a:cs typeface="Calibri"/>
              </a:rPr>
              <a:t>I</a:t>
            </a:r>
            <a:r>
              <a:rPr sz="2400" spc="25" baseline="2275" dirty="0">
                <a:solidFill>
                  <a:srgbClr val="404040"/>
                </a:solidFill>
                <a:latin typeface="Calibri"/>
                <a:cs typeface="Calibri"/>
              </a:rPr>
              <a:t>l</a:t>
            </a:r>
            <a:r>
              <a:rPr sz="2400" spc="-79" baseline="2275" dirty="0">
                <a:solidFill>
                  <a:srgbClr val="404040"/>
                </a:solidFill>
                <a:latin typeface="Calibri"/>
                <a:cs typeface="Calibri"/>
              </a:rPr>
              <a:t>m</a:t>
            </a:r>
            <a:r>
              <a:rPr sz="2400" baseline="2275" dirty="0">
                <a:solidFill>
                  <a:srgbClr val="404040"/>
                </a:solidFill>
                <a:latin typeface="Calibri"/>
                <a:cs typeface="Calibri"/>
              </a:rPr>
              <a:t>u </a:t>
            </a:r>
            <a:r>
              <a:rPr sz="2400" spc="-33" baseline="2275" dirty="0">
                <a:solidFill>
                  <a:srgbClr val="404040"/>
                </a:solidFill>
                <a:latin typeface="Calibri"/>
                <a:cs typeface="Calibri"/>
              </a:rPr>
              <a:t>K</a:t>
            </a:r>
            <a:r>
              <a:rPr sz="2400" spc="-45" baseline="2275" dirty="0">
                <a:solidFill>
                  <a:srgbClr val="404040"/>
                </a:solidFill>
                <a:latin typeface="Calibri"/>
                <a:cs typeface="Calibri"/>
              </a:rPr>
              <a:t>o</a:t>
            </a:r>
            <a:r>
              <a:rPr sz="2400" spc="-79" baseline="2275" dirty="0">
                <a:solidFill>
                  <a:srgbClr val="404040"/>
                </a:solidFill>
                <a:latin typeface="Calibri"/>
                <a:cs typeface="Calibri"/>
              </a:rPr>
              <a:t>m</a:t>
            </a:r>
            <a:r>
              <a:rPr sz="2400" spc="-39" baseline="2275" dirty="0">
                <a:solidFill>
                  <a:srgbClr val="404040"/>
                </a:solidFill>
                <a:latin typeface="Calibri"/>
                <a:cs typeface="Calibri"/>
              </a:rPr>
              <a:t>put</a:t>
            </a:r>
            <a:r>
              <a:rPr sz="2400" baseline="2275" dirty="0">
                <a:solidFill>
                  <a:srgbClr val="404040"/>
                </a:solidFill>
                <a:latin typeface="Calibri"/>
                <a:cs typeface="Calibri"/>
              </a:rPr>
              <a:t>er</a:t>
            </a:r>
            <a:r>
              <a:rPr sz="2400" spc="288" baseline="2275" dirty="0">
                <a:solidFill>
                  <a:srgbClr val="404040"/>
                </a:solidFill>
                <a:latin typeface="Calibri"/>
                <a:cs typeface="Calibri"/>
              </a:rPr>
              <a:t> </a:t>
            </a:r>
            <a:r>
              <a:rPr sz="2400" spc="33" baseline="2275" dirty="0">
                <a:solidFill>
                  <a:srgbClr val="404040"/>
                </a:solidFill>
                <a:latin typeface="Calibri"/>
                <a:cs typeface="Calibri"/>
              </a:rPr>
              <a:t>a</a:t>
            </a:r>
            <a:r>
              <a:rPr sz="2400" spc="-39" baseline="2275" dirty="0">
                <a:solidFill>
                  <a:srgbClr val="404040"/>
                </a:solidFill>
                <a:latin typeface="Calibri"/>
                <a:cs typeface="Calibri"/>
              </a:rPr>
              <a:t>t</a:t>
            </a:r>
            <a:r>
              <a:rPr sz="2400" spc="33" baseline="2275" dirty="0">
                <a:solidFill>
                  <a:srgbClr val="404040"/>
                </a:solidFill>
                <a:latin typeface="Calibri"/>
                <a:cs typeface="Calibri"/>
              </a:rPr>
              <a:t>a</a:t>
            </a:r>
            <a:r>
              <a:rPr sz="2400" baseline="2275" dirty="0">
                <a:solidFill>
                  <a:srgbClr val="404040"/>
                </a:solidFill>
                <a:latin typeface="Calibri"/>
                <a:cs typeface="Calibri"/>
              </a:rPr>
              <a:t>u</a:t>
            </a:r>
            <a:r>
              <a:rPr sz="2400" spc="-99" baseline="2275" dirty="0">
                <a:solidFill>
                  <a:srgbClr val="404040"/>
                </a:solidFill>
                <a:latin typeface="Calibri"/>
                <a:cs typeface="Calibri"/>
              </a:rPr>
              <a:t> </a:t>
            </a:r>
            <a:r>
              <a:rPr sz="2400" spc="-39" baseline="2275" dirty="0">
                <a:solidFill>
                  <a:srgbClr val="404040"/>
                </a:solidFill>
                <a:latin typeface="Calibri"/>
                <a:cs typeface="Calibri"/>
              </a:rPr>
              <a:t>t</a:t>
            </a:r>
            <a:r>
              <a:rPr sz="2400" baseline="2275" dirty="0">
                <a:solidFill>
                  <a:srgbClr val="404040"/>
                </a:solidFill>
                <a:latin typeface="Calibri"/>
                <a:cs typeface="Calibri"/>
              </a:rPr>
              <a:t>e</a:t>
            </a:r>
            <a:r>
              <a:rPr sz="2400" spc="-52" baseline="2275" dirty="0">
                <a:solidFill>
                  <a:srgbClr val="404040"/>
                </a:solidFill>
                <a:latin typeface="Calibri"/>
                <a:cs typeface="Calibri"/>
              </a:rPr>
              <a:t>r</a:t>
            </a:r>
            <a:r>
              <a:rPr sz="2400" spc="-25" baseline="2275" dirty="0">
                <a:solidFill>
                  <a:srgbClr val="404040"/>
                </a:solidFill>
                <a:latin typeface="Calibri"/>
                <a:cs typeface="Calibri"/>
              </a:rPr>
              <a:t>k</a:t>
            </a:r>
            <a:r>
              <a:rPr sz="2400" spc="33" baseline="2275" dirty="0">
                <a:solidFill>
                  <a:srgbClr val="404040"/>
                </a:solidFill>
                <a:latin typeface="Calibri"/>
                <a:cs typeface="Calibri"/>
              </a:rPr>
              <a:t>a</a:t>
            </a:r>
            <a:r>
              <a:rPr sz="2400" spc="25" baseline="2275" dirty="0">
                <a:solidFill>
                  <a:srgbClr val="404040"/>
                </a:solidFill>
                <a:latin typeface="Calibri"/>
                <a:cs typeface="Calibri"/>
              </a:rPr>
              <a:t>i</a:t>
            </a:r>
            <a:r>
              <a:rPr sz="2400" baseline="2275" dirty="0">
                <a:solidFill>
                  <a:srgbClr val="404040"/>
                </a:solidFill>
                <a:latin typeface="Calibri"/>
                <a:cs typeface="Calibri"/>
              </a:rPr>
              <a:t>t</a:t>
            </a:r>
            <a:r>
              <a:rPr sz="2400" spc="12" baseline="2275" dirty="0">
                <a:solidFill>
                  <a:srgbClr val="404040"/>
                </a:solidFill>
                <a:latin typeface="Calibri"/>
                <a:cs typeface="Calibri"/>
              </a:rPr>
              <a:t> </a:t>
            </a:r>
            <a:r>
              <a:rPr sz="2400" spc="-39" baseline="2275" dirty="0">
                <a:solidFill>
                  <a:srgbClr val="404040"/>
                </a:solidFill>
                <a:latin typeface="Calibri"/>
                <a:cs typeface="Calibri"/>
              </a:rPr>
              <a:t>d</a:t>
            </a:r>
            <a:r>
              <a:rPr sz="2400" baseline="2275" dirty="0">
                <a:solidFill>
                  <a:srgbClr val="404040"/>
                </a:solidFill>
                <a:latin typeface="Calibri"/>
                <a:cs typeface="Calibri"/>
              </a:rPr>
              <a:t>e</a:t>
            </a:r>
            <a:r>
              <a:rPr sz="2400" spc="-39" baseline="2275" dirty="0">
                <a:solidFill>
                  <a:srgbClr val="404040"/>
                </a:solidFill>
                <a:latin typeface="Calibri"/>
                <a:cs typeface="Calibri"/>
              </a:rPr>
              <a:t>n</a:t>
            </a:r>
            <a:r>
              <a:rPr sz="2400" spc="45" baseline="2275" dirty="0">
                <a:solidFill>
                  <a:srgbClr val="404040"/>
                </a:solidFill>
                <a:latin typeface="Calibri"/>
                <a:cs typeface="Calibri"/>
              </a:rPr>
              <a:t>g</a:t>
            </a:r>
            <a:r>
              <a:rPr sz="2400" spc="33" baseline="2275" dirty="0">
                <a:solidFill>
                  <a:srgbClr val="404040"/>
                </a:solidFill>
                <a:latin typeface="Calibri"/>
                <a:cs typeface="Calibri"/>
              </a:rPr>
              <a:t>a</a:t>
            </a:r>
            <a:r>
              <a:rPr sz="2400" baseline="2275" dirty="0">
                <a:solidFill>
                  <a:srgbClr val="404040"/>
                </a:solidFill>
                <a:latin typeface="Calibri"/>
                <a:cs typeface="Calibri"/>
              </a:rPr>
              <a:t>n </a:t>
            </a:r>
            <a:r>
              <a:rPr sz="2400" spc="5" baseline="2275" dirty="0">
                <a:solidFill>
                  <a:srgbClr val="404040"/>
                </a:solidFill>
                <a:latin typeface="Calibri"/>
                <a:cs typeface="Calibri"/>
              </a:rPr>
              <a:t>f</a:t>
            </a:r>
            <a:r>
              <a:rPr sz="2400" spc="33" baseline="2275" dirty="0">
                <a:solidFill>
                  <a:srgbClr val="404040"/>
                </a:solidFill>
                <a:latin typeface="Calibri"/>
                <a:cs typeface="Calibri"/>
              </a:rPr>
              <a:t>a</a:t>
            </a:r>
            <a:r>
              <a:rPr sz="2400" spc="-25" baseline="2275" dirty="0">
                <a:solidFill>
                  <a:srgbClr val="404040"/>
                </a:solidFill>
                <a:latin typeface="Calibri"/>
                <a:cs typeface="Calibri"/>
              </a:rPr>
              <a:t>k</a:t>
            </a:r>
            <a:r>
              <a:rPr sz="2400" spc="-39" baseline="2275" dirty="0">
                <a:solidFill>
                  <a:srgbClr val="404040"/>
                </a:solidFill>
                <a:latin typeface="Calibri"/>
                <a:cs typeface="Calibri"/>
              </a:rPr>
              <a:t>u</a:t>
            </a:r>
            <a:r>
              <a:rPr sz="2400" spc="25" baseline="2275" dirty="0">
                <a:solidFill>
                  <a:srgbClr val="404040"/>
                </a:solidFill>
                <a:latin typeface="Calibri"/>
                <a:cs typeface="Calibri"/>
              </a:rPr>
              <a:t>l</a:t>
            </a:r>
            <a:r>
              <a:rPr sz="2400" spc="-39" baseline="2275" dirty="0">
                <a:solidFill>
                  <a:srgbClr val="404040"/>
                </a:solidFill>
                <a:latin typeface="Calibri"/>
                <a:cs typeface="Calibri"/>
              </a:rPr>
              <a:t>t</a:t>
            </a:r>
            <a:r>
              <a:rPr sz="2400" spc="33" baseline="2275" dirty="0">
                <a:solidFill>
                  <a:srgbClr val="404040"/>
                </a:solidFill>
                <a:latin typeface="Calibri"/>
                <a:cs typeface="Calibri"/>
              </a:rPr>
              <a:t>a</a:t>
            </a:r>
            <a:r>
              <a:rPr sz="2400" spc="85" baseline="2275" dirty="0">
                <a:solidFill>
                  <a:srgbClr val="404040"/>
                </a:solidFill>
                <a:latin typeface="Calibri"/>
                <a:cs typeface="Calibri"/>
              </a:rPr>
              <a:t>s</a:t>
            </a:r>
            <a:r>
              <a:rPr sz="2400" spc="5" baseline="2275" dirty="0">
                <a:solidFill>
                  <a:srgbClr val="404040"/>
                </a:solidFill>
                <a:latin typeface="Calibri"/>
                <a:cs typeface="Calibri"/>
              </a:rPr>
              <a:t>-f</a:t>
            </a:r>
            <a:r>
              <a:rPr sz="2400" spc="33" baseline="2275" dirty="0">
                <a:solidFill>
                  <a:srgbClr val="404040"/>
                </a:solidFill>
                <a:latin typeface="Calibri"/>
                <a:cs typeface="Calibri"/>
              </a:rPr>
              <a:t>a</a:t>
            </a:r>
            <a:r>
              <a:rPr sz="2400" spc="-25" baseline="2275" dirty="0">
                <a:solidFill>
                  <a:srgbClr val="404040"/>
                </a:solidFill>
                <a:latin typeface="Calibri"/>
                <a:cs typeface="Calibri"/>
              </a:rPr>
              <a:t>k</a:t>
            </a:r>
            <a:r>
              <a:rPr sz="2400" spc="-39" baseline="2275" dirty="0">
                <a:solidFill>
                  <a:srgbClr val="404040"/>
                </a:solidFill>
                <a:latin typeface="Calibri"/>
                <a:cs typeface="Calibri"/>
              </a:rPr>
              <a:t>u</a:t>
            </a:r>
            <a:r>
              <a:rPr sz="2400" spc="25" baseline="2275" dirty="0">
                <a:solidFill>
                  <a:srgbClr val="404040"/>
                </a:solidFill>
                <a:latin typeface="Calibri"/>
                <a:cs typeface="Calibri"/>
              </a:rPr>
              <a:t>l</a:t>
            </a:r>
            <a:r>
              <a:rPr sz="2400" spc="-39" baseline="2275" dirty="0">
                <a:solidFill>
                  <a:srgbClr val="404040"/>
                </a:solidFill>
                <a:latin typeface="Calibri"/>
                <a:cs typeface="Calibri"/>
              </a:rPr>
              <a:t>t</a:t>
            </a:r>
            <a:r>
              <a:rPr sz="2400" spc="33" baseline="2275" dirty="0">
                <a:solidFill>
                  <a:srgbClr val="404040"/>
                </a:solidFill>
                <a:latin typeface="Calibri"/>
                <a:cs typeface="Calibri"/>
              </a:rPr>
              <a:t>a</a:t>
            </a:r>
            <a:r>
              <a:rPr sz="2400" baseline="2275" dirty="0">
                <a:solidFill>
                  <a:srgbClr val="404040"/>
                </a:solidFill>
                <a:latin typeface="Calibri"/>
                <a:cs typeface="Calibri"/>
              </a:rPr>
              <a:t>s</a:t>
            </a:r>
            <a:endParaRPr sz="1600">
              <a:latin typeface="Calibri"/>
              <a:cs typeface="Calibri"/>
            </a:endParaRPr>
          </a:p>
          <a:p>
            <a:pPr marL="16933" marR="30542">
              <a:lnSpc>
                <a:spcPts val="1907"/>
              </a:lnSpc>
            </a:pPr>
            <a:r>
              <a:rPr sz="2400" spc="25" baseline="2275" dirty="0">
                <a:solidFill>
                  <a:srgbClr val="404040"/>
                </a:solidFill>
                <a:latin typeface="Calibri"/>
                <a:cs typeface="Calibri"/>
              </a:rPr>
              <a:t>l</a:t>
            </a:r>
            <a:r>
              <a:rPr sz="2400" spc="33" baseline="2275" dirty="0">
                <a:solidFill>
                  <a:srgbClr val="404040"/>
                </a:solidFill>
                <a:latin typeface="Calibri"/>
                <a:cs typeface="Calibri"/>
              </a:rPr>
              <a:t>a</a:t>
            </a:r>
            <a:r>
              <a:rPr sz="2400" spc="25" baseline="2275" dirty="0">
                <a:solidFill>
                  <a:srgbClr val="404040"/>
                </a:solidFill>
                <a:latin typeface="Calibri"/>
                <a:cs typeface="Calibri"/>
              </a:rPr>
              <a:t>i</a:t>
            </a:r>
            <a:r>
              <a:rPr sz="2400" baseline="2275" dirty="0">
                <a:solidFill>
                  <a:srgbClr val="404040"/>
                </a:solidFill>
                <a:latin typeface="Calibri"/>
                <a:cs typeface="Calibri"/>
              </a:rPr>
              <a:t>n</a:t>
            </a:r>
            <a:r>
              <a:rPr sz="2400" spc="-92" baseline="2275" dirty="0">
                <a:solidFill>
                  <a:srgbClr val="404040"/>
                </a:solidFill>
                <a:latin typeface="Calibri"/>
                <a:cs typeface="Calibri"/>
              </a:rPr>
              <a:t> </a:t>
            </a:r>
            <a:r>
              <a:rPr sz="2400" spc="-39" baseline="2275" dirty="0">
                <a:solidFill>
                  <a:srgbClr val="404040"/>
                </a:solidFill>
                <a:latin typeface="Calibri"/>
                <a:cs typeface="Calibri"/>
              </a:rPr>
              <a:t>untu</a:t>
            </a:r>
            <a:r>
              <a:rPr sz="2400" baseline="2275" dirty="0">
                <a:solidFill>
                  <a:srgbClr val="404040"/>
                </a:solidFill>
                <a:latin typeface="Calibri"/>
                <a:cs typeface="Calibri"/>
              </a:rPr>
              <a:t>k</a:t>
            </a:r>
            <a:r>
              <a:rPr sz="2400" spc="112" baseline="2275" dirty="0">
                <a:solidFill>
                  <a:srgbClr val="404040"/>
                </a:solidFill>
                <a:latin typeface="Calibri"/>
                <a:cs typeface="Calibri"/>
              </a:rPr>
              <a:t> </a:t>
            </a:r>
            <a:r>
              <a:rPr sz="2400" spc="-79" baseline="2275" dirty="0">
                <a:solidFill>
                  <a:srgbClr val="404040"/>
                </a:solidFill>
                <a:latin typeface="Calibri"/>
                <a:cs typeface="Calibri"/>
              </a:rPr>
              <a:t>m</a:t>
            </a:r>
            <a:r>
              <a:rPr sz="2400" baseline="2275" dirty="0">
                <a:solidFill>
                  <a:srgbClr val="404040"/>
                </a:solidFill>
                <a:latin typeface="Calibri"/>
                <a:cs typeface="Calibri"/>
              </a:rPr>
              <a:t>e</a:t>
            </a:r>
            <a:r>
              <a:rPr sz="2400" spc="-79" baseline="2275" dirty="0">
                <a:solidFill>
                  <a:srgbClr val="404040"/>
                </a:solidFill>
                <a:latin typeface="Calibri"/>
                <a:cs typeface="Calibri"/>
              </a:rPr>
              <a:t>m</a:t>
            </a:r>
            <a:r>
              <a:rPr sz="2400" spc="-39" baseline="2275" dirty="0">
                <a:solidFill>
                  <a:srgbClr val="404040"/>
                </a:solidFill>
                <a:latin typeface="Calibri"/>
                <a:cs typeface="Calibri"/>
              </a:rPr>
              <a:t>b</a:t>
            </a:r>
            <a:r>
              <a:rPr sz="2400" spc="33" baseline="2275" dirty="0">
                <a:solidFill>
                  <a:srgbClr val="404040"/>
                </a:solidFill>
                <a:latin typeface="Calibri"/>
                <a:cs typeface="Calibri"/>
              </a:rPr>
              <a:t>a</a:t>
            </a:r>
            <a:r>
              <a:rPr sz="2400" spc="-39" baseline="2275" dirty="0">
                <a:solidFill>
                  <a:srgbClr val="404040"/>
                </a:solidFill>
                <a:latin typeface="Calibri"/>
                <a:cs typeface="Calibri"/>
              </a:rPr>
              <a:t>n</a:t>
            </a:r>
            <a:r>
              <a:rPr sz="2400" spc="45" baseline="2275" dirty="0">
                <a:solidFill>
                  <a:srgbClr val="404040"/>
                </a:solidFill>
                <a:latin typeface="Calibri"/>
                <a:cs typeface="Calibri"/>
              </a:rPr>
              <a:t>g</a:t>
            </a:r>
            <a:r>
              <a:rPr sz="2400" spc="-39" baseline="2275" dirty="0">
                <a:solidFill>
                  <a:srgbClr val="404040"/>
                </a:solidFill>
                <a:latin typeface="Calibri"/>
                <a:cs typeface="Calibri"/>
              </a:rPr>
              <a:t>u</a:t>
            </a:r>
            <a:r>
              <a:rPr sz="2400" baseline="2275" dirty="0">
                <a:solidFill>
                  <a:srgbClr val="404040"/>
                </a:solidFill>
                <a:latin typeface="Calibri"/>
                <a:cs typeface="Calibri"/>
              </a:rPr>
              <a:t>n</a:t>
            </a:r>
            <a:r>
              <a:rPr sz="2400" spc="208" baseline="2275" dirty="0">
                <a:solidFill>
                  <a:srgbClr val="404040"/>
                </a:solidFill>
                <a:latin typeface="Calibri"/>
                <a:cs typeface="Calibri"/>
              </a:rPr>
              <a:t> </a:t>
            </a:r>
            <a:r>
              <a:rPr sz="2400" spc="72" baseline="2275" dirty="0">
                <a:solidFill>
                  <a:srgbClr val="404040"/>
                </a:solidFill>
                <a:latin typeface="Calibri"/>
                <a:cs typeface="Calibri"/>
              </a:rPr>
              <a:t>s</a:t>
            </a:r>
            <a:r>
              <a:rPr sz="2400" spc="25" baseline="2275" dirty="0">
                <a:solidFill>
                  <a:srgbClr val="404040"/>
                </a:solidFill>
                <a:latin typeface="Calibri"/>
                <a:cs typeface="Calibri"/>
              </a:rPr>
              <a:t>i</a:t>
            </a:r>
            <a:r>
              <a:rPr sz="2400" spc="72" baseline="2275" dirty="0">
                <a:solidFill>
                  <a:srgbClr val="404040"/>
                </a:solidFill>
                <a:latin typeface="Calibri"/>
                <a:cs typeface="Calibri"/>
              </a:rPr>
              <a:t>s</a:t>
            </a:r>
            <a:r>
              <a:rPr sz="2400" spc="-39" baseline="2275" dirty="0">
                <a:solidFill>
                  <a:srgbClr val="404040"/>
                </a:solidFill>
                <a:latin typeface="Calibri"/>
                <a:cs typeface="Calibri"/>
              </a:rPr>
              <a:t>t</a:t>
            </a:r>
            <a:r>
              <a:rPr sz="2400" baseline="2275" dirty="0">
                <a:solidFill>
                  <a:srgbClr val="404040"/>
                </a:solidFill>
                <a:latin typeface="Calibri"/>
                <a:cs typeface="Calibri"/>
              </a:rPr>
              <a:t>em</a:t>
            </a:r>
            <a:r>
              <a:rPr sz="2400" spc="-133" baseline="2275" dirty="0">
                <a:solidFill>
                  <a:srgbClr val="404040"/>
                </a:solidFill>
                <a:latin typeface="Calibri"/>
                <a:cs typeface="Calibri"/>
              </a:rPr>
              <a:t> </a:t>
            </a:r>
            <a:r>
              <a:rPr sz="2400" spc="-39" baseline="2275" dirty="0">
                <a:solidFill>
                  <a:srgbClr val="404040"/>
                </a:solidFill>
                <a:latin typeface="Calibri"/>
                <a:cs typeface="Calibri"/>
              </a:rPr>
              <a:t>p</a:t>
            </a:r>
            <a:r>
              <a:rPr sz="2400" baseline="2275" dirty="0">
                <a:solidFill>
                  <a:srgbClr val="404040"/>
                </a:solidFill>
                <a:latin typeface="Calibri"/>
                <a:cs typeface="Calibri"/>
              </a:rPr>
              <a:t>e</a:t>
            </a:r>
            <a:r>
              <a:rPr sz="2400" spc="-72" baseline="2275" dirty="0">
                <a:solidFill>
                  <a:srgbClr val="404040"/>
                </a:solidFill>
                <a:latin typeface="Calibri"/>
                <a:cs typeface="Calibri"/>
              </a:rPr>
              <a:t>m</a:t>
            </a:r>
            <a:r>
              <a:rPr sz="2400" spc="-39" baseline="2275" dirty="0">
                <a:solidFill>
                  <a:srgbClr val="404040"/>
                </a:solidFill>
                <a:latin typeface="Calibri"/>
                <a:cs typeface="Calibri"/>
              </a:rPr>
              <a:t>b</a:t>
            </a:r>
            <a:r>
              <a:rPr sz="2400" baseline="2275" dirty="0">
                <a:solidFill>
                  <a:srgbClr val="404040"/>
                </a:solidFill>
                <a:latin typeface="Calibri"/>
                <a:cs typeface="Calibri"/>
              </a:rPr>
              <a:t>e</a:t>
            </a:r>
            <a:r>
              <a:rPr sz="2400" spc="33" baseline="2275" dirty="0">
                <a:solidFill>
                  <a:srgbClr val="404040"/>
                </a:solidFill>
                <a:latin typeface="Calibri"/>
                <a:cs typeface="Calibri"/>
              </a:rPr>
              <a:t>la</a:t>
            </a:r>
            <a:r>
              <a:rPr sz="2400" spc="12" baseline="2275" dirty="0">
                <a:solidFill>
                  <a:srgbClr val="404040"/>
                </a:solidFill>
                <a:latin typeface="Calibri"/>
                <a:cs typeface="Calibri"/>
              </a:rPr>
              <a:t>j</a:t>
            </a:r>
            <a:r>
              <a:rPr sz="2400" spc="33" baseline="2275" dirty="0">
                <a:solidFill>
                  <a:srgbClr val="404040"/>
                </a:solidFill>
                <a:latin typeface="Calibri"/>
                <a:cs typeface="Calibri"/>
              </a:rPr>
              <a:t>a</a:t>
            </a:r>
            <a:r>
              <a:rPr sz="2400" spc="-59" baseline="2275" dirty="0">
                <a:solidFill>
                  <a:srgbClr val="404040"/>
                </a:solidFill>
                <a:latin typeface="Calibri"/>
                <a:cs typeface="Calibri"/>
              </a:rPr>
              <a:t>r</a:t>
            </a:r>
            <a:r>
              <a:rPr sz="2400" spc="33" baseline="2275" dirty="0">
                <a:solidFill>
                  <a:srgbClr val="404040"/>
                </a:solidFill>
                <a:latin typeface="Calibri"/>
                <a:cs typeface="Calibri"/>
              </a:rPr>
              <a:t>a</a:t>
            </a:r>
            <a:r>
              <a:rPr sz="2400" baseline="2275" dirty="0">
                <a:solidFill>
                  <a:srgbClr val="404040"/>
                </a:solidFill>
                <a:latin typeface="Calibri"/>
                <a:cs typeface="Calibri"/>
              </a:rPr>
              <a:t>n</a:t>
            </a:r>
            <a:endParaRPr sz="1600">
              <a:latin typeface="Calibri"/>
              <a:cs typeface="Calibri"/>
            </a:endParaRPr>
          </a:p>
          <a:p>
            <a:pPr marL="16933" marR="30542">
              <a:lnSpc>
                <a:spcPct val="101725"/>
              </a:lnSpc>
            </a:pPr>
            <a:r>
              <a:rPr sz="1600" spc="-39" dirty="0">
                <a:solidFill>
                  <a:srgbClr val="404040"/>
                </a:solidFill>
                <a:latin typeface="Calibri"/>
                <a:cs typeface="Calibri"/>
              </a:rPr>
              <a:t>d</a:t>
            </a:r>
            <a:r>
              <a:rPr sz="1600" spc="33" dirty="0">
                <a:solidFill>
                  <a:srgbClr val="404040"/>
                </a:solidFill>
                <a:latin typeface="Calibri"/>
                <a:cs typeface="Calibri"/>
              </a:rPr>
              <a:t>a</a:t>
            </a:r>
            <a:r>
              <a:rPr sz="1600" spc="-39" dirty="0">
                <a:solidFill>
                  <a:srgbClr val="404040"/>
                </a:solidFill>
                <a:latin typeface="Calibri"/>
                <a:cs typeface="Calibri"/>
              </a:rPr>
              <a:t>n</a:t>
            </a:r>
            <a:r>
              <a:rPr sz="1600" spc="-12" dirty="0">
                <a:solidFill>
                  <a:srgbClr val="404040"/>
                </a:solidFill>
                <a:latin typeface="Calibri"/>
                <a:cs typeface="Calibri"/>
              </a:rPr>
              <a:t>/</a:t>
            </a:r>
            <a:r>
              <a:rPr sz="1600" spc="33" dirty="0">
                <a:solidFill>
                  <a:srgbClr val="404040"/>
                </a:solidFill>
                <a:latin typeface="Calibri"/>
                <a:cs typeface="Calibri"/>
              </a:rPr>
              <a:t>a</a:t>
            </a:r>
            <a:r>
              <a:rPr sz="1600" spc="-39" dirty="0">
                <a:solidFill>
                  <a:srgbClr val="404040"/>
                </a:solidFill>
                <a:latin typeface="Calibri"/>
                <a:cs typeface="Calibri"/>
              </a:rPr>
              <a:t>t</a:t>
            </a:r>
            <a:r>
              <a:rPr sz="1600" spc="33" dirty="0">
                <a:solidFill>
                  <a:srgbClr val="404040"/>
                </a:solidFill>
                <a:latin typeface="Calibri"/>
                <a:cs typeface="Calibri"/>
              </a:rPr>
              <a:t>a</a:t>
            </a:r>
            <a:r>
              <a:rPr sz="1600" dirty="0">
                <a:solidFill>
                  <a:srgbClr val="404040"/>
                </a:solidFill>
                <a:latin typeface="Calibri"/>
                <a:cs typeface="Calibri"/>
              </a:rPr>
              <a:t>u </a:t>
            </a:r>
            <a:r>
              <a:rPr sz="1600" spc="25" dirty="0">
                <a:solidFill>
                  <a:srgbClr val="404040"/>
                </a:solidFill>
                <a:latin typeface="Calibri"/>
                <a:cs typeface="Calibri"/>
              </a:rPr>
              <a:t>L</a:t>
            </a:r>
            <a:r>
              <a:rPr sz="1600" spc="-72" dirty="0">
                <a:solidFill>
                  <a:srgbClr val="404040"/>
                </a:solidFill>
                <a:latin typeface="Calibri"/>
                <a:cs typeface="Calibri"/>
              </a:rPr>
              <a:t>M</a:t>
            </a:r>
            <a:r>
              <a:rPr sz="1600" dirty="0">
                <a:solidFill>
                  <a:srgbClr val="404040"/>
                </a:solidFill>
                <a:latin typeface="Calibri"/>
                <a:cs typeface="Calibri"/>
              </a:rPr>
              <a:t>S</a:t>
            </a:r>
            <a:endParaRPr sz="1600">
              <a:latin typeface="Calibri"/>
              <a:cs typeface="Calibri"/>
            </a:endParaRPr>
          </a:p>
          <a:p>
            <a:pPr marL="16933" marR="30542">
              <a:lnSpc>
                <a:spcPts val="1693"/>
              </a:lnSpc>
              <a:spcBef>
                <a:spcPts val="84"/>
              </a:spcBef>
            </a:pPr>
            <a:r>
              <a:rPr sz="2100" baseline="2802" dirty="0">
                <a:solidFill>
                  <a:srgbClr val="404040"/>
                </a:solidFill>
                <a:latin typeface="Courier New"/>
                <a:cs typeface="Courier New"/>
              </a:rPr>
              <a:t>o</a:t>
            </a:r>
            <a:r>
              <a:rPr sz="2100" spc="620" baseline="2802" dirty="0">
                <a:solidFill>
                  <a:srgbClr val="404040"/>
                </a:solidFill>
                <a:latin typeface="Courier New"/>
                <a:cs typeface="Courier New"/>
              </a:rPr>
              <a:t> </a:t>
            </a:r>
            <a:r>
              <a:rPr sz="2100" spc="-25" baseline="2600" dirty="0">
                <a:solidFill>
                  <a:srgbClr val="404040"/>
                </a:solidFill>
                <a:latin typeface="Calibri"/>
                <a:cs typeface="Calibri"/>
              </a:rPr>
              <a:t>P</a:t>
            </a:r>
            <a:r>
              <a:rPr sz="2100" baseline="2600" dirty="0">
                <a:solidFill>
                  <a:srgbClr val="404040"/>
                </a:solidFill>
                <a:latin typeface="Calibri"/>
                <a:cs typeface="Calibri"/>
              </a:rPr>
              <a:t>e</a:t>
            </a:r>
            <a:r>
              <a:rPr sz="2100" spc="-19" baseline="2600" dirty="0">
                <a:solidFill>
                  <a:srgbClr val="404040"/>
                </a:solidFill>
                <a:latin typeface="Calibri"/>
                <a:cs typeface="Calibri"/>
              </a:rPr>
              <a:t>l</a:t>
            </a:r>
            <a:r>
              <a:rPr sz="2100" spc="25" baseline="2600" dirty="0">
                <a:solidFill>
                  <a:srgbClr val="404040"/>
                </a:solidFill>
                <a:latin typeface="Calibri"/>
                <a:cs typeface="Calibri"/>
              </a:rPr>
              <a:t>at</a:t>
            </a:r>
            <a:r>
              <a:rPr sz="2100" spc="-19" baseline="2600" dirty="0">
                <a:solidFill>
                  <a:srgbClr val="404040"/>
                </a:solidFill>
                <a:latin typeface="Calibri"/>
                <a:cs typeface="Calibri"/>
              </a:rPr>
              <a:t>i</a:t>
            </a:r>
            <a:r>
              <a:rPr sz="2100" spc="-39" baseline="2600" dirty="0">
                <a:solidFill>
                  <a:srgbClr val="404040"/>
                </a:solidFill>
                <a:latin typeface="Calibri"/>
                <a:cs typeface="Calibri"/>
              </a:rPr>
              <a:t>h</a:t>
            </a:r>
            <a:r>
              <a:rPr sz="2100" spc="25" baseline="2600" dirty="0">
                <a:solidFill>
                  <a:srgbClr val="404040"/>
                </a:solidFill>
                <a:latin typeface="Calibri"/>
                <a:cs typeface="Calibri"/>
              </a:rPr>
              <a:t>a</a:t>
            </a:r>
            <a:r>
              <a:rPr sz="2100" baseline="2600" dirty="0">
                <a:solidFill>
                  <a:srgbClr val="404040"/>
                </a:solidFill>
                <a:latin typeface="Calibri"/>
                <a:cs typeface="Calibri"/>
              </a:rPr>
              <a:t>n</a:t>
            </a:r>
            <a:r>
              <a:rPr sz="2100" spc="-45" baseline="2600" dirty="0">
                <a:solidFill>
                  <a:srgbClr val="404040"/>
                </a:solidFill>
                <a:latin typeface="Calibri"/>
                <a:cs typeface="Calibri"/>
              </a:rPr>
              <a:t> </a:t>
            </a:r>
            <a:r>
              <a:rPr sz="2100" spc="-33" baseline="2600" dirty="0">
                <a:solidFill>
                  <a:srgbClr val="404040"/>
                </a:solidFill>
                <a:latin typeface="Calibri"/>
                <a:cs typeface="Calibri"/>
              </a:rPr>
              <a:t>d</a:t>
            </a:r>
            <a:r>
              <a:rPr sz="2100" spc="25" baseline="2600" dirty="0">
                <a:solidFill>
                  <a:srgbClr val="404040"/>
                </a:solidFill>
                <a:latin typeface="Calibri"/>
                <a:cs typeface="Calibri"/>
              </a:rPr>
              <a:t>a</a:t>
            </a:r>
            <a:r>
              <a:rPr sz="2100" baseline="2600" dirty="0">
                <a:solidFill>
                  <a:srgbClr val="404040"/>
                </a:solidFill>
                <a:latin typeface="Calibri"/>
                <a:cs typeface="Calibri"/>
              </a:rPr>
              <a:t>n</a:t>
            </a:r>
            <a:r>
              <a:rPr sz="2100" spc="45" baseline="2600" dirty="0">
                <a:solidFill>
                  <a:srgbClr val="404040"/>
                </a:solidFill>
                <a:latin typeface="Calibri"/>
                <a:cs typeface="Calibri"/>
              </a:rPr>
              <a:t> </a:t>
            </a:r>
            <a:r>
              <a:rPr sz="2100" baseline="2600" dirty="0">
                <a:solidFill>
                  <a:srgbClr val="404040"/>
                </a:solidFill>
                <a:latin typeface="Calibri"/>
                <a:cs typeface="Calibri"/>
              </a:rPr>
              <a:t>e</a:t>
            </a:r>
            <a:r>
              <a:rPr sz="2100" spc="-33" baseline="2600" dirty="0">
                <a:solidFill>
                  <a:srgbClr val="404040"/>
                </a:solidFill>
                <a:latin typeface="Calibri"/>
                <a:cs typeface="Calibri"/>
              </a:rPr>
              <a:t>v</a:t>
            </a:r>
            <a:r>
              <a:rPr sz="2100" spc="25" baseline="2600" dirty="0">
                <a:solidFill>
                  <a:srgbClr val="404040"/>
                </a:solidFill>
                <a:latin typeface="Calibri"/>
                <a:cs typeface="Calibri"/>
              </a:rPr>
              <a:t>a</a:t>
            </a:r>
            <a:r>
              <a:rPr sz="2100" spc="-19" baseline="2600" dirty="0">
                <a:solidFill>
                  <a:srgbClr val="404040"/>
                </a:solidFill>
                <a:latin typeface="Calibri"/>
                <a:cs typeface="Calibri"/>
              </a:rPr>
              <a:t>l</a:t>
            </a:r>
            <a:r>
              <a:rPr sz="2100" spc="-39" baseline="2600" dirty="0">
                <a:solidFill>
                  <a:srgbClr val="404040"/>
                </a:solidFill>
                <a:latin typeface="Calibri"/>
                <a:cs typeface="Calibri"/>
              </a:rPr>
              <a:t>u</a:t>
            </a:r>
            <a:r>
              <a:rPr sz="2100" spc="25" baseline="2600" dirty="0">
                <a:solidFill>
                  <a:srgbClr val="404040"/>
                </a:solidFill>
                <a:latin typeface="Calibri"/>
                <a:cs typeface="Calibri"/>
              </a:rPr>
              <a:t>a</a:t>
            </a:r>
            <a:r>
              <a:rPr sz="2100" spc="-45" baseline="2600" dirty="0">
                <a:solidFill>
                  <a:srgbClr val="404040"/>
                </a:solidFill>
                <a:latin typeface="Calibri"/>
                <a:cs typeface="Calibri"/>
              </a:rPr>
              <a:t>s</a:t>
            </a:r>
            <a:r>
              <a:rPr sz="2100" baseline="2600" dirty="0">
                <a:solidFill>
                  <a:srgbClr val="404040"/>
                </a:solidFill>
                <a:latin typeface="Calibri"/>
                <a:cs typeface="Calibri"/>
              </a:rPr>
              <a:t>i</a:t>
            </a:r>
            <a:r>
              <a:rPr sz="2100" spc="72" baseline="2600" dirty="0">
                <a:solidFill>
                  <a:srgbClr val="404040"/>
                </a:solidFill>
                <a:latin typeface="Calibri"/>
                <a:cs typeface="Calibri"/>
              </a:rPr>
              <a:t> </a:t>
            </a:r>
            <a:r>
              <a:rPr sz="2100" spc="-45" baseline="2600" dirty="0">
                <a:solidFill>
                  <a:srgbClr val="404040"/>
                </a:solidFill>
                <a:latin typeface="Calibri"/>
                <a:cs typeface="Calibri"/>
              </a:rPr>
              <a:t>s</a:t>
            </a:r>
            <a:r>
              <a:rPr sz="2100" baseline="2600" dirty="0">
                <a:solidFill>
                  <a:srgbClr val="404040"/>
                </a:solidFill>
                <a:latin typeface="Calibri"/>
                <a:cs typeface="Calibri"/>
              </a:rPr>
              <a:t>e</a:t>
            </a:r>
            <a:r>
              <a:rPr sz="2100" spc="12" baseline="2600" dirty="0">
                <a:solidFill>
                  <a:srgbClr val="404040"/>
                </a:solidFill>
                <a:latin typeface="Calibri"/>
                <a:cs typeface="Calibri"/>
              </a:rPr>
              <a:t>r</a:t>
            </a:r>
            <a:r>
              <a:rPr sz="2100" spc="25" baseline="2600" dirty="0">
                <a:solidFill>
                  <a:srgbClr val="404040"/>
                </a:solidFill>
                <a:latin typeface="Calibri"/>
                <a:cs typeface="Calibri"/>
              </a:rPr>
              <a:t>t</a:t>
            </a:r>
            <a:r>
              <a:rPr sz="2100" baseline="2600" dirty="0">
                <a:solidFill>
                  <a:srgbClr val="404040"/>
                </a:solidFill>
                <a:latin typeface="Calibri"/>
                <a:cs typeface="Calibri"/>
              </a:rPr>
              <a:t>a</a:t>
            </a:r>
            <a:r>
              <a:rPr sz="2100" spc="19" baseline="2600" dirty="0">
                <a:solidFill>
                  <a:srgbClr val="404040"/>
                </a:solidFill>
                <a:latin typeface="Calibri"/>
                <a:cs typeface="Calibri"/>
              </a:rPr>
              <a:t> </a:t>
            </a:r>
            <a:r>
              <a:rPr sz="2100" spc="-39" baseline="2600" dirty="0">
                <a:solidFill>
                  <a:srgbClr val="404040"/>
                </a:solidFill>
                <a:latin typeface="Calibri"/>
                <a:cs typeface="Calibri"/>
              </a:rPr>
              <a:t>p</a:t>
            </a:r>
            <a:r>
              <a:rPr sz="2100" baseline="2600" dirty="0">
                <a:solidFill>
                  <a:srgbClr val="404040"/>
                </a:solidFill>
                <a:latin typeface="Calibri"/>
                <a:cs typeface="Calibri"/>
              </a:rPr>
              <a:t>e</a:t>
            </a:r>
            <a:r>
              <a:rPr sz="2100" spc="-33" baseline="2600" dirty="0">
                <a:solidFill>
                  <a:srgbClr val="404040"/>
                </a:solidFill>
                <a:latin typeface="Calibri"/>
                <a:cs typeface="Calibri"/>
              </a:rPr>
              <a:t>nj</a:t>
            </a:r>
            <a:r>
              <a:rPr sz="2100" spc="25" baseline="2600" dirty="0">
                <a:solidFill>
                  <a:srgbClr val="404040"/>
                </a:solidFill>
                <a:latin typeface="Calibri"/>
                <a:cs typeface="Calibri"/>
              </a:rPr>
              <a:t>a</a:t>
            </a:r>
            <a:r>
              <a:rPr sz="2100" spc="-19" baseline="2600" dirty="0">
                <a:solidFill>
                  <a:srgbClr val="404040"/>
                </a:solidFill>
                <a:latin typeface="Calibri"/>
                <a:cs typeface="Calibri"/>
              </a:rPr>
              <a:t>mi</a:t>
            </a:r>
            <a:r>
              <a:rPr sz="2100" spc="-39" baseline="2600" dirty="0">
                <a:solidFill>
                  <a:srgbClr val="404040"/>
                </a:solidFill>
                <a:latin typeface="Calibri"/>
                <a:cs typeface="Calibri"/>
              </a:rPr>
              <a:t>n</a:t>
            </a:r>
            <a:r>
              <a:rPr sz="2100" spc="25" baseline="2600" dirty="0">
                <a:solidFill>
                  <a:srgbClr val="404040"/>
                </a:solidFill>
                <a:latin typeface="Calibri"/>
                <a:cs typeface="Calibri"/>
              </a:rPr>
              <a:t>a</a:t>
            </a:r>
            <a:r>
              <a:rPr sz="2100" baseline="2600" dirty="0">
                <a:solidFill>
                  <a:srgbClr val="404040"/>
                </a:solidFill>
                <a:latin typeface="Calibri"/>
                <a:cs typeface="Calibri"/>
              </a:rPr>
              <a:t>n</a:t>
            </a:r>
            <a:r>
              <a:rPr sz="2100" spc="52" baseline="2600" dirty="0">
                <a:solidFill>
                  <a:srgbClr val="404040"/>
                </a:solidFill>
                <a:latin typeface="Calibri"/>
                <a:cs typeface="Calibri"/>
              </a:rPr>
              <a:t> </a:t>
            </a:r>
            <a:r>
              <a:rPr sz="2100" spc="-19" baseline="2600" dirty="0">
                <a:solidFill>
                  <a:srgbClr val="404040"/>
                </a:solidFill>
                <a:latin typeface="Calibri"/>
                <a:cs typeface="Calibri"/>
              </a:rPr>
              <a:t>m</a:t>
            </a:r>
            <a:r>
              <a:rPr sz="2100" spc="-39" baseline="2600" dirty="0">
                <a:solidFill>
                  <a:srgbClr val="404040"/>
                </a:solidFill>
                <a:latin typeface="Calibri"/>
                <a:cs typeface="Calibri"/>
              </a:rPr>
              <a:t>u</a:t>
            </a:r>
            <a:r>
              <a:rPr sz="2100" spc="25" baseline="2600" dirty="0">
                <a:solidFill>
                  <a:srgbClr val="404040"/>
                </a:solidFill>
                <a:latin typeface="Calibri"/>
                <a:cs typeface="Calibri"/>
              </a:rPr>
              <a:t>t</a:t>
            </a:r>
            <a:r>
              <a:rPr sz="2100" baseline="2600" dirty="0">
                <a:solidFill>
                  <a:srgbClr val="404040"/>
                </a:solidFill>
                <a:latin typeface="Calibri"/>
                <a:cs typeface="Calibri"/>
              </a:rPr>
              <a:t>u</a:t>
            </a:r>
            <a:r>
              <a:rPr sz="2100" spc="52" baseline="2600" dirty="0">
                <a:solidFill>
                  <a:srgbClr val="404040"/>
                </a:solidFill>
                <a:latin typeface="Calibri"/>
                <a:cs typeface="Calibri"/>
              </a:rPr>
              <a:t> </a:t>
            </a:r>
            <a:r>
              <a:rPr sz="2100" spc="-39" baseline="2600" dirty="0">
                <a:solidFill>
                  <a:srgbClr val="404040"/>
                </a:solidFill>
                <a:latin typeface="Calibri"/>
                <a:cs typeface="Calibri"/>
              </a:rPr>
              <a:t>un</a:t>
            </a:r>
            <a:r>
              <a:rPr sz="2100" spc="25" baseline="2600" dirty="0">
                <a:solidFill>
                  <a:srgbClr val="404040"/>
                </a:solidFill>
                <a:latin typeface="Calibri"/>
                <a:cs typeface="Calibri"/>
              </a:rPr>
              <a:t>t</a:t>
            </a:r>
            <a:r>
              <a:rPr sz="2100" spc="-39" baseline="2600" dirty="0">
                <a:solidFill>
                  <a:srgbClr val="404040"/>
                </a:solidFill>
                <a:latin typeface="Calibri"/>
                <a:cs typeface="Calibri"/>
              </a:rPr>
              <a:t>u</a:t>
            </a:r>
            <a:r>
              <a:rPr sz="2100" baseline="2600" dirty="0">
                <a:solidFill>
                  <a:srgbClr val="404040"/>
                </a:solidFill>
                <a:latin typeface="Calibri"/>
                <a:cs typeface="Calibri"/>
              </a:rPr>
              <a:t>k</a:t>
            </a:r>
            <a:endParaRPr sz="1400">
              <a:latin typeface="Calibri"/>
              <a:cs typeface="Calibri"/>
            </a:endParaRPr>
          </a:p>
          <a:p>
            <a:pPr marL="309448" marR="30542">
              <a:lnSpc>
                <a:spcPts val="1660"/>
              </a:lnSpc>
            </a:pPr>
            <a:r>
              <a:rPr sz="2100" spc="-39" baseline="2600" dirty="0">
                <a:solidFill>
                  <a:srgbClr val="404040"/>
                </a:solidFill>
                <a:latin typeface="Calibri"/>
                <a:cs typeface="Calibri"/>
              </a:rPr>
              <a:t>p</a:t>
            </a:r>
            <a:r>
              <a:rPr sz="2100" baseline="2600" dirty="0">
                <a:solidFill>
                  <a:srgbClr val="404040"/>
                </a:solidFill>
                <a:latin typeface="Calibri"/>
                <a:cs typeface="Calibri"/>
              </a:rPr>
              <a:t>e</a:t>
            </a:r>
            <a:r>
              <a:rPr sz="2100" spc="-33" baseline="2600" dirty="0">
                <a:solidFill>
                  <a:srgbClr val="404040"/>
                </a:solidFill>
                <a:latin typeface="Calibri"/>
                <a:cs typeface="Calibri"/>
              </a:rPr>
              <a:t>n</a:t>
            </a:r>
            <a:r>
              <a:rPr sz="2100" spc="39" baseline="2600" dirty="0">
                <a:solidFill>
                  <a:srgbClr val="404040"/>
                </a:solidFill>
                <a:latin typeface="Calibri"/>
                <a:cs typeface="Calibri"/>
              </a:rPr>
              <a:t>g</a:t>
            </a:r>
            <a:r>
              <a:rPr sz="2100" spc="25" baseline="2600" dirty="0">
                <a:solidFill>
                  <a:srgbClr val="404040"/>
                </a:solidFill>
                <a:latin typeface="Calibri"/>
                <a:cs typeface="Calibri"/>
              </a:rPr>
              <a:t>a</a:t>
            </a:r>
            <a:r>
              <a:rPr sz="2100" spc="-33" baseline="2600" dirty="0">
                <a:solidFill>
                  <a:srgbClr val="404040"/>
                </a:solidFill>
                <a:latin typeface="Calibri"/>
                <a:cs typeface="Calibri"/>
              </a:rPr>
              <a:t>j</a:t>
            </a:r>
            <a:r>
              <a:rPr sz="2100" spc="25" baseline="2600" dirty="0">
                <a:solidFill>
                  <a:srgbClr val="404040"/>
                </a:solidFill>
                <a:latin typeface="Calibri"/>
                <a:cs typeface="Calibri"/>
              </a:rPr>
              <a:t>a</a:t>
            </a:r>
            <a:r>
              <a:rPr sz="2100" baseline="2600" dirty="0">
                <a:solidFill>
                  <a:srgbClr val="404040"/>
                </a:solidFill>
                <a:latin typeface="Calibri"/>
                <a:cs typeface="Calibri"/>
              </a:rPr>
              <a:t>r </a:t>
            </a:r>
            <a:r>
              <a:rPr sz="2100" spc="-33" baseline="2600" dirty="0">
                <a:solidFill>
                  <a:srgbClr val="404040"/>
                </a:solidFill>
                <a:latin typeface="Calibri"/>
                <a:cs typeface="Calibri"/>
              </a:rPr>
              <a:t>y</a:t>
            </a:r>
            <a:r>
              <a:rPr sz="2100" spc="25" baseline="2600" dirty="0">
                <a:solidFill>
                  <a:srgbClr val="404040"/>
                </a:solidFill>
                <a:latin typeface="Calibri"/>
                <a:cs typeface="Calibri"/>
              </a:rPr>
              <a:t>a</a:t>
            </a:r>
            <a:r>
              <a:rPr sz="2100" spc="-39" baseline="2600" dirty="0">
                <a:solidFill>
                  <a:srgbClr val="404040"/>
                </a:solidFill>
                <a:latin typeface="Calibri"/>
                <a:cs typeface="Calibri"/>
              </a:rPr>
              <a:t>n</a:t>
            </a:r>
            <a:r>
              <a:rPr sz="2100" baseline="2600" dirty="0">
                <a:solidFill>
                  <a:srgbClr val="404040"/>
                </a:solidFill>
                <a:latin typeface="Calibri"/>
                <a:cs typeface="Calibri"/>
              </a:rPr>
              <a:t>g</a:t>
            </a:r>
            <a:r>
              <a:rPr sz="2100" spc="25" baseline="2600" dirty="0">
                <a:solidFill>
                  <a:srgbClr val="404040"/>
                </a:solidFill>
                <a:latin typeface="Calibri"/>
                <a:cs typeface="Calibri"/>
              </a:rPr>
              <a:t> </a:t>
            </a:r>
            <a:r>
              <a:rPr sz="2100" spc="-39" baseline="2600" dirty="0">
                <a:solidFill>
                  <a:srgbClr val="404040"/>
                </a:solidFill>
                <a:latin typeface="Calibri"/>
                <a:cs typeface="Calibri"/>
              </a:rPr>
              <a:t>po</a:t>
            </a:r>
            <a:r>
              <a:rPr sz="2100" spc="25" baseline="2600" dirty="0">
                <a:solidFill>
                  <a:srgbClr val="404040"/>
                </a:solidFill>
                <a:latin typeface="Calibri"/>
                <a:cs typeface="Calibri"/>
              </a:rPr>
              <a:t>t</a:t>
            </a:r>
            <a:r>
              <a:rPr sz="2100" baseline="2600" dirty="0">
                <a:solidFill>
                  <a:srgbClr val="404040"/>
                </a:solidFill>
                <a:latin typeface="Calibri"/>
                <a:cs typeface="Calibri"/>
              </a:rPr>
              <a:t>e</a:t>
            </a:r>
            <a:r>
              <a:rPr sz="2100" spc="-33" baseline="2600" dirty="0">
                <a:solidFill>
                  <a:srgbClr val="404040"/>
                </a:solidFill>
                <a:latin typeface="Calibri"/>
                <a:cs typeface="Calibri"/>
              </a:rPr>
              <a:t>n</a:t>
            </a:r>
            <a:r>
              <a:rPr sz="2100" spc="-45" baseline="2600" dirty="0">
                <a:solidFill>
                  <a:srgbClr val="404040"/>
                </a:solidFill>
                <a:latin typeface="Calibri"/>
                <a:cs typeface="Calibri"/>
              </a:rPr>
              <a:t>s</a:t>
            </a:r>
            <a:r>
              <a:rPr sz="2100" spc="-19" baseline="2600" dirty="0">
                <a:solidFill>
                  <a:srgbClr val="404040"/>
                </a:solidFill>
                <a:latin typeface="Calibri"/>
                <a:cs typeface="Calibri"/>
              </a:rPr>
              <a:t>i</a:t>
            </a:r>
            <a:r>
              <a:rPr sz="2100" spc="25" baseline="2600" dirty="0">
                <a:solidFill>
                  <a:srgbClr val="404040"/>
                </a:solidFill>
                <a:latin typeface="Calibri"/>
                <a:cs typeface="Calibri"/>
              </a:rPr>
              <a:t>a</a:t>
            </a:r>
            <a:r>
              <a:rPr sz="2100" baseline="2600" dirty="0">
                <a:solidFill>
                  <a:srgbClr val="404040"/>
                </a:solidFill>
                <a:latin typeface="Calibri"/>
                <a:cs typeface="Calibri"/>
              </a:rPr>
              <a:t>l</a:t>
            </a:r>
            <a:r>
              <a:rPr sz="2100" spc="72" baseline="2600" dirty="0">
                <a:solidFill>
                  <a:srgbClr val="404040"/>
                </a:solidFill>
                <a:latin typeface="Calibri"/>
                <a:cs typeface="Calibri"/>
              </a:rPr>
              <a:t> </a:t>
            </a:r>
            <a:r>
              <a:rPr sz="2100" spc="-39" baseline="2600" dirty="0">
                <a:solidFill>
                  <a:srgbClr val="404040"/>
                </a:solidFill>
                <a:latin typeface="Calibri"/>
                <a:cs typeface="Calibri"/>
              </a:rPr>
              <a:t>un</a:t>
            </a:r>
            <a:r>
              <a:rPr sz="2100" spc="25" baseline="2600" dirty="0">
                <a:solidFill>
                  <a:srgbClr val="404040"/>
                </a:solidFill>
                <a:latin typeface="Calibri"/>
                <a:cs typeface="Calibri"/>
              </a:rPr>
              <a:t>t</a:t>
            </a:r>
            <a:r>
              <a:rPr sz="2100" spc="-39" baseline="2600" dirty="0">
                <a:solidFill>
                  <a:srgbClr val="404040"/>
                </a:solidFill>
                <a:latin typeface="Calibri"/>
                <a:cs typeface="Calibri"/>
              </a:rPr>
              <a:t>u</a:t>
            </a:r>
            <a:r>
              <a:rPr sz="2100" baseline="2600" dirty="0">
                <a:solidFill>
                  <a:srgbClr val="404040"/>
                </a:solidFill>
                <a:latin typeface="Calibri"/>
                <a:cs typeface="Calibri"/>
              </a:rPr>
              <a:t>k</a:t>
            </a:r>
            <a:r>
              <a:rPr sz="2100" spc="152" baseline="2600" dirty="0">
                <a:solidFill>
                  <a:srgbClr val="404040"/>
                </a:solidFill>
                <a:latin typeface="Calibri"/>
                <a:cs typeface="Calibri"/>
              </a:rPr>
              <a:t> </a:t>
            </a:r>
            <a:r>
              <a:rPr sz="2100" spc="-19" baseline="2600" dirty="0">
                <a:solidFill>
                  <a:srgbClr val="404040"/>
                </a:solidFill>
                <a:latin typeface="Calibri"/>
                <a:cs typeface="Calibri"/>
              </a:rPr>
              <a:t>m</a:t>
            </a:r>
            <a:r>
              <a:rPr sz="2100" baseline="2600" dirty="0">
                <a:solidFill>
                  <a:srgbClr val="404040"/>
                </a:solidFill>
                <a:latin typeface="Calibri"/>
                <a:cs typeface="Calibri"/>
              </a:rPr>
              <a:t>e</a:t>
            </a:r>
            <a:r>
              <a:rPr sz="2100" spc="-33" baseline="2600" dirty="0">
                <a:solidFill>
                  <a:srgbClr val="404040"/>
                </a:solidFill>
                <a:latin typeface="Calibri"/>
                <a:cs typeface="Calibri"/>
              </a:rPr>
              <a:t>n</a:t>
            </a:r>
            <a:r>
              <a:rPr sz="2100" spc="39" baseline="2600" dirty="0">
                <a:solidFill>
                  <a:srgbClr val="404040"/>
                </a:solidFill>
                <a:latin typeface="Calibri"/>
                <a:cs typeface="Calibri"/>
              </a:rPr>
              <a:t>g</a:t>
            </a:r>
            <a:r>
              <a:rPr sz="2100" baseline="2600" dirty="0">
                <a:solidFill>
                  <a:srgbClr val="404040"/>
                </a:solidFill>
                <a:latin typeface="Calibri"/>
                <a:cs typeface="Calibri"/>
              </a:rPr>
              <a:t>e</a:t>
            </a:r>
            <a:r>
              <a:rPr sz="2100" spc="-19" baseline="2600" dirty="0">
                <a:solidFill>
                  <a:srgbClr val="404040"/>
                </a:solidFill>
                <a:latin typeface="Calibri"/>
                <a:cs typeface="Calibri"/>
              </a:rPr>
              <a:t>m</a:t>
            </a:r>
            <a:r>
              <a:rPr sz="2100" spc="-39" baseline="2600" dirty="0">
                <a:solidFill>
                  <a:srgbClr val="404040"/>
                </a:solidFill>
                <a:latin typeface="Calibri"/>
                <a:cs typeface="Calibri"/>
              </a:rPr>
              <a:t>b</a:t>
            </a:r>
            <a:r>
              <a:rPr sz="2100" spc="25" baseline="2600" dirty="0">
                <a:solidFill>
                  <a:srgbClr val="404040"/>
                </a:solidFill>
                <a:latin typeface="Calibri"/>
                <a:cs typeface="Calibri"/>
              </a:rPr>
              <a:t>a</a:t>
            </a:r>
            <a:r>
              <a:rPr sz="2100" spc="-39" baseline="2600" dirty="0">
                <a:solidFill>
                  <a:srgbClr val="404040"/>
                </a:solidFill>
                <a:latin typeface="Calibri"/>
                <a:cs typeface="Calibri"/>
              </a:rPr>
              <a:t>n</a:t>
            </a:r>
            <a:r>
              <a:rPr sz="2100" spc="39" baseline="2600" dirty="0">
                <a:solidFill>
                  <a:srgbClr val="404040"/>
                </a:solidFill>
                <a:latin typeface="Calibri"/>
                <a:cs typeface="Calibri"/>
              </a:rPr>
              <a:t>g</a:t>
            </a:r>
            <a:r>
              <a:rPr sz="2100" spc="-39" baseline="2600" dirty="0">
                <a:solidFill>
                  <a:srgbClr val="404040"/>
                </a:solidFill>
                <a:latin typeface="Calibri"/>
                <a:cs typeface="Calibri"/>
              </a:rPr>
              <a:t>k</a:t>
            </a:r>
            <a:r>
              <a:rPr sz="2100" spc="25" baseline="2600" dirty="0">
                <a:solidFill>
                  <a:srgbClr val="404040"/>
                </a:solidFill>
                <a:latin typeface="Calibri"/>
                <a:cs typeface="Calibri"/>
              </a:rPr>
              <a:t>a</a:t>
            </a:r>
            <a:r>
              <a:rPr sz="2100" baseline="2600" dirty="0">
                <a:solidFill>
                  <a:srgbClr val="404040"/>
                </a:solidFill>
                <a:latin typeface="Calibri"/>
                <a:cs typeface="Calibri"/>
              </a:rPr>
              <a:t>n</a:t>
            </a:r>
            <a:r>
              <a:rPr sz="2100" spc="-39" baseline="2600" dirty="0">
                <a:solidFill>
                  <a:srgbClr val="404040"/>
                </a:solidFill>
                <a:latin typeface="Calibri"/>
                <a:cs typeface="Calibri"/>
              </a:rPr>
              <a:t> </a:t>
            </a:r>
            <a:r>
              <a:rPr sz="2100" spc="-19" baseline="2600" dirty="0">
                <a:solidFill>
                  <a:srgbClr val="404040"/>
                </a:solidFill>
                <a:latin typeface="Calibri"/>
                <a:cs typeface="Calibri"/>
              </a:rPr>
              <a:t>m</a:t>
            </a:r>
            <a:r>
              <a:rPr sz="2100" spc="25" baseline="2600" dirty="0">
                <a:solidFill>
                  <a:srgbClr val="404040"/>
                </a:solidFill>
                <a:latin typeface="Calibri"/>
                <a:cs typeface="Calibri"/>
              </a:rPr>
              <a:t>at</a:t>
            </a:r>
            <a:r>
              <a:rPr sz="2100" baseline="2600" dirty="0">
                <a:solidFill>
                  <a:srgbClr val="404040"/>
                </a:solidFill>
                <a:latin typeface="Calibri"/>
                <a:cs typeface="Calibri"/>
              </a:rPr>
              <a:t>e</a:t>
            </a:r>
            <a:r>
              <a:rPr sz="2100" spc="12" baseline="2600" dirty="0">
                <a:solidFill>
                  <a:srgbClr val="404040"/>
                </a:solidFill>
                <a:latin typeface="Calibri"/>
                <a:cs typeface="Calibri"/>
              </a:rPr>
              <a:t>r</a:t>
            </a:r>
            <a:r>
              <a:rPr sz="2100" baseline="2600" dirty="0">
                <a:solidFill>
                  <a:srgbClr val="404040"/>
                </a:solidFill>
                <a:latin typeface="Calibri"/>
                <a:cs typeface="Calibri"/>
              </a:rPr>
              <a:t>i</a:t>
            </a:r>
            <a:endParaRPr sz="1400">
              <a:latin typeface="Calibri"/>
              <a:cs typeface="Calibri"/>
            </a:endParaRPr>
          </a:p>
          <a:p>
            <a:pPr marL="309448" marR="30542">
              <a:lnSpc>
                <a:spcPts val="1707"/>
              </a:lnSpc>
              <a:spcBef>
                <a:spcPts val="1"/>
              </a:spcBef>
            </a:pPr>
            <a:r>
              <a:rPr sz="2100" spc="-25" baseline="2600" dirty="0">
                <a:solidFill>
                  <a:srgbClr val="404040"/>
                </a:solidFill>
                <a:latin typeface="Calibri"/>
                <a:cs typeface="Calibri"/>
              </a:rPr>
              <a:t>P</a:t>
            </a:r>
            <a:r>
              <a:rPr sz="2100" spc="-45" baseline="2600" dirty="0">
                <a:solidFill>
                  <a:srgbClr val="404040"/>
                </a:solidFill>
                <a:latin typeface="Calibri"/>
                <a:cs typeface="Calibri"/>
              </a:rPr>
              <a:t>J</a:t>
            </a:r>
            <a:r>
              <a:rPr sz="2100" baseline="2600" dirty="0">
                <a:solidFill>
                  <a:srgbClr val="404040"/>
                </a:solidFill>
                <a:latin typeface="Calibri"/>
                <a:cs typeface="Calibri"/>
              </a:rPr>
              <a:t>J</a:t>
            </a:r>
            <a:r>
              <a:rPr sz="2100" spc="33" baseline="2600" dirty="0">
                <a:solidFill>
                  <a:srgbClr val="404040"/>
                </a:solidFill>
                <a:latin typeface="Calibri"/>
                <a:cs typeface="Calibri"/>
              </a:rPr>
              <a:t> </a:t>
            </a:r>
            <a:r>
              <a:rPr sz="2100" spc="-45" baseline="2600" dirty="0">
                <a:solidFill>
                  <a:srgbClr val="404040"/>
                </a:solidFill>
                <a:latin typeface="Calibri"/>
                <a:cs typeface="Calibri"/>
              </a:rPr>
              <a:t>s</a:t>
            </a:r>
            <a:r>
              <a:rPr sz="2100" baseline="2600" dirty="0">
                <a:solidFill>
                  <a:srgbClr val="404040"/>
                </a:solidFill>
                <a:latin typeface="Calibri"/>
                <a:cs typeface="Calibri"/>
              </a:rPr>
              <a:t>e</a:t>
            </a:r>
            <a:r>
              <a:rPr sz="2100" spc="5" baseline="2600" dirty="0">
                <a:solidFill>
                  <a:srgbClr val="404040"/>
                </a:solidFill>
                <a:latin typeface="Calibri"/>
                <a:cs typeface="Calibri"/>
              </a:rPr>
              <a:t>c</a:t>
            </a:r>
            <a:r>
              <a:rPr sz="2100" spc="25" baseline="2600" dirty="0">
                <a:solidFill>
                  <a:srgbClr val="404040"/>
                </a:solidFill>
                <a:latin typeface="Calibri"/>
                <a:cs typeface="Calibri"/>
              </a:rPr>
              <a:t>a</a:t>
            </a:r>
            <a:r>
              <a:rPr sz="2100" spc="5" baseline="2600" dirty="0">
                <a:solidFill>
                  <a:srgbClr val="404040"/>
                </a:solidFill>
                <a:latin typeface="Calibri"/>
                <a:cs typeface="Calibri"/>
              </a:rPr>
              <a:t>r</a:t>
            </a:r>
            <a:r>
              <a:rPr sz="2100" baseline="2600" dirty="0">
                <a:solidFill>
                  <a:srgbClr val="404040"/>
                </a:solidFill>
                <a:latin typeface="Calibri"/>
                <a:cs typeface="Calibri"/>
              </a:rPr>
              <a:t>a</a:t>
            </a:r>
            <a:r>
              <a:rPr sz="2100" spc="19" baseline="2600" dirty="0">
                <a:solidFill>
                  <a:srgbClr val="404040"/>
                </a:solidFill>
                <a:latin typeface="Calibri"/>
                <a:cs typeface="Calibri"/>
              </a:rPr>
              <a:t> </a:t>
            </a:r>
            <a:r>
              <a:rPr sz="2100" spc="-19" baseline="2600" dirty="0">
                <a:solidFill>
                  <a:srgbClr val="404040"/>
                </a:solidFill>
                <a:latin typeface="Calibri"/>
                <a:cs typeface="Calibri"/>
              </a:rPr>
              <a:t>m</a:t>
            </a:r>
            <a:r>
              <a:rPr sz="2100" spc="25" baseline="2600" dirty="0">
                <a:solidFill>
                  <a:srgbClr val="404040"/>
                </a:solidFill>
                <a:latin typeface="Calibri"/>
                <a:cs typeface="Calibri"/>
              </a:rPr>
              <a:t>a</a:t>
            </a:r>
            <a:r>
              <a:rPr sz="2100" spc="-33" baseline="2600" dirty="0">
                <a:solidFill>
                  <a:srgbClr val="404040"/>
                </a:solidFill>
                <a:latin typeface="Calibri"/>
                <a:cs typeface="Calibri"/>
              </a:rPr>
              <a:t>nd</a:t>
            </a:r>
            <a:r>
              <a:rPr sz="2100" spc="-19" baseline="2600" dirty="0">
                <a:solidFill>
                  <a:srgbClr val="404040"/>
                </a:solidFill>
                <a:latin typeface="Calibri"/>
                <a:cs typeface="Calibri"/>
              </a:rPr>
              <a:t>i</a:t>
            </a:r>
            <a:r>
              <a:rPr sz="2100" spc="12" baseline="2600" dirty="0">
                <a:solidFill>
                  <a:srgbClr val="404040"/>
                </a:solidFill>
                <a:latin typeface="Calibri"/>
                <a:cs typeface="Calibri"/>
              </a:rPr>
              <a:t>r</a:t>
            </a:r>
            <a:r>
              <a:rPr sz="2100" baseline="2600" dirty="0">
                <a:solidFill>
                  <a:srgbClr val="404040"/>
                </a:solidFill>
                <a:latin typeface="Calibri"/>
                <a:cs typeface="Calibri"/>
              </a:rPr>
              <a:t>i</a:t>
            </a:r>
            <a:endParaRPr sz="1400">
              <a:latin typeface="Calibri"/>
              <a:cs typeface="Calibri"/>
            </a:endParaRPr>
          </a:p>
          <a:p>
            <a:pPr marL="16933" marR="30542">
              <a:lnSpc>
                <a:spcPts val="1647"/>
              </a:lnSpc>
            </a:pPr>
            <a:r>
              <a:rPr sz="2100" baseline="2802" dirty="0">
                <a:solidFill>
                  <a:srgbClr val="404040"/>
                </a:solidFill>
                <a:latin typeface="Courier New"/>
                <a:cs typeface="Courier New"/>
              </a:rPr>
              <a:t>o</a:t>
            </a:r>
            <a:r>
              <a:rPr sz="2100" spc="620" baseline="2802" dirty="0">
                <a:solidFill>
                  <a:srgbClr val="404040"/>
                </a:solidFill>
                <a:latin typeface="Courier New"/>
                <a:cs typeface="Courier New"/>
              </a:rPr>
              <a:t> </a:t>
            </a:r>
            <a:r>
              <a:rPr sz="2100" spc="-25" baseline="2600" dirty="0">
                <a:solidFill>
                  <a:srgbClr val="404040"/>
                </a:solidFill>
                <a:latin typeface="Calibri"/>
                <a:cs typeface="Calibri"/>
              </a:rPr>
              <a:t>P</a:t>
            </a:r>
            <a:r>
              <a:rPr sz="2100" baseline="2600" dirty="0">
                <a:solidFill>
                  <a:srgbClr val="404040"/>
                </a:solidFill>
                <a:latin typeface="Calibri"/>
                <a:cs typeface="Calibri"/>
              </a:rPr>
              <a:t>e</a:t>
            </a:r>
            <a:r>
              <a:rPr sz="2100" spc="-33" baseline="2600" dirty="0">
                <a:solidFill>
                  <a:srgbClr val="404040"/>
                </a:solidFill>
                <a:latin typeface="Calibri"/>
                <a:cs typeface="Calibri"/>
              </a:rPr>
              <a:t>n</a:t>
            </a:r>
            <a:r>
              <a:rPr sz="2100" spc="-39" baseline="2600" dirty="0">
                <a:solidFill>
                  <a:srgbClr val="404040"/>
                </a:solidFill>
                <a:latin typeface="Calibri"/>
                <a:cs typeface="Calibri"/>
              </a:rPr>
              <a:t>d</a:t>
            </a:r>
            <a:r>
              <a:rPr sz="2100" spc="25" baseline="2600" dirty="0">
                <a:solidFill>
                  <a:srgbClr val="404040"/>
                </a:solidFill>
                <a:latin typeface="Calibri"/>
                <a:cs typeface="Calibri"/>
              </a:rPr>
              <a:t>a</a:t>
            </a:r>
            <a:r>
              <a:rPr sz="2100" spc="-19" baseline="2600" dirty="0">
                <a:solidFill>
                  <a:srgbClr val="404040"/>
                </a:solidFill>
                <a:latin typeface="Calibri"/>
                <a:cs typeface="Calibri"/>
              </a:rPr>
              <a:t>m</a:t>
            </a:r>
            <a:r>
              <a:rPr sz="2100" spc="-39" baseline="2600" dirty="0">
                <a:solidFill>
                  <a:srgbClr val="404040"/>
                </a:solidFill>
                <a:latin typeface="Calibri"/>
                <a:cs typeface="Calibri"/>
              </a:rPr>
              <a:t>p</a:t>
            </a:r>
            <a:r>
              <a:rPr sz="2100" spc="-19" baseline="2600" dirty="0">
                <a:solidFill>
                  <a:srgbClr val="404040"/>
                </a:solidFill>
                <a:latin typeface="Calibri"/>
                <a:cs typeface="Calibri"/>
              </a:rPr>
              <a:t>i</a:t>
            </a:r>
            <a:r>
              <a:rPr sz="2100" spc="-39" baseline="2600" dirty="0">
                <a:solidFill>
                  <a:srgbClr val="404040"/>
                </a:solidFill>
                <a:latin typeface="Calibri"/>
                <a:cs typeface="Calibri"/>
              </a:rPr>
              <a:t>n</a:t>
            </a:r>
            <a:r>
              <a:rPr sz="2100" spc="39" baseline="2600" dirty="0">
                <a:solidFill>
                  <a:srgbClr val="404040"/>
                </a:solidFill>
                <a:latin typeface="Calibri"/>
                <a:cs typeface="Calibri"/>
              </a:rPr>
              <a:t>g</a:t>
            </a:r>
            <a:r>
              <a:rPr sz="2100" spc="25" baseline="2600" dirty="0">
                <a:solidFill>
                  <a:srgbClr val="404040"/>
                </a:solidFill>
                <a:latin typeface="Calibri"/>
                <a:cs typeface="Calibri"/>
              </a:rPr>
              <a:t>a</a:t>
            </a:r>
            <a:r>
              <a:rPr sz="2100" baseline="2600" dirty="0">
                <a:solidFill>
                  <a:srgbClr val="404040"/>
                </a:solidFill>
                <a:latin typeface="Calibri"/>
                <a:cs typeface="Calibri"/>
              </a:rPr>
              <a:t>n</a:t>
            </a:r>
            <a:r>
              <a:rPr sz="2100" spc="52" baseline="2600" dirty="0">
                <a:solidFill>
                  <a:srgbClr val="404040"/>
                </a:solidFill>
                <a:latin typeface="Calibri"/>
                <a:cs typeface="Calibri"/>
              </a:rPr>
              <a:t> </a:t>
            </a:r>
            <a:r>
              <a:rPr sz="2100" spc="-33" baseline="2600" dirty="0">
                <a:solidFill>
                  <a:srgbClr val="404040"/>
                </a:solidFill>
                <a:latin typeface="Calibri"/>
                <a:cs typeface="Calibri"/>
              </a:rPr>
              <a:t>un</a:t>
            </a:r>
            <a:r>
              <a:rPr sz="2100" spc="33" baseline="2600" dirty="0">
                <a:solidFill>
                  <a:srgbClr val="404040"/>
                </a:solidFill>
                <a:latin typeface="Calibri"/>
                <a:cs typeface="Calibri"/>
              </a:rPr>
              <a:t>t</a:t>
            </a:r>
            <a:r>
              <a:rPr sz="2100" spc="-33" baseline="2600" dirty="0">
                <a:solidFill>
                  <a:srgbClr val="404040"/>
                </a:solidFill>
                <a:latin typeface="Calibri"/>
                <a:cs typeface="Calibri"/>
              </a:rPr>
              <a:t>u</a:t>
            </a:r>
            <a:r>
              <a:rPr sz="2100" baseline="2600" dirty="0">
                <a:solidFill>
                  <a:srgbClr val="404040"/>
                </a:solidFill>
                <a:latin typeface="Calibri"/>
                <a:cs typeface="Calibri"/>
              </a:rPr>
              <a:t>k</a:t>
            </a:r>
            <a:r>
              <a:rPr sz="2100" spc="39" baseline="2600" dirty="0">
                <a:solidFill>
                  <a:srgbClr val="404040"/>
                </a:solidFill>
                <a:latin typeface="Calibri"/>
                <a:cs typeface="Calibri"/>
              </a:rPr>
              <a:t> </a:t>
            </a:r>
            <a:r>
              <a:rPr sz="2100" spc="-39" baseline="2600" dirty="0">
                <a:solidFill>
                  <a:srgbClr val="404040"/>
                </a:solidFill>
                <a:latin typeface="Calibri"/>
                <a:cs typeface="Calibri"/>
              </a:rPr>
              <a:t>p</a:t>
            </a:r>
            <a:r>
              <a:rPr sz="2100" baseline="2600" dirty="0">
                <a:solidFill>
                  <a:srgbClr val="404040"/>
                </a:solidFill>
                <a:latin typeface="Calibri"/>
                <a:cs typeface="Calibri"/>
              </a:rPr>
              <a:t>e</a:t>
            </a:r>
            <a:r>
              <a:rPr sz="2100" spc="-33" baseline="2600" dirty="0">
                <a:solidFill>
                  <a:srgbClr val="404040"/>
                </a:solidFill>
                <a:latin typeface="Calibri"/>
                <a:cs typeface="Calibri"/>
              </a:rPr>
              <a:t>n</a:t>
            </a:r>
            <a:r>
              <a:rPr sz="2100" spc="39" baseline="2600" dirty="0">
                <a:solidFill>
                  <a:srgbClr val="404040"/>
                </a:solidFill>
                <a:latin typeface="Calibri"/>
                <a:cs typeface="Calibri"/>
              </a:rPr>
              <a:t>g</a:t>
            </a:r>
            <a:r>
              <a:rPr sz="2100" spc="25" baseline="2600" dirty="0">
                <a:solidFill>
                  <a:srgbClr val="404040"/>
                </a:solidFill>
                <a:latin typeface="Calibri"/>
                <a:cs typeface="Calibri"/>
              </a:rPr>
              <a:t>a</a:t>
            </a:r>
            <a:r>
              <a:rPr sz="2100" spc="-33" baseline="2600" dirty="0">
                <a:solidFill>
                  <a:srgbClr val="404040"/>
                </a:solidFill>
                <a:latin typeface="Calibri"/>
                <a:cs typeface="Calibri"/>
              </a:rPr>
              <a:t>j</a:t>
            </a:r>
            <a:r>
              <a:rPr sz="2100" spc="25" baseline="2600" dirty="0">
                <a:solidFill>
                  <a:srgbClr val="404040"/>
                </a:solidFill>
                <a:latin typeface="Calibri"/>
                <a:cs typeface="Calibri"/>
              </a:rPr>
              <a:t>a</a:t>
            </a:r>
            <a:r>
              <a:rPr sz="2100" baseline="2600" dirty="0">
                <a:solidFill>
                  <a:srgbClr val="404040"/>
                </a:solidFill>
                <a:latin typeface="Calibri"/>
                <a:cs typeface="Calibri"/>
              </a:rPr>
              <a:t>r </a:t>
            </a:r>
            <a:r>
              <a:rPr sz="2100" spc="-33" baseline="2600" dirty="0">
                <a:solidFill>
                  <a:srgbClr val="404040"/>
                </a:solidFill>
                <a:latin typeface="Calibri"/>
                <a:cs typeface="Calibri"/>
              </a:rPr>
              <a:t>y</a:t>
            </a:r>
            <a:r>
              <a:rPr sz="2100" spc="25" baseline="2600" dirty="0">
                <a:solidFill>
                  <a:srgbClr val="404040"/>
                </a:solidFill>
                <a:latin typeface="Calibri"/>
                <a:cs typeface="Calibri"/>
              </a:rPr>
              <a:t>a</a:t>
            </a:r>
            <a:r>
              <a:rPr sz="2100" spc="-39" baseline="2600" dirty="0">
                <a:solidFill>
                  <a:srgbClr val="404040"/>
                </a:solidFill>
                <a:latin typeface="Calibri"/>
                <a:cs typeface="Calibri"/>
              </a:rPr>
              <a:t>n</a:t>
            </a:r>
            <a:r>
              <a:rPr sz="2100" baseline="2600" dirty="0">
                <a:solidFill>
                  <a:srgbClr val="404040"/>
                </a:solidFill>
                <a:latin typeface="Calibri"/>
                <a:cs typeface="Calibri"/>
              </a:rPr>
              <a:t>g</a:t>
            </a:r>
            <a:r>
              <a:rPr sz="2100" spc="125" baseline="2600" dirty="0">
                <a:solidFill>
                  <a:srgbClr val="404040"/>
                </a:solidFill>
                <a:latin typeface="Calibri"/>
                <a:cs typeface="Calibri"/>
              </a:rPr>
              <a:t> </a:t>
            </a:r>
            <a:r>
              <a:rPr sz="2100" spc="-19" baseline="2600" dirty="0">
                <a:solidFill>
                  <a:srgbClr val="404040"/>
                </a:solidFill>
                <a:latin typeface="Calibri"/>
                <a:cs typeface="Calibri"/>
              </a:rPr>
              <a:t>m</a:t>
            </a:r>
            <a:r>
              <a:rPr sz="2100" baseline="2600" dirty="0">
                <a:solidFill>
                  <a:srgbClr val="404040"/>
                </a:solidFill>
                <a:latin typeface="Calibri"/>
                <a:cs typeface="Calibri"/>
              </a:rPr>
              <a:t>e</a:t>
            </a:r>
            <a:r>
              <a:rPr sz="2100" spc="-33" baseline="2600" dirty="0">
                <a:solidFill>
                  <a:srgbClr val="404040"/>
                </a:solidFill>
                <a:latin typeface="Calibri"/>
                <a:cs typeface="Calibri"/>
              </a:rPr>
              <a:t>n</a:t>
            </a:r>
            <a:r>
              <a:rPr sz="2100" spc="39" baseline="2600" dirty="0">
                <a:solidFill>
                  <a:srgbClr val="404040"/>
                </a:solidFill>
                <a:latin typeface="Calibri"/>
                <a:cs typeface="Calibri"/>
              </a:rPr>
              <a:t>g</a:t>
            </a:r>
            <a:r>
              <a:rPr sz="2100" spc="25" baseline="2600" dirty="0">
                <a:solidFill>
                  <a:srgbClr val="404040"/>
                </a:solidFill>
                <a:latin typeface="Calibri"/>
                <a:cs typeface="Calibri"/>
              </a:rPr>
              <a:t>a</a:t>
            </a:r>
            <a:r>
              <a:rPr sz="2100" spc="-19" baseline="2600" dirty="0">
                <a:solidFill>
                  <a:srgbClr val="404040"/>
                </a:solidFill>
                <a:latin typeface="Calibri"/>
                <a:cs typeface="Calibri"/>
              </a:rPr>
              <a:t>l</a:t>
            </a:r>
            <a:r>
              <a:rPr sz="2100" spc="25" baseline="2600" dirty="0">
                <a:solidFill>
                  <a:srgbClr val="404040"/>
                </a:solidFill>
                <a:latin typeface="Calibri"/>
                <a:cs typeface="Calibri"/>
              </a:rPr>
              <a:t>a</a:t>
            </a:r>
            <a:r>
              <a:rPr sz="2100" spc="-19" baseline="2600" dirty="0">
                <a:solidFill>
                  <a:srgbClr val="404040"/>
                </a:solidFill>
                <a:latin typeface="Calibri"/>
                <a:cs typeface="Calibri"/>
              </a:rPr>
              <a:t>m</a:t>
            </a:r>
            <a:r>
              <a:rPr sz="2100" baseline="2600" dirty="0">
                <a:solidFill>
                  <a:srgbClr val="404040"/>
                </a:solidFill>
                <a:latin typeface="Calibri"/>
                <a:cs typeface="Calibri"/>
              </a:rPr>
              <a:t>i</a:t>
            </a:r>
            <a:endParaRPr sz="1400">
              <a:latin typeface="Calibri"/>
              <a:cs typeface="Calibri"/>
            </a:endParaRPr>
          </a:p>
          <a:p>
            <a:pPr marL="309448" marR="30542">
              <a:lnSpc>
                <a:spcPts val="1660"/>
              </a:lnSpc>
            </a:pPr>
            <a:r>
              <a:rPr sz="2100" spc="-33" baseline="2600" dirty="0">
                <a:solidFill>
                  <a:srgbClr val="404040"/>
                </a:solidFill>
                <a:latin typeface="Calibri"/>
                <a:cs typeface="Calibri"/>
              </a:rPr>
              <a:t>k</a:t>
            </a:r>
            <a:r>
              <a:rPr sz="2100" baseline="2600" dirty="0">
                <a:solidFill>
                  <a:srgbClr val="404040"/>
                </a:solidFill>
                <a:latin typeface="Calibri"/>
                <a:cs typeface="Calibri"/>
              </a:rPr>
              <a:t>e</a:t>
            </a:r>
            <a:r>
              <a:rPr sz="2100" spc="-45" baseline="2600" dirty="0">
                <a:solidFill>
                  <a:srgbClr val="404040"/>
                </a:solidFill>
                <a:latin typeface="Calibri"/>
                <a:cs typeface="Calibri"/>
              </a:rPr>
              <a:t>s</a:t>
            </a:r>
            <a:r>
              <a:rPr sz="2100" spc="-33" baseline="2600" dirty="0">
                <a:solidFill>
                  <a:srgbClr val="404040"/>
                </a:solidFill>
                <a:latin typeface="Calibri"/>
                <a:cs typeface="Calibri"/>
              </a:rPr>
              <a:t>u</a:t>
            </a:r>
            <a:r>
              <a:rPr sz="2100" spc="-19" baseline="2600" dirty="0">
                <a:solidFill>
                  <a:srgbClr val="404040"/>
                </a:solidFill>
                <a:latin typeface="Calibri"/>
                <a:cs typeface="Calibri"/>
              </a:rPr>
              <a:t>li</a:t>
            </a:r>
            <a:r>
              <a:rPr sz="2100" spc="25" baseline="2600" dirty="0">
                <a:solidFill>
                  <a:srgbClr val="404040"/>
                </a:solidFill>
                <a:latin typeface="Calibri"/>
                <a:cs typeface="Calibri"/>
              </a:rPr>
              <a:t>ta</a:t>
            </a:r>
            <a:r>
              <a:rPr sz="2100" baseline="2600" dirty="0">
                <a:solidFill>
                  <a:srgbClr val="404040"/>
                </a:solidFill>
                <a:latin typeface="Calibri"/>
                <a:cs typeface="Calibri"/>
              </a:rPr>
              <a:t>n</a:t>
            </a:r>
            <a:r>
              <a:rPr sz="2100" spc="52" baseline="2600" dirty="0">
                <a:solidFill>
                  <a:srgbClr val="404040"/>
                </a:solidFill>
                <a:latin typeface="Calibri"/>
                <a:cs typeface="Calibri"/>
              </a:rPr>
              <a:t> </a:t>
            </a:r>
            <a:r>
              <a:rPr sz="2100" spc="-33" baseline="2600" dirty="0">
                <a:solidFill>
                  <a:srgbClr val="404040"/>
                </a:solidFill>
                <a:latin typeface="Calibri"/>
                <a:cs typeface="Calibri"/>
              </a:rPr>
              <a:t>un</a:t>
            </a:r>
            <a:r>
              <a:rPr sz="2100" spc="25" baseline="2600" dirty="0">
                <a:solidFill>
                  <a:srgbClr val="404040"/>
                </a:solidFill>
                <a:latin typeface="Calibri"/>
                <a:cs typeface="Calibri"/>
              </a:rPr>
              <a:t>t</a:t>
            </a:r>
            <a:r>
              <a:rPr sz="2100" spc="-33" baseline="2600" dirty="0">
                <a:solidFill>
                  <a:srgbClr val="404040"/>
                </a:solidFill>
                <a:latin typeface="Calibri"/>
                <a:cs typeface="Calibri"/>
              </a:rPr>
              <a:t>u</a:t>
            </a:r>
            <a:r>
              <a:rPr sz="2100" baseline="2600" dirty="0">
                <a:solidFill>
                  <a:srgbClr val="404040"/>
                </a:solidFill>
                <a:latin typeface="Calibri"/>
                <a:cs typeface="Calibri"/>
              </a:rPr>
              <a:t>k</a:t>
            </a:r>
            <a:r>
              <a:rPr sz="2100" spc="52" baseline="2600" dirty="0">
                <a:solidFill>
                  <a:srgbClr val="404040"/>
                </a:solidFill>
                <a:latin typeface="Calibri"/>
                <a:cs typeface="Calibri"/>
              </a:rPr>
              <a:t> </a:t>
            </a:r>
            <a:r>
              <a:rPr sz="2100" spc="-12" baseline="2600" dirty="0">
                <a:solidFill>
                  <a:srgbClr val="404040"/>
                </a:solidFill>
                <a:latin typeface="Calibri"/>
                <a:cs typeface="Calibri"/>
              </a:rPr>
              <a:t>m</a:t>
            </a:r>
            <a:r>
              <a:rPr sz="2100" spc="5" baseline="2600" dirty="0">
                <a:solidFill>
                  <a:srgbClr val="404040"/>
                </a:solidFill>
                <a:latin typeface="Calibri"/>
                <a:cs typeface="Calibri"/>
              </a:rPr>
              <a:t>e</a:t>
            </a:r>
            <a:r>
              <a:rPr sz="2100" spc="-33" baseline="2600" dirty="0">
                <a:solidFill>
                  <a:srgbClr val="404040"/>
                </a:solidFill>
                <a:latin typeface="Calibri"/>
                <a:cs typeface="Calibri"/>
              </a:rPr>
              <a:t>n</a:t>
            </a:r>
            <a:r>
              <a:rPr sz="2100" spc="39" baseline="2600" dirty="0">
                <a:solidFill>
                  <a:srgbClr val="404040"/>
                </a:solidFill>
                <a:latin typeface="Calibri"/>
                <a:cs typeface="Calibri"/>
              </a:rPr>
              <a:t>g</a:t>
            </a:r>
            <a:r>
              <a:rPr sz="2100" spc="5" baseline="2600" dirty="0">
                <a:solidFill>
                  <a:srgbClr val="404040"/>
                </a:solidFill>
                <a:latin typeface="Calibri"/>
                <a:cs typeface="Calibri"/>
              </a:rPr>
              <a:t>e</a:t>
            </a:r>
            <a:r>
              <a:rPr sz="2100" spc="-12" baseline="2600" dirty="0">
                <a:solidFill>
                  <a:srgbClr val="404040"/>
                </a:solidFill>
                <a:latin typeface="Calibri"/>
                <a:cs typeface="Calibri"/>
              </a:rPr>
              <a:t>m</a:t>
            </a:r>
            <a:r>
              <a:rPr sz="2100" spc="-33" baseline="2600" dirty="0">
                <a:solidFill>
                  <a:srgbClr val="404040"/>
                </a:solidFill>
                <a:latin typeface="Calibri"/>
                <a:cs typeface="Calibri"/>
              </a:rPr>
              <a:t>b</a:t>
            </a:r>
            <a:r>
              <a:rPr sz="2100" spc="33" baseline="2600" dirty="0">
                <a:solidFill>
                  <a:srgbClr val="404040"/>
                </a:solidFill>
                <a:latin typeface="Calibri"/>
                <a:cs typeface="Calibri"/>
              </a:rPr>
              <a:t>a</a:t>
            </a:r>
            <a:r>
              <a:rPr sz="2100" spc="-33" baseline="2600" dirty="0">
                <a:solidFill>
                  <a:srgbClr val="404040"/>
                </a:solidFill>
                <a:latin typeface="Calibri"/>
                <a:cs typeface="Calibri"/>
              </a:rPr>
              <a:t>n</a:t>
            </a:r>
            <a:r>
              <a:rPr sz="2100" spc="39" baseline="2600" dirty="0">
                <a:solidFill>
                  <a:srgbClr val="404040"/>
                </a:solidFill>
                <a:latin typeface="Calibri"/>
                <a:cs typeface="Calibri"/>
              </a:rPr>
              <a:t>g</a:t>
            </a:r>
            <a:r>
              <a:rPr sz="2100" spc="-33" baseline="2600" dirty="0">
                <a:solidFill>
                  <a:srgbClr val="404040"/>
                </a:solidFill>
                <a:latin typeface="Calibri"/>
                <a:cs typeface="Calibri"/>
              </a:rPr>
              <a:t>k</a:t>
            </a:r>
            <a:r>
              <a:rPr sz="2100" spc="33" baseline="2600" dirty="0">
                <a:solidFill>
                  <a:srgbClr val="404040"/>
                </a:solidFill>
                <a:latin typeface="Calibri"/>
                <a:cs typeface="Calibri"/>
              </a:rPr>
              <a:t>a</a:t>
            </a:r>
            <a:r>
              <a:rPr sz="2100" baseline="2600" dirty="0">
                <a:solidFill>
                  <a:srgbClr val="404040"/>
                </a:solidFill>
                <a:latin typeface="Calibri"/>
                <a:cs typeface="Calibri"/>
              </a:rPr>
              <a:t>n</a:t>
            </a:r>
            <a:r>
              <a:rPr sz="2100" spc="32" baseline="2600" dirty="0">
                <a:solidFill>
                  <a:srgbClr val="404040"/>
                </a:solidFill>
                <a:latin typeface="Calibri"/>
                <a:cs typeface="Calibri"/>
              </a:rPr>
              <a:t> </a:t>
            </a:r>
            <a:r>
              <a:rPr sz="2100" spc="-19" baseline="2600" dirty="0">
                <a:solidFill>
                  <a:srgbClr val="404040"/>
                </a:solidFill>
                <a:latin typeface="Calibri"/>
                <a:cs typeface="Calibri"/>
              </a:rPr>
              <a:t>m</a:t>
            </a:r>
            <a:r>
              <a:rPr sz="2100" spc="25" baseline="2600" dirty="0">
                <a:solidFill>
                  <a:srgbClr val="404040"/>
                </a:solidFill>
                <a:latin typeface="Calibri"/>
                <a:cs typeface="Calibri"/>
              </a:rPr>
              <a:t>at</a:t>
            </a:r>
            <a:r>
              <a:rPr sz="2100" baseline="2600" dirty="0">
                <a:solidFill>
                  <a:srgbClr val="404040"/>
                </a:solidFill>
                <a:latin typeface="Calibri"/>
                <a:cs typeface="Calibri"/>
              </a:rPr>
              <a:t>e</a:t>
            </a:r>
            <a:r>
              <a:rPr sz="2100" spc="12" baseline="2600" dirty="0">
                <a:solidFill>
                  <a:srgbClr val="404040"/>
                </a:solidFill>
                <a:latin typeface="Calibri"/>
                <a:cs typeface="Calibri"/>
              </a:rPr>
              <a:t>r</a:t>
            </a:r>
            <a:r>
              <a:rPr sz="2100" baseline="2600" dirty="0">
                <a:solidFill>
                  <a:srgbClr val="404040"/>
                </a:solidFill>
                <a:latin typeface="Calibri"/>
                <a:cs typeface="Calibri"/>
              </a:rPr>
              <a:t>i</a:t>
            </a:r>
            <a:r>
              <a:rPr sz="2100" spc="-33" baseline="2600" dirty="0">
                <a:solidFill>
                  <a:srgbClr val="404040"/>
                </a:solidFill>
                <a:latin typeface="Calibri"/>
                <a:cs typeface="Calibri"/>
              </a:rPr>
              <a:t> </a:t>
            </a:r>
            <a:r>
              <a:rPr sz="2100" spc="-19" baseline="2600" dirty="0">
                <a:solidFill>
                  <a:srgbClr val="404040"/>
                </a:solidFill>
                <a:latin typeface="Calibri"/>
                <a:cs typeface="Calibri"/>
              </a:rPr>
              <a:t>P</a:t>
            </a:r>
            <a:r>
              <a:rPr sz="2100" spc="-45" baseline="2600" dirty="0">
                <a:solidFill>
                  <a:srgbClr val="404040"/>
                </a:solidFill>
                <a:latin typeface="Calibri"/>
                <a:cs typeface="Calibri"/>
              </a:rPr>
              <a:t>J</a:t>
            </a:r>
            <a:r>
              <a:rPr sz="2100" baseline="2600" dirty="0">
                <a:solidFill>
                  <a:srgbClr val="404040"/>
                </a:solidFill>
                <a:latin typeface="Calibri"/>
                <a:cs typeface="Calibri"/>
              </a:rPr>
              <a:t>J</a:t>
            </a:r>
            <a:r>
              <a:rPr sz="2100" spc="39" baseline="2600" dirty="0">
                <a:solidFill>
                  <a:srgbClr val="404040"/>
                </a:solidFill>
                <a:latin typeface="Calibri"/>
                <a:cs typeface="Calibri"/>
              </a:rPr>
              <a:t> </a:t>
            </a:r>
            <a:r>
              <a:rPr sz="2100" spc="-45" baseline="2600" dirty="0">
                <a:solidFill>
                  <a:srgbClr val="404040"/>
                </a:solidFill>
                <a:latin typeface="Calibri"/>
                <a:cs typeface="Calibri"/>
              </a:rPr>
              <a:t>s</a:t>
            </a:r>
            <a:r>
              <a:rPr sz="2100" baseline="2600" dirty="0">
                <a:solidFill>
                  <a:srgbClr val="404040"/>
                </a:solidFill>
                <a:latin typeface="Calibri"/>
                <a:cs typeface="Calibri"/>
              </a:rPr>
              <a:t>e</a:t>
            </a:r>
            <a:r>
              <a:rPr sz="2100" spc="12" baseline="2600" dirty="0">
                <a:solidFill>
                  <a:srgbClr val="404040"/>
                </a:solidFill>
                <a:latin typeface="Calibri"/>
                <a:cs typeface="Calibri"/>
              </a:rPr>
              <a:t>c</a:t>
            </a:r>
            <a:r>
              <a:rPr sz="2100" spc="25" baseline="2600" dirty="0">
                <a:solidFill>
                  <a:srgbClr val="404040"/>
                </a:solidFill>
                <a:latin typeface="Calibri"/>
                <a:cs typeface="Calibri"/>
              </a:rPr>
              <a:t>a</a:t>
            </a:r>
            <a:r>
              <a:rPr sz="2100" spc="12" baseline="2600" dirty="0">
                <a:solidFill>
                  <a:srgbClr val="404040"/>
                </a:solidFill>
                <a:latin typeface="Calibri"/>
                <a:cs typeface="Calibri"/>
              </a:rPr>
              <a:t>r</a:t>
            </a:r>
            <a:r>
              <a:rPr sz="2100" baseline="2600" dirty="0">
                <a:solidFill>
                  <a:srgbClr val="404040"/>
                </a:solidFill>
                <a:latin typeface="Calibri"/>
                <a:cs typeface="Calibri"/>
              </a:rPr>
              <a:t>a</a:t>
            </a:r>
            <a:endParaRPr sz="1400">
              <a:latin typeface="Calibri"/>
              <a:cs typeface="Calibri"/>
            </a:endParaRPr>
          </a:p>
          <a:p>
            <a:pPr marL="309448" marR="30542">
              <a:lnSpc>
                <a:spcPts val="1700"/>
              </a:lnSpc>
              <a:spcBef>
                <a:spcPts val="1"/>
              </a:spcBef>
            </a:pPr>
            <a:r>
              <a:rPr sz="2100" spc="-19" baseline="2600" dirty="0">
                <a:solidFill>
                  <a:srgbClr val="404040"/>
                </a:solidFill>
                <a:latin typeface="Calibri"/>
                <a:cs typeface="Calibri"/>
              </a:rPr>
              <a:t>m</a:t>
            </a:r>
            <a:r>
              <a:rPr sz="2100" spc="25" baseline="2600" dirty="0">
                <a:solidFill>
                  <a:srgbClr val="404040"/>
                </a:solidFill>
                <a:latin typeface="Calibri"/>
                <a:cs typeface="Calibri"/>
              </a:rPr>
              <a:t>a</a:t>
            </a:r>
            <a:r>
              <a:rPr sz="2100" spc="-33" baseline="2600" dirty="0">
                <a:solidFill>
                  <a:srgbClr val="404040"/>
                </a:solidFill>
                <a:latin typeface="Calibri"/>
                <a:cs typeface="Calibri"/>
              </a:rPr>
              <a:t>nd</a:t>
            </a:r>
            <a:r>
              <a:rPr sz="2100" spc="-19" baseline="2600" dirty="0">
                <a:solidFill>
                  <a:srgbClr val="404040"/>
                </a:solidFill>
                <a:latin typeface="Calibri"/>
                <a:cs typeface="Calibri"/>
              </a:rPr>
              <a:t>i</a:t>
            </a:r>
            <a:r>
              <a:rPr sz="2100" spc="12" baseline="2600" dirty="0">
                <a:solidFill>
                  <a:srgbClr val="404040"/>
                </a:solidFill>
                <a:latin typeface="Calibri"/>
                <a:cs typeface="Calibri"/>
              </a:rPr>
              <a:t>r</a:t>
            </a:r>
            <a:r>
              <a:rPr sz="2100" baseline="2600" dirty="0">
                <a:solidFill>
                  <a:srgbClr val="404040"/>
                </a:solidFill>
                <a:latin typeface="Calibri"/>
                <a:cs typeface="Calibri"/>
              </a:rPr>
              <a:t>i</a:t>
            </a:r>
            <a:endParaRPr sz="1400">
              <a:latin typeface="Calibri"/>
              <a:cs typeface="Calibri"/>
            </a:endParaRPr>
          </a:p>
        </p:txBody>
      </p:sp>
      <p:sp>
        <p:nvSpPr>
          <p:cNvPr id="3" name="object 3"/>
          <p:cNvSpPr txBox="1"/>
          <p:nvPr/>
        </p:nvSpPr>
        <p:spPr>
          <a:xfrm>
            <a:off x="8949775" y="3886729"/>
            <a:ext cx="2614531" cy="975444"/>
          </a:xfrm>
          <a:prstGeom prst="rect">
            <a:avLst/>
          </a:prstGeom>
        </p:spPr>
        <p:txBody>
          <a:bodyPr wrap="square" lIns="0" tIns="0" rIns="0" bIns="0" rtlCol="0">
            <a:noAutofit/>
          </a:bodyPr>
          <a:lstStyle/>
          <a:p>
            <a:pPr marL="16933" marR="30542">
              <a:lnSpc>
                <a:spcPts val="1767"/>
              </a:lnSpc>
              <a:spcBef>
                <a:spcPts val="88"/>
              </a:spcBef>
            </a:pPr>
            <a:r>
              <a:rPr sz="2400" spc="-25" baseline="2275" dirty="0">
                <a:solidFill>
                  <a:srgbClr val="404040"/>
                </a:solidFill>
                <a:latin typeface="Calibri"/>
                <a:cs typeface="Calibri"/>
              </a:rPr>
              <a:t>P</a:t>
            </a:r>
            <a:r>
              <a:rPr sz="2400" baseline="2275" dirty="0">
                <a:solidFill>
                  <a:srgbClr val="404040"/>
                </a:solidFill>
                <a:latin typeface="Calibri"/>
                <a:cs typeface="Calibri"/>
              </a:rPr>
              <a:t>e</a:t>
            </a:r>
            <a:r>
              <a:rPr sz="2400" spc="-39" baseline="2275" dirty="0">
                <a:solidFill>
                  <a:srgbClr val="404040"/>
                </a:solidFill>
                <a:latin typeface="Calibri"/>
                <a:cs typeface="Calibri"/>
              </a:rPr>
              <a:t>n</a:t>
            </a:r>
            <a:r>
              <a:rPr sz="2400" spc="45" baseline="2275" dirty="0">
                <a:solidFill>
                  <a:srgbClr val="404040"/>
                </a:solidFill>
                <a:latin typeface="Calibri"/>
                <a:cs typeface="Calibri"/>
              </a:rPr>
              <a:t>g</a:t>
            </a:r>
            <a:r>
              <a:rPr sz="2400" spc="33" baseline="2275" dirty="0">
                <a:solidFill>
                  <a:srgbClr val="404040"/>
                </a:solidFill>
                <a:latin typeface="Calibri"/>
                <a:cs typeface="Calibri"/>
              </a:rPr>
              <a:t>a</a:t>
            </a:r>
            <a:r>
              <a:rPr sz="2400" spc="12" baseline="2275" dirty="0">
                <a:solidFill>
                  <a:srgbClr val="404040"/>
                </a:solidFill>
                <a:latin typeface="Calibri"/>
                <a:cs typeface="Calibri"/>
              </a:rPr>
              <a:t>j</a:t>
            </a:r>
            <a:r>
              <a:rPr sz="2400" spc="33" baseline="2275" dirty="0">
                <a:solidFill>
                  <a:srgbClr val="404040"/>
                </a:solidFill>
                <a:latin typeface="Calibri"/>
                <a:cs typeface="Calibri"/>
              </a:rPr>
              <a:t>a</a:t>
            </a:r>
            <a:r>
              <a:rPr sz="2400" baseline="2275" dirty="0">
                <a:solidFill>
                  <a:srgbClr val="404040"/>
                </a:solidFill>
                <a:latin typeface="Calibri"/>
                <a:cs typeface="Calibri"/>
              </a:rPr>
              <a:t>r</a:t>
            </a:r>
            <a:r>
              <a:rPr sz="2400" spc="-105" baseline="2275" dirty="0">
                <a:solidFill>
                  <a:srgbClr val="404040"/>
                </a:solidFill>
                <a:latin typeface="Calibri"/>
                <a:cs typeface="Calibri"/>
              </a:rPr>
              <a:t> </a:t>
            </a:r>
            <a:r>
              <a:rPr sz="2400" spc="-39" baseline="2275" dirty="0">
                <a:solidFill>
                  <a:srgbClr val="404040"/>
                </a:solidFill>
                <a:latin typeface="Calibri"/>
                <a:cs typeface="Calibri"/>
              </a:rPr>
              <a:t>h</a:t>
            </a:r>
            <a:r>
              <a:rPr sz="2400" spc="33" baseline="2275" dirty="0">
                <a:solidFill>
                  <a:srgbClr val="404040"/>
                </a:solidFill>
                <a:latin typeface="Calibri"/>
                <a:cs typeface="Calibri"/>
              </a:rPr>
              <a:t>a</a:t>
            </a:r>
            <a:r>
              <a:rPr sz="2400" spc="-59" baseline="2275" dirty="0">
                <a:solidFill>
                  <a:srgbClr val="404040"/>
                </a:solidFill>
                <a:latin typeface="Calibri"/>
                <a:cs typeface="Calibri"/>
              </a:rPr>
              <a:t>r</a:t>
            </a:r>
            <a:r>
              <a:rPr sz="2400" spc="-39" baseline="2275" dirty="0">
                <a:solidFill>
                  <a:srgbClr val="404040"/>
                </a:solidFill>
                <a:latin typeface="Calibri"/>
                <a:cs typeface="Calibri"/>
              </a:rPr>
              <a:t>u</a:t>
            </a:r>
            <a:r>
              <a:rPr sz="2400" baseline="2275" dirty="0">
                <a:solidFill>
                  <a:srgbClr val="404040"/>
                </a:solidFill>
                <a:latin typeface="Calibri"/>
                <a:cs typeface="Calibri"/>
              </a:rPr>
              <a:t>s</a:t>
            </a:r>
            <a:r>
              <a:rPr sz="2400" spc="112" baseline="2275" dirty="0">
                <a:solidFill>
                  <a:srgbClr val="404040"/>
                </a:solidFill>
                <a:latin typeface="Calibri"/>
                <a:cs typeface="Calibri"/>
              </a:rPr>
              <a:t> </a:t>
            </a:r>
            <a:r>
              <a:rPr sz="2400" b="1" spc="39" baseline="2275" dirty="0">
                <a:solidFill>
                  <a:srgbClr val="404040"/>
                </a:solidFill>
                <a:latin typeface="Calibri"/>
                <a:cs typeface="Calibri"/>
              </a:rPr>
              <a:t>p</a:t>
            </a:r>
            <a:r>
              <a:rPr sz="2400" b="1" spc="25" baseline="2275" dirty="0">
                <a:solidFill>
                  <a:srgbClr val="404040"/>
                </a:solidFill>
                <a:latin typeface="Calibri"/>
                <a:cs typeface="Calibri"/>
              </a:rPr>
              <a:t>r</a:t>
            </a:r>
            <a:r>
              <a:rPr sz="2400" b="1" baseline="2275" dirty="0">
                <a:solidFill>
                  <a:srgbClr val="404040"/>
                </a:solidFill>
                <a:latin typeface="Calibri"/>
                <a:cs typeface="Calibri"/>
              </a:rPr>
              <a:t>o</a:t>
            </a:r>
            <a:r>
              <a:rPr sz="2400" b="1" spc="-12" baseline="2275" dirty="0">
                <a:solidFill>
                  <a:srgbClr val="404040"/>
                </a:solidFill>
                <a:latin typeface="Calibri"/>
                <a:cs typeface="Calibri"/>
              </a:rPr>
              <a:t> </a:t>
            </a:r>
            <a:r>
              <a:rPr sz="2400" b="1" spc="5" baseline="2275" dirty="0">
                <a:solidFill>
                  <a:srgbClr val="404040"/>
                </a:solidFill>
                <a:latin typeface="Calibri"/>
                <a:cs typeface="Calibri"/>
              </a:rPr>
              <a:t>a</a:t>
            </a:r>
            <a:r>
              <a:rPr sz="2400" b="1" spc="25" baseline="2275" dirty="0">
                <a:solidFill>
                  <a:srgbClr val="404040"/>
                </a:solidFill>
                <a:latin typeface="Calibri"/>
                <a:cs typeface="Calibri"/>
              </a:rPr>
              <a:t>k</a:t>
            </a:r>
            <a:r>
              <a:rPr sz="2400" b="1" spc="39" baseline="2275" dirty="0">
                <a:solidFill>
                  <a:srgbClr val="404040"/>
                </a:solidFill>
                <a:latin typeface="Calibri"/>
                <a:cs typeface="Calibri"/>
              </a:rPr>
              <a:t>t</a:t>
            </a:r>
            <a:r>
              <a:rPr sz="2400" b="1" spc="5" baseline="2275" dirty="0">
                <a:solidFill>
                  <a:srgbClr val="404040"/>
                </a:solidFill>
                <a:latin typeface="Calibri"/>
                <a:cs typeface="Calibri"/>
              </a:rPr>
              <a:t>i</a:t>
            </a:r>
            <a:r>
              <a:rPr sz="2400" b="1" baseline="2275" dirty="0">
                <a:solidFill>
                  <a:srgbClr val="404040"/>
                </a:solidFill>
                <a:latin typeface="Calibri"/>
                <a:cs typeface="Calibri"/>
              </a:rPr>
              <a:t>f</a:t>
            </a:r>
            <a:r>
              <a:rPr sz="2400" b="1" spc="-59" baseline="2275" dirty="0">
                <a:solidFill>
                  <a:srgbClr val="404040"/>
                </a:solidFill>
                <a:latin typeface="Calibri"/>
                <a:cs typeface="Calibri"/>
              </a:rPr>
              <a:t> </a:t>
            </a:r>
            <a:r>
              <a:rPr sz="2400" spc="-39" baseline="2275" dirty="0">
                <a:solidFill>
                  <a:srgbClr val="404040"/>
                </a:solidFill>
                <a:latin typeface="Calibri"/>
                <a:cs typeface="Calibri"/>
              </a:rPr>
              <a:t>d</a:t>
            </a:r>
            <a:r>
              <a:rPr sz="2400" spc="33" baseline="2275" dirty="0">
                <a:solidFill>
                  <a:srgbClr val="404040"/>
                </a:solidFill>
                <a:latin typeface="Calibri"/>
                <a:cs typeface="Calibri"/>
              </a:rPr>
              <a:t>a</a:t>
            </a:r>
            <a:r>
              <a:rPr sz="2400" baseline="2275" dirty="0">
                <a:solidFill>
                  <a:srgbClr val="404040"/>
                </a:solidFill>
                <a:latin typeface="Calibri"/>
                <a:cs typeface="Calibri"/>
              </a:rPr>
              <a:t>n</a:t>
            </a:r>
            <a:endParaRPr sz="1600">
              <a:latin typeface="Calibri"/>
              <a:cs typeface="Calibri"/>
            </a:endParaRPr>
          </a:p>
          <a:p>
            <a:pPr marL="16933">
              <a:lnSpc>
                <a:spcPts val="1900"/>
              </a:lnSpc>
              <a:spcBef>
                <a:spcPts val="5"/>
              </a:spcBef>
            </a:pPr>
            <a:r>
              <a:rPr sz="2400" spc="-39" baseline="2275" dirty="0">
                <a:solidFill>
                  <a:srgbClr val="404040"/>
                </a:solidFill>
                <a:latin typeface="Calibri"/>
                <a:cs typeface="Calibri"/>
              </a:rPr>
              <a:t>b</a:t>
            </a:r>
            <a:r>
              <a:rPr sz="2400" baseline="2275" dirty="0">
                <a:solidFill>
                  <a:srgbClr val="404040"/>
                </a:solidFill>
                <a:latin typeface="Calibri"/>
                <a:cs typeface="Calibri"/>
              </a:rPr>
              <a:t>e</a:t>
            </a:r>
            <a:r>
              <a:rPr sz="2400" spc="-52" baseline="2275" dirty="0">
                <a:solidFill>
                  <a:srgbClr val="404040"/>
                </a:solidFill>
                <a:latin typeface="Calibri"/>
                <a:cs typeface="Calibri"/>
              </a:rPr>
              <a:t>r</a:t>
            </a:r>
            <a:r>
              <a:rPr sz="2400" b="1" spc="5" baseline="2275" dirty="0">
                <a:solidFill>
                  <a:srgbClr val="404040"/>
                </a:solidFill>
                <a:latin typeface="Calibri"/>
                <a:cs typeface="Calibri"/>
              </a:rPr>
              <a:t>i</a:t>
            </a:r>
            <a:r>
              <a:rPr sz="2400" b="1" spc="39" baseline="2275" dirty="0">
                <a:solidFill>
                  <a:srgbClr val="404040"/>
                </a:solidFill>
                <a:latin typeface="Calibri"/>
                <a:cs typeface="Calibri"/>
              </a:rPr>
              <a:t>n</a:t>
            </a:r>
            <a:r>
              <a:rPr sz="2400" b="1" spc="5" baseline="2275" dirty="0">
                <a:solidFill>
                  <a:srgbClr val="404040"/>
                </a:solidFill>
                <a:latin typeface="Calibri"/>
                <a:cs typeface="Calibri"/>
              </a:rPr>
              <a:t>i</a:t>
            </a:r>
            <a:r>
              <a:rPr sz="2400" b="1" spc="-39" baseline="2275" dirty="0">
                <a:solidFill>
                  <a:srgbClr val="404040"/>
                </a:solidFill>
                <a:latin typeface="Calibri"/>
                <a:cs typeface="Calibri"/>
              </a:rPr>
              <a:t>s</a:t>
            </a:r>
            <a:r>
              <a:rPr sz="2400" b="1" spc="5" baseline="2275" dirty="0">
                <a:solidFill>
                  <a:srgbClr val="404040"/>
                </a:solidFill>
                <a:latin typeface="Calibri"/>
                <a:cs typeface="Calibri"/>
              </a:rPr>
              <a:t>ia</a:t>
            </a:r>
            <a:r>
              <a:rPr sz="2400" b="1" spc="39" baseline="2275" dirty="0">
                <a:solidFill>
                  <a:srgbClr val="404040"/>
                </a:solidFill>
                <a:latin typeface="Calibri"/>
                <a:cs typeface="Calibri"/>
              </a:rPr>
              <a:t>t</a:t>
            </a:r>
            <a:r>
              <a:rPr sz="2400" b="1" spc="5" baseline="2275" dirty="0">
                <a:solidFill>
                  <a:srgbClr val="404040"/>
                </a:solidFill>
                <a:latin typeface="Calibri"/>
                <a:cs typeface="Calibri"/>
              </a:rPr>
              <a:t>i</a:t>
            </a:r>
            <a:r>
              <a:rPr sz="2400" b="1" baseline="2275" dirty="0">
                <a:solidFill>
                  <a:srgbClr val="404040"/>
                </a:solidFill>
                <a:latin typeface="Calibri"/>
                <a:cs typeface="Calibri"/>
              </a:rPr>
              <a:t>f</a:t>
            </a:r>
            <a:r>
              <a:rPr sz="2400" b="1" spc="52" baseline="2275" dirty="0">
                <a:solidFill>
                  <a:srgbClr val="404040"/>
                </a:solidFill>
                <a:latin typeface="Calibri"/>
                <a:cs typeface="Calibri"/>
              </a:rPr>
              <a:t> </a:t>
            </a:r>
            <a:r>
              <a:rPr sz="2400" spc="-39" baseline="2275" dirty="0">
                <a:solidFill>
                  <a:srgbClr val="404040"/>
                </a:solidFill>
                <a:latin typeface="Calibri"/>
                <a:cs typeface="Calibri"/>
              </a:rPr>
              <a:t>untu</a:t>
            </a:r>
            <a:r>
              <a:rPr sz="2400" baseline="2275" dirty="0">
                <a:solidFill>
                  <a:srgbClr val="404040"/>
                </a:solidFill>
                <a:latin typeface="Calibri"/>
                <a:cs typeface="Calibri"/>
              </a:rPr>
              <a:t>k</a:t>
            </a:r>
            <a:r>
              <a:rPr sz="2400" spc="105" baseline="2275" dirty="0">
                <a:solidFill>
                  <a:srgbClr val="404040"/>
                </a:solidFill>
                <a:latin typeface="Calibri"/>
                <a:cs typeface="Calibri"/>
              </a:rPr>
              <a:t> </a:t>
            </a:r>
            <a:r>
              <a:rPr sz="2400" spc="25" baseline="2275" dirty="0">
                <a:solidFill>
                  <a:srgbClr val="404040"/>
                </a:solidFill>
                <a:latin typeface="Calibri"/>
                <a:cs typeface="Calibri"/>
              </a:rPr>
              <a:t>l</a:t>
            </a:r>
            <a:r>
              <a:rPr sz="2400" baseline="2275" dirty="0">
                <a:solidFill>
                  <a:srgbClr val="404040"/>
                </a:solidFill>
                <a:latin typeface="Calibri"/>
                <a:cs typeface="Calibri"/>
              </a:rPr>
              <a:t>e</a:t>
            </a:r>
            <a:r>
              <a:rPr sz="2400" spc="-39" baseline="2275" dirty="0">
                <a:solidFill>
                  <a:srgbClr val="404040"/>
                </a:solidFill>
                <a:latin typeface="Calibri"/>
                <a:cs typeface="Calibri"/>
              </a:rPr>
              <a:t>b</a:t>
            </a:r>
            <a:r>
              <a:rPr sz="2400" spc="25" baseline="2275" dirty="0">
                <a:solidFill>
                  <a:srgbClr val="404040"/>
                </a:solidFill>
                <a:latin typeface="Calibri"/>
                <a:cs typeface="Calibri"/>
              </a:rPr>
              <a:t>i</a:t>
            </a:r>
            <a:r>
              <a:rPr sz="2400" baseline="2275" dirty="0">
                <a:solidFill>
                  <a:srgbClr val="404040"/>
                </a:solidFill>
                <a:latin typeface="Calibri"/>
                <a:cs typeface="Calibri"/>
              </a:rPr>
              <a:t>h </a:t>
            </a:r>
            <a:r>
              <a:rPr sz="2400" spc="-45" baseline="2275" dirty="0">
                <a:solidFill>
                  <a:srgbClr val="404040"/>
                </a:solidFill>
                <a:latin typeface="Calibri"/>
                <a:cs typeface="Calibri"/>
              </a:rPr>
              <a:t>o</a:t>
            </a:r>
            <a:r>
              <a:rPr sz="2400" spc="-39" baseline="2275" dirty="0">
                <a:solidFill>
                  <a:srgbClr val="404040"/>
                </a:solidFill>
                <a:latin typeface="Calibri"/>
                <a:cs typeface="Calibri"/>
              </a:rPr>
              <a:t>pt</a:t>
            </a:r>
            <a:r>
              <a:rPr sz="2400" spc="25" baseline="2275" dirty="0">
                <a:solidFill>
                  <a:srgbClr val="404040"/>
                </a:solidFill>
                <a:latin typeface="Calibri"/>
                <a:cs typeface="Calibri"/>
              </a:rPr>
              <a:t>i</a:t>
            </a:r>
            <a:r>
              <a:rPr sz="2400" spc="-79" baseline="2275" dirty="0">
                <a:solidFill>
                  <a:srgbClr val="404040"/>
                </a:solidFill>
                <a:latin typeface="Calibri"/>
                <a:cs typeface="Calibri"/>
              </a:rPr>
              <a:t>m</a:t>
            </a:r>
            <a:r>
              <a:rPr sz="2400" spc="33" baseline="2275" dirty="0">
                <a:solidFill>
                  <a:srgbClr val="404040"/>
                </a:solidFill>
                <a:latin typeface="Calibri"/>
                <a:cs typeface="Calibri"/>
              </a:rPr>
              <a:t>a</a:t>
            </a:r>
            <a:r>
              <a:rPr sz="2400" baseline="2275" dirty="0">
                <a:solidFill>
                  <a:srgbClr val="404040"/>
                </a:solidFill>
                <a:latin typeface="Calibri"/>
                <a:cs typeface="Calibri"/>
              </a:rPr>
              <a:t>l</a:t>
            </a:r>
            <a:endParaRPr sz="1600">
              <a:latin typeface="Calibri"/>
              <a:cs typeface="Calibri"/>
            </a:endParaRPr>
          </a:p>
          <a:p>
            <a:pPr marL="16933" marR="30542">
              <a:lnSpc>
                <a:spcPts val="1907"/>
              </a:lnSpc>
            </a:pPr>
            <a:r>
              <a:rPr sz="2400" spc="-79" baseline="2275" dirty="0">
                <a:solidFill>
                  <a:srgbClr val="404040"/>
                </a:solidFill>
                <a:latin typeface="Calibri"/>
                <a:cs typeface="Calibri"/>
              </a:rPr>
              <a:t>m</a:t>
            </a:r>
            <a:r>
              <a:rPr sz="2400" baseline="2275" dirty="0">
                <a:solidFill>
                  <a:srgbClr val="404040"/>
                </a:solidFill>
                <a:latin typeface="Calibri"/>
                <a:cs typeface="Calibri"/>
              </a:rPr>
              <a:t>e</a:t>
            </a:r>
            <a:r>
              <a:rPr sz="2400" spc="-39" baseline="2275" dirty="0">
                <a:solidFill>
                  <a:srgbClr val="404040"/>
                </a:solidFill>
                <a:latin typeface="Calibri"/>
                <a:cs typeface="Calibri"/>
              </a:rPr>
              <a:t>n</a:t>
            </a:r>
            <a:r>
              <a:rPr sz="2400" spc="45" baseline="2275" dirty="0">
                <a:solidFill>
                  <a:srgbClr val="404040"/>
                </a:solidFill>
                <a:latin typeface="Calibri"/>
                <a:cs typeface="Calibri"/>
              </a:rPr>
              <a:t>gg</a:t>
            </a:r>
            <a:r>
              <a:rPr sz="2400" spc="-39" baseline="2275" dirty="0">
                <a:solidFill>
                  <a:srgbClr val="404040"/>
                </a:solidFill>
                <a:latin typeface="Calibri"/>
                <a:cs typeface="Calibri"/>
              </a:rPr>
              <a:t>un</a:t>
            </a:r>
            <a:r>
              <a:rPr sz="2400" spc="33" baseline="2275" dirty="0">
                <a:solidFill>
                  <a:srgbClr val="404040"/>
                </a:solidFill>
                <a:latin typeface="Calibri"/>
                <a:cs typeface="Calibri"/>
              </a:rPr>
              <a:t>a</a:t>
            </a:r>
            <a:r>
              <a:rPr sz="2400" spc="-25" baseline="2275" dirty="0">
                <a:solidFill>
                  <a:srgbClr val="404040"/>
                </a:solidFill>
                <a:latin typeface="Calibri"/>
                <a:cs typeface="Calibri"/>
              </a:rPr>
              <a:t>k</a:t>
            </a:r>
            <a:r>
              <a:rPr sz="2400" spc="33" baseline="2275" dirty="0">
                <a:solidFill>
                  <a:srgbClr val="404040"/>
                </a:solidFill>
                <a:latin typeface="Calibri"/>
                <a:cs typeface="Calibri"/>
              </a:rPr>
              <a:t>a</a:t>
            </a:r>
            <a:r>
              <a:rPr sz="2400" baseline="2275" dirty="0">
                <a:solidFill>
                  <a:srgbClr val="404040"/>
                </a:solidFill>
                <a:latin typeface="Calibri"/>
                <a:cs typeface="Calibri"/>
              </a:rPr>
              <a:t>n</a:t>
            </a:r>
            <a:r>
              <a:rPr sz="2400" spc="12" baseline="2275" dirty="0">
                <a:solidFill>
                  <a:srgbClr val="404040"/>
                </a:solidFill>
                <a:latin typeface="Calibri"/>
                <a:cs typeface="Calibri"/>
              </a:rPr>
              <a:t> </a:t>
            </a:r>
            <a:r>
              <a:rPr sz="2400" spc="-79" baseline="2275" dirty="0">
                <a:solidFill>
                  <a:srgbClr val="404040"/>
                </a:solidFill>
                <a:latin typeface="Calibri"/>
                <a:cs typeface="Calibri"/>
              </a:rPr>
              <a:t>m</a:t>
            </a:r>
            <a:r>
              <a:rPr sz="2400" baseline="2275" dirty="0">
                <a:solidFill>
                  <a:srgbClr val="404040"/>
                </a:solidFill>
                <a:latin typeface="Calibri"/>
                <a:cs typeface="Calibri"/>
              </a:rPr>
              <a:t>e</a:t>
            </a:r>
            <a:r>
              <a:rPr sz="2400" spc="-39" baseline="2275" dirty="0">
                <a:solidFill>
                  <a:srgbClr val="404040"/>
                </a:solidFill>
                <a:latin typeface="Calibri"/>
                <a:cs typeface="Calibri"/>
              </a:rPr>
              <a:t>d</a:t>
            </a:r>
            <a:r>
              <a:rPr sz="2400" spc="25" baseline="2275" dirty="0">
                <a:solidFill>
                  <a:srgbClr val="404040"/>
                </a:solidFill>
                <a:latin typeface="Calibri"/>
                <a:cs typeface="Calibri"/>
              </a:rPr>
              <a:t>i</a:t>
            </a:r>
            <a:r>
              <a:rPr sz="2400" baseline="2275" dirty="0">
                <a:solidFill>
                  <a:srgbClr val="404040"/>
                </a:solidFill>
                <a:latin typeface="Calibri"/>
                <a:cs typeface="Calibri"/>
              </a:rPr>
              <a:t>a</a:t>
            </a:r>
            <a:endParaRPr sz="1600">
              <a:latin typeface="Calibri"/>
              <a:cs typeface="Calibri"/>
            </a:endParaRPr>
          </a:p>
          <a:p>
            <a:pPr marL="16933" marR="30542">
              <a:lnSpc>
                <a:spcPct val="101725"/>
              </a:lnSpc>
            </a:pPr>
            <a:r>
              <a:rPr sz="1600" spc="-39" dirty="0">
                <a:solidFill>
                  <a:srgbClr val="404040"/>
                </a:solidFill>
                <a:latin typeface="Calibri"/>
                <a:cs typeface="Calibri"/>
              </a:rPr>
              <a:t>p</a:t>
            </a:r>
            <a:r>
              <a:rPr sz="1600" dirty="0">
                <a:solidFill>
                  <a:srgbClr val="404040"/>
                </a:solidFill>
                <a:latin typeface="Calibri"/>
                <a:cs typeface="Calibri"/>
              </a:rPr>
              <a:t>e</a:t>
            </a:r>
            <a:r>
              <a:rPr sz="1600" spc="-79" dirty="0">
                <a:solidFill>
                  <a:srgbClr val="404040"/>
                </a:solidFill>
                <a:latin typeface="Calibri"/>
                <a:cs typeface="Calibri"/>
              </a:rPr>
              <a:t>m</a:t>
            </a:r>
            <a:r>
              <a:rPr sz="1600" spc="-39" dirty="0">
                <a:solidFill>
                  <a:srgbClr val="404040"/>
                </a:solidFill>
                <a:latin typeface="Calibri"/>
                <a:cs typeface="Calibri"/>
              </a:rPr>
              <a:t>b</a:t>
            </a:r>
            <a:r>
              <a:rPr sz="1600" dirty="0">
                <a:solidFill>
                  <a:srgbClr val="404040"/>
                </a:solidFill>
                <a:latin typeface="Calibri"/>
                <a:cs typeface="Calibri"/>
              </a:rPr>
              <a:t>e</a:t>
            </a:r>
            <a:r>
              <a:rPr sz="1600" spc="33" dirty="0">
                <a:solidFill>
                  <a:srgbClr val="404040"/>
                </a:solidFill>
                <a:latin typeface="Calibri"/>
                <a:cs typeface="Calibri"/>
              </a:rPr>
              <a:t>la</a:t>
            </a:r>
            <a:r>
              <a:rPr sz="1600" spc="12" dirty="0">
                <a:solidFill>
                  <a:srgbClr val="404040"/>
                </a:solidFill>
                <a:latin typeface="Calibri"/>
                <a:cs typeface="Calibri"/>
              </a:rPr>
              <a:t>j</a:t>
            </a:r>
            <a:r>
              <a:rPr sz="1600" spc="33" dirty="0">
                <a:solidFill>
                  <a:srgbClr val="404040"/>
                </a:solidFill>
                <a:latin typeface="Calibri"/>
                <a:cs typeface="Calibri"/>
              </a:rPr>
              <a:t>a</a:t>
            </a:r>
            <a:r>
              <a:rPr sz="1600" spc="-59" dirty="0">
                <a:solidFill>
                  <a:srgbClr val="404040"/>
                </a:solidFill>
                <a:latin typeface="Calibri"/>
                <a:cs typeface="Calibri"/>
              </a:rPr>
              <a:t>r</a:t>
            </a:r>
            <a:r>
              <a:rPr sz="1600" spc="33" dirty="0">
                <a:solidFill>
                  <a:srgbClr val="404040"/>
                </a:solidFill>
                <a:latin typeface="Calibri"/>
                <a:cs typeface="Calibri"/>
              </a:rPr>
              <a:t>a</a:t>
            </a:r>
            <a:r>
              <a:rPr sz="1600" dirty="0">
                <a:solidFill>
                  <a:srgbClr val="404040"/>
                </a:solidFill>
                <a:latin typeface="Calibri"/>
                <a:cs typeface="Calibri"/>
              </a:rPr>
              <a:t>n</a:t>
            </a:r>
            <a:r>
              <a:rPr sz="1600" spc="12" dirty="0">
                <a:solidFill>
                  <a:srgbClr val="404040"/>
                </a:solidFill>
                <a:latin typeface="Calibri"/>
                <a:cs typeface="Calibri"/>
              </a:rPr>
              <a:t> D</a:t>
            </a:r>
            <a:r>
              <a:rPr sz="1600" spc="33" dirty="0">
                <a:solidFill>
                  <a:srgbClr val="404040"/>
                </a:solidFill>
                <a:latin typeface="Calibri"/>
                <a:cs typeface="Calibri"/>
              </a:rPr>
              <a:t>a</a:t>
            </a:r>
            <a:r>
              <a:rPr sz="1600" spc="-59" dirty="0">
                <a:solidFill>
                  <a:srgbClr val="404040"/>
                </a:solidFill>
                <a:latin typeface="Calibri"/>
                <a:cs typeface="Calibri"/>
              </a:rPr>
              <a:t>r</a:t>
            </a:r>
            <a:r>
              <a:rPr sz="1600" spc="25" dirty="0">
                <a:solidFill>
                  <a:srgbClr val="404040"/>
                </a:solidFill>
                <a:latin typeface="Calibri"/>
                <a:cs typeface="Calibri"/>
              </a:rPr>
              <a:t>i</a:t>
            </a:r>
            <a:r>
              <a:rPr sz="1600" spc="-39" dirty="0">
                <a:solidFill>
                  <a:srgbClr val="404040"/>
                </a:solidFill>
                <a:latin typeface="Calibri"/>
                <a:cs typeface="Calibri"/>
              </a:rPr>
              <a:t>n</a:t>
            </a:r>
            <a:r>
              <a:rPr sz="1600" dirty="0">
                <a:solidFill>
                  <a:srgbClr val="404040"/>
                </a:solidFill>
                <a:latin typeface="Calibri"/>
                <a:cs typeface="Calibri"/>
              </a:rPr>
              <a:t>g</a:t>
            </a:r>
            <a:endParaRPr sz="1600">
              <a:latin typeface="Calibri"/>
              <a:cs typeface="Calibri"/>
            </a:endParaRPr>
          </a:p>
        </p:txBody>
      </p:sp>
      <p:sp>
        <p:nvSpPr>
          <p:cNvPr id="2" name="object 2"/>
          <p:cNvSpPr txBox="1"/>
          <p:nvPr/>
        </p:nvSpPr>
        <p:spPr>
          <a:xfrm>
            <a:off x="9469120" y="6534996"/>
            <a:ext cx="2646629" cy="186267"/>
          </a:xfrm>
          <a:prstGeom prst="rect">
            <a:avLst/>
          </a:prstGeom>
        </p:spPr>
        <p:txBody>
          <a:bodyPr wrap="square" lIns="0" tIns="0" rIns="0" bIns="0" rtlCol="0">
            <a:noAutofit/>
          </a:bodyPr>
          <a:lstStyle/>
          <a:p>
            <a:pPr marL="16933">
              <a:lnSpc>
                <a:spcPts val="1353"/>
              </a:lnSpc>
              <a:spcBef>
                <a:spcPts val="67"/>
              </a:spcBef>
            </a:pPr>
            <a:r>
              <a:rPr sz="1600" spc="25" baseline="3413" dirty="0">
                <a:solidFill>
                  <a:srgbClr val="FFFFFF"/>
                </a:solidFill>
                <a:latin typeface="Calibri"/>
                <a:cs typeface="Calibri"/>
              </a:rPr>
              <a:t>K</a:t>
            </a:r>
            <a:r>
              <a:rPr sz="1600" spc="52" baseline="3413" dirty="0">
                <a:solidFill>
                  <a:srgbClr val="FFFFFF"/>
                </a:solidFill>
                <a:latin typeface="Calibri"/>
                <a:cs typeface="Calibri"/>
              </a:rPr>
              <a:t>e</a:t>
            </a:r>
            <a:r>
              <a:rPr sz="1600" spc="19" baseline="3413" dirty="0">
                <a:solidFill>
                  <a:srgbClr val="FFFFFF"/>
                </a:solidFill>
                <a:latin typeface="Calibri"/>
                <a:cs typeface="Calibri"/>
              </a:rPr>
              <a:t>m</a:t>
            </a:r>
            <a:r>
              <a:rPr sz="1600" spc="52" baseline="3413" dirty="0">
                <a:solidFill>
                  <a:srgbClr val="FFFFFF"/>
                </a:solidFill>
                <a:latin typeface="Calibri"/>
                <a:cs typeface="Calibri"/>
              </a:rPr>
              <a:t>e</a:t>
            </a:r>
            <a:r>
              <a:rPr sz="1600" spc="19" baseline="3413" dirty="0">
                <a:solidFill>
                  <a:srgbClr val="FFFFFF"/>
                </a:solidFill>
                <a:latin typeface="Calibri"/>
                <a:cs typeface="Calibri"/>
              </a:rPr>
              <a:t>n</a:t>
            </a:r>
            <a:r>
              <a:rPr sz="1600" spc="25" baseline="3413" dirty="0">
                <a:solidFill>
                  <a:srgbClr val="FFFFFF"/>
                </a:solidFill>
                <a:latin typeface="Calibri"/>
                <a:cs typeface="Calibri"/>
              </a:rPr>
              <a:t>t</a:t>
            </a:r>
            <a:r>
              <a:rPr sz="1600" spc="52" baseline="3413" dirty="0">
                <a:solidFill>
                  <a:srgbClr val="FFFFFF"/>
                </a:solidFill>
                <a:latin typeface="Calibri"/>
                <a:cs typeface="Calibri"/>
              </a:rPr>
              <a:t>e</a:t>
            </a:r>
            <a:r>
              <a:rPr sz="1600" spc="12" baseline="3413" dirty="0">
                <a:solidFill>
                  <a:srgbClr val="FFFFFF"/>
                </a:solidFill>
                <a:latin typeface="Calibri"/>
                <a:cs typeface="Calibri"/>
              </a:rPr>
              <a:t>r</a:t>
            </a:r>
            <a:r>
              <a:rPr sz="1600" spc="45" baseline="3413" dirty="0">
                <a:solidFill>
                  <a:srgbClr val="FFFFFF"/>
                </a:solidFill>
                <a:latin typeface="Calibri"/>
                <a:cs typeface="Calibri"/>
              </a:rPr>
              <a:t>i</a:t>
            </a:r>
            <a:r>
              <a:rPr sz="1600" spc="-25" baseline="3413" dirty="0">
                <a:solidFill>
                  <a:srgbClr val="FFFFFF"/>
                </a:solidFill>
                <a:latin typeface="Calibri"/>
                <a:cs typeface="Calibri"/>
              </a:rPr>
              <a:t>a</a:t>
            </a:r>
            <a:r>
              <a:rPr sz="1600" baseline="3413" dirty="0">
                <a:solidFill>
                  <a:srgbClr val="FFFFFF"/>
                </a:solidFill>
                <a:latin typeface="Calibri"/>
                <a:cs typeface="Calibri"/>
              </a:rPr>
              <a:t>n</a:t>
            </a:r>
            <a:r>
              <a:rPr sz="1600" spc="147" baseline="3413" dirty="0">
                <a:solidFill>
                  <a:srgbClr val="FFFFFF"/>
                </a:solidFill>
                <a:latin typeface="Calibri"/>
                <a:cs typeface="Calibri"/>
              </a:rPr>
              <a:t> </a:t>
            </a:r>
            <a:r>
              <a:rPr sz="1600" spc="25" baseline="3413" dirty="0">
                <a:solidFill>
                  <a:srgbClr val="FFFFFF"/>
                </a:solidFill>
                <a:latin typeface="Calibri"/>
                <a:cs typeface="Calibri"/>
              </a:rPr>
              <a:t>P</a:t>
            </a:r>
            <a:r>
              <a:rPr sz="1600" spc="52" baseline="3413" dirty="0">
                <a:solidFill>
                  <a:srgbClr val="FFFFFF"/>
                </a:solidFill>
                <a:latin typeface="Calibri"/>
                <a:cs typeface="Calibri"/>
              </a:rPr>
              <a:t>e</a:t>
            </a:r>
            <a:r>
              <a:rPr sz="1600" spc="-79" baseline="3413" dirty="0">
                <a:solidFill>
                  <a:srgbClr val="FFFFFF"/>
                </a:solidFill>
                <a:latin typeface="Calibri"/>
                <a:cs typeface="Calibri"/>
              </a:rPr>
              <a:t>n</a:t>
            </a:r>
            <a:r>
              <a:rPr sz="1600" spc="19" baseline="3413" dirty="0">
                <a:solidFill>
                  <a:srgbClr val="FFFFFF"/>
                </a:solidFill>
                <a:latin typeface="Calibri"/>
                <a:cs typeface="Calibri"/>
              </a:rPr>
              <a:t>d</a:t>
            </a:r>
            <a:r>
              <a:rPr sz="1600" spc="45" baseline="3413" dirty="0">
                <a:solidFill>
                  <a:srgbClr val="FFFFFF"/>
                </a:solidFill>
                <a:latin typeface="Calibri"/>
                <a:cs typeface="Calibri"/>
              </a:rPr>
              <a:t>i</a:t>
            </a:r>
            <a:r>
              <a:rPr sz="1600" spc="19" baseline="3413" dirty="0">
                <a:solidFill>
                  <a:srgbClr val="FFFFFF"/>
                </a:solidFill>
                <a:latin typeface="Calibri"/>
                <a:cs typeface="Calibri"/>
              </a:rPr>
              <a:t>d</a:t>
            </a:r>
            <a:r>
              <a:rPr sz="1600" spc="-52" baseline="3413" dirty="0">
                <a:solidFill>
                  <a:srgbClr val="FFFFFF"/>
                </a:solidFill>
                <a:latin typeface="Calibri"/>
                <a:cs typeface="Calibri"/>
              </a:rPr>
              <a:t>i</a:t>
            </a:r>
            <a:r>
              <a:rPr sz="1600" baseline="3413" dirty="0">
                <a:solidFill>
                  <a:srgbClr val="FFFFFF"/>
                </a:solidFill>
                <a:latin typeface="Calibri"/>
                <a:cs typeface="Calibri"/>
              </a:rPr>
              <a:t>k</a:t>
            </a:r>
            <a:r>
              <a:rPr sz="1600" spc="-33" baseline="3413" dirty="0">
                <a:solidFill>
                  <a:srgbClr val="FFFFFF"/>
                </a:solidFill>
                <a:latin typeface="Calibri"/>
                <a:cs typeface="Calibri"/>
              </a:rPr>
              <a:t>a</a:t>
            </a:r>
            <a:r>
              <a:rPr sz="1600" baseline="3413" dirty="0">
                <a:solidFill>
                  <a:srgbClr val="FFFFFF"/>
                </a:solidFill>
                <a:latin typeface="Calibri"/>
                <a:cs typeface="Calibri"/>
              </a:rPr>
              <a:t>n</a:t>
            </a:r>
            <a:r>
              <a:rPr sz="1600" spc="124" baseline="3413" dirty="0">
                <a:solidFill>
                  <a:srgbClr val="FFFFFF"/>
                </a:solidFill>
                <a:latin typeface="Calibri"/>
                <a:cs typeface="Calibri"/>
              </a:rPr>
              <a:t> </a:t>
            </a:r>
            <a:r>
              <a:rPr sz="1600" spc="19" baseline="3413" dirty="0">
                <a:solidFill>
                  <a:srgbClr val="FFFFFF"/>
                </a:solidFill>
                <a:latin typeface="Calibri"/>
                <a:cs typeface="Calibri"/>
              </a:rPr>
              <a:t>d</a:t>
            </a:r>
            <a:r>
              <a:rPr sz="1600" baseline="3413" dirty="0">
                <a:solidFill>
                  <a:srgbClr val="FFFFFF"/>
                </a:solidFill>
                <a:latin typeface="Calibri"/>
                <a:cs typeface="Calibri"/>
              </a:rPr>
              <a:t>a</a:t>
            </a:r>
            <a:r>
              <a:rPr sz="1600" spc="-172" baseline="3413" dirty="0">
                <a:solidFill>
                  <a:srgbClr val="FFFFFF"/>
                </a:solidFill>
                <a:latin typeface="Calibri"/>
                <a:cs typeface="Calibri"/>
              </a:rPr>
              <a:t> </a:t>
            </a:r>
            <a:r>
              <a:rPr sz="1600" baseline="3413" dirty="0">
                <a:solidFill>
                  <a:srgbClr val="FFFFFF"/>
                </a:solidFill>
                <a:latin typeface="Calibri"/>
                <a:cs typeface="Calibri"/>
              </a:rPr>
              <a:t>n</a:t>
            </a:r>
            <a:r>
              <a:rPr sz="1600" spc="-3" baseline="3413" dirty="0">
                <a:solidFill>
                  <a:srgbClr val="FFFFFF"/>
                </a:solidFill>
                <a:latin typeface="Calibri"/>
                <a:cs typeface="Calibri"/>
              </a:rPr>
              <a:t> </a:t>
            </a:r>
            <a:r>
              <a:rPr sz="1600" spc="25" baseline="3413" dirty="0">
                <a:solidFill>
                  <a:srgbClr val="FFFFFF"/>
                </a:solidFill>
                <a:latin typeface="Calibri"/>
                <a:cs typeface="Calibri"/>
              </a:rPr>
              <a:t>K</a:t>
            </a:r>
            <a:r>
              <a:rPr sz="1600" spc="-45" baseline="3413" dirty="0">
                <a:solidFill>
                  <a:srgbClr val="FFFFFF"/>
                </a:solidFill>
                <a:latin typeface="Calibri"/>
                <a:cs typeface="Calibri"/>
              </a:rPr>
              <a:t>e</a:t>
            </a:r>
            <a:r>
              <a:rPr sz="1600" spc="19" baseline="3413" dirty="0">
                <a:solidFill>
                  <a:srgbClr val="FFFFFF"/>
                </a:solidFill>
                <a:latin typeface="Calibri"/>
                <a:cs typeface="Calibri"/>
              </a:rPr>
              <a:t>bud</a:t>
            </a:r>
            <a:r>
              <a:rPr sz="1600" spc="-25" baseline="3413" dirty="0">
                <a:solidFill>
                  <a:srgbClr val="FFFFFF"/>
                </a:solidFill>
                <a:latin typeface="Calibri"/>
                <a:cs typeface="Calibri"/>
              </a:rPr>
              <a:t>a</a:t>
            </a:r>
            <a:r>
              <a:rPr sz="1600" baseline="3413" dirty="0">
                <a:solidFill>
                  <a:srgbClr val="FFFFFF"/>
                </a:solidFill>
                <a:latin typeface="Calibri"/>
                <a:cs typeface="Calibri"/>
              </a:rPr>
              <a:t>ya</a:t>
            </a:r>
            <a:r>
              <a:rPr sz="1600" spc="-44" baseline="3413" dirty="0">
                <a:solidFill>
                  <a:srgbClr val="FFFFFF"/>
                </a:solidFill>
                <a:latin typeface="Calibri"/>
                <a:cs typeface="Calibri"/>
              </a:rPr>
              <a:t> </a:t>
            </a:r>
            <a:r>
              <a:rPr sz="1600" spc="-25" baseline="3413" dirty="0">
                <a:solidFill>
                  <a:srgbClr val="FFFFFF"/>
                </a:solidFill>
                <a:latin typeface="Calibri"/>
                <a:cs typeface="Calibri"/>
              </a:rPr>
              <a:t>a</a:t>
            </a:r>
            <a:r>
              <a:rPr sz="1600" baseline="3413" dirty="0">
                <a:solidFill>
                  <a:srgbClr val="FFFFFF"/>
                </a:solidFill>
                <a:latin typeface="Calibri"/>
                <a:cs typeface="Calibri"/>
              </a:rPr>
              <a:t>n</a:t>
            </a:r>
            <a:r>
              <a:rPr sz="1600" spc="-73" baseline="3413" dirty="0">
                <a:solidFill>
                  <a:srgbClr val="FFFFFF"/>
                </a:solidFill>
                <a:latin typeface="Calibri"/>
                <a:cs typeface="Calibri"/>
              </a:rPr>
              <a:t> </a:t>
            </a:r>
            <a:r>
              <a:rPr spc="-5" baseline="3034" dirty="0">
                <a:solidFill>
                  <a:srgbClr val="FFFFFF"/>
                </a:solidFill>
                <a:latin typeface="Calibri"/>
                <a:cs typeface="Calibri"/>
              </a:rPr>
              <a:t>40</a:t>
            </a:r>
            <a:endParaRPr sz="1200">
              <a:latin typeface="Calibri"/>
              <a:cs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7" name="object 7"/>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8" name="object 8"/>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9" name="object 9"/>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10" name="object 10"/>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11" name="object 11"/>
          <p:cNvSpPr/>
          <p:nvPr/>
        </p:nvSpPr>
        <p:spPr>
          <a:xfrm>
            <a:off x="9766301" y="101600"/>
            <a:ext cx="2400300" cy="6070600"/>
          </a:xfrm>
          <a:custGeom>
            <a:avLst/>
            <a:gdLst/>
            <a:ahLst/>
            <a:cxnLst/>
            <a:rect l="l" t="t" r="r" b="b"/>
            <a:pathLst>
              <a:path w="1800225" h="4552950">
                <a:moveTo>
                  <a:pt x="0" y="4552950"/>
                </a:moveTo>
                <a:lnTo>
                  <a:pt x="1800225" y="4552950"/>
                </a:lnTo>
                <a:lnTo>
                  <a:pt x="1800225" y="0"/>
                </a:lnTo>
                <a:lnTo>
                  <a:pt x="0" y="0"/>
                </a:lnTo>
                <a:lnTo>
                  <a:pt x="0" y="4552950"/>
                </a:lnTo>
                <a:close/>
              </a:path>
            </a:pathLst>
          </a:custGeom>
          <a:solidFill>
            <a:srgbClr val="F1F1F1"/>
          </a:solidFill>
        </p:spPr>
        <p:txBody>
          <a:bodyPr wrap="square" lIns="0" tIns="0" rIns="0" bIns="0" rtlCol="0">
            <a:noAutofit/>
          </a:bodyPr>
          <a:lstStyle/>
          <a:p>
            <a:endParaRPr sz="2400"/>
          </a:p>
        </p:txBody>
      </p:sp>
      <p:sp>
        <p:nvSpPr>
          <p:cNvPr id="12" name="object 12"/>
          <p:cNvSpPr/>
          <p:nvPr/>
        </p:nvSpPr>
        <p:spPr>
          <a:xfrm>
            <a:off x="9766301" y="101600"/>
            <a:ext cx="2400300" cy="6070600"/>
          </a:xfrm>
          <a:prstGeom prst="rect">
            <a:avLst/>
          </a:prstGeom>
          <a:blipFill>
            <a:blip r:embed="rId2" cstate="print"/>
            <a:stretch>
              <a:fillRect/>
            </a:stretch>
          </a:blipFill>
        </p:spPr>
        <p:txBody>
          <a:bodyPr wrap="square" lIns="0" tIns="0" rIns="0" bIns="0" rtlCol="0">
            <a:noAutofit/>
          </a:bodyPr>
          <a:lstStyle/>
          <a:p>
            <a:endParaRPr sz="2400"/>
          </a:p>
        </p:txBody>
      </p:sp>
      <p:sp>
        <p:nvSpPr>
          <p:cNvPr id="13" name="object 13"/>
          <p:cNvSpPr/>
          <p:nvPr/>
        </p:nvSpPr>
        <p:spPr>
          <a:xfrm>
            <a:off x="139700" y="6210301"/>
            <a:ext cx="9423400" cy="546100"/>
          </a:xfrm>
          <a:prstGeom prst="rect">
            <a:avLst/>
          </a:prstGeom>
          <a:blipFill>
            <a:blip r:embed="rId3" cstate="print"/>
            <a:stretch>
              <a:fillRect/>
            </a:stretch>
          </a:blipFill>
        </p:spPr>
        <p:txBody>
          <a:bodyPr wrap="square" lIns="0" tIns="0" rIns="0" bIns="0" rtlCol="0">
            <a:noAutofit/>
          </a:bodyPr>
          <a:lstStyle/>
          <a:p>
            <a:endParaRPr sz="2400"/>
          </a:p>
        </p:txBody>
      </p:sp>
      <p:sp>
        <p:nvSpPr>
          <p:cNvPr id="14" name="object 14"/>
          <p:cNvSpPr/>
          <p:nvPr/>
        </p:nvSpPr>
        <p:spPr>
          <a:xfrm>
            <a:off x="-12699" y="177800"/>
            <a:ext cx="1155700" cy="812800"/>
          </a:xfrm>
          <a:prstGeom prst="rect">
            <a:avLst/>
          </a:prstGeom>
          <a:blipFill>
            <a:blip r:embed="rId4" cstate="print"/>
            <a:stretch>
              <a:fillRect/>
            </a:stretch>
          </a:blipFill>
        </p:spPr>
        <p:txBody>
          <a:bodyPr wrap="square" lIns="0" tIns="0" rIns="0" bIns="0" rtlCol="0">
            <a:noAutofit/>
          </a:bodyPr>
          <a:lstStyle/>
          <a:p>
            <a:endParaRPr sz="2400"/>
          </a:p>
        </p:txBody>
      </p:sp>
      <p:sp>
        <p:nvSpPr>
          <p:cNvPr id="15" name="object 15"/>
          <p:cNvSpPr/>
          <p:nvPr/>
        </p:nvSpPr>
        <p:spPr>
          <a:xfrm>
            <a:off x="3048000" y="584201"/>
            <a:ext cx="3733800" cy="3670300"/>
          </a:xfrm>
          <a:prstGeom prst="rect">
            <a:avLst/>
          </a:prstGeom>
          <a:blipFill>
            <a:blip r:embed="rId5" cstate="print"/>
            <a:stretch>
              <a:fillRect/>
            </a:stretch>
          </a:blipFill>
        </p:spPr>
        <p:txBody>
          <a:bodyPr wrap="square" lIns="0" tIns="0" rIns="0" bIns="0" rtlCol="0">
            <a:noAutofit/>
          </a:bodyPr>
          <a:lstStyle/>
          <a:p>
            <a:endParaRPr sz="2400"/>
          </a:p>
        </p:txBody>
      </p:sp>
      <p:sp>
        <p:nvSpPr>
          <p:cNvPr id="16" name="object 16"/>
          <p:cNvSpPr/>
          <p:nvPr/>
        </p:nvSpPr>
        <p:spPr>
          <a:xfrm>
            <a:off x="9817100" y="5499101"/>
            <a:ext cx="21844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17" name="object 17"/>
          <p:cNvSpPr/>
          <p:nvPr/>
        </p:nvSpPr>
        <p:spPr>
          <a:xfrm>
            <a:off x="9804400" y="5486401"/>
            <a:ext cx="2209800" cy="520700"/>
          </a:xfrm>
          <a:prstGeom prst="rect">
            <a:avLst/>
          </a:prstGeom>
          <a:blipFill>
            <a:blip r:embed="rId7" cstate="print"/>
            <a:stretch>
              <a:fillRect/>
            </a:stretch>
          </a:blipFill>
        </p:spPr>
        <p:txBody>
          <a:bodyPr wrap="square" lIns="0" tIns="0" rIns="0" bIns="0" rtlCol="0">
            <a:noAutofit/>
          </a:bodyPr>
          <a:lstStyle/>
          <a:p>
            <a:endParaRPr sz="2400"/>
          </a:p>
        </p:txBody>
      </p:sp>
      <p:sp>
        <p:nvSpPr>
          <p:cNvPr id="18" name="object 18"/>
          <p:cNvSpPr/>
          <p:nvPr/>
        </p:nvSpPr>
        <p:spPr>
          <a:xfrm>
            <a:off x="9702800" y="5384801"/>
            <a:ext cx="2413000" cy="723900"/>
          </a:xfrm>
          <a:custGeom>
            <a:avLst/>
            <a:gdLst/>
            <a:ahLst/>
            <a:cxnLst/>
            <a:rect l="l" t="t" r="r" b="b"/>
            <a:pathLst>
              <a:path w="1809750" h="542925">
                <a:moveTo>
                  <a:pt x="0" y="542925"/>
                </a:moveTo>
                <a:lnTo>
                  <a:pt x="51434" y="491490"/>
                </a:lnTo>
                <a:lnTo>
                  <a:pt x="51434" y="51434"/>
                </a:lnTo>
                <a:lnTo>
                  <a:pt x="1758315" y="51434"/>
                </a:lnTo>
                <a:lnTo>
                  <a:pt x="1758315" y="491490"/>
                </a:lnTo>
                <a:lnTo>
                  <a:pt x="51434" y="491490"/>
                </a:lnTo>
                <a:lnTo>
                  <a:pt x="1809750" y="542925"/>
                </a:lnTo>
                <a:lnTo>
                  <a:pt x="1809750" y="0"/>
                </a:lnTo>
                <a:lnTo>
                  <a:pt x="0" y="0"/>
                </a:lnTo>
                <a:lnTo>
                  <a:pt x="0" y="542925"/>
                </a:lnTo>
                <a:close/>
              </a:path>
              <a:path w="1809750" h="542925">
                <a:moveTo>
                  <a:pt x="68579" y="474345"/>
                </a:moveTo>
                <a:lnTo>
                  <a:pt x="85725" y="457200"/>
                </a:lnTo>
                <a:lnTo>
                  <a:pt x="85725" y="85725"/>
                </a:lnTo>
                <a:lnTo>
                  <a:pt x="1724025" y="85725"/>
                </a:lnTo>
                <a:lnTo>
                  <a:pt x="1724025" y="457200"/>
                </a:lnTo>
                <a:lnTo>
                  <a:pt x="85725" y="457200"/>
                </a:lnTo>
                <a:lnTo>
                  <a:pt x="1741170" y="474345"/>
                </a:lnTo>
                <a:lnTo>
                  <a:pt x="1741170" y="68580"/>
                </a:lnTo>
                <a:lnTo>
                  <a:pt x="68579" y="68580"/>
                </a:lnTo>
                <a:lnTo>
                  <a:pt x="68579" y="474345"/>
                </a:lnTo>
                <a:close/>
              </a:path>
              <a:path w="1809750" h="542925">
                <a:moveTo>
                  <a:pt x="85725" y="457200"/>
                </a:moveTo>
                <a:lnTo>
                  <a:pt x="68579" y="474345"/>
                </a:lnTo>
                <a:lnTo>
                  <a:pt x="1741170" y="474345"/>
                </a:lnTo>
                <a:lnTo>
                  <a:pt x="85725" y="457200"/>
                </a:lnTo>
                <a:close/>
              </a:path>
              <a:path w="1809750" h="542925">
                <a:moveTo>
                  <a:pt x="51434" y="491490"/>
                </a:moveTo>
                <a:lnTo>
                  <a:pt x="0" y="542925"/>
                </a:lnTo>
                <a:lnTo>
                  <a:pt x="1809750" y="542925"/>
                </a:lnTo>
                <a:lnTo>
                  <a:pt x="51434" y="491490"/>
                </a:lnTo>
                <a:close/>
              </a:path>
            </a:pathLst>
          </a:custGeom>
          <a:solidFill>
            <a:srgbClr val="000000"/>
          </a:solidFill>
        </p:spPr>
        <p:txBody>
          <a:bodyPr wrap="square" lIns="0" tIns="0" rIns="0" bIns="0" rtlCol="0">
            <a:noAutofit/>
          </a:bodyPr>
          <a:lstStyle/>
          <a:p>
            <a:endParaRPr sz="2400"/>
          </a:p>
        </p:txBody>
      </p:sp>
      <p:sp>
        <p:nvSpPr>
          <p:cNvPr id="19" name="object 19"/>
          <p:cNvSpPr/>
          <p:nvPr/>
        </p:nvSpPr>
        <p:spPr>
          <a:xfrm>
            <a:off x="9702800" y="5384801"/>
            <a:ext cx="2413000" cy="723900"/>
          </a:xfrm>
          <a:custGeom>
            <a:avLst/>
            <a:gdLst/>
            <a:ahLst/>
            <a:cxnLst/>
            <a:rect l="l" t="t" r="r" b="b"/>
            <a:pathLst>
              <a:path w="1809750" h="542925">
                <a:moveTo>
                  <a:pt x="0" y="0"/>
                </a:moveTo>
                <a:lnTo>
                  <a:pt x="0" y="542925"/>
                </a:lnTo>
                <a:lnTo>
                  <a:pt x="1809750" y="542925"/>
                </a:lnTo>
                <a:lnTo>
                  <a:pt x="1809750" y="0"/>
                </a:lnTo>
                <a:lnTo>
                  <a:pt x="0" y="0"/>
                </a:lnTo>
                <a:close/>
              </a:path>
            </a:pathLst>
          </a:custGeom>
          <a:solidFill>
            <a:srgbClr val="000000"/>
          </a:solidFill>
        </p:spPr>
        <p:txBody>
          <a:bodyPr wrap="square" lIns="0" tIns="0" rIns="0" bIns="0" rtlCol="0">
            <a:noAutofit/>
          </a:bodyPr>
          <a:lstStyle/>
          <a:p>
            <a:endParaRPr sz="2400"/>
          </a:p>
        </p:txBody>
      </p:sp>
      <p:sp>
        <p:nvSpPr>
          <p:cNvPr id="20" name="object 20"/>
          <p:cNvSpPr/>
          <p:nvPr/>
        </p:nvSpPr>
        <p:spPr>
          <a:xfrm>
            <a:off x="9771379" y="5453381"/>
            <a:ext cx="2275840" cy="586740"/>
          </a:xfrm>
          <a:custGeom>
            <a:avLst/>
            <a:gdLst/>
            <a:ahLst/>
            <a:cxnLst/>
            <a:rect l="l" t="t" r="r" b="b"/>
            <a:pathLst>
              <a:path w="1706880" h="440055">
                <a:moveTo>
                  <a:pt x="0" y="440054"/>
                </a:moveTo>
                <a:lnTo>
                  <a:pt x="1706880" y="440054"/>
                </a:lnTo>
                <a:lnTo>
                  <a:pt x="1706880" y="0"/>
                </a:lnTo>
                <a:lnTo>
                  <a:pt x="0" y="0"/>
                </a:lnTo>
                <a:lnTo>
                  <a:pt x="0" y="440054"/>
                </a:lnTo>
                <a:close/>
              </a:path>
            </a:pathLst>
          </a:custGeom>
          <a:solidFill>
            <a:srgbClr val="000000"/>
          </a:solidFill>
        </p:spPr>
        <p:txBody>
          <a:bodyPr wrap="square" lIns="0" tIns="0" rIns="0" bIns="0" rtlCol="0">
            <a:noAutofit/>
          </a:bodyPr>
          <a:lstStyle/>
          <a:p>
            <a:endParaRPr sz="2400"/>
          </a:p>
        </p:txBody>
      </p:sp>
      <p:sp>
        <p:nvSpPr>
          <p:cNvPr id="21" name="object 21"/>
          <p:cNvSpPr/>
          <p:nvPr/>
        </p:nvSpPr>
        <p:spPr>
          <a:xfrm>
            <a:off x="9794240" y="5476239"/>
            <a:ext cx="2230120" cy="541019"/>
          </a:xfrm>
          <a:custGeom>
            <a:avLst/>
            <a:gdLst/>
            <a:ahLst/>
            <a:cxnLst/>
            <a:rect l="l" t="t" r="r" b="b"/>
            <a:pathLst>
              <a:path w="1672590" h="405764">
                <a:moveTo>
                  <a:pt x="0" y="0"/>
                </a:moveTo>
                <a:lnTo>
                  <a:pt x="0" y="405765"/>
                </a:lnTo>
                <a:lnTo>
                  <a:pt x="1672590" y="405765"/>
                </a:lnTo>
                <a:lnTo>
                  <a:pt x="1672590" y="0"/>
                </a:lnTo>
                <a:lnTo>
                  <a:pt x="0" y="0"/>
                </a:lnTo>
                <a:close/>
              </a:path>
            </a:pathLst>
          </a:custGeom>
          <a:solidFill>
            <a:srgbClr val="000000"/>
          </a:solidFill>
        </p:spPr>
        <p:txBody>
          <a:bodyPr wrap="square" lIns="0" tIns="0" rIns="0" bIns="0" rtlCol="0">
            <a:noAutofit/>
          </a:bodyPr>
          <a:lstStyle/>
          <a:p>
            <a:endParaRPr sz="2400"/>
          </a:p>
        </p:txBody>
      </p:sp>
      <p:sp>
        <p:nvSpPr>
          <p:cNvPr id="22" name="object 22"/>
          <p:cNvSpPr/>
          <p:nvPr/>
        </p:nvSpPr>
        <p:spPr>
          <a:xfrm>
            <a:off x="9817100" y="5499101"/>
            <a:ext cx="2184400" cy="495300"/>
          </a:xfrm>
          <a:custGeom>
            <a:avLst/>
            <a:gdLst/>
            <a:ahLst/>
            <a:cxnLst/>
            <a:rect l="l" t="t" r="r" b="b"/>
            <a:pathLst>
              <a:path w="1638300" h="371475">
                <a:moveTo>
                  <a:pt x="0" y="371475"/>
                </a:moveTo>
                <a:lnTo>
                  <a:pt x="1638300" y="371475"/>
                </a:lnTo>
                <a:lnTo>
                  <a:pt x="1638300" y="0"/>
                </a:lnTo>
                <a:lnTo>
                  <a:pt x="0" y="0"/>
                </a:lnTo>
                <a:lnTo>
                  <a:pt x="0" y="371475"/>
                </a:lnTo>
                <a:close/>
              </a:path>
            </a:pathLst>
          </a:custGeom>
          <a:solidFill>
            <a:srgbClr val="000000"/>
          </a:solidFill>
        </p:spPr>
        <p:txBody>
          <a:bodyPr wrap="square" lIns="0" tIns="0" rIns="0" bIns="0" rtlCol="0">
            <a:noAutofit/>
          </a:bodyPr>
          <a:lstStyle/>
          <a:p>
            <a:endParaRPr sz="2400"/>
          </a:p>
        </p:txBody>
      </p:sp>
      <p:sp>
        <p:nvSpPr>
          <p:cNvPr id="5" name="object 5"/>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4" name="object 4"/>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9702800" y="5384801"/>
            <a:ext cx="2413000" cy="7239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733"/>
              </a:lnSpc>
              <a:spcBef>
                <a:spcPts val="57"/>
              </a:spcBef>
            </a:pPr>
            <a:endParaRPr sz="733"/>
          </a:p>
          <a:p>
            <a:pPr marL="3019983" marR="4138233" indent="-1004122">
              <a:lnSpc>
                <a:spcPct val="100244"/>
              </a:lnSpc>
              <a:spcBef>
                <a:spcPts val="34666"/>
              </a:spcBef>
            </a:pPr>
            <a:r>
              <a:rPr sz="3667" spc="-79" dirty="0">
                <a:solidFill>
                  <a:srgbClr val="FF0000"/>
                </a:solidFill>
                <a:latin typeface="Bernard MT Condensed"/>
                <a:cs typeface="Bernard MT Condensed"/>
              </a:rPr>
              <a:t>I</a:t>
            </a:r>
            <a:r>
              <a:rPr sz="3667" spc="33" dirty="0">
                <a:solidFill>
                  <a:srgbClr val="FF0000"/>
                </a:solidFill>
                <a:latin typeface="Bernard MT Condensed"/>
                <a:cs typeface="Bernard MT Condensed"/>
              </a:rPr>
              <a:t>M</a:t>
            </a:r>
            <a:r>
              <a:rPr sz="3667" dirty="0">
                <a:solidFill>
                  <a:srgbClr val="FF0000"/>
                </a:solidFill>
                <a:latin typeface="Bernard MT Condensed"/>
                <a:cs typeface="Bernard MT Condensed"/>
              </a:rPr>
              <a:t>P</a:t>
            </a:r>
            <a:r>
              <a:rPr sz="3667" spc="-12" dirty="0">
                <a:solidFill>
                  <a:srgbClr val="FF0000"/>
                </a:solidFill>
                <a:latin typeface="Bernard MT Condensed"/>
                <a:cs typeface="Bernard MT Condensed"/>
              </a:rPr>
              <a:t>L</a:t>
            </a:r>
            <a:r>
              <a:rPr sz="3667" spc="-39" dirty="0">
                <a:solidFill>
                  <a:srgbClr val="FF0000"/>
                </a:solidFill>
                <a:latin typeface="Bernard MT Condensed"/>
                <a:cs typeface="Bernard MT Condensed"/>
              </a:rPr>
              <a:t>E</a:t>
            </a:r>
            <a:r>
              <a:rPr sz="3667" spc="33" dirty="0">
                <a:solidFill>
                  <a:srgbClr val="FF0000"/>
                </a:solidFill>
                <a:latin typeface="Bernard MT Condensed"/>
                <a:cs typeface="Bernard MT Condensed"/>
              </a:rPr>
              <a:t>M</a:t>
            </a:r>
            <a:r>
              <a:rPr sz="3667" spc="-39" dirty="0">
                <a:solidFill>
                  <a:srgbClr val="FF0000"/>
                </a:solidFill>
                <a:latin typeface="Bernard MT Condensed"/>
                <a:cs typeface="Bernard MT Condensed"/>
              </a:rPr>
              <a:t>E</a:t>
            </a:r>
            <a:r>
              <a:rPr sz="3667" dirty="0">
                <a:solidFill>
                  <a:srgbClr val="FF0000"/>
                </a:solidFill>
                <a:latin typeface="Bernard MT Condensed"/>
                <a:cs typeface="Bernard MT Condensed"/>
              </a:rPr>
              <a:t>N</a:t>
            </a:r>
            <a:r>
              <a:rPr sz="3667" spc="-139" dirty="0">
                <a:solidFill>
                  <a:srgbClr val="FF0000"/>
                </a:solidFill>
                <a:latin typeface="Bernard MT Condensed"/>
                <a:cs typeface="Bernard MT Condensed"/>
              </a:rPr>
              <a:t>T</a:t>
            </a:r>
            <a:r>
              <a:rPr sz="3667" spc="19" dirty="0">
                <a:solidFill>
                  <a:srgbClr val="FF0000"/>
                </a:solidFill>
                <a:latin typeface="Bernard MT Condensed"/>
                <a:cs typeface="Bernard MT Condensed"/>
              </a:rPr>
              <a:t>A</a:t>
            </a:r>
            <a:r>
              <a:rPr sz="3667" dirty="0">
                <a:solidFill>
                  <a:srgbClr val="FF0000"/>
                </a:solidFill>
                <a:latin typeface="Bernard MT Condensed"/>
                <a:cs typeface="Bernard MT Condensed"/>
              </a:rPr>
              <a:t>SI</a:t>
            </a:r>
            <a:r>
              <a:rPr sz="3667" spc="420" dirty="0">
                <a:solidFill>
                  <a:srgbClr val="FF0000"/>
                </a:solidFill>
                <a:latin typeface="Bernard MT Condensed"/>
                <a:cs typeface="Bernard MT Condensed"/>
              </a:rPr>
              <a:t> </a:t>
            </a:r>
            <a:r>
              <a:rPr sz="3667" dirty="0">
                <a:solidFill>
                  <a:srgbClr val="FF0000"/>
                </a:solidFill>
                <a:latin typeface="Bernard MT Condensed"/>
                <a:cs typeface="Bernard MT Condensed"/>
              </a:rPr>
              <a:t>D</a:t>
            </a:r>
            <a:r>
              <a:rPr sz="3667" spc="-92" dirty="0">
                <a:solidFill>
                  <a:srgbClr val="FF0000"/>
                </a:solidFill>
                <a:latin typeface="Bernard MT Condensed"/>
                <a:cs typeface="Bernard MT Condensed"/>
              </a:rPr>
              <a:t>I</a:t>
            </a:r>
            <a:r>
              <a:rPr sz="3667" dirty="0">
                <a:solidFill>
                  <a:srgbClr val="FF0000"/>
                </a:solidFill>
                <a:latin typeface="Bernard MT Condensed"/>
                <a:cs typeface="Bernard MT Condensed"/>
              </a:rPr>
              <a:t>G</a:t>
            </a:r>
            <a:r>
              <a:rPr sz="3667" spc="-92" dirty="0">
                <a:solidFill>
                  <a:srgbClr val="FF0000"/>
                </a:solidFill>
                <a:latin typeface="Bernard MT Condensed"/>
                <a:cs typeface="Bernard MT Condensed"/>
              </a:rPr>
              <a:t>I</a:t>
            </a:r>
            <a:r>
              <a:rPr sz="3667" spc="-139" dirty="0">
                <a:solidFill>
                  <a:srgbClr val="FF0000"/>
                </a:solidFill>
                <a:latin typeface="Bernard MT Condensed"/>
                <a:cs typeface="Bernard MT Condensed"/>
              </a:rPr>
              <a:t>T</a:t>
            </a:r>
            <a:r>
              <a:rPr sz="3667" spc="19" dirty="0">
                <a:solidFill>
                  <a:srgbClr val="FF0000"/>
                </a:solidFill>
                <a:latin typeface="Bernard MT Condensed"/>
                <a:cs typeface="Bernard MT Condensed"/>
              </a:rPr>
              <a:t>A</a:t>
            </a:r>
            <a:r>
              <a:rPr sz="3667" dirty="0">
                <a:solidFill>
                  <a:srgbClr val="FF0000"/>
                </a:solidFill>
                <a:latin typeface="Bernard MT Condensed"/>
                <a:cs typeface="Bernard MT Condensed"/>
              </a:rPr>
              <a:t>L</a:t>
            </a:r>
            <a:r>
              <a:rPr sz="3667" spc="303" dirty="0">
                <a:solidFill>
                  <a:srgbClr val="FF0000"/>
                </a:solidFill>
                <a:latin typeface="Bernard MT Condensed"/>
                <a:cs typeface="Bernard MT Condensed"/>
              </a:rPr>
              <a:t> </a:t>
            </a:r>
            <a:r>
              <a:rPr sz="3667" spc="-47" dirty="0">
                <a:solidFill>
                  <a:srgbClr val="FF0000"/>
                </a:solidFill>
                <a:latin typeface="Bernard MT Condensed"/>
                <a:cs typeface="Bernard MT Condensed"/>
              </a:rPr>
              <a:t>H</a:t>
            </a:r>
            <a:r>
              <a:rPr sz="3667" spc="-20" dirty="0">
                <a:solidFill>
                  <a:srgbClr val="FF0000"/>
                </a:solidFill>
                <a:latin typeface="Bernard MT Condensed"/>
                <a:cs typeface="Bernard MT Condensed"/>
              </a:rPr>
              <a:t>U</a:t>
            </a:r>
            <a:r>
              <a:rPr sz="3667" spc="33" dirty="0">
                <a:solidFill>
                  <a:srgbClr val="FF0000"/>
                </a:solidFill>
                <a:latin typeface="Bernard MT Condensed"/>
                <a:cs typeface="Bernard MT Condensed"/>
              </a:rPr>
              <a:t>M</a:t>
            </a:r>
            <a:r>
              <a:rPr sz="3667" spc="20" dirty="0">
                <a:solidFill>
                  <a:srgbClr val="FF0000"/>
                </a:solidFill>
                <a:latin typeface="Bernard MT Condensed"/>
                <a:cs typeface="Bernard MT Condensed"/>
              </a:rPr>
              <a:t>A</a:t>
            </a:r>
            <a:r>
              <a:rPr sz="3667" dirty="0">
                <a:solidFill>
                  <a:srgbClr val="FF0000"/>
                </a:solidFill>
                <a:latin typeface="Bernard MT Condensed"/>
                <a:cs typeface="Bernard MT Condensed"/>
              </a:rPr>
              <a:t>N</a:t>
            </a:r>
            <a:r>
              <a:rPr sz="3667" spc="-87" dirty="0">
                <a:solidFill>
                  <a:srgbClr val="FF0000"/>
                </a:solidFill>
                <a:latin typeface="Bernard MT Condensed"/>
                <a:cs typeface="Bernard MT Condensed"/>
              </a:rPr>
              <a:t>I</a:t>
            </a:r>
            <a:r>
              <a:rPr sz="3667" dirty="0">
                <a:solidFill>
                  <a:srgbClr val="FF0000"/>
                </a:solidFill>
                <a:latin typeface="Bernard MT Condensed"/>
                <a:cs typeface="Bernard MT Condensed"/>
              </a:rPr>
              <a:t>SM D</a:t>
            </a:r>
            <a:r>
              <a:rPr sz="3667" spc="19" dirty="0">
                <a:solidFill>
                  <a:srgbClr val="FF0000"/>
                </a:solidFill>
                <a:latin typeface="Bernard MT Condensed"/>
                <a:cs typeface="Bernard MT Condensed"/>
              </a:rPr>
              <a:t>A</a:t>
            </a:r>
            <a:r>
              <a:rPr sz="3667" dirty="0">
                <a:solidFill>
                  <a:srgbClr val="FF0000"/>
                </a:solidFill>
                <a:latin typeface="Bernard MT Condensed"/>
                <a:cs typeface="Bernard MT Condensed"/>
              </a:rPr>
              <a:t>L</a:t>
            </a:r>
            <a:r>
              <a:rPr sz="3667" spc="19" dirty="0">
                <a:solidFill>
                  <a:srgbClr val="FF0000"/>
                </a:solidFill>
                <a:latin typeface="Bernard MT Condensed"/>
                <a:cs typeface="Bernard MT Condensed"/>
              </a:rPr>
              <a:t>A</a:t>
            </a:r>
            <a:r>
              <a:rPr sz="3667" dirty="0">
                <a:solidFill>
                  <a:srgbClr val="FF0000"/>
                </a:solidFill>
                <a:latin typeface="Bernard MT Condensed"/>
                <a:cs typeface="Bernard MT Condensed"/>
              </a:rPr>
              <a:t>M</a:t>
            </a:r>
            <a:r>
              <a:rPr sz="3667" spc="137" dirty="0">
                <a:solidFill>
                  <a:srgbClr val="FF0000"/>
                </a:solidFill>
                <a:latin typeface="Bernard MT Condensed"/>
                <a:cs typeface="Bernard MT Condensed"/>
              </a:rPr>
              <a:t> </a:t>
            </a:r>
            <a:r>
              <a:rPr sz="3667" spc="-13" dirty="0">
                <a:solidFill>
                  <a:srgbClr val="FF0000"/>
                </a:solidFill>
                <a:latin typeface="Bernard MT Condensed"/>
                <a:cs typeface="Bernard MT Condensed"/>
              </a:rPr>
              <a:t>P</a:t>
            </a:r>
            <a:r>
              <a:rPr sz="3667" spc="-40" dirty="0">
                <a:solidFill>
                  <a:srgbClr val="FF0000"/>
                </a:solidFill>
                <a:latin typeface="Bernard MT Condensed"/>
                <a:cs typeface="Bernard MT Condensed"/>
              </a:rPr>
              <a:t>E</a:t>
            </a:r>
            <a:r>
              <a:rPr sz="3667" spc="33" dirty="0">
                <a:solidFill>
                  <a:srgbClr val="FF0000"/>
                </a:solidFill>
                <a:latin typeface="Bernard MT Condensed"/>
                <a:cs typeface="Bernard MT Condensed"/>
              </a:rPr>
              <a:t>M</a:t>
            </a:r>
            <a:r>
              <a:rPr sz="3667" dirty="0">
                <a:solidFill>
                  <a:srgbClr val="FF0000"/>
                </a:solidFill>
                <a:latin typeface="Bernard MT Condensed"/>
                <a:cs typeface="Bernard MT Condensed"/>
              </a:rPr>
              <a:t>B</a:t>
            </a:r>
            <a:r>
              <a:rPr sz="3667" spc="-47" dirty="0">
                <a:solidFill>
                  <a:srgbClr val="FF0000"/>
                </a:solidFill>
                <a:latin typeface="Bernard MT Condensed"/>
                <a:cs typeface="Bernard MT Condensed"/>
              </a:rPr>
              <a:t>E</a:t>
            </a:r>
            <a:r>
              <a:rPr sz="3667" dirty="0">
                <a:solidFill>
                  <a:srgbClr val="FF0000"/>
                </a:solidFill>
                <a:latin typeface="Bernard MT Condensed"/>
                <a:cs typeface="Bernard MT Condensed"/>
              </a:rPr>
              <a:t>L</a:t>
            </a:r>
            <a:r>
              <a:rPr sz="3667" spc="20" dirty="0">
                <a:solidFill>
                  <a:srgbClr val="FF0000"/>
                </a:solidFill>
                <a:latin typeface="Bernard MT Condensed"/>
                <a:cs typeface="Bernard MT Condensed"/>
              </a:rPr>
              <a:t>A</a:t>
            </a:r>
            <a:r>
              <a:rPr sz="3667" spc="-113" dirty="0">
                <a:solidFill>
                  <a:srgbClr val="FF0000"/>
                </a:solidFill>
                <a:latin typeface="Bernard MT Condensed"/>
                <a:cs typeface="Bernard MT Condensed"/>
              </a:rPr>
              <a:t>J</a:t>
            </a:r>
            <a:r>
              <a:rPr sz="3667" spc="27" dirty="0">
                <a:solidFill>
                  <a:srgbClr val="FF0000"/>
                </a:solidFill>
                <a:latin typeface="Bernard MT Condensed"/>
                <a:cs typeface="Bernard MT Condensed"/>
              </a:rPr>
              <a:t>A</a:t>
            </a:r>
            <a:r>
              <a:rPr sz="3667" dirty="0">
                <a:solidFill>
                  <a:srgbClr val="FF0000"/>
                </a:solidFill>
                <a:latin typeface="Bernard MT Condensed"/>
                <a:cs typeface="Bernard MT Condensed"/>
              </a:rPr>
              <a:t>R</a:t>
            </a:r>
            <a:r>
              <a:rPr sz="3667" spc="20" dirty="0">
                <a:solidFill>
                  <a:srgbClr val="FF0000"/>
                </a:solidFill>
                <a:latin typeface="Bernard MT Condensed"/>
                <a:cs typeface="Bernard MT Condensed"/>
              </a:rPr>
              <a:t>A</a:t>
            </a:r>
            <a:r>
              <a:rPr sz="3667" dirty="0">
                <a:solidFill>
                  <a:srgbClr val="FF0000"/>
                </a:solidFill>
                <a:latin typeface="Bernard MT Condensed"/>
                <a:cs typeface="Bernard MT Condensed"/>
              </a:rPr>
              <a:t>N</a:t>
            </a:r>
            <a:endParaRPr sz="3667">
              <a:latin typeface="Bernard MT Condensed"/>
              <a:cs typeface="Bernard MT Condensed"/>
            </a:endParaRPr>
          </a:p>
          <a:p>
            <a:pPr marR="665802" algn="r">
              <a:lnSpc>
                <a:spcPct val="98958"/>
              </a:lnSpc>
              <a:spcBef>
                <a:spcPts val="5916"/>
              </a:spcBef>
            </a:pPr>
            <a:r>
              <a:rPr sz="1600" spc="33" dirty="0">
                <a:solidFill>
                  <a:srgbClr val="FF0000"/>
                </a:solidFill>
                <a:latin typeface="Bernard MT Condensed"/>
                <a:cs typeface="Bernard MT Condensed"/>
              </a:rPr>
              <a:t>R</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j</a:t>
            </a:r>
            <a:r>
              <a:rPr sz="1600" spc="33" dirty="0">
                <a:solidFill>
                  <a:srgbClr val="FFC000"/>
                </a:solidFill>
                <a:latin typeface="Bernard MT Condensed"/>
                <a:cs typeface="Bernard MT Condensed"/>
              </a:rPr>
              <a:t>a</a:t>
            </a:r>
            <a:r>
              <a:rPr sz="1600" spc="-33" dirty="0">
                <a:solidFill>
                  <a:srgbClr val="FFC000"/>
                </a:solidFill>
                <a:latin typeface="Bernard MT Condensed"/>
                <a:cs typeface="Bernard MT Condensed"/>
              </a:rPr>
              <a:t>w</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l</a:t>
            </a:r>
            <a:r>
              <a:rPr sz="1600" dirty="0">
                <a:solidFill>
                  <a:srgbClr val="FFC000"/>
                </a:solidFill>
                <a:latin typeface="Bernard MT Condensed"/>
                <a:cs typeface="Bernard MT Condensed"/>
              </a:rPr>
              <a:t>i</a:t>
            </a:r>
            <a:r>
              <a:rPr sz="1600" spc="-100" dirty="0">
                <a:solidFill>
                  <a:srgbClr val="FFC000"/>
                </a:solidFill>
                <a:latin typeface="Bernard MT Condensed"/>
                <a:cs typeface="Bernard MT Condensed"/>
              </a:rPr>
              <a:t> </a:t>
            </a:r>
            <a:r>
              <a:rPr sz="1600" spc="52" dirty="0">
                <a:solidFill>
                  <a:srgbClr val="FF0000"/>
                </a:solidFill>
                <a:latin typeface="Bernard MT Condensed"/>
                <a:cs typeface="Bernard MT Condensed"/>
              </a:rPr>
              <a:t>F</a:t>
            </a:r>
            <a:r>
              <a:rPr sz="1600" spc="-19" dirty="0">
                <a:solidFill>
                  <a:srgbClr val="FFC000"/>
                </a:solidFill>
                <a:latin typeface="Bernard MT Condensed"/>
                <a:cs typeface="Bernard MT Condensed"/>
              </a:rPr>
              <a:t>i</a:t>
            </a:r>
            <a:r>
              <a:rPr sz="1600" spc="33" dirty="0">
                <a:solidFill>
                  <a:srgbClr val="FFC000"/>
                </a:solidFill>
                <a:latin typeface="Bernard MT Condensed"/>
                <a:cs typeface="Bernard MT Condensed"/>
              </a:rPr>
              <a:t>g</a:t>
            </a:r>
            <a:r>
              <a:rPr sz="1600" spc="12" dirty="0">
                <a:solidFill>
                  <a:srgbClr val="FFC000"/>
                </a:solidFill>
                <a:latin typeface="Bernard MT Condensed"/>
                <a:cs typeface="Bernard MT Condensed"/>
              </a:rPr>
              <a:t>h</a:t>
            </a:r>
            <a:r>
              <a:rPr sz="1600" spc="-33" dirty="0">
                <a:solidFill>
                  <a:srgbClr val="FFC000"/>
                </a:solidFill>
                <a:latin typeface="Bernard MT Condensed"/>
                <a:cs typeface="Bernard MT Condensed"/>
              </a:rPr>
              <a:t>t</a:t>
            </a:r>
            <a:r>
              <a:rPr sz="1600" spc="19" dirty="0">
                <a:solidFill>
                  <a:srgbClr val="FFC000"/>
                </a:solidFill>
                <a:latin typeface="Bernard MT Condensed"/>
                <a:cs typeface="Bernard MT Condensed"/>
              </a:rPr>
              <a:t>-</a:t>
            </a:r>
            <a:r>
              <a:rPr sz="1600" spc="33" dirty="0">
                <a:solidFill>
                  <a:srgbClr val="FF0000"/>
                </a:solidFill>
                <a:latin typeface="Bernard MT Condensed"/>
                <a:cs typeface="Bernard MT Condensed"/>
              </a:rPr>
              <a:t>X</a:t>
            </a:r>
            <a:r>
              <a:rPr sz="1600" spc="-19" dirty="0">
                <a:solidFill>
                  <a:srgbClr val="FFC000"/>
                </a:solidFill>
                <a:latin typeface="Bernard MT Condensed"/>
                <a:cs typeface="Bernard MT Condensed"/>
              </a:rPr>
              <a:t>’</a:t>
            </a:r>
            <a:r>
              <a:rPr sz="1600" spc="12" dirty="0">
                <a:solidFill>
                  <a:srgbClr val="FFC000"/>
                </a:solidFill>
                <a:latin typeface="Bernard MT Condensed"/>
                <a:cs typeface="Bernard MT Condensed"/>
              </a:rPr>
              <a:t>3</a:t>
            </a:r>
            <a:r>
              <a:rPr sz="1600" dirty="0">
                <a:solidFill>
                  <a:srgbClr val="FFC000"/>
                </a:solidFill>
                <a:latin typeface="Bernard MT Condensed"/>
                <a:cs typeface="Bernard MT Condensed"/>
              </a:rPr>
              <a:t>4</a:t>
            </a:r>
            <a:endParaRPr sz="1600">
              <a:latin typeface="Bernard MT Condensed"/>
              <a:cs typeface="Bernard MT Condense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D68033-C0D0-4E77-B06F-A879A3F33028}"/>
              </a:ext>
            </a:extLst>
          </p:cNvPr>
          <p:cNvSpPr>
            <a:spLocks noGrp="1"/>
          </p:cNvSpPr>
          <p:nvPr>
            <p:ph type="title"/>
          </p:nvPr>
        </p:nvSpPr>
        <p:spPr>
          <a:xfrm>
            <a:off x="1653364" y="365760"/>
            <a:ext cx="9367203" cy="1188720"/>
          </a:xfrm>
        </p:spPr>
        <p:txBody>
          <a:bodyPr>
            <a:normAutofit fontScale="90000"/>
          </a:bodyPr>
          <a:lstStyle/>
          <a:p>
            <a:r>
              <a:rPr lang="en-US" dirty="0" err="1"/>
              <a:t>Tiga</a:t>
            </a:r>
            <a:r>
              <a:rPr lang="en-US" dirty="0"/>
              <a:t> </a:t>
            </a:r>
            <a:r>
              <a:rPr lang="en-US" dirty="0" err="1"/>
              <a:t>Kunci</a:t>
            </a:r>
            <a:r>
              <a:rPr lang="en-US" dirty="0"/>
              <a:t> </a:t>
            </a:r>
            <a:r>
              <a:rPr lang="en-US" dirty="0" err="1"/>
              <a:t>Membuat</a:t>
            </a:r>
            <a:r>
              <a:rPr lang="en-US" dirty="0"/>
              <a:t> </a:t>
            </a:r>
            <a:r>
              <a:rPr lang="en-US" dirty="0" err="1"/>
              <a:t>Bahan</a:t>
            </a:r>
            <a:r>
              <a:rPr lang="en-US" dirty="0"/>
              <a:t> Ajar yang </a:t>
            </a:r>
            <a:r>
              <a:rPr lang="en-US" dirty="0" err="1"/>
              <a:t>Memikat</a:t>
            </a:r>
            <a:endParaRPr lang="en-ID" dirty="0"/>
          </a:p>
        </p:txBody>
      </p:sp>
      <p:graphicFrame>
        <p:nvGraphicFramePr>
          <p:cNvPr id="6" name="Content Placeholder 5">
            <a:extLst>
              <a:ext uri="{FF2B5EF4-FFF2-40B4-BE49-F238E27FC236}">
                <a16:creationId xmlns:a16="http://schemas.microsoft.com/office/drawing/2014/main" id="{51CDB6DD-6FE8-4E88-94D9-0D62320B7169}"/>
              </a:ext>
            </a:extLst>
          </p:cNvPr>
          <p:cNvGraphicFramePr>
            <a:graphicFrameLocks noGrp="1"/>
          </p:cNvGraphicFramePr>
          <p:nvPr>
            <p:ph idx="1"/>
          </p:nvPr>
        </p:nvGraphicFramePr>
        <p:xfrm>
          <a:off x="838200" y="1825625"/>
          <a:ext cx="10515600" cy="4351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44834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Box 2"/>
          <p:cNvSpPr txBox="1">
            <a:spLocks noChangeArrowheads="1"/>
          </p:cNvSpPr>
          <p:nvPr/>
        </p:nvSpPr>
        <p:spPr bwMode="auto">
          <a:xfrm>
            <a:off x="4554538" y="561976"/>
            <a:ext cx="5226050" cy="646113"/>
          </a:xfrm>
          <a:prstGeom prst="rect">
            <a:avLst/>
          </a:prstGeom>
          <a:noFill/>
          <a:ln w="9525">
            <a:noFill/>
            <a:miter lim="800000"/>
            <a:headEnd/>
            <a:tailEnd/>
          </a:ln>
          <a:effectLst>
            <a:outerShdw dist="35921" dir="2700000" algn="ctr" rotWithShape="0">
              <a:schemeClr val="tx1"/>
            </a:outerShdw>
          </a:effectLst>
        </p:spPr>
        <p:txBody>
          <a:bodyPr>
            <a:spAutoFit/>
          </a:bodyPr>
          <a:lstStyle/>
          <a:p>
            <a:pPr>
              <a:defRPr/>
            </a:pPr>
            <a:r>
              <a:rPr lang="id-ID" altLang="id-ID" sz="3600" b="1">
                <a:solidFill>
                  <a:srgbClr val="0000FF"/>
                </a:solidFill>
                <a:latin typeface="Arial" charset="0"/>
                <a:cs typeface="Arial" charset="0"/>
              </a:rPr>
              <a:t>BENTUK BAHAN </a:t>
            </a:r>
            <a:r>
              <a:rPr lang="en-US" altLang="id-ID" sz="3600" b="1">
                <a:solidFill>
                  <a:srgbClr val="0000FF"/>
                </a:solidFill>
                <a:latin typeface="Arial" charset="0"/>
                <a:cs typeface="Arial" charset="0"/>
              </a:rPr>
              <a:t>AJAR</a:t>
            </a:r>
          </a:p>
        </p:txBody>
      </p:sp>
      <p:graphicFrame>
        <p:nvGraphicFramePr>
          <p:cNvPr id="1026" name="Object 6"/>
          <p:cNvGraphicFramePr>
            <a:graphicFrameLocks noChangeAspect="1"/>
          </p:cNvGraphicFramePr>
          <p:nvPr/>
        </p:nvGraphicFramePr>
        <p:xfrm>
          <a:off x="4699000" y="2889251"/>
          <a:ext cx="914400" cy="1192213"/>
        </p:xfrm>
        <a:graphic>
          <a:graphicData uri="http://schemas.openxmlformats.org/presentationml/2006/ole">
            <mc:AlternateContent xmlns:mc="http://schemas.openxmlformats.org/markup-compatibility/2006">
              <mc:Choice xmlns:v="urn:schemas-microsoft-com:vml" Requires="v">
                <p:oleObj name="Clip" r:id="rId2" imgW="754126" imgH="761744" progId="MS_ClipArt_Gallery.2">
                  <p:embed/>
                </p:oleObj>
              </mc:Choice>
              <mc:Fallback>
                <p:oleObj name="Clip" r:id="rId2" imgW="754126" imgH="761744" progId="MS_ClipArt_Gallery.2">
                  <p:embed/>
                  <p:pic>
                    <p:nvPicPr>
                      <p:cNvPr id="1026"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000" y="2889251"/>
                        <a:ext cx="914400" cy="11922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7" name="Object 7"/>
          <p:cNvGraphicFramePr>
            <a:graphicFrameLocks noChangeAspect="1"/>
          </p:cNvGraphicFramePr>
          <p:nvPr/>
        </p:nvGraphicFramePr>
        <p:xfrm>
          <a:off x="2163763" y="2732088"/>
          <a:ext cx="1676400" cy="1447800"/>
        </p:xfrm>
        <a:graphic>
          <a:graphicData uri="http://schemas.openxmlformats.org/presentationml/2006/ole">
            <mc:AlternateContent xmlns:mc="http://schemas.openxmlformats.org/markup-compatibility/2006">
              <mc:Choice xmlns:v="urn:schemas-microsoft-com:vml" Requires="v">
                <p:oleObj name="Clip" r:id="rId4" imgW="3974471" imgH="3468986" progId="MS_ClipArt_Gallery.2">
                  <p:embed/>
                </p:oleObj>
              </mc:Choice>
              <mc:Fallback>
                <p:oleObj name="Clip" r:id="rId4" imgW="3974471" imgH="3468986" progId="MS_ClipArt_Gallery.2">
                  <p:embed/>
                  <p:pic>
                    <p:nvPicPr>
                      <p:cNvPr id="1027"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3763" y="2732088"/>
                        <a:ext cx="1676400" cy="144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8" name="Object 8"/>
          <p:cNvGraphicFramePr>
            <a:graphicFrameLocks noChangeAspect="1"/>
          </p:cNvGraphicFramePr>
          <p:nvPr/>
        </p:nvGraphicFramePr>
        <p:xfrm>
          <a:off x="4622800" y="4176714"/>
          <a:ext cx="1371600" cy="1951037"/>
        </p:xfrm>
        <a:graphic>
          <a:graphicData uri="http://schemas.openxmlformats.org/presentationml/2006/ole">
            <mc:AlternateContent xmlns:mc="http://schemas.openxmlformats.org/markup-compatibility/2006">
              <mc:Choice xmlns:v="urn:schemas-microsoft-com:vml" Requires="v">
                <p:oleObj name="Clip" r:id="rId6" imgW="761744" imgH="617012" progId="MS_ClipArt_Gallery.2">
                  <p:embed/>
                </p:oleObj>
              </mc:Choice>
              <mc:Fallback>
                <p:oleObj name="Clip" r:id="rId6" imgW="761744" imgH="617012" progId="MS_ClipArt_Gallery.2">
                  <p:embed/>
                  <p:pic>
                    <p:nvPicPr>
                      <p:cNvPr id="1028"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22800" y="4176714"/>
                        <a:ext cx="1371600" cy="19510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9" name="Object 9"/>
          <p:cNvGraphicFramePr>
            <a:graphicFrameLocks noChangeAspect="1"/>
          </p:cNvGraphicFramePr>
          <p:nvPr/>
        </p:nvGraphicFramePr>
        <p:xfrm>
          <a:off x="2357438" y="4325939"/>
          <a:ext cx="914400" cy="979487"/>
        </p:xfrm>
        <a:graphic>
          <a:graphicData uri="http://schemas.openxmlformats.org/presentationml/2006/ole">
            <mc:AlternateContent xmlns:mc="http://schemas.openxmlformats.org/markup-compatibility/2006">
              <mc:Choice xmlns:v="urn:schemas-microsoft-com:vml" Requires="v">
                <p:oleObj name="Clip" r:id="rId8" imgW="693333" imgH="769361" progId="MS_ClipArt_Gallery.2">
                  <p:embed/>
                </p:oleObj>
              </mc:Choice>
              <mc:Fallback>
                <p:oleObj name="Clip" r:id="rId8" imgW="693333" imgH="769361" progId="MS_ClipArt_Gallery.2">
                  <p:embed/>
                  <p:pic>
                    <p:nvPicPr>
                      <p:cNvPr id="1029"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57438" y="4325939"/>
                        <a:ext cx="914400" cy="9794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30" name="Object 10"/>
          <p:cNvGraphicFramePr>
            <a:graphicFrameLocks noChangeAspect="1"/>
          </p:cNvGraphicFramePr>
          <p:nvPr/>
        </p:nvGraphicFramePr>
        <p:xfrm>
          <a:off x="3265488" y="4495800"/>
          <a:ext cx="990600" cy="1131888"/>
        </p:xfrm>
        <a:graphic>
          <a:graphicData uri="http://schemas.openxmlformats.org/presentationml/2006/ole">
            <mc:AlternateContent xmlns:mc="http://schemas.openxmlformats.org/markup-compatibility/2006">
              <mc:Choice xmlns:v="urn:schemas-microsoft-com:vml" Requires="v">
                <p:oleObj name="Clip" r:id="rId10" imgW="685859" imgH="769361" progId="MS_ClipArt_Gallery.2">
                  <p:embed/>
                </p:oleObj>
              </mc:Choice>
              <mc:Fallback>
                <p:oleObj name="Clip" r:id="rId10" imgW="685859" imgH="769361" progId="MS_ClipArt_Gallery.2">
                  <p:embed/>
                  <p:pic>
                    <p:nvPicPr>
                      <p:cNvPr id="1030" name="Object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65488" y="4495800"/>
                        <a:ext cx="990600" cy="1131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31" name="Object 11"/>
          <p:cNvGraphicFramePr>
            <a:graphicFrameLocks noChangeAspect="1"/>
          </p:cNvGraphicFramePr>
          <p:nvPr/>
        </p:nvGraphicFramePr>
        <p:xfrm>
          <a:off x="4487864" y="1812925"/>
          <a:ext cx="1214437" cy="1066800"/>
        </p:xfrm>
        <a:graphic>
          <a:graphicData uri="http://schemas.openxmlformats.org/presentationml/2006/ole">
            <mc:AlternateContent xmlns:mc="http://schemas.openxmlformats.org/markup-compatibility/2006">
              <mc:Choice xmlns:v="urn:schemas-microsoft-com:vml" Requires="v">
                <p:oleObj name="Clip" r:id="rId12" imgW="754126" imgH="434194" progId="MS_ClipArt_Gallery.2">
                  <p:embed/>
                </p:oleObj>
              </mc:Choice>
              <mc:Fallback>
                <p:oleObj name="Clip" r:id="rId12" imgW="754126" imgH="434194" progId="MS_ClipArt_Gallery.2">
                  <p:embed/>
                  <p:pic>
                    <p:nvPicPr>
                      <p:cNvPr id="1031" name="Object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87864" y="1812925"/>
                        <a:ext cx="1214437" cy="106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32" name="Object 12"/>
          <p:cNvGraphicFramePr>
            <a:graphicFrameLocks noChangeAspect="1"/>
          </p:cNvGraphicFramePr>
          <p:nvPr/>
        </p:nvGraphicFramePr>
        <p:xfrm>
          <a:off x="2362200" y="1093788"/>
          <a:ext cx="1752600" cy="1600200"/>
        </p:xfrm>
        <a:graphic>
          <a:graphicData uri="http://schemas.openxmlformats.org/presentationml/2006/ole">
            <mc:AlternateContent xmlns:mc="http://schemas.openxmlformats.org/markup-compatibility/2006">
              <mc:Choice xmlns:v="urn:schemas-microsoft-com:vml" Requires="v">
                <p:oleObj name="Clip" r:id="rId14" imgW="3696832" imgH="3468986" progId="MS_ClipArt_Gallery.2">
                  <p:embed/>
                </p:oleObj>
              </mc:Choice>
              <mc:Fallback>
                <p:oleObj name="Clip" r:id="rId14" imgW="3696832" imgH="3468986" progId="MS_ClipArt_Gallery.2">
                  <p:embed/>
                  <p:pic>
                    <p:nvPicPr>
                      <p:cNvPr id="1032" name="Object 1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362200" y="1093788"/>
                        <a:ext cx="1752600" cy="1600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7" name="Text Box 14"/>
          <p:cNvSpPr txBox="1">
            <a:spLocks noChangeArrowheads="1"/>
          </p:cNvSpPr>
          <p:nvPr/>
        </p:nvSpPr>
        <p:spPr bwMode="auto">
          <a:xfrm>
            <a:off x="6615113" y="1390650"/>
            <a:ext cx="3001962" cy="954088"/>
          </a:xfrm>
          <a:prstGeom prst="rect">
            <a:avLst/>
          </a:prstGeom>
          <a:noFill/>
          <a:ln w="9525">
            <a:noFill/>
            <a:miter lim="800000"/>
            <a:headEnd/>
            <a:tailEnd/>
          </a:ln>
        </p:spPr>
        <p:txBody>
          <a:bodyPr>
            <a:spAutoFit/>
          </a:bodyPr>
          <a:lstStyle/>
          <a:p>
            <a:pPr algn="r">
              <a:buFont typeface="Marlett" pitchFamily="2" charset="2"/>
              <a:buChar char="4"/>
            </a:pPr>
            <a:r>
              <a:rPr lang="en-US" altLang="id-ID" b="1">
                <a:solidFill>
                  <a:srgbClr val="0000FF"/>
                </a:solidFill>
                <a:latin typeface="Comic Sans MS" pitchFamily="66" charset="0"/>
                <a:cs typeface="Arial" charset="0"/>
              </a:rPr>
              <a:t> </a:t>
            </a:r>
            <a:r>
              <a:rPr lang="en-US" altLang="id-ID" sz="2800" b="1">
                <a:solidFill>
                  <a:srgbClr val="0000FF"/>
                </a:solidFill>
                <a:latin typeface="Comic Sans MS" pitchFamily="66" charset="0"/>
                <a:cs typeface="Arial" charset="0"/>
              </a:rPr>
              <a:t>CETAK</a:t>
            </a:r>
          </a:p>
          <a:p>
            <a:pPr algn="r">
              <a:buFont typeface="Marlett" pitchFamily="2" charset="2"/>
              <a:buChar char="4"/>
            </a:pPr>
            <a:r>
              <a:rPr lang="en-US" altLang="id-ID" sz="2800" b="1">
                <a:solidFill>
                  <a:srgbClr val="0000FF"/>
                </a:solidFill>
                <a:latin typeface="Comic Sans MS" pitchFamily="66" charset="0"/>
                <a:cs typeface="Arial" charset="0"/>
              </a:rPr>
              <a:t> NON CETAK</a:t>
            </a:r>
          </a:p>
        </p:txBody>
      </p:sp>
      <p:graphicFrame>
        <p:nvGraphicFramePr>
          <p:cNvPr id="1033" name="Object 15"/>
          <p:cNvGraphicFramePr>
            <a:graphicFrameLocks noChangeAspect="1"/>
          </p:cNvGraphicFramePr>
          <p:nvPr/>
        </p:nvGraphicFramePr>
        <p:xfrm>
          <a:off x="8610600" y="4422775"/>
          <a:ext cx="1143000" cy="1371600"/>
        </p:xfrm>
        <a:graphic>
          <a:graphicData uri="http://schemas.openxmlformats.org/presentationml/2006/ole">
            <mc:AlternateContent xmlns:mc="http://schemas.openxmlformats.org/markup-compatibility/2006">
              <mc:Choice xmlns:v="urn:schemas-microsoft-com:vml" Requires="v">
                <p:oleObj name="Clip" r:id="rId16" imgW="758038" imgH="1076249" progId="MS_ClipArt_Gallery.2">
                  <p:embed/>
                </p:oleObj>
              </mc:Choice>
              <mc:Fallback>
                <p:oleObj name="Clip" r:id="rId16" imgW="758038" imgH="1076249" progId="MS_ClipArt_Gallery.2">
                  <p:embed/>
                  <p:pic>
                    <p:nvPicPr>
                      <p:cNvPr id="1033" name="Object 1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610600" y="4422775"/>
                        <a:ext cx="1143000" cy="1371600"/>
                      </a:xfrm>
                      <a:prstGeom prst="rect">
                        <a:avLst/>
                      </a:prstGeom>
                      <a:solidFill>
                        <a:srgbClr val="7F7F7F"/>
                      </a:solidFill>
                    </p:spPr>
                  </p:pic>
                </p:oleObj>
              </mc:Fallback>
            </mc:AlternateContent>
          </a:graphicData>
        </a:graphic>
      </p:graphicFrame>
      <p:graphicFrame>
        <p:nvGraphicFramePr>
          <p:cNvPr id="1034" name="Object 16"/>
          <p:cNvGraphicFramePr>
            <a:graphicFrameLocks noChangeAspect="1"/>
          </p:cNvGraphicFramePr>
          <p:nvPr/>
        </p:nvGraphicFramePr>
        <p:xfrm>
          <a:off x="6399213" y="4602163"/>
          <a:ext cx="1752600" cy="1676400"/>
        </p:xfrm>
        <a:graphic>
          <a:graphicData uri="http://schemas.openxmlformats.org/presentationml/2006/ole">
            <mc:AlternateContent xmlns:mc="http://schemas.openxmlformats.org/markup-compatibility/2006">
              <mc:Choice xmlns:v="urn:schemas-microsoft-com:vml" Requires="v">
                <p:oleObj name="Clip" r:id="rId18" imgW="868680" imgH="1004011" progId="MS_ClipArt_Gallery.2">
                  <p:embed/>
                </p:oleObj>
              </mc:Choice>
              <mc:Fallback>
                <p:oleObj name="Clip" r:id="rId18" imgW="868680" imgH="1004011" progId="MS_ClipArt_Gallery.2">
                  <p:embed/>
                  <p:pic>
                    <p:nvPicPr>
                      <p:cNvPr id="1034" name="Object 1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399213" y="4602163"/>
                        <a:ext cx="1752600" cy="167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35" name="Object 18"/>
          <p:cNvGraphicFramePr>
            <a:graphicFrameLocks noChangeAspect="1"/>
          </p:cNvGraphicFramePr>
          <p:nvPr/>
        </p:nvGraphicFramePr>
        <p:xfrm>
          <a:off x="7102476" y="2765425"/>
          <a:ext cx="2690813" cy="1303338"/>
        </p:xfrm>
        <a:graphic>
          <a:graphicData uri="http://schemas.openxmlformats.org/presentationml/2006/ole">
            <mc:AlternateContent xmlns:mc="http://schemas.openxmlformats.org/markup-compatibility/2006">
              <mc:Choice xmlns:v="urn:schemas-microsoft-com:vml" Requires="v">
                <p:oleObj name="Clip" r:id="rId20" imgW="5418138" imgH="4762500" progId="MS_ClipArt_Gallery.2">
                  <p:embed/>
                </p:oleObj>
              </mc:Choice>
              <mc:Fallback>
                <p:oleObj name="Clip" r:id="rId20" imgW="5418138" imgH="4762500" progId="MS_ClipArt_Gallery.2">
                  <p:embed/>
                  <p:pic>
                    <p:nvPicPr>
                      <p:cNvPr id="1035" name="Object 18"/>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102476" y="2765425"/>
                        <a:ext cx="2690813" cy="1303338"/>
                      </a:xfrm>
                      <a:prstGeom prst="rect">
                        <a:avLst/>
                      </a:prstGeom>
                      <a:solidFill>
                        <a:schemeClr val="bg2"/>
                      </a:solidFill>
                    </p:spPr>
                  </p:pic>
                </p:oleObj>
              </mc:Fallback>
            </mc:AlternateContent>
          </a:graphicData>
        </a:graphic>
      </p:graphicFrame>
      <p:sp>
        <p:nvSpPr>
          <p:cNvPr id="1038" name="Footer Placeholder 16"/>
          <p:cNvSpPr>
            <a:spLocks noGrp="1"/>
          </p:cNvSpPr>
          <p:nvPr>
            <p:ph type="ftr" sz="quarter" idx="11"/>
          </p:nvPr>
        </p:nvSpPr>
        <p:spPr/>
        <p:txBody>
          <a:bodyPr/>
          <a:lstStyle/>
          <a:p>
            <a:r>
              <a:rPr lang="en-US" dirty="0"/>
              <a:t>Dr. </a:t>
            </a:r>
            <a:r>
              <a:rPr lang="en-US" dirty="0" err="1"/>
              <a:t>Sunyono</a:t>
            </a:r>
            <a:r>
              <a:rPr lang="en-US" dirty="0"/>
              <a:t>, </a:t>
            </a:r>
            <a:r>
              <a:rPr lang="en-US" dirty="0" err="1"/>
              <a:t>M.Si</a:t>
            </a:r>
            <a:r>
              <a:rPr lang="en-US" dirty="0"/>
              <a:t>. (2014)</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17"/>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18" name="object 18"/>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19" name="object 19"/>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20" name="object 20"/>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21" name="object 21"/>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22" name="object 22"/>
          <p:cNvSpPr/>
          <p:nvPr/>
        </p:nvSpPr>
        <p:spPr>
          <a:xfrm>
            <a:off x="9766301" y="88901"/>
            <a:ext cx="2324100" cy="5295900"/>
          </a:xfrm>
          <a:custGeom>
            <a:avLst/>
            <a:gdLst/>
            <a:ahLst/>
            <a:cxnLst/>
            <a:rect l="l" t="t" r="r" b="b"/>
            <a:pathLst>
              <a:path w="1743075" h="3971925">
                <a:moveTo>
                  <a:pt x="0" y="3971925"/>
                </a:moveTo>
                <a:lnTo>
                  <a:pt x="1743075" y="3971925"/>
                </a:lnTo>
                <a:lnTo>
                  <a:pt x="1743075" y="0"/>
                </a:lnTo>
                <a:lnTo>
                  <a:pt x="0" y="0"/>
                </a:lnTo>
                <a:lnTo>
                  <a:pt x="0" y="3971925"/>
                </a:lnTo>
                <a:close/>
              </a:path>
            </a:pathLst>
          </a:custGeom>
          <a:solidFill>
            <a:srgbClr val="F1F1F1"/>
          </a:solidFill>
        </p:spPr>
        <p:txBody>
          <a:bodyPr wrap="square" lIns="0" tIns="0" rIns="0" bIns="0" rtlCol="0">
            <a:noAutofit/>
          </a:bodyPr>
          <a:lstStyle/>
          <a:p>
            <a:endParaRPr sz="2400"/>
          </a:p>
        </p:txBody>
      </p:sp>
      <p:sp>
        <p:nvSpPr>
          <p:cNvPr id="23" name="object 23"/>
          <p:cNvSpPr/>
          <p:nvPr/>
        </p:nvSpPr>
        <p:spPr>
          <a:xfrm>
            <a:off x="9766301" y="6108701"/>
            <a:ext cx="2324100" cy="63500"/>
          </a:xfrm>
          <a:custGeom>
            <a:avLst/>
            <a:gdLst/>
            <a:ahLst/>
            <a:cxnLst/>
            <a:rect l="l" t="t" r="r" b="b"/>
            <a:pathLst>
              <a:path w="1743075" h="47625">
                <a:moveTo>
                  <a:pt x="0" y="47625"/>
                </a:moveTo>
                <a:lnTo>
                  <a:pt x="1743075" y="47625"/>
                </a:lnTo>
                <a:lnTo>
                  <a:pt x="1743075" y="0"/>
                </a:lnTo>
                <a:lnTo>
                  <a:pt x="0" y="0"/>
                </a:lnTo>
                <a:lnTo>
                  <a:pt x="0" y="47625"/>
                </a:lnTo>
                <a:close/>
              </a:path>
            </a:pathLst>
          </a:custGeom>
          <a:solidFill>
            <a:srgbClr val="F1F1F1"/>
          </a:solidFill>
        </p:spPr>
        <p:txBody>
          <a:bodyPr wrap="square" lIns="0" tIns="0" rIns="0" bIns="0" rtlCol="0">
            <a:noAutofit/>
          </a:bodyPr>
          <a:lstStyle/>
          <a:p>
            <a:endParaRPr sz="2400"/>
          </a:p>
        </p:txBody>
      </p:sp>
      <p:sp>
        <p:nvSpPr>
          <p:cNvPr id="24" name="object 24"/>
          <p:cNvSpPr/>
          <p:nvPr/>
        </p:nvSpPr>
        <p:spPr>
          <a:xfrm>
            <a:off x="9766301" y="88901"/>
            <a:ext cx="2324100" cy="6083300"/>
          </a:xfrm>
          <a:prstGeom prst="rect">
            <a:avLst/>
          </a:prstGeom>
          <a:blipFill>
            <a:blip r:embed="rId2" cstate="print"/>
            <a:stretch>
              <a:fillRect/>
            </a:stretch>
          </a:blipFill>
        </p:spPr>
        <p:txBody>
          <a:bodyPr wrap="square" lIns="0" tIns="0" rIns="0" bIns="0" rtlCol="0">
            <a:noAutofit/>
          </a:bodyPr>
          <a:lstStyle/>
          <a:p>
            <a:endParaRPr sz="2400"/>
          </a:p>
        </p:txBody>
      </p:sp>
      <p:sp>
        <p:nvSpPr>
          <p:cNvPr id="25" name="object 25"/>
          <p:cNvSpPr/>
          <p:nvPr/>
        </p:nvSpPr>
        <p:spPr>
          <a:xfrm>
            <a:off x="139700" y="6210301"/>
            <a:ext cx="9423400" cy="546100"/>
          </a:xfrm>
          <a:prstGeom prst="rect">
            <a:avLst/>
          </a:prstGeom>
          <a:blipFill>
            <a:blip r:embed="rId3" cstate="print"/>
            <a:stretch>
              <a:fillRect/>
            </a:stretch>
          </a:blipFill>
        </p:spPr>
        <p:txBody>
          <a:bodyPr wrap="square" lIns="0" tIns="0" rIns="0" bIns="0" rtlCol="0">
            <a:noAutofit/>
          </a:bodyPr>
          <a:lstStyle/>
          <a:p>
            <a:endParaRPr sz="2400"/>
          </a:p>
        </p:txBody>
      </p:sp>
      <p:sp>
        <p:nvSpPr>
          <p:cNvPr id="26" name="object 26"/>
          <p:cNvSpPr/>
          <p:nvPr/>
        </p:nvSpPr>
        <p:spPr>
          <a:xfrm>
            <a:off x="215901" y="6172201"/>
            <a:ext cx="1257300" cy="495300"/>
          </a:xfrm>
          <a:prstGeom prst="rect">
            <a:avLst/>
          </a:prstGeom>
          <a:blipFill>
            <a:blip r:embed="rId4" cstate="print"/>
            <a:stretch>
              <a:fillRect/>
            </a:stretch>
          </a:blipFill>
        </p:spPr>
        <p:txBody>
          <a:bodyPr wrap="square" lIns="0" tIns="0" rIns="0" bIns="0" rtlCol="0">
            <a:noAutofit/>
          </a:bodyPr>
          <a:lstStyle/>
          <a:p>
            <a:endParaRPr sz="2400"/>
          </a:p>
        </p:txBody>
      </p:sp>
      <p:sp>
        <p:nvSpPr>
          <p:cNvPr id="27" name="object 27"/>
          <p:cNvSpPr/>
          <p:nvPr/>
        </p:nvSpPr>
        <p:spPr>
          <a:xfrm>
            <a:off x="10515600" y="76200"/>
            <a:ext cx="1066800" cy="762000"/>
          </a:xfrm>
          <a:prstGeom prst="rect">
            <a:avLst/>
          </a:prstGeom>
          <a:blipFill>
            <a:blip r:embed="rId5" cstate="print"/>
            <a:stretch>
              <a:fillRect/>
            </a:stretch>
          </a:blipFill>
        </p:spPr>
        <p:txBody>
          <a:bodyPr wrap="square" lIns="0" tIns="0" rIns="0" bIns="0" rtlCol="0">
            <a:noAutofit/>
          </a:bodyPr>
          <a:lstStyle/>
          <a:p>
            <a:endParaRPr sz="2400"/>
          </a:p>
        </p:txBody>
      </p:sp>
      <p:sp>
        <p:nvSpPr>
          <p:cNvPr id="28" name="object 28"/>
          <p:cNvSpPr/>
          <p:nvPr/>
        </p:nvSpPr>
        <p:spPr>
          <a:xfrm>
            <a:off x="711201" y="622301"/>
            <a:ext cx="8445500" cy="5397500"/>
          </a:xfrm>
          <a:custGeom>
            <a:avLst/>
            <a:gdLst/>
            <a:ahLst/>
            <a:cxnLst/>
            <a:rect l="l" t="t" r="r" b="b"/>
            <a:pathLst>
              <a:path w="6334125" h="4048125">
                <a:moveTo>
                  <a:pt x="0" y="96392"/>
                </a:moveTo>
                <a:lnTo>
                  <a:pt x="16382" y="43561"/>
                </a:lnTo>
                <a:lnTo>
                  <a:pt x="58775" y="8636"/>
                </a:lnTo>
                <a:lnTo>
                  <a:pt x="100152" y="0"/>
                </a:lnTo>
                <a:lnTo>
                  <a:pt x="6233922" y="0"/>
                </a:lnTo>
                <a:lnTo>
                  <a:pt x="6288913" y="15748"/>
                </a:lnTo>
                <a:lnTo>
                  <a:pt x="6325234" y="56514"/>
                </a:lnTo>
                <a:lnTo>
                  <a:pt x="6334125" y="96392"/>
                </a:lnTo>
                <a:lnTo>
                  <a:pt x="6334125" y="3951744"/>
                </a:lnTo>
                <a:lnTo>
                  <a:pt x="6317742" y="4004589"/>
                </a:lnTo>
                <a:lnTo>
                  <a:pt x="6275324" y="4039539"/>
                </a:lnTo>
                <a:lnTo>
                  <a:pt x="6233922" y="4048125"/>
                </a:lnTo>
                <a:lnTo>
                  <a:pt x="100152" y="4048125"/>
                </a:lnTo>
                <a:lnTo>
                  <a:pt x="45237" y="4032351"/>
                </a:lnTo>
                <a:lnTo>
                  <a:pt x="8928" y="3991571"/>
                </a:lnTo>
                <a:lnTo>
                  <a:pt x="0" y="3951744"/>
                </a:lnTo>
                <a:lnTo>
                  <a:pt x="0" y="96392"/>
                </a:lnTo>
                <a:close/>
              </a:path>
            </a:pathLst>
          </a:custGeom>
          <a:ln w="38100">
            <a:solidFill>
              <a:srgbClr val="453C2C"/>
            </a:solidFill>
          </a:ln>
        </p:spPr>
        <p:txBody>
          <a:bodyPr wrap="square" lIns="0" tIns="0" rIns="0" bIns="0" rtlCol="0">
            <a:noAutofit/>
          </a:bodyPr>
          <a:lstStyle/>
          <a:p>
            <a:endParaRPr sz="2400"/>
          </a:p>
        </p:txBody>
      </p:sp>
      <p:sp>
        <p:nvSpPr>
          <p:cNvPr id="29" name="object 29"/>
          <p:cNvSpPr/>
          <p:nvPr/>
        </p:nvSpPr>
        <p:spPr>
          <a:xfrm>
            <a:off x="546100" y="330201"/>
            <a:ext cx="355600" cy="520700"/>
          </a:xfrm>
          <a:custGeom>
            <a:avLst/>
            <a:gdLst/>
            <a:ahLst/>
            <a:cxnLst/>
            <a:rect l="l" t="t" r="r" b="b"/>
            <a:pathLst>
              <a:path w="266700" h="390525">
                <a:moveTo>
                  <a:pt x="0" y="390525"/>
                </a:moveTo>
                <a:lnTo>
                  <a:pt x="266700" y="390525"/>
                </a:lnTo>
                <a:lnTo>
                  <a:pt x="266700" y="0"/>
                </a:lnTo>
                <a:lnTo>
                  <a:pt x="0" y="0"/>
                </a:lnTo>
                <a:lnTo>
                  <a:pt x="0" y="390525"/>
                </a:lnTo>
                <a:close/>
              </a:path>
            </a:pathLst>
          </a:custGeom>
          <a:solidFill>
            <a:srgbClr val="D24716"/>
          </a:solidFill>
        </p:spPr>
        <p:txBody>
          <a:bodyPr wrap="square" lIns="0" tIns="0" rIns="0" bIns="0" rtlCol="0">
            <a:noAutofit/>
          </a:bodyPr>
          <a:lstStyle/>
          <a:p>
            <a:endParaRPr sz="2400"/>
          </a:p>
        </p:txBody>
      </p:sp>
      <p:sp>
        <p:nvSpPr>
          <p:cNvPr id="30" name="object 30"/>
          <p:cNvSpPr/>
          <p:nvPr/>
        </p:nvSpPr>
        <p:spPr>
          <a:xfrm>
            <a:off x="901700" y="330201"/>
            <a:ext cx="177800" cy="520700"/>
          </a:xfrm>
          <a:custGeom>
            <a:avLst/>
            <a:gdLst/>
            <a:ahLst/>
            <a:cxnLst/>
            <a:rect l="l" t="t" r="r" b="b"/>
            <a:pathLst>
              <a:path w="133350" h="390525">
                <a:moveTo>
                  <a:pt x="0" y="390525"/>
                </a:moveTo>
                <a:lnTo>
                  <a:pt x="133350" y="390525"/>
                </a:lnTo>
                <a:lnTo>
                  <a:pt x="133350" y="0"/>
                </a:lnTo>
                <a:lnTo>
                  <a:pt x="0" y="0"/>
                </a:lnTo>
                <a:lnTo>
                  <a:pt x="0" y="390525"/>
                </a:lnTo>
                <a:close/>
              </a:path>
            </a:pathLst>
          </a:custGeom>
          <a:solidFill>
            <a:srgbClr val="00AF4F"/>
          </a:solidFill>
        </p:spPr>
        <p:txBody>
          <a:bodyPr wrap="square" lIns="0" tIns="0" rIns="0" bIns="0" rtlCol="0">
            <a:noAutofit/>
          </a:bodyPr>
          <a:lstStyle/>
          <a:p>
            <a:endParaRPr sz="2400"/>
          </a:p>
        </p:txBody>
      </p:sp>
      <p:sp>
        <p:nvSpPr>
          <p:cNvPr id="31" name="object 31"/>
          <p:cNvSpPr/>
          <p:nvPr/>
        </p:nvSpPr>
        <p:spPr>
          <a:xfrm>
            <a:off x="1066801" y="330201"/>
            <a:ext cx="88900" cy="520700"/>
          </a:xfrm>
          <a:custGeom>
            <a:avLst/>
            <a:gdLst/>
            <a:ahLst/>
            <a:cxnLst/>
            <a:rect l="l" t="t" r="r" b="b"/>
            <a:pathLst>
              <a:path w="66675" h="390525">
                <a:moveTo>
                  <a:pt x="0" y="390525"/>
                </a:moveTo>
                <a:lnTo>
                  <a:pt x="66675" y="390525"/>
                </a:lnTo>
                <a:lnTo>
                  <a:pt x="66675" y="0"/>
                </a:lnTo>
                <a:lnTo>
                  <a:pt x="0" y="0"/>
                </a:lnTo>
                <a:lnTo>
                  <a:pt x="0" y="390525"/>
                </a:lnTo>
                <a:close/>
              </a:path>
            </a:pathLst>
          </a:custGeom>
          <a:solidFill>
            <a:srgbClr val="006EBE"/>
          </a:solidFill>
        </p:spPr>
        <p:txBody>
          <a:bodyPr wrap="square" lIns="0" tIns="0" rIns="0" bIns="0" rtlCol="0">
            <a:noAutofit/>
          </a:bodyPr>
          <a:lstStyle/>
          <a:p>
            <a:endParaRPr sz="2400"/>
          </a:p>
        </p:txBody>
      </p:sp>
      <p:sp>
        <p:nvSpPr>
          <p:cNvPr id="32" name="object 32"/>
          <p:cNvSpPr/>
          <p:nvPr/>
        </p:nvSpPr>
        <p:spPr>
          <a:xfrm>
            <a:off x="8940800" y="330201"/>
            <a:ext cx="355600" cy="520700"/>
          </a:xfrm>
          <a:custGeom>
            <a:avLst/>
            <a:gdLst/>
            <a:ahLst/>
            <a:cxnLst/>
            <a:rect l="l" t="t" r="r" b="b"/>
            <a:pathLst>
              <a:path w="266700" h="390525">
                <a:moveTo>
                  <a:pt x="0" y="390525"/>
                </a:moveTo>
                <a:lnTo>
                  <a:pt x="266700" y="390525"/>
                </a:lnTo>
                <a:lnTo>
                  <a:pt x="266700" y="0"/>
                </a:lnTo>
                <a:lnTo>
                  <a:pt x="0" y="0"/>
                </a:lnTo>
                <a:lnTo>
                  <a:pt x="0" y="390525"/>
                </a:lnTo>
                <a:close/>
              </a:path>
            </a:pathLst>
          </a:custGeom>
          <a:solidFill>
            <a:srgbClr val="000000"/>
          </a:solidFill>
        </p:spPr>
        <p:txBody>
          <a:bodyPr wrap="square" lIns="0" tIns="0" rIns="0" bIns="0" rtlCol="0">
            <a:noAutofit/>
          </a:bodyPr>
          <a:lstStyle/>
          <a:p>
            <a:endParaRPr sz="2400"/>
          </a:p>
        </p:txBody>
      </p:sp>
      <p:sp>
        <p:nvSpPr>
          <p:cNvPr id="33" name="object 33"/>
          <p:cNvSpPr/>
          <p:nvPr/>
        </p:nvSpPr>
        <p:spPr>
          <a:xfrm>
            <a:off x="717549" y="5899149"/>
            <a:ext cx="8445584" cy="0"/>
          </a:xfrm>
          <a:custGeom>
            <a:avLst/>
            <a:gdLst/>
            <a:ahLst/>
            <a:cxnLst/>
            <a:rect l="l" t="t" r="r" b="b"/>
            <a:pathLst>
              <a:path w="6334188">
                <a:moveTo>
                  <a:pt x="0" y="0"/>
                </a:moveTo>
                <a:lnTo>
                  <a:pt x="6334188" y="0"/>
                </a:lnTo>
              </a:path>
            </a:pathLst>
          </a:custGeom>
          <a:ln w="9534">
            <a:solidFill>
              <a:srgbClr val="000000"/>
            </a:solidFill>
          </a:ln>
        </p:spPr>
        <p:txBody>
          <a:bodyPr wrap="square" lIns="0" tIns="0" rIns="0" bIns="0" rtlCol="0">
            <a:noAutofit/>
          </a:bodyPr>
          <a:lstStyle/>
          <a:p>
            <a:endParaRPr sz="2400"/>
          </a:p>
        </p:txBody>
      </p:sp>
      <p:sp>
        <p:nvSpPr>
          <p:cNvPr id="34" name="object 34"/>
          <p:cNvSpPr/>
          <p:nvPr/>
        </p:nvSpPr>
        <p:spPr>
          <a:xfrm>
            <a:off x="8204200" y="342900"/>
            <a:ext cx="685800" cy="508000"/>
          </a:xfrm>
          <a:prstGeom prst="rect">
            <a:avLst/>
          </a:prstGeom>
          <a:blipFill>
            <a:blip r:embed="rId6" cstate="print"/>
            <a:stretch>
              <a:fillRect/>
            </a:stretch>
          </a:blipFill>
        </p:spPr>
        <p:txBody>
          <a:bodyPr wrap="square" lIns="0" tIns="0" rIns="0" bIns="0" rtlCol="0">
            <a:noAutofit/>
          </a:bodyPr>
          <a:lstStyle/>
          <a:p>
            <a:endParaRPr sz="2400"/>
          </a:p>
        </p:txBody>
      </p:sp>
      <p:sp>
        <p:nvSpPr>
          <p:cNvPr id="35" name="object 35"/>
          <p:cNvSpPr/>
          <p:nvPr/>
        </p:nvSpPr>
        <p:spPr>
          <a:xfrm>
            <a:off x="8204200" y="342900"/>
            <a:ext cx="685800" cy="508000"/>
          </a:xfrm>
          <a:prstGeom prst="rect">
            <a:avLst/>
          </a:prstGeom>
          <a:blipFill>
            <a:blip r:embed="rId6" cstate="print"/>
            <a:stretch>
              <a:fillRect/>
            </a:stretch>
          </a:blipFill>
        </p:spPr>
        <p:txBody>
          <a:bodyPr wrap="square" lIns="0" tIns="0" rIns="0" bIns="0" rtlCol="0">
            <a:noAutofit/>
          </a:bodyPr>
          <a:lstStyle/>
          <a:p>
            <a:endParaRPr sz="2400"/>
          </a:p>
        </p:txBody>
      </p:sp>
      <p:sp>
        <p:nvSpPr>
          <p:cNvPr id="36" name="object 36"/>
          <p:cNvSpPr/>
          <p:nvPr/>
        </p:nvSpPr>
        <p:spPr>
          <a:xfrm>
            <a:off x="1155701" y="317500"/>
            <a:ext cx="7785100" cy="533400"/>
          </a:xfrm>
          <a:custGeom>
            <a:avLst/>
            <a:gdLst/>
            <a:ahLst/>
            <a:cxnLst/>
            <a:rect l="l" t="t" r="r" b="b"/>
            <a:pathLst>
              <a:path w="5838825" h="400050">
                <a:moveTo>
                  <a:pt x="0" y="400050"/>
                </a:moveTo>
                <a:lnTo>
                  <a:pt x="5838825" y="400050"/>
                </a:lnTo>
                <a:lnTo>
                  <a:pt x="5838825" y="0"/>
                </a:lnTo>
                <a:lnTo>
                  <a:pt x="0" y="0"/>
                </a:lnTo>
                <a:lnTo>
                  <a:pt x="0" y="400050"/>
                </a:lnTo>
                <a:close/>
              </a:path>
            </a:pathLst>
          </a:custGeom>
          <a:solidFill>
            <a:srgbClr val="FDFD00"/>
          </a:solidFill>
        </p:spPr>
        <p:txBody>
          <a:bodyPr wrap="square" lIns="0" tIns="0" rIns="0" bIns="0" rtlCol="0">
            <a:noAutofit/>
          </a:bodyPr>
          <a:lstStyle/>
          <a:p>
            <a:endParaRPr sz="2400"/>
          </a:p>
        </p:txBody>
      </p:sp>
      <p:sp>
        <p:nvSpPr>
          <p:cNvPr id="37" name="object 37"/>
          <p:cNvSpPr/>
          <p:nvPr/>
        </p:nvSpPr>
        <p:spPr>
          <a:xfrm>
            <a:off x="825501" y="5041901"/>
            <a:ext cx="8242300" cy="749300"/>
          </a:xfrm>
          <a:prstGeom prst="rect">
            <a:avLst/>
          </a:prstGeom>
          <a:blipFill>
            <a:blip r:embed="rId7" cstate="print"/>
            <a:stretch>
              <a:fillRect/>
            </a:stretch>
          </a:blipFill>
        </p:spPr>
        <p:txBody>
          <a:bodyPr wrap="square" lIns="0" tIns="0" rIns="0" bIns="0" rtlCol="0">
            <a:noAutofit/>
          </a:bodyPr>
          <a:lstStyle/>
          <a:p>
            <a:endParaRPr sz="2400"/>
          </a:p>
        </p:txBody>
      </p:sp>
      <p:sp>
        <p:nvSpPr>
          <p:cNvPr id="38" name="object 38"/>
          <p:cNvSpPr/>
          <p:nvPr/>
        </p:nvSpPr>
        <p:spPr>
          <a:xfrm>
            <a:off x="825501" y="5041901"/>
            <a:ext cx="8242300" cy="749300"/>
          </a:xfrm>
          <a:custGeom>
            <a:avLst/>
            <a:gdLst/>
            <a:ahLst/>
            <a:cxnLst/>
            <a:rect l="l" t="t" r="r" b="b"/>
            <a:pathLst>
              <a:path w="6181725" h="561975">
                <a:moveTo>
                  <a:pt x="0" y="561975"/>
                </a:moveTo>
                <a:lnTo>
                  <a:pt x="6181725" y="561975"/>
                </a:lnTo>
                <a:lnTo>
                  <a:pt x="6181725" y="0"/>
                </a:lnTo>
                <a:lnTo>
                  <a:pt x="0" y="0"/>
                </a:lnTo>
                <a:lnTo>
                  <a:pt x="0" y="561975"/>
                </a:lnTo>
                <a:close/>
              </a:path>
            </a:pathLst>
          </a:custGeom>
          <a:ln w="38100">
            <a:solidFill>
              <a:srgbClr val="FDFD00"/>
            </a:solidFill>
          </a:ln>
        </p:spPr>
        <p:txBody>
          <a:bodyPr wrap="square" lIns="0" tIns="0" rIns="0" bIns="0" rtlCol="0">
            <a:noAutofit/>
          </a:bodyPr>
          <a:lstStyle/>
          <a:p>
            <a:endParaRPr sz="2400"/>
          </a:p>
        </p:txBody>
      </p:sp>
      <p:sp>
        <p:nvSpPr>
          <p:cNvPr id="39" name="object 39"/>
          <p:cNvSpPr/>
          <p:nvPr/>
        </p:nvSpPr>
        <p:spPr>
          <a:xfrm>
            <a:off x="4851400" y="2743201"/>
            <a:ext cx="4114800" cy="2222500"/>
          </a:xfrm>
          <a:prstGeom prst="rect">
            <a:avLst/>
          </a:prstGeom>
          <a:blipFill>
            <a:blip r:embed="rId8" cstate="print"/>
            <a:stretch>
              <a:fillRect/>
            </a:stretch>
          </a:blipFill>
        </p:spPr>
        <p:txBody>
          <a:bodyPr wrap="square" lIns="0" tIns="0" rIns="0" bIns="0" rtlCol="0">
            <a:noAutofit/>
          </a:bodyPr>
          <a:lstStyle/>
          <a:p>
            <a:endParaRPr sz="2400"/>
          </a:p>
        </p:txBody>
      </p:sp>
      <p:sp>
        <p:nvSpPr>
          <p:cNvPr id="40" name="object 40"/>
          <p:cNvSpPr/>
          <p:nvPr/>
        </p:nvSpPr>
        <p:spPr>
          <a:xfrm>
            <a:off x="5740401" y="901701"/>
            <a:ext cx="2324100" cy="1816100"/>
          </a:xfrm>
          <a:prstGeom prst="rect">
            <a:avLst/>
          </a:prstGeom>
          <a:blipFill>
            <a:blip r:embed="rId9" cstate="print"/>
            <a:stretch>
              <a:fillRect/>
            </a:stretch>
          </a:blipFill>
        </p:spPr>
        <p:txBody>
          <a:bodyPr wrap="square" lIns="0" tIns="0" rIns="0" bIns="0" rtlCol="0">
            <a:noAutofit/>
          </a:bodyPr>
          <a:lstStyle/>
          <a:p>
            <a:endParaRPr sz="2400"/>
          </a:p>
        </p:txBody>
      </p:sp>
      <p:sp>
        <p:nvSpPr>
          <p:cNvPr id="41" name="object 41"/>
          <p:cNvSpPr/>
          <p:nvPr/>
        </p:nvSpPr>
        <p:spPr>
          <a:xfrm>
            <a:off x="9817100" y="5499101"/>
            <a:ext cx="2184400" cy="495300"/>
          </a:xfrm>
          <a:prstGeom prst="rect">
            <a:avLst/>
          </a:prstGeom>
          <a:blipFill>
            <a:blip r:embed="rId10" cstate="print"/>
            <a:stretch>
              <a:fillRect/>
            </a:stretch>
          </a:blipFill>
        </p:spPr>
        <p:txBody>
          <a:bodyPr wrap="square" lIns="0" tIns="0" rIns="0" bIns="0" rtlCol="0">
            <a:noAutofit/>
          </a:bodyPr>
          <a:lstStyle/>
          <a:p>
            <a:endParaRPr sz="2400"/>
          </a:p>
        </p:txBody>
      </p:sp>
      <p:sp>
        <p:nvSpPr>
          <p:cNvPr id="42" name="object 42"/>
          <p:cNvSpPr/>
          <p:nvPr/>
        </p:nvSpPr>
        <p:spPr>
          <a:xfrm>
            <a:off x="9804400" y="5486401"/>
            <a:ext cx="2209800" cy="520700"/>
          </a:xfrm>
          <a:prstGeom prst="rect">
            <a:avLst/>
          </a:prstGeom>
          <a:blipFill>
            <a:blip r:embed="rId11" cstate="print"/>
            <a:stretch>
              <a:fillRect/>
            </a:stretch>
          </a:blipFill>
        </p:spPr>
        <p:txBody>
          <a:bodyPr wrap="square" lIns="0" tIns="0" rIns="0" bIns="0" rtlCol="0">
            <a:noAutofit/>
          </a:bodyPr>
          <a:lstStyle/>
          <a:p>
            <a:endParaRPr sz="2400"/>
          </a:p>
        </p:txBody>
      </p:sp>
      <p:sp>
        <p:nvSpPr>
          <p:cNvPr id="43" name="object 43"/>
          <p:cNvSpPr/>
          <p:nvPr/>
        </p:nvSpPr>
        <p:spPr>
          <a:xfrm>
            <a:off x="9702800" y="5384801"/>
            <a:ext cx="2413000" cy="723900"/>
          </a:xfrm>
          <a:custGeom>
            <a:avLst/>
            <a:gdLst/>
            <a:ahLst/>
            <a:cxnLst/>
            <a:rect l="l" t="t" r="r" b="b"/>
            <a:pathLst>
              <a:path w="1809750" h="542925">
                <a:moveTo>
                  <a:pt x="0" y="542925"/>
                </a:moveTo>
                <a:lnTo>
                  <a:pt x="51434" y="491490"/>
                </a:lnTo>
                <a:lnTo>
                  <a:pt x="51434" y="51434"/>
                </a:lnTo>
                <a:lnTo>
                  <a:pt x="1758315" y="51434"/>
                </a:lnTo>
                <a:lnTo>
                  <a:pt x="1758315" y="491490"/>
                </a:lnTo>
                <a:lnTo>
                  <a:pt x="51434" y="491490"/>
                </a:lnTo>
                <a:lnTo>
                  <a:pt x="1809750" y="542925"/>
                </a:lnTo>
                <a:lnTo>
                  <a:pt x="1809750" y="0"/>
                </a:lnTo>
                <a:lnTo>
                  <a:pt x="0" y="0"/>
                </a:lnTo>
                <a:lnTo>
                  <a:pt x="0" y="542925"/>
                </a:lnTo>
                <a:close/>
              </a:path>
              <a:path w="1809750" h="542925">
                <a:moveTo>
                  <a:pt x="68579" y="474345"/>
                </a:moveTo>
                <a:lnTo>
                  <a:pt x="85725" y="457200"/>
                </a:lnTo>
                <a:lnTo>
                  <a:pt x="85725" y="85725"/>
                </a:lnTo>
                <a:lnTo>
                  <a:pt x="1724025" y="85725"/>
                </a:lnTo>
                <a:lnTo>
                  <a:pt x="1724025" y="457200"/>
                </a:lnTo>
                <a:lnTo>
                  <a:pt x="85725" y="457200"/>
                </a:lnTo>
                <a:lnTo>
                  <a:pt x="1741170" y="474345"/>
                </a:lnTo>
                <a:lnTo>
                  <a:pt x="1741170" y="68580"/>
                </a:lnTo>
                <a:lnTo>
                  <a:pt x="68579" y="68580"/>
                </a:lnTo>
                <a:lnTo>
                  <a:pt x="68579" y="474345"/>
                </a:lnTo>
                <a:close/>
              </a:path>
              <a:path w="1809750" h="542925">
                <a:moveTo>
                  <a:pt x="85725" y="457200"/>
                </a:moveTo>
                <a:lnTo>
                  <a:pt x="68579" y="474345"/>
                </a:lnTo>
                <a:lnTo>
                  <a:pt x="1741170" y="474345"/>
                </a:lnTo>
                <a:lnTo>
                  <a:pt x="85725" y="457200"/>
                </a:lnTo>
                <a:close/>
              </a:path>
              <a:path w="1809750" h="542925">
                <a:moveTo>
                  <a:pt x="51434" y="491490"/>
                </a:moveTo>
                <a:lnTo>
                  <a:pt x="0" y="542925"/>
                </a:lnTo>
                <a:lnTo>
                  <a:pt x="1809750" y="542925"/>
                </a:lnTo>
                <a:lnTo>
                  <a:pt x="51434" y="491490"/>
                </a:lnTo>
                <a:close/>
              </a:path>
            </a:pathLst>
          </a:custGeom>
          <a:solidFill>
            <a:srgbClr val="000000"/>
          </a:solidFill>
        </p:spPr>
        <p:txBody>
          <a:bodyPr wrap="square" lIns="0" tIns="0" rIns="0" bIns="0" rtlCol="0">
            <a:noAutofit/>
          </a:bodyPr>
          <a:lstStyle/>
          <a:p>
            <a:endParaRPr sz="2400"/>
          </a:p>
        </p:txBody>
      </p:sp>
      <p:sp>
        <p:nvSpPr>
          <p:cNvPr id="44" name="object 44"/>
          <p:cNvSpPr/>
          <p:nvPr/>
        </p:nvSpPr>
        <p:spPr>
          <a:xfrm>
            <a:off x="9702800" y="5384801"/>
            <a:ext cx="2413000" cy="723900"/>
          </a:xfrm>
          <a:custGeom>
            <a:avLst/>
            <a:gdLst/>
            <a:ahLst/>
            <a:cxnLst/>
            <a:rect l="l" t="t" r="r" b="b"/>
            <a:pathLst>
              <a:path w="1809750" h="542925">
                <a:moveTo>
                  <a:pt x="0" y="0"/>
                </a:moveTo>
                <a:lnTo>
                  <a:pt x="0" y="542925"/>
                </a:lnTo>
                <a:lnTo>
                  <a:pt x="1809750" y="542925"/>
                </a:lnTo>
                <a:lnTo>
                  <a:pt x="1809750" y="0"/>
                </a:lnTo>
                <a:lnTo>
                  <a:pt x="0" y="0"/>
                </a:lnTo>
                <a:close/>
              </a:path>
            </a:pathLst>
          </a:custGeom>
          <a:solidFill>
            <a:srgbClr val="000000"/>
          </a:solidFill>
        </p:spPr>
        <p:txBody>
          <a:bodyPr wrap="square" lIns="0" tIns="0" rIns="0" bIns="0" rtlCol="0">
            <a:noAutofit/>
          </a:bodyPr>
          <a:lstStyle/>
          <a:p>
            <a:endParaRPr sz="2400"/>
          </a:p>
        </p:txBody>
      </p:sp>
      <p:sp>
        <p:nvSpPr>
          <p:cNvPr id="45" name="object 45"/>
          <p:cNvSpPr/>
          <p:nvPr/>
        </p:nvSpPr>
        <p:spPr>
          <a:xfrm>
            <a:off x="9771379" y="5453381"/>
            <a:ext cx="2275840" cy="586740"/>
          </a:xfrm>
          <a:custGeom>
            <a:avLst/>
            <a:gdLst/>
            <a:ahLst/>
            <a:cxnLst/>
            <a:rect l="l" t="t" r="r" b="b"/>
            <a:pathLst>
              <a:path w="1706880" h="440055">
                <a:moveTo>
                  <a:pt x="0" y="440054"/>
                </a:moveTo>
                <a:lnTo>
                  <a:pt x="1706880" y="440054"/>
                </a:lnTo>
                <a:lnTo>
                  <a:pt x="1706880" y="0"/>
                </a:lnTo>
                <a:lnTo>
                  <a:pt x="0" y="0"/>
                </a:lnTo>
                <a:lnTo>
                  <a:pt x="0" y="440054"/>
                </a:lnTo>
                <a:close/>
              </a:path>
            </a:pathLst>
          </a:custGeom>
          <a:solidFill>
            <a:srgbClr val="000000"/>
          </a:solidFill>
        </p:spPr>
        <p:txBody>
          <a:bodyPr wrap="square" lIns="0" tIns="0" rIns="0" bIns="0" rtlCol="0">
            <a:noAutofit/>
          </a:bodyPr>
          <a:lstStyle/>
          <a:p>
            <a:endParaRPr sz="2400"/>
          </a:p>
        </p:txBody>
      </p:sp>
      <p:sp>
        <p:nvSpPr>
          <p:cNvPr id="46" name="object 46"/>
          <p:cNvSpPr/>
          <p:nvPr/>
        </p:nvSpPr>
        <p:spPr>
          <a:xfrm>
            <a:off x="9794240" y="5476239"/>
            <a:ext cx="2230120" cy="541019"/>
          </a:xfrm>
          <a:custGeom>
            <a:avLst/>
            <a:gdLst/>
            <a:ahLst/>
            <a:cxnLst/>
            <a:rect l="l" t="t" r="r" b="b"/>
            <a:pathLst>
              <a:path w="1672590" h="405764">
                <a:moveTo>
                  <a:pt x="0" y="0"/>
                </a:moveTo>
                <a:lnTo>
                  <a:pt x="0" y="405765"/>
                </a:lnTo>
                <a:lnTo>
                  <a:pt x="1672590" y="405765"/>
                </a:lnTo>
                <a:lnTo>
                  <a:pt x="1672590" y="0"/>
                </a:lnTo>
                <a:lnTo>
                  <a:pt x="0" y="0"/>
                </a:lnTo>
                <a:close/>
              </a:path>
            </a:pathLst>
          </a:custGeom>
          <a:solidFill>
            <a:srgbClr val="000000"/>
          </a:solidFill>
        </p:spPr>
        <p:txBody>
          <a:bodyPr wrap="square" lIns="0" tIns="0" rIns="0" bIns="0" rtlCol="0">
            <a:noAutofit/>
          </a:bodyPr>
          <a:lstStyle/>
          <a:p>
            <a:endParaRPr sz="2400"/>
          </a:p>
        </p:txBody>
      </p:sp>
      <p:sp>
        <p:nvSpPr>
          <p:cNvPr id="47" name="object 47"/>
          <p:cNvSpPr/>
          <p:nvPr/>
        </p:nvSpPr>
        <p:spPr>
          <a:xfrm>
            <a:off x="9817100" y="5499101"/>
            <a:ext cx="2184400" cy="495300"/>
          </a:xfrm>
          <a:custGeom>
            <a:avLst/>
            <a:gdLst/>
            <a:ahLst/>
            <a:cxnLst/>
            <a:rect l="l" t="t" r="r" b="b"/>
            <a:pathLst>
              <a:path w="1638300" h="371475">
                <a:moveTo>
                  <a:pt x="0" y="371475"/>
                </a:moveTo>
                <a:lnTo>
                  <a:pt x="1638300" y="371475"/>
                </a:lnTo>
                <a:lnTo>
                  <a:pt x="1638300" y="0"/>
                </a:lnTo>
                <a:lnTo>
                  <a:pt x="0" y="0"/>
                </a:lnTo>
                <a:lnTo>
                  <a:pt x="0" y="371475"/>
                </a:lnTo>
                <a:close/>
              </a:path>
            </a:pathLst>
          </a:custGeom>
          <a:solidFill>
            <a:srgbClr val="000000"/>
          </a:solidFill>
        </p:spPr>
        <p:txBody>
          <a:bodyPr wrap="square" lIns="0" tIns="0" rIns="0" bIns="0" rtlCol="0">
            <a:noAutofit/>
          </a:bodyPr>
          <a:lstStyle/>
          <a:p>
            <a:endParaRPr sz="2400"/>
          </a:p>
        </p:txBody>
      </p:sp>
      <p:sp>
        <p:nvSpPr>
          <p:cNvPr id="16" name="object 16"/>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15" name="object 15"/>
          <p:cNvSpPr txBox="1"/>
          <p:nvPr/>
        </p:nvSpPr>
        <p:spPr>
          <a:xfrm>
            <a:off x="1218776" y="1655450"/>
            <a:ext cx="154728" cy="275589"/>
          </a:xfrm>
          <a:prstGeom prst="rect">
            <a:avLst/>
          </a:prstGeom>
        </p:spPr>
        <p:txBody>
          <a:bodyPr wrap="square" lIns="0" tIns="0" rIns="0" bIns="0" rtlCol="0">
            <a:noAutofit/>
          </a:bodyPr>
          <a:lstStyle/>
          <a:p>
            <a:pPr marL="16933">
              <a:lnSpc>
                <a:spcPts val="2073"/>
              </a:lnSpc>
              <a:spcBef>
                <a:spcPts val="103"/>
              </a:spcBef>
            </a:pPr>
            <a:r>
              <a:rPr sz="1867" dirty="0">
                <a:latin typeface="Arial"/>
                <a:cs typeface="Arial"/>
              </a:rPr>
              <a:t>•</a:t>
            </a:r>
            <a:endParaRPr sz="1867">
              <a:latin typeface="Arial"/>
              <a:cs typeface="Arial"/>
            </a:endParaRPr>
          </a:p>
        </p:txBody>
      </p:sp>
      <p:sp>
        <p:nvSpPr>
          <p:cNvPr id="14" name="object 14"/>
          <p:cNvSpPr txBox="1"/>
          <p:nvPr/>
        </p:nvSpPr>
        <p:spPr>
          <a:xfrm>
            <a:off x="1426633" y="1782127"/>
            <a:ext cx="2434864" cy="275589"/>
          </a:xfrm>
          <a:prstGeom prst="rect">
            <a:avLst/>
          </a:prstGeom>
        </p:spPr>
        <p:txBody>
          <a:bodyPr wrap="square" lIns="0" tIns="0" rIns="0" bIns="0" rtlCol="0">
            <a:noAutofit/>
          </a:bodyPr>
          <a:lstStyle/>
          <a:p>
            <a:pPr marL="16933">
              <a:lnSpc>
                <a:spcPts val="2060"/>
              </a:lnSpc>
              <a:spcBef>
                <a:spcPts val="103"/>
              </a:spcBef>
            </a:pPr>
            <a:r>
              <a:rPr sz="2800" spc="25" baseline="1950" dirty="0">
                <a:latin typeface="Calibri"/>
                <a:cs typeface="Calibri"/>
              </a:rPr>
              <a:t>D</a:t>
            </a:r>
            <a:r>
              <a:rPr sz="2800" spc="-45" baseline="1950" dirty="0">
                <a:latin typeface="Calibri"/>
                <a:cs typeface="Calibri"/>
              </a:rPr>
              <a:t>e</a:t>
            </a:r>
            <a:r>
              <a:rPr sz="2800" baseline="1950" dirty="0">
                <a:latin typeface="Calibri"/>
                <a:cs typeface="Calibri"/>
              </a:rPr>
              <a:t>n</a:t>
            </a:r>
            <a:r>
              <a:rPr sz="2800" spc="5" baseline="1950" dirty="0">
                <a:latin typeface="Calibri"/>
                <a:cs typeface="Calibri"/>
              </a:rPr>
              <a:t>g</a:t>
            </a:r>
            <a:r>
              <a:rPr sz="2800" spc="-5" baseline="1950" dirty="0">
                <a:latin typeface="Calibri"/>
                <a:cs typeface="Calibri"/>
              </a:rPr>
              <a:t>a</a:t>
            </a:r>
            <a:r>
              <a:rPr sz="2800" baseline="1950" dirty="0">
                <a:latin typeface="Calibri"/>
                <a:cs typeface="Calibri"/>
              </a:rPr>
              <a:t>n</a:t>
            </a:r>
            <a:r>
              <a:rPr sz="2800" spc="187" baseline="1950" dirty="0">
                <a:latin typeface="Calibri"/>
                <a:cs typeface="Calibri"/>
              </a:rPr>
              <a:t> </a:t>
            </a:r>
            <a:r>
              <a:rPr sz="2800" spc="-12" baseline="1950" dirty="0">
                <a:latin typeface="Calibri"/>
                <a:cs typeface="Calibri"/>
              </a:rPr>
              <a:t>m</a:t>
            </a:r>
            <a:r>
              <a:rPr sz="2800" spc="-45" baseline="1950" dirty="0">
                <a:latin typeface="Calibri"/>
                <a:cs typeface="Calibri"/>
              </a:rPr>
              <a:t>e</a:t>
            </a:r>
            <a:r>
              <a:rPr sz="2800" spc="-19" baseline="1950" dirty="0">
                <a:latin typeface="Calibri"/>
                <a:cs typeface="Calibri"/>
              </a:rPr>
              <a:t>m</a:t>
            </a:r>
            <a:r>
              <a:rPr sz="2800" baseline="1950" dirty="0">
                <a:latin typeface="Calibri"/>
                <a:cs typeface="Calibri"/>
              </a:rPr>
              <a:t>p</a:t>
            </a:r>
            <a:r>
              <a:rPr sz="2800" spc="-45" baseline="1950" dirty="0">
                <a:latin typeface="Calibri"/>
                <a:cs typeface="Calibri"/>
              </a:rPr>
              <a:t>e</a:t>
            </a:r>
            <a:r>
              <a:rPr sz="2800" spc="33" baseline="1950" dirty="0">
                <a:latin typeface="Calibri"/>
                <a:cs typeface="Calibri"/>
              </a:rPr>
              <a:t>r</a:t>
            </a:r>
            <a:r>
              <a:rPr sz="2800" baseline="1950" dirty="0">
                <a:latin typeface="Calibri"/>
                <a:cs typeface="Calibri"/>
              </a:rPr>
              <a:t>h</a:t>
            </a:r>
            <a:r>
              <a:rPr sz="2800" spc="-12" baseline="1950" dirty="0">
                <a:latin typeface="Calibri"/>
                <a:cs typeface="Calibri"/>
              </a:rPr>
              <a:t>a</a:t>
            </a:r>
            <a:r>
              <a:rPr sz="2800" spc="-33" baseline="1950" dirty="0">
                <a:latin typeface="Calibri"/>
                <a:cs typeface="Calibri"/>
              </a:rPr>
              <a:t>t</a:t>
            </a:r>
            <a:r>
              <a:rPr sz="2800" spc="-39" baseline="1950" dirty="0">
                <a:latin typeface="Calibri"/>
                <a:cs typeface="Calibri"/>
              </a:rPr>
              <a:t>i</a:t>
            </a:r>
            <a:r>
              <a:rPr sz="2800" spc="33" baseline="1950" dirty="0">
                <a:latin typeface="Calibri"/>
                <a:cs typeface="Calibri"/>
              </a:rPr>
              <a:t>k</a:t>
            </a:r>
            <a:r>
              <a:rPr sz="2800" spc="-5" baseline="1950" dirty="0">
                <a:latin typeface="Calibri"/>
                <a:cs typeface="Calibri"/>
              </a:rPr>
              <a:t>a</a:t>
            </a:r>
            <a:r>
              <a:rPr sz="2800" baseline="1950" dirty="0">
                <a:latin typeface="Calibri"/>
                <a:cs typeface="Calibri"/>
              </a:rPr>
              <a:t>n</a:t>
            </a:r>
            <a:endParaRPr sz="1867">
              <a:latin typeface="Calibri"/>
              <a:cs typeface="Calibri"/>
            </a:endParaRPr>
          </a:p>
        </p:txBody>
      </p:sp>
      <p:sp>
        <p:nvSpPr>
          <p:cNvPr id="13" name="object 13"/>
          <p:cNvSpPr txBox="1"/>
          <p:nvPr/>
        </p:nvSpPr>
        <p:spPr>
          <a:xfrm>
            <a:off x="3880273" y="1782127"/>
            <a:ext cx="751936" cy="275589"/>
          </a:xfrm>
          <a:prstGeom prst="rect">
            <a:avLst/>
          </a:prstGeom>
        </p:spPr>
        <p:txBody>
          <a:bodyPr wrap="square" lIns="0" tIns="0" rIns="0" bIns="0" rtlCol="0">
            <a:noAutofit/>
          </a:bodyPr>
          <a:lstStyle/>
          <a:p>
            <a:pPr marL="16933">
              <a:lnSpc>
                <a:spcPts val="2060"/>
              </a:lnSpc>
              <a:spcBef>
                <a:spcPts val="103"/>
              </a:spcBef>
            </a:pPr>
            <a:r>
              <a:rPr sz="2800" baseline="1950" dirty="0">
                <a:latin typeface="Calibri"/>
                <a:cs typeface="Calibri"/>
              </a:rPr>
              <a:t>b</a:t>
            </a:r>
            <a:r>
              <a:rPr sz="2800" spc="-45" baseline="1950" dirty="0">
                <a:latin typeface="Calibri"/>
                <a:cs typeface="Calibri"/>
              </a:rPr>
              <a:t>e</a:t>
            </a:r>
            <a:r>
              <a:rPr sz="2800" baseline="1950" dirty="0">
                <a:latin typeface="Calibri"/>
                <a:cs typeface="Calibri"/>
              </a:rPr>
              <a:t>n</a:t>
            </a:r>
            <a:r>
              <a:rPr sz="2800" spc="-39" baseline="1950" dirty="0">
                <a:latin typeface="Calibri"/>
                <a:cs typeface="Calibri"/>
              </a:rPr>
              <a:t>t</a:t>
            </a:r>
            <a:r>
              <a:rPr sz="2800" baseline="1950" dirty="0">
                <a:latin typeface="Calibri"/>
                <a:cs typeface="Calibri"/>
              </a:rPr>
              <a:t>uk</a:t>
            </a:r>
            <a:endParaRPr sz="1867">
              <a:latin typeface="Calibri"/>
              <a:cs typeface="Calibri"/>
            </a:endParaRPr>
          </a:p>
        </p:txBody>
      </p:sp>
      <p:sp>
        <p:nvSpPr>
          <p:cNvPr id="12" name="object 12"/>
          <p:cNvSpPr txBox="1"/>
          <p:nvPr/>
        </p:nvSpPr>
        <p:spPr>
          <a:xfrm>
            <a:off x="1218776" y="4067942"/>
            <a:ext cx="154728" cy="275589"/>
          </a:xfrm>
          <a:prstGeom prst="rect">
            <a:avLst/>
          </a:prstGeom>
        </p:spPr>
        <p:txBody>
          <a:bodyPr wrap="square" lIns="0" tIns="0" rIns="0" bIns="0" rtlCol="0">
            <a:noAutofit/>
          </a:bodyPr>
          <a:lstStyle/>
          <a:p>
            <a:pPr marL="16933">
              <a:lnSpc>
                <a:spcPts val="2073"/>
              </a:lnSpc>
              <a:spcBef>
                <a:spcPts val="103"/>
              </a:spcBef>
            </a:pPr>
            <a:r>
              <a:rPr sz="1867" dirty="0">
                <a:latin typeface="Arial"/>
                <a:cs typeface="Arial"/>
              </a:rPr>
              <a:t>•</a:t>
            </a:r>
            <a:endParaRPr sz="1867">
              <a:latin typeface="Arial"/>
              <a:cs typeface="Arial"/>
            </a:endParaRPr>
          </a:p>
        </p:txBody>
      </p:sp>
      <p:sp>
        <p:nvSpPr>
          <p:cNvPr id="11" name="object 11"/>
          <p:cNvSpPr txBox="1"/>
          <p:nvPr/>
        </p:nvSpPr>
        <p:spPr>
          <a:xfrm>
            <a:off x="1426634" y="4136368"/>
            <a:ext cx="3070372" cy="275589"/>
          </a:xfrm>
          <a:prstGeom prst="rect">
            <a:avLst/>
          </a:prstGeom>
        </p:spPr>
        <p:txBody>
          <a:bodyPr wrap="square" lIns="0" tIns="0" rIns="0" bIns="0" rtlCol="0">
            <a:noAutofit/>
          </a:bodyPr>
          <a:lstStyle/>
          <a:p>
            <a:pPr marL="16933">
              <a:lnSpc>
                <a:spcPts val="2060"/>
              </a:lnSpc>
              <a:spcBef>
                <a:spcPts val="103"/>
              </a:spcBef>
            </a:pPr>
            <a:r>
              <a:rPr sz="2800" spc="-33" baseline="1950" dirty="0">
                <a:latin typeface="Calibri"/>
                <a:cs typeface="Calibri"/>
              </a:rPr>
              <a:t>B</a:t>
            </a:r>
            <a:r>
              <a:rPr sz="2800" spc="-5" baseline="1950" dirty="0">
                <a:latin typeface="Calibri"/>
                <a:cs typeface="Calibri"/>
              </a:rPr>
              <a:t>a</a:t>
            </a:r>
            <a:r>
              <a:rPr sz="2800" baseline="1950" dirty="0">
                <a:latin typeface="Calibri"/>
                <a:cs typeface="Calibri"/>
              </a:rPr>
              <a:t>nd</a:t>
            </a:r>
            <a:r>
              <a:rPr sz="2800" spc="-39" baseline="1950" dirty="0">
                <a:latin typeface="Calibri"/>
                <a:cs typeface="Calibri"/>
              </a:rPr>
              <a:t>i</a:t>
            </a:r>
            <a:r>
              <a:rPr sz="2800" spc="5" baseline="1950" dirty="0">
                <a:latin typeface="Calibri"/>
                <a:cs typeface="Calibri"/>
              </a:rPr>
              <a:t>ng</a:t>
            </a:r>
            <a:r>
              <a:rPr sz="2800" spc="33" baseline="1950" dirty="0">
                <a:latin typeface="Calibri"/>
                <a:cs typeface="Calibri"/>
              </a:rPr>
              <a:t>k</a:t>
            </a:r>
            <a:r>
              <a:rPr sz="2800" spc="-5" baseline="1950" dirty="0">
                <a:latin typeface="Calibri"/>
                <a:cs typeface="Calibri"/>
              </a:rPr>
              <a:t>a</a:t>
            </a:r>
            <a:r>
              <a:rPr sz="2800" baseline="1950" dirty="0">
                <a:latin typeface="Calibri"/>
                <a:cs typeface="Calibri"/>
              </a:rPr>
              <a:t>n</a:t>
            </a:r>
            <a:r>
              <a:rPr sz="2800" spc="339" baseline="1950" dirty="0">
                <a:latin typeface="Calibri"/>
                <a:cs typeface="Calibri"/>
              </a:rPr>
              <a:t> </a:t>
            </a:r>
            <a:r>
              <a:rPr sz="2800" baseline="1950" dirty="0">
                <a:latin typeface="Calibri"/>
                <a:cs typeface="Calibri"/>
              </a:rPr>
              <a:t>h</a:t>
            </a:r>
            <a:r>
              <a:rPr sz="2800" spc="-5" baseline="1950" dirty="0">
                <a:latin typeface="Calibri"/>
                <a:cs typeface="Calibri"/>
              </a:rPr>
              <a:t>a</a:t>
            </a:r>
            <a:r>
              <a:rPr sz="2800" spc="52" baseline="1950" dirty="0">
                <a:latin typeface="Calibri"/>
                <a:cs typeface="Calibri"/>
              </a:rPr>
              <a:t>s</a:t>
            </a:r>
            <a:r>
              <a:rPr sz="2800" spc="-39" baseline="1950" dirty="0">
                <a:latin typeface="Calibri"/>
                <a:cs typeface="Calibri"/>
              </a:rPr>
              <a:t>i</a:t>
            </a:r>
            <a:r>
              <a:rPr sz="2800" baseline="1950" dirty="0">
                <a:latin typeface="Calibri"/>
                <a:cs typeface="Calibri"/>
              </a:rPr>
              <a:t>l</a:t>
            </a:r>
            <a:r>
              <a:rPr sz="2800" spc="92" baseline="1950" dirty="0">
                <a:latin typeface="Calibri"/>
                <a:cs typeface="Calibri"/>
              </a:rPr>
              <a:t> </a:t>
            </a:r>
            <a:r>
              <a:rPr sz="2800" spc="-5" baseline="1950" dirty="0">
                <a:latin typeface="Calibri"/>
                <a:cs typeface="Calibri"/>
              </a:rPr>
              <a:t>a</a:t>
            </a:r>
            <a:r>
              <a:rPr sz="2800" baseline="1950" dirty="0">
                <a:latin typeface="Calibri"/>
                <a:cs typeface="Calibri"/>
              </a:rPr>
              <a:t>nda</a:t>
            </a:r>
            <a:r>
              <a:rPr sz="2800" spc="123" baseline="1950" dirty="0">
                <a:latin typeface="Calibri"/>
                <a:cs typeface="Calibri"/>
              </a:rPr>
              <a:t> </a:t>
            </a:r>
            <a:r>
              <a:rPr sz="2800" baseline="1950" dirty="0">
                <a:latin typeface="Calibri"/>
                <a:cs typeface="Calibri"/>
              </a:rPr>
              <a:t>d</a:t>
            </a:r>
            <a:r>
              <a:rPr sz="2800" spc="-45" baseline="1950" dirty="0">
                <a:latin typeface="Calibri"/>
                <a:cs typeface="Calibri"/>
              </a:rPr>
              <a:t>e</a:t>
            </a:r>
            <a:r>
              <a:rPr sz="2800" spc="5" baseline="1950" dirty="0">
                <a:latin typeface="Calibri"/>
                <a:cs typeface="Calibri"/>
              </a:rPr>
              <a:t>ng</a:t>
            </a:r>
            <a:r>
              <a:rPr sz="2800" spc="-12" baseline="1950" dirty="0">
                <a:latin typeface="Calibri"/>
                <a:cs typeface="Calibri"/>
              </a:rPr>
              <a:t>a</a:t>
            </a:r>
            <a:r>
              <a:rPr sz="2800" baseline="1950" dirty="0">
                <a:latin typeface="Calibri"/>
                <a:cs typeface="Calibri"/>
              </a:rPr>
              <a:t>n</a:t>
            </a:r>
            <a:endParaRPr sz="1867">
              <a:latin typeface="Calibri"/>
              <a:cs typeface="Calibri"/>
            </a:endParaRPr>
          </a:p>
        </p:txBody>
      </p:sp>
      <p:sp>
        <p:nvSpPr>
          <p:cNvPr id="10" name="object 10"/>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9" name="object 9"/>
          <p:cNvSpPr txBox="1"/>
          <p:nvPr/>
        </p:nvSpPr>
        <p:spPr>
          <a:xfrm>
            <a:off x="9702800" y="5384801"/>
            <a:ext cx="2413000" cy="755649"/>
          </a:xfrm>
          <a:prstGeom prst="rect">
            <a:avLst/>
          </a:prstGeom>
        </p:spPr>
        <p:txBody>
          <a:bodyPr wrap="square" lIns="0" tIns="0" rIns="0" bIns="0" rtlCol="0">
            <a:noAutofit/>
          </a:bodyPr>
          <a:lstStyle/>
          <a:p>
            <a:pPr marL="33866">
              <a:lnSpc>
                <a:spcPts val="1333"/>
              </a:lnSpc>
            </a:pPr>
            <a:endParaRPr sz="1333"/>
          </a:p>
        </p:txBody>
      </p:sp>
      <p:sp>
        <p:nvSpPr>
          <p:cNvPr id="8" name="object 8"/>
          <p:cNvSpPr txBox="1"/>
          <p:nvPr/>
        </p:nvSpPr>
        <p:spPr>
          <a:xfrm>
            <a:off x="825501" y="5041901"/>
            <a:ext cx="8242300" cy="749300"/>
          </a:xfrm>
          <a:prstGeom prst="rect">
            <a:avLst/>
          </a:prstGeom>
        </p:spPr>
        <p:txBody>
          <a:bodyPr wrap="square" lIns="0" tIns="0" rIns="0" bIns="0" rtlCol="0">
            <a:noAutofit/>
          </a:bodyPr>
          <a:lstStyle/>
          <a:p>
            <a:pPr>
              <a:lnSpc>
                <a:spcPts val="1067"/>
              </a:lnSpc>
              <a:spcBef>
                <a:spcPts val="19"/>
              </a:spcBef>
            </a:pPr>
            <a:endParaRPr sz="1067"/>
          </a:p>
          <a:p>
            <a:pPr marL="543122">
              <a:lnSpc>
                <a:spcPct val="101725"/>
              </a:lnSpc>
            </a:pPr>
            <a:r>
              <a:rPr sz="1600" spc="25" dirty="0">
                <a:solidFill>
                  <a:srgbClr val="FDFFFD"/>
                </a:solidFill>
                <a:latin typeface="Calibri"/>
                <a:cs typeface="Calibri"/>
              </a:rPr>
              <a:t>L</a:t>
            </a:r>
            <a:r>
              <a:rPr sz="1600" spc="33" dirty="0">
                <a:solidFill>
                  <a:srgbClr val="FDFFFD"/>
                </a:solidFill>
                <a:latin typeface="Calibri"/>
                <a:cs typeface="Calibri"/>
              </a:rPr>
              <a:t>a</a:t>
            </a:r>
            <a:r>
              <a:rPr sz="1600" spc="-39" dirty="0">
                <a:solidFill>
                  <a:srgbClr val="FDFFFD"/>
                </a:solidFill>
                <a:latin typeface="Calibri"/>
                <a:cs typeface="Calibri"/>
              </a:rPr>
              <a:t>t</a:t>
            </a:r>
            <a:r>
              <a:rPr sz="1600" spc="33" dirty="0">
                <a:solidFill>
                  <a:srgbClr val="FDFFFD"/>
                </a:solidFill>
                <a:latin typeface="Calibri"/>
                <a:cs typeface="Calibri"/>
              </a:rPr>
              <a:t>i</a:t>
            </a:r>
            <a:r>
              <a:rPr sz="1600" spc="-39" dirty="0">
                <a:solidFill>
                  <a:srgbClr val="FDFFFD"/>
                </a:solidFill>
                <a:latin typeface="Calibri"/>
                <a:cs typeface="Calibri"/>
              </a:rPr>
              <a:t>h</a:t>
            </a:r>
            <a:r>
              <a:rPr sz="1600" spc="33" dirty="0">
                <a:solidFill>
                  <a:srgbClr val="FDFFFD"/>
                </a:solidFill>
                <a:latin typeface="Calibri"/>
                <a:cs typeface="Calibri"/>
              </a:rPr>
              <a:t>a</a:t>
            </a:r>
            <a:r>
              <a:rPr sz="1600" dirty="0">
                <a:solidFill>
                  <a:srgbClr val="FDFFFD"/>
                </a:solidFill>
                <a:latin typeface="Calibri"/>
                <a:cs typeface="Calibri"/>
              </a:rPr>
              <a:t>n</a:t>
            </a:r>
            <a:r>
              <a:rPr sz="1600" spc="-105" dirty="0">
                <a:solidFill>
                  <a:srgbClr val="FDFFFD"/>
                </a:solidFill>
                <a:latin typeface="Calibri"/>
                <a:cs typeface="Calibri"/>
              </a:rPr>
              <a:t> </a:t>
            </a:r>
            <a:r>
              <a:rPr sz="1600" spc="33" dirty="0">
                <a:solidFill>
                  <a:srgbClr val="FDFFFD"/>
                </a:solidFill>
                <a:latin typeface="Calibri"/>
                <a:cs typeface="Calibri"/>
              </a:rPr>
              <a:t>i</a:t>
            </a:r>
            <a:r>
              <a:rPr sz="1600" spc="-39" dirty="0">
                <a:solidFill>
                  <a:srgbClr val="FDFFFD"/>
                </a:solidFill>
                <a:latin typeface="Calibri"/>
                <a:cs typeface="Calibri"/>
              </a:rPr>
              <a:t>n</a:t>
            </a:r>
            <a:r>
              <a:rPr sz="1600" dirty="0">
                <a:solidFill>
                  <a:srgbClr val="FDFFFD"/>
                </a:solidFill>
                <a:latin typeface="Calibri"/>
                <a:cs typeface="Calibri"/>
              </a:rPr>
              <a:t>i</a:t>
            </a:r>
            <a:r>
              <a:rPr sz="1600" spc="-25" dirty="0">
                <a:solidFill>
                  <a:srgbClr val="FDFFFD"/>
                </a:solidFill>
                <a:latin typeface="Calibri"/>
                <a:cs typeface="Calibri"/>
              </a:rPr>
              <a:t> </a:t>
            </a:r>
            <a:r>
              <a:rPr sz="1600" spc="72" dirty="0">
                <a:solidFill>
                  <a:srgbClr val="FDFFFD"/>
                </a:solidFill>
                <a:latin typeface="Calibri"/>
                <a:cs typeface="Calibri"/>
              </a:rPr>
              <a:t>s</a:t>
            </a:r>
            <a:r>
              <a:rPr sz="1600" dirty="0">
                <a:solidFill>
                  <a:srgbClr val="FDFFFD"/>
                </a:solidFill>
                <a:latin typeface="Calibri"/>
                <a:cs typeface="Calibri"/>
              </a:rPr>
              <a:t>e</a:t>
            </a:r>
            <a:r>
              <a:rPr sz="1600" spc="19" dirty="0">
                <a:solidFill>
                  <a:srgbClr val="FDFFFD"/>
                </a:solidFill>
                <a:latin typeface="Calibri"/>
                <a:cs typeface="Calibri"/>
              </a:rPr>
              <a:t>c</a:t>
            </a:r>
            <a:r>
              <a:rPr sz="1600" spc="33" dirty="0">
                <a:solidFill>
                  <a:srgbClr val="FDFFFD"/>
                </a:solidFill>
                <a:latin typeface="Calibri"/>
                <a:cs typeface="Calibri"/>
              </a:rPr>
              <a:t>a</a:t>
            </a:r>
            <a:r>
              <a:rPr sz="1600" spc="-52" dirty="0">
                <a:solidFill>
                  <a:srgbClr val="FDFFFD"/>
                </a:solidFill>
                <a:latin typeface="Calibri"/>
                <a:cs typeface="Calibri"/>
              </a:rPr>
              <a:t>r</a:t>
            </a:r>
            <a:r>
              <a:rPr sz="1600" dirty="0">
                <a:solidFill>
                  <a:srgbClr val="FDFFFD"/>
                </a:solidFill>
                <a:latin typeface="Calibri"/>
                <a:cs typeface="Calibri"/>
              </a:rPr>
              <a:t>a</a:t>
            </a:r>
            <a:r>
              <a:rPr sz="1600" spc="-32" dirty="0">
                <a:solidFill>
                  <a:srgbClr val="FDFFFD"/>
                </a:solidFill>
                <a:latin typeface="Calibri"/>
                <a:cs typeface="Calibri"/>
              </a:rPr>
              <a:t> </a:t>
            </a:r>
            <a:r>
              <a:rPr sz="1600" spc="-33" dirty="0">
                <a:solidFill>
                  <a:srgbClr val="FDFFFD"/>
                </a:solidFill>
                <a:latin typeface="Calibri"/>
                <a:cs typeface="Calibri"/>
              </a:rPr>
              <a:t>t</a:t>
            </a:r>
            <a:r>
              <a:rPr sz="1600" spc="33" dirty="0">
                <a:solidFill>
                  <a:srgbClr val="FDFFFD"/>
                </a:solidFill>
                <a:latin typeface="Calibri"/>
                <a:cs typeface="Calibri"/>
              </a:rPr>
              <a:t>i</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k</a:t>
            </a:r>
            <a:r>
              <a:rPr sz="1600" spc="-92" dirty="0">
                <a:solidFill>
                  <a:srgbClr val="FDFFFD"/>
                </a:solidFill>
                <a:latin typeface="Calibri"/>
                <a:cs typeface="Calibri"/>
              </a:rPr>
              <a:t> </a:t>
            </a:r>
            <a:r>
              <a:rPr sz="1600" spc="33" dirty="0">
                <a:solidFill>
                  <a:srgbClr val="FDFFFD"/>
                </a:solidFill>
                <a:latin typeface="Calibri"/>
                <a:cs typeface="Calibri"/>
              </a:rPr>
              <a:t>la</a:t>
            </a:r>
            <a:r>
              <a:rPr sz="1600" spc="-39" dirty="0">
                <a:solidFill>
                  <a:srgbClr val="FDFFFD"/>
                </a:solidFill>
                <a:latin typeface="Calibri"/>
                <a:cs typeface="Calibri"/>
              </a:rPr>
              <a:t>n</a:t>
            </a:r>
            <a:r>
              <a:rPr sz="1600" spc="45" dirty="0">
                <a:solidFill>
                  <a:srgbClr val="FDFFFD"/>
                </a:solidFill>
                <a:latin typeface="Calibri"/>
                <a:cs typeface="Calibri"/>
              </a:rPr>
              <a:t>g</a:t>
            </a:r>
            <a:r>
              <a:rPr sz="1600" spc="72" dirty="0">
                <a:solidFill>
                  <a:srgbClr val="FDFFFD"/>
                </a:solidFill>
                <a:latin typeface="Calibri"/>
                <a:cs typeface="Calibri"/>
              </a:rPr>
              <a:t>s</a:t>
            </a:r>
            <a:r>
              <a:rPr sz="1600" spc="-39" dirty="0">
                <a:solidFill>
                  <a:srgbClr val="FDFFFD"/>
                </a:solidFill>
                <a:latin typeface="Calibri"/>
                <a:cs typeface="Calibri"/>
              </a:rPr>
              <a:t>un</a:t>
            </a:r>
            <a:r>
              <a:rPr sz="1600" dirty="0">
                <a:solidFill>
                  <a:srgbClr val="FDFFFD"/>
                </a:solidFill>
                <a:latin typeface="Calibri"/>
                <a:cs typeface="Calibri"/>
              </a:rPr>
              <a:t>g</a:t>
            </a:r>
            <a:r>
              <a:rPr sz="1600" spc="-112" dirty="0">
                <a:solidFill>
                  <a:srgbClr val="FDFFFD"/>
                </a:solidFill>
                <a:latin typeface="Calibri"/>
                <a:cs typeface="Calibri"/>
              </a:rPr>
              <a:t> </a:t>
            </a:r>
            <a:r>
              <a:rPr sz="1600" spc="-79" dirty="0">
                <a:solidFill>
                  <a:srgbClr val="FDFFFD"/>
                </a:solidFill>
                <a:latin typeface="Calibri"/>
                <a:cs typeface="Calibri"/>
              </a:rPr>
              <a:t>m</a:t>
            </a:r>
            <a:r>
              <a:rPr sz="1600" spc="5" dirty="0">
                <a:solidFill>
                  <a:srgbClr val="FDFFFD"/>
                </a:solidFill>
                <a:latin typeface="Calibri"/>
                <a:cs typeface="Calibri"/>
              </a:rPr>
              <a:t>e</a:t>
            </a:r>
            <a:r>
              <a:rPr sz="1600" spc="-79" dirty="0">
                <a:solidFill>
                  <a:srgbClr val="FDFFFD"/>
                </a:solidFill>
                <a:latin typeface="Calibri"/>
                <a:cs typeface="Calibri"/>
              </a:rPr>
              <a:t>m</a:t>
            </a:r>
            <a:r>
              <a:rPr sz="1600" spc="-39" dirty="0">
                <a:solidFill>
                  <a:srgbClr val="FDFFFD"/>
                </a:solidFill>
                <a:latin typeface="Calibri"/>
                <a:cs typeface="Calibri"/>
              </a:rPr>
              <a:t>b</a:t>
            </a:r>
            <a:r>
              <a:rPr sz="1600" spc="33" dirty="0">
                <a:solidFill>
                  <a:srgbClr val="FDFFFD"/>
                </a:solidFill>
                <a:latin typeface="Calibri"/>
                <a:cs typeface="Calibri"/>
              </a:rPr>
              <a:t>a</a:t>
            </a:r>
            <a:r>
              <a:rPr sz="1600" spc="-39" dirty="0">
                <a:solidFill>
                  <a:srgbClr val="FDFFFD"/>
                </a:solidFill>
                <a:latin typeface="Calibri"/>
                <a:cs typeface="Calibri"/>
              </a:rPr>
              <a:t>n</a:t>
            </a:r>
            <a:r>
              <a:rPr sz="1600" spc="45" dirty="0">
                <a:solidFill>
                  <a:srgbClr val="FDFFFD"/>
                </a:solidFill>
                <a:latin typeface="Calibri"/>
                <a:cs typeface="Calibri"/>
              </a:rPr>
              <a:t>g</a:t>
            </a:r>
            <a:r>
              <a:rPr sz="1600" spc="-39" dirty="0">
                <a:solidFill>
                  <a:srgbClr val="FDFFFD"/>
                </a:solidFill>
                <a:latin typeface="Calibri"/>
                <a:cs typeface="Calibri"/>
              </a:rPr>
              <a:t>u</a:t>
            </a:r>
            <a:r>
              <a:rPr sz="1600" dirty="0">
                <a:solidFill>
                  <a:srgbClr val="FDFFFD"/>
                </a:solidFill>
                <a:latin typeface="Calibri"/>
                <a:cs typeface="Calibri"/>
              </a:rPr>
              <a:t>n </a:t>
            </a:r>
            <a:r>
              <a:rPr sz="1600" spc="-225" dirty="0">
                <a:solidFill>
                  <a:srgbClr val="FDFFFD"/>
                </a:solidFill>
                <a:latin typeface="Calibri"/>
                <a:cs typeface="Calibri"/>
              </a:rPr>
              <a:t>k</a:t>
            </a:r>
            <a:r>
              <a:rPr sz="1600" spc="-45" dirty="0">
                <a:solidFill>
                  <a:srgbClr val="FDFFFD"/>
                </a:solidFill>
                <a:latin typeface="Calibri"/>
                <a:cs typeface="Calibri"/>
              </a:rPr>
              <a:t>o</a:t>
            </a:r>
            <a:r>
              <a:rPr sz="1600" spc="-79" dirty="0">
                <a:solidFill>
                  <a:srgbClr val="FDFFFD"/>
                </a:solidFill>
                <a:latin typeface="Calibri"/>
                <a:cs typeface="Calibri"/>
              </a:rPr>
              <a:t>m</a:t>
            </a:r>
            <a:r>
              <a:rPr sz="1600" spc="-39" dirty="0">
                <a:solidFill>
                  <a:srgbClr val="FDFFFD"/>
                </a:solidFill>
                <a:latin typeface="Calibri"/>
                <a:cs typeface="Calibri"/>
              </a:rPr>
              <a:t>p</a:t>
            </a:r>
            <a:r>
              <a:rPr sz="1600" dirty="0">
                <a:solidFill>
                  <a:srgbClr val="FDFFFD"/>
                </a:solidFill>
                <a:latin typeface="Calibri"/>
                <a:cs typeface="Calibri"/>
              </a:rPr>
              <a:t>e</a:t>
            </a:r>
            <a:r>
              <a:rPr sz="1600" spc="-39" dirty="0">
                <a:solidFill>
                  <a:srgbClr val="FDFFFD"/>
                </a:solidFill>
                <a:latin typeface="Calibri"/>
                <a:cs typeface="Calibri"/>
              </a:rPr>
              <a:t>t</a:t>
            </a:r>
            <a:r>
              <a:rPr sz="1600" dirty="0">
                <a:solidFill>
                  <a:srgbClr val="FDFFFD"/>
                </a:solidFill>
                <a:latin typeface="Calibri"/>
                <a:cs typeface="Calibri"/>
              </a:rPr>
              <a:t>e</a:t>
            </a:r>
            <a:r>
              <a:rPr sz="1600" spc="-39" dirty="0">
                <a:solidFill>
                  <a:srgbClr val="FDFFFD"/>
                </a:solidFill>
                <a:latin typeface="Calibri"/>
                <a:cs typeface="Calibri"/>
              </a:rPr>
              <a:t>n</a:t>
            </a:r>
            <a:r>
              <a:rPr sz="1600" spc="79" dirty="0">
                <a:solidFill>
                  <a:srgbClr val="FDFFFD"/>
                </a:solidFill>
                <a:latin typeface="Calibri"/>
                <a:cs typeface="Calibri"/>
              </a:rPr>
              <a:t>s</a:t>
            </a:r>
            <a:r>
              <a:rPr sz="1600" dirty="0">
                <a:solidFill>
                  <a:srgbClr val="FDFFFD"/>
                </a:solidFill>
                <a:latin typeface="Calibri"/>
                <a:cs typeface="Calibri"/>
              </a:rPr>
              <a:t>i</a:t>
            </a:r>
            <a:r>
              <a:rPr sz="1600" spc="172" dirty="0">
                <a:solidFill>
                  <a:srgbClr val="FDFFFD"/>
                </a:solidFill>
                <a:latin typeface="Calibri"/>
                <a:cs typeface="Calibri"/>
              </a:rPr>
              <a:t> </a:t>
            </a:r>
            <a:r>
              <a:rPr sz="1600" spc="72" dirty="0">
                <a:solidFill>
                  <a:srgbClr val="FDFFFD"/>
                </a:solidFill>
                <a:latin typeface="Calibri"/>
                <a:cs typeface="Calibri"/>
              </a:rPr>
              <a:t>s</a:t>
            </a:r>
            <a:r>
              <a:rPr sz="1600" spc="33" dirty="0">
                <a:solidFill>
                  <a:srgbClr val="FDFFFD"/>
                </a:solidFill>
                <a:latin typeface="Calibri"/>
                <a:cs typeface="Calibri"/>
              </a:rPr>
              <a:t>i</a:t>
            </a:r>
            <a:r>
              <a:rPr sz="1600" spc="72" dirty="0">
                <a:solidFill>
                  <a:srgbClr val="FDFFFD"/>
                </a:solidFill>
                <a:latin typeface="Calibri"/>
                <a:cs typeface="Calibri"/>
              </a:rPr>
              <a:t>s</a:t>
            </a:r>
            <a:r>
              <a:rPr sz="1600" spc="-45" dirty="0">
                <a:solidFill>
                  <a:srgbClr val="FDFFFD"/>
                </a:solidFill>
                <a:latin typeface="Calibri"/>
                <a:cs typeface="Calibri"/>
              </a:rPr>
              <a:t>w</a:t>
            </a:r>
            <a:r>
              <a:rPr sz="1600" dirty="0">
                <a:solidFill>
                  <a:srgbClr val="FDFFFD"/>
                </a:solidFill>
                <a:latin typeface="Calibri"/>
                <a:cs typeface="Calibri"/>
              </a:rPr>
              <a:t>a</a:t>
            </a:r>
            <a:r>
              <a:rPr sz="1600" spc="-125"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ala</a:t>
            </a:r>
            <a:r>
              <a:rPr sz="1600" dirty="0">
                <a:solidFill>
                  <a:srgbClr val="FDFFFD"/>
                </a:solidFill>
                <a:latin typeface="Calibri"/>
                <a:cs typeface="Calibri"/>
              </a:rPr>
              <a:t>m</a:t>
            </a:r>
            <a:r>
              <a:rPr sz="1600" spc="-239" dirty="0">
                <a:solidFill>
                  <a:srgbClr val="FDFFFD"/>
                </a:solidFill>
                <a:latin typeface="Calibri"/>
                <a:cs typeface="Calibri"/>
              </a:rPr>
              <a:t> </a:t>
            </a:r>
            <a:r>
              <a:rPr sz="1600" spc="-39" dirty="0">
                <a:solidFill>
                  <a:srgbClr val="FDFFFD"/>
                </a:solidFill>
                <a:latin typeface="Calibri"/>
                <a:cs typeface="Calibri"/>
              </a:rPr>
              <a:t>h</a:t>
            </a:r>
            <a:r>
              <a:rPr sz="1600" spc="33" dirty="0">
                <a:solidFill>
                  <a:srgbClr val="FDFFFD"/>
                </a:solidFill>
                <a:latin typeface="Calibri"/>
                <a:cs typeface="Calibri"/>
              </a:rPr>
              <a:t>a</a:t>
            </a:r>
            <a:r>
              <a:rPr sz="1600" dirty="0">
                <a:solidFill>
                  <a:srgbClr val="FDFFFD"/>
                </a:solidFill>
                <a:latin typeface="Calibri"/>
                <a:cs typeface="Calibri"/>
              </a:rPr>
              <a:t>l</a:t>
            </a:r>
            <a:r>
              <a:rPr sz="1600" spc="-25"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33" dirty="0">
                <a:solidFill>
                  <a:srgbClr val="FDFFFD"/>
                </a:solidFill>
                <a:latin typeface="Calibri"/>
                <a:cs typeface="Calibri"/>
              </a:rPr>
              <a:t>a</a:t>
            </a:r>
            <a:r>
              <a:rPr sz="1600" spc="-79" dirty="0">
                <a:solidFill>
                  <a:srgbClr val="FDFFFD"/>
                </a:solidFill>
                <a:latin typeface="Calibri"/>
                <a:cs typeface="Calibri"/>
              </a:rPr>
              <a:t>m</a:t>
            </a:r>
            <a:r>
              <a:rPr sz="1600" spc="33" dirty="0">
                <a:solidFill>
                  <a:srgbClr val="FDFFFD"/>
                </a:solidFill>
                <a:latin typeface="Calibri"/>
                <a:cs typeface="Calibri"/>
              </a:rPr>
              <a:t>a</a:t>
            </a:r>
            <a:r>
              <a:rPr sz="1600" spc="-39" dirty="0">
                <a:solidFill>
                  <a:srgbClr val="FDFFFD"/>
                </a:solidFill>
                <a:latin typeface="Calibri"/>
                <a:cs typeface="Calibri"/>
              </a:rPr>
              <a:t>t</a:t>
            </a:r>
            <a:r>
              <a:rPr sz="1600" spc="33" dirty="0">
                <a:solidFill>
                  <a:srgbClr val="FDFFFD"/>
                </a:solidFill>
                <a:latin typeface="Calibri"/>
                <a:cs typeface="Calibri"/>
              </a:rPr>
              <a:t>i</a:t>
            </a:r>
            <a:r>
              <a:rPr sz="1600" dirty="0">
                <a:solidFill>
                  <a:srgbClr val="FDFFFD"/>
                </a:solidFill>
                <a:latin typeface="Calibri"/>
                <a:cs typeface="Calibri"/>
              </a:rPr>
              <a:t>,</a:t>
            </a:r>
            <a:endParaRPr sz="1600">
              <a:latin typeface="Calibri"/>
              <a:cs typeface="Calibri"/>
            </a:endParaRPr>
          </a:p>
        </p:txBody>
      </p:sp>
      <p:sp>
        <p:nvSpPr>
          <p:cNvPr id="7" name="object 7"/>
          <p:cNvSpPr txBox="1"/>
          <p:nvPr/>
        </p:nvSpPr>
        <p:spPr>
          <a:xfrm>
            <a:off x="546100" y="317500"/>
            <a:ext cx="355600" cy="533400"/>
          </a:xfrm>
          <a:prstGeom prst="rect">
            <a:avLst/>
          </a:prstGeom>
        </p:spPr>
        <p:txBody>
          <a:bodyPr wrap="square" lIns="0" tIns="0" rIns="0" bIns="0" rtlCol="0">
            <a:noAutofit/>
          </a:bodyPr>
          <a:lstStyle/>
          <a:p>
            <a:pPr marL="33866">
              <a:lnSpc>
                <a:spcPts val="1333"/>
              </a:lnSpc>
            </a:pPr>
            <a:endParaRPr sz="1333"/>
          </a:p>
        </p:txBody>
      </p:sp>
      <p:sp>
        <p:nvSpPr>
          <p:cNvPr id="6" name="object 6"/>
          <p:cNvSpPr txBox="1"/>
          <p:nvPr/>
        </p:nvSpPr>
        <p:spPr>
          <a:xfrm>
            <a:off x="901701" y="317500"/>
            <a:ext cx="171449" cy="533400"/>
          </a:xfrm>
          <a:prstGeom prst="rect">
            <a:avLst/>
          </a:prstGeom>
        </p:spPr>
        <p:txBody>
          <a:bodyPr wrap="square" lIns="0" tIns="0" rIns="0" bIns="0" rtlCol="0">
            <a:noAutofit/>
          </a:bodyPr>
          <a:lstStyle/>
          <a:p>
            <a:pPr marL="33866">
              <a:lnSpc>
                <a:spcPts val="1333"/>
              </a:lnSpc>
            </a:pPr>
            <a:endParaRPr sz="1333"/>
          </a:p>
        </p:txBody>
      </p:sp>
      <p:sp>
        <p:nvSpPr>
          <p:cNvPr id="5" name="object 5"/>
          <p:cNvSpPr txBox="1"/>
          <p:nvPr/>
        </p:nvSpPr>
        <p:spPr>
          <a:xfrm>
            <a:off x="1073150" y="317500"/>
            <a:ext cx="82549" cy="533400"/>
          </a:xfrm>
          <a:prstGeom prst="rect">
            <a:avLst/>
          </a:prstGeom>
        </p:spPr>
        <p:txBody>
          <a:bodyPr wrap="square" lIns="0" tIns="0" rIns="0" bIns="0" rtlCol="0">
            <a:noAutofit/>
          </a:bodyPr>
          <a:lstStyle/>
          <a:p>
            <a:pPr marL="33866">
              <a:lnSpc>
                <a:spcPts val="1333"/>
              </a:lnSpc>
            </a:pPr>
            <a:endParaRPr sz="1333"/>
          </a:p>
        </p:txBody>
      </p:sp>
      <p:sp>
        <p:nvSpPr>
          <p:cNvPr id="4" name="object 4"/>
          <p:cNvSpPr txBox="1"/>
          <p:nvPr/>
        </p:nvSpPr>
        <p:spPr>
          <a:xfrm>
            <a:off x="1155701" y="317500"/>
            <a:ext cx="7785100" cy="5334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8940800" y="317500"/>
            <a:ext cx="355600" cy="5334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667"/>
              </a:lnSpc>
              <a:spcBef>
                <a:spcPts val="24"/>
              </a:spcBef>
            </a:pPr>
            <a:endParaRPr sz="667"/>
          </a:p>
          <a:p>
            <a:pPr marL="1207739">
              <a:lnSpc>
                <a:spcPct val="95825"/>
              </a:lnSpc>
              <a:spcBef>
                <a:spcPts val="2667"/>
              </a:spcBef>
            </a:pPr>
            <a:r>
              <a:rPr sz="1467" b="1" spc="45" dirty="0">
                <a:latin typeface="Arial"/>
                <a:cs typeface="Arial"/>
              </a:rPr>
              <a:t>M</a:t>
            </a:r>
            <a:r>
              <a:rPr sz="1467" b="1" spc="67" dirty="0">
                <a:latin typeface="Arial"/>
                <a:cs typeface="Arial"/>
              </a:rPr>
              <a:t>e</a:t>
            </a:r>
            <a:r>
              <a:rPr sz="1467" b="1" spc="-133" dirty="0">
                <a:latin typeface="Arial"/>
                <a:cs typeface="Arial"/>
              </a:rPr>
              <a:t>m</a:t>
            </a:r>
            <a:r>
              <a:rPr sz="1467" b="1" spc="-19" dirty="0">
                <a:latin typeface="Arial"/>
                <a:cs typeface="Arial"/>
              </a:rPr>
              <a:t>b</a:t>
            </a:r>
            <a:r>
              <a:rPr sz="1467" b="1" spc="67" dirty="0">
                <a:latin typeface="Arial"/>
                <a:cs typeface="Arial"/>
              </a:rPr>
              <a:t>e</a:t>
            </a:r>
            <a:r>
              <a:rPr sz="1467" b="1" spc="12" dirty="0">
                <a:latin typeface="Arial"/>
                <a:cs typeface="Arial"/>
              </a:rPr>
              <a:t>r</a:t>
            </a:r>
            <a:r>
              <a:rPr sz="1467" b="1" spc="-19" dirty="0">
                <a:latin typeface="Arial"/>
                <a:cs typeface="Arial"/>
              </a:rPr>
              <a:t>i</a:t>
            </a:r>
            <a:r>
              <a:rPr sz="1467" b="1" spc="-33" dirty="0">
                <a:latin typeface="Arial"/>
                <a:cs typeface="Arial"/>
              </a:rPr>
              <a:t>ka</a:t>
            </a:r>
            <a:r>
              <a:rPr sz="1467" b="1" dirty="0">
                <a:latin typeface="Arial"/>
                <a:cs typeface="Arial"/>
              </a:rPr>
              <a:t>n</a:t>
            </a:r>
            <a:r>
              <a:rPr sz="1467" b="1" spc="-48" dirty="0">
                <a:latin typeface="Arial"/>
                <a:cs typeface="Arial"/>
              </a:rPr>
              <a:t> </a:t>
            </a:r>
            <a:r>
              <a:rPr sz="1467" b="1" spc="-19" dirty="0">
                <a:latin typeface="Arial"/>
                <a:cs typeface="Arial"/>
              </a:rPr>
              <a:t>Tu</a:t>
            </a:r>
            <a:r>
              <a:rPr sz="1467" b="1" spc="-12" dirty="0">
                <a:latin typeface="Arial"/>
                <a:cs typeface="Arial"/>
              </a:rPr>
              <a:t>g</a:t>
            </a:r>
            <a:r>
              <a:rPr sz="1467" b="1" spc="-33" dirty="0">
                <a:latin typeface="Arial"/>
                <a:cs typeface="Arial"/>
              </a:rPr>
              <a:t>as</a:t>
            </a:r>
            <a:r>
              <a:rPr sz="1467" b="1" spc="-19" dirty="0">
                <a:latin typeface="Arial"/>
                <a:cs typeface="Arial"/>
              </a:rPr>
              <a:t>/L</a:t>
            </a:r>
            <a:r>
              <a:rPr sz="1467" b="1" spc="-133" dirty="0">
                <a:latin typeface="Arial"/>
                <a:cs typeface="Arial"/>
              </a:rPr>
              <a:t>a</a:t>
            </a:r>
            <a:r>
              <a:rPr sz="1467" b="1" spc="-100" dirty="0">
                <a:latin typeface="Arial"/>
                <a:cs typeface="Arial"/>
              </a:rPr>
              <a:t>t</a:t>
            </a:r>
            <a:r>
              <a:rPr sz="1467" b="1" spc="-19" dirty="0">
                <a:latin typeface="Arial"/>
                <a:cs typeface="Arial"/>
              </a:rPr>
              <a:t>ih</a:t>
            </a:r>
            <a:r>
              <a:rPr sz="1467" b="1" spc="-33" dirty="0">
                <a:latin typeface="Arial"/>
                <a:cs typeface="Arial"/>
              </a:rPr>
              <a:t>a</a:t>
            </a:r>
            <a:r>
              <a:rPr sz="1467" b="1" dirty="0">
                <a:latin typeface="Arial"/>
                <a:cs typeface="Arial"/>
              </a:rPr>
              <a:t>n</a:t>
            </a:r>
            <a:r>
              <a:rPr sz="1467" b="1" spc="-20" dirty="0">
                <a:latin typeface="Arial"/>
                <a:cs typeface="Arial"/>
              </a:rPr>
              <a:t> </a:t>
            </a:r>
            <a:r>
              <a:rPr sz="1467" b="1" spc="-19" dirty="0">
                <a:latin typeface="Arial"/>
                <a:cs typeface="Arial"/>
              </a:rPr>
              <a:t>d</a:t>
            </a:r>
            <a:r>
              <a:rPr sz="1467" b="1" dirty="0">
                <a:latin typeface="Arial"/>
                <a:cs typeface="Arial"/>
              </a:rPr>
              <a:t>i</a:t>
            </a:r>
            <a:r>
              <a:rPr sz="1467" b="1" spc="-225" dirty="0">
                <a:latin typeface="Arial"/>
                <a:cs typeface="Arial"/>
              </a:rPr>
              <a:t> </a:t>
            </a:r>
            <a:r>
              <a:rPr sz="1467" b="1" spc="19" dirty="0">
                <a:latin typeface="Arial"/>
                <a:cs typeface="Arial"/>
              </a:rPr>
              <a:t>K</a:t>
            </a:r>
            <a:r>
              <a:rPr sz="1467" b="1" spc="67" dirty="0">
                <a:latin typeface="Arial"/>
                <a:cs typeface="Arial"/>
              </a:rPr>
              <a:t>e</a:t>
            </a:r>
            <a:r>
              <a:rPr sz="1467" b="1" spc="-19" dirty="0">
                <a:latin typeface="Arial"/>
                <a:cs typeface="Arial"/>
              </a:rPr>
              <a:t>l</a:t>
            </a:r>
            <a:r>
              <a:rPr sz="1467" b="1" spc="-33" dirty="0">
                <a:latin typeface="Arial"/>
                <a:cs typeface="Arial"/>
              </a:rPr>
              <a:t>a</a:t>
            </a:r>
            <a:r>
              <a:rPr sz="1467" b="1" dirty="0">
                <a:latin typeface="Arial"/>
                <a:cs typeface="Arial"/>
              </a:rPr>
              <a:t>s</a:t>
            </a:r>
            <a:r>
              <a:rPr sz="1467" b="1" spc="-161" dirty="0">
                <a:latin typeface="Arial"/>
                <a:cs typeface="Arial"/>
              </a:rPr>
              <a:t> </a:t>
            </a:r>
            <a:r>
              <a:rPr sz="1467" b="1" dirty="0">
                <a:latin typeface="Arial"/>
                <a:cs typeface="Arial"/>
              </a:rPr>
              <a:t>(S</a:t>
            </a:r>
            <a:r>
              <a:rPr sz="1467" b="1" spc="-33" dirty="0">
                <a:latin typeface="Arial"/>
                <a:cs typeface="Arial"/>
              </a:rPr>
              <a:t>ke</a:t>
            </a:r>
            <a:r>
              <a:rPr sz="1467" b="1" spc="-19" dirty="0">
                <a:latin typeface="Arial"/>
                <a:cs typeface="Arial"/>
              </a:rPr>
              <a:t>n</a:t>
            </a:r>
            <a:r>
              <a:rPr sz="1467" b="1" spc="-33" dirty="0">
                <a:latin typeface="Arial"/>
                <a:cs typeface="Arial"/>
              </a:rPr>
              <a:t>a</a:t>
            </a:r>
            <a:r>
              <a:rPr sz="1467" b="1" spc="12" dirty="0">
                <a:latin typeface="Arial"/>
                <a:cs typeface="Arial"/>
              </a:rPr>
              <a:t>r</a:t>
            </a:r>
            <a:r>
              <a:rPr sz="1467" b="1" spc="-19" dirty="0">
                <a:latin typeface="Arial"/>
                <a:cs typeface="Arial"/>
              </a:rPr>
              <a:t>i</a:t>
            </a:r>
            <a:r>
              <a:rPr sz="1467" b="1" spc="85" dirty="0">
                <a:latin typeface="Arial"/>
                <a:cs typeface="Arial"/>
              </a:rPr>
              <a:t>o</a:t>
            </a:r>
            <a:r>
              <a:rPr sz="1467" b="1" spc="-39" dirty="0">
                <a:latin typeface="Arial"/>
                <a:cs typeface="Arial"/>
              </a:rPr>
              <a:t>1</a:t>
            </a:r>
            <a:r>
              <a:rPr sz="1467" b="1" spc="100" dirty="0">
                <a:latin typeface="Arial"/>
                <a:cs typeface="Arial"/>
              </a:rPr>
              <a:t>:</a:t>
            </a:r>
            <a:r>
              <a:rPr sz="1467" b="1" spc="52" dirty="0">
                <a:latin typeface="Arial"/>
                <a:cs typeface="Arial"/>
              </a:rPr>
              <a:t>M</a:t>
            </a:r>
            <a:r>
              <a:rPr sz="1467" b="1" dirty="0">
                <a:latin typeface="Arial"/>
                <a:cs typeface="Arial"/>
              </a:rPr>
              <a:t>E</a:t>
            </a:r>
            <a:r>
              <a:rPr sz="1467" b="1" spc="12" dirty="0">
                <a:latin typeface="Arial"/>
                <a:cs typeface="Arial"/>
              </a:rPr>
              <a:t>N</a:t>
            </a:r>
            <a:r>
              <a:rPr sz="1467" b="1" spc="33" dirty="0">
                <a:latin typeface="Arial"/>
                <a:cs typeface="Arial"/>
              </a:rPr>
              <a:t>G</a:t>
            </a:r>
            <a:r>
              <a:rPr sz="1467" b="1" spc="12" dirty="0">
                <a:latin typeface="Arial"/>
                <a:cs typeface="Arial"/>
              </a:rPr>
              <a:t>K</a:t>
            </a:r>
            <a:r>
              <a:rPr sz="1467" b="1" spc="-19" dirty="0">
                <a:latin typeface="Arial"/>
                <a:cs typeface="Arial"/>
              </a:rPr>
              <a:t>L</a:t>
            </a:r>
            <a:r>
              <a:rPr sz="1467" b="1" spc="-285" dirty="0">
                <a:latin typeface="Arial"/>
                <a:cs typeface="Arial"/>
              </a:rPr>
              <a:t>A</a:t>
            </a:r>
            <a:r>
              <a:rPr sz="1467" b="1" spc="-100" dirty="0">
                <a:latin typeface="Arial"/>
                <a:cs typeface="Arial"/>
              </a:rPr>
              <a:t>S</a:t>
            </a:r>
            <a:r>
              <a:rPr sz="1467" b="1" spc="-19" dirty="0">
                <a:latin typeface="Arial"/>
                <a:cs typeface="Arial"/>
              </a:rPr>
              <a:t>IFI</a:t>
            </a:r>
            <a:r>
              <a:rPr sz="1467" b="1" spc="-79" dirty="0">
                <a:latin typeface="Arial"/>
                <a:cs typeface="Arial"/>
              </a:rPr>
              <a:t>K</a:t>
            </a:r>
            <a:r>
              <a:rPr sz="1467" b="1" spc="-185" dirty="0">
                <a:latin typeface="Arial"/>
                <a:cs typeface="Arial"/>
              </a:rPr>
              <a:t>A</a:t>
            </a:r>
            <a:r>
              <a:rPr sz="1467" b="1" spc="-100" dirty="0">
                <a:latin typeface="Arial"/>
                <a:cs typeface="Arial"/>
              </a:rPr>
              <a:t>S</a:t>
            </a:r>
            <a:r>
              <a:rPr sz="1467" b="1" spc="-19" dirty="0">
                <a:latin typeface="Arial"/>
                <a:cs typeface="Arial"/>
              </a:rPr>
              <a:t>I</a:t>
            </a:r>
            <a:r>
              <a:rPr sz="1467" b="1" spc="19" dirty="0">
                <a:latin typeface="Arial"/>
                <a:cs typeface="Arial"/>
              </a:rPr>
              <a:t>K</a:t>
            </a:r>
            <a:r>
              <a:rPr sz="1467" b="1" spc="-285" dirty="0">
                <a:latin typeface="Arial"/>
                <a:cs typeface="Arial"/>
              </a:rPr>
              <a:t>A</a:t>
            </a:r>
            <a:r>
              <a:rPr sz="1467" b="1" spc="-85" dirty="0">
                <a:latin typeface="Arial"/>
                <a:cs typeface="Arial"/>
              </a:rPr>
              <a:t>N</a:t>
            </a:r>
            <a:r>
              <a:rPr sz="1467" b="1" dirty="0">
                <a:latin typeface="Arial"/>
                <a:cs typeface="Arial"/>
              </a:rPr>
              <a:t>)</a:t>
            </a:r>
            <a:endParaRPr sz="1467">
              <a:latin typeface="Arial"/>
              <a:cs typeface="Arial"/>
            </a:endParaRPr>
          </a:p>
          <a:p>
            <a:pPr marL="1411357" marR="7668540" indent="-207851">
              <a:lnSpc>
                <a:spcPts val="2200"/>
              </a:lnSpc>
              <a:spcBef>
                <a:spcPts val="3839"/>
              </a:spcBef>
            </a:pPr>
            <a:r>
              <a:rPr sz="2800" baseline="8282" dirty="0">
                <a:latin typeface="Arial"/>
                <a:cs typeface="Arial"/>
              </a:rPr>
              <a:t>•</a:t>
            </a:r>
            <a:r>
              <a:rPr sz="2800" spc="456" baseline="8282" dirty="0">
                <a:latin typeface="Arial"/>
                <a:cs typeface="Arial"/>
              </a:rPr>
              <a:t> </a:t>
            </a:r>
            <a:r>
              <a:rPr sz="1867" dirty="0">
                <a:latin typeface="Calibri"/>
                <a:cs typeface="Calibri"/>
              </a:rPr>
              <a:t>A</a:t>
            </a:r>
            <a:r>
              <a:rPr sz="1867" spc="-19" dirty="0">
                <a:latin typeface="Calibri"/>
                <a:cs typeface="Calibri"/>
              </a:rPr>
              <a:t>m</a:t>
            </a:r>
            <a:r>
              <a:rPr sz="1867" spc="-12" dirty="0">
                <a:latin typeface="Calibri"/>
                <a:cs typeface="Calibri"/>
              </a:rPr>
              <a:t>a</a:t>
            </a:r>
            <a:r>
              <a:rPr sz="1867" spc="-39" dirty="0">
                <a:latin typeface="Calibri"/>
                <a:cs typeface="Calibri"/>
              </a:rPr>
              <a:t>ti</a:t>
            </a:r>
            <a:r>
              <a:rPr sz="1867" spc="-33" dirty="0">
                <a:latin typeface="Calibri"/>
                <a:cs typeface="Calibri"/>
              </a:rPr>
              <a:t>l</a:t>
            </a:r>
            <a:r>
              <a:rPr sz="1867" spc="-12" dirty="0">
                <a:latin typeface="Calibri"/>
                <a:cs typeface="Calibri"/>
              </a:rPr>
              <a:t>a</a:t>
            </a:r>
            <a:r>
              <a:rPr sz="1867" dirty="0">
                <a:latin typeface="Calibri"/>
                <a:cs typeface="Calibri"/>
              </a:rPr>
              <a:t>h</a:t>
            </a:r>
            <a:r>
              <a:rPr sz="1867" spc="401" dirty="0">
                <a:latin typeface="Calibri"/>
                <a:cs typeface="Calibri"/>
              </a:rPr>
              <a:t> </a:t>
            </a:r>
            <a:r>
              <a:rPr sz="1867" spc="5" dirty="0">
                <a:latin typeface="Calibri"/>
                <a:cs typeface="Calibri"/>
              </a:rPr>
              <a:t>b</a:t>
            </a:r>
            <a:r>
              <a:rPr sz="1867" spc="-45" dirty="0">
                <a:latin typeface="Calibri"/>
                <a:cs typeface="Calibri"/>
              </a:rPr>
              <a:t>e</a:t>
            </a:r>
            <a:r>
              <a:rPr sz="1867" spc="33" dirty="0">
                <a:latin typeface="Calibri"/>
                <a:cs typeface="Calibri"/>
              </a:rPr>
              <a:t>r</a:t>
            </a:r>
            <a:r>
              <a:rPr sz="1867" dirty="0">
                <a:latin typeface="Calibri"/>
                <a:cs typeface="Calibri"/>
              </a:rPr>
              <a:t>b</a:t>
            </a:r>
            <a:r>
              <a:rPr sz="1867" spc="-12" dirty="0">
                <a:latin typeface="Calibri"/>
                <a:cs typeface="Calibri"/>
              </a:rPr>
              <a:t>a</a:t>
            </a:r>
            <a:r>
              <a:rPr sz="1867" spc="5" dirty="0">
                <a:latin typeface="Calibri"/>
                <a:cs typeface="Calibri"/>
              </a:rPr>
              <a:t>g</a:t>
            </a:r>
            <a:r>
              <a:rPr sz="1867" spc="-12" dirty="0">
                <a:latin typeface="Calibri"/>
                <a:cs typeface="Calibri"/>
              </a:rPr>
              <a:t>a</a:t>
            </a:r>
            <a:r>
              <a:rPr sz="1867" dirty="0">
                <a:latin typeface="Calibri"/>
                <a:cs typeface="Calibri"/>
              </a:rPr>
              <a:t>i</a:t>
            </a:r>
            <a:r>
              <a:rPr sz="1867" spc="160" dirty="0">
                <a:latin typeface="Calibri"/>
                <a:cs typeface="Calibri"/>
              </a:rPr>
              <a:t> </a:t>
            </a:r>
            <a:r>
              <a:rPr sz="1867" spc="45" dirty="0">
                <a:latin typeface="Calibri"/>
                <a:cs typeface="Calibri"/>
              </a:rPr>
              <a:t>j</a:t>
            </a:r>
            <a:r>
              <a:rPr sz="1867" spc="-45" dirty="0">
                <a:latin typeface="Calibri"/>
                <a:cs typeface="Calibri"/>
              </a:rPr>
              <a:t>e</a:t>
            </a:r>
            <a:r>
              <a:rPr sz="1867" dirty="0">
                <a:latin typeface="Calibri"/>
                <a:cs typeface="Calibri"/>
              </a:rPr>
              <a:t>n</a:t>
            </a:r>
            <a:r>
              <a:rPr sz="1867" spc="-33" dirty="0">
                <a:latin typeface="Calibri"/>
                <a:cs typeface="Calibri"/>
              </a:rPr>
              <a:t>i</a:t>
            </a:r>
            <a:r>
              <a:rPr sz="1867" dirty="0">
                <a:latin typeface="Calibri"/>
                <a:cs typeface="Calibri"/>
              </a:rPr>
              <a:t>s d</a:t>
            </a:r>
            <a:r>
              <a:rPr sz="1867" spc="-33" dirty="0">
                <a:latin typeface="Calibri"/>
                <a:cs typeface="Calibri"/>
              </a:rPr>
              <a:t>i</a:t>
            </a:r>
            <a:r>
              <a:rPr sz="1867" dirty="0">
                <a:latin typeface="Calibri"/>
                <a:cs typeface="Calibri"/>
              </a:rPr>
              <a:t>n</a:t>
            </a:r>
            <a:r>
              <a:rPr sz="1867" spc="-5" dirty="0">
                <a:latin typeface="Calibri"/>
                <a:cs typeface="Calibri"/>
              </a:rPr>
              <a:t>o</a:t>
            </a:r>
            <a:r>
              <a:rPr sz="1867" spc="52" dirty="0">
                <a:latin typeface="Calibri"/>
                <a:cs typeface="Calibri"/>
              </a:rPr>
              <a:t>s</a:t>
            </a:r>
            <a:r>
              <a:rPr sz="1867" spc="-5" dirty="0">
                <a:latin typeface="Calibri"/>
                <a:cs typeface="Calibri"/>
              </a:rPr>
              <a:t>a</a:t>
            </a:r>
            <a:r>
              <a:rPr sz="1867" dirty="0">
                <a:latin typeface="Calibri"/>
                <a:cs typeface="Calibri"/>
              </a:rPr>
              <a:t>u</a:t>
            </a:r>
            <a:r>
              <a:rPr sz="1867" spc="33" dirty="0">
                <a:latin typeface="Calibri"/>
                <a:cs typeface="Calibri"/>
              </a:rPr>
              <a:t>r</a:t>
            </a:r>
            <a:r>
              <a:rPr sz="1867" spc="5" dirty="0">
                <a:latin typeface="Calibri"/>
                <a:cs typeface="Calibri"/>
              </a:rPr>
              <a:t>u</a:t>
            </a:r>
            <a:r>
              <a:rPr sz="1867" dirty="0">
                <a:latin typeface="Calibri"/>
                <a:cs typeface="Calibri"/>
              </a:rPr>
              <a:t>s</a:t>
            </a:r>
            <a:r>
              <a:rPr sz="1867" spc="285" dirty="0">
                <a:latin typeface="Calibri"/>
                <a:cs typeface="Calibri"/>
              </a:rPr>
              <a:t> </a:t>
            </a:r>
            <a:r>
              <a:rPr sz="1867" spc="39" dirty="0">
                <a:latin typeface="Calibri"/>
                <a:cs typeface="Calibri"/>
              </a:rPr>
              <a:t>y</a:t>
            </a:r>
            <a:r>
              <a:rPr sz="1867" spc="-12" dirty="0">
                <a:latin typeface="Calibri"/>
                <a:cs typeface="Calibri"/>
              </a:rPr>
              <a:t>a</a:t>
            </a:r>
            <a:r>
              <a:rPr sz="1867" dirty="0">
                <a:latin typeface="Calibri"/>
                <a:cs typeface="Calibri"/>
              </a:rPr>
              <a:t>ng</a:t>
            </a:r>
            <a:r>
              <a:rPr sz="1867" spc="51" dirty="0">
                <a:latin typeface="Calibri"/>
                <a:cs typeface="Calibri"/>
              </a:rPr>
              <a:t> </a:t>
            </a:r>
            <a:r>
              <a:rPr sz="1867" spc="-12" dirty="0">
                <a:latin typeface="Calibri"/>
                <a:cs typeface="Calibri"/>
              </a:rPr>
              <a:t>a</a:t>
            </a:r>
            <a:r>
              <a:rPr sz="1867" dirty="0">
                <a:latin typeface="Calibri"/>
                <a:cs typeface="Calibri"/>
              </a:rPr>
              <a:t>n</a:t>
            </a:r>
            <a:r>
              <a:rPr sz="1867" spc="5" dirty="0">
                <a:latin typeface="Calibri"/>
                <a:cs typeface="Calibri"/>
              </a:rPr>
              <a:t>d</a:t>
            </a:r>
            <a:r>
              <a:rPr sz="1867" dirty="0">
                <a:latin typeface="Calibri"/>
                <a:cs typeface="Calibri"/>
              </a:rPr>
              <a:t>a</a:t>
            </a:r>
            <a:r>
              <a:rPr sz="1867" spc="223" dirty="0">
                <a:latin typeface="Calibri"/>
                <a:cs typeface="Calibri"/>
              </a:rPr>
              <a:t> </a:t>
            </a:r>
            <a:r>
              <a:rPr sz="1867" spc="-67" dirty="0">
                <a:latin typeface="Calibri"/>
                <a:cs typeface="Calibri"/>
              </a:rPr>
              <a:t>k</a:t>
            </a:r>
            <a:r>
              <a:rPr sz="1867" spc="-45" dirty="0">
                <a:latin typeface="Calibri"/>
                <a:cs typeface="Calibri"/>
              </a:rPr>
              <a:t>e</a:t>
            </a:r>
            <a:r>
              <a:rPr sz="1867" spc="-39" dirty="0">
                <a:latin typeface="Calibri"/>
                <a:cs typeface="Calibri"/>
              </a:rPr>
              <a:t>t</a:t>
            </a:r>
            <a:r>
              <a:rPr sz="1867" spc="-12" dirty="0">
                <a:latin typeface="Calibri"/>
                <a:cs typeface="Calibri"/>
              </a:rPr>
              <a:t>a</a:t>
            </a:r>
            <a:r>
              <a:rPr sz="1867" dirty="0">
                <a:latin typeface="Calibri"/>
                <a:cs typeface="Calibri"/>
              </a:rPr>
              <a:t>hu</a:t>
            </a:r>
            <a:r>
              <a:rPr sz="1867" spc="-33" dirty="0">
                <a:latin typeface="Calibri"/>
                <a:cs typeface="Calibri"/>
              </a:rPr>
              <a:t>i</a:t>
            </a:r>
            <a:r>
              <a:rPr sz="1867" dirty="0">
                <a:latin typeface="Calibri"/>
                <a:cs typeface="Calibri"/>
              </a:rPr>
              <a:t>.</a:t>
            </a:r>
            <a:endParaRPr sz="1867">
              <a:latin typeface="Calibri"/>
              <a:cs typeface="Calibri"/>
            </a:endParaRPr>
          </a:p>
          <a:p>
            <a:pPr marL="1411357" marR="7628132">
              <a:lnSpc>
                <a:spcPct val="102844"/>
              </a:lnSpc>
              <a:spcBef>
                <a:spcPts val="2483"/>
              </a:spcBef>
            </a:pPr>
            <a:r>
              <a:rPr sz="1867" spc="19" dirty="0">
                <a:latin typeface="Calibri"/>
                <a:cs typeface="Calibri"/>
              </a:rPr>
              <a:t>f</a:t>
            </a:r>
            <a:r>
              <a:rPr sz="1867" spc="-39" dirty="0">
                <a:latin typeface="Calibri"/>
                <a:cs typeface="Calibri"/>
              </a:rPr>
              <a:t>i</a:t>
            </a:r>
            <a:r>
              <a:rPr sz="1867" spc="59" dirty="0">
                <a:latin typeface="Calibri"/>
                <a:cs typeface="Calibri"/>
              </a:rPr>
              <a:t>s</a:t>
            </a:r>
            <a:r>
              <a:rPr sz="1867" spc="-39" dirty="0">
                <a:latin typeface="Calibri"/>
                <a:cs typeface="Calibri"/>
              </a:rPr>
              <a:t>i</a:t>
            </a:r>
            <a:r>
              <a:rPr sz="1867" spc="33" dirty="0">
                <a:latin typeface="Calibri"/>
                <a:cs typeface="Calibri"/>
              </a:rPr>
              <a:t>k</a:t>
            </a:r>
            <a:r>
              <a:rPr sz="1867" dirty="0">
                <a:latin typeface="Calibri"/>
                <a:cs typeface="Calibri"/>
              </a:rPr>
              <a:t>n</a:t>
            </a:r>
            <a:r>
              <a:rPr sz="1867" spc="39" dirty="0">
                <a:latin typeface="Calibri"/>
                <a:cs typeface="Calibri"/>
              </a:rPr>
              <a:t>y</a:t>
            </a:r>
            <a:r>
              <a:rPr sz="1867" spc="-12" dirty="0">
                <a:latin typeface="Calibri"/>
                <a:cs typeface="Calibri"/>
              </a:rPr>
              <a:t>a</a:t>
            </a:r>
            <a:r>
              <a:rPr sz="1867" dirty="0">
                <a:latin typeface="Calibri"/>
                <a:cs typeface="Calibri"/>
              </a:rPr>
              <a:t>,</a:t>
            </a:r>
            <a:r>
              <a:rPr sz="1867" spc="107" dirty="0">
                <a:latin typeface="Calibri"/>
                <a:cs typeface="Calibri"/>
              </a:rPr>
              <a:t> </a:t>
            </a:r>
            <a:r>
              <a:rPr sz="1867" spc="33" dirty="0">
                <a:latin typeface="Calibri"/>
                <a:cs typeface="Calibri"/>
              </a:rPr>
              <a:t>k</a:t>
            </a:r>
            <a:r>
              <a:rPr sz="1867" spc="-33" dirty="0">
                <a:latin typeface="Calibri"/>
                <a:cs typeface="Calibri"/>
              </a:rPr>
              <a:t>l</a:t>
            </a:r>
            <a:r>
              <a:rPr sz="1867" spc="-12" dirty="0">
                <a:latin typeface="Calibri"/>
                <a:cs typeface="Calibri"/>
              </a:rPr>
              <a:t>a</a:t>
            </a:r>
            <a:r>
              <a:rPr sz="1867" spc="52" dirty="0">
                <a:latin typeface="Calibri"/>
                <a:cs typeface="Calibri"/>
              </a:rPr>
              <a:t>s</a:t>
            </a:r>
            <a:r>
              <a:rPr sz="1867" spc="-39" dirty="0">
                <a:latin typeface="Calibri"/>
                <a:cs typeface="Calibri"/>
              </a:rPr>
              <a:t>i</a:t>
            </a:r>
            <a:r>
              <a:rPr sz="1867" spc="19" dirty="0">
                <a:latin typeface="Calibri"/>
                <a:cs typeface="Calibri"/>
              </a:rPr>
              <a:t>f</a:t>
            </a:r>
            <a:r>
              <a:rPr sz="1867" spc="-33" dirty="0">
                <a:latin typeface="Calibri"/>
                <a:cs typeface="Calibri"/>
              </a:rPr>
              <a:t>i</a:t>
            </a:r>
            <a:r>
              <a:rPr sz="1867" spc="33" dirty="0">
                <a:latin typeface="Calibri"/>
                <a:cs typeface="Calibri"/>
              </a:rPr>
              <a:t>k</a:t>
            </a:r>
            <a:r>
              <a:rPr sz="1867" spc="-12" dirty="0">
                <a:latin typeface="Calibri"/>
                <a:cs typeface="Calibri"/>
              </a:rPr>
              <a:t>a</a:t>
            </a:r>
            <a:r>
              <a:rPr sz="1867" dirty="0">
                <a:latin typeface="Calibri"/>
                <a:cs typeface="Calibri"/>
              </a:rPr>
              <a:t>n</a:t>
            </a:r>
            <a:r>
              <a:rPr sz="1867" spc="95" dirty="0">
                <a:latin typeface="Calibri"/>
                <a:cs typeface="Calibri"/>
              </a:rPr>
              <a:t> </a:t>
            </a:r>
            <a:r>
              <a:rPr sz="1867" dirty="0">
                <a:latin typeface="Calibri"/>
                <a:cs typeface="Calibri"/>
              </a:rPr>
              <a:t>d</a:t>
            </a:r>
            <a:r>
              <a:rPr sz="1867" spc="-39" dirty="0">
                <a:latin typeface="Calibri"/>
                <a:cs typeface="Calibri"/>
              </a:rPr>
              <a:t>i</a:t>
            </a:r>
            <a:r>
              <a:rPr sz="1867" dirty="0">
                <a:latin typeface="Calibri"/>
                <a:cs typeface="Calibri"/>
              </a:rPr>
              <a:t>no</a:t>
            </a:r>
            <a:r>
              <a:rPr sz="1867" spc="52" dirty="0">
                <a:latin typeface="Calibri"/>
                <a:cs typeface="Calibri"/>
              </a:rPr>
              <a:t>s</a:t>
            </a:r>
            <a:r>
              <a:rPr sz="1867" spc="-12" dirty="0">
                <a:latin typeface="Calibri"/>
                <a:cs typeface="Calibri"/>
              </a:rPr>
              <a:t>a</a:t>
            </a:r>
            <a:r>
              <a:rPr sz="1867" dirty="0">
                <a:latin typeface="Calibri"/>
                <a:cs typeface="Calibri"/>
              </a:rPr>
              <a:t>u</a:t>
            </a:r>
            <a:r>
              <a:rPr sz="1867" spc="39" dirty="0">
                <a:latin typeface="Calibri"/>
                <a:cs typeface="Calibri"/>
              </a:rPr>
              <a:t>r</a:t>
            </a:r>
            <a:r>
              <a:rPr sz="1867" dirty="0">
                <a:latin typeface="Calibri"/>
                <a:cs typeface="Calibri"/>
              </a:rPr>
              <a:t>us </a:t>
            </a:r>
            <a:r>
              <a:rPr sz="1867" spc="-39" dirty="0">
                <a:latin typeface="Calibri"/>
                <a:cs typeface="Calibri"/>
              </a:rPr>
              <a:t>t</a:t>
            </a:r>
            <a:r>
              <a:rPr sz="1867" spc="-45" dirty="0">
                <a:latin typeface="Calibri"/>
                <a:cs typeface="Calibri"/>
              </a:rPr>
              <a:t>e</a:t>
            </a:r>
            <a:r>
              <a:rPr sz="1867" spc="33" dirty="0">
                <a:latin typeface="Calibri"/>
                <a:cs typeface="Calibri"/>
              </a:rPr>
              <a:t>r</a:t>
            </a:r>
            <a:r>
              <a:rPr sz="1867" spc="52" dirty="0">
                <a:latin typeface="Calibri"/>
                <a:cs typeface="Calibri"/>
              </a:rPr>
              <a:t>s</a:t>
            </a:r>
            <a:r>
              <a:rPr sz="1867" spc="-45" dirty="0">
                <a:latin typeface="Calibri"/>
                <a:cs typeface="Calibri"/>
              </a:rPr>
              <a:t>e</a:t>
            </a:r>
            <a:r>
              <a:rPr sz="1867" spc="5" dirty="0">
                <a:latin typeface="Calibri"/>
                <a:cs typeface="Calibri"/>
              </a:rPr>
              <a:t>bu</a:t>
            </a:r>
            <a:r>
              <a:rPr sz="1867" dirty="0">
                <a:latin typeface="Calibri"/>
                <a:cs typeface="Calibri"/>
              </a:rPr>
              <a:t>t</a:t>
            </a:r>
            <a:r>
              <a:rPr sz="1867" spc="155" dirty="0">
                <a:latin typeface="Calibri"/>
                <a:cs typeface="Calibri"/>
              </a:rPr>
              <a:t> </a:t>
            </a:r>
            <a:r>
              <a:rPr sz="1867" spc="-12" dirty="0">
                <a:latin typeface="Calibri"/>
                <a:cs typeface="Calibri"/>
              </a:rPr>
              <a:t>m</a:t>
            </a:r>
            <a:r>
              <a:rPr sz="1867" spc="-45" dirty="0">
                <a:latin typeface="Calibri"/>
                <a:cs typeface="Calibri"/>
              </a:rPr>
              <a:t>e</a:t>
            </a:r>
            <a:r>
              <a:rPr sz="1867" dirty="0">
                <a:latin typeface="Calibri"/>
                <a:cs typeface="Calibri"/>
              </a:rPr>
              <a:t>nu</a:t>
            </a:r>
            <a:r>
              <a:rPr sz="1867" spc="33" dirty="0">
                <a:latin typeface="Calibri"/>
                <a:cs typeface="Calibri"/>
              </a:rPr>
              <a:t>r</a:t>
            </a:r>
            <a:r>
              <a:rPr sz="1867" dirty="0">
                <a:latin typeface="Calibri"/>
                <a:cs typeface="Calibri"/>
              </a:rPr>
              <a:t>ut</a:t>
            </a:r>
            <a:r>
              <a:rPr sz="1867" spc="373" dirty="0">
                <a:latin typeface="Calibri"/>
                <a:cs typeface="Calibri"/>
              </a:rPr>
              <a:t> </a:t>
            </a:r>
            <a:r>
              <a:rPr sz="1867" dirty="0">
                <a:latin typeface="Calibri"/>
                <a:cs typeface="Calibri"/>
              </a:rPr>
              <a:t>p</a:t>
            </a:r>
            <a:r>
              <a:rPr sz="1867" spc="-45" dirty="0">
                <a:latin typeface="Calibri"/>
                <a:cs typeface="Calibri"/>
              </a:rPr>
              <a:t>e</a:t>
            </a:r>
            <a:r>
              <a:rPr sz="1867" dirty="0">
                <a:latin typeface="Calibri"/>
                <a:cs typeface="Calibri"/>
              </a:rPr>
              <a:t>n</a:t>
            </a:r>
            <a:r>
              <a:rPr sz="1867" spc="5" dirty="0">
                <a:latin typeface="Calibri"/>
                <a:cs typeface="Calibri"/>
              </a:rPr>
              <a:t>g</a:t>
            </a:r>
            <a:r>
              <a:rPr sz="1867" spc="-12" dirty="0">
                <a:latin typeface="Calibri"/>
                <a:cs typeface="Calibri"/>
              </a:rPr>
              <a:t>a</a:t>
            </a:r>
            <a:r>
              <a:rPr sz="1867" spc="-19" dirty="0">
                <a:latin typeface="Calibri"/>
                <a:cs typeface="Calibri"/>
              </a:rPr>
              <a:t>m</a:t>
            </a:r>
            <a:r>
              <a:rPr sz="1867" spc="-12" dirty="0">
                <a:latin typeface="Calibri"/>
                <a:cs typeface="Calibri"/>
              </a:rPr>
              <a:t>a</a:t>
            </a:r>
            <a:r>
              <a:rPr sz="1867" spc="-39" dirty="0">
                <a:latin typeface="Calibri"/>
                <a:cs typeface="Calibri"/>
              </a:rPr>
              <a:t>t</a:t>
            </a:r>
            <a:r>
              <a:rPr sz="1867" spc="-12" dirty="0">
                <a:latin typeface="Calibri"/>
                <a:cs typeface="Calibri"/>
              </a:rPr>
              <a:t>a</a:t>
            </a:r>
            <a:r>
              <a:rPr sz="1867" dirty="0">
                <a:latin typeface="Calibri"/>
                <a:cs typeface="Calibri"/>
              </a:rPr>
              <a:t>n</a:t>
            </a:r>
            <a:endParaRPr sz="1867">
              <a:latin typeface="Calibri"/>
              <a:cs typeface="Calibri"/>
            </a:endParaRPr>
          </a:p>
          <a:p>
            <a:pPr marL="1203506">
              <a:lnSpc>
                <a:spcPts val="2280"/>
              </a:lnSpc>
              <a:spcBef>
                <a:spcPts val="113"/>
              </a:spcBef>
            </a:pPr>
            <a:r>
              <a:rPr sz="2800" baseline="8282" dirty="0">
                <a:latin typeface="Arial"/>
                <a:cs typeface="Arial"/>
              </a:rPr>
              <a:t>•</a:t>
            </a:r>
            <a:r>
              <a:rPr sz="2800" spc="456" baseline="8282" dirty="0">
                <a:latin typeface="Arial"/>
                <a:cs typeface="Arial"/>
              </a:rPr>
              <a:t> </a:t>
            </a:r>
            <a:r>
              <a:rPr sz="2800" spc="-12" baseline="1950" dirty="0">
                <a:latin typeface="Calibri"/>
                <a:cs typeface="Calibri"/>
              </a:rPr>
              <a:t>a</a:t>
            </a:r>
            <a:r>
              <a:rPr sz="2800" baseline="1950" dirty="0">
                <a:latin typeface="Calibri"/>
                <a:cs typeface="Calibri"/>
              </a:rPr>
              <a:t>nd</a:t>
            </a:r>
            <a:r>
              <a:rPr sz="2800" spc="-12" baseline="1950" dirty="0">
                <a:latin typeface="Calibri"/>
                <a:cs typeface="Calibri"/>
              </a:rPr>
              <a:t>a</a:t>
            </a:r>
            <a:r>
              <a:rPr sz="2800" baseline="1950" dirty="0">
                <a:latin typeface="Calibri"/>
                <a:cs typeface="Calibri"/>
              </a:rPr>
              <a:t>.</a:t>
            </a:r>
            <a:endParaRPr sz="1867">
              <a:latin typeface="Calibri"/>
              <a:cs typeface="Calibri"/>
            </a:endParaRPr>
          </a:p>
          <a:p>
            <a:pPr marL="1411357" marR="7818627">
              <a:lnSpc>
                <a:spcPct val="102844"/>
              </a:lnSpc>
              <a:spcBef>
                <a:spcPts val="112"/>
              </a:spcBef>
            </a:pPr>
            <a:r>
              <a:rPr sz="1867" spc="25" dirty="0">
                <a:latin typeface="Calibri"/>
                <a:cs typeface="Calibri"/>
              </a:rPr>
              <a:t>S</a:t>
            </a:r>
            <a:r>
              <a:rPr sz="1867" spc="-5" dirty="0">
                <a:latin typeface="Calibri"/>
                <a:cs typeface="Calibri"/>
              </a:rPr>
              <a:t>a</a:t>
            </a:r>
            <a:r>
              <a:rPr sz="1867" spc="-19" dirty="0">
                <a:latin typeface="Calibri"/>
                <a:cs typeface="Calibri"/>
              </a:rPr>
              <a:t>m</a:t>
            </a:r>
            <a:r>
              <a:rPr sz="1867" dirty="0">
                <a:latin typeface="Calibri"/>
                <a:cs typeface="Calibri"/>
              </a:rPr>
              <a:t>p</a:t>
            </a:r>
            <a:r>
              <a:rPr sz="1867" spc="-5" dirty="0">
                <a:latin typeface="Calibri"/>
                <a:cs typeface="Calibri"/>
              </a:rPr>
              <a:t>a</a:t>
            </a:r>
            <a:r>
              <a:rPr sz="1867" spc="-39" dirty="0">
                <a:latin typeface="Calibri"/>
                <a:cs typeface="Calibri"/>
              </a:rPr>
              <a:t>i</a:t>
            </a:r>
            <a:r>
              <a:rPr sz="1867" spc="33" dirty="0">
                <a:latin typeface="Calibri"/>
                <a:cs typeface="Calibri"/>
              </a:rPr>
              <a:t>k</a:t>
            </a:r>
            <a:r>
              <a:rPr sz="1867" spc="-12" dirty="0">
                <a:latin typeface="Calibri"/>
                <a:cs typeface="Calibri"/>
              </a:rPr>
              <a:t>a</a:t>
            </a:r>
            <a:r>
              <a:rPr sz="1867" dirty="0">
                <a:latin typeface="Calibri"/>
                <a:cs typeface="Calibri"/>
              </a:rPr>
              <a:t>n</a:t>
            </a:r>
            <a:r>
              <a:rPr sz="1867" spc="327" dirty="0">
                <a:latin typeface="Calibri"/>
                <a:cs typeface="Calibri"/>
              </a:rPr>
              <a:t> </a:t>
            </a:r>
            <a:r>
              <a:rPr sz="1867" dirty="0">
                <a:latin typeface="Calibri"/>
                <a:cs typeface="Calibri"/>
              </a:rPr>
              <a:t>h</a:t>
            </a:r>
            <a:r>
              <a:rPr sz="1867" spc="-12" dirty="0">
                <a:latin typeface="Calibri"/>
                <a:cs typeface="Calibri"/>
              </a:rPr>
              <a:t>a</a:t>
            </a:r>
            <a:r>
              <a:rPr sz="1867" spc="59" dirty="0">
                <a:latin typeface="Calibri"/>
                <a:cs typeface="Calibri"/>
              </a:rPr>
              <a:t>s</a:t>
            </a:r>
            <a:r>
              <a:rPr sz="1867" spc="-39" dirty="0">
                <a:latin typeface="Calibri"/>
                <a:cs typeface="Calibri"/>
              </a:rPr>
              <a:t>i</a:t>
            </a:r>
            <a:r>
              <a:rPr sz="1867" dirty="0">
                <a:latin typeface="Calibri"/>
                <a:cs typeface="Calibri"/>
              </a:rPr>
              <a:t>l</a:t>
            </a:r>
            <a:r>
              <a:rPr sz="1867" spc="-7" dirty="0">
                <a:latin typeface="Calibri"/>
                <a:cs typeface="Calibri"/>
              </a:rPr>
              <a:t> </a:t>
            </a:r>
            <a:r>
              <a:rPr sz="1867" dirty="0">
                <a:latin typeface="Calibri"/>
                <a:cs typeface="Calibri"/>
              </a:rPr>
              <a:t>p</a:t>
            </a:r>
            <a:r>
              <a:rPr sz="1867" spc="-39" dirty="0">
                <a:latin typeface="Calibri"/>
                <a:cs typeface="Calibri"/>
              </a:rPr>
              <a:t>e</a:t>
            </a:r>
            <a:r>
              <a:rPr sz="1867" dirty="0">
                <a:latin typeface="Calibri"/>
                <a:cs typeface="Calibri"/>
              </a:rPr>
              <a:t>n</a:t>
            </a:r>
            <a:r>
              <a:rPr sz="1867" spc="5" dirty="0">
                <a:latin typeface="Calibri"/>
                <a:cs typeface="Calibri"/>
              </a:rPr>
              <a:t>g</a:t>
            </a:r>
            <a:r>
              <a:rPr sz="1867" spc="-5" dirty="0">
                <a:latin typeface="Calibri"/>
                <a:cs typeface="Calibri"/>
              </a:rPr>
              <a:t>a</a:t>
            </a:r>
            <a:r>
              <a:rPr sz="1867" spc="-19" dirty="0">
                <a:latin typeface="Calibri"/>
                <a:cs typeface="Calibri"/>
              </a:rPr>
              <a:t>m</a:t>
            </a:r>
            <a:r>
              <a:rPr sz="1867" spc="-12" dirty="0">
                <a:latin typeface="Calibri"/>
                <a:cs typeface="Calibri"/>
              </a:rPr>
              <a:t>a</a:t>
            </a:r>
            <a:r>
              <a:rPr sz="1867" spc="-39" dirty="0">
                <a:latin typeface="Calibri"/>
                <a:cs typeface="Calibri"/>
              </a:rPr>
              <a:t>t</a:t>
            </a:r>
            <a:r>
              <a:rPr sz="1867" spc="-5" dirty="0">
                <a:latin typeface="Calibri"/>
                <a:cs typeface="Calibri"/>
              </a:rPr>
              <a:t>a</a:t>
            </a:r>
            <a:r>
              <a:rPr sz="1867" dirty="0">
                <a:latin typeface="Calibri"/>
                <a:cs typeface="Calibri"/>
              </a:rPr>
              <a:t>n </a:t>
            </a:r>
            <a:r>
              <a:rPr sz="1867" spc="-12" dirty="0">
                <a:latin typeface="Calibri"/>
                <a:cs typeface="Calibri"/>
              </a:rPr>
              <a:t>a</a:t>
            </a:r>
            <a:r>
              <a:rPr sz="1867" dirty="0">
                <a:latin typeface="Calibri"/>
                <a:cs typeface="Calibri"/>
              </a:rPr>
              <a:t>nda</a:t>
            </a:r>
            <a:r>
              <a:rPr sz="1867" spc="223" dirty="0">
                <a:latin typeface="Calibri"/>
                <a:cs typeface="Calibri"/>
              </a:rPr>
              <a:t> </a:t>
            </a:r>
            <a:r>
              <a:rPr sz="1867" spc="-33" dirty="0">
                <a:latin typeface="Calibri"/>
                <a:cs typeface="Calibri"/>
              </a:rPr>
              <a:t>t</a:t>
            </a:r>
            <a:r>
              <a:rPr sz="1867" spc="-45" dirty="0">
                <a:latin typeface="Calibri"/>
                <a:cs typeface="Calibri"/>
              </a:rPr>
              <a:t>e</a:t>
            </a:r>
            <a:r>
              <a:rPr sz="1867" spc="33" dirty="0">
                <a:latin typeface="Calibri"/>
                <a:cs typeface="Calibri"/>
              </a:rPr>
              <a:t>r</a:t>
            </a:r>
            <a:r>
              <a:rPr sz="1867" spc="52" dirty="0">
                <a:latin typeface="Calibri"/>
                <a:cs typeface="Calibri"/>
              </a:rPr>
              <a:t>s</a:t>
            </a:r>
            <a:r>
              <a:rPr sz="1867" spc="-39" dirty="0">
                <a:latin typeface="Calibri"/>
                <a:cs typeface="Calibri"/>
              </a:rPr>
              <a:t>e</a:t>
            </a:r>
            <a:r>
              <a:rPr sz="1867" dirty="0">
                <a:latin typeface="Calibri"/>
                <a:cs typeface="Calibri"/>
              </a:rPr>
              <a:t>but</a:t>
            </a:r>
            <a:r>
              <a:rPr sz="1867" spc="161" dirty="0">
                <a:latin typeface="Calibri"/>
                <a:cs typeface="Calibri"/>
              </a:rPr>
              <a:t> </a:t>
            </a:r>
            <a:r>
              <a:rPr sz="1867" dirty="0">
                <a:latin typeface="Calibri"/>
                <a:cs typeface="Calibri"/>
              </a:rPr>
              <a:t>di</a:t>
            </a:r>
            <a:r>
              <a:rPr sz="1867" spc="68" dirty="0">
                <a:latin typeface="Calibri"/>
                <a:cs typeface="Calibri"/>
              </a:rPr>
              <a:t> </a:t>
            </a:r>
            <a:r>
              <a:rPr sz="1867" spc="5" dirty="0">
                <a:latin typeface="Calibri"/>
                <a:cs typeface="Calibri"/>
              </a:rPr>
              <a:t>d</a:t>
            </a:r>
            <a:r>
              <a:rPr sz="1867" spc="-45" dirty="0">
                <a:latin typeface="Calibri"/>
                <a:cs typeface="Calibri"/>
              </a:rPr>
              <a:t>e</a:t>
            </a:r>
            <a:r>
              <a:rPr sz="1867" dirty="0">
                <a:latin typeface="Calibri"/>
                <a:cs typeface="Calibri"/>
              </a:rPr>
              <a:t>p</a:t>
            </a:r>
            <a:r>
              <a:rPr sz="1867" spc="-12" dirty="0">
                <a:latin typeface="Calibri"/>
                <a:cs typeface="Calibri"/>
              </a:rPr>
              <a:t>a</a:t>
            </a:r>
            <a:r>
              <a:rPr sz="1867" dirty="0">
                <a:latin typeface="Calibri"/>
                <a:cs typeface="Calibri"/>
              </a:rPr>
              <a:t>n</a:t>
            </a:r>
            <a:r>
              <a:rPr sz="1867" spc="265" dirty="0">
                <a:latin typeface="Calibri"/>
                <a:cs typeface="Calibri"/>
              </a:rPr>
              <a:t> </a:t>
            </a:r>
            <a:r>
              <a:rPr sz="1867" spc="-67" dirty="0">
                <a:latin typeface="Calibri"/>
                <a:cs typeface="Calibri"/>
              </a:rPr>
              <a:t>k</a:t>
            </a:r>
            <a:r>
              <a:rPr sz="1867" spc="-45" dirty="0">
                <a:latin typeface="Calibri"/>
                <a:cs typeface="Calibri"/>
              </a:rPr>
              <a:t>e</a:t>
            </a:r>
            <a:r>
              <a:rPr sz="1867" spc="-33" dirty="0">
                <a:latin typeface="Calibri"/>
                <a:cs typeface="Calibri"/>
              </a:rPr>
              <a:t>l</a:t>
            </a:r>
            <a:r>
              <a:rPr sz="1867" spc="-12" dirty="0">
                <a:latin typeface="Calibri"/>
                <a:cs typeface="Calibri"/>
              </a:rPr>
              <a:t>a</a:t>
            </a:r>
            <a:r>
              <a:rPr sz="1867" dirty="0">
                <a:latin typeface="Calibri"/>
                <a:cs typeface="Calibri"/>
              </a:rPr>
              <a:t>s</a:t>
            </a:r>
            <a:endParaRPr sz="1867">
              <a:latin typeface="Calibri"/>
              <a:cs typeface="Calibri"/>
            </a:endParaRPr>
          </a:p>
          <a:p>
            <a:pPr marL="1411357" marR="7686957" indent="-207851">
              <a:lnSpc>
                <a:spcPts val="2200"/>
              </a:lnSpc>
              <a:spcBef>
                <a:spcPts val="129"/>
              </a:spcBef>
            </a:pPr>
            <a:r>
              <a:rPr sz="1867" dirty="0">
                <a:latin typeface="Arial"/>
                <a:cs typeface="Arial"/>
              </a:rPr>
              <a:t>•</a:t>
            </a:r>
            <a:r>
              <a:rPr sz="1867" spc="456" dirty="0">
                <a:latin typeface="Arial"/>
                <a:cs typeface="Arial"/>
              </a:rPr>
              <a:t> </a:t>
            </a:r>
            <a:r>
              <a:rPr sz="2800" baseline="3900" dirty="0">
                <a:latin typeface="Calibri"/>
                <a:cs typeface="Calibri"/>
              </a:rPr>
              <a:t>d</a:t>
            </a:r>
            <a:r>
              <a:rPr sz="2800" spc="-45" baseline="3900" dirty="0">
                <a:latin typeface="Calibri"/>
                <a:cs typeface="Calibri"/>
              </a:rPr>
              <a:t>e</a:t>
            </a:r>
            <a:r>
              <a:rPr sz="2800" baseline="3900" dirty="0">
                <a:latin typeface="Calibri"/>
                <a:cs typeface="Calibri"/>
              </a:rPr>
              <a:t>n</a:t>
            </a:r>
            <a:r>
              <a:rPr sz="2800" spc="5" baseline="3900" dirty="0">
                <a:latin typeface="Calibri"/>
                <a:cs typeface="Calibri"/>
              </a:rPr>
              <a:t>g</a:t>
            </a:r>
            <a:r>
              <a:rPr sz="2800" spc="-5" baseline="3900" dirty="0">
                <a:latin typeface="Calibri"/>
                <a:cs typeface="Calibri"/>
              </a:rPr>
              <a:t>a</a:t>
            </a:r>
            <a:r>
              <a:rPr sz="2800" baseline="3900" dirty="0">
                <a:latin typeface="Calibri"/>
                <a:cs typeface="Calibri"/>
              </a:rPr>
              <a:t>n</a:t>
            </a:r>
            <a:r>
              <a:rPr sz="2800" spc="183" baseline="3900" dirty="0">
                <a:latin typeface="Calibri"/>
                <a:cs typeface="Calibri"/>
              </a:rPr>
              <a:t> </a:t>
            </a:r>
            <a:r>
              <a:rPr sz="2800" spc="-19" baseline="3900" dirty="0">
                <a:latin typeface="Calibri"/>
                <a:cs typeface="Calibri"/>
              </a:rPr>
              <a:t>m</a:t>
            </a:r>
            <a:r>
              <a:rPr sz="2800" spc="-39" baseline="3900" dirty="0">
                <a:latin typeface="Calibri"/>
                <a:cs typeface="Calibri"/>
              </a:rPr>
              <a:t>e</a:t>
            </a:r>
            <a:r>
              <a:rPr sz="2800" baseline="3900" dirty="0">
                <a:latin typeface="Calibri"/>
                <a:cs typeface="Calibri"/>
              </a:rPr>
              <a:t>n</a:t>
            </a:r>
            <a:r>
              <a:rPr sz="2800" spc="5" baseline="3900" dirty="0">
                <a:latin typeface="Calibri"/>
                <a:cs typeface="Calibri"/>
              </a:rPr>
              <a:t>gg</a:t>
            </a:r>
            <a:r>
              <a:rPr sz="2800" baseline="3900" dirty="0">
                <a:latin typeface="Calibri"/>
                <a:cs typeface="Calibri"/>
              </a:rPr>
              <a:t>un</a:t>
            </a:r>
            <a:r>
              <a:rPr sz="2800" spc="-5" baseline="3900" dirty="0">
                <a:latin typeface="Calibri"/>
                <a:cs typeface="Calibri"/>
              </a:rPr>
              <a:t>a</a:t>
            </a:r>
            <a:r>
              <a:rPr sz="2800" spc="33" baseline="3900" dirty="0">
                <a:latin typeface="Calibri"/>
                <a:cs typeface="Calibri"/>
              </a:rPr>
              <a:t>k</a:t>
            </a:r>
            <a:r>
              <a:rPr sz="2800" spc="-12" baseline="3900" dirty="0">
                <a:latin typeface="Calibri"/>
                <a:cs typeface="Calibri"/>
              </a:rPr>
              <a:t>a</a:t>
            </a:r>
            <a:r>
              <a:rPr sz="2800" baseline="3900" dirty="0">
                <a:latin typeface="Calibri"/>
                <a:cs typeface="Calibri"/>
              </a:rPr>
              <a:t>n </a:t>
            </a:r>
            <a:r>
              <a:rPr sz="2800" spc="65" baseline="3900" dirty="0">
                <a:latin typeface="Calibri"/>
                <a:cs typeface="Calibri"/>
              </a:rPr>
              <a:t> </a:t>
            </a:r>
            <a:r>
              <a:rPr sz="2800" spc="-12" baseline="3900" dirty="0">
                <a:latin typeface="Calibri"/>
                <a:cs typeface="Calibri"/>
              </a:rPr>
              <a:t>a</a:t>
            </a:r>
            <a:r>
              <a:rPr sz="2800" baseline="3900" dirty="0">
                <a:latin typeface="Calibri"/>
                <a:cs typeface="Calibri"/>
              </a:rPr>
              <a:t>p</a:t>
            </a:r>
            <a:r>
              <a:rPr sz="2800" spc="-39" baseline="3900" dirty="0">
                <a:latin typeface="Calibri"/>
                <a:cs typeface="Calibri"/>
              </a:rPr>
              <a:t>l</a:t>
            </a:r>
            <a:r>
              <a:rPr sz="2800" spc="-33" baseline="3900" dirty="0">
                <a:latin typeface="Calibri"/>
                <a:cs typeface="Calibri"/>
              </a:rPr>
              <a:t>i</a:t>
            </a:r>
            <a:r>
              <a:rPr sz="2800" spc="39" baseline="3900" dirty="0">
                <a:latin typeface="Calibri"/>
                <a:cs typeface="Calibri"/>
              </a:rPr>
              <a:t>k</a:t>
            </a:r>
            <a:r>
              <a:rPr sz="2800" spc="-12" baseline="3900" dirty="0">
                <a:latin typeface="Calibri"/>
                <a:cs typeface="Calibri"/>
              </a:rPr>
              <a:t>a</a:t>
            </a:r>
            <a:r>
              <a:rPr sz="2800" spc="52" baseline="3900" dirty="0">
                <a:latin typeface="Calibri"/>
                <a:cs typeface="Calibri"/>
              </a:rPr>
              <a:t>s</a:t>
            </a:r>
            <a:r>
              <a:rPr sz="2800" baseline="3900" dirty="0">
                <a:latin typeface="Calibri"/>
                <a:cs typeface="Calibri"/>
              </a:rPr>
              <a:t>i </a:t>
            </a:r>
            <a:r>
              <a:rPr sz="1867" dirty="0">
                <a:latin typeface="Calibri"/>
                <a:cs typeface="Calibri"/>
              </a:rPr>
              <a:t>p</a:t>
            </a:r>
            <a:r>
              <a:rPr sz="1867" spc="39" dirty="0">
                <a:latin typeface="Calibri"/>
                <a:cs typeface="Calibri"/>
              </a:rPr>
              <a:t>r</a:t>
            </a:r>
            <a:r>
              <a:rPr sz="1867" spc="-45" dirty="0">
                <a:latin typeface="Calibri"/>
                <a:cs typeface="Calibri"/>
              </a:rPr>
              <a:t>e</a:t>
            </a:r>
            <a:r>
              <a:rPr sz="1867" spc="52" dirty="0">
                <a:latin typeface="Calibri"/>
                <a:cs typeface="Calibri"/>
              </a:rPr>
              <a:t>s</a:t>
            </a:r>
            <a:r>
              <a:rPr sz="1867" spc="-45" dirty="0">
                <a:latin typeface="Calibri"/>
                <a:cs typeface="Calibri"/>
              </a:rPr>
              <a:t>e</a:t>
            </a:r>
            <a:r>
              <a:rPr sz="1867" dirty="0">
                <a:latin typeface="Calibri"/>
                <a:cs typeface="Calibri"/>
              </a:rPr>
              <a:t>n</a:t>
            </a:r>
            <a:r>
              <a:rPr sz="1867" spc="-33" dirty="0">
                <a:latin typeface="Calibri"/>
                <a:cs typeface="Calibri"/>
              </a:rPr>
              <a:t>t</a:t>
            </a:r>
            <a:r>
              <a:rPr sz="1867" spc="-12" dirty="0">
                <a:latin typeface="Calibri"/>
                <a:cs typeface="Calibri"/>
              </a:rPr>
              <a:t>a</a:t>
            </a:r>
            <a:r>
              <a:rPr sz="1867" spc="52" dirty="0">
                <a:latin typeface="Calibri"/>
                <a:cs typeface="Calibri"/>
              </a:rPr>
              <a:t>s</a:t>
            </a:r>
            <a:r>
              <a:rPr sz="1867" spc="-33" dirty="0">
                <a:latin typeface="Calibri"/>
                <a:cs typeface="Calibri"/>
              </a:rPr>
              <a:t>i</a:t>
            </a:r>
            <a:r>
              <a:rPr sz="1867" dirty="0">
                <a:latin typeface="Calibri"/>
                <a:cs typeface="Calibri"/>
              </a:rPr>
              <a:t>.</a:t>
            </a:r>
            <a:endParaRPr sz="1867">
              <a:latin typeface="Calibri"/>
              <a:cs typeface="Calibri"/>
            </a:endParaRPr>
          </a:p>
          <a:p>
            <a:pPr marL="1411357" marR="7978881">
              <a:lnSpc>
                <a:spcPts val="2277"/>
              </a:lnSpc>
              <a:spcBef>
                <a:spcPts val="2383"/>
              </a:spcBef>
            </a:pPr>
            <a:r>
              <a:rPr sz="1867" spc="52" dirty="0">
                <a:latin typeface="Calibri"/>
                <a:cs typeface="Calibri"/>
              </a:rPr>
              <a:t>s</a:t>
            </a:r>
            <a:r>
              <a:rPr sz="1867" spc="-39" dirty="0">
                <a:latin typeface="Calibri"/>
                <a:cs typeface="Calibri"/>
              </a:rPr>
              <a:t>i</a:t>
            </a:r>
            <a:r>
              <a:rPr sz="1867" spc="59" dirty="0">
                <a:latin typeface="Calibri"/>
                <a:cs typeface="Calibri"/>
              </a:rPr>
              <a:t>s</a:t>
            </a:r>
            <a:r>
              <a:rPr sz="1867" spc="39" dirty="0">
                <a:latin typeface="Calibri"/>
                <a:cs typeface="Calibri"/>
              </a:rPr>
              <a:t>w</a:t>
            </a:r>
            <a:r>
              <a:rPr sz="1867" spc="-12" dirty="0">
                <a:latin typeface="Calibri"/>
                <a:cs typeface="Calibri"/>
              </a:rPr>
              <a:t>a</a:t>
            </a:r>
            <a:r>
              <a:rPr sz="1867" spc="19" dirty="0">
                <a:latin typeface="Calibri"/>
                <a:cs typeface="Calibri"/>
              </a:rPr>
              <a:t>-</a:t>
            </a:r>
            <a:r>
              <a:rPr sz="1867" spc="52" dirty="0">
                <a:latin typeface="Calibri"/>
                <a:cs typeface="Calibri"/>
              </a:rPr>
              <a:t>s</a:t>
            </a:r>
            <a:r>
              <a:rPr sz="1867" spc="-39" dirty="0">
                <a:latin typeface="Calibri"/>
                <a:cs typeface="Calibri"/>
              </a:rPr>
              <a:t>i</a:t>
            </a:r>
            <a:r>
              <a:rPr sz="1867" spc="52" dirty="0">
                <a:latin typeface="Calibri"/>
                <a:cs typeface="Calibri"/>
              </a:rPr>
              <a:t>s</a:t>
            </a:r>
            <a:r>
              <a:rPr sz="1867" spc="39" dirty="0">
                <a:latin typeface="Calibri"/>
                <a:cs typeface="Calibri"/>
              </a:rPr>
              <a:t>w</a:t>
            </a:r>
            <a:r>
              <a:rPr sz="1867" dirty="0">
                <a:latin typeface="Calibri"/>
                <a:cs typeface="Calibri"/>
              </a:rPr>
              <a:t>a</a:t>
            </a:r>
            <a:r>
              <a:rPr sz="1867" spc="104" dirty="0">
                <a:latin typeface="Calibri"/>
                <a:cs typeface="Calibri"/>
              </a:rPr>
              <a:t> </a:t>
            </a:r>
            <a:r>
              <a:rPr sz="1867" spc="-39" dirty="0">
                <a:latin typeface="Calibri"/>
                <a:cs typeface="Calibri"/>
              </a:rPr>
              <a:t>l</a:t>
            </a:r>
            <a:r>
              <a:rPr sz="1867" spc="-12" dirty="0">
                <a:latin typeface="Calibri"/>
                <a:cs typeface="Calibri"/>
              </a:rPr>
              <a:t>a</a:t>
            </a:r>
            <a:r>
              <a:rPr sz="1867" spc="-33" dirty="0">
                <a:latin typeface="Calibri"/>
                <a:cs typeface="Calibri"/>
              </a:rPr>
              <a:t>i</a:t>
            </a:r>
            <a:r>
              <a:rPr sz="1867" dirty="0">
                <a:latin typeface="Calibri"/>
                <a:cs typeface="Calibri"/>
              </a:rPr>
              <a:t>nn</a:t>
            </a:r>
            <a:r>
              <a:rPr sz="1867" spc="39" dirty="0">
                <a:latin typeface="Calibri"/>
                <a:cs typeface="Calibri"/>
              </a:rPr>
              <a:t>y</a:t>
            </a:r>
            <a:r>
              <a:rPr sz="1867" spc="-12" dirty="0">
                <a:latin typeface="Calibri"/>
                <a:cs typeface="Calibri"/>
              </a:rPr>
              <a:t>a</a:t>
            </a:r>
            <a:r>
              <a:rPr sz="1867" dirty="0">
                <a:latin typeface="Calibri"/>
                <a:cs typeface="Calibri"/>
              </a:rPr>
              <a:t>. </a:t>
            </a:r>
            <a:r>
              <a:rPr sz="1867" spc="25" dirty="0">
                <a:latin typeface="Calibri"/>
                <a:cs typeface="Calibri"/>
              </a:rPr>
              <a:t>D</a:t>
            </a:r>
            <a:r>
              <a:rPr sz="1867" spc="-33" dirty="0">
                <a:latin typeface="Calibri"/>
                <a:cs typeface="Calibri"/>
              </a:rPr>
              <a:t>i</a:t>
            </a:r>
            <a:r>
              <a:rPr sz="1867" spc="52" dirty="0">
                <a:latin typeface="Calibri"/>
                <a:cs typeface="Calibri"/>
              </a:rPr>
              <a:t>s</a:t>
            </a:r>
            <a:r>
              <a:rPr sz="1867" spc="33" dirty="0">
                <a:latin typeface="Calibri"/>
                <a:cs typeface="Calibri"/>
              </a:rPr>
              <a:t>k</a:t>
            </a:r>
            <a:r>
              <a:rPr sz="1867" dirty="0">
                <a:latin typeface="Calibri"/>
                <a:cs typeface="Calibri"/>
              </a:rPr>
              <a:t>u</a:t>
            </a:r>
            <a:r>
              <a:rPr sz="1867" spc="59" dirty="0">
                <a:latin typeface="Calibri"/>
                <a:cs typeface="Calibri"/>
              </a:rPr>
              <a:t>s</a:t>
            </a:r>
            <a:r>
              <a:rPr sz="1867" spc="-39" dirty="0">
                <a:latin typeface="Calibri"/>
                <a:cs typeface="Calibri"/>
              </a:rPr>
              <a:t>i</a:t>
            </a:r>
            <a:r>
              <a:rPr sz="1867" spc="33" dirty="0">
                <a:latin typeface="Calibri"/>
                <a:cs typeface="Calibri"/>
              </a:rPr>
              <a:t>k</a:t>
            </a:r>
            <a:r>
              <a:rPr sz="1867" spc="-12" dirty="0">
                <a:latin typeface="Calibri"/>
                <a:cs typeface="Calibri"/>
              </a:rPr>
              <a:t>a</a:t>
            </a:r>
            <a:r>
              <a:rPr sz="1867" dirty="0">
                <a:latin typeface="Calibri"/>
                <a:cs typeface="Calibri"/>
              </a:rPr>
              <a:t>n</a:t>
            </a:r>
            <a:r>
              <a:rPr sz="1867" spc="116" dirty="0">
                <a:latin typeface="Calibri"/>
                <a:cs typeface="Calibri"/>
              </a:rPr>
              <a:t> </a:t>
            </a:r>
            <a:r>
              <a:rPr sz="1867" dirty="0">
                <a:latin typeface="Calibri"/>
                <a:cs typeface="Calibri"/>
              </a:rPr>
              <a:t>p</a:t>
            </a:r>
            <a:r>
              <a:rPr sz="1867" spc="-45" dirty="0">
                <a:latin typeface="Calibri"/>
                <a:cs typeface="Calibri"/>
              </a:rPr>
              <a:t>e</a:t>
            </a:r>
            <a:r>
              <a:rPr sz="1867" spc="39" dirty="0">
                <a:latin typeface="Calibri"/>
                <a:cs typeface="Calibri"/>
              </a:rPr>
              <a:t>r</a:t>
            </a:r>
            <a:r>
              <a:rPr sz="1867" dirty="0">
                <a:latin typeface="Calibri"/>
                <a:cs typeface="Calibri"/>
              </a:rPr>
              <a:t>b</a:t>
            </a:r>
            <a:r>
              <a:rPr sz="1867" spc="-45" dirty="0">
                <a:latin typeface="Calibri"/>
                <a:cs typeface="Calibri"/>
              </a:rPr>
              <a:t>e</a:t>
            </a:r>
            <a:r>
              <a:rPr sz="1867" spc="5" dirty="0">
                <a:latin typeface="Calibri"/>
                <a:cs typeface="Calibri"/>
              </a:rPr>
              <a:t>d</a:t>
            </a:r>
            <a:r>
              <a:rPr sz="1867" spc="-12" dirty="0">
                <a:latin typeface="Calibri"/>
                <a:cs typeface="Calibri"/>
              </a:rPr>
              <a:t>aa</a:t>
            </a:r>
            <a:r>
              <a:rPr sz="1867" dirty="0">
                <a:latin typeface="Calibri"/>
                <a:cs typeface="Calibri"/>
              </a:rPr>
              <a:t>n </a:t>
            </a:r>
            <a:r>
              <a:rPr sz="1867" spc="5" dirty="0">
                <a:latin typeface="Calibri"/>
                <a:cs typeface="Calibri"/>
              </a:rPr>
              <a:t> </a:t>
            </a:r>
            <a:r>
              <a:rPr sz="1867" dirty="0">
                <a:latin typeface="Calibri"/>
                <a:cs typeface="Calibri"/>
              </a:rPr>
              <a:t>h</a:t>
            </a:r>
            <a:r>
              <a:rPr sz="1867" spc="-12" dirty="0">
                <a:latin typeface="Calibri"/>
                <a:cs typeface="Calibri"/>
              </a:rPr>
              <a:t>a</a:t>
            </a:r>
            <a:r>
              <a:rPr sz="1867" spc="52" dirty="0">
                <a:latin typeface="Calibri"/>
                <a:cs typeface="Calibri"/>
              </a:rPr>
              <a:t>s</a:t>
            </a:r>
            <a:r>
              <a:rPr sz="1867" spc="-33" dirty="0">
                <a:latin typeface="Calibri"/>
                <a:cs typeface="Calibri"/>
              </a:rPr>
              <a:t>i</a:t>
            </a:r>
            <a:r>
              <a:rPr sz="1867" dirty="0">
                <a:latin typeface="Calibri"/>
                <a:cs typeface="Calibri"/>
              </a:rPr>
              <a:t>l </a:t>
            </a:r>
            <a:r>
              <a:rPr sz="1867" spc="-39" dirty="0">
                <a:latin typeface="Calibri"/>
                <a:cs typeface="Calibri"/>
              </a:rPr>
              <a:t>t</a:t>
            </a:r>
            <a:r>
              <a:rPr sz="1867" spc="-45" dirty="0">
                <a:latin typeface="Calibri"/>
                <a:cs typeface="Calibri"/>
              </a:rPr>
              <a:t>e</a:t>
            </a:r>
            <a:r>
              <a:rPr sz="1867" spc="33" dirty="0">
                <a:latin typeface="Calibri"/>
                <a:cs typeface="Calibri"/>
              </a:rPr>
              <a:t>r</a:t>
            </a:r>
            <a:r>
              <a:rPr sz="1867" spc="52" dirty="0">
                <a:latin typeface="Calibri"/>
                <a:cs typeface="Calibri"/>
              </a:rPr>
              <a:t>s</a:t>
            </a:r>
            <a:r>
              <a:rPr sz="1867" spc="-45" dirty="0">
                <a:latin typeface="Calibri"/>
                <a:cs typeface="Calibri"/>
              </a:rPr>
              <a:t>e</a:t>
            </a:r>
            <a:r>
              <a:rPr sz="1867" spc="5" dirty="0">
                <a:latin typeface="Calibri"/>
                <a:cs typeface="Calibri"/>
              </a:rPr>
              <a:t>b</a:t>
            </a:r>
            <a:r>
              <a:rPr sz="1867" dirty="0">
                <a:latin typeface="Calibri"/>
                <a:cs typeface="Calibri"/>
              </a:rPr>
              <a:t>u</a:t>
            </a:r>
            <a:r>
              <a:rPr sz="1867" spc="-39" dirty="0">
                <a:latin typeface="Calibri"/>
                <a:cs typeface="Calibri"/>
              </a:rPr>
              <a:t>t</a:t>
            </a:r>
            <a:r>
              <a:rPr sz="1867" dirty="0">
                <a:latin typeface="Calibri"/>
                <a:cs typeface="Calibri"/>
              </a:rPr>
              <a:t>.</a:t>
            </a:r>
            <a:endParaRPr sz="1867">
              <a:latin typeface="Calibri"/>
              <a:cs typeface="Calibri"/>
            </a:endParaRPr>
          </a:p>
          <a:p>
            <a:pPr marL="1234832">
              <a:lnSpc>
                <a:spcPct val="101725"/>
              </a:lnSpc>
              <a:spcBef>
                <a:spcPts val="948"/>
              </a:spcBef>
            </a:pPr>
            <a:r>
              <a:rPr sz="1600" spc="-79" dirty="0">
                <a:solidFill>
                  <a:srgbClr val="FDFFFD"/>
                </a:solidFill>
                <a:latin typeface="Calibri"/>
                <a:cs typeface="Calibri"/>
              </a:rPr>
              <a:t>m</a:t>
            </a:r>
            <a:r>
              <a:rPr sz="1600" spc="5"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dirty="0">
                <a:solidFill>
                  <a:srgbClr val="FDFFFD"/>
                </a:solidFill>
                <a:latin typeface="Calibri"/>
                <a:cs typeface="Calibri"/>
              </a:rPr>
              <a:t>e</a:t>
            </a:r>
            <a:r>
              <a:rPr sz="1600" spc="33" dirty="0">
                <a:solidFill>
                  <a:srgbClr val="FDFFFD"/>
                </a:solidFill>
                <a:latin typeface="Calibri"/>
                <a:cs typeface="Calibri"/>
              </a:rPr>
              <a:t>l</a:t>
            </a:r>
            <a:r>
              <a:rPr sz="1600" spc="-45" dirty="0">
                <a:solidFill>
                  <a:srgbClr val="FDFFFD"/>
                </a:solidFill>
                <a:latin typeface="Calibri"/>
                <a:cs typeface="Calibri"/>
              </a:rPr>
              <a:t>o</a:t>
            </a:r>
            <a:r>
              <a:rPr sz="1600" spc="-79" dirty="0">
                <a:solidFill>
                  <a:srgbClr val="FDFFFD"/>
                </a:solidFill>
                <a:latin typeface="Calibri"/>
                <a:cs typeface="Calibri"/>
              </a:rPr>
              <a:t>m</a:t>
            </a:r>
            <a:r>
              <a:rPr sz="1600" spc="-39" dirty="0">
                <a:solidFill>
                  <a:srgbClr val="FDFFFD"/>
                </a:solidFill>
                <a:latin typeface="Calibri"/>
                <a:cs typeface="Calibri"/>
              </a:rPr>
              <a:t>po</a:t>
            </a:r>
            <a:r>
              <a:rPr sz="1600" spc="-25" dirty="0">
                <a:solidFill>
                  <a:srgbClr val="FDFFFD"/>
                </a:solidFill>
                <a:latin typeface="Calibri"/>
                <a:cs typeface="Calibri"/>
              </a:rPr>
              <a:t>kk</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a:t>
            </a:r>
            <a:r>
              <a:rPr sz="1600" spc="139"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79" dirty="0">
                <a:solidFill>
                  <a:srgbClr val="FDFFFD"/>
                </a:solidFill>
                <a:latin typeface="Calibri"/>
                <a:cs typeface="Calibri"/>
              </a:rPr>
              <a:t>m</a:t>
            </a:r>
            <a:r>
              <a:rPr sz="1600" spc="-39" dirty="0">
                <a:solidFill>
                  <a:srgbClr val="FDFFFD"/>
                </a:solidFill>
                <a:latin typeface="Calibri"/>
                <a:cs typeface="Calibri"/>
              </a:rPr>
              <a:t>p</a:t>
            </a:r>
            <a:r>
              <a:rPr sz="1600" spc="-59" dirty="0">
                <a:solidFill>
                  <a:srgbClr val="FDFFFD"/>
                </a:solidFill>
                <a:latin typeface="Calibri"/>
                <a:cs typeface="Calibri"/>
              </a:rPr>
              <a:t>r</a:t>
            </a:r>
            <a:r>
              <a:rPr sz="1600" spc="5" dirty="0">
                <a:solidFill>
                  <a:srgbClr val="FDFFFD"/>
                </a:solidFill>
                <a:latin typeface="Calibri"/>
                <a:cs typeface="Calibri"/>
              </a:rPr>
              <a:t>e</a:t>
            </a:r>
            <a:r>
              <a:rPr sz="1600" spc="72" dirty="0">
                <a:solidFill>
                  <a:srgbClr val="FDFFFD"/>
                </a:solidFill>
                <a:latin typeface="Calibri"/>
                <a:cs typeface="Calibri"/>
              </a:rPr>
              <a:t>s</a:t>
            </a:r>
            <a:r>
              <a:rPr sz="1600" spc="5" dirty="0">
                <a:solidFill>
                  <a:srgbClr val="FDFFFD"/>
                </a:solidFill>
                <a:latin typeface="Calibri"/>
                <a:cs typeface="Calibri"/>
              </a:rPr>
              <a:t>e</a:t>
            </a:r>
            <a:r>
              <a:rPr sz="1600" spc="-39" dirty="0">
                <a:solidFill>
                  <a:srgbClr val="FDFFFD"/>
                </a:solidFill>
                <a:latin typeface="Calibri"/>
                <a:cs typeface="Calibri"/>
              </a:rPr>
              <a:t>nt</a:t>
            </a:r>
            <a:r>
              <a:rPr sz="1600" spc="33" dirty="0">
                <a:solidFill>
                  <a:srgbClr val="FDFFFD"/>
                </a:solidFill>
                <a:latin typeface="Calibri"/>
                <a:cs typeface="Calibri"/>
              </a:rPr>
              <a:t>a</a:t>
            </a:r>
            <a:r>
              <a:rPr sz="1600" spc="72" dirty="0">
                <a:solidFill>
                  <a:srgbClr val="FDFFFD"/>
                </a:solidFill>
                <a:latin typeface="Calibri"/>
                <a:cs typeface="Calibri"/>
              </a:rPr>
              <a:t>s</a:t>
            </a:r>
            <a:r>
              <a:rPr sz="1600" spc="33" dirty="0">
                <a:solidFill>
                  <a:srgbClr val="FDFFFD"/>
                </a:solidFill>
                <a:latin typeface="Calibri"/>
                <a:cs typeface="Calibri"/>
              </a:rPr>
              <a:t>i</a:t>
            </a:r>
            <a:r>
              <a:rPr sz="1600" spc="-25" dirty="0">
                <a:solidFill>
                  <a:srgbClr val="FDFFFD"/>
                </a:solidFill>
                <a:latin typeface="Calibri"/>
                <a:cs typeface="Calibri"/>
              </a:rPr>
              <a:t>k</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a:t>
            </a:r>
            <a:r>
              <a:rPr sz="1600" spc="-59" dirty="0">
                <a:solidFill>
                  <a:srgbClr val="FDFFFD"/>
                </a:solidFill>
                <a:latin typeface="Calibri"/>
                <a:cs typeface="Calibri"/>
              </a:rPr>
              <a:t> </a:t>
            </a:r>
            <a:r>
              <a:rPr sz="1600" spc="-79" dirty="0">
                <a:solidFill>
                  <a:srgbClr val="FDFFFD"/>
                </a:solidFill>
                <a:latin typeface="Calibri"/>
                <a:cs typeface="Calibri"/>
              </a:rPr>
              <a:t>m</a:t>
            </a:r>
            <a:r>
              <a:rPr sz="1600" spc="5"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dirty="0">
                <a:solidFill>
                  <a:srgbClr val="FDFFFD"/>
                </a:solidFill>
                <a:latin typeface="Calibri"/>
                <a:cs typeface="Calibri"/>
              </a:rPr>
              <a:t>e</a:t>
            </a:r>
            <a:r>
              <a:rPr sz="1600" spc="-79" dirty="0">
                <a:solidFill>
                  <a:srgbClr val="FDFFFD"/>
                </a:solidFill>
                <a:latin typeface="Calibri"/>
                <a:cs typeface="Calibri"/>
              </a:rPr>
              <a:t>m</a:t>
            </a:r>
            <a:r>
              <a:rPr sz="1600" spc="-39" dirty="0">
                <a:solidFill>
                  <a:srgbClr val="FDFFFD"/>
                </a:solidFill>
                <a:latin typeface="Calibri"/>
                <a:cs typeface="Calibri"/>
              </a:rPr>
              <a:t>u</a:t>
            </a:r>
            <a:r>
              <a:rPr sz="1600" spc="-25" dirty="0">
                <a:solidFill>
                  <a:srgbClr val="FDFFFD"/>
                </a:solidFill>
                <a:latin typeface="Calibri"/>
                <a:cs typeface="Calibri"/>
              </a:rPr>
              <a:t>k</a:t>
            </a:r>
            <a:r>
              <a:rPr sz="1600" spc="33" dirty="0">
                <a:solidFill>
                  <a:srgbClr val="FDFFFD"/>
                </a:solidFill>
                <a:latin typeface="Calibri"/>
                <a:cs typeface="Calibri"/>
              </a:rPr>
              <a:t>a</a:t>
            </a:r>
            <a:r>
              <a:rPr sz="1600" spc="-25" dirty="0">
                <a:solidFill>
                  <a:srgbClr val="FDFFFD"/>
                </a:solidFill>
                <a:latin typeface="Calibri"/>
                <a:cs typeface="Calibri"/>
              </a:rPr>
              <a:t>k</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a:t>
            </a:r>
            <a:r>
              <a:rPr sz="1600" spc="39"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a:t>
            </a:r>
            <a:r>
              <a:rPr sz="1600" spc="-105"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79" dirty="0">
                <a:solidFill>
                  <a:srgbClr val="FDFFFD"/>
                </a:solidFill>
                <a:latin typeface="Calibri"/>
                <a:cs typeface="Calibri"/>
              </a:rPr>
              <a:t>m</a:t>
            </a:r>
            <a:r>
              <a:rPr sz="1600" spc="-39" dirty="0">
                <a:solidFill>
                  <a:srgbClr val="FDFFFD"/>
                </a:solidFill>
                <a:latin typeface="Calibri"/>
                <a:cs typeface="Calibri"/>
              </a:rPr>
              <a:t>p</a:t>
            </a:r>
            <a:r>
              <a:rPr sz="1600" spc="5" dirty="0">
                <a:solidFill>
                  <a:srgbClr val="FDFFFD"/>
                </a:solidFill>
                <a:latin typeface="Calibri"/>
                <a:cs typeface="Calibri"/>
              </a:rPr>
              <a:t>e</a:t>
            </a:r>
            <a:r>
              <a:rPr sz="1600" spc="-59" dirty="0">
                <a:solidFill>
                  <a:srgbClr val="FDFFFD"/>
                </a:solidFill>
                <a:latin typeface="Calibri"/>
                <a:cs typeface="Calibri"/>
              </a:rPr>
              <a:t>r</a:t>
            </a:r>
            <a:r>
              <a:rPr sz="1600" spc="-39" dirty="0">
                <a:solidFill>
                  <a:srgbClr val="FDFFFD"/>
                </a:solidFill>
                <a:latin typeface="Calibri"/>
                <a:cs typeface="Calibri"/>
              </a:rPr>
              <a:t>t</a:t>
            </a:r>
            <a:r>
              <a:rPr sz="1600" spc="33" dirty="0">
                <a:solidFill>
                  <a:srgbClr val="FDFFFD"/>
                </a:solidFill>
                <a:latin typeface="Calibri"/>
                <a:cs typeface="Calibri"/>
              </a:rPr>
              <a:t>a</a:t>
            </a:r>
            <a:r>
              <a:rPr sz="1600" spc="-39" dirty="0">
                <a:solidFill>
                  <a:srgbClr val="FDFFFD"/>
                </a:solidFill>
                <a:latin typeface="Calibri"/>
                <a:cs typeface="Calibri"/>
              </a:rPr>
              <a:t>h</a:t>
            </a:r>
            <a:r>
              <a:rPr sz="1600" spc="33" dirty="0">
                <a:solidFill>
                  <a:srgbClr val="FDFFFD"/>
                </a:solidFill>
                <a:latin typeface="Calibri"/>
                <a:cs typeface="Calibri"/>
              </a:rPr>
              <a:t>a</a:t>
            </a:r>
            <a:r>
              <a:rPr sz="1600" spc="-39" dirty="0">
                <a:solidFill>
                  <a:srgbClr val="FDFFFD"/>
                </a:solidFill>
                <a:latin typeface="Calibri"/>
                <a:cs typeface="Calibri"/>
              </a:rPr>
              <a:t>n</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r>
              <a:rPr sz="1600" spc="195" dirty="0">
                <a:solidFill>
                  <a:srgbClr val="FDFFFD"/>
                </a:solidFill>
                <a:latin typeface="Calibri"/>
                <a:cs typeface="Calibri"/>
              </a:rPr>
              <a:t> </a:t>
            </a:r>
            <a:r>
              <a:rPr sz="1600" spc="-45" dirty="0">
                <a:solidFill>
                  <a:srgbClr val="FDFFFD"/>
                </a:solidFill>
                <a:latin typeface="Calibri"/>
                <a:cs typeface="Calibri"/>
              </a:rPr>
              <a:t>p</a:t>
            </a:r>
            <a:r>
              <a:rPr sz="1600" spc="5"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d</a:t>
            </a:r>
            <a:r>
              <a:rPr sz="1600" spc="33" dirty="0">
                <a:solidFill>
                  <a:srgbClr val="FDFFFD"/>
                </a:solidFill>
                <a:latin typeface="Calibri"/>
                <a:cs typeface="Calibri"/>
              </a:rPr>
              <a:t>a</a:t>
            </a:r>
            <a:r>
              <a:rPr sz="1600" spc="-39" dirty="0">
                <a:solidFill>
                  <a:srgbClr val="FDFFFD"/>
                </a:solidFill>
                <a:latin typeface="Calibri"/>
                <a:cs typeface="Calibri"/>
              </a:rPr>
              <a:t>p</a:t>
            </a:r>
            <a:r>
              <a:rPr sz="1600" spc="33" dirty="0">
                <a:solidFill>
                  <a:srgbClr val="FDFFFD"/>
                </a:solidFill>
                <a:latin typeface="Calibri"/>
                <a:cs typeface="Calibri"/>
              </a:rPr>
              <a:t>a</a:t>
            </a:r>
            <a:r>
              <a:rPr sz="1600" dirty="0">
                <a:solidFill>
                  <a:srgbClr val="FDFFFD"/>
                </a:solidFill>
                <a:latin typeface="Calibri"/>
                <a:cs typeface="Calibri"/>
              </a:rPr>
              <a:t>t</a:t>
            </a:r>
            <a:endParaRPr sz="1600">
              <a:latin typeface="Calibri"/>
              <a:cs typeface="Calibri"/>
            </a:endParaRPr>
          </a:p>
          <a:p>
            <a:pPr marR="665802" algn="r">
              <a:lnSpc>
                <a:spcPct val="98958"/>
              </a:lnSpc>
              <a:spcBef>
                <a:spcPts val="5805"/>
              </a:spcBef>
            </a:pPr>
            <a:r>
              <a:rPr sz="1600" spc="33" dirty="0">
                <a:solidFill>
                  <a:srgbClr val="FF0000"/>
                </a:solidFill>
                <a:latin typeface="Bernard MT Condensed"/>
                <a:cs typeface="Bernard MT Condensed"/>
              </a:rPr>
              <a:t>R</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j</a:t>
            </a:r>
            <a:r>
              <a:rPr sz="1600" spc="33" dirty="0">
                <a:solidFill>
                  <a:srgbClr val="FFC000"/>
                </a:solidFill>
                <a:latin typeface="Bernard MT Condensed"/>
                <a:cs typeface="Bernard MT Condensed"/>
              </a:rPr>
              <a:t>a</a:t>
            </a:r>
            <a:r>
              <a:rPr sz="1600" spc="-33" dirty="0">
                <a:solidFill>
                  <a:srgbClr val="FFC000"/>
                </a:solidFill>
                <a:latin typeface="Bernard MT Condensed"/>
                <a:cs typeface="Bernard MT Condensed"/>
              </a:rPr>
              <a:t>w</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l</a:t>
            </a:r>
            <a:r>
              <a:rPr sz="1600" dirty="0">
                <a:solidFill>
                  <a:srgbClr val="FFC000"/>
                </a:solidFill>
                <a:latin typeface="Bernard MT Condensed"/>
                <a:cs typeface="Bernard MT Condensed"/>
              </a:rPr>
              <a:t>i</a:t>
            </a:r>
            <a:r>
              <a:rPr sz="1600" spc="-100" dirty="0">
                <a:solidFill>
                  <a:srgbClr val="FFC000"/>
                </a:solidFill>
                <a:latin typeface="Bernard MT Condensed"/>
                <a:cs typeface="Bernard MT Condensed"/>
              </a:rPr>
              <a:t> </a:t>
            </a:r>
            <a:r>
              <a:rPr sz="1600" spc="52" dirty="0">
                <a:solidFill>
                  <a:srgbClr val="FF0000"/>
                </a:solidFill>
                <a:latin typeface="Bernard MT Condensed"/>
                <a:cs typeface="Bernard MT Condensed"/>
              </a:rPr>
              <a:t>F</a:t>
            </a:r>
            <a:r>
              <a:rPr sz="1600" spc="-19" dirty="0">
                <a:solidFill>
                  <a:srgbClr val="FFC000"/>
                </a:solidFill>
                <a:latin typeface="Bernard MT Condensed"/>
                <a:cs typeface="Bernard MT Condensed"/>
              </a:rPr>
              <a:t>i</a:t>
            </a:r>
            <a:r>
              <a:rPr sz="1600" spc="33" dirty="0">
                <a:solidFill>
                  <a:srgbClr val="FFC000"/>
                </a:solidFill>
                <a:latin typeface="Bernard MT Condensed"/>
                <a:cs typeface="Bernard MT Condensed"/>
              </a:rPr>
              <a:t>g</a:t>
            </a:r>
            <a:r>
              <a:rPr sz="1600" spc="12" dirty="0">
                <a:solidFill>
                  <a:srgbClr val="FFC000"/>
                </a:solidFill>
                <a:latin typeface="Bernard MT Condensed"/>
                <a:cs typeface="Bernard MT Condensed"/>
              </a:rPr>
              <a:t>h</a:t>
            </a:r>
            <a:r>
              <a:rPr sz="1600" spc="-33" dirty="0">
                <a:solidFill>
                  <a:srgbClr val="FFC000"/>
                </a:solidFill>
                <a:latin typeface="Bernard MT Condensed"/>
                <a:cs typeface="Bernard MT Condensed"/>
              </a:rPr>
              <a:t>t</a:t>
            </a:r>
            <a:r>
              <a:rPr sz="1600" spc="19" dirty="0">
                <a:solidFill>
                  <a:srgbClr val="FFC000"/>
                </a:solidFill>
                <a:latin typeface="Bernard MT Condensed"/>
                <a:cs typeface="Bernard MT Condensed"/>
              </a:rPr>
              <a:t>-</a:t>
            </a:r>
            <a:r>
              <a:rPr sz="1600" spc="33" dirty="0">
                <a:solidFill>
                  <a:srgbClr val="FF0000"/>
                </a:solidFill>
                <a:latin typeface="Bernard MT Condensed"/>
                <a:cs typeface="Bernard MT Condensed"/>
              </a:rPr>
              <a:t>X</a:t>
            </a:r>
            <a:r>
              <a:rPr sz="1600" spc="-19" dirty="0">
                <a:solidFill>
                  <a:srgbClr val="FFC000"/>
                </a:solidFill>
                <a:latin typeface="Bernard MT Condensed"/>
                <a:cs typeface="Bernard MT Condensed"/>
              </a:rPr>
              <a:t>’</a:t>
            </a:r>
            <a:r>
              <a:rPr sz="1600" spc="12" dirty="0">
                <a:solidFill>
                  <a:srgbClr val="FFC000"/>
                </a:solidFill>
                <a:latin typeface="Bernard MT Condensed"/>
                <a:cs typeface="Bernard MT Condensed"/>
              </a:rPr>
              <a:t>3</a:t>
            </a:r>
            <a:r>
              <a:rPr sz="1600" dirty="0">
                <a:solidFill>
                  <a:srgbClr val="FFC000"/>
                </a:solidFill>
                <a:latin typeface="Bernard MT Condensed"/>
                <a:cs typeface="Bernard MT Condensed"/>
              </a:rPr>
              <a:t>4</a:t>
            </a:r>
            <a:endParaRPr sz="1600">
              <a:latin typeface="Bernard MT Condensed"/>
              <a:cs typeface="Bernard MT Condense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bject 18"/>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19" name="object 19"/>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20" name="object 20"/>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21" name="object 21"/>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22" name="object 22"/>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23" name="object 23"/>
          <p:cNvSpPr/>
          <p:nvPr/>
        </p:nvSpPr>
        <p:spPr>
          <a:xfrm>
            <a:off x="9728201" y="101600"/>
            <a:ext cx="2374900" cy="6146800"/>
          </a:xfrm>
          <a:prstGeom prst="rect">
            <a:avLst/>
          </a:prstGeom>
          <a:blipFill>
            <a:blip r:embed="rId2" cstate="print"/>
            <a:stretch>
              <a:fillRect/>
            </a:stretch>
          </a:blipFill>
        </p:spPr>
        <p:txBody>
          <a:bodyPr wrap="square" lIns="0" tIns="0" rIns="0" bIns="0" rtlCol="0">
            <a:noAutofit/>
          </a:bodyPr>
          <a:lstStyle/>
          <a:p>
            <a:endParaRPr sz="2400"/>
          </a:p>
        </p:txBody>
      </p:sp>
      <p:sp>
        <p:nvSpPr>
          <p:cNvPr id="24" name="object 24"/>
          <p:cNvSpPr/>
          <p:nvPr/>
        </p:nvSpPr>
        <p:spPr>
          <a:xfrm>
            <a:off x="139700" y="6210301"/>
            <a:ext cx="9423400" cy="546100"/>
          </a:xfrm>
          <a:prstGeom prst="rect">
            <a:avLst/>
          </a:prstGeom>
          <a:blipFill>
            <a:blip r:embed="rId3" cstate="print"/>
            <a:stretch>
              <a:fillRect/>
            </a:stretch>
          </a:blipFill>
        </p:spPr>
        <p:txBody>
          <a:bodyPr wrap="square" lIns="0" tIns="0" rIns="0" bIns="0" rtlCol="0">
            <a:noAutofit/>
          </a:bodyPr>
          <a:lstStyle/>
          <a:p>
            <a:endParaRPr sz="2400"/>
          </a:p>
        </p:txBody>
      </p:sp>
      <p:sp>
        <p:nvSpPr>
          <p:cNvPr id="25" name="object 25"/>
          <p:cNvSpPr/>
          <p:nvPr/>
        </p:nvSpPr>
        <p:spPr>
          <a:xfrm>
            <a:off x="203201" y="6248400"/>
            <a:ext cx="1257300" cy="482600"/>
          </a:xfrm>
          <a:prstGeom prst="rect">
            <a:avLst/>
          </a:prstGeom>
          <a:blipFill>
            <a:blip r:embed="rId4" cstate="print"/>
            <a:stretch>
              <a:fillRect/>
            </a:stretch>
          </a:blipFill>
        </p:spPr>
        <p:txBody>
          <a:bodyPr wrap="square" lIns="0" tIns="0" rIns="0" bIns="0" rtlCol="0">
            <a:noAutofit/>
          </a:bodyPr>
          <a:lstStyle/>
          <a:p>
            <a:endParaRPr sz="2400"/>
          </a:p>
        </p:txBody>
      </p:sp>
      <p:sp>
        <p:nvSpPr>
          <p:cNvPr id="26" name="object 26"/>
          <p:cNvSpPr/>
          <p:nvPr/>
        </p:nvSpPr>
        <p:spPr>
          <a:xfrm>
            <a:off x="11087101" y="139701"/>
            <a:ext cx="850900" cy="825500"/>
          </a:xfrm>
          <a:prstGeom prst="rect">
            <a:avLst/>
          </a:prstGeom>
          <a:blipFill>
            <a:blip r:embed="rId5" cstate="print"/>
            <a:stretch>
              <a:fillRect/>
            </a:stretch>
          </a:blipFill>
        </p:spPr>
        <p:txBody>
          <a:bodyPr wrap="square" lIns="0" tIns="0" rIns="0" bIns="0" rtlCol="0">
            <a:noAutofit/>
          </a:bodyPr>
          <a:lstStyle/>
          <a:p>
            <a:endParaRPr sz="2400"/>
          </a:p>
        </p:txBody>
      </p:sp>
      <p:sp>
        <p:nvSpPr>
          <p:cNvPr id="27" name="object 27"/>
          <p:cNvSpPr/>
          <p:nvPr/>
        </p:nvSpPr>
        <p:spPr>
          <a:xfrm>
            <a:off x="9220200" y="127001"/>
            <a:ext cx="1066800" cy="749300"/>
          </a:xfrm>
          <a:prstGeom prst="rect">
            <a:avLst/>
          </a:prstGeom>
          <a:blipFill>
            <a:blip r:embed="rId6" cstate="print"/>
            <a:stretch>
              <a:fillRect/>
            </a:stretch>
          </a:blipFill>
        </p:spPr>
        <p:txBody>
          <a:bodyPr wrap="square" lIns="0" tIns="0" rIns="0" bIns="0" rtlCol="0">
            <a:noAutofit/>
          </a:bodyPr>
          <a:lstStyle/>
          <a:p>
            <a:endParaRPr sz="2400"/>
          </a:p>
        </p:txBody>
      </p:sp>
      <p:sp>
        <p:nvSpPr>
          <p:cNvPr id="28" name="object 28"/>
          <p:cNvSpPr/>
          <p:nvPr/>
        </p:nvSpPr>
        <p:spPr>
          <a:xfrm>
            <a:off x="762001" y="482601"/>
            <a:ext cx="8445500" cy="5600700"/>
          </a:xfrm>
          <a:custGeom>
            <a:avLst/>
            <a:gdLst/>
            <a:ahLst/>
            <a:cxnLst/>
            <a:rect l="l" t="t" r="r" b="b"/>
            <a:pathLst>
              <a:path w="6334125" h="4200525">
                <a:moveTo>
                  <a:pt x="0" y="99949"/>
                </a:moveTo>
                <a:lnTo>
                  <a:pt x="16382" y="45212"/>
                </a:lnTo>
                <a:lnTo>
                  <a:pt x="58775" y="8889"/>
                </a:lnTo>
                <a:lnTo>
                  <a:pt x="100152" y="0"/>
                </a:lnTo>
                <a:lnTo>
                  <a:pt x="6233922" y="0"/>
                </a:lnTo>
                <a:lnTo>
                  <a:pt x="6288913" y="16383"/>
                </a:lnTo>
                <a:lnTo>
                  <a:pt x="6325234" y="58674"/>
                </a:lnTo>
                <a:lnTo>
                  <a:pt x="6334125" y="99949"/>
                </a:lnTo>
                <a:lnTo>
                  <a:pt x="6334125" y="4100512"/>
                </a:lnTo>
                <a:lnTo>
                  <a:pt x="6317742" y="4155351"/>
                </a:lnTo>
                <a:lnTo>
                  <a:pt x="6275324" y="4191609"/>
                </a:lnTo>
                <a:lnTo>
                  <a:pt x="6233922" y="4200525"/>
                </a:lnTo>
                <a:lnTo>
                  <a:pt x="100152" y="4200525"/>
                </a:lnTo>
                <a:lnTo>
                  <a:pt x="45237" y="4184167"/>
                </a:lnTo>
                <a:lnTo>
                  <a:pt x="8928" y="4141838"/>
                </a:lnTo>
                <a:lnTo>
                  <a:pt x="0" y="4100512"/>
                </a:lnTo>
                <a:lnTo>
                  <a:pt x="0" y="99949"/>
                </a:lnTo>
                <a:close/>
              </a:path>
            </a:pathLst>
          </a:custGeom>
          <a:ln w="38100">
            <a:solidFill>
              <a:srgbClr val="453C2C"/>
            </a:solidFill>
          </a:ln>
        </p:spPr>
        <p:txBody>
          <a:bodyPr wrap="square" lIns="0" tIns="0" rIns="0" bIns="0" rtlCol="0">
            <a:noAutofit/>
          </a:bodyPr>
          <a:lstStyle/>
          <a:p>
            <a:endParaRPr sz="2400"/>
          </a:p>
        </p:txBody>
      </p:sp>
      <p:sp>
        <p:nvSpPr>
          <p:cNvPr id="29" name="object 29"/>
          <p:cNvSpPr/>
          <p:nvPr/>
        </p:nvSpPr>
        <p:spPr>
          <a:xfrm>
            <a:off x="596900" y="1778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D24716"/>
          </a:solidFill>
        </p:spPr>
        <p:txBody>
          <a:bodyPr wrap="square" lIns="0" tIns="0" rIns="0" bIns="0" rtlCol="0">
            <a:noAutofit/>
          </a:bodyPr>
          <a:lstStyle/>
          <a:p>
            <a:endParaRPr sz="2400"/>
          </a:p>
        </p:txBody>
      </p:sp>
      <p:sp>
        <p:nvSpPr>
          <p:cNvPr id="30" name="object 30"/>
          <p:cNvSpPr/>
          <p:nvPr/>
        </p:nvSpPr>
        <p:spPr>
          <a:xfrm>
            <a:off x="939801" y="177800"/>
            <a:ext cx="190500" cy="533400"/>
          </a:xfrm>
          <a:custGeom>
            <a:avLst/>
            <a:gdLst/>
            <a:ahLst/>
            <a:cxnLst/>
            <a:rect l="l" t="t" r="r" b="b"/>
            <a:pathLst>
              <a:path w="142875" h="400050">
                <a:moveTo>
                  <a:pt x="0" y="400050"/>
                </a:moveTo>
                <a:lnTo>
                  <a:pt x="142875" y="400050"/>
                </a:lnTo>
                <a:lnTo>
                  <a:pt x="142875" y="0"/>
                </a:lnTo>
                <a:lnTo>
                  <a:pt x="0" y="0"/>
                </a:lnTo>
                <a:lnTo>
                  <a:pt x="0" y="400050"/>
                </a:lnTo>
                <a:close/>
              </a:path>
            </a:pathLst>
          </a:custGeom>
          <a:solidFill>
            <a:srgbClr val="00AF4F"/>
          </a:solidFill>
        </p:spPr>
        <p:txBody>
          <a:bodyPr wrap="square" lIns="0" tIns="0" rIns="0" bIns="0" rtlCol="0">
            <a:noAutofit/>
          </a:bodyPr>
          <a:lstStyle/>
          <a:p>
            <a:endParaRPr sz="2400"/>
          </a:p>
        </p:txBody>
      </p:sp>
      <p:sp>
        <p:nvSpPr>
          <p:cNvPr id="31" name="object 31"/>
          <p:cNvSpPr/>
          <p:nvPr/>
        </p:nvSpPr>
        <p:spPr>
          <a:xfrm>
            <a:off x="1155700" y="177800"/>
            <a:ext cx="0" cy="533400"/>
          </a:xfrm>
          <a:custGeom>
            <a:avLst/>
            <a:gdLst/>
            <a:ahLst/>
            <a:cxnLst/>
            <a:rect l="l" t="t" r="r" b="b"/>
            <a:pathLst>
              <a:path h="400050">
                <a:moveTo>
                  <a:pt x="0" y="0"/>
                </a:moveTo>
                <a:lnTo>
                  <a:pt x="0" y="400050"/>
                </a:lnTo>
              </a:path>
            </a:pathLst>
          </a:custGeom>
          <a:ln w="58419">
            <a:solidFill>
              <a:srgbClr val="006EBE"/>
            </a:solidFill>
          </a:ln>
        </p:spPr>
        <p:txBody>
          <a:bodyPr wrap="square" lIns="0" tIns="0" rIns="0" bIns="0" rtlCol="0">
            <a:noAutofit/>
          </a:bodyPr>
          <a:lstStyle/>
          <a:p>
            <a:endParaRPr sz="2400"/>
          </a:p>
        </p:txBody>
      </p:sp>
      <p:sp>
        <p:nvSpPr>
          <p:cNvPr id="32" name="object 32"/>
          <p:cNvSpPr/>
          <p:nvPr/>
        </p:nvSpPr>
        <p:spPr>
          <a:xfrm>
            <a:off x="8991600" y="1778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000000"/>
          </a:solidFill>
        </p:spPr>
        <p:txBody>
          <a:bodyPr wrap="square" lIns="0" tIns="0" rIns="0" bIns="0" rtlCol="0">
            <a:noAutofit/>
          </a:bodyPr>
          <a:lstStyle/>
          <a:p>
            <a:endParaRPr sz="2400"/>
          </a:p>
        </p:txBody>
      </p:sp>
      <p:sp>
        <p:nvSpPr>
          <p:cNvPr id="33" name="object 33"/>
          <p:cNvSpPr/>
          <p:nvPr/>
        </p:nvSpPr>
        <p:spPr>
          <a:xfrm>
            <a:off x="768349" y="5759449"/>
            <a:ext cx="8445584" cy="0"/>
          </a:xfrm>
          <a:custGeom>
            <a:avLst/>
            <a:gdLst/>
            <a:ahLst/>
            <a:cxnLst/>
            <a:rect l="l" t="t" r="r" b="b"/>
            <a:pathLst>
              <a:path w="6334188">
                <a:moveTo>
                  <a:pt x="0" y="0"/>
                </a:moveTo>
                <a:lnTo>
                  <a:pt x="6334188" y="0"/>
                </a:lnTo>
              </a:path>
            </a:pathLst>
          </a:custGeom>
          <a:ln w="9534">
            <a:solidFill>
              <a:srgbClr val="000000"/>
            </a:solidFill>
          </a:ln>
        </p:spPr>
        <p:txBody>
          <a:bodyPr wrap="square" lIns="0" tIns="0" rIns="0" bIns="0" rtlCol="0">
            <a:noAutofit/>
          </a:bodyPr>
          <a:lstStyle/>
          <a:p>
            <a:endParaRPr sz="2400"/>
          </a:p>
        </p:txBody>
      </p:sp>
      <p:sp>
        <p:nvSpPr>
          <p:cNvPr id="34" name="object 34"/>
          <p:cNvSpPr/>
          <p:nvPr/>
        </p:nvSpPr>
        <p:spPr>
          <a:xfrm>
            <a:off x="8255000" y="203201"/>
            <a:ext cx="685800" cy="495300"/>
          </a:xfrm>
          <a:prstGeom prst="rect">
            <a:avLst/>
          </a:prstGeom>
          <a:blipFill>
            <a:blip r:embed="rId7" cstate="print"/>
            <a:stretch>
              <a:fillRect/>
            </a:stretch>
          </a:blipFill>
        </p:spPr>
        <p:txBody>
          <a:bodyPr wrap="square" lIns="0" tIns="0" rIns="0" bIns="0" rtlCol="0">
            <a:noAutofit/>
          </a:bodyPr>
          <a:lstStyle/>
          <a:p>
            <a:endParaRPr sz="2400"/>
          </a:p>
        </p:txBody>
      </p:sp>
      <p:sp>
        <p:nvSpPr>
          <p:cNvPr id="35" name="object 35"/>
          <p:cNvSpPr/>
          <p:nvPr/>
        </p:nvSpPr>
        <p:spPr>
          <a:xfrm>
            <a:off x="8255000" y="203201"/>
            <a:ext cx="685800" cy="495300"/>
          </a:xfrm>
          <a:prstGeom prst="rect">
            <a:avLst/>
          </a:prstGeom>
          <a:blipFill>
            <a:blip r:embed="rId7" cstate="print"/>
            <a:stretch>
              <a:fillRect/>
            </a:stretch>
          </a:blipFill>
        </p:spPr>
        <p:txBody>
          <a:bodyPr wrap="square" lIns="0" tIns="0" rIns="0" bIns="0" rtlCol="0">
            <a:noAutofit/>
          </a:bodyPr>
          <a:lstStyle/>
          <a:p>
            <a:endParaRPr sz="2400"/>
          </a:p>
        </p:txBody>
      </p:sp>
      <p:sp>
        <p:nvSpPr>
          <p:cNvPr id="36" name="object 36"/>
          <p:cNvSpPr/>
          <p:nvPr/>
        </p:nvSpPr>
        <p:spPr>
          <a:xfrm>
            <a:off x="1193800" y="165101"/>
            <a:ext cx="7797800" cy="546100"/>
          </a:xfrm>
          <a:custGeom>
            <a:avLst/>
            <a:gdLst/>
            <a:ahLst/>
            <a:cxnLst/>
            <a:rect l="l" t="t" r="r" b="b"/>
            <a:pathLst>
              <a:path w="5848350" h="409575">
                <a:moveTo>
                  <a:pt x="0" y="409575"/>
                </a:moveTo>
                <a:lnTo>
                  <a:pt x="5848350" y="409575"/>
                </a:lnTo>
                <a:lnTo>
                  <a:pt x="5848350" y="0"/>
                </a:lnTo>
                <a:lnTo>
                  <a:pt x="0" y="0"/>
                </a:lnTo>
                <a:lnTo>
                  <a:pt x="0" y="409575"/>
                </a:lnTo>
                <a:close/>
              </a:path>
            </a:pathLst>
          </a:custGeom>
          <a:solidFill>
            <a:srgbClr val="FDFD00"/>
          </a:solidFill>
        </p:spPr>
        <p:txBody>
          <a:bodyPr wrap="square" lIns="0" tIns="0" rIns="0" bIns="0" rtlCol="0">
            <a:noAutofit/>
          </a:bodyPr>
          <a:lstStyle/>
          <a:p>
            <a:endParaRPr sz="2400"/>
          </a:p>
        </p:txBody>
      </p:sp>
      <p:sp>
        <p:nvSpPr>
          <p:cNvPr id="37" name="object 37"/>
          <p:cNvSpPr/>
          <p:nvPr/>
        </p:nvSpPr>
        <p:spPr>
          <a:xfrm>
            <a:off x="901701" y="5257801"/>
            <a:ext cx="8242300" cy="749300"/>
          </a:xfrm>
          <a:prstGeom prst="rect">
            <a:avLst/>
          </a:prstGeom>
          <a:blipFill>
            <a:blip r:embed="rId8" cstate="print"/>
            <a:stretch>
              <a:fillRect/>
            </a:stretch>
          </a:blipFill>
        </p:spPr>
        <p:txBody>
          <a:bodyPr wrap="square" lIns="0" tIns="0" rIns="0" bIns="0" rtlCol="0">
            <a:noAutofit/>
          </a:bodyPr>
          <a:lstStyle/>
          <a:p>
            <a:endParaRPr sz="2400"/>
          </a:p>
        </p:txBody>
      </p:sp>
      <p:sp>
        <p:nvSpPr>
          <p:cNvPr id="38" name="object 38"/>
          <p:cNvSpPr/>
          <p:nvPr/>
        </p:nvSpPr>
        <p:spPr>
          <a:xfrm>
            <a:off x="850901" y="5270501"/>
            <a:ext cx="8242300" cy="749300"/>
          </a:xfrm>
          <a:custGeom>
            <a:avLst/>
            <a:gdLst/>
            <a:ahLst/>
            <a:cxnLst/>
            <a:rect l="l" t="t" r="r" b="b"/>
            <a:pathLst>
              <a:path w="6181725" h="561975">
                <a:moveTo>
                  <a:pt x="0" y="561975"/>
                </a:moveTo>
                <a:lnTo>
                  <a:pt x="6181725" y="561975"/>
                </a:lnTo>
                <a:lnTo>
                  <a:pt x="6181725" y="0"/>
                </a:lnTo>
                <a:lnTo>
                  <a:pt x="0" y="0"/>
                </a:lnTo>
                <a:lnTo>
                  <a:pt x="0" y="561975"/>
                </a:lnTo>
                <a:close/>
              </a:path>
            </a:pathLst>
          </a:custGeom>
          <a:ln w="38100">
            <a:solidFill>
              <a:srgbClr val="FDFD00"/>
            </a:solidFill>
          </a:ln>
        </p:spPr>
        <p:txBody>
          <a:bodyPr wrap="square" lIns="0" tIns="0" rIns="0" bIns="0" rtlCol="0">
            <a:noAutofit/>
          </a:bodyPr>
          <a:lstStyle/>
          <a:p>
            <a:endParaRPr sz="2400"/>
          </a:p>
        </p:txBody>
      </p:sp>
      <p:sp>
        <p:nvSpPr>
          <p:cNvPr id="39" name="object 39"/>
          <p:cNvSpPr/>
          <p:nvPr/>
        </p:nvSpPr>
        <p:spPr>
          <a:xfrm>
            <a:off x="1803401" y="2819400"/>
            <a:ext cx="6972300" cy="1981200"/>
          </a:xfrm>
          <a:prstGeom prst="rect">
            <a:avLst/>
          </a:prstGeom>
          <a:blipFill>
            <a:blip r:embed="rId9" cstate="print"/>
            <a:stretch>
              <a:fillRect/>
            </a:stretch>
          </a:blipFill>
        </p:spPr>
        <p:txBody>
          <a:bodyPr wrap="square" lIns="0" tIns="0" rIns="0" bIns="0" rtlCol="0">
            <a:noAutofit/>
          </a:bodyPr>
          <a:lstStyle/>
          <a:p>
            <a:endParaRPr sz="2400"/>
          </a:p>
        </p:txBody>
      </p:sp>
      <p:sp>
        <p:nvSpPr>
          <p:cNvPr id="40" name="object 40"/>
          <p:cNvSpPr/>
          <p:nvPr/>
        </p:nvSpPr>
        <p:spPr>
          <a:xfrm>
            <a:off x="1193801" y="787401"/>
            <a:ext cx="3898900" cy="4406900"/>
          </a:xfrm>
          <a:custGeom>
            <a:avLst/>
            <a:gdLst/>
            <a:ahLst/>
            <a:cxnLst/>
            <a:rect l="l" t="t" r="r" b="b"/>
            <a:pathLst>
              <a:path w="2924175" h="3305175">
                <a:moveTo>
                  <a:pt x="0" y="3305175"/>
                </a:moveTo>
                <a:lnTo>
                  <a:pt x="2924175" y="3305175"/>
                </a:lnTo>
                <a:lnTo>
                  <a:pt x="2924175" y="0"/>
                </a:lnTo>
                <a:lnTo>
                  <a:pt x="0" y="0"/>
                </a:lnTo>
                <a:lnTo>
                  <a:pt x="0" y="3305175"/>
                </a:lnTo>
                <a:close/>
              </a:path>
            </a:pathLst>
          </a:custGeom>
          <a:solidFill>
            <a:srgbClr val="D9D9D9"/>
          </a:solidFill>
        </p:spPr>
        <p:txBody>
          <a:bodyPr wrap="square" lIns="0" tIns="0" rIns="0" bIns="0" rtlCol="0">
            <a:noAutofit/>
          </a:bodyPr>
          <a:lstStyle/>
          <a:p>
            <a:endParaRPr sz="2400"/>
          </a:p>
        </p:txBody>
      </p:sp>
      <p:sp>
        <p:nvSpPr>
          <p:cNvPr id="41" name="object 41"/>
          <p:cNvSpPr/>
          <p:nvPr/>
        </p:nvSpPr>
        <p:spPr>
          <a:xfrm>
            <a:off x="5308601" y="812800"/>
            <a:ext cx="6794500" cy="1930400"/>
          </a:xfrm>
          <a:prstGeom prst="rect">
            <a:avLst/>
          </a:prstGeom>
          <a:blipFill>
            <a:blip r:embed="rId10" cstate="print"/>
            <a:stretch>
              <a:fillRect/>
            </a:stretch>
          </a:blipFill>
        </p:spPr>
        <p:txBody>
          <a:bodyPr wrap="square" lIns="0" tIns="0" rIns="0" bIns="0" rtlCol="0">
            <a:noAutofit/>
          </a:bodyPr>
          <a:lstStyle/>
          <a:p>
            <a:endParaRPr sz="2400"/>
          </a:p>
        </p:txBody>
      </p:sp>
      <p:sp>
        <p:nvSpPr>
          <p:cNvPr id="17" name="object 17"/>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16" name="object 16"/>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15" name="object 15"/>
          <p:cNvSpPr txBox="1"/>
          <p:nvPr/>
        </p:nvSpPr>
        <p:spPr>
          <a:xfrm>
            <a:off x="768350" y="5270500"/>
            <a:ext cx="82549" cy="488949"/>
          </a:xfrm>
          <a:prstGeom prst="rect">
            <a:avLst/>
          </a:prstGeom>
        </p:spPr>
        <p:txBody>
          <a:bodyPr wrap="square" lIns="0" tIns="0" rIns="0" bIns="0" rtlCol="0">
            <a:noAutofit/>
          </a:bodyPr>
          <a:lstStyle/>
          <a:p>
            <a:pPr marL="33866">
              <a:lnSpc>
                <a:spcPts val="1333"/>
              </a:lnSpc>
            </a:pPr>
            <a:endParaRPr sz="1333"/>
          </a:p>
        </p:txBody>
      </p:sp>
      <p:sp>
        <p:nvSpPr>
          <p:cNvPr id="14" name="object 14"/>
          <p:cNvSpPr txBox="1"/>
          <p:nvPr/>
        </p:nvSpPr>
        <p:spPr>
          <a:xfrm>
            <a:off x="850901" y="5270500"/>
            <a:ext cx="8242300" cy="488949"/>
          </a:xfrm>
          <a:prstGeom prst="rect">
            <a:avLst/>
          </a:prstGeom>
        </p:spPr>
        <p:txBody>
          <a:bodyPr wrap="square" lIns="0" tIns="0" rIns="0" bIns="0" rtlCol="0">
            <a:noAutofit/>
          </a:bodyPr>
          <a:lstStyle/>
          <a:p>
            <a:pPr marL="33866">
              <a:lnSpc>
                <a:spcPts val="1333"/>
              </a:lnSpc>
            </a:pPr>
            <a:endParaRPr sz="1333"/>
          </a:p>
        </p:txBody>
      </p:sp>
      <p:sp>
        <p:nvSpPr>
          <p:cNvPr id="13" name="object 13"/>
          <p:cNvSpPr txBox="1"/>
          <p:nvPr/>
        </p:nvSpPr>
        <p:spPr>
          <a:xfrm>
            <a:off x="9093200" y="5270500"/>
            <a:ext cx="120733" cy="488949"/>
          </a:xfrm>
          <a:prstGeom prst="rect">
            <a:avLst/>
          </a:prstGeom>
        </p:spPr>
        <p:txBody>
          <a:bodyPr wrap="square" lIns="0" tIns="0" rIns="0" bIns="0" rtlCol="0">
            <a:noAutofit/>
          </a:bodyPr>
          <a:lstStyle/>
          <a:p>
            <a:pPr marL="33866">
              <a:lnSpc>
                <a:spcPts val="1333"/>
              </a:lnSpc>
            </a:pPr>
            <a:endParaRPr sz="1333"/>
          </a:p>
        </p:txBody>
      </p:sp>
      <p:sp>
        <p:nvSpPr>
          <p:cNvPr id="12" name="object 12"/>
          <p:cNvSpPr txBox="1"/>
          <p:nvPr/>
        </p:nvSpPr>
        <p:spPr>
          <a:xfrm>
            <a:off x="768350" y="5759450"/>
            <a:ext cx="82549" cy="260349"/>
          </a:xfrm>
          <a:prstGeom prst="rect">
            <a:avLst/>
          </a:prstGeom>
        </p:spPr>
        <p:txBody>
          <a:bodyPr wrap="square" lIns="0" tIns="0" rIns="0" bIns="0" rtlCol="0">
            <a:noAutofit/>
          </a:bodyPr>
          <a:lstStyle/>
          <a:p>
            <a:pPr marL="33866">
              <a:lnSpc>
                <a:spcPts val="1333"/>
              </a:lnSpc>
            </a:pPr>
            <a:endParaRPr sz="1333"/>
          </a:p>
        </p:txBody>
      </p:sp>
      <p:sp>
        <p:nvSpPr>
          <p:cNvPr id="11" name="object 11"/>
          <p:cNvSpPr txBox="1"/>
          <p:nvPr/>
        </p:nvSpPr>
        <p:spPr>
          <a:xfrm>
            <a:off x="850901" y="5759450"/>
            <a:ext cx="8242300" cy="260349"/>
          </a:xfrm>
          <a:prstGeom prst="rect">
            <a:avLst/>
          </a:prstGeom>
        </p:spPr>
        <p:txBody>
          <a:bodyPr wrap="square" lIns="0" tIns="0" rIns="0" bIns="0" rtlCol="0">
            <a:noAutofit/>
          </a:bodyPr>
          <a:lstStyle/>
          <a:p>
            <a:pPr marL="63074">
              <a:lnSpc>
                <a:spcPct val="101725"/>
              </a:lnSpc>
              <a:spcBef>
                <a:spcPts val="527"/>
              </a:spcBef>
            </a:pPr>
            <a:r>
              <a:rPr sz="1067" spc="39" dirty="0">
                <a:solidFill>
                  <a:srgbClr val="888787"/>
                </a:solidFill>
                <a:latin typeface="Calibri"/>
                <a:cs typeface="Calibri"/>
              </a:rPr>
              <a:t>4</a:t>
            </a:r>
            <a:r>
              <a:rPr sz="1067" spc="-25" dirty="0">
                <a:solidFill>
                  <a:srgbClr val="888787"/>
                </a:solidFill>
                <a:latin typeface="Calibri"/>
                <a:cs typeface="Calibri"/>
              </a:rPr>
              <a:t>/</a:t>
            </a:r>
            <a:r>
              <a:rPr sz="1067" spc="39" dirty="0">
                <a:solidFill>
                  <a:srgbClr val="888787"/>
                </a:solidFill>
                <a:latin typeface="Calibri"/>
                <a:cs typeface="Calibri"/>
              </a:rPr>
              <a:t>18</a:t>
            </a:r>
            <a:r>
              <a:rPr sz="1067" spc="-25" dirty="0">
                <a:solidFill>
                  <a:srgbClr val="888787"/>
                </a:solidFill>
                <a:latin typeface="Calibri"/>
                <a:cs typeface="Calibri"/>
              </a:rPr>
              <a:t>/</a:t>
            </a:r>
            <a:r>
              <a:rPr sz="1067" spc="45" dirty="0">
                <a:solidFill>
                  <a:srgbClr val="888787"/>
                </a:solidFill>
                <a:latin typeface="Calibri"/>
                <a:cs typeface="Calibri"/>
              </a:rPr>
              <a:t>1</a:t>
            </a:r>
            <a:r>
              <a:rPr sz="1067" dirty="0">
                <a:solidFill>
                  <a:srgbClr val="888787"/>
                </a:solidFill>
                <a:latin typeface="Calibri"/>
                <a:cs typeface="Calibri"/>
              </a:rPr>
              <a:t>6                                                                                   </a:t>
            </a:r>
            <a:r>
              <a:rPr sz="1067" spc="139" dirty="0">
                <a:solidFill>
                  <a:srgbClr val="888787"/>
                </a:solidFill>
                <a:latin typeface="Calibri"/>
                <a:cs typeface="Calibri"/>
              </a:rPr>
              <a:t> </a:t>
            </a:r>
            <a:r>
              <a:rPr sz="1067" spc="25" dirty="0">
                <a:solidFill>
                  <a:srgbClr val="888787"/>
                </a:solidFill>
                <a:latin typeface="Calibri"/>
                <a:cs typeface="Calibri"/>
              </a:rPr>
              <a:t>K</a:t>
            </a:r>
            <a:r>
              <a:rPr sz="1067" spc="19" dirty="0">
                <a:solidFill>
                  <a:srgbClr val="888787"/>
                </a:solidFill>
                <a:latin typeface="Calibri"/>
                <a:cs typeface="Calibri"/>
              </a:rPr>
              <a:t>u</a:t>
            </a:r>
            <a:r>
              <a:rPr sz="1067" spc="12" dirty="0">
                <a:solidFill>
                  <a:srgbClr val="888787"/>
                </a:solidFill>
                <a:latin typeface="Calibri"/>
                <a:cs typeface="Calibri"/>
              </a:rPr>
              <a:t>r</a:t>
            </a:r>
            <a:r>
              <a:rPr sz="1067" spc="45" dirty="0">
                <a:solidFill>
                  <a:srgbClr val="888787"/>
                </a:solidFill>
                <a:latin typeface="Calibri"/>
                <a:cs typeface="Calibri"/>
              </a:rPr>
              <a:t>i</a:t>
            </a:r>
            <a:r>
              <a:rPr sz="1067" dirty="0">
                <a:solidFill>
                  <a:srgbClr val="888787"/>
                </a:solidFill>
                <a:latin typeface="Calibri"/>
                <a:cs typeface="Calibri"/>
              </a:rPr>
              <a:t>k</a:t>
            </a:r>
            <a:r>
              <a:rPr sz="1067" spc="19" dirty="0">
                <a:solidFill>
                  <a:srgbClr val="888787"/>
                </a:solidFill>
                <a:latin typeface="Calibri"/>
                <a:cs typeface="Calibri"/>
              </a:rPr>
              <a:t>u</a:t>
            </a:r>
            <a:r>
              <a:rPr sz="1067" spc="45" dirty="0">
                <a:solidFill>
                  <a:srgbClr val="888787"/>
                </a:solidFill>
                <a:latin typeface="Calibri"/>
                <a:cs typeface="Calibri"/>
              </a:rPr>
              <a:t>l</a:t>
            </a:r>
            <a:r>
              <a:rPr sz="1067" spc="-79" dirty="0">
                <a:solidFill>
                  <a:srgbClr val="888787"/>
                </a:solidFill>
                <a:latin typeface="Calibri"/>
                <a:cs typeface="Calibri"/>
              </a:rPr>
              <a:t>u</a:t>
            </a:r>
            <a:r>
              <a:rPr sz="1067" dirty="0">
                <a:solidFill>
                  <a:srgbClr val="888787"/>
                </a:solidFill>
                <a:latin typeface="Calibri"/>
                <a:cs typeface="Calibri"/>
              </a:rPr>
              <a:t>m</a:t>
            </a:r>
            <a:r>
              <a:rPr sz="1067" spc="105" dirty="0">
                <a:solidFill>
                  <a:srgbClr val="888787"/>
                </a:solidFill>
                <a:latin typeface="Calibri"/>
                <a:cs typeface="Calibri"/>
              </a:rPr>
              <a:t> </a:t>
            </a:r>
            <a:r>
              <a:rPr sz="1067" spc="25" dirty="0">
                <a:solidFill>
                  <a:srgbClr val="888787"/>
                </a:solidFill>
                <a:latin typeface="Calibri"/>
                <a:cs typeface="Calibri"/>
              </a:rPr>
              <a:t>I</a:t>
            </a:r>
            <a:r>
              <a:rPr sz="1067" spc="19" dirty="0">
                <a:solidFill>
                  <a:srgbClr val="888787"/>
                </a:solidFill>
                <a:latin typeface="Calibri"/>
                <a:cs typeface="Calibri"/>
              </a:rPr>
              <a:t>n</a:t>
            </a:r>
            <a:r>
              <a:rPr sz="1067" spc="-79" dirty="0">
                <a:solidFill>
                  <a:srgbClr val="888787"/>
                </a:solidFill>
                <a:latin typeface="Calibri"/>
                <a:cs typeface="Calibri"/>
              </a:rPr>
              <a:t>d</a:t>
            </a:r>
            <a:r>
              <a:rPr sz="1067" spc="19" dirty="0">
                <a:solidFill>
                  <a:srgbClr val="888787"/>
                </a:solidFill>
                <a:latin typeface="Calibri"/>
                <a:cs typeface="Calibri"/>
              </a:rPr>
              <a:t>o</a:t>
            </a:r>
            <a:r>
              <a:rPr sz="1067" spc="-79" dirty="0">
                <a:solidFill>
                  <a:srgbClr val="888787"/>
                </a:solidFill>
                <a:latin typeface="Calibri"/>
                <a:cs typeface="Calibri"/>
              </a:rPr>
              <a:t>n</a:t>
            </a:r>
            <a:r>
              <a:rPr sz="1067" spc="52" dirty="0">
                <a:solidFill>
                  <a:srgbClr val="888787"/>
                </a:solidFill>
                <a:latin typeface="Calibri"/>
                <a:cs typeface="Calibri"/>
              </a:rPr>
              <a:t>e</a:t>
            </a:r>
            <a:r>
              <a:rPr sz="1067" spc="-25" dirty="0">
                <a:solidFill>
                  <a:srgbClr val="888787"/>
                </a:solidFill>
                <a:latin typeface="Calibri"/>
                <a:cs typeface="Calibri"/>
              </a:rPr>
              <a:t>s</a:t>
            </a:r>
            <a:r>
              <a:rPr sz="1067" spc="45" dirty="0">
                <a:solidFill>
                  <a:srgbClr val="888787"/>
                </a:solidFill>
                <a:latin typeface="Calibri"/>
                <a:cs typeface="Calibri"/>
              </a:rPr>
              <a:t>i</a:t>
            </a:r>
            <a:r>
              <a:rPr sz="1067" dirty="0">
                <a:solidFill>
                  <a:srgbClr val="888787"/>
                </a:solidFill>
                <a:latin typeface="Calibri"/>
                <a:cs typeface="Calibri"/>
              </a:rPr>
              <a:t>a</a:t>
            </a:r>
            <a:r>
              <a:rPr sz="1067" spc="59" dirty="0">
                <a:solidFill>
                  <a:srgbClr val="888787"/>
                </a:solidFill>
                <a:latin typeface="Calibri"/>
                <a:cs typeface="Calibri"/>
              </a:rPr>
              <a:t> </a:t>
            </a:r>
            <a:r>
              <a:rPr sz="1067" spc="19" dirty="0">
                <a:solidFill>
                  <a:srgbClr val="888787"/>
                </a:solidFill>
                <a:latin typeface="Calibri"/>
                <a:cs typeface="Calibri"/>
              </a:rPr>
              <a:t>D</a:t>
            </a:r>
            <a:r>
              <a:rPr sz="1067" spc="-52" dirty="0">
                <a:solidFill>
                  <a:srgbClr val="888787"/>
                </a:solidFill>
                <a:latin typeface="Calibri"/>
                <a:cs typeface="Calibri"/>
              </a:rPr>
              <a:t>i</a:t>
            </a:r>
            <a:r>
              <a:rPr sz="1067" spc="-19" dirty="0">
                <a:solidFill>
                  <a:srgbClr val="888787"/>
                </a:solidFill>
                <a:latin typeface="Calibri"/>
                <a:cs typeface="Calibri"/>
              </a:rPr>
              <a:t>g</a:t>
            </a:r>
            <a:r>
              <a:rPr sz="1067" spc="45" dirty="0">
                <a:solidFill>
                  <a:srgbClr val="888787"/>
                </a:solidFill>
                <a:latin typeface="Calibri"/>
                <a:cs typeface="Calibri"/>
              </a:rPr>
              <a:t>i</a:t>
            </a:r>
            <a:r>
              <a:rPr sz="1067" spc="33" dirty="0">
                <a:solidFill>
                  <a:srgbClr val="888787"/>
                </a:solidFill>
                <a:latin typeface="Calibri"/>
                <a:cs typeface="Calibri"/>
              </a:rPr>
              <a:t>t</a:t>
            </a:r>
            <a:r>
              <a:rPr sz="1067" spc="-25" dirty="0">
                <a:solidFill>
                  <a:srgbClr val="888787"/>
                </a:solidFill>
                <a:latin typeface="Calibri"/>
                <a:cs typeface="Calibri"/>
              </a:rPr>
              <a:t>a</a:t>
            </a:r>
            <a:r>
              <a:rPr sz="1067" dirty="0">
                <a:solidFill>
                  <a:srgbClr val="888787"/>
                </a:solidFill>
                <a:latin typeface="Calibri"/>
                <a:cs typeface="Calibri"/>
              </a:rPr>
              <a:t>l</a:t>
            </a:r>
            <a:r>
              <a:rPr sz="1067" spc="88" dirty="0">
                <a:solidFill>
                  <a:srgbClr val="888787"/>
                </a:solidFill>
                <a:latin typeface="Calibri"/>
                <a:cs typeface="Calibri"/>
              </a:rPr>
              <a:t> </a:t>
            </a:r>
            <a:r>
              <a:rPr sz="1067" spc="-67" dirty="0">
                <a:solidFill>
                  <a:srgbClr val="888787"/>
                </a:solidFill>
                <a:latin typeface="Calibri"/>
                <a:cs typeface="Calibri"/>
              </a:rPr>
              <a:t>L</a:t>
            </a:r>
            <a:r>
              <a:rPr sz="1067" spc="52" dirty="0">
                <a:solidFill>
                  <a:srgbClr val="888787"/>
                </a:solidFill>
                <a:latin typeface="Calibri"/>
                <a:cs typeface="Calibri"/>
              </a:rPr>
              <a:t>e</a:t>
            </a:r>
            <a:r>
              <a:rPr sz="1067" spc="-25" dirty="0">
                <a:solidFill>
                  <a:srgbClr val="888787"/>
                </a:solidFill>
                <a:latin typeface="Calibri"/>
                <a:cs typeface="Calibri"/>
              </a:rPr>
              <a:t>a</a:t>
            </a:r>
            <a:r>
              <a:rPr sz="1067" spc="12" dirty="0">
                <a:solidFill>
                  <a:srgbClr val="888787"/>
                </a:solidFill>
                <a:latin typeface="Calibri"/>
                <a:cs typeface="Calibri"/>
              </a:rPr>
              <a:t>r</a:t>
            </a:r>
            <a:r>
              <a:rPr sz="1067" spc="-72" dirty="0">
                <a:solidFill>
                  <a:srgbClr val="888787"/>
                </a:solidFill>
                <a:latin typeface="Calibri"/>
                <a:cs typeface="Calibri"/>
              </a:rPr>
              <a:t>n</a:t>
            </a:r>
            <a:r>
              <a:rPr sz="1067" spc="45" dirty="0">
                <a:solidFill>
                  <a:srgbClr val="888787"/>
                </a:solidFill>
                <a:latin typeface="Calibri"/>
                <a:cs typeface="Calibri"/>
              </a:rPr>
              <a:t>i</a:t>
            </a:r>
            <a:r>
              <a:rPr sz="1067" spc="-79" dirty="0">
                <a:solidFill>
                  <a:srgbClr val="888787"/>
                </a:solidFill>
                <a:latin typeface="Calibri"/>
                <a:cs typeface="Calibri"/>
              </a:rPr>
              <a:t>n</a:t>
            </a:r>
            <a:r>
              <a:rPr sz="1067" dirty="0">
                <a:solidFill>
                  <a:srgbClr val="888787"/>
                </a:solidFill>
                <a:latin typeface="Calibri"/>
                <a:cs typeface="Calibri"/>
              </a:rPr>
              <a:t>g                                                                                            </a:t>
            </a:r>
            <a:r>
              <a:rPr sz="1067" spc="4" dirty="0">
                <a:solidFill>
                  <a:srgbClr val="888787"/>
                </a:solidFill>
                <a:latin typeface="Calibri"/>
                <a:cs typeface="Calibri"/>
              </a:rPr>
              <a:t> </a:t>
            </a:r>
            <a:r>
              <a:rPr sz="1067" spc="39" dirty="0">
                <a:solidFill>
                  <a:srgbClr val="888787"/>
                </a:solidFill>
                <a:latin typeface="Calibri"/>
                <a:cs typeface="Calibri"/>
              </a:rPr>
              <a:t>97</a:t>
            </a:r>
            <a:endParaRPr sz="1067">
              <a:latin typeface="Calibri"/>
              <a:cs typeface="Calibri"/>
            </a:endParaRPr>
          </a:p>
        </p:txBody>
      </p:sp>
      <p:sp>
        <p:nvSpPr>
          <p:cNvPr id="10" name="object 10"/>
          <p:cNvSpPr txBox="1"/>
          <p:nvPr/>
        </p:nvSpPr>
        <p:spPr>
          <a:xfrm>
            <a:off x="9093200" y="5759450"/>
            <a:ext cx="120733" cy="260349"/>
          </a:xfrm>
          <a:prstGeom prst="rect">
            <a:avLst/>
          </a:prstGeom>
        </p:spPr>
        <p:txBody>
          <a:bodyPr wrap="square" lIns="0" tIns="0" rIns="0" bIns="0" rtlCol="0">
            <a:noAutofit/>
          </a:bodyPr>
          <a:lstStyle/>
          <a:p>
            <a:pPr marL="33866">
              <a:lnSpc>
                <a:spcPts val="1333"/>
              </a:lnSpc>
            </a:pPr>
            <a:endParaRPr sz="1333"/>
          </a:p>
        </p:txBody>
      </p:sp>
      <p:sp>
        <p:nvSpPr>
          <p:cNvPr id="9" name="object 9"/>
          <p:cNvSpPr txBox="1"/>
          <p:nvPr/>
        </p:nvSpPr>
        <p:spPr>
          <a:xfrm>
            <a:off x="1193800" y="165101"/>
            <a:ext cx="7797800" cy="546100"/>
          </a:xfrm>
          <a:prstGeom prst="rect">
            <a:avLst/>
          </a:prstGeom>
        </p:spPr>
        <p:txBody>
          <a:bodyPr wrap="square" lIns="0" tIns="0" rIns="0" bIns="0" rtlCol="0">
            <a:noAutofit/>
          </a:bodyPr>
          <a:lstStyle/>
          <a:p>
            <a:pPr marL="33866">
              <a:lnSpc>
                <a:spcPts val="1333"/>
              </a:lnSpc>
            </a:pPr>
            <a:endParaRPr sz="1333"/>
          </a:p>
        </p:txBody>
      </p:sp>
      <p:sp>
        <p:nvSpPr>
          <p:cNvPr id="8" name="object 8"/>
          <p:cNvSpPr txBox="1"/>
          <p:nvPr/>
        </p:nvSpPr>
        <p:spPr>
          <a:xfrm>
            <a:off x="8991600" y="165101"/>
            <a:ext cx="355600" cy="546100"/>
          </a:xfrm>
          <a:prstGeom prst="rect">
            <a:avLst/>
          </a:prstGeom>
        </p:spPr>
        <p:txBody>
          <a:bodyPr wrap="square" lIns="0" tIns="0" rIns="0" bIns="0" rtlCol="0">
            <a:noAutofit/>
          </a:bodyPr>
          <a:lstStyle/>
          <a:p>
            <a:pPr marL="33866">
              <a:lnSpc>
                <a:spcPts val="1333"/>
              </a:lnSpc>
            </a:pPr>
            <a:endParaRPr sz="1333"/>
          </a:p>
        </p:txBody>
      </p:sp>
      <p:sp>
        <p:nvSpPr>
          <p:cNvPr id="7" name="object 7"/>
          <p:cNvSpPr txBox="1"/>
          <p:nvPr/>
        </p:nvSpPr>
        <p:spPr>
          <a:xfrm>
            <a:off x="1193800" y="711200"/>
            <a:ext cx="8153400" cy="76200"/>
          </a:xfrm>
          <a:prstGeom prst="rect">
            <a:avLst/>
          </a:prstGeom>
        </p:spPr>
        <p:txBody>
          <a:bodyPr wrap="square" lIns="0" tIns="0" rIns="0" bIns="0" rtlCol="0">
            <a:noAutofit/>
          </a:bodyPr>
          <a:lstStyle/>
          <a:p>
            <a:endParaRPr sz="2400"/>
          </a:p>
        </p:txBody>
      </p:sp>
      <p:sp>
        <p:nvSpPr>
          <p:cNvPr id="6" name="object 6"/>
          <p:cNvSpPr txBox="1"/>
          <p:nvPr/>
        </p:nvSpPr>
        <p:spPr>
          <a:xfrm>
            <a:off x="1193801" y="787401"/>
            <a:ext cx="3898900" cy="4406900"/>
          </a:xfrm>
          <a:prstGeom prst="rect">
            <a:avLst/>
          </a:prstGeom>
        </p:spPr>
        <p:txBody>
          <a:bodyPr wrap="square" lIns="0" tIns="0" rIns="0" bIns="0" rtlCol="0">
            <a:noAutofit/>
          </a:bodyPr>
          <a:lstStyle/>
          <a:p>
            <a:pPr marL="33866">
              <a:lnSpc>
                <a:spcPts val="1333"/>
              </a:lnSpc>
            </a:pPr>
            <a:endParaRPr sz="1333"/>
          </a:p>
        </p:txBody>
      </p:sp>
      <p:sp>
        <p:nvSpPr>
          <p:cNvPr id="5" name="object 5"/>
          <p:cNvSpPr txBox="1"/>
          <p:nvPr/>
        </p:nvSpPr>
        <p:spPr>
          <a:xfrm>
            <a:off x="5092701" y="787401"/>
            <a:ext cx="4254500" cy="4406900"/>
          </a:xfrm>
          <a:prstGeom prst="rect">
            <a:avLst/>
          </a:prstGeom>
        </p:spPr>
        <p:txBody>
          <a:bodyPr wrap="square" lIns="0" tIns="0" rIns="0" bIns="0" rtlCol="0">
            <a:noAutofit/>
          </a:bodyPr>
          <a:lstStyle/>
          <a:p>
            <a:pPr marL="33866">
              <a:lnSpc>
                <a:spcPts val="1333"/>
              </a:lnSpc>
            </a:pPr>
            <a:endParaRPr sz="1333"/>
          </a:p>
        </p:txBody>
      </p:sp>
      <p:sp>
        <p:nvSpPr>
          <p:cNvPr id="4" name="object 4"/>
          <p:cNvSpPr txBox="1"/>
          <p:nvPr/>
        </p:nvSpPr>
        <p:spPr>
          <a:xfrm>
            <a:off x="596901" y="177800"/>
            <a:ext cx="349249" cy="5334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946150" y="177800"/>
            <a:ext cx="184149" cy="5334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867"/>
              </a:lnSpc>
              <a:spcBef>
                <a:spcPts val="1"/>
              </a:spcBef>
            </a:pPr>
            <a:endParaRPr sz="867"/>
          </a:p>
          <a:p>
            <a:pPr marL="1255998">
              <a:lnSpc>
                <a:spcPct val="95825"/>
              </a:lnSpc>
              <a:spcBef>
                <a:spcPts val="1333"/>
              </a:spcBef>
            </a:pPr>
            <a:r>
              <a:rPr sz="1600" b="1" spc="-33" dirty="0">
                <a:latin typeface="Arial"/>
                <a:cs typeface="Arial"/>
              </a:rPr>
              <a:t>M</a:t>
            </a:r>
            <a:r>
              <a:rPr sz="1600" b="1" spc="5" dirty="0">
                <a:latin typeface="Arial"/>
                <a:cs typeface="Arial"/>
              </a:rPr>
              <a:t>e</a:t>
            </a:r>
            <a:r>
              <a:rPr sz="1600" b="1" spc="-19" dirty="0">
                <a:latin typeface="Arial"/>
                <a:cs typeface="Arial"/>
              </a:rPr>
              <a:t>m</a:t>
            </a:r>
            <a:r>
              <a:rPr sz="1600" b="1" spc="19" dirty="0">
                <a:latin typeface="Arial"/>
                <a:cs typeface="Arial"/>
              </a:rPr>
              <a:t>b</a:t>
            </a:r>
            <a:r>
              <a:rPr sz="1600" b="1" spc="5" dirty="0">
                <a:latin typeface="Arial"/>
                <a:cs typeface="Arial"/>
              </a:rPr>
              <a:t>e</a:t>
            </a:r>
            <a:r>
              <a:rPr sz="1600" b="1" spc="-25" dirty="0">
                <a:latin typeface="Arial"/>
                <a:cs typeface="Arial"/>
              </a:rPr>
              <a:t>r</a:t>
            </a:r>
            <a:r>
              <a:rPr sz="1600" b="1" spc="-45" dirty="0">
                <a:latin typeface="Arial"/>
                <a:cs typeface="Arial"/>
              </a:rPr>
              <a:t>i</a:t>
            </a:r>
            <a:r>
              <a:rPr sz="1600" b="1" spc="5" dirty="0">
                <a:latin typeface="Arial"/>
                <a:cs typeface="Arial"/>
              </a:rPr>
              <a:t>ka</a:t>
            </a:r>
            <a:r>
              <a:rPr sz="1600" b="1" dirty="0">
                <a:latin typeface="Arial"/>
                <a:cs typeface="Arial"/>
              </a:rPr>
              <a:t>n</a:t>
            </a:r>
            <a:r>
              <a:rPr sz="1600" b="1" spc="92" dirty="0">
                <a:latin typeface="Arial"/>
                <a:cs typeface="Arial"/>
              </a:rPr>
              <a:t> </a:t>
            </a:r>
            <a:r>
              <a:rPr sz="1600" b="1" spc="-179" dirty="0">
                <a:latin typeface="Arial"/>
                <a:cs typeface="Arial"/>
              </a:rPr>
              <a:t>T</a:t>
            </a:r>
            <a:r>
              <a:rPr sz="1600" b="1" spc="25" dirty="0">
                <a:latin typeface="Arial"/>
                <a:cs typeface="Arial"/>
              </a:rPr>
              <a:t>ug</a:t>
            </a:r>
            <a:r>
              <a:rPr sz="1600" b="1" spc="5" dirty="0">
                <a:latin typeface="Arial"/>
                <a:cs typeface="Arial"/>
              </a:rPr>
              <a:t>a</a:t>
            </a:r>
            <a:r>
              <a:rPr sz="1600" b="1" spc="12" dirty="0">
                <a:latin typeface="Arial"/>
                <a:cs typeface="Arial"/>
              </a:rPr>
              <a:t>s</a:t>
            </a:r>
            <a:r>
              <a:rPr sz="1600" b="1" spc="-45" dirty="0">
                <a:latin typeface="Arial"/>
                <a:cs typeface="Arial"/>
              </a:rPr>
              <a:t>/</a:t>
            </a:r>
            <a:r>
              <a:rPr sz="1600" b="1" spc="19" dirty="0">
                <a:latin typeface="Arial"/>
                <a:cs typeface="Arial"/>
              </a:rPr>
              <a:t>L</a:t>
            </a:r>
            <a:r>
              <a:rPr sz="1600" b="1" spc="-92" dirty="0">
                <a:latin typeface="Arial"/>
                <a:cs typeface="Arial"/>
              </a:rPr>
              <a:t>a</a:t>
            </a:r>
            <a:r>
              <a:rPr sz="1600" b="1" spc="-33" dirty="0">
                <a:latin typeface="Arial"/>
                <a:cs typeface="Arial"/>
              </a:rPr>
              <a:t>t</a:t>
            </a:r>
            <a:r>
              <a:rPr sz="1600" b="1" spc="-45" dirty="0">
                <a:latin typeface="Arial"/>
                <a:cs typeface="Arial"/>
              </a:rPr>
              <a:t>i</a:t>
            </a:r>
            <a:r>
              <a:rPr sz="1600" b="1" spc="19" dirty="0">
                <a:latin typeface="Arial"/>
                <a:cs typeface="Arial"/>
              </a:rPr>
              <a:t>h</a:t>
            </a:r>
            <a:r>
              <a:rPr sz="1600" b="1" spc="5" dirty="0">
                <a:latin typeface="Arial"/>
                <a:cs typeface="Arial"/>
              </a:rPr>
              <a:t>a</a:t>
            </a:r>
            <a:r>
              <a:rPr sz="1600" b="1" dirty="0">
                <a:latin typeface="Arial"/>
                <a:cs typeface="Arial"/>
              </a:rPr>
              <a:t>n</a:t>
            </a:r>
            <a:r>
              <a:rPr sz="1600" b="1" spc="-19" dirty="0">
                <a:latin typeface="Arial"/>
                <a:cs typeface="Arial"/>
              </a:rPr>
              <a:t> </a:t>
            </a:r>
            <a:r>
              <a:rPr sz="1600" b="1" spc="19" dirty="0">
                <a:latin typeface="Arial"/>
                <a:cs typeface="Arial"/>
              </a:rPr>
              <a:t>d</a:t>
            </a:r>
            <a:r>
              <a:rPr sz="1600" b="1" dirty="0">
                <a:latin typeface="Arial"/>
                <a:cs typeface="Arial"/>
              </a:rPr>
              <a:t>i</a:t>
            </a:r>
            <a:r>
              <a:rPr sz="1600" b="1" spc="-85" dirty="0">
                <a:latin typeface="Arial"/>
                <a:cs typeface="Arial"/>
              </a:rPr>
              <a:t> </a:t>
            </a:r>
            <a:r>
              <a:rPr sz="1600" b="1" spc="45" dirty="0">
                <a:latin typeface="Arial"/>
                <a:cs typeface="Arial"/>
              </a:rPr>
              <a:t>K</a:t>
            </a:r>
            <a:r>
              <a:rPr sz="1600" b="1" spc="5" dirty="0">
                <a:latin typeface="Arial"/>
                <a:cs typeface="Arial"/>
              </a:rPr>
              <a:t>e</a:t>
            </a:r>
            <a:r>
              <a:rPr sz="1600" b="1" spc="-45" dirty="0">
                <a:latin typeface="Arial"/>
                <a:cs typeface="Arial"/>
              </a:rPr>
              <a:t>l</a:t>
            </a:r>
            <a:r>
              <a:rPr sz="1600" b="1" spc="5" dirty="0">
                <a:latin typeface="Arial"/>
                <a:cs typeface="Arial"/>
              </a:rPr>
              <a:t>a</a:t>
            </a:r>
            <a:r>
              <a:rPr sz="1600" b="1" dirty="0">
                <a:latin typeface="Arial"/>
                <a:cs typeface="Arial"/>
              </a:rPr>
              <a:t>s</a:t>
            </a:r>
            <a:r>
              <a:rPr sz="1600" b="1" spc="-25" dirty="0">
                <a:latin typeface="Arial"/>
                <a:cs typeface="Arial"/>
              </a:rPr>
              <a:t> </a:t>
            </a:r>
            <a:r>
              <a:rPr sz="1600" b="1" spc="-33" dirty="0">
                <a:latin typeface="Arial"/>
                <a:cs typeface="Arial"/>
              </a:rPr>
              <a:t>(</a:t>
            </a:r>
            <a:r>
              <a:rPr sz="1600" b="1" spc="25" dirty="0">
                <a:latin typeface="Arial"/>
                <a:cs typeface="Arial"/>
              </a:rPr>
              <a:t>S</a:t>
            </a:r>
            <a:r>
              <a:rPr sz="1600" b="1" spc="5" dirty="0">
                <a:latin typeface="Arial"/>
                <a:cs typeface="Arial"/>
              </a:rPr>
              <a:t>ke</a:t>
            </a:r>
            <a:r>
              <a:rPr sz="1600" b="1" spc="19" dirty="0">
                <a:latin typeface="Arial"/>
                <a:cs typeface="Arial"/>
              </a:rPr>
              <a:t>n</a:t>
            </a:r>
            <a:r>
              <a:rPr sz="1600" b="1" spc="5" dirty="0">
                <a:latin typeface="Arial"/>
                <a:cs typeface="Arial"/>
              </a:rPr>
              <a:t>a</a:t>
            </a:r>
            <a:r>
              <a:rPr sz="1600" b="1" spc="-25" dirty="0">
                <a:latin typeface="Arial"/>
                <a:cs typeface="Arial"/>
              </a:rPr>
              <a:t>r</a:t>
            </a:r>
            <a:r>
              <a:rPr sz="1600" b="1" spc="-45" dirty="0">
                <a:latin typeface="Arial"/>
                <a:cs typeface="Arial"/>
              </a:rPr>
              <a:t>i</a:t>
            </a:r>
            <a:r>
              <a:rPr sz="1600" b="1" dirty="0">
                <a:latin typeface="Arial"/>
                <a:cs typeface="Arial"/>
              </a:rPr>
              <a:t>o</a:t>
            </a:r>
            <a:r>
              <a:rPr sz="1600" b="1" spc="-5" dirty="0">
                <a:latin typeface="Arial"/>
                <a:cs typeface="Arial"/>
              </a:rPr>
              <a:t> </a:t>
            </a:r>
            <a:r>
              <a:rPr sz="1600" b="1" spc="5" dirty="0">
                <a:latin typeface="Arial"/>
                <a:cs typeface="Arial"/>
              </a:rPr>
              <a:t>2</a:t>
            </a:r>
            <a:r>
              <a:rPr sz="1600" b="1" dirty="0">
                <a:latin typeface="Arial"/>
                <a:cs typeface="Arial"/>
              </a:rPr>
              <a:t>:</a:t>
            </a:r>
            <a:r>
              <a:rPr sz="1600" b="1" spc="25" dirty="0">
                <a:latin typeface="Arial"/>
                <a:cs typeface="Arial"/>
              </a:rPr>
              <a:t> </a:t>
            </a:r>
            <a:r>
              <a:rPr sz="1600" b="1" spc="39" dirty="0">
                <a:latin typeface="Arial"/>
                <a:cs typeface="Arial"/>
              </a:rPr>
              <a:t>B</a:t>
            </a:r>
            <a:r>
              <a:rPr sz="1600" b="1" spc="25" dirty="0">
                <a:latin typeface="Arial"/>
                <a:cs typeface="Arial"/>
              </a:rPr>
              <a:t>E</a:t>
            </a:r>
            <a:r>
              <a:rPr sz="1600" b="1" spc="39" dirty="0">
                <a:latin typeface="Arial"/>
                <a:cs typeface="Arial"/>
              </a:rPr>
              <a:t>R</a:t>
            </a:r>
            <a:r>
              <a:rPr sz="1600" b="1" spc="-59" dirty="0">
                <a:latin typeface="Arial"/>
                <a:cs typeface="Arial"/>
              </a:rPr>
              <a:t>A</a:t>
            </a:r>
            <a:r>
              <a:rPr sz="1600" b="1" spc="39" dirty="0">
                <a:latin typeface="Arial"/>
                <a:cs typeface="Arial"/>
              </a:rPr>
              <a:t>R</a:t>
            </a:r>
            <a:r>
              <a:rPr sz="1600" b="1" spc="-45" dirty="0">
                <a:latin typeface="Arial"/>
                <a:cs typeface="Arial"/>
              </a:rPr>
              <a:t>G</a:t>
            </a:r>
            <a:r>
              <a:rPr sz="1600" b="1" spc="39" dirty="0">
                <a:latin typeface="Arial"/>
                <a:cs typeface="Arial"/>
              </a:rPr>
              <a:t>U</a:t>
            </a:r>
            <a:r>
              <a:rPr sz="1600" b="1" spc="-33" dirty="0">
                <a:latin typeface="Arial"/>
                <a:cs typeface="Arial"/>
              </a:rPr>
              <a:t>M</a:t>
            </a:r>
            <a:r>
              <a:rPr sz="1600" b="1" spc="52" dirty="0">
                <a:latin typeface="Arial"/>
                <a:cs typeface="Arial"/>
              </a:rPr>
              <a:t>E</a:t>
            </a:r>
            <a:r>
              <a:rPr sz="1600" b="1" spc="-59" dirty="0">
                <a:latin typeface="Arial"/>
                <a:cs typeface="Arial"/>
              </a:rPr>
              <a:t>N</a:t>
            </a:r>
            <a:r>
              <a:rPr sz="1600" b="1" spc="-179" dirty="0">
                <a:latin typeface="Arial"/>
                <a:cs typeface="Arial"/>
              </a:rPr>
              <a:t>T</a:t>
            </a:r>
            <a:r>
              <a:rPr sz="1600" b="1" spc="-152" dirty="0">
                <a:latin typeface="Arial"/>
                <a:cs typeface="Arial"/>
              </a:rPr>
              <a:t>A</a:t>
            </a:r>
            <a:r>
              <a:rPr sz="1600" b="1" spc="25" dirty="0">
                <a:latin typeface="Arial"/>
                <a:cs typeface="Arial"/>
              </a:rPr>
              <a:t>S</a:t>
            </a:r>
            <a:r>
              <a:rPr sz="1600" b="1" spc="-45" dirty="0">
                <a:latin typeface="Arial"/>
                <a:cs typeface="Arial"/>
              </a:rPr>
              <a:t>I</a:t>
            </a:r>
            <a:r>
              <a:rPr sz="1600" b="1" dirty="0">
                <a:latin typeface="Arial"/>
                <a:cs typeface="Arial"/>
              </a:rPr>
              <a:t>)</a:t>
            </a:r>
            <a:endParaRPr sz="1600">
              <a:latin typeface="Arial"/>
              <a:cs typeface="Arial"/>
            </a:endParaRPr>
          </a:p>
          <a:p>
            <a:pPr marL="1670430" marR="7141029" indent="-381413" algn="just">
              <a:lnSpc>
                <a:spcPts val="2145"/>
              </a:lnSpc>
              <a:spcBef>
                <a:spcPts val="2508"/>
              </a:spcBef>
              <a:tabLst>
                <a:tab pos="1659425" algn="l"/>
              </a:tabLst>
            </a:pPr>
            <a:r>
              <a:rPr sz="1867" dirty="0">
                <a:latin typeface="Wingdings"/>
                <a:cs typeface="Wingdings"/>
              </a:rPr>
              <a:t></a:t>
            </a:r>
            <a:r>
              <a:rPr sz="1867" spc="-1849" dirty="0">
                <a:latin typeface="Wingdings"/>
                <a:cs typeface="Wingdings"/>
              </a:rPr>
              <a:t></a:t>
            </a:r>
            <a:r>
              <a:rPr sz="1867" dirty="0">
                <a:latin typeface="Times New Roman"/>
                <a:cs typeface="Times New Roman"/>
              </a:rPr>
              <a:t>	</a:t>
            </a:r>
            <a:r>
              <a:rPr sz="1867" spc="39" dirty="0">
                <a:latin typeface="Times New Roman"/>
                <a:cs typeface="Times New Roman"/>
              </a:rPr>
              <a:t>P</a:t>
            </a:r>
            <a:r>
              <a:rPr sz="1867" spc="-25" dirty="0">
                <a:latin typeface="Times New Roman"/>
                <a:cs typeface="Times New Roman"/>
              </a:rPr>
              <a:t>il</a:t>
            </a:r>
            <a:r>
              <a:rPr sz="1867" spc="-125" dirty="0">
                <a:latin typeface="Times New Roman"/>
                <a:cs typeface="Times New Roman"/>
              </a:rPr>
              <a:t>i</a:t>
            </a:r>
            <a:r>
              <a:rPr sz="1867" spc="45" dirty="0">
                <a:latin typeface="Times New Roman"/>
                <a:cs typeface="Times New Roman"/>
              </a:rPr>
              <a:t>h</a:t>
            </a:r>
            <a:r>
              <a:rPr sz="1867" spc="-25" dirty="0">
                <a:latin typeface="Times New Roman"/>
                <a:cs typeface="Times New Roman"/>
              </a:rPr>
              <a:t>l</a:t>
            </a:r>
            <a:r>
              <a:rPr sz="1867" spc="-45" dirty="0">
                <a:latin typeface="Times New Roman"/>
                <a:cs typeface="Times New Roman"/>
              </a:rPr>
              <a:t>a</a:t>
            </a:r>
            <a:r>
              <a:rPr sz="1867" dirty="0">
                <a:latin typeface="Times New Roman"/>
                <a:cs typeface="Times New Roman"/>
              </a:rPr>
              <a:t>h </a:t>
            </a:r>
            <a:r>
              <a:rPr sz="1867" spc="313" dirty="0">
                <a:latin typeface="Times New Roman"/>
                <a:cs typeface="Times New Roman"/>
              </a:rPr>
              <a:t> </a:t>
            </a:r>
            <a:r>
              <a:rPr sz="1867" spc="-25" dirty="0">
                <a:latin typeface="Times New Roman"/>
                <a:cs typeface="Times New Roman"/>
              </a:rPr>
              <a:t>li</a:t>
            </a:r>
            <a:r>
              <a:rPr sz="1867" spc="-79" dirty="0">
                <a:latin typeface="Times New Roman"/>
                <a:cs typeface="Times New Roman"/>
              </a:rPr>
              <a:t>m</a:t>
            </a:r>
            <a:r>
              <a:rPr sz="1867" dirty="0">
                <a:latin typeface="Times New Roman"/>
                <a:cs typeface="Times New Roman"/>
              </a:rPr>
              <a:t>a </a:t>
            </a:r>
            <a:r>
              <a:rPr sz="1867" spc="192" dirty="0">
                <a:latin typeface="Times New Roman"/>
                <a:cs typeface="Times New Roman"/>
              </a:rPr>
              <a:t> </a:t>
            </a:r>
            <a:r>
              <a:rPr sz="1867" spc="45" dirty="0">
                <a:latin typeface="Times New Roman"/>
                <a:cs typeface="Times New Roman"/>
              </a:rPr>
              <a:t>p</a:t>
            </a:r>
            <a:r>
              <a:rPr sz="1867" spc="-45" dirty="0">
                <a:latin typeface="Times New Roman"/>
                <a:cs typeface="Times New Roman"/>
              </a:rPr>
              <a:t>a</a:t>
            </a:r>
            <a:r>
              <a:rPr sz="1867" spc="45" dirty="0">
                <a:latin typeface="Times New Roman"/>
                <a:cs typeface="Times New Roman"/>
              </a:rPr>
              <a:t>h</a:t>
            </a:r>
            <a:r>
              <a:rPr sz="1867" spc="-125" dirty="0">
                <a:latin typeface="Times New Roman"/>
                <a:cs typeface="Times New Roman"/>
              </a:rPr>
              <a:t>l</a:t>
            </a:r>
            <a:r>
              <a:rPr sz="1867" spc="52" dirty="0">
                <a:latin typeface="Times New Roman"/>
                <a:cs typeface="Times New Roman"/>
              </a:rPr>
              <a:t>a</a:t>
            </a:r>
            <a:r>
              <a:rPr sz="1867" spc="-72" dirty="0">
                <a:latin typeface="Times New Roman"/>
                <a:cs typeface="Times New Roman"/>
              </a:rPr>
              <a:t>w</a:t>
            </a:r>
            <a:r>
              <a:rPr sz="1867" spc="-45" dirty="0">
                <a:latin typeface="Times New Roman"/>
                <a:cs typeface="Times New Roman"/>
              </a:rPr>
              <a:t>a</a:t>
            </a:r>
            <a:r>
              <a:rPr sz="1867" dirty="0">
                <a:latin typeface="Times New Roman"/>
                <a:cs typeface="Times New Roman"/>
              </a:rPr>
              <a:t>n </a:t>
            </a:r>
            <a:r>
              <a:rPr sz="1867" spc="235" dirty="0">
                <a:latin typeface="Times New Roman"/>
                <a:cs typeface="Times New Roman"/>
              </a:rPr>
              <a:t> </a:t>
            </a:r>
            <a:r>
              <a:rPr sz="1867" spc="45" dirty="0">
                <a:latin typeface="Times New Roman"/>
                <a:cs typeface="Times New Roman"/>
              </a:rPr>
              <a:t>n</a:t>
            </a:r>
            <a:r>
              <a:rPr sz="1867" spc="-45" dirty="0">
                <a:latin typeface="Times New Roman"/>
                <a:cs typeface="Times New Roman"/>
              </a:rPr>
              <a:t>a</a:t>
            </a:r>
            <a:r>
              <a:rPr sz="1867" spc="59" dirty="0">
                <a:latin typeface="Times New Roman"/>
                <a:cs typeface="Times New Roman"/>
              </a:rPr>
              <a:t>s</a:t>
            </a:r>
            <a:r>
              <a:rPr sz="1867" spc="-125" dirty="0">
                <a:latin typeface="Times New Roman"/>
                <a:cs typeface="Times New Roman"/>
              </a:rPr>
              <a:t>i</a:t>
            </a:r>
            <a:r>
              <a:rPr sz="1867" spc="45" dirty="0">
                <a:latin typeface="Times New Roman"/>
                <a:cs typeface="Times New Roman"/>
              </a:rPr>
              <a:t>o</a:t>
            </a:r>
            <a:r>
              <a:rPr sz="1867" spc="-52" dirty="0">
                <a:latin typeface="Times New Roman"/>
                <a:cs typeface="Times New Roman"/>
              </a:rPr>
              <a:t>n</a:t>
            </a:r>
            <a:r>
              <a:rPr sz="1867" dirty="0">
                <a:latin typeface="Times New Roman"/>
                <a:cs typeface="Times New Roman"/>
              </a:rPr>
              <a:t>a</a:t>
            </a:r>
            <a:r>
              <a:rPr sz="1867" spc="-312" dirty="0">
                <a:latin typeface="Times New Roman"/>
                <a:cs typeface="Times New Roman"/>
              </a:rPr>
              <a:t> </a:t>
            </a:r>
            <a:r>
              <a:rPr sz="1867" dirty="0">
                <a:latin typeface="Times New Roman"/>
                <a:cs typeface="Times New Roman"/>
              </a:rPr>
              <a:t>l </a:t>
            </a:r>
            <a:r>
              <a:rPr sz="1867" spc="-125" dirty="0">
                <a:latin typeface="Times New Roman"/>
                <a:cs typeface="Times New Roman"/>
              </a:rPr>
              <a:t>j</a:t>
            </a:r>
            <a:r>
              <a:rPr sz="1867" spc="52" dirty="0">
                <a:latin typeface="Times New Roman"/>
                <a:cs typeface="Times New Roman"/>
              </a:rPr>
              <a:t>a</a:t>
            </a:r>
            <a:r>
              <a:rPr sz="1867" spc="-79" dirty="0">
                <a:latin typeface="Times New Roman"/>
                <a:cs typeface="Times New Roman"/>
              </a:rPr>
              <a:t>m</a:t>
            </a:r>
            <a:r>
              <a:rPr sz="1867" spc="52" dirty="0">
                <a:latin typeface="Times New Roman"/>
                <a:cs typeface="Times New Roman"/>
              </a:rPr>
              <a:t>a</a:t>
            </a:r>
            <a:r>
              <a:rPr sz="1867" dirty="0">
                <a:latin typeface="Times New Roman"/>
                <a:cs typeface="Times New Roman"/>
              </a:rPr>
              <a:t>n   </a:t>
            </a:r>
            <a:r>
              <a:rPr sz="1867" spc="45" dirty="0">
                <a:latin typeface="Times New Roman"/>
                <a:cs typeface="Times New Roman"/>
              </a:rPr>
              <a:t>p</a:t>
            </a:r>
            <a:r>
              <a:rPr sz="1867" spc="-45" dirty="0">
                <a:latin typeface="Times New Roman"/>
                <a:cs typeface="Times New Roman"/>
              </a:rPr>
              <a:t>e</a:t>
            </a:r>
            <a:r>
              <a:rPr sz="1867" spc="45" dirty="0">
                <a:latin typeface="Times New Roman"/>
                <a:cs typeface="Times New Roman"/>
              </a:rPr>
              <a:t>n</a:t>
            </a:r>
            <a:r>
              <a:rPr sz="1867" spc="-125" dirty="0">
                <a:latin typeface="Times New Roman"/>
                <a:cs typeface="Times New Roman"/>
              </a:rPr>
              <a:t>j</a:t>
            </a:r>
            <a:r>
              <a:rPr sz="1867" spc="52" dirty="0">
                <a:latin typeface="Times New Roman"/>
                <a:cs typeface="Times New Roman"/>
              </a:rPr>
              <a:t>a</a:t>
            </a:r>
            <a:r>
              <a:rPr sz="1867" spc="-25" dirty="0">
                <a:latin typeface="Times New Roman"/>
                <a:cs typeface="Times New Roman"/>
              </a:rPr>
              <a:t>j</a:t>
            </a:r>
            <a:r>
              <a:rPr sz="1867" spc="-45" dirty="0">
                <a:latin typeface="Times New Roman"/>
                <a:cs typeface="Times New Roman"/>
              </a:rPr>
              <a:t>a</a:t>
            </a:r>
            <a:r>
              <a:rPr sz="1867" dirty="0">
                <a:latin typeface="Times New Roman"/>
                <a:cs typeface="Times New Roman"/>
              </a:rPr>
              <a:t>h  </a:t>
            </a:r>
            <a:r>
              <a:rPr sz="1867" spc="29" dirty="0">
                <a:latin typeface="Times New Roman"/>
                <a:cs typeface="Times New Roman"/>
              </a:rPr>
              <a:t> </a:t>
            </a:r>
            <a:r>
              <a:rPr sz="1867" spc="25" dirty="0">
                <a:latin typeface="Times New Roman"/>
                <a:cs typeface="Times New Roman"/>
              </a:rPr>
              <a:t>B</a:t>
            </a:r>
            <a:r>
              <a:rPr sz="1867" spc="52" dirty="0">
                <a:latin typeface="Times New Roman"/>
                <a:cs typeface="Times New Roman"/>
              </a:rPr>
              <a:t>e</a:t>
            </a:r>
            <a:r>
              <a:rPr sz="1867" spc="-125" dirty="0">
                <a:latin typeface="Times New Roman"/>
                <a:cs typeface="Times New Roman"/>
              </a:rPr>
              <a:t>l</a:t>
            </a:r>
            <a:r>
              <a:rPr sz="1867" spc="52" dirty="0">
                <a:latin typeface="Times New Roman"/>
                <a:cs typeface="Times New Roman"/>
              </a:rPr>
              <a:t>a</a:t>
            </a:r>
            <a:r>
              <a:rPr sz="1867" spc="-52" dirty="0">
                <a:latin typeface="Times New Roman"/>
                <a:cs typeface="Times New Roman"/>
              </a:rPr>
              <a:t>n</a:t>
            </a:r>
            <a:r>
              <a:rPr sz="1867" spc="45" dirty="0">
                <a:latin typeface="Times New Roman"/>
                <a:cs typeface="Times New Roman"/>
              </a:rPr>
              <a:t>d</a:t>
            </a:r>
            <a:r>
              <a:rPr sz="1867" dirty="0">
                <a:latin typeface="Times New Roman"/>
                <a:cs typeface="Times New Roman"/>
              </a:rPr>
              <a:t>a  </a:t>
            </a:r>
            <a:r>
              <a:rPr sz="1867" spc="41" dirty="0">
                <a:latin typeface="Times New Roman"/>
                <a:cs typeface="Times New Roman"/>
              </a:rPr>
              <a:t> </a:t>
            </a:r>
            <a:r>
              <a:rPr sz="1867" spc="-52" dirty="0">
                <a:latin typeface="Times New Roman"/>
                <a:cs typeface="Times New Roman"/>
              </a:rPr>
              <a:t>y</a:t>
            </a:r>
            <a:r>
              <a:rPr sz="1867" spc="-45" dirty="0">
                <a:latin typeface="Times New Roman"/>
                <a:cs typeface="Times New Roman"/>
              </a:rPr>
              <a:t>a</a:t>
            </a:r>
            <a:r>
              <a:rPr sz="1867" spc="45" dirty="0">
                <a:latin typeface="Times New Roman"/>
                <a:cs typeface="Times New Roman"/>
              </a:rPr>
              <a:t>n</a:t>
            </a:r>
            <a:r>
              <a:rPr sz="1867" dirty="0">
                <a:latin typeface="Times New Roman"/>
                <a:cs typeface="Times New Roman"/>
              </a:rPr>
              <a:t>g </a:t>
            </a:r>
            <a:r>
              <a:rPr sz="1867" spc="-45" dirty="0">
                <a:latin typeface="Times New Roman"/>
                <a:cs typeface="Times New Roman"/>
              </a:rPr>
              <a:t>a</a:t>
            </a:r>
            <a:r>
              <a:rPr sz="1867" spc="-52" dirty="0">
                <a:latin typeface="Times New Roman"/>
                <a:cs typeface="Times New Roman"/>
              </a:rPr>
              <a:t>n</a:t>
            </a:r>
            <a:r>
              <a:rPr sz="1867" spc="45" dirty="0">
                <a:latin typeface="Times New Roman"/>
                <a:cs typeface="Times New Roman"/>
              </a:rPr>
              <a:t>d</a:t>
            </a:r>
            <a:r>
              <a:rPr sz="1867" dirty="0">
                <a:latin typeface="Times New Roman"/>
                <a:cs typeface="Times New Roman"/>
              </a:rPr>
              <a:t>a</a:t>
            </a:r>
            <a:r>
              <a:rPr sz="1867" spc="44" dirty="0">
                <a:latin typeface="Times New Roman"/>
                <a:cs typeface="Times New Roman"/>
              </a:rPr>
              <a:t> </a:t>
            </a:r>
            <a:r>
              <a:rPr sz="1867" spc="-45" dirty="0">
                <a:latin typeface="Times New Roman"/>
                <a:cs typeface="Times New Roman"/>
              </a:rPr>
              <a:t>k</a:t>
            </a:r>
            <a:r>
              <a:rPr sz="1867" spc="-39" dirty="0">
                <a:latin typeface="Times New Roman"/>
                <a:cs typeface="Times New Roman"/>
              </a:rPr>
              <a:t>e</a:t>
            </a:r>
            <a:r>
              <a:rPr sz="1867" spc="-45" dirty="0">
                <a:latin typeface="Times New Roman"/>
                <a:cs typeface="Times New Roman"/>
              </a:rPr>
              <a:t>n</a:t>
            </a:r>
            <a:r>
              <a:rPr sz="1867" spc="-39" dirty="0">
                <a:latin typeface="Times New Roman"/>
                <a:cs typeface="Times New Roman"/>
              </a:rPr>
              <a:t>a</a:t>
            </a:r>
            <a:r>
              <a:rPr sz="1867" spc="-139" dirty="0">
                <a:latin typeface="Times New Roman"/>
                <a:cs typeface="Times New Roman"/>
              </a:rPr>
              <a:t>l</a:t>
            </a:r>
            <a:r>
              <a:rPr sz="1867" dirty="0">
                <a:latin typeface="Times New Roman"/>
                <a:cs typeface="Times New Roman"/>
              </a:rPr>
              <a:t>.</a:t>
            </a:r>
            <a:endParaRPr sz="1867">
              <a:latin typeface="Times New Roman"/>
              <a:cs typeface="Times New Roman"/>
            </a:endParaRPr>
          </a:p>
          <a:p>
            <a:pPr marL="1289017">
              <a:lnSpc>
                <a:spcPts val="2100"/>
              </a:lnSpc>
              <a:spcBef>
                <a:spcPts val="212"/>
              </a:spcBef>
            </a:pPr>
            <a:r>
              <a:rPr sz="1867" dirty="0">
                <a:latin typeface="Wingdings"/>
                <a:cs typeface="Wingdings"/>
              </a:rPr>
              <a:t></a:t>
            </a:r>
            <a:r>
              <a:rPr sz="1867" dirty="0">
                <a:latin typeface="Times New Roman"/>
                <a:cs typeface="Times New Roman"/>
              </a:rPr>
              <a:t>   </a:t>
            </a:r>
            <a:r>
              <a:rPr sz="1867" spc="283" dirty="0">
                <a:latin typeface="Times New Roman"/>
                <a:cs typeface="Times New Roman"/>
              </a:rPr>
              <a:t> </a:t>
            </a:r>
            <a:r>
              <a:rPr sz="1867" spc="39" dirty="0">
                <a:latin typeface="Times New Roman"/>
                <a:cs typeface="Times New Roman"/>
              </a:rPr>
              <a:t>P</a:t>
            </a:r>
            <a:r>
              <a:rPr sz="1867" spc="-45" dirty="0">
                <a:latin typeface="Times New Roman"/>
                <a:cs typeface="Times New Roman"/>
              </a:rPr>
              <a:t>e</a:t>
            </a:r>
            <a:r>
              <a:rPr sz="1867" spc="-125" dirty="0">
                <a:latin typeface="Times New Roman"/>
                <a:cs typeface="Times New Roman"/>
              </a:rPr>
              <a:t>l</a:t>
            </a:r>
            <a:r>
              <a:rPr sz="1867" spc="52" dirty="0">
                <a:latin typeface="Times New Roman"/>
                <a:cs typeface="Times New Roman"/>
              </a:rPr>
              <a:t>a</a:t>
            </a:r>
            <a:r>
              <a:rPr sz="1867" spc="-25" dirty="0">
                <a:latin typeface="Times New Roman"/>
                <a:cs typeface="Times New Roman"/>
              </a:rPr>
              <a:t>j</a:t>
            </a:r>
            <a:r>
              <a:rPr sz="1867" spc="-45" dirty="0">
                <a:latin typeface="Times New Roman"/>
                <a:cs typeface="Times New Roman"/>
              </a:rPr>
              <a:t>a</a:t>
            </a:r>
            <a:r>
              <a:rPr sz="1867" spc="67" dirty="0">
                <a:latin typeface="Times New Roman"/>
                <a:cs typeface="Times New Roman"/>
              </a:rPr>
              <a:t>r</a:t>
            </a:r>
            <a:r>
              <a:rPr sz="1867" spc="-25" dirty="0">
                <a:latin typeface="Times New Roman"/>
                <a:cs typeface="Times New Roman"/>
              </a:rPr>
              <a:t>i</a:t>
            </a:r>
            <a:r>
              <a:rPr sz="1867" spc="-125" dirty="0">
                <a:latin typeface="Times New Roman"/>
                <a:cs typeface="Times New Roman"/>
              </a:rPr>
              <a:t>l</a:t>
            </a:r>
            <a:r>
              <a:rPr sz="1867" spc="52" dirty="0">
                <a:latin typeface="Times New Roman"/>
                <a:cs typeface="Times New Roman"/>
              </a:rPr>
              <a:t>a</a:t>
            </a:r>
            <a:r>
              <a:rPr sz="1867" dirty="0">
                <a:latin typeface="Times New Roman"/>
                <a:cs typeface="Times New Roman"/>
              </a:rPr>
              <a:t>h </a:t>
            </a:r>
            <a:r>
              <a:rPr sz="1867" spc="167" dirty="0">
                <a:latin typeface="Times New Roman"/>
                <a:cs typeface="Times New Roman"/>
              </a:rPr>
              <a:t> </a:t>
            </a:r>
            <a:r>
              <a:rPr sz="1867" spc="59" dirty="0">
                <a:latin typeface="Times New Roman"/>
                <a:cs typeface="Times New Roman"/>
              </a:rPr>
              <a:t>s</a:t>
            </a:r>
            <a:r>
              <a:rPr sz="1867" spc="52" dirty="0">
                <a:latin typeface="Times New Roman"/>
                <a:cs typeface="Times New Roman"/>
              </a:rPr>
              <a:t>e</a:t>
            </a:r>
            <a:r>
              <a:rPr sz="1867" spc="-125" dirty="0">
                <a:latin typeface="Times New Roman"/>
                <a:cs typeface="Times New Roman"/>
              </a:rPr>
              <a:t>j</a:t>
            </a:r>
            <a:r>
              <a:rPr sz="1867" spc="-45" dirty="0">
                <a:latin typeface="Times New Roman"/>
                <a:cs typeface="Times New Roman"/>
              </a:rPr>
              <a:t>a</a:t>
            </a:r>
            <a:r>
              <a:rPr sz="1867" spc="-33" dirty="0">
                <a:latin typeface="Times New Roman"/>
                <a:cs typeface="Times New Roman"/>
              </a:rPr>
              <a:t>r</a:t>
            </a:r>
            <a:r>
              <a:rPr sz="1867" spc="52" dirty="0">
                <a:latin typeface="Times New Roman"/>
                <a:cs typeface="Times New Roman"/>
              </a:rPr>
              <a:t>a</a:t>
            </a:r>
            <a:r>
              <a:rPr sz="1867" dirty="0">
                <a:latin typeface="Times New Roman"/>
                <a:cs typeface="Times New Roman"/>
              </a:rPr>
              <a:t>h </a:t>
            </a:r>
            <a:r>
              <a:rPr sz="1867" spc="108" dirty="0">
                <a:latin typeface="Times New Roman"/>
                <a:cs typeface="Times New Roman"/>
              </a:rPr>
              <a:t> </a:t>
            </a:r>
            <a:r>
              <a:rPr sz="1867" spc="-52" dirty="0">
                <a:latin typeface="Times New Roman"/>
                <a:cs typeface="Times New Roman"/>
              </a:rPr>
              <a:t>k</a:t>
            </a:r>
            <a:r>
              <a:rPr sz="1867" spc="52" dirty="0">
                <a:latin typeface="Times New Roman"/>
                <a:cs typeface="Times New Roman"/>
              </a:rPr>
              <a:t>e</a:t>
            </a:r>
            <a:r>
              <a:rPr sz="1867" spc="45" dirty="0">
                <a:latin typeface="Times New Roman"/>
                <a:cs typeface="Times New Roman"/>
              </a:rPr>
              <a:t>h</a:t>
            </a:r>
            <a:r>
              <a:rPr sz="1867" spc="-125" dirty="0">
                <a:latin typeface="Times New Roman"/>
                <a:cs typeface="Times New Roman"/>
              </a:rPr>
              <a:t>i</a:t>
            </a:r>
            <a:r>
              <a:rPr sz="1867" spc="45" dirty="0">
                <a:latin typeface="Times New Roman"/>
                <a:cs typeface="Times New Roman"/>
              </a:rPr>
              <a:t>d</a:t>
            </a:r>
            <a:r>
              <a:rPr sz="1867" spc="-52" dirty="0">
                <a:latin typeface="Times New Roman"/>
                <a:cs typeface="Times New Roman"/>
              </a:rPr>
              <a:t>u</a:t>
            </a:r>
            <a:r>
              <a:rPr sz="1867" spc="45" dirty="0">
                <a:latin typeface="Times New Roman"/>
                <a:cs typeface="Times New Roman"/>
              </a:rPr>
              <a:t>p</a:t>
            </a:r>
            <a:r>
              <a:rPr sz="1867" spc="-45" dirty="0">
                <a:latin typeface="Times New Roman"/>
                <a:cs typeface="Times New Roman"/>
              </a:rPr>
              <a:t>a</a:t>
            </a:r>
            <a:r>
              <a:rPr sz="1867" spc="-52" dirty="0">
                <a:latin typeface="Times New Roman"/>
                <a:cs typeface="Times New Roman"/>
              </a:rPr>
              <a:t>nn</a:t>
            </a:r>
            <a:r>
              <a:rPr sz="1867" spc="45" dirty="0">
                <a:latin typeface="Times New Roman"/>
                <a:cs typeface="Times New Roman"/>
              </a:rPr>
              <a:t>y</a:t>
            </a:r>
            <a:r>
              <a:rPr sz="1867" dirty="0">
                <a:latin typeface="Times New Roman"/>
                <a:cs typeface="Times New Roman"/>
              </a:rPr>
              <a:t>a</a:t>
            </a:r>
            <a:endParaRPr sz="1867">
              <a:latin typeface="Times New Roman"/>
              <a:cs typeface="Times New Roman"/>
            </a:endParaRPr>
          </a:p>
          <a:p>
            <a:pPr marL="1670430" marR="7607702" algn="just">
              <a:lnSpc>
                <a:spcPct val="95825"/>
              </a:lnSpc>
              <a:spcBef>
                <a:spcPts val="55"/>
              </a:spcBef>
            </a:pPr>
            <a:r>
              <a:rPr sz="1867" spc="-79" dirty="0">
                <a:latin typeface="Times New Roman"/>
                <a:cs typeface="Times New Roman"/>
              </a:rPr>
              <a:t>m</a:t>
            </a:r>
            <a:r>
              <a:rPr sz="1867" spc="-45" dirty="0">
                <a:latin typeface="Times New Roman"/>
                <a:cs typeface="Times New Roman"/>
              </a:rPr>
              <a:t>e</a:t>
            </a:r>
            <a:r>
              <a:rPr sz="1867" spc="-125" dirty="0">
                <a:latin typeface="Times New Roman"/>
                <a:cs typeface="Times New Roman"/>
              </a:rPr>
              <a:t>l</a:t>
            </a:r>
            <a:r>
              <a:rPr sz="1867" spc="-45" dirty="0">
                <a:latin typeface="Times New Roman"/>
                <a:cs typeface="Times New Roman"/>
              </a:rPr>
              <a:t>a</a:t>
            </a:r>
            <a:r>
              <a:rPr sz="1867" spc="-72" dirty="0">
                <a:latin typeface="Times New Roman"/>
                <a:cs typeface="Times New Roman"/>
              </a:rPr>
              <a:t>w</a:t>
            </a:r>
            <a:r>
              <a:rPr sz="1867" spc="-45" dirty="0">
                <a:latin typeface="Times New Roman"/>
                <a:cs typeface="Times New Roman"/>
              </a:rPr>
              <a:t>a</a:t>
            </a:r>
            <a:r>
              <a:rPr sz="1867" dirty="0">
                <a:latin typeface="Times New Roman"/>
                <a:cs typeface="Times New Roman"/>
              </a:rPr>
              <a:t>n</a:t>
            </a:r>
            <a:r>
              <a:rPr sz="1867" spc="397" dirty="0">
                <a:latin typeface="Times New Roman"/>
                <a:cs typeface="Times New Roman"/>
              </a:rPr>
              <a:t> </a:t>
            </a:r>
            <a:r>
              <a:rPr sz="1867" spc="45" dirty="0">
                <a:latin typeface="Times New Roman"/>
                <a:cs typeface="Times New Roman"/>
              </a:rPr>
              <a:t>p</a:t>
            </a:r>
            <a:r>
              <a:rPr sz="1867" spc="-39" dirty="0">
                <a:latin typeface="Times New Roman"/>
                <a:cs typeface="Times New Roman"/>
              </a:rPr>
              <a:t>e</a:t>
            </a:r>
            <a:r>
              <a:rPr sz="1867" spc="-45" dirty="0">
                <a:latin typeface="Times New Roman"/>
                <a:cs typeface="Times New Roman"/>
              </a:rPr>
              <a:t>n</a:t>
            </a:r>
            <a:r>
              <a:rPr sz="1867" spc="-125" dirty="0">
                <a:latin typeface="Times New Roman"/>
                <a:cs typeface="Times New Roman"/>
              </a:rPr>
              <a:t>j</a:t>
            </a:r>
            <a:r>
              <a:rPr sz="1867" spc="-39" dirty="0">
                <a:latin typeface="Times New Roman"/>
                <a:cs typeface="Times New Roman"/>
              </a:rPr>
              <a:t>a</a:t>
            </a:r>
            <a:r>
              <a:rPr sz="1867" spc="-125" dirty="0">
                <a:latin typeface="Times New Roman"/>
                <a:cs typeface="Times New Roman"/>
              </a:rPr>
              <a:t>j</a:t>
            </a:r>
            <a:r>
              <a:rPr sz="1867" spc="-39" dirty="0">
                <a:latin typeface="Times New Roman"/>
                <a:cs typeface="Times New Roman"/>
              </a:rPr>
              <a:t>a</a:t>
            </a:r>
            <a:r>
              <a:rPr sz="1867" spc="-45" dirty="0">
                <a:latin typeface="Times New Roman"/>
                <a:cs typeface="Times New Roman"/>
              </a:rPr>
              <a:t>h</a:t>
            </a:r>
            <a:r>
              <a:rPr sz="1867" spc="-39" dirty="0">
                <a:latin typeface="Times New Roman"/>
                <a:cs typeface="Times New Roman"/>
              </a:rPr>
              <a:t>a</a:t>
            </a:r>
            <a:r>
              <a:rPr sz="1867" dirty="0">
                <a:latin typeface="Times New Roman"/>
                <a:cs typeface="Times New Roman"/>
              </a:rPr>
              <a:t>n </a:t>
            </a:r>
            <a:r>
              <a:rPr sz="1867" spc="31" dirty="0">
                <a:latin typeface="Times New Roman"/>
                <a:cs typeface="Times New Roman"/>
              </a:rPr>
              <a:t> </a:t>
            </a:r>
            <a:r>
              <a:rPr sz="1867" spc="-72" dirty="0">
                <a:latin typeface="Times New Roman"/>
                <a:cs typeface="Times New Roman"/>
              </a:rPr>
              <a:t>B</a:t>
            </a:r>
            <a:r>
              <a:rPr sz="1867" spc="-45" dirty="0">
                <a:latin typeface="Times New Roman"/>
                <a:cs typeface="Times New Roman"/>
              </a:rPr>
              <a:t>e</a:t>
            </a:r>
            <a:r>
              <a:rPr sz="1867" spc="-125" dirty="0">
                <a:latin typeface="Times New Roman"/>
                <a:cs typeface="Times New Roman"/>
              </a:rPr>
              <a:t>l</a:t>
            </a:r>
            <a:r>
              <a:rPr sz="1867" spc="-45" dirty="0">
                <a:latin typeface="Times New Roman"/>
                <a:cs typeface="Times New Roman"/>
              </a:rPr>
              <a:t>a</a:t>
            </a:r>
            <a:r>
              <a:rPr sz="1867" spc="-52" dirty="0">
                <a:latin typeface="Times New Roman"/>
                <a:cs typeface="Times New Roman"/>
              </a:rPr>
              <a:t>n</a:t>
            </a:r>
            <a:r>
              <a:rPr sz="1867" spc="45" dirty="0">
                <a:latin typeface="Times New Roman"/>
                <a:cs typeface="Times New Roman"/>
              </a:rPr>
              <a:t>d</a:t>
            </a:r>
            <a:r>
              <a:rPr sz="1867" spc="-33" dirty="0">
                <a:latin typeface="Times New Roman"/>
                <a:cs typeface="Times New Roman"/>
              </a:rPr>
              <a:t>a</a:t>
            </a:r>
            <a:r>
              <a:rPr sz="1867" dirty="0">
                <a:latin typeface="Times New Roman"/>
                <a:cs typeface="Times New Roman"/>
              </a:rPr>
              <a:t>.</a:t>
            </a:r>
            <a:endParaRPr sz="1867">
              <a:latin typeface="Times New Roman"/>
              <a:cs typeface="Times New Roman"/>
            </a:endParaRPr>
          </a:p>
          <a:p>
            <a:pPr marL="1670430" marR="7146972" indent="-381413" algn="just">
              <a:lnSpc>
                <a:spcPts val="2145"/>
              </a:lnSpc>
              <a:spcBef>
                <a:spcPts val="53"/>
              </a:spcBef>
              <a:tabLst>
                <a:tab pos="1659425" algn="l"/>
              </a:tabLst>
            </a:pPr>
            <a:r>
              <a:rPr sz="1867" dirty="0">
                <a:latin typeface="Wingdings"/>
                <a:cs typeface="Wingdings"/>
              </a:rPr>
              <a:t></a:t>
            </a:r>
            <a:r>
              <a:rPr sz="1867" spc="-1849" dirty="0">
                <a:latin typeface="Wingdings"/>
                <a:cs typeface="Wingdings"/>
              </a:rPr>
              <a:t></a:t>
            </a:r>
            <a:r>
              <a:rPr sz="1867" dirty="0">
                <a:latin typeface="Times New Roman"/>
                <a:cs typeface="Times New Roman"/>
              </a:rPr>
              <a:t>	</a:t>
            </a:r>
            <a:r>
              <a:rPr sz="1867" spc="-85" dirty="0">
                <a:latin typeface="Times New Roman"/>
                <a:cs typeface="Times New Roman"/>
              </a:rPr>
              <a:t>M</a:t>
            </a:r>
            <a:r>
              <a:rPr sz="1867" spc="-45" dirty="0">
                <a:latin typeface="Times New Roman"/>
                <a:cs typeface="Times New Roman"/>
              </a:rPr>
              <a:t>e</a:t>
            </a:r>
            <a:r>
              <a:rPr sz="1867" spc="45" dirty="0">
                <a:latin typeface="Times New Roman"/>
                <a:cs typeface="Times New Roman"/>
              </a:rPr>
              <a:t>n</a:t>
            </a:r>
            <a:r>
              <a:rPr sz="1867" spc="-52" dirty="0">
                <a:latin typeface="Times New Roman"/>
                <a:cs typeface="Times New Roman"/>
              </a:rPr>
              <a:t>u</a:t>
            </a:r>
            <a:r>
              <a:rPr sz="1867" spc="-33" dirty="0">
                <a:latin typeface="Times New Roman"/>
                <a:cs typeface="Times New Roman"/>
              </a:rPr>
              <a:t>r</a:t>
            </a:r>
            <a:r>
              <a:rPr sz="1867" spc="-52" dirty="0">
                <a:latin typeface="Times New Roman"/>
                <a:cs typeface="Times New Roman"/>
              </a:rPr>
              <a:t>u</a:t>
            </a:r>
            <a:r>
              <a:rPr sz="1867" dirty="0">
                <a:latin typeface="Times New Roman"/>
                <a:cs typeface="Times New Roman"/>
              </a:rPr>
              <a:t>t </a:t>
            </a:r>
            <a:r>
              <a:rPr sz="1867" spc="424" dirty="0">
                <a:latin typeface="Times New Roman"/>
                <a:cs typeface="Times New Roman"/>
              </a:rPr>
              <a:t> </a:t>
            </a:r>
            <a:r>
              <a:rPr sz="1867" spc="-39" dirty="0">
                <a:latin typeface="Times New Roman"/>
                <a:cs typeface="Times New Roman"/>
              </a:rPr>
              <a:t>a</a:t>
            </a:r>
            <a:r>
              <a:rPr sz="1867" spc="-45" dirty="0">
                <a:latin typeface="Times New Roman"/>
                <a:cs typeface="Times New Roman"/>
              </a:rPr>
              <a:t>n</a:t>
            </a:r>
            <a:r>
              <a:rPr sz="1867" spc="59" dirty="0">
                <a:latin typeface="Times New Roman"/>
                <a:cs typeface="Times New Roman"/>
              </a:rPr>
              <a:t>a</a:t>
            </a:r>
            <a:r>
              <a:rPr sz="1867" spc="-25" dirty="0">
                <a:latin typeface="Times New Roman"/>
                <a:cs typeface="Times New Roman"/>
              </a:rPr>
              <a:t>l</a:t>
            </a:r>
            <a:r>
              <a:rPr sz="1867" spc="-125" dirty="0">
                <a:latin typeface="Times New Roman"/>
                <a:cs typeface="Times New Roman"/>
              </a:rPr>
              <a:t>i</a:t>
            </a:r>
            <a:r>
              <a:rPr sz="1867" spc="59" dirty="0">
                <a:latin typeface="Times New Roman"/>
                <a:cs typeface="Times New Roman"/>
              </a:rPr>
              <a:t>s</a:t>
            </a:r>
            <a:r>
              <a:rPr sz="1867" dirty="0">
                <a:latin typeface="Times New Roman"/>
                <a:cs typeface="Times New Roman"/>
              </a:rPr>
              <a:t>a </a:t>
            </a:r>
            <a:r>
              <a:rPr sz="1867" spc="300" dirty="0">
                <a:latin typeface="Times New Roman"/>
                <a:cs typeface="Times New Roman"/>
              </a:rPr>
              <a:t> </a:t>
            </a:r>
            <a:r>
              <a:rPr sz="1867" spc="59" dirty="0">
                <a:latin typeface="Times New Roman"/>
                <a:cs typeface="Times New Roman"/>
              </a:rPr>
              <a:t>a</a:t>
            </a:r>
            <a:r>
              <a:rPr sz="1867" spc="-45" dirty="0">
                <a:latin typeface="Times New Roman"/>
                <a:cs typeface="Times New Roman"/>
              </a:rPr>
              <a:t>n</a:t>
            </a:r>
            <a:r>
              <a:rPr sz="1867" spc="45" dirty="0">
                <a:latin typeface="Times New Roman"/>
                <a:cs typeface="Times New Roman"/>
              </a:rPr>
              <a:t>d</a:t>
            </a:r>
            <a:r>
              <a:rPr sz="1867" spc="-45" dirty="0">
                <a:latin typeface="Times New Roman"/>
                <a:cs typeface="Times New Roman"/>
              </a:rPr>
              <a:t>a</a:t>
            </a:r>
            <a:r>
              <a:rPr sz="1867" dirty="0">
                <a:latin typeface="Times New Roman"/>
                <a:cs typeface="Times New Roman"/>
              </a:rPr>
              <a:t>, </a:t>
            </a:r>
            <a:r>
              <a:rPr sz="1867" spc="349" dirty="0">
                <a:latin typeface="Times New Roman"/>
                <a:cs typeface="Times New Roman"/>
              </a:rPr>
              <a:t> </a:t>
            </a:r>
            <a:r>
              <a:rPr sz="1867" spc="59" dirty="0">
                <a:latin typeface="Times New Roman"/>
                <a:cs typeface="Times New Roman"/>
              </a:rPr>
              <a:t>s</a:t>
            </a:r>
            <a:r>
              <a:rPr sz="1867" spc="-125" dirty="0">
                <a:latin typeface="Times New Roman"/>
                <a:cs typeface="Times New Roman"/>
              </a:rPr>
              <a:t>i</a:t>
            </a:r>
            <a:r>
              <a:rPr sz="1867" spc="-45" dirty="0">
                <a:latin typeface="Times New Roman"/>
                <a:cs typeface="Times New Roman"/>
              </a:rPr>
              <a:t>a</a:t>
            </a:r>
            <a:r>
              <a:rPr sz="1867" spc="45" dirty="0">
                <a:latin typeface="Times New Roman"/>
                <a:cs typeface="Times New Roman"/>
              </a:rPr>
              <a:t>p</a:t>
            </a:r>
            <a:r>
              <a:rPr sz="1867" spc="-45" dirty="0">
                <a:latin typeface="Times New Roman"/>
                <a:cs typeface="Times New Roman"/>
              </a:rPr>
              <a:t>a</a:t>
            </a:r>
            <a:r>
              <a:rPr sz="1867" spc="-52" dirty="0">
                <a:latin typeface="Times New Roman"/>
                <a:cs typeface="Times New Roman"/>
              </a:rPr>
              <a:t>k</a:t>
            </a:r>
            <a:r>
              <a:rPr sz="1867" spc="52" dirty="0">
                <a:latin typeface="Times New Roman"/>
                <a:cs typeface="Times New Roman"/>
              </a:rPr>
              <a:t>a</a:t>
            </a:r>
            <a:r>
              <a:rPr sz="1867" dirty="0">
                <a:latin typeface="Times New Roman"/>
                <a:cs typeface="Times New Roman"/>
              </a:rPr>
              <a:t>h </a:t>
            </a:r>
            <a:r>
              <a:rPr sz="1867" spc="-52" dirty="0">
                <a:latin typeface="Times New Roman"/>
                <a:cs typeface="Times New Roman"/>
              </a:rPr>
              <a:t>y</a:t>
            </a:r>
            <a:r>
              <a:rPr sz="1867" spc="-45" dirty="0">
                <a:latin typeface="Times New Roman"/>
                <a:cs typeface="Times New Roman"/>
              </a:rPr>
              <a:t>a</a:t>
            </a:r>
            <a:r>
              <a:rPr sz="1867" spc="-52" dirty="0">
                <a:latin typeface="Times New Roman"/>
                <a:cs typeface="Times New Roman"/>
              </a:rPr>
              <a:t>n</a:t>
            </a:r>
            <a:r>
              <a:rPr sz="1867" dirty="0">
                <a:latin typeface="Times New Roman"/>
                <a:cs typeface="Times New Roman"/>
              </a:rPr>
              <a:t>g </a:t>
            </a:r>
            <a:r>
              <a:rPr sz="1867" spc="45" dirty="0">
                <a:latin typeface="Times New Roman"/>
                <a:cs typeface="Times New Roman"/>
              </a:rPr>
              <a:t>p</a:t>
            </a:r>
            <a:r>
              <a:rPr sz="1867" spc="59" dirty="0">
                <a:latin typeface="Times New Roman"/>
                <a:cs typeface="Times New Roman"/>
              </a:rPr>
              <a:t>a</a:t>
            </a:r>
            <a:r>
              <a:rPr sz="1867" spc="-25" dirty="0">
                <a:latin typeface="Times New Roman"/>
                <a:cs typeface="Times New Roman"/>
              </a:rPr>
              <a:t>li</a:t>
            </a:r>
            <a:r>
              <a:rPr sz="1867" spc="-45" dirty="0">
                <a:latin typeface="Times New Roman"/>
                <a:cs typeface="Times New Roman"/>
              </a:rPr>
              <a:t>n</a:t>
            </a:r>
            <a:r>
              <a:rPr sz="1867" dirty="0">
                <a:latin typeface="Times New Roman"/>
                <a:cs typeface="Times New Roman"/>
              </a:rPr>
              <a:t>g</a:t>
            </a:r>
            <a:r>
              <a:rPr sz="1867" spc="13" dirty="0">
                <a:latin typeface="Times New Roman"/>
                <a:cs typeface="Times New Roman"/>
              </a:rPr>
              <a:t> </a:t>
            </a:r>
            <a:r>
              <a:rPr sz="1867" spc="45" dirty="0">
                <a:latin typeface="Times New Roman"/>
                <a:cs typeface="Times New Roman"/>
              </a:rPr>
              <a:t>d</a:t>
            </a:r>
            <a:r>
              <a:rPr sz="1867" spc="-25" dirty="0">
                <a:latin typeface="Times New Roman"/>
                <a:cs typeface="Times New Roman"/>
              </a:rPr>
              <a:t>i</a:t>
            </a:r>
            <a:r>
              <a:rPr sz="1867" spc="-45" dirty="0">
                <a:latin typeface="Times New Roman"/>
                <a:cs typeface="Times New Roman"/>
              </a:rPr>
              <a:t>a</a:t>
            </a:r>
            <a:r>
              <a:rPr sz="1867" spc="-52" dirty="0">
                <a:latin typeface="Times New Roman"/>
                <a:cs typeface="Times New Roman"/>
              </a:rPr>
              <a:t>n</a:t>
            </a:r>
            <a:r>
              <a:rPr sz="1867" spc="45" dirty="0">
                <a:latin typeface="Times New Roman"/>
                <a:cs typeface="Times New Roman"/>
              </a:rPr>
              <a:t>g</a:t>
            </a:r>
            <a:r>
              <a:rPr sz="1867" spc="-52" dirty="0">
                <a:latin typeface="Times New Roman"/>
                <a:cs typeface="Times New Roman"/>
              </a:rPr>
              <a:t>g</a:t>
            </a:r>
            <a:r>
              <a:rPr sz="1867" spc="-45" dirty="0">
                <a:latin typeface="Times New Roman"/>
                <a:cs typeface="Times New Roman"/>
              </a:rPr>
              <a:t>a</a:t>
            </a:r>
            <a:r>
              <a:rPr sz="1867" dirty="0">
                <a:latin typeface="Times New Roman"/>
                <a:cs typeface="Times New Roman"/>
              </a:rPr>
              <a:t>p</a:t>
            </a:r>
            <a:r>
              <a:rPr sz="1867" spc="152" dirty="0">
                <a:latin typeface="Times New Roman"/>
                <a:cs typeface="Times New Roman"/>
              </a:rPr>
              <a:t> </a:t>
            </a:r>
            <a:r>
              <a:rPr sz="1867" spc="-79" dirty="0">
                <a:latin typeface="Times New Roman"/>
                <a:cs typeface="Times New Roman"/>
              </a:rPr>
              <a:t>m</a:t>
            </a:r>
            <a:r>
              <a:rPr sz="1867" spc="-39" dirty="0">
                <a:latin typeface="Times New Roman"/>
                <a:cs typeface="Times New Roman"/>
              </a:rPr>
              <a:t>e</a:t>
            </a:r>
            <a:r>
              <a:rPr sz="1867" spc="67" dirty="0">
                <a:latin typeface="Times New Roman"/>
                <a:cs typeface="Times New Roman"/>
              </a:rPr>
              <a:t>r</a:t>
            </a:r>
            <a:r>
              <a:rPr sz="1867" spc="-39" dirty="0">
                <a:latin typeface="Times New Roman"/>
                <a:cs typeface="Times New Roman"/>
              </a:rPr>
              <a:t>e</a:t>
            </a:r>
            <a:r>
              <a:rPr sz="1867" spc="45" dirty="0">
                <a:latin typeface="Times New Roman"/>
                <a:cs typeface="Times New Roman"/>
              </a:rPr>
              <a:t>po</a:t>
            </a:r>
            <a:r>
              <a:rPr sz="1867" spc="-25" dirty="0">
                <a:latin typeface="Times New Roman"/>
                <a:cs typeface="Times New Roman"/>
              </a:rPr>
              <a:t>t</a:t>
            </a:r>
            <a:r>
              <a:rPr sz="1867" spc="-45" dirty="0">
                <a:latin typeface="Times New Roman"/>
                <a:cs typeface="Times New Roman"/>
              </a:rPr>
              <a:t>k</a:t>
            </a:r>
            <a:r>
              <a:rPr sz="1867" spc="-39" dirty="0">
                <a:latin typeface="Times New Roman"/>
                <a:cs typeface="Times New Roman"/>
              </a:rPr>
              <a:t>a</a:t>
            </a:r>
            <a:r>
              <a:rPr sz="1867" dirty="0">
                <a:latin typeface="Times New Roman"/>
                <a:cs typeface="Times New Roman"/>
              </a:rPr>
              <a:t>n </a:t>
            </a:r>
            <a:r>
              <a:rPr sz="1867" spc="-72" dirty="0">
                <a:latin typeface="Times New Roman"/>
                <a:cs typeface="Times New Roman"/>
              </a:rPr>
              <a:t>B</a:t>
            </a:r>
            <a:r>
              <a:rPr sz="1867" spc="-45" dirty="0">
                <a:latin typeface="Times New Roman"/>
                <a:cs typeface="Times New Roman"/>
              </a:rPr>
              <a:t>e</a:t>
            </a:r>
            <a:r>
              <a:rPr sz="1867" spc="-125" dirty="0">
                <a:latin typeface="Times New Roman"/>
                <a:cs typeface="Times New Roman"/>
              </a:rPr>
              <a:t>l</a:t>
            </a:r>
            <a:r>
              <a:rPr sz="1867" spc="-45" dirty="0">
                <a:latin typeface="Times New Roman"/>
                <a:cs typeface="Times New Roman"/>
              </a:rPr>
              <a:t>a</a:t>
            </a:r>
            <a:r>
              <a:rPr sz="1867" spc="-52" dirty="0">
                <a:latin typeface="Times New Roman"/>
                <a:cs typeface="Times New Roman"/>
              </a:rPr>
              <a:t>n</a:t>
            </a:r>
            <a:r>
              <a:rPr sz="1867" spc="45" dirty="0">
                <a:latin typeface="Times New Roman"/>
                <a:cs typeface="Times New Roman"/>
              </a:rPr>
              <a:t>d</a:t>
            </a:r>
            <a:r>
              <a:rPr sz="1867" spc="-33" dirty="0">
                <a:latin typeface="Times New Roman"/>
                <a:cs typeface="Times New Roman"/>
              </a:rPr>
              <a:t>a</a:t>
            </a:r>
            <a:r>
              <a:rPr sz="1867" dirty="0">
                <a:latin typeface="Times New Roman"/>
                <a:cs typeface="Times New Roman"/>
              </a:rPr>
              <a:t>?</a:t>
            </a:r>
            <a:endParaRPr sz="1867">
              <a:latin typeface="Times New Roman"/>
              <a:cs typeface="Times New Roman"/>
            </a:endParaRPr>
          </a:p>
          <a:p>
            <a:pPr marL="1289017">
              <a:lnSpc>
                <a:spcPts val="2100"/>
              </a:lnSpc>
              <a:spcBef>
                <a:spcPts val="212"/>
              </a:spcBef>
            </a:pPr>
            <a:r>
              <a:rPr sz="1867" dirty="0">
                <a:latin typeface="Wingdings"/>
                <a:cs typeface="Wingdings"/>
              </a:rPr>
              <a:t></a:t>
            </a:r>
            <a:r>
              <a:rPr sz="1867" dirty="0">
                <a:latin typeface="Times New Roman"/>
                <a:cs typeface="Times New Roman"/>
              </a:rPr>
              <a:t>   </a:t>
            </a:r>
            <a:r>
              <a:rPr sz="1867" spc="283" dirty="0">
                <a:latin typeface="Times New Roman"/>
                <a:cs typeface="Times New Roman"/>
              </a:rPr>
              <a:t> </a:t>
            </a:r>
            <a:r>
              <a:rPr sz="1867" spc="-72" dirty="0">
                <a:latin typeface="Times New Roman"/>
                <a:cs typeface="Times New Roman"/>
              </a:rPr>
              <a:t>K</a:t>
            </a:r>
            <a:r>
              <a:rPr sz="1867" spc="-45" dirty="0">
                <a:latin typeface="Times New Roman"/>
                <a:cs typeface="Times New Roman"/>
              </a:rPr>
              <a:t>e</a:t>
            </a:r>
            <a:r>
              <a:rPr sz="1867" spc="19" dirty="0">
                <a:latin typeface="Times New Roman"/>
                <a:cs typeface="Times New Roman"/>
              </a:rPr>
              <a:t>m</a:t>
            </a:r>
            <a:r>
              <a:rPr sz="1867" spc="-52" dirty="0">
                <a:latin typeface="Times New Roman"/>
                <a:cs typeface="Times New Roman"/>
              </a:rPr>
              <a:t>uk</a:t>
            </a:r>
            <a:r>
              <a:rPr sz="1867" spc="52" dirty="0">
                <a:latin typeface="Times New Roman"/>
                <a:cs typeface="Times New Roman"/>
              </a:rPr>
              <a:t>a</a:t>
            </a:r>
            <a:r>
              <a:rPr sz="1867" spc="-52" dirty="0">
                <a:latin typeface="Times New Roman"/>
                <a:cs typeface="Times New Roman"/>
              </a:rPr>
              <a:t>k</a:t>
            </a:r>
            <a:r>
              <a:rPr sz="1867" spc="-45" dirty="0">
                <a:latin typeface="Times New Roman"/>
                <a:cs typeface="Times New Roman"/>
              </a:rPr>
              <a:t>a</a:t>
            </a:r>
            <a:r>
              <a:rPr sz="1867" dirty="0">
                <a:latin typeface="Times New Roman"/>
                <a:cs typeface="Times New Roman"/>
              </a:rPr>
              <a:t>n  </a:t>
            </a:r>
            <a:r>
              <a:rPr sz="1867" spc="389" dirty="0">
                <a:latin typeface="Times New Roman"/>
                <a:cs typeface="Times New Roman"/>
              </a:rPr>
              <a:t> </a:t>
            </a:r>
            <a:r>
              <a:rPr sz="1867" spc="45" dirty="0">
                <a:latin typeface="Times New Roman"/>
                <a:cs typeface="Times New Roman"/>
              </a:rPr>
              <a:t>h</a:t>
            </a:r>
            <a:r>
              <a:rPr sz="1867" spc="-39" dirty="0">
                <a:latin typeface="Times New Roman"/>
                <a:cs typeface="Times New Roman"/>
              </a:rPr>
              <a:t>a</a:t>
            </a:r>
            <a:r>
              <a:rPr sz="1867" spc="59" dirty="0">
                <a:latin typeface="Times New Roman"/>
                <a:cs typeface="Times New Roman"/>
              </a:rPr>
              <a:t>s</a:t>
            </a:r>
            <a:r>
              <a:rPr sz="1867" spc="-25" dirty="0">
                <a:latin typeface="Times New Roman"/>
                <a:cs typeface="Times New Roman"/>
              </a:rPr>
              <a:t>i</a:t>
            </a:r>
            <a:r>
              <a:rPr sz="1867" dirty="0">
                <a:latin typeface="Times New Roman"/>
                <a:cs typeface="Times New Roman"/>
              </a:rPr>
              <a:t>l  </a:t>
            </a:r>
            <a:r>
              <a:rPr sz="1867" spc="220" dirty="0">
                <a:latin typeface="Times New Roman"/>
                <a:cs typeface="Times New Roman"/>
              </a:rPr>
              <a:t> </a:t>
            </a:r>
            <a:r>
              <a:rPr sz="1867" spc="52" dirty="0">
                <a:latin typeface="Times New Roman"/>
                <a:cs typeface="Times New Roman"/>
              </a:rPr>
              <a:t>a</a:t>
            </a:r>
            <a:r>
              <a:rPr sz="1867" spc="-25" dirty="0">
                <a:latin typeface="Times New Roman"/>
                <a:cs typeface="Times New Roman"/>
              </a:rPr>
              <a:t>l</a:t>
            </a:r>
            <a:r>
              <a:rPr sz="1867" spc="-45" dirty="0">
                <a:latin typeface="Times New Roman"/>
                <a:cs typeface="Times New Roman"/>
              </a:rPr>
              <a:t>a</a:t>
            </a:r>
            <a:r>
              <a:rPr sz="1867" spc="59" dirty="0">
                <a:latin typeface="Times New Roman"/>
                <a:cs typeface="Times New Roman"/>
              </a:rPr>
              <a:t>s</a:t>
            </a:r>
            <a:r>
              <a:rPr sz="1867" spc="-45" dirty="0">
                <a:latin typeface="Times New Roman"/>
                <a:cs typeface="Times New Roman"/>
              </a:rPr>
              <a:t>a</a:t>
            </a:r>
            <a:r>
              <a:rPr sz="1867" dirty="0">
                <a:latin typeface="Times New Roman"/>
                <a:cs typeface="Times New Roman"/>
              </a:rPr>
              <a:t>n  </a:t>
            </a:r>
            <a:r>
              <a:rPr sz="1867" spc="336" dirty="0">
                <a:latin typeface="Times New Roman"/>
                <a:cs typeface="Times New Roman"/>
              </a:rPr>
              <a:t> </a:t>
            </a:r>
            <a:r>
              <a:rPr sz="1867" spc="-45" dirty="0">
                <a:latin typeface="Times New Roman"/>
                <a:cs typeface="Times New Roman"/>
              </a:rPr>
              <a:t>a</a:t>
            </a:r>
            <a:r>
              <a:rPr sz="1867" spc="-52" dirty="0">
                <a:latin typeface="Times New Roman"/>
                <a:cs typeface="Times New Roman"/>
              </a:rPr>
              <a:t>n</a:t>
            </a:r>
            <a:r>
              <a:rPr sz="1867" spc="45" dirty="0">
                <a:latin typeface="Times New Roman"/>
                <a:cs typeface="Times New Roman"/>
              </a:rPr>
              <a:t>d</a:t>
            </a:r>
            <a:r>
              <a:rPr sz="1867" dirty="0">
                <a:latin typeface="Times New Roman"/>
                <a:cs typeface="Times New Roman"/>
              </a:rPr>
              <a:t>a</a:t>
            </a:r>
            <a:endParaRPr sz="1867">
              <a:latin typeface="Times New Roman"/>
              <a:cs typeface="Times New Roman"/>
            </a:endParaRPr>
          </a:p>
          <a:p>
            <a:pPr marL="1670430" marR="7147460" algn="just">
              <a:lnSpc>
                <a:spcPct val="99849"/>
              </a:lnSpc>
              <a:spcBef>
                <a:spcPts val="48"/>
              </a:spcBef>
            </a:pPr>
            <a:r>
              <a:rPr sz="1867" spc="-25" dirty="0">
                <a:latin typeface="Times New Roman"/>
                <a:cs typeface="Times New Roman"/>
              </a:rPr>
              <a:t>t</a:t>
            </a:r>
            <a:r>
              <a:rPr sz="1867" spc="-45" dirty="0">
                <a:latin typeface="Times New Roman"/>
                <a:cs typeface="Times New Roman"/>
              </a:rPr>
              <a:t>e</a:t>
            </a:r>
            <a:r>
              <a:rPr sz="1867" spc="-33" dirty="0">
                <a:latin typeface="Times New Roman"/>
                <a:cs typeface="Times New Roman"/>
              </a:rPr>
              <a:t>r</a:t>
            </a:r>
            <a:r>
              <a:rPr sz="1867" spc="59" dirty="0">
                <a:latin typeface="Times New Roman"/>
                <a:cs typeface="Times New Roman"/>
              </a:rPr>
              <a:t>s</a:t>
            </a:r>
            <a:r>
              <a:rPr sz="1867" spc="-45" dirty="0">
                <a:latin typeface="Times New Roman"/>
                <a:cs typeface="Times New Roman"/>
              </a:rPr>
              <a:t>e</a:t>
            </a:r>
            <a:r>
              <a:rPr sz="1867" spc="45" dirty="0">
                <a:latin typeface="Times New Roman"/>
                <a:cs typeface="Times New Roman"/>
              </a:rPr>
              <a:t>b</a:t>
            </a:r>
            <a:r>
              <a:rPr sz="1867" spc="-52" dirty="0">
                <a:latin typeface="Times New Roman"/>
                <a:cs typeface="Times New Roman"/>
              </a:rPr>
              <a:t>u</a:t>
            </a:r>
            <a:r>
              <a:rPr sz="1867" dirty="0">
                <a:latin typeface="Times New Roman"/>
                <a:cs typeface="Times New Roman"/>
              </a:rPr>
              <a:t>t</a:t>
            </a:r>
            <a:r>
              <a:rPr sz="1867" spc="48" dirty="0">
                <a:latin typeface="Times New Roman"/>
                <a:cs typeface="Times New Roman"/>
              </a:rPr>
              <a:t> </a:t>
            </a:r>
            <a:r>
              <a:rPr sz="1867" spc="-45" dirty="0">
                <a:latin typeface="Times New Roman"/>
                <a:cs typeface="Times New Roman"/>
              </a:rPr>
              <a:t>k</a:t>
            </a:r>
            <a:r>
              <a:rPr sz="1867" spc="-39" dirty="0">
                <a:latin typeface="Times New Roman"/>
                <a:cs typeface="Times New Roman"/>
              </a:rPr>
              <a:t>e</a:t>
            </a:r>
            <a:r>
              <a:rPr sz="1867" spc="45" dirty="0">
                <a:latin typeface="Times New Roman"/>
                <a:cs typeface="Times New Roman"/>
              </a:rPr>
              <a:t>p</a:t>
            </a:r>
            <a:r>
              <a:rPr sz="1867" spc="-39" dirty="0">
                <a:latin typeface="Times New Roman"/>
                <a:cs typeface="Times New Roman"/>
              </a:rPr>
              <a:t>a</a:t>
            </a:r>
            <a:r>
              <a:rPr sz="1867" spc="45" dirty="0">
                <a:latin typeface="Times New Roman"/>
                <a:cs typeface="Times New Roman"/>
              </a:rPr>
              <a:t>d</a:t>
            </a:r>
            <a:r>
              <a:rPr sz="1867" dirty="0">
                <a:latin typeface="Times New Roman"/>
                <a:cs typeface="Times New Roman"/>
              </a:rPr>
              <a:t>a </a:t>
            </a:r>
            <a:r>
              <a:rPr sz="1867" spc="-33" dirty="0">
                <a:latin typeface="Times New Roman"/>
                <a:cs typeface="Times New Roman"/>
              </a:rPr>
              <a:t>r</a:t>
            </a:r>
            <a:r>
              <a:rPr sz="1867" spc="-45" dirty="0">
                <a:latin typeface="Times New Roman"/>
                <a:cs typeface="Times New Roman"/>
              </a:rPr>
              <a:t>e</a:t>
            </a:r>
            <a:r>
              <a:rPr sz="1867" spc="-52" dirty="0">
                <a:latin typeface="Times New Roman"/>
                <a:cs typeface="Times New Roman"/>
              </a:rPr>
              <a:t>k</a:t>
            </a:r>
            <a:r>
              <a:rPr sz="1867" spc="-45" dirty="0">
                <a:latin typeface="Times New Roman"/>
                <a:cs typeface="Times New Roman"/>
              </a:rPr>
              <a:t>an</a:t>
            </a:r>
            <a:r>
              <a:rPr sz="1867" spc="-25" dirty="0">
                <a:latin typeface="Times New Roman"/>
                <a:cs typeface="Times New Roman"/>
              </a:rPr>
              <a:t>-</a:t>
            </a:r>
            <a:r>
              <a:rPr sz="1867" spc="-33" dirty="0">
                <a:latin typeface="Times New Roman"/>
                <a:cs typeface="Times New Roman"/>
              </a:rPr>
              <a:t>r</a:t>
            </a:r>
            <a:r>
              <a:rPr sz="1867" spc="-45" dirty="0">
                <a:latin typeface="Times New Roman"/>
                <a:cs typeface="Times New Roman"/>
              </a:rPr>
              <a:t>e</a:t>
            </a:r>
            <a:r>
              <a:rPr sz="1867" spc="45" dirty="0">
                <a:latin typeface="Times New Roman"/>
                <a:cs typeface="Times New Roman"/>
              </a:rPr>
              <a:t>k</a:t>
            </a:r>
            <a:r>
              <a:rPr sz="1867" spc="-45" dirty="0">
                <a:latin typeface="Times New Roman"/>
                <a:cs typeface="Times New Roman"/>
              </a:rPr>
              <a:t>a</a:t>
            </a:r>
            <a:r>
              <a:rPr sz="1867" dirty="0">
                <a:latin typeface="Times New Roman"/>
                <a:cs typeface="Times New Roman"/>
              </a:rPr>
              <a:t>n</a:t>
            </a:r>
            <a:r>
              <a:rPr sz="1867" spc="151" dirty="0">
                <a:latin typeface="Times New Roman"/>
                <a:cs typeface="Times New Roman"/>
              </a:rPr>
              <a:t> </a:t>
            </a:r>
            <a:r>
              <a:rPr sz="1867" spc="-125" dirty="0">
                <a:latin typeface="Times New Roman"/>
                <a:cs typeface="Times New Roman"/>
              </a:rPr>
              <a:t>l</a:t>
            </a:r>
            <a:r>
              <a:rPr sz="1867" spc="59" dirty="0">
                <a:latin typeface="Times New Roman"/>
                <a:cs typeface="Times New Roman"/>
              </a:rPr>
              <a:t>a</a:t>
            </a:r>
            <a:r>
              <a:rPr sz="1867" spc="-25" dirty="0">
                <a:latin typeface="Times New Roman"/>
                <a:cs typeface="Times New Roman"/>
              </a:rPr>
              <a:t>i</a:t>
            </a:r>
            <a:r>
              <a:rPr sz="1867" dirty="0">
                <a:latin typeface="Times New Roman"/>
                <a:cs typeface="Times New Roman"/>
              </a:rPr>
              <a:t>n </a:t>
            </a:r>
            <a:r>
              <a:rPr sz="1867" spc="45" dirty="0">
                <a:latin typeface="Times New Roman"/>
                <a:cs typeface="Times New Roman"/>
              </a:rPr>
              <a:t>d</a:t>
            </a:r>
            <a:r>
              <a:rPr sz="1867" spc="-125" dirty="0">
                <a:latin typeface="Times New Roman"/>
                <a:cs typeface="Times New Roman"/>
              </a:rPr>
              <a:t>i</a:t>
            </a:r>
            <a:r>
              <a:rPr sz="1867" spc="-79" dirty="0">
                <a:latin typeface="Times New Roman"/>
                <a:cs typeface="Times New Roman"/>
              </a:rPr>
              <a:t>m</a:t>
            </a:r>
            <a:r>
              <a:rPr sz="1867" spc="45" dirty="0">
                <a:latin typeface="Times New Roman"/>
                <a:cs typeface="Times New Roman"/>
              </a:rPr>
              <a:t>u</a:t>
            </a:r>
            <a:r>
              <a:rPr sz="1867" spc="-52" dirty="0">
                <a:latin typeface="Times New Roman"/>
                <a:cs typeface="Times New Roman"/>
              </a:rPr>
              <a:t>k</a:t>
            </a:r>
            <a:r>
              <a:rPr sz="1867" dirty="0">
                <a:latin typeface="Times New Roman"/>
                <a:cs typeface="Times New Roman"/>
              </a:rPr>
              <a:t>a </a:t>
            </a:r>
            <a:r>
              <a:rPr sz="1867" spc="396" dirty="0">
                <a:latin typeface="Times New Roman"/>
                <a:cs typeface="Times New Roman"/>
              </a:rPr>
              <a:t> </a:t>
            </a:r>
            <a:r>
              <a:rPr sz="1867" spc="-52" dirty="0">
                <a:latin typeface="Times New Roman"/>
                <a:cs typeface="Times New Roman"/>
              </a:rPr>
              <a:t>k</a:t>
            </a:r>
            <a:r>
              <a:rPr sz="1867" spc="52" dirty="0">
                <a:latin typeface="Times New Roman"/>
                <a:cs typeface="Times New Roman"/>
              </a:rPr>
              <a:t>e</a:t>
            </a:r>
            <a:r>
              <a:rPr sz="1867" spc="-25" dirty="0">
                <a:latin typeface="Times New Roman"/>
                <a:cs typeface="Times New Roman"/>
              </a:rPr>
              <a:t>l</a:t>
            </a:r>
            <a:r>
              <a:rPr sz="1867" spc="-45" dirty="0">
                <a:latin typeface="Times New Roman"/>
                <a:cs typeface="Times New Roman"/>
              </a:rPr>
              <a:t>a</a:t>
            </a:r>
            <a:r>
              <a:rPr sz="1867" dirty="0">
                <a:latin typeface="Times New Roman"/>
                <a:cs typeface="Times New Roman"/>
              </a:rPr>
              <a:t>s   </a:t>
            </a:r>
            <a:r>
              <a:rPr sz="1867" spc="45" dirty="0">
                <a:latin typeface="Times New Roman"/>
                <a:cs typeface="Times New Roman"/>
              </a:rPr>
              <a:t>d</a:t>
            </a:r>
            <a:r>
              <a:rPr sz="1867" spc="-39" dirty="0">
                <a:latin typeface="Times New Roman"/>
                <a:cs typeface="Times New Roman"/>
              </a:rPr>
              <a:t>e</a:t>
            </a:r>
            <a:r>
              <a:rPr sz="1867" spc="-45" dirty="0">
                <a:latin typeface="Times New Roman"/>
                <a:cs typeface="Times New Roman"/>
              </a:rPr>
              <a:t>ng</a:t>
            </a:r>
            <a:r>
              <a:rPr sz="1867" spc="-39" dirty="0">
                <a:latin typeface="Times New Roman"/>
                <a:cs typeface="Times New Roman"/>
              </a:rPr>
              <a:t>a</a:t>
            </a:r>
            <a:r>
              <a:rPr sz="1867" dirty="0">
                <a:latin typeface="Times New Roman"/>
                <a:cs typeface="Times New Roman"/>
              </a:rPr>
              <a:t>n </a:t>
            </a:r>
            <a:r>
              <a:rPr sz="1867" spc="-79" dirty="0">
                <a:latin typeface="Times New Roman"/>
                <a:cs typeface="Times New Roman"/>
              </a:rPr>
              <a:t>m</a:t>
            </a:r>
            <a:r>
              <a:rPr sz="1867" spc="-45" dirty="0">
                <a:latin typeface="Times New Roman"/>
                <a:cs typeface="Times New Roman"/>
              </a:rPr>
              <a:t>e</a:t>
            </a:r>
            <a:r>
              <a:rPr sz="1867" spc="-52" dirty="0">
                <a:latin typeface="Times New Roman"/>
                <a:cs typeface="Times New Roman"/>
              </a:rPr>
              <a:t>n</a:t>
            </a:r>
            <a:r>
              <a:rPr sz="1867" spc="45" dirty="0">
                <a:latin typeface="Times New Roman"/>
                <a:cs typeface="Times New Roman"/>
              </a:rPr>
              <a:t>y</a:t>
            </a:r>
            <a:r>
              <a:rPr sz="1867" spc="-45" dirty="0">
                <a:latin typeface="Times New Roman"/>
                <a:cs typeface="Times New Roman"/>
              </a:rPr>
              <a:t>e</a:t>
            </a:r>
            <a:r>
              <a:rPr sz="1867" spc="-33" dirty="0">
                <a:latin typeface="Times New Roman"/>
                <a:cs typeface="Times New Roman"/>
              </a:rPr>
              <a:t>r</a:t>
            </a:r>
            <a:r>
              <a:rPr sz="1867" spc="-25" dirty="0">
                <a:latin typeface="Times New Roman"/>
                <a:cs typeface="Times New Roman"/>
              </a:rPr>
              <a:t>t</a:t>
            </a:r>
            <a:r>
              <a:rPr sz="1867" spc="52" dirty="0">
                <a:latin typeface="Times New Roman"/>
                <a:cs typeface="Times New Roman"/>
              </a:rPr>
              <a:t>a</a:t>
            </a:r>
            <a:r>
              <a:rPr sz="1867" spc="-52" dirty="0">
                <a:latin typeface="Times New Roman"/>
                <a:cs typeface="Times New Roman"/>
              </a:rPr>
              <a:t>k</a:t>
            </a:r>
            <a:r>
              <a:rPr sz="1867" spc="-45" dirty="0">
                <a:latin typeface="Times New Roman"/>
                <a:cs typeface="Times New Roman"/>
              </a:rPr>
              <a:t>a</a:t>
            </a:r>
            <a:r>
              <a:rPr sz="1867" dirty="0">
                <a:latin typeface="Times New Roman"/>
                <a:cs typeface="Times New Roman"/>
              </a:rPr>
              <a:t>n</a:t>
            </a:r>
            <a:r>
              <a:rPr sz="1867" spc="187" dirty="0">
                <a:latin typeface="Times New Roman"/>
                <a:cs typeface="Times New Roman"/>
              </a:rPr>
              <a:t> </a:t>
            </a:r>
            <a:r>
              <a:rPr sz="1867" spc="45" dirty="0">
                <a:latin typeface="Times New Roman"/>
                <a:cs typeface="Times New Roman"/>
              </a:rPr>
              <a:t>b</a:t>
            </a:r>
            <a:r>
              <a:rPr sz="1867" spc="-45" dirty="0">
                <a:latin typeface="Times New Roman"/>
                <a:cs typeface="Times New Roman"/>
              </a:rPr>
              <a:t>u</a:t>
            </a:r>
            <a:r>
              <a:rPr sz="1867" spc="45" dirty="0">
                <a:latin typeface="Times New Roman"/>
                <a:cs typeface="Times New Roman"/>
              </a:rPr>
              <a:t>k</a:t>
            </a:r>
            <a:r>
              <a:rPr sz="1867" spc="67" dirty="0">
                <a:latin typeface="Times New Roman"/>
                <a:cs typeface="Times New Roman"/>
              </a:rPr>
              <a:t>t</a:t>
            </a:r>
            <a:r>
              <a:rPr sz="1867" dirty="0">
                <a:latin typeface="Times New Roman"/>
                <a:cs typeface="Times New Roman"/>
              </a:rPr>
              <a:t>i </a:t>
            </a:r>
            <a:r>
              <a:rPr sz="1867" spc="-33" dirty="0">
                <a:latin typeface="Times New Roman"/>
                <a:cs typeface="Times New Roman"/>
              </a:rPr>
              <a:t>r</a:t>
            </a:r>
            <a:r>
              <a:rPr sz="1867" spc="-45" dirty="0">
                <a:latin typeface="Times New Roman"/>
                <a:cs typeface="Times New Roman"/>
              </a:rPr>
              <a:t>e</a:t>
            </a:r>
            <a:r>
              <a:rPr sz="1867" spc="67" dirty="0">
                <a:latin typeface="Times New Roman"/>
                <a:cs typeface="Times New Roman"/>
              </a:rPr>
              <a:t>f</a:t>
            </a:r>
            <a:r>
              <a:rPr sz="1867" spc="-45" dirty="0">
                <a:latin typeface="Times New Roman"/>
                <a:cs typeface="Times New Roman"/>
              </a:rPr>
              <a:t>e</a:t>
            </a:r>
            <a:r>
              <a:rPr sz="1867" spc="-33" dirty="0">
                <a:latin typeface="Times New Roman"/>
                <a:cs typeface="Times New Roman"/>
              </a:rPr>
              <a:t>r</a:t>
            </a:r>
            <a:r>
              <a:rPr sz="1867" spc="52" dirty="0">
                <a:latin typeface="Times New Roman"/>
                <a:cs typeface="Times New Roman"/>
              </a:rPr>
              <a:t>e</a:t>
            </a:r>
            <a:r>
              <a:rPr sz="1867" spc="-52" dirty="0">
                <a:latin typeface="Times New Roman"/>
                <a:cs typeface="Times New Roman"/>
              </a:rPr>
              <a:t>n</a:t>
            </a:r>
            <a:r>
              <a:rPr sz="1867" spc="59" dirty="0">
                <a:latin typeface="Times New Roman"/>
                <a:cs typeface="Times New Roman"/>
              </a:rPr>
              <a:t>s</a:t>
            </a:r>
            <a:r>
              <a:rPr sz="1867" dirty="0">
                <a:latin typeface="Times New Roman"/>
                <a:cs typeface="Times New Roman"/>
              </a:rPr>
              <a:t>i</a:t>
            </a:r>
            <a:r>
              <a:rPr sz="1867" spc="59" dirty="0">
                <a:latin typeface="Times New Roman"/>
                <a:cs typeface="Times New Roman"/>
              </a:rPr>
              <a:t> </a:t>
            </a:r>
            <a:r>
              <a:rPr sz="1867" spc="45" dirty="0">
                <a:latin typeface="Times New Roman"/>
                <a:cs typeface="Times New Roman"/>
              </a:rPr>
              <a:t>y</a:t>
            </a:r>
            <a:r>
              <a:rPr sz="1867" spc="-45" dirty="0">
                <a:latin typeface="Times New Roman"/>
                <a:cs typeface="Times New Roman"/>
              </a:rPr>
              <a:t>a</a:t>
            </a:r>
            <a:r>
              <a:rPr sz="1867" spc="45" dirty="0">
                <a:latin typeface="Times New Roman"/>
                <a:cs typeface="Times New Roman"/>
              </a:rPr>
              <a:t>n</a:t>
            </a:r>
            <a:r>
              <a:rPr sz="1867" dirty="0">
                <a:latin typeface="Times New Roman"/>
                <a:cs typeface="Times New Roman"/>
              </a:rPr>
              <a:t>g </a:t>
            </a:r>
            <a:r>
              <a:rPr sz="1867" spc="45" dirty="0">
                <a:latin typeface="Times New Roman"/>
                <a:cs typeface="Times New Roman"/>
              </a:rPr>
              <a:t>d</a:t>
            </a:r>
            <a:r>
              <a:rPr sz="1867" spc="-125" dirty="0">
                <a:latin typeface="Times New Roman"/>
                <a:cs typeface="Times New Roman"/>
              </a:rPr>
              <a:t>i</a:t>
            </a:r>
            <a:r>
              <a:rPr sz="1867" spc="45" dirty="0">
                <a:latin typeface="Times New Roman"/>
                <a:cs typeface="Times New Roman"/>
              </a:rPr>
              <a:t>p</a:t>
            </a:r>
            <a:r>
              <a:rPr sz="1867" spc="-45" dirty="0">
                <a:latin typeface="Times New Roman"/>
                <a:cs typeface="Times New Roman"/>
              </a:rPr>
              <a:t>e</a:t>
            </a:r>
            <a:r>
              <a:rPr sz="1867" spc="-33" dirty="0">
                <a:latin typeface="Times New Roman"/>
                <a:cs typeface="Times New Roman"/>
              </a:rPr>
              <a:t>r</a:t>
            </a:r>
            <a:r>
              <a:rPr sz="1867" spc="45" dirty="0">
                <a:latin typeface="Times New Roman"/>
                <a:cs typeface="Times New Roman"/>
              </a:rPr>
              <a:t>o</a:t>
            </a:r>
            <a:r>
              <a:rPr sz="1867" spc="-125" dirty="0">
                <a:latin typeface="Times New Roman"/>
                <a:cs typeface="Times New Roman"/>
              </a:rPr>
              <a:t>l</a:t>
            </a:r>
            <a:r>
              <a:rPr sz="1867" spc="-45" dirty="0">
                <a:latin typeface="Times New Roman"/>
                <a:cs typeface="Times New Roman"/>
              </a:rPr>
              <a:t>e</a:t>
            </a:r>
            <a:r>
              <a:rPr sz="1867" dirty="0">
                <a:latin typeface="Times New Roman"/>
                <a:cs typeface="Times New Roman"/>
              </a:rPr>
              <a:t>h</a:t>
            </a:r>
            <a:r>
              <a:rPr sz="1867" spc="196" dirty="0">
                <a:latin typeface="Times New Roman"/>
                <a:cs typeface="Times New Roman"/>
              </a:rPr>
              <a:t> </a:t>
            </a:r>
            <a:r>
              <a:rPr sz="1867" spc="-45" dirty="0">
                <a:latin typeface="Times New Roman"/>
                <a:cs typeface="Times New Roman"/>
              </a:rPr>
              <a:t>v</a:t>
            </a:r>
            <a:r>
              <a:rPr sz="1867" spc="-125" dirty="0">
                <a:latin typeface="Times New Roman"/>
                <a:cs typeface="Times New Roman"/>
              </a:rPr>
              <a:t>i</a:t>
            </a:r>
            <a:r>
              <a:rPr sz="1867" dirty="0">
                <a:latin typeface="Times New Roman"/>
                <a:cs typeface="Times New Roman"/>
              </a:rPr>
              <a:t>a</a:t>
            </a:r>
            <a:r>
              <a:rPr sz="1867" spc="223" dirty="0">
                <a:latin typeface="Times New Roman"/>
                <a:cs typeface="Times New Roman"/>
              </a:rPr>
              <a:t> </a:t>
            </a:r>
            <a:r>
              <a:rPr sz="1867" spc="-125" dirty="0">
                <a:latin typeface="Times New Roman"/>
                <a:cs typeface="Times New Roman"/>
              </a:rPr>
              <a:t>i</a:t>
            </a:r>
            <a:r>
              <a:rPr sz="1867" spc="-45" dirty="0">
                <a:latin typeface="Times New Roman"/>
                <a:cs typeface="Times New Roman"/>
              </a:rPr>
              <a:t>n</a:t>
            </a:r>
            <a:r>
              <a:rPr sz="1867" spc="-25" dirty="0">
                <a:latin typeface="Times New Roman"/>
                <a:cs typeface="Times New Roman"/>
              </a:rPr>
              <a:t>t</a:t>
            </a:r>
            <a:r>
              <a:rPr sz="1867" spc="-39" dirty="0">
                <a:latin typeface="Times New Roman"/>
                <a:cs typeface="Times New Roman"/>
              </a:rPr>
              <a:t>e</a:t>
            </a:r>
            <a:r>
              <a:rPr sz="1867" spc="-33" dirty="0">
                <a:latin typeface="Times New Roman"/>
                <a:cs typeface="Times New Roman"/>
              </a:rPr>
              <a:t>r</a:t>
            </a:r>
            <a:r>
              <a:rPr sz="1867" spc="-45" dirty="0">
                <a:latin typeface="Times New Roman"/>
                <a:cs typeface="Times New Roman"/>
              </a:rPr>
              <a:t>n</a:t>
            </a:r>
            <a:r>
              <a:rPr sz="1867" spc="-39" dirty="0">
                <a:latin typeface="Times New Roman"/>
                <a:cs typeface="Times New Roman"/>
              </a:rPr>
              <a:t>et</a:t>
            </a:r>
            <a:r>
              <a:rPr sz="1867" dirty="0">
                <a:latin typeface="Times New Roman"/>
                <a:cs typeface="Times New Roman"/>
              </a:rPr>
              <a:t>.</a:t>
            </a:r>
            <a:endParaRPr sz="1867">
              <a:latin typeface="Times New Roman"/>
              <a:cs typeface="Times New Roman"/>
            </a:endParaRPr>
          </a:p>
          <a:p>
            <a:pPr marL="1289017">
              <a:lnSpc>
                <a:spcPts val="2120"/>
              </a:lnSpc>
              <a:spcBef>
                <a:spcPts val="105"/>
              </a:spcBef>
            </a:pPr>
            <a:r>
              <a:rPr sz="1867" dirty="0">
                <a:latin typeface="Wingdings"/>
                <a:cs typeface="Wingdings"/>
              </a:rPr>
              <a:t></a:t>
            </a:r>
            <a:r>
              <a:rPr sz="1867" dirty="0">
                <a:latin typeface="Times New Roman"/>
                <a:cs typeface="Times New Roman"/>
              </a:rPr>
              <a:t>   </a:t>
            </a:r>
            <a:r>
              <a:rPr sz="1867" spc="283" dirty="0">
                <a:latin typeface="Times New Roman"/>
                <a:cs typeface="Times New Roman"/>
              </a:rPr>
              <a:t> </a:t>
            </a:r>
            <a:r>
              <a:rPr sz="1867" spc="-39" dirty="0">
                <a:latin typeface="Times New Roman"/>
                <a:cs typeface="Times New Roman"/>
              </a:rPr>
              <a:t>J</a:t>
            </a:r>
            <a:r>
              <a:rPr sz="1867" spc="-45" dirty="0">
                <a:latin typeface="Times New Roman"/>
                <a:cs typeface="Times New Roman"/>
              </a:rPr>
              <a:t>a</a:t>
            </a:r>
            <a:r>
              <a:rPr sz="1867" spc="-72" dirty="0">
                <a:latin typeface="Times New Roman"/>
                <a:cs typeface="Times New Roman"/>
              </a:rPr>
              <a:t>w</a:t>
            </a:r>
            <a:r>
              <a:rPr sz="1867" spc="-45" dirty="0">
                <a:latin typeface="Times New Roman"/>
                <a:cs typeface="Times New Roman"/>
              </a:rPr>
              <a:t>a</a:t>
            </a:r>
            <a:r>
              <a:rPr sz="1867" dirty="0">
                <a:latin typeface="Times New Roman"/>
                <a:cs typeface="Times New Roman"/>
              </a:rPr>
              <a:t>b</a:t>
            </a:r>
            <a:r>
              <a:rPr sz="1867" spc="-319" dirty="0">
                <a:latin typeface="Times New Roman"/>
                <a:cs typeface="Times New Roman"/>
              </a:rPr>
              <a:t> </a:t>
            </a:r>
            <a:r>
              <a:rPr sz="1867" spc="-125" dirty="0">
                <a:latin typeface="Times New Roman"/>
                <a:cs typeface="Times New Roman"/>
              </a:rPr>
              <a:t>l</a:t>
            </a:r>
            <a:r>
              <a:rPr sz="1867" spc="52" dirty="0">
                <a:latin typeface="Times New Roman"/>
                <a:cs typeface="Times New Roman"/>
              </a:rPr>
              <a:t>a</a:t>
            </a:r>
            <a:r>
              <a:rPr sz="1867" dirty="0">
                <a:latin typeface="Times New Roman"/>
                <a:cs typeface="Times New Roman"/>
              </a:rPr>
              <a:t>h  </a:t>
            </a:r>
            <a:r>
              <a:rPr sz="1867" spc="103" dirty="0">
                <a:latin typeface="Times New Roman"/>
                <a:cs typeface="Times New Roman"/>
              </a:rPr>
              <a:t> </a:t>
            </a:r>
            <a:r>
              <a:rPr sz="1867" spc="45" dirty="0">
                <a:latin typeface="Times New Roman"/>
                <a:cs typeface="Times New Roman"/>
              </a:rPr>
              <a:t>p</a:t>
            </a:r>
            <a:r>
              <a:rPr sz="1867" spc="-45" dirty="0">
                <a:latin typeface="Times New Roman"/>
                <a:cs typeface="Times New Roman"/>
              </a:rPr>
              <a:t>e</a:t>
            </a:r>
            <a:r>
              <a:rPr sz="1867" spc="-33" dirty="0">
                <a:latin typeface="Times New Roman"/>
                <a:cs typeface="Times New Roman"/>
              </a:rPr>
              <a:t>r</a:t>
            </a:r>
            <a:r>
              <a:rPr sz="1867" spc="-25" dirty="0">
                <a:latin typeface="Times New Roman"/>
                <a:cs typeface="Times New Roman"/>
              </a:rPr>
              <a:t>t</a:t>
            </a:r>
            <a:r>
              <a:rPr sz="1867" spc="-45" dirty="0">
                <a:latin typeface="Times New Roman"/>
                <a:cs typeface="Times New Roman"/>
              </a:rPr>
              <a:t>a</a:t>
            </a:r>
            <a:r>
              <a:rPr sz="1867" spc="-52" dirty="0">
                <a:latin typeface="Times New Roman"/>
                <a:cs typeface="Times New Roman"/>
              </a:rPr>
              <a:t>ny</a:t>
            </a:r>
            <a:r>
              <a:rPr sz="1867" spc="52" dirty="0">
                <a:latin typeface="Times New Roman"/>
                <a:cs typeface="Times New Roman"/>
              </a:rPr>
              <a:t>a</a:t>
            </a:r>
            <a:r>
              <a:rPr sz="1867" spc="-45" dirty="0">
                <a:latin typeface="Times New Roman"/>
                <a:cs typeface="Times New Roman"/>
              </a:rPr>
              <a:t>a</a:t>
            </a:r>
            <a:r>
              <a:rPr sz="1867" dirty="0">
                <a:latin typeface="Times New Roman"/>
                <a:cs typeface="Times New Roman"/>
              </a:rPr>
              <a:t>n  </a:t>
            </a:r>
            <a:r>
              <a:rPr sz="1867" spc="179" dirty="0">
                <a:latin typeface="Times New Roman"/>
                <a:cs typeface="Times New Roman"/>
              </a:rPr>
              <a:t> </a:t>
            </a:r>
            <a:r>
              <a:rPr sz="1867" spc="-52" dirty="0">
                <a:latin typeface="Times New Roman"/>
                <a:cs typeface="Times New Roman"/>
              </a:rPr>
              <a:t>y</a:t>
            </a:r>
            <a:r>
              <a:rPr sz="1867" spc="52" dirty="0">
                <a:latin typeface="Times New Roman"/>
                <a:cs typeface="Times New Roman"/>
              </a:rPr>
              <a:t>a</a:t>
            </a:r>
            <a:r>
              <a:rPr sz="1867" spc="-52" dirty="0">
                <a:latin typeface="Times New Roman"/>
                <a:cs typeface="Times New Roman"/>
              </a:rPr>
              <a:t>n</a:t>
            </a:r>
            <a:r>
              <a:rPr sz="1867" dirty="0">
                <a:latin typeface="Times New Roman"/>
                <a:cs typeface="Times New Roman"/>
              </a:rPr>
              <a:t>g  </a:t>
            </a:r>
            <a:r>
              <a:rPr sz="1867" spc="97" dirty="0">
                <a:latin typeface="Times New Roman"/>
                <a:cs typeface="Times New Roman"/>
              </a:rPr>
              <a:t> </a:t>
            </a:r>
            <a:r>
              <a:rPr sz="1867" spc="-39" dirty="0">
                <a:latin typeface="Times New Roman"/>
                <a:cs typeface="Times New Roman"/>
              </a:rPr>
              <a:t>a</a:t>
            </a:r>
            <a:r>
              <a:rPr sz="1867" spc="45" dirty="0">
                <a:latin typeface="Times New Roman"/>
                <a:cs typeface="Times New Roman"/>
              </a:rPr>
              <a:t>d</a:t>
            </a:r>
            <a:r>
              <a:rPr sz="1867" dirty="0">
                <a:latin typeface="Times New Roman"/>
                <a:cs typeface="Times New Roman"/>
              </a:rPr>
              <a:t>a</a:t>
            </a:r>
            <a:endParaRPr sz="1867">
              <a:latin typeface="Times New Roman"/>
              <a:cs typeface="Times New Roman"/>
            </a:endParaRPr>
          </a:p>
          <a:p>
            <a:pPr marL="1670430" marR="9069859" algn="just">
              <a:lnSpc>
                <a:spcPct val="95825"/>
              </a:lnSpc>
              <a:spcBef>
                <a:spcPts val="47"/>
              </a:spcBef>
            </a:pPr>
            <a:r>
              <a:rPr sz="1867" spc="45" dirty="0">
                <a:latin typeface="Times New Roman"/>
                <a:cs typeface="Times New Roman"/>
              </a:rPr>
              <a:t>d</a:t>
            </a:r>
            <a:r>
              <a:rPr sz="1867" spc="-125" dirty="0">
                <a:latin typeface="Times New Roman"/>
                <a:cs typeface="Times New Roman"/>
              </a:rPr>
              <a:t>i</a:t>
            </a:r>
            <a:r>
              <a:rPr sz="1867" spc="45" dirty="0">
                <a:latin typeface="Times New Roman"/>
                <a:cs typeface="Times New Roman"/>
              </a:rPr>
              <a:t>d</a:t>
            </a:r>
            <a:r>
              <a:rPr sz="1867" spc="-45" dirty="0">
                <a:latin typeface="Times New Roman"/>
                <a:cs typeface="Times New Roman"/>
              </a:rPr>
              <a:t>a</a:t>
            </a:r>
            <a:r>
              <a:rPr sz="1867" spc="-125" dirty="0">
                <a:latin typeface="Times New Roman"/>
                <a:cs typeface="Times New Roman"/>
              </a:rPr>
              <a:t>l</a:t>
            </a:r>
            <a:r>
              <a:rPr sz="1867" spc="-45" dirty="0">
                <a:latin typeface="Times New Roman"/>
                <a:cs typeface="Times New Roman"/>
              </a:rPr>
              <a:t>a</a:t>
            </a:r>
            <a:r>
              <a:rPr sz="1867" dirty="0">
                <a:latin typeface="Times New Roman"/>
                <a:cs typeface="Times New Roman"/>
              </a:rPr>
              <a:t>m</a:t>
            </a:r>
            <a:r>
              <a:rPr sz="1867" spc="268" dirty="0">
                <a:latin typeface="Times New Roman"/>
                <a:cs typeface="Times New Roman"/>
              </a:rPr>
              <a:t> </a:t>
            </a:r>
            <a:r>
              <a:rPr sz="1867" spc="-52" dirty="0">
                <a:latin typeface="Times New Roman"/>
                <a:cs typeface="Times New Roman"/>
              </a:rPr>
              <a:t>k</a:t>
            </a:r>
            <a:r>
              <a:rPr sz="1867" spc="-45" dirty="0">
                <a:latin typeface="Times New Roman"/>
                <a:cs typeface="Times New Roman"/>
              </a:rPr>
              <a:t>e</a:t>
            </a:r>
            <a:r>
              <a:rPr sz="1867" spc="-125" dirty="0">
                <a:latin typeface="Times New Roman"/>
                <a:cs typeface="Times New Roman"/>
              </a:rPr>
              <a:t>l</a:t>
            </a:r>
            <a:r>
              <a:rPr sz="1867" spc="-45" dirty="0">
                <a:latin typeface="Times New Roman"/>
                <a:cs typeface="Times New Roman"/>
              </a:rPr>
              <a:t>a</a:t>
            </a:r>
            <a:r>
              <a:rPr sz="1867" spc="67" dirty="0">
                <a:latin typeface="Times New Roman"/>
                <a:cs typeface="Times New Roman"/>
              </a:rPr>
              <a:t>s</a:t>
            </a:r>
            <a:r>
              <a:rPr sz="1867" dirty="0">
                <a:latin typeface="Times New Roman"/>
                <a:cs typeface="Times New Roman"/>
              </a:rPr>
              <a:t>.</a:t>
            </a:r>
            <a:endParaRPr sz="1867">
              <a:latin typeface="Times New Roman"/>
              <a:cs typeface="Times New Roman"/>
            </a:endParaRPr>
          </a:p>
          <a:p>
            <a:pPr marL="1395270" marR="3848805" indent="-88898">
              <a:lnSpc>
                <a:spcPts val="1907"/>
              </a:lnSpc>
              <a:spcBef>
                <a:spcPts val="2379"/>
              </a:spcBef>
            </a:pPr>
            <a:r>
              <a:rPr sz="1600" spc="25" dirty="0">
                <a:solidFill>
                  <a:srgbClr val="FDFFFD"/>
                </a:solidFill>
                <a:latin typeface="Calibri"/>
                <a:cs typeface="Calibri"/>
              </a:rPr>
              <a:t>L</a:t>
            </a:r>
            <a:r>
              <a:rPr sz="1600" spc="33" dirty="0">
                <a:solidFill>
                  <a:srgbClr val="FDFFFD"/>
                </a:solidFill>
                <a:latin typeface="Calibri"/>
                <a:cs typeface="Calibri"/>
              </a:rPr>
              <a:t>a</a:t>
            </a:r>
            <a:r>
              <a:rPr sz="1600" spc="-39" dirty="0">
                <a:solidFill>
                  <a:srgbClr val="FDFFFD"/>
                </a:solidFill>
                <a:latin typeface="Calibri"/>
                <a:cs typeface="Calibri"/>
              </a:rPr>
              <a:t>t</a:t>
            </a:r>
            <a:r>
              <a:rPr sz="1600" spc="33" dirty="0">
                <a:solidFill>
                  <a:srgbClr val="FDFFFD"/>
                </a:solidFill>
                <a:latin typeface="Calibri"/>
                <a:cs typeface="Calibri"/>
              </a:rPr>
              <a:t>i</a:t>
            </a:r>
            <a:r>
              <a:rPr sz="1600" spc="-39" dirty="0">
                <a:solidFill>
                  <a:srgbClr val="FDFFFD"/>
                </a:solidFill>
                <a:latin typeface="Calibri"/>
                <a:cs typeface="Calibri"/>
              </a:rPr>
              <a:t>h</a:t>
            </a:r>
            <a:r>
              <a:rPr sz="1600" spc="33" dirty="0">
                <a:solidFill>
                  <a:srgbClr val="FDFFFD"/>
                </a:solidFill>
                <a:latin typeface="Calibri"/>
                <a:cs typeface="Calibri"/>
              </a:rPr>
              <a:t>a</a:t>
            </a:r>
            <a:r>
              <a:rPr sz="1600" dirty="0">
                <a:solidFill>
                  <a:srgbClr val="FDFFFD"/>
                </a:solidFill>
                <a:latin typeface="Calibri"/>
                <a:cs typeface="Calibri"/>
              </a:rPr>
              <a:t>n</a:t>
            </a:r>
            <a:r>
              <a:rPr sz="1600" spc="-99" dirty="0">
                <a:solidFill>
                  <a:srgbClr val="FDFFFD"/>
                </a:solidFill>
                <a:latin typeface="Calibri"/>
                <a:cs typeface="Calibri"/>
              </a:rPr>
              <a:t> </a:t>
            </a:r>
            <a:r>
              <a:rPr sz="1600" spc="33" dirty="0">
                <a:solidFill>
                  <a:srgbClr val="FDFFFD"/>
                </a:solidFill>
                <a:latin typeface="Calibri"/>
                <a:cs typeface="Calibri"/>
              </a:rPr>
              <a:t>i</a:t>
            </a:r>
            <a:r>
              <a:rPr sz="1600" spc="-39" dirty="0">
                <a:solidFill>
                  <a:srgbClr val="FDFFFD"/>
                </a:solidFill>
                <a:latin typeface="Calibri"/>
                <a:cs typeface="Calibri"/>
              </a:rPr>
              <a:t>n</a:t>
            </a:r>
            <a:r>
              <a:rPr sz="1600" dirty="0">
                <a:solidFill>
                  <a:srgbClr val="FDFFFD"/>
                </a:solidFill>
                <a:latin typeface="Calibri"/>
                <a:cs typeface="Calibri"/>
              </a:rPr>
              <a:t>i</a:t>
            </a:r>
            <a:r>
              <a:rPr sz="1600" spc="-25" dirty="0">
                <a:solidFill>
                  <a:srgbClr val="FDFFFD"/>
                </a:solidFill>
                <a:latin typeface="Calibri"/>
                <a:cs typeface="Calibri"/>
              </a:rPr>
              <a:t> </a:t>
            </a:r>
            <a:r>
              <a:rPr sz="1600" spc="79" dirty="0">
                <a:solidFill>
                  <a:srgbClr val="FDFFFD"/>
                </a:solidFill>
                <a:latin typeface="Calibri"/>
                <a:cs typeface="Calibri"/>
              </a:rPr>
              <a:t>s</a:t>
            </a:r>
            <a:r>
              <a:rPr sz="1600" dirty="0">
                <a:solidFill>
                  <a:srgbClr val="FDFFFD"/>
                </a:solidFill>
                <a:latin typeface="Calibri"/>
                <a:cs typeface="Calibri"/>
              </a:rPr>
              <a:t>e</a:t>
            </a:r>
            <a:r>
              <a:rPr sz="1600" spc="19" dirty="0">
                <a:solidFill>
                  <a:srgbClr val="FDFFFD"/>
                </a:solidFill>
                <a:latin typeface="Calibri"/>
                <a:cs typeface="Calibri"/>
              </a:rPr>
              <a:t>c</a:t>
            </a:r>
            <a:r>
              <a:rPr sz="1600" spc="33" dirty="0">
                <a:solidFill>
                  <a:srgbClr val="FDFFFD"/>
                </a:solidFill>
                <a:latin typeface="Calibri"/>
                <a:cs typeface="Calibri"/>
              </a:rPr>
              <a:t>a</a:t>
            </a:r>
            <a:r>
              <a:rPr sz="1600" spc="-59" dirty="0">
                <a:solidFill>
                  <a:srgbClr val="FDFFFD"/>
                </a:solidFill>
                <a:latin typeface="Calibri"/>
                <a:cs typeface="Calibri"/>
              </a:rPr>
              <a:t>r</a:t>
            </a:r>
            <a:r>
              <a:rPr sz="1600" dirty="0">
                <a:solidFill>
                  <a:srgbClr val="FDFFFD"/>
                </a:solidFill>
                <a:latin typeface="Calibri"/>
                <a:cs typeface="Calibri"/>
              </a:rPr>
              <a:t>a</a:t>
            </a:r>
            <a:r>
              <a:rPr sz="1600" spc="-25" dirty="0">
                <a:solidFill>
                  <a:srgbClr val="FDFFFD"/>
                </a:solidFill>
                <a:latin typeface="Calibri"/>
                <a:cs typeface="Calibri"/>
              </a:rPr>
              <a:t> </a:t>
            </a:r>
            <a:r>
              <a:rPr sz="1600" spc="-39" dirty="0">
                <a:solidFill>
                  <a:srgbClr val="FDFFFD"/>
                </a:solidFill>
                <a:latin typeface="Calibri"/>
                <a:cs typeface="Calibri"/>
              </a:rPr>
              <a:t>t</a:t>
            </a:r>
            <a:r>
              <a:rPr sz="1600" spc="33" dirty="0">
                <a:solidFill>
                  <a:srgbClr val="FDFFFD"/>
                </a:solidFill>
                <a:latin typeface="Calibri"/>
                <a:cs typeface="Calibri"/>
              </a:rPr>
              <a:t>i</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k</a:t>
            </a:r>
            <a:r>
              <a:rPr sz="1600" spc="-92" dirty="0">
                <a:solidFill>
                  <a:srgbClr val="FDFFFD"/>
                </a:solidFill>
                <a:latin typeface="Calibri"/>
                <a:cs typeface="Calibri"/>
              </a:rPr>
              <a:t> </a:t>
            </a:r>
            <a:r>
              <a:rPr sz="1600" spc="33" dirty="0">
                <a:solidFill>
                  <a:srgbClr val="FDFFFD"/>
                </a:solidFill>
                <a:latin typeface="Calibri"/>
                <a:cs typeface="Calibri"/>
              </a:rPr>
              <a:t>la</a:t>
            </a:r>
            <a:r>
              <a:rPr sz="1600" spc="-39" dirty="0">
                <a:solidFill>
                  <a:srgbClr val="FDFFFD"/>
                </a:solidFill>
                <a:latin typeface="Calibri"/>
                <a:cs typeface="Calibri"/>
              </a:rPr>
              <a:t>n</a:t>
            </a:r>
            <a:r>
              <a:rPr sz="1600" spc="45" dirty="0">
                <a:solidFill>
                  <a:srgbClr val="FDFFFD"/>
                </a:solidFill>
                <a:latin typeface="Calibri"/>
                <a:cs typeface="Calibri"/>
              </a:rPr>
              <a:t>g</a:t>
            </a:r>
            <a:r>
              <a:rPr sz="1600" spc="72" dirty="0">
                <a:solidFill>
                  <a:srgbClr val="FDFFFD"/>
                </a:solidFill>
                <a:latin typeface="Calibri"/>
                <a:cs typeface="Calibri"/>
              </a:rPr>
              <a:t>s</a:t>
            </a:r>
            <a:r>
              <a:rPr sz="1600" spc="-39" dirty="0">
                <a:solidFill>
                  <a:srgbClr val="FDFFFD"/>
                </a:solidFill>
                <a:latin typeface="Calibri"/>
                <a:cs typeface="Calibri"/>
              </a:rPr>
              <a:t>un</a:t>
            </a:r>
            <a:r>
              <a:rPr sz="1600" dirty="0">
                <a:solidFill>
                  <a:srgbClr val="FDFFFD"/>
                </a:solidFill>
                <a:latin typeface="Calibri"/>
                <a:cs typeface="Calibri"/>
              </a:rPr>
              <a:t>g</a:t>
            </a:r>
            <a:r>
              <a:rPr sz="1600" spc="-112"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79" dirty="0">
                <a:solidFill>
                  <a:srgbClr val="FDFFFD"/>
                </a:solidFill>
                <a:latin typeface="Calibri"/>
                <a:cs typeface="Calibri"/>
              </a:rPr>
              <a:t>m</a:t>
            </a:r>
            <a:r>
              <a:rPr sz="1600" spc="-39" dirty="0">
                <a:solidFill>
                  <a:srgbClr val="FDFFFD"/>
                </a:solidFill>
                <a:latin typeface="Calibri"/>
                <a:cs typeface="Calibri"/>
              </a:rPr>
              <a:t>b</a:t>
            </a:r>
            <a:r>
              <a:rPr sz="1600" spc="33" dirty="0">
                <a:solidFill>
                  <a:srgbClr val="FDFFFD"/>
                </a:solidFill>
                <a:latin typeface="Calibri"/>
                <a:cs typeface="Calibri"/>
              </a:rPr>
              <a:t>a</a:t>
            </a:r>
            <a:r>
              <a:rPr sz="1600" spc="-39" dirty="0">
                <a:solidFill>
                  <a:srgbClr val="FDFFFD"/>
                </a:solidFill>
                <a:latin typeface="Calibri"/>
                <a:cs typeface="Calibri"/>
              </a:rPr>
              <a:t>n</a:t>
            </a:r>
            <a:r>
              <a:rPr sz="1600" spc="45" dirty="0">
                <a:solidFill>
                  <a:srgbClr val="FDFFFD"/>
                </a:solidFill>
                <a:latin typeface="Calibri"/>
                <a:cs typeface="Calibri"/>
              </a:rPr>
              <a:t>g</a:t>
            </a:r>
            <a:r>
              <a:rPr sz="1600" spc="-39" dirty="0">
                <a:solidFill>
                  <a:srgbClr val="FDFFFD"/>
                </a:solidFill>
                <a:latin typeface="Calibri"/>
                <a:cs typeface="Calibri"/>
              </a:rPr>
              <a:t>u</a:t>
            </a:r>
            <a:r>
              <a:rPr sz="1600" dirty="0">
                <a:solidFill>
                  <a:srgbClr val="FDFFFD"/>
                </a:solidFill>
                <a:latin typeface="Calibri"/>
                <a:cs typeface="Calibri"/>
              </a:rPr>
              <a:t>n</a:t>
            </a:r>
            <a:r>
              <a:rPr sz="1600" spc="-5" dirty="0">
                <a:solidFill>
                  <a:srgbClr val="FDFFFD"/>
                </a:solidFill>
                <a:latin typeface="Calibri"/>
                <a:cs typeface="Calibri"/>
              </a:rPr>
              <a:t> </a:t>
            </a:r>
            <a:r>
              <a:rPr sz="1600" spc="-225" dirty="0">
                <a:solidFill>
                  <a:srgbClr val="FDFFFD"/>
                </a:solidFill>
                <a:latin typeface="Calibri"/>
                <a:cs typeface="Calibri"/>
              </a:rPr>
              <a:t>k</a:t>
            </a:r>
            <a:r>
              <a:rPr sz="1600" spc="-45" dirty="0">
                <a:solidFill>
                  <a:srgbClr val="FDFFFD"/>
                </a:solidFill>
                <a:latin typeface="Calibri"/>
                <a:cs typeface="Calibri"/>
              </a:rPr>
              <a:t>o</a:t>
            </a:r>
            <a:r>
              <a:rPr sz="1600" spc="-79" dirty="0">
                <a:solidFill>
                  <a:srgbClr val="FDFFFD"/>
                </a:solidFill>
                <a:latin typeface="Calibri"/>
                <a:cs typeface="Calibri"/>
              </a:rPr>
              <a:t>m</a:t>
            </a:r>
            <a:r>
              <a:rPr sz="1600" spc="-39" dirty="0">
                <a:solidFill>
                  <a:srgbClr val="FDFFFD"/>
                </a:solidFill>
                <a:latin typeface="Calibri"/>
                <a:cs typeface="Calibri"/>
              </a:rPr>
              <a:t>p</a:t>
            </a:r>
            <a:r>
              <a:rPr sz="1600" spc="5" dirty="0">
                <a:solidFill>
                  <a:srgbClr val="FDFFFD"/>
                </a:solidFill>
                <a:latin typeface="Calibri"/>
                <a:cs typeface="Calibri"/>
              </a:rPr>
              <a:t>e</a:t>
            </a:r>
            <a:r>
              <a:rPr sz="1600" spc="-33" dirty="0">
                <a:solidFill>
                  <a:srgbClr val="FDFFFD"/>
                </a:solidFill>
                <a:latin typeface="Calibri"/>
                <a:cs typeface="Calibri"/>
              </a:rPr>
              <a:t>t</a:t>
            </a:r>
            <a:r>
              <a:rPr sz="1600" dirty="0">
                <a:solidFill>
                  <a:srgbClr val="FDFFFD"/>
                </a:solidFill>
                <a:latin typeface="Calibri"/>
                <a:cs typeface="Calibri"/>
              </a:rPr>
              <a:t>e</a:t>
            </a:r>
            <a:r>
              <a:rPr sz="1600" spc="-45" dirty="0">
                <a:solidFill>
                  <a:srgbClr val="FDFFFD"/>
                </a:solidFill>
                <a:latin typeface="Calibri"/>
                <a:cs typeface="Calibri"/>
              </a:rPr>
              <a:t>n</a:t>
            </a:r>
            <a:r>
              <a:rPr sz="1600" spc="79" dirty="0">
                <a:solidFill>
                  <a:srgbClr val="FDFFFD"/>
                </a:solidFill>
                <a:latin typeface="Calibri"/>
                <a:cs typeface="Calibri"/>
              </a:rPr>
              <a:t>s</a:t>
            </a:r>
            <a:r>
              <a:rPr sz="1600" dirty="0">
                <a:solidFill>
                  <a:srgbClr val="FDFFFD"/>
                </a:solidFill>
                <a:latin typeface="Calibri"/>
                <a:cs typeface="Calibri"/>
              </a:rPr>
              <a:t>i</a:t>
            </a:r>
            <a:r>
              <a:rPr sz="1600" spc="172" dirty="0">
                <a:solidFill>
                  <a:srgbClr val="FDFFFD"/>
                </a:solidFill>
                <a:latin typeface="Calibri"/>
                <a:cs typeface="Calibri"/>
              </a:rPr>
              <a:t> </a:t>
            </a:r>
            <a:r>
              <a:rPr sz="1600" spc="72" dirty="0">
                <a:solidFill>
                  <a:srgbClr val="FDFFFD"/>
                </a:solidFill>
                <a:latin typeface="Calibri"/>
                <a:cs typeface="Calibri"/>
              </a:rPr>
              <a:t>s</a:t>
            </a:r>
            <a:r>
              <a:rPr sz="1600" spc="33" dirty="0">
                <a:solidFill>
                  <a:srgbClr val="FDFFFD"/>
                </a:solidFill>
                <a:latin typeface="Calibri"/>
                <a:cs typeface="Calibri"/>
              </a:rPr>
              <a:t>i</a:t>
            </a:r>
            <a:r>
              <a:rPr sz="1600" spc="72" dirty="0">
                <a:solidFill>
                  <a:srgbClr val="FDFFFD"/>
                </a:solidFill>
                <a:latin typeface="Calibri"/>
                <a:cs typeface="Calibri"/>
              </a:rPr>
              <a:t>s</a:t>
            </a:r>
            <a:r>
              <a:rPr sz="1600" spc="-39" dirty="0">
                <a:solidFill>
                  <a:srgbClr val="FDFFFD"/>
                </a:solidFill>
                <a:latin typeface="Calibri"/>
                <a:cs typeface="Calibri"/>
              </a:rPr>
              <a:t>w</a:t>
            </a:r>
            <a:r>
              <a:rPr sz="1600" dirty="0">
                <a:solidFill>
                  <a:srgbClr val="FDFFFD"/>
                </a:solidFill>
                <a:latin typeface="Calibri"/>
                <a:cs typeface="Calibri"/>
              </a:rPr>
              <a:t>a</a:t>
            </a:r>
            <a:r>
              <a:rPr sz="1600" spc="-125"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ala</a:t>
            </a:r>
            <a:r>
              <a:rPr sz="1600" dirty="0">
                <a:solidFill>
                  <a:srgbClr val="FDFFFD"/>
                </a:solidFill>
                <a:latin typeface="Calibri"/>
                <a:cs typeface="Calibri"/>
              </a:rPr>
              <a:t>m</a:t>
            </a:r>
            <a:r>
              <a:rPr sz="1600" spc="-239" dirty="0">
                <a:solidFill>
                  <a:srgbClr val="FDFFFD"/>
                </a:solidFill>
                <a:latin typeface="Calibri"/>
                <a:cs typeface="Calibri"/>
              </a:rPr>
              <a:t> </a:t>
            </a:r>
            <a:r>
              <a:rPr sz="1600" spc="-39" dirty="0">
                <a:solidFill>
                  <a:srgbClr val="FDFFFD"/>
                </a:solidFill>
                <a:latin typeface="Calibri"/>
                <a:cs typeface="Calibri"/>
              </a:rPr>
              <a:t>h</a:t>
            </a:r>
            <a:r>
              <a:rPr sz="1600" spc="33" dirty="0">
                <a:solidFill>
                  <a:srgbClr val="FDFFFD"/>
                </a:solidFill>
                <a:latin typeface="Calibri"/>
                <a:cs typeface="Calibri"/>
              </a:rPr>
              <a:t>a</a:t>
            </a:r>
            <a:r>
              <a:rPr sz="1600" dirty="0">
                <a:solidFill>
                  <a:srgbClr val="FDFFFD"/>
                </a:solidFill>
                <a:latin typeface="Calibri"/>
                <a:cs typeface="Calibri"/>
              </a:rPr>
              <a:t>l</a:t>
            </a:r>
            <a:r>
              <a:rPr sz="1600" spc="-33" dirty="0">
                <a:solidFill>
                  <a:srgbClr val="FDFFFD"/>
                </a:solidFill>
                <a:latin typeface="Calibri"/>
                <a:cs typeface="Calibri"/>
              </a:rPr>
              <a:t> </a:t>
            </a:r>
            <a:r>
              <a:rPr sz="1600" spc="-79" dirty="0">
                <a:solidFill>
                  <a:srgbClr val="FDFFFD"/>
                </a:solidFill>
                <a:latin typeface="Calibri"/>
                <a:cs typeface="Calibri"/>
              </a:rPr>
              <a:t>m</a:t>
            </a:r>
            <a:r>
              <a:rPr sz="1600" spc="5"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dirty="0">
                <a:solidFill>
                  <a:srgbClr val="FDFFFD"/>
                </a:solidFill>
                <a:latin typeface="Calibri"/>
                <a:cs typeface="Calibri"/>
              </a:rPr>
              <a:t>e</a:t>
            </a:r>
            <a:r>
              <a:rPr sz="1600" spc="-39" dirty="0">
                <a:solidFill>
                  <a:srgbClr val="FDFFFD"/>
                </a:solidFill>
                <a:latin typeface="Calibri"/>
                <a:cs typeface="Calibri"/>
              </a:rPr>
              <a:t>n</a:t>
            </a:r>
            <a:r>
              <a:rPr sz="1600" spc="33" dirty="0">
                <a:solidFill>
                  <a:srgbClr val="FDFFFD"/>
                </a:solidFill>
                <a:latin typeface="Calibri"/>
                <a:cs typeface="Calibri"/>
              </a:rPr>
              <a:t>al</a:t>
            </a:r>
            <a:r>
              <a:rPr sz="1600"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79" dirty="0">
                <a:solidFill>
                  <a:srgbClr val="FDFFFD"/>
                </a:solidFill>
                <a:latin typeface="Calibri"/>
                <a:cs typeface="Calibri"/>
              </a:rPr>
              <a:t>m</a:t>
            </a:r>
            <a:r>
              <a:rPr sz="1600" spc="-39" dirty="0">
                <a:solidFill>
                  <a:srgbClr val="FDFFFD"/>
                </a:solidFill>
                <a:latin typeface="Calibri"/>
                <a:cs typeface="Calibri"/>
              </a:rPr>
              <a:t>p</a:t>
            </a:r>
            <a:r>
              <a:rPr sz="1600" dirty="0">
                <a:solidFill>
                  <a:srgbClr val="FDFFFD"/>
                </a:solidFill>
                <a:latin typeface="Calibri"/>
                <a:cs typeface="Calibri"/>
              </a:rPr>
              <a:t>e</a:t>
            </a:r>
            <a:r>
              <a:rPr sz="1600" spc="33" dirty="0">
                <a:solidFill>
                  <a:srgbClr val="FDFFFD"/>
                </a:solidFill>
                <a:latin typeface="Calibri"/>
                <a:cs typeface="Calibri"/>
              </a:rPr>
              <a:t>la</a:t>
            </a:r>
            <a:r>
              <a:rPr sz="1600" spc="12" dirty="0">
                <a:solidFill>
                  <a:srgbClr val="FDFFFD"/>
                </a:solidFill>
                <a:latin typeface="Calibri"/>
                <a:cs typeface="Calibri"/>
              </a:rPr>
              <a:t>j</a:t>
            </a:r>
            <a:r>
              <a:rPr sz="1600" spc="33" dirty="0">
                <a:solidFill>
                  <a:srgbClr val="FDFFFD"/>
                </a:solidFill>
                <a:latin typeface="Calibri"/>
                <a:cs typeface="Calibri"/>
              </a:rPr>
              <a:t>a</a:t>
            </a:r>
            <a:r>
              <a:rPr sz="1600" spc="-59" dirty="0">
                <a:solidFill>
                  <a:srgbClr val="FDFFFD"/>
                </a:solidFill>
                <a:latin typeface="Calibri"/>
                <a:cs typeface="Calibri"/>
              </a:rPr>
              <a:t>r</a:t>
            </a:r>
            <a:r>
              <a:rPr sz="1600" spc="33" dirty="0">
                <a:solidFill>
                  <a:srgbClr val="FDFFFD"/>
                </a:solidFill>
                <a:latin typeface="Calibri"/>
                <a:cs typeface="Calibri"/>
              </a:rPr>
              <a:t>i</a:t>
            </a:r>
            <a:r>
              <a:rPr sz="1600" dirty="0">
                <a:solidFill>
                  <a:srgbClr val="FDFFFD"/>
                </a:solidFill>
                <a:latin typeface="Calibri"/>
                <a:cs typeface="Calibri"/>
              </a:rPr>
              <a:t>,</a:t>
            </a:r>
            <a:r>
              <a:rPr sz="1600" spc="-59" dirty="0">
                <a:solidFill>
                  <a:srgbClr val="FDFFFD"/>
                </a:solidFill>
                <a:latin typeface="Calibri"/>
                <a:cs typeface="Calibri"/>
              </a:rPr>
              <a:t> </a:t>
            </a:r>
            <a:r>
              <a:rPr sz="1600" spc="-79" dirty="0">
                <a:solidFill>
                  <a:srgbClr val="FDFFFD"/>
                </a:solidFill>
                <a:latin typeface="Calibri"/>
                <a:cs typeface="Calibri"/>
              </a:rPr>
              <a:t>m</a:t>
            </a:r>
            <a:r>
              <a:rPr sz="1600" spc="5"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25" dirty="0">
                <a:solidFill>
                  <a:srgbClr val="FDFFFD"/>
                </a:solidFill>
                <a:latin typeface="Calibri"/>
                <a:cs typeface="Calibri"/>
              </a:rPr>
              <a:t>k</a:t>
            </a:r>
            <a:r>
              <a:rPr sz="1600" spc="33" dirty="0">
                <a:solidFill>
                  <a:srgbClr val="FDFFFD"/>
                </a:solidFill>
                <a:latin typeface="Calibri"/>
                <a:cs typeface="Calibri"/>
              </a:rPr>
              <a:t>a</a:t>
            </a:r>
            <a:r>
              <a:rPr sz="1600" spc="19" dirty="0">
                <a:solidFill>
                  <a:srgbClr val="FDFFFD"/>
                </a:solidFill>
                <a:latin typeface="Calibri"/>
                <a:cs typeface="Calibri"/>
              </a:rPr>
              <a:t>j</a:t>
            </a:r>
            <a:r>
              <a:rPr sz="1600" spc="33" dirty="0">
                <a:solidFill>
                  <a:srgbClr val="FDFFFD"/>
                </a:solidFill>
                <a:latin typeface="Calibri"/>
                <a:cs typeface="Calibri"/>
              </a:rPr>
              <a:t>i</a:t>
            </a:r>
            <a:r>
              <a:rPr sz="1600" dirty="0">
                <a:solidFill>
                  <a:srgbClr val="FDFFFD"/>
                </a:solidFill>
                <a:latin typeface="Calibri"/>
                <a:cs typeface="Calibri"/>
              </a:rPr>
              <a:t>,</a:t>
            </a:r>
            <a:r>
              <a:rPr sz="1600" spc="-59" dirty="0">
                <a:solidFill>
                  <a:srgbClr val="FDFFFD"/>
                </a:solidFill>
                <a:latin typeface="Calibri"/>
                <a:cs typeface="Calibri"/>
              </a:rPr>
              <a:t> </a:t>
            </a:r>
            <a:r>
              <a:rPr sz="1600" spc="-39" dirty="0">
                <a:solidFill>
                  <a:srgbClr val="FDFFFD"/>
                </a:solidFill>
                <a:latin typeface="Calibri"/>
                <a:cs typeface="Calibri"/>
              </a:rPr>
              <a:t>b</a:t>
            </a:r>
            <a:r>
              <a:rPr sz="1600" spc="5" dirty="0">
                <a:solidFill>
                  <a:srgbClr val="FDFFFD"/>
                </a:solidFill>
                <a:latin typeface="Calibri"/>
                <a:cs typeface="Calibri"/>
              </a:rPr>
              <a:t>e</a:t>
            </a:r>
            <a:r>
              <a:rPr sz="1600" spc="-59" dirty="0">
                <a:solidFill>
                  <a:srgbClr val="FDFFFD"/>
                </a:solidFill>
                <a:latin typeface="Calibri"/>
                <a:cs typeface="Calibri"/>
              </a:rPr>
              <a:t>r</a:t>
            </a:r>
            <a:r>
              <a:rPr sz="1600" dirty="0">
                <a:solidFill>
                  <a:srgbClr val="FDFFFD"/>
                </a:solidFill>
                <a:latin typeface="Calibri"/>
                <a:cs typeface="Calibri"/>
              </a:rPr>
              <a:t>e</a:t>
            </a:r>
            <a:r>
              <a:rPr sz="1600" spc="-79" dirty="0">
                <a:solidFill>
                  <a:srgbClr val="FDFFFD"/>
                </a:solidFill>
                <a:latin typeface="Calibri"/>
                <a:cs typeface="Calibri"/>
              </a:rPr>
              <a:t>m</a:t>
            </a:r>
            <a:r>
              <a:rPr sz="1600" spc="-39" dirty="0">
                <a:solidFill>
                  <a:srgbClr val="FDFFFD"/>
                </a:solidFill>
                <a:latin typeface="Calibri"/>
                <a:cs typeface="Calibri"/>
              </a:rPr>
              <a:t>p</a:t>
            </a:r>
            <a:r>
              <a:rPr sz="1600" spc="33" dirty="0">
                <a:solidFill>
                  <a:srgbClr val="FDFFFD"/>
                </a:solidFill>
                <a:latin typeface="Calibri"/>
                <a:cs typeface="Calibri"/>
              </a:rPr>
              <a:t>a</a:t>
            </a:r>
            <a:r>
              <a:rPr sz="1600" spc="-39" dirty="0">
                <a:solidFill>
                  <a:srgbClr val="FDFFFD"/>
                </a:solidFill>
                <a:latin typeface="Calibri"/>
                <a:cs typeface="Calibri"/>
              </a:rPr>
              <a:t>t</a:t>
            </a:r>
            <a:r>
              <a:rPr sz="1600" spc="33" dirty="0">
                <a:solidFill>
                  <a:srgbClr val="FDFFFD"/>
                </a:solidFill>
                <a:latin typeface="Calibri"/>
                <a:cs typeface="Calibri"/>
              </a:rPr>
              <a:t>i</a:t>
            </a:r>
            <a:r>
              <a:rPr sz="1600" dirty="0">
                <a:solidFill>
                  <a:srgbClr val="FDFFFD"/>
                </a:solidFill>
                <a:latin typeface="Calibri"/>
                <a:cs typeface="Calibri"/>
              </a:rPr>
              <a:t>,</a:t>
            </a:r>
            <a:r>
              <a:rPr sz="1600" spc="39"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5" dirty="0">
                <a:solidFill>
                  <a:srgbClr val="FDFFFD"/>
                </a:solidFill>
                <a:latin typeface="Calibri"/>
                <a:cs typeface="Calibri"/>
              </a:rPr>
              <a:t>e</a:t>
            </a:r>
            <a:r>
              <a:rPr sz="1600" spc="-79" dirty="0">
                <a:solidFill>
                  <a:srgbClr val="FDFFFD"/>
                </a:solidFill>
                <a:latin typeface="Calibri"/>
                <a:cs typeface="Calibri"/>
              </a:rPr>
              <a:t>m</a:t>
            </a:r>
            <a:r>
              <a:rPr sz="1600" spc="-45" dirty="0">
                <a:solidFill>
                  <a:srgbClr val="FDFFFD"/>
                </a:solidFill>
                <a:latin typeface="Calibri"/>
                <a:cs typeface="Calibri"/>
              </a:rPr>
              <a:t>u</a:t>
            </a:r>
            <a:r>
              <a:rPr sz="1600" spc="-25" dirty="0">
                <a:solidFill>
                  <a:srgbClr val="FDFFFD"/>
                </a:solidFill>
                <a:latin typeface="Calibri"/>
                <a:cs typeface="Calibri"/>
              </a:rPr>
              <a:t>k</a:t>
            </a:r>
            <a:r>
              <a:rPr sz="1600" spc="33" dirty="0">
                <a:solidFill>
                  <a:srgbClr val="FDFFFD"/>
                </a:solidFill>
                <a:latin typeface="Calibri"/>
                <a:cs typeface="Calibri"/>
              </a:rPr>
              <a:t>a</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 </a:t>
            </a:r>
            <a:r>
              <a:rPr sz="1600" spc="-45" dirty="0">
                <a:solidFill>
                  <a:srgbClr val="FDFFFD"/>
                </a:solidFill>
                <a:latin typeface="Calibri"/>
                <a:cs typeface="Calibri"/>
              </a:rPr>
              <a:t>p</a:t>
            </a:r>
            <a:r>
              <a:rPr sz="1600" spc="5"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d</a:t>
            </a:r>
            <a:r>
              <a:rPr sz="1600" spc="33" dirty="0">
                <a:solidFill>
                  <a:srgbClr val="FDFFFD"/>
                </a:solidFill>
                <a:latin typeface="Calibri"/>
                <a:cs typeface="Calibri"/>
              </a:rPr>
              <a:t>a</a:t>
            </a:r>
            <a:r>
              <a:rPr sz="1600" spc="-39" dirty="0">
                <a:solidFill>
                  <a:srgbClr val="FDFFFD"/>
                </a:solidFill>
                <a:latin typeface="Calibri"/>
                <a:cs typeface="Calibri"/>
              </a:rPr>
              <a:t>p</a:t>
            </a:r>
            <a:r>
              <a:rPr sz="1600" spc="33" dirty="0">
                <a:solidFill>
                  <a:srgbClr val="FDFFFD"/>
                </a:solidFill>
                <a:latin typeface="Calibri"/>
                <a:cs typeface="Calibri"/>
              </a:rPr>
              <a:t>a</a:t>
            </a:r>
            <a:r>
              <a:rPr sz="1600" spc="-39" dirty="0">
                <a:solidFill>
                  <a:srgbClr val="FDFFFD"/>
                </a:solidFill>
                <a:latin typeface="Calibri"/>
                <a:cs typeface="Calibri"/>
              </a:rPr>
              <a:t>t</a:t>
            </a:r>
            <a:r>
              <a:rPr sz="1600" dirty="0">
                <a:solidFill>
                  <a:srgbClr val="FDFFFD"/>
                </a:solidFill>
                <a:latin typeface="Calibri"/>
                <a:cs typeface="Calibri"/>
              </a:rPr>
              <a:t>,</a:t>
            </a:r>
            <a:r>
              <a:rPr sz="1600" spc="39"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 </a:t>
            </a:r>
            <a:r>
              <a:rPr sz="1600" spc="-39" dirty="0">
                <a:solidFill>
                  <a:srgbClr val="FDFFFD"/>
                </a:solidFill>
                <a:latin typeface="Calibri"/>
                <a:cs typeface="Calibri"/>
              </a:rPr>
              <a:t>b</a:t>
            </a:r>
            <a:r>
              <a:rPr sz="1600" dirty="0">
                <a:solidFill>
                  <a:srgbClr val="FDFFFD"/>
                </a:solidFill>
                <a:latin typeface="Calibri"/>
                <a:cs typeface="Calibri"/>
              </a:rPr>
              <a:t>e</a:t>
            </a:r>
            <a:r>
              <a:rPr sz="1600" spc="-59" dirty="0">
                <a:solidFill>
                  <a:srgbClr val="FDFFFD"/>
                </a:solidFill>
                <a:latin typeface="Calibri"/>
                <a:cs typeface="Calibri"/>
              </a:rPr>
              <a:t>r</a:t>
            </a:r>
            <a:r>
              <a:rPr sz="1600" spc="33" dirty="0">
                <a:solidFill>
                  <a:srgbClr val="FDFFFD"/>
                </a:solidFill>
                <a:latin typeface="Calibri"/>
                <a:cs typeface="Calibri"/>
              </a:rPr>
              <a:t>a</a:t>
            </a:r>
            <a:r>
              <a:rPr sz="1600" spc="-59" dirty="0">
                <a:solidFill>
                  <a:srgbClr val="FDFFFD"/>
                </a:solidFill>
                <a:latin typeface="Calibri"/>
                <a:cs typeface="Calibri"/>
              </a:rPr>
              <a:t>r</a:t>
            </a:r>
            <a:r>
              <a:rPr sz="1600" spc="45" dirty="0">
                <a:solidFill>
                  <a:srgbClr val="FDFFFD"/>
                </a:solidFill>
                <a:latin typeface="Calibri"/>
                <a:cs typeface="Calibri"/>
              </a:rPr>
              <a:t>g</a:t>
            </a:r>
            <a:r>
              <a:rPr sz="1600" spc="-45" dirty="0">
                <a:solidFill>
                  <a:srgbClr val="FDFFFD"/>
                </a:solidFill>
                <a:latin typeface="Calibri"/>
                <a:cs typeface="Calibri"/>
              </a:rPr>
              <a:t>u</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nt</a:t>
            </a:r>
            <a:r>
              <a:rPr sz="1600" spc="33" dirty="0">
                <a:solidFill>
                  <a:srgbClr val="FDFFFD"/>
                </a:solidFill>
                <a:latin typeface="Calibri"/>
                <a:cs typeface="Calibri"/>
              </a:rPr>
              <a:t>a</a:t>
            </a:r>
            <a:r>
              <a:rPr sz="1600" spc="72" dirty="0">
                <a:solidFill>
                  <a:srgbClr val="FDFFFD"/>
                </a:solidFill>
                <a:latin typeface="Calibri"/>
                <a:cs typeface="Calibri"/>
              </a:rPr>
              <a:t>s</a:t>
            </a:r>
            <a:r>
              <a:rPr sz="1600" dirty="0">
                <a:solidFill>
                  <a:srgbClr val="FDFFFD"/>
                </a:solidFill>
                <a:latin typeface="Calibri"/>
                <a:cs typeface="Calibri"/>
              </a:rPr>
              <a:t>i</a:t>
            </a:r>
            <a:endParaRPr sz="1600">
              <a:latin typeface="Calibri"/>
              <a:cs typeface="Calibri"/>
            </a:endParaRPr>
          </a:p>
          <a:p>
            <a:pPr marR="665802" algn="r">
              <a:lnSpc>
                <a:spcPct val="98958"/>
              </a:lnSpc>
              <a:spcBef>
                <a:spcPts val="3851"/>
              </a:spcBef>
            </a:pPr>
            <a:r>
              <a:rPr sz="1600" spc="33" dirty="0">
                <a:solidFill>
                  <a:srgbClr val="FF0000"/>
                </a:solidFill>
                <a:latin typeface="Bernard MT Condensed"/>
                <a:cs typeface="Bernard MT Condensed"/>
              </a:rPr>
              <a:t>R</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j</a:t>
            </a:r>
            <a:r>
              <a:rPr sz="1600" spc="33" dirty="0">
                <a:solidFill>
                  <a:srgbClr val="FFC000"/>
                </a:solidFill>
                <a:latin typeface="Bernard MT Condensed"/>
                <a:cs typeface="Bernard MT Condensed"/>
              </a:rPr>
              <a:t>a</a:t>
            </a:r>
            <a:r>
              <a:rPr sz="1600" spc="-33" dirty="0">
                <a:solidFill>
                  <a:srgbClr val="FFC000"/>
                </a:solidFill>
                <a:latin typeface="Bernard MT Condensed"/>
                <a:cs typeface="Bernard MT Condensed"/>
              </a:rPr>
              <a:t>w</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l</a:t>
            </a:r>
            <a:r>
              <a:rPr sz="1600" dirty="0">
                <a:solidFill>
                  <a:srgbClr val="FFC000"/>
                </a:solidFill>
                <a:latin typeface="Bernard MT Condensed"/>
                <a:cs typeface="Bernard MT Condensed"/>
              </a:rPr>
              <a:t>i</a:t>
            </a:r>
            <a:r>
              <a:rPr sz="1600" spc="-100" dirty="0">
                <a:solidFill>
                  <a:srgbClr val="FFC000"/>
                </a:solidFill>
                <a:latin typeface="Bernard MT Condensed"/>
                <a:cs typeface="Bernard MT Condensed"/>
              </a:rPr>
              <a:t> </a:t>
            </a:r>
            <a:r>
              <a:rPr sz="1600" spc="52" dirty="0">
                <a:solidFill>
                  <a:srgbClr val="FF0000"/>
                </a:solidFill>
                <a:latin typeface="Bernard MT Condensed"/>
                <a:cs typeface="Bernard MT Condensed"/>
              </a:rPr>
              <a:t>F</a:t>
            </a:r>
            <a:r>
              <a:rPr sz="1600" spc="-19" dirty="0">
                <a:solidFill>
                  <a:srgbClr val="FFC000"/>
                </a:solidFill>
                <a:latin typeface="Bernard MT Condensed"/>
                <a:cs typeface="Bernard MT Condensed"/>
              </a:rPr>
              <a:t>i</a:t>
            </a:r>
            <a:r>
              <a:rPr sz="1600" spc="33" dirty="0">
                <a:solidFill>
                  <a:srgbClr val="FFC000"/>
                </a:solidFill>
                <a:latin typeface="Bernard MT Condensed"/>
                <a:cs typeface="Bernard MT Condensed"/>
              </a:rPr>
              <a:t>g</a:t>
            </a:r>
            <a:r>
              <a:rPr sz="1600" spc="12" dirty="0">
                <a:solidFill>
                  <a:srgbClr val="FFC000"/>
                </a:solidFill>
                <a:latin typeface="Bernard MT Condensed"/>
                <a:cs typeface="Bernard MT Condensed"/>
              </a:rPr>
              <a:t>h</a:t>
            </a:r>
            <a:r>
              <a:rPr sz="1600" spc="-33" dirty="0">
                <a:solidFill>
                  <a:srgbClr val="FFC000"/>
                </a:solidFill>
                <a:latin typeface="Bernard MT Condensed"/>
                <a:cs typeface="Bernard MT Condensed"/>
              </a:rPr>
              <a:t>t</a:t>
            </a:r>
            <a:r>
              <a:rPr sz="1600" spc="19" dirty="0">
                <a:solidFill>
                  <a:srgbClr val="FFC000"/>
                </a:solidFill>
                <a:latin typeface="Bernard MT Condensed"/>
                <a:cs typeface="Bernard MT Condensed"/>
              </a:rPr>
              <a:t>-</a:t>
            </a:r>
            <a:r>
              <a:rPr sz="1600" spc="33" dirty="0">
                <a:solidFill>
                  <a:srgbClr val="FF0000"/>
                </a:solidFill>
                <a:latin typeface="Bernard MT Condensed"/>
                <a:cs typeface="Bernard MT Condensed"/>
              </a:rPr>
              <a:t>X</a:t>
            </a:r>
            <a:r>
              <a:rPr sz="1600" spc="-19" dirty="0">
                <a:solidFill>
                  <a:srgbClr val="FFC000"/>
                </a:solidFill>
                <a:latin typeface="Bernard MT Condensed"/>
                <a:cs typeface="Bernard MT Condensed"/>
              </a:rPr>
              <a:t>’</a:t>
            </a:r>
            <a:r>
              <a:rPr sz="1600" spc="12" dirty="0">
                <a:solidFill>
                  <a:srgbClr val="FFC000"/>
                </a:solidFill>
                <a:latin typeface="Bernard MT Condensed"/>
                <a:cs typeface="Bernard MT Condensed"/>
              </a:rPr>
              <a:t>3</a:t>
            </a:r>
            <a:r>
              <a:rPr sz="1600" dirty="0">
                <a:solidFill>
                  <a:srgbClr val="FFC000"/>
                </a:solidFill>
                <a:latin typeface="Bernard MT Condensed"/>
                <a:cs typeface="Bernard MT Condensed"/>
              </a:rPr>
              <a:t>4</a:t>
            </a:r>
            <a:endParaRPr sz="1600">
              <a:latin typeface="Bernard MT Condensed"/>
              <a:cs typeface="Bernard MT Condense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16"/>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17" name="object 17"/>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18" name="object 18"/>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19" name="object 19"/>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20" name="object 20"/>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21" name="object 21"/>
          <p:cNvSpPr/>
          <p:nvPr/>
        </p:nvSpPr>
        <p:spPr>
          <a:xfrm>
            <a:off x="9766301" y="88901"/>
            <a:ext cx="2324100" cy="5295900"/>
          </a:xfrm>
          <a:custGeom>
            <a:avLst/>
            <a:gdLst/>
            <a:ahLst/>
            <a:cxnLst/>
            <a:rect l="l" t="t" r="r" b="b"/>
            <a:pathLst>
              <a:path w="1743075" h="3971925">
                <a:moveTo>
                  <a:pt x="0" y="3971925"/>
                </a:moveTo>
                <a:lnTo>
                  <a:pt x="1743075" y="3971925"/>
                </a:lnTo>
                <a:lnTo>
                  <a:pt x="1743075" y="0"/>
                </a:lnTo>
                <a:lnTo>
                  <a:pt x="0" y="0"/>
                </a:lnTo>
                <a:lnTo>
                  <a:pt x="0" y="3971925"/>
                </a:lnTo>
                <a:close/>
              </a:path>
            </a:pathLst>
          </a:custGeom>
          <a:solidFill>
            <a:srgbClr val="F1F1F1"/>
          </a:solidFill>
        </p:spPr>
        <p:txBody>
          <a:bodyPr wrap="square" lIns="0" tIns="0" rIns="0" bIns="0" rtlCol="0">
            <a:noAutofit/>
          </a:bodyPr>
          <a:lstStyle/>
          <a:p>
            <a:endParaRPr sz="2400"/>
          </a:p>
        </p:txBody>
      </p:sp>
      <p:sp>
        <p:nvSpPr>
          <p:cNvPr id="22" name="object 22"/>
          <p:cNvSpPr/>
          <p:nvPr/>
        </p:nvSpPr>
        <p:spPr>
          <a:xfrm>
            <a:off x="9766301" y="6108701"/>
            <a:ext cx="2324100" cy="63500"/>
          </a:xfrm>
          <a:custGeom>
            <a:avLst/>
            <a:gdLst/>
            <a:ahLst/>
            <a:cxnLst/>
            <a:rect l="l" t="t" r="r" b="b"/>
            <a:pathLst>
              <a:path w="1743075" h="47625">
                <a:moveTo>
                  <a:pt x="0" y="47625"/>
                </a:moveTo>
                <a:lnTo>
                  <a:pt x="1743075" y="47625"/>
                </a:lnTo>
                <a:lnTo>
                  <a:pt x="1743075" y="0"/>
                </a:lnTo>
                <a:lnTo>
                  <a:pt x="0" y="0"/>
                </a:lnTo>
                <a:lnTo>
                  <a:pt x="0" y="47625"/>
                </a:lnTo>
                <a:close/>
              </a:path>
            </a:pathLst>
          </a:custGeom>
          <a:solidFill>
            <a:srgbClr val="F1F1F1"/>
          </a:solidFill>
        </p:spPr>
        <p:txBody>
          <a:bodyPr wrap="square" lIns="0" tIns="0" rIns="0" bIns="0" rtlCol="0">
            <a:noAutofit/>
          </a:bodyPr>
          <a:lstStyle/>
          <a:p>
            <a:endParaRPr sz="2400"/>
          </a:p>
        </p:txBody>
      </p:sp>
      <p:sp>
        <p:nvSpPr>
          <p:cNvPr id="23" name="object 23"/>
          <p:cNvSpPr/>
          <p:nvPr/>
        </p:nvSpPr>
        <p:spPr>
          <a:xfrm>
            <a:off x="9766301" y="88901"/>
            <a:ext cx="2324100" cy="6083300"/>
          </a:xfrm>
          <a:prstGeom prst="rect">
            <a:avLst/>
          </a:prstGeom>
          <a:blipFill>
            <a:blip r:embed="rId2" cstate="print"/>
            <a:stretch>
              <a:fillRect/>
            </a:stretch>
          </a:blipFill>
        </p:spPr>
        <p:txBody>
          <a:bodyPr wrap="square" lIns="0" tIns="0" rIns="0" bIns="0" rtlCol="0">
            <a:noAutofit/>
          </a:bodyPr>
          <a:lstStyle/>
          <a:p>
            <a:endParaRPr sz="2400"/>
          </a:p>
        </p:txBody>
      </p:sp>
      <p:sp>
        <p:nvSpPr>
          <p:cNvPr id="24" name="object 24"/>
          <p:cNvSpPr/>
          <p:nvPr/>
        </p:nvSpPr>
        <p:spPr>
          <a:xfrm>
            <a:off x="139700" y="6210301"/>
            <a:ext cx="9423400" cy="546100"/>
          </a:xfrm>
          <a:prstGeom prst="rect">
            <a:avLst/>
          </a:prstGeom>
          <a:blipFill>
            <a:blip r:embed="rId3" cstate="print"/>
            <a:stretch>
              <a:fillRect/>
            </a:stretch>
          </a:blipFill>
        </p:spPr>
        <p:txBody>
          <a:bodyPr wrap="square" lIns="0" tIns="0" rIns="0" bIns="0" rtlCol="0">
            <a:noAutofit/>
          </a:bodyPr>
          <a:lstStyle/>
          <a:p>
            <a:endParaRPr sz="2400"/>
          </a:p>
        </p:txBody>
      </p:sp>
      <p:sp>
        <p:nvSpPr>
          <p:cNvPr id="25" name="object 25"/>
          <p:cNvSpPr/>
          <p:nvPr/>
        </p:nvSpPr>
        <p:spPr>
          <a:xfrm>
            <a:off x="215901" y="6172201"/>
            <a:ext cx="1257300" cy="495300"/>
          </a:xfrm>
          <a:prstGeom prst="rect">
            <a:avLst/>
          </a:prstGeom>
          <a:blipFill>
            <a:blip r:embed="rId4" cstate="print"/>
            <a:stretch>
              <a:fillRect/>
            </a:stretch>
          </a:blipFill>
        </p:spPr>
        <p:txBody>
          <a:bodyPr wrap="square" lIns="0" tIns="0" rIns="0" bIns="0" rtlCol="0">
            <a:noAutofit/>
          </a:bodyPr>
          <a:lstStyle/>
          <a:p>
            <a:endParaRPr sz="2400"/>
          </a:p>
        </p:txBody>
      </p:sp>
      <p:sp>
        <p:nvSpPr>
          <p:cNvPr id="26" name="object 26"/>
          <p:cNvSpPr/>
          <p:nvPr/>
        </p:nvSpPr>
        <p:spPr>
          <a:xfrm>
            <a:off x="10388600" y="152400"/>
            <a:ext cx="1066800" cy="762000"/>
          </a:xfrm>
          <a:prstGeom prst="rect">
            <a:avLst/>
          </a:prstGeom>
          <a:blipFill>
            <a:blip r:embed="rId5" cstate="print"/>
            <a:stretch>
              <a:fillRect/>
            </a:stretch>
          </a:blipFill>
        </p:spPr>
        <p:txBody>
          <a:bodyPr wrap="square" lIns="0" tIns="0" rIns="0" bIns="0" rtlCol="0">
            <a:noAutofit/>
          </a:bodyPr>
          <a:lstStyle/>
          <a:p>
            <a:endParaRPr sz="2400"/>
          </a:p>
        </p:txBody>
      </p:sp>
      <p:sp>
        <p:nvSpPr>
          <p:cNvPr id="27" name="object 27"/>
          <p:cNvSpPr/>
          <p:nvPr/>
        </p:nvSpPr>
        <p:spPr>
          <a:xfrm>
            <a:off x="762001" y="673100"/>
            <a:ext cx="8445500" cy="5410200"/>
          </a:xfrm>
          <a:custGeom>
            <a:avLst/>
            <a:gdLst/>
            <a:ahLst/>
            <a:cxnLst/>
            <a:rect l="l" t="t" r="r" b="b"/>
            <a:pathLst>
              <a:path w="6334125" h="4057650">
                <a:moveTo>
                  <a:pt x="0" y="96647"/>
                </a:moveTo>
                <a:lnTo>
                  <a:pt x="16382" y="43687"/>
                </a:lnTo>
                <a:lnTo>
                  <a:pt x="58775" y="8636"/>
                </a:lnTo>
                <a:lnTo>
                  <a:pt x="100152" y="0"/>
                </a:lnTo>
                <a:lnTo>
                  <a:pt x="6233922" y="0"/>
                </a:lnTo>
                <a:lnTo>
                  <a:pt x="6288913" y="15748"/>
                </a:lnTo>
                <a:lnTo>
                  <a:pt x="6325234" y="56641"/>
                </a:lnTo>
                <a:lnTo>
                  <a:pt x="6334125" y="96647"/>
                </a:lnTo>
                <a:lnTo>
                  <a:pt x="6334125" y="3961041"/>
                </a:lnTo>
                <a:lnTo>
                  <a:pt x="6317742" y="4014012"/>
                </a:lnTo>
                <a:lnTo>
                  <a:pt x="6275324" y="4049039"/>
                </a:lnTo>
                <a:lnTo>
                  <a:pt x="6233922" y="4057650"/>
                </a:lnTo>
                <a:lnTo>
                  <a:pt x="100152" y="4057650"/>
                </a:lnTo>
                <a:lnTo>
                  <a:pt x="45237" y="4041838"/>
                </a:lnTo>
                <a:lnTo>
                  <a:pt x="8928" y="4000957"/>
                </a:lnTo>
                <a:lnTo>
                  <a:pt x="0" y="3961041"/>
                </a:lnTo>
                <a:lnTo>
                  <a:pt x="0" y="96647"/>
                </a:lnTo>
                <a:close/>
              </a:path>
            </a:pathLst>
          </a:custGeom>
          <a:ln w="38100">
            <a:solidFill>
              <a:srgbClr val="453C2C"/>
            </a:solidFill>
          </a:ln>
        </p:spPr>
        <p:txBody>
          <a:bodyPr wrap="square" lIns="0" tIns="0" rIns="0" bIns="0" rtlCol="0">
            <a:noAutofit/>
          </a:bodyPr>
          <a:lstStyle/>
          <a:p>
            <a:endParaRPr sz="2400"/>
          </a:p>
        </p:txBody>
      </p:sp>
      <p:sp>
        <p:nvSpPr>
          <p:cNvPr id="28" name="object 28"/>
          <p:cNvSpPr/>
          <p:nvPr/>
        </p:nvSpPr>
        <p:spPr>
          <a:xfrm>
            <a:off x="596900" y="3810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D24716"/>
          </a:solidFill>
        </p:spPr>
        <p:txBody>
          <a:bodyPr wrap="square" lIns="0" tIns="0" rIns="0" bIns="0" rtlCol="0">
            <a:noAutofit/>
          </a:bodyPr>
          <a:lstStyle/>
          <a:p>
            <a:endParaRPr sz="2400"/>
          </a:p>
        </p:txBody>
      </p:sp>
      <p:sp>
        <p:nvSpPr>
          <p:cNvPr id="29" name="object 29"/>
          <p:cNvSpPr/>
          <p:nvPr/>
        </p:nvSpPr>
        <p:spPr>
          <a:xfrm>
            <a:off x="939801" y="381000"/>
            <a:ext cx="190500" cy="533400"/>
          </a:xfrm>
          <a:custGeom>
            <a:avLst/>
            <a:gdLst/>
            <a:ahLst/>
            <a:cxnLst/>
            <a:rect l="l" t="t" r="r" b="b"/>
            <a:pathLst>
              <a:path w="142875" h="400050">
                <a:moveTo>
                  <a:pt x="0" y="400050"/>
                </a:moveTo>
                <a:lnTo>
                  <a:pt x="142875" y="400050"/>
                </a:lnTo>
                <a:lnTo>
                  <a:pt x="142875" y="0"/>
                </a:lnTo>
                <a:lnTo>
                  <a:pt x="0" y="0"/>
                </a:lnTo>
                <a:lnTo>
                  <a:pt x="0" y="400050"/>
                </a:lnTo>
                <a:close/>
              </a:path>
            </a:pathLst>
          </a:custGeom>
          <a:solidFill>
            <a:srgbClr val="00AF4F"/>
          </a:solidFill>
        </p:spPr>
        <p:txBody>
          <a:bodyPr wrap="square" lIns="0" tIns="0" rIns="0" bIns="0" rtlCol="0">
            <a:noAutofit/>
          </a:bodyPr>
          <a:lstStyle/>
          <a:p>
            <a:endParaRPr sz="2400"/>
          </a:p>
        </p:txBody>
      </p:sp>
      <p:sp>
        <p:nvSpPr>
          <p:cNvPr id="30" name="object 30"/>
          <p:cNvSpPr/>
          <p:nvPr/>
        </p:nvSpPr>
        <p:spPr>
          <a:xfrm>
            <a:off x="1155700" y="381000"/>
            <a:ext cx="0" cy="533400"/>
          </a:xfrm>
          <a:custGeom>
            <a:avLst/>
            <a:gdLst/>
            <a:ahLst/>
            <a:cxnLst/>
            <a:rect l="l" t="t" r="r" b="b"/>
            <a:pathLst>
              <a:path h="400050">
                <a:moveTo>
                  <a:pt x="0" y="0"/>
                </a:moveTo>
                <a:lnTo>
                  <a:pt x="0" y="400050"/>
                </a:lnTo>
              </a:path>
            </a:pathLst>
          </a:custGeom>
          <a:ln w="58419">
            <a:solidFill>
              <a:srgbClr val="006EBE"/>
            </a:solidFill>
          </a:ln>
        </p:spPr>
        <p:txBody>
          <a:bodyPr wrap="square" lIns="0" tIns="0" rIns="0" bIns="0" rtlCol="0">
            <a:noAutofit/>
          </a:bodyPr>
          <a:lstStyle/>
          <a:p>
            <a:endParaRPr sz="2400"/>
          </a:p>
        </p:txBody>
      </p:sp>
      <p:sp>
        <p:nvSpPr>
          <p:cNvPr id="31" name="object 31"/>
          <p:cNvSpPr/>
          <p:nvPr/>
        </p:nvSpPr>
        <p:spPr>
          <a:xfrm>
            <a:off x="8991600" y="3810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000000"/>
          </a:solidFill>
        </p:spPr>
        <p:txBody>
          <a:bodyPr wrap="square" lIns="0" tIns="0" rIns="0" bIns="0" rtlCol="0">
            <a:noAutofit/>
          </a:bodyPr>
          <a:lstStyle/>
          <a:p>
            <a:endParaRPr sz="2400"/>
          </a:p>
        </p:txBody>
      </p:sp>
      <p:sp>
        <p:nvSpPr>
          <p:cNvPr id="32" name="object 32"/>
          <p:cNvSpPr/>
          <p:nvPr/>
        </p:nvSpPr>
        <p:spPr>
          <a:xfrm>
            <a:off x="768349" y="5962649"/>
            <a:ext cx="8445584" cy="0"/>
          </a:xfrm>
          <a:custGeom>
            <a:avLst/>
            <a:gdLst/>
            <a:ahLst/>
            <a:cxnLst/>
            <a:rect l="l" t="t" r="r" b="b"/>
            <a:pathLst>
              <a:path w="6334188">
                <a:moveTo>
                  <a:pt x="0" y="0"/>
                </a:moveTo>
                <a:lnTo>
                  <a:pt x="6334188" y="0"/>
                </a:lnTo>
              </a:path>
            </a:pathLst>
          </a:custGeom>
          <a:ln w="9534">
            <a:solidFill>
              <a:srgbClr val="000000"/>
            </a:solidFill>
          </a:ln>
        </p:spPr>
        <p:txBody>
          <a:bodyPr wrap="square" lIns="0" tIns="0" rIns="0" bIns="0" rtlCol="0">
            <a:noAutofit/>
          </a:bodyPr>
          <a:lstStyle/>
          <a:p>
            <a:endParaRPr sz="2400"/>
          </a:p>
        </p:txBody>
      </p:sp>
      <p:sp>
        <p:nvSpPr>
          <p:cNvPr id="33" name="object 33"/>
          <p:cNvSpPr/>
          <p:nvPr/>
        </p:nvSpPr>
        <p:spPr>
          <a:xfrm>
            <a:off x="8255000" y="406401"/>
            <a:ext cx="6858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34" name="object 34"/>
          <p:cNvSpPr/>
          <p:nvPr/>
        </p:nvSpPr>
        <p:spPr>
          <a:xfrm>
            <a:off x="8255000" y="406401"/>
            <a:ext cx="6858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35" name="object 35"/>
          <p:cNvSpPr/>
          <p:nvPr/>
        </p:nvSpPr>
        <p:spPr>
          <a:xfrm>
            <a:off x="1193800" y="368301"/>
            <a:ext cx="7797800" cy="546100"/>
          </a:xfrm>
          <a:custGeom>
            <a:avLst/>
            <a:gdLst/>
            <a:ahLst/>
            <a:cxnLst/>
            <a:rect l="l" t="t" r="r" b="b"/>
            <a:pathLst>
              <a:path w="5848350" h="409575">
                <a:moveTo>
                  <a:pt x="0" y="409575"/>
                </a:moveTo>
                <a:lnTo>
                  <a:pt x="5848350" y="409575"/>
                </a:lnTo>
                <a:lnTo>
                  <a:pt x="5848350" y="0"/>
                </a:lnTo>
                <a:lnTo>
                  <a:pt x="0" y="0"/>
                </a:lnTo>
                <a:lnTo>
                  <a:pt x="0" y="409575"/>
                </a:lnTo>
                <a:close/>
              </a:path>
            </a:pathLst>
          </a:custGeom>
          <a:solidFill>
            <a:srgbClr val="FDFD00"/>
          </a:solidFill>
        </p:spPr>
        <p:txBody>
          <a:bodyPr wrap="square" lIns="0" tIns="0" rIns="0" bIns="0" rtlCol="0">
            <a:noAutofit/>
          </a:bodyPr>
          <a:lstStyle/>
          <a:p>
            <a:endParaRPr sz="2400"/>
          </a:p>
        </p:txBody>
      </p:sp>
      <p:sp>
        <p:nvSpPr>
          <p:cNvPr id="36" name="object 36"/>
          <p:cNvSpPr/>
          <p:nvPr/>
        </p:nvSpPr>
        <p:spPr>
          <a:xfrm>
            <a:off x="863601" y="5105401"/>
            <a:ext cx="8242300" cy="749300"/>
          </a:xfrm>
          <a:prstGeom prst="rect">
            <a:avLst/>
          </a:prstGeom>
          <a:blipFill>
            <a:blip r:embed="rId7" cstate="print"/>
            <a:stretch>
              <a:fillRect/>
            </a:stretch>
          </a:blipFill>
        </p:spPr>
        <p:txBody>
          <a:bodyPr wrap="square" lIns="0" tIns="0" rIns="0" bIns="0" rtlCol="0">
            <a:noAutofit/>
          </a:bodyPr>
          <a:lstStyle/>
          <a:p>
            <a:endParaRPr sz="2400"/>
          </a:p>
        </p:txBody>
      </p:sp>
      <p:sp>
        <p:nvSpPr>
          <p:cNvPr id="37" name="object 37"/>
          <p:cNvSpPr/>
          <p:nvPr/>
        </p:nvSpPr>
        <p:spPr>
          <a:xfrm>
            <a:off x="863601" y="5105401"/>
            <a:ext cx="8242300" cy="749300"/>
          </a:xfrm>
          <a:custGeom>
            <a:avLst/>
            <a:gdLst/>
            <a:ahLst/>
            <a:cxnLst/>
            <a:rect l="l" t="t" r="r" b="b"/>
            <a:pathLst>
              <a:path w="6181725" h="561975">
                <a:moveTo>
                  <a:pt x="0" y="561975"/>
                </a:moveTo>
                <a:lnTo>
                  <a:pt x="6181725" y="561975"/>
                </a:lnTo>
                <a:lnTo>
                  <a:pt x="6181725" y="0"/>
                </a:lnTo>
                <a:lnTo>
                  <a:pt x="0" y="0"/>
                </a:lnTo>
                <a:lnTo>
                  <a:pt x="0" y="561975"/>
                </a:lnTo>
                <a:close/>
              </a:path>
            </a:pathLst>
          </a:custGeom>
          <a:ln w="38100">
            <a:solidFill>
              <a:srgbClr val="FDFD00"/>
            </a:solidFill>
          </a:ln>
        </p:spPr>
        <p:txBody>
          <a:bodyPr wrap="square" lIns="0" tIns="0" rIns="0" bIns="0" rtlCol="0">
            <a:noAutofit/>
          </a:bodyPr>
          <a:lstStyle/>
          <a:p>
            <a:endParaRPr sz="2400"/>
          </a:p>
        </p:txBody>
      </p:sp>
      <p:sp>
        <p:nvSpPr>
          <p:cNvPr id="38" name="object 38"/>
          <p:cNvSpPr/>
          <p:nvPr/>
        </p:nvSpPr>
        <p:spPr>
          <a:xfrm>
            <a:off x="5664201" y="1066800"/>
            <a:ext cx="3035300" cy="1752600"/>
          </a:xfrm>
          <a:prstGeom prst="rect">
            <a:avLst/>
          </a:prstGeom>
          <a:blipFill>
            <a:blip r:embed="rId8" cstate="print"/>
            <a:stretch>
              <a:fillRect/>
            </a:stretch>
          </a:blipFill>
        </p:spPr>
        <p:txBody>
          <a:bodyPr wrap="square" lIns="0" tIns="0" rIns="0" bIns="0" rtlCol="0">
            <a:noAutofit/>
          </a:bodyPr>
          <a:lstStyle/>
          <a:p>
            <a:endParaRPr sz="2400"/>
          </a:p>
        </p:txBody>
      </p:sp>
      <p:sp>
        <p:nvSpPr>
          <p:cNvPr id="39" name="object 39"/>
          <p:cNvSpPr/>
          <p:nvPr/>
        </p:nvSpPr>
        <p:spPr>
          <a:xfrm>
            <a:off x="5080001" y="2730500"/>
            <a:ext cx="4203700" cy="2463800"/>
          </a:xfrm>
          <a:prstGeom prst="rect">
            <a:avLst/>
          </a:prstGeom>
          <a:blipFill>
            <a:blip r:embed="rId9" cstate="print"/>
            <a:stretch>
              <a:fillRect/>
            </a:stretch>
          </a:blipFill>
        </p:spPr>
        <p:txBody>
          <a:bodyPr wrap="square" lIns="0" tIns="0" rIns="0" bIns="0" rtlCol="0">
            <a:noAutofit/>
          </a:bodyPr>
          <a:lstStyle/>
          <a:p>
            <a:endParaRPr sz="2400"/>
          </a:p>
        </p:txBody>
      </p:sp>
      <p:sp>
        <p:nvSpPr>
          <p:cNvPr id="40" name="object 40"/>
          <p:cNvSpPr/>
          <p:nvPr/>
        </p:nvSpPr>
        <p:spPr>
          <a:xfrm>
            <a:off x="9817100" y="5499101"/>
            <a:ext cx="2184400" cy="495300"/>
          </a:xfrm>
          <a:prstGeom prst="rect">
            <a:avLst/>
          </a:prstGeom>
          <a:blipFill>
            <a:blip r:embed="rId10" cstate="print"/>
            <a:stretch>
              <a:fillRect/>
            </a:stretch>
          </a:blipFill>
        </p:spPr>
        <p:txBody>
          <a:bodyPr wrap="square" lIns="0" tIns="0" rIns="0" bIns="0" rtlCol="0">
            <a:noAutofit/>
          </a:bodyPr>
          <a:lstStyle/>
          <a:p>
            <a:endParaRPr sz="2400"/>
          </a:p>
        </p:txBody>
      </p:sp>
      <p:sp>
        <p:nvSpPr>
          <p:cNvPr id="41" name="object 41"/>
          <p:cNvSpPr/>
          <p:nvPr/>
        </p:nvSpPr>
        <p:spPr>
          <a:xfrm>
            <a:off x="9804400" y="5486401"/>
            <a:ext cx="2209800" cy="520700"/>
          </a:xfrm>
          <a:prstGeom prst="rect">
            <a:avLst/>
          </a:prstGeom>
          <a:blipFill>
            <a:blip r:embed="rId11" cstate="print"/>
            <a:stretch>
              <a:fillRect/>
            </a:stretch>
          </a:blipFill>
        </p:spPr>
        <p:txBody>
          <a:bodyPr wrap="square" lIns="0" tIns="0" rIns="0" bIns="0" rtlCol="0">
            <a:noAutofit/>
          </a:bodyPr>
          <a:lstStyle/>
          <a:p>
            <a:endParaRPr sz="2400"/>
          </a:p>
        </p:txBody>
      </p:sp>
      <p:sp>
        <p:nvSpPr>
          <p:cNvPr id="42" name="object 42"/>
          <p:cNvSpPr/>
          <p:nvPr/>
        </p:nvSpPr>
        <p:spPr>
          <a:xfrm>
            <a:off x="9702800" y="5384801"/>
            <a:ext cx="2413000" cy="723900"/>
          </a:xfrm>
          <a:custGeom>
            <a:avLst/>
            <a:gdLst/>
            <a:ahLst/>
            <a:cxnLst/>
            <a:rect l="l" t="t" r="r" b="b"/>
            <a:pathLst>
              <a:path w="1809750" h="542925">
                <a:moveTo>
                  <a:pt x="0" y="542925"/>
                </a:moveTo>
                <a:lnTo>
                  <a:pt x="51434" y="491490"/>
                </a:lnTo>
                <a:lnTo>
                  <a:pt x="51434" y="51434"/>
                </a:lnTo>
                <a:lnTo>
                  <a:pt x="1758315" y="51434"/>
                </a:lnTo>
                <a:lnTo>
                  <a:pt x="1758315" y="491490"/>
                </a:lnTo>
                <a:lnTo>
                  <a:pt x="51434" y="491490"/>
                </a:lnTo>
                <a:lnTo>
                  <a:pt x="1809750" y="542925"/>
                </a:lnTo>
                <a:lnTo>
                  <a:pt x="1809750" y="0"/>
                </a:lnTo>
                <a:lnTo>
                  <a:pt x="0" y="0"/>
                </a:lnTo>
                <a:lnTo>
                  <a:pt x="0" y="542925"/>
                </a:lnTo>
                <a:close/>
              </a:path>
              <a:path w="1809750" h="542925">
                <a:moveTo>
                  <a:pt x="68579" y="474345"/>
                </a:moveTo>
                <a:lnTo>
                  <a:pt x="85725" y="457200"/>
                </a:lnTo>
                <a:lnTo>
                  <a:pt x="85725" y="85725"/>
                </a:lnTo>
                <a:lnTo>
                  <a:pt x="1724025" y="85725"/>
                </a:lnTo>
                <a:lnTo>
                  <a:pt x="1724025" y="457200"/>
                </a:lnTo>
                <a:lnTo>
                  <a:pt x="85725" y="457200"/>
                </a:lnTo>
                <a:lnTo>
                  <a:pt x="1741170" y="474345"/>
                </a:lnTo>
                <a:lnTo>
                  <a:pt x="1741170" y="68580"/>
                </a:lnTo>
                <a:lnTo>
                  <a:pt x="68579" y="68580"/>
                </a:lnTo>
                <a:lnTo>
                  <a:pt x="68579" y="474345"/>
                </a:lnTo>
                <a:close/>
              </a:path>
              <a:path w="1809750" h="542925">
                <a:moveTo>
                  <a:pt x="85725" y="457200"/>
                </a:moveTo>
                <a:lnTo>
                  <a:pt x="68579" y="474345"/>
                </a:lnTo>
                <a:lnTo>
                  <a:pt x="1741170" y="474345"/>
                </a:lnTo>
                <a:lnTo>
                  <a:pt x="85725" y="457200"/>
                </a:lnTo>
                <a:close/>
              </a:path>
              <a:path w="1809750" h="542925">
                <a:moveTo>
                  <a:pt x="51434" y="491490"/>
                </a:moveTo>
                <a:lnTo>
                  <a:pt x="0" y="542925"/>
                </a:lnTo>
                <a:lnTo>
                  <a:pt x="1809750" y="542925"/>
                </a:lnTo>
                <a:lnTo>
                  <a:pt x="51434" y="491490"/>
                </a:lnTo>
                <a:close/>
              </a:path>
            </a:pathLst>
          </a:custGeom>
          <a:solidFill>
            <a:srgbClr val="000000"/>
          </a:solidFill>
        </p:spPr>
        <p:txBody>
          <a:bodyPr wrap="square" lIns="0" tIns="0" rIns="0" bIns="0" rtlCol="0">
            <a:noAutofit/>
          </a:bodyPr>
          <a:lstStyle/>
          <a:p>
            <a:endParaRPr sz="2400"/>
          </a:p>
        </p:txBody>
      </p:sp>
      <p:sp>
        <p:nvSpPr>
          <p:cNvPr id="43" name="object 43"/>
          <p:cNvSpPr/>
          <p:nvPr/>
        </p:nvSpPr>
        <p:spPr>
          <a:xfrm>
            <a:off x="9702800" y="5384801"/>
            <a:ext cx="2413000" cy="723900"/>
          </a:xfrm>
          <a:custGeom>
            <a:avLst/>
            <a:gdLst/>
            <a:ahLst/>
            <a:cxnLst/>
            <a:rect l="l" t="t" r="r" b="b"/>
            <a:pathLst>
              <a:path w="1809750" h="542925">
                <a:moveTo>
                  <a:pt x="0" y="0"/>
                </a:moveTo>
                <a:lnTo>
                  <a:pt x="0" y="542925"/>
                </a:lnTo>
                <a:lnTo>
                  <a:pt x="1809750" y="542925"/>
                </a:lnTo>
                <a:lnTo>
                  <a:pt x="1809750" y="0"/>
                </a:lnTo>
                <a:lnTo>
                  <a:pt x="0" y="0"/>
                </a:lnTo>
                <a:close/>
              </a:path>
            </a:pathLst>
          </a:custGeom>
          <a:solidFill>
            <a:srgbClr val="000000"/>
          </a:solidFill>
        </p:spPr>
        <p:txBody>
          <a:bodyPr wrap="square" lIns="0" tIns="0" rIns="0" bIns="0" rtlCol="0">
            <a:noAutofit/>
          </a:bodyPr>
          <a:lstStyle/>
          <a:p>
            <a:endParaRPr sz="2400"/>
          </a:p>
        </p:txBody>
      </p:sp>
      <p:sp>
        <p:nvSpPr>
          <p:cNvPr id="44" name="object 44"/>
          <p:cNvSpPr/>
          <p:nvPr/>
        </p:nvSpPr>
        <p:spPr>
          <a:xfrm>
            <a:off x="9771379" y="5453381"/>
            <a:ext cx="2275840" cy="586740"/>
          </a:xfrm>
          <a:custGeom>
            <a:avLst/>
            <a:gdLst/>
            <a:ahLst/>
            <a:cxnLst/>
            <a:rect l="l" t="t" r="r" b="b"/>
            <a:pathLst>
              <a:path w="1706880" h="440055">
                <a:moveTo>
                  <a:pt x="0" y="440054"/>
                </a:moveTo>
                <a:lnTo>
                  <a:pt x="1706880" y="440054"/>
                </a:lnTo>
                <a:lnTo>
                  <a:pt x="1706880" y="0"/>
                </a:lnTo>
                <a:lnTo>
                  <a:pt x="0" y="0"/>
                </a:lnTo>
                <a:lnTo>
                  <a:pt x="0" y="440054"/>
                </a:lnTo>
                <a:close/>
              </a:path>
            </a:pathLst>
          </a:custGeom>
          <a:solidFill>
            <a:srgbClr val="000000"/>
          </a:solidFill>
        </p:spPr>
        <p:txBody>
          <a:bodyPr wrap="square" lIns="0" tIns="0" rIns="0" bIns="0" rtlCol="0">
            <a:noAutofit/>
          </a:bodyPr>
          <a:lstStyle/>
          <a:p>
            <a:endParaRPr sz="2400"/>
          </a:p>
        </p:txBody>
      </p:sp>
      <p:sp>
        <p:nvSpPr>
          <p:cNvPr id="45" name="object 45"/>
          <p:cNvSpPr/>
          <p:nvPr/>
        </p:nvSpPr>
        <p:spPr>
          <a:xfrm>
            <a:off x="9794240" y="5476239"/>
            <a:ext cx="2230120" cy="541019"/>
          </a:xfrm>
          <a:custGeom>
            <a:avLst/>
            <a:gdLst/>
            <a:ahLst/>
            <a:cxnLst/>
            <a:rect l="l" t="t" r="r" b="b"/>
            <a:pathLst>
              <a:path w="1672590" h="405764">
                <a:moveTo>
                  <a:pt x="0" y="0"/>
                </a:moveTo>
                <a:lnTo>
                  <a:pt x="0" y="405765"/>
                </a:lnTo>
                <a:lnTo>
                  <a:pt x="1672590" y="405765"/>
                </a:lnTo>
                <a:lnTo>
                  <a:pt x="1672590" y="0"/>
                </a:lnTo>
                <a:lnTo>
                  <a:pt x="0" y="0"/>
                </a:lnTo>
                <a:close/>
              </a:path>
            </a:pathLst>
          </a:custGeom>
          <a:solidFill>
            <a:srgbClr val="000000"/>
          </a:solidFill>
        </p:spPr>
        <p:txBody>
          <a:bodyPr wrap="square" lIns="0" tIns="0" rIns="0" bIns="0" rtlCol="0">
            <a:noAutofit/>
          </a:bodyPr>
          <a:lstStyle/>
          <a:p>
            <a:endParaRPr sz="2400"/>
          </a:p>
        </p:txBody>
      </p:sp>
      <p:sp>
        <p:nvSpPr>
          <p:cNvPr id="46" name="object 46"/>
          <p:cNvSpPr/>
          <p:nvPr/>
        </p:nvSpPr>
        <p:spPr>
          <a:xfrm>
            <a:off x="9817100" y="5499101"/>
            <a:ext cx="2184400" cy="495300"/>
          </a:xfrm>
          <a:custGeom>
            <a:avLst/>
            <a:gdLst/>
            <a:ahLst/>
            <a:cxnLst/>
            <a:rect l="l" t="t" r="r" b="b"/>
            <a:pathLst>
              <a:path w="1638300" h="371475">
                <a:moveTo>
                  <a:pt x="0" y="371475"/>
                </a:moveTo>
                <a:lnTo>
                  <a:pt x="1638300" y="371475"/>
                </a:lnTo>
                <a:lnTo>
                  <a:pt x="1638300" y="0"/>
                </a:lnTo>
                <a:lnTo>
                  <a:pt x="0" y="0"/>
                </a:lnTo>
                <a:lnTo>
                  <a:pt x="0" y="371475"/>
                </a:lnTo>
                <a:close/>
              </a:path>
            </a:pathLst>
          </a:custGeom>
          <a:solidFill>
            <a:srgbClr val="000000"/>
          </a:solidFill>
        </p:spPr>
        <p:txBody>
          <a:bodyPr wrap="square" lIns="0" tIns="0" rIns="0" bIns="0" rtlCol="0">
            <a:noAutofit/>
          </a:bodyPr>
          <a:lstStyle/>
          <a:p>
            <a:endParaRPr sz="2400"/>
          </a:p>
        </p:txBody>
      </p:sp>
      <p:sp>
        <p:nvSpPr>
          <p:cNvPr id="15" name="object 15"/>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14" name="object 14"/>
          <p:cNvSpPr txBox="1"/>
          <p:nvPr/>
        </p:nvSpPr>
        <p:spPr>
          <a:xfrm>
            <a:off x="1474894" y="3417803"/>
            <a:ext cx="3190161" cy="250189"/>
          </a:xfrm>
          <a:prstGeom prst="rect">
            <a:avLst/>
          </a:prstGeom>
        </p:spPr>
        <p:txBody>
          <a:bodyPr wrap="square" lIns="0" tIns="0" rIns="0" bIns="0" rtlCol="0">
            <a:noAutofit/>
          </a:bodyPr>
          <a:lstStyle/>
          <a:p>
            <a:pPr marL="16933">
              <a:lnSpc>
                <a:spcPts val="1860"/>
              </a:lnSpc>
              <a:spcBef>
                <a:spcPts val="92"/>
              </a:spcBef>
            </a:pPr>
            <a:r>
              <a:rPr sz="2500" spc="5" baseline="2184" dirty="0">
                <a:latin typeface="Calibri"/>
                <a:cs typeface="Calibri"/>
              </a:rPr>
              <a:t>in</a:t>
            </a:r>
            <a:r>
              <a:rPr sz="2500" spc="25" baseline="2184" dirty="0">
                <a:latin typeface="Calibri"/>
                <a:cs typeface="Calibri"/>
              </a:rPr>
              <a:t>t</a:t>
            </a:r>
            <a:r>
              <a:rPr sz="2500" spc="-45" baseline="2184" dirty="0">
                <a:latin typeface="Calibri"/>
                <a:cs typeface="Calibri"/>
              </a:rPr>
              <a:t>e</a:t>
            </a:r>
            <a:r>
              <a:rPr sz="2500" spc="5" baseline="2184" dirty="0">
                <a:latin typeface="Calibri"/>
                <a:cs typeface="Calibri"/>
              </a:rPr>
              <a:t>rn</a:t>
            </a:r>
            <a:r>
              <a:rPr sz="2500" spc="-12" baseline="2184" dirty="0">
                <a:latin typeface="Calibri"/>
                <a:cs typeface="Calibri"/>
              </a:rPr>
              <a:t>a</a:t>
            </a:r>
            <a:r>
              <a:rPr sz="2500" spc="33" baseline="2184" dirty="0">
                <a:latin typeface="Calibri"/>
                <a:cs typeface="Calibri"/>
              </a:rPr>
              <a:t>s</a:t>
            </a:r>
            <a:r>
              <a:rPr sz="2500" spc="5" baseline="2184" dirty="0">
                <a:latin typeface="Calibri"/>
                <a:cs typeface="Calibri"/>
              </a:rPr>
              <a:t>i</a:t>
            </a:r>
            <a:r>
              <a:rPr sz="2500" baseline="2184" dirty="0">
                <a:latin typeface="Calibri"/>
                <a:cs typeface="Calibri"/>
              </a:rPr>
              <a:t>o</a:t>
            </a:r>
            <a:r>
              <a:rPr sz="2500" spc="5" baseline="2184" dirty="0">
                <a:latin typeface="Calibri"/>
                <a:cs typeface="Calibri"/>
              </a:rPr>
              <a:t>n</a:t>
            </a:r>
            <a:r>
              <a:rPr sz="2500" spc="-12" baseline="2184" dirty="0">
                <a:latin typeface="Calibri"/>
                <a:cs typeface="Calibri"/>
              </a:rPr>
              <a:t>a</a:t>
            </a:r>
            <a:r>
              <a:rPr sz="2500" baseline="2184" dirty="0">
                <a:latin typeface="Calibri"/>
                <a:cs typeface="Calibri"/>
              </a:rPr>
              <a:t>l</a:t>
            </a:r>
            <a:r>
              <a:rPr sz="2500" spc="9" baseline="2184" dirty="0">
                <a:latin typeface="Calibri"/>
                <a:cs typeface="Calibri"/>
              </a:rPr>
              <a:t> </a:t>
            </a:r>
            <a:r>
              <a:rPr sz="2500" spc="25" baseline="2184" dirty="0">
                <a:latin typeface="Calibri"/>
                <a:cs typeface="Calibri"/>
              </a:rPr>
              <a:t>y</a:t>
            </a:r>
            <a:r>
              <a:rPr sz="2500" spc="-12" baseline="2184" dirty="0">
                <a:latin typeface="Calibri"/>
                <a:cs typeface="Calibri"/>
              </a:rPr>
              <a:t>a</a:t>
            </a:r>
            <a:r>
              <a:rPr sz="2500" spc="5" baseline="2184" dirty="0">
                <a:latin typeface="Calibri"/>
                <a:cs typeface="Calibri"/>
              </a:rPr>
              <a:t>n</a:t>
            </a:r>
            <a:r>
              <a:rPr sz="2500" baseline="2184" dirty="0">
                <a:latin typeface="Calibri"/>
                <a:cs typeface="Calibri"/>
              </a:rPr>
              <a:t>g</a:t>
            </a:r>
            <a:r>
              <a:rPr sz="2500" spc="-115" baseline="2184" dirty="0">
                <a:latin typeface="Calibri"/>
                <a:cs typeface="Calibri"/>
              </a:rPr>
              <a:t> </a:t>
            </a:r>
            <a:r>
              <a:rPr sz="2500" spc="5" baseline="2184" dirty="0">
                <a:latin typeface="Calibri"/>
                <a:cs typeface="Calibri"/>
              </a:rPr>
              <a:t>dib</a:t>
            </a:r>
            <a:r>
              <a:rPr sz="2500" spc="-45" baseline="2184" dirty="0">
                <a:latin typeface="Calibri"/>
                <a:cs typeface="Calibri"/>
              </a:rPr>
              <a:t>e</a:t>
            </a:r>
            <a:r>
              <a:rPr sz="2500" spc="5" baseline="2184" dirty="0">
                <a:latin typeface="Calibri"/>
                <a:cs typeface="Calibri"/>
              </a:rPr>
              <a:t>r</a:t>
            </a:r>
            <a:r>
              <a:rPr sz="2500" spc="12" baseline="2184" dirty="0">
                <a:latin typeface="Calibri"/>
                <a:cs typeface="Calibri"/>
              </a:rPr>
              <a:t>i</a:t>
            </a:r>
            <a:r>
              <a:rPr sz="2500" spc="25" baseline="2184" dirty="0">
                <a:latin typeface="Calibri"/>
                <a:cs typeface="Calibri"/>
              </a:rPr>
              <a:t>t</a:t>
            </a:r>
            <a:r>
              <a:rPr sz="2500" spc="-12" baseline="2184" dirty="0">
                <a:latin typeface="Calibri"/>
                <a:cs typeface="Calibri"/>
              </a:rPr>
              <a:t>a</a:t>
            </a:r>
            <a:r>
              <a:rPr sz="2500" spc="25" baseline="2184" dirty="0">
                <a:latin typeface="Calibri"/>
                <a:cs typeface="Calibri"/>
              </a:rPr>
              <a:t>k</a:t>
            </a:r>
            <a:r>
              <a:rPr sz="2500" spc="-12" baseline="2184" dirty="0">
                <a:latin typeface="Calibri"/>
                <a:cs typeface="Calibri"/>
              </a:rPr>
              <a:t>a</a:t>
            </a:r>
            <a:r>
              <a:rPr sz="2500" baseline="2184" dirty="0">
                <a:latin typeface="Calibri"/>
                <a:cs typeface="Calibri"/>
              </a:rPr>
              <a:t>n</a:t>
            </a:r>
            <a:r>
              <a:rPr sz="2500" spc="87" baseline="2184" dirty="0">
                <a:latin typeface="Calibri"/>
                <a:cs typeface="Calibri"/>
              </a:rPr>
              <a:t> </a:t>
            </a:r>
            <a:r>
              <a:rPr sz="2500" spc="33" baseline="2184" dirty="0">
                <a:latin typeface="Calibri"/>
                <a:cs typeface="Calibri"/>
              </a:rPr>
              <a:t>s</a:t>
            </a:r>
            <a:r>
              <a:rPr sz="2500" spc="5" baseline="2184" dirty="0">
                <a:latin typeface="Calibri"/>
                <a:cs typeface="Calibri"/>
              </a:rPr>
              <a:t>u</a:t>
            </a:r>
            <a:r>
              <a:rPr sz="2500" spc="12" baseline="2184" dirty="0">
                <a:latin typeface="Calibri"/>
                <a:cs typeface="Calibri"/>
              </a:rPr>
              <a:t>r</a:t>
            </a:r>
            <a:r>
              <a:rPr sz="2500" spc="-12" baseline="2184" dirty="0">
                <a:latin typeface="Calibri"/>
                <a:cs typeface="Calibri"/>
              </a:rPr>
              <a:t>a</a:t>
            </a:r>
            <a:r>
              <a:rPr sz="2500" baseline="2184" dirty="0">
                <a:latin typeface="Calibri"/>
                <a:cs typeface="Calibri"/>
              </a:rPr>
              <a:t>t</a:t>
            </a:r>
            <a:endParaRPr sz="1667">
              <a:latin typeface="Calibri"/>
              <a:cs typeface="Calibri"/>
            </a:endParaRPr>
          </a:p>
        </p:txBody>
      </p:sp>
      <p:sp>
        <p:nvSpPr>
          <p:cNvPr id="13" name="object 13"/>
          <p:cNvSpPr txBox="1"/>
          <p:nvPr/>
        </p:nvSpPr>
        <p:spPr>
          <a:xfrm>
            <a:off x="1474894" y="4244996"/>
            <a:ext cx="2582809" cy="250189"/>
          </a:xfrm>
          <a:prstGeom prst="rect">
            <a:avLst/>
          </a:prstGeom>
        </p:spPr>
        <p:txBody>
          <a:bodyPr wrap="square" lIns="0" tIns="0" rIns="0" bIns="0" rtlCol="0">
            <a:noAutofit/>
          </a:bodyPr>
          <a:lstStyle/>
          <a:p>
            <a:pPr marL="16933">
              <a:lnSpc>
                <a:spcPts val="1860"/>
              </a:lnSpc>
              <a:spcBef>
                <a:spcPts val="92"/>
              </a:spcBef>
            </a:pPr>
            <a:r>
              <a:rPr sz="2500" spc="39" baseline="2184" dirty="0">
                <a:latin typeface="Calibri"/>
                <a:cs typeface="Calibri"/>
              </a:rPr>
              <a:t>m</a:t>
            </a:r>
            <a:r>
              <a:rPr sz="2500" spc="-45" baseline="2184" dirty="0">
                <a:latin typeface="Calibri"/>
                <a:cs typeface="Calibri"/>
              </a:rPr>
              <a:t>e</a:t>
            </a:r>
            <a:r>
              <a:rPr sz="2500" spc="39" baseline="2184" dirty="0">
                <a:latin typeface="Calibri"/>
                <a:cs typeface="Calibri"/>
              </a:rPr>
              <a:t>m</a:t>
            </a:r>
            <a:r>
              <a:rPr sz="2500" spc="5" baseline="2184" dirty="0">
                <a:latin typeface="Calibri"/>
                <a:cs typeface="Calibri"/>
              </a:rPr>
              <a:t>p</a:t>
            </a:r>
            <a:r>
              <a:rPr sz="2500" spc="-45" baseline="2184" dirty="0">
                <a:latin typeface="Calibri"/>
                <a:cs typeface="Calibri"/>
              </a:rPr>
              <a:t>e</a:t>
            </a:r>
            <a:r>
              <a:rPr sz="2500" spc="5" baseline="2184" dirty="0">
                <a:latin typeface="Calibri"/>
                <a:cs typeface="Calibri"/>
              </a:rPr>
              <a:t>n</a:t>
            </a:r>
            <a:r>
              <a:rPr sz="2500" baseline="2184" dirty="0">
                <a:latin typeface="Calibri"/>
                <a:cs typeface="Calibri"/>
              </a:rPr>
              <a:t>g</a:t>
            </a:r>
            <a:r>
              <a:rPr sz="2500" spc="-12" baseline="2184" dirty="0">
                <a:latin typeface="Calibri"/>
                <a:cs typeface="Calibri"/>
              </a:rPr>
              <a:t>a</a:t>
            </a:r>
            <a:r>
              <a:rPr sz="2500" spc="5" baseline="2184" dirty="0">
                <a:latin typeface="Calibri"/>
                <a:cs typeface="Calibri"/>
              </a:rPr>
              <a:t>ruh</a:t>
            </a:r>
            <a:r>
              <a:rPr sz="2500" baseline="2184" dirty="0">
                <a:latin typeface="Calibri"/>
                <a:cs typeface="Calibri"/>
              </a:rPr>
              <a:t>i</a:t>
            </a:r>
            <a:r>
              <a:rPr sz="2500" spc="40" baseline="2184" dirty="0">
                <a:latin typeface="Calibri"/>
                <a:cs typeface="Calibri"/>
              </a:rPr>
              <a:t> </a:t>
            </a:r>
            <a:r>
              <a:rPr sz="2500" spc="-172" baseline="2184" dirty="0">
                <a:latin typeface="Calibri"/>
                <a:cs typeface="Calibri"/>
              </a:rPr>
              <a:t>k</a:t>
            </a:r>
            <a:r>
              <a:rPr sz="2500" spc="-45" baseline="2184" dirty="0">
                <a:latin typeface="Calibri"/>
                <a:cs typeface="Calibri"/>
              </a:rPr>
              <a:t>e</a:t>
            </a:r>
            <a:r>
              <a:rPr sz="2500" spc="5" baseline="2184" dirty="0">
                <a:latin typeface="Calibri"/>
                <a:cs typeface="Calibri"/>
              </a:rPr>
              <a:t>n</a:t>
            </a:r>
            <a:r>
              <a:rPr sz="2500" spc="-12" baseline="2184" dirty="0">
                <a:latin typeface="Calibri"/>
                <a:cs typeface="Calibri"/>
              </a:rPr>
              <a:t>a</a:t>
            </a:r>
            <a:r>
              <a:rPr sz="2500" spc="12" baseline="2184" dirty="0">
                <a:latin typeface="Calibri"/>
                <a:cs typeface="Calibri"/>
              </a:rPr>
              <a:t>i</a:t>
            </a:r>
            <a:r>
              <a:rPr sz="2500" spc="25" baseline="2184" dirty="0">
                <a:latin typeface="Calibri"/>
                <a:cs typeface="Calibri"/>
              </a:rPr>
              <a:t>k</a:t>
            </a:r>
            <a:r>
              <a:rPr sz="2500" spc="-12" baseline="2184" dirty="0">
                <a:latin typeface="Calibri"/>
                <a:cs typeface="Calibri"/>
              </a:rPr>
              <a:t>a</a:t>
            </a:r>
            <a:r>
              <a:rPr sz="2500" baseline="2184" dirty="0">
                <a:latin typeface="Calibri"/>
                <a:cs typeface="Calibri"/>
              </a:rPr>
              <a:t>n</a:t>
            </a:r>
            <a:r>
              <a:rPr sz="2500" spc="155" baseline="2184" dirty="0">
                <a:latin typeface="Calibri"/>
                <a:cs typeface="Calibri"/>
              </a:rPr>
              <a:t> </a:t>
            </a:r>
            <a:r>
              <a:rPr sz="2500" spc="7" baseline="2184" dirty="0">
                <a:latin typeface="Calibri"/>
                <a:cs typeface="Calibri"/>
              </a:rPr>
              <a:t>d</a:t>
            </a:r>
            <a:r>
              <a:rPr sz="2500" spc="-13" baseline="2184" dirty="0">
                <a:latin typeface="Calibri"/>
                <a:cs typeface="Calibri"/>
              </a:rPr>
              <a:t>a</a:t>
            </a:r>
            <a:r>
              <a:rPr sz="2500" baseline="2184" dirty="0">
                <a:latin typeface="Calibri"/>
                <a:cs typeface="Calibri"/>
              </a:rPr>
              <a:t>n</a:t>
            </a:r>
            <a:endParaRPr sz="1667">
              <a:latin typeface="Calibri"/>
              <a:cs typeface="Calibri"/>
            </a:endParaRPr>
          </a:p>
        </p:txBody>
      </p:sp>
      <p:sp>
        <p:nvSpPr>
          <p:cNvPr id="12" name="object 12"/>
          <p:cNvSpPr txBox="1"/>
          <p:nvPr/>
        </p:nvSpPr>
        <p:spPr>
          <a:xfrm>
            <a:off x="1260263" y="5503439"/>
            <a:ext cx="772360" cy="365971"/>
          </a:xfrm>
          <a:prstGeom prst="rect">
            <a:avLst/>
          </a:prstGeom>
        </p:spPr>
        <p:txBody>
          <a:bodyPr wrap="square" lIns="0" tIns="0" rIns="0" bIns="0" rtlCol="0">
            <a:noAutofit/>
          </a:bodyPr>
          <a:lstStyle/>
          <a:p>
            <a:pPr marL="16933">
              <a:lnSpc>
                <a:spcPts val="2773"/>
              </a:lnSpc>
              <a:spcBef>
                <a:spcPts val="139"/>
              </a:spcBef>
            </a:pPr>
            <a:r>
              <a:rPr sz="2400" baseline="29582" dirty="0">
                <a:solidFill>
                  <a:srgbClr val="FDFFFD"/>
                </a:solidFill>
                <a:latin typeface="Calibri"/>
                <a:cs typeface="Calibri"/>
              </a:rPr>
              <a:t>m</a:t>
            </a:r>
            <a:r>
              <a:rPr sz="2400" spc="45" baseline="29582" dirty="0">
                <a:solidFill>
                  <a:srgbClr val="FDFFFD"/>
                </a:solidFill>
                <a:latin typeface="Calibri"/>
                <a:cs typeface="Calibri"/>
              </a:rPr>
              <a:t> </a:t>
            </a:r>
            <a:r>
              <a:rPr sz="2500" spc="-172" baseline="-4369" dirty="0">
                <a:latin typeface="Calibri"/>
                <a:cs typeface="Calibri"/>
              </a:rPr>
              <a:t>k</a:t>
            </a:r>
            <a:r>
              <a:rPr sz="2500" spc="-45" baseline="-4369" dirty="0">
                <a:latin typeface="Calibri"/>
                <a:cs typeface="Calibri"/>
              </a:rPr>
              <a:t>e</a:t>
            </a:r>
            <a:r>
              <a:rPr sz="2500" spc="5" baseline="-4369" dirty="0">
                <a:latin typeface="Calibri"/>
                <a:cs typeface="Calibri"/>
              </a:rPr>
              <a:t>l</a:t>
            </a:r>
            <a:r>
              <a:rPr sz="2500" spc="-12" baseline="-4369" dirty="0">
                <a:latin typeface="Calibri"/>
                <a:cs typeface="Calibri"/>
              </a:rPr>
              <a:t>a</a:t>
            </a:r>
            <a:r>
              <a:rPr sz="2500" spc="33" baseline="-4369" dirty="0">
                <a:latin typeface="Calibri"/>
                <a:cs typeface="Calibri"/>
              </a:rPr>
              <a:t>s</a:t>
            </a:r>
            <a:r>
              <a:rPr sz="2500" baseline="-4369" dirty="0">
                <a:latin typeface="Calibri"/>
                <a:cs typeface="Calibri"/>
              </a:rPr>
              <a:t>.</a:t>
            </a:r>
            <a:endParaRPr sz="1667">
              <a:latin typeface="Calibri"/>
              <a:cs typeface="Calibri"/>
            </a:endParaRPr>
          </a:p>
        </p:txBody>
      </p:sp>
      <p:sp>
        <p:nvSpPr>
          <p:cNvPr id="11" name="object 11"/>
          <p:cNvSpPr txBox="1"/>
          <p:nvPr/>
        </p:nvSpPr>
        <p:spPr>
          <a:xfrm>
            <a:off x="9934787" y="6420786"/>
            <a:ext cx="1613047" cy="237489"/>
          </a:xfrm>
          <a:prstGeom prst="rect">
            <a:avLst/>
          </a:prstGeom>
        </p:spPr>
        <p:txBody>
          <a:bodyPr wrap="square" lIns="0" tIns="0" rIns="0" bIns="0" rtlCol="0">
            <a:noAutofit/>
          </a:bodyPr>
          <a:lstStyle/>
          <a:p>
            <a:pPr marL="16933">
              <a:lnSpc>
                <a:spcPts val="1793"/>
              </a:lnSpc>
              <a:spcBef>
                <a:spcPts val="89"/>
              </a:spcBef>
            </a:pPr>
            <a:r>
              <a:rPr sz="1600" spc="33" dirty="0">
                <a:solidFill>
                  <a:srgbClr val="FF0000"/>
                </a:solidFill>
                <a:latin typeface="Bernard MT Condensed"/>
                <a:cs typeface="Bernard MT Condensed"/>
              </a:rPr>
              <a:t>R</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j</a:t>
            </a:r>
            <a:r>
              <a:rPr sz="1600" spc="33" dirty="0">
                <a:solidFill>
                  <a:srgbClr val="FFC000"/>
                </a:solidFill>
                <a:latin typeface="Bernard MT Condensed"/>
                <a:cs typeface="Bernard MT Condensed"/>
              </a:rPr>
              <a:t>a</a:t>
            </a:r>
            <a:r>
              <a:rPr sz="1600" spc="-33" dirty="0">
                <a:solidFill>
                  <a:srgbClr val="FFC000"/>
                </a:solidFill>
                <a:latin typeface="Bernard MT Condensed"/>
                <a:cs typeface="Bernard MT Condensed"/>
              </a:rPr>
              <a:t>w</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l</a:t>
            </a:r>
            <a:r>
              <a:rPr sz="1600" dirty="0">
                <a:solidFill>
                  <a:srgbClr val="FFC000"/>
                </a:solidFill>
                <a:latin typeface="Bernard MT Condensed"/>
                <a:cs typeface="Bernard MT Condensed"/>
              </a:rPr>
              <a:t>i</a:t>
            </a:r>
            <a:r>
              <a:rPr sz="1600" spc="-100" dirty="0">
                <a:solidFill>
                  <a:srgbClr val="FFC000"/>
                </a:solidFill>
                <a:latin typeface="Bernard MT Condensed"/>
                <a:cs typeface="Bernard MT Condensed"/>
              </a:rPr>
              <a:t> </a:t>
            </a:r>
            <a:r>
              <a:rPr sz="1600" spc="52" dirty="0">
                <a:solidFill>
                  <a:srgbClr val="FF0000"/>
                </a:solidFill>
                <a:latin typeface="Bernard MT Condensed"/>
                <a:cs typeface="Bernard MT Condensed"/>
              </a:rPr>
              <a:t>F</a:t>
            </a:r>
            <a:r>
              <a:rPr sz="1600" spc="-19" dirty="0">
                <a:solidFill>
                  <a:srgbClr val="FFC000"/>
                </a:solidFill>
                <a:latin typeface="Bernard MT Condensed"/>
                <a:cs typeface="Bernard MT Condensed"/>
              </a:rPr>
              <a:t>i</a:t>
            </a:r>
            <a:r>
              <a:rPr sz="1600" spc="33" dirty="0">
                <a:solidFill>
                  <a:srgbClr val="FFC000"/>
                </a:solidFill>
                <a:latin typeface="Bernard MT Condensed"/>
                <a:cs typeface="Bernard MT Condensed"/>
              </a:rPr>
              <a:t>g</a:t>
            </a:r>
            <a:r>
              <a:rPr sz="1600" spc="12" dirty="0">
                <a:solidFill>
                  <a:srgbClr val="FFC000"/>
                </a:solidFill>
                <a:latin typeface="Bernard MT Condensed"/>
                <a:cs typeface="Bernard MT Condensed"/>
              </a:rPr>
              <a:t>h</a:t>
            </a:r>
            <a:r>
              <a:rPr sz="1600" spc="-33" dirty="0">
                <a:solidFill>
                  <a:srgbClr val="FFC000"/>
                </a:solidFill>
                <a:latin typeface="Bernard MT Condensed"/>
                <a:cs typeface="Bernard MT Condensed"/>
              </a:rPr>
              <a:t>t</a:t>
            </a:r>
            <a:r>
              <a:rPr sz="1600" spc="19" dirty="0">
                <a:solidFill>
                  <a:srgbClr val="FFC000"/>
                </a:solidFill>
                <a:latin typeface="Bernard MT Condensed"/>
                <a:cs typeface="Bernard MT Condensed"/>
              </a:rPr>
              <a:t>-</a:t>
            </a:r>
            <a:r>
              <a:rPr sz="1600" spc="33" dirty="0">
                <a:solidFill>
                  <a:srgbClr val="FF0000"/>
                </a:solidFill>
                <a:latin typeface="Bernard MT Condensed"/>
                <a:cs typeface="Bernard MT Condensed"/>
              </a:rPr>
              <a:t>X</a:t>
            </a:r>
            <a:r>
              <a:rPr sz="1600" spc="-19" dirty="0">
                <a:solidFill>
                  <a:srgbClr val="FFC000"/>
                </a:solidFill>
                <a:latin typeface="Bernard MT Condensed"/>
                <a:cs typeface="Bernard MT Condensed"/>
              </a:rPr>
              <a:t>’</a:t>
            </a:r>
            <a:r>
              <a:rPr sz="1600" spc="12" dirty="0">
                <a:solidFill>
                  <a:srgbClr val="FFC000"/>
                </a:solidFill>
                <a:latin typeface="Bernard MT Condensed"/>
                <a:cs typeface="Bernard MT Condensed"/>
              </a:rPr>
              <a:t>3</a:t>
            </a:r>
            <a:r>
              <a:rPr sz="1600" dirty="0">
                <a:solidFill>
                  <a:srgbClr val="FFC000"/>
                </a:solidFill>
                <a:latin typeface="Bernard MT Condensed"/>
                <a:cs typeface="Bernard MT Condensed"/>
              </a:rPr>
              <a:t>4</a:t>
            </a:r>
            <a:endParaRPr sz="1600">
              <a:latin typeface="Bernard MT Condensed"/>
              <a:cs typeface="Bernard MT Condensed"/>
            </a:endParaRPr>
          </a:p>
        </p:txBody>
      </p:sp>
      <p:sp>
        <p:nvSpPr>
          <p:cNvPr id="10" name="object 10"/>
          <p:cNvSpPr txBox="1"/>
          <p:nvPr/>
        </p:nvSpPr>
        <p:spPr>
          <a:xfrm>
            <a:off x="7365154" y="6503887"/>
            <a:ext cx="2084951" cy="148167"/>
          </a:xfrm>
          <a:prstGeom prst="rect">
            <a:avLst/>
          </a:prstGeom>
        </p:spPr>
        <p:txBody>
          <a:bodyPr wrap="square" lIns="0" tIns="0" rIns="0" bIns="0" rtlCol="0">
            <a:noAutofit/>
          </a:bodyPr>
          <a:lstStyle/>
          <a:p>
            <a:pPr marL="16933">
              <a:lnSpc>
                <a:spcPct val="98958"/>
              </a:lnSpc>
              <a:spcBef>
                <a:spcPts val="27"/>
              </a:spcBef>
            </a:pPr>
            <a:r>
              <a:rPr sz="867" spc="12" dirty="0">
                <a:solidFill>
                  <a:srgbClr val="FFFFFF"/>
                </a:solidFill>
                <a:latin typeface="Bernard MT Condensed"/>
                <a:cs typeface="Bernard MT Condensed"/>
              </a:rPr>
              <a:t>P</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B</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L</a:t>
            </a:r>
            <a:r>
              <a:rPr sz="867" spc="-33" dirty="0">
                <a:solidFill>
                  <a:srgbClr val="FFFFFF"/>
                </a:solidFill>
                <a:latin typeface="Bernard MT Condensed"/>
                <a:cs typeface="Bernard MT Condensed"/>
              </a:rPr>
              <a:t>A</a:t>
            </a:r>
            <a:r>
              <a:rPr sz="867" spc="-72" dirty="0">
                <a:solidFill>
                  <a:srgbClr val="FFFFFF"/>
                </a:solidFill>
                <a:latin typeface="Bernard MT Condensed"/>
                <a:cs typeface="Bernard MT Condensed"/>
              </a:rPr>
              <a:t>J</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N  </a:t>
            </a:r>
            <a:r>
              <a:rPr sz="867" spc="5" dirty="0">
                <a:solidFill>
                  <a:srgbClr val="FFFFFF"/>
                </a:solidFill>
                <a:latin typeface="Bernard MT Condensed"/>
                <a:cs typeface="Bernard MT Condensed"/>
              </a:rPr>
              <a:t> </a:t>
            </a:r>
            <a:r>
              <a:rPr sz="867" spc="12" dirty="0">
                <a:solidFill>
                  <a:srgbClr val="FFFFFF"/>
                </a:solidFill>
                <a:latin typeface="Bernard MT Condensed"/>
                <a:cs typeface="Bernard MT Condensed"/>
              </a:rPr>
              <a:t>D</a:t>
            </a:r>
            <a:r>
              <a:rPr sz="867" dirty="0">
                <a:solidFill>
                  <a:srgbClr val="FFFFFF"/>
                </a:solidFill>
                <a:latin typeface="Bernard MT Condensed"/>
                <a:cs typeface="Bernard MT Condensed"/>
              </a:rPr>
              <a:t>I</a:t>
            </a:r>
            <a:r>
              <a:rPr sz="867" spc="49" dirty="0">
                <a:solidFill>
                  <a:srgbClr val="FFFFFF"/>
                </a:solidFill>
                <a:latin typeface="Bernard MT Condensed"/>
                <a:cs typeface="Bernard MT Condensed"/>
              </a:rPr>
              <a:t> </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R</a:t>
            </a:r>
            <a:r>
              <a:rPr sz="867" dirty="0">
                <a:solidFill>
                  <a:srgbClr val="FFFFFF"/>
                </a:solidFill>
                <a:latin typeface="Bernard MT Condensed"/>
                <a:cs typeface="Bernard MT Condensed"/>
              </a:rPr>
              <a:t>A</a:t>
            </a:r>
            <a:r>
              <a:rPr sz="867" spc="89" dirty="0">
                <a:solidFill>
                  <a:srgbClr val="FFFFFF"/>
                </a:solidFill>
                <a:latin typeface="Bernard MT Condensed"/>
                <a:cs typeface="Bernard MT Condensed"/>
              </a:rPr>
              <a:t> </a:t>
            </a:r>
            <a:r>
              <a:rPr sz="867" spc="12" dirty="0">
                <a:solidFill>
                  <a:srgbClr val="FFFFFF"/>
                </a:solidFill>
                <a:latin typeface="Bernard MT Condensed"/>
                <a:cs typeface="Bernard MT Condensed"/>
              </a:rPr>
              <a:t>R</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V</a:t>
            </a:r>
            <a:r>
              <a:rPr sz="867" spc="12" dirty="0">
                <a:solidFill>
                  <a:srgbClr val="FFFFFF"/>
                </a:solidFill>
                <a:latin typeface="Bernard MT Condensed"/>
                <a:cs typeface="Bernard MT Condensed"/>
              </a:rPr>
              <a:t>O</a:t>
            </a:r>
            <a:r>
              <a:rPr sz="867" spc="33" dirty="0">
                <a:solidFill>
                  <a:srgbClr val="FFFFFF"/>
                </a:solidFill>
                <a:latin typeface="Bernard MT Condensed"/>
                <a:cs typeface="Bernard MT Condensed"/>
              </a:rPr>
              <a:t>L</a:t>
            </a:r>
            <a:r>
              <a:rPr sz="867" spc="5" dirty="0">
                <a:solidFill>
                  <a:srgbClr val="FFFFFF"/>
                </a:solidFill>
                <a:latin typeface="Bernard MT Condensed"/>
                <a:cs typeface="Bernard MT Condensed"/>
              </a:rPr>
              <a:t>U</a:t>
            </a:r>
            <a:r>
              <a:rPr sz="867" spc="-39" dirty="0">
                <a:solidFill>
                  <a:srgbClr val="FFFFFF"/>
                </a:solidFill>
                <a:latin typeface="Bernard MT Condensed"/>
                <a:cs typeface="Bernard MT Condensed"/>
              </a:rPr>
              <a:t>S</a:t>
            </a:r>
            <a:r>
              <a:rPr sz="867" dirty="0">
                <a:solidFill>
                  <a:srgbClr val="FFFFFF"/>
                </a:solidFill>
                <a:latin typeface="Bernard MT Condensed"/>
                <a:cs typeface="Bernard MT Condensed"/>
              </a:rPr>
              <a:t>I</a:t>
            </a:r>
            <a:r>
              <a:rPr sz="867" spc="119" dirty="0">
                <a:solidFill>
                  <a:srgbClr val="FFFFFF"/>
                </a:solidFill>
                <a:latin typeface="Bernard MT Condensed"/>
                <a:cs typeface="Bernard MT Condensed"/>
              </a:rPr>
              <a:t> </a:t>
            </a:r>
            <a:r>
              <a:rPr sz="867" spc="-59" dirty="0">
                <a:solidFill>
                  <a:srgbClr val="FFFFFF"/>
                </a:solidFill>
                <a:latin typeface="Bernard MT Condensed"/>
                <a:cs typeface="Bernard MT Condensed"/>
              </a:rPr>
              <a:t>I</a:t>
            </a:r>
            <a:r>
              <a:rPr sz="867" spc="-12" dirty="0">
                <a:solidFill>
                  <a:srgbClr val="FFFFFF"/>
                </a:solidFill>
                <a:latin typeface="Bernard MT Condensed"/>
                <a:cs typeface="Bernard MT Condensed"/>
              </a:rPr>
              <a:t>N</a:t>
            </a:r>
            <a:r>
              <a:rPr sz="867" spc="12" dirty="0">
                <a:solidFill>
                  <a:srgbClr val="FFFFFF"/>
                </a:solidFill>
                <a:latin typeface="Bernard MT Condensed"/>
                <a:cs typeface="Bernard MT Condensed"/>
              </a:rPr>
              <a:t>D</a:t>
            </a:r>
            <a:r>
              <a:rPr sz="867" spc="5" dirty="0">
                <a:solidFill>
                  <a:srgbClr val="FFFFFF"/>
                </a:solidFill>
                <a:latin typeface="Bernard MT Condensed"/>
                <a:cs typeface="Bernard MT Condensed"/>
              </a:rPr>
              <a:t>U</a:t>
            </a:r>
            <a:r>
              <a:rPr sz="867" spc="-39" dirty="0">
                <a:solidFill>
                  <a:srgbClr val="FFFFFF"/>
                </a:solidFill>
                <a:latin typeface="Bernard MT Condensed"/>
                <a:cs typeface="Bernard MT Condensed"/>
              </a:rPr>
              <a:t>S</a:t>
            </a:r>
            <a:r>
              <a:rPr sz="867" spc="-19" dirty="0">
                <a:solidFill>
                  <a:srgbClr val="FFFFFF"/>
                </a:solidFill>
                <a:latin typeface="Bernard MT Condensed"/>
                <a:cs typeface="Bernard MT Condensed"/>
              </a:rPr>
              <a:t>T</a:t>
            </a:r>
            <a:r>
              <a:rPr sz="867" spc="12" dirty="0">
                <a:solidFill>
                  <a:srgbClr val="FFFFFF"/>
                </a:solidFill>
                <a:latin typeface="Bernard MT Condensed"/>
                <a:cs typeface="Bernard MT Condensed"/>
              </a:rPr>
              <a:t>R</a:t>
            </a:r>
            <a:r>
              <a:rPr sz="867" dirty="0">
                <a:solidFill>
                  <a:srgbClr val="FFFFFF"/>
                </a:solidFill>
                <a:latin typeface="Bernard MT Condensed"/>
                <a:cs typeface="Bernard MT Condensed"/>
              </a:rPr>
              <a:t>I </a:t>
            </a:r>
            <a:r>
              <a:rPr sz="867" spc="111" dirty="0">
                <a:solidFill>
                  <a:srgbClr val="FFFFFF"/>
                </a:solidFill>
                <a:latin typeface="Bernard MT Condensed"/>
                <a:cs typeface="Bernard MT Condensed"/>
              </a:rPr>
              <a:t> </a:t>
            </a:r>
            <a:r>
              <a:rPr sz="867" spc="-39" dirty="0">
                <a:solidFill>
                  <a:srgbClr val="FFFFFF"/>
                </a:solidFill>
                <a:latin typeface="Bernard MT Condensed"/>
                <a:cs typeface="Bernard MT Condensed"/>
              </a:rPr>
              <a:t>4</a:t>
            </a:r>
            <a:r>
              <a:rPr sz="867" dirty="0">
                <a:solidFill>
                  <a:srgbClr val="FFFFFF"/>
                </a:solidFill>
                <a:latin typeface="Bernard MT Condensed"/>
                <a:cs typeface="Bernard MT Condensed"/>
              </a:rPr>
              <a:t>.</a:t>
            </a:r>
            <a:r>
              <a:rPr sz="867" spc="-145" dirty="0">
                <a:solidFill>
                  <a:srgbClr val="FFFFFF"/>
                </a:solidFill>
                <a:latin typeface="Bernard MT Condensed"/>
                <a:cs typeface="Bernard MT Condensed"/>
              </a:rPr>
              <a:t> </a:t>
            </a:r>
            <a:r>
              <a:rPr sz="867" dirty="0">
                <a:solidFill>
                  <a:srgbClr val="FFFFFF"/>
                </a:solidFill>
                <a:latin typeface="Bernard MT Condensed"/>
                <a:cs typeface="Bernard MT Condensed"/>
              </a:rPr>
              <a:t>0</a:t>
            </a:r>
            <a:endParaRPr sz="867">
              <a:latin typeface="Bernard MT Condensed"/>
              <a:cs typeface="Bernard MT Condensed"/>
            </a:endParaRPr>
          </a:p>
        </p:txBody>
      </p:sp>
      <p:sp>
        <p:nvSpPr>
          <p:cNvPr id="9" name="object 9"/>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8" name="object 8"/>
          <p:cNvSpPr txBox="1"/>
          <p:nvPr/>
        </p:nvSpPr>
        <p:spPr>
          <a:xfrm>
            <a:off x="9702800" y="5384801"/>
            <a:ext cx="2413000" cy="755649"/>
          </a:xfrm>
          <a:prstGeom prst="rect">
            <a:avLst/>
          </a:prstGeom>
        </p:spPr>
        <p:txBody>
          <a:bodyPr wrap="square" lIns="0" tIns="0" rIns="0" bIns="0" rtlCol="0">
            <a:noAutofit/>
          </a:bodyPr>
          <a:lstStyle/>
          <a:p>
            <a:pPr marL="33866">
              <a:lnSpc>
                <a:spcPts val="1333"/>
              </a:lnSpc>
            </a:pPr>
            <a:endParaRPr sz="1333"/>
          </a:p>
        </p:txBody>
      </p:sp>
      <p:sp>
        <p:nvSpPr>
          <p:cNvPr id="7" name="object 7"/>
          <p:cNvSpPr txBox="1"/>
          <p:nvPr/>
        </p:nvSpPr>
        <p:spPr>
          <a:xfrm>
            <a:off x="863601" y="5105401"/>
            <a:ext cx="8242300" cy="749300"/>
          </a:xfrm>
          <a:prstGeom prst="rect">
            <a:avLst/>
          </a:prstGeom>
        </p:spPr>
        <p:txBody>
          <a:bodyPr wrap="square" lIns="0" tIns="0" rIns="0" bIns="0" rtlCol="0">
            <a:noAutofit/>
          </a:bodyPr>
          <a:lstStyle/>
          <a:p>
            <a:pPr>
              <a:lnSpc>
                <a:spcPts val="1000"/>
              </a:lnSpc>
              <a:spcBef>
                <a:spcPts val="43"/>
              </a:spcBef>
            </a:pPr>
            <a:endParaRPr sz="1000"/>
          </a:p>
          <a:p>
            <a:pPr marL="95670">
              <a:lnSpc>
                <a:spcPts val="1972"/>
              </a:lnSpc>
            </a:pPr>
            <a:r>
              <a:rPr sz="1600" spc="25" dirty="0">
                <a:solidFill>
                  <a:srgbClr val="FDFFFD"/>
                </a:solidFill>
                <a:latin typeface="Calibri"/>
                <a:cs typeface="Calibri"/>
              </a:rPr>
              <a:t>L</a:t>
            </a:r>
            <a:r>
              <a:rPr sz="1600" spc="33" dirty="0">
                <a:solidFill>
                  <a:srgbClr val="FDFFFD"/>
                </a:solidFill>
                <a:latin typeface="Calibri"/>
                <a:cs typeface="Calibri"/>
              </a:rPr>
              <a:t>a</a:t>
            </a:r>
            <a:r>
              <a:rPr sz="1600" spc="-39" dirty="0">
                <a:solidFill>
                  <a:srgbClr val="FDFFFD"/>
                </a:solidFill>
                <a:latin typeface="Calibri"/>
                <a:cs typeface="Calibri"/>
              </a:rPr>
              <a:t>t</a:t>
            </a:r>
            <a:r>
              <a:rPr sz="1600" spc="33" dirty="0">
                <a:solidFill>
                  <a:srgbClr val="FDFFFD"/>
                </a:solidFill>
                <a:latin typeface="Calibri"/>
                <a:cs typeface="Calibri"/>
              </a:rPr>
              <a:t>i</a:t>
            </a:r>
            <a:r>
              <a:rPr sz="1600" spc="-39" dirty="0">
                <a:solidFill>
                  <a:srgbClr val="FDFFFD"/>
                </a:solidFill>
                <a:latin typeface="Calibri"/>
                <a:cs typeface="Calibri"/>
              </a:rPr>
              <a:t>h</a:t>
            </a:r>
            <a:r>
              <a:rPr sz="1600" spc="33" dirty="0">
                <a:solidFill>
                  <a:srgbClr val="FDFFFD"/>
                </a:solidFill>
                <a:latin typeface="Calibri"/>
                <a:cs typeface="Calibri"/>
              </a:rPr>
              <a:t>a</a:t>
            </a:r>
            <a:r>
              <a:rPr sz="1600" spc="-652" dirty="0">
                <a:solidFill>
                  <a:srgbClr val="FDFFFD"/>
                </a:solidFill>
                <a:latin typeface="Calibri"/>
                <a:cs typeface="Calibri"/>
              </a:rPr>
              <a:t>n</a:t>
            </a:r>
            <a:r>
              <a:rPr sz="2500" spc="33" baseline="-26214" dirty="0">
                <a:latin typeface="Calibri"/>
                <a:cs typeface="Calibri"/>
              </a:rPr>
              <a:t>s</a:t>
            </a:r>
            <a:r>
              <a:rPr sz="2500" spc="-600" baseline="-26214" dirty="0">
                <a:latin typeface="Calibri"/>
                <a:cs typeface="Calibri"/>
              </a:rPr>
              <a:t>a</a:t>
            </a:r>
            <a:r>
              <a:rPr sz="1600" spc="33" dirty="0">
                <a:solidFill>
                  <a:srgbClr val="FDFFFD"/>
                </a:solidFill>
                <a:latin typeface="Calibri"/>
                <a:cs typeface="Calibri"/>
              </a:rPr>
              <a:t>i</a:t>
            </a:r>
            <a:r>
              <a:rPr sz="1600" spc="-652" dirty="0">
                <a:solidFill>
                  <a:srgbClr val="FDFFFD"/>
                </a:solidFill>
                <a:latin typeface="Calibri"/>
                <a:cs typeface="Calibri"/>
              </a:rPr>
              <a:t>n</a:t>
            </a:r>
            <a:r>
              <a:rPr sz="2500" spc="25" baseline="-26214" dirty="0">
                <a:latin typeface="Calibri"/>
                <a:cs typeface="Calibri"/>
              </a:rPr>
              <a:t>t</a:t>
            </a:r>
            <a:r>
              <a:rPr sz="2500" spc="-885" baseline="-26214" dirty="0">
                <a:latin typeface="Calibri"/>
                <a:cs typeface="Calibri"/>
              </a:rPr>
              <a:t>u</a:t>
            </a:r>
            <a:r>
              <a:rPr sz="1600" dirty="0">
                <a:solidFill>
                  <a:srgbClr val="FDFFFD"/>
                </a:solidFill>
                <a:latin typeface="Calibri"/>
                <a:cs typeface="Calibri"/>
              </a:rPr>
              <a:t>i</a:t>
            </a:r>
            <a:r>
              <a:rPr sz="1600" spc="19" dirty="0">
                <a:solidFill>
                  <a:srgbClr val="FDFFFD"/>
                </a:solidFill>
                <a:latin typeface="Calibri"/>
                <a:cs typeface="Calibri"/>
              </a:rPr>
              <a:t> </a:t>
            </a:r>
            <a:r>
              <a:rPr sz="1600" spc="-139" dirty="0">
                <a:solidFill>
                  <a:srgbClr val="FDFFFD"/>
                </a:solidFill>
                <a:latin typeface="Calibri"/>
                <a:cs typeface="Calibri"/>
              </a:rPr>
              <a:t>s</a:t>
            </a:r>
            <a:r>
              <a:rPr sz="2500" spc="-679" baseline="-26214" dirty="0">
                <a:latin typeface="Calibri"/>
                <a:cs typeface="Calibri"/>
              </a:rPr>
              <a:t>h</a:t>
            </a:r>
            <a:r>
              <a:rPr sz="1600" spc="-105" dirty="0">
                <a:solidFill>
                  <a:srgbClr val="FDFFFD"/>
                </a:solidFill>
                <a:latin typeface="Calibri"/>
                <a:cs typeface="Calibri"/>
              </a:rPr>
              <a:t>e</a:t>
            </a:r>
            <a:r>
              <a:rPr sz="2500" spc="-705" baseline="-26214" dirty="0">
                <a:latin typeface="Calibri"/>
                <a:cs typeface="Calibri"/>
              </a:rPr>
              <a:t>a</a:t>
            </a:r>
            <a:r>
              <a:rPr sz="1600" spc="12" dirty="0">
                <a:solidFill>
                  <a:srgbClr val="FDFFFD"/>
                </a:solidFill>
                <a:latin typeface="Calibri"/>
                <a:cs typeface="Calibri"/>
              </a:rPr>
              <a:t>c</a:t>
            </a:r>
            <a:r>
              <a:rPr sz="2500" spc="-379" baseline="-26214" dirty="0">
                <a:latin typeface="Calibri"/>
                <a:cs typeface="Calibri"/>
              </a:rPr>
              <a:t>l</a:t>
            </a:r>
            <a:r>
              <a:rPr sz="1600" spc="-379" dirty="0">
                <a:solidFill>
                  <a:srgbClr val="FDFFFD"/>
                </a:solidFill>
                <a:latin typeface="Calibri"/>
                <a:cs typeface="Calibri"/>
              </a:rPr>
              <a:t>a</a:t>
            </a:r>
            <a:r>
              <a:rPr sz="2500" spc="-405" baseline="-26214" dirty="0">
                <a:latin typeface="Calibri"/>
                <a:cs typeface="Calibri"/>
              </a:rPr>
              <a:t>a</a:t>
            </a:r>
            <a:r>
              <a:rPr sz="1600" spc="-172" dirty="0">
                <a:solidFill>
                  <a:srgbClr val="FDFFFD"/>
                </a:solidFill>
                <a:latin typeface="Calibri"/>
                <a:cs typeface="Calibri"/>
              </a:rPr>
              <a:t>r</a:t>
            </a:r>
            <a:r>
              <a:rPr sz="2500" spc="-1245" baseline="-26214" dirty="0">
                <a:latin typeface="Calibri"/>
                <a:cs typeface="Calibri"/>
              </a:rPr>
              <a:t>m</a:t>
            </a:r>
            <a:r>
              <a:rPr sz="1600" dirty="0">
                <a:solidFill>
                  <a:srgbClr val="FDFFFD"/>
                </a:solidFill>
                <a:latin typeface="Calibri"/>
                <a:cs typeface="Calibri"/>
              </a:rPr>
              <a:t>a</a:t>
            </a:r>
            <a:r>
              <a:rPr sz="1600" spc="56" dirty="0">
                <a:solidFill>
                  <a:srgbClr val="FDFFFD"/>
                </a:solidFill>
                <a:latin typeface="Calibri"/>
                <a:cs typeface="Calibri"/>
              </a:rPr>
              <a:t> </a:t>
            </a:r>
            <a:r>
              <a:rPr sz="1600" spc="-345" dirty="0">
                <a:solidFill>
                  <a:srgbClr val="FDFFFD"/>
                </a:solidFill>
                <a:latin typeface="Calibri"/>
                <a:cs typeface="Calibri"/>
              </a:rPr>
              <a:t>t</a:t>
            </a:r>
            <a:r>
              <a:rPr sz="2500" spc="-505" baseline="-26214" dirty="0">
                <a:latin typeface="Calibri"/>
                <a:cs typeface="Calibri"/>
              </a:rPr>
              <a:t>a</a:t>
            </a:r>
            <a:r>
              <a:rPr sz="1600" spc="33" dirty="0">
                <a:solidFill>
                  <a:srgbClr val="FDFFFD"/>
                </a:solidFill>
                <a:latin typeface="Calibri"/>
                <a:cs typeface="Calibri"/>
              </a:rPr>
              <a:t>i</a:t>
            </a:r>
            <a:r>
              <a:rPr sz="1600" spc="-752" dirty="0">
                <a:solidFill>
                  <a:srgbClr val="FDFFFD"/>
                </a:solidFill>
                <a:latin typeface="Calibri"/>
                <a:cs typeface="Calibri"/>
              </a:rPr>
              <a:t>d</a:t>
            </a:r>
            <a:r>
              <a:rPr sz="2500" spc="-185" baseline="-26214" dirty="0">
                <a:latin typeface="Calibri"/>
                <a:cs typeface="Calibri"/>
              </a:rPr>
              <a:t>n</a:t>
            </a:r>
            <a:r>
              <a:rPr sz="1600" spc="-379" dirty="0">
                <a:solidFill>
                  <a:srgbClr val="FDFFFD"/>
                </a:solidFill>
                <a:latin typeface="Calibri"/>
                <a:cs typeface="Calibri"/>
              </a:rPr>
              <a:t>a</a:t>
            </a:r>
            <a:r>
              <a:rPr sz="2500" spc="-479" baseline="-26214" dirty="0">
                <a:latin typeface="Calibri"/>
                <a:cs typeface="Calibri"/>
              </a:rPr>
              <a:t>u</a:t>
            </a:r>
            <a:r>
              <a:rPr sz="1600" spc="-239" dirty="0">
                <a:solidFill>
                  <a:srgbClr val="FDFFFD"/>
                </a:solidFill>
                <a:latin typeface="Calibri"/>
                <a:cs typeface="Calibri"/>
              </a:rPr>
              <a:t>k</a:t>
            </a:r>
            <a:r>
              <a:rPr sz="2500" spc="-379" baseline="-26214" dirty="0">
                <a:latin typeface="Calibri"/>
                <a:cs typeface="Calibri"/>
              </a:rPr>
              <a:t>n</a:t>
            </a:r>
            <a:r>
              <a:rPr sz="1600" spc="19" dirty="0">
                <a:solidFill>
                  <a:srgbClr val="FDFFFD"/>
                </a:solidFill>
                <a:latin typeface="Calibri"/>
                <a:cs typeface="Calibri"/>
              </a:rPr>
              <a:t>l</a:t>
            </a:r>
            <a:r>
              <a:rPr sz="2500" spc="-559" baseline="-26214" dirty="0">
                <a:latin typeface="Calibri"/>
                <a:cs typeface="Calibri"/>
              </a:rPr>
              <a:t>t</a:t>
            </a:r>
            <a:r>
              <a:rPr sz="1600" spc="-179" dirty="0">
                <a:solidFill>
                  <a:srgbClr val="FDFFFD"/>
                </a:solidFill>
                <a:latin typeface="Calibri"/>
                <a:cs typeface="Calibri"/>
              </a:rPr>
              <a:t>a</a:t>
            </a:r>
            <a:r>
              <a:rPr sz="2500" spc="-685" baseline="-26214" dirty="0">
                <a:latin typeface="Calibri"/>
                <a:cs typeface="Calibri"/>
              </a:rPr>
              <a:t>u</a:t>
            </a:r>
            <a:r>
              <a:rPr sz="1600" spc="-152" dirty="0">
                <a:solidFill>
                  <a:srgbClr val="FDFFFD"/>
                </a:solidFill>
                <a:latin typeface="Calibri"/>
                <a:cs typeface="Calibri"/>
              </a:rPr>
              <a:t>n</a:t>
            </a:r>
            <a:r>
              <a:rPr sz="2500" spc="-659" baseline="-26214" dirty="0">
                <a:latin typeface="Calibri"/>
                <a:cs typeface="Calibri"/>
              </a:rPr>
              <a:t>k</a:t>
            </a:r>
            <a:r>
              <a:rPr sz="1600" spc="45" dirty="0">
                <a:solidFill>
                  <a:srgbClr val="FDFFFD"/>
                </a:solidFill>
                <a:latin typeface="Calibri"/>
                <a:cs typeface="Calibri"/>
              </a:rPr>
              <a:t>g</a:t>
            </a:r>
            <a:r>
              <a:rPr sz="1600" spc="-533" dirty="0">
                <a:solidFill>
                  <a:srgbClr val="FDFFFD"/>
                </a:solidFill>
                <a:latin typeface="Calibri"/>
                <a:cs typeface="Calibri"/>
              </a:rPr>
              <a:t>s</a:t>
            </a:r>
            <a:r>
              <a:rPr sz="2500" spc="-285" baseline="-26214" dirty="0">
                <a:latin typeface="Calibri"/>
                <a:cs typeface="Calibri"/>
              </a:rPr>
              <a:t>d</a:t>
            </a:r>
            <a:r>
              <a:rPr sz="1600" spc="-552" dirty="0">
                <a:solidFill>
                  <a:srgbClr val="FDFFFD"/>
                </a:solidFill>
                <a:latin typeface="Calibri"/>
                <a:cs typeface="Calibri"/>
              </a:rPr>
              <a:t>u</a:t>
            </a:r>
            <a:r>
              <a:rPr sz="2500" spc="5" baseline="-26214" dirty="0">
                <a:latin typeface="Calibri"/>
                <a:cs typeface="Calibri"/>
              </a:rPr>
              <a:t>i</a:t>
            </a:r>
            <a:r>
              <a:rPr sz="2500" spc="-785" baseline="-26214" dirty="0">
                <a:latin typeface="Calibri"/>
                <a:cs typeface="Calibri"/>
              </a:rPr>
              <a:t>d</a:t>
            </a:r>
            <a:r>
              <a:rPr sz="1600" spc="-52" dirty="0">
                <a:solidFill>
                  <a:srgbClr val="FDFFFD"/>
                </a:solidFill>
                <a:latin typeface="Calibri"/>
                <a:cs typeface="Calibri"/>
              </a:rPr>
              <a:t>n</a:t>
            </a:r>
            <a:r>
              <a:rPr sz="2500" spc="-379" baseline="-26214" dirty="0">
                <a:latin typeface="Calibri"/>
                <a:cs typeface="Calibri"/>
              </a:rPr>
              <a:t>i</a:t>
            </a:r>
            <a:r>
              <a:rPr sz="1600" spc="-367" dirty="0">
                <a:solidFill>
                  <a:srgbClr val="FDFFFD"/>
                </a:solidFill>
                <a:latin typeface="Calibri"/>
                <a:cs typeface="Calibri"/>
              </a:rPr>
              <a:t>g</a:t>
            </a:r>
            <a:r>
              <a:rPr sz="2500" spc="-52" baseline="-26214" dirty="0">
                <a:latin typeface="Calibri"/>
                <a:cs typeface="Calibri"/>
              </a:rPr>
              <a:t>s</a:t>
            </a:r>
            <a:r>
              <a:rPr sz="1600" spc="-1192" dirty="0">
                <a:solidFill>
                  <a:srgbClr val="FDFFFD"/>
                </a:solidFill>
                <a:latin typeface="Calibri"/>
                <a:cs typeface="Calibri"/>
              </a:rPr>
              <a:t>m</a:t>
            </a:r>
            <a:r>
              <a:rPr sz="2500" spc="25" baseline="-26214" dirty="0">
                <a:latin typeface="Calibri"/>
                <a:cs typeface="Calibri"/>
              </a:rPr>
              <a:t>k</a:t>
            </a:r>
            <a:r>
              <a:rPr sz="2500" spc="-585" baseline="-26214" dirty="0">
                <a:latin typeface="Calibri"/>
                <a:cs typeface="Calibri"/>
              </a:rPr>
              <a:t>u</a:t>
            </a:r>
            <a:r>
              <a:rPr sz="1600" spc="-205" dirty="0">
                <a:solidFill>
                  <a:srgbClr val="FDFFFD"/>
                </a:solidFill>
                <a:latin typeface="Calibri"/>
                <a:cs typeface="Calibri"/>
              </a:rPr>
              <a:t>e</a:t>
            </a:r>
            <a:r>
              <a:rPr sz="2500" spc="-452" baseline="-26214" dirty="0">
                <a:latin typeface="Calibri"/>
                <a:cs typeface="Calibri"/>
              </a:rPr>
              <a:t>s</a:t>
            </a:r>
            <a:r>
              <a:rPr sz="1600" spc="-792" dirty="0">
                <a:solidFill>
                  <a:srgbClr val="FDFFFD"/>
                </a:solidFill>
                <a:latin typeface="Calibri"/>
                <a:cs typeface="Calibri"/>
              </a:rPr>
              <a:t>m</a:t>
            </a:r>
            <a:r>
              <a:rPr sz="2500" spc="5" baseline="-26214" dirty="0">
                <a:latin typeface="Calibri"/>
                <a:cs typeface="Calibri"/>
              </a:rPr>
              <a:t>i</a:t>
            </a:r>
            <a:r>
              <a:rPr sz="2500" spc="-459" baseline="-26214" dirty="0">
                <a:latin typeface="Calibri"/>
                <a:cs typeface="Calibri"/>
              </a:rPr>
              <a:t>k</a:t>
            </a:r>
            <a:r>
              <a:rPr sz="1600" spc="-352" dirty="0">
                <a:solidFill>
                  <a:srgbClr val="FDFFFD"/>
                </a:solidFill>
                <a:latin typeface="Calibri"/>
                <a:cs typeface="Calibri"/>
              </a:rPr>
              <a:t>b</a:t>
            </a:r>
            <a:r>
              <a:rPr sz="2500" spc="-505" baseline="-26214" dirty="0">
                <a:latin typeface="Calibri"/>
                <a:cs typeface="Calibri"/>
              </a:rPr>
              <a:t>a</a:t>
            </a:r>
            <a:r>
              <a:rPr sz="1600" spc="-279" dirty="0">
                <a:solidFill>
                  <a:srgbClr val="FDFFFD"/>
                </a:solidFill>
                <a:latin typeface="Calibri"/>
                <a:cs typeface="Calibri"/>
              </a:rPr>
              <a:t>a</a:t>
            </a:r>
            <a:r>
              <a:rPr sz="2500" spc="-585" baseline="-26214" dirty="0">
                <a:latin typeface="Calibri"/>
                <a:cs typeface="Calibri"/>
              </a:rPr>
              <a:t>n</a:t>
            </a:r>
            <a:r>
              <a:rPr sz="1600" spc="-52" dirty="0">
                <a:solidFill>
                  <a:srgbClr val="FDFFFD"/>
                </a:solidFill>
                <a:latin typeface="Calibri"/>
                <a:cs typeface="Calibri"/>
              </a:rPr>
              <a:t>n</a:t>
            </a:r>
            <a:r>
              <a:rPr sz="2500" spc="-879" baseline="-26214" dirty="0">
                <a:latin typeface="Calibri"/>
                <a:cs typeface="Calibri"/>
              </a:rPr>
              <a:t>d</a:t>
            </a:r>
            <a:r>
              <a:rPr sz="1600" spc="45" dirty="0">
                <a:solidFill>
                  <a:srgbClr val="FDFFFD"/>
                </a:solidFill>
                <a:latin typeface="Calibri"/>
                <a:cs typeface="Calibri"/>
              </a:rPr>
              <a:t>g</a:t>
            </a:r>
            <a:r>
              <a:rPr sz="1600" spc="-752" dirty="0">
                <a:solidFill>
                  <a:srgbClr val="FDFFFD"/>
                </a:solidFill>
                <a:latin typeface="Calibri"/>
                <a:cs typeface="Calibri"/>
              </a:rPr>
              <a:t>u</a:t>
            </a:r>
            <a:r>
              <a:rPr sz="2500" baseline="-26214" dirty="0">
                <a:latin typeface="Calibri"/>
                <a:cs typeface="Calibri"/>
              </a:rPr>
              <a:t>i</a:t>
            </a:r>
            <a:r>
              <a:rPr sz="2500" spc="233" baseline="-26214" dirty="0">
                <a:latin typeface="Calibri"/>
                <a:cs typeface="Calibri"/>
              </a:rPr>
              <a:t> </a:t>
            </a:r>
            <a:r>
              <a:rPr sz="1600" dirty="0">
                <a:solidFill>
                  <a:srgbClr val="FDFFFD"/>
                </a:solidFill>
                <a:latin typeface="Calibri"/>
                <a:cs typeface="Calibri"/>
              </a:rPr>
              <a:t>n </a:t>
            </a:r>
            <a:r>
              <a:rPr sz="1600" spc="-225" dirty="0">
                <a:solidFill>
                  <a:srgbClr val="FDFFFD"/>
                </a:solidFill>
                <a:latin typeface="Calibri"/>
                <a:cs typeface="Calibri"/>
              </a:rPr>
              <a:t>k</a:t>
            </a:r>
            <a:r>
              <a:rPr sz="1600" spc="-45" dirty="0">
                <a:solidFill>
                  <a:srgbClr val="FDFFFD"/>
                </a:solidFill>
                <a:latin typeface="Calibri"/>
                <a:cs typeface="Calibri"/>
              </a:rPr>
              <a:t>o</a:t>
            </a:r>
            <a:r>
              <a:rPr sz="1600" spc="-79" dirty="0">
                <a:solidFill>
                  <a:srgbClr val="FDFFFD"/>
                </a:solidFill>
                <a:latin typeface="Calibri"/>
                <a:cs typeface="Calibri"/>
              </a:rPr>
              <a:t>m</a:t>
            </a:r>
            <a:r>
              <a:rPr sz="1600" spc="-39" dirty="0">
                <a:solidFill>
                  <a:srgbClr val="FDFFFD"/>
                </a:solidFill>
                <a:latin typeface="Calibri"/>
                <a:cs typeface="Calibri"/>
              </a:rPr>
              <a:t>p</a:t>
            </a:r>
            <a:r>
              <a:rPr sz="1600" dirty="0">
                <a:solidFill>
                  <a:srgbClr val="FDFFFD"/>
                </a:solidFill>
                <a:latin typeface="Calibri"/>
                <a:cs typeface="Calibri"/>
              </a:rPr>
              <a:t>e</a:t>
            </a:r>
            <a:r>
              <a:rPr sz="1600" spc="-33" dirty="0">
                <a:solidFill>
                  <a:srgbClr val="FDFFFD"/>
                </a:solidFill>
                <a:latin typeface="Calibri"/>
                <a:cs typeface="Calibri"/>
              </a:rPr>
              <a:t>t</a:t>
            </a:r>
            <a:r>
              <a:rPr sz="1600" dirty="0">
                <a:solidFill>
                  <a:srgbClr val="FDFFFD"/>
                </a:solidFill>
                <a:latin typeface="Calibri"/>
                <a:cs typeface="Calibri"/>
              </a:rPr>
              <a:t>e</a:t>
            </a:r>
            <a:r>
              <a:rPr sz="1600" spc="-39" dirty="0">
                <a:solidFill>
                  <a:srgbClr val="FDFFFD"/>
                </a:solidFill>
                <a:latin typeface="Calibri"/>
                <a:cs typeface="Calibri"/>
              </a:rPr>
              <a:t>n</a:t>
            </a:r>
            <a:r>
              <a:rPr sz="1600" spc="72" dirty="0">
                <a:solidFill>
                  <a:srgbClr val="FDFFFD"/>
                </a:solidFill>
                <a:latin typeface="Calibri"/>
                <a:cs typeface="Calibri"/>
              </a:rPr>
              <a:t>s</a:t>
            </a:r>
            <a:r>
              <a:rPr sz="1600" dirty="0">
                <a:solidFill>
                  <a:srgbClr val="FDFFFD"/>
                </a:solidFill>
                <a:latin typeface="Calibri"/>
                <a:cs typeface="Calibri"/>
              </a:rPr>
              <a:t>i</a:t>
            </a:r>
            <a:r>
              <a:rPr sz="1600" spc="172" dirty="0">
                <a:solidFill>
                  <a:srgbClr val="FDFFFD"/>
                </a:solidFill>
                <a:latin typeface="Calibri"/>
                <a:cs typeface="Calibri"/>
              </a:rPr>
              <a:t> </a:t>
            </a:r>
            <a:r>
              <a:rPr sz="1600" spc="72" dirty="0">
                <a:solidFill>
                  <a:srgbClr val="FDFFFD"/>
                </a:solidFill>
                <a:latin typeface="Calibri"/>
                <a:cs typeface="Calibri"/>
              </a:rPr>
              <a:t>s</a:t>
            </a:r>
            <a:r>
              <a:rPr sz="1600" spc="33" dirty="0">
                <a:solidFill>
                  <a:srgbClr val="FDFFFD"/>
                </a:solidFill>
                <a:latin typeface="Calibri"/>
                <a:cs typeface="Calibri"/>
              </a:rPr>
              <a:t>i</a:t>
            </a:r>
            <a:r>
              <a:rPr sz="1600" spc="79" dirty="0">
                <a:solidFill>
                  <a:srgbClr val="FDFFFD"/>
                </a:solidFill>
                <a:latin typeface="Calibri"/>
                <a:cs typeface="Calibri"/>
              </a:rPr>
              <a:t>s</a:t>
            </a:r>
            <a:r>
              <a:rPr sz="1600" spc="-45" dirty="0">
                <a:solidFill>
                  <a:srgbClr val="FDFFFD"/>
                </a:solidFill>
                <a:latin typeface="Calibri"/>
                <a:cs typeface="Calibri"/>
              </a:rPr>
              <a:t>w</a:t>
            </a:r>
            <a:r>
              <a:rPr sz="1600" dirty="0">
                <a:solidFill>
                  <a:srgbClr val="FDFFFD"/>
                </a:solidFill>
                <a:latin typeface="Calibri"/>
                <a:cs typeface="Calibri"/>
              </a:rPr>
              <a:t>a</a:t>
            </a:r>
            <a:r>
              <a:rPr sz="1600" spc="-125" dirty="0">
                <a:solidFill>
                  <a:srgbClr val="FDFFFD"/>
                </a:solidFill>
                <a:latin typeface="Calibri"/>
                <a:cs typeface="Calibri"/>
              </a:rPr>
              <a:t> </a:t>
            </a:r>
            <a:r>
              <a:rPr sz="1600" spc="-45" dirty="0">
                <a:solidFill>
                  <a:srgbClr val="FDFFFD"/>
                </a:solidFill>
                <a:latin typeface="Calibri"/>
                <a:cs typeface="Calibri"/>
              </a:rPr>
              <a:t>d</a:t>
            </a:r>
            <a:r>
              <a:rPr sz="1600" spc="33" dirty="0">
                <a:solidFill>
                  <a:srgbClr val="FDFFFD"/>
                </a:solidFill>
                <a:latin typeface="Calibri"/>
                <a:cs typeface="Calibri"/>
              </a:rPr>
              <a:t>ala</a:t>
            </a:r>
            <a:r>
              <a:rPr sz="1600" dirty="0">
                <a:solidFill>
                  <a:srgbClr val="FDFFFD"/>
                </a:solidFill>
                <a:latin typeface="Calibri"/>
                <a:cs typeface="Calibri"/>
              </a:rPr>
              <a:t>m</a:t>
            </a:r>
            <a:r>
              <a:rPr sz="1600" spc="-239" dirty="0">
                <a:solidFill>
                  <a:srgbClr val="FDFFFD"/>
                </a:solidFill>
                <a:latin typeface="Calibri"/>
                <a:cs typeface="Calibri"/>
              </a:rPr>
              <a:t> </a:t>
            </a:r>
            <a:r>
              <a:rPr sz="1600" spc="-39" dirty="0">
                <a:solidFill>
                  <a:srgbClr val="FDFFFD"/>
                </a:solidFill>
                <a:latin typeface="Calibri"/>
                <a:cs typeface="Calibri"/>
              </a:rPr>
              <a:t>h</a:t>
            </a:r>
            <a:r>
              <a:rPr sz="1600" spc="33" dirty="0">
                <a:solidFill>
                  <a:srgbClr val="FDFFFD"/>
                </a:solidFill>
                <a:latin typeface="Calibri"/>
                <a:cs typeface="Calibri"/>
              </a:rPr>
              <a:t>a</a:t>
            </a:r>
            <a:r>
              <a:rPr sz="1600" dirty="0">
                <a:solidFill>
                  <a:srgbClr val="FDFFFD"/>
                </a:solidFill>
                <a:latin typeface="Calibri"/>
                <a:cs typeface="Calibri"/>
              </a:rPr>
              <a:t>l</a:t>
            </a:r>
            <a:r>
              <a:rPr sz="1600" spc="-33"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33" dirty="0">
                <a:solidFill>
                  <a:srgbClr val="FDFFFD"/>
                </a:solidFill>
                <a:latin typeface="Calibri"/>
                <a:cs typeface="Calibri"/>
              </a:rPr>
              <a:t>a</a:t>
            </a:r>
            <a:r>
              <a:rPr sz="1600" spc="-79" dirty="0">
                <a:solidFill>
                  <a:srgbClr val="FDFFFD"/>
                </a:solidFill>
                <a:latin typeface="Calibri"/>
                <a:cs typeface="Calibri"/>
              </a:rPr>
              <a:t>m</a:t>
            </a:r>
            <a:r>
              <a:rPr sz="1600" spc="33" dirty="0">
                <a:solidFill>
                  <a:srgbClr val="FDFFFD"/>
                </a:solidFill>
                <a:latin typeface="Calibri"/>
                <a:cs typeface="Calibri"/>
              </a:rPr>
              <a:t>a</a:t>
            </a:r>
            <a:r>
              <a:rPr sz="1600" spc="-39" dirty="0">
                <a:solidFill>
                  <a:srgbClr val="FDFFFD"/>
                </a:solidFill>
                <a:latin typeface="Calibri"/>
                <a:cs typeface="Calibri"/>
              </a:rPr>
              <a:t>t</a:t>
            </a:r>
            <a:r>
              <a:rPr sz="1600" spc="33" dirty="0">
                <a:solidFill>
                  <a:srgbClr val="FDFFFD"/>
                </a:solidFill>
                <a:latin typeface="Calibri"/>
                <a:cs typeface="Calibri"/>
              </a:rPr>
              <a:t>i</a:t>
            </a:r>
            <a:r>
              <a:rPr sz="1600" dirty="0">
                <a:solidFill>
                  <a:srgbClr val="FDFFFD"/>
                </a:solidFill>
                <a:latin typeface="Calibri"/>
                <a:cs typeface="Calibri"/>
              </a:rPr>
              <a:t>,</a:t>
            </a:r>
            <a:r>
              <a:rPr sz="1600" spc="-59"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79" dirty="0">
                <a:solidFill>
                  <a:srgbClr val="FDFFFD"/>
                </a:solidFill>
                <a:latin typeface="Calibri"/>
                <a:cs typeface="Calibri"/>
              </a:rPr>
              <a:t>m</a:t>
            </a:r>
            <a:r>
              <a:rPr sz="1600" spc="-39" dirty="0">
                <a:solidFill>
                  <a:srgbClr val="FDFFFD"/>
                </a:solidFill>
                <a:latin typeface="Calibri"/>
                <a:cs typeface="Calibri"/>
              </a:rPr>
              <a:t>b</a:t>
            </a:r>
            <a:r>
              <a:rPr sz="1600" spc="33" dirty="0">
                <a:solidFill>
                  <a:srgbClr val="FDFFFD"/>
                </a:solidFill>
                <a:latin typeface="Calibri"/>
                <a:cs typeface="Calibri"/>
              </a:rPr>
              <a:t>a</a:t>
            </a:r>
            <a:r>
              <a:rPr sz="1600" spc="19" dirty="0">
                <a:solidFill>
                  <a:srgbClr val="FDFFFD"/>
                </a:solidFill>
                <a:latin typeface="Calibri"/>
                <a:cs typeface="Calibri"/>
              </a:rPr>
              <a:t>c</a:t>
            </a:r>
            <a:r>
              <a:rPr sz="1600" spc="33" dirty="0">
                <a:solidFill>
                  <a:srgbClr val="FDFFFD"/>
                </a:solidFill>
                <a:latin typeface="Calibri"/>
                <a:cs typeface="Calibri"/>
              </a:rPr>
              <a:t>a</a:t>
            </a:r>
            <a:r>
              <a:rPr sz="1600" dirty="0">
                <a:solidFill>
                  <a:srgbClr val="FDFFFD"/>
                </a:solidFill>
                <a:latin typeface="Calibri"/>
                <a:cs typeface="Calibri"/>
              </a:rPr>
              <a:t>,</a:t>
            </a:r>
            <a:endParaRPr sz="1600">
              <a:latin typeface="Calibri"/>
              <a:cs typeface="Calibri"/>
            </a:endParaRPr>
          </a:p>
        </p:txBody>
      </p:sp>
      <p:sp>
        <p:nvSpPr>
          <p:cNvPr id="6" name="object 6"/>
          <p:cNvSpPr txBox="1"/>
          <p:nvPr/>
        </p:nvSpPr>
        <p:spPr>
          <a:xfrm>
            <a:off x="596901" y="368301"/>
            <a:ext cx="349249" cy="546100"/>
          </a:xfrm>
          <a:prstGeom prst="rect">
            <a:avLst/>
          </a:prstGeom>
        </p:spPr>
        <p:txBody>
          <a:bodyPr wrap="square" lIns="0" tIns="0" rIns="0" bIns="0" rtlCol="0">
            <a:noAutofit/>
          </a:bodyPr>
          <a:lstStyle/>
          <a:p>
            <a:pPr marL="33866">
              <a:lnSpc>
                <a:spcPts val="1333"/>
              </a:lnSpc>
            </a:pPr>
            <a:endParaRPr sz="1333"/>
          </a:p>
        </p:txBody>
      </p:sp>
      <p:sp>
        <p:nvSpPr>
          <p:cNvPr id="5" name="object 5"/>
          <p:cNvSpPr txBox="1"/>
          <p:nvPr/>
        </p:nvSpPr>
        <p:spPr>
          <a:xfrm>
            <a:off x="946150" y="368301"/>
            <a:ext cx="209549" cy="546100"/>
          </a:xfrm>
          <a:prstGeom prst="rect">
            <a:avLst/>
          </a:prstGeom>
        </p:spPr>
        <p:txBody>
          <a:bodyPr wrap="square" lIns="0" tIns="0" rIns="0" bIns="0" rtlCol="0">
            <a:noAutofit/>
          </a:bodyPr>
          <a:lstStyle/>
          <a:p>
            <a:pPr marL="33866">
              <a:lnSpc>
                <a:spcPts val="1333"/>
              </a:lnSpc>
            </a:pPr>
            <a:endParaRPr sz="1333"/>
          </a:p>
        </p:txBody>
      </p:sp>
      <p:sp>
        <p:nvSpPr>
          <p:cNvPr id="4" name="object 4"/>
          <p:cNvSpPr txBox="1"/>
          <p:nvPr/>
        </p:nvSpPr>
        <p:spPr>
          <a:xfrm>
            <a:off x="1155701" y="368301"/>
            <a:ext cx="7835900" cy="5461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8991600" y="368301"/>
            <a:ext cx="355600" cy="5461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1133"/>
              </a:lnSpc>
              <a:spcBef>
                <a:spcPts val="15"/>
              </a:spcBef>
            </a:pPr>
            <a:endParaRPr sz="1133" dirty="0"/>
          </a:p>
          <a:p>
            <a:pPr marL="1255998">
              <a:lnSpc>
                <a:spcPct val="95825"/>
              </a:lnSpc>
              <a:spcBef>
                <a:spcPts val="2667"/>
              </a:spcBef>
            </a:pPr>
            <a:r>
              <a:rPr sz="1467" b="1" spc="52" dirty="0">
                <a:latin typeface="Arial"/>
                <a:cs typeface="Arial"/>
              </a:rPr>
              <a:t>M</a:t>
            </a:r>
            <a:r>
              <a:rPr sz="1467" b="1" spc="67" dirty="0">
                <a:latin typeface="Arial"/>
                <a:cs typeface="Arial"/>
              </a:rPr>
              <a:t>e</a:t>
            </a:r>
            <a:r>
              <a:rPr sz="1467" b="1" spc="-133" dirty="0">
                <a:latin typeface="Arial"/>
                <a:cs typeface="Arial"/>
              </a:rPr>
              <a:t>m</a:t>
            </a:r>
            <a:r>
              <a:rPr sz="1467" b="1" spc="-12" dirty="0">
                <a:latin typeface="Arial"/>
                <a:cs typeface="Arial"/>
              </a:rPr>
              <a:t>b</a:t>
            </a:r>
            <a:r>
              <a:rPr sz="1467" b="1" spc="67" dirty="0">
                <a:latin typeface="Arial"/>
                <a:cs typeface="Arial"/>
              </a:rPr>
              <a:t>e</a:t>
            </a:r>
            <a:r>
              <a:rPr sz="1467" b="1" spc="12" dirty="0">
                <a:latin typeface="Arial"/>
                <a:cs typeface="Arial"/>
              </a:rPr>
              <a:t>r</a:t>
            </a:r>
            <a:r>
              <a:rPr sz="1467" b="1" spc="-19" dirty="0">
                <a:latin typeface="Arial"/>
                <a:cs typeface="Arial"/>
              </a:rPr>
              <a:t>i</a:t>
            </a:r>
            <a:r>
              <a:rPr sz="1467" b="1" spc="-33" dirty="0">
                <a:latin typeface="Arial"/>
                <a:cs typeface="Arial"/>
              </a:rPr>
              <a:t>k</a:t>
            </a:r>
            <a:r>
              <a:rPr sz="1467" b="1" spc="-25" dirty="0">
                <a:latin typeface="Arial"/>
                <a:cs typeface="Arial"/>
              </a:rPr>
              <a:t>a</a:t>
            </a:r>
            <a:r>
              <a:rPr sz="1467" b="1" dirty="0">
                <a:latin typeface="Arial"/>
                <a:cs typeface="Arial"/>
              </a:rPr>
              <a:t>n</a:t>
            </a:r>
            <a:r>
              <a:rPr sz="1467" b="1" spc="-48" dirty="0">
                <a:latin typeface="Arial"/>
                <a:cs typeface="Arial"/>
              </a:rPr>
              <a:t> </a:t>
            </a:r>
            <a:r>
              <a:rPr sz="1467" b="1" spc="-12" dirty="0">
                <a:latin typeface="Arial"/>
                <a:cs typeface="Arial"/>
              </a:rPr>
              <a:t>Tug</a:t>
            </a:r>
            <a:r>
              <a:rPr sz="1467" b="1" spc="-33" dirty="0">
                <a:latin typeface="Arial"/>
                <a:cs typeface="Arial"/>
              </a:rPr>
              <a:t>as</a:t>
            </a:r>
            <a:r>
              <a:rPr sz="1467" b="1" spc="-12" dirty="0">
                <a:latin typeface="Arial"/>
                <a:cs typeface="Arial"/>
              </a:rPr>
              <a:t>/L</a:t>
            </a:r>
            <a:r>
              <a:rPr sz="1467" b="1" spc="-133" dirty="0">
                <a:latin typeface="Arial"/>
                <a:cs typeface="Arial"/>
              </a:rPr>
              <a:t>a</a:t>
            </a:r>
            <a:r>
              <a:rPr sz="1467" b="1" spc="-100" dirty="0">
                <a:latin typeface="Arial"/>
                <a:cs typeface="Arial"/>
              </a:rPr>
              <a:t>t</a:t>
            </a:r>
            <a:r>
              <a:rPr sz="1467" b="1" spc="-19" dirty="0">
                <a:latin typeface="Arial"/>
                <a:cs typeface="Arial"/>
              </a:rPr>
              <a:t>i</a:t>
            </a:r>
            <a:r>
              <a:rPr sz="1467" b="1" spc="-12" dirty="0">
                <a:latin typeface="Arial"/>
                <a:cs typeface="Arial"/>
              </a:rPr>
              <a:t>h</a:t>
            </a:r>
            <a:r>
              <a:rPr sz="1467" b="1" spc="-25" dirty="0">
                <a:latin typeface="Arial"/>
                <a:cs typeface="Arial"/>
              </a:rPr>
              <a:t>a</a:t>
            </a:r>
            <a:r>
              <a:rPr sz="1467" b="1" dirty="0">
                <a:latin typeface="Arial"/>
                <a:cs typeface="Arial"/>
              </a:rPr>
              <a:t>n</a:t>
            </a:r>
            <a:r>
              <a:rPr sz="1467" b="1" spc="-27" dirty="0">
                <a:latin typeface="Arial"/>
                <a:cs typeface="Arial"/>
              </a:rPr>
              <a:t> </a:t>
            </a:r>
            <a:r>
              <a:rPr sz="1467" b="1" spc="-12" dirty="0">
                <a:latin typeface="Arial"/>
                <a:cs typeface="Arial"/>
              </a:rPr>
              <a:t>d</a:t>
            </a:r>
            <a:r>
              <a:rPr sz="1467" b="1" dirty="0">
                <a:latin typeface="Arial"/>
                <a:cs typeface="Arial"/>
              </a:rPr>
              <a:t>i</a:t>
            </a:r>
            <a:r>
              <a:rPr sz="1467" b="1" spc="-219" dirty="0">
                <a:latin typeface="Arial"/>
                <a:cs typeface="Arial"/>
              </a:rPr>
              <a:t> </a:t>
            </a:r>
            <a:r>
              <a:rPr sz="1467" b="1" spc="19" dirty="0">
                <a:latin typeface="Arial"/>
                <a:cs typeface="Arial"/>
              </a:rPr>
              <a:t>K</a:t>
            </a:r>
            <a:r>
              <a:rPr sz="1467" b="1" spc="67" dirty="0">
                <a:latin typeface="Arial"/>
                <a:cs typeface="Arial"/>
              </a:rPr>
              <a:t>e</a:t>
            </a:r>
            <a:r>
              <a:rPr sz="1467" b="1" spc="-19" dirty="0">
                <a:latin typeface="Arial"/>
                <a:cs typeface="Arial"/>
              </a:rPr>
              <a:t>l</a:t>
            </a:r>
            <a:r>
              <a:rPr sz="1467" b="1" spc="-33" dirty="0">
                <a:latin typeface="Arial"/>
                <a:cs typeface="Arial"/>
              </a:rPr>
              <a:t>a</a:t>
            </a:r>
            <a:r>
              <a:rPr sz="1467" b="1" dirty="0">
                <a:latin typeface="Arial"/>
                <a:cs typeface="Arial"/>
              </a:rPr>
              <a:t>s</a:t>
            </a:r>
            <a:r>
              <a:rPr sz="1467" b="1" spc="-161" dirty="0">
                <a:latin typeface="Arial"/>
                <a:cs typeface="Arial"/>
              </a:rPr>
              <a:t> </a:t>
            </a:r>
            <a:r>
              <a:rPr sz="1467" b="1" dirty="0">
                <a:latin typeface="Arial"/>
                <a:cs typeface="Arial"/>
              </a:rPr>
              <a:t>(S</a:t>
            </a:r>
            <a:r>
              <a:rPr sz="1467" b="1" spc="-33" dirty="0">
                <a:latin typeface="Arial"/>
                <a:cs typeface="Arial"/>
              </a:rPr>
              <a:t>k</a:t>
            </a:r>
            <a:r>
              <a:rPr sz="1467" b="1" spc="-25" dirty="0">
                <a:latin typeface="Arial"/>
                <a:cs typeface="Arial"/>
              </a:rPr>
              <a:t>e</a:t>
            </a:r>
            <a:r>
              <a:rPr sz="1467" b="1" spc="-12" dirty="0">
                <a:latin typeface="Arial"/>
                <a:cs typeface="Arial"/>
              </a:rPr>
              <a:t>n</a:t>
            </a:r>
            <a:r>
              <a:rPr sz="1467" b="1" spc="-33" dirty="0">
                <a:latin typeface="Arial"/>
                <a:cs typeface="Arial"/>
              </a:rPr>
              <a:t>a</a:t>
            </a:r>
            <a:r>
              <a:rPr sz="1467" b="1" spc="12" dirty="0">
                <a:latin typeface="Arial"/>
                <a:cs typeface="Arial"/>
              </a:rPr>
              <a:t>r</a:t>
            </a:r>
            <a:r>
              <a:rPr sz="1467" b="1" spc="-12" dirty="0">
                <a:latin typeface="Arial"/>
                <a:cs typeface="Arial"/>
              </a:rPr>
              <a:t>i</a:t>
            </a:r>
            <a:r>
              <a:rPr sz="1467" b="1" spc="85" dirty="0">
                <a:latin typeface="Arial"/>
                <a:cs typeface="Arial"/>
              </a:rPr>
              <a:t>o</a:t>
            </a:r>
            <a:r>
              <a:rPr sz="1467" b="1" spc="-33" dirty="0">
                <a:latin typeface="Arial"/>
                <a:cs typeface="Arial"/>
              </a:rPr>
              <a:t>3</a:t>
            </a:r>
            <a:r>
              <a:rPr sz="1467" b="1" spc="100" dirty="0">
                <a:latin typeface="Arial"/>
                <a:cs typeface="Arial"/>
              </a:rPr>
              <a:t>:</a:t>
            </a:r>
            <a:r>
              <a:rPr sz="1467" b="1" spc="52" dirty="0">
                <a:latin typeface="Arial"/>
                <a:cs typeface="Arial"/>
              </a:rPr>
              <a:t>M</a:t>
            </a:r>
            <a:r>
              <a:rPr sz="1467" b="1" dirty="0">
                <a:latin typeface="Arial"/>
                <a:cs typeface="Arial"/>
              </a:rPr>
              <a:t>E</a:t>
            </a:r>
            <a:r>
              <a:rPr sz="1467" b="1" spc="19" dirty="0">
                <a:latin typeface="Arial"/>
                <a:cs typeface="Arial"/>
              </a:rPr>
              <a:t>N</a:t>
            </a:r>
            <a:r>
              <a:rPr sz="1467" b="1" spc="39" dirty="0">
                <a:latin typeface="Arial"/>
                <a:cs typeface="Arial"/>
              </a:rPr>
              <a:t>G</a:t>
            </a:r>
            <a:r>
              <a:rPr sz="1467" b="1" spc="19" dirty="0">
                <a:latin typeface="Arial"/>
                <a:cs typeface="Arial"/>
              </a:rPr>
              <a:t>K</a:t>
            </a:r>
            <a:r>
              <a:rPr sz="1467" b="1" spc="-279" dirty="0">
                <a:latin typeface="Arial"/>
                <a:cs typeface="Arial"/>
              </a:rPr>
              <a:t>A</a:t>
            </a:r>
            <a:r>
              <a:rPr sz="1467" b="1" spc="-33" dirty="0">
                <a:latin typeface="Arial"/>
                <a:cs typeface="Arial"/>
              </a:rPr>
              <a:t>J</a:t>
            </a:r>
            <a:r>
              <a:rPr sz="1467" b="1" dirty="0">
                <a:latin typeface="Arial"/>
                <a:cs typeface="Arial"/>
              </a:rPr>
              <a:t>I</a:t>
            </a:r>
            <a:r>
              <a:rPr sz="1467" b="1" spc="93" dirty="0">
                <a:latin typeface="Arial"/>
                <a:cs typeface="Arial"/>
              </a:rPr>
              <a:t> </a:t>
            </a:r>
            <a:r>
              <a:rPr sz="1467" b="1" spc="-12" dirty="0">
                <a:latin typeface="Arial"/>
                <a:cs typeface="Arial"/>
              </a:rPr>
              <a:t>F</a:t>
            </a:r>
            <a:r>
              <a:rPr sz="1467" b="1" dirty="0">
                <a:latin typeface="Arial"/>
                <a:cs typeface="Arial"/>
              </a:rPr>
              <a:t>E</a:t>
            </a:r>
            <a:r>
              <a:rPr sz="1467" b="1" spc="19" dirty="0">
                <a:latin typeface="Arial"/>
                <a:cs typeface="Arial"/>
              </a:rPr>
              <a:t>N</a:t>
            </a:r>
            <a:r>
              <a:rPr sz="1467" b="1" spc="33" dirty="0">
                <a:latin typeface="Arial"/>
                <a:cs typeface="Arial"/>
              </a:rPr>
              <a:t>O</a:t>
            </a:r>
            <a:r>
              <a:rPr sz="1467" b="1" spc="52" dirty="0">
                <a:latin typeface="Arial"/>
                <a:cs typeface="Arial"/>
              </a:rPr>
              <a:t>M</a:t>
            </a:r>
            <a:r>
              <a:rPr sz="1467" b="1" spc="-100" dirty="0">
                <a:latin typeface="Arial"/>
                <a:cs typeface="Arial"/>
              </a:rPr>
              <a:t>E</a:t>
            </a:r>
            <a:r>
              <a:rPr sz="1467" b="1" spc="-79" dirty="0">
                <a:latin typeface="Arial"/>
                <a:cs typeface="Arial"/>
              </a:rPr>
              <a:t>N</a:t>
            </a:r>
            <a:r>
              <a:rPr sz="1467" b="1" spc="-279" dirty="0">
                <a:latin typeface="Arial"/>
                <a:cs typeface="Arial"/>
              </a:rPr>
              <a:t>A</a:t>
            </a:r>
            <a:r>
              <a:rPr sz="1467" b="1" dirty="0">
                <a:latin typeface="Arial"/>
                <a:cs typeface="Arial"/>
              </a:rPr>
              <a:t>)</a:t>
            </a:r>
            <a:endParaRPr sz="1467" dirty="0">
              <a:latin typeface="Arial"/>
              <a:cs typeface="Arial"/>
            </a:endParaRPr>
          </a:p>
          <a:p>
            <a:pPr marL="1459616" marR="7381466" indent="-207428">
              <a:lnSpc>
                <a:spcPts val="2033"/>
              </a:lnSpc>
              <a:spcBef>
                <a:spcPts val="3641"/>
              </a:spcBef>
            </a:pPr>
            <a:r>
              <a:rPr sz="2500" baseline="4638" dirty="0">
                <a:latin typeface="Arial"/>
                <a:cs typeface="Arial"/>
              </a:rPr>
              <a:t>• </a:t>
            </a:r>
            <a:r>
              <a:rPr sz="2500" spc="124" baseline="4638" dirty="0">
                <a:latin typeface="Arial"/>
                <a:cs typeface="Arial"/>
              </a:rPr>
              <a:t> </a:t>
            </a:r>
            <a:r>
              <a:rPr sz="1667" spc="19" dirty="0">
                <a:latin typeface="Calibri"/>
                <a:cs typeface="Calibri"/>
              </a:rPr>
              <a:t>A</a:t>
            </a:r>
            <a:r>
              <a:rPr sz="1667" spc="39" dirty="0">
                <a:latin typeface="Calibri"/>
                <a:cs typeface="Calibri"/>
              </a:rPr>
              <a:t>m</a:t>
            </a:r>
            <a:r>
              <a:rPr sz="1667" spc="-12" dirty="0">
                <a:latin typeface="Calibri"/>
                <a:cs typeface="Calibri"/>
              </a:rPr>
              <a:t>a</a:t>
            </a:r>
            <a:r>
              <a:rPr sz="1667" spc="25" dirty="0">
                <a:latin typeface="Calibri"/>
                <a:cs typeface="Calibri"/>
              </a:rPr>
              <a:t>t</a:t>
            </a:r>
            <a:r>
              <a:rPr sz="1667" spc="5" dirty="0">
                <a:latin typeface="Calibri"/>
                <a:cs typeface="Calibri"/>
              </a:rPr>
              <a:t>i</a:t>
            </a:r>
            <a:r>
              <a:rPr sz="1667" spc="12" dirty="0">
                <a:latin typeface="Calibri"/>
                <a:cs typeface="Calibri"/>
              </a:rPr>
              <a:t>l</a:t>
            </a:r>
            <a:r>
              <a:rPr sz="1667" spc="-12" dirty="0">
                <a:latin typeface="Calibri"/>
                <a:cs typeface="Calibri"/>
              </a:rPr>
              <a:t>a</a:t>
            </a:r>
            <a:r>
              <a:rPr sz="1667" dirty="0">
                <a:latin typeface="Calibri"/>
                <a:cs typeface="Calibri"/>
              </a:rPr>
              <a:t>h</a:t>
            </a:r>
            <a:r>
              <a:rPr sz="1667" spc="48" dirty="0">
                <a:latin typeface="Calibri"/>
                <a:cs typeface="Calibri"/>
              </a:rPr>
              <a:t> </a:t>
            </a:r>
            <a:r>
              <a:rPr sz="1667" spc="33" dirty="0">
                <a:latin typeface="Calibri"/>
                <a:cs typeface="Calibri"/>
              </a:rPr>
              <a:t>s</a:t>
            </a:r>
            <a:r>
              <a:rPr sz="1667" spc="-45" dirty="0">
                <a:latin typeface="Calibri"/>
                <a:cs typeface="Calibri"/>
              </a:rPr>
              <a:t>e</a:t>
            </a:r>
            <a:r>
              <a:rPr sz="1667" spc="5" dirty="0">
                <a:latin typeface="Calibri"/>
                <a:cs typeface="Calibri"/>
              </a:rPr>
              <a:t>l</a:t>
            </a:r>
            <a:r>
              <a:rPr sz="1667" spc="-12" dirty="0">
                <a:latin typeface="Calibri"/>
                <a:cs typeface="Calibri"/>
              </a:rPr>
              <a:t>a</a:t>
            </a:r>
            <a:r>
              <a:rPr sz="1667" spc="39" dirty="0">
                <a:latin typeface="Calibri"/>
                <a:cs typeface="Calibri"/>
              </a:rPr>
              <a:t>m</a:t>
            </a:r>
            <a:r>
              <a:rPr sz="1667" dirty="0">
                <a:latin typeface="Calibri"/>
                <a:cs typeface="Calibri"/>
              </a:rPr>
              <a:t>a</a:t>
            </a:r>
            <a:r>
              <a:rPr sz="1667" spc="1" dirty="0">
                <a:latin typeface="Calibri"/>
                <a:cs typeface="Calibri"/>
              </a:rPr>
              <a:t> </a:t>
            </a:r>
            <a:r>
              <a:rPr sz="1667" spc="25" dirty="0">
                <a:latin typeface="Calibri"/>
                <a:cs typeface="Calibri"/>
              </a:rPr>
              <a:t>t</a:t>
            </a:r>
            <a:r>
              <a:rPr sz="1667" spc="5" dirty="0">
                <a:latin typeface="Calibri"/>
                <a:cs typeface="Calibri"/>
              </a:rPr>
              <a:t>i</a:t>
            </a:r>
            <a:r>
              <a:rPr sz="1667" dirty="0">
                <a:latin typeface="Calibri"/>
                <a:cs typeface="Calibri"/>
              </a:rPr>
              <a:t>ga</a:t>
            </a:r>
            <a:r>
              <a:rPr sz="1667" spc="-43" dirty="0">
                <a:latin typeface="Calibri"/>
                <a:cs typeface="Calibri"/>
              </a:rPr>
              <a:t> </a:t>
            </a:r>
            <a:r>
              <a:rPr sz="1667" spc="5" dirty="0">
                <a:latin typeface="Calibri"/>
                <a:cs typeface="Calibri"/>
              </a:rPr>
              <a:t>bu</a:t>
            </a:r>
            <a:r>
              <a:rPr sz="1667" spc="12" dirty="0">
                <a:latin typeface="Calibri"/>
                <a:cs typeface="Calibri"/>
              </a:rPr>
              <a:t>l</a:t>
            </a:r>
            <a:r>
              <a:rPr sz="1667" spc="-12" dirty="0">
                <a:latin typeface="Calibri"/>
                <a:cs typeface="Calibri"/>
              </a:rPr>
              <a:t>a</a:t>
            </a:r>
            <a:r>
              <a:rPr sz="1667" dirty="0">
                <a:latin typeface="Calibri"/>
                <a:cs typeface="Calibri"/>
              </a:rPr>
              <a:t>n</a:t>
            </a:r>
            <a:r>
              <a:rPr sz="1667" spc="-96" dirty="0">
                <a:latin typeface="Calibri"/>
                <a:cs typeface="Calibri"/>
              </a:rPr>
              <a:t> </a:t>
            </a:r>
            <a:r>
              <a:rPr sz="1667" spc="7" dirty="0">
                <a:latin typeface="Calibri"/>
                <a:cs typeface="Calibri"/>
              </a:rPr>
              <a:t>p</a:t>
            </a:r>
            <a:r>
              <a:rPr sz="1667" spc="-47" dirty="0">
                <a:latin typeface="Calibri"/>
                <a:cs typeface="Calibri"/>
              </a:rPr>
              <a:t>e</a:t>
            </a:r>
            <a:r>
              <a:rPr sz="1667" spc="7" dirty="0">
                <a:latin typeface="Calibri"/>
                <a:cs typeface="Calibri"/>
              </a:rPr>
              <a:t>nuh </a:t>
            </a:r>
            <a:r>
              <a:rPr sz="1667" spc="-19" dirty="0">
                <a:latin typeface="Calibri"/>
                <a:cs typeface="Calibri"/>
              </a:rPr>
              <a:t>f</a:t>
            </a:r>
            <a:r>
              <a:rPr sz="1667" spc="12" dirty="0">
                <a:latin typeface="Calibri"/>
                <a:cs typeface="Calibri"/>
              </a:rPr>
              <a:t>l</a:t>
            </a:r>
            <a:r>
              <a:rPr sz="1667" spc="5" dirty="0">
                <a:latin typeface="Calibri"/>
                <a:cs typeface="Calibri"/>
              </a:rPr>
              <a:t>u</a:t>
            </a:r>
            <a:r>
              <a:rPr sz="1667" spc="25" dirty="0">
                <a:latin typeface="Calibri"/>
                <a:cs typeface="Calibri"/>
              </a:rPr>
              <a:t>kt</a:t>
            </a:r>
            <a:r>
              <a:rPr sz="1667" spc="5" dirty="0">
                <a:latin typeface="Calibri"/>
                <a:cs typeface="Calibri"/>
              </a:rPr>
              <a:t>u</a:t>
            </a:r>
            <a:r>
              <a:rPr sz="1667" spc="-12" dirty="0">
                <a:latin typeface="Calibri"/>
                <a:cs typeface="Calibri"/>
              </a:rPr>
              <a:t>a</a:t>
            </a:r>
            <a:r>
              <a:rPr sz="1667" spc="33" dirty="0">
                <a:latin typeface="Calibri"/>
                <a:cs typeface="Calibri"/>
              </a:rPr>
              <a:t>s</a:t>
            </a:r>
            <a:r>
              <a:rPr sz="1667" dirty="0">
                <a:latin typeface="Calibri"/>
                <a:cs typeface="Calibri"/>
              </a:rPr>
              <a:t>i</a:t>
            </a:r>
            <a:r>
              <a:rPr sz="1667" spc="-51" dirty="0">
                <a:latin typeface="Calibri"/>
                <a:cs typeface="Calibri"/>
              </a:rPr>
              <a:t> </a:t>
            </a:r>
            <a:r>
              <a:rPr sz="1667" spc="5" dirty="0">
                <a:latin typeface="Calibri"/>
                <a:cs typeface="Calibri"/>
              </a:rPr>
              <a:t>rup</a:t>
            </a:r>
            <a:r>
              <a:rPr sz="1667" spc="12" dirty="0">
                <a:latin typeface="Calibri"/>
                <a:cs typeface="Calibri"/>
              </a:rPr>
              <a:t>i</a:t>
            </a:r>
            <a:r>
              <a:rPr sz="1667" spc="-19" dirty="0">
                <a:latin typeface="Calibri"/>
                <a:cs typeface="Calibri"/>
              </a:rPr>
              <a:t>a</a:t>
            </a:r>
            <a:r>
              <a:rPr sz="1667" dirty="0">
                <a:latin typeface="Calibri"/>
                <a:cs typeface="Calibri"/>
              </a:rPr>
              <a:t>h</a:t>
            </a:r>
            <a:r>
              <a:rPr sz="1667" spc="20" dirty="0">
                <a:latin typeface="Calibri"/>
                <a:cs typeface="Calibri"/>
              </a:rPr>
              <a:t> </a:t>
            </a:r>
            <a:r>
              <a:rPr sz="1667" spc="25" dirty="0">
                <a:latin typeface="Calibri"/>
                <a:cs typeface="Calibri"/>
              </a:rPr>
              <a:t>t</a:t>
            </a:r>
            <a:r>
              <a:rPr sz="1667" spc="-45" dirty="0">
                <a:latin typeface="Calibri"/>
                <a:cs typeface="Calibri"/>
              </a:rPr>
              <a:t>e</a:t>
            </a:r>
            <a:r>
              <a:rPr sz="1667" spc="5" dirty="0">
                <a:latin typeface="Calibri"/>
                <a:cs typeface="Calibri"/>
              </a:rPr>
              <a:t>rh</a:t>
            </a:r>
            <a:r>
              <a:rPr sz="1667" spc="-12" dirty="0">
                <a:latin typeface="Calibri"/>
                <a:cs typeface="Calibri"/>
              </a:rPr>
              <a:t>a</a:t>
            </a:r>
            <a:r>
              <a:rPr sz="1667" spc="5" dirty="0">
                <a:latin typeface="Calibri"/>
                <a:cs typeface="Calibri"/>
              </a:rPr>
              <a:t>d</a:t>
            </a:r>
            <a:r>
              <a:rPr sz="1667" spc="-12" dirty="0">
                <a:latin typeface="Calibri"/>
                <a:cs typeface="Calibri"/>
              </a:rPr>
              <a:t>a</a:t>
            </a:r>
            <a:r>
              <a:rPr sz="1667" dirty="0">
                <a:latin typeface="Calibri"/>
                <a:cs typeface="Calibri"/>
              </a:rPr>
              <a:t>p</a:t>
            </a:r>
            <a:r>
              <a:rPr sz="1667" spc="56" dirty="0">
                <a:latin typeface="Calibri"/>
                <a:cs typeface="Calibri"/>
              </a:rPr>
              <a:t> </a:t>
            </a:r>
            <a:r>
              <a:rPr sz="1667" spc="5" dirty="0">
                <a:latin typeface="Calibri"/>
                <a:cs typeface="Calibri"/>
              </a:rPr>
              <a:t>d</a:t>
            </a:r>
            <a:r>
              <a:rPr sz="1667" dirty="0">
                <a:latin typeface="Calibri"/>
                <a:cs typeface="Calibri"/>
              </a:rPr>
              <a:t>o</a:t>
            </a:r>
            <a:r>
              <a:rPr sz="1667" spc="5" dirty="0">
                <a:latin typeface="Calibri"/>
                <a:cs typeface="Calibri"/>
              </a:rPr>
              <a:t>l</a:t>
            </a:r>
            <a:r>
              <a:rPr sz="1667" spc="-12" dirty="0">
                <a:latin typeface="Calibri"/>
                <a:cs typeface="Calibri"/>
              </a:rPr>
              <a:t>a</a:t>
            </a:r>
            <a:r>
              <a:rPr sz="1667" dirty="0">
                <a:latin typeface="Calibri"/>
                <a:cs typeface="Calibri"/>
              </a:rPr>
              <a:t>r</a:t>
            </a:r>
            <a:r>
              <a:rPr sz="1667" spc="-3" dirty="0">
                <a:latin typeface="Calibri"/>
                <a:cs typeface="Calibri"/>
              </a:rPr>
              <a:t> </a:t>
            </a:r>
            <a:r>
              <a:rPr sz="1667" spc="25" dirty="0">
                <a:latin typeface="Calibri"/>
                <a:cs typeface="Calibri"/>
              </a:rPr>
              <a:t>y</a:t>
            </a:r>
            <a:r>
              <a:rPr sz="1667" spc="-12" dirty="0">
                <a:latin typeface="Calibri"/>
                <a:cs typeface="Calibri"/>
              </a:rPr>
              <a:t>a</a:t>
            </a:r>
            <a:r>
              <a:rPr sz="1667" spc="5" dirty="0">
                <a:latin typeface="Calibri"/>
                <a:cs typeface="Calibri"/>
              </a:rPr>
              <a:t>n</a:t>
            </a:r>
            <a:r>
              <a:rPr sz="1667" dirty="0">
                <a:latin typeface="Calibri"/>
                <a:cs typeface="Calibri"/>
              </a:rPr>
              <a:t>g </a:t>
            </a:r>
            <a:r>
              <a:rPr sz="1667" spc="5" dirty="0">
                <a:latin typeface="Calibri"/>
                <a:cs typeface="Calibri"/>
              </a:rPr>
              <a:t>b</a:t>
            </a:r>
            <a:r>
              <a:rPr sz="1667" spc="-45" dirty="0">
                <a:latin typeface="Calibri"/>
                <a:cs typeface="Calibri"/>
              </a:rPr>
              <a:t>e</a:t>
            </a:r>
            <a:r>
              <a:rPr sz="1667" spc="5" dirty="0">
                <a:latin typeface="Calibri"/>
                <a:cs typeface="Calibri"/>
              </a:rPr>
              <a:t>ri</a:t>
            </a:r>
            <a:r>
              <a:rPr sz="1667" spc="33" dirty="0">
                <a:latin typeface="Calibri"/>
                <a:cs typeface="Calibri"/>
              </a:rPr>
              <a:t>t</a:t>
            </a:r>
            <a:r>
              <a:rPr sz="1667" spc="-12" dirty="0">
                <a:latin typeface="Calibri"/>
                <a:cs typeface="Calibri"/>
              </a:rPr>
              <a:t>a</a:t>
            </a:r>
            <a:r>
              <a:rPr sz="1667" spc="5" dirty="0">
                <a:latin typeface="Calibri"/>
                <a:cs typeface="Calibri"/>
              </a:rPr>
              <a:t>n</a:t>
            </a:r>
            <a:r>
              <a:rPr sz="1667" spc="25" dirty="0">
                <a:latin typeface="Calibri"/>
                <a:cs typeface="Calibri"/>
              </a:rPr>
              <a:t>y</a:t>
            </a:r>
            <a:r>
              <a:rPr sz="1667" dirty="0">
                <a:latin typeface="Calibri"/>
                <a:cs typeface="Calibri"/>
              </a:rPr>
              <a:t>a</a:t>
            </a:r>
            <a:r>
              <a:rPr sz="1667" spc="-64" dirty="0">
                <a:latin typeface="Calibri"/>
                <a:cs typeface="Calibri"/>
              </a:rPr>
              <a:t> </a:t>
            </a:r>
            <a:r>
              <a:rPr sz="1667" spc="5" dirty="0">
                <a:latin typeface="Calibri"/>
                <a:cs typeface="Calibri"/>
              </a:rPr>
              <a:t>di</a:t>
            </a:r>
            <a:r>
              <a:rPr sz="1667" spc="12" dirty="0">
                <a:latin typeface="Calibri"/>
                <a:cs typeface="Calibri"/>
              </a:rPr>
              <a:t>i</a:t>
            </a:r>
            <a:r>
              <a:rPr sz="1667" spc="5" dirty="0">
                <a:latin typeface="Calibri"/>
                <a:cs typeface="Calibri"/>
              </a:rPr>
              <a:t>n</a:t>
            </a:r>
            <a:r>
              <a:rPr sz="1667" spc="-19" dirty="0">
                <a:latin typeface="Calibri"/>
                <a:cs typeface="Calibri"/>
              </a:rPr>
              <a:t>f</a:t>
            </a:r>
            <a:r>
              <a:rPr sz="1667" spc="5" dirty="0">
                <a:latin typeface="Calibri"/>
                <a:cs typeface="Calibri"/>
              </a:rPr>
              <a:t>or</a:t>
            </a:r>
            <a:r>
              <a:rPr sz="1667" spc="39" dirty="0">
                <a:latin typeface="Calibri"/>
                <a:cs typeface="Calibri"/>
              </a:rPr>
              <a:t>m</a:t>
            </a:r>
            <a:r>
              <a:rPr sz="1667" spc="-12" dirty="0">
                <a:latin typeface="Calibri"/>
                <a:cs typeface="Calibri"/>
              </a:rPr>
              <a:t>a</a:t>
            </a:r>
            <a:r>
              <a:rPr sz="1667" spc="33" dirty="0">
                <a:latin typeface="Calibri"/>
                <a:cs typeface="Calibri"/>
              </a:rPr>
              <a:t>s</a:t>
            </a:r>
            <a:r>
              <a:rPr sz="1667" spc="5" dirty="0">
                <a:latin typeface="Calibri"/>
                <a:cs typeface="Calibri"/>
              </a:rPr>
              <a:t>i</a:t>
            </a:r>
            <a:r>
              <a:rPr sz="1667" spc="-72" dirty="0">
                <a:latin typeface="Calibri"/>
                <a:cs typeface="Calibri"/>
              </a:rPr>
              <a:t>k</a:t>
            </a:r>
            <a:r>
              <a:rPr sz="1667" spc="-12" dirty="0">
                <a:latin typeface="Calibri"/>
                <a:cs typeface="Calibri"/>
              </a:rPr>
              <a:t>a</a:t>
            </a:r>
            <a:r>
              <a:rPr sz="1667" dirty="0">
                <a:latin typeface="Calibri"/>
                <a:cs typeface="Calibri"/>
              </a:rPr>
              <a:t>n</a:t>
            </a:r>
            <a:r>
              <a:rPr sz="1667" spc="35" dirty="0">
                <a:latin typeface="Calibri"/>
                <a:cs typeface="Calibri"/>
              </a:rPr>
              <a:t> </a:t>
            </a:r>
            <a:r>
              <a:rPr sz="1667" dirty="0">
                <a:latin typeface="Calibri"/>
                <a:cs typeface="Calibri"/>
              </a:rPr>
              <a:t>o</a:t>
            </a:r>
            <a:r>
              <a:rPr sz="1667" spc="5" dirty="0">
                <a:latin typeface="Calibri"/>
                <a:cs typeface="Calibri"/>
              </a:rPr>
              <a:t>l</a:t>
            </a:r>
            <a:r>
              <a:rPr sz="1667" spc="-45" dirty="0">
                <a:latin typeface="Calibri"/>
                <a:cs typeface="Calibri"/>
              </a:rPr>
              <a:t>e</a:t>
            </a:r>
            <a:r>
              <a:rPr sz="1667" dirty="0">
                <a:latin typeface="Calibri"/>
                <a:cs typeface="Calibri"/>
              </a:rPr>
              <a:t>h</a:t>
            </a:r>
            <a:r>
              <a:rPr sz="1667" spc="-7" dirty="0">
                <a:latin typeface="Calibri"/>
                <a:cs typeface="Calibri"/>
              </a:rPr>
              <a:t> </a:t>
            </a:r>
            <a:r>
              <a:rPr sz="1667" spc="33" dirty="0">
                <a:latin typeface="Calibri"/>
                <a:cs typeface="Calibri"/>
              </a:rPr>
              <a:t>s</a:t>
            </a:r>
            <a:r>
              <a:rPr sz="1667" spc="-47" dirty="0">
                <a:latin typeface="Calibri"/>
                <a:cs typeface="Calibri"/>
              </a:rPr>
              <a:t>e</a:t>
            </a:r>
            <a:r>
              <a:rPr sz="1667" spc="7" dirty="0">
                <a:latin typeface="Calibri"/>
                <a:cs typeface="Calibri"/>
              </a:rPr>
              <a:t>bu</a:t>
            </a:r>
            <a:r>
              <a:rPr sz="1667" spc="-13" dirty="0">
                <a:latin typeface="Calibri"/>
                <a:cs typeface="Calibri"/>
              </a:rPr>
              <a:t>a</a:t>
            </a:r>
            <a:r>
              <a:rPr sz="1667" dirty="0">
                <a:latin typeface="Calibri"/>
                <a:cs typeface="Calibri"/>
              </a:rPr>
              <a:t>h</a:t>
            </a:r>
          </a:p>
          <a:p>
            <a:pPr marL="1252187">
              <a:lnSpc>
                <a:spcPts val="1987"/>
              </a:lnSpc>
              <a:spcBef>
                <a:spcPts val="217"/>
              </a:spcBef>
            </a:pPr>
            <a:r>
              <a:rPr sz="2500" baseline="4638" dirty="0">
                <a:latin typeface="Arial"/>
                <a:cs typeface="Arial"/>
              </a:rPr>
              <a:t>• </a:t>
            </a:r>
            <a:r>
              <a:rPr sz="2500" spc="124" baseline="4638" dirty="0">
                <a:latin typeface="Arial"/>
                <a:cs typeface="Arial"/>
              </a:rPr>
              <a:t> </a:t>
            </a:r>
            <a:r>
              <a:rPr sz="2500" spc="33" baseline="2184" dirty="0">
                <a:latin typeface="Calibri"/>
                <a:cs typeface="Calibri"/>
              </a:rPr>
              <a:t>s</a:t>
            </a:r>
            <a:r>
              <a:rPr sz="2500" spc="5" baseline="2184" dirty="0">
                <a:latin typeface="Calibri"/>
                <a:cs typeface="Calibri"/>
              </a:rPr>
              <a:t>ur</a:t>
            </a:r>
            <a:r>
              <a:rPr sz="2500" spc="-12" baseline="2184" dirty="0">
                <a:latin typeface="Calibri"/>
                <a:cs typeface="Calibri"/>
              </a:rPr>
              <a:t>a</a:t>
            </a:r>
            <a:r>
              <a:rPr sz="2500" baseline="2184" dirty="0">
                <a:latin typeface="Calibri"/>
                <a:cs typeface="Calibri"/>
              </a:rPr>
              <a:t>t</a:t>
            </a:r>
            <a:r>
              <a:rPr sz="2500" spc="-77" baseline="2184" dirty="0">
                <a:latin typeface="Calibri"/>
                <a:cs typeface="Calibri"/>
              </a:rPr>
              <a:t> </a:t>
            </a:r>
            <a:r>
              <a:rPr sz="2500" spc="25" baseline="2184" dirty="0">
                <a:latin typeface="Calibri"/>
                <a:cs typeface="Calibri"/>
              </a:rPr>
              <a:t>k</a:t>
            </a:r>
            <a:r>
              <a:rPr sz="2500" spc="-12" baseline="2184" dirty="0">
                <a:latin typeface="Calibri"/>
                <a:cs typeface="Calibri"/>
              </a:rPr>
              <a:t>a</a:t>
            </a:r>
            <a:r>
              <a:rPr sz="2500" spc="5" baseline="2184" dirty="0">
                <a:latin typeface="Calibri"/>
                <a:cs typeface="Calibri"/>
              </a:rPr>
              <a:t>b</a:t>
            </a:r>
            <a:r>
              <a:rPr sz="2500" spc="-12" baseline="2184" dirty="0">
                <a:latin typeface="Calibri"/>
                <a:cs typeface="Calibri"/>
              </a:rPr>
              <a:t>a</a:t>
            </a:r>
            <a:r>
              <a:rPr sz="2500" baseline="2184" dirty="0">
                <a:latin typeface="Calibri"/>
                <a:cs typeface="Calibri"/>
              </a:rPr>
              <a:t>r</a:t>
            </a:r>
            <a:r>
              <a:rPr sz="2500" spc="9" baseline="2184" dirty="0">
                <a:latin typeface="Calibri"/>
                <a:cs typeface="Calibri"/>
              </a:rPr>
              <a:t> </a:t>
            </a:r>
            <a:r>
              <a:rPr sz="2500" spc="-45" baseline="2184" dirty="0">
                <a:latin typeface="Calibri"/>
                <a:cs typeface="Calibri"/>
              </a:rPr>
              <a:t>e</a:t>
            </a:r>
            <a:r>
              <a:rPr sz="2500" spc="5" baseline="2184" dirty="0">
                <a:latin typeface="Calibri"/>
                <a:cs typeface="Calibri"/>
              </a:rPr>
              <a:t>l</a:t>
            </a:r>
            <a:r>
              <a:rPr sz="2500" spc="-45" baseline="2184" dirty="0">
                <a:latin typeface="Calibri"/>
                <a:cs typeface="Calibri"/>
              </a:rPr>
              <a:t>e</a:t>
            </a:r>
            <a:r>
              <a:rPr sz="2500" spc="25" baseline="2184" dirty="0">
                <a:latin typeface="Calibri"/>
                <a:cs typeface="Calibri"/>
              </a:rPr>
              <a:t>kt</a:t>
            </a:r>
            <a:r>
              <a:rPr sz="2500" spc="5" baseline="2184" dirty="0">
                <a:latin typeface="Calibri"/>
                <a:cs typeface="Calibri"/>
              </a:rPr>
              <a:t>r</a:t>
            </a:r>
            <a:r>
              <a:rPr sz="2500" baseline="2184" dirty="0">
                <a:latin typeface="Calibri"/>
                <a:cs typeface="Calibri"/>
              </a:rPr>
              <a:t>o</a:t>
            </a:r>
            <a:r>
              <a:rPr sz="2500" spc="5" baseline="2184" dirty="0">
                <a:latin typeface="Calibri"/>
                <a:cs typeface="Calibri"/>
              </a:rPr>
              <a:t>ni</a:t>
            </a:r>
            <a:r>
              <a:rPr sz="2500" baseline="2184" dirty="0">
                <a:latin typeface="Calibri"/>
                <a:cs typeface="Calibri"/>
              </a:rPr>
              <a:t>k</a:t>
            </a:r>
            <a:r>
              <a:rPr sz="2500" spc="-9" baseline="2184" dirty="0">
                <a:latin typeface="Calibri"/>
                <a:cs typeface="Calibri"/>
              </a:rPr>
              <a:t> </a:t>
            </a:r>
            <a:r>
              <a:rPr sz="2500" spc="-19" baseline="2184" dirty="0">
                <a:latin typeface="Calibri"/>
                <a:cs typeface="Calibri"/>
              </a:rPr>
              <a:t>(</a:t>
            </a:r>
            <a:r>
              <a:rPr sz="2500" baseline="2184" dirty="0">
                <a:latin typeface="Calibri"/>
                <a:cs typeface="Calibri"/>
              </a:rPr>
              <a:t>o</a:t>
            </a:r>
            <a:r>
              <a:rPr sz="2500" spc="5" baseline="2184" dirty="0">
                <a:latin typeface="Calibri"/>
                <a:cs typeface="Calibri"/>
              </a:rPr>
              <a:t>nlin</a:t>
            </a:r>
            <a:r>
              <a:rPr sz="2500" spc="-45" baseline="2184" dirty="0">
                <a:latin typeface="Calibri"/>
                <a:cs typeface="Calibri"/>
              </a:rPr>
              <a:t>e</a:t>
            </a:r>
            <a:r>
              <a:rPr sz="2500" spc="-12" baseline="2184" dirty="0">
                <a:latin typeface="Calibri"/>
                <a:cs typeface="Calibri"/>
              </a:rPr>
              <a:t>).</a:t>
            </a:r>
            <a:endParaRPr sz="1667" dirty="0">
              <a:latin typeface="Calibri"/>
              <a:cs typeface="Calibri"/>
            </a:endParaRPr>
          </a:p>
          <a:p>
            <a:pPr marL="1459616" marR="7254607">
              <a:lnSpc>
                <a:spcPct val="105183"/>
              </a:lnSpc>
              <a:spcBef>
                <a:spcPts val="173"/>
              </a:spcBef>
            </a:pPr>
            <a:r>
              <a:rPr sz="1667" spc="-12" dirty="0">
                <a:latin typeface="Calibri"/>
                <a:cs typeface="Calibri"/>
              </a:rPr>
              <a:t>La</a:t>
            </a:r>
            <a:r>
              <a:rPr sz="1667" spc="25" dirty="0">
                <a:latin typeface="Calibri"/>
                <a:cs typeface="Calibri"/>
              </a:rPr>
              <a:t>k</a:t>
            </a:r>
            <a:r>
              <a:rPr sz="1667" spc="5" dirty="0">
                <a:latin typeface="Calibri"/>
                <a:cs typeface="Calibri"/>
              </a:rPr>
              <a:t>u</a:t>
            </a:r>
            <a:r>
              <a:rPr sz="1667" spc="25" dirty="0">
                <a:latin typeface="Calibri"/>
                <a:cs typeface="Calibri"/>
              </a:rPr>
              <a:t>k</a:t>
            </a:r>
            <a:r>
              <a:rPr sz="1667" spc="-12" dirty="0">
                <a:latin typeface="Calibri"/>
                <a:cs typeface="Calibri"/>
              </a:rPr>
              <a:t>a</a:t>
            </a:r>
            <a:r>
              <a:rPr sz="1667" dirty="0">
                <a:latin typeface="Calibri"/>
                <a:cs typeface="Calibri"/>
              </a:rPr>
              <a:t>n</a:t>
            </a:r>
            <a:r>
              <a:rPr sz="1667" spc="37" dirty="0">
                <a:latin typeface="Calibri"/>
                <a:cs typeface="Calibri"/>
              </a:rPr>
              <a:t> </a:t>
            </a:r>
            <a:r>
              <a:rPr sz="1667" spc="25" dirty="0">
                <a:latin typeface="Calibri"/>
                <a:cs typeface="Calibri"/>
              </a:rPr>
              <a:t>k</a:t>
            </a:r>
            <a:r>
              <a:rPr sz="1667" spc="-12" dirty="0">
                <a:latin typeface="Calibri"/>
                <a:cs typeface="Calibri"/>
              </a:rPr>
              <a:t>a</a:t>
            </a:r>
            <a:r>
              <a:rPr sz="1667" spc="-5" dirty="0">
                <a:latin typeface="Calibri"/>
                <a:cs typeface="Calibri"/>
              </a:rPr>
              <a:t>j</a:t>
            </a:r>
            <a:r>
              <a:rPr sz="1667" spc="12" dirty="0">
                <a:latin typeface="Calibri"/>
                <a:cs typeface="Calibri"/>
              </a:rPr>
              <a:t>i</a:t>
            </a:r>
            <a:r>
              <a:rPr sz="1667" spc="-19" dirty="0">
                <a:latin typeface="Calibri"/>
                <a:cs typeface="Calibri"/>
              </a:rPr>
              <a:t>a</a:t>
            </a:r>
            <a:r>
              <a:rPr sz="1667" dirty="0">
                <a:latin typeface="Calibri"/>
                <a:cs typeface="Calibri"/>
              </a:rPr>
              <a:t>n</a:t>
            </a:r>
            <a:r>
              <a:rPr sz="1667" spc="13" dirty="0">
                <a:latin typeface="Calibri"/>
                <a:cs typeface="Calibri"/>
              </a:rPr>
              <a:t> </a:t>
            </a:r>
            <a:r>
              <a:rPr sz="1667" spc="33" dirty="0">
                <a:latin typeface="Calibri"/>
                <a:cs typeface="Calibri"/>
              </a:rPr>
              <a:t>s</a:t>
            </a:r>
            <a:r>
              <a:rPr sz="1667" spc="-45" dirty="0">
                <a:latin typeface="Calibri"/>
                <a:cs typeface="Calibri"/>
              </a:rPr>
              <a:t>e</a:t>
            </a:r>
            <a:r>
              <a:rPr sz="1667" spc="5" dirty="0">
                <a:latin typeface="Calibri"/>
                <a:cs typeface="Calibri"/>
              </a:rPr>
              <a:t>d</a:t>
            </a:r>
            <a:r>
              <a:rPr sz="1667" spc="-45" dirty="0">
                <a:latin typeface="Calibri"/>
                <a:cs typeface="Calibri"/>
              </a:rPr>
              <a:t>e</a:t>
            </a:r>
            <a:r>
              <a:rPr sz="1667" spc="5" dirty="0">
                <a:latin typeface="Calibri"/>
                <a:cs typeface="Calibri"/>
              </a:rPr>
              <a:t>rh</a:t>
            </a:r>
            <a:r>
              <a:rPr sz="1667" spc="-12" dirty="0">
                <a:latin typeface="Calibri"/>
                <a:cs typeface="Calibri"/>
              </a:rPr>
              <a:t>a</a:t>
            </a:r>
            <a:r>
              <a:rPr sz="1667" spc="5" dirty="0">
                <a:latin typeface="Calibri"/>
                <a:cs typeface="Calibri"/>
              </a:rPr>
              <a:t>n</a:t>
            </a:r>
            <a:r>
              <a:rPr sz="1667" spc="-12" dirty="0">
                <a:latin typeface="Calibri"/>
                <a:cs typeface="Calibri"/>
              </a:rPr>
              <a:t>a</a:t>
            </a:r>
            <a:r>
              <a:rPr sz="1667" dirty="0">
                <a:latin typeface="Calibri"/>
                <a:cs typeface="Calibri"/>
              </a:rPr>
              <a:t>,</a:t>
            </a:r>
            <a:r>
              <a:rPr sz="1667" spc="49" dirty="0">
                <a:latin typeface="Calibri"/>
                <a:cs typeface="Calibri"/>
              </a:rPr>
              <a:t> </a:t>
            </a:r>
            <a:r>
              <a:rPr sz="1667" spc="-19" dirty="0">
                <a:latin typeface="Calibri"/>
                <a:cs typeface="Calibri"/>
              </a:rPr>
              <a:t>f</a:t>
            </a:r>
            <a:r>
              <a:rPr sz="1667" spc="-12" dirty="0">
                <a:latin typeface="Calibri"/>
                <a:cs typeface="Calibri"/>
              </a:rPr>
              <a:t>a</a:t>
            </a:r>
            <a:r>
              <a:rPr sz="1667" spc="25" dirty="0">
                <a:latin typeface="Calibri"/>
                <a:cs typeface="Calibri"/>
              </a:rPr>
              <a:t>kt</a:t>
            </a:r>
            <a:r>
              <a:rPr sz="1667" dirty="0">
                <a:latin typeface="Calibri"/>
                <a:cs typeface="Calibri"/>
              </a:rPr>
              <a:t>o</a:t>
            </a:r>
            <a:r>
              <a:rPr sz="1667" spc="-92" dirty="0">
                <a:latin typeface="Calibri"/>
                <a:cs typeface="Calibri"/>
              </a:rPr>
              <a:t>r</a:t>
            </a:r>
            <a:r>
              <a:rPr sz="1667" spc="-19" dirty="0">
                <a:latin typeface="Calibri"/>
                <a:cs typeface="Calibri"/>
              </a:rPr>
              <a:t>-</a:t>
            </a:r>
            <a:r>
              <a:rPr sz="1667" spc="-112" dirty="0">
                <a:latin typeface="Calibri"/>
                <a:cs typeface="Calibri"/>
              </a:rPr>
              <a:t>fa</a:t>
            </a:r>
            <a:r>
              <a:rPr sz="1667" spc="-72" dirty="0">
                <a:latin typeface="Calibri"/>
                <a:cs typeface="Calibri"/>
              </a:rPr>
              <a:t>kt</a:t>
            </a:r>
            <a:r>
              <a:rPr sz="1667" spc="-100" dirty="0">
                <a:latin typeface="Calibri"/>
                <a:cs typeface="Calibri"/>
              </a:rPr>
              <a:t>o</a:t>
            </a:r>
            <a:r>
              <a:rPr sz="1667" dirty="0">
                <a:latin typeface="Calibri"/>
                <a:cs typeface="Calibri"/>
              </a:rPr>
              <a:t>r </a:t>
            </a:r>
            <a:r>
              <a:rPr sz="1667" spc="-12" dirty="0">
                <a:latin typeface="Calibri"/>
                <a:cs typeface="Calibri"/>
              </a:rPr>
              <a:t>a</a:t>
            </a:r>
            <a:r>
              <a:rPr sz="1667" spc="5" dirty="0">
                <a:latin typeface="Calibri"/>
                <a:cs typeface="Calibri"/>
              </a:rPr>
              <a:t>p</a:t>
            </a:r>
            <a:r>
              <a:rPr sz="1667" dirty="0">
                <a:latin typeface="Calibri"/>
                <a:cs typeface="Calibri"/>
              </a:rPr>
              <a:t>a</a:t>
            </a:r>
            <a:r>
              <a:rPr sz="1667" spc="55" dirty="0">
                <a:latin typeface="Calibri"/>
                <a:cs typeface="Calibri"/>
              </a:rPr>
              <a:t> </a:t>
            </a:r>
            <a:r>
              <a:rPr sz="1667" spc="33" dirty="0">
                <a:latin typeface="Calibri"/>
                <a:cs typeface="Calibri"/>
              </a:rPr>
              <a:t>s</a:t>
            </a:r>
            <a:r>
              <a:rPr sz="1667" spc="-12" dirty="0">
                <a:latin typeface="Calibri"/>
                <a:cs typeface="Calibri"/>
              </a:rPr>
              <a:t>a</a:t>
            </a:r>
            <a:r>
              <a:rPr sz="1667" spc="-5" dirty="0">
                <a:latin typeface="Calibri"/>
                <a:cs typeface="Calibri"/>
              </a:rPr>
              <a:t>j</a:t>
            </a:r>
            <a:r>
              <a:rPr sz="1667" dirty="0">
                <a:latin typeface="Calibri"/>
                <a:cs typeface="Calibri"/>
              </a:rPr>
              <a:t>a</a:t>
            </a:r>
            <a:r>
              <a:rPr sz="1667" spc="-40" dirty="0">
                <a:latin typeface="Calibri"/>
                <a:cs typeface="Calibri"/>
              </a:rPr>
              <a:t> </a:t>
            </a:r>
            <a:r>
              <a:rPr sz="1667" spc="39" dirty="0">
                <a:latin typeface="Calibri"/>
                <a:cs typeface="Calibri"/>
              </a:rPr>
              <a:t>m</a:t>
            </a:r>
            <a:r>
              <a:rPr sz="1667" spc="-45" dirty="0">
                <a:latin typeface="Calibri"/>
                <a:cs typeface="Calibri"/>
              </a:rPr>
              <a:t>e</a:t>
            </a:r>
            <a:r>
              <a:rPr sz="1667" spc="39" dirty="0">
                <a:latin typeface="Calibri"/>
                <a:cs typeface="Calibri"/>
              </a:rPr>
              <a:t>m</a:t>
            </a:r>
            <a:r>
              <a:rPr sz="1667" spc="5" dirty="0">
                <a:latin typeface="Calibri"/>
                <a:cs typeface="Calibri"/>
              </a:rPr>
              <a:t>p</a:t>
            </a:r>
            <a:r>
              <a:rPr sz="1667" spc="-45" dirty="0">
                <a:latin typeface="Calibri"/>
                <a:cs typeface="Calibri"/>
              </a:rPr>
              <a:t>e</a:t>
            </a:r>
            <a:r>
              <a:rPr sz="1667" spc="5" dirty="0">
                <a:latin typeface="Calibri"/>
                <a:cs typeface="Calibri"/>
              </a:rPr>
              <a:t>n</a:t>
            </a:r>
            <a:r>
              <a:rPr sz="1667" dirty="0">
                <a:latin typeface="Calibri"/>
                <a:cs typeface="Calibri"/>
              </a:rPr>
              <a:t>g</a:t>
            </a:r>
            <a:r>
              <a:rPr sz="1667" spc="-12" dirty="0">
                <a:latin typeface="Calibri"/>
                <a:cs typeface="Calibri"/>
              </a:rPr>
              <a:t>a</a:t>
            </a:r>
            <a:r>
              <a:rPr sz="1667" spc="5" dirty="0">
                <a:latin typeface="Calibri"/>
                <a:cs typeface="Calibri"/>
              </a:rPr>
              <a:t>ruh</a:t>
            </a:r>
            <a:r>
              <a:rPr sz="1667" dirty="0">
                <a:latin typeface="Calibri"/>
                <a:cs typeface="Calibri"/>
              </a:rPr>
              <a:t>i</a:t>
            </a:r>
            <a:r>
              <a:rPr sz="1667" spc="40" dirty="0">
                <a:latin typeface="Calibri"/>
                <a:cs typeface="Calibri"/>
              </a:rPr>
              <a:t> </a:t>
            </a:r>
            <a:r>
              <a:rPr sz="1667" spc="-19" dirty="0">
                <a:latin typeface="Calibri"/>
                <a:cs typeface="Calibri"/>
              </a:rPr>
              <a:t>f</a:t>
            </a:r>
            <a:r>
              <a:rPr sz="1667" spc="5" dirty="0">
                <a:latin typeface="Calibri"/>
                <a:cs typeface="Calibri"/>
              </a:rPr>
              <a:t>lu</a:t>
            </a:r>
            <a:r>
              <a:rPr sz="1667" spc="25" dirty="0">
                <a:latin typeface="Calibri"/>
                <a:cs typeface="Calibri"/>
              </a:rPr>
              <a:t>kt</a:t>
            </a:r>
            <a:r>
              <a:rPr sz="1667" spc="5" dirty="0">
                <a:latin typeface="Calibri"/>
                <a:cs typeface="Calibri"/>
              </a:rPr>
              <a:t>u</a:t>
            </a:r>
            <a:r>
              <a:rPr sz="1667" spc="-12" dirty="0">
                <a:latin typeface="Calibri"/>
                <a:cs typeface="Calibri"/>
              </a:rPr>
              <a:t>a</a:t>
            </a:r>
            <a:r>
              <a:rPr sz="1667" spc="33" dirty="0">
                <a:latin typeface="Calibri"/>
                <a:cs typeface="Calibri"/>
              </a:rPr>
              <a:t>s</a:t>
            </a:r>
            <a:r>
              <a:rPr sz="1667" dirty="0">
                <a:latin typeface="Calibri"/>
                <a:cs typeface="Calibri"/>
              </a:rPr>
              <a:t>i </a:t>
            </a:r>
            <a:r>
              <a:rPr sz="1667" spc="25" dirty="0">
                <a:latin typeface="Calibri"/>
                <a:cs typeface="Calibri"/>
              </a:rPr>
              <a:t>t</a:t>
            </a:r>
            <a:r>
              <a:rPr sz="1667" spc="-45" dirty="0">
                <a:latin typeface="Calibri"/>
                <a:cs typeface="Calibri"/>
              </a:rPr>
              <a:t>e</a:t>
            </a:r>
            <a:r>
              <a:rPr sz="1667" spc="5" dirty="0">
                <a:latin typeface="Calibri"/>
                <a:cs typeface="Calibri"/>
              </a:rPr>
              <a:t>r</a:t>
            </a:r>
            <a:r>
              <a:rPr sz="1667" spc="33" dirty="0">
                <a:latin typeface="Calibri"/>
                <a:cs typeface="Calibri"/>
              </a:rPr>
              <a:t>s</a:t>
            </a:r>
            <a:r>
              <a:rPr sz="1667" spc="-45" dirty="0">
                <a:latin typeface="Calibri"/>
                <a:cs typeface="Calibri"/>
              </a:rPr>
              <a:t>e</a:t>
            </a:r>
            <a:r>
              <a:rPr sz="1667" spc="5" dirty="0">
                <a:latin typeface="Calibri"/>
                <a:cs typeface="Calibri"/>
              </a:rPr>
              <a:t>bu</a:t>
            </a:r>
            <a:r>
              <a:rPr sz="1667" dirty="0">
                <a:latin typeface="Calibri"/>
                <a:cs typeface="Calibri"/>
              </a:rPr>
              <a:t>t</a:t>
            </a:r>
            <a:r>
              <a:rPr sz="1667" spc="-31" dirty="0">
                <a:latin typeface="Calibri"/>
                <a:cs typeface="Calibri"/>
              </a:rPr>
              <a:t> </a:t>
            </a:r>
            <a:r>
              <a:rPr sz="1667" spc="5" dirty="0">
                <a:latin typeface="Calibri"/>
                <a:cs typeface="Calibri"/>
              </a:rPr>
              <a:t>d</a:t>
            </a:r>
            <a:r>
              <a:rPr sz="1667" spc="12" dirty="0">
                <a:latin typeface="Calibri"/>
                <a:cs typeface="Calibri"/>
              </a:rPr>
              <a:t>i</a:t>
            </a:r>
            <a:r>
              <a:rPr sz="1667" spc="5" dirty="0">
                <a:latin typeface="Calibri"/>
                <a:cs typeface="Calibri"/>
              </a:rPr>
              <a:t>p</a:t>
            </a:r>
            <a:r>
              <a:rPr sz="1667" spc="-12" dirty="0">
                <a:latin typeface="Calibri"/>
                <a:cs typeface="Calibri"/>
              </a:rPr>
              <a:t>a</a:t>
            </a:r>
            <a:r>
              <a:rPr sz="1667" spc="5" dirty="0">
                <a:latin typeface="Calibri"/>
                <a:cs typeface="Calibri"/>
              </a:rPr>
              <a:t>nd</a:t>
            </a:r>
            <a:r>
              <a:rPr sz="1667" spc="-12" dirty="0">
                <a:latin typeface="Calibri"/>
                <a:cs typeface="Calibri"/>
              </a:rPr>
              <a:t>a</a:t>
            </a:r>
            <a:r>
              <a:rPr sz="1667" spc="5" dirty="0">
                <a:latin typeface="Calibri"/>
                <a:cs typeface="Calibri"/>
              </a:rPr>
              <a:t>n</a:t>
            </a:r>
            <a:r>
              <a:rPr sz="1667" dirty="0">
                <a:latin typeface="Calibri"/>
                <a:cs typeface="Calibri"/>
              </a:rPr>
              <a:t>g</a:t>
            </a:r>
            <a:r>
              <a:rPr sz="1667" spc="69" dirty="0">
                <a:latin typeface="Calibri"/>
                <a:cs typeface="Calibri"/>
              </a:rPr>
              <a:t> </a:t>
            </a:r>
            <a:r>
              <a:rPr sz="1667" spc="5" dirty="0">
                <a:latin typeface="Calibri"/>
                <a:cs typeface="Calibri"/>
              </a:rPr>
              <a:t>d</a:t>
            </a:r>
            <a:r>
              <a:rPr sz="1667" spc="-19" dirty="0">
                <a:latin typeface="Calibri"/>
                <a:cs typeface="Calibri"/>
              </a:rPr>
              <a:t>a</a:t>
            </a:r>
            <a:r>
              <a:rPr sz="1667" spc="5" dirty="0">
                <a:latin typeface="Calibri"/>
                <a:cs typeface="Calibri"/>
              </a:rPr>
              <a:t>r</a:t>
            </a:r>
            <a:r>
              <a:rPr sz="1667" dirty="0">
                <a:latin typeface="Calibri"/>
                <a:cs typeface="Calibri"/>
              </a:rPr>
              <a:t>i</a:t>
            </a:r>
            <a:r>
              <a:rPr sz="1667" spc="-13" dirty="0">
                <a:latin typeface="Calibri"/>
                <a:cs typeface="Calibri"/>
              </a:rPr>
              <a:t> </a:t>
            </a:r>
            <a:r>
              <a:rPr sz="1667" spc="5" dirty="0">
                <a:latin typeface="Calibri"/>
                <a:cs typeface="Calibri"/>
              </a:rPr>
              <a:t>b</a:t>
            </a:r>
            <a:r>
              <a:rPr sz="1667" spc="-45" dirty="0">
                <a:latin typeface="Calibri"/>
                <a:cs typeface="Calibri"/>
              </a:rPr>
              <a:t>e</a:t>
            </a:r>
            <a:r>
              <a:rPr sz="1667" spc="5" dirty="0">
                <a:latin typeface="Calibri"/>
                <a:cs typeface="Calibri"/>
              </a:rPr>
              <a:t>rb</a:t>
            </a:r>
            <a:r>
              <a:rPr sz="1667" spc="-12" dirty="0">
                <a:latin typeface="Calibri"/>
                <a:cs typeface="Calibri"/>
              </a:rPr>
              <a:t>a</a:t>
            </a:r>
            <a:r>
              <a:rPr sz="1667" dirty="0">
                <a:latin typeface="Calibri"/>
                <a:cs typeface="Calibri"/>
              </a:rPr>
              <a:t>g</a:t>
            </a:r>
            <a:r>
              <a:rPr sz="1667" spc="-19" dirty="0">
                <a:latin typeface="Calibri"/>
                <a:cs typeface="Calibri"/>
              </a:rPr>
              <a:t>a</a:t>
            </a:r>
            <a:r>
              <a:rPr sz="1667" dirty="0">
                <a:latin typeface="Calibri"/>
                <a:cs typeface="Calibri"/>
              </a:rPr>
              <a:t>i</a:t>
            </a:r>
          </a:p>
          <a:p>
            <a:pPr marL="1252187">
              <a:lnSpc>
                <a:spcPts val="2015"/>
              </a:lnSpc>
              <a:spcBef>
                <a:spcPts val="100"/>
              </a:spcBef>
            </a:pPr>
            <a:r>
              <a:rPr sz="2500" baseline="-18552" dirty="0">
                <a:latin typeface="Arial"/>
                <a:cs typeface="Arial"/>
              </a:rPr>
              <a:t>• </a:t>
            </a:r>
            <a:r>
              <a:rPr sz="2500" spc="124" baseline="-18552" dirty="0">
                <a:latin typeface="Arial"/>
                <a:cs typeface="Arial"/>
              </a:rPr>
              <a:t> </a:t>
            </a:r>
            <a:r>
              <a:rPr sz="1667" spc="5" dirty="0">
                <a:latin typeface="Calibri"/>
                <a:cs typeface="Calibri"/>
              </a:rPr>
              <a:t>b</a:t>
            </a:r>
            <a:r>
              <a:rPr sz="1667" spc="-45" dirty="0">
                <a:latin typeface="Calibri"/>
                <a:cs typeface="Calibri"/>
              </a:rPr>
              <a:t>e</a:t>
            </a:r>
            <a:r>
              <a:rPr sz="1667" spc="5" dirty="0">
                <a:latin typeface="Calibri"/>
                <a:cs typeface="Calibri"/>
              </a:rPr>
              <a:t>ri</a:t>
            </a:r>
            <a:r>
              <a:rPr sz="1667" spc="33" dirty="0">
                <a:latin typeface="Calibri"/>
                <a:cs typeface="Calibri"/>
              </a:rPr>
              <a:t>t</a:t>
            </a:r>
            <a:r>
              <a:rPr sz="1667" dirty="0">
                <a:latin typeface="Calibri"/>
                <a:cs typeface="Calibri"/>
              </a:rPr>
              <a:t>a</a:t>
            </a:r>
            <a:r>
              <a:rPr sz="1667" spc="-5" dirty="0">
                <a:latin typeface="Calibri"/>
                <a:cs typeface="Calibri"/>
              </a:rPr>
              <a:t> </a:t>
            </a:r>
            <a:r>
              <a:rPr sz="1667" spc="5" dirty="0">
                <a:latin typeface="Calibri"/>
                <a:cs typeface="Calibri"/>
              </a:rPr>
              <a:t>u</a:t>
            </a:r>
            <a:r>
              <a:rPr sz="1667" spc="25" dirty="0">
                <a:latin typeface="Calibri"/>
                <a:cs typeface="Calibri"/>
              </a:rPr>
              <a:t>t</a:t>
            </a:r>
            <a:r>
              <a:rPr sz="1667" spc="-12" dirty="0">
                <a:latin typeface="Calibri"/>
                <a:cs typeface="Calibri"/>
              </a:rPr>
              <a:t>a</a:t>
            </a:r>
            <a:r>
              <a:rPr sz="1667" spc="39" dirty="0">
                <a:latin typeface="Calibri"/>
                <a:cs typeface="Calibri"/>
              </a:rPr>
              <a:t>m</a:t>
            </a:r>
            <a:r>
              <a:rPr sz="1667" dirty="0">
                <a:latin typeface="Calibri"/>
                <a:cs typeface="Calibri"/>
              </a:rPr>
              <a:t>a</a:t>
            </a:r>
            <a:r>
              <a:rPr sz="1667" spc="-105" dirty="0">
                <a:latin typeface="Calibri"/>
                <a:cs typeface="Calibri"/>
              </a:rPr>
              <a:t> </a:t>
            </a:r>
            <a:r>
              <a:rPr sz="1667" spc="5" dirty="0">
                <a:latin typeface="Calibri"/>
                <a:cs typeface="Calibri"/>
              </a:rPr>
              <a:t>n</a:t>
            </a:r>
            <a:r>
              <a:rPr sz="1667" spc="-12" dirty="0">
                <a:latin typeface="Calibri"/>
                <a:cs typeface="Calibri"/>
              </a:rPr>
              <a:t>a</a:t>
            </a:r>
            <a:r>
              <a:rPr sz="1667" spc="33" dirty="0">
                <a:latin typeface="Calibri"/>
                <a:cs typeface="Calibri"/>
              </a:rPr>
              <a:t>s</a:t>
            </a:r>
            <a:r>
              <a:rPr sz="1667" spc="5" dirty="0">
                <a:latin typeface="Calibri"/>
                <a:cs typeface="Calibri"/>
              </a:rPr>
              <a:t>i</a:t>
            </a:r>
            <a:r>
              <a:rPr sz="1667" dirty="0">
                <a:latin typeface="Calibri"/>
                <a:cs typeface="Calibri"/>
              </a:rPr>
              <a:t>o</a:t>
            </a:r>
            <a:r>
              <a:rPr sz="1667" spc="5" dirty="0">
                <a:latin typeface="Calibri"/>
                <a:cs typeface="Calibri"/>
              </a:rPr>
              <a:t>n</a:t>
            </a:r>
            <a:r>
              <a:rPr sz="1667" spc="-19" dirty="0">
                <a:latin typeface="Calibri"/>
                <a:cs typeface="Calibri"/>
              </a:rPr>
              <a:t>a</a:t>
            </a:r>
            <a:r>
              <a:rPr sz="1667" dirty="0">
                <a:latin typeface="Calibri"/>
                <a:cs typeface="Calibri"/>
              </a:rPr>
              <a:t>l</a:t>
            </a:r>
            <a:r>
              <a:rPr sz="1667" spc="45" dirty="0">
                <a:latin typeface="Calibri"/>
                <a:cs typeface="Calibri"/>
              </a:rPr>
              <a:t> </a:t>
            </a:r>
            <a:r>
              <a:rPr sz="1667" spc="7" dirty="0">
                <a:latin typeface="Calibri"/>
                <a:cs typeface="Calibri"/>
              </a:rPr>
              <a:t>d</a:t>
            </a:r>
            <a:r>
              <a:rPr sz="1667" spc="-13" dirty="0">
                <a:latin typeface="Calibri"/>
                <a:cs typeface="Calibri"/>
              </a:rPr>
              <a:t>a</a:t>
            </a:r>
            <a:r>
              <a:rPr sz="1667" dirty="0">
                <a:latin typeface="Calibri"/>
                <a:cs typeface="Calibri"/>
              </a:rPr>
              <a:t>n</a:t>
            </a:r>
          </a:p>
          <a:p>
            <a:pPr marL="1459616">
              <a:lnSpc>
                <a:spcPct val="101725"/>
              </a:lnSpc>
              <a:spcBef>
                <a:spcPts val="2265"/>
              </a:spcBef>
            </a:pPr>
            <a:r>
              <a:rPr sz="1667" spc="25" dirty="0">
                <a:latin typeface="Calibri"/>
                <a:cs typeface="Calibri"/>
              </a:rPr>
              <a:t>k</a:t>
            </a:r>
            <a:r>
              <a:rPr sz="1667" spc="-12" dirty="0">
                <a:latin typeface="Calibri"/>
                <a:cs typeface="Calibri"/>
              </a:rPr>
              <a:t>a</a:t>
            </a:r>
            <a:r>
              <a:rPr sz="1667" spc="5" dirty="0">
                <a:latin typeface="Calibri"/>
                <a:cs typeface="Calibri"/>
              </a:rPr>
              <a:t>b</a:t>
            </a:r>
            <a:r>
              <a:rPr sz="1667" spc="-12" dirty="0">
                <a:latin typeface="Calibri"/>
                <a:cs typeface="Calibri"/>
              </a:rPr>
              <a:t>a</a:t>
            </a:r>
            <a:r>
              <a:rPr sz="1667" dirty="0">
                <a:latin typeface="Calibri"/>
                <a:cs typeface="Calibri"/>
              </a:rPr>
              <a:t>r</a:t>
            </a:r>
            <a:r>
              <a:rPr sz="1667" spc="9" dirty="0">
                <a:latin typeface="Calibri"/>
                <a:cs typeface="Calibri"/>
              </a:rPr>
              <a:t> </a:t>
            </a:r>
            <a:r>
              <a:rPr sz="1667" spc="27" dirty="0">
                <a:latin typeface="Calibri"/>
                <a:cs typeface="Calibri"/>
              </a:rPr>
              <a:t>t</a:t>
            </a:r>
            <a:r>
              <a:rPr sz="1667" spc="-47" dirty="0">
                <a:latin typeface="Calibri"/>
                <a:cs typeface="Calibri"/>
              </a:rPr>
              <a:t>e</a:t>
            </a:r>
            <a:r>
              <a:rPr sz="1667" spc="7" dirty="0">
                <a:latin typeface="Calibri"/>
                <a:cs typeface="Calibri"/>
              </a:rPr>
              <a:t>r</a:t>
            </a:r>
            <a:r>
              <a:rPr sz="1667" spc="27" dirty="0">
                <a:latin typeface="Calibri"/>
                <a:cs typeface="Calibri"/>
              </a:rPr>
              <a:t>t</a:t>
            </a:r>
            <a:r>
              <a:rPr sz="1667" spc="-47" dirty="0">
                <a:latin typeface="Calibri"/>
                <a:cs typeface="Calibri"/>
              </a:rPr>
              <a:t>e</a:t>
            </a:r>
            <a:r>
              <a:rPr sz="1667" spc="7" dirty="0">
                <a:latin typeface="Calibri"/>
                <a:cs typeface="Calibri"/>
              </a:rPr>
              <a:t>n</a:t>
            </a:r>
            <a:r>
              <a:rPr sz="1667" spc="27" dirty="0">
                <a:latin typeface="Calibri"/>
                <a:cs typeface="Calibri"/>
              </a:rPr>
              <a:t>t</a:t>
            </a:r>
            <a:r>
              <a:rPr sz="1667" spc="7" dirty="0">
                <a:latin typeface="Calibri"/>
                <a:cs typeface="Calibri"/>
              </a:rPr>
              <a:t>u.</a:t>
            </a:r>
            <a:endParaRPr sz="1667" dirty="0">
              <a:latin typeface="Calibri"/>
              <a:cs typeface="Calibri"/>
            </a:endParaRPr>
          </a:p>
          <a:p>
            <a:pPr marL="1252187">
              <a:lnSpc>
                <a:spcPts val="2015"/>
              </a:lnSpc>
              <a:spcBef>
                <a:spcPts val="272"/>
              </a:spcBef>
            </a:pPr>
            <a:r>
              <a:rPr sz="2500" baseline="-20871" dirty="0">
                <a:latin typeface="Arial"/>
                <a:cs typeface="Arial"/>
              </a:rPr>
              <a:t>• </a:t>
            </a:r>
            <a:r>
              <a:rPr sz="2500" spc="124" baseline="-20871" dirty="0">
                <a:latin typeface="Arial"/>
                <a:cs typeface="Arial"/>
              </a:rPr>
              <a:t> </a:t>
            </a:r>
            <a:r>
              <a:rPr sz="1667" spc="-425" dirty="0">
                <a:latin typeface="Calibri"/>
                <a:cs typeface="Calibri"/>
              </a:rPr>
              <a:t>T</a:t>
            </a:r>
            <a:r>
              <a:rPr sz="1667" spc="-45" dirty="0">
                <a:latin typeface="Calibri"/>
                <a:cs typeface="Calibri"/>
              </a:rPr>
              <a:t>e</a:t>
            </a:r>
            <a:r>
              <a:rPr sz="1667" spc="5" dirty="0">
                <a:latin typeface="Calibri"/>
                <a:cs typeface="Calibri"/>
              </a:rPr>
              <a:t>n</a:t>
            </a:r>
            <a:r>
              <a:rPr sz="1667" spc="25" dirty="0">
                <a:latin typeface="Calibri"/>
                <a:cs typeface="Calibri"/>
              </a:rPr>
              <a:t>t</a:t>
            </a:r>
            <a:r>
              <a:rPr sz="1667" spc="5" dirty="0">
                <a:latin typeface="Calibri"/>
                <a:cs typeface="Calibri"/>
              </a:rPr>
              <a:t>u</a:t>
            </a:r>
            <a:r>
              <a:rPr sz="1667" spc="25" dirty="0">
                <a:latin typeface="Calibri"/>
                <a:cs typeface="Calibri"/>
              </a:rPr>
              <a:t>k</a:t>
            </a:r>
            <a:r>
              <a:rPr sz="1667" spc="-12" dirty="0">
                <a:latin typeface="Calibri"/>
                <a:cs typeface="Calibri"/>
              </a:rPr>
              <a:t>a</a:t>
            </a:r>
            <a:r>
              <a:rPr sz="1667" dirty="0">
                <a:latin typeface="Calibri"/>
                <a:cs typeface="Calibri"/>
              </a:rPr>
              <a:t>n</a:t>
            </a:r>
            <a:r>
              <a:rPr sz="1667" spc="53" dirty="0">
                <a:latin typeface="Calibri"/>
                <a:cs typeface="Calibri"/>
              </a:rPr>
              <a:t> </a:t>
            </a:r>
            <a:r>
              <a:rPr sz="1667" dirty="0">
                <a:latin typeface="Calibri"/>
                <a:cs typeface="Calibri"/>
              </a:rPr>
              <a:t>5</a:t>
            </a:r>
            <a:r>
              <a:rPr sz="1667" spc="-16" dirty="0">
                <a:latin typeface="Calibri"/>
                <a:cs typeface="Calibri"/>
              </a:rPr>
              <a:t> </a:t>
            </a:r>
            <a:r>
              <a:rPr sz="1667" spc="-12" dirty="0">
                <a:latin typeface="Calibri"/>
                <a:cs typeface="Calibri"/>
              </a:rPr>
              <a:t>(</a:t>
            </a:r>
            <a:r>
              <a:rPr sz="1667" spc="5" dirty="0">
                <a:latin typeface="Calibri"/>
                <a:cs typeface="Calibri"/>
              </a:rPr>
              <a:t>li</a:t>
            </a:r>
            <a:r>
              <a:rPr sz="1667" spc="39" dirty="0">
                <a:latin typeface="Calibri"/>
                <a:cs typeface="Calibri"/>
              </a:rPr>
              <a:t>m</a:t>
            </a:r>
            <a:r>
              <a:rPr sz="1667" spc="-12" dirty="0">
                <a:latin typeface="Calibri"/>
                <a:cs typeface="Calibri"/>
              </a:rPr>
              <a:t>a</a:t>
            </a:r>
            <a:r>
              <a:rPr sz="1667" dirty="0">
                <a:latin typeface="Calibri"/>
                <a:cs typeface="Calibri"/>
              </a:rPr>
              <a:t>)</a:t>
            </a:r>
            <a:r>
              <a:rPr sz="1667" spc="-15" dirty="0">
                <a:latin typeface="Calibri"/>
                <a:cs typeface="Calibri"/>
              </a:rPr>
              <a:t> </a:t>
            </a:r>
            <a:r>
              <a:rPr sz="1667" spc="-19" dirty="0">
                <a:latin typeface="Calibri"/>
                <a:cs typeface="Calibri"/>
              </a:rPr>
              <a:t>f</a:t>
            </a:r>
            <a:r>
              <a:rPr sz="1667" spc="-12" dirty="0">
                <a:latin typeface="Calibri"/>
                <a:cs typeface="Calibri"/>
              </a:rPr>
              <a:t>a</a:t>
            </a:r>
            <a:r>
              <a:rPr sz="1667" spc="25" dirty="0">
                <a:latin typeface="Calibri"/>
                <a:cs typeface="Calibri"/>
              </a:rPr>
              <a:t>kt</a:t>
            </a:r>
            <a:r>
              <a:rPr sz="1667" dirty="0">
                <a:latin typeface="Calibri"/>
                <a:cs typeface="Calibri"/>
              </a:rPr>
              <a:t>or</a:t>
            </a:r>
            <a:r>
              <a:rPr sz="1667" spc="8" dirty="0">
                <a:latin typeface="Calibri"/>
                <a:cs typeface="Calibri"/>
              </a:rPr>
              <a:t> </a:t>
            </a:r>
            <a:r>
              <a:rPr sz="1667" spc="33" dirty="0">
                <a:latin typeface="Calibri"/>
                <a:cs typeface="Calibri"/>
              </a:rPr>
              <a:t>y</a:t>
            </a:r>
            <a:r>
              <a:rPr sz="1667" spc="-12" dirty="0">
                <a:latin typeface="Calibri"/>
                <a:cs typeface="Calibri"/>
              </a:rPr>
              <a:t>a</a:t>
            </a:r>
            <a:r>
              <a:rPr sz="1667" spc="5" dirty="0">
                <a:latin typeface="Calibri"/>
                <a:cs typeface="Calibri"/>
              </a:rPr>
              <a:t>n</a:t>
            </a:r>
            <a:r>
              <a:rPr sz="1667" dirty="0">
                <a:latin typeface="Calibri"/>
                <a:cs typeface="Calibri"/>
              </a:rPr>
              <a:t>g</a:t>
            </a:r>
            <a:r>
              <a:rPr sz="1667" spc="-8" dirty="0">
                <a:latin typeface="Calibri"/>
                <a:cs typeface="Calibri"/>
              </a:rPr>
              <a:t> </a:t>
            </a:r>
            <a:r>
              <a:rPr sz="1667" spc="33" dirty="0">
                <a:latin typeface="Calibri"/>
                <a:cs typeface="Calibri"/>
              </a:rPr>
              <a:t>s</a:t>
            </a:r>
            <a:r>
              <a:rPr sz="1667" spc="-13" dirty="0">
                <a:latin typeface="Calibri"/>
                <a:cs typeface="Calibri"/>
              </a:rPr>
              <a:t>a</a:t>
            </a:r>
            <a:r>
              <a:rPr sz="1667" spc="7" dirty="0">
                <a:latin typeface="Calibri"/>
                <a:cs typeface="Calibri"/>
              </a:rPr>
              <a:t>n</a:t>
            </a:r>
            <a:r>
              <a:rPr sz="1667" dirty="0">
                <a:latin typeface="Calibri"/>
                <a:cs typeface="Calibri"/>
              </a:rPr>
              <a:t>g</a:t>
            </a:r>
            <a:r>
              <a:rPr sz="1667" spc="-13" dirty="0">
                <a:latin typeface="Calibri"/>
                <a:cs typeface="Calibri"/>
              </a:rPr>
              <a:t>a</a:t>
            </a:r>
            <a:r>
              <a:rPr sz="1667" dirty="0">
                <a:latin typeface="Calibri"/>
                <a:cs typeface="Calibri"/>
              </a:rPr>
              <a:t>t</a:t>
            </a:r>
          </a:p>
          <a:p>
            <a:pPr marL="1459616" marR="7330805">
              <a:lnSpc>
                <a:spcPct val="105183"/>
              </a:lnSpc>
              <a:spcBef>
                <a:spcPts val="2365"/>
              </a:spcBef>
            </a:pPr>
            <a:r>
              <a:rPr sz="1667" spc="5" dirty="0">
                <a:latin typeface="Calibri"/>
                <a:cs typeface="Calibri"/>
              </a:rPr>
              <a:t>p</a:t>
            </a:r>
            <a:r>
              <a:rPr sz="1667" spc="-45" dirty="0">
                <a:latin typeface="Calibri"/>
                <a:cs typeface="Calibri"/>
              </a:rPr>
              <a:t>e</a:t>
            </a:r>
            <a:r>
              <a:rPr sz="1667" spc="5" dirty="0">
                <a:latin typeface="Calibri"/>
                <a:cs typeface="Calibri"/>
              </a:rPr>
              <a:t>nu</a:t>
            </a:r>
            <a:r>
              <a:rPr sz="1667" spc="12" dirty="0">
                <a:latin typeface="Calibri"/>
                <a:cs typeface="Calibri"/>
              </a:rPr>
              <a:t>r</a:t>
            </a:r>
            <a:r>
              <a:rPr sz="1667" spc="5" dirty="0">
                <a:latin typeface="Calibri"/>
                <a:cs typeface="Calibri"/>
              </a:rPr>
              <a:t>un</a:t>
            </a:r>
            <a:r>
              <a:rPr sz="1667" spc="-12" dirty="0">
                <a:latin typeface="Calibri"/>
                <a:cs typeface="Calibri"/>
              </a:rPr>
              <a:t>a</a:t>
            </a:r>
            <a:r>
              <a:rPr sz="1667" dirty="0">
                <a:latin typeface="Calibri"/>
                <a:cs typeface="Calibri"/>
              </a:rPr>
              <a:t>n</a:t>
            </a:r>
            <a:r>
              <a:rPr sz="1667" spc="81" dirty="0">
                <a:latin typeface="Calibri"/>
                <a:cs typeface="Calibri"/>
              </a:rPr>
              <a:t> </a:t>
            </a:r>
            <a:r>
              <a:rPr sz="1667" spc="5" dirty="0">
                <a:latin typeface="Calibri"/>
                <a:cs typeface="Calibri"/>
              </a:rPr>
              <a:t>nil</a:t>
            </a:r>
            <a:r>
              <a:rPr sz="1667" spc="-12" dirty="0">
                <a:latin typeface="Calibri"/>
                <a:cs typeface="Calibri"/>
              </a:rPr>
              <a:t>a</a:t>
            </a:r>
            <a:r>
              <a:rPr sz="1667" dirty="0">
                <a:latin typeface="Calibri"/>
                <a:cs typeface="Calibri"/>
              </a:rPr>
              <a:t>i</a:t>
            </a:r>
            <a:r>
              <a:rPr sz="1667" spc="-109" dirty="0">
                <a:latin typeface="Calibri"/>
                <a:cs typeface="Calibri"/>
              </a:rPr>
              <a:t> </a:t>
            </a:r>
            <a:r>
              <a:rPr sz="1667" spc="5" dirty="0">
                <a:latin typeface="Calibri"/>
                <a:cs typeface="Calibri"/>
              </a:rPr>
              <a:t>rup</a:t>
            </a:r>
            <a:r>
              <a:rPr sz="1667" spc="12" dirty="0">
                <a:latin typeface="Calibri"/>
                <a:cs typeface="Calibri"/>
              </a:rPr>
              <a:t>i</a:t>
            </a:r>
            <a:r>
              <a:rPr sz="1667" spc="-12" dirty="0">
                <a:latin typeface="Calibri"/>
                <a:cs typeface="Calibri"/>
              </a:rPr>
              <a:t>a</a:t>
            </a:r>
            <a:r>
              <a:rPr sz="1667" dirty="0">
                <a:latin typeface="Calibri"/>
                <a:cs typeface="Calibri"/>
              </a:rPr>
              <a:t>h</a:t>
            </a:r>
            <a:r>
              <a:rPr sz="1667" spc="13" dirty="0">
                <a:latin typeface="Calibri"/>
                <a:cs typeface="Calibri"/>
              </a:rPr>
              <a:t> </a:t>
            </a:r>
            <a:r>
              <a:rPr sz="1667" spc="25" dirty="0">
                <a:latin typeface="Calibri"/>
                <a:cs typeface="Calibri"/>
              </a:rPr>
              <a:t>t</a:t>
            </a:r>
            <a:r>
              <a:rPr sz="1667" spc="-45" dirty="0">
                <a:latin typeface="Calibri"/>
                <a:cs typeface="Calibri"/>
              </a:rPr>
              <a:t>e</a:t>
            </a:r>
            <a:r>
              <a:rPr sz="1667" spc="5" dirty="0">
                <a:latin typeface="Calibri"/>
                <a:cs typeface="Calibri"/>
              </a:rPr>
              <a:t>rh</a:t>
            </a:r>
            <a:r>
              <a:rPr sz="1667" spc="-12" dirty="0">
                <a:latin typeface="Calibri"/>
                <a:cs typeface="Calibri"/>
              </a:rPr>
              <a:t>a</a:t>
            </a:r>
            <a:r>
              <a:rPr sz="1667" spc="5" dirty="0">
                <a:latin typeface="Calibri"/>
                <a:cs typeface="Calibri"/>
              </a:rPr>
              <a:t>d</a:t>
            </a:r>
            <a:r>
              <a:rPr sz="1667" spc="-12" dirty="0">
                <a:latin typeface="Calibri"/>
                <a:cs typeface="Calibri"/>
              </a:rPr>
              <a:t>a</a:t>
            </a:r>
            <a:r>
              <a:rPr sz="1667" dirty="0">
                <a:latin typeface="Calibri"/>
                <a:cs typeface="Calibri"/>
              </a:rPr>
              <a:t>p</a:t>
            </a:r>
            <a:r>
              <a:rPr sz="1667" spc="49" dirty="0">
                <a:latin typeface="Calibri"/>
                <a:cs typeface="Calibri"/>
              </a:rPr>
              <a:t> </a:t>
            </a:r>
            <a:r>
              <a:rPr sz="1667" spc="7" dirty="0">
                <a:latin typeface="Calibri"/>
                <a:cs typeface="Calibri"/>
              </a:rPr>
              <a:t>d</a:t>
            </a:r>
            <a:r>
              <a:rPr sz="1667" dirty="0">
                <a:latin typeface="Calibri"/>
                <a:cs typeface="Calibri"/>
              </a:rPr>
              <a:t>o</a:t>
            </a:r>
            <a:r>
              <a:rPr sz="1667" spc="7" dirty="0">
                <a:latin typeface="Calibri"/>
                <a:cs typeface="Calibri"/>
              </a:rPr>
              <a:t>l</a:t>
            </a:r>
            <a:r>
              <a:rPr sz="1667" spc="-13" dirty="0">
                <a:latin typeface="Calibri"/>
                <a:cs typeface="Calibri"/>
              </a:rPr>
              <a:t>a</a:t>
            </a:r>
            <a:r>
              <a:rPr sz="1667" dirty="0">
                <a:latin typeface="Calibri"/>
                <a:cs typeface="Calibri"/>
              </a:rPr>
              <a:t>r </a:t>
            </a:r>
            <a:r>
              <a:rPr sz="1667" spc="27" dirty="0">
                <a:latin typeface="Calibri"/>
                <a:cs typeface="Calibri"/>
              </a:rPr>
              <a:t>t</a:t>
            </a:r>
            <a:r>
              <a:rPr sz="1667" spc="-47" dirty="0">
                <a:latin typeface="Calibri"/>
                <a:cs typeface="Calibri"/>
              </a:rPr>
              <a:t>e</a:t>
            </a:r>
            <a:r>
              <a:rPr sz="1667" spc="7" dirty="0">
                <a:latin typeface="Calibri"/>
                <a:cs typeface="Calibri"/>
              </a:rPr>
              <a:t>r</a:t>
            </a:r>
            <a:r>
              <a:rPr sz="1667" spc="33" dirty="0">
                <a:latin typeface="Calibri"/>
                <a:cs typeface="Calibri"/>
              </a:rPr>
              <a:t>s</a:t>
            </a:r>
            <a:r>
              <a:rPr sz="1667" spc="-47" dirty="0">
                <a:latin typeface="Calibri"/>
                <a:cs typeface="Calibri"/>
              </a:rPr>
              <a:t>e</a:t>
            </a:r>
            <a:r>
              <a:rPr sz="1667" spc="7" dirty="0">
                <a:latin typeface="Calibri"/>
                <a:cs typeface="Calibri"/>
              </a:rPr>
              <a:t>bu</a:t>
            </a:r>
            <a:r>
              <a:rPr sz="1667" spc="27" dirty="0">
                <a:latin typeface="Calibri"/>
                <a:cs typeface="Calibri"/>
              </a:rPr>
              <a:t>t</a:t>
            </a:r>
            <a:r>
              <a:rPr sz="1667" dirty="0">
                <a:latin typeface="Calibri"/>
                <a:cs typeface="Calibri"/>
              </a:rPr>
              <a:t>.</a:t>
            </a:r>
          </a:p>
          <a:p>
            <a:pPr marL="1459616">
              <a:lnSpc>
                <a:spcPct val="101725"/>
              </a:lnSpc>
              <a:spcBef>
                <a:spcPts val="200"/>
              </a:spcBef>
            </a:pPr>
            <a:r>
              <a:rPr sz="1667" spc="-225" dirty="0">
                <a:latin typeface="Calibri"/>
                <a:cs typeface="Calibri"/>
              </a:rPr>
              <a:t>T</a:t>
            </a:r>
            <a:r>
              <a:rPr sz="1667" spc="5" dirty="0">
                <a:latin typeface="Calibri"/>
                <a:cs typeface="Calibri"/>
              </a:rPr>
              <a:t>uli</a:t>
            </a:r>
            <a:r>
              <a:rPr sz="1667" spc="33" dirty="0">
                <a:latin typeface="Calibri"/>
                <a:cs typeface="Calibri"/>
              </a:rPr>
              <a:t>s</a:t>
            </a:r>
            <a:r>
              <a:rPr sz="1667" spc="25" dirty="0">
                <a:latin typeface="Calibri"/>
                <a:cs typeface="Calibri"/>
              </a:rPr>
              <a:t>k</a:t>
            </a:r>
            <a:r>
              <a:rPr sz="1667" spc="-12" dirty="0">
                <a:latin typeface="Calibri"/>
                <a:cs typeface="Calibri"/>
              </a:rPr>
              <a:t>a</a:t>
            </a:r>
            <a:r>
              <a:rPr sz="1667" dirty="0">
                <a:latin typeface="Calibri"/>
                <a:cs typeface="Calibri"/>
              </a:rPr>
              <a:t>n</a:t>
            </a:r>
            <a:r>
              <a:rPr sz="1667" spc="-61" dirty="0">
                <a:latin typeface="Calibri"/>
                <a:cs typeface="Calibri"/>
              </a:rPr>
              <a:t> </a:t>
            </a:r>
            <a:r>
              <a:rPr sz="1667" spc="5" dirty="0">
                <a:latin typeface="Calibri"/>
                <a:cs typeface="Calibri"/>
              </a:rPr>
              <a:t>d</a:t>
            </a:r>
            <a:r>
              <a:rPr sz="1667" spc="-12" dirty="0">
                <a:latin typeface="Calibri"/>
                <a:cs typeface="Calibri"/>
              </a:rPr>
              <a:t>a</a:t>
            </a:r>
            <a:r>
              <a:rPr sz="1667" spc="5" dirty="0">
                <a:latin typeface="Calibri"/>
                <a:cs typeface="Calibri"/>
              </a:rPr>
              <a:t>l</a:t>
            </a:r>
            <a:r>
              <a:rPr sz="1667" spc="-19" dirty="0">
                <a:latin typeface="Calibri"/>
                <a:cs typeface="Calibri"/>
              </a:rPr>
              <a:t>a</a:t>
            </a:r>
            <a:r>
              <a:rPr sz="1667" dirty="0">
                <a:latin typeface="Calibri"/>
                <a:cs typeface="Calibri"/>
              </a:rPr>
              <a:t>m</a:t>
            </a:r>
            <a:r>
              <a:rPr sz="1667" spc="49" dirty="0">
                <a:latin typeface="Calibri"/>
                <a:cs typeface="Calibri"/>
              </a:rPr>
              <a:t> </a:t>
            </a:r>
            <a:r>
              <a:rPr sz="1667" spc="5" dirty="0">
                <a:latin typeface="Calibri"/>
                <a:cs typeface="Calibri"/>
              </a:rPr>
              <a:t>b</a:t>
            </a:r>
            <a:r>
              <a:rPr sz="1667" spc="-45" dirty="0">
                <a:latin typeface="Calibri"/>
                <a:cs typeface="Calibri"/>
              </a:rPr>
              <a:t>e</a:t>
            </a:r>
            <a:r>
              <a:rPr sz="1667" spc="5" dirty="0">
                <a:latin typeface="Calibri"/>
                <a:cs typeface="Calibri"/>
              </a:rPr>
              <a:t>n</a:t>
            </a:r>
            <a:r>
              <a:rPr sz="1667" spc="25" dirty="0">
                <a:latin typeface="Calibri"/>
                <a:cs typeface="Calibri"/>
              </a:rPr>
              <a:t>t</a:t>
            </a:r>
            <a:r>
              <a:rPr sz="1667" spc="5" dirty="0">
                <a:latin typeface="Calibri"/>
                <a:cs typeface="Calibri"/>
              </a:rPr>
              <a:t>u</a:t>
            </a:r>
            <a:r>
              <a:rPr sz="1667" dirty="0">
                <a:latin typeface="Calibri"/>
                <a:cs typeface="Calibri"/>
              </a:rPr>
              <a:t>k</a:t>
            </a:r>
            <a:r>
              <a:rPr sz="1667" spc="-57" dirty="0">
                <a:latin typeface="Calibri"/>
                <a:cs typeface="Calibri"/>
              </a:rPr>
              <a:t> </a:t>
            </a:r>
            <a:r>
              <a:rPr sz="1667" spc="12" dirty="0">
                <a:latin typeface="Calibri"/>
                <a:cs typeface="Calibri"/>
              </a:rPr>
              <a:t>l</a:t>
            </a:r>
            <a:r>
              <a:rPr sz="1667" spc="-19" dirty="0">
                <a:latin typeface="Calibri"/>
                <a:cs typeface="Calibri"/>
              </a:rPr>
              <a:t>a</a:t>
            </a:r>
            <a:r>
              <a:rPr sz="1667" spc="5" dirty="0">
                <a:latin typeface="Calibri"/>
                <a:cs typeface="Calibri"/>
              </a:rPr>
              <a:t>p</a:t>
            </a:r>
            <a:r>
              <a:rPr sz="1667" dirty="0">
                <a:latin typeface="Calibri"/>
                <a:cs typeface="Calibri"/>
              </a:rPr>
              <a:t>o</a:t>
            </a:r>
            <a:r>
              <a:rPr sz="1667" spc="5" dirty="0">
                <a:latin typeface="Calibri"/>
                <a:cs typeface="Calibri"/>
              </a:rPr>
              <a:t>r</a:t>
            </a:r>
            <a:r>
              <a:rPr sz="1667" spc="-12" dirty="0">
                <a:latin typeface="Calibri"/>
                <a:cs typeface="Calibri"/>
              </a:rPr>
              <a:t>a</a:t>
            </a:r>
            <a:r>
              <a:rPr sz="1667" dirty="0">
                <a:latin typeface="Calibri"/>
                <a:cs typeface="Calibri"/>
              </a:rPr>
              <a:t>n</a:t>
            </a:r>
            <a:r>
              <a:rPr sz="1667" spc="36" dirty="0">
                <a:latin typeface="Calibri"/>
                <a:cs typeface="Calibri"/>
              </a:rPr>
              <a:t> </a:t>
            </a:r>
            <a:r>
              <a:rPr sz="1667" spc="33" dirty="0">
                <a:latin typeface="Calibri"/>
                <a:cs typeface="Calibri"/>
              </a:rPr>
              <a:t>s</a:t>
            </a:r>
            <a:r>
              <a:rPr sz="1667" spc="12" dirty="0">
                <a:latin typeface="Calibri"/>
                <a:cs typeface="Calibri"/>
              </a:rPr>
              <a:t>i</a:t>
            </a:r>
            <a:r>
              <a:rPr sz="1667" spc="5" dirty="0">
                <a:latin typeface="Calibri"/>
                <a:cs typeface="Calibri"/>
              </a:rPr>
              <a:t>n</a:t>
            </a:r>
            <a:r>
              <a:rPr sz="1667" dirty="0">
                <a:latin typeface="Calibri"/>
                <a:cs typeface="Calibri"/>
              </a:rPr>
              <a:t>g</a:t>
            </a:r>
            <a:r>
              <a:rPr sz="1667" spc="25" dirty="0">
                <a:latin typeface="Calibri"/>
                <a:cs typeface="Calibri"/>
              </a:rPr>
              <a:t>k</a:t>
            </a:r>
            <a:r>
              <a:rPr sz="1667" spc="-12" dirty="0">
                <a:latin typeface="Calibri"/>
                <a:cs typeface="Calibri"/>
              </a:rPr>
              <a:t>a</a:t>
            </a:r>
            <a:r>
              <a:rPr sz="1667" dirty="0">
                <a:latin typeface="Calibri"/>
                <a:cs typeface="Calibri"/>
              </a:rPr>
              <a:t>t</a:t>
            </a:r>
          </a:p>
          <a:p>
            <a:pPr marL="1397388">
              <a:lnSpc>
                <a:spcPct val="101725"/>
              </a:lnSpc>
              <a:spcBef>
                <a:spcPts val="1252"/>
              </a:spcBef>
            </a:pPr>
            <a:r>
              <a:rPr sz="1600" spc="5" dirty="0">
                <a:solidFill>
                  <a:srgbClr val="FDFFFD"/>
                </a:solidFill>
                <a:latin typeface="Calibri"/>
                <a:cs typeface="Calibri"/>
              </a:rPr>
              <a:t>e</a:t>
            </a:r>
            <a:r>
              <a:rPr sz="1600" spc="-59" dirty="0">
                <a:solidFill>
                  <a:srgbClr val="FDFFFD"/>
                </a:solidFill>
                <a:latin typeface="Calibri"/>
                <a:cs typeface="Calibri"/>
              </a:rPr>
              <a:t>r</a:t>
            </a:r>
            <a:r>
              <a:rPr sz="1600" dirty="0">
                <a:solidFill>
                  <a:srgbClr val="FDFFFD"/>
                </a:solidFill>
                <a:latin typeface="Calibri"/>
                <a:cs typeface="Calibri"/>
              </a:rPr>
              <a:t>e</a:t>
            </a:r>
            <a:r>
              <a:rPr sz="1600" spc="-39" dirty="0">
                <a:solidFill>
                  <a:srgbClr val="FDFFFD"/>
                </a:solidFill>
                <a:latin typeface="Calibri"/>
                <a:cs typeface="Calibri"/>
              </a:rPr>
              <a:t>nun</a:t>
            </a:r>
            <a:r>
              <a:rPr sz="1600" spc="45" dirty="0">
                <a:solidFill>
                  <a:srgbClr val="FDFFFD"/>
                </a:solidFill>
                <a:latin typeface="Calibri"/>
                <a:cs typeface="Calibri"/>
              </a:rPr>
              <a:t>g</a:t>
            </a:r>
            <a:r>
              <a:rPr sz="1600" dirty="0">
                <a:solidFill>
                  <a:srgbClr val="FDFFFD"/>
                </a:solidFill>
                <a:latin typeface="Calibri"/>
                <a:cs typeface="Calibri"/>
              </a:rPr>
              <a:t>,</a:t>
            </a:r>
            <a:r>
              <a:rPr sz="1600" spc="139"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79" dirty="0">
                <a:solidFill>
                  <a:srgbClr val="FDFFFD"/>
                </a:solidFill>
                <a:latin typeface="Calibri"/>
                <a:cs typeface="Calibri"/>
              </a:rPr>
              <a:t>m</a:t>
            </a:r>
            <a:r>
              <a:rPr sz="1600" spc="33" dirty="0">
                <a:solidFill>
                  <a:srgbClr val="FDFFFD"/>
                </a:solidFill>
                <a:latin typeface="Calibri"/>
                <a:cs typeface="Calibri"/>
              </a:rPr>
              <a:t>a</a:t>
            </a:r>
            <a:r>
              <a:rPr sz="1600" spc="-39" dirty="0">
                <a:solidFill>
                  <a:srgbClr val="FDFFFD"/>
                </a:solidFill>
                <a:latin typeface="Calibri"/>
                <a:cs typeface="Calibri"/>
              </a:rPr>
              <a:t>h</a:t>
            </a:r>
            <a:r>
              <a:rPr sz="1600" spc="33" dirty="0">
                <a:solidFill>
                  <a:srgbClr val="FDFFFD"/>
                </a:solidFill>
                <a:latin typeface="Calibri"/>
                <a:cs typeface="Calibri"/>
              </a:rPr>
              <a:t>a</a:t>
            </a:r>
            <a:r>
              <a:rPr sz="1600" spc="-79" dirty="0">
                <a:solidFill>
                  <a:srgbClr val="FDFFFD"/>
                </a:solidFill>
                <a:latin typeface="Calibri"/>
                <a:cs typeface="Calibri"/>
              </a:rPr>
              <a:t>m</a:t>
            </a:r>
            <a:r>
              <a:rPr sz="1600" spc="33" dirty="0">
                <a:solidFill>
                  <a:srgbClr val="FDFFFD"/>
                </a:solidFill>
                <a:latin typeface="Calibri"/>
                <a:cs typeface="Calibri"/>
              </a:rPr>
              <a:t>i</a:t>
            </a:r>
            <a:r>
              <a:rPr sz="1600" dirty="0">
                <a:solidFill>
                  <a:srgbClr val="FDFFFD"/>
                </a:solidFill>
                <a:latin typeface="Calibri"/>
                <a:cs typeface="Calibri"/>
              </a:rPr>
              <a:t>,</a:t>
            </a:r>
            <a:r>
              <a:rPr sz="1600" spc="139" dirty="0">
                <a:solidFill>
                  <a:srgbClr val="FDFFFD"/>
                </a:solidFill>
                <a:latin typeface="Calibri"/>
                <a:cs typeface="Calibri"/>
              </a:rPr>
              <a:t> </a:t>
            </a:r>
            <a:r>
              <a:rPr sz="1600" spc="-79" dirty="0">
                <a:solidFill>
                  <a:srgbClr val="FDFFFD"/>
                </a:solidFill>
                <a:latin typeface="Calibri"/>
                <a:cs typeface="Calibri"/>
              </a:rPr>
              <a:t>m</a:t>
            </a:r>
            <a:r>
              <a:rPr sz="1600" spc="5"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33" dirty="0">
                <a:solidFill>
                  <a:srgbClr val="FDFFFD"/>
                </a:solidFill>
                <a:latin typeface="Calibri"/>
                <a:cs typeface="Calibri"/>
              </a:rPr>
              <a:t>i</a:t>
            </a:r>
            <a:r>
              <a:rPr sz="1600" spc="-39" dirty="0">
                <a:solidFill>
                  <a:srgbClr val="FDFFFD"/>
                </a:solidFill>
                <a:latin typeface="Calibri"/>
                <a:cs typeface="Calibri"/>
              </a:rPr>
              <a:t>d</a:t>
            </a:r>
            <a:r>
              <a:rPr sz="1600" spc="5" dirty="0">
                <a:solidFill>
                  <a:srgbClr val="FDFFFD"/>
                </a:solidFill>
                <a:latin typeface="Calibri"/>
                <a:cs typeface="Calibri"/>
              </a:rPr>
              <a:t>e</a:t>
            </a:r>
            <a:r>
              <a:rPr sz="1600" spc="-39" dirty="0">
                <a:solidFill>
                  <a:srgbClr val="FDFFFD"/>
                </a:solidFill>
                <a:latin typeface="Calibri"/>
                <a:cs typeface="Calibri"/>
              </a:rPr>
              <a:t>nt</a:t>
            </a:r>
            <a:r>
              <a:rPr sz="1600" spc="33" dirty="0">
                <a:solidFill>
                  <a:srgbClr val="FDFFFD"/>
                </a:solidFill>
                <a:latin typeface="Calibri"/>
                <a:cs typeface="Calibri"/>
              </a:rPr>
              <a:t>i</a:t>
            </a:r>
            <a:r>
              <a:rPr sz="1600" spc="12" dirty="0">
                <a:solidFill>
                  <a:srgbClr val="FDFFFD"/>
                </a:solidFill>
                <a:latin typeface="Calibri"/>
                <a:cs typeface="Calibri"/>
              </a:rPr>
              <a:t>f</a:t>
            </a:r>
            <a:r>
              <a:rPr sz="1600" spc="33" dirty="0">
                <a:solidFill>
                  <a:srgbClr val="FDFFFD"/>
                </a:solidFill>
                <a:latin typeface="Calibri"/>
                <a:cs typeface="Calibri"/>
              </a:rPr>
              <a:t>i</a:t>
            </a:r>
            <a:r>
              <a:rPr sz="1600" spc="-25" dirty="0">
                <a:solidFill>
                  <a:srgbClr val="FDFFFD"/>
                </a:solidFill>
                <a:latin typeface="Calibri"/>
                <a:cs typeface="Calibri"/>
              </a:rPr>
              <a:t>k</a:t>
            </a:r>
            <a:r>
              <a:rPr sz="1600" spc="33" dirty="0">
                <a:solidFill>
                  <a:srgbClr val="FDFFFD"/>
                </a:solidFill>
                <a:latin typeface="Calibri"/>
                <a:cs typeface="Calibri"/>
              </a:rPr>
              <a:t>a</a:t>
            </a:r>
            <a:r>
              <a:rPr sz="1600" spc="72" dirty="0">
                <a:solidFill>
                  <a:srgbClr val="FDFFFD"/>
                </a:solidFill>
                <a:latin typeface="Calibri"/>
                <a:cs typeface="Calibri"/>
              </a:rPr>
              <a:t>s</a:t>
            </a:r>
            <a:r>
              <a:rPr sz="1600" spc="33" dirty="0">
                <a:solidFill>
                  <a:srgbClr val="FDFFFD"/>
                </a:solidFill>
                <a:latin typeface="Calibri"/>
                <a:cs typeface="Calibri"/>
              </a:rPr>
              <a:t>i</a:t>
            </a:r>
            <a:r>
              <a:rPr sz="1600" dirty="0">
                <a:solidFill>
                  <a:srgbClr val="FDFFFD"/>
                </a:solidFill>
                <a:latin typeface="Calibri"/>
                <a:cs typeface="Calibri"/>
              </a:rPr>
              <a:t>,</a:t>
            </a:r>
            <a:r>
              <a:rPr sz="1600" spc="-59"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5" dirty="0">
                <a:solidFill>
                  <a:srgbClr val="FDFFFD"/>
                </a:solidFill>
                <a:latin typeface="Calibri"/>
                <a:cs typeface="Calibri"/>
              </a:rPr>
              <a:t>e</a:t>
            </a:r>
            <a:r>
              <a:rPr sz="1600" spc="33" dirty="0">
                <a:solidFill>
                  <a:srgbClr val="FDFFFD"/>
                </a:solidFill>
                <a:latin typeface="Calibri"/>
                <a:cs typeface="Calibri"/>
              </a:rPr>
              <a:t>l</a:t>
            </a:r>
            <a:r>
              <a:rPr sz="1600" spc="-45" dirty="0">
                <a:solidFill>
                  <a:srgbClr val="FDFFFD"/>
                </a:solidFill>
                <a:latin typeface="Calibri"/>
                <a:cs typeface="Calibri"/>
              </a:rPr>
              <a:t>o</a:t>
            </a:r>
            <a:r>
              <a:rPr sz="1600" spc="-79" dirty="0">
                <a:solidFill>
                  <a:srgbClr val="FDFFFD"/>
                </a:solidFill>
                <a:latin typeface="Calibri"/>
                <a:cs typeface="Calibri"/>
              </a:rPr>
              <a:t>m</a:t>
            </a:r>
            <a:r>
              <a:rPr sz="1600" spc="-39" dirty="0">
                <a:solidFill>
                  <a:srgbClr val="FDFFFD"/>
                </a:solidFill>
                <a:latin typeface="Calibri"/>
                <a:cs typeface="Calibri"/>
              </a:rPr>
              <a:t>p</a:t>
            </a:r>
            <a:r>
              <a:rPr sz="1600" spc="-45" dirty="0">
                <a:solidFill>
                  <a:srgbClr val="FDFFFD"/>
                </a:solidFill>
                <a:latin typeface="Calibri"/>
                <a:cs typeface="Calibri"/>
              </a:rPr>
              <a:t>o</a:t>
            </a:r>
            <a:r>
              <a:rPr sz="1600" spc="-25" dirty="0">
                <a:solidFill>
                  <a:srgbClr val="FDFFFD"/>
                </a:solidFill>
                <a:latin typeface="Calibri"/>
                <a:cs typeface="Calibri"/>
              </a:rPr>
              <a:t>kk</a:t>
            </a:r>
            <a:r>
              <a:rPr sz="1600" spc="33" dirty="0">
                <a:solidFill>
                  <a:srgbClr val="FDFFFD"/>
                </a:solidFill>
                <a:latin typeface="Calibri"/>
                <a:cs typeface="Calibri"/>
              </a:rPr>
              <a:t>a</a:t>
            </a:r>
            <a:r>
              <a:rPr sz="1600" spc="-45" dirty="0">
                <a:solidFill>
                  <a:srgbClr val="FDFFFD"/>
                </a:solidFill>
                <a:latin typeface="Calibri"/>
                <a:cs typeface="Calibri"/>
              </a:rPr>
              <a:t>n</a:t>
            </a:r>
            <a:r>
              <a:rPr sz="1600" dirty="0">
                <a:solidFill>
                  <a:srgbClr val="FDFFFD"/>
                </a:solidFill>
                <a:latin typeface="Calibri"/>
                <a:cs typeface="Calibri"/>
              </a:rPr>
              <a:t>,</a:t>
            </a:r>
            <a:r>
              <a:rPr sz="1600" spc="-59"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39" dirty="0">
                <a:solidFill>
                  <a:srgbClr val="FDFFFD"/>
                </a:solidFill>
                <a:latin typeface="Calibri"/>
                <a:cs typeface="Calibri"/>
              </a:rPr>
              <a:t>h</a:t>
            </a:r>
            <a:r>
              <a:rPr sz="1600" spc="33" dirty="0">
                <a:solidFill>
                  <a:srgbClr val="FDFFFD"/>
                </a:solidFill>
                <a:latin typeface="Calibri"/>
                <a:cs typeface="Calibri"/>
              </a:rPr>
              <a:t>i</a:t>
            </a:r>
            <a:r>
              <a:rPr sz="1600" spc="-39" dirty="0">
                <a:solidFill>
                  <a:srgbClr val="FDFFFD"/>
                </a:solidFill>
                <a:latin typeface="Calibri"/>
                <a:cs typeface="Calibri"/>
              </a:rPr>
              <a:t>tun</a:t>
            </a:r>
            <a:r>
              <a:rPr sz="1600" spc="45" dirty="0">
                <a:solidFill>
                  <a:srgbClr val="FDFFFD"/>
                </a:solidFill>
                <a:latin typeface="Calibri"/>
                <a:cs typeface="Calibri"/>
              </a:rPr>
              <a:t>g</a:t>
            </a:r>
            <a:r>
              <a:rPr sz="1600" dirty="0">
                <a:solidFill>
                  <a:srgbClr val="FDFFFD"/>
                </a:solidFill>
                <a:latin typeface="Calibri"/>
                <a:cs typeface="Calibri"/>
              </a:rPr>
              <a:t>,</a:t>
            </a:r>
            <a:r>
              <a:rPr sz="1600" spc="39"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 </a:t>
            </a:r>
            <a:r>
              <a:rPr sz="1600" spc="-79" dirty="0">
                <a:solidFill>
                  <a:srgbClr val="FDFFFD"/>
                </a:solidFill>
                <a:latin typeface="Calibri"/>
                <a:cs typeface="Calibri"/>
              </a:rPr>
              <a:t>m</a:t>
            </a:r>
            <a:r>
              <a:rPr sz="1600" spc="5" dirty="0">
                <a:solidFill>
                  <a:srgbClr val="FDFFFD"/>
                </a:solidFill>
                <a:latin typeface="Calibri"/>
                <a:cs typeface="Calibri"/>
              </a:rPr>
              <a:t>e</a:t>
            </a:r>
            <a:r>
              <a:rPr sz="1600" spc="-39" dirty="0">
                <a:solidFill>
                  <a:srgbClr val="FDFFFD"/>
                </a:solidFill>
                <a:latin typeface="Calibri"/>
                <a:cs typeface="Calibri"/>
              </a:rPr>
              <a:t>n</a:t>
            </a:r>
            <a:r>
              <a:rPr sz="1600" spc="-25" dirty="0">
                <a:solidFill>
                  <a:srgbClr val="FDFFFD"/>
                </a:solidFill>
                <a:latin typeface="Calibri"/>
                <a:cs typeface="Calibri"/>
              </a:rPr>
              <a:t>y</a:t>
            </a:r>
            <a:r>
              <a:rPr sz="1600" spc="33" dirty="0">
                <a:solidFill>
                  <a:srgbClr val="FDFFFD"/>
                </a:solidFill>
                <a:latin typeface="Calibri"/>
                <a:cs typeface="Calibri"/>
              </a:rPr>
              <a:t>a</a:t>
            </a:r>
            <a:r>
              <a:rPr sz="1600" spc="12" dirty="0">
                <a:solidFill>
                  <a:srgbClr val="FDFFFD"/>
                </a:solidFill>
                <a:latin typeface="Calibri"/>
                <a:cs typeface="Calibri"/>
              </a:rPr>
              <a:t>j</a:t>
            </a:r>
            <a:r>
              <a:rPr sz="1600" spc="33" dirty="0">
                <a:solidFill>
                  <a:srgbClr val="FDFFFD"/>
                </a:solidFill>
                <a:latin typeface="Calibri"/>
                <a:cs typeface="Calibri"/>
              </a:rPr>
              <a:t>i</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endParaRPr sz="1600" dirty="0">
              <a:latin typeface="Calibri"/>
              <a:cs typeface="Calibri"/>
            </a:endParaRPr>
          </a:p>
          <a:p>
            <a:pPr marL="5595479">
              <a:lnSpc>
                <a:spcPct val="98958"/>
              </a:lnSpc>
              <a:spcBef>
                <a:spcPts val="5036"/>
              </a:spcBef>
            </a:pPr>
            <a:r>
              <a:rPr sz="867" spc="12" dirty="0">
                <a:solidFill>
                  <a:srgbClr val="FFFFFF"/>
                </a:solidFill>
                <a:latin typeface="Bernard MT Condensed"/>
                <a:cs typeface="Bernard MT Condensed"/>
              </a:rPr>
              <a:t>OP</a:t>
            </a:r>
            <a:r>
              <a:rPr sz="867" spc="-19" dirty="0">
                <a:solidFill>
                  <a:srgbClr val="FFFFFF"/>
                </a:solidFill>
                <a:latin typeface="Bernard MT Condensed"/>
                <a:cs typeface="Bernard MT Condensed"/>
              </a:rPr>
              <a:t>T</a:t>
            </a:r>
            <a:r>
              <a:rPr sz="867" spc="-59" dirty="0">
                <a:solidFill>
                  <a:srgbClr val="FFFFFF"/>
                </a:solidFill>
                <a:latin typeface="Bernard MT Condensed"/>
                <a:cs typeface="Bernard MT Condensed"/>
              </a:rPr>
              <a:t>I</a:t>
            </a:r>
            <a:r>
              <a:rPr sz="867" spc="-25" dirty="0">
                <a:solidFill>
                  <a:srgbClr val="FFFFFF"/>
                </a:solidFill>
                <a:latin typeface="Bernard MT Condensed"/>
                <a:cs typeface="Bernard MT Condensed"/>
              </a:rPr>
              <a:t>M</a:t>
            </a:r>
            <a:r>
              <a:rPr sz="867" spc="-33" dirty="0">
                <a:solidFill>
                  <a:srgbClr val="FFFFFF"/>
                </a:solidFill>
                <a:latin typeface="Bernard MT Condensed"/>
                <a:cs typeface="Bernard MT Condensed"/>
              </a:rPr>
              <a:t>A</a:t>
            </a:r>
            <a:r>
              <a:rPr sz="867" spc="-39" dirty="0">
                <a:solidFill>
                  <a:srgbClr val="FFFFFF"/>
                </a:solidFill>
                <a:latin typeface="Bernard MT Condensed"/>
                <a:cs typeface="Bernard MT Condensed"/>
              </a:rPr>
              <a:t>S</a:t>
            </a:r>
            <a:r>
              <a:rPr sz="867" spc="-59" dirty="0">
                <a:solidFill>
                  <a:srgbClr val="FFFFFF"/>
                </a:solidFill>
                <a:latin typeface="Bernard MT Condensed"/>
                <a:cs typeface="Bernard MT Condensed"/>
              </a:rPr>
              <a:t>I</a:t>
            </a:r>
            <a:r>
              <a:rPr sz="867" dirty="0">
                <a:solidFill>
                  <a:srgbClr val="FFFFFF"/>
                </a:solidFill>
                <a:latin typeface="Bernard MT Condensed"/>
                <a:cs typeface="Bernard MT Condensed"/>
              </a:rPr>
              <a:t>,  </a:t>
            </a:r>
            <a:r>
              <a:rPr sz="867" spc="35" dirty="0">
                <a:solidFill>
                  <a:srgbClr val="FFFFFF"/>
                </a:solidFill>
                <a:latin typeface="Bernard MT Condensed"/>
                <a:cs typeface="Bernard MT Condensed"/>
              </a:rPr>
              <a:t> </a:t>
            </a:r>
            <a:r>
              <a:rPr sz="867" spc="-59" dirty="0">
                <a:solidFill>
                  <a:srgbClr val="FFFFFF"/>
                </a:solidFill>
                <a:latin typeface="Bernard MT Condensed"/>
                <a:cs typeface="Bernard MT Condensed"/>
              </a:rPr>
              <a:t>I</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P</a:t>
            </a:r>
            <a:r>
              <a:rPr sz="867" spc="33" dirty="0">
                <a:solidFill>
                  <a:srgbClr val="FFFFFF"/>
                </a:solidFill>
                <a:latin typeface="Bernard MT Condensed"/>
                <a:cs typeface="Bernard MT Condensed"/>
              </a:rPr>
              <a:t>L</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N</a:t>
            </a:r>
            <a:r>
              <a:rPr sz="867" spc="-19" dirty="0">
                <a:solidFill>
                  <a:srgbClr val="FFFFFF"/>
                </a:solidFill>
                <a:latin typeface="Bernard MT Condensed"/>
                <a:cs typeface="Bernard MT Condensed"/>
              </a:rPr>
              <a:t>T</a:t>
            </a:r>
            <a:r>
              <a:rPr sz="867" spc="-33" dirty="0">
                <a:solidFill>
                  <a:srgbClr val="FFFFFF"/>
                </a:solidFill>
                <a:latin typeface="Bernard MT Condensed"/>
                <a:cs typeface="Bernard MT Condensed"/>
              </a:rPr>
              <a:t>A</a:t>
            </a:r>
            <a:r>
              <a:rPr sz="867" spc="-39" dirty="0">
                <a:solidFill>
                  <a:srgbClr val="FFFFFF"/>
                </a:solidFill>
                <a:latin typeface="Bernard MT Condensed"/>
                <a:cs typeface="Bernard MT Condensed"/>
              </a:rPr>
              <a:t>S</a:t>
            </a:r>
            <a:r>
              <a:rPr sz="867" dirty="0">
                <a:solidFill>
                  <a:srgbClr val="FFFFFF"/>
                </a:solidFill>
                <a:latin typeface="Bernard MT Condensed"/>
                <a:cs typeface="Bernard MT Condensed"/>
              </a:rPr>
              <a:t>I  </a:t>
            </a:r>
            <a:r>
              <a:rPr sz="867" spc="47" dirty="0">
                <a:solidFill>
                  <a:srgbClr val="FFFFFF"/>
                </a:solidFill>
                <a:latin typeface="Bernard MT Condensed"/>
                <a:cs typeface="Bernard MT Condensed"/>
              </a:rPr>
              <a:t> </a:t>
            </a:r>
            <a:r>
              <a:rPr sz="867" spc="19" dirty="0">
                <a:solidFill>
                  <a:srgbClr val="FFFFFF"/>
                </a:solidFill>
                <a:latin typeface="Bernard MT Condensed"/>
                <a:cs typeface="Bernard MT Condensed"/>
              </a:rPr>
              <a:t>K</a:t>
            </a:r>
            <a:r>
              <a:rPr sz="867" spc="12" dirty="0">
                <a:solidFill>
                  <a:srgbClr val="FFFFFF"/>
                </a:solidFill>
                <a:latin typeface="Bernard MT Condensed"/>
                <a:cs typeface="Bernard MT Condensed"/>
              </a:rPr>
              <a:t>O</a:t>
            </a:r>
            <a:r>
              <a:rPr sz="867" spc="-12" dirty="0">
                <a:solidFill>
                  <a:srgbClr val="FFFFFF"/>
                </a:solidFill>
                <a:latin typeface="Bernard MT Condensed"/>
                <a:cs typeface="Bernard MT Condensed"/>
              </a:rPr>
              <a:t>N</a:t>
            </a:r>
            <a:r>
              <a:rPr sz="867" spc="-39" dirty="0">
                <a:solidFill>
                  <a:srgbClr val="FFFFFF"/>
                </a:solidFill>
                <a:latin typeface="Bernard MT Condensed"/>
                <a:cs typeface="Bernard MT Condensed"/>
              </a:rPr>
              <a:t>S</a:t>
            </a:r>
            <a:r>
              <a:rPr sz="867" spc="25" dirty="0">
                <a:solidFill>
                  <a:srgbClr val="FFFFFF"/>
                </a:solidFill>
                <a:latin typeface="Bernard MT Condensed"/>
                <a:cs typeface="Bernard MT Condensed"/>
              </a:rPr>
              <a:t>E</a:t>
            </a:r>
            <a:r>
              <a:rPr sz="867" dirty="0">
                <a:solidFill>
                  <a:srgbClr val="FFFFFF"/>
                </a:solidFill>
                <a:latin typeface="Bernard MT Condensed"/>
                <a:cs typeface="Bernard MT Condensed"/>
              </a:rPr>
              <a:t>P</a:t>
            </a:r>
            <a:r>
              <a:rPr sz="867" spc="173" dirty="0">
                <a:solidFill>
                  <a:srgbClr val="FFFFFF"/>
                </a:solidFill>
                <a:latin typeface="Bernard MT Condensed"/>
                <a:cs typeface="Bernard MT Condensed"/>
              </a:rPr>
              <a:t> </a:t>
            </a:r>
            <a:r>
              <a:rPr sz="867" spc="12" dirty="0">
                <a:solidFill>
                  <a:srgbClr val="FFFFFF"/>
                </a:solidFill>
                <a:latin typeface="Bernard MT Condensed"/>
                <a:cs typeface="Bernard MT Condensed"/>
              </a:rPr>
              <a:t>P</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B</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L</a:t>
            </a:r>
            <a:r>
              <a:rPr sz="867" spc="-33" dirty="0">
                <a:solidFill>
                  <a:srgbClr val="FFFFFF"/>
                </a:solidFill>
                <a:latin typeface="Bernard MT Condensed"/>
                <a:cs typeface="Bernard MT Condensed"/>
              </a:rPr>
              <a:t>A</a:t>
            </a:r>
            <a:r>
              <a:rPr sz="867" spc="-72" dirty="0">
                <a:solidFill>
                  <a:srgbClr val="FFFFFF"/>
                </a:solidFill>
                <a:latin typeface="Bernard MT Condensed"/>
                <a:cs typeface="Bernard MT Condensed"/>
              </a:rPr>
              <a:t>J</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N  </a:t>
            </a:r>
            <a:r>
              <a:rPr sz="867" spc="5" dirty="0">
                <a:solidFill>
                  <a:srgbClr val="FFFFFF"/>
                </a:solidFill>
                <a:latin typeface="Bernard MT Condensed"/>
                <a:cs typeface="Bernard MT Condensed"/>
              </a:rPr>
              <a:t> </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OD</a:t>
            </a:r>
            <a:r>
              <a:rPr sz="867" spc="25" dirty="0">
                <a:solidFill>
                  <a:srgbClr val="FFFFFF"/>
                </a:solidFill>
                <a:latin typeface="Bernard MT Condensed"/>
                <a:cs typeface="Bernard MT Condensed"/>
              </a:rPr>
              <a:t>E</a:t>
            </a:r>
            <a:r>
              <a:rPr sz="867" dirty="0">
                <a:solidFill>
                  <a:srgbClr val="FFFFFF"/>
                </a:solidFill>
                <a:latin typeface="Bernard MT Condensed"/>
                <a:cs typeface="Bernard MT Condensed"/>
              </a:rPr>
              <a:t>L</a:t>
            </a:r>
            <a:r>
              <a:rPr sz="867" spc="84" dirty="0">
                <a:solidFill>
                  <a:srgbClr val="FFFFFF"/>
                </a:solidFill>
                <a:latin typeface="Bernard MT Condensed"/>
                <a:cs typeface="Bernard MT Condensed"/>
              </a:rPr>
              <a:t> </a:t>
            </a:r>
            <a:r>
              <a:rPr sz="867" spc="12" dirty="0">
                <a:solidFill>
                  <a:srgbClr val="FFFFFF"/>
                </a:solidFill>
                <a:latin typeface="Bernard MT Condensed"/>
                <a:cs typeface="Bernard MT Condensed"/>
              </a:rPr>
              <a:t>D</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59" dirty="0">
                <a:solidFill>
                  <a:srgbClr val="FFFFFF"/>
                </a:solidFill>
                <a:latin typeface="Bernard MT Condensed"/>
                <a:cs typeface="Bernard MT Condensed"/>
              </a:rPr>
              <a:t>I</a:t>
            </a:r>
            <a:r>
              <a:rPr sz="867" spc="-12" dirty="0">
                <a:solidFill>
                  <a:srgbClr val="FFFFFF"/>
                </a:solidFill>
                <a:latin typeface="Bernard MT Condensed"/>
                <a:cs typeface="Bernard MT Condensed"/>
              </a:rPr>
              <a:t>N</a:t>
            </a:r>
            <a:r>
              <a:rPr sz="867" dirty="0">
                <a:solidFill>
                  <a:srgbClr val="FFFFFF"/>
                </a:solidFill>
                <a:latin typeface="Bernard MT Condensed"/>
                <a:cs typeface="Bernard MT Condensed"/>
              </a:rPr>
              <a:t>G </a:t>
            </a:r>
            <a:r>
              <a:rPr sz="867" spc="63" dirty="0">
                <a:solidFill>
                  <a:srgbClr val="FFFFFF"/>
                </a:solidFill>
                <a:latin typeface="Bernard MT Condensed"/>
                <a:cs typeface="Bernard MT Condensed"/>
              </a:rPr>
              <a:t> </a:t>
            </a:r>
            <a:r>
              <a:rPr sz="867" spc="-39" dirty="0">
                <a:solidFill>
                  <a:srgbClr val="FFFFFF"/>
                </a:solidFill>
                <a:latin typeface="Bernard MT Condensed"/>
                <a:cs typeface="Bernard MT Condensed"/>
              </a:rPr>
              <a:t>S</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B</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G</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I </a:t>
            </a:r>
            <a:r>
              <a:rPr sz="867" spc="1" dirty="0">
                <a:solidFill>
                  <a:srgbClr val="FFFFFF"/>
                </a:solidFill>
                <a:latin typeface="Bernard MT Condensed"/>
                <a:cs typeface="Bernard MT Condensed"/>
              </a:rPr>
              <a:t> </a:t>
            </a:r>
            <a:r>
              <a:rPr sz="867" spc="-33" dirty="0">
                <a:solidFill>
                  <a:srgbClr val="FFFFFF"/>
                </a:solidFill>
                <a:latin typeface="Bernard MT Condensed"/>
                <a:cs typeface="Bernard MT Condensed"/>
              </a:rPr>
              <a:t>A</a:t>
            </a:r>
            <a:r>
              <a:rPr sz="867" spc="33" dirty="0">
                <a:solidFill>
                  <a:srgbClr val="FFFFFF"/>
                </a:solidFill>
                <a:latin typeface="Bernard MT Condensed"/>
                <a:cs typeface="Bernard MT Condensed"/>
              </a:rPr>
              <a:t>L</a:t>
            </a:r>
            <a:r>
              <a:rPr sz="867" spc="-19" dirty="0">
                <a:solidFill>
                  <a:srgbClr val="FFFFFF"/>
                </a:solidFill>
                <a:latin typeface="Bernard MT Condensed"/>
                <a:cs typeface="Bernard MT Condensed"/>
              </a:rPr>
              <a:t>T</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R</a:t>
            </a:r>
            <a:r>
              <a:rPr sz="867" spc="-12" dirty="0">
                <a:solidFill>
                  <a:srgbClr val="FFFFFF"/>
                </a:solidFill>
                <a:latin typeface="Bernard MT Condensed"/>
                <a:cs typeface="Bernard MT Condensed"/>
              </a:rPr>
              <a:t>N</a:t>
            </a:r>
            <a:r>
              <a:rPr sz="867" spc="-33" dirty="0">
                <a:solidFill>
                  <a:srgbClr val="FFFFFF"/>
                </a:solidFill>
                <a:latin typeface="Bernard MT Condensed"/>
                <a:cs typeface="Bernard MT Condensed"/>
              </a:rPr>
              <a:t>A</a:t>
            </a:r>
            <a:r>
              <a:rPr sz="867" spc="-19" dirty="0">
                <a:solidFill>
                  <a:srgbClr val="FFFFFF"/>
                </a:solidFill>
                <a:latin typeface="Bernard MT Condensed"/>
                <a:cs typeface="Bernard MT Condensed"/>
              </a:rPr>
              <a:t>T</a:t>
            </a:r>
            <a:r>
              <a:rPr sz="867" spc="-59" dirty="0">
                <a:solidFill>
                  <a:srgbClr val="FFFFFF"/>
                </a:solidFill>
                <a:latin typeface="Bernard MT Condensed"/>
                <a:cs typeface="Bernard MT Condensed"/>
              </a:rPr>
              <a:t>I</a:t>
            </a:r>
            <a:r>
              <a:rPr sz="867" dirty="0">
                <a:solidFill>
                  <a:srgbClr val="FFFFFF"/>
                </a:solidFill>
                <a:latin typeface="Bernard MT Condensed"/>
                <a:cs typeface="Bernard MT Condensed"/>
              </a:rPr>
              <a:t>F</a:t>
            </a:r>
            <a:endParaRPr sz="867" dirty="0">
              <a:latin typeface="Bernard MT Condensed"/>
              <a:cs typeface="Bernard MT Condense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13"/>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14" name="object 14"/>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15" name="object 15"/>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16" name="object 16"/>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17" name="object 17"/>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18" name="object 18"/>
          <p:cNvSpPr/>
          <p:nvPr/>
        </p:nvSpPr>
        <p:spPr>
          <a:xfrm>
            <a:off x="9728201" y="101600"/>
            <a:ext cx="2374900" cy="6146800"/>
          </a:xfrm>
          <a:prstGeom prst="rect">
            <a:avLst/>
          </a:prstGeom>
          <a:blipFill>
            <a:blip r:embed="rId2" cstate="print"/>
            <a:stretch>
              <a:fillRect/>
            </a:stretch>
          </a:blipFill>
        </p:spPr>
        <p:txBody>
          <a:bodyPr wrap="square" lIns="0" tIns="0" rIns="0" bIns="0" rtlCol="0">
            <a:noAutofit/>
          </a:bodyPr>
          <a:lstStyle/>
          <a:p>
            <a:endParaRPr sz="2400"/>
          </a:p>
        </p:txBody>
      </p:sp>
      <p:sp>
        <p:nvSpPr>
          <p:cNvPr id="19" name="object 19"/>
          <p:cNvSpPr/>
          <p:nvPr/>
        </p:nvSpPr>
        <p:spPr>
          <a:xfrm>
            <a:off x="139700" y="6210301"/>
            <a:ext cx="9423400" cy="546100"/>
          </a:xfrm>
          <a:prstGeom prst="rect">
            <a:avLst/>
          </a:prstGeom>
          <a:blipFill>
            <a:blip r:embed="rId3" cstate="print"/>
            <a:stretch>
              <a:fillRect/>
            </a:stretch>
          </a:blipFill>
        </p:spPr>
        <p:txBody>
          <a:bodyPr wrap="square" lIns="0" tIns="0" rIns="0" bIns="0" rtlCol="0">
            <a:noAutofit/>
          </a:bodyPr>
          <a:lstStyle/>
          <a:p>
            <a:endParaRPr sz="2400"/>
          </a:p>
        </p:txBody>
      </p:sp>
      <p:sp>
        <p:nvSpPr>
          <p:cNvPr id="20" name="object 20"/>
          <p:cNvSpPr/>
          <p:nvPr/>
        </p:nvSpPr>
        <p:spPr>
          <a:xfrm>
            <a:off x="203201" y="6248400"/>
            <a:ext cx="1257300" cy="482600"/>
          </a:xfrm>
          <a:prstGeom prst="rect">
            <a:avLst/>
          </a:prstGeom>
          <a:blipFill>
            <a:blip r:embed="rId4" cstate="print"/>
            <a:stretch>
              <a:fillRect/>
            </a:stretch>
          </a:blipFill>
        </p:spPr>
        <p:txBody>
          <a:bodyPr wrap="square" lIns="0" tIns="0" rIns="0" bIns="0" rtlCol="0">
            <a:noAutofit/>
          </a:bodyPr>
          <a:lstStyle/>
          <a:p>
            <a:endParaRPr sz="2400"/>
          </a:p>
        </p:txBody>
      </p:sp>
      <p:sp>
        <p:nvSpPr>
          <p:cNvPr id="21" name="object 21"/>
          <p:cNvSpPr/>
          <p:nvPr/>
        </p:nvSpPr>
        <p:spPr>
          <a:xfrm>
            <a:off x="10325100" y="152400"/>
            <a:ext cx="1066800" cy="762000"/>
          </a:xfrm>
          <a:prstGeom prst="rect">
            <a:avLst/>
          </a:prstGeom>
          <a:blipFill>
            <a:blip r:embed="rId5" cstate="print"/>
            <a:stretch>
              <a:fillRect/>
            </a:stretch>
          </a:blipFill>
        </p:spPr>
        <p:txBody>
          <a:bodyPr wrap="square" lIns="0" tIns="0" rIns="0" bIns="0" rtlCol="0">
            <a:noAutofit/>
          </a:bodyPr>
          <a:lstStyle/>
          <a:p>
            <a:endParaRPr sz="2400"/>
          </a:p>
        </p:txBody>
      </p:sp>
      <p:sp>
        <p:nvSpPr>
          <p:cNvPr id="22" name="object 22"/>
          <p:cNvSpPr/>
          <p:nvPr/>
        </p:nvSpPr>
        <p:spPr>
          <a:xfrm>
            <a:off x="774700" y="673101"/>
            <a:ext cx="8432800" cy="5397500"/>
          </a:xfrm>
          <a:custGeom>
            <a:avLst/>
            <a:gdLst/>
            <a:ahLst/>
            <a:cxnLst/>
            <a:rect l="l" t="t" r="r" b="b"/>
            <a:pathLst>
              <a:path w="6324600" h="4048125">
                <a:moveTo>
                  <a:pt x="0" y="96392"/>
                </a:moveTo>
                <a:lnTo>
                  <a:pt x="16357" y="43561"/>
                </a:lnTo>
                <a:lnTo>
                  <a:pt x="58686" y="8636"/>
                </a:lnTo>
                <a:lnTo>
                  <a:pt x="100012" y="0"/>
                </a:lnTo>
                <a:lnTo>
                  <a:pt x="6224651" y="0"/>
                </a:lnTo>
                <a:lnTo>
                  <a:pt x="6279388" y="15748"/>
                </a:lnTo>
                <a:lnTo>
                  <a:pt x="6315709" y="56514"/>
                </a:lnTo>
                <a:lnTo>
                  <a:pt x="6324600" y="96392"/>
                </a:lnTo>
                <a:lnTo>
                  <a:pt x="6324600" y="3951744"/>
                </a:lnTo>
                <a:lnTo>
                  <a:pt x="6308217" y="4004589"/>
                </a:lnTo>
                <a:lnTo>
                  <a:pt x="6265926" y="4039539"/>
                </a:lnTo>
                <a:lnTo>
                  <a:pt x="6224651" y="4048125"/>
                </a:lnTo>
                <a:lnTo>
                  <a:pt x="100012" y="4048125"/>
                </a:lnTo>
                <a:lnTo>
                  <a:pt x="45173" y="4032351"/>
                </a:lnTo>
                <a:lnTo>
                  <a:pt x="8915" y="3991571"/>
                </a:lnTo>
                <a:lnTo>
                  <a:pt x="0" y="3951744"/>
                </a:lnTo>
                <a:lnTo>
                  <a:pt x="0" y="96392"/>
                </a:lnTo>
                <a:close/>
              </a:path>
            </a:pathLst>
          </a:custGeom>
          <a:ln w="38100">
            <a:solidFill>
              <a:srgbClr val="453C2C"/>
            </a:solidFill>
          </a:ln>
        </p:spPr>
        <p:txBody>
          <a:bodyPr wrap="square" lIns="0" tIns="0" rIns="0" bIns="0" rtlCol="0">
            <a:noAutofit/>
          </a:bodyPr>
          <a:lstStyle/>
          <a:p>
            <a:endParaRPr sz="2400"/>
          </a:p>
        </p:txBody>
      </p:sp>
      <p:sp>
        <p:nvSpPr>
          <p:cNvPr id="23" name="object 23"/>
          <p:cNvSpPr/>
          <p:nvPr/>
        </p:nvSpPr>
        <p:spPr>
          <a:xfrm>
            <a:off x="609600" y="3810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D24716"/>
          </a:solidFill>
        </p:spPr>
        <p:txBody>
          <a:bodyPr wrap="square" lIns="0" tIns="0" rIns="0" bIns="0" rtlCol="0">
            <a:noAutofit/>
          </a:bodyPr>
          <a:lstStyle/>
          <a:p>
            <a:endParaRPr sz="2400"/>
          </a:p>
        </p:txBody>
      </p:sp>
      <p:sp>
        <p:nvSpPr>
          <p:cNvPr id="24" name="object 24"/>
          <p:cNvSpPr/>
          <p:nvPr/>
        </p:nvSpPr>
        <p:spPr>
          <a:xfrm>
            <a:off x="952500" y="381000"/>
            <a:ext cx="177800" cy="533400"/>
          </a:xfrm>
          <a:custGeom>
            <a:avLst/>
            <a:gdLst/>
            <a:ahLst/>
            <a:cxnLst/>
            <a:rect l="l" t="t" r="r" b="b"/>
            <a:pathLst>
              <a:path w="133350" h="400050">
                <a:moveTo>
                  <a:pt x="0" y="400050"/>
                </a:moveTo>
                <a:lnTo>
                  <a:pt x="133350" y="400050"/>
                </a:lnTo>
                <a:lnTo>
                  <a:pt x="133350" y="0"/>
                </a:lnTo>
                <a:lnTo>
                  <a:pt x="0" y="0"/>
                </a:lnTo>
                <a:lnTo>
                  <a:pt x="0" y="400050"/>
                </a:lnTo>
                <a:close/>
              </a:path>
            </a:pathLst>
          </a:custGeom>
          <a:solidFill>
            <a:srgbClr val="00AF4F"/>
          </a:solidFill>
        </p:spPr>
        <p:txBody>
          <a:bodyPr wrap="square" lIns="0" tIns="0" rIns="0" bIns="0" rtlCol="0">
            <a:noAutofit/>
          </a:bodyPr>
          <a:lstStyle/>
          <a:p>
            <a:endParaRPr sz="2400"/>
          </a:p>
        </p:txBody>
      </p:sp>
      <p:sp>
        <p:nvSpPr>
          <p:cNvPr id="25" name="object 25"/>
          <p:cNvSpPr/>
          <p:nvPr/>
        </p:nvSpPr>
        <p:spPr>
          <a:xfrm>
            <a:off x="1168400" y="381000"/>
            <a:ext cx="0" cy="533400"/>
          </a:xfrm>
          <a:custGeom>
            <a:avLst/>
            <a:gdLst/>
            <a:ahLst/>
            <a:cxnLst/>
            <a:rect l="l" t="t" r="r" b="b"/>
            <a:pathLst>
              <a:path h="400050">
                <a:moveTo>
                  <a:pt x="0" y="0"/>
                </a:moveTo>
                <a:lnTo>
                  <a:pt x="0" y="400050"/>
                </a:lnTo>
              </a:path>
            </a:pathLst>
          </a:custGeom>
          <a:ln w="58419">
            <a:solidFill>
              <a:srgbClr val="006EBE"/>
            </a:solidFill>
          </a:ln>
        </p:spPr>
        <p:txBody>
          <a:bodyPr wrap="square" lIns="0" tIns="0" rIns="0" bIns="0" rtlCol="0">
            <a:noAutofit/>
          </a:bodyPr>
          <a:lstStyle/>
          <a:p>
            <a:endParaRPr sz="2400"/>
          </a:p>
        </p:txBody>
      </p:sp>
      <p:sp>
        <p:nvSpPr>
          <p:cNvPr id="26" name="object 26"/>
          <p:cNvSpPr/>
          <p:nvPr/>
        </p:nvSpPr>
        <p:spPr>
          <a:xfrm>
            <a:off x="8991601" y="381000"/>
            <a:ext cx="368300" cy="533400"/>
          </a:xfrm>
          <a:custGeom>
            <a:avLst/>
            <a:gdLst/>
            <a:ahLst/>
            <a:cxnLst/>
            <a:rect l="l" t="t" r="r" b="b"/>
            <a:pathLst>
              <a:path w="276225" h="400050">
                <a:moveTo>
                  <a:pt x="0" y="400050"/>
                </a:moveTo>
                <a:lnTo>
                  <a:pt x="276225" y="400050"/>
                </a:lnTo>
                <a:lnTo>
                  <a:pt x="276225" y="0"/>
                </a:lnTo>
                <a:lnTo>
                  <a:pt x="0" y="0"/>
                </a:lnTo>
                <a:lnTo>
                  <a:pt x="0" y="400050"/>
                </a:lnTo>
                <a:close/>
              </a:path>
            </a:pathLst>
          </a:custGeom>
          <a:solidFill>
            <a:srgbClr val="000000"/>
          </a:solidFill>
        </p:spPr>
        <p:txBody>
          <a:bodyPr wrap="square" lIns="0" tIns="0" rIns="0" bIns="0" rtlCol="0">
            <a:noAutofit/>
          </a:bodyPr>
          <a:lstStyle/>
          <a:p>
            <a:endParaRPr sz="2400"/>
          </a:p>
        </p:txBody>
      </p:sp>
      <p:sp>
        <p:nvSpPr>
          <p:cNvPr id="27" name="object 27"/>
          <p:cNvSpPr/>
          <p:nvPr/>
        </p:nvSpPr>
        <p:spPr>
          <a:xfrm>
            <a:off x="8255001" y="406401"/>
            <a:ext cx="6985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28" name="object 28"/>
          <p:cNvSpPr/>
          <p:nvPr/>
        </p:nvSpPr>
        <p:spPr>
          <a:xfrm>
            <a:off x="8255001" y="406401"/>
            <a:ext cx="6985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29" name="object 29"/>
          <p:cNvSpPr/>
          <p:nvPr/>
        </p:nvSpPr>
        <p:spPr>
          <a:xfrm>
            <a:off x="1206501" y="368301"/>
            <a:ext cx="7785100" cy="546100"/>
          </a:xfrm>
          <a:custGeom>
            <a:avLst/>
            <a:gdLst/>
            <a:ahLst/>
            <a:cxnLst/>
            <a:rect l="l" t="t" r="r" b="b"/>
            <a:pathLst>
              <a:path w="5838825" h="409575">
                <a:moveTo>
                  <a:pt x="0" y="409575"/>
                </a:moveTo>
                <a:lnTo>
                  <a:pt x="5838825" y="409575"/>
                </a:lnTo>
                <a:lnTo>
                  <a:pt x="5838825" y="0"/>
                </a:lnTo>
                <a:lnTo>
                  <a:pt x="0" y="0"/>
                </a:lnTo>
                <a:lnTo>
                  <a:pt x="0" y="409575"/>
                </a:lnTo>
                <a:close/>
              </a:path>
            </a:pathLst>
          </a:custGeom>
          <a:solidFill>
            <a:srgbClr val="FDFD00"/>
          </a:solidFill>
        </p:spPr>
        <p:txBody>
          <a:bodyPr wrap="square" lIns="0" tIns="0" rIns="0" bIns="0" rtlCol="0">
            <a:noAutofit/>
          </a:bodyPr>
          <a:lstStyle/>
          <a:p>
            <a:endParaRPr sz="2400"/>
          </a:p>
        </p:txBody>
      </p:sp>
      <p:sp>
        <p:nvSpPr>
          <p:cNvPr id="30" name="object 30"/>
          <p:cNvSpPr/>
          <p:nvPr/>
        </p:nvSpPr>
        <p:spPr>
          <a:xfrm>
            <a:off x="876301" y="5105401"/>
            <a:ext cx="8242300" cy="749300"/>
          </a:xfrm>
          <a:prstGeom prst="rect">
            <a:avLst/>
          </a:prstGeom>
          <a:blipFill>
            <a:blip r:embed="rId7" cstate="print"/>
            <a:stretch>
              <a:fillRect/>
            </a:stretch>
          </a:blipFill>
        </p:spPr>
        <p:txBody>
          <a:bodyPr wrap="square" lIns="0" tIns="0" rIns="0" bIns="0" rtlCol="0">
            <a:noAutofit/>
          </a:bodyPr>
          <a:lstStyle/>
          <a:p>
            <a:endParaRPr sz="2400"/>
          </a:p>
        </p:txBody>
      </p:sp>
      <p:sp>
        <p:nvSpPr>
          <p:cNvPr id="31" name="object 31"/>
          <p:cNvSpPr/>
          <p:nvPr/>
        </p:nvSpPr>
        <p:spPr>
          <a:xfrm>
            <a:off x="5575301" y="1079501"/>
            <a:ext cx="3086100" cy="2044700"/>
          </a:xfrm>
          <a:prstGeom prst="rect">
            <a:avLst/>
          </a:prstGeom>
          <a:blipFill>
            <a:blip r:embed="rId8" cstate="print"/>
            <a:stretch>
              <a:fillRect/>
            </a:stretch>
          </a:blipFill>
        </p:spPr>
        <p:txBody>
          <a:bodyPr wrap="square" lIns="0" tIns="0" rIns="0" bIns="0" rtlCol="0">
            <a:noAutofit/>
          </a:bodyPr>
          <a:lstStyle/>
          <a:p>
            <a:endParaRPr sz="2400"/>
          </a:p>
        </p:txBody>
      </p:sp>
      <p:sp>
        <p:nvSpPr>
          <p:cNvPr id="32" name="object 32"/>
          <p:cNvSpPr/>
          <p:nvPr/>
        </p:nvSpPr>
        <p:spPr>
          <a:xfrm>
            <a:off x="5562600" y="2946401"/>
            <a:ext cx="3073400" cy="1892300"/>
          </a:xfrm>
          <a:prstGeom prst="rect">
            <a:avLst/>
          </a:prstGeom>
          <a:blipFill>
            <a:blip r:embed="rId9" cstate="print"/>
            <a:stretch>
              <a:fillRect/>
            </a:stretch>
          </a:blipFill>
        </p:spPr>
        <p:txBody>
          <a:bodyPr wrap="square" lIns="0" tIns="0" rIns="0" bIns="0" rtlCol="0">
            <a:noAutofit/>
          </a:bodyPr>
          <a:lstStyle/>
          <a:p>
            <a:endParaRPr sz="2400"/>
          </a:p>
        </p:txBody>
      </p:sp>
      <p:sp>
        <p:nvSpPr>
          <p:cNvPr id="12" name="object 12"/>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11" name="object 11"/>
          <p:cNvSpPr txBox="1"/>
          <p:nvPr/>
        </p:nvSpPr>
        <p:spPr>
          <a:xfrm>
            <a:off x="1481667" y="1443460"/>
            <a:ext cx="2439632" cy="275589"/>
          </a:xfrm>
          <a:prstGeom prst="rect">
            <a:avLst/>
          </a:prstGeom>
        </p:spPr>
        <p:txBody>
          <a:bodyPr wrap="square" lIns="0" tIns="0" rIns="0" bIns="0" rtlCol="0">
            <a:noAutofit/>
          </a:bodyPr>
          <a:lstStyle/>
          <a:p>
            <a:pPr marL="16933">
              <a:lnSpc>
                <a:spcPts val="2060"/>
              </a:lnSpc>
              <a:spcBef>
                <a:spcPts val="103"/>
              </a:spcBef>
            </a:pPr>
            <a:r>
              <a:rPr sz="2800" spc="5" baseline="1950" dirty="0">
                <a:latin typeface="Calibri"/>
                <a:cs typeface="Calibri"/>
              </a:rPr>
              <a:t>p</a:t>
            </a:r>
            <a:r>
              <a:rPr sz="2800" spc="-45" baseline="1950" dirty="0">
                <a:latin typeface="Calibri"/>
                <a:cs typeface="Calibri"/>
              </a:rPr>
              <a:t>e</a:t>
            </a:r>
            <a:r>
              <a:rPr sz="2800" spc="33" baseline="1950" dirty="0">
                <a:latin typeface="Calibri"/>
                <a:cs typeface="Calibri"/>
              </a:rPr>
              <a:t>r</a:t>
            </a:r>
            <a:r>
              <a:rPr sz="2800" spc="-12" baseline="1950" dirty="0">
                <a:latin typeface="Calibri"/>
                <a:cs typeface="Calibri"/>
              </a:rPr>
              <a:t>a</a:t>
            </a:r>
            <a:r>
              <a:rPr sz="2800" spc="59" baseline="1950" dirty="0">
                <a:latin typeface="Calibri"/>
                <a:cs typeface="Calibri"/>
              </a:rPr>
              <a:t>s</a:t>
            </a:r>
            <a:r>
              <a:rPr sz="2800" spc="-12" baseline="1950" dirty="0">
                <a:latin typeface="Calibri"/>
                <a:cs typeface="Calibri"/>
              </a:rPr>
              <a:t>aa</a:t>
            </a:r>
            <a:r>
              <a:rPr sz="2800" baseline="1950" dirty="0">
                <a:latin typeface="Calibri"/>
                <a:cs typeface="Calibri"/>
              </a:rPr>
              <a:t>n</a:t>
            </a:r>
            <a:r>
              <a:rPr sz="2800" spc="184" baseline="1950" dirty="0">
                <a:latin typeface="Calibri"/>
                <a:cs typeface="Calibri"/>
              </a:rPr>
              <a:t> </a:t>
            </a:r>
            <a:r>
              <a:rPr sz="2800" baseline="1950" dirty="0">
                <a:latin typeface="Calibri"/>
                <a:cs typeface="Calibri"/>
              </a:rPr>
              <a:t>h</a:t>
            </a:r>
            <a:r>
              <a:rPr sz="2800" spc="-12" baseline="1950" dirty="0">
                <a:latin typeface="Calibri"/>
                <a:cs typeface="Calibri"/>
              </a:rPr>
              <a:t>a</a:t>
            </a:r>
            <a:r>
              <a:rPr sz="2800" spc="-33" baseline="1950" dirty="0">
                <a:latin typeface="Calibri"/>
                <a:cs typeface="Calibri"/>
              </a:rPr>
              <a:t>t</a:t>
            </a:r>
            <a:r>
              <a:rPr sz="2800" spc="-39" baseline="1950" dirty="0">
                <a:latin typeface="Calibri"/>
                <a:cs typeface="Calibri"/>
              </a:rPr>
              <a:t>i</a:t>
            </a:r>
            <a:r>
              <a:rPr sz="2800" baseline="1950" dirty="0">
                <a:latin typeface="Calibri"/>
                <a:cs typeface="Calibri"/>
              </a:rPr>
              <a:t>n</a:t>
            </a:r>
            <a:r>
              <a:rPr sz="2800" spc="39" baseline="1950" dirty="0">
                <a:latin typeface="Calibri"/>
                <a:cs typeface="Calibri"/>
              </a:rPr>
              <a:t>y</a:t>
            </a:r>
            <a:r>
              <a:rPr sz="2800" baseline="1950" dirty="0">
                <a:latin typeface="Calibri"/>
                <a:cs typeface="Calibri"/>
              </a:rPr>
              <a:t>a</a:t>
            </a:r>
            <a:r>
              <a:rPr sz="2800" spc="68" baseline="1950" dirty="0">
                <a:latin typeface="Calibri"/>
                <a:cs typeface="Calibri"/>
              </a:rPr>
              <a:t> </a:t>
            </a:r>
            <a:r>
              <a:rPr sz="2800" spc="52" baseline="1950" dirty="0">
                <a:latin typeface="Calibri"/>
                <a:cs typeface="Calibri"/>
              </a:rPr>
              <a:t>s</a:t>
            </a:r>
            <a:r>
              <a:rPr sz="2800" spc="-45" baseline="1950" dirty="0">
                <a:latin typeface="Calibri"/>
                <a:cs typeface="Calibri"/>
              </a:rPr>
              <a:t>e</a:t>
            </a:r>
            <a:r>
              <a:rPr sz="2800" spc="52" baseline="1950" dirty="0">
                <a:latin typeface="Calibri"/>
                <a:cs typeface="Calibri"/>
              </a:rPr>
              <a:t>s</a:t>
            </a:r>
            <a:r>
              <a:rPr sz="2800" spc="-5" baseline="1950" dirty="0">
                <a:latin typeface="Calibri"/>
                <a:cs typeface="Calibri"/>
              </a:rPr>
              <a:t>a</a:t>
            </a:r>
            <a:r>
              <a:rPr sz="2800" spc="-12" baseline="1950" dirty="0">
                <a:latin typeface="Calibri"/>
                <a:cs typeface="Calibri"/>
              </a:rPr>
              <a:t>a</a:t>
            </a:r>
            <a:r>
              <a:rPr sz="2800" baseline="1950" dirty="0">
                <a:latin typeface="Calibri"/>
                <a:cs typeface="Calibri"/>
              </a:rPr>
              <a:t>t</a:t>
            </a:r>
            <a:endParaRPr sz="1867">
              <a:latin typeface="Calibri"/>
              <a:cs typeface="Calibri"/>
            </a:endParaRPr>
          </a:p>
        </p:txBody>
      </p:sp>
      <p:sp>
        <p:nvSpPr>
          <p:cNvPr id="10" name="object 10"/>
          <p:cNvSpPr txBox="1"/>
          <p:nvPr/>
        </p:nvSpPr>
        <p:spPr>
          <a:xfrm>
            <a:off x="1274233" y="3098508"/>
            <a:ext cx="154728" cy="275589"/>
          </a:xfrm>
          <a:prstGeom prst="rect">
            <a:avLst/>
          </a:prstGeom>
        </p:spPr>
        <p:txBody>
          <a:bodyPr wrap="square" lIns="0" tIns="0" rIns="0" bIns="0" rtlCol="0">
            <a:noAutofit/>
          </a:bodyPr>
          <a:lstStyle/>
          <a:p>
            <a:pPr marL="16933">
              <a:lnSpc>
                <a:spcPts val="2073"/>
              </a:lnSpc>
              <a:spcBef>
                <a:spcPts val="103"/>
              </a:spcBef>
            </a:pPr>
            <a:r>
              <a:rPr sz="1867" dirty="0">
                <a:latin typeface="Arial"/>
                <a:cs typeface="Arial"/>
              </a:rPr>
              <a:t>•</a:t>
            </a:r>
            <a:endParaRPr sz="1867">
              <a:latin typeface="Arial"/>
              <a:cs typeface="Arial"/>
            </a:endParaRPr>
          </a:p>
        </p:txBody>
      </p:sp>
      <p:sp>
        <p:nvSpPr>
          <p:cNvPr id="9" name="object 9"/>
          <p:cNvSpPr txBox="1"/>
          <p:nvPr/>
        </p:nvSpPr>
        <p:spPr>
          <a:xfrm>
            <a:off x="1481667" y="3237547"/>
            <a:ext cx="3375511" cy="275589"/>
          </a:xfrm>
          <a:prstGeom prst="rect">
            <a:avLst/>
          </a:prstGeom>
        </p:spPr>
        <p:txBody>
          <a:bodyPr wrap="square" lIns="0" tIns="0" rIns="0" bIns="0" rtlCol="0">
            <a:noAutofit/>
          </a:bodyPr>
          <a:lstStyle/>
          <a:p>
            <a:pPr marL="16933">
              <a:lnSpc>
                <a:spcPts val="2060"/>
              </a:lnSpc>
              <a:spcBef>
                <a:spcPts val="103"/>
              </a:spcBef>
            </a:pPr>
            <a:r>
              <a:rPr sz="2800" spc="-33" baseline="1950" dirty="0">
                <a:latin typeface="Calibri"/>
                <a:cs typeface="Calibri"/>
              </a:rPr>
              <a:t>R</a:t>
            </a:r>
            <a:r>
              <a:rPr sz="2800" spc="-45" baseline="1950" dirty="0">
                <a:latin typeface="Calibri"/>
                <a:cs typeface="Calibri"/>
              </a:rPr>
              <a:t>e</a:t>
            </a:r>
            <a:r>
              <a:rPr sz="2800" spc="33" baseline="1950" dirty="0">
                <a:latin typeface="Calibri"/>
                <a:cs typeface="Calibri"/>
              </a:rPr>
              <a:t>k</a:t>
            </a:r>
            <a:r>
              <a:rPr sz="2800" spc="-5" baseline="1950" dirty="0">
                <a:latin typeface="Calibri"/>
                <a:cs typeface="Calibri"/>
              </a:rPr>
              <a:t>a</a:t>
            </a:r>
            <a:r>
              <a:rPr sz="2800" spc="-19" baseline="1950" dirty="0">
                <a:latin typeface="Calibri"/>
                <a:cs typeface="Calibri"/>
              </a:rPr>
              <a:t>m</a:t>
            </a:r>
            <a:r>
              <a:rPr sz="2800" spc="-39" baseline="1950" dirty="0">
                <a:latin typeface="Calibri"/>
                <a:cs typeface="Calibri"/>
              </a:rPr>
              <a:t>l</a:t>
            </a:r>
            <a:r>
              <a:rPr sz="2800" spc="-12" baseline="1950" dirty="0">
                <a:latin typeface="Calibri"/>
                <a:cs typeface="Calibri"/>
              </a:rPr>
              <a:t>a</a:t>
            </a:r>
            <a:r>
              <a:rPr sz="2800" baseline="1950" dirty="0">
                <a:latin typeface="Calibri"/>
                <a:cs typeface="Calibri"/>
              </a:rPr>
              <a:t>h</a:t>
            </a:r>
            <a:r>
              <a:rPr sz="2800" spc="311" baseline="1950" dirty="0">
                <a:latin typeface="Calibri"/>
                <a:cs typeface="Calibri"/>
              </a:rPr>
              <a:t> </a:t>
            </a:r>
            <a:r>
              <a:rPr sz="2800" spc="39" baseline="1950" dirty="0">
                <a:latin typeface="Calibri"/>
                <a:cs typeface="Calibri"/>
              </a:rPr>
              <a:t>w</a:t>
            </a:r>
            <a:r>
              <a:rPr sz="2800" spc="-5" baseline="1950" dirty="0">
                <a:latin typeface="Calibri"/>
                <a:cs typeface="Calibri"/>
              </a:rPr>
              <a:t>a</a:t>
            </a:r>
            <a:r>
              <a:rPr sz="2800" spc="39" baseline="1950" dirty="0">
                <a:latin typeface="Calibri"/>
                <a:cs typeface="Calibri"/>
              </a:rPr>
              <a:t>w</a:t>
            </a:r>
            <a:r>
              <a:rPr sz="2800" spc="-12" baseline="1950" dirty="0">
                <a:latin typeface="Calibri"/>
                <a:cs typeface="Calibri"/>
              </a:rPr>
              <a:t>a</a:t>
            </a:r>
            <a:r>
              <a:rPr sz="2800" spc="5" baseline="1950" dirty="0">
                <a:latin typeface="Calibri"/>
                <a:cs typeface="Calibri"/>
              </a:rPr>
              <a:t>n</a:t>
            </a:r>
            <a:r>
              <a:rPr sz="2800" spc="-5" baseline="1950" dirty="0">
                <a:latin typeface="Calibri"/>
                <a:cs typeface="Calibri"/>
              </a:rPr>
              <a:t>c</a:t>
            </a:r>
            <a:r>
              <a:rPr sz="2800" spc="-12" baseline="1950" dirty="0">
                <a:latin typeface="Calibri"/>
                <a:cs typeface="Calibri"/>
              </a:rPr>
              <a:t>a</a:t>
            </a:r>
            <a:r>
              <a:rPr sz="2800" spc="33" baseline="1950" dirty="0">
                <a:latin typeface="Calibri"/>
                <a:cs typeface="Calibri"/>
              </a:rPr>
              <a:t>r</a:t>
            </a:r>
            <a:r>
              <a:rPr sz="2800" baseline="1950" dirty="0">
                <a:latin typeface="Calibri"/>
                <a:cs typeface="Calibri"/>
              </a:rPr>
              <a:t>a</a:t>
            </a:r>
            <a:r>
              <a:rPr sz="2800" spc="112" baseline="1950" dirty="0">
                <a:latin typeface="Calibri"/>
                <a:cs typeface="Calibri"/>
              </a:rPr>
              <a:t> </a:t>
            </a:r>
            <a:r>
              <a:rPr sz="2800" baseline="1950" dirty="0">
                <a:latin typeface="Calibri"/>
                <a:cs typeface="Calibri"/>
              </a:rPr>
              <a:t>d</a:t>
            </a:r>
            <a:r>
              <a:rPr sz="2800" spc="-45" baseline="1950" dirty="0">
                <a:latin typeface="Calibri"/>
                <a:cs typeface="Calibri"/>
              </a:rPr>
              <a:t>e</a:t>
            </a:r>
            <a:r>
              <a:rPr sz="2800" baseline="1950" dirty="0">
                <a:latin typeface="Calibri"/>
                <a:cs typeface="Calibri"/>
              </a:rPr>
              <a:t>n</a:t>
            </a:r>
            <a:r>
              <a:rPr sz="2800" spc="5" baseline="1950" dirty="0">
                <a:latin typeface="Calibri"/>
                <a:cs typeface="Calibri"/>
              </a:rPr>
              <a:t>g</a:t>
            </a:r>
            <a:r>
              <a:rPr sz="2800" spc="-12" baseline="1950" dirty="0">
                <a:latin typeface="Calibri"/>
                <a:cs typeface="Calibri"/>
              </a:rPr>
              <a:t>a</a:t>
            </a:r>
            <a:r>
              <a:rPr sz="2800" baseline="1950" dirty="0">
                <a:latin typeface="Calibri"/>
                <a:cs typeface="Calibri"/>
              </a:rPr>
              <a:t>n</a:t>
            </a:r>
            <a:r>
              <a:rPr sz="2800" spc="183" baseline="1950" dirty="0">
                <a:latin typeface="Calibri"/>
                <a:cs typeface="Calibri"/>
              </a:rPr>
              <a:t> </a:t>
            </a:r>
            <a:r>
              <a:rPr sz="2800" spc="-39" baseline="1950" dirty="0">
                <a:latin typeface="Calibri"/>
                <a:cs typeface="Calibri"/>
              </a:rPr>
              <a:t>i</a:t>
            </a:r>
            <a:r>
              <a:rPr sz="2800" baseline="1950" dirty="0">
                <a:latin typeface="Calibri"/>
                <a:cs typeface="Calibri"/>
              </a:rPr>
              <a:t>bu</a:t>
            </a:r>
            <a:endParaRPr sz="1867">
              <a:latin typeface="Calibri"/>
              <a:cs typeface="Calibri"/>
            </a:endParaRPr>
          </a:p>
        </p:txBody>
      </p:sp>
      <p:sp>
        <p:nvSpPr>
          <p:cNvPr id="8" name="object 8"/>
          <p:cNvSpPr txBox="1"/>
          <p:nvPr/>
        </p:nvSpPr>
        <p:spPr>
          <a:xfrm>
            <a:off x="1481667" y="4153640"/>
            <a:ext cx="3249997" cy="275589"/>
          </a:xfrm>
          <a:prstGeom prst="rect">
            <a:avLst/>
          </a:prstGeom>
        </p:spPr>
        <p:txBody>
          <a:bodyPr wrap="square" lIns="0" tIns="0" rIns="0" bIns="0" rtlCol="0">
            <a:noAutofit/>
          </a:bodyPr>
          <a:lstStyle/>
          <a:p>
            <a:pPr marL="16933">
              <a:lnSpc>
                <a:spcPts val="2060"/>
              </a:lnSpc>
              <a:spcBef>
                <a:spcPts val="103"/>
              </a:spcBef>
            </a:pPr>
            <a:r>
              <a:rPr sz="2800" spc="-33" baseline="1950" dirty="0">
                <a:latin typeface="Calibri"/>
                <a:cs typeface="Calibri"/>
              </a:rPr>
              <a:t>B</a:t>
            </a:r>
            <a:r>
              <a:rPr sz="2800" baseline="1950" dirty="0">
                <a:latin typeface="Calibri"/>
                <a:cs typeface="Calibri"/>
              </a:rPr>
              <a:t>u</a:t>
            </a:r>
            <a:r>
              <a:rPr sz="2800" spc="-12" baseline="1950" dirty="0">
                <a:latin typeface="Calibri"/>
                <a:cs typeface="Calibri"/>
              </a:rPr>
              <a:t>a</a:t>
            </a:r>
            <a:r>
              <a:rPr sz="2800" spc="-39" baseline="1950" dirty="0">
                <a:latin typeface="Calibri"/>
                <a:cs typeface="Calibri"/>
              </a:rPr>
              <a:t>t</a:t>
            </a:r>
            <a:r>
              <a:rPr sz="2800" spc="-33" baseline="1950" dirty="0">
                <a:latin typeface="Calibri"/>
                <a:cs typeface="Calibri"/>
              </a:rPr>
              <a:t>l</a:t>
            </a:r>
            <a:r>
              <a:rPr sz="2800" spc="-12" baseline="1950" dirty="0">
                <a:latin typeface="Calibri"/>
                <a:cs typeface="Calibri"/>
              </a:rPr>
              <a:t>a</a:t>
            </a:r>
            <a:r>
              <a:rPr sz="2800" baseline="1950" dirty="0">
                <a:latin typeface="Calibri"/>
                <a:cs typeface="Calibri"/>
              </a:rPr>
              <a:t>h</a:t>
            </a:r>
            <a:r>
              <a:rPr sz="2800" spc="287" baseline="1950" dirty="0">
                <a:latin typeface="Calibri"/>
                <a:cs typeface="Calibri"/>
              </a:rPr>
              <a:t> </a:t>
            </a:r>
            <a:r>
              <a:rPr sz="2800" spc="-33" baseline="1950" dirty="0">
                <a:latin typeface="Calibri"/>
                <a:cs typeface="Calibri"/>
              </a:rPr>
              <a:t>t</a:t>
            </a:r>
            <a:r>
              <a:rPr sz="2800" baseline="1950" dirty="0">
                <a:latin typeface="Calibri"/>
                <a:cs typeface="Calibri"/>
              </a:rPr>
              <a:t>u</a:t>
            </a:r>
            <a:r>
              <a:rPr sz="2800" spc="-39" baseline="1950" dirty="0">
                <a:latin typeface="Calibri"/>
                <a:cs typeface="Calibri"/>
              </a:rPr>
              <a:t>l</a:t>
            </a:r>
            <a:r>
              <a:rPr sz="2800" spc="-33" baseline="1950" dirty="0">
                <a:latin typeface="Calibri"/>
                <a:cs typeface="Calibri"/>
              </a:rPr>
              <a:t>i</a:t>
            </a:r>
            <a:r>
              <a:rPr sz="2800" spc="52" baseline="1950" dirty="0">
                <a:latin typeface="Calibri"/>
                <a:cs typeface="Calibri"/>
              </a:rPr>
              <a:t>s</a:t>
            </a:r>
            <a:r>
              <a:rPr sz="2800" spc="-5" baseline="1950" dirty="0">
                <a:latin typeface="Calibri"/>
                <a:cs typeface="Calibri"/>
              </a:rPr>
              <a:t>a</a:t>
            </a:r>
            <a:r>
              <a:rPr sz="2800" baseline="1950" dirty="0">
                <a:latin typeface="Calibri"/>
                <a:cs typeface="Calibri"/>
              </a:rPr>
              <a:t>n</a:t>
            </a:r>
            <a:r>
              <a:rPr sz="2800" spc="264" baseline="1950" dirty="0">
                <a:latin typeface="Calibri"/>
                <a:cs typeface="Calibri"/>
              </a:rPr>
              <a:t> </a:t>
            </a:r>
            <a:r>
              <a:rPr sz="2800" baseline="1950" dirty="0">
                <a:latin typeface="Calibri"/>
                <a:cs typeface="Calibri"/>
              </a:rPr>
              <a:t>h</a:t>
            </a:r>
            <a:r>
              <a:rPr sz="2800" spc="-5" baseline="1950" dirty="0">
                <a:latin typeface="Calibri"/>
                <a:cs typeface="Calibri"/>
              </a:rPr>
              <a:t>a</a:t>
            </a:r>
            <a:r>
              <a:rPr sz="2800" spc="52" baseline="1950" dirty="0">
                <a:latin typeface="Calibri"/>
                <a:cs typeface="Calibri"/>
              </a:rPr>
              <a:t>s</a:t>
            </a:r>
            <a:r>
              <a:rPr sz="2800" spc="-39" baseline="1950" dirty="0">
                <a:latin typeface="Calibri"/>
                <a:cs typeface="Calibri"/>
              </a:rPr>
              <a:t>i</a:t>
            </a:r>
            <a:r>
              <a:rPr sz="2800" baseline="1950" dirty="0">
                <a:latin typeface="Calibri"/>
                <a:cs typeface="Calibri"/>
              </a:rPr>
              <a:t>l</a:t>
            </a:r>
            <a:r>
              <a:rPr sz="2800" spc="92" baseline="1950" dirty="0">
                <a:latin typeface="Calibri"/>
                <a:cs typeface="Calibri"/>
              </a:rPr>
              <a:t> </a:t>
            </a:r>
            <a:r>
              <a:rPr sz="2800" spc="39" baseline="1950" dirty="0">
                <a:latin typeface="Calibri"/>
                <a:cs typeface="Calibri"/>
              </a:rPr>
              <a:t>w</a:t>
            </a:r>
            <a:r>
              <a:rPr sz="2800" spc="-12" baseline="1950" dirty="0">
                <a:latin typeface="Calibri"/>
                <a:cs typeface="Calibri"/>
              </a:rPr>
              <a:t>a</a:t>
            </a:r>
            <a:r>
              <a:rPr sz="2800" spc="45" baseline="1950" dirty="0">
                <a:latin typeface="Calibri"/>
                <a:cs typeface="Calibri"/>
              </a:rPr>
              <a:t>w</a:t>
            </a:r>
            <a:r>
              <a:rPr sz="2800" spc="-12" baseline="1950" dirty="0">
                <a:latin typeface="Calibri"/>
                <a:cs typeface="Calibri"/>
              </a:rPr>
              <a:t>a</a:t>
            </a:r>
            <a:r>
              <a:rPr sz="2800" baseline="1950" dirty="0">
                <a:latin typeface="Calibri"/>
                <a:cs typeface="Calibri"/>
              </a:rPr>
              <a:t>n</a:t>
            </a:r>
            <a:r>
              <a:rPr sz="2800" spc="-5" baseline="1950" dirty="0">
                <a:latin typeface="Calibri"/>
                <a:cs typeface="Calibri"/>
              </a:rPr>
              <a:t>ca</a:t>
            </a:r>
            <a:r>
              <a:rPr sz="2800" spc="33" baseline="1950" dirty="0">
                <a:latin typeface="Calibri"/>
                <a:cs typeface="Calibri"/>
              </a:rPr>
              <a:t>r</a:t>
            </a:r>
            <a:r>
              <a:rPr sz="2800" baseline="1950" dirty="0">
                <a:latin typeface="Calibri"/>
                <a:cs typeface="Calibri"/>
              </a:rPr>
              <a:t>a</a:t>
            </a:r>
            <a:endParaRPr sz="1867">
              <a:latin typeface="Calibri"/>
              <a:cs typeface="Calibri"/>
            </a:endParaRPr>
          </a:p>
        </p:txBody>
      </p:sp>
      <p:sp>
        <p:nvSpPr>
          <p:cNvPr id="7" name="object 7"/>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6" name="object 6"/>
          <p:cNvSpPr txBox="1"/>
          <p:nvPr/>
        </p:nvSpPr>
        <p:spPr>
          <a:xfrm>
            <a:off x="609601" y="368301"/>
            <a:ext cx="349249" cy="546100"/>
          </a:xfrm>
          <a:prstGeom prst="rect">
            <a:avLst/>
          </a:prstGeom>
        </p:spPr>
        <p:txBody>
          <a:bodyPr wrap="square" lIns="0" tIns="0" rIns="0" bIns="0" rtlCol="0">
            <a:noAutofit/>
          </a:bodyPr>
          <a:lstStyle/>
          <a:p>
            <a:pPr marL="33866">
              <a:lnSpc>
                <a:spcPts val="1333"/>
              </a:lnSpc>
            </a:pPr>
            <a:endParaRPr sz="1333"/>
          </a:p>
        </p:txBody>
      </p:sp>
      <p:sp>
        <p:nvSpPr>
          <p:cNvPr id="5" name="object 5"/>
          <p:cNvSpPr txBox="1"/>
          <p:nvPr/>
        </p:nvSpPr>
        <p:spPr>
          <a:xfrm>
            <a:off x="958850" y="368301"/>
            <a:ext cx="209549" cy="546100"/>
          </a:xfrm>
          <a:prstGeom prst="rect">
            <a:avLst/>
          </a:prstGeom>
        </p:spPr>
        <p:txBody>
          <a:bodyPr wrap="square" lIns="0" tIns="0" rIns="0" bIns="0" rtlCol="0">
            <a:noAutofit/>
          </a:bodyPr>
          <a:lstStyle/>
          <a:p>
            <a:pPr marL="33866">
              <a:lnSpc>
                <a:spcPts val="1333"/>
              </a:lnSpc>
            </a:pPr>
            <a:endParaRPr sz="1333"/>
          </a:p>
        </p:txBody>
      </p:sp>
      <p:sp>
        <p:nvSpPr>
          <p:cNvPr id="4" name="object 4"/>
          <p:cNvSpPr txBox="1"/>
          <p:nvPr/>
        </p:nvSpPr>
        <p:spPr>
          <a:xfrm>
            <a:off x="1168400" y="368301"/>
            <a:ext cx="7823200" cy="5461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8991601" y="368301"/>
            <a:ext cx="368300" cy="5461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1133"/>
              </a:lnSpc>
              <a:spcBef>
                <a:spcPts val="15"/>
              </a:spcBef>
            </a:pPr>
            <a:endParaRPr sz="1133"/>
          </a:p>
          <a:p>
            <a:pPr marL="1262771">
              <a:lnSpc>
                <a:spcPct val="95825"/>
              </a:lnSpc>
              <a:spcBef>
                <a:spcPts val="2667"/>
              </a:spcBef>
            </a:pPr>
            <a:r>
              <a:rPr sz="1467" b="1" spc="52" dirty="0">
                <a:latin typeface="Arial"/>
                <a:cs typeface="Arial"/>
              </a:rPr>
              <a:t>M</a:t>
            </a:r>
            <a:r>
              <a:rPr sz="1467" b="1" spc="67" dirty="0">
                <a:latin typeface="Arial"/>
                <a:cs typeface="Arial"/>
              </a:rPr>
              <a:t>e</a:t>
            </a:r>
            <a:r>
              <a:rPr sz="1467" b="1" spc="-133" dirty="0">
                <a:latin typeface="Arial"/>
                <a:cs typeface="Arial"/>
              </a:rPr>
              <a:t>m</a:t>
            </a:r>
            <a:r>
              <a:rPr sz="1467" b="1" spc="-12" dirty="0">
                <a:latin typeface="Arial"/>
                <a:cs typeface="Arial"/>
              </a:rPr>
              <a:t>b</a:t>
            </a:r>
            <a:r>
              <a:rPr sz="1467" b="1" spc="67" dirty="0">
                <a:latin typeface="Arial"/>
                <a:cs typeface="Arial"/>
              </a:rPr>
              <a:t>e</a:t>
            </a:r>
            <a:r>
              <a:rPr sz="1467" b="1" spc="12" dirty="0">
                <a:latin typeface="Arial"/>
                <a:cs typeface="Arial"/>
              </a:rPr>
              <a:t>r</a:t>
            </a:r>
            <a:r>
              <a:rPr sz="1467" b="1" spc="-19" dirty="0">
                <a:latin typeface="Arial"/>
                <a:cs typeface="Arial"/>
              </a:rPr>
              <a:t>i</a:t>
            </a:r>
            <a:r>
              <a:rPr sz="1467" b="1" spc="-33" dirty="0">
                <a:latin typeface="Arial"/>
                <a:cs typeface="Arial"/>
              </a:rPr>
              <a:t>k</a:t>
            </a:r>
            <a:r>
              <a:rPr sz="1467" b="1" spc="-25" dirty="0">
                <a:latin typeface="Arial"/>
                <a:cs typeface="Arial"/>
              </a:rPr>
              <a:t>a</a:t>
            </a:r>
            <a:r>
              <a:rPr sz="1467" b="1" dirty="0">
                <a:latin typeface="Arial"/>
                <a:cs typeface="Arial"/>
              </a:rPr>
              <a:t>n</a:t>
            </a:r>
            <a:r>
              <a:rPr sz="1467" b="1" spc="-48" dirty="0">
                <a:latin typeface="Arial"/>
                <a:cs typeface="Arial"/>
              </a:rPr>
              <a:t> </a:t>
            </a:r>
            <a:r>
              <a:rPr sz="1467" b="1" spc="-12" dirty="0">
                <a:latin typeface="Arial"/>
                <a:cs typeface="Arial"/>
              </a:rPr>
              <a:t>Tug</a:t>
            </a:r>
            <a:r>
              <a:rPr sz="1467" b="1" spc="-33" dirty="0">
                <a:latin typeface="Arial"/>
                <a:cs typeface="Arial"/>
              </a:rPr>
              <a:t>as</a:t>
            </a:r>
            <a:r>
              <a:rPr sz="1467" b="1" spc="-19" dirty="0">
                <a:latin typeface="Arial"/>
                <a:cs typeface="Arial"/>
              </a:rPr>
              <a:t>/</a:t>
            </a:r>
            <a:r>
              <a:rPr sz="1467" b="1" spc="-12" dirty="0">
                <a:latin typeface="Arial"/>
                <a:cs typeface="Arial"/>
              </a:rPr>
              <a:t>L</a:t>
            </a:r>
            <a:r>
              <a:rPr sz="1467" b="1" spc="-133" dirty="0">
                <a:latin typeface="Arial"/>
                <a:cs typeface="Arial"/>
              </a:rPr>
              <a:t>a</a:t>
            </a:r>
            <a:r>
              <a:rPr sz="1467" b="1" spc="-100" dirty="0">
                <a:latin typeface="Arial"/>
                <a:cs typeface="Arial"/>
              </a:rPr>
              <a:t>t</a:t>
            </a:r>
            <a:r>
              <a:rPr sz="1467" b="1" spc="-19" dirty="0">
                <a:latin typeface="Arial"/>
                <a:cs typeface="Arial"/>
              </a:rPr>
              <a:t>i</a:t>
            </a:r>
            <a:r>
              <a:rPr sz="1467" b="1" spc="-12" dirty="0">
                <a:latin typeface="Arial"/>
                <a:cs typeface="Arial"/>
              </a:rPr>
              <a:t>h</a:t>
            </a:r>
            <a:r>
              <a:rPr sz="1467" b="1" spc="-25" dirty="0">
                <a:latin typeface="Arial"/>
                <a:cs typeface="Arial"/>
              </a:rPr>
              <a:t>a</a:t>
            </a:r>
            <a:r>
              <a:rPr sz="1467" b="1" dirty="0">
                <a:latin typeface="Arial"/>
                <a:cs typeface="Arial"/>
              </a:rPr>
              <a:t>n</a:t>
            </a:r>
            <a:r>
              <a:rPr sz="1467" b="1" spc="-20" dirty="0">
                <a:latin typeface="Arial"/>
                <a:cs typeface="Arial"/>
              </a:rPr>
              <a:t> </a:t>
            </a:r>
            <a:r>
              <a:rPr sz="1467" b="1" spc="-12" dirty="0">
                <a:latin typeface="Arial"/>
                <a:cs typeface="Arial"/>
              </a:rPr>
              <a:t>d</a:t>
            </a:r>
            <a:r>
              <a:rPr sz="1467" b="1" dirty="0">
                <a:latin typeface="Arial"/>
                <a:cs typeface="Arial"/>
              </a:rPr>
              <a:t>i</a:t>
            </a:r>
            <a:r>
              <a:rPr sz="1467" b="1" spc="-219" dirty="0">
                <a:latin typeface="Arial"/>
                <a:cs typeface="Arial"/>
              </a:rPr>
              <a:t> </a:t>
            </a:r>
            <a:r>
              <a:rPr sz="1467" b="1" spc="19" dirty="0">
                <a:latin typeface="Arial"/>
                <a:cs typeface="Arial"/>
              </a:rPr>
              <a:t>K</a:t>
            </a:r>
            <a:r>
              <a:rPr sz="1467" b="1" spc="67" dirty="0">
                <a:latin typeface="Arial"/>
                <a:cs typeface="Arial"/>
              </a:rPr>
              <a:t>e</a:t>
            </a:r>
            <a:r>
              <a:rPr sz="1467" b="1" spc="-19" dirty="0">
                <a:latin typeface="Arial"/>
                <a:cs typeface="Arial"/>
              </a:rPr>
              <a:t>l</a:t>
            </a:r>
            <a:r>
              <a:rPr sz="1467" b="1" spc="-25" dirty="0">
                <a:latin typeface="Arial"/>
                <a:cs typeface="Arial"/>
              </a:rPr>
              <a:t>a</a:t>
            </a:r>
            <a:r>
              <a:rPr sz="1467" b="1" dirty="0">
                <a:latin typeface="Arial"/>
                <a:cs typeface="Arial"/>
              </a:rPr>
              <a:t>s</a:t>
            </a:r>
            <a:r>
              <a:rPr sz="1467" b="1" spc="-161" dirty="0">
                <a:latin typeface="Arial"/>
                <a:cs typeface="Arial"/>
              </a:rPr>
              <a:t> </a:t>
            </a:r>
            <a:r>
              <a:rPr sz="1467" b="1" dirty="0">
                <a:latin typeface="Arial"/>
                <a:cs typeface="Arial"/>
              </a:rPr>
              <a:t>(S</a:t>
            </a:r>
            <a:r>
              <a:rPr sz="1467" b="1" spc="-33" dirty="0">
                <a:latin typeface="Arial"/>
                <a:cs typeface="Arial"/>
              </a:rPr>
              <a:t>ke</a:t>
            </a:r>
            <a:r>
              <a:rPr sz="1467" b="1" spc="-12" dirty="0">
                <a:latin typeface="Arial"/>
                <a:cs typeface="Arial"/>
              </a:rPr>
              <a:t>n</a:t>
            </a:r>
            <a:r>
              <a:rPr sz="1467" b="1" spc="-33" dirty="0">
                <a:latin typeface="Arial"/>
                <a:cs typeface="Arial"/>
              </a:rPr>
              <a:t>a</a:t>
            </a:r>
            <a:r>
              <a:rPr sz="1467" b="1" spc="19" dirty="0">
                <a:latin typeface="Arial"/>
                <a:cs typeface="Arial"/>
              </a:rPr>
              <a:t>r</a:t>
            </a:r>
            <a:r>
              <a:rPr sz="1467" b="1" spc="-12" dirty="0">
                <a:latin typeface="Arial"/>
                <a:cs typeface="Arial"/>
              </a:rPr>
              <a:t>i</a:t>
            </a:r>
            <a:r>
              <a:rPr sz="1467" b="1" spc="85" dirty="0">
                <a:latin typeface="Arial"/>
                <a:cs typeface="Arial"/>
              </a:rPr>
              <a:t>o</a:t>
            </a:r>
            <a:r>
              <a:rPr sz="1467" b="1" spc="-33" dirty="0">
                <a:latin typeface="Arial"/>
                <a:cs typeface="Arial"/>
              </a:rPr>
              <a:t>4</a:t>
            </a:r>
            <a:r>
              <a:rPr sz="1467" b="1" spc="100" dirty="0">
                <a:latin typeface="Arial"/>
                <a:cs typeface="Arial"/>
              </a:rPr>
              <a:t>:</a:t>
            </a:r>
            <a:r>
              <a:rPr sz="1467" b="1" spc="52" dirty="0">
                <a:latin typeface="Arial"/>
                <a:cs typeface="Arial"/>
              </a:rPr>
              <a:t>M</a:t>
            </a:r>
            <a:r>
              <a:rPr sz="1467" b="1" dirty="0">
                <a:latin typeface="Arial"/>
                <a:cs typeface="Arial"/>
              </a:rPr>
              <a:t>E</a:t>
            </a:r>
            <a:r>
              <a:rPr sz="1467" b="1" spc="19" dirty="0">
                <a:latin typeface="Arial"/>
                <a:cs typeface="Arial"/>
              </a:rPr>
              <a:t>N</a:t>
            </a:r>
            <a:r>
              <a:rPr sz="1467" b="1" spc="33" dirty="0">
                <a:latin typeface="Arial"/>
                <a:cs typeface="Arial"/>
              </a:rPr>
              <a:t>G</a:t>
            </a:r>
            <a:r>
              <a:rPr sz="1467" b="1" spc="19" dirty="0">
                <a:latin typeface="Arial"/>
                <a:cs typeface="Arial"/>
              </a:rPr>
              <a:t>H</a:t>
            </a:r>
            <a:r>
              <a:rPr sz="1467" b="1" spc="-279" dirty="0">
                <a:latin typeface="Arial"/>
                <a:cs typeface="Arial"/>
              </a:rPr>
              <a:t>A</a:t>
            </a:r>
            <a:r>
              <a:rPr sz="1467" b="1" spc="-200" dirty="0">
                <a:latin typeface="Arial"/>
                <a:cs typeface="Arial"/>
              </a:rPr>
              <a:t>Y</a:t>
            </a:r>
            <a:r>
              <a:rPr sz="1467" b="1" spc="-279" dirty="0">
                <a:latin typeface="Arial"/>
                <a:cs typeface="Arial"/>
              </a:rPr>
              <a:t>A</a:t>
            </a:r>
            <a:r>
              <a:rPr sz="1467" b="1" spc="-12" dirty="0">
                <a:latin typeface="Arial"/>
                <a:cs typeface="Arial"/>
              </a:rPr>
              <a:t>T</a:t>
            </a:r>
            <a:r>
              <a:rPr sz="1467" b="1" dirty="0">
                <a:latin typeface="Arial"/>
                <a:cs typeface="Arial"/>
              </a:rPr>
              <a:t>I</a:t>
            </a:r>
            <a:r>
              <a:rPr sz="1467" b="1" spc="136" dirty="0">
                <a:latin typeface="Arial"/>
                <a:cs typeface="Arial"/>
              </a:rPr>
              <a:t> </a:t>
            </a:r>
            <a:r>
              <a:rPr sz="1467" b="1" dirty="0">
                <a:latin typeface="Arial"/>
                <a:cs typeface="Arial"/>
              </a:rPr>
              <a:t>PE</a:t>
            </a:r>
            <a:r>
              <a:rPr sz="1467" b="1" spc="19" dirty="0">
                <a:latin typeface="Arial"/>
                <a:cs typeface="Arial"/>
              </a:rPr>
              <a:t>R</a:t>
            </a:r>
            <a:r>
              <a:rPr sz="1467" b="1" spc="-12" dirty="0">
                <a:latin typeface="Arial"/>
                <a:cs typeface="Arial"/>
              </a:rPr>
              <a:t>I</a:t>
            </a:r>
            <a:r>
              <a:rPr sz="1467" b="1" dirty="0">
                <a:latin typeface="Arial"/>
                <a:cs typeface="Arial"/>
              </a:rPr>
              <a:t>S</a:t>
            </a:r>
            <a:r>
              <a:rPr sz="1467" b="1" spc="-12" dirty="0">
                <a:latin typeface="Arial"/>
                <a:cs typeface="Arial"/>
              </a:rPr>
              <a:t>T</a:t>
            </a:r>
            <a:r>
              <a:rPr sz="1467" b="1" spc="-19" dirty="0">
                <a:latin typeface="Arial"/>
                <a:cs typeface="Arial"/>
              </a:rPr>
              <a:t>I</a:t>
            </a:r>
            <a:r>
              <a:rPr sz="1467" b="1" spc="-212" dirty="0">
                <a:latin typeface="Arial"/>
                <a:cs typeface="Arial"/>
              </a:rPr>
              <a:t>W</a:t>
            </a:r>
            <a:r>
              <a:rPr sz="1467" b="1" spc="-279" dirty="0">
                <a:latin typeface="Arial"/>
                <a:cs typeface="Arial"/>
              </a:rPr>
              <a:t>A</a:t>
            </a:r>
            <a:r>
              <a:rPr sz="1467" b="1" dirty="0">
                <a:latin typeface="Arial"/>
                <a:cs typeface="Arial"/>
              </a:rPr>
              <a:t>)</a:t>
            </a:r>
            <a:endParaRPr sz="1467">
              <a:latin typeface="Arial"/>
              <a:cs typeface="Arial"/>
            </a:endParaRPr>
          </a:p>
          <a:p>
            <a:pPr marL="1466389" marR="7272214" indent="-207428">
              <a:lnSpc>
                <a:spcPts val="3400"/>
              </a:lnSpc>
              <a:spcBef>
                <a:spcPts val="2907"/>
              </a:spcBef>
            </a:pPr>
            <a:r>
              <a:rPr sz="2800" baseline="-4141" dirty="0">
                <a:latin typeface="Arial"/>
                <a:cs typeface="Arial"/>
              </a:rPr>
              <a:t>•</a:t>
            </a:r>
            <a:r>
              <a:rPr sz="2800" spc="456" baseline="-4141" dirty="0">
                <a:latin typeface="Arial"/>
                <a:cs typeface="Arial"/>
              </a:rPr>
              <a:t> </a:t>
            </a:r>
            <a:r>
              <a:rPr sz="1867" spc="-325" dirty="0">
                <a:latin typeface="Calibri"/>
                <a:cs typeface="Calibri"/>
              </a:rPr>
              <a:t>T</a:t>
            </a:r>
            <a:r>
              <a:rPr sz="1867" spc="-12" dirty="0">
                <a:latin typeface="Calibri"/>
                <a:cs typeface="Calibri"/>
              </a:rPr>
              <a:t>a</a:t>
            </a:r>
            <a:r>
              <a:rPr sz="1867" dirty="0">
                <a:latin typeface="Calibri"/>
                <a:cs typeface="Calibri"/>
              </a:rPr>
              <a:t>n</a:t>
            </a:r>
            <a:r>
              <a:rPr sz="1867" spc="39" dirty="0">
                <a:latin typeface="Calibri"/>
                <a:cs typeface="Calibri"/>
              </a:rPr>
              <a:t>y</a:t>
            </a:r>
            <a:r>
              <a:rPr sz="1867" spc="-5" dirty="0">
                <a:latin typeface="Calibri"/>
                <a:cs typeface="Calibri"/>
              </a:rPr>
              <a:t>a</a:t>
            </a:r>
            <a:r>
              <a:rPr sz="1867" spc="33" dirty="0">
                <a:latin typeface="Calibri"/>
                <a:cs typeface="Calibri"/>
              </a:rPr>
              <a:t>k</a:t>
            </a:r>
            <a:r>
              <a:rPr sz="1867" spc="-12" dirty="0">
                <a:latin typeface="Calibri"/>
                <a:cs typeface="Calibri"/>
              </a:rPr>
              <a:t>a</a:t>
            </a:r>
            <a:r>
              <a:rPr sz="1867" dirty="0">
                <a:latin typeface="Calibri"/>
                <a:cs typeface="Calibri"/>
              </a:rPr>
              <a:t>n</a:t>
            </a:r>
            <a:r>
              <a:rPr sz="1867" spc="107" dirty="0">
                <a:latin typeface="Calibri"/>
                <a:cs typeface="Calibri"/>
              </a:rPr>
              <a:t> </a:t>
            </a:r>
            <a:r>
              <a:rPr sz="1867" spc="-67" dirty="0">
                <a:latin typeface="Calibri"/>
                <a:cs typeface="Calibri"/>
              </a:rPr>
              <a:t>k</a:t>
            </a:r>
            <a:r>
              <a:rPr sz="1867" spc="-45" dirty="0">
                <a:latin typeface="Calibri"/>
                <a:cs typeface="Calibri"/>
              </a:rPr>
              <a:t>e</a:t>
            </a:r>
            <a:r>
              <a:rPr sz="1867" dirty="0">
                <a:latin typeface="Calibri"/>
                <a:cs typeface="Calibri"/>
              </a:rPr>
              <a:t>p</a:t>
            </a:r>
            <a:r>
              <a:rPr sz="1867" spc="-5" dirty="0">
                <a:latin typeface="Calibri"/>
                <a:cs typeface="Calibri"/>
              </a:rPr>
              <a:t>a</a:t>
            </a:r>
            <a:r>
              <a:rPr sz="1867" dirty="0">
                <a:latin typeface="Calibri"/>
                <a:cs typeface="Calibri"/>
              </a:rPr>
              <a:t>da</a:t>
            </a:r>
            <a:r>
              <a:rPr sz="1867" spc="175" dirty="0">
                <a:latin typeface="Calibri"/>
                <a:cs typeface="Calibri"/>
              </a:rPr>
              <a:t> </a:t>
            </a:r>
            <a:r>
              <a:rPr sz="1867" spc="-39" dirty="0">
                <a:latin typeface="Calibri"/>
                <a:cs typeface="Calibri"/>
              </a:rPr>
              <a:t>i</a:t>
            </a:r>
            <a:r>
              <a:rPr sz="1867" dirty="0">
                <a:latin typeface="Calibri"/>
                <a:cs typeface="Calibri"/>
              </a:rPr>
              <a:t>bu</a:t>
            </a:r>
            <a:r>
              <a:rPr sz="1867" spc="127" dirty="0">
                <a:latin typeface="Calibri"/>
                <a:cs typeface="Calibri"/>
              </a:rPr>
              <a:t> </a:t>
            </a:r>
            <a:r>
              <a:rPr sz="1867" dirty="0">
                <a:latin typeface="Calibri"/>
                <a:cs typeface="Calibri"/>
              </a:rPr>
              <a:t>b</a:t>
            </a:r>
            <a:r>
              <a:rPr sz="1867" spc="-12" dirty="0">
                <a:latin typeface="Calibri"/>
                <a:cs typeface="Calibri"/>
              </a:rPr>
              <a:t>a</a:t>
            </a:r>
            <a:r>
              <a:rPr sz="1867" spc="5" dirty="0">
                <a:latin typeface="Calibri"/>
                <a:cs typeface="Calibri"/>
              </a:rPr>
              <a:t>g</a:t>
            </a:r>
            <a:r>
              <a:rPr sz="1867" spc="-5" dirty="0">
                <a:latin typeface="Calibri"/>
                <a:cs typeface="Calibri"/>
              </a:rPr>
              <a:t>a</a:t>
            </a:r>
            <a:r>
              <a:rPr sz="1867" spc="-39" dirty="0">
                <a:latin typeface="Calibri"/>
                <a:cs typeface="Calibri"/>
              </a:rPr>
              <a:t>i</a:t>
            </a:r>
            <a:r>
              <a:rPr sz="1867" spc="-19" dirty="0">
                <a:latin typeface="Calibri"/>
                <a:cs typeface="Calibri"/>
              </a:rPr>
              <a:t>m</a:t>
            </a:r>
            <a:r>
              <a:rPr sz="1867" spc="-12" dirty="0">
                <a:latin typeface="Calibri"/>
                <a:cs typeface="Calibri"/>
              </a:rPr>
              <a:t>a</a:t>
            </a:r>
            <a:r>
              <a:rPr sz="1867" dirty="0">
                <a:latin typeface="Calibri"/>
                <a:cs typeface="Calibri"/>
              </a:rPr>
              <a:t>na </a:t>
            </a:r>
            <a:endParaRPr sz="1867">
              <a:latin typeface="Calibri"/>
              <a:cs typeface="Calibri"/>
            </a:endParaRPr>
          </a:p>
          <a:p>
            <a:pPr marL="1466389" marR="7272214">
              <a:lnSpc>
                <a:spcPct val="157738"/>
              </a:lnSpc>
              <a:spcBef>
                <a:spcPts val="20"/>
              </a:spcBef>
            </a:pPr>
            <a:r>
              <a:rPr sz="1867" spc="-19" dirty="0">
                <a:latin typeface="Calibri"/>
                <a:cs typeface="Calibri"/>
              </a:rPr>
              <a:t>m</a:t>
            </a:r>
            <a:r>
              <a:rPr sz="1867" spc="-45" dirty="0">
                <a:latin typeface="Calibri"/>
                <a:cs typeface="Calibri"/>
              </a:rPr>
              <a:t>e</a:t>
            </a:r>
            <a:r>
              <a:rPr sz="1867" dirty="0">
                <a:latin typeface="Calibri"/>
                <a:cs typeface="Calibri"/>
              </a:rPr>
              <a:t>n</a:t>
            </a:r>
            <a:r>
              <a:rPr sz="1867" spc="45" dirty="0">
                <a:latin typeface="Calibri"/>
                <a:cs typeface="Calibri"/>
              </a:rPr>
              <a:t>j</a:t>
            </a:r>
            <a:r>
              <a:rPr sz="1867" spc="-45" dirty="0">
                <a:latin typeface="Calibri"/>
                <a:cs typeface="Calibri"/>
              </a:rPr>
              <a:t>e</a:t>
            </a:r>
            <a:r>
              <a:rPr sz="1867" spc="-39" dirty="0">
                <a:latin typeface="Calibri"/>
                <a:cs typeface="Calibri"/>
              </a:rPr>
              <a:t>l</a:t>
            </a:r>
            <a:r>
              <a:rPr sz="1867" spc="-12" dirty="0">
                <a:latin typeface="Calibri"/>
                <a:cs typeface="Calibri"/>
              </a:rPr>
              <a:t>a</a:t>
            </a:r>
            <a:r>
              <a:rPr sz="1867" spc="5" dirty="0">
                <a:latin typeface="Calibri"/>
                <a:cs typeface="Calibri"/>
              </a:rPr>
              <a:t>n</a:t>
            </a:r>
            <a:r>
              <a:rPr sz="1867" dirty="0">
                <a:latin typeface="Calibri"/>
                <a:cs typeface="Calibri"/>
              </a:rPr>
              <a:t>g </a:t>
            </a:r>
            <a:r>
              <a:rPr sz="1867" spc="19" dirty="0">
                <a:latin typeface="Calibri"/>
                <a:cs typeface="Calibri"/>
              </a:rPr>
              <a:t> </a:t>
            </a:r>
            <a:r>
              <a:rPr sz="1867" spc="-67" dirty="0">
                <a:latin typeface="Calibri"/>
                <a:cs typeface="Calibri"/>
              </a:rPr>
              <a:t>k</a:t>
            </a:r>
            <a:r>
              <a:rPr sz="1867" spc="-45" dirty="0">
                <a:latin typeface="Calibri"/>
                <a:cs typeface="Calibri"/>
              </a:rPr>
              <a:t>e</a:t>
            </a:r>
            <a:r>
              <a:rPr sz="1867" spc="-39" dirty="0">
                <a:latin typeface="Calibri"/>
                <a:cs typeface="Calibri"/>
              </a:rPr>
              <a:t>l</a:t>
            </a:r>
            <a:r>
              <a:rPr sz="1867" spc="-12" dirty="0">
                <a:latin typeface="Calibri"/>
                <a:cs typeface="Calibri"/>
              </a:rPr>
              <a:t>a</a:t>
            </a:r>
            <a:r>
              <a:rPr sz="1867" dirty="0">
                <a:latin typeface="Calibri"/>
                <a:cs typeface="Calibri"/>
              </a:rPr>
              <a:t>h</a:t>
            </a:r>
            <a:r>
              <a:rPr sz="1867" spc="-39" dirty="0">
                <a:latin typeface="Calibri"/>
                <a:cs typeface="Calibri"/>
              </a:rPr>
              <a:t>i</a:t>
            </a:r>
            <a:r>
              <a:rPr sz="1867" spc="39" dirty="0">
                <a:latin typeface="Calibri"/>
                <a:cs typeface="Calibri"/>
              </a:rPr>
              <a:t>r</a:t>
            </a:r>
            <a:r>
              <a:rPr sz="1867" spc="-12" dirty="0">
                <a:latin typeface="Calibri"/>
                <a:cs typeface="Calibri"/>
              </a:rPr>
              <a:t>a</a:t>
            </a:r>
            <a:r>
              <a:rPr sz="1867" dirty="0">
                <a:latin typeface="Calibri"/>
                <a:cs typeface="Calibri"/>
              </a:rPr>
              <a:t>n</a:t>
            </a:r>
            <a:r>
              <a:rPr sz="1867" spc="211" dirty="0">
                <a:latin typeface="Calibri"/>
                <a:cs typeface="Calibri"/>
              </a:rPr>
              <a:t> </a:t>
            </a:r>
            <a:r>
              <a:rPr sz="1867" spc="-5" dirty="0">
                <a:latin typeface="Calibri"/>
                <a:cs typeface="Calibri"/>
              </a:rPr>
              <a:t>a</a:t>
            </a:r>
            <a:r>
              <a:rPr sz="1867" dirty="0">
                <a:latin typeface="Calibri"/>
                <a:cs typeface="Calibri"/>
              </a:rPr>
              <a:t>nda</a:t>
            </a:r>
            <a:r>
              <a:rPr sz="1867" spc="129" dirty="0">
                <a:latin typeface="Calibri"/>
                <a:cs typeface="Calibri"/>
              </a:rPr>
              <a:t> </a:t>
            </a:r>
            <a:r>
              <a:rPr sz="1867" dirty="0">
                <a:latin typeface="Calibri"/>
                <a:cs typeface="Calibri"/>
              </a:rPr>
              <a:t>di</a:t>
            </a:r>
            <a:r>
              <a:rPr sz="1867" spc="68" dirty="0">
                <a:latin typeface="Calibri"/>
                <a:cs typeface="Calibri"/>
              </a:rPr>
              <a:t> </a:t>
            </a:r>
            <a:r>
              <a:rPr sz="1867" spc="39" dirty="0">
                <a:latin typeface="Calibri"/>
                <a:cs typeface="Calibri"/>
              </a:rPr>
              <a:t>k</a:t>
            </a:r>
            <a:r>
              <a:rPr sz="1867" spc="-39" dirty="0">
                <a:latin typeface="Calibri"/>
                <a:cs typeface="Calibri"/>
              </a:rPr>
              <a:t>l</a:t>
            </a:r>
            <a:r>
              <a:rPr sz="1867" spc="-33" dirty="0">
                <a:latin typeface="Calibri"/>
                <a:cs typeface="Calibri"/>
              </a:rPr>
              <a:t>i</a:t>
            </a:r>
            <a:r>
              <a:rPr sz="1867" dirty="0">
                <a:latin typeface="Calibri"/>
                <a:cs typeface="Calibri"/>
              </a:rPr>
              <a:t>n</a:t>
            </a:r>
            <a:r>
              <a:rPr sz="1867" spc="-39" dirty="0">
                <a:latin typeface="Calibri"/>
                <a:cs typeface="Calibri"/>
              </a:rPr>
              <a:t>i</a:t>
            </a:r>
            <a:r>
              <a:rPr sz="1867" dirty="0">
                <a:latin typeface="Calibri"/>
                <a:cs typeface="Calibri"/>
              </a:rPr>
              <a:t>k</a:t>
            </a:r>
            <a:endParaRPr sz="1867">
              <a:latin typeface="Calibri"/>
              <a:cs typeface="Calibri"/>
            </a:endParaRPr>
          </a:p>
          <a:p>
            <a:pPr marL="1466389">
              <a:lnSpc>
                <a:spcPts val="2000"/>
              </a:lnSpc>
            </a:pPr>
            <a:r>
              <a:rPr sz="2800" spc="-5" baseline="3900" dirty="0">
                <a:latin typeface="Calibri"/>
                <a:cs typeface="Calibri"/>
              </a:rPr>
              <a:t>a</a:t>
            </a:r>
            <a:r>
              <a:rPr sz="2800" spc="-33" baseline="3900" dirty="0">
                <a:latin typeface="Calibri"/>
                <a:cs typeface="Calibri"/>
              </a:rPr>
              <a:t>t</a:t>
            </a:r>
            <a:r>
              <a:rPr sz="2800" spc="-12" baseline="3900" dirty="0">
                <a:latin typeface="Calibri"/>
                <a:cs typeface="Calibri"/>
              </a:rPr>
              <a:t>a</a:t>
            </a:r>
            <a:r>
              <a:rPr sz="2800" baseline="3900" dirty="0">
                <a:latin typeface="Calibri"/>
                <a:cs typeface="Calibri"/>
              </a:rPr>
              <a:t>u</a:t>
            </a:r>
            <a:r>
              <a:rPr sz="2800" spc="129" baseline="3900" dirty="0">
                <a:latin typeface="Calibri"/>
                <a:cs typeface="Calibri"/>
              </a:rPr>
              <a:t> </a:t>
            </a:r>
            <a:r>
              <a:rPr sz="2800" spc="33" baseline="3900" dirty="0">
                <a:latin typeface="Calibri"/>
                <a:cs typeface="Calibri"/>
              </a:rPr>
              <a:t>r</a:t>
            </a:r>
            <a:r>
              <a:rPr sz="2800" baseline="3900" dirty="0">
                <a:latin typeface="Calibri"/>
                <a:cs typeface="Calibri"/>
              </a:rPr>
              <a:t>u</a:t>
            </a:r>
            <a:r>
              <a:rPr sz="2800" spc="-12" baseline="3900" dirty="0">
                <a:latin typeface="Calibri"/>
                <a:cs typeface="Calibri"/>
              </a:rPr>
              <a:t>ma</a:t>
            </a:r>
            <a:r>
              <a:rPr sz="2800" baseline="3900" dirty="0">
                <a:latin typeface="Calibri"/>
                <a:cs typeface="Calibri"/>
              </a:rPr>
              <a:t>h</a:t>
            </a:r>
            <a:r>
              <a:rPr sz="2800" spc="171" baseline="3900" dirty="0">
                <a:latin typeface="Calibri"/>
                <a:cs typeface="Calibri"/>
              </a:rPr>
              <a:t> </a:t>
            </a:r>
            <a:r>
              <a:rPr sz="2800" spc="59" baseline="3900" dirty="0">
                <a:latin typeface="Calibri"/>
                <a:cs typeface="Calibri"/>
              </a:rPr>
              <a:t>s</a:t>
            </a:r>
            <a:r>
              <a:rPr sz="2800" spc="-12" baseline="3900" dirty="0">
                <a:latin typeface="Calibri"/>
                <a:cs typeface="Calibri"/>
              </a:rPr>
              <a:t>a</a:t>
            </a:r>
            <a:r>
              <a:rPr sz="2800" spc="33" baseline="3900" dirty="0">
                <a:latin typeface="Calibri"/>
                <a:cs typeface="Calibri"/>
              </a:rPr>
              <a:t>k</a:t>
            </a:r>
            <a:r>
              <a:rPr sz="2800" spc="-39" baseline="3900" dirty="0">
                <a:latin typeface="Calibri"/>
                <a:cs typeface="Calibri"/>
              </a:rPr>
              <a:t>i</a:t>
            </a:r>
            <a:r>
              <a:rPr sz="2800" baseline="3900" dirty="0">
                <a:latin typeface="Calibri"/>
                <a:cs typeface="Calibri"/>
              </a:rPr>
              <a:t>t b</a:t>
            </a:r>
            <a:r>
              <a:rPr sz="2800" spc="-45" baseline="3900" dirty="0">
                <a:latin typeface="Calibri"/>
                <a:cs typeface="Calibri"/>
              </a:rPr>
              <a:t>e</a:t>
            </a:r>
            <a:r>
              <a:rPr sz="2800" spc="33" baseline="3900" dirty="0">
                <a:latin typeface="Calibri"/>
                <a:cs typeface="Calibri"/>
              </a:rPr>
              <a:t>r</a:t>
            </a:r>
            <a:r>
              <a:rPr sz="2800" spc="59" baseline="3900" dirty="0">
                <a:latin typeface="Calibri"/>
                <a:cs typeface="Calibri"/>
              </a:rPr>
              <a:t>s</a:t>
            </a:r>
            <a:r>
              <a:rPr sz="2800" spc="-12" baseline="3900" dirty="0">
                <a:latin typeface="Calibri"/>
                <a:cs typeface="Calibri"/>
              </a:rPr>
              <a:t>a</a:t>
            </a:r>
            <a:r>
              <a:rPr sz="2800" spc="-39" baseline="3900" dirty="0">
                <a:latin typeface="Calibri"/>
                <a:cs typeface="Calibri"/>
              </a:rPr>
              <a:t>l</a:t>
            </a:r>
            <a:r>
              <a:rPr sz="2800" spc="-33" baseline="3900" dirty="0">
                <a:latin typeface="Calibri"/>
                <a:cs typeface="Calibri"/>
              </a:rPr>
              <a:t>i</a:t>
            </a:r>
            <a:r>
              <a:rPr sz="2800" baseline="3900" dirty="0">
                <a:latin typeface="Calibri"/>
                <a:cs typeface="Calibri"/>
              </a:rPr>
              <a:t>n.</a:t>
            </a:r>
            <a:endParaRPr sz="1867">
              <a:latin typeface="Calibri"/>
              <a:cs typeface="Calibri"/>
            </a:endParaRPr>
          </a:p>
          <a:p>
            <a:pPr marL="1466389" marR="7774808" indent="-207428">
              <a:lnSpc>
                <a:spcPts val="2277"/>
              </a:lnSpc>
              <a:spcBef>
                <a:spcPts val="520"/>
              </a:spcBef>
            </a:pPr>
            <a:r>
              <a:rPr sz="2800" baseline="4141" dirty="0">
                <a:latin typeface="Arial"/>
                <a:cs typeface="Arial"/>
              </a:rPr>
              <a:t>•</a:t>
            </a:r>
            <a:r>
              <a:rPr sz="2800" spc="456" baseline="4141" dirty="0">
                <a:latin typeface="Arial"/>
                <a:cs typeface="Arial"/>
              </a:rPr>
              <a:t> </a:t>
            </a:r>
            <a:r>
              <a:rPr sz="1867" spc="-325" dirty="0">
                <a:latin typeface="Calibri"/>
                <a:cs typeface="Calibri"/>
              </a:rPr>
              <a:t>T</a:t>
            </a:r>
            <a:r>
              <a:rPr sz="1867" spc="-12" dirty="0">
                <a:latin typeface="Calibri"/>
                <a:cs typeface="Calibri"/>
              </a:rPr>
              <a:t>a</a:t>
            </a:r>
            <a:r>
              <a:rPr sz="1867" dirty="0">
                <a:latin typeface="Calibri"/>
                <a:cs typeface="Calibri"/>
              </a:rPr>
              <a:t>n</a:t>
            </a:r>
            <a:r>
              <a:rPr sz="1867" spc="39" dirty="0">
                <a:latin typeface="Calibri"/>
                <a:cs typeface="Calibri"/>
              </a:rPr>
              <a:t>y</a:t>
            </a:r>
            <a:r>
              <a:rPr sz="1867" spc="-5" dirty="0">
                <a:latin typeface="Calibri"/>
                <a:cs typeface="Calibri"/>
              </a:rPr>
              <a:t>a</a:t>
            </a:r>
            <a:r>
              <a:rPr sz="1867" spc="33" dirty="0">
                <a:latin typeface="Calibri"/>
                <a:cs typeface="Calibri"/>
              </a:rPr>
              <a:t>k</a:t>
            </a:r>
            <a:r>
              <a:rPr sz="1867" spc="-12" dirty="0">
                <a:latin typeface="Calibri"/>
                <a:cs typeface="Calibri"/>
              </a:rPr>
              <a:t>a</a:t>
            </a:r>
            <a:r>
              <a:rPr sz="1867" dirty="0">
                <a:latin typeface="Calibri"/>
                <a:cs typeface="Calibri"/>
              </a:rPr>
              <a:t>n</a:t>
            </a:r>
            <a:r>
              <a:rPr sz="1867" spc="107" dirty="0">
                <a:latin typeface="Calibri"/>
                <a:cs typeface="Calibri"/>
              </a:rPr>
              <a:t> </a:t>
            </a:r>
            <a:r>
              <a:rPr sz="1867" dirty="0">
                <a:latin typeface="Calibri"/>
                <a:cs typeface="Calibri"/>
              </a:rPr>
              <a:t>pu</a:t>
            </a:r>
            <a:r>
              <a:rPr sz="1867" spc="-39" dirty="0">
                <a:latin typeface="Calibri"/>
                <a:cs typeface="Calibri"/>
              </a:rPr>
              <a:t>l</a:t>
            </a:r>
            <a:r>
              <a:rPr sz="1867" dirty="0">
                <a:latin typeface="Calibri"/>
                <a:cs typeface="Calibri"/>
              </a:rPr>
              <a:t>a</a:t>
            </a:r>
            <a:r>
              <a:rPr sz="1867" spc="123" dirty="0">
                <a:latin typeface="Calibri"/>
                <a:cs typeface="Calibri"/>
              </a:rPr>
              <a:t> </a:t>
            </a:r>
            <a:r>
              <a:rPr sz="1867" spc="-67" dirty="0">
                <a:latin typeface="Calibri"/>
                <a:cs typeface="Calibri"/>
              </a:rPr>
              <a:t>k</a:t>
            </a:r>
            <a:r>
              <a:rPr sz="1867" spc="-45" dirty="0">
                <a:latin typeface="Calibri"/>
                <a:cs typeface="Calibri"/>
              </a:rPr>
              <a:t>e</a:t>
            </a:r>
            <a:r>
              <a:rPr sz="1867" dirty="0">
                <a:latin typeface="Calibri"/>
                <a:cs typeface="Calibri"/>
              </a:rPr>
              <a:t>pa</a:t>
            </a:r>
            <a:r>
              <a:rPr sz="1867" spc="-5" dirty="0">
                <a:latin typeface="Calibri"/>
                <a:cs typeface="Calibri"/>
              </a:rPr>
              <a:t>d</a:t>
            </a:r>
            <a:r>
              <a:rPr sz="1867" dirty="0">
                <a:latin typeface="Calibri"/>
                <a:cs typeface="Calibri"/>
              </a:rPr>
              <a:t>a</a:t>
            </a:r>
            <a:r>
              <a:rPr sz="1867" spc="268" dirty="0">
                <a:latin typeface="Calibri"/>
                <a:cs typeface="Calibri"/>
              </a:rPr>
              <a:t> </a:t>
            </a:r>
            <a:r>
              <a:rPr sz="1867" spc="-12" dirty="0">
                <a:latin typeface="Calibri"/>
                <a:cs typeface="Calibri"/>
              </a:rPr>
              <a:t>a</a:t>
            </a:r>
            <a:r>
              <a:rPr sz="1867" spc="39" dirty="0">
                <a:latin typeface="Calibri"/>
                <a:cs typeface="Calibri"/>
              </a:rPr>
              <a:t>y</a:t>
            </a:r>
            <a:r>
              <a:rPr sz="1867" spc="-5" dirty="0">
                <a:latin typeface="Calibri"/>
                <a:cs typeface="Calibri"/>
              </a:rPr>
              <a:t>a</a:t>
            </a:r>
            <a:r>
              <a:rPr sz="1867" dirty="0">
                <a:latin typeface="Calibri"/>
                <a:cs typeface="Calibri"/>
              </a:rPr>
              <a:t>h </a:t>
            </a:r>
            <a:r>
              <a:rPr sz="1867" spc="5" dirty="0">
                <a:latin typeface="Calibri"/>
                <a:cs typeface="Calibri"/>
              </a:rPr>
              <a:t>b</a:t>
            </a:r>
            <a:r>
              <a:rPr sz="1867" spc="-12" dirty="0">
                <a:latin typeface="Calibri"/>
                <a:cs typeface="Calibri"/>
              </a:rPr>
              <a:t>a</a:t>
            </a:r>
            <a:r>
              <a:rPr sz="1867" spc="5" dirty="0">
                <a:latin typeface="Calibri"/>
                <a:cs typeface="Calibri"/>
              </a:rPr>
              <a:t>g</a:t>
            </a:r>
            <a:r>
              <a:rPr sz="1867" spc="-5" dirty="0">
                <a:latin typeface="Calibri"/>
                <a:cs typeface="Calibri"/>
              </a:rPr>
              <a:t>a</a:t>
            </a:r>
            <a:r>
              <a:rPr sz="1867" spc="-39" dirty="0">
                <a:latin typeface="Calibri"/>
                <a:cs typeface="Calibri"/>
              </a:rPr>
              <a:t>i</a:t>
            </a:r>
            <a:r>
              <a:rPr sz="1867" spc="-19" dirty="0">
                <a:latin typeface="Calibri"/>
                <a:cs typeface="Calibri"/>
              </a:rPr>
              <a:t>m</a:t>
            </a:r>
            <a:r>
              <a:rPr sz="1867" spc="-12" dirty="0">
                <a:latin typeface="Calibri"/>
                <a:cs typeface="Calibri"/>
              </a:rPr>
              <a:t>a</a:t>
            </a:r>
            <a:r>
              <a:rPr sz="1867" spc="5" dirty="0">
                <a:latin typeface="Calibri"/>
                <a:cs typeface="Calibri"/>
              </a:rPr>
              <a:t>n</a:t>
            </a:r>
            <a:r>
              <a:rPr sz="1867" dirty="0">
                <a:latin typeface="Calibri"/>
                <a:cs typeface="Calibri"/>
              </a:rPr>
              <a:t>a</a:t>
            </a:r>
            <a:r>
              <a:rPr sz="1867" spc="305" dirty="0">
                <a:latin typeface="Calibri"/>
                <a:cs typeface="Calibri"/>
              </a:rPr>
              <a:t> </a:t>
            </a:r>
            <a:r>
              <a:rPr sz="1867" dirty="0">
                <a:latin typeface="Calibri"/>
                <a:cs typeface="Calibri"/>
              </a:rPr>
              <a:t>p</a:t>
            </a:r>
            <a:r>
              <a:rPr sz="1867" spc="-45" dirty="0">
                <a:latin typeface="Calibri"/>
                <a:cs typeface="Calibri"/>
              </a:rPr>
              <a:t>e</a:t>
            </a:r>
            <a:r>
              <a:rPr sz="1867" spc="33" dirty="0">
                <a:latin typeface="Calibri"/>
                <a:cs typeface="Calibri"/>
              </a:rPr>
              <a:t>r</a:t>
            </a:r>
            <a:r>
              <a:rPr sz="1867" spc="-12" dirty="0">
                <a:latin typeface="Calibri"/>
                <a:cs typeface="Calibri"/>
              </a:rPr>
              <a:t>a</a:t>
            </a:r>
            <a:r>
              <a:rPr sz="1867" spc="59" dirty="0">
                <a:latin typeface="Calibri"/>
                <a:cs typeface="Calibri"/>
              </a:rPr>
              <a:t>s</a:t>
            </a:r>
            <a:r>
              <a:rPr sz="1867" spc="-12" dirty="0">
                <a:latin typeface="Calibri"/>
                <a:cs typeface="Calibri"/>
              </a:rPr>
              <a:t>aa</a:t>
            </a:r>
            <a:r>
              <a:rPr sz="1867" dirty="0">
                <a:latin typeface="Calibri"/>
                <a:cs typeface="Calibri"/>
              </a:rPr>
              <a:t>n</a:t>
            </a:r>
            <a:r>
              <a:rPr sz="1867" spc="284" dirty="0">
                <a:latin typeface="Calibri"/>
                <a:cs typeface="Calibri"/>
              </a:rPr>
              <a:t> </a:t>
            </a:r>
            <a:r>
              <a:rPr sz="1867" dirty="0">
                <a:latin typeface="Calibri"/>
                <a:cs typeface="Calibri"/>
              </a:rPr>
              <a:t>h</a:t>
            </a:r>
            <a:r>
              <a:rPr sz="1867" spc="-12" dirty="0">
                <a:latin typeface="Calibri"/>
                <a:cs typeface="Calibri"/>
              </a:rPr>
              <a:t>a</a:t>
            </a:r>
            <a:r>
              <a:rPr sz="1867" spc="-39" dirty="0">
                <a:latin typeface="Calibri"/>
                <a:cs typeface="Calibri"/>
              </a:rPr>
              <a:t>ti</a:t>
            </a:r>
            <a:r>
              <a:rPr sz="1867" dirty="0">
                <a:latin typeface="Calibri"/>
                <a:cs typeface="Calibri"/>
              </a:rPr>
              <a:t>n</a:t>
            </a:r>
            <a:r>
              <a:rPr sz="1867" spc="39" dirty="0">
                <a:latin typeface="Calibri"/>
                <a:cs typeface="Calibri"/>
              </a:rPr>
              <a:t>y</a:t>
            </a:r>
            <a:r>
              <a:rPr sz="1867" dirty="0">
                <a:latin typeface="Calibri"/>
                <a:cs typeface="Calibri"/>
              </a:rPr>
              <a:t>a </a:t>
            </a:r>
            <a:r>
              <a:rPr sz="1867" spc="59" dirty="0">
                <a:latin typeface="Calibri"/>
                <a:cs typeface="Calibri"/>
              </a:rPr>
              <a:t>s</a:t>
            </a:r>
            <a:r>
              <a:rPr sz="1867" spc="-45" dirty="0">
                <a:latin typeface="Calibri"/>
                <a:cs typeface="Calibri"/>
              </a:rPr>
              <a:t>e</a:t>
            </a:r>
            <a:r>
              <a:rPr sz="1867" spc="52" dirty="0">
                <a:latin typeface="Calibri"/>
                <a:cs typeface="Calibri"/>
              </a:rPr>
              <a:t>s</a:t>
            </a:r>
            <a:r>
              <a:rPr sz="1867" spc="-12" dirty="0">
                <a:latin typeface="Calibri"/>
                <a:cs typeface="Calibri"/>
              </a:rPr>
              <a:t>a</a:t>
            </a:r>
            <a:r>
              <a:rPr sz="1867" spc="-5" dirty="0">
                <a:latin typeface="Calibri"/>
                <a:cs typeface="Calibri"/>
              </a:rPr>
              <a:t>a</a:t>
            </a:r>
            <a:r>
              <a:rPr sz="1867" dirty="0">
                <a:latin typeface="Calibri"/>
                <a:cs typeface="Calibri"/>
              </a:rPr>
              <a:t>t</a:t>
            </a:r>
            <a:r>
              <a:rPr sz="1867" spc="203" dirty="0">
                <a:latin typeface="Calibri"/>
                <a:cs typeface="Calibri"/>
              </a:rPr>
              <a:t> </a:t>
            </a:r>
            <a:r>
              <a:rPr sz="1867" spc="52" dirty="0">
                <a:latin typeface="Calibri"/>
                <a:cs typeface="Calibri"/>
              </a:rPr>
              <a:t>s</a:t>
            </a:r>
            <a:r>
              <a:rPr sz="1867" spc="-39" dirty="0">
                <a:latin typeface="Calibri"/>
                <a:cs typeface="Calibri"/>
              </a:rPr>
              <a:t>et</a:t>
            </a:r>
            <a:r>
              <a:rPr sz="1867" spc="-45" dirty="0">
                <a:latin typeface="Calibri"/>
                <a:cs typeface="Calibri"/>
              </a:rPr>
              <a:t>e</a:t>
            </a:r>
            <a:r>
              <a:rPr sz="1867" spc="-39" dirty="0">
                <a:latin typeface="Calibri"/>
                <a:cs typeface="Calibri"/>
              </a:rPr>
              <a:t>l</a:t>
            </a:r>
            <a:r>
              <a:rPr sz="1867" spc="-12" dirty="0">
                <a:latin typeface="Calibri"/>
                <a:cs typeface="Calibri"/>
              </a:rPr>
              <a:t>a</a:t>
            </a:r>
            <a:r>
              <a:rPr sz="1867" dirty="0">
                <a:latin typeface="Calibri"/>
                <a:cs typeface="Calibri"/>
              </a:rPr>
              <a:t>h</a:t>
            </a:r>
            <a:r>
              <a:rPr sz="1867" spc="173" dirty="0">
                <a:latin typeface="Calibri"/>
                <a:cs typeface="Calibri"/>
              </a:rPr>
              <a:t> </a:t>
            </a:r>
            <a:r>
              <a:rPr sz="1867" spc="-12" dirty="0">
                <a:latin typeface="Calibri"/>
                <a:cs typeface="Calibri"/>
              </a:rPr>
              <a:t>a</a:t>
            </a:r>
            <a:r>
              <a:rPr sz="1867" dirty="0">
                <a:latin typeface="Calibri"/>
                <a:cs typeface="Calibri"/>
              </a:rPr>
              <a:t>n</a:t>
            </a:r>
            <a:r>
              <a:rPr sz="1867" spc="5" dirty="0">
                <a:latin typeface="Calibri"/>
                <a:cs typeface="Calibri"/>
              </a:rPr>
              <a:t>d</a:t>
            </a:r>
            <a:r>
              <a:rPr sz="1867" dirty="0">
                <a:latin typeface="Calibri"/>
                <a:cs typeface="Calibri"/>
              </a:rPr>
              <a:t>a</a:t>
            </a:r>
            <a:r>
              <a:rPr sz="1867" spc="223" dirty="0">
                <a:latin typeface="Calibri"/>
                <a:cs typeface="Calibri"/>
              </a:rPr>
              <a:t> </a:t>
            </a:r>
            <a:r>
              <a:rPr sz="1867" spc="-39" dirty="0">
                <a:latin typeface="Calibri"/>
                <a:cs typeface="Calibri"/>
              </a:rPr>
              <a:t>l</a:t>
            </a:r>
            <a:r>
              <a:rPr sz="1867" spc="-5" dirty="0">
                <a:latin typeface="Calibri"/>
                <a:cs typeface="Calibri"/>
              </a:rPr>
              <a:t>a</a:t>
            </a:r>
            <a:r>
              <a:rPr sz="1867" dirty="0">
                <a:latin typeface="Calibri"/>
                <a:cs typeface="Calibri"/>
              </a:rPr>
              <a:t>h</a:t>
            </a:r>
            <a:r>
              <a:rPr sz="1867" spc="-39" dirty="0">
                <a:latin typeface="Calibri"/>
                <a:cs typeface="Calibri"/>
              </a:rPr>
              <a:t>i</a:t>
            </a:r>
            <a:r>
              <a:rPr sz="1867" spc="-367" dirty="0">
                <a:latin typeface="Calibri"/>
                <a:cs typeface="Calibri"/>
              </a:rPr>
              <a:t>r</a:t>
            </a:r>
            <a:r>
              <a:rPr sz="1867" dirty="0">
                <a:latin typeface="Calibri"/>
                <a:cs typeface="Calibri"/>
              </a:rPr>
              <a:t>.</a:t>
            </a:r>
            <a:endParaRPr sz="1867">
              <a:latin typeface="Calibri"/>
              <a:cs typeface="Calibri"/>
            </a:endParaRPr>
          </a:p>
          <a:p>
            <a:pPr marL="1466389">
              <a:lnSpc>
                <a:spcPct val="101725"/>
              </a:lnSpc>
              <a:spcBef>
                <a:spcPts val="2731"/>
              </a:spcBef>
            </a:pPr>
            <a:r>
              <a:rPr sz="1867" spc="5" dirty="0">
                <a:latin typeface="Calibri"/>
                <a:cs typeface="Calibri"/>
              </a:rPr>
              <a:t>d</a:t>
            </a:r>
            <a:r>
              <a:rPr sz="1867" spc="-12" dirty="0">
                <a:latin typeface="Calibri"/>
                <a:cs typeface="Calibri"/>
              </a:rPr>
              <a:t>a</a:t>
            </a:r>
            <a:r>
              <a:rPr sz="1867" dirty="0">
                <a:latin typeface="Calibri"/>
                <a:cs typeface="Calibri"/>
              </a:rPr>
              <a:t>n</a:t>
            </a:r>
            <a:r>
              <a:rPr sz="1867" spc="127" dirty="0">
                <a:latin typeface="Calibri"/>
                <a:cs typeface="Calibri"/>
              </a:rPr>
              <a:t> </a:t>
            </a:r>
            <a:r>
              <a:rPr sz="1867" spc="-5" dirty="0">
                <a:latin typeface="Calibri"/>
                <a:cs typeface="Calibri"/>
              </a:rPr>
              <a:t>a</a:t>
            </a:r>
            <a:r>
              <a:rPr sz="1867" spc="39" dirty="0">
                <a:latin typeface="Calibri"/>
                <a:cs typeface="Calibri"/>
              </a:rPr>
              <a:t>y</a:t>
            </a:r>
            <a:r>
              <a:rPr sz="1867" spc="-12" dirty="0">
                <a:latin typeface="Calibri"/>
                <a:cs typeface="Calibri"/>
              </a:rPr>
              <a:t>a</a:t>
            </a:r>
            <a:r>
              <a:rPr sz="1867" dirty="0">
                <a:latin typeface="Calibri"/>
                <a:cs typeface="Calibri"/>
              </a:rPr>
              <a:t>h</a:t>
            </a:r>
            <a:r>
              <a:rPr sz="1867" spc="33" dirty="0">
                <a:latin typeface="Calibri"/>
                <a:cs typeface="Calibri"/>
              </a:rPr>
              <a:t> </a:t>
            </a:r>
            <a:r>
              <a:rPr sz="1867" dirty="0">
                <a:latin typeface="Calibri"/>
                <a:cs typeface="Calibri"/>
              </a:rPr>
              <a:t>d</a:t>
            </a:r>
            <a:r>
              <a:rPr sz="1867" spc="-45" dirty="0">
                <a:latin typeface="Calibri"/>
                <a:cs typeface="Calibri"/>
              </a:rPr>
              <a:t>e</a:t>
            </a:r>
            <a:r>
              <a:rPr sz="1867" dirty="0">
                <a:latin typeface="Calibri"/>
                <a:cs typeface="Calibri"/>
              </a:rPr>
              <a:t>n</a:t>
            </a:r>
            <a:r>
              <a:rPr sz="1867" spc="5" dirty="0">
                <a:latin typeface="Calibri"/>
                <a:cs typeface="Calibri"/>
              </a:rPr>
              <a:t>g</a:t>
            </a:r>
            <a:r>
              <a:rPr sz="1867" spc="-12" dirty="0">
                <a:latin typeface="Calibri"/>
                <a:cs typeface="Calibri"/>
              </a:rPr>
              <a:t>a</a:t>
            </a:r>
            <a:r>
              <a:rPr sz="1867" dirty="0">
                <a:latin typeface="Calibri"/>
                <a:cs typeface="Calibri"/>
              </a:rPr>
              <a:t>n</a:t>
            </a:r>
            <a:r>
              <a:rPr sz="1867" spc="183" dirty="0">
                <a:latin typeface="Calibri"/>
                <a:cs typeface="Calibri"/>
              </a:rPr>
              <a:t> </a:t>
            </a:r>
            <a:r>
              <a:rPr sz="1867" spc="-19" dirty="0">
                <a:latin typeface="Calibri"/>
                <a:cs typeface="Calibri"/>
              </a:rPr>
              <a:t>m</a:t>
            </a:r>
            <a:r>
              <a:rPr sz="1867" spc="-45" dirty="0">
                <a:latin typeface="Calibri"/>
                <a:cs typeface="Calibri"/>
              </a:rPr>
              <a:t>e</a:t>
            </a:r>
            <a:r>
              <a:rPr sz="1867" dirty="0">
                <a:latin typeface="Calibri"/>
                <a:cs typeface="Calibri"/>
              </a:rPr>
              <a:t>n</a:t>
            </a:r>
            <a:r>
              <a:rPr sz="1867" spc="5" dirty="0">
                <a:latin typeface="Calibri"/>
                <a:cs typeface="Calibri"/>
              </a:rPr>
              <a:t>ggun</a:t>
            </a:r>
            <a:r>
              <a:rPr sz="1867" spc="-19" dirty="0">
                <a:latin typeface="Calibri"/>
                <a:cs typeface="Calibri"/>
              </a:rPr>
              <a:t>a</a:t>
            </a:r>
            <a:r>
              <a:rPr sz="1867" spc="33" dirty="0">
                <a:latin typeface="Calibri"/>
                <a:cs typeface="Calibri"/>
              </a:rPr>
              <a:t>k</a:t>
            </a:r>
            <a:r>
              <a:rPr sz="1867" spc="-5" dirty="0">
                <a:latin typeface="Calibri"/>
                <a:cs typeface="Calibri"/>
              </a:rPr>
              <a:t>a</a:t>
            </a:r>
            <a:r>
              <a:rPr sz="1867" dirty="0">
                <a:latin typeface="Calibri"/>
                <a:cs typeface="Calibri"/>
              </a:rPr>
              <a:t>n</a:t>
            </a:r>
            <a:endParaRPr sz="1867">
              <a:latin typeface="Calibri"/>
              <a:cs typeface="Calibri"/>
            </a:endParaRPr>
          </a:p>
          <a:p>
            <a:pPr marL="1258961">
              <a:lnSpc>
                <a:spcPts val="2257"/>
              </a:lnSpc>
              <a:spcBef>
                <a:spcPts val="27"/>
              </a:spcBef>
            </a:pPr>
            <a:r>
              <a:rPr sz="2800" baseline="-31058" dirty="0">
                <a:latin typeface="Arial"/>
                <a:cs typeface="Arial"/>
              </a:rPr>
              <a:t>•</a:t>
            </a:r>
            <a:r>
              <a:rPr sz="2800" spc="456" baseline="-31058" dirty="0">
                <a:latin typeface="Arial"/>
                <a:cs typeface="Arial"/>
              </a:rPr>
              <a:t> </a:t>
            </a:r>
            <a:r>
              <a:rPr sz="1867" spc="-33" dirty="0">
                <a:latin typeface="Calibri"/>
                <a:cs typeface="Calibri"/>
              </a:rPr>
              <a:t>t</a:t>
            </a:r>
            <a:r>
              <a:rPr sz="1867" spc="-45" dirty="0">
                <a:latin typeface="Calibri"/>
                <a:cs typeface="Calibri"/>
              </a:rPr>
              <a:t>e</a:t>
            </a:r>
            <a:r>
              <a:rPr sz="1867" spc="-39" dirty="0">
                <a:latin typeface="Calibri"/>
                <a:cs typeface="Calibri"/>
              </a:rPr>
              <a:t>l</a:t>
            </a:r>
            <a:r>
              <a:rPr sz="1867" spc="-45" dirty="0">
                <a:latin typeface="Calibri"/>
                <a:cs typeface="Calibri"/>
              </a:rPr>
              <a:t>e</a:t>
            </a:r>
            <a:r>
              <a:rPr sz="1867" spc="5" dirty="0">
                <a:latin typeface="Calibri"/>
                <a:cs typeface="Calibri"/>
              </a:rPr>
              <a:t>p</a:t>
            </a:r>
            <a:r>
              <a:rPr sz="1867" spc="-5" dirty="0">
                <a:latin typeface="Calibri"/>
                <a:cs typeface="Calibri"/>
              </a:rPr>
              <a:t>o</a:t>
            </a:r>
            <a:r>
              <a:rPr sz="1867" dirty="0">
                <a:latin typeface="Calibri"/>
                <a:cs typeface="Calibri"/>
              </a:rPr>
              <a:t>n</a:t>
            </a:r>
            <a:r>
              <a:rPr sz="1867" spc="392" dirty="0">
                <a:latin typeface="Calibri"/>
                <a:cs typeface="Calibri"/>
              </a:rPr>
              <a:t> </a:t>
            </a:r>
            <a:r>
              <a:rPr sz="1867" spc="5" dirty="0">
                <a:latin typeface="Calibri"/>
                <a:cs typeface="Calibri"/>
              </a:rPr>
              <a:t>g</a:t>
            </a:r>
            <a:r>
              <a:rPr sz="1867" spc="-45" dirty="0">
                <a:latin typeface="Calibri"/>
                <a:cs typeface="Calibri"/>
              </a:rPr>
              <a:t>e</a:t>
            </a:r>
            <a:r>
              <a:rPr sz="1867" dirty="0">
                <a:latin typeface="Calibri"/>
                <a:cs typeface="Calibri"/>
              </a:rPr>
              <a:t>n</a:t>
            </a:r>
            <a:r>
              <a:rPr sz="1867" spc="5" dirty="0">
                <a:latin typeface="Calibri"/>
                <a:cs typeface="Calibri"/>
              </a:rPr>
              <a:t>gg</a:t>
            </a:r>
            <a:r>
              <a:rPr sz="1867" spc="-12" dirty="0">
                <a:latin typeface="Calibri"/>
                <a:cs typeface="Calibri"/>
              </a:rPr>
              <a:t>am</a:t>
            </a:r>
            <a:r>
              <a:rPr sz="1867" dirty="0">
                <a:latin typeface="Calibri"/>
                <a:cs typeface="Calibri"/>
              </a:rPr>
              <a:t>.</a:t>
            </a:r>
            <a:endParaRPr sz="1867">
              <a:latin typeface="Calibri"/>
              <a:cs typeface="Calibri"/>
            </a:endParaRPr>
          </a:p>
          <a:p>
            <a:pPr marL="1466389" marR="7619056">
              <a:lnSpc>
                <a:spcPct val="102844"/>
              </a:lnSpc>
              <a:spcBef>
                <a:spcPts val="2736"/>
              </a:spcBef>
            </a:pPr>
            <a:r>
              <a:rPr sz="1867" spc="-5" dirty="0">
                <a:latin typeface="Calibri"/>
                <a:cs typeface="Calibri"/>
              </a:rPr>
              <a:t>a</a:t>
            </a:r>
            <a:r>
              <a:rPr sz="1867" dirty="0">
                <a:latin typeface="Calibri"/>
                <a:cs typeface="Calibri"/>
              </a:rPr>
              <a:t>nda</a:t>
            </a:r>
            <a:r>
              <a:rPr sz="1867" spc="229" dirty="0">
                <a:latin typeface="Calibri"/>
                <a:cs typeface="Calibri"/>
              </a:rPr>
              <a:t> </a:t>
            </a:r>
            <a:r>
              <a:rPr sz="1867" spc="-39" dirty="0">
                <a:latin typeface="Calibri"/>
                <a:cs typeface="Calibri"/>
              </a:rPr>
              <a:t>t</a:t>
            </a:r>
            <a:r>
              <a:rPr sz="1867" spc="-45" dirty="0">
                <a:latin typeface="Calibri"/>
                <a:cs typeface="Calibri"/>
              </a:rPr>
              <a:t>e</a:t>
            </a:r>
            <a:r>
              <a:rPr sz="1867" spc="33" dirty="0">
                <a:latin typeface="Calibri"/>
                <a:cs typeface="Calibri"/>
              </a:rPr>
              <a:t>r</a:t>
            </a:r>
            <a:r>
              <a:rPr sz="1867" spc="59" dirty="0">
                <a:latin typeface="Calibri"/>
                <a:cs typeface="Calibri"/>
              </a:rPr>
              <a:t>s</a:t>
            </a:r>
            <a:r>
              <a:rPr sz="1867" spc="-45" dirty="0">
                <a:latin typeface="Calibri"/>
                <a:cs typeface="Calibri"/>
              </a:rPr>
              <a:t>e</a:t>
            </a:r>
            <a:r>
              <a:rPr sz="1867" dirty="0">
                <a:latin typeface="Calibri"/>
                <a:cs typeface="Calibri"/>
              </a:rPr>
              <a:t>bu</a:t>
            </a:r>
            <a:r>
              <a:rPr sz="1867" spc="-39" dirty="0">
                <a:latin typeface="Calibri"/>
                <a:cs typeface="Calibri"/>
              </a:rPr>
              <a:t>t</a:t>
            </a:r>
            <a:r>
              <a:rPr sz="1867" dirty="0">
                <a:latin typeface="Calibri"/>
                <a:cs typeface="Calibri"/>
              </a:rPr>
              <a:t>,</a:t>
            </a:r>
            <a:r>
              <a:rPr sz="1867" spc="231" dirty="0">
                <a:latin typeface="Calibri"/>
                <a:cs typeface="Calibri"/>
              </a:rPr>
              <a:t> </a:t>
            </a:r>
            <a:r>
              <a:rPr sz="1867" dirty="0">
                <a:latin typeface="Calibri"/>
                <a:cs typeface="Calibri"/>
              </a:rPr>
              <a:t>d</a:t>
            </a:r>
            <a:r>
              <a:rPr sz="1867" spc="-5" dirty="0">
                <a:latin typeface="Calibri"/>
                <a:cs typeface="Calibri"/>
              </a:rPr>
              <a:t>a</a:t>
            </a:r>
            <a:r>
              <a:rPr sz="1867" dirty="0">
                <a:latin typeface="Calibri"/>
                <a:cs typeface="Calibri"/>
              </a:rPr>
              <a:t>n</a:t>
            </a:r>
            <a:r>
              <a:rPr sz="1867" spc="127" dirty="0">
                <a:latin typeface="Calibri"/>
                <a:cs typeface="Calibri"/>
              </a:rPr>
              <a:t> </a:t>
            </a:r>
            <a:r>
              <a:rPr sz="1867" dirty="0">
                <a:latin typeface="Calibri"/>
                <a:cs typeface="Calibri"/>
              </a:rPr>
              <a:t>b</a:t>
            </a:r>
            <a:r>
              <a:rPr sz="1867" spc="-5" dirty="0">
                <a:latin typeface="Calibri"/>
                <a:cs typeface="Calibri"/>
              </a:rPr>
              <a:t>ac</a:t>
            </a:r>
            <a:r>
              <a:rPr sz="1867" spc="-12" dirty="0">
                <a:latin typeface="Calibri"/>
                <a:cs typeface="Calibri"/>
              </a:rPr>
              <a:t>a</a:t>
            </a:r>
            <a:r>
              <a:rPr sz="1867" spc="39" dirty="0">
                <a:latin typeface="Calibri"/>
                <a:cs typeface="Calibri"/>
              </a:rPr>
              <a:t>k</a:t>
            </a:r>
            <a:r>
              <a:rPr sz="1867" spc="-12" dirty="0">
                <a:latin typeface="Calibri"/>
                <a:cs typeface="Calibri"/>
              </a:rPr>
              <a:t>a</a:t>
            </a:r>
            <a:r>
              <a:rPr sz="1867" dirty="0">
                <a:latin typeface="Calibri"/>
                <a:cs typeface="Calibri"/>
              </a:rPr>
              <a:t>n</a:t>
            </a:r>
            <a:r>
              <a:rPr sz="1867" spc="177" dirty="0">
                <a:latin typeface="Calibri"/>
                <a:cs typeface="Calibri"/>
              </a:rPr>
              <a:t> </a:t>
            </a:r>
            <a:r>
              <a:rPr sz="1867" dirty="0">
                <a:latin typeface="Calibri"/>
                <a:cs typeface="Calibri"/>
              </a:rPr>
              <a:t>di </a:t>
            </a:r>
            <a:r>
              <a:rPr sz="1867" spc="5" dirty="0">
                <a:latin typeface="Calibri"/>
                <a:cs typeface="Calibri"/>
              </a:rPr>
              <a:t>h</a:t>
            </a:r>
            <a:r>
              <a:rPr sz="1867" spc="-12" dirty="0">
                <a:latin typeface="Calibri"/>
                <a:cs typeface="Calibri"/>
              </a:rPr>
              <a:t>a</a:t>
            </a:r>
            <a:r>
              <a:rPr sz="1867" dirty="0">
                <a:latin typeface="Calibri"/>
                <a:cs typeface="Calibri"/>
              </a:rPr>
              <a:t>d</a:t>
            </a:r>
            <a:r>
              <a:rPr sz="1867" spc="-5" dirty="0">
                <a:latin typeface="Calibri"/>
                <a:cs typeface="Calibri"/>
              </a:rPr>
              <a:t>a</a:t>
            </a:r>
            <a:r>
              <a:rPr sz="1867" dirty="0">
                <a:latin typeface="Calibri"/>
                <a:cs typeface="Calibri"/>
              </a:rPr>
              <a:t>p</a:t>
            </a:r>
            <a:r>
              <a:rPr sz="1867" spc="-12" dirty="0">
                <a:latin typeface="Calibri"/>
                <a:cs typeface="Calibri"/>
              </a:rPr>
              <a:t>a</a:t>
            </a:r>
            <a:r>
              <a:rPr sz="1867" dirty="0">
                <a:latin typeface="Calibri"/>
                <a:cs typeface="Calibri"/>
              </a:rPr>
              <a:t>n</a:t>
            </a:r>
            <a:r>
              <a:rPr sz="1867" spc="284" dirty="0">
                <a:latin typeface="Calibri"/>
                <a:cs typeface="Calibri"/>
              </a:rPr>
              <a:t> </a:t>
            </a:r>
            <a:r>
              <a:rPr sz="1867" spc="-67" dirty="0">
                <a:latin typeface="Calibri"/>
                <a:cs typeface="Calibri"/>
              </a:rPr>
              <a:t>k</a:t>
            </a:r>
            <a:r>
              <a:rPr sz="1867" spc="-45" dirty="0">
                <a:latin typeface="Calibri"/>
                <a:cs typeface="Calibri"/>
              </a:rPr>
              <a:t>e</a:t>
            </a:r>
            <a:r>
              <a:rPr sz="1867" dirty="0">
                <a:latin typeface="Calibri"/>
                <a:cs typeface="Calibri"/>
              </a:rPr>
              <a:t>dua</a:t>
            </a:r>
            <a:r>
              <a:rPr sz="1867" spc="149" dirty="0">
                <a:latin typeface="Calibri"/>
                <a:cs typeface="Calibri"/>
              </a:rPr>
              <a:t> </a:t>
            </a:r>
            <a:r>
              <a:rPr sz="1867" dirty="0">
                <a:latin typeface="Calibri"/>
                <a:cs typeface="Calibri"/>
              </a:rPr>
              <a:t>o</a:t>
            </a:r>
            <a:r>
              <a:rPr sz="1867" spc="33" dirty="0">
                <a:latin typeface="Calibri"/>
                <a:cs typeface="Calibri"/>
              </a:rPr>
              <a:t>r</a:t>
            </a:r>
            <a:r>
              <a:rPr sz="1867" spc="-12" dirty="0">
                <a:latin typeface="Calibri"/>
                <a:cs typeface="Calibri"/>
              </a:rPr>
              <a:t>a</a:t>
            </a:r>
            <a:r>
              <a:rPr sz="1867" dirty="0">
                <a:latin typeface="Calibri"/>
                <a:cs typeface="Calibri"/>
              </a:rPr>
              <a:t>ng</a:t>
            </a:r>
            <a:r>
              <a:rPr sz="1867" spc="73" dirty="0">
                <a:latin typeface="Calibri"/>
                <a:cs typeface="Calibri"/>
              </a:rPr>
              <a:t> </a:t>
            </a:r>
            <a:r>
              <a:rPr sz="1867" spc="-39" dirty="0">
                <a:latin typeface="Calibri"/>
                <a:cs typeface="Calibri"/>
              </a:rPr>
              <a:t>t</a:t>
            </a:r>
            <a:r>
              <a:rPr sz="1867" dirty="0">
                <a:latin typeface="Calibri"/>
                <a:cs typeface="Calibri"/>
              </a:rPr>
              <a:t>u</a:t>
            </a:r>
            <a:r>
              <a:rPr sz="1867" spc="-5" dirty="0">
                <a:latin typeface="Calibri"/>
                <a:cs typeface="Calibri"/>
              </a:rPr>
              <a:t>a</a:t>
            </a:r>
            <a:r>
              <a:rPr sz="1867" dirty="0">
                <a:latin typeface="Calibri"/>
                <a:cs typeface="Calibri"/>
              </a:rPr>
              <a:t>.</a:t>
            </a:r>
            <a:endParaRPr sz="1867">
              <a:latin typeface="Calibri"/>
              <a:cs typeface="Calibri"/>
            </a:endParaRPr>
          </a:p>
          <a:p>
            <a:pPr marL="1315263" marR="3191470" indent="-394113">
              <a:lnSpc>
                <a:spcPts val="1907"/>
              </a:lnSpc>
              <a:spcBef>
                <a:spcPts val="2036"/>
              </a:spcBef>
            </a:pPr>
            <a:r>
              <a:rPr sz="1600" spc="25" dirty="0">
                <a:solidFill>
                  <a:srgbClr val="FDFFFD"/>
                </a:solidFill>
                <a:latin typeface="Calibri"/>
                <a:cs typeface="Calibri"/>
              </a:rPr>
              <a:t>L</a:t>
            </a:r>
            <a:r>
              <a:rPr sz="1600" spc="33" dirty="0">
                <a:solidFill>
                  <a:srgbClr val="FDFFFD"/>
                </a:solidFill>
                <a:latin typeface="Calibri"/>
                <a:cs typeface="Calibri"/>
              </a:rPr>
              <a:t>a</a:t>
            </a:r>
            <a:r>
              <a:rPr sz="1600" spc="-39" dirty="0">
                <a:solidFill>
                  <a:srgbClr val="FDFFFD"/>
                </a:solidFill>
                <a:latin typeface="Calibri"/>
                <a:cs typeface="Calibri"/>
              </a:rPr>
              <a:t>t</a:t>
            </a:r>
            <a:r>
              <a:rPr sz="1600" spc="33" dirty="0">
                <a:solidFill>
                  <a:srgbClr val="FDFFFD"/>
                </a:solidFill>
                <a:latin typeface="Calibri"/>
                <a:cs typeface="Calibri"/>
              </a:rPr>
              <a:t>i</a:t>
            </a:r>
            <a:r>
              <a:rPr sz="1600" spc="-39" dirty="0">
                <a:solidFill>
                  <a:srgbClr val="FDFFFD"/>
                </a:solidFill>
                <a:latin typeface="Calibri"/>
                <a:cs typeface="Calibri"/>
              </a:rPr>
              <a:t>h</a:t>
            </a:r>
            <a:r>
              <a:rPr sz="1600" spc="33" dirty="0">
                <a:solidFill>
                  <a:srgbClr val="FDFFFD"/>
                </a:solidFill>
                <a:latin typeface="Calibri"/>
                <a:cs typeface="Calibri"/>
              </a:rPr>
              <a:t>a</a:t>
            </a:r>
            <a:r>
              <a:rPr sz="1600" dirty="0">
                <a:solidFill>
                  <a:srgbClr val="FDFFFD"/>
                </a:solidFill>
                <a:latin typeface="Calibri"/>
                <a:cs typeface="Calibri"/>
              </a:rPr>
              <a:t>n</a:t>
            </a:r>
            <a:r>
              <a:rPr sz="1600" spc="-105" dirty="0">
                <a:solidFill>
                  <a:srgbClr val="FDFFFD"/>
                </a:solidFill>
                <a:latin typeface="Calibri"/>
                <a:cs typeface="Calibri"/>
              </a:rPr>
              <a:t> </a:t>
            </a:r>
            <a:r>
              <a:rPr sz="1600" spc="33" dirty="0">
                <a:solidFill>
                  <a:srgbClr val="FDFFFD"/>
                </a:solidFill>
                <a:latin typeface="Calibri"/>
                <a:cs typeface="Calibri"/>
              </a:rPr>
              <a:t>i</a:t>
            </a:r>
            <a:r>
              <a:rPr sz="1600" spc="-39" dirty="0">
                <a:solidFill>
                  <a:srgbClr val="FDFFFD"/>
                </a:solidFill>
                <a:latin typeface="Calibri"/>
                <a:cs typeface="Calibri"/>
              </a:rPr>
              <a:t>n</a:t>
            </a:r>
            <a:r>
              <a:rPr sz="1600" dirty="0">
                <a:solidFill>
                  <a:srgbClr val="FDFFFD"/>
                </a:solidFill>
                <a:latin typeface="Calibri"/>
                <a:cs typeface="Calibri"/>
              </a:rPr>
              <a:t>i</a:t>
            </a:r>
            <a:r>
              <a:rPr sz="1600" spc="-25" dirty="0">
                <a:solidFill>
                  <a:srgbClr val="FDFFFD"/>
                </a:solidFill>
                <a:latin typeface="Calibri"/>
                <a:cs typeface="Calibri"/>
              </a:rPr>
              <a:t> </a:t>
            </a:r>
            <a:r>
              <a:rPr sz="1600" spc="72" dirty="0">
                <a:solidFill>
                  <a:srgbClr val="FDFFFD"/>
                </a:solidFill>
                <a:latin typeface="Calibri"/>
                <a:cs typeface="Calibri"/>
              </a:rPr>
              <a:t>s</a:t>
            </a:r>
            <a:r>
              <a:rPr sz="1600" dirty="0">
                <a:solidFill>
                  <a:srgbClr val="FDFFFD"/>
                </a:solidFill>
                <a:latin typeface="Calibri"/>
                <a:cs typeface="Calibri"/>
              </a:rPr>
              <a:t>e</a:t>
            </a:r>
            <a:r>
              <a:rPr sz="1600" spc="19" dirty="0">
                <a:solidFill>
                  <a:srgbClr val="FDFFFD"/>
                </a:solidFill>
                <a:latin typeface="Calibri"/>
                <a:cs typeface="Calibri"/>
              </a:rPr>
              <a:t>c</a:t>
            </a:r>
            <a:r>
              <a:rPr sz="1600" spc="33" dirty="0">
                <a:solidFill>
                  <a:srgbClr val="FDFFFD"/>
                </a:solidFill>
                <a:latin typeface="Calibri"/>
                <a:cs typeface="Calibri"/>
              </a:rPr>
              <a:t>a</a:t>
            </a:r>
            <a:r>
              <a:rPr sz="1600" spc="-59" dirty="0">
                <a:solidFill>
                  <a:srgbClr val="FDFFFD"/>
                </a:solidFill>
                <a:latin typeface="Calibri"/>
                <a:cs typeface="Calibri"/>
              </a:rPr>
              <a:t>r</a:t>
            </a:r>
            <a:r>
              <a:rPr sz="1600" dirty="0">
                <a:solidFill>
                  <a:srgbClr val="FDFFFD"/>
                </a:solidFill>
                <a:latin typeface="Calibri"/>
                <a:cs typeface="Calibri"/>
              </a:rPr>
              <a:t>a</a:t>
            </a:r>
            <a:r>
              <a:rPr sz="1600" spc="-25" dirty="0">
                <a:solidFill>
                  <a:srgbClr val="FDFFFD"/>
                </a:solidFill>
                <a:latin typeface="Calibri"/>
                <a:cs typeface="Calibri"/>
              </a:rPr>
              <a:t> </a:t>
            </a:r>
            <a:r>
              <a:rPr sz="1600" spc="-39" dirty="0">
                <a:solidFill>
                  <a:srgbClr val="FDFFFD"/>
                </a:solidFill>
                <a:latin typeface="Calibri"/>
                <a:cs typeface="Calibri"/>
              </a:rPr>
              <a:t>t</a:t>
            </a:r>
            <a:r>
              <a:rPr sz="1600" spc="33" dirty="0">
                <a:solidFill>
                  <a:srgbClr val="FDFFFD"/>
                </a:solidFill>
                <a:latin typeface="Calibri"/>
                <a:cs typeface="Calibri"/>
              </a:rPr>
              <a:t>i</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k</a:t>
            </a:r>
            <a:r>
              <a:rPr sz="1600" spc="-85" dirty="0">
                <a:solidFill>
                  <a:srgbClr val="FDFFFD"/>
                </a:solidFill>
                <a:latin typeface="Calibri"/>
                <a:cs typeface="Calibri"/>
              </a:rPr>
              <a:t> </a:t>
            </a:r>
            <a:r>
              <a:rPr sz="1600" spc="33" dirty="0">
                <a:solidFill>
                  <a:srgbClr val="FDFFFD"/>
                </a:solidFill>
                <a:latin typeface="Calibri"/>
                <a:cs typeface="Calibri"/>
              </a:rPr>
              <a:t>la</a:t>
            </a:r>
            <a:r>
              <a:rPr sz="1600" spc="-39" dirty="0">
                <a:solidFill>
                  <a:srgbClr val="FDFFFD"/>
                </a:solidFill>
                <a:latin typeface="Calibri"/>
                <a:cs typeface="Calibri"/>
              </a:rPr>
              <a:t>n</a:t>
            </a:r>
            <a:r>
              <a:rPr sz="1600" spc="45" dirty="0">
                <a:solidFill>
                  <a:srgbClr val="FDFFFD"/>
                </a:solidFill>
                <a:latin typeface="Calibri"/>
                <a:cs typeface="Calibri"/>
              </a:rPr>
              <a:t>g</a:t>
            </a:r>
            <a:r>
              <a:rPr sz="1600" spc="72" dirty="0">
                <a:solidFill>
                  <a:srgbClr val="FDFFFD"/>
                </a:solidFill>
                <a:latin typeface="Calibri"/>
                <a:cs typeface="Calibri"/>
              </a:rPr>
              <a:t>s</a:t>
            </a:r>
            <a:r>
              <a:rPr sz="1600" spc="-39" dirty="0">
                <a:solidFill>
                  <a:srgbClr val="FDFFFD"/>
                </a:solidFill>
                <a:latin typeface="Calibri"/>
                <a:cs typeface="Calibri"/>
              </a:rPr>
              <a:t>un</a:t>
            </a:r>
            <a:r>
              <a:rPr sz="1600" dirty="0">
                <a:solidFill>
                  <a:srgbClr val="FDFFFD"/>
                </a:solidFill>
                <a:latin typeface="Calibri"/>
                <a:cs typeface="Calibri"/>
              </a:rPr>
              <a:t>g</a:t>
            </a:r>
            <a:r>
              <a:rPr sz="1600" spc="-112" dirty="0">
                <a:solidFill>
                  <a:srgbClr val="FDFFFD"/>
                </a:solidFill>
                <a:latin typeface="Calibri"/>
                <a:cs typeface="Calibri"/>
              </a:rPr>
              <a:t> </a:t>
            </a:r>
            <a:r>
              <a:rPr sz="1600" spc="-79" dirty="0">
                <a:solidFill>
                  <a:srgbClr val="FDFFFD"/>
                </a:solidFill>
                <a:latin typeface="Calibri"/>
                <a:cs typeface="Calibri"/>
              </a:rPr>
              <a:t>m</a:t>
            </a:r>
            <a:r>
              <a:rPr sz="1600" spc="5" dirty="0">
                <a:solidFill>
                  <a:srgbClr val="FDFFFD"/>
                </a:solidFill>
                <a:latin typeface="Calibri"/>
                <a:cs typeface="Calibri"/>
              </a:rPr>
              <a:t>e</a:t>
            </a:r>
            <a:r>
              <a:rPr sz="1600" spc="-79" dirty="0">
                <a:solidFill>
                  <a:srgbClr val="FDFFFD"/>
                </a:solidFill>
                <a:latin typeface="Calibri"/>
                <a:cs typeface="Calibri"/>
              </a:rPr>
              <a:t>m</a:t>
            </a:r>
            <a:r>
              <a:rPr sz="1600" spc="-39" dirty="0">
                <a:solidFill>
                  <a:srgbClr val="FDFFFD"/>
                </a:solidFill>
                <a:latin typeface="Calibri"/>
                <a:cs typeface="Calibri"/>
              </a:rPr>
              <a:t>b</a:t>
            </a:r>
            <a:r>
              <a:rPr sz="1600" spc="33" dirty="0">
                <a:solidFill>
                  <a:srgbClr val="FDFFFD"/>
                </a:solidFill>
                <a:latin typeface="Calibri"/>
                <a:cs typeface="Calibri"/>
              </a:rPr>
              <a:t>a</a:t>
            </a:r>
            <a:r>
              <a:rPr sz="1600" spc="-39" dirty="0">
                <a:solidFill>
                  <a:srgbClr val="FDFFFD"/>
                </a:solidFill>
                <a:latin typeface="Calibri"/>
                <a:cs typeface="Calibri"/>
              </a:rPr>
              <a:t>n</a:t>
            </a:r>
            <a:r>
              <a:rPr sz="1600" spc="45" dirty="0">
                <a:solidFill>
                  <a:srgbClr val="FDFFFD"/>
                </a:solidFill>
                <a:latin typeface="Calibri"/>
                <a:cs typeface="Calibri"/>
              </a:rPr>
              <a:t>g</a:t>
            </a:r>
            <a:r>
              <a:rPr sz="1600" spc="-39" dirty="0">
                <a:solidFill>
                  <a:srgbClr val="FDFFFD"/>
                </a:solidFill>
                <a:latin typeface="Calibri"/>
                <a:cs typeface="Calibri"/>
              </a:rPr>
              <a:t>u</a:t>
            </a:r>
            <a:r>
              <a:rPr sz="1600" dirty="0">
                <a:solidFill>
                  <a:srgbClr val="FDFFFD"/>
                </a:solidFill>
                <a:latin typeface="Calibri"/>
                <a:cs typeface="Calibri"/>
              </a:rPr>
              <a:t>n </a:t>
            </a:r>
            <a:r>
              <a:rPr sz="1600" spc="-225" dirty="0">
                <a:solidFill>
                  <a:srgbClr val="FDFFFD"/>
                </a:solidFill>
                <a:latin typeface="Calibri"/>
                <a:cs typeface="Calibri"/>
              </a:rPr>
              <a:t>k</a:t>
            </a:r>
            <a:r>
              <a:rPr sz="1600" spc="-45" dirty="0">
                <a:solidFill>
                  <a:srgbClr val="FDFFFD"/>
                </a:solidFill>
                <a:latin typeface="Calibri"/>
                <a:cs typeface="Calibri"/>
              </a:rPr>
              <a:t>o</a:t>
            </a:r>
            <a:r>
              <a:rPr sz="1600" spc="-79" dirty="0">
                <a:solidFill>
                  <a:srgbClr val="FDFFFD"/>
                </a:solidFill>
                <a:latin typeface="Calibri"/>
                <a:cs typeface="Calibri"/>
              </a:rPr>
              <a:t>m</a:t>
            </a:r>
            <a:r>
              <a:rPr sz="1600" spc="-39" dirty="0">
                <a:solidFill>
                  <a:srgbClr val="FDFFFD"/>
                </a:solidFill>
                <a:latin typeface="Calibri"/>
                <a:cs typeface="Calibri"/>
              </a:rPr>
              <a:t>p</a:t>
            </a:r>
            <a:r>
              <a:rPr sz="1600" dirty="0">
                <a:solidFill>
                  <a:srgbClr val="FDFFFD"/>
                </a:solidFill>
                <a:latin typeface="Calibri"/>
                <a:cs typeface="Calibri"/>
              </a:rPr>
              <a:t>e</a:t>
            </a:r>
            <a:r>
              <a:rPr sz="1600" spc="-39" dirty="0">
                <a:solidFill>
                  <a:srgbClr val="FDFFFD"/>
                </a:solidFill>
                <a:latin typeface="Calibri"/>
                <a:cs typeface="Calibri"/>
              </a:rPr>
              <a:t>t</a:t>
            </a:r>
            <a:r>
              <a:rPr sz="1600" spc="5" dirty="0">
                <a:solidFill>
                  <a:srgbClr val="FDFFFD"/>
                </a:solidFill>
                <a:latin typeface="Calibri"/>
                <a:cs typeface="Calibri"/>
              </a:rPr>
              <a:t>e</a:t>
            </a:r>
            <a:r>
              <a:rPr sz="1600" spc="-39" dirty="0">
                <a:solidFill>
                  <a:srgbClr val="FDFFFD"/>
                </a:solidFill>
                <a:latin typeface="Calibri"/>
                <a:cs typeface="Calibri"/>
              </a:rPr>
              <a:t>n</a:t>
            </a:r>
            <a:r>
              <a:rPr sz="1600" spc="72" dirty="0">
                <a:solidFill>
                  <a:srgbClr val="FDFFFD"/>
                </a:solidFill>
                <a:latin typeface="Calibri"/>
                <a:cs typeface="Calibri"/>
              </a:rPr>
              <a:t>s</a:t>
            </a:r>
            <a:r>
              <a:rPr sz="1600" dirty="0">
                <a:solidFill>
                  <a:srgbClr val="FDFFFD"/>
                </a:solidFill>
                <a:latin typeface="Calibri"/>
                <a:cs typeface="Calibri"/>
              </a:rPr>
              <a:t>i</a:t>
            </a:r>
            <a:r>
              <a:rPr sz="1600" spc="172" dirty="0">
                <a:solidFill>
                  <a:srgbClr val="FDFFFD"/>
                </a:solidFill>
                <a:latin typeface="Calibri"/>
                <a:cs typeface="Calibri"/>
              </a:rPr>
              <a:t> </a:t>
            </a:r>
            <a:r>
              <a:rPr sz="1600" spc="72" dirty="0">
                <a:solidFill>
                  <a:srgbClr val="FDFFFD"/>
                </a:solidFill>
                <a:latin typeface="Calibri"/>
                <a:cs typeface="Calibri"/>
              </a:rPr>
              <a:t>s</a:t>
            </a:r>
            <a:r>
              <a:rPr sz="1600" spc="33" dirty="0">
                <a:solidFill>
                  <a:srgbClr val="FDFFFD"/>
                </a:solidFill>
                <a:latin typeface="Calibri"/>
                <a:cs typeface="Calibri"/>
              </a:rPr>
              <a:t>i</a:t>
            </a:r>
            <a:r>
              <a:rPr sz="1600" spc="79" dirty="0">
                <a:solidFill>
                  <a:srgbClr val="FDFFFD"/>
                </a:solidFill>
                <a:latin typeface="Calibri"/>
                <a:cs typeface="Calibri"/>
              </a:rPr>
              <a:t>s</a:t>
            </a:r>
            <a:r>
              <a:rPr sz="1600" spc="-45" dirty="0">
                <a:solidFill>
                  <a:srgbClr val="FDFFFD"/>
                </a:solidFill>
                <a:latin typeface="Calibri"/>
                <a:cs typeface="Calibri"/>
              </a:rPr>
              <a:t>w</a:t>
            </a:r>
            <a:r>
              <a:rPr sz="1600" dirty="0">
                <a:solidFill>
                  <a:srgbClr val="FDFFFD"/>
                </a:solidFill>
                <a:latin typeface="Calibri"/>
                <a:cs typeface="Calibri"/>
              </a:rPr>
              <a:t>a</a:t>
            </a:r>
            <a:r>
              <a:rPr sz="1600" spc="-125"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ala</a:t>
            </a:r>
            <a:r>
              <a:rPr sz="1600" dirty="0">
                <a:solidFill>
                  <a:srgbClr val="FDFFFD"/>
                </a:solidFill>
                <a:latin typeface="Calibri"/>
                <a:cs typeface="Calibri"/>
              </a:rPr>
              <a:t>m</a:t>
            </a:r>
            <a:r>
              <a:rPr sz="1600" spc="-239" dirty="0">
                <a:solidFill>
                  <a:srgbClr val="FDFFFD"/>
                </a:solidFill>
                <a:latin typeface="Calibri"/>
                <a:cs typeface="Calibri"/>
              </a:rPr>
              <a:t> </a:t>
            </a:r>
            <a:r>
              <a:rPr sz="1600" spc="-45" dirty="0">
                <a:solidFill>
                  <a:srgbClr val="FDFFFD"/>
                </a:solidFill>
                <a:latin typeface="Calibri"/>
                <a:cs typeface="Calibri"/>
              </a:rPr>
              <a:t>h</a:t>
            </a:r>
            <a:r>
              <a:rPr sz="1600" spc="33" dirty="0">
                <a:solidFill>
                  <a:srgbClr val="FDFFFD"/>
                </a:solidFill>
                <a:latin typeface="Calibri"/>
                <a:cs typeface="Calibri"/>
              </a:rPr>
              <a:t>a</a:t>
            </a:r>
            <a:r>
              <a:rPr sz="1600" dirty="0">
                <a:solidFill>
                  <a:srgbClr val="FDFFFD"/>
                </a:solidFill>
                <a:latin typeface="Calibri"/>
                <a:cs typeface="Calibri"/>
              </a:rPr>
              <a:t>l</a:t>
            </a:r>
            <a:r>
              <a:rPr sz="1600" spc="-25"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spc="33" dirty="0">
                <a:solidFill>
                  <a:srgbClr val="FDFFFD"/>
                </a:solidFill>
                <a:latin typeface="Calibri"/>
                <a:cs typeface="Calibri"/>
              </a:rPr>
              <a:t>a</a:t>
            </a:r>
            <a:r>
              <a:rPr sz="1600" spc="-39" dirty="0">
                <a:solidFill>
                  <a:srgbClr val="FDFFFD"/>
                </a:solidFill>
                <a:latin typeface="Calibri"/>
                <a:cs typeface="Calibri"/>
              </a:rPr>
              <a:t>n</a:t>
            </a:r>
            <a:r>
              <a:rPr sz="1600" spc="-25" dirty="0">
                <a:solidFill>
                  <a:srgbClr val="FDFFFD"/>
                </a:solidFill>
                <a:latin typeface="Calibri"/>
                <a:cs typeface="Calibri"/>
              </a:rPr>
              <a:t>y</a:t>
            </a:r>
            <a:r>
              <a:rPr sz="1600" spc="33" dirty="0">
                <a:solidFill>
                  <a:srgbClr val="FDFFFD"/>
                </a:solidFill>
                <a:latin typeface="Calibri"/>
                <a:cs typeface="Calibri"/>
              </a:rPr>
              <a:t>a</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r>
              <a:rPr sz="1600" spc="-5" dirty="0">
                <a:solidFill>
                  <a:srgbClr val="FDFFFD"/>
                </a:solidFill>
                <a:latin typeface="Calibri"/>
                <a:cs typeface="Calibri"/>
              </a:rPr>
              <a:t> </a:t>
            </a:r>
            <a:r>
              <a:rPr sz="1600" spc="-39" dirty="0">
                <a:solidFill>
                  <a:srgbClr val="FDFFFD"/>
                </a:solidFill>
                <a:latin typeface="Calibri"/>
                <a:cs typeface="Calibri"/>
              </a:rPr>
              <a:t>p</a:t>
            </a:r>
            <a:r>
              <a:rPr sz="1600" spc="5" dirty="0">
                <a:solidFill>
                  <a:srgbClr val="FDFFFD"/>
                </a:solidFill>
                <a:latin typeface="Calibri"/>
                <a:cs typeface="Calibri"/>
              </a:rPr>
              <a:t>e</a:t>
            </a:r>
            <a:r>
              <a:rPr sz="1600" spc="-39" dirty="0">
                <a:solidFill>
                  <a:srgbClr val="FDFFFD"/>
                </a:solidFill>
                <a:latin typeface="Calibri"/>
                <a:cs typeface="Calibri"/>
              </a:rPr>
              <a:t>nd</a:t>
            </a:r>
            <a:r>
              <a:rPr sz="1600" spc="33" dirty="0">
                <a:solidFill>
                  <a:srgbClr val="FDFFFD"/>
                </a:solidFill>
                <a:latin typeface="Calibri"/>
                <a:cs typeface="Calibri"/>
              </a:rPr>
              <a:t>a</a:t>
            </a:r>
            <a:r>
              <a:rPr sz="1600" spc="-39" dirty="0">
                <a:solidFill>
                  <a:srgbClr val="FDFFFD"/>
                </a:solidFill>
                <a:latin typeface="Calibri"/>
                <a:cs typeface="Calibri"/>
              </a:rPr>
              <a:t>p</a:t>
            </a:r>
            <a:r>
              <a:rPr sz="1600" spc="33" dirty="0">
                <a:solidFill>
                  <a:srgbClr val="FDFFFD"/>
                </a:solidFill>
                <a:latin typeface="Calibri"/>
                <a:cs typeface="Calibri"/>
              </a:rPr>
              <a:t>a</a:t>
            </a:r>
            <a:r>
              <a:rPr sz="1600" spc="-139" dirty="0">
                <a:solidFill>
                  <a:srgbClr val="FDFFFD"/>
                </a:solidFill>
                <a:latin typeface="Calibri"/>
                <a:cs typeface="Calibri"/>
              </a:rPr>
              <a:t>t</a:t>
            </a:r>
            <a:r>
              <a:rPr sz="1600"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79" dirty="0">
                <a:solidFill>
                  <a:srgbClr val="FDFFFD"/>
                </a:solidFill>
                <a:latin typeface="Calibri"/>
                <a:cs typeface="Calibri"/>
              </a:rPr>
              <a:t>m</a:t>
            </a:r>
            <a:r>
              <a:rPr sz="1600" spc="-39" dirty="0">
                <a:solidFill>
                  <a:srgbClr val="FDFFFD"/>
                </a:solidFill>
                <a:latin typeface="Calibri"/>
                <a:cs typeface="Calibri"/>
              </a:rPr>
              <a:t>b</a:t>
            </a:r>
            <a:r>
              <a:rPr sz="1600" spc="33" dirty="0">
                <a:solidFill>
                  <a:srgbClr val="FDFFFD"/>
                </a:solidFill>
                <a:latin typeface="Calibri"/>
                <a:cs typeface="Calibri"/>
              </a:rPr>
              <a:t>a</a:t>
            </a:r>
            <a:r>
              <a:rPr sz="1600" spc="-25" dirty="0">
                <a:solidFill>
                  <a:srgbClr val="FDFFFD"/>
                </a:solidFill>
                <a:latin typeface="Calibri"/>
                <a:cs typeface="Calibri"/>
              </a:rPr>
              <a:t>y</a:t>
            </a:r>
            <a:r>
              <a:rPr sz="1600" spc="33" dirty="0">
                <a:solidFill>
                  <a:srgbClr val="FDFFFD"/>
                </a:solidFill>
                <a:latin typeface="Calibri"/>
                <a:cs typeface="Calibri"/>
              </a:rPr>
              <a:t>a</a:t>
            </a:r>
            <a:r>
              <a:rPr sz="1600" spc="-39" dirty="0">
                <a:solidFill>
                  <a:srgbClr val="FDFFFD"/>
                </a:solidFill>
                <a:latin typeface="Calibri"/>
                <a:cs typeface="Calibri"/>
              </a:rPr>
              <a:t>n</a:t>
            </a:r>
            <a:r>
              <a:rPr sz="1600" spc="45" dirty="0">
                <a:solidFill>
                  <a:srgbClr val="FDFFFD"/>
                </a:solidFill>
                <a:latin typeface="Calibri"/>
                <a:cs typeface="Calibri"/>
              </a:rPr>
              <a:t>g</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 </a:t>
            </a:r>
            <a:r>
              <a:rPr sz="1600" spc="-39" dirty="0">
                <a:solidFill>
                  <a:srgbClr val="FDFFFD"/>
                </a:solidFill>
                <a:latin typeface="Calibri"/>
                <a:cs typeface="Calibri"/>
              </a:rPr>
              <a:t>p</a:t>
            </a:r>
            <a:r>
              <a:rPr sz="1600" dirty="0">
                <a:solidFill>
                  <a:srgbClr val="FDFFFD"/>
                </a:solidFill>
                <a:latin typeface="Calibri"/>
                <a:cs typeface="Calibri"/>
              </a:rPr>
              <a:t>e</a:t>
            </a:r>
            <a:r>
              <a:rPr sz="1600" spc="-59" dirty="0">
                <a:solidFill>
                  <a:srgbClr val="FDFFFD"/>
                </a:solidFill>
                <a:latin typeface="Calibri"/>
                <a:cs typeface="Calibri"/>
              </a:rPr>
              <a:t>r</a:t>
            </a:r>
            <a:r>
              <a:rPr sz="1600" spc="33" dirty="0">
                <a:solidFill>
                  <a:srgbClr val="FDFFFD"/>
                </a:solidFill>
                <a:latin typeface="Calibri"/>
                <a:cs typeface="Calibri"/>
              </a:rPr>
              <a:t>i</a:t>
            </a:r>
            <a:r>
              <a:rPr sz="1600" spc="72" dirty="0">
                <a:solidFill>
                  <a:srgbClr val="FDFFFD"/>
                </a:solidFill>
                <a:latin typeface="Calibri"/>
                <a:cs typeface="Calibri"/>
              </a:rPr>
              <a:t>s</a:t>
            </a:r>
            <a:r>
              <a:rPr sz="1600" spc="-33" dirty="0">
                <a:solidFill>
                  <a:srgbClr val="FDFFFD"/>
                </a:solidFill>
                <a:latin typeface="Calibri"/>
                <a:cs typeface="Calibri"/>
              </a:rPr>
              <a:t>t</a:t>
            </a:r>
            <a:r>
              <a:rPr sz="1600" spc="33" dirty="0">
                <a:solidFill>
                  <a:srgbClr val="FDFFFD"/>
                </a:solidFill>
                <a:latin typeface="Calibri"/>
                <a:cs typeface="Calibri"/>
              </a:rPr>
              <a:t>i</a:t>
            </a:r>
            <a:r>
              <a:rPr sz="1600" spc="-45" dirty="0">
                <a:solidFill>
                  <a:srgbClr val="FDFFFD"/>
                </a:solidFill>
                <a:latin typeface="Calibri"/>
                <a:cs typeface="Calibri"/>
              </a:rPr>
              <a:t>w</a:t>
            </a:r>
            <a:r>
              <a:rPr sz="1600" spc="33" dirty="0">
                <a:solidFill>
                  <a:srgbClr val="FDFFFD"/>
                </a:solidFill>
                <a:latin typeface="Calibri"/>
                <a:cs typeface="Calibri"/>
              </a:rPr>
              <a:t>a</a:t>
            </a:r>
            <a:r>
              <a:rPr sz="1600" dirty="0">
                <a:solidFill>
                  <a:srgbClr val="FDFFFD"/>
                </a:solidFill>
                <a:latin typeface="Calibri"/>
                <a:cs typeface="Calibri"/>
              </a:rPr>
              <a:t>,</a:t>
            </a:r>
            <a:r>
              <a:rPr sz="1600" spc="-159"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52" dirty="0">
                <a:solidFill>
                  <a:srgbClr val="FDFFFD"/>
                </a:solidFill>
                <a:latin typeface="Calibri"/>
                <a:cs typeface="Calibri"/>
              </a:rPr>
              <a:t>r</a:t>
            </a:r>
            <a:r>
              <a:rPr sz="1600" dirty="0">
                <a:solidFill>
                  <a:srgbClr val="FDFFFD"/>
                </a:solidFill>
                <a:latin typeface="Calibri"/>
                <a:cs typeface="Calibri"/>
              </a:rPr>
              <a:t>e</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m</a:t>
            </a:r>
            <a:r>
              <a:rPr sz="1600" spc="59" dirty="0">
                <a:solidFill>
                  <a:srgbClr val="FDFFFD"/>
                </a:solidFill>
                <a:latin typeface="Calibri"/>
                <a:cs typeface="Calibri"/>
              </a:rPr>
              <a:t> </a:t>
            </a:r>
            <a:r>
              <a:rPr sz="1600" spc="-225" dirty="0">
                <a:solidFill>
                  <a:srgbClr val="FDFFFD"/>
                </a:solidFill>
                <a:latin typeface="Calibri"/>
                <a:cs typeface="Calibri"/>
              </a:rPr>
              <a:t>k</a:t>
            </a:r>
            <a:r>
              <a:rPr sz="1600" dirty="0">
                <a:solidFill>
                  <a:srgbClr val="FDFFFD"/>
                </a:solidFill>
                <a:latin typeface="Calibri"/>
                <a:cs typeface="Calibri"/>
              </a:rPr>
              <a:t>e</a:t>
            </a:r>
            <a:r>
              <a:rPr sz="1600" spc="12" dirty="0">
                <a:solidFill>
                  <a:srgbClr val="FDFFFD"/>
                </a:solidFill>
                <a:latin typeface="Calibri"/>
                <a:cs typeface="Calibri"/>
              </a:rPr>
              <a:t>j</a:t>
            </a:r>
            <a:r>
              <a:rPr sz="1600" spc="33" dirty="0">
                <a:solidFill>
                  <a:srgbClr val="FDFFFD"/>
                </a:solidFill>
                <a:latin typeface="Calibri"/>
                <a:cs typeface="Calibri"/>
              </a:rPr>
              <a:t>a</a:t>
            </a:r>
            <a:r>
              <a:rPr sz="1600" spc="-39" dirty="0">
                <a:solidFill>
                  <a:srgbClr val="FDFFFD"/>
                </a:solidFill>
                <a:latin typeface="Calibri"/>
                <a:cs typeface="Calibri"/>
              </a:rPr>
              <a:t>d</a:t>
            </a:r>
            <a:r>
              <a:rPr sz="1600" spc="33" dirty="0">
                <a:solidFill>
                  <a:srgbClr val="FDFFFD"/>
                </a:solidFill>
                <a:latin typeface="Calibri"/>
                <a:cs typeface="Calibri"/>
              </a:rPr>
              <a:t>ia</a:t>
            </a:r>
            <a:r>
              <a:rPr sz="1600" spc="-39" dirty="0">
                <a:solidFill>
                  <a:srgbClr val="FDFFFD"/>
                </a:solidFill>
                <a:latin typeface="Calibri"/>
                <a:cs typeface="Calibri"/>
              </a:rPr>
              <a:t>n</a:t>
            </a:r>
            <a:r>
              <a:rPr sz="1600" dirty="0">
                <a:solidFill>
                  <a:srgbClr val="FDFFFD"/>
                </a:solidFill>
                <a:latin typeface="Calibri"/>
                <a:cs typeface="Calibri"/>
              </a:rPr>
              <a:t>,</a:t>
            </a:r>
            <a:r>
              <a:rPr sz="1600" spc="-59"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nu</a:t>
            </a:r>
            <a:r>
              <a:rPr sz="1600" spc="33" dirty="0">
                <a:solidFill>
                  <a:srgbClr val="FDFFFD"/>
                </a:solidFill>
                <a:latin typeface="Calibri"/>
                <a:cs typeface="Calibri"/>
              </a:rPr>
              <a:t>li</a:t>
            </a:r>
            <a:r>
              <a:rPr sz="1600" dirty="0">
                <a:solidFill>
                  <a:srgbClr val="FDFFFD"/>
                </a:solidFill>
                <a:latin typeface="Calibri"/>
                <a:cs typeface="Calibri"/>
              </a:rPr>
              <a:t>s</a:t>
            </a:r>
            <a:r>
              <a:rPr sz="1600" spc="-85" dirty="0">
                <a:solidFill>
                  <a:srgbClr val="FDFFFD"/>
                </a:solidFill>
                <a:latin typeface="Calibri"/>
                <a:cs typeface="Calibri"/>
              </a:rPr>
              <a:t> </a:t>
            </a:r>
            <a:r>
              <a:rPr sz="1600" spc="25" dirty="0">
                <a:solidFill>
                  <a:srgbClr val="FDFFFD"/>
                </a:solidFill>
                <a:latin typeface="Calibri"/>
                <a:cs typeface="Calibri"/>
              </a:rPr>
              <a:t>c</a:t>
            </a:r>
            <a:r>
              <a:rPr sz="1600" dirty="0">
                <a:solidFill>
                  <a:srgbClr val="FDFFFD"/>
                </a:solidFill>
                <a:latin typeface="Calibri"/>
                <a:cs typeface="Calibri"/>
              </a:rPr>
              <a:t>e</a:t>
            </a:r>
            <a:r>
              <a:rPr sz="1600" spc="-59" dirty="0">
                <a:solidFill>
                  <a:srgbClr val="FDFFFD"/>
                </a:solidFill>
                <a:latin typeface="Calibri"/>
                <a:cs typeface="Calibri"/>
              </a:rPr>
              <a:t>r</a:t>
            </a:r>
            <a:r>
              <a:rPr sz="1600" spc="33" dirty="0">
                <a:solidFill>
                  <a:srgbClr val="FDFFFD"/>
                </a:solidFill>
                <a:latin typeface="Calibri"/>
                <a:cs typeface="Calibri"/>
              </a:rPr>
              <a:t>i</a:t>
            </a:r>
            <a:r>
              <a:rPr sz="1600" spc="-39" dirty="0">
                <a:solidFill>
                  <a:srgbClr val="FDFFFD"/>
                </a:solidFill>
                <a:latin typeface="Calibri"/>
                <a:cs typeface="Calibri"/>
              </a:rPr>
              <a:t>t</a:t>
            </a:r>
            <a:r>
              <a:rPr sz="1600" spc="33" dirty="0">
                <a:solidFill>
                  <a:srgbClr val="FDFFFD"/>
                </a:solidFill>
                <a:latin typeface="Calibri"/>
                <a:cs typeface="Calibri"/>
              </a:rPr>
              <a:t>a</a:t>
            </a:r>
            <a:r>
              <a:rPr sz="1600" dirty="0">
                <a:solidFill>
                  <a:srgbClr val="FDFFFD"/>
                </a:solidFill>
                <a:latin typeface="Calibri"/>
                <a:cs typeface="Calibri"/>
              </a:rPr>
              <a:t>,</a:t>
            </a:r>
            <a:r>
              <a:rPr sz="1600" spc="-59"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a:t>
            </a:r>
            <a:r>
              <a:rPr sz="1600" spc="-100"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39" dirty="0">
                <a:solidFill>
                  <a:srgbClr val="FDFFFD"/>
                </a:solidFill>
                <a:latin typeface="Calibri"/>
                <a:cs typeface="Calibri"/>
              </a:rPr>
              <a:t>h</a:t>
            </a:r>
            <a:r>
              <a:rPr sz="1600" spc="33" dirty="0">
                <a:solidFill>
                  <a:srgbClr val="FDFFFD"/>
                </a:solidFill>
                <a:latin typeface="Calibri"/>
                <a:cs typeface="Calibri"/>
              </a:rPr>
              <a:t>a</a:t>
            </a:r>
            <a:r>
              <a:rPr sz="1600" spc="-59" dirty="0">
                <a:solidFill>
                  <a:srgbClr val="FDFFFD"/>
                </a:solidFill>
                <a:latin typeface="Calibri"/>
                <a:cs typeface="Calibri"/>
              </a:rPr>
              <a:t>r</a:t>
            </a:r>
            <a:r>
              <a:rPr sz="1600" spc="45" dirty="0">
                <a:solidFill>
                  <a:srgbClr val="FDFFFD"/>
                </a:solidFill>
                <a:latin typeface="Calibri"/>
                <a:cs typeface="Calibri"/>
              </a:rPr>
              <a:t>g</a:t>
            </a:r>
            <a:r>
              <a:rPr sz="1600" spc="33" dirty="0">
                <a:solidFill>
                  <a:srgbClr val="FDFFFD"/>
                </a:solidFill>
                <a:latin typeface="Calibri"/>
                <a:cs typeface="Calibri"/>
              </a:rPr>
              <a:t>a</a:t>
            </a:r>
            <a:r>
              <a:rPr sz="1600" dirty="0">
                <a:solidFill>
                  <a:srgbClr val="FDFFFD"/>
                </a:solidFill>
                <a:latin typeface="Calibri"/>
                <a:cs typeface="Calibri"/>
              </a:rPr>
              <a:t>i</a:t>
            </a:r>
            <a:r>
              <a:rPr sz="1600" spc="-125" dirty="0">
                <a:solidFill>
                  <a:srgbClr val="FDFFFD"/>
                </a:solidFill>
                <a:latin typeface="Calibri"/>
                <a:cs typeface="Calibri"/>
              </a:rPr>
              <a:t> </a:t>
            </a:r>
            <a:r>
              <a:rPr sz="1600" spc="-225" dirty="0">
                <a:solidFill>
                  <a:srgbClr val="FDFFFD"/>
                </a:solidFill>
                <a:latin typeface="Calibri"/>
                <a:cs typeface="Calibri"/>
              </a:rPr>
              <a:t>k</a:t>
            </a:r>
            <a:r>
              <a:rPr sz="1600" dirty="0">
                <a:solidFill>
                  <a:srgbClr val="FDFFFD"/>
                </a:solidFill>
                <a:latin typeface="Calibri"/>
                <a:cs typeface="Calibri"/>
              </a:rPr>
              <a:t>e</a:t>
            </a:r>
            <a:r>
              <a:rPr sz="1600" spc="-39" dirty="0">
                <a:solidFill>
                  <a:srgbClr val="FDFFFD"/>
                </a:solidFill>
                <a:latin typeface="Calibri"/>
                <a:cs typeface="Calibri"/>
              </a:rPr>
              <a:t>h</a:t>
            </a:r>
            <a:r>
              <a:rPr sz="1600" spc="33" dirty="0">
                <a:solidFill>
                  <a:srgbClr val="FDFFFD"/>
                </a:solidFill>
                <a:latin typeface="Calibri"/>
                <a:cs typeface="Calibri"/>
              </a:rPr>
              <a:t>i</a:t>
            </a:r>
            <a:r>
              <a:rPr sz="1600" spc="-39" dirty="0">
                <a:solidFill>
                  <a:srgbClr val="FDFFFD"/>
                </a:solidFill>
                <a:latin typeface="Calibri"/>
                <a:cs typeface="Calibri"/>
              </a:rPr>
              <a:t>dup</a:t>
            </a:r>
            <a:r>
              <a:rPr sz="1600" spc="33" dirty="0">
                <a:solidFill>
                  <a:srgbClr val="FDFFFD"/>
                </a:solidFill>
                <a:latin typeface="Calibri"/>
                <a:cs typeface="Calibri"/>
              </a:rPr>
              <a:t>a</a:t>
            </a:r>
            <a:r>
              <a:rPr sz="1600" dirty="0">
                <a:solidFill>
                  <a:srgbClr val="FDFFFD"/>
                </a:solidFill>
                <a:latin typeface="Calibri"/>
                <a:cs typeface="Calibri"/>
              </a:rPr>
              <a:t>n</a:t>
            </a:r>
            <a:endParaRPr sz="1600">
              <a:latin typeface="Calibri"/>
              <a:cs typeface="Calibri"/>
            </a:endParaRPr>
          </a:p>
          <a:p>
            <a:pPr marR="665802" algn="r">
              <a:lnSpc>
                <a:spcPct val="98958"/>
              </a:lnSpc>
              <a:spcBef>
                <a:spcPts val="5301"/>
              </a:spcBef>
            </a:pPr>
            <a:r>
              <a:rPr sz="1600" spc="33" dirty="0">
                <a:solidFill>
                  <a:srgbClr val="FF0000"/>
                </a:solidFill>
                <a:latin typeface="Bernard MT Condensed"/>
                <a:cs typeface="Bernard MT Condensed"/>
              </a:rPr>
              <a:t>R</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j</a:t>
            </a:r>
            <a:r>
              <a:rPr sz="1600" spc="33" dirty="0">
                <a:solidFill>
                  <a:srgbClr val="FFC000"/>
                </a:solidFill>
                <a:latin typeface="Bernard MT Condensed"/>
                <a:cs typeface="Bernard MT Condensed"/>
              </a:rPr>
              <a:t>a</a:t>
            </a:r>
            <a:r>
              <a:rPr sz="1600" spc="-33" dirty="0">
                <a:solidFill>
                  <a:srgbClr val="FFC000"/>
                </a:solidFill>
                <a:latin typeface="Bernard MT Condensed"/>
                <a:cs typeface="Bernard MT Condensed"/>
              </a:rPr>
              <a:t>w</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l</a:t>
            </a:r>
            <a:r>
              <a:rPr sz="1600" dirty="0">
                <a:solidFill>
                  <a:srgbClr val="FFC000"/>
                </a:solidFill>
                <a:latin typeface="Bernard MT Condensed"/>
                <a:cs typeface="Bernard MT Condensed"/>
              </a:rPr>
              <a:t>i</a:t>
            </a:r>
            <a:r>
              <a:rPr sz="1600" spc="-100" dirty="0">
                <a:solidFill>
                  <a:srgbClr val="FFC000"/>
                </a:solidFill>
                <a:latin typeface="Bernard MT Condensed"/>
                <a:cs typeface="Bernard MT Condensed"/>
              </a:rPr>
              <a:t> </a:t>
            </a:r>
            <a:r>
              <a:rPr sz="1600" spc="52" dirty="0">
                <a:solidFill>
                  <a:srgbClr val="FF0000"/>
                </a:solidFill>
                <a:latin typeface="Bernard MT Condensed"/>
                <a:cs typeface="Bernard MT Condensed"/>
              </a:rPr>
              <a:t>F</a:t>
            </a:r>
            <a:r>
              <a:rPr sz="1600" spc="-19" dirty="0">
                <a:solidFill>
                  <a:srgbClr val="FFC000"/>
                </a:solidFill>
                <a:latin typeface="Bernard MT Condensed"/>
                <a:cs typeface="Bernard MT Condensed"/>
              </a:rPr>
              <a:t>i</a:t>
            </a:r>
            <a:r>
              <a:rPr sz="1600" spc="33" dirty="0">
                <a:solidFill>
                  <a:srgbClr val="FFC000"/>
                </a:solidFill>
                <a:latin typeface="Bernard MT Condensed"/>
                <a:cs typeface="Bernard MT Condensed"/>
              </a:rPr>
              <a:t>g</a:t>
            </a:r>
            <a:r>
              <a:rPr sz="1600" spc="12" dirty="0">
                <a:solidFill>
                  <a:srgbClr val="FFC000"/>
                </a:solidFill>
                <a:latin typeface="Bernard MT Condensed"/>
                <a:cs typeface="Bernard MT Condensed"/>
              </a:rPr>
              <a:t>h</a:t>
            </a:r>
            <a:r>
              <a:rPr sz="1600" spc="-33" dirty="0">
                <a:solidFill>
                  <a:srgbClr val="FFC000"/>
                </a:solidFill>
                <a:latin typeface="Bernard MT Condensed"/>
                <a:cs typeface="Bernard MT Condensed"/>
              </a:rPr>
              <a:t>t</a:t>
            </a:r>
            <a:r>
              <a:rPr sz="1600" spc="19" dirty="0">
                <a:solidFill>
                  <a:srgbClr val="FFC000"/>
                </a:solidFill>
                <a:latin typeface="Bernard MT Condensed"/>
                <a:cs typeface="Bernard MT Condensed"/>
              </a:rPr>
              <a:t>-</a:t>
            </a:r>
            <a:r>
              <a:rPr sz="1600" spc="33" dirty="0">
                <a:solidFill>
                  <a:srgbClr val="FF0000"/>
                </a:solidFill>
                <a:latin typeface="Bernard MT Condensed"/>
                <a:cs typeface="Bernard MT Condensed"/>
              </a:rPr>
              <a:t>X</a:t>
            </a:r>
            <a:r>
              <a:rPr sz="1600" spc="-19" dirty="0">
                <a:solidFill>
                  <a:srgbClr val="FFC000"/>
                </a:solidFill>
                <a:latin typeface="Bernard MT Condensed"/>
                <a:cs typeface="Bernard MT Condensed"/>
              </a:rPr>
              <a:t>’</a:t>
            </a:r>
            <a:r>
              <a:rPr sz="1600" spc="12" dirty="0">
                <a:solidFill>
                  <a:srgbClr val="FFC000"/>
                </a:solidFill>
                <a:latin typeface="Bernard MT Condensed"/>
                <a:cs typeface="Bernard MT Condensed"/>
              </a:rPr>
              <a:t>3</a:t>
            </a:r>
            <a:r>
              <a:rPr sz="1600" dirty="0">
                <a:solidFill>
                  <a:srgbClr val="FFC000"/>
                </a:solidFill>
                <a:latin typeface="Bernard MT Condensed"/>
                <a:cs typeface="Bernard MT Condensed"/>
              </a:rPr>
              <a:t>4</a:t>
            </a:r>
            <a:endParaRPr sz="1600">
              <a:latin typeface="Bernard MT Condensed"/>
              <a:cs typeface="Bernard MT Condense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15"/>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16" name="object 16"/>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17" name="object 17"/>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18" name="object 18"/>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19" name="object 19"/>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20" name="object 20"/>
          <p:cNvSpPr/>
          <p:nvPr/>
        </p:nvSpPr>
        <p:spPr>
          <a:xfrm>
            <a:off x="9766301" y="88901"/>
            <a:ext cx="2324100" cy="5295900"/>
          </a:xfrm>
          <a:custGeom>
            <a:avLst/>
            <a:gdLst/>
            <a:ahLst/>
            <a:cxnLst/>
            <a:rect l="l" t="t" r="r" b="b"/>
            <a:pathLst>
              <a:path w="1743075" h="3971925">
                <a:moveTo>
                  <a:pt x="0" y="3971925"/>
                </a:moveTo>
                <a:lnTo>
                  <a:pt x="1743075" y="3971925"/>
                </a:lnTo>
                <a:lnTo>
                  <a:pt x="1743075" y="0"/>
                </a:lnTo>
                <a:lnTo>
                  <a:pt x="0" y="0"/>
                </a:lnTo>
                <a:lnTo>
                  <a:pt x="0" y="3971925"/>
                </a:lnTo>
                <a:close/>
              </a:path>
            </a:pathLst>
          </a:custGeom>
          <a:solidFill>
            <a:srgbClr val="F1F1F1"/>
          </a:solidFill>
        </p:spPr>
        <p:txBody>
          <a:bodyPr wrap="square" lIns="0" tIns="0" rIns="0" bIns="0" rtlCol="0">
            <a:noAutofit/>
          </a:bodyPr>
          <a:lstStyle/>
          <a:p>
            <a:endParaRPr sz="2400"/>
          </a:p>
        </p:txBody>
      </p:sp>
      <p:sp>
        <p:nvSpPr>
          <p:cNvPr id="21" name="object 21"/>
          <p:cNvSpPr/>
          <p:nvPr/>
        </p:nvSpPr>
        <p:spPr>
          <a:xfrm>
            <a:off x="9766301" y="6108701"/>
            <a:ext cx="2324100" cy="63500"/>
          </a:xfrm>
          <a:custGeom>
            <a:avLst/>
            <a:gdLst/>
            <a:ahLst/>
            <a:cxnLst/>
            <a:rect l="l" t="t" r="r" b="b"/>
            <a:pathLst>
              <a:path w="1743075" h="47625">
                <a:moveTo>
                  <a:pt x="0" y="47625"/>
                </a:moveTo>
                <a:lnTo>
                  <a:pt x="1743075" y="47625"/>
                </a:lnTo>
                <a:lnTo>
                  <a:pt x="1743075" y="0"/>
                </a:lnTo>
                <a:lnTo>
                  <a:pt x="0" y="0"/>
                </a:lnTo>
                <a:lnTo>
                  <a:pt x="0" y="47625"/>
                </a:lnTo>
                <a:close/>
              </a:path>
            </a:pathLst>
          </a:custGeom>
          <a:solidFill>
            <a:srgbClr val="F1F1F1"/>
          </a:solidFill>
        </p:spPr>
        <p:txBody>
          <a:bodyPr wrap="square" lIns="0" tIns="0" rIns="0" bIns="0" rtlCol="0">
            <a:noAutofit/>
          </a:bodyPr>
          <a:lstStyle/>
          <a:p>
            <a:endParaRPr sz="2400"/>
          </a:p>
        </p:txBody>
      </p:sp>
      <p:sp>
        <p:nvSpPr>
          <p:cNvPr id="22" name="object 22"/>
          <p:cNvSpPr/>
          <p:nvPr/>
        </p:nvSpPr>
        <p:spPr>
          <a:xfrm>
            <a:off x="9766301" y="88901"/>
            <a:ext cx="2324100" cy="6083300"/>
          </a:xfrm>
          <a:prstGeom prst="rect">
            <a:avLst/>
          </a:prstGeom>
          <a:blipFill>
            <a:blip r:embed="rId2" cstate="print"/>
            <a:stretch>
              <a:fillRect/>
            </a:stretch>
          </a:blipFill>
        </p:spPr>
        <p:txBody>
          <a:bodyPr wrap="square" lIns="0" tIns="0" rIns="0" bIns="0" rtlCol="0">
            <a:noAutofit/>
          </a:bodyPr>
          <a:lstStyle/>
          <a:p>
            <a:endParaRPr sz="2400"/>
          </a:p>
        </p:txBody>
      </p:sp>
      <p:sp>
        <p:nvSpPr>
          <p:cNvPr id="23" name="object 23"/>
          <p:cNvSpPr/>
          <p:nvPr/>
        </p:nvSpPr>
        <p:spPr>
          <a:xfrm>
            <a:off x="139700" y="6210301"/>
            <a:ext cx="9423400" cy="546100"/>
          </a:xfrm>
          <a:prstGeom prst="rect">
            <a:avLst/>
          </a:prstGeom>
          <a:blipFill>
            <a:blip r:embed="rId3" cstate="print"/>
            <a:stretch>
              <a:fillRect/>
            </a:stretch>
          </a:blipFill>
        </p:spPr>
        <p:txBody>
          <a:bodyPr wrap="square" lIns="0" tIns="0" rIns="0" bIns="0" rtlCol="0">
            <a:noAutofit/>
          </a:bodyPr>
          <a:lstStyle/>
          <a:p>
            <a:endParaRPr sz="2400"/>
          </a:p>
        </p:txBody>
      </p:sp>
      <p:sp>
        <p:nvSpPr>
          <p:cNvPr id="24" name="object 24"/>
          <p:cNvSpPr/>
          <p:nvPr/>
        </p:nvSpPr>
        <p:spPr>
          <a:xfrm>
            <a:off x="215901" y="6172201"/>
            <a:ext cx="1257300" cy="495300"/>
          </a:xfrm>
          <a:prstGeom prst="rect">
            <a:avLst/>
          </a:prstGeom>
          <a:blipFill>
            <a:blip r:embed="rId4" cstate="print"/>
            <a:stretch>
              <a:fillRect/>
            </a:stretch>
          </a:blipFill>
        </p:spPr>
        <p:txBody>
          <a:bodyPr wrap="square" lIns="0" tIns="0" rIns="0" bIns="0" rtlCol="0">
            <a:noAutofit/>
          </a:bodyPr>
          <a:lstStyle/>
          <a:p>
            <a:endParaRPr sz="2400"/>
          </a:p>
        </p:txBody>
      </p:sp>
      <p:sp>
        <p:nvSpPr>
          <p:cNvPr id="25" name="object 25"/>
          <p:cNvSpPr/>
          <p:nvPr/>
        </p:nvSpPr>
        <p:spPr>
          <a:xfrm>
            <a:off x="10388600" y="228601"/>
            <a:ext cx="1066800" cy="749300"/>
          </a:xfrm>
          <a:prstGeom prst="rect">
            <a:avLst/>
          </a:prstGeom>
          <a:blipFill>
            <a:blip r:embed="rId5" cstate="print"/>
            <a:stretch>
              <a:fillRect/>
            </a:stretch>
          </a:blipFill>
        </p:spPr>
        <p:txBody>
          <a:bodyPr wrap="square" lIns="0" tIns="0" rIns="0" bIns="0" rtlCol="0">
            <a:noAutofit/>
          </a:bodyPr>
          <a:lstStyle/>
          <a:p>
            <a:endParaRPr sz="2400"/>
          </a:p>
        </p:txBody>
      </p:sp>
      <p:sp>
        <p:nvSpPr>
          <p:cNvPr id="26" name="object 26"/>
          <p:cNvSpPr/>
          <p:nvPr/>
        </p:nvSpPr>
        <p:spPr>
          <a:xfrm>
            <a:off x="558801" y="685801"/>
            <a:ext cx="8445500" cy="5346700"/>
          </a:xfrm>
          <a:custGeom>
            <a:avLst/>
            <a:gdLst/>
            <a:ahLst/>
            <a:cxnLst/>
            <a:rect l="l" t="t" r="r" b="b"/>
            <a:pathLst>
              <a:path w="6334125" h="4010025">
                <a:moveTo>
                  <a:pt x="0" y="95503"/>
                </a:moveTo>
                <a:lnTo>
                  <a:pt x="16382" y="43179"/>
                </a:lnTo>
                <a:lnTo>
                  <a:pt x="58775" y="8509"/>
                </a:lnTo>
                <a:lnTo>
                  <a:pt x="100152" y="0"/>
                </a:lnTo>
                <a:lnTo>
                  <a:pt x="6233922" y="0"/>
                </a:lnTo>
                <a:lnTo>
                  <a:pt x="6288913" y="15621"/>
                </a:lnTo>
                <a:lnTo>
                  <a:pt x="6325234" y="56007"/>
                </a:lnTo>
                <a:lnTo>
                  <a:pt x="6334125" y="95503"/>
                </a:lnTo>
                <a:lnTo>
                  <a:pt x="6334125" y="3914546"/>
                </a:lnTo>
                <a:lnTo>
                  <a:pt x="6317742" y="3966895"/>
                </a:lnTo>
                <a:lnTo>
                  <a:pt x="6275324" y="4001516"/>
                </a:lnTo>
                <a:lnTo>
                  <a:pt x="6233922" y="4010025"/>
                </a:lnTo>
                <a:lnTo>
                  <a:pt x="100152" y="4010025"/>
                </a:lnTo>
                <a:lnTo>
                  <a:pt x="45237" y="3994404"/>
                </a:lnTo>
                <a:lnTo>
                  <a:pt x="8928" y="3954005"/>
                </a:lnTo>
                <a:lnTo>
                  <a:pt x="0" y="3914546"/>
                </a:lnTo>
                <a:lnTo>
                  <a:pt x="0" y="95503"/>
                </a:lnTo>
                <a:close/>
              </a:path>
            </a:pathLst>
          </a:custGeom>
          <a:ln w="38100">
            <a:solidFill>
              <a:srgbClr val="453C2C"/>
            </a:solidFill>
          </a:ln>
        </p:spPr>
        <p:txBody>
          <a:bodyPr wrap="square" lIns="0" tIns="0" rIns="0" bIns="0" rtlCol="0">
            <a:noAutofit/>
          </a:bodyPr>
          <a:lstStyle/>
          <a:p>
            <a:endParaRPr sz="2400"/>
          </a:p>
        </p:txBody>
      </p:sp>
      <p:sp>
        <p:nvSpPr>
          <p:cNvPr id="27" name="object 27"/>
          <p:cNvSpPr/>
          <p:nvPr/>
        </p:nvSpPr>
        <p:spPr>
          <a:xfrm>
            <a:off x="393700" y="3810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D24716"/>
          </a:solidFill>
        </p:spPr>
        <p:txBody>
          <a:bodyPr wrap="square" lIns="0" tIns="0" rIns="0" bIns="0" rtlCol="0">
            <a:noAutofit/>
          </a:bodyPr>
          <a:lstStyle/>
          <a:p>
            <a:endParaRPr sz="2400"/>
          </a:p>
        </p:txBody>
      </p:sp>
      <p:sp>
        <p:nvSpPr>
          <p:cNvPr id="28" name="object 28"/>
          <p:cNvSpPr/>
          <p:nvPr/>
        </p:nvSpPr>
        <p:spPr>
          <a:xfrm>
            <a:off x="736601" y="381000"/>
            <a:ext cx="190500" cy="533400"/>
          </a:xfrm>
          <a:custGeom>
            <a:avLst/>
            <a:gdLst/>
            <a:ahLst/>
            <a:cxnLst/>
            <a:rect l="l" t="t" r="r" b="b"/>
            <a:pathLst>
              <a:path w="142875" h="400050">
                <a:moveTo>
                  <a:pt x="0" y="400050"/>
                </a:moveTo>
                <a:lnTo>
                  <a:pt x="142875" y="400050"/>
                </a:lnTo>
                <a:lnTo>
                  <a:pt x="142875" y="0"/>
                </a:lnTo>
                <a:lnTo>
                  <a:pt x="0" y="0"/>
                </a:lnTo>
                <a:lnTo>
                  <a:pt x="0" y="400050"/>
                </a:lnTo>
                <a:close/>
              </a:path>
            </a:pathLst>
          </a:custGeom>
          <a:solidFill>
            <a:srgbClr val="00AF4F"/>
          </a:solidFill>
        </p:spPr>
        <p:txBody>
          <a:bodyPr wrap="square" lIns="0" tIns="0" rIns="0" bIns="0" rtlCol="0">
            <a:noAutofit/>
          </a:bodyPr>
          <a:lstStyle/>
          <a:p>
            <a:endParaRPr sz="2400"/>
          </a:p>
        </p:txBody>
      </p:sp>
      <p:sp>
        <p:nvSpPr>
          <p:cNvPr id="29" name="object 29"/>
          <p:cNvSpPr/>
          <p:nvPr/>
        </p:nvSpPr>
        <p:spPr>
          <a:xfrm>
            <a:off x="952500" y="381000"/>
            <a:ext cx="0" cy="533400"/>
          </a:xfrm>
          <a:custGeom>
            <a:avLst/>
            <a:gdLst/>
            <a:ahLst/>
            <a:cxnLst/>
            <a:rect l="l" t="t" r="r" b="b"/>
            <a:pathLst>
              <a:path h="400050">
                <a:moveTo>
                  <a:pt x="0" y="0"/>
                </a:moveTo>
                <a:lnTo>
                  <a:pt x="0" y="400050"/>
                </a:lnTo>
              </a:path>
            </a:pathLst>
          </a:custGeom>
          <a:ln w="58419">
            <a:solidFill>
              <a:srgbClr val="006EBE"/>
            </a:solidFill>
          </a:ln>
        </p:spPr>
        <p:txBody>
          <a:bodyPr wrap="square" lIns="0" tIns="0" rIns="0" bIns="0" rtlCol="0">
            <a:noAutofit/>
          </a:bodyPr>
          <a:lstStyle/>
          <a:p>
            <a:endParaRPr sz="2400"/>
          </a:p>
        </p:txBody>
      </p:sp>
      <p:sp>
        <p:nvSpPr>
          <p:cNvPr id="30" name="object 30"/>
          <p:cNvSpPr/>
          <p:nvPr/>
        </p:nvSpPr>
        <p:spPr>
          <a:xfrm>
            <a:off x="8788400" y="3810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000000"/>
          </a:solidFill>
        </p:spPr>
        <p:txBody>
          <a:bodyPr wrap="square" lIns="0" tIns="0" rIns="0" bIns="0" rtlCol="0">
            <a:noAutofit/>
          </a:bodyPr>
          <a:lstStyle/>
          <a:p>
            <a:endParaRPr sz="2400"/>
          </a:p>
        </p:txBody>
      </p:sp>
      <p:sp>
        <p:nvSpPr>
          <p:cNvPr id="31" name="object 31"/>
          <p:cNvSpPr/>
          <p:nvPr/>
        </p:nvSpPr>
        <p:spPr>
          <a:xfrm>
            <a:off x="8051800" y="406401"/>
            <a:ext cx="6858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32" name="object 32"/>
          <p:cNvSpPr/>
          <p:nvPr/>
        </p:nvSpPr>
        <p:spPr>
          <a:xfrm>
            <a:off x="8051800" y="406401"/>
            <a:ext cx="6858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33" name="object 33"/>
          <p:cNvSpPr/>
          <p:nvPr/>
        </p:nvSpPr>
        <p:spPr>
          <a:xfrm>
            <a:off x="990600" y="381000"/>
            <a:ext cx="7797800" cy="533400"/>
          </a:xfrm>
          <a:custGeom>
            <a:avLst/>
            <a:gdLst/>
            <a:ahLst/>
            <a:cxnLst/>
            <a:rect l="l" t="t" r="r" b="b"/>
            <a:pathLst>
              <a:path w="5848350" h="400050">
                <a:moveTo>
                  <a:pt x="0" y="400050"/>
                </a:moveTo>
                <a:lnTo>
                  <a:pt x="5848350" y="400050"/>
                </a:lnTo>
                <a:lnTo>
                  <a:pt x="5848350" y="0"/>
                </a:lnTo>
                <a:lnTo>
                  <a:pt x="0" y="0"/>
                </a:lnTo>
                <a:lnTo>
                  <a:pt x="0" y="400050"/>
                </a:lnTo>
                <a:close/>
              </a:path>
            </a:pathLst>
          </a:custGeom>
          <a:solidFill>
            <a:srgbClr val="FDFD00"/>
          </a:solidFill>
        </p:spPr>
        <p:txBody>
          <a:bodyPr wrap="square" lIns="0" tIns="0" rIns="0" bIns="0" rtlCol="0">
            <a:noAutofit/>
          </a:bodyPr>
          <a:lstStyle/>
          <a:p>
            <a:endParaRPr sz="2400"/>
          </a:p>
        </p:txBody>
      </p:sp>
      <p:sp>
        <p:nvSpPr>
          <p:cNvPr id="34" name="object 34"/>
          <p:cNvSpPr/>
          <p:nvPr/>
        </p:nvSpPr>
        <p:spPr>
          <a:xfrm>
            <a:off x="660401" y="5105401"/>
            <a:ext cx="8242300" cy="749300"/>
          </a:xfrm>
          <a:prstGeom prst="rect">
            <a:avLst/>
          </a:prstGeom>
          <a:blipFill>
            <a:blip r:embed="rId7" cstate="print"/>
            <a:stretch>
              <a:fillRect/>
            </a:stretch>
          </a:blipFill>
        </p:spPr>
        <p:txBody>
          <a:bodyPr wrap="square" lIns="0" tIns="0" rIns="0" bIns="0" rtlCol="0">
            <a:noAutofit/>
          </a:bodyPr>
          <a:lstStyle/>
          <a:p>
            <a:endParaRPr sz="2400"/>
          </a:p>
        </p:txBody>
      </p:sp>
      <p:sp>
        <p:nvSpPr>
          <p:cNvPr id="35" name="object 35"/>
          <p:cNvSpPr/>
          <p:nvPr/>
        </p:nvSpPr>
        <p:spPr>
          <a:xfrm>
            <a:off x="5118101" y="1003301"/>
            <a:ext cx="3390900" cy="4051300"/>
          </a:xfrm>
          <a:prstGeom prst="rect">
            <a:avLst/>
          </a:prstGeom>
          <a:blipFill>
            <a:blip r:embed="rId8" cstate="print"/>
            <a:stretch>
              <a:fillRect/>
            </a:stretch>
          </a:blipFill>
        </p:spPr>
        <p:txBody>
          <a:bodyPr wrap="square" lIns="0" tIns="0" rIns="0" bIns="0" rtlCol="0">
            <a:noAutofit/>
          </a:bodyPr>
          <a:lstStyle/>
          <a:p>
            <a:endParaRPr sz="2400"/>
          </a:p>
        </p:txBody>
      </p:sp>
      <p:sp>
        <p:nvSpPr>
          <p:cNvPr id="36" name="object 36"/>
          <p:cNvSpPr/>
          <p:nvPr/>
        </p:nvSpPr>
        <p:spPr>
          <a:xfrm>
            <a:off x="9817100" y="5499101"/>
            <a:ext cx="2184400" cy="495300"/>
          </a:xfrm>
          <a:prstGeom prst="rect">
            <a:avLst/>
          </a:prstGeom>
          <a:blipFill>
            <a:blip r:embed="rId9" cstate="print"/>
            <a:stretch>
              <a:fillRect/>
            </a:stretch>
          </a:blipFill>
        </p:spPr>
        <p:txBody>
          <a:bodyPr wrap="square" lIns="0" tIns="0" rIns="0" bIns="0" rtlCol="0">
            <a:noAutofit/>
          </a:bodyPr>
          <a:lstStyle/>
          <a:p>
            <a:endParaRPr sz="2400"/>
          </a:p>
        </p:txBody>
      </p:sp>
      <p:sp>
        <p:nvSpPr>
          <p:cNvPr id="37" name="object 37"/>
          <p:cNvSpPr/>
          <p:nvPr/>
        </p:nvSpPr>
        <p:spPr>
          <a:xfrm>
            <a:off x="9804400" y="5486401"/>
            <a:ext cx="2209800" cy="520700"/>
          </a:xfrm>
          <a:prstGeom prst="rect">
            <a:avLst/>
          </a:prstGeom>
          <a:blipFill>
            <a:blip r:embed="rId10" cstate="print"/>
            <a:stretch>
              <a:fillRect/>
            </a:stretch>
          </a:blipFill>
        </p:spPr>
        <p:txBody>
          <a:bodyPr wrap="square" lIns="0" tIns="0" rIns="0" bIns="0" rtlCol="0">
            <a:noAutofit/>
          </a:bodyPr>
          <a:lstStyle/>
          <a:p>
            <a:endParaRPr sz="2400"/>
          </a:p>
        </p:txBody>
      </p:sp>
      <p:sp>
        <p:nvSpPr>
          <p:cNvPr id="38" name="object 38"/>
          <p:cNvSpPr/>
          <p:nvPr/>
        </p:nvSpPr>
        <p:spPr>
          <a:xfrm>
            <a:off x="9702800" y="5384801"/>
            <a:ext cx="2413000" cy="723900"/>
          </a:xfrm>
          <a:custGeom>
            <a:avLst/>
            <a:gdLst/>
            <a:ahLst/>
            <a:cxnLst/>
            <a:rect l="l" t="t" r="r" b="b"/>
            <a:pathLst>
              <a:path w="1809750" h="542925">
                <a:moveTo>
                  <a:pt x="0" y="542925"/>
                </a:moveTo>
                <a:lnTo>
                  <a:pt x="51434" y="491490"/>
                </a:lnTo>
                <a:lnTo>
                  <a:pt x="51434" y="51434"/>
                </a:lnTo>
                <a:lnTo>
                  <a:pt x="1758315" y="51434"/>
                </a:lnTo>
                <a:lnTo>
                  <a:pt x="1758315" y="491490"/>
                </a:lnTo>
                <a:lnTo>
                  <a:pt x="51434" y="491490"/>
                </a:lnTo>
                <a:lnTo>
                  <a:pt x="1809750" y="542925"/>
                </a:lnTo>
                <a:lnTo>
                  <a:pt x="1809750" y="0"/>
                </a:lnTo>
                <a:lnTo>
                  <a:pt x="0" y="0"/>
                </a:lnTo>
                <a:lnTo>
                  <a:pt x="0" y="542925"/>
                </a:lnTo>
                <a:close/>
              </a:path>
              <a:path w="1809750" h="542925">
                <a:moveTo>
                  <a:pt x="68579" y="474345"/>
                </a:moveTo>
                <a:lnTo>
                  <a:pt x="85725" y="457200"/>
                </a:lnTo>
                <a:lnTo>
                  <a:pt x="85725" y="85725"/>
                </a:lnTo>
                <a:lnTo>
                  <a:pt x="1724025" y="85725"/>
                </a:lnTo>
                <a:lnTo>
                  <a:pt x="1724025" y="457200"/>
                </a:lnTo>
                <a:lnTo>
                  <a:pt x="85725" y="457200"/>
                </a:lnTo>
                <a:lnTo>
                  <a:pt x="1741170" y="474345"/>
                </a:lnTo>
                <a:lnTo>
                  <a:pt x="1741170" y="68580"/>
                </a:lnTo>
                <a:lnTo>
                  <a:pt x="68579" y="68580"/>
                </a:lnTo>
                <a:lnTo>
                  <a:pt x="68579" y="474345"/>
                </a:lnTo>
                <a:close/>
              </a:path>
              <a:path w="1809750" h="542925">
                <a:moveTo>
                  <a:pt x="85725" y="457200"/>
                </a:moveTo>
                <a:lnTo>
                  <a:pt x="68579" y="474345"/>
                </a:lnTo>
                <a:lnTo>
                  <a:pt x="1741170" y="474345"/>
                </a:lnTo>
                <a:lnTo>
                  <a:pt x="85725" y="457200"/>
                </a:lnTo>
                <a:close/>
              </a:path>
              <a:path w="1809750" h="542925">
                <a:moveTo>
                  <a:pt x="51434" y="491490"/>
                </a:moveTo>
                <a:lnTo>
                  <a:pt x="0" y="542925"/>
                </a:lnTo>
                <a:lnTo>
                  <a:pt x="1809750" y="542925"/>
                </a:lnTo>
                <a:lnTo>
                  <a:pt x="51434" y="491490"/>
                </a:lnTo>
                <a:close/>
              </a:path>
            </a:pathLst>
          </a:custGeom>
          <a:solidFill>
            <a:srgbClr val="000000"/>
          </a:solidFill>
        </p:spPr>
        <p:txBody>
          <a:bodyPr wrap="square" lIns="0" tIns="0" rIns="0" bIns="0" rtlCol="0">
            <a:noAutofit/>
          </a:bodyPr>
          <a:lstStyle/>
          <a:p>
            <a:endParaRPr sz="2400"/>
          </a:p>
        </p:txBody>
      </p:sp>
      <p:sp>
        <p:nvSpPr>
          <p:cNvPr id="39" name="object 39"/>
          <p:cNvSpPr/>
          <p:nvPr/>
        </p:nvSpPr>
        <p:spPr>
          <a:xfrm>
            <a:off x="9702800" y="5384801"/>
            <a:ext cx="2413000" cy="723900"/>
          </a:xfrm>
          <a:custGeom>
            <a:avLst/>
            <a:gdLst/>
            <a:ahLst/>
            <a:cxnLst/>
            <a:rect l="l" t="t" r="r" b="b"/>
            <a:pathLst>
              <a:path w="1809750" h="542925">
                <a:moveTo>
                  <a:pt x="0" y="0"/>
                </a:moveTo>
                <a:lnTo>
                  <a:pt x="0" y="542925"/>
                </a:lnTo>
                <a:lnTo>
                  <a:pt x="1809750" y="542925"/>
                </a:lnTo>
                <a:lnTo>
                  <a:pt x="1809750" y="0"/>
                </a:lnTo>
                <a:lnTo>
                  <a:pt x="0" y="0"/>
                </a:lnTo>
                <a:close/>
              </a:path>
            </a:pathLst>
          </a:custGeom>
          <a:solidFill>
            <a:srgbClr val="000000"/>
          </a:solidFill>
        </p:spPr>
        <p:txBody>
          <a:bodyPr wrap="square" lIns="0" tIns="0" rIns="0" bIns="0" rtlCol="0">
            <a:noAutofit/>
          </a:bodyPr>
          <a:lstStyle/>
          <a:p>
            <a:endParaRPr sz="2400"/>
          </a:p>
        </p:txBody>
      </p:sp>
      <p:sp>
        <p:nvSpPr>
          <p:cNvPr id="40" name="object 40"/>
          <p:cNvSpPr/>
          <p:nvPr/>
        </p:nvSpPr>
        <p:spPr>
          <a:xfrm>
            <a:off x="9771379" y="5453381"/>
            <a:ext cx="2275840" cy="586740"/>
          </a:xfrm>
          <a:custGeom>
            <a:avLst/>
            <a:gdLst/>
            <a:ahLst/>
            <a:cxnLst/>
            <a:rect l="l" t="t" r="r" b="b"/>
            <a:pathLst>
              <a:path w="1706880" h="440055">
                <a:moveTo>
                  <a:pt x="0" y="440054"/>
                </a:moveTo>
                <a:lnTo>
                  <a:pt x="1706880" y="440054"/>
                </a:lnTo>
                <a:lnTo>
                  <a:pt x="1706880" y="0"/>
                </a:lnTo>
                <a:lnTo>
                  <a:pt x="0" y="0"/>
                </a:lnTo>
                <a:lnTo>
                  <a:pt x="0" y="440054"/>
                </a:lnTo>
                <a:close/>
              </a:path>
            </a:pathLst>
          </a:custGeom>
          <a:solidFill>
            <a:srgbClr val="000000"/>
          </a:solidFill>
        </p:spPr>
        <p:txBody>
          <a:bodyPr wrap="square" lIns="0" tIns="0" rIns="0" bIns="0" rtlCol="0">
            <a:noAutofit/>
          </a:bodyPr>
          <a:lstStyle/>
          <a:p>
            <a:endParaRPr sz="2400"/>
          </a:p>
        </p:txBody>
      </p:sp>
      <p:sp>
        <p:nvSpPr>
          <p:cNvPr id="41" name="object 41"/>
          <p:cNvSpPr/>
          <p:nvPr/>
        </p:nvSpPr>
        <p:spPr>
          <a:xfrm>
            <a:off x="9794240" y="5476239"/>
            <a:ext cx="2230120" cy="541019"/>
          </a:xfrm>
          <a:custGeom>
            <a:avLst/>
            <a:gdLst/>
            <a:ahLst/>
            <a:cxnLst/>
            <a:rect l="l" t="t" r="r" b="b"/>
            <a:pathLst>
              <a:path w="1672590" h="405764">
                <a:moveTo>
                  <a:pt x="0" y="0"/>
                </a:moveTo>
                <a:lnTo>
                  <a:pt x="0" y="405765"/>
                </a:lnTo>
                <a:lnTo>
                  <a:pt x="1672590" y="405765"/>
                </a:lnTo>
                <a:lnTo>
                  <a:pt x="1672590" y="0"/>
                </a:lnTo>
                <a:lnTo>
                  <a:pt x="0" y="0"/>
                </a:lnTo>
                <a:close/>
              </a:path>
            </a:pathLst>
          </a:custGeom>
          <a:solidFill>
            <a:srgbClr val="000000"/>
          </a:solidFill>
        </p:spPr>
        <p:txBody>
          <a:bodyPr wrap="square" lIns="0" tIns="0" rIns="0" bIns="0" rtlCol="0">
            <a:noAutofit/>
          </a:bodyPr>
          <a:lstStyle/>
          <a:p>
            <a:endParaRPr sz="2400"/>
          </a:p>
        </p:txBody>
      </p:sp>
      <p:sp>
        <p:nvSpPr>
          <p:cNvPr id="42" name="object 42"/>
          <p:cNvSpPr/>
          <p:nvPr/>
        </p:nvSpPr>
        <p:spPr>
          <a:xfrm>
            <a:off x="9817100" y="5499101"/>
            <a:ext cx="2184400" cy="495300"/>
          </a:xfrm>
          <a:custGeom>
            <a:avLst/>
            <a:gdLst/>
            <a:ahLst/>
            <a:cxnLst/>
            <a:rect l="l" t="t" r="r" b="b"/>
            <a:pathLst>
              <a:path w="1638300" h="371475">
                <a:moveTo>
                  <a:pt x="0" y="371475"/>
                </a:moveTo>
                <a:lnTo>
                  <a:pt x="1638300" y="371475"/>
                </a:lnTo>
                <a:lnTo>
                  <a:pt x="1638300" y="0"/>
                </a:lnTo>
                <a:lnTo>
                  <a:pt x="0" y="0"/>
                </a:lnTo>
                <a:lnTo>
                  <a:pt x="0" y="371475"/>
                </a:lnTo>
                <a:close/>
              </a:path>
            </a:pathLst>
          </a:custGeom>
          <a:solidFill>
            <a:srgbClr val="000000"/>
          </a:solidFill>
        </p:spPr>
        <p:txBody>
          <a:bodyPr wrap="square" lIns="0" tIns="0" rIns="0" bIns="0" rtlCol="0">
            <a:noAutofit/>
          </a:bodyPr>
          <a:lstStyle/>
          <a:p>
            <a:endParaRPr sz="2400"/>
          </a:p>
        </p:txBody>
      </p:sp>
      <p:sp>
        <p:nvSpPr>
          <p:cNvPr id="14" name="object 14"/>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13" name="object 13"/>
          <p:cNvSpPr txBox="1"/>
          <p:nvPr/>
        </p:nvSpPr>
        <p:spPr>
          <a:xfrm>
            <a:off x="1063413" y="1696525"/>
            <a:ext cx="141816" cy="249767"/>
          </a:xfrm>
          <a:prstGeom prst="rect">
            <a:avLst/>
          </a:prstGeom>
        </p:spPr>
        <p:txBody>
          <a:bodyPr wrap="square" lIns="0" tIns="0" rIns="0" bIns="0" rtlCol="0">
            <a:noAutofit/>
          </a:bodyPr>
          <a:lstStyle/>
          <a:p>
            <a:pPr marL="16933">
              <a:lnSpc>
                <a:spcPts val="1867"/>
              </a:lnSpc>
              <a:spcBef>
                <a:spcPts val="93"/>
              </a:spcBef>
            </a:pPr>
            <a:r>
              <a:rPr sz="1667" dirty="0">
                <a:latin typeface="Arial"/>
                <a:cs typeface="Arial"/>
              </a:rPr>
              <a:t>•</a:t>
            </a:r>
            <a:endParaRPr sz="1667">
              <a:latin typeface="Arial"/>
              <a:cs typeface="Arial"/>
            </a:endParaRPr>
          </a:p>
        </p:txBody>
      </p:sp>
      <p:sp>
        <p:nvSpPr>
          <p:cNvPr id="12" name="object 12"/>
          <p:cNvSpPr txBox="1"/>
          <p:nvPr/>
        </p:nvSpPr>
        <p:spPr>
          <a:xfrm>
            <a:off x="1271269" y="1804564"/>
            <a:ext cx="2989632" cy="250189"/>
          </a:xfrm>
          <a:prstGeom prst="rect">
            <a:avLst/>
          </a:prstGeom>
        </p:spPr>
        <p:txBody>
          <a:bodyPr wrap="square" lIns="0" tIns="0" rIns="0" bIns="0" rtlCol="0">
            <a:noAutofit/>
          </a:bodyPr>
          <a:lstStyle/>
          <a:p>
            <a:pPr marL="16933">
              <a:lnSpc>
                <a:spcPts val="1860"/>
              </a:lnSpc>
              <a:spcBef>
                <a:spcPts val="92"/>
              </a:spcBef>
            </a:pPr>
            <a:r>
              <a:rPr sz="2500" spc="-12" baseline="2184" dirty="0">
                <a:latin typeface="Calibri"/>
                <a:cs typeface="Calibri"/>
              </a:rPr>
              <a:t>L</a:t>
            </a:r>
            <a:r>
              <a:rPr sz="2500" spc="5" baseline="2184" dirty="0">
                <a:latin typeface="Calibri"/>
                <a:cs typeface="Calibri"/>
              </a:rPr>
              <a:t>ih</a:t>
            </a:r>
            <a:r>
              <a:rPr sz="2500" spc="-12" baseline="2184" dirty="0">
                <a:latin typeface="Calibri"/>
                <a:cs typeface="Calibri"/>
              </a:rPr>
              <a:t>a</a:t>
            </a:r>
            <a:r>
              <a:rPr sz="2500" spc="25" baseline="2184" dirty="0">
                <a:latin typeface="Calibri"/>
                <a:cs typeface="Calibri"/>
              </a:rPr>
              <a:t>t</a:t>
            </a:r>
            <a:r>
              <a:rPr sz="2500" spc="5" baseline="2184" dirty="0">
                <a:latin typeface="Calibri"/>
                <a:cs typeface="Calibri"/>
              </a:rPr>
              <a:t>l</a:t>
            </a:r>
            <a:r>
              <a:rPr sz="2500" spc="-12" baseline="2184" dirty="0">
                <a:latin typeface="Calibri"/>
                <a:cs typeface="Calibri"/>
              </a:rPr>
              <a:t>a</a:t>
            </a:r>
            <a:r>
              <a:rPr sz="2500" baseline="2184" dirty="0">
                <a:latin typeface="Calibri"/>
                <a:cs typeface="Calibri"/>
              </a:rPr>
              <a:t>h</a:t>
            </a:r>
            <a:r>
              <a:rPr sz="2500" spc="337" baseline="2184" dirty="0">
                <a:latin typeface="Calibri"/>
                <a:cs typeface="Calibri"/>
              </a:rPr>
              <a:t> </a:t>
            </a:r>
            <a:r>
              <a:rPr sz="2500" spc="-12" baseline="2184" dirty="0">
                <a:latin typeface="Calibri"/>
                <a:cs typeface="Calibri"/>
              </a:rPr>
              <a:t>a</a:t>
            </a:r>
            <a:r>
              <a:rPr sz="2500" spc="12" baseline="2184" dirty="0">
                <a:latin typeface="Calibri"/>
                <a:cs typeface="Calibri"/>
              </a:rPr>
              <a:t>l</a:t>
            </a:r>
            <a:r>
              <a:rPr sz="2500" spc="-12" baseline="2184" dirty="0">
                <a:latin typeface="Calibri"/>
                <a:cs typeface="Calibri"/>
              </a:rPr>
              <a:t>a</a:t>
            </a:r>
            <a:r>
              <a:rPr sz="2500" baseline="2184" dirty="0">
                <a:latin typeface="Calibri"/>
                <a:cs typeface="Calibri"/>
              </a:rPr>
              <a:t>m</a:t>
            </a:r>
            <a:r>
              <a:rPr sz="2500" spc="232" baseline="2184" dirty="0">
                <a:latin typeface="Calibri"/>
                <a:cs typeface="Calibri"/>
              </a:rPr>
              <a:t> </a:t>
            </a:r>
            <a:r>
              <a:rPr sz="2500" spc="33" baseline="2184" dirty="0">
                <a:latin typeface="Calibri"/>
                <a:cs typeface="Calibri"/>
              </a:rPr>
              <a:t>s</a:t>
            </a:r>
            <a:r>
              <a:rPr sz="2500" spc="-45" baseline="2184" dirty="0">
                <a:latin typeface="Calibri"/>
                <a:cs typeface="Calibri"/>
              </a:rPr>
              <a:t>e</a:t>
            </a:r>
            <a:r>
              <a:rPr sz="2500" spc="25" baseline="2184" dirty="0">
                <a:latin typeface="Calibri"/>
                <a:cs typeface="Calibri"/>
              </a:rPr>
              <a:t>k</a:t>
            </a:r>
            <a:r>
              <a:rPr sz="2500" spc="5" baseline="2184" dirty="0">
                <a:latin typeface="Calibri"/>
                <a:cs typeface="Calibri"/>
              </a:rPr>
              <a:t>i</a:t>
            </a:r>
            <a:r>
              <a:rPr sz="2500" spc="33" baseline="2184" dirty="0">
                <a:latin typeface="Calibri"/>
                <a:cs typeface="Calibri"/>
              </a:rPr>
              <a:t>t</a:t>
            </a:r>
            <a:r>
              <a:rPr sz="2500" spc="-19" baseline="2184" dirty="0">
                <a:latin typeface="Calibri"/>
                <a:cs typeface="Calibri"/>
              </a:rPr>
              <a:t>a</a:t>
            </a:r>
            <a:r>
              <a:rPr sz="2500" spc="-192" baseline="2184" dirty="0">
                <a:latin typeface="Calibri"/>
                <a:cs typeface="Calibri"/>
              </a:rPr>
              <a:t>r</a:t>
            </a:r>
            <a:r>
              <a:rPr sz="2500" baseline="2184" dirty="0">
                <a:latin typeface="Calibri"/>
                <a:cs typeface="Calibri"/>
              </a:rPr>
              <a:t>,</a:t>
            </a:r>
            <a:r>
              <a:rPr sz="2500" spc="199" baseline="2184" dirty="0">
                <a:latin typeface="Calibri"/>
                <a:cs typeface="Calibri"/>
              </a:rPr>
              <a:t> </a:t>
            </a:r>
            <a:r>
              <a:rPr sz="2500" spc="5" baseline="2184" dirty="0">
                <a:latin typeface="Calibri"/>
                <a:cs typeface="Calibri"/>
              </a:rPr>
              <a:t>d</a:t>
            </a:r>
            <a:r>
              <a:rPr sz="2500" spc="-12" baseline="2184" dirty="0">
                <a:latin typeface="Calibri"/>
                <a:cs typeface="Calibri"/>
              </a:rPr>
              <a:t>a</a:t>
            </a:r>
            <a:r>
              <a:rPr sz="2500" baseline="2184" dirty="0">
                <a:latin typeface="Calibri"/>
                <a:cs typeface="Calibri"/>
              </a:rPr>
              <a:t>n</a:t>
            </a:r>
            <a:r>
              <a:rPr sz="2500" spc="84" baseline="2184" dirty="0">
                <a:latin typeface="Calibri"/>
                <a:cs typeface="Calibri"/>
              </a:rPr>
              <a:t> </a:t>
            </a:r>
            <a:r>
              <a:rPr sz="2500" spc="-19" baseline="2184" dirty="0">
                <a:latin typeface="Calibri"/>
                <a:cs typeface="Calibri"/>
              </a:rPr>
              <a:t>c</a:t>
            </a:r>
            <a:r>
              <a:rPr sz="2500" spc="-12" baseline="2184" dirty="0">
                <a:latin typeface="Calibri"/>
                <a:cs typeface="Calibri"/>
              </a:rPr>
              <a:t>a</a:t>
            </a:r>
            <a:r>
              <a:rPr sz="2500" spc="5" baseline="2184" dirty="0">
                <a:latin typeface="Calibri"/>
                <a:cs typeface="Calibri"/>
              </a:rPr>
              <a:t>ril</a:t>
            </a:r>
            <a:r>
              <a:rPr sz="2500" spc="-12" baseline="2184" dirty="0">
                <a:latin typeface="Calibri"/>
                <a:cs typeface="Calibri"/>
              </a:rPr>
              <a:t>a</a:t>
            </a:r>
            <a:r>
              <a:rPr sz="2500" baseline="2184" dirty="0">
                <a:latin typeface="Calibri"/>
                <a:cs typeface="Calibri"/>
              </a:rPr>
              <a:t>h</a:t>
            </a:r>
            <a:endParaRPr sz="1667">
              <a:latin typeface="Calibri"/>
              <a:cs typeface="Calibri"/>
            </a:endParaRPr>
          </a:p>
        </p:txBody>
      </p:sp>
      <p:sp>
        <p:nvSpPr>
          <p:cNvPr id="11" name="object 11"/>
          <p:cNvSpPr txBox="1"/>
          <p:nvPr/>
        </p:nvSpPr>
        <p:spPr>
          <a:xfrm>
            <a:off x="1271270" y="3204104"/>
            <a:ext cx="2841348" cy="250189"/>
          </a:xfrm>
          <a:prstGeom prst="rect">
            <a:avLst/>
          </a:prstGeom>
        </p:spPr>
        <p:txBody>
          <a:bodyPr wrap="square" lIns="0" tIns="0" rIns="0" bIns="0" rtlCol="0">
            <a:noAutofit/>
          </a:bodyPr>
          <a:lstStyle/>
          <a:p>
            <a:pPr marL="16933">
              <a:lnSpc>
                <a:spcPts val="1860"/>
              </a:lnSpc>
              <a:spcBef>
                <a:spcPts val="92"/>
              </a:spcBef>
            </a:pPr>
            <a:r>
              <a:rPr sz="2500" spc="-12" baseline="2184" dirty="0">
                <a:latin typeface="Calibri"/>
                <a:cs typeface="Calibri"/>
              </a:rPr>
              <a:t>a</a:t>
            </a:r>
            <a:r>
              <a:rPr sz="2500" spc="5" baseline="2184" dirty="0">
                <a:latin typeface="Calibri"/>
                <a:cs typeface="Calibri"/>
              </a:rPr>
              <a:t>nd</a:t>
            </a:r>
            <a:r>
              <a:rPr sz="2500" baseline="2184" dirty="0">
                <a:latin typeface="Calibri"/>
                <a:cs typeface="Calibri"/>
              </a:rPr>
              <a:t>a</a:t>
            </a:r>
            <a:r>
              <a:rPr sz="2500" spc="276" baseline="2184" dirty="0">
                <a:latin typeface="Calibri"/>
                <a:cs typeface="Calibri"/>
              </a:rPr>
              <a:t> </a:t>
            </a:r>
            <a:r>
              <a:rPr sz="2500" spc="25" baseline="2184" dirty="0">
                <a:latin typeface="Calibri"/>
                <a:cs typeface="Calibri"/>
              </a:rPr>
              <a:t>t</a:t>
            </a:r>
            <a:r>
              <a:rPr sz="2500" spc="-45" baseline="2184" dirty="0">
                <a:latin typeface="Calibri"/>
                <a:cs typeface="Calibri"/>
              </a:rPr>
              <a:t>e</a:t>
            </a:r>
            <a:r>
              <a:rPr sz="2500" spc="5" baseline="2184" dirty="0">
                <a:latin typeface="Calibri"/>
                <a:cs typeface="Calibri"/>
              </a:rPr>
              <a:t>rh</a:t>
            </a:r>
            <a:r>
              <a:rPr sz="2500" spc="-12" baseline="2184" dirty="0">
                <a:latin typeface="Calibri"/>
                <a:cs typeface="Calibri"/>
              </a:rPr>
              <a:t>a</a:t>
            </a:r>
            <a:r>
              <a:rPr sz="2500" spc="5" baseline="2184" dirty="0">
                <a:latin typeface="Calibri"/>
                <a:cs typeface="Calibri"/>
              </a:rPr>
              <a:t>d</a:t>
            </a:r>
            <a:r>
              <a:rPr sz="2500" spc="-12" baseline="2184" dirty="0">
                <a:latin typeface="Calibri"/>
                <a:cs typeface="Calibri"/>
              </a:rPr>
              <a:t>a</a:t>
            </a:r>
            <a:r>
              <a:rPr sz="2500" baseline="2184" dirty="0">
                <a:latin typeface="Calibri"/>
                <a:cs typeface="Calibri"/>
              </a:rPr>
              <a:t>p</a:t>
            </a:r>
            <a:r>
              <a:rPr sz="2500" spc="353" baseline="2184" dirty="0">
                <a:latin typeface="Calibri"/>
                <a:cs typeface="Calibri"/>
              </a:rPr>
              <a:t> </a:t>
            </a:r>
            <a:r>
              <a:rPr sz="2500" baseline="2184" dirty="0">
                <a:latin typeface="Calibri"/>
                <a:cs typeface="Calibri"/>
              </a:rPr>
              <a:t>o</a:t>
            </a:r>
            <a:r>
              <a:rPr sz="2500" spc="5" baseline="2184" dirty="0">
                <a:latin typeface="Calibri"/>
                <a:cs typeface="Calibri"/>
              </a:rPr>
              <a:t>b</a:t>
            </a:r>
            <a:r>
              <a:rPr sz="2500" spc="25" baseline="2184" dirty="0">
                <a:latin typeface="Calibri"/>
                <a:cs typeface="Calibri"/>
              </a:rPr>
              <a:t>y</a:t>
            </a:r>
            <a:r>
              <a:rPr sz="2500" spc="-45" baseline="2184" dirty="0">
                <a:latin typeface="Calibri"/>
                <a:cs typeface="Calibri"/>
              </a:rPr>
              <a:t>e</a:t>
            </a:r>
            <a:r>
              <a:rPr sz="2500" baseline="2184" dirty="0">
                <a:latin typeface="Calibri"/>
                <a:cs typeface="Calibri"/>
              </a:rPr>
              <a:t>k</a:t>
            </a:r>
            <a:r>
              <a:rPr sz="2500" spc="135" baseline="2184" dirty="0">
                <a:latin typeface="Calibri"/>
                <a:cs typeface="Calibri"/>
              </a:rPr>
              <a:t> </a:t>
            </a:r>
            <a:r>
              <a:rPr sz="2500" spc="27" baseline="2184" dirty="0">
                <a:latin typeface="Calibri"/>
                <a:cs typeface="Calibri"/>
              </a:rPr>
              <a:t>t</a:t>
            </a:r>
            <a:r>
              <a:rPr sz="2500" spc="-47" baseline="2184" dirty="0">
                <a:latin typeface="Calibri"/>
                <a:cs typeface="Calibri"/>
              </a:rPr>
              <a:t>e</a:t>
            </a:r>
            <a:r>
              <a:rPr sz="2500" spc="7" baseline="2184" dirty="0">
                <a:latin typeface="Calibri"/>
                <a:cs typeface="Calibri"/>
              </a:rPr>
              <a:t>r</a:t>
            </a:r>
            <a:r>
              <a:rPr sz="2500" spc="33" baseline="2184" dirty="0">
                <a:latin typeface="Calibri"/>
                <a:cs typeface="Calibri"/>
              </a:rPr>
              <a:t>s</a:t>
            </a:r>
            <a:r>
              <a:rPr sz="2500" spc="-47" baseline="2184" dirty="0">
                <a:latin typeface="Calibri"/>
                <a:cs typeface="Calibri"/>
              </a:rPr>
              <a:t>e</a:t>
            </a:r>
            <a:r>
              <a:rPr sz="2500" spc="7" baseline="2184" dirty="0">
                <a:latin typeface="Calibri"/>
                <a:cs typeface="Calibri"/>
              </a:rPr>
              <a:t>bu</a:t>
            </a:r>
            <a:r>
              <a:rPr sz="2500" spc="27" baseline="2184" dirty="0">
                <a:latin typeface="Calibri"/>
                <a:cs typeface="Calibri"/>
              </a:rPr>
              <a:t>t</a:t>
            </a:r>
            <a:r>
              <a:rPr sz="2500" baseline="2184" dirty="0">
                <a:latin typeface="Calibri"/>
                <a:cs typeface="Calibri"/>
              </a:rPr>
              <a:t>.</a:t>
            </a:r>
            <a:endParaRPr sz="1667">
              <a:latin typeface="Calibri"/>
              <a:cs typeface="Calibri"/>
            </a:endParaRPr>
          </a:p>
        </p:txBody>
      </p:sp>
      <p:sp>
        <p:nvSpPr>
          <p:cNvPr id="10" name="object 10"/>
          <p:cNvSpPr txBox="1"/>
          <p:nvPr/>
        </p:nvSpPr>
        <p:spPr>
          <a:xfrm>
            <a:off x="1063414" y="3912416"/>
            <a:ext cx="142028" cy="250189"/>
          </a:xfrm>
          <a:prstGeom prst="rect">
            <a:avLst/>
          </a:prstGeom>
        </p:spPr>
        <p:txBody>
          <a:bodyPr wrap="square" lIns="0" tIns="0" rIns="0" bIns="0" rtlCol="0">
            <a:noAutofit/>
          </a:bodyPr>
          <a:lstStyle/>
          <a:p>
            <a:pPr marL="16933">
              <a:lnSpc>
                <a:spcPts val="1867"/>
              </a:lnSpc>
              <a:spcBef>
                <a:spcPts val="93"/>
              </a:spcBef>
            </a:pPr>
            <a:r>
              <a:rPr sz="1667" dirty="0">
                <a:latin typeface="Arial"/>
                <a:cs typeface="Arial"/>
              </a:rPr>
              <a:t>•</a:t>
            </a:r>
            <a:endParaRPr sz="1667">
              <a:latin typeface="Arial"/>
              <a:cs typeface="Arial"/>
            </a:endParaRPr>
          </a:p>
        </p:txBody>
      </p:sp>
      <p:sp>
        <p:nvSpPr>
          <p:cNvPr id="9" name="object 9"/>
          <p:cNvSpPr txBox="1"/>
          <p:nvPr/>
        </p:nvSpPr>
        <p:spPr>
          <a:xfrm>
            <a:off x="1271270" y="4043998"/>
            <a:ext cx="2650293" cy="250189"/>
          </a:xfrm>
          <a:prstGeom prst="rect">
            <a:avLst/>
          </a:prstGeom>
        </p:spPr>
        <p:txBody>
          <a:bodyPr wrap="square" lIns="0" tIns="0" rIns="0" bIns="0" rtlCol="0">
            <a:noAutofit/>
          </a:bodyPr>
          <a:lstStyle/>
          <a:p>
            <a:pPr marL="16933">
              <a:lnSpc>
                <a:spcPts val="1860"/>
              </a:lnSpc>
              <a:spcBef>
                <a:spcPts val="92"/>
              </a:spcBef>
            </a:pPr>
            <a:r>
              <a:rPr sz="2500" spc="-12" baseline="2184" dirty="0">
                <a:latin typeface="Calibri"/>
                <a:cs typeface="Calibri"/>
              </a:rPr>
              <a:t>“</a:t>
            </a:r>
            <a:r>
              <a:rPr sz="2500" spc="33" baseline="2184" dirty="0">
                <a:latin typeface="Calibri"/>
                <a:cs typeface="Calibri"/>
              </a:rPr>
              <a:t>s</a:t>
            </a:r>
            <a:r>
              <a:rPr sz="2500" spc="25" baseline="2184" dirty="0">
                <a:latin typeface="Calibri"/>
                <a:cs typeface="Calibri"/>
              </a:rPr>
              <a:t>y</a:t>
            </a:r>
            <a:r>
              <a:rPr sz="2500" spc="5" baseline="2184" dirty="0">
                <a:latin typeface="Calibri"/>
                <a:cs typeface="Calibri"/>
              </a:rPr>
              <a:t>u</a:t>
            </a:r>
            <a:r>
              <a:rPr sz="2500" spc="25" baseline="2184" dirty="0">
                <a:latin typeface="Calibri"/>
                <a:cs typeface="Calibri"/>
              </a:rPr>
              <a:t>k</a:t>
            </a:r>
            <a:r>
              <a:rPr sz="2500" spc="5" baseline="2184" dirty="0">
                <a:latin typeface="Calibri"/>
                <a:cs typeface="Calibri"/>
              </a:rPr>
              <a:t>u</a:t>
            </a:r>
            <a:r>
              <a:rPr sz="2500" baseline="2184" dirty="0">
                <a:latin typeface="Calibri"/>
                <a:cs typeface="Calibri"/>
              </a:rPr>
              <a:t>r</a:t>
            </a:r>
            <a:r>
              <a:rPr sz="2500" spc="-267" baseline="2184" dirty="0">
                <a:latin typeface="Calibri"/>
                <a:cs typeface="Calibri"/>
              </a:rPr>
              <a:t> </a:t>
            </a:r>
            <a:r>
              <a:rPr sz="2500" spc="-412" baseline="2184" dirty="0">
                <a:latin typeface="Calibri"/>
                <a:cs typeface="Calibri"/>
              </a:rPr>
              <a:t>”</a:t>
            </a:r>
            <a:r>
              <a:rPr sz="2500" baseline="2184" dirty="0">
                <a:latin typeface="Calibri"/>
                <a:cs typeface="Calibri"/>
              </a:rPr>
              <a:t>,</a:t>
            </a:r>
            <a:r>
              <a:rPr sz="2500" spc="21" baseline="2184" dirty="0">
                <a:latin typeface="Calibri"/>
                <a:cs typeface="Calibri"/>
              </a:rPr>
              <a:t> </a:t>
            </a:r>
            <a:r>
              <a:rPr sz="2500" spc="-12" baseline="2184" dirty="0">
                <a:latin typeface="Calibri"/>
                <a:cs typeface="Calibri"/>
              </a:rPr>
              <a:t>“</a:t>
            </a:r>
            <a:r>
              <a:rPr sz="2500" spc="5" baseline="2184" dirty="0">
                <a:latin typeface="Calibri"/>
                <a:cs typeface="Calibri"/>
              </a:rPr>
              <a:t>h</a:t>
            </a:r>
            <a:r>
              <a:rPr sz="2500" spc="-12" baseline="2184" dirty="0">
                <a:latin typeface="Calibri"/>
                <a:cs typeface="Calibri"/>
              </a:rPr>
              <a:t>a</a:t>
            </a:r>
            <a:r>
              <a:rPr sz="2500" spc="25" baseline="2184" dirty="0">
                <a:latin typeface="Calibri"/>
                <a:cs typeface="Calibri"/>
              </a:rPr>
              <a:t>t</a:t>
            </a:r>
            <a:r>
              <a:rPr sz="2500" spc="5" baseline="2184" dirty="0">
                <a:latin typeface="Calibri"/>
                <a:cs typeface="Calibri"/>
              </a:rPr>
              <a:t>i</a:t>
            </a:r>
            <a:r>
              <a:rPr sz="2500" spc="25" baseline="2184" dirty="0">
                <a:latin typeface="Calibri"/>
                <a:cs typeface="Calibri"/>
              </a:rPr>
              <a:t>k</a:t>
            </a:r>
            <a:r>
              <a:rPr sz="2500" spc="5" baseline="2184" dirty="0">
                <a:latin typeface="Calibri"/>
                <a:cs typeface="Calibri"/>
              </a:rPr>
              <a:t>u</a:t>
            </a:r>
            <a:r>
              <a:rPr sz="2500" spc="-405" baseline="2184" dirty="0">
                <a:latin typeface="Calibri"/>
                <a:cs typeface="Calibri"/>
              </a:rPr>
              <a:t>”</a:t>
            </a:r>
            <a:r>
              <a:rPr sz="2500" baseline="2184" dirty="0">
                <a:latin typeface="Calibri"/>
                <a:cs typeface="Calibri"/>
              </a:rPr>
              <a:t>,</a:t>
            </a:r>
            <a:r>
              <a:rPr sz="2500" spc="317" baseline="2184" dirty="0">
                <a:latin typeface="Calibri"/>
                <a:cs typeface="Calibri"/>
              </a:rPr>
              <a:t> </a:t>
            </a:r>
            <a:r>
              <a:rPr sz="2500" spc="-12" baseline="2184" dirty="0">
                <a:latin typeface="Calibri"/>
                <a:cs typeface="Calibri"/>
              </a:rPr>
              <a:t>“</a:t>
            </a:r>
            <a:r>
              <a:rPr sz="2500" spc="33" baseline="2184" dirty="0">
                <a:latin typeface="Calibri"/>
                <a:cs typeface="Calibri"/>
              </a:rPr>
              <a:t>s</a:t>
            </a:r>
            <a:r>
              <a:rPr sz="2500" spc="5" baseline="2184" dirty="0">
                <a:latin typeface="Calibri"/>
                <a:cs typeface="Calibri"/>
              </a:rPr>
              <a:t>un</a:t>
            </a:r>
            <a:r>
              <a:rPr sz="2500" baseline="2184" dirty="0">
                <a:latin typeface="Calibri"/>
                <a:cs typeface="Calibri"/>
              </a:rPr>
              <a:t>gg</a:t>
            </a:r>
            <a:r>
              <a:rPr sz="2500" spc="5" baseline="2184" dirty="0">
                <a:latin typeface="Calibri"/>
                <a:cs typeface="Calibri"/>
              </a:rPr>
              <a:t>uh</a:t>
            </a:r>
            <a:r>
              <a:rPr sz="2500" spc="-412" baseline="2184" dirty="0">
                <a:latin typeface="Calibri"/>
                <a:cs typeface="Calibri"/>
              </a:rPr>
              <a:t>”</a:t>
            </a:r>
            <a:r>
              <a:rPr sz="2500" baseline="2184" dirty="0">
                <a:latin typeface="Calibri"/>
                <a:cs typeface="Calibri"/>
              </a:rPr>
              <a:t>,</a:t>
            </a:r>
            <a:endParaRPr sz="1667">
              <a:latin typeface="Calibri"/>
              <a:cs typeface="Calibri"/>
            </a:endParaRPr>
          </a:p>
        </p:txBody>
      </p:sp>
      <p:sp>
        <p:nvSpPr>
          <p:cNvPr id="8" name="object 8"/>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7" name="object 7"/>
          <p:cNvSpPr txBox="1"/>
          <p:nvPr/>
        </p:nvSpPr>
        <p:spPr>
          <a:xfrm>
            <a:off x="9702800" y="5384801"/>
            <a:ext cx="2413000" cy="755649"/>
          </a:xfrm>
          <a:prstGeom prst="rect">
            <a:avLst/>
          </a:prstGeom>
        </p:spPr>
        <p:txBody>
          <a:bodyPr wrap="square" lIns="0" tIns="0" rIns="0" bIns="0" rtlCol="0">
            <a:noAutofit/>
          </a:bodyPr>
          <a:lstStyle/>
          <a:p>
            <a:pPr marL="33866">
              <a:lnSpc>
                <a:spcPts val="1333"/>
              </a:lnSpc>
            </a:pPr>
            <a:endParaRPr sz="1333"/>
          </a:p>
        </p:txBody>
      </p:sp>
      <p:sp>
        <p:nvSpPr>
          <p:cNvPr id="6" name="object 6"/>
          <p:cNvSpPr txBox="1"/>
          <p:nvPr/>
        </p:nvSpPr>
        <p:spPr>
          <a:xfrm>
            <a:off x="393701" y="381000"/>
            <a:ext cx="349249" cy="533400"/>
          </a:xfrm>
          <a:prstGeom prst="rect">
            <a:avLst/>
          </a:prstGeom>
        </p:spPr>
        <p:txBody>
          <a:bodyPr wrap="square" lIns="0" tIns="0" rIns="0" bIns="0" rtlCol="0">
            <a:noAutofit/>
          </a:bodyPr>
          <a:lstStyle/>
          <a:p>
            <a:pPr marL="33866">
              <a:lnSpc>
                <a:spcPts val="1333"/>
              </a:lnSpc>
            </a:pPr>
            <a:endParaRPr sz="1333"/>
          </a:p>
        </p:txBody>
      </p:sp>
      <p:sp>
        <p:nvSpPr>
          <p:cNvPr id="5" name="object 5"/>
          <p:cNvSpPr txBox="1"/>
          <p:nvPr/>
        </p:nvSpPr>
        <p:spPr>
          <a:xfrm>
            <a:off x="742950" y="381000"/>
            <a:ext cx="209549" cy="533400"/>
          </a:xfrm>
          <a:prstGeom prst="rect">
            <a:avLst/>
          </a:prstGeom>
        </p:spPr>
        <p:txBody>
          <a:bodyPr wrap="square" lIns="0" tIns="0" rIns="0" bIns="0" rtlCol="0">
            <a:noAutofit/>
          </a:bodyPr>
          <a:lstStyle/>
          <a:p>
            <a:pPr marL="33866">
              <a:lnSpc>
                <a:spcPts val="1333"/>
              </a:lnSpc>
            </a:pPr>
            <a:endParaRPr sz="1333"/>
          </a:p>
        </p:txBody>
      </p:sp>
      <p:sp>
        <p:nvSpPr>
          <p:cNvPr id="4" name="object 4"/>
          <p:cNvSpPr txBox="1"/>
          <p:nvPr/>
        </p:nvSpPr>
        <p:spPr>
          <a:xfrm>
            <a:off x="952501" y="381000"/>
            <a:ext cx="7835900" cy="5334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8788400" y="381000"/>
            <a:ext cx="355600" cy="5334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1133"/>
              </a:lnSpc>
              <a:spcBef>
                <a:spcPts val="35"/>
              </a:spcBef>
            </a:pPr>
            <a:endParaRPr sz="1133"/>
          </a:p>
          <a:p>
            <a:pPr marL="1052379">
              <a:lnSpc>
                <a:spcPct val="95825"/>
              </a:lnSpc>
              <a:spcBef>
                <a:spcPts val="2667"/>
              </a:spcBef>
            </a:pPr>
            <a:r>
              <a:rPr sz="1467" b="1" spc="52" dirty="0">
                <a:latin typeface="Arial"/>
                <a:cs typeface="Arial"/>
              </a:rPr>
              <a:t>M</a:t>
            </a:r>
            <a:r>
              <a:rPr sz="1467" b="1" spc="67" dirty="0">
                <a:latin typeface="Arial"/>
                <a:cs typeface="Arial"/>
              </a:rPr>
              <a:t>e</a:t>
            </a:r>
            <a:r>
              <a:rPr sz="1467" b="1" spc="-133" dirty="0">
                <a:latin typeface="Arial"/>
                <a:cs typeface="Arial"/>
              </a:rPr>
              <a:t>m</a:t>
            </a:r>
            <a:r>
              <a:rPr sz="1467" b="1" spc="-12" dirty="0">
                <a:latin typeface="Arial"/>
                <a:cs typeface="Arial"/>
              </a:rPr>
              <a:t>b</a:t>
            </a:r>
            <a:r>
              <a:rPr sz="1467" b="1" spc="67" dirty="0">
                <a:latin typeface="Arial"/>
                <a:cs typeface="Arial"/>
              </a:rPr>
              <a:t>e</a:t>
            </a:r>
            <a:r>
              <a:rPr sz="1467" b="1" spc="12" dirty="0">
                <a:latin typeface="Arial"/>
                <a:cs typeface="Arial"/>
              </a:rPr>
              <a:t>r</a:t>
            </a:r>
            <a:r>
              <a:rPr sz="1467" b="1" spc="-12" dirty="0">
                <a:latin typeface="Arial"/>
                <a:cs typeface="Arial"/>
              </a:rPr>
              <a:t>i</a:t>
            </a:r>
            <a:r>
              <a:rPr sz="1467" b="1" spc="-33" dirty="0">
                <a:latin typeface="Arial"/>
                <a:cs typeface="Arial"/>
              </a:rPr>
              <a:t>ka</a:t>
            </a:r>
            <a:r>
              <a:rPr sz="1467" b="1" dirty="0">
                <a:latin typeface="Arial"/>
                <a:cs typeface="Arial"/>
              </a:rPr>
              <a:t>n</a:t>
            </a:r>
            <a:r>
              <a:rPr sz="1467" b="1" spc="-48" dirty="0">
                <a:latin typeface="Arial"/>
                <a:cs typeface="Arial"/>
              </a:rPr>
              <a:t> </a:t>
            </a:r>
            <a:r>
              <a:rPr sz="1467" b="1" spc="-12" dirty="0">
                <a:latin typeface="Arial"/>
                <a:cs typeface="Arial"/>
              </a:rPr>
              <a:t>Tug</a:t>
            </a:r>
            <a:r>
              <a:rPr sz="1467" b="1" spc="-33" dirty="0">
                <a:latin typeface="Arial"/>
                <a:cs typeface="Arial"/>
              </a:rPr>
              <a:t>as</a:t>
            </a:r>
            <a:r>
              <a:rPr sz="1467" b="1" spc="-19" dirty="0">
                <a:latin typeface="Arial"/>
                <a:cs typeface="Arial"/>
              </a:rPr>
              <a:t>/</a:t>
            </a:r>
            <a:r>
              <a:rPr sz="1467" b="1" spc="-12" dirty="0">
                <a:latin typeface="Arial"/>
                <a:cs typeface="Arial"/>
              </a:rPr>
              <a:t>L</a:t>
            </a:r>
            <a:r>
              <a:rPr sz="1467" b="1" spc="-133" dirty="0">
                <a:latin typeface="Arial"/>
                <a:cs typeface="Arial"/>
              </a:rPr>
              <a:t>a</a:t>
            </a:r>
            <a:r>
              <a:rPr sz="1467" b="1" spc="-100" dirty="0">
                <a:latin typeface="Arial"/>
                <a:cs typeface="Arial"/>
              </a:rPr>
              <a:t>t</a:t>
            </a:r>
            <a:r>
              <a:rPr sz="1467" b="1" spc="-12" dirty="0">
                <a:latin typeface="Arial"/>
                <a:cs typeface="Arial"/>
              </a:rPr>
              <a:t>ih</a:t>
            </a:r>
            <a:r>
              <a:rPr sz="1467" b="1" spc="-33" dirty="0">
                <a:latin typeface="Arial"/>
                <a:cs typeface="Arial"/>
              </a:rPr>
              <a:t>a</a:t>
            </a:r>
            <a:r>
              <a:rPr sz="1467" b="1" dirty="0">
                <a:latin typeface="Arial"/>
                <a:cs typeface="Arial"/>
              </a:rPr>
              <a:t>n</a:t>
            </a:r>
            <a:r>
              <a:rPr sz="1467" b="1" spc="-20" dirty="0">
                <a:latin typeface="Arial"/>
                <a:cs typeface="Arial"/>
              </a:rPr>
              <a:t> </a:t>
            </a:r>
            <a:r>
              <a:rPr sz="1467" b="1" spc="-12" dirty="0">
                <a:latin typeface="Arial"/>
                <a:cs typeface="Arial"/>
              </a:rPr>
              <a:t>d</a:t>
            </a:r>
            <a:r>
              <a:rPr sz="1467" b="1" dirty="0">
                <a:latin typeface="Arial"/>
                <a:cs typeface="Arial"/>
              </a:rPr>
              <a:t>i</a:t>
            </a:r>
            <a:r>
              <a:rPr sz="1467" b="1" spc="-219" dirty="0">
                <a:latin typeface="Arial"/>
                <a:cs typeface="Arial"/>
              </a:rPr>
              <a:t> </a:t>
            </a:r>
            <a:r>
              <a:rPr sz="1467" b="1" spc="19" dirty="0">
                <a:latin typeface="Arial"/>
                <a:cs typeface="Arial"/>
              </a:rPr>
              <a:t>K</a:t>
            </a:r>
            <a:r>
              <a:rPr sz="1467" b="1" spc="72" dirty="0">
                <a:latin typeface="Arial"/>
                <a:cs typeface="Arial"/>
              </a:rPr>
              <a:t>e</a:t>
            </a:r>
            <a:r>
              <a:rPr sz="1467" b="1" spc="-19" dirty="0">
                <a:latin typeface="Arial"/>
                <a:cs typeface="Arial"/>
              </a:rPr>
              <a:t>l</a:t>
            </a:r>
            <a:r>
              <a:rPr sz="1467" b="1" spc="-33" dirty="0">
                <a:latin typeface="Arial"/>
                <a:cs typeface="Arial"/>
              </a:rPr>
              <a:t>a</a:t>
            </a:r>
            <a:r>
              <a:rPr sz="1467" b="1" dirty="0">
                <a:latin typeface="Arial"/>
                <a:cs typeface="Arial"/>
              </a:rPr>
              <a:t>s</a:t>
            </a:r>
            <a:r>
              <a:rPr sz="1467" b="1" spc="-161" dirty="0">
                <a:latin typeface="Arial"/>
                <a:cs typeface="Arial"/>
              </a:rPr>
              <a:t> </a:t>
            </a:r>
            <a:r>
              <a:rPr sz="1467" b="1" dirty="0">
                <a:latin typeface="Arial"/>
                <a:cs typeface="Arial"/>
              </a:rPr>
              <a:t>(S</a:t>
            </a:r>
            <a:r>
              <a:rPr sz="1467" b="1" spc="-33" dirty="0">
                <a:latin typeface="Arial"/>
                <a:cs typeface="Arial"/>
              </a:rPr>
              <a:t>ke</a:t>
            </a:r>
            <a:r>
              <a:rPr sz="1467" b="1" spc="-12" dirty="0">
                <a:latin typeface="Arial"/>
                <a:cs typeface="Arial"/>
              </a:rPr>
              <a:t>n</a:t>
            </a:r>
            <a:r>
              <a:rPr sz="1467" b="1" spc="-33" dirty="0">
                <a:latin typeface="Arial"/>
                <a:cs typeface="Arial"/>
              </a:rPr>
              <a:t>a</a:t>
            </a:r>
            <a:r>
              <a:rPr sz="1467" b="1" spc="19" dirty="0">
                <a:latin typeface="Arial"/>
                <a:cs typeface="Arial"/>
              </a:rPr>
              <a:t>r</a:t>
            </a:r>
            <a:r>
              <a:rPr sz="1467" b="1" spc="-19" dirty="0">
                <a:latin typeface="Arial"/>
                <a:cs typeface="Arial"/>
              </a:rPr>
              <a:t>i</a:t>
            </a:r>
            <a:r>
              <a:rPr sz="1467" b="1" spc="85" dirty="0">
                <a:latin typeface="Arial"/>
                <a:cs typeface="Arial"/>
              </a:rPr>
              <a:t>o</a:t>
            </a:r>
            <a:r>
              <a:rPr sz="1467" b="1" spc="-25" dirty="0">
                <a:latin typeface="Arial"/>
                <a:cs typeface="Arial"/>
              </a:rPr>
              <a:t>5</a:t>
            </a:r>
            <a:r>
              <a:rPr sz="1467" b="1" spc="100" dirty="0">
                <a:latin typeface="Arial"/>
                <a:cs typeface="Arial"/>
              </a:rPr>
              <a:t>:</a:t>
            </a:r>
            <a:r>
              <a:rPr sz="1467" b="1" spc="52" dirty="0">
                <a:latin typeface="Arial"/>
                <a:cs typeface="Arial"/>
              </a:rPr>
              <a:t>M</a:t>
            </a:r>
            <a:r>
              <a:rPr sz="1467" b="1" spc="5" dirty="0">
                <a:latin typeface="Arial"/>
                <a:cs typeface="Arial"/>
              </a:rPr>
              <a:t>E</a:t>
            </a:r>
            <a:r>
              <a:rPr sz="1467" b="1" spc="19" dirty="0">
                <a:latin typeface="Arial"/>
                <a:cs typeface="Arial"/>
              </a:rPr>
              <a:t>N</a:t>
            </a:r>
            <a:r>
              <a:rPr sz="1467" b="1" spc="-19" dirty="0">
                <a:latin typeface="Arial"/>
                <a:cs typeface="Arial"/>
              </a:rPr>
              <a:t>I</a:t>
            </a:r>
            <a:r>
              <a:rPr sz="1467" b="1" spc="19" dirty="0">
                <a:latin typeface="Arial"/>
                <a:cs typeface="Arial"/>
              </a:rPr>
              <a:t>K</a:t>
            </a:r>
            <a:r>
              <a:rPr sz="1467" b="1" spc="52" dirty="0">
                <a:latin typeface="Arial"/>
                <a:cs typeface="Arial"/>
              </a:rPr>
              <a:t>M</a:t>
            </a:r>
            <a:r>
              <a:rPr sz="1467" b="1" spc="-279" dirty="0">
                <a:latin typeface="Arial"/>
                <a:cs typeface="Arial"/>
              </a:rPr>
              <a:t>A</a:t>
            </a:r>
            <a:r>
              <a:rPr sz="1467" b="1" spc="85" dirty="0">
                <a:latin typeface="Arial"/>
                <a:cs typeface="Arial"/>
              </a:rPr>
              <a:t>T</a:t>
            </a:r>
            <a:r>
              <a:rPr sz="1467" b="1" dirty="0">
                <a:latin typeface="Arial"/>
                <a:cs typeface="Arial"/>
              </a:rPr>
              <a:t>I</a:t>
            </a:r>
            <a:r>
              <a:rPr sz="1467" b="1" spc="105" dirty="0">
                <a:latin typeface="Arial"/>
                <a:cs typeface="Arial"/>
              </a:rPr>
              <a:t> </a:t>
            </a:r>
            <a:r>
              <a:rPr sz="1467" b="1" spc="19" dirty="0">
                <a:latin typeface="Arial"/>
                <a:cs typeface="Arial"/>
              </a:rPr>
              <a:t>K</a:t>
            </a:r>
            <a:r>
              <a:rPr sz="1467" b="1" dirty="0">
                <a:latin typeface="Arial"/>
                <a:cs typeface="Arial"/>
              </a:rPr>
              <a:t>E</a:t>
            </a:r>
            <a:r>
              <a:rPr sz="1467" b="1" spc="-19" dirty="0">
                <a:latin typeface="Arial"/>
                <a:cs typeface="Arial"/>
              </a:rPr>
              <a:t>I</a:t>
            </a:r>
            <a:r>
              <a:rPr sz="1467" b="1" spc="19" dirty="0">
                <a:latin typeface="Arial"/>
                <a:cs typeface="Arial"/>
              </a:rPr>
              <a:t>N</a:t>
            </a:r>
            <a:r>
              <a:rPr sz="1467" b="1" spc="-79" dirty="0">
                <a:latin typeface="Arial"/>
                <a:cs typeface="Arial"/>
              </a:rPr>
              <a:t>D</a:t>
            </a:r>
            <a:r>
              <a:rPr sz="1467" b="1" spc="-285" dirty="0">
                <a:latin typeface="Arial"/>
                <a:cs typeface="Arial"/>
              </a:rPr>
              <a:t>A</a:t>
            </a:r>
            <a:r>
              <a:rPr sz="1467" b="1" spc="-79" dirty="0">
                <a:latin typeface="Arial"/>
                <a:cs typeface="Arial"/>
              </a:rPr>
              <a:t>H</a:t>
            </a:r>
            <a:r>
              <a:rPr sz="1467" b="1" spc="-279" dirty="0">
                <a:latin typeface="Arial"/>
                <a:cs typeface="Arial"/>
              </a:rPr>
              <a:t>A</a:t>
            </a:r>
            <a:r>
              <a:rPr sz="1467" b="1" spc="12" dirty="0">
                <a:latin typeface="Arial"/>
                <a:cs typeface="Arial"/>
              </a:rPr>
              <a:t>N</a:t>
            </a:r>
            <a:r>
              <a:rPr sz="1467" b="1" dirty="0">
                <a:latin typeface="Arial"/>
                <a:cs typeface="Arial"/>
              </a:rPr>
              <a:t>)</a:t>
            </a:r>
            <a:endParaRPr sz="1467">
              <a:latin typeface="Arial"/>
              <a:cs typeface="Arial"/>
            </a:endParaRPr>
          </a:p>
          <a:p>
            <a:pPr marL="1255998" marR="7699805" indent="-207851">
              <a:lnSpc>
                <a:spcPts val="2033"/>
              </a:lnSpc>
              <a:spcBef>
                <a:spcPts val="3641"/>
              </a:spcBef>
            </a:pPr>
            <a:r>
              <a:rPr sz="2500" baseline="4638" dirty="0">
                <a:latin typeface="Arial"/>
                <a:cs typeface="Arial"/>
              </a:rPr>
              <a:t>• </a:t>
            </a:r>
            <a:r>
              <a:rPr sz="2500" spc="131" baseline="4638" dirty="0">
                <a:latin typeface="Arial"/>
                <a:cs typeface="Arial"/>
              </a:rPr>
              <a:t> </a:t>
            </a:r>
            <a:r>
              <a:rPr sz="1667" spc="-25" dirty="0">
                <a:latin typeface="Calibri"/>
                <a:cs typeface="Calibri"/>
              </a:rPr>
              <a:t>B</a:t>
            </a:r>
            <a:r>
              <a:rPr sz="1667" spc="-12" dirty="0">
                <a:latin typeface="Calibri"/>
                <a:cs typeface="Calibri"/>
              </a:rPr>
              <a:t>a</a:t>
            </a:r>
            <a:r>
              <a:rPr sz="1667" spc="5" dirty="0">
                <a:latin typeface="Calibri"/>
                <a:cs typeface="Calibri"/>
              </a:rPr>
              <a:t>n</a:t>
            </a:r>
            <a:r>
              <a:rPr sz="1667" dirty="0">
                <a:latin typeface="Calibri"/>
                <a:cs typeface="Calibri"/>
              </a:rPr>
              <a:t>g</a:t>
            </a:r>
            <a:r>
              <a:rPr sz="1667" spc="5" dirty="0">
                <a:latin typeface="Calibri"/>
                <a:cs typeface="Calibri"/>
              </a:rPr>
              <a:t>un</a:t>
            </a:r>
            <a:r>
              <a:rPr sz="1667" spc="12" dirty="0">
                <a:latin typeface="Calibri"/>
                <a:cs typeface="Calibri"/>
              </a:rPr>
              <a:t>l</a:t>
            </a:r>
            <a:r>
              <a:rPr sz="1667" spc="-12" dirty="0">
                <a:latin typeface="Calibri"/>
                <a:cs typeface="Calibri"/>
              </a:rPr>
              <a:t>a</a:t>
            </a:r>
            <a:r>
              <a:rPr sz="1667" dirty="0">
                <a:latin typeface="Calibri"/>
                <a:cs typeface="Calibri"/>
              </a:rPr>
              <a:t>h </a:t>
            </a:r>
            <a:r>
              <a:rPr sz="1667" spc="96" dirty="0">
                <a:latin typeface="Calibri"/>
                <a:cs typeface="Calibri"/>
              </a:rPr>
              <a:t> </a:t>
            </a:r>
            <a:r>
              <a:rPr sz="1667" spc="5" dirty="0">
                <a:latin typeface="Calibri"/>
                <a:cs typeface="Calibri"/>
              </a:rPr>
              <a:t>p</a:t>
            </a:r>
            <a:r>
              <a:rPr sz="1667" spc="-12" dirty="0">
                <a:latin typeface="Calibri"/>
                <a:cs typeface="Calibri"/>
              </a:rPr>
              <a:t>a</a:t>
            </a:r>
            <a:r>
              <a:rPr sz="1667" dirty="0">
                <a:latin typeface="Calibri"/>
                <a:cs typeface="Calibri"/>
              </a:rPr>
              <a:t>g</a:t>
            </a:r>
            <a:r>
              <a:rPr sz="1667" spc="5" dirty="0">
                <a:latin typeface="Calibri"/>
                <a:cs typeface="Calibri"/>
              </a:rPr>
              <a:t>i</a:t>
            </a:r>
            <a:r>
              <a:rPr sz="1667" spc="-19" dirty="0">
                <a:latin typeface="Calibri"/>
                <a:cs typeface="Calibri"/>
              </a:rPr>
              <a:t>-</a:t>
            </a:r>
            <a:r>
              <a:rPr sz="1667" spc="5" dirty="0">
                <a:latin typeface="Calibri"/>
                <a:cs typeface="Calibri"/>
              </a:rPr>
              <a:t>p</a:t>
            </a:r>
            <a:r>
              <a:rPr sz="1667" spc="-12" dirty="0">
                <a:latin typeface="Calibri"/>
                <a:cs typeface="Calibri"/>
              </a:rPr>
              <a:t>a</a:t>
            </a:r>
            <a:r>
              <a:rPr sz="1667" dirty="0">
                <a:latin typeface="Calibri"/>
                <a:cs typeface="Calibri"/>
              </a:rPr>
              <a:t>g</a:t>
            </a:r>
            <a:r>
              <a:rPr sz="1667" spc="5" dirty="0">
                <a:latin typeface="Calibri"/>
                <a:cs typeface="Calibri"/>
              </a:rPr>
              <a:t>i</a:t>
            </a:r>
            <a:r>
              <a:rPr sz="1667" dirty="0">
                <a:latin typeface="Calibri"/>
                <a:cs typeface="Calibri"/>
              </a:rPr>
              <a:t>, </a:t>
            </a:r>
            <a:r>
              <a:rPr sz="1667" spc="59" dirty="0">
                <a:latin typeface="Calibri"/>
                <a:cs typeface="Calibri"/>
              </a:rPr>
              <a:t> </a:t>
            </a:r>
            <a:r>
              <a:rPr sz="1667" spc="5" dirty="0">
                <a:latin typeface="Calibri"/>
                <a:cs typeface="Calibri"/>
              </a:rPr>
              <a:t>d</a:t>
            </a:r>
            <a:r>
              <a:rPr sz="1667" spc="-12" dirty="0">
                <a:latin typeface="Calibri"/>
                <a:cs typeface="Calibri"/>
              </a:rPr>
              <a:t>a</a:t>
            </a:r>
            <a:r>
              <a:rPr sz="1667" dirty="0">
                <a:latin typeface="Calibri"/>
                <a:cs typeface="Calibri"/>
              </a:rPr>
              <a:t>n</a:t>
            </a:r>
            <a:r>
              <a:rPr sz="1667" spc="184" dirty="0">
                <a:latin typeface="Calibri"/>
                <a:cs typeface="Calibri"/>
              </a:rPr>
              <a:t> </a:t>
            </a:r>
            <a:r>
              <a:rPr sz="1667" spc="-172" dirty="0">
                <a:latin typeface="Calibri"/>
                <a:cs typeface="Calibri"/>
              </a:rPr>
              <a:t>k</a:t>
            </a:r>
            <a:r>
              <a:rPr sz="1667" spc="-45" dirty="0">
                <a:latin typeface="Calibri"/>
                <a:cs typeface="Calibri"/>
              </a:rPr>
              <a:t>e</a:t>
            </a:r>
            <a:r>
              <a:rPr sz="1667" spc="5" dirty="0">
                <a:latin typeface="Calibri"/>
                <a:cs typeface="Calibri"/>
              </a:rPr>
              <a:t>lu</a:t>
            </a:r>
            <a:r>
              <a:rPr sz="1667" spc="-12" dirty="0">
                <a:latin typeface="Calibri"/>
                <a:cs typeface="Calibri"/>
              </a:rPr>
              <a:t>a</a:t>
            </a:r>
            <a:r>
              <a:rPr sz="1667" spc="5" dirty="0">
                <a:latin typeface="Calibri"/>
                <a:cs typeface="Calibri"/>
              </a:rPr>
              <a:t>rl</a:t>
            </a:r>
            <a:r>
              <a:rPr sz="1667" spc="-12" dirty="0">
                <a:latin typeface="Calibri"/>
                <a:cs typeface="Calibri"/>
              </a:rPr>
              <a:t>a</a:t>
            </a:r>
            <a:r>
              <a:rPr sz="1667" dirty="0">
                <a:latin typeface="Calibri"/>
                <a:cs typeface="Calibri"/>
              </a:rPr>
              <a:t>h </a:t>
            </a:r>
            <a:r>
              <a:rPr sz="1667" spc="-172" dirty="0">
                <a:latin typeface="Calibri"/>
                <a:cs typeface="Calibri"/>
              </a:rPr>
              <a:t>k</a:t>
            </a:r>
            <a:r>
              <a:rPr sz="1667" dirty="0">
                <a:latin typeface="Calibri"/>
                <a:cs typeface="Calibri"/>
              </a:rPr>
              <a:t>e</a:t>
            </a:r>
            <a:r>
              <a:rPr sz="1667" spc="104" dirty="0">
                <a:latin typeface="Calibri"/>
                <a:cs typeface="Calibri"/>
              </a:rPr>
              <a:t> </a:t>
            </a:r>
            <a:r>
              <a:rPr sz="1667" spc="12" dirty="0">
                <a:latin typeface="Calibri"/>
                <a:cs typeface="Calibri"/>
              </a:rPr>
              <a:t>l</a:t>
            </a:r>
            <a:r>
              <a:rPr sz="1667" spc="5" dirty="0">
                <a:latin typeface="Calibri"/>
                <a:cs typeface="Calibri"/>
              </a:rPr>
              <a:t>u</a:t>
            </a:r>
            <a:r>
              <a:rPr sz="1667" spc="-12" dirty="0">
                <a:latin typeface="Calibri"/>
                <a:cs typeface="Calibri"/>
              </a:rPr>
              <a:t>a</a:t>
            </a:r>
            <a:r>
              <a:rPr sz="1667" dirty="0">
                <a:latin typeface="Calibri"/>
                <a:cs typeface="Calibri"/>
              </a:rPr>
              <a:t>r</a:t>
            </a:r>
            <a:r>
              <a:rPr sz="1667" spc="283" dirty="0">
                <a:latin typeface="Calibri"/>
                <a:cs typeface="Calibri"/>
              </a:rPr>
              <a:t> </a:t>
            </a:r>
            <a:r>
              <a:rPr sz="1667" spc="5" dirty="0">
                <a:latin typeface="Calibri"/>
                <a:cs typeface="Calibri"/>
              </a:rPr>
              <a:t>ru</a:t>
            </a:r>
            <a:r>
              <a:rPr sz="1667" spc="39" dirty="0">
                <a:latin typeface="Calibri"/>
                <a:cs typeface="Calibri"/>
              </a:rPr>
              <a:t>m</a:t>
            </a:r>
            <a:r>
              <a:rPr sz="1667" spc="-12" dirty="0">
                <a:latin typeface="Calibri"/>
                <a:cs typeface="Calibri"/>
              </a:rPr>
              <a:t>a</a:t>
            </a:r>
            <a:r>
              <a:rPr sz="1667" spc="5" dirty="0">
                <a:latin typeface="Calibri"/>
                <a:cs typeface="Calibri"/>
              </a:rPr>
              <a:t>h.</a:t>
            </a:r>
            <a:endParaRPr sz="1667">
              <a:latin typeface="Calibri"/>
              <a:cs typeface="Calibri"/>
            </a:endParaRPr>
          </a:p>
          <a:p>
            <a:pPr marL="1255998">
              <a:lnSpc>
                <a:spcPct val="101725"/>
              </a:lnSpc>
              <a:spcBef>
                <a:spcPts val="2572"/>
              </a:spcBef>
            </a:pPr>
            <a:r>
              <a:rPr sz="1667" spc="33" dirty="0">
                <a:latin typeface="Calibri"/>
                <a:cs typeface="Calibri"/>
              </a:rPr>
              <a:t>s</a:t>
            </a:r>
            <a:r>
              <a:rPr sz="1667" spc="-45" dirty="0">
                <a:latin typeface="Calibri"/>
                <a:cs typeface="Calibri"/>
              </a:rPr>
              <a:t>e</a:t>
            </a:r>
            <a:r>
              <a:rPr sz="1667" spc="5" dirty="0">
                <a:latin typeface="Calibri"/>
                <a:cs typeface="Calibri"/>
              </a:rPr>
              <a:t>bu</a:t>
            </a:r>
            <a:r>
              <a:rPr sz="1667" spc="-12" dirty="0">
                <a:latin typeface="Calibri"/>
                <a:cs typeface="Calibri"/>
              </a:rPr>
              <a:t>a</a:t>
            </a:r>
            <a:r>
              <a:rPr sz="1667" dirty="0">
                <a:latin typeface="Calibri"/>
                <a:cs typeface="Calibri"/>
              </a:rPr>
              <a:t>h</a:t>
            </a:r>
            <a:r>
              <a:rPr sz="1667" spc="327" dirty="0">
                <a:latin typeface="Calibri"/>
                <a:cs typeface="Calibri"/>
              </a:rPr>
              <a:t> </a:t>
            </a:r>
            <a:r>
              <a:rPr sz="1667" dirty="0">
                <a:latin typeface="Calibri"/>
                <a:cs typeface="Calibri"/>
              </a:rPr>
              <a:t>o</a:t>
            </a:r>
            <a:r>
              <a:rPr sz="1667" spc="5" dirty="0">
                <a:latin typeface="Calibri"/>
                <a:cs typeface="Calibri"/>
              </a:rPr>
              <a:t>b</a:t>
            </a:r>
            <a:r>
              <a:rPr sz="1667" spc="25" dirty="0">
                <a:latin typeface="Calibri"/>
                <a:cs typeface="Calibri"/>
              </a:rPr>
              <a:t>y</a:t>
            </a:r>
            <a:r>
              <a:rPr sz="1667" spc="-45" dirty="0">
                <a:latin typeface="Calibri"/>
                <a:cs typeface="Calibri"/>
              </a:rPr>
              <a:t>e</a:t>
            </a:r>
            <a:r>
              <a:rPr sz="1667" dirty="0">
                <a:latin typeface="Calibri"/>
                <a:cs typeface="Calibri"/>
              </a:rPr>
              <a:t>k</a:t>
            </a:r>
            <a:r>
              <a:rPr sz="1667" spc="228" dirty="0">
                <a:latin typeface="Calibri"/>
                <a:cs typeface="Calibri"/>
              </a:rPr>
              <a:t> </a:t>
            </a:r>
            <a:r>
              <a:rPr sz="1667" spc="25" dirty="0">
                <a:latin typeface="Calibri"/>
                <a:cs typeface="Calibri"/>
              </a:rPr>
              <a:t>y</a:t>
            </a:r>
            <a:r>
              <a:rPr sz="1667" spc="-12" dirty="0">
                <a:latin typeface="Calibri"/>
                <a:cs typeface="Calibri"/>
              </a:rPr>
              <a:t>a</a:t>
            </a:r>
            <a:r>
              <a:rPr sz="1667" spc="5" dirty="0">
                <a:latin typeface="Calibri"/>
                <a:cs typeface="Calibri"/>
              </a:rPr>
              <a:t>n</a:t>
            </a:r>
            <a:r>
              <a:rPr sz="1667" dirty="0">
                <a:latin typeface="Calibri"/>
                <a:cs typeface="Calibri"/>
              </a:rPr>
              <a:t>g</a:t>
            </a:r>
            <a:r>
              <a:rPr sz="1667" spc="84" dirty="0">
                <a:latin typeface="Calibri"/>
                <a:cs typeface="Calibri"/>
              </a:rPr>
              <a:t> </a:t>
            </a:r>
            <a:r>
              <a:rPr sz="1667" spc="40" dirty="0">
                <a:latin typeface="Calibri"/>
                <a:cs typeface="Calibri"/>
              </a:rPr>
              <a:t>m</a:t>
            </a:r>
            <a:r>
              <a:rPr sz="1667" spc="-47" dirty="0">
                <a:latin typeface="Calibri"/>
                <a:cs typeface="Calibri"/>
              </a:rPr>
              <a:t>e</a:t>
            </a:r>
            <a:r>
              <a:rPr sz="1667" spc="7" dirty="0">
                <a:latin typeface="Calibri"/>
                <a:cs typeface="Calibri"/>
              </a:rPr>
              <a:t>n</a:t>
            </a:r>
            <a:r>
              <a:rPr sz="1667" spc="-13" dirty="0">
                <a:latin typeface="Calibri"/>
                <a:cs typeface="Calibri"/>
              </a:rPr>
              <a:t>a</a:t>
            </a:r>
            <a:r>
              <a:rPr sz="1667" spc="7" dirty="0">
                <a:latin typeface="Calibri"/>
                <a:cs typeface="Calibri"/>
              </a:rPr>
              <a:t>r</a:t>
            </a:r>
            <a:r>
              <a:rPr sz="1667" spc="13" dirty="0">
                <a:latin typeface="Calibri"/>
                <a:cs typeface="Calibri"/>
              </a:rPr>
              <a:t>i</a:t>
            </a:r>
            <a:r>
              <a:rPr sz="1667" dirty="0">
                <a:latin typeface="Calibri"/>
                <a:cs typeface="Calibri"/>
              </a:rPr>
              <a:t>k</a:t>
            </a:r>
            <a:endParaRPr sz="1667">
              <a:latin typeface="Calibri"/>
              <a:cs typeface="Calibri"/>
            </a:endParaRPr>
          </a:p>
          <a:p>
            <a:pPr marL="1048146">
              <a:lnSpc>
                <a:spcPts val="2015"/>
              </a:lnSpc>
              <a:spcBef>
                <a:spcPts val="73"/>
              </a:spcBef>
            </a:pPr>
            <a:r>
              <a:rPr sz="2500" baseline="-6957" dirty="0">
                <a:latin typeface="Arial"/>
                <a:cs typeface="Arial"/>
              </a:rPr>
              <a:t>• </a:t>
            </a:r>
            <a:r>
              <a:rPr sz="2500" spc="131" baseline="-6957" dirty="0">
                <a:latin typeface="Arial"/>
                <a:cs typeface="Arial"/>
              </a:rPr>
              <a:t> </a:t>
            </a:r>
            <a:r>
              <a:rPr sz="1667" spc="5" dirty="0">
                <a:latin typeface="Calibri"/>
                <a:cs typeface="Calibri"/>
              </a:rPr>
              <a:t>p</a:t>
            </a:r>
            <a:r>
              <a:rPr sz="1667" spc="-45" dirty="0">
                <a:latin typeface="Calibri"/>
                <a:cs typeface="Calibri"/>
              </a:rPr>
              <a:t>e</a:t>
            </a:r>
            <a:r>
              <a:rPr sz="1667" spc="12" dirty="0">
                <a:latin typeface="Calibri"/>
                <a:cs typeface="Calibri"/>
              </a:rPr>
              <a:t>r</a:t>
            </a:r>
            <a:r>
              <a:rPr sz="1667" spc="5" dirty="0">
                <a:latin typeface="Calibri"/>
                <a:cs typeface="Calibri"/>
              </a:rPr>
              <a:t>h</a:t>
            </a:r>
            <a:r>
              <a:rPr sz="1667" spc="-12" dirty="0">
                <a:latin typeface="Calibri"/>
                <a:cs typeface="Calibri"/>
              </a:rPr>
              <a:t>a</a:t>
            </a:r>
            <a:r>
              <a:rPr sz="1667" spc="33" dirty="0">
                <a:latin typeface="Calibri"/>
                <a:cs typeface="Calibri"/>
              </a:rPr>
              <a:t>t</a:t>
            </a:r>
            <a:r>
              <a:rPr sz="1667" spc="5" dirty="0">
                <a:latin typeface="Calibri"/>
                <a:cs typeface="Calibri"/>
              </a:rPr>
              <a:t>i</a:t>
            </a:r>
            <a:r>
              <a:rPr sz="1667" spc="-12" dirty="0">
                <a:latin typeface="Calibri"/>
                <a:cs typeface="Calibri"/>
              </a:rPr>
              <a:t>a</a:t>
            </a:r>
            <a:r>
              <a:rPr sz="1667" dirty="0">
                <a:latin typeface="Calibri"/>
                <a:cs typeface="Calibri"/>
              </a:rPr>
              <a:t>n</a:t>
            </a:r>
            <a:r>
              <a:rPr sz="1667" spc="360" dirty="0">
                <a:latin typeface="Calibri"/>
                <a:cs typeface="Calibri"/>
              </a:rPr>
              <a:t> </a:t>
            </a:r>
            <a:r>
              <a:rPr sz="1667" spc="-13" dirty="0">
                <a:latin typeface="Calibri"/>
                <a:cs typeface="Calibri"/>
              </a:rPr>
              <a:t>a</a:t>
            </a:r>
            <a:r>
              <a:rPr sz="1667" spc="13" dirty="0">
                <a:latin typeface="Calibri"/>
                <a:cs typeface="Calibri"/>
              </a:rPr>
              <a:t>n</a:t>
            </a:r>
            <a:r>
              <a:rPr sz="1667" spc="7" dirty="0">
                <a:latin typeface="Calibri"/>
                <a:cs typeface="Calibri"/>
              </a:rPr>
              <a:t>d</a:t>
            </a:r>
            <a:r>
              <a:rPr sz="1667" spc="-13" dirty="0">
                <a:latin typeface="Calibri"/>
                <a:cs typeface="Calibri"/>
              </a:rPr>
              <a:t>a</a:t>
            </a:r>
            <a:r>
              <a:rPr sz="1667" dirty="0">
                <a:latin typeface="Calibri"/>
                <a:cs typeface="Calibri"/>
              </a:rPr>
              <a:t>.</a:t>
            </a:r>
            <a:endParaRPr sz="1667">
              <a:latin typeface="Calibri"/>
              <a:cs typeface="Calibri"/>
            </a:endParaRPr>
          </a:p>
          <a:p>
            <a:pPr marL="1255998">
              <a:lnSpc>
                <a:spcPct val="101725"/>
              </a:lnSpc>
              <a:spcBef>
                <a:spcPts val="460"/>
              </a:spcBef>
            </a:pPr>
            <a:r>
              <a:rPr sz="1667" spc="19" dirty="0">
                <a:latin typeface="Calibri"/>
                <a:cs typeface="Calibri"/>
              </a:rPr>
              <a:t>S</a:t>
            </a:r>
            <a:r>
              <a:rPr sz="1667" spc="5" dirty="0">
                <a:latin typeface="Calibri"/>
                <a:cs typeface="Calibri"/>
              </a:rPr>
              <a:t>u</a:t>
            </a:r>
            <a:r>
              <a:rPr sz="1667" spc="39" dirty="0">
                <a:latin typeface="Calibri"/>
                <a:cs typeface="Calibri"/>
              </a:rPr>
              <a:t>s</a:t>
            </a:r>
            <a:r>
              <a:rPr sz="1667" spc="5" dirty="0">
                <a:latin typeface="Calibri"/>
                <a:cs typeface="Calibri"/>
              </a:rPr>
              <a:t>unl</a:t>
            </a:r>
            <a:r>
              <a:rPr sz="1667" spc="-12" dirty="0">
                <a:latin typeface="Calibri"/>
                <a:cs typeface="Calibri"/>
              </a:rPr>
              <a:t>a</a:t>
            </a:r>
            <a:r>
              <a:rPr sz="1667" dirty="0">
                <a:latin typeface="Calibri"/>
                <a:cs typeface="Calibri"/>
              </a:rPr>
              <a:t>h</a:t>
            </a:r>
            <a:r>
              <a:rPr sz="1667" spc="351" dirty="0">
                <a:latin typeface="Calibri"/>
                <a:cs typeface="Calibri"/>
              </a:rPr>
              <a:t> </a:t>
            </a:r>
            <a:r>
              <a:rPr sz="1667" spc="33" dirty="0">
                <a:latin typeface="Calibri"/>
                <a:cs typeface="Calibri"/>
              </a:rPr>
              <a:t>s</a:t>
            </a:r>
            <a:r>
              <a:rPr sz="1667" spc="-45" dirty="0">
                <a:latin typeface="Calibri"/>
                <a:cs typeface="Calibri"/>
              </a:rPr>
              <a:t>e</a:t>
            </a:r>
            <a:r>
              <a:rPr sz="1667" spc="5" dirty="0">
                <a:latin typeface="Calibri"/>
                <a:cs typeface="Calibri"/>
              </a:rPr>
              <a:t>bu</a:t>
            </a:r>
            <a:r>
              <a:rPr sz="1667" spc="-12" dirty="0">
                <a:latin typeface="Calibri"/>
                <a:cs typeface="Calibri"/>
              </a:rPr>
              <a:t>a</a:t>
            </a:r>
            <a:r>
              <a:rPr sz="1667" dirty="0">
                <a:latin typeface="Calibri"/>
                <a:cs typeface="Calibri"/>
              </a:rPr>
              <a:t>h</a:t>
            </a:r>
            <a:r>
              <a:rPr sz="1667" spc="231" dirty="0">
                <a:latin typeface="Calibri"/>
                <a:cs typeface="Calibri"/>
              </a:rPr>
              <a:t> </a:t>
            </a:r>
            <a:r>
              <a:rPr sz="1667" spc="5" dirty="0">
                <a:latin typeface="Calibri"/>
                <a:cs typeface="Calibri"/>
              </a:rPr>
              <a:t>pui</a:t>
            </a:r>
            <a:r>
              <a:rPr sz="1667" spc="33" dirty="0">
                <a:latin typeface="Calibri"/>
                <a:cs typeface="Calibri"/>
              </a:rPr>
              <a:t>s</a:t>
            </a:r>
            <a:r>
              <a:rPr sz="1667" dirty="0">
                <a:latin typeface="Calibri"/>
                <a:cs typeface="Calibri"/>
              </a:rPr>
              <a:t>i</a:t>
            </a:r>
            <a:r>
              <a:rPr sz="1667" spc="196" dirty="0">
                <a:latin typeface="Calibri"/>
                <a:cs typeface="Calibri"/>
              </a:rPr>
              <a:t> </a:t>
            </a:r>
            <a:r>
              <a:rPr sz="1667" spc="33" dirty="0">
                <a:latin typeface="Calibri"/>
                <a:cs typeface="Calibri"/>
              </a:rPr>
              <a:t>s</a:t>
            </a:r>
            <a:r>
              <a:rPr sz="1667" spc="-45" dirty="0">
                <a:latin typeface="Calibri"/>
                <a:cs typeface="Calibri"/>
              </a:rPr>
              <a:t>e</a:t>
            </a:r>
            <a:r>
              <a:rPr sz="1667" spc="5" dirty="0">
                <a:latin typeface="Calibri"/>
                <a:cs typeface="Calibri"/>
              </a:rPr>
              <a:t>d</a:t>
            </a:r>
            <a:r>
              <a:rPr sz="1667" spc="-45" dirty="0">
                <a:latin typeface="Calibri"/>
                <a:cs typeface="Calibri"/>
              </a:rPr>
              <a:t>e</a:t>
            </a:r>
            <a:r>
              <a:rPr sz="1667" spc="5" dirty="0">
                <a:latin typeface="Calibri"/>
                <a:cs typeface="Calibri"/>
              </a:rPr>
              <a:t>rh</a:t>
            </a:r>
            <a:r>
              <a:rPr sz="1667" spc="-12" dirty="0">
                <a:latin typeface="Calibri"/>
                <a:cs typeface="Calibri"/>
              </a:rPr>
              <a:t>a</a:t>
            </a:r>
            <a:r>
              <a:rPr sz="1667" dirty="0">
                <a:latin typeface="Calibri"/>
                <a:cs typeface="Calibri"/>
              </a:rPr>
              <a:t>na</a:t>
            </a:r>
            <a:endParaRPr sz="1667">
              <a:latin typeface="Calibri"/>
              <a:cs typeface="Calibri"/>
            </a:endParaRPr>
          </a:p>
          <a:p>
            <a:pPr marL="1048146">
              <a:lnSpc>
                <a:spcPts val="2015"/>
              </a:lnSpc>
              <a:spcBef>
                <a:spcPts val="67"/>
              </a:spcBef>
            </a:pPr>
            <a:r>
              <a:rPr sz="2500" baseline="-37104" dirty="0">
                <a:latin typeface="Arial"/>
                <a:cs typeface="Arial"/>
              </a:rPr>
              <a:t>• </a:t>
            </a:r>
            <a:r>
              <a:rPr sz="2500" spc="131" baseline="-37104" dirty="0">
                <a:latin typeface="Arial"/>
                <a:cs typeface="Arial"/>
              </a:rPr>
              <a:t> </a:t>
            </a:r>
            <a:r>
              <a:rPr sz="1667" spc="25" dirty="0">
                <a:latin typeface="Calibri"/>
                <a:cs typeface="Calibri"/>
              </a:rPr>
              <a:t>y</a:t>
            </a:r>
            <a:r>
              <a:rPr sz="1667" spc="-12" dirty="0">
                <a:latin typeface="Calibri"/>
                <a:cs typeface="Calibri"/>
              </a:rPr>
              <a:t>a</a:t>
            </a:r>
            <a:r>
              <a:rPr sz="1667" spc="5" dirty="0">
                <a:latin typeface="Calibri"/>
                <a:cs typeface="Calibri"/>
              </a:rPr>
              <a:t>n</a:t>
            </a:r>
            <a:r>
              <a:rPr sz="1667" dirty="0">
                <a:latin typeface="Calibri"/>
                <a:cs typeface="Calibri"/>
              </a:rPr>
              <a:t>g</a:t>
            </a:r>
            <a:r>
              <a:rPr sz="1667" spc="184" dirty="0">
                <a:latin typeface="Calibri"/>
                <a:cs typeface="Calibri"/>
              </a:rPr>
              <a:t> </a:t>
            </a:r>
            <a:r>
              <a:rPr sz="1667" spc="39" dirty="0">
                <a:latin typeface="Calibri"/>
                <a:cs typeface="Calibri"/>
              </a:rPr>
              <a:t>m</a:t>
            </a:r>
            <a:r>
              <a:rPr sz="1667" spc="-45" dirty="0">
                <a:latin typeface="Calibri"/>
                <a:cs typeface="Calibri"/>
              </a:rPr>
              <a:t>e</a:t>
            </a:r>
            <a:r>
              <a:rPr sz="1667" spc="5" dirty="0">
                <a:latin typeface="Calibri"/>
                <a:cs typeface="Calibri"/>
              </a:rPr>
              <a:t>n</a:t>
            </a:r>
            <a:r>
              <a:rPr sz="1667" dirty="0">
                <a:latin typeface="Calibri"/>
                <a:cs typeface="Calibri"/>
              </a:rPr>
              <a:t>gg</a:t>
            </a:r>
            <a:r>
              <a:rPr sz="1667" spc="-12" dirty="0">
                <a:latin typeface="Calibri"/>
                <a:cs typeface="Calibri"/>
              </a:rPr>
              <a:t>a</a:t>
            </a:r>
            <a:r>
              <a:rPr sz="1667" spc="39" dirty="0">
                <a:latin typeface="Calibri"/>
                <a:cs typeface="Calibri"/>
              </a:rPr>
              <a:t>m</a:t>
            </a:r>
            <a:r>
              <a:rPr sz="1667" spc="5" dirty="0">
                <a:latin typeface="Calibri"/>
                <a:cs typeface="Calibri"/>
              </a:rPr>
              <a:t>b</a:t>
            </a:r>
            <a:r>
              <a:rPr sz="1667" spc="-12" dirty="0">
                <a:latin typeface="Calibri"/>
                <a:cs typeface="Calibri"/>
              </a:rPr>
              <a:t>a</a:t>
            </a:r>
            <a:r>
              <a:rPr sz="1667" spc="5" dirty="0">
                <a:latin typeface="Calibri"/>
                <a:cs typeface="Calibri"/>
              </a:rPr>
              <a:t>r</a:t>
            </a:r>
            <a:r>
              <a:rPr sz="1667" spc="25" dirty="0">
                <a:latin typeface="Calibri"/>
                <a:cs typeface="Calibri"/>
              </a:rPr>
              <a:t>k</a:t>
            </a:r>
            <a:r>
              <a:rPr sz="1667" spc="-12" dirty="0">
                <a:latin typeface="Calibri"/>
                <a:cs typeface="Calibri"/>
              </a:rPr>
              <a:t>a</a:t>
            </a:r>
            <a:r>
              <a:rPr sz="1667" dirty="0">
                <a:latin typeface="Calibri"/>
                <a:cs typeface="Calibri"/>
              </a:rPr>
              <a:t>n </a:t>
            </a:r>
            <a:r>
              <a:rPr sz="1667" spc="181" dirty="0">
                <a:latin typeface="Calibri"/>
                <a:cs typeface="Calibri"/>
              </a:rPr>
              <a:t> </a:t>
            </a:r>
            <a:r>
              <a:rPr sz="1667" spc="-172" dirty="0">
                <a:latin typeface="Calibri"/>
                <a:cs typeface="Calibri"/>
              </a:rPr>
              <a:t>k</a:t>
            </a:r>
            <a:r>
              <a:rPr sz="1667" spc="-45" dirty="0">
                <a:latin typeface="Calibri"/>
                <a:cs typeface="Calibri"/>
              </a:rPr>
              <a:t>e</a:t>
            </a:r>
            <a:r>
              <a:rPr sz="1667" spc="25" dirty="0">
                <a:latin typeface="Calibri"/>
                <a:cs typeface="Calibri"/>
              </a:rPr>
              <a:t>k</a:t>
            </a:r>
            <a:r>
              <a:rPr sz="1667" spc="-12" dirty="0">
                <a:latin typeface="Calibri"/>
                <a:cs typeface="Calibri"/>
              </a:rPr>
              <a:t>a</a:t>
            </a:r>
            <a:r>
              <a:rPr sz="1667" dirty="0">
                <a:latin typeface="Calibri"/>
                <a:cs typeface="Calibri"/>
              </a:rPr>
              <a:t>g</a:t>
            </a:r>
            <a:r>
              <a:rPr sz="1667" spc="5" dirty="0">
                <a:latin typeface="Calibri"/>
                <a:cs typeface="Calibri"/>
              </a:rPr>
              <a:t>u</a:t>
            </a:r>
            <a:r>
              <a:rPr sz="1667" spc="39" dirty="0">
                <a:latin typeface="Calibri"/>
                <a:cs typeface="Calibri"/>
              </a:rPr>
              <a:t>m</a:t>
            </a:r>
            <a:r>
              <a:rPr sz="1667" spc="-12" dirty="0">
                <a:latin typeface="Calibri"/>
                <a:cs typeface="Calibri"/>
              </a:rPr>
              <a:t>a</a:t>
            </a:r>
            <a:r>
              <a:rPr sz="1667" dirty="0">
                <a:latin typeface="Calibri"/>
                <a:cs typeface="Calibri"/>
              </a:rPr>
              <a:t>n</a:t>
            </a:r>
            <a:endParaRPr sz="1667">
              <a:latin typeface="Calibri"/>
              <a:cs typeface="Calibri"/>
            </a:endParaRPr>
          </a:p>
          <a:p>
            <a:pPr marL="1255998">
              <a:lnSpc>
                <a:spcPct val="101725"/>
              </a:lnSpc>
              <a:spcBef>
                <a:spcPts val="2668"/>
              </a:spcBef>
            </a:pPr>
            <a:r>
              <a:rPr sz="1667" spc="19" dirty="0">
                <a:latin typeface="Calibri"/>
                <a:cs typeface="Calibri"/>
              </a:rPr>
              <a:t>P</a:t>
            </a:r>
            <a:r>
              <a:rPr sz="1667" spc="-12" dirty="0">
                <a:latin typeface="Calibri"/>
                <a:cs typeface="Calibri"/>
              </a:rPr>
              <a:t>a</a:t>
            </a:r>
            <a:r>
              <a:rPr sz="1667" spc="33" dirty="0">
                <a:latin typeface="Calibri"/>
                <a:cs typeface="Calibri"/>
              </a:rPr>
              <a:t>k</a:t>
            </a:r>
            <a:r>
              <a:rPr sz="1667" spc="-12" dirty="0">
                <a:latin typeface="Calibri"/>
                <a:cs typeface="Calibri"/>
              </a:rPr>
              <a:t>a</a:t>
            </a:r>
            <a:r>
              <a:rPr sz="1667" spc="5" dirty="0">
                <a:latin typeface="Calibri"/>
                <a:cs typeface="Calibri"/>
              </a:rPr>
              <a:t>i</a:t>
            </a:r>
            <a:r>
              <a:rPr sz="1667" spc="12" dirty="0">
                <a:latin typeface="Calibri"/>
                <a:cs typeface="Calibri"/>
              </a:rPr>
              <a:t>l</a:t>
            </a:r>
            <a:r>
              <a:rPr sz="1667" spc="-12" dirty="0">
                <a:latin typeface="Calibri"/>
                <a:cs typeface="Calibri"/>
              </a:rPr>
              <a:t>a</a:t>
            </a:r>
            <a:r>
              <a:rPr sz="1667" dirty="0">
                <a:latin typeface="Calibri"/>
                <a:cs typeface="Calibri"/>
              </a:rPr>
              <a:t>h</a:t>
            </a:r>
            <a:r>
              <a:rPr sz="1667" spc="245" dirty="0">
                <a:latin typeface="Calibri"/>
                <a:cs typeface="Calibri"/>
              </a:rPr>
              <a:t> </a:t>
            </a:r>
            <a:r>
              <a:rPr sz="1667" spc="25" dirty="0">
                <a:latin typeface="Calibri"/>
                <a:cs typeface="Calibri"/>
              </a:rPr>
              <a:t>k</a:t>
            </a:r>
            <a:r>
              <a:rPr sz="1667" spc="-12" dirty="0">
                <a:latin typeface="Calibri"/>
                <a:cs typeface="Calibri"/>
              </a:rPr>
              <a:t>a</a:t>
            </a:r>
            <a:r>
              <a:rPr sz="1667" spc="33" dirty="0">
                <a:latin typeface="Calibri"/>
                <a:cs typeface="Calibri"/>
              </a:rPr>
              <a:t>t</a:t>
            </a:r>
            <a:r>
              <a:rPr sz="1667" spc="-12" dirty="0">
                <a:latin typeface="Calibri"/>
                <a:cs typeface="Calibri"/>
              </a:rPr>
              <a:t>a</a:t>
            </a:r>
            <a:r>
              <a:rPr sz="1667" spc="-19" dirty="0">
                <a:latin typeface="Calibri"/>
                <a:cs typeface="Calibri"/>
              </a:rPr>
              <a:t>-</a:t>
            </a:r>
            <a:r>
              <a:rPr sz="1667" spc="25" dirty="0">
                <a:latin typeface="Calibri"/>
                <a:cs typeface="Calibri"/>
              </a:rPr>
              <a:t>k</a:t>
            </a:r>
            <a:r>
              <a:rPr sz="1667" spc="-12" dirty="0">
                <a:latin typeface="Calibri"/>
                <a:cs typeface="Calibri"/>
              </a:rPr>
              <a:t>a</a:t>
            </a:r>
            <a:r>
              <a:rPr sz="1667" spc="33" dirty="0">
                <a:latin typeface="Calibri"/>
                <a:cs typeface="Calibri"/>
              </a:rPr>
              <a:t>t</a:t>
            </a:r>
            <a:r>
              <a:rPr sz="1667" dirty="0">
                <a:latin typeface="Calibri"/>
                <a:cs typeface="Calibri"/>
              </a:rPr>
              <a:t>a</a:t>
            </a:r>
            <a:r>
              <a:rPr sz="1667" spc="132" dirty="0">
                <a:latin typeface="Calibri"/>
                <a:cs typeface="Calibri"/>
              </a:rPr>
              <a:t> </a:t>
            </a:r>
            <a:r>
              <a:rPr sz="1667" spc="5" dirty="0">
                <a:latin typeface="Calibri"/>
                <a:cs typeface="Calibri"/>
              </a:rPr>
              <a:t>b</a:t>
            </a:r>
            <a:r>
              <a:rPr sz="1667" spc="-45" dirty="0">
                <a:latin typeface="Calibri"/>
                <a:cs typeface="Calibri"/>
              </a:rPr>
              <a:t>e</a:t>
            </a:r>
            <a:r>
              <a:rPr sz="1667" spc="5" dirty="0">
                <a:latin typeface="Calibri"/>
                <a:cs typeface="Calibri"/>
              </a:rPr>
              <a:t>ri</a:t>
            </a:r>
            <a:r>
              <a:rPr sz="1667" spc="25" dirty="0">
                <a:latin typeface="Calibri"/>
                <a:cs typeface="Calibri"/>
              </a:rPr>
              <a:t>k</a:t>
            </a:r>
            <a:r>
              <a:rPr sz="1667" spc="5" dirty="0">
                <a:latin typeface="Calibri"/>
                <a:cs typeface="Calibri"/>
              </a:rPr>
              <a:t>u</a:t>
            </a:r>
            <a:r>
              <a:rPr sz="1667" dirty="0">
                <a:latin typeface="Calibri"/>
                <a:cs typeface="Calibri"/>
              </a:rPr>
              <a:t>t</a:t>
            </a:r>
            <a:r>
              <a:rPr sz="1667" spc="256" dirty="0">
                <a:latin typeface="Calibri"/>
                <a:cs typeface="Calibri"/>
              </a:rPr>
              <a:t> </a:t>
            </a:r>
            <a:r>
              <a:rPr sz="1667" spc="5" dirty="0">
                <a:latin typeface="Calibri"/>
                <a:cs typeface="Calibri"/>
              </a:rPr>
              <a:t>in</a:t>
            </a:r>
            <a:r>
              <a:rPr sz="1667" dirty="0">
                <a:latin typeface="Calibri"/>
                <a:cs typeface="Calibri"/>
              </a:rPr>
              <a:t>i</a:t>
            </a:r>
            <a:r>
              <a:rPr sz="1667" spc="165" dirty="0">
                <a:latin typeface="Calibri"/>
                <a:cs typeface="Calibri"/>
              </a:rPr>
              <a:t> </a:t>
            </a:r>
            <a:r>
              <a:rPr sz="1667" spc="13" dirty="0">
                <a:latin typeface="Calibri"/>
                <a:cs typeface="Calibri"/>
              </a:rPr>
              <a:t>d</a:t>
            </a:r>
            <a:r>
              <a:rPr sz="1667" spc="-13" dirty="0">
                <a:latin typeface="Calibri"/>
                <a:cs typeface="Calibri"/>
              </a:rPr>
              <a:t>a</a:t>
            </a:r>
            <a:r>
              <a:rPr sz="1667" spc="7" dirty="0">
                <a:latin typeface="Calibri"/>
                <a:cs typeface="Calibri"/>
              </a:rPr>
              <a:t>l</a:t>
            </a:r>
            <a:r>
              <a:rPr sz="1667" spc="-13" dirty="0">
                <a:latin typeface="Calibri"/>
                <a:cs typeface="Calibri"/>
              </a:rPr>
              <a:t>a</a:t>
            </a:r>
            <a:r>
              <a:rPr sz="1667" dirty="0">
                <a:latin typeface="Calibri"/>
                <a:cs typeface="Calibri"/>
              </a:rPr>
              <a:t>m</a:t>
            </a:r>
            <a:endParaRPr sz="1667">
              <a:latin typeface="Calibri"/>
              <a:cs typeface="Calibri"/>
            </a:endParaRPr>
          </a:p>
          <a:p>
            <a:pPr marL="1255998">
              <a:lnSpc>
                <a:spcPct val="101725"/>
              </a:lnSpc>
              <a:spcBef>
                <a:spcPts val="67"/>
              </a:spcBef>
            </a:pPr>
            <a:r>
              <a:rPr sz="1667" spc="5" dirty="0">
                <a:latin typeface="Calibri"/>
                <a:cs typeface="Calibri"/>
              </a:rPr>
              <a:t>pui</a:t>
            </a:r>
            <a:r>
              <a:rPr sz="1667" spc="39" dirty="0">
                <a:latin typeface="Calibri"/>
                <a:cs typeface="Calibri"/>
              </a:rPr>
              <a:t>s</a:t>
            </a:r>
            <a:r>
              <a:rPr sz="1667" dirty="0">
                <a:latin typeface="Calibri"/>
                <a:cs typeface="Calibri"/>
              </a:rPr>
              <a:t>i</a:t>
            </a:r>
            <a:r>
              <a:rPr sz="1667" spc="96" dirty="0">
                <a:latin typeface="Calibri"/>
                <a:cs typeface="Calibri"/>
              </a:rPr>
              <a:t> </a:t>
            </a:r>
            <a:r>
              <a:rPr sz="1667" spc="-12" dirty="0">
                <a:latin typeface="Calibri"/>
                <a:cs typeface="Calibri"/>
              </a:rPr>
              <a:t>a</a:t>
            </a:r>
            <a:r>
              <a:rPr sz="1667" spc="5" dirty="0">
                <a:latin typeface="Calibri"/>
                <a:cs typeface="Calibri"/>
              </a:rPr>
              <a:t>nd</a:t>
            </a:r>
            <a:r>
              <a:rPr sz="1667" spc="-12" dirty="0">
                <a:latin typeface="Calibri"/>
                <a:cs typeface="Calibri"/>
              </a:rPr>
              <a:t>a</a:t>
            </a:r>
            <a:r>
              <a:rPr sz="1667" dirty="0">
                <a:latin typeface="Calibri"/>
                <a:cs typeface="Calibri"/>
              </a:rPr>
              <a:t>:</a:t>
            </a:r>
            <a:r>
              <a:rPr sz="1667" spc="241" dirty="0">
                <a:latin typeface="Calibri"/>
                <a:cs typeface="Calibri"/>
              </a:rPr>
              <a:t> </a:t>
            </a:r>
            <a:r>
              <a:rPr sz="1667" spc="-5" dirty="0">
                <a:latin typeface="Calibri"/>
                <a:cs typeface="Calibri"/>
              </a:rPr>
              <a:t>“</a:t>
            </a:r>
            <a:r>
              <a:rPr sz="1667" spc="19" dirty="0">
                <a:latin typeface="Calibri"/>
                <a:cs typeface="Calibri"/>
              </a:rPr>
              <a:t>S</a:t>
            </a:r>
            <a:r>
              <a:rPr sz="1667" spc="-12" dirty="0">
                <a:latin typeface="Calibri"/>
                <a:cs typeface="Calibri"/>
              </a:rPr>
              <a:t>a</a:t>
            </a:r>
            <a:r>
              <a:rPr sz="1667" spc="5" dirty="0">
                <a:latin typeface="Calibri"/>
                <a:cs typeface="Calibri"/>
              </a:rPr>
              <a:t>n</a:t>
            </a:r>
            <a:r>
              <a:rPr sz="1667" dirty="0">
                <a:latin typeface="Calibri"/>
                <a:cs typeface="Calibri"/>
              </a:rPr>
              <a:t>g</a:t>
            </a:r>
            <a:r>
              <a:rPr sz="1667" spc="301" dirty="0">
                <a:latin typeface="Calibri"/>
                <a:cs typeface="Calibri"/>
              </a:rPr>
              <a:t> </a:t>
            </a:r>
            <a:r>
              <a:rPr sz="1667" spc="19" dirty="0">
                <a:latin typeface="Calibri"/>
                <a:cs typeface="Calibri"/>
              </a:rPr>
              <a:t>P</a:t>
            </a:r>
            <a:r>
              <a:rPr sz="1667" spc="-45" dirty="0">
                <a:latin typeface="Calibri"/>
                <a:cs typeface="Calibri"/>
              </a:rPr>
              <a:t>e</a:t>
            </a:r>
            <a:r>
              <a:rPr sz="1667" spc="5" dirty="0">
                <a:latin typeface="Calibri"/>
                <a:cs typeface="Calibri"/>
              </a:rPr>
              <a:t>n</a:t>
            </a:r>
            <a:r>
              <a:rPr sz="1667" spc="-19" dirty="0">
                <a:latin typeface="Calibri"/>
                <a:cs typeface="Calibri"/>
              </a:rPr>
              <a:t>c</a:t>
            </a:r>
            <a:r>
              <a:rPr sz="1667" spc="5" dirty="0">
                <a:latin typeface="Calibri"/>
                <a:cs typeface="Calibri"/>
              </a:rPr>
              <a:t>ip</a:t>
            </a:r>
            <a:r>
              <a:rPr sz="1667" spc="25" dirty="0">
                <a:latin typeface="Calibri"/>
                <a:cs typeface="Calibri"/>
              </a:rPr>
              <a:t>t</a:t>
            </a:r>
            <a:r>
              <a:rPr sz="1667" spc="-12" dirty="0">
                <a:latin typeface="Calibri"/>
                <a:cs typeface="Calibri"/>
              </a:rPr>
              <a:t>a</a:t>
            </a:r>
            <a:r>
              <a:rPr sz="1667" spc="-412" dirty="0">
                <a:latin typeface="Calibri"/>
                <a:cs typeface="Calibri"/>
              </a:rPr>
              <a:t>”</a:t>
            </a:r>
            <a:r>
              <a:rPr sz="1667" dirty="0">
                <a:latin typeface="Calibri"/>
                <a:cs typeface="Calibri"/>
              </a:rPr>
              <a:t>, </a:t>
            </a:r>
            <a:r>
              <a:rPr sz="1667" spc="59" dirty="0">
                <a:latin typeface="Calibri"/>
                <a:cs typeface="Calibri"/>
              </a:rPr>
              <a:t> </a:t>
            </a:r>
            <a:r>
              <a:rPr sz="1667" spc="-12" dirty="0">
                <a:latin typeface="Calibri"/>
                <a:cs typeface="Calibri"/>
              </a:rPr>
              <a:t>“</a:t>
            </a:r>
            <a:r>
              <a:rPr sz="1667" spc="5" dirty="0">
                <a:latin typeface="Calibri"/>
                <a:cs typeface="Calibri"/>
              </a:rPr>
              <a:t>ind</a:t>
            </a:r>
            <a:r>
              <a:rPr sz="1667" spc="-12" dirty="0">
                <a:latin typeface="Calibri"/>
                <a:cs typeface="Calibri"/>
              </a:rPr>
              <a:t>a</a:t>
            </a:r>
            <a:r>
              <a:rPr sz="1667" spc="5" dirty="0">
                <a:latin typeface="Calibri"/>
                <a:cs typeface="Calibri"/>
              </a:rPr>
              <a:t>h</a:t>
            </a:r>
            <a:r>
              <a:rPr sz="1667" spc="-412" dirty="0">
                <a:latin typeface="Calibri"/>
                <a:cs typeface="Calibri"/>
              </a:rPr>
              <a:t>”</a:t>
            </a:r>
            <a:r>
              <a:rPr sz="1667" dirty="0">
                <a:latin typeface="Calibri"/>
                <a:cs typeface="Calibri"/>
              </a:rPr>
              <a:t>,</a:t>
            </a:r>
            <a:endParaRPr sz="1667">
              <a:latin typeface="Calibri"/>
              <a:cs typeface="Calibri"/>
            </a:endParaRPr>
          </a:p>
          <a:p>
            <a:pPr marL="1255998" marR="7849368">
              <a:lnSpc>
                <a:spcPts val="2033"/>
              </a:lnSpc>
              <a:spcBef>
                <a:spcPts val="2272"/>
              </a:spcBef>
            </a:pPr>
            <a:r>
              <a:rPr sz="1667" spc="-12" dirty="0">
                <a:latin typeface="Calibri"/>
                <a:cs typeface="Calibri"/>
              </a:rPr>
              <a:t>“</a:t>
            </a:r>
            <a:r>
              <a:rPr sz="1667" spc="39" dirty="0">
                <a:latin typeface="Calibri"/>
                <a:cs typeface="Calibri"/>
              </a:rPr>
              <a:t>m</a:t>
            </a:r>
            <a:r>
              <a:rPr sz="1667" spc="5" dirty="0">
                <a:latin typeface="Calibri"/>
                <a:cs typeface="Calibri"/>
              </a:rPr>
              <a:t>uli</a:t>
            </a:r>
            <a:r>
              <a:rPr sz="1667" spc="-12" dirty="0">
                <a:latin typeface="Calibri"/>
                <a:cs typeface="Calibri"/>
              </a:rPr>
              <a:t>a</a:t>
            </a:r>
            <a:r>
              <a:rPr sz="1667" spc="-412" dirty="0">
                <a:latin typeface="Calibri"/>
                <a:cs typeface="Calibri"/>
              </a:rPr>
              <a:t>”</a:t>
            </a:r>
            <a:r>
              <a:rPr sz="1667" dirty="0">
                <a:latin typeface="Calibri"/>
                <a:cs typeface="Calibri"/>
              </a:rPr>
              <a:t>, </a:t>
            </a:r>
            <a:r>
              <a:rPr sz="1667" spc="37" dirty="0">
                <a:latin typeface="Calibri"/>
                <a:cs typeface="Calibri"/>
              </a:rPr>
              <a:t> </a:t>
            </a:r>
            <a:r>
              <a:rPr sz="1667" spc="-12" dirty="0">
                <a:latin typeface="Calibri"/>
                <a:cs typeface="Calibri"/>
              </a:rPr>
              <a:t>“</a:t>
            </a:r>
            <a:r>
              <a:rPr sz="1667" spc="33" dirty="0">
                <a:latin typeface="Calibri"/>
                <a:cs typeface="Calibri"/>
              </a:rPr>
              <a:t>s</a:t>
            </a:r>
            <a:r>
              <a:rPr sz="1667" spc="-45" dirty="0">
                <a:latin typeface="Calibri"/>
                <a:cs typeface="Calibri"/>
              </a:rPr>
              <a:t>e</a:t>
            </a:r>
            <a:r>
              <a:rPr sz="1667" spc="-12" dirty="0">
                <a:latin typeface="Calibri"/>
                <a:cs typeface="Calibri"/>
              </a:rPr>
              <a:t>a</a:t>
            </a:r>
            <a:r>
              <a:rPr sz="1667" spc="5" dirty="0">
                <a:latin typeface="Calibri"/>
                <a:cs typeface="Calibri"/>
              </a:rPr>
              <a:t>nd</a:t>
            </a:r>
            <a:r>
              <a:rPr sz="1667" spc="-12" dirty="0">
                <a:latin typeface="Calibri"/>
                <a:cs typeface="Calibri"/>
              </a:rPr>
              <a:t>a</a:t>
            </a:r>
            <a:r>
              <a:rPr sz="1667" spc="12" dirty="0">
                <a:latin typeface="Calibri"/>
                <a:cs typeface="Calibri"/>
              </a:rPr>
              <a:t>i</a:t>
            </a:r>
            <a:r>
              <a:rPr sz="1667" spc="5" dirty="0">
                <a:latin typeface="Calibri"/>
                <a:cs typeface="Calibri"/>
              </a:rPr>
              <a:t>n</a:t>
            </a:r>
            <a:r>
              <a:rPr sz="1667" spc="33" dirty="0">
                <a:latin typeface="Calibri"/>
                <a:cs typeface="Calibri"/>
              </a:rPr>
              <a:t>y</a:t>
            </a:r>
            <a:r>
              <a:rPr sz="1667" spc="-12" dirty="0">
                <a:latin typeface="Calibri"/>
                <a:cs typeface="Calibri"/>
              </a:rPr>
              <a:t>a</a:t>
            </a:r>
            <a:r>
              <a:rPr sz="1667" spc="-412" dirty="0">
                <a:latin typeface="Calibri"/>
                <a:cs typeface="Calibri"/>
              </a:rPr>
              <a:t>”</a:t>
            </a:r>
            <a:r>
              <a:rPr sz="1667" dirty="0">
                <a:latin typeface="Calibri"/>
                <a:cs typeface="Calibri"/>
              </a:rPr>
              <a:t>, </a:t>
            </a:r>
            <a:r>
              <a:rPr sz="1667" spc="115" dirty="0">
                <a:latin typeface="Calibri"/>
                <a:cs typeface="Calibri"/>
              </a:rPr>
              <a:t> </a:t>
            </a:r>
            <a:r>
              <a:rPr sz="1667" spc="5" dirty="0">
                <a:latin typeface="Calibri"/>
                <a:cs typeface="Calibri"/>
              </a:rPr>
              <a:t>d</a:t>
            </a:r>
            <a:r>
              <a:rPr sz="1667" spc="-12" dirty="0">
                <a:latin typeface="Calibri"/>
                <a:cs typeface="Calibri"/>
              </a:rPr>
              <a:t>a</a:t>
            </a:r>
            <a:r>
              <a:rPr sz="1667" dirty="0">
                <a:latin typeface="Calibri"/>
                <a:cs typeface="Calibri"/>
              </a:rPr>
              <a:t>n</a:t>
            </a:r>
            <a:r>
              <a:rPr sz="1667" spc="184" dirty="0">
                <a:latin typeface="Calibri"/>
                <a:cs typeface="Calibri"/>
              </a:rPr>
              <a:t> </a:t>
            </a:r>
            <a:r>
              <a:rPr sz="1667" spc="-12" dirty="0">
                <a:latin typeface="Calibri"/>
                <a:cs typeface="Calibri"/>
              </a:rPr>
              <a:t>“</a:t>
            </a:r>
            <a:r>
              <a:rPr sz="1667" spc="25" dirty="0">
                <a:latin typeface="Calibri"/>
                <a:cs typeface="Calibri"/>
              </a:rPr>
              <a:t>t</a:t>
            </a:r>
            <a:r>
              <a:rPr sz="1667" spc="12" dirty="0">
                <a:latin typeface="Calibri"/>
                <a:cs typeface="Calibri"/>
              </a:rPr>
              <a:t>i</a:t>
            </a:r>
            <a:r>
              <a:rPr sz="1667" spc="-12" dirty="0">
                <a:latin typeface="Calibri"/>
                <a:cs typeface="Calibri"/>
              </a:rPr>
              <a:t>a</a:t>
            </a:r>
            <a:r>
              <a:rPr sz="1667" spc="5" dirty="0">
                <a:latin typeface="Calibri"/>
                <a:cs typeface="Calibri"/>
              </a:rPr>
              <a:t>d</a:t>
            </a:r>
            <a:r>
              <a:rPr sz="1667" spc="-12" dirty="0">
                <a:latin typeface="Calibri"/>
                <a:cs typeface="Calibri"/>
              </a:rPr>
              <a:t>a</a:t>
            </a:r>
            <a:r>
              <a:rPr sz="1667" spc="-412" dirty="0">
                <a:latin typeface="Calibri"/>
                <a:cs typeface="Calibri"/>
              </a:rPr>
              <a:t>”. </a:t>
            </a:r>
            <a:endParaRPr sz="1667">
              <a:latin typeface="Calibri"/>
              <a:cs typeface="Calibri"/>
            </a:endParaRPr>
          </a:p>
          <a:p>
            <a:pPr marL="1255998" marR="7849368">
              <a:lnSpc>
                <a:spcPts val="2033"/>
              </a:lnSpc>
              <a:spcBef>
                <a:spcPts val="221"/>
              </a:spcBef>
            </a:pPr>
            <a:r>
              <a:rPr sz="1667" spc="12" dirty="0">
                <a:latin typeface="Calibri"/>
                <a:cs typeface="Calibri"/>
              </a:rPr>
              <a:t>K</a:t>
            </a:r>
            <a:r>
              <a:rPr sz="1667" spc="-45" dirty="0">
                <a:latin typeface="Calibri"/>
                <a:cs typeface="Calibri"/>
              </a:rPr>
              <a:t>e</a:t>
            </a:r>
            <a:r>
              <a:rPr sz="1667" spc="33" dirty="0">
                <a:latin typeface="Calibri"/>
                <a:cs typeface="Calibri"/>
              </a:rPr>
              <a:t>t</a:t>
            </a:r>
            <a:r>
              <a:rPr sz="1667" spc="5" dirty="0">
                <a:latin typeface="Calibri"/>
                <a:cs typeface="Calibri"/>
              </a:rPr>
              <a:t>i</a:t>
            </a:r>
            <a:r>
              <a:rPr sz="1667" spc="25" dirty="0">
                <a:latin typeface="Calibri"/>
                <a:cs typeface="Calibri"/>
              </a:rPr>
              <a:t>k</a:t>
            </a:r>
            <a:r>
              <a:rPr sz="1667" spc="5" dirty="0">
                <a:latin typeface="Calibri"/>
                <a:cs typeface="Calibri"/>
              </a:rPr>
              <a:t>l</a:t>
            </a:r>
            <a:r>
              <a:rPr sz="1667" spc="-12" dirty="0">
                <a:latin typeface="Calibri"/>
                <a:cs typeface="Calibri"/>
              </a:rPr>
              <a:t>a</a:t>
            </a:r>
            <a:r>
              <a:rPr sz="1667" dirty="0">
                <a:latin typeface="Calibri"/>
                <a:cs typeface="Calibri"/>
              </a:rPr>
              <a:t>h</a:t>
            </a:r>
            <a:r>
              <a:rPr sz="1667" spc="241" dirty="0">
                <a:latin typeface="Calibri"/>
                <a:cs typeface="Calibri"/>
              </a:rPr>
              <a:t> </a:t>
            </a:r>
            <a:r>
              <a:rPr sz="1667" spc="5" dirty="0">
                <a:latin typeface="Calibri"/>
                <a:cs typeface="Calibri"/>
              </a:rPr>
              <a:t>h</a:t>
            </a:r>
            <a:r>
              <a:rPr sz="1667" spc="-12" dirty="0">
                <a:latin typeface="Calibri"/>
                <a:cs typeface="Calibri"/>
              </a:rPr>
              <a:t>a</a:t>
            </a:r>
            <a:r>
              <a:rPr sz="1667" spc="33" dirty="0">
                <a:latin typeface="Calibri"/>
                <a:cs typeface="Calibri"/>
              </a:rPr>
              <a:t>s</a:t>
            </a:r>
            <a:r>
              <a:rPr sz="1667" spc="12" dirty="0">
                <a:latin typeface="Calibri"/>
                <a:cs typeface="Calibri"/>
              </a:rPr>
              <a:t>i</a:t>
            </a:r>
            <a:r>
              <a:rPr sz="1667" dirty="0">
                <a:latin typeface="Calibri"/>
                <a:cs typeface="Calibri"/>
              </a:rPr>
              <a:t>l</a:t>
            </a:r>
            <a:r>
              <a:rPr sz="1667" spc="195" dirty="0">
                <a:latin typeface="Calibri"/>
                <a:cs typeface="Calibri"/>
              </a:rPr>
              <a:t> </a:t>
            </a:r>
            <a:r>
              <a:rPr sz="1667" spc="5" dirty="0">
                <a:latin typeface="Calibri"/>
                <a:cs typeface="Calibri"/>
              </a:rPr>
              <a:t>pu</a:t>
            </a:r>
            <a:r>
              <a:rPr sz="1667" spc="12" dirty="0">
                <a:latin typeface="Calibri"/>
                <a:cs typeface="Calibri"/>
              </a:rPr>
              <a:t>i</a:t>
            </a:r>
            <a:r>
              <a:rPr sz="1667" spc="33" dirty="0">
                <a:latin typeface="Calibri"/>
                <a:cs typeface="Calibri"/>
              </a:rPr>
              <a:t>s</a:t>
            </a:r>
            <a:r>
              <a:rPr sz="1667" dirty="0">
                <a:latin typeface="Calibri"/>
                <a:cs typeface="Calibri"/>
              </a:rPr>
              <a:t>i</a:t>
            </a:r>
            <a:r>
              <a:rPr sz="1667" spc="196" dirty="0">
                <a:latin typeface="Calibri"/>
                <a:cs typeface="Calibri"/>
              </a:rPr>
              <a:t> </a:t>
            </a:r>
            <a:r>
              <a:rPr sz="1667" spc="-19" dirty="0">
                <a:latin typeface="Calibri"/>
                <a:cs typeface="Calibri"/>
              </a:rPr>
              <a:t>a</a:t>
            </a:r>
            <a:r>
              <a:rPr sz="1667" spc="5" dirty="0">
                <a:latin typeface="Calibri"/>
                <a:cs typeface="Calibri"/>
              </a:rPr>
              <a:t>nd</a:t>
            </a:r>
            <a:r>
              <a:rPr sz="1667" dirty="0">
                <a:latin typeface="Calibri"/>
                <a:cs typeface="Calibri"/>
              </a:rPr>
              <a:t>a</a:t>
            </a:r>
            <a:r>
              <a:rPr sz="1667" spc="67" dirty="0">
                <a:latin typeface="Calibri"/>
                <a:cs typeface="Calibri"/>
              </a:rPr>
              <a:t> </a:t>
            </a:r>
            <a:r>
              <a:rPr sz="1667" spc="5" dirty="0">
                <a:latin typeface="Calibri"/>
                <a:cs typeface="Calibri"/>
              </a:rPr>
              <a:t>d</a:t>
            </a:r>
            <a:r>
              <a:rPr sz="1667" spc="-19" dirty="0">
                <a:latin typeface="Calibri"/>
                <a:cs typeface="Calibri"/>
              </a:rPr>
              <a:t>a</a:t>
            </a:r>
            <a:r>
              <a:rPr sz="1667" dirty="0">
                <a:latin typeface="Calibri"/>
                <a:cs typeface="Calibri"/>
              </a:rPr>
              <a:t>n </a:t>
            </a:r>
            <a:endParaRPr sz="1667">
              <a:latin typeface="Calibri"/>
              <a:cs typeface="Calibri"/>
            </a:endParaRPr>
          </a:p>
          <a:p>
            <a:pPr marL="1255998" marR="7849368">
              <a:lnSpc>
                <a:spcPts val="2033"/>
              </a:lnSpc>
              <a:spcBef>
                <a:spcPts val="221"/>
              </a:spcBef>
            </a:pPr>
            <a:r>
              <a:rPr sz="1667" spc="5" dirty="0">
                <a:latin typeface="Calibri"/>
                <a:cs typeface="Calibri"/>
              </a:rPr>
              <a:t>un</a:t>
            </a:r>
            <a:r>
              <a:rPr sz="1667" dirty="0">
                <a:latin typeface="Calibri"/>
                <a:cs typeface="Calibri"/>
              </a:rPr>
              <a:t>gg</a:t>
            </a:r>
            <a:r>
              <a:rPr sz="1667" spc="-12" dirty="0">
                <a:latin typeface="Calibri"/>
                <a:cs typeface="Calibri"/>
              </a:rPr>
              <a:t>a</a:t>
            </a:r>
            <a:r>
              <a:rPr sz="1667" spc="5" dirty="0">
                <a:latin typeface="Calibri"/>
                <a:cs typeface="Calibri"/>
              </a:rPr>
              <a:t>h</a:t>
            </a:r>
            <a:r>
              <a:rPr sz="1667" spc="12" dirty="0">
                <a:latin typeface="Calibri"/>
                <a:cs typeface="Calibri"/>
              </a:rPr>
              <a:t>l</a:t>
            </a:r>
            <a:r>
              <a:rPr sz="1667" spc="-12" dirty="0">
                <a:latin typeface="Calibri"/>
                <a:cs typeface="Calibri"/>
              </a:rPr>
              <a:t>a</a:t>
            </a:r>
            <a:r>
              <a:rPr sz="1667" dirty="0">
                <a:latin typeface="Calibri"/>
                <a:cs typeface="Calibri"/>
              </a:rPr>
              <a:t>h</a:t>
            </a:r>
            <a:r>
              <a:rPr sz="1667" spc="371" dirty="0">
                <a:latin typeface="Calibri"/>
                <a:cs typeface="Calibri"/>
              </a:rPr>
              <a:t> </a:t>
            </a:r>
            <a:r>
              <a:rPr sz="1667" spc="-172" dirty="0">
                <a:latin typeface="Calibri"/>
                <a:cs typeface="Calibri"/>
              </a:rPr>
              <a:t>k</a:t>
            </a:r>
            <a:r>
              <a:rPr sz="1667" dirty="0">
                <a:latin typeface="Calibri"/>
                <a:cs typeface="Calibri"/>
              </a:rPr>
              <a:t>e</a:t>
            </a:r>
            <a:r>
              <a:rPr sz="1667" spc="211" dirty="0">
                <a:latin typeface="Calibri"/>
                <a:cs typeface="Calibri"/>
              </a:rPr>
              <a:t> </a:t>
            </a:r>
            <a:r>
              <a:rPr sz="1667" spc="5" dirty="0">
                <a:latin typeface="Calibri"/>
                <a:cs typeface="Calibri"/>
              </a:rPr>
              <a:t>in</a:t>
            </a:r>
            <a:r>
              <a:rPr sz="1667" spc="33" dirty="0">
                <a:latin typeface="Calibri"/>
                <a:cs typeface="Calibri"/>
              </a:rPr>
              <a:t>t</a:t>
            </a:r>
            <a:r>
              <a:rPr sz="1667" spc="-39" dirty="0">
                <a:latin typeface="Calibri"/>
                <a:cs typeface="Calibri"/>
              </a:rPr>
              <a:t>e</a:t>
            </a:r>
            <a:r>
              <a:rPr sz="1667" spc="5" dirty="0">
                <a:latin typeface="Calibri"/>
                <a:cs typeface="Calibri"/>
              </a:rPr>
              <a:t>rn</a:t>
            </a:r>
            <a:r>
              <a:rPr sz="1667" spc="-45" dirty="0">
                <a:latin typeface="Calibri"/>
                <a:cs typeface="Calibri"/>
              </a:rPr>
              <a:t>e</a:t>
            </a:r>
            <a:r>
              <a:rPr sz="1667" dirty="0">
                <a:latin typeface="Calibri"/>
                <a:cs typeface="Calibri"/>
              </a:rPr>
              <a:t>t</a:t>
            </a:r>
            <a:r>
              <a:rPr sz="1667" spc="263" dirty="0">
                <a:latin typeface="Calibri"/>
                <a:cs typeface="Calibri"/>
              </a:rPr>
              <a:t> </a:t>
            </a:r>
            <a:r>
              <a:rPr sz="1667" spc="-12" dirty="0">
                <a:latin typeface="Calibri"/>
                <a:cs typeface="Calibri"/>
              </a:rPr>
              <a:t>a</a:t>
            </a:r>
            <a:r>
              <a:rPr sz="1667" dirty="0">
                <a:latin typeface="Calibri"/>
                <a:cs typeface="Calibri"/>
              </a:rPr>
              <a:t>g</a:t>
            </a:r>
            <a:r>
              <a:rPr sz="1667" spc="-12" dirty="0">
                <a:latin typeface="Calibri"/>
                <a:cs typeface="Calibri"/>
              </a:rPr>
              <a:t>a</a:t>
            </a:r>
            <a:r>
              <a:rPr sz="1667" dirty="0">
                <a:latin typeface="Calibri"/>
                <a:cs typeface="Calibri"/>
              </a:rPr>
              <a:t>r</a:t>
            </a:r>
            <a:r>
              <a:rPr sz="1667" spc="185" dirty="0">
                <a:latin typeface="Calibri"/>
                <a:cs typeface="Calibri"/>
              </a:rPr>
              <a:t> </a:t>
            </a:r>
            <a:r>
              <a:rPr sz="1667" spc="7" dirty="0">
                <a:latin typeface="Calibri"/>
                <a:cs typeface="Calibri"/>
              </a:rPr>
              <a:t>d</a:t>
            </a:r>
            <a:r>
              <a:rPr sz="1667" spc="-13" dirty="0">
                <a:latin typeface="Calibri"/>
                <a:cs typeface="Calibri"/>
              </a:rPr>
              <a:t>a</a:t>
            </a:r>
            <a:r>
              <a:rPr sz="1667" spc="7" dirty="0">
                <a:latin typeface="Calibri"/>
                <a:cs typeface="Calibri"/>
              </a:rPr>
              <a:t>p</a:t>
            </a:r>
            <a:r>
              <a:rPr sz="1667" spc="-13" dirty="0">
                <a:latin typeface="Calibri"/>
                <a:cs typeface="Calibri"/>
              </a:rPr>
              <a:t>a</a:t>
            </a:r>
            <a:r>
              <a:rPr sz="1667" dirty="0">
                <a:latin typeface="Calibri"/>
                <a:cs typeface="Calibri"/>
              </a:rPr>
              <a:t>t</a:t>
            </a:r>
            <a:endParaRPr sz="1667">
              <a:latin typeface="Calibri"/>
              <a:cs typeface="Calibri"/>
            </a:endParaRPr>
          </a:p>
          <a:p>
            <a:pPr marL="1181069">
              <a:lnSpc>
                <a:spcPts val="2580"/>
              </a:lnSpc>
              <a:spcBef>
                <a:spcPts val="351"/>
              </a:spcBef>
            </a:pPr>
            <a:r>
              <a:rPr sz="2400" spc="-85" baseline="-2275" dirty="0">
                <a:solidFill>
                  <a:srgbClr val="FDFFFD"/>
                </a:solidFill>
                <a:latin typeface="Calibri"/>
                <a:cs typeface="Calibri"/>
              </a:rPr>
              <a:t>L</a:t>
            </a:r>
            <a:r>
              <a:rPr sz="2500" spc="-785" baseline="19660" dirty="0">
                <a:latin typeface="Calibri"/>
                <a:cs typeface="Calibri"/>
              </a:rPr>
              <a:t>d</a:t>
            </a:r>
            <a:r>
              <a:rPr sz="2400" spc="19" baseline="-2275" dirty="0">
                <a:solidFill>
                  <a:srgbClr val="FDFFFD"/>
                </a:solidFill>
                <a:latin typeface="Calibri"/>
                <a:cs typeface="Calibri"/>
              </a:rPr>
              <a:t>a</a:t>
            </a:r>
            <a:r>
              <a:rPr sz="2500" spc="-379" baseline="19660" dirty="0">
                <a:latin typeface="Calibri"/>
                <a:cs typeface="Calibri"/>
              </a:rPr>
              <a:t>i</a:t>
            </a:r>
            <a:r>
              <a:rPr sz="2400" spc="-145" baseline="-2275" dirty="0">
                <a:solidFill>
                  <a:srgbClr val="FDFFFD"/>
                </a:solidFill>
                <a:latin typeface="Calibri"/>
                <a:cs typeface="Calibri"/>
              </a:rPr>
              <a:t>t</a:t>
            </a:r>
            <a:r>
              <a:rPr sz="2500" spc="-779" baseline="19660" dirty="0">
                <a:latin typeface="Calibri"/>
                <a:cs typeface="Calibri"/>
              </a:rPr>
              <a:t>n</a:t>
            </a:r>
            <a:r>
              <a:rPr sz="2400" spc="33" baseline="-2275" dirty="0">
                <a:solidFill>
                  <a:srgbClr val="FDFFFD"/>
                </a:solidFill>
                <a:latin typeface="Calibri"/>
                <a:cs typeface="Calibri"/>
              </a:rPr>
              <a:t>i</a:t>
            </a:r>
            <a:r>
              <a:rPr sz="2400" spc="-452" baseline="-2275" dirty="0">
                <a:solidFill>
                  <a:srgbClr val="FDFFFD"/>
                </a:solidFill>
                <a:latin typeface="Calibri"/>
                <a:cs typeface="Calibri"/>
              </a:rPr>
              <a:t>h</a:t>
            </a:r>
            <a:r>
              <a:rPr sz="2500" spc="12" baseline="19660" dirty="0">
                <a:latin typeface="Calibri"/>
                <a:cs typeface="Calibri"/>
              </a:rPr>
              <a:t>i</a:t>
            </a:r>
            <a:r>
              <a:rPr sz="2500" spc="-767" baseline="19660" dirty="0">
                <a:latin typeface="Calibri"/>
                <a:cs typeface="Calibri"/>
              </a:rPr>
              <a:t>k</a:t>
            </a:r>
            <a:r>
              <a:rPr sz="2400" spc="19" baseline="-2275" dirty="0">
                <a:solidFill>
                  <a:srgbClr val="FDFFFD"/>
                </a:solidFill>
                <a:latin typeface="Calibri"/>
                <a:cs typeface="Calibri"/>
              </a:rPr>
              <a:t>a</a:t>
            </a:r>
            <a:r>
              <a:rPr sz="2500" spc="-1352" baseline="19660" dirty="0">
                <a:latin typeface="Calibri"/>
                <a:cs typeface="Calibri"/>
              </a:rPr>
              <a:t>m</a:t>
            </a:r>
            <a:r>
              <a:rPr sz="2400" baseline="-2275" dirty="0">
                <a:solidFill>
                  <a:srgbClr val="FDFFFD"/>
                </a:solidFill>
                <a:latin typeface="Calibri"/>
                <a:cs typeface="Calibri"/>
              </a:rPr>
              <a:t>n</a:t>
            </a:r>
            <a:r>
              <a:rPr sz="2400" spc="-40" baseline="-2275" dirty="0">
                <a:solidFill>
                  <a:srgbClr val="FDFFFD"/>
                </a:solidFill>
                <a:latin typeface="Calibri"/>
                <a:cs typeface="Calibri"/>
              </a:rPr>
              <a:t> </a:t>
            </a:r>
            <a:r>
              <a:rPr sz="2400" spc="-79" baseline="-2275" dirty="0">
                <a:solidFill>
                  <a:srgbClr val="FDFFFD"/>
                </a:solidFill>
                <a:latin typeface="Calibri"/>
                <a:cs typeface="Calibri"/>
              </a:rPr>
              <a:t>i</a:t>
            </a:r>
            <a:r>
              <a:rPr sz="2500" spc="-700" baseline="19660" dirty="0">
                <a:latin typeface="Calibri"/>
                <a:cs typeface="Calibri"/>
              </a:rPr>
              <a:t>a</a:t>
            </a:r>
            <a:r>
              <a:rPr sz="2400" spc="-152" baseline="-2275" dirty="0">
                <a:solidFill>
                  <a:srgbClr val="FDFFFD"/>
                </a:solidFill>
                <a:latin typeface="Calibri"/>
                <a:cs typeface="Calibri"/>
              </a:rPr>
              <a:t>n</a:t>
            </a:r>
            <a:r>
              <a:rPr sz="2500" spc="-459" baseline="19660" dirty="0">
                <a:latin typeface="Calibri"/>
                <a:cs typeface="Calibri"/>
              </a:rPr>
              <a:t>t</a:t>
            </a:r>
            <a:r>
              <a:rPr sz="2400" baseline="-2275" dirty="0">
                <a:solidFill>
                  <a:srgbClr val="FDFFFD"/>
                </a:solidFill>
                <a:latin typeface="Calibri"/>
                <a:cs typeface="Calibri"/>
              </a:rPr>
              <a:t>i</a:t>
            </a:r>
            <a:r>
              <a:rPr sz="2400" spc="-239" baseline="-2275" dirty="0">
                <a:solidFill>
                  <a:srgbClr val="FDFFFD"/>
                </a:solidFill>
                <a:latin typeface="Calibri"/>
                <a:cs typeface="Calibri"/>
              </a:rPr>
              <a:t> </a:t>
            </a:r>
            <a:r>
              <a:rPr sz="2500" spc="-179" baseline="19660" dirty="0">
                <a:latin typeface="Calibri"/>
                <a:cs typeface="Calibri"/>
              </a:rPr>
              <a:t>i</a:t>
            </a:r>
            <a:r>
              <a:rPr sz="2400" spc="67" baseline="-2275" dirty="0">
                <a:solidFill>
                  <a:srgbClr val="FDFFFD"/>
                </a:solidFill>
                <a:latin typeface="Calibri"/>
                <a:cs typeface="Calibri"/>
              </a:rPr>
              <a:t>s</a:t>
            </a:r>
            <a:r>
              <a:rPr sz="2500" spc="-885" baseline="19660" dirty="0">
                <a:latin typeface="Calibri"/>
                <a:cs typeface="Calibri"/>
              </a:rPr>
              <a:t>b</a:t>
            </a:r>
            <a:r>
              <a:rPr sz="2400" spc="5" baseline="-2275" dirty="0">
                <a:solidFill>
                  <a:srgbClr val="FDFFFD"/>
                </a:solidFill>
                <a:latin typeface="Calibri"/>
                <a:cs typeface="Calibri"/>
              </a:rPr>
              <a:t>e</a:t>
            </a:r>
            <a:r>
              <a:rPr sz="2400" spc="-592" baseline="-2275" dirty="0">
                <a:solidFill>
                  <a:srgbClr val="FDFFFD"/>
                </a:solidFill>
                <a:latin typeface="Calibri"/>
                <a:cs typeface="Calibri"/>
              </a:rPr>
              <a:t>c</a:t>
            </a:r>
            <a:r>
              <a:rPr sz="2500" spc="-200" baseline="19660" dirty="0">
                <a:latin typeface="Calibri"/>
                <a:cs typeface="Calibri"/>
              </a:rPr>
              <a:t>a</a:t>
            </a:r>
            <a:r>
              <a:rPr sz="2400" spc="-579" baseline="-2275" dirty="0">
                <a:solidFill>
                  <a:srgbClr val="FDFFFD"/>
                </a:solidFill>
                <a:latin typeface="Calibri"/>
                <a:cs typeface="Calibri"/>
              </a:rPr>
              <a:t>a</a:t>
            </a:r>
            <a:r>
              <a:rPr sz="2500" spc="-285" baseline="19660" dirty="0">
                <a:latin typeface="Calibri"/>
                <a:cs typeface="Calibri"/>
              </a:rPr>
              <a:t>n</a:t>
            </a:r>
            <a:r>
              <a:rPr sz="2400" spc="-272" baseline="-2275" dirty="0">
                <a:solidFill>
                  <a:srgbClr val="FDFFFD"/>
                </a:solidFill>
                <a:latin typeface="Calibri"/>
                <a:cs typeface="Calibri"/>
              </a:rPr>
              <a:t>r</a:t>
            </a:r>
            <a:r>
              <a:rPr sz="2500" spc="-559" baseline="19660" dirty="0">
                <a:latin typeface="Calibri"/>
                <a:cs typeface="Calibri"/>
              </a:rPr>
              <a:t>y</a:t>
            </a:r>
            <a:r>
              <a:rPr sz="2400" spc="-179" baseline="-2275" dirty="0">
                <a:solidFill>
                  <a:srgbClr val="FDFFFD"/>
                </a:solidFill>
                <a:latin typeface="Calibri"/>
                <a:cs typeface="Calibri"/>
              </a:rPr>
              <a:t>a</a:t>
            </a:r>
            <a:r>
              <a:rPr sz="2500" spc="-300" baseline="19660" dirty="0">
                <a:latin typeface="Calibri"/>
                <a:cs typeface="Calibri"/>
              </a:rPr>
              <a:t>a</a:t>
            </a:r>
            <a:r>
              <a:rPr sz="2400" spc="-252" baseline="-2275" dirty="0">
                <a:solidFill>
                  <a:srgbClr val="FDFFFD"/>
                </a:solidFill>
                <a:latin typeface="Calibri"/>
                <a:cs typeface="Calibri"/>
              </a:rPr>
              <a:t>t</a:t>
            </a:r>
            <a:r>
              <a:rPr sz="2500" spc="-559" baseline="19660" dirty="0">
                <a:latin typeface="Calibri"/>
                <a:cs typeface="Calibri"/>
              </a:rPr>
              <a:t>k</a:t>
            </a:r>
            <a:r>
              <a:rPr sz="2400" spc="33" baseline="-2275" dirty="0">
                <a:solidFill>
                  <a:srgbClr val="FDFFFD"/>
                </a:solidFill>
                <a:latin typeface="Calibri"/>
                <a:cs typeface="Calibri"/>
              </a:rPr>
              <a:t>i</a:t>
            </a:r>
            <a:r>
              <a:rPr sz="2400" spc="-152" baseline="-2275" dirty="0">
                <a:solidFill>
                  <a:srgbClr val="FDFFFD"/>
                </a:solidFill>
                <a:latin typeface="Calibri"/>
                <a:cs typeface="Calibri"/>
              </a:rPr>
              <a:t>d</a:t>
            </a:r>
            <a:r>
              <a:rPr sz="2500" spc="-785" baseline="19660" dirty="0">
                <a:latin typeface="Calibri"/>
                <a:cs typeface="Calibri"/>
              </a:rPr>
              <a:t>o</a:t>
            </a:r>
            <a:r>
              <a:rPr sz="2400" spc="19" baseline="-2275" dirty="0">
                <a:solidFill>
                  <a:srgbClr val="FDFFFD"/>
                </a:solidFill>
                <a:latin typeface="Calibri"/>
                <a:cs typeface="Calibri"/>
              </a:rPr>
              <a:t>a</a:t>
            </a:r>
            <a:r>
              <a:rPr sz="2500" spc="-585" baseline="19660" dirty="0">
                <a:latin typeface="Calibri"/>
                <a:cs typeface="Calibri"/>
              </a:rPr>
              <a:t>r</a:t>
            </a:r>
            <a:r>
              <a:rPr sz="2400" spc="-139" baseline="-2275" dirty="0">
                <a:solidFill>
                  <a:srgbClr val="FDFFFD"/>
                </a:solidFill>
                <a:latin typeface="Calibri"/>
                <a:cs typeface="Calibri"/>
              </a:rPr>
              <a:t>k</a:t>
            </a:r>
            <a:r>
              <a:rPr sz="2500" spc="-400" baseline="19660" dirty="0">
                <a:latin typeface="Calibri"/>
                <a:cs typeface="Calibri"/>
              </a:rPr>
              <a:t>a</a:t>
            </a:r>
            <a:r>
              <a:rPr sz="2400" spc="19" baseline="-2275" dirty="0">
                <a:solidFill>
                  <a:srgbClr val="FDFFFD"/>
                </a:solidFill>
                <a:latin typeface="Calibri"/>
                <a:cs typeface="Calibri"/>
              </a:rPr>
              <a:t>l</a:t>
            </a:r>
            <a:r>
              <a:rPr sz="2500" spc="-879" baseline="19660" dirty="0">
                <a:latin typeface="Calibri"/>
                <a:cs typeface="Calibri"/>
              </a:rPr>
              <a:t>n</a:t>
            </a:r>
            <a:r>
              <a:rPr sz="2400" spc="33" baseline="-2275" dirty="0">
                <a:solidFill>
                  <a:srgbClr val="FDFFFD"/>
                </a:solidFill>
                <a:latin typeface="Calibri"/>
                <a:cs typeface="Calibri"/>
              </a:rPr>
              <a:t>a</a:t>
            </a:r>
            <a:r>
              <a:rPr sz="2400" spc="-752" baseline="-2275" dirty="0">
                <a:solidFill>
                  <a:srgbClr val="FDFFFD"/>
                </a:solidFill>
                <a:latin typeface="Calibri"/>
                <a:cs typeface="Calibri"/>
              </a:rPr>
              <a:t>n</a:t>
            </a:r>
            <a:r>
              <a:rPr sz="2500" spc="-92" baseline="19660" dirty="0">
                <a:latin typeface="Calibri"/>
                <a:cs typeface="Calibri"/>
              </a:rPr>
              <a:t>g</a:t>
            </a:r>
            <a:r>
              <a:rPr sz="2400" spc="-667" baseline="-2275" dirty="0">
                <a:solidFill>
                  <a:srgbClr val="FDFFFD"/>
                </a:solidFill>
                <a:latin typeface="Calibri"/>
                <a:cs typeface="Calibri"/>
              </a:rPr>
              <a:t>g</a:t>
            </a:r>
            <a:r>
              <a:rPr sz="2500" baseline="19660" dirty="0">
                <a:latin typeface="Calibri"/>
                <a:cs typeface="Calibri"/>
              </a:rPr>
              <a:t>.</a:t>
            </a:r>
            <a:r>
              <a:rPr sz="2500" spc="75" baseline="19660" dirty="0">
                <a:latin typeface="Calibri"/>
                <a:cs typeface="Calibri"/>
              </a:rPr>
              <a:t> </a:t>
            </a:r>
            <a:r>
              <a:rPr sz="2400" spc="72" baseline="-2275" dirty="0">
                <a:solidFill>
                  <a:srgbClr val="FDFFFD"/>
                </a:solidFill>
                <a:latin typeface="Calibri"/>
                <a:cs typeface="Calibri"/>
              </a:rPr>
              <a:t>s</a:t>
            </a:r>
            <a:r>
              <a:rPr sz="2400" spc="-39" baseline="-2275" dirty="0">
                <a:solidFill>
                  <a:srgbClr val="FDFFFD"/>
                </a:solidFill>
                <a:latin typeface="Calibri"/>
                <a:cs typeface="Calibri"/>
              </a:rPr>
              <a:t>un</a:t>
            </a:r>
            <a:r>
              <a:rPr sz="2400" baseline="-2275" dirty="0">
                <a:solidFill>
                  <a:srgbClr val="FDFFFD"/>
                </a:solidFill>
                <a:latin typeface="Calibri"/>
                <a:cs typeface="Calibri"/>
              </a:rPr>
              <a:t>g</a:t>
            </a:r>
            <a:r>
              <a:rPr sz="2400" spc="-112" baseline="-2275" dirty="0">
                <a:solidFill>
                  <a:srgbClr val="FDFFFD"/>
                </a:solidFill>
                <a:latin typeface="Calibri"/>
                <a:cs typeface="Calibri"/>
              </a:rPr>
              <a:t> </a:t>
            </a:r>
            <a:r>
              <a:rPr sz="2400" spc="-79" baseline="-2275" dirty="0">
                <a:solidFill>
                  <a:srgbClr val="FDFFFD"/>
                </a:solidFill>
                <a:latin typeface="Calibri"/>
                <a:cs typeface="Calibri"/>
              </a:rPr>
              <a:t>m</a:t>
            </a:r>
            <a:r>
              <a:rPr sz="2400" baseline="-2275" dirty="0">
                <a:solidFill>
                  <a:srgbClr val="FDFFFD"/>
                </a:solidFill>
                <a:latin typeface="Calibri"/>
                <a:cs typeface="Calibri"/>
              </a:rPr>
              <a:t>e</a:t>
            </a:r>
            <a:r>
              <a:rPr sz="2400" spc="-79" baseline="-2275" dirty="0">
                <a:solidFill>
                  <a:srgbClr val="FDFFFD"/>
                </a:solidFill>
                <a:latin typeface="Calibri"/>
                <a:cs typeface="Calibri"/>
              </a:rPr>
              <a:t>m</a:t>
            </a:r>
            <a:r>
              <a:rPr sz="2400" spc="-39" baseline="-2275" dirty="0">
                <a:solidFill>
                  <a:srgbClr val="FDFFFD"/>
                </a:solidFill>
                <a:latin typeface="Calibri"/>
                <a:cs typeface="Calibri"/>
              </a:rPr>
              <a:t>b</a:t>
            </a:r>
            <a:r>
              <a:rPr sz="2400" spc="33" baseline="-2275" dirty="0">
                <a:solidFill>
                  <a:srgbClr val="FDFFFD"/>
                </a:solidFill>
                <a:latin typeface="Calibri"/>
                <a:cs typeface="Calibri"/>
              </a:rPr>
              <a:t>a</a:t>
            </a:r>
            <a:r>
              <a:rPr sz="2400" spc="-39" baseline="-2275" dirty="0">
                <a:solidFill>
                  <a:srgbClr val="FDFFFD"/>
                </a:solidFill>
                <a:latin typeface="Calibri"/>
                <a:cs typeface="Calibri"/>
              </a:rPr>
              <a:t>n</a:t>
            </a:r>
            <a:r>
              <a:rPr sz="2400" spc="45" baseline="-2275" dirty="0">
                <a:solidFill>
                  <a:srgbClr val="FDFFFD"/>
                </a:solidFill>
                <a:latin typeface="Calibri"/>
                <a:cs typeface="Calibri"/>
              </a:rPr>
              <a:t>g</a:t>
            </a:r>
            <a:r>
              <a:rPr sz="2400" spc="-39" baseline="-2275" dirty="0">
                <a:solidFill>
                  <a:srgbClr val="FDFFFD"/>
                </a:solidFill>
                <a:latin typeface="Calibri"/>
                <a:cs typeface="Calibri"/>
              </a:rPr>
              <a:t>u</a:t>
            </a:r>
            <a:r>
              <a:rPr sz="2400" baseline="-2275" dirty="0">
                <a:solidFill>
                  <a:srgbClr val="FDFFFD"/>
                </a:solidFill>
                <a:latin typeface="Calibri"/>
                <a:cs typeface="Calibri"/>
              </a:rPr>
              <a:t>n</a:t>
            </a:r>
            <a:r>
              <a:rPr sz="2400" spc="-5" baseline="-2275" dirty="0">
                <a:solidFill>
                  <a:srgbClr val="FDFFFD"/>
                </a:solidFill>
                <a:latin typeface="Calibri"/>
                <a:cs typeface="Calibri"/>
              </a:rPr>
              <a:t> </a:t>
            </a:r>
            <a:r>
              <a:rPr sz="2400" spc="-225" baseline="-2275" dirty="0">
                <a:solidFill>
                  <a:srgbClr val="FDFFFD"/>
                </a:solidFill>
                <a:latin typeface="Calibri"/>
                <a:cs typeface="Calibri"/>
              </a:rPr>
              <a:t>k</a:t>
            </a:r>
            <a:r>
              <a:rPr sz="2400" spc="-39" baseline="-2275" dirty="0">
                <a:solidFill>
                  <a:srgbClr val="FDFFFD"/>
                </a:solidFill>
                <a:latin typeface="Calibri"/>
                <a:cs typeface="Calibri"/>
              </a:rPr>
              <a:t>o</a:t>
            </a:r>
            <a:r>
              <a:rPr sz="2400" spc="-79" baseline="-2275" dirty="0">
                <a:solidFill>
                  <a:srgbClr val="FDFFFD"/>
                </a:solidFill>
                <a:latin typeface="Calibri"/>
                <a:cs typeface="Calibri"/>
              </a:rPr>
              <a:t>m</a:t>
            </a:r>
            <a:r>
              <a:rPr sz="2400" spc="-39" baseline="-2275" dirty="0">
                <a:solidFill>
                  <a:srgbClr val="FDFFFD"/>
                </a:solidFill>
                <a:latin typeface="Calibri"/>
                <a:cs typeface="Calibri"/>
              </a:rPr>
              <a:t>p</a:t>
            </a:r>
            <a:r>
              <a:rPr sz="2400" spc="5" baseline="-2275" dirty="0">
                <a:solidFill>
                  <a:srgbClr val="FDFFFD"/>
                </a:solidFill>
                <a:latin typeface="Calibri"/>
                <a:cs typeface="Calibri"/>
              </a:rPr>
              <a:t>e</a:t>
            </a:r>
            <a:r>
              <a:rPr sz="2400" spc="-39" baseline="-2275" dirty="0">
                <a:solidFill>
                  <a:srgbClr val="FDFFFD"/>
                </a:solidFill>
                <a:latin typeface="Calibri"/>
                <a:cs typeface="Calibri"/>
              </a:rPr>
              <a:t>t</a:t>
            </a:r>
            <a:r>
              <a:rPr sz="2400" baseline="-2275" dirty="0">
                <a:solidFill>
                  <a:srgbClr val="FDFFFD"/>
                </a:solidFill>
                <a:latin typeface="Calibri"/>
                <a:cs typeface="Calibri"/>
              </a:rPr>
              <a:t>e</a:t>
            </a:r>
            <a:r>
              <a:rPr sz="2400" spc="-39" baseline="-2275" dirty="0">
                <a:solidFill>
                  <a:srgbClr val="FDFFFD"/>
                </a:solidFill>
                <a:latin typeface="Calibri"/>
                <a:cs typeface="Calibri"/>
              </a:rPr>
              <a:t>n</a:t>
            </a:r>
            <a:r>
              <a:rPr sz="2400" spc="72" baseline="-2275" dirty="0">
                <a:solidFill>
                  <a:srgbClr val="FDFFFD"/>
                </a:solidFill>
                <a:latin typeface="Calibri"/>
                <a:cs typeface="Calibri"/>
              </a:rPr>
              <a:t>s</a:t>
            </a:r>
            <a:r>
              <a:rPr sz="2400" baseline="-2275" dirty="0">
                <a:solidFill>
                  <a:srgbClr val="FDFFFD"/>
                </a:solidFill>
                <a:latin typeface="Calibri"/>
                <a:cs typeface="Calibri"/>
              </a:rPr>
              <a:t>i</a:t>
            </a:r>
            <a:r>
              <a:rPr sz="2400" spc="172" baseline="-2275" dirty="0">
                <a:solidFill>
                  <a:srgbClr val="FDFFFD"/>
                </a:solidFill>
                <a:latin typeface="Calibri"/>
                <a:cs typeface="Calibri"/>
              </a:rPr>
              <a:t> </a:t>
            </a:r>
            <a:r>
              <a:rPr sz="2400" spc="72" baseline="-2275" dirty="0">
                <a:solidFill>
                  <a:srgbClr val="FDFFFD"/>
                </a:solidFill>
                <a:latin typeface="Calibri"/>
                <a:cs typeface="Calibri"/>
              </a:rPr>
              <a:t>s</a:t>
            </a:r>
            <a:r>
              <a:rPr sz="2400" spc="33" baseline="-2275" dirty="0">
                <a:solidFill>
                  <a:srgbClr val="FDFFFD"/>
                </a:solidFill>
                <a:latin typeface="Calibri"/>
                <a:cs typeface="Calibri"/>
              </a:rPr>
              <a:t>i</a:t>
            </a:r>
            <a:r>
              <a:rPr sz="2400" spc="72" baseline="-2275" dirty="0">
                <a:solidFill>
                  <a:srgbClr val="FDFFFD"/>
                </a:solidFill>
                <a:latin typeface="Calibri"/>
                <a:cs typeface="Calibri"/>
              </a:rPr>
              <a:t>s</a:t>
            </a:r>
            <a:r>
              <a:rPr sz="2400" spc="-39" baseline="-2275" dirty="0">
                <a:solidFill>
                  <a:srgbClr val="FDFFFD"/>
                </a:solidFill>
                <a:latin typeface="Calibri"/>
                <a:cs typeface="Calibri"/>
              </a:rPr>
              <a:t>w</a:t>
            </a:r>
            <a:r>
              <a:rPr sz="2400" baseline="-2275" dirty="0">
                <a:solidFill>
                  <a:srgbClr val="FDFFFD"/>
                </a:solidFill>
                <a:latin typeface="Calibri"/>
                <a:cs typeface="Calibri"/>
              </a:rPr>
              <a:t>a</a:t>
            </a:r>
            <a:r>
              <a:rPr sz="2400" spc="-133" baseline="-2275" dirty="0">
                <a:solidFill>
                  <a:srgbClr val="FDFFFD"/>
                </a:solidFill>
                <a:latin typeface="Calibri"/>
                <a:cs typeface="Calibri"/>
              </a:rPr>
              <a:t> </a:t>
            </a:r>
            <a:r>
              <a:rPr sz="2400" spc="-39" baseline="-2275" dirty="0">
                <a:solidFill>
                  <a:srgbClr val="FDFFFD"/>
                </a:solidFill>
                <a:latin typeface="Calibri"/>
                <a:cs typeface="Calibri"/>
              </a:rPr>
              <a:t>d</a:t>
            </a:r>
            <a:r>
              <a:rPr sz="2400" spc="33" baseline="-2275" dirty="0">
                <a:solidFill>
                  <a:srgbClr val="FDFFFD"/>
                </a:solidFill>
                <a:latin typeface="Calibri"/>
                <a:cs typeface="Calibri"/>
              </a:rPr>
              <a:t>ala</a:t>
            </a:r>
            <a:r>
              <a:rPr sz="2400" baseline="-2275" dirty="0">
                <a:solidFill>
                  <a:srgbClr val="FDFFFD"/>
                </a:solidFill>
                <a:latin typeface="Calibri"/>
                <a:cs typeface="Calibri"/>
              </a:rPr>
              <a:t>m</a:t>
            </a:r>
            <a:r>
              <a:rPr sz="2400" spc="-239" baseline="-2275" dirty="0">
                <a:solidFill>
                  <a:srgbClr val="FDFFFD"/>
                </a:solidFill>
                <a:latin typeface="Calibri"/>
                <a:cs typeface="Calibri"/>
              </a:rPr>
              <a:t> </a:t>
            </a:r>
            <a:r>
              <a:rPr sz="2400" spc="-39" baseline="-2275" dirty="0">
                <a:solidFill>
                  <a:srgbClr val="FDFFFD"/>
                </a:solidFill>
                <a:latin typeface="Calibri"/>
                <a:cs typeface="Calibri"/>
              </a:rPr>
              <a:t>h</a:t>
            </a:r>
            <a:r>
              <a:rPr sz="2400" spc="33" baseline="-2275" dirty="0">
                <a:solidFill>
                  <a:srgbClr val="FDFFFD"/>
                </a:solidFill>
                <a:latin typeface="Calibri"/>
                <a:cs typeface="Calibri"/>
              </a:rPr>
              <a:t>a</a:t>
            </a:r>
            <a:r>
              <a:rPr sz="2400" baseline="-2275" dirty="0">
                <a:solidFill>
                  <a:srgbClr val="FDFFFD"/>
                </a:solidFill>
                <a:latin typeface="Calibri"/>
                <a:cs typeface="Calibri"/>
              </a:rPr>
              <a:t>l</a:t>
            </a:r>
            <a:r>
              <a:rPr sz="2400" spc="-25" baseline="-2275" dirty="0">
                <a:solidFill>
                  <a:srgbClr val="FDFFFD"/>
                </a:solidFill>
                <a:latin typeface="Calibri"/>
                <a:cs typeface="Calibri"/>
              </a:rPr>
              <a:t> </a:t>
            </a:r>
            <a:r>
              <a:rPr sz="2400" spc="-79" baseline="-2275" dirty="0">
                <a:solidFill>
                  <a:srgbClr val="FDFFFD"/>
                </a:solidFill>
                <a:latin typeface="Calibri"/>
                <a:cs typeface="Calibri"/>
              </a:rPr>
              <a:t>m</a:t>
            </a:r>
            <a:r>
              <a:rPr sz="2400" spc="5" baseline="-2275" dirty="0">
                <a:solidFill>
                  <a:srgbClr val="FDFFFD"/>
                </a:solidFill>
                <a:latin typeface="Calibri"/>
                <a:cs typeface="Calibri"/>
              </a:rPr>
              <a:t>e</a:t>
            </a:r>
            <a:r>
              <a:rPr sz="2400" spc="-39" baseline="-2275" dirty="0">
                <a:solidFill>
                  <a:srgbClr val="FDFFFD"/>
                </a:solidFill>
                <a:latin typeface="Calibri"/>
                <a:cs typeface="Calibri"/>
              </a:rPr>
              <a:t>n</a:t>
            </a:r>
            <a:r>
              <a:rPr sz="2400" spc="45" baseline="-2275" dirty="0">
                <a:solidFill>
                  <a:srgbClr val="FDFFFD"/>
                </a:solidFill>
                <a:latin typeface="Calibri"/>
                <a:cs typeface="Calibri"/>
              </a:rPr>
              <a:t>g</a:t>
            </a:r>
            <a:r>
              <a:rPr sz="2400" spc="33" baseline="-2275" dirty="0">
                <a:solidFill>
                  <a:srgbClr val="FDFFFD"/>
                </a:solidFill>
                <a:latin typeface="Calibri"/>
                <a:cs typeface="Calibri"/>
              </a:rPr>
              <a:t>a</a:t>
            </a:r>
            <a:r>
              <a:rPr sz="2400" spc="-79" baseline="-2275" dirty="0">
                <a:solidFill>
                  <a:srgbClr val="FDFFFD"/>
                </a:solidFill>
                <a:latin typeface="Calibri"/>
                <a:cs typeface="Calibri"/>
              </a:rPr>
              <a:t>m</a:t>
            </a:r>
            <a:r>
              <a:rPr sz="2400" spc="33" baseline="-2275" dirty="0">
                <a:solidFill>
                  <a:srgbClr val="FDFFFD"/>
                </a:solidFill>
                <a:latin typeface="Calibri"/>
                <a:cs typeface="Calibri"/>
              </a:rPr>
              <a:t>a</a:t>
            </a:r>
            <a:r>
              <a:rPr sz="2400" spc="-33" baseline="-2275" dirty="0">
                <a:solidFill>
                  <a:srgbClr val="FDFFFD"/>
                </a:solidFill>
                <a:latin typeface="Calibri"/>
                <a:cs typeface="Calibri"/>
              </a:rPr>
              <a:t>t</a:t>
            </a:r>
            <a:r>
              <a:rPr sz="2400" spc="33" baseline="-2275" dirty="0">
                <a:solidFill>
                  <a:srgbClr val="FDFFFD"/>
                </a:solidFill>
                <a:latin typeface="Calibri"/>
                <a:cs typeface="Calibri"/>
              </a:rPr>
              <a:t>i</a:t>
            </a:r>
            <a:r>
              <a:rPr sz="2400" baseline="-2275" dirty="0">
                <a:solidFill>
                  <a:srgbClr val="FDFFFD"/>
                </a:solidFill>
                <a:latin typeface="Calibri"/>
                <a:cs typeface="Calibri"/>
              </a:rPr>
              <a:t>,</a:t>
            </a:r>
            <a:endParaRPr sz="1600">
              <a:latin typeface="Calibri"/>
              <a:cs typeface="Calibri"/>
            </a:endParaRPr>
          </a:p>
          <a:p>
            <a:pPr marL="881749" marR="3601858" algn="ctr">
              <a:lnSpc>
                <a:spcPts val="1900"/>
              </a:lnSpc>
            </a:pPr>
            <a:r>
              <a:rPr sz="2400" spc="-79" baseline="2275" dirty="0">
                <a:solidFill>
                  <a:srgbClr val="FDFFFD"/>
                </a:solidFill>
                <a:latin typeface="Calibri"/>
                <a:cs typeface="Calibri"/>
              </a:rPr>
              <a:t>m</a:t>
            </a:r>
            <a:r>
              <a:rPr sz="2400" baseline="2275" dirty="0">
                <a:solidFill>
                  <a:srgbClr val="FDFFFD"/>
                </a:solidFill>
                <a:latin typeface="Calibri"/>
                <a:cs typeface="Calibri"/>
              </a:rPr>
              <a:t>e</a:t>
            </a:r>
            <a:r>
              <a:rPr sz="2400" spc="-59" baseline="2275" dirty="0">
                <a:solidFill>
                  <a:srgbClr val="FDFFFD"/>
                </a:solidFill>
                <a:latin typeface="Calibri"/>
                <a:cs typeface="Calibri"/>
              </a:rPr>
              <a:t>r</a:t>
            </a:r>
            <a:r>
              <a:rPr sz="2400" spc="33" baseline="2275" dirty="0">
                <a:solidFill>
                  <a:srgbClr val="FDFFFD"/>
                </a:solidFill>
                <a:latin typeface="Calibri"/>
                <a:cs typeface="Calibri"/>
              </a:rPr>
              <a:t>a</a:t>
            </a:r>
            <a:r>
              <a:rPr sz="2400" spc="72" baseline="2275" dirty="0">
                <a:solidFill>
                  <a:srgbClr val="FDFFFD"/>
                </a:solidFill>
                <a:latin typeface="Calibri"/>
                <a:cs typeface="Calibri"/>
              </a:rPr>
              <a:t>s</a:t>
            </a:r>
            <a:r>
              <a:rPr sz="2400" spc="33" baseline="2275" dirty="0">
                <a:solidFill>
                  <a:srgbClr val="FDFFFD"/>
                </a:solidFill>
                <a:latin typeface="Calibri"/>
                <a:cs typeface="Calibri"/>
              </a:rPr>
              <a:t>a</a:t>
            </a:r>
            <a:r>
              <a:rPr sz="2400" spc="-25" baseline="2275" dirty="0">
                <a:solidFill>
                  <a:srgbClr val="FDFFFD"/>
                </a:solidFill>
                <a:latin typeface="Calibri"/>
                <a:cs typeface="Calibri"/>
              </a:rPr>
              <a:t>k</a:t>
            </a:r>
            <a:r>
              <a:rPr sz="2400" spc="33" baseline="2275" dirty="0">
                <a:solidFill>
                  <a:srgbClr val="FDFFFD"/>
                </a:solidFill>
                <a:latin typeface="Calibri"/>
                <a:cs typeface="Calibri"/>
              </a:rPr>
              <a:t>a</a:t>
            </a:r>
            <a:r>
              <a:rPr sz="2400" spc="-39" baseline="2275" dirty="0">
                <a:solidFill>
                  <a:srgbClr val="FDFFFD"/>
                </a:solidFill>
                <a:latin typeface="Calibri"/>
                <a:cs typeface="Calibri"/>
              </a:rPr>
              <a:t>n</a:t>
            </a:r>
            <a:r>
              <a:rPr sz="2400" baseline="2275" dirty="0">
                <a:solidFill>
                  <a:srgbClr val="FDFFFD"/>
                </a:solidFill>
                <a:latin typeface="Calibri"/>
                <a:cs typeface="Calibri"/>
              </a:rPr>
              <a:t>,</a:t>
            </a:r>
            <a:r>
              <a:rPr sz="2400" spc="-59" baseline="2275" dirty="0">
                <a:solidFill>
                  <a:srgbClr val="FDFFFD"/>
                </a:solidFill>
                <a:latin typeface="Calibri"/>
                <a:cs typeface="Calibri"/>
              </a:rPr>
              <a:t> </a:t>
            </a:r>
            <a:r>
              <a:rPr sz="2400" spc="-79" baseline="2275" dirty="0">
                <a:solidFill>
                  <a:srgbClr val="FDFFFD"/>
                </a:solidFill>
                <a:latin typeface="Calibri"/>
                <a:cs typeface="Calibri"/>
              </a:rPr>
              <a:t>m</a:t>
            </a:r>
            <a:r>
              <a:rPr sz="2400" baseline="2275" dirty="0">
                <a:solidFill>
                  <a:srgbClr val="FDFFFD"/>
                </a:solidFill>
                <a:latin typeface="Calibri"/>
                <a:cs typeface="Calibri"/>
              </a:rPr>
              <a:t>e</a:t>
            </a:r>
            <a:r>
              <a:rPr sz="2400" spc="-39" baseline="2275" dirty="0">
                <a:solidFill>
                  <a:srgbClr val="FDFFFD"/>
                </a:solidFill>
                <a:latin typeface="Calibri"/>
                <a:cs typeface="Calibri"/>
              </a:rPr>
              <a:t>n</a:t>
            </a:r>
            <a:r>
              <a:rPr sz="2400" spc="45" baseline="2275" dirty="0">
                <a:solidFill>
                  <a:srgbClr val="FDFFFD"/>
                </a:solidFill>
                <a:latin typeface="Calibri"/>
                <a:cs typeface="Calibri"/>
              </a:rPr>
              <a:t>g</a:t>
            </a:r>
            <a:r>
              <a:rPr sz="2400" spc="39" baseline="2275" dirty="0">
                <a:solidFill>
                  <a:srgbClr val="FDFFFD"/>
                </a:solidFill>
                <a:latin typeface="Calibri"/>
                <a:cs typeface="Calibri"/>
              </a:rPr>
              <a:t>g</a:t>
            </a:r>
            <a:r>
              <a:rPr sz="2400" spc="33" baseline="2275" dirty="0">
                <a:solidFill>
                  <a:srgbClr val="FDFFFD"/>
                </a:solidFill>
                <a:latin typeface="Calibri"/>
                <a:cs typeface="Calibri"/>
              </a:rPr>
              <a:t>a</a:t>
            </a:r>
            <a:r>
              <a:rPr sz="2400" spc="-79" baseline="2275" dirty="0">
                <a:solidFill>
                  <a:srgbClr val="FDFFFD"/>
                </a:solidFill>
                <a:latin typeface="Calibri"/>
                <a:cs typeface="Calibri"/>
              </a:rPr>
              <a:t>m</a:t>
            </a:r>
            <a:r>
              <a:rPr sz="2400" spc="-39" baseline="2275" dirty="0">
                <a:solidFill>
                  <a:srgbClr val="FDFFFD"/>
                </a:solidFill>
                <a:latin typeface="Calibri"/>
                <a:cs typeface="Calibri"/>
              </a:rPr>
              <a:t>b</a:t>
            </a:r>
            <a:r>
              <a:rPr sz="2400" spc="33" baseline="2275" dirty="0">
                <a:solidFill>
                  <a:srgbClr val="FDFFFD"/>
                </a:solidFill>
                <a:latin typeface="Calibri"/>
                <a:cs typeface="Calibri"/>
              </a:rPr>
              <a:t>a</a:t>
            </a:r>
            <a:r>
              <a:rPr sz="2400" spc="-59" baseline="2275" dirty="0">
                <a:solidFill>
                  <a:srgbClr val="FDFFFD"/>
                </a:solidFill>
                <a:latin typeface="Calibri"/>
                <a:cs typeface="Calibri"/>
              </a:rPr>
              <a:t>r</a:t>
            </a:r>
            <a:r>
              <a:rPr sz="2400" spc="-25" baseline="2275" dirty="0">
                <a:solidFill>
                  <a:srgbClr val="FDFFFD"/>
                </a:solidFill>
                <a:latin typeface="Calibri"/>
                <a:cs typeface="Calibri"/>
              </a:rPr>
              <a:t>k</a:t>
            </a:r>
            <a:r>
              <a:rPr sz="2400" spc="33" baseline="2275" dirty="0">
                <a:solidFill>
                  <a:srgbClr val="FDFFFD"/>
                </a:solidFill>
                <a:latin typeface="Calibri"/>
                <a:cs typeface="Calibri"/>
              </a:rPr>
              <a:t>a</a:t>
            </a:r>
            <a:r>
              <a:rPr sz="2400" spc="-39" baseline="2275" dirty="0">
                <a:solidFill>
                  <a:srgbClr val="FDFFFD"/>
                </a:solidFill>
                <a:latin typeface="Calibri"/>
                <a:cs typeface="Calibri"/>
              </a:rPr>
              <a:t>n</a:t>
            </a:r>
            <a:r>
              <a:rPr sz="2400" baseline="2275" dirty="0">
                <a:solidFill>
                  <a:srgbClr val="FDFFFD"/>
                </a:solidFill>
                <a:latin typeface="Calibri"/>
                <a:cs typeface="Calibri"/>
              </a:rPr>
              <a:t>,</a:t>
            </a:r>
            <a:r>
              <a:rPr sz="2400" spc="-59" baseline="2275" dirty="0">
                <a:solidFill>
                  <a:srgbClr val="FDFFFD"/>
                </a:solidFill>
                <a:latin typeface="Calibri"/>
                <a:cs typeface="Calibri"/>
              </a:rPr>
              <a:t> </a:t>
            </a:r>
            <a:r>
              <a:rPr sz="2400" spc="-79" baseline="2275" dirty="0">
                <a:solidFill>
                  <a:srgbClr val="FDFFFD"/>
                </a:solidFill>
                <a:latin typeface="Calibri"/>
                <a:cs typeface="Calibri"/>
              </a:rPr>
              <a:t>m</a:t>
            </a:r>
            <a:r>
              <a:rPr sz="2400" baseline="2275" dirty="0">
                <a:solidFill>
                  <a:srgbClr val="FDFFFD"/>
                </a:solidFill>
                <a:latin typeface="Calibri"/>
                <a:cs typeface="Calibri"/>
              </a:rPr>
              <a:t>e</a:t>
            </a:r>
            <a:r>
              <a:rPr sz="2400" spc="-39" baseline="2275" dirty="0">
                <a:solidFill>
                  <a:srgbClr val="FDFFFD"/>
                </a:solidFill>
                <a:latin typeface="Calibri"/>
                <a:cs typeface="Calibri"/>
              </a:rPr>
              <a:t>n</a:t>
            </a:r>
            <a:r>
              <a:rPr sz="2400" spc="19" baseline="2275" dirty="0">
                <a:solidFill>
                  <a:srgbClr val="FDFFFD"/>
                </a:solidFill>
                <a:latin typeface="Calibri"/>
                <a:cs typeface="Calibri"/>
              </a:rPr>
              <a:t>c</a:t>
            </a:r>
            <a:r>
              <a:rPr sz="2400" spc="-39" baseline="2275" dirty="0">
                <a:solidFill>
                  <a:srgbClr val="FDFFFD"/>
                </a:solidFill>
                <a:latin typeface="Calibri"/>
                <a:cs typeface="Calibri"/>
              </a:rPr>
              <a:t>u</a:t>
            </a:r>
            <a:r>
              <a:rPr sz="2400" spc="-59" baseline="2275" dirty="0">
                <a:solidFill>
                  <a:srgbClr val="FDFFFD"/>
                </a:solidFill>
                <a:latin typeface="Calibri"/>
                <a:cs typeface="Calibri"/>
              </a:rPr>
              <a:t>r</a:t>
            </a:r>
            <a:r>
              <a:rPr sz="2400" spc="33" baseline="2275" dirty="0">
                <a:solidFill>
                  <a:srgbClr val="FDFFFD"/>
                </a:solidFill>
                <a:latin typeface="Calibri"/>
                <a:cs typeface="Calibri"/>
              </a:rPr>
              <a:t>a</a:t>
            </a:r>
            <a:r>
              <a:rPr sz="2400" spc="-39" baseline="2275" dirty="0">
                <a:solidFill>
                  <a:srgbClr val="FDFFFD"/>
                </a:solidFill>
                <a:latin typeface="Calibri"/>
                <a:cs typeface="Calibri"/>
              </a:rPr>
              <a:t>h</a:t>
            </a:r>
            <a:r>
              <a:rPr sz="2400" spc="-25" baseline="2275" dirty="0">
                <a:solidFill>
                  <a:srgbClr val="FDFFFD"/>
                </a:solidFill>
                <a:latin typeface="Calibri"/>
                <a:cs typeface="Calibri"/>
              </a:rPr>
              <a:t>k</a:t>
            </a:r>
            <a:r>
              <a:rPr sz="2400" spc="33" baseline="2275" dirty="0">
                <a:solidFill>
                  <a:srgbClr val="FDFFFD"/>
                </a:solidFill>
                <a:latin typeface="Calibri"/>
                <a:cs typeface="Calibri"/>
              </a:rPr>
              <a:t>a</a:t>
            </a:r>
            <a:r>
              <a:rPr sz="2400" baseline="2275" dirty="0">
                <a:solidFill>
                  <a:srgbClr val="FDFFFD"/>
                </a:solidFill>
                <a:latin typeface="Calibri"/>
                <a:cs typeface="Calibri"/>
              </a:rPr>
              <a:t>n</a:t>
            </a:r>
            <a:r>
              <a:rPr sz="2400" spc="92" baseline="2275" dirty="0">
                <a:solidFill>
                  <a:srgbClr val="FDFFFD"/>
                </a:solidFill>
                <a:latin typeface="Calibri"/>
                <a:cs typeface="Calibri"/>
              </a:rPr>
              <a:t> </a:t>
            </a:r>
            <a:r>
              <a:rPr sz="2400" spc="33" baseline="2275" dirty="0">
                <a:solidFill>
                  <a:srgbClr val="FDFFFD"/>
                </a:solidFill>
                <a:latin typeface="Calibri"/>
                <a:cs typeface="Calibri"/>
              </a:rPr>
              <a:t>i</a:t>
            </a:r>
            <a:r>
              <a:rPr sz="2400" spc="79" baseline="2275" dirty="0">
                <a:solidFill>
                  <a:srgbClr val="FDFFFD"/>
                </a:solidFill>
                <a:latin typeface="Calibri"/>
                <a:cs typeface="Calibri"/>
              </a:rPr>
              <a:t>s</a:t>
            </a:r>
            <a:r>
              <a:rPr sz="2400" baseline="2275" dirty="0">
                <a:solidFill>
                  <a:srgbClr val="FDFFFD"/>
                </a:solidFill>
                <a:latin typeface="Calibri"/>
                <a:cs typeface="Calibri"/>
              </a:rPr>
              <a:t>i</a:t>
            </a:r>
            <a:r>
              <a:rPr sz="2400" spc="-125" baseline="2275" dirty="0">
                <a:solidFill>
                  <a:srgbClr val="FDFFFD"/>
                </a:solidFill>
                <a:latin typeface="Calibri"/>
                <a:cs typeface="Calibri"/>
              </a:rPr>
              <a:t> </a:t>
            </a:r>
            <a:r>
              <a:rPr sz="2400" spc="-39" baseline="2275" dirty="0">
                <a:solidFill>
                  <a:srgbClr val="FDFFFD"/>
                </a:solidFill>
                <a:latin typeface="Calibri"/>
                <a:cs typeface="Calibri"/>
              </a:rPr>
              <a:t>h</a:t>
            </a:r>
            <a:r>
              <a:rPr sz="2400" spc="33" baseline="2275" dirty="0">
                <a:solidFill>
                  <a:srgbClr val="FDFFFD"/>
                </a:solidFill>
                <a:latin typeface="Calibri"/>
                <a:cs typeface="Calibri"/>
              </a:rPr>
              <a:t>a</a:t>
            </a:r>
            <a:r>
              <a:rPr sz="2400" spc="-39" baseline="2275" dirty="0">
                <a:solidFill>
                  <a:srgbClr val="FDFFFD"/>
                </a:solidFill>
                <a:latin typeface="Calibri"/>
                <a:cs typeface="Calibri"/>
              </a:rPr>
              <a:t>t</a:t>
            </a:r>
            <a:r>
              <a:rPr sz="2400" spc="33" baseline="2275" dirty="0">
                <a:solidFill>
                  <a:srgbClr val="FDFFFD"/>
                </a:solidFill>
                <a:latin typeface="Calibri"/>
                <a:cs typeface="Calibri"/>
              </a:rPr>
              <a:t>i</a:t>
            </a:r>
            <a:r>
              <a:rPr sz="2400" baseline="2275" dirty="0">
                <a:solidFill>
                  <a:srgbClr val="FDFFFD"/>
                </a:solidFill>
                <a:latin typeface="Calibri"/>
                <a:cs typeface="Calibri"/>
              </a:rPr>
              <a:t>,</a:t>
            </a:r>
            <a:r>
              <a:rPr sz="2400" spc="-159" baseline="2275" dirty="0">
                <a:solidFill>
                  <a:srgbClr val="FDFFFD"/>
                </a:solidFill>
                <a:latin typeface="Calibri"/>
                <a:cs typeface="Calibri"/>
              </a:rPr>
              <a:t> </a:t>
            </a:r>
            <a:r>
              <a:rPr sz="2400" spc="-79" baseline="2275" dirty="0">
                <a:solidFill>
                  <a:srgbClr val="FDFFFD"/>
                </a:solidFill>
                <a:latin typeface="Calibri"/>
                <a:cs typeface="Calibri"/>
              </a:rPr>
              <a:t>m</a:t>
            </a:r>
            <a:r>
              <a:rPr sz="2400" baseline="2275" dirty="0">
                <a:solidFill>
                  <a:srgbClr val="FDFFFD"/>
                </a:solidFill>
                <a:latin typeface="Calibri"/>
                <a:cs typeface="Calibri"/>
              </a:rPr>
              <a:t>e</a:t>
            </a:r>
            <a:r>
              <a:rPr sz="2400" spc="-39" baseline="2275" dirty="0">
                <a:solidFill>
                  <a:srgbClr val="FDFFFD"/>
                </a:solidFill>
                <a:latin typeface="Calibri"/>
                <a:cs typeface="Calibri"/>
              </a:rPr>
              <a:t>n</a:t>
            </a:r>
            <a:r>
              <a:rPr sz="2400" spc="45" baseline="2275" dirty="0">
                <a:solidFill>
                  <a:srgbClr val="FDFFFD"/>
                </a:solidFill>
                <a:latin typeface="Calibri"/>
                <a:cs typeface="Calibri"/>
              </a:rPr>
              <a:t>g</a:t>
            </a:r>
            <a:r>
              <a:rPr sz="2400" spc="-45" baseline="2275" dirty="0">
                <a:solidFill>
                  <a:srgbClr val="FDFFFD"/>
                </a:solidFill>
                <a:latin typeface="Calibri"/>
                <a:cs typeface="Calibri"/>
              </a:rPr>
              <a:t>h</a:t>
            </a:r>
            <a:r>
              <a:rPr sz="2400" spc="33" baseline="2275" dirty="0">
                <a:solidFill>
                  <a:srgbClr val="FDFFFD"/>
                </a:solidFill>
                <a:latin typeface="Calibri"/>
                <a:cs typeface="Calibri"/>
              </a:rPr>
              <a:t>a</a:t>
            </a:r>
            <a:r>
              <a:rPr sz="2400" spc="-52" baseline="2275" dirty="0">
                <a:solidFill>
                  <a:srgbClr val="FDFFFD"/>
                </a:solidFill>
                <a:latin typeface="Calibri"/>
                <a:cs typeface="Calibri"/>
              </a:rPr>
              <a:t>r</a:t>
            </a:r>
            <a:r>
              <a:rPr sz="2400" spc="45" baseline="2275" dirty="0">
                <a:solidFill>
                  <a:srgbClr val="FDFFFD"/>
                </a:solidFill>
                <a:latin typeface="Calibri"/>
                <a:cs typeface="Calibri"/>
              </a:rPr>
              <a:t>g</a:t>
            </a:r>
            <a:r>
              <a:rPr sz="2400" spc="33" baseline="2275" dirty="0">
                <a:solidFill>
                  <a:srgbClr val="FDFFFD"/>
                </a:solidFill>
                <a:latin typeface="Calibri"/>
                <a:cs typeface="Calibri"/>
              </a:rPr>
              <a:t>a</a:t>
            </a:r>
            <a:r>
              <a:rPr sz="2400" baseline="2275" dirty="0">
                <a:solidFill>
                  <a:srgbClr val="FDFFFD"/>
                </a:solidFill>
                <a:latin typeface="Calibri"/>
                <a:cs typeface="Calibri"/>
              </a:rPr>
              <a:t>i</a:t>
            </a:r>
            <a:r>
              <a:rPr sz="2400" spc="-125" baseline="2275" dirty="0">
                <a:solidFill>
                  <a:srgbClr val="FDFFFD"/>
                </a:solidFill>
                <a:latin typeface="Calibri"/>
                <a:cs typeface="Calibri"/>
              </a:rPr>
              <a:t> </a:t>
            </a:r>
            <a:r>
              <a:rPr sz="2400" spc="-225" baseline="2275" dirty="0">
                <a:solidFill>
                  <a:srgbClr val="FDFFFD"/>
                </a:solidFill>
                <a:latin typeface="Calibri"/>
                <a:cs typeface="Calibri"/>
              </a:rPr>
              <a:t>k</a:t>
            </a:r>
            <a:r>
              <a:rPr sz="2400" spc="5" baseline="2275" dirty="0">
                <a:solidFill>
                  <a:srgbClr val="FDFFFD"/>
                </a:solidFill>
                <a:latin typeface="Calibri"/>
                <a:cs typeface="Calibri"/>
              </a:rPr>
              <a:t>e</a:t>
            </a:r>
            <a:r>
              <a:rPr sz="2400" spc="33" baseline="2275" dirty="0">
                <a:solidFill>
                  <a:srgbClr val="FDFFFD"/>
                </a:solidFill>
                <a:latin typeface="Calibri"/>
                <a:cs typeface="Calibri"/>
              </a:rPr>
              <a:t>i</a:t>
            </a:r>
            <a:r>
              <a:rPr sz="2400" spc="-39" baseline="2275" dirty="0">
                <a:solidFill>
                  <a:srgbClr val="FDFFFD"/>
                </a:solidFill>
                <a:latin typeface="Calibri"/>
                <a:cs typeface="Calibri"/>
              </a:rPr>
              <a:t>nd</a:t>
            </a:r>
            <a:r>
              <a:rPr sz="2400" spc="33" baseline="2275" dirty="0">
                <a:solidFill>
                  <a:srgbClr val="FDFFFD"/>
                </a:solidFill>
                <a:latin typeface="Calibri"/>
                <a:cs typeface="Calibri"/>
              </a:rPr>
              <a:t>a</a:t>
            </a:r>
            <a:r>
              <a:rPr sz="2400" spc="-39" baseline="2275" dirty="0">
                <a:solidFill>
                  <a:srgbClr val="FDFFFD"/>
                </a:solidFill>
                <a:latin typeface="Calibri"/>
                <a:cs typeface="Calibri"/>
              </a:rPr>
              <a:t>h</a:t>
            </a:r>
            <a:r>
              <a:rPr sz="2400" spc="33" baseline="2275" dirty="0">
                <a:solidFill>
                  <a:srgbClr val="FDFFFD"/>
                </a:solidFill>
                <a:latin typeface="Calibri"/>
                <a:cs typeface="Calibri"/>
              </a:rPr>
              <a:t>a</a:t>
            </a:r>
            <a:r>
              <a:rPr sz="2400" spc="-39" baseline="2275" dirty="0">
                <a:solidFill>
                  <a:srgbClr val="FDFFFD"/>
                </a:solidFill>
                <a:latin typeface="Calibri"/>
                <a:cs typeface="Calibri"/>
              </a:rPr>
              <a:t>n</a:t>
            </a:r>
            <a:r>
              <a:rPr sz="2400" baseline="2275" dirty="0">
                <a:solidFill>
                  <a:srgbClr val="FDFFFD"/>
                </a:solidFill>
                <a:latin typeface="Calibri"/>
                <a:cs typeface="Calibri"/>
              </a:rPr>
              <a:t>,</a:t>
            </a:r>
            <a:r>
              <a:rPr sz="2400" spc="39" baseline="2275" dirty="0">
                <a:solidFill>
                  <a:srgbClr val="FDFFFD"/>
                </a:solidFill>
                <a:latin typeface="Calibri"/>
                <a:cs typeface="Calibri"/>
              </a:rPr>
              <a:t> </a:t>
            </a:r>
            <a:r>
              <a:rPr sz="2400" spc="-39" baseline="2275" dirty="0">
                <a:solidFill>
                  <a:srgbClr val="FDFFFD"/>
                </a:solidFill>
                <a:latin typeface="Calibri"/>
                <a:cs typeface="Calibri"/>
              </a:rPr>
              <a:t>d</a:t>
            </a:r>
            <a:r>
              <a:rPr sz="2400" spc="33" baseline="2275" dirty="0">
                <a:solidFill>
                  <a:srgbClr val="FDFFFD"/>
                </a:solidFill>
                <a:latin typeface="Calibri"/>
                <a:cs typeface="Calibri"/>
              </a:rPr>
              <a:t>a</a:t>
            </a:r>
            <a:r>
              <a:rPr sz="2400" baseline="2275" dirty="0">
                <a:solidFill>
                  <a:srgbClr val="FDFFFD"/>
                </a:solidFill>
                <a:latin typeface="Calibri"/>
                <a:cs typeface="Calibri"/>
              </a:rPr>
              <a:t>n</a:t>
            </a:r>
            <a:r>
              <a:rPr sz="2400" spc="-105" baseline="2275" dirty="0">
                <a:solidFill>
                  <a:srgbClr val="FDFFFD"/>
                </a:solidFill>
                <a:latin typeface="Calibri"/>
                <a:cs typeface="Calibri"/>
              </a:rPr>
              <a:t> </a:t>
            </a:r>
            <a:r>
              <a:rPr sz="2400" spc="-79" baseline="2275" dirty="0">
                <a:solidFill>
                  <a:srgbClr val="FDFFFD"/>
                </a:solidFill>
                <a:latin typeface="Calibri"/>
                <a:cs typeface="Calibri"/>
              </a:rPr>
              <a:t>m</a:t>
            </a:r>
            <a:r>
              <a:rPr sz="2400" baseline="2275" dirty="0">
                <a:solidFill>
                  <a:srgbClr val="FDFFFD"/>
                </a:solidFill>
                <a:latin typeface="Calibri"/>
                <a:cs typeface="Calibri"/>
              </a:rPr>
              <a:t>e</a:t>
            </a:r>
            <a:r>
              <a:rPr sz="2400" spc="-39" baseline="2275" dirty="0">
                <a:solidFill>
                  <a:srgbClr val="FDFFFD"/>
                </a:solidFill>
                <a:latin typeface="Calibri"/>
                <a:cs typeface="Calibri"/>
              </a:rPr>
              <a:t>nu</a:t>
            </a:r>
            <a:r>
              <a:rPr sz="2400" spc="33" baseline="2275" dirty="0">
                <a:solidFill>
                  <a:srgbClr val="FDFFFD"/>
                </a:solidFill>
                <a:latin typeface="Calibri"/>
                <a:cs typeface="Calibri"/>
              </a:rPr>
              <a:t>li</a:t>
            </a:r>
            <a:r>
              <a:rPr sz="2400" baseline="2275" dirty="0">
                <a:solidFill>
                  <a:srgbClr val="FDFFFD"/>
                </a:solidFill>
                <a:latin typeface="Calibri"/>
                <a:cs typeface="Calibri"/>
              </a:rPr>
              <a:t>s</a:t>
            </a:r>
            <a:r>
              <a:rPr sz="2400" spc="5" baseline="2275" dirty="0">
                <a:solidFill>
                  <a:srgbClr val="FDFFFD"/>
                </a:solidFill>
                <a:latin typeface="Calibri"/>
                <a:cs typeface="Calibri"/>
              </a:rPr>
              <a:t> </a:t>
            </a:r>
            <a:r>
              <a:rPr sz="2400" spc="-39" baseline="2275" dirty="0">
                <a:solidFill>
                  <a:srgbClr val="FDFFFD"/>
                </a:solidFill>
                <a:latin typeface="Calibri"/>
                <a:cs typeface="Calibri"/>
              </a:rPr>
              <a:t>pu</a:t>
            </a:r>
            <a:r>
              <a:rPr sz="2400" spc="33" baseline="2275" dirty="0">
                <a:solidFill>
                  <a:srgbClr val="FDFFFD"/>
                </a:solidFill>
                <a:latin typeface="Calibri"/>
                <a:cs typeface="Calibri"/>
              </a:rPr>
              <a:t>i</a:t>
            </a:r>
            <a:r>
              <a:rPr sz="2400" spc="72" baseline="2275" dirty="0">
                <a:solidFill>
                  <a:srgbClr val="FDFFFD"/>
                </a:solidFill>
                <a:latin typeface="Calibri"/>
                <a:cs typeface="Calibri"/>
              </a:rPr>
              <a:t>s</a:t>
            </a:r>
            <a:r>
              <a:rPr sz="2400" baseline="2275" dirty="0">
                <a:solidFill>
                  <a:srgbClr val="FDFFFD"/>
                </a:solidFill>
                <a:latin typeface="Calibri"/>
                <a:cs typeface="Calibri"/>
              </a:rPr>
              <a:t>i</a:t>
            </a:r>
            <a:endParaRPr sz="1600">
              <a:latin typeface="Calibri"/>
              <a:cs typeface="Calibri"/>
            </a:endParaRPr>
          </a:p>
          <a:p>
            <a:pPr marR="665802" algn="r">
              <a:lnSpc>
                <a:spcPct val="98958"/>
              </a:lnSpc>
              <a:spcBef>
                <a:spcPts val="5233"/>
              </a:spcBef>
            </a:pPr>
            <a:r>
              <a:rPr sz="1600" spc="33" dirty="0">
                <a:solidFill>
                  <a:srgbClr val="FF0000"/>
                </a:solidFill>
                <a:latin typeface="Bernard MT Condensed"/>
                <a:cs typeface="Bernard MT Condensed"/>
              </a:rPr>
              <a:t>R</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j</a:t>
            </a:r>
            <a:r>
              <a:rPr sz="1600" spc="33" dirty="0">
                <a:solidFill>
                  <a:srgbClr val="FFC000"/>
                </a:solidFill>
                <a:latin typeface="Bernard MT Condensed"/>
                <a:cs typeface="Bernard MT Condensed"/>
              </a:rPr>
              <a:t>a</a:t>
            </a:r>
            <a:r>
              <a:rPr sz="1600" spc="-33" dirty="0">
                <a:solidFill>
                  <a:srgbClr val="FFC000"/>
                </a:solidFill>
                <a:latin typeface="Bernard MT Condensed"/>
                <a:cs typeface="Bernard MT Condensed"/>
              </a:rPr>
              <a:t>w</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l</a:t>
            </a:r>
            <a:r>
              <a:rPr sz="1600" dirty="0">
                <a:solidFill>
                  <a:srgbClr val="FFC000"/>
                </a:solidFill>
                <a:latin typeface="Bernard MT Condensed"/>
                <a:cs typeface="Bernard MT Condensed"/>
              </a:rPr>
              <a:t>i</a:t>
            </a:r>
            <a:r>
              <a:rPr sz="1600" spc="-100" dirty="0">
                <a:solidFill>
                  <a:srgbClr val="FFC000"/>
                </a:solidFill>
                <a:latin typeface="Bernard MT Condensed"/>
                <a:cs typeface="Bernard MT Condensed"/>
              </a:rPr>
              <a:t> </a:t>
            </a:r>
            <a:r>
              <a:rPr sz="1600" spc="52" dirty="0">
                <a:solidFill>
                  <a:srgbClr val="FF0000"/>
                </a:solidFill>
                <a:latin typeface="Bernard MT Condensed"/>
                <a:cs typeface="Bernard MT Condensed"/>
              </a:rPr>
              <a:t>F</a:t>
            </a:r>
            <a:r>
              <a:rPr sz="1600" spc="-19" dirty="0">
                <a:solidFill>
                  <a:srgbClr val="FFC000"/>
                </a:solidFill>
                <a:latin typeface="Bernard MT Condensed"/>
                <a:cs typeface="Bernard MT Condensed"/>
              </a:rPr>
              <a:t>i</a:t>
            </a:r>
            <a:r>
              <a:rPr sz="1600" spc="33" dirty="0">
                <a:solidFill>
                  <a:srgbClr val="FFC000"/>
                </a:solidFill>
                <a:latin typeface="Bernard MT Condensed"/>
                <a:cs typeface="Bernard MT Condensed"/>
              </a:rPr>
              <a:t>g</a:t>
            </a:r>
            <a:r>
              <a:rPr sz="1600" spc="12" dirty="0">
                <a:solidFill>
                  <a:srgbClr val="FFC000"/>
                </a:solidFill>
                <a:latin typeface="Bernard MT Condensed"/>
                <a:cs typeface="Bernard MT Condensed"/>
              </a:rPr>
              <a:t>h</a:t>
            </a:r>
            <a:r>
              <a:rPr sz="1600" spc="-33" dirty="0">
                <a:solidFill>
                  <a:srgbClr val="FFC000"/>
                </a:solidFill>
                <a:latin typeface="Bernard MT Condensed"/>
                <a:cs typeface="Bernard MT Condensed"/>
              </a:rPr>
              <a:t>t</a:t>
            </a:r>
            <a:r>
              <a:rPr sz="1600" spc="19" dirty="0">
                <a:solidFill>
                  <a:srgbClr val="FFC000"/>
                </a:solidFill>
                <a:latin typeface="Bernard MT Condensed"/>
                <a:cs typeface="Bernard MT Condensed"/>
              </a:rPr>
              <a:t>-</a:t>
            </a:r>
            <a:r>
              <a:rPr sz="1600" spc="33" dirty="0">
                <a:solidFill>
                  <a:srgbClr val="FF0000"/>
                </a:solidFill>
                <a:latin typeface="Bernard MT Condensed"/>
                <a:cs typeface="Bernard MT Condensed"/>
              </a:rPr>
              <a:t>X</a:t>
            </a:r>
            <a:r>
              <a:rPr sz="1600" spc="-19" dirty="0">
                <a:solidFill>
                  <a:srgbClr val="FFC000"/>
                </a:solidFill>
                <a:latin typeface="Bernard MT Condensed"/>
                <a:cs typeface="Bernard MT Condensed"/>
              </a:rPr>
              <a:t>’</a:t>
            </a:r>
            <a:r>
              <a:rPr sz="1600" spc="12" dirty="0">
                <a:solidFill>
                  <a:srgbClr val="FFC000"/>
                </a:solidFill>
                <a:latin typeface="Bernard MT Condensed"/>
                <a:cs typeface="Bernard MT Condensed"/>
              </a:rPr>
              <a:t>3</a:t>
            </a:r>
            <a:r>
              <a:rPr sz="1600" dirty="0">
                <a:solidFill>
                  <a:srgbClr val="FFC000"/>
                </a:solidFill>
                <a:latin typeface="Bernard MT Condensed"/>
                <a:cs typeface="Bernard MT Condensed"/>
              </a:rPr>
              <a:t>4</a:t>
            </a:r>
            <a:endParaRPr sz="1600">
              <a:latin typeface="Bernard MT Condensed"/>
              <a:cs typeface="Bernard MT Condense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13"/>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14" name="object 14"/>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15" name="object 15"/>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16" name="object 16"/>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17" name="object 17"/>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18" name="object 18"/>
          <p:cNvSpPr/>
          <p:nvPr/>
        </p:nvSpPr>
        <p:spPr>
          <a:xfrm>
            <a:off x="9728201" y="101600"/>
            <a:ext cx="2374900" cy="6146800"/>
          </a:xfrm>
          <a:prstGeom prst="rect">
            <a:avLst/>
          </a:prstGeom>
          <a:blipFill>
            <a:blip r:embed="rId2" cstate="print"/>
            <a:stretch>
              <a:fillRect/>
            </a:stretch>
          </a:blipFill>
        </p:spPr>
        <p:txBody>
          <a:bodyPr wrap="square" lIns="0" tIns="0" rIns="0" bIns="0" rtlCol="0">
            <a:noAutofit/>
          </a:bodyPr>
          <a:lstStyle/>
          <a:p>
            <a:endParaRPr sz="2400"/>
          </a:p>
        </p:txBody>
      </p:sp>
      <p:sp>
        <p:nvSpPr>
          <p:cNvPr id="19" name="object 19"/>
          <p:cNvSpPr/>
          <p:nvPr/>
        </p:nvSpPr>
        <p:spPr>
          <a:xfrm>
            <a:off x="139700" y="6210301"/>
            <a:ext cx="9423400" cy="546100"/>
          </a:xfrm>
          <a:prstGeom prst="rect">
            <a:avLst/>
          </a:prstGeom>
          <a:blipFill>
            <a:blip r:embed="rId3" cstate="print"/>
            <a:stretch>
              <a:fillRect/>
            </a:stretch>
          </a:blipFill>
        </p:spPr>
        <p:txBody>
          <a:bodyPr wrap="square" lIns="0" tIns="0" rIns="0" bIns="0" rtlCol="0">
            <a:noAutofit/>
          </a:bodyPr>
          <a:lstStyle/>
          <a:p>
            <a:endParaRPr sz="2400"/>
          </a:p>
        </p:txBody>
      </p:sp>
      <p:sp>
        <p:nvSpPr>
          <p:cNvPr id="20" name="object 20"/>
          <p:cNvSpPr/>
          <p:nvPr/>
        </p:nvSpPr>
        <p:spPr>
          <a:xfrm>
            <a:off x="203201" y="6248400"/>
            <a:ext cx="1257300" cy="482600"/>
          </a:xfrm>
          <a:prstGeom prst="rect">
            <a:avLst/>
          </a:prstGeom>
          <a:blipFill>
            <a:blip r:embed="rId4" cstate="print"/>
            <a:stretch>
              <a:fillRect/>
            </a:stretch>
          </a:blipFill>
        </p:spPr>
        <p:txBody>
          <a:bodyPr wrap="square" lIns="0" tIns="0" rIns="0" bIns="0" rtlCol="0">
            <a:noAutofit/>
          </a:bodyPr>
          <a:lstStyle/>
          <a:p>
            <a:endParaRPr sz="2400"/>
          </a:p>
        </p:txBody>
      </p:sp>
      <p:sp>
        <p:nvSpPr>
          <p:cNvPr id="21" name="object 21"/>
          <p:cNvSpPr/>
          <p:nvPr/>
        </p:nvSpPr>
        <p:spPr>
          <a:xfrm>
            <a:off x="10325100" y="165100"/>
            <a:ext cx="1066800" cy="762000"/>
          </a:xfrm>
          <a:prstGeom prst="rect">
            <a:avLst/>
          </a:prstGeom>
          <a:blipFill>
            <a:blip r:embed="rId5" cstate="print"/>
            <a:stretch>
              <a:fillRect/>
            </a:stretch>
          </a:blipFill>
        </p:spPr>
        <p:txBody>
          <a:bodyPr wrap="square" lIns="0" tIns="0" rIns="0" bIns="0" rtlCol="0">
            <a:noAutofit/>
          </a:bodyPr>
          <a:lstStyle/>
          <a:p>
            <a:endParaRPr sz="2400"/>
          </a:p>
        </p:txBody>
      </p:sp>
      <p:sp>
        <p:nvSpPr>
          <p:cNvPr id="22" name="object 22"/>
          <p:cNvSpPr/>
          <p:nvPr/>
        </p:nvSpPr>
        <p:spPr>
          <a:xfrm>
            <a:off x="762001" y="749301"/>
            <a:ext cx="8445500" cy="5321300"/>
          </a:xfrm>
          <a:custGeom>
            <a:avLst/>
            <a:gdLst/>
            <a:ahLst/>
            <a:cxnLst/>
            <a:rect l="l" t="t" r="r" b="b"/>
            <a:pathLst>
              <a:path w="6334125" h="3990975">
                <a:moveTo>
                  <a:pt x="0" y="94996"/>
                </a:moveTo>
                <a:lnTo>
                  <a:pt x="16382" y="42925"/>
                </a:lnTo>
                <a:lnTo>
                  <a:pt x="58775" y="8509"/>
                </a:lnTo>
                <a:lnTo>
                  <a:pt x="100152" y="0"/>
                </a:lnTo>
                <a:lnTo>
                  <a:pt x="6233922" y="0"/>
                </a:lnTo>
                <a:lnTo>
                  <a:pt x="6288913" y="15494"/>
                </a:lnTo>
                <a:lnTo>
                  <a:pt x="6325234" y="55752"/>
                </a:lnTo>
                <a:lnTo>
                  <a:pt x="6334125" y="94996"/>
                </a:lnTo>
                <a:lnTo>
                  <a:pt x="6334125" y="3895953"/>
                </a:lnTo>
                <a:lnTo>
                  <a:pt x="6317742" y="3948049"/>
                </a:lnTo>
                <a:lnTo>
                  <a:pt x="6275324" y="3982504"/>
                </a:lnTo>
                <a:lnTo>
                  <a:pt x="6233922" y="3990975"/>
                </a:lnTo>
                <a:lnTo>
                  <a:pt x="100152" y="3990975"/>
                </a:lnTo>
                <a:lnTo>
                  <a:pt x="45237" y="3975430"/>
                </a:lnTo>
                <a:lnTo>
                  <a:pt x="8928" y="3935222"/>
                </a:lnTo>
                <a:lnTo>
                  <a:pt x="0" y="3895953"/>
                </a:lnTo>
                <a:lnTo>
                  <a:pt x="0" y="94996"/>
                </a:lnTo>
                <a:close/>
              </a:path>
            </a:pathLst>
          </a:custGeom>
          <a:ln w="38100">
            <a:solidFill>
              <a:srgbClr val="453C2C"/>
            </a:solidFill>
          </a:ln>
        </p:spPr>
        <p:txBody>
          <a:bodyPr wrap="square" lIns="0" tIns="0" rIns="0" bIns="0" rtlCol="0">
            <a:noAutofit/>
          </a:bodyPr>
          <a:lstStyle/>
          <a:p>
            <a:endParaRPr sz="2400"/>
          </a:p>
        </p:txBody>
      </p:sp>
      <p:sp>
        <p:nvSpPr>
          <p:cNvPr id="23" name="object 23"/>
          <p:cNvSpPr/>
          <p:nvPr/>
        </p:nvSpPr>
        <p:spPr>
          <a:xfrm>
            <a:off x="596900" y="4445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D24716"/>
          </a:solidFill>
        </p:spPr>
        <p:txBody>
          <a:bodyPr wrap="square" lIns="0" tIns="0" rIns="0" bIns="0" rtlCol="0">
            <a:noAutofit/>
          </a:bodyPr>
          <a:lstStyle/>
          <a:p>
            <a:endParaRPr sz="2400"/>
          </a:p>
        </p:txBody>
      </p:sp>
      <p:sp>
        <p:nvSpPr>
          <p:cNvPr id="24" name="object 24"/>
          <p:cNvSpPr/>
          <p:nvPr/>
        </p:nvSpPr>
        <p:spPr>
          <a:xfrm>
            <a:off x="939801" y="444500"/>
            <a:ext cx="190500" cy="533400"/>
          </a:xfrm>
          <a:custGeom>
            <a:avLst/>
            <a:gdLst/>
            <a:ahLst/>
            <a:cxnLst/>
            <a:rect l="l" t="t" r="r" b="b"/>
            <a:pathLst>
              <a:path w="142875" h="400050">
                <a:moveTo>
                  <a:pt x="0" y="400050"/>
                </a:moveTo>
                <a:lnTo>
                  <a:pt x="142875" y="400050"/>
                </a:lnTo>
                <a:lnTo>
                  <a:pt x="142875" y="0"/>
                </a:lnTo>
                <a:lnTo>
                  <a:pt x="0" y="0"/>
                </a:lnTo>
                <a:lnTo>
                  <a:pt x="0" y="400050"/>
                </a:lnTo>
                <a:close/>
              </a:path>
            </a:pathLst>
          </a:custGeom>
          <a:solidFill>
            <a:srgbClr val="00AF4F"/>
          </a:solidFill>
        </p:spPr>
        <p:txBody>
          <a:bodyPr wrap="square" lIns="0" tIns="0" rIns="0" bIns="0" rtlCol="0">
            <a:noAutofit/>
          </a:bodyPr>
          <a:lstStyle/>
          <a:p>
            <a:endParaRPr sz="2400"/>
          </a:p>
        </p:txBody>
      </p:sp>
      <p:sp>
        <p:nvSpPr>
          <p:cNvPr id="25" name="object 25"/>
          <p:cNvSpPr/>
          <p:nvPr/>
        </p:nvSpPr>
        <p:spPr>
          <a:xfrm>
            <a:off x="1155700" y="444500"/>
            <a:ext cx="0" cy="533400"/>
          </a:xfrm>
          <a:custGeom>
            <a:avLst/>
            <a:gdLst/>
            <a:ahLst/>
            <a:cxnLst/>
            <a:rect l="l" t="t" r="r" b="b"/>
            <a:pathLst>
              <a:path h="400050">
                <a:moveTo>
                  <a:pt x="0" y="0"/>
                </a:moveTo>
                <a:lnTo>
                  <a:pt x="0" y="400050"/>
                </a:lnTo>
              </a:path>
            </a:pathLst>
          </a:custGeom>
          <a:ln w="58419">
            <a:solidFill>
              <a:srgbClr val="006EBE"/>
            </a:solidFill>
          </a:ln>
        </p:spPr>
        <p:txBody>
          <a:bodyPr wrap="square" lIns="0" tIns="0" rIns="0" bIns="0" rtlCol="0">
            <a:noAutofit/>
          </a:bodyPr>
          <a:lstStyle/>
          <a:p>
            <a:endParaRPr sz="2400"/>
          </a:p>
        </p:txBody>
      </p:sp>
      <p:sp>
        <p:nvSpPr>
          <p:cNvPr id="26" name="object 26"/>
          <p:cNvSpPr/>
          <p:nvPr/>
        </p:nvSpPr>
        <p:spPr>
          <a:xfrm>
            <a:off x="8991600" y="4445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000000"/>
          </a:solidFill>
        </p:spPr>
        <p:txBody>
          <a:bodyPr wrap="square" lIns="0" tIns="0" rIns="0" bIns="0" rtlCol="0">
            <a:noAutofit/>
          </a:bodyPr>
          <a:lstStyle/>
          <a:p>
            <a:endParaRPr sz="2400"/>
          </a:p>
        </p:txBody>
      </p:sp>
      <p:sp>
        <p:nvSpPr>
          <p:cNvPr id="27" name="object 27"/>
          <p:cNvSpPr/>
          <p:nvPr/>
        </p:nvSpPr>
        <p:spPr>
          <a:xfrm>
            <a:off x="8255000" y="469901"/>
            <a:ext cx="6858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28" name="object 28"/>
          <p:cNvSpPr/>
          <p:nvPr/>
        </p:nvSpPr>
        <p:spPr>
          <a:xfrm>
            <a:off x="8255000" y="469901"/>
            <a:ext cx="6858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29" name="object 29"/>
          <p:cNvSpPr/>
          <p:nvPr/>
        </p:nvSpPr>
        <p:spPr>
          <a:xfrm>
            <a:off x="1193800" y="431801"/>
            <a:ext cx="7797800" cy="546100"/>
          </a:xfrm>
          <a:custGeom>
            <a:avLst/>
            <a:gdLst/>
            <a:ahLst/>
            <a:cxnLst/>
            <a:rect l="l" t="t" r="r" b="b"/>
            <a:pathLst>
              <a:path w="5848350" h="409575">
                <a:moveTo>
                  <a:pt x="0" y="409575"/>
                </a:moveTo>
                <a:lnTo>
                  <a:pt x="5848350" y="409575"/>
                </a:lnTo>
                <a:lnTo>
                  <a:pt x="5848350" y="0"/>
                </a:lnTo>
                <a:lnTo>
                  <a:pt x="0" y="0"/>
                </a:lnTo>
                <a:lnTo>
                  <a:pt x="0" y="409575"/>
                </a:lnTo>
                <a:close/>
              </a:path>
            </a:pathLst>
          </a:custGeom>
          <a:solidFill>
            <a:srgbClr val="FDFD00"/>
          </a:solidFill>
        </p:spPr>
        <p:txBody>
          <a:bodyPr wrap="square" lIns="0" tIns="0" rIns="0" bIns="0" rtlCol="0">
            <a:noAutofit/>
          </a:bodyPr>
          <a:lstStyle/>
          <a:p>
            <a:endParaRPr sz="2400"/>
          </a:p>
        </p:txBody>
      </p:sp>
      <p:sp>
        <p:nvSpPr>
          <p:cNvPr id="30" name="object 30"/>
          <p:cNvSpPr/>
          <p:nvPr/>
        </p:nvSpPr>
        <p:spPr>
          <a:xfrm>
            <a:off x="863601" y="5168901"/>
            <a:ext cx="8242300" cy="749300"/>
          </a:xfrm>
          <a:prstGeom prst="rect">
            <a:avLst/>
          </a:prstGeom>
          <a:blipFill>
            <a:blip r:embed="rId7" cstate="print"/>
            <a:stretch>
              <a:fillRect/>
            </a:stretch>
          </a:blipFill>
        </p:spPr>
        <p:txBody>
          <a:bodyPr wrap="square" lIns="0" tIns="0" rIns="0" bIns="0" rtlCol="0">
            <a:noAutofit/>
          </a:bodyPr>
          <a:lstStyle/>
          <a:p>
            <a:endParaRPr sz="2400"/>
          </a:p>
        </p:txBody>
      </p:sp>
      <p:sp>
        <p:nvSpPr>
          <p:cNvPr id="31" name="object 31"/>
          <p:cNvSpPr/>
          <p:nvPr/>
        </p:nvSpPr>
        <p:spPr>
          <a:xfrm>
            <a:off x="863601" y="5168901"/>
            <a:ext cx="8242300" cy="749300"/>
          </a:xfrm>
          <a:custGeom>
            <a:avLst/>
            <a:gdLst/>
            <a:ahLst/>
            <a:cxnLst/>
            <a:rect l="l" t="t" r="r" b="b"/>
            <a:pathLst>
              <a:path w="6181725" h="561975">
                <a:moveTo>
                  <a:pt x="0" y="561975"/>
                </a:moveTo>
                <a:lnTo>
                  <a:pt x="6181725" y="561975"/>
                </a:lnTo>
                <a:lnTo>
                  <a:pt x="6181725" y="0"/>
                </a:lnTo>
                <a:lnTo>
                  <a:pt x="0" y="0"/>
                </a:lnTo>
                <a:lnTo>
                  <a:pt x="0" y="561975"/>
                </a:lnTo>
                <a:close/>
              </a:path>
            </a:pathLst>
          </a:custGeom>
          <a:ln w="38100">
            <a:solidFill>
              <a:srgbClr val="FDFD00"/>
            </a:solidFill>
          </a:ln>
        </p:spPr>
        <p:txBody>
          <a:bodyPr wrap="square" lIns="0" tIns="0" rIns="0" bIns="0" rtlCol="0">
            <a:noAutofit/>
          </a:bodyPr>
          <a:lstStyle/>
          <a:p>
            <a:endParaRPr sz="2400"/>
          </a:p>
        </p:txBody>
      </p:sp>
      <p:sp>
        <p:nvSpPr>
          <p:cNvPr id="32" name="object 32"/>
          <p:cNvSpPr/>
          <p:nvPr/>
        </p:nvSpPr>
        <p:spPr>
          <a:xfrm>
            <a:off x="5689601" y="1181100"/>
            <a:ext cx="1435100" cy="2032000"/>
          </a:xfrm>
          <a:prstGeom prst="rect">
            <a:avLst/>
          </a:prstGeom>
          <a:blipFill>
            <a:blip r:embed="rId8" cstate="print"/>
            <a:stretch>
              <a:fillRect/>
            </a:stretch>
          </a:blipFill>
        </p:spPr>
        <p:txBody>
          <a:bodyPr wrap="square" lIns="0" tIns="0" rIns="0" bIns="0" rtlCol="0">
            <a:noAutofit/>
          </a:bodyPr>
          <a:lstStyle/>
          <a:p>
            <a:endParaRPr sz="2400"/>
          </a:p>
        </p:txBody>
      </p:sp>
      <p:sp>
        <p:nvSpPr>
          <p:cNvPr id="33" name="object 33"/>
          <p:cNvSpPr/>
          <p:nvPr/>
        </p:nvSpPr>
        <p:spPr>
          <a:xfrm>
            <a:off x="7200901" y="1181100"/>
            <a:ext cx="1536700" cy="2032000"/>
          </a:xfrm>
          <a:prstGeom prst="rect">
            <a:avLst/>
          </a:prstGeom>
          <a:blipFill>
            <a:blip r:embed="rId9" cstate="print"/>
            <a:stretch>
              <a:fillRect/>
            </a:stretch>
          </a:blipFill>
        </p:spPr>
        <p:txBody>
          <a:bodyPr wrap="square" lIns="0" tIns="0" rIns="0" bIns="0" rtlCol="0">
            <a:noAutofit/>
          </a:bodyPr>
          <a:lstStyle/>
          <a:p>
            <a:endParaRPr sz="2400"/>
          </a:p>
        </p:txBody>
      </p:sp>
      <p:sp>
        <p:nvSpPr>
          <p:cNvPr id="34" name="object 34"/>
          <p:cNvSpPr/>
          <p:nvPr/>
        </p:nvSpPr>
        <p:spPr>
          <a:xfrm>
            <a:off x="5702300" y="3302000"/>
            <a:ext cx="3048000" cy="1727200"/>
          </a:xfrm>
          <a:prstGeom prst="rect">
            <a:avLst/>
          </a:prstGeom>
          <a:blipFill>
            <a:blip r:embed="rId10" cstate="print"/>
            <a:stretch>
              <a:fillRect/>
            </a:stretch>
          </a:blipFill>
        </p:spPr>
        <p:txBody>
          <a:bodyPr wrap="square" lIns="0" tIns="0" rIns="0" bIns="0" rtlCol="0">
            <a:noAutofit/>
          </a:bodyPr>
          <a:lstStyle/>
          <a:p>
            <a:endParaRPr sz="2400"/>
          </a:p>
        </p:txBody>
      </p:sp>
      <p:sp>
        <p:nvSpPr>
          <p:cNvPr id="12" name="object 12"/>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11" name="object 11"/>
          <p:cNvSpPr txBox="1"/>
          <p:nvPr/>
        </p:nvSpPr>
        <p:spPr>
          <a:xfrm>
            <a:off x="1267459" y="2333122"/>
            <a:ext cx="154728" cy="275589"/>
          </a:xfrm>
          <a:prstGeom prst="rect">
            <a:avLst/>
          </a:prstGeom>
        </p:spPr>
        <p:txBody>
          <a:bodyPr wrap="square" lIns="0" tIns="0" rIns="0" bIns="0" rtlCol="0">
            <a:noAutofit/>
          </a:bodyPr>
          <a:lstStyle/>
          <a:p>
            <a:pPr marL="16933">
              <a:lnSpc>
                <a:spcPts val="2073"/>
              </a:lnSpc>
              <a:spcBef>
                <a:spcPts val="103"/>
              </a:spcBef>
            </a:pPr>
            <a:r>
              <a:rPr sz="1867" dirty="0">
                <a:latin typeface="Arial"/>
                <a:cs typeface="Arial"/>
              </a:rPr>
              <a:t>•</a:t>
            </a:r>
            <a:endParaRPr sz="1867">
              <a:latin typeface="Arial"/>
              <a:cs typeface="Arial"/>
            </a:endParaRPr>
          </a:p>
        </p:txBody>
      </p:sp>
      <p:sp>
        <p:nvSpPr>
          <p:cNvPr id="10" name="object 10"/>
          <p:cNvSpPr txBox="1"/>
          <p:nvPr/>
        </p:nvSpPr>
        <p:spPr>
          <a:xfrm>
            <a:off x="1474894" y="2475886"/>
            <a:ext cx="3329420" cy="275589"/>
          </a:xfrm>
          <a:prstGeom prst="rect">
            <a:avLst/>
          </a:prstGeom>
        </p:spPr>
        <p:txBody>
          <a:bodyPr wrap="square" lIns="0" tIns="0" rIns="0" bIns="0" rtlCol="0">
            <a:noAutofit/>
          </a:bodyPr>
          <a:lstStyle/>
          <a:p>
            <a:pPr marL="16933">
              <a:lnSpc>
                <a:spcPts val="2060"/>
              </a:lnSpc>
              <a:spcBef>
                <a:spcPts val="103"/>
              </a:spcBef>
            </a:pPr>
            <a:r>
              <a:rPr sz="2800" spc="-425" baseline="1950" dirty="0">
                <a:latin typeface="Calibri"/>
                <a:cs typeface="Calibri"/>
              </a:rPr>
              <a:t>T</a:t>
            </a:r>
            <a:r>
              <a:rPr sz="2800" baseline="1950" dirty="0">
                <a:latin typeface="Calibri"/>
                <a:cs typeface="Calibri"/>
              </a:rPr>
              <a:t>on</a:t>
            </a:r>
            <a:r>
              <a:rPr sz="2800" spc="-39" baseline="1950" dirty="0">
                <a:latin typeface="Calibri"/>
                <a:cs typeface="Calibri"/>
              </a:rPr>
              <a:t>t</a:t>
            </a:r>
            <a:r>
              <a:rPr sz="2800" baseline="1950" dirty="0">
                <a:latin typeface="Calibri"/>
                <a:cs typeface="Calibri"/>
              </a:rPr>
              <a:t>on</a:t>
            </a:r>
            <a:r>
              <a:rPr sz="2800" spc="-39" baseline="1950" dirty="0">
                <a:latin typeface="Calibri"/>
                <a:cs typeface="Calibri"/>
              </a:rPr>
              <a:t>l</a:t>
            </a:r>
            <a:r>
              <a:rPr sz="2800" spc="-12" baseline="1950" dirty="0">
                <a:latin typeface="Calibri"/>
                <a:cs typeface="Calibri"/>
              </a:rPr>
              <a:t>a</a:t>
            </a:r>
            <a:r>
              <a:rPr sz="2800" baseline="1950" dirty="0">
                <a:latin typeface="Calibri"/>
                <a:cs typeface="Calibri"/>
              </a:rPr>
              <a:t>h</a:t>
            </a:r>
            <a:r>
              <a:rPr sz="2800" spc="325" baseline="1950" dirty="0">
                <a:latin typeface="Calibri"/>
                <a:cs typeface="Calibri"/>
              </a:rPr>
              <a:t> </a:t>
            </a:r>
            <a:r>
              <a:rPr sz="2800" spc="19" baseline="1950" dirty="0">
                <a:latin typeface="Calibri"/>
                <a:cs typeface="Calibri"/>
              </a:rPr>
              <a:t>f</a:t>
            </a:r>
            <a:r>
              <a:rPr sz="2800" spc="-39" baseline="1950" dirty="0">
                <a:latin typeface="Calibri"/>
                <a:cs typeface="Calibri"/>
              </a:rPr>
              <a:t>i</a:t>
            </a:r>
            <a:r>
              <a:rPr sz="2800" spc="-33" baseline="1950" dirty="0">
                <a:latin typeface="Calibri"/>
                <a:cs typeface="Calibri"/>
              </a:rPr>
              <a:t>l</a:t>
            </a:r>
            <a:r>
              <a:rPr sz="2800" baseline="1950" dirty="0">
                <a:latin typeface="Calibri"/>
                <a:cs typeface="Calibri"/>
              </a:rPr>
              <a:t>m</a:t>
            </a:r>
            <a:r>
              <a:rPr sz="2800" spc="320" baseline="1950" dirty="0">
                <a:latin typeface="Calibri"/>
                <a:cs typeface="Calibri"/>
              </a:rPr>
              <a:t> </a:t>
            </a:r>
            <a:r>
              <a:rPr sz="2800" spc="-39" baseline="1950" dirty="0">
                <a:latin typeface="Calibri"/>
                <a:cs typeface="Calibri"/>
              </a:rPr>
              <a:t>t</a:t>
            </a:r>
            <a:r>
              <a:rPr sz="2800" spc="-45" baseline="1950" dirty="0">
                <a:latin typeface="Calibri"/>
                <a:cs typeface="Calibri"/>
              </a:rPr>
              <a:t>e</a:t>
            </a:r>
            <a:r>
              <a:rPr sz="2800" spc="39" baseline="1950" dirty="0">
                <a:latin typeface="Calibri"/>
                <a:cs typeface="Calibri"/>
              </a:rPr>
              <a:t>r</a:t>
            </a:r>
            <a:r>
              <a:rPr sz="2800" spc="52" baseline="1950" dirty="0">
                <a:latin typeface="Calibri"/>
                <a:cs typeface="Calibri"/>
              </a:rPr>
              <a:t>s</a:t>
            </a:r>
            <a:r>
              <a:rPr sz="2800" spc="-45" baseline="1950" dirty="0">
                <a:latin typeface="Calibri"/>
                <a:cs typeface="Calibri"/>
              </a:rPr>
              <a:t>e</a:t>
            </a:r>
            <a:r>
              <a:rPr sz="2800" baseline="1950" dirty="0">
                <a:latin typeface="Calibri"/>
                <a:cs typeface="Calibri"/>
              </a:rPr>
              <a:t>but</a:t>
            </a:r>
            <a:r>
              <a:rPr sz="2800" spc="161" baseline="1950" dirty="0">
                <a:latin typeface="Calibri"/>
                <a:cs typeface="Calibri"/>
              </a:rPr>
              <a:t> </a:t>
            </a:r>
            <a:r>
              <a:rPr sz="2800" baseline="1950" dirty="0">
                <a:latin typeface="Calibri"/>
                <a:cs typeface="Calibri"/>
              </a:rPr>
              <a:t>d</a:t>
            </a:r>
            <a:r>
              <a:rPr sz="2800" spc="-5" baseline="1950" dirty="0">
                <a:latin typeface="Calibri"/>
                <a:cs typeface="Calibri"/>
              </a:rPr>
              <a:t>a</a:t>
            </a:r>
            <a:r>
              <a:rPr sz="2800" spc="39" baseline="1950" dirty="0">
                <a:latin typeface="Calibri"/>
                <a:cs typeface="Calibri"/>
              </a:rPr>
              <a:t>r</a:t>
            </a:r>
            <a:r>
              <a:rPr sz="2800" baseline="1950" dirty="0">
                <a:latin typeface="Calibri"/>
                <a:cs typeface="Calibri"/>
              </a:rPr>
              <a:t>i</a:t>
            </a:r>
            <a:r>
              <a:rPr sz="2800" spc="-9" baseline="1950" dirty="0">
                <a:latin typeface="Calibri"/>
                <a:cs typeface="Calibri"/>
              </a:rPr>
              <a:t> </a:t>
            </a:r>
            <a:r>
              <a:rPr sz="2800" spc="-12" baseline="1950" dirty="0">
                <a:latin typeface="Calibri"/>
                <a:cs typeface="Calibri"/>
              </a:rPr>
              <a:t>a</a:t>
            </a:r>
            <a:r>
              <a:rPr sz="2800" spc="45" baseline="1950" dirty="0">
                <a:latin typeface="Calibri"/>
                <a:cs typeface="Calibri"/>
              </a:rPr>
              <a:t>w</a:t>
            </a:r>
            <a:r>
              <a:rPr sz="2800" spc="-12" baseline="1950" dirty="0">
                <a:latin typeface="Calibri"/>
                <a:cs typeface="Calibri"/>
              </a:rPr>
              <a:t>a</a:t>
            </a:r>
            <a:r>
              <a:rPr sz="2800" baseline="1950" dirty="0">
                <a:latin typeface="Calibri"/>
                <a:cs typeface="Calibri"/>
              </a:rPr>
              <a:t>l</a:t>
            </a:r>
            <a:endParaRPr sz="1867">
              <a:latin typeface="Calibri"/>
              <a:cs typeface="Calibri"/>
            </a:endParaRPr>
          </a:p>
        </p:txBody>
      </p:sp>
      <p:sp>
        <p:nvSpPr>
          <p:cNvPr id="9" name="object 9"/>
          <p:cNvSpPr txBox="1"/>
          <p:nvPr/>
        </p:nvSpPr>
        <p:spPr>
          <a:xfrm>
            <a:off x="1267459" y="2921555"/>
            <a:ext cx="154728" cy="275589"/>
          </a:xfrm>
          <a:prstGeom prst="rect">
            <a:avLst/>
          </a:prstGeom>
        </p:spPr>
        <p:txBody>
          <a:bodyPr wrap="square" lIns="0" tIns="0" rIns="0" bIns="0" rtlCol="0">
            <a:noAutofit/>
          </a:bodyPr>
          <a:lstStyle/>
          <a:p>
            <a:pPr marL="16933">
              <a:lnSpc>
                <a:spcPts val="2073"/>
              </a:lnSpc>
              <a:spcBef>
                <a:spcPts val="103"/>
              </a:spcBef>
            </a:pPr>
            <a:r>
              <a:rPr sz="1867" dirty="0">
                <a:latin typeface="Arial"/>
                <a:cs typeface="Arial"/>
              </a:rPr>
              <a:t>•</a:t>
            </a:r>
            <a:endParaRPr sz="1867">
              <a:latin typeface="Arial"/>
              <a:cs typeface="Arial"/>
            </a:endParaRPr>
          </a:p>
        </p:txBody>
      </p:sp>
      <p:sp>
        <p:nvSpPr>
          <p:cNvPr id="8" name="object 8"/>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7" name="object 7"/>
          <p:cNvSpPr txBox="1"/>
          <p:nvPr/>
        </p:nvSpPr>
        <p:spPr>
          <a:xfrm>
            <a:off x="863601" y="5168901"/>
            <a:ext cx="8242300" cy="749300"/>
          </a:xfrm>
          <a:prstGeom prst="rect">
            <a:avLst/>
          </a:prstGeom>
        </p:spPr>
        <p:txBody>
          <a:bodyPr wrap="square" lIns="0" tIns="0" rIns="0" bIns="0" rtlCol="0">
            <a:noAutofit/>
          </a:bodyPr>
          <a:lstStyle/>
          <a:p>
            <a:pPr marL="33866">
              <a:lnSpc>
                <a:spcPts val="1333"/>
              </a:lnSpc>
            </a:pPr>
            <a:endParaRPr sz="1333"/>
          </a:p>
        </p:txBody>
      </p:sp>
      <p:sp>
        <p:nvSpPr>
          <p:cNvPr id="6" name="object 6"/>
          <p:cNvSpPr txBox="1"/>
          <p:nvPr/>
        </p:nvSpPr>
        <p:spPr>
          <a:xfrm>
            <a:off x="596901" y="431801"/>
            <a:ext cx="349249" cy="546100"/>
          </a:xfrm>
          <a:prstGeom prst="rect">
            <a:avLst/>
          </a:prstGeom>
        </p:spPr>
        <p:txBody>
          <a:bodyPr wrap="square" lIns="0" tIns="0" rIns="0" bIns="0" rtlCol="0">
            <a:noAutofit/>
          </a:bodyPr>
          <a:lstStyle/>
          <a:p>
            <a:pPr marL="33866">
              <a:lnSpc>
                <a:spcPts val="1333"/>
              </a:lnSpc>
            </a:pPr>
            <a:endParaRPr sz="1333"/>
          </a:p>
        </p:txBody>
      </p:sp>
      <p:sp>
        <p:nvSpPr>
          <p:cNvPr id="5" name="object 5"/>
          <p:cNvSpPr txBox="1"/>
          <p:nvPr/>
        </p:nvSpPr>
        <p:spPr>
          <a:xfrm>
            <a:off x="946150" y="431801"/>
            <a:ext cx="209549" cy="546100"/>
          </a:xfrm>
          <a:prstGeom prst="rect">
            <a:avLst/>
          </a:prstGeom>
        </p:spPr>
        <p:txBody>
          <a:bodyPr wrap="square" lIns="0" tIns="0" rIns="0" bIns="0" rtlCol="0">
            <a:noAutofit/>
          </a:bodyPr>
          <a:lstStyle/>
          <a:p>
            <a:pPr marL="33866">
              <a:lnSpc>
                <a:spcPts val="1333"/>
              </a:lnSpc>
            </a:pPr>
            <a:endParaRPr sz="1333"/>
          </a:p>
        </p:txBody>
      </p:sp>
      <p:sp>
        <p:nvSpPr>
          <p:cNvPr id="4" name="object 4"/>
          <p:cNvSpPr txBox="1"/>
          <p:nvPr/>
        </p:nvSpPr>
        <p:spPr>
          <a:xfrm>
            <a:off x="1155701" y="431801"/>
            <a:ext cx="7835900" cy="5461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8991600" y="431801"/>
            <a:ext cx="355600" cy="5461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1333"/>
              </a:lnSpc>
            </a:pPr>
            <a:endParaRPr sz="1333"/>
          </a:p>
          <a:p>
            <a:pPr marL="1255998">
              <a:lnSpc>
                <a:spcPct val="95825"/>
              </a:lnSpc>
              <a:spcBef>
                <a:spcPts val="2972"/>
              </a:spcBef>
            </a:pPr>
            <a:r>
              <a:rPr sz="1600" b="1" spc="-33" dirty="0">
                <a:latin typeface="Arial"/>
                <a:cs typeface="Arial"/>
              </a:rPr>
              <a:t>M</a:t>
            </a:r>
            <a:r>
              <a:rPr sz="1600" b="1" spc="5" dirty="0">
                <a:latin typeface="Arial"/>
                <a:cs typeface="Arial"/>
              </a:rPr>
              <a:t>e</a:t>
            </a:r>
            <a:r>
              <a:rPr sz="1600" b="1" spc="-19" dirty="0">
                <a:latin typeface="Arial"/>
                <a:cs typeface="Arial"/>
              </a:rPr>
              <a:t>m</a:t>
            </a:r>
            <a:r>
              <a:rPr sz="1600" b="1" spc="19" dirty="0">
                <a:latin typeface="Arial"/>
                <a:cs typeface="Arial"/>
              </a:rPr>
              <a:t>b</a:t>
            </a:r>
            <a:r>
              <a:rPr sz="1600" b="1" spc="5" dirty="0">
                <a:latin typeface="Arial"/>
                <a:cs typeface="Arial"/>
              </a:rPr>
              <a:t>e</a:t>
            </a:r>
            <a:r>
              <a:rPr sz="1600" b="1" spc="-25" dirty="0">
                <a:latin typeface="Arial"/>
                <a:cs typeface="Arial"/>
              </a:rPr>
              <a:t>r</a:t>
            </a:r>
            <a:r>
              <a:rPr sz="1600" b="1" spc="-45" dirty="0">
                <a:latin typeface="Arial"/>
                <a:cs typeface="Arial"/>
              </a:rPr>
              <a:t>i</a:t>
            </a:r>
            <a:r>
              <a:rPr sz="1600" b="1" spc="5" dirty="0">
                <a:latin typeface="Arial"/>
                <a:cs typeface="Arial"/>
              </a:rPr>
              <a:t>ka</a:t>
            </a:r>
            <a:r>
              <a:rPr sz="1600" b="1" dirty="0">
                <a:latin typeface="Arial"/>
                <a:cs typeface="Arial"/>
              </a:rPr>
              <a:t>n</a:t>
            </a:r>
            <a:r>
              <a:rPr sz="1600" b="1" spc="92" dirty="0">
                <a:latin typeface="Arial"/>
                <a:cs typeface="Arial"/>
              </a:rPr>
              <a:t> </a:t>
            </a:r>
            <a:r>
              <a:rPr sz="1600" b="1" spc="-179" dirty="0">
                <a:latin typeface="Arial"/>
                <a:cs typeface="Arial"/>
              </a:rPr>
              <a:t>T</a:t>
            </a:r>
            <a:r>
              <a:rPr sz="1600" b="1" spc="25" dirty="0">
                <a:latin typeface="Arial"/>
                <a:cs typeface="Arial"/>
              </a:rPr>
              <a:t>ug</a:t>
            </a:r>
            <a:r>
              <a:rPr sz="1600" b="1" spc="5" dirty="0">
                <a:latin typeface="Arial"/>
                <a:cs typeface="Arial"/>
              </a:rPr>
              <a:t>a</a:t>
            </a:r>
            <a:r>
              <a:rPr sz="1600" b="1" spc="12" dirty="0">
                <a:latin typeface="Arial"/>
                <a:cs typeface="Arial"/>
              </a:rPr>
              <a:t>s</a:t>
            </a:r>
            <a:r>
              <a:rPr sz="1600" b="1" spc="-45" dirty="0">
                <a:latin typeface="Arial"/>
                <a:cs typeface="Arial"/>
              </a:rPr>
              <a:t>/</a:t>
            </a:r>
            <a:r>
              <a:rPr sz="1600" b="1" spc="19" dirty="0">
                <a:latin typeface="Arial"/>
                <a:cs typeface="Arial"/>
              </a:rPr>
              <a:t>L</a:t>
            </a:r>
            <a:r>
              <a:rPr sz="1600" b="1" spc="-92" dirty="0">
                <a:latin typeface="Arial"/>
                <a:cs typeface="Arial"/>
              </a:rPr>
              <a:t>a</a:t>
            </a:r>
            <a:r>
              <a:rPr sz="1600" b="1" spc="-33" dirty="0">
                <a:latin typeface="Arial"/>
                <a:cs typeface="Arial"/>
              </a:rPr>
              <a:t>t</a:t>
            </a:r>
            <a:r>
              <a:rPr sz="1600" b="1" spc="-45" dirty="0">
                <a:latin typeface="Arial"/>
                <a:cs typeface="Arial"/>
              </a:rPr>
              <a:t>i</a:t>
            </a:r>
            <a:r>
              <a:rPr sz="1600" b="1" spc="19" dirty="0">
                <a:latin typeface="Arial"/>
                <a:cs typeface="Arial"/>
              </a:rPr>
              <a:t>h</a:t>
            </a:r>
            <a:r>
              <a:rPr sz="1600" b="1" spc="5" dirty="0">
                <a:latin typeface="Arial"/>
                <a:cs typeface="Arial"/>
              </a:rPr>
              <a:t>a</a:t>
            </a:r>
            <a:r>
              <a:rPr sz="1600" b="1" dirty="0">
                <a:latin typeface="Arial"/>
                <a:cs typeface="Arial"/>
              </a:rPr>
              <a:t>n</a:t>
            </a:r>
            <a:r>
              <a:rPr sz="1600" b="1" spc="-19" dirty="0">
                <a:latin typeface="Arial"/>
                <a:cs typeface="Arial"/>
              </a:rPr>
              <a:t> </a:t>
            </a:r>
            <a:r>
              <a:rPr sz="1600" b="1" spc="19" dirty="0">
                <a:latin typeface="Arial"/>
                <a:cs typeface="Arial"/>
              </a:rPr>
              <a:t>d</a:t>
            </a:r>
            <a:r>
              <a:rPr sz="1600" b="1" dirty="0">
                <a:latin typeface="Arial"/>
                <a:cs typeface="Arial"/>
              </a:rPr>
              <a:t>i</a:t>
            </a:r>
            <a:r>
              <a:rPr sz="1600" b="1" spc="-85" dirty="0">
                <a:latin typeface="Arial"/>
                <a:cs typeface="Arial"/>
              </a:rPr>
              <a:t> </a:t>
            </a:r>
            <a:r>
              <a:rPr sz="1600" b="1" spc="45" dirty="0">
                <a:latin typeface="Arial"/>
                <a:cs typeface="Arial"/>
              </a:rPr>
              <a:t>K</a:t>
            </a:r>
            <a:r>
              <a:rPr sz="1600" b="1" spc="5" dirty="0">
                <a:latin typeface="Arial"/>
                <a:cs typeface="Arial"/>
              </a:rPr>
              <a:t>e</a:t>
            </a:r>
            <a:r>
              <a:rPr sz="1600" b="1" spc="-45" dirty="0">
                <a:latin typeface="Arial"/>
                <a:cs typeface="Arial"/>
              </a:rPr>
              <a:t>l</a:t>
            </a:r>
            <a:r>
              <a:rPr sz="1600" b="1" spc="5" dirty="0">
                <a:latin typeface="Arial"/>
                <a:cs typeface="Arial"/>
              </a:rPr>
              <a:t>a</a:t>
            </a:r>
            <a:r>
              <a:rPr sz="1600" b="1" dirty="0">
                <a:latin typeface="Arial"/>
                <a:cs typeface="Arial"/>
              </a:rPr>
              <a:t>s</a:t>
            </a:r>
            <a:r>
              <a:rPr sz="1600" b="1" spc="-25" dirty="0">
                <a:latin typeface="Arial"/>
                <a:cs typeface="Arial"/>
              </a:rPr>
              <a:t> </a:t>
            </a:r>
            <a:r>
              <a:rPr sz="1600" b="1" spc="-33" dirty="0">
                <a:latin typeface="Arial"/>
                <a:cs typeface="Arial"/>
              </a:rPr>
              <a:t>(</a:t>
            </a:r>
            <a:r>
              <a:rPr sz="1600" b="1" spc="25" dirty="0">
                <a:latin typeface="Arial"/>
                <a:cs typeface="Arial"/>
              </a:rPr>
              <a:t>S</a:t>
            </a:r>
            <a:r>
              <a:rPr sz="1600" b="1" spc="5" dirty="0">
                <a:latin typeface="Arial"/>
                <a:cs typeface="Arial"/>
              </a:rPr>
              <a:t>ke</a:t>
            </a:r>
            <a:r>
              <a:rPr sz="1600" b="1" spc="19" dirty="0">
                <a:latin typeface="Arial"/>
                <a:cs typeface="Arial"/>
              </a:rPr>
              <a:t>n</a:t>
            </a:r>
            <a:r>
              <a:rPr sz="1600" b="1" spc="5" dirty="0">
                <a:latin typeface="Arial"/>
                <a:cs typeface="Arial"/>
              </a:rPr>
              <a:t>a</a:t>
            </a:r>
            <a:r>
              <a:rPr sz="1600" b="1" spc="-25" dirty="0">
                <a:latin typeface="Arial"/>
                <a:cs typeface="Arial"/>
              </a:rPr>
              <a:t>r</a:t>
            </a:r>
            <a:r>
              <a:rPr sz="1600" b="1" spc="-45" dirty="0">
                <a:latin typeface="Arial"/>
                <a:cs typeface="Arial"/>
              </a:rPr>
              <a:t>i</a:t>
            </a:r>
            <a:r>
              <a:rPr sz="1600" b="1" dirty="0">
                <a:latin typeface="Arial"/>
                <a:cs typeface="Arial"/>
              </a:rPr>
              <a:t>o</a:t>
            </a:r>
            <a:r>
              <a:rPr sz="1600" b="1" spc="-5" dirty="0">
                <a:latin typeface="Arial"/>
                <a:cs typeface="Arial"/>
              </a:rPr>
              <a:t> </a:t>
            </a:r>
            <a:r>
              <a:rPr sz="1600" b="1" spc="5" dirty="0">
                <a:latin typeface="Arial"/>
                <a:cs typeface="Arial"/>
              </a:rPr>
              <a:t>6</a:t>
            </a:r>
            <a:r>
              <a:rPr sz="1600" b="1" dirty="0">
                <a:latin typeface="Arial"/>
                <a:cs typeface="Arial"/>
              </a:rPr>
              <a:t>:</a:t>
            </a:r>
            <a:r>
              <a:rPr sz="1600" b="1" spc="25" dirty="0">
                <a:latin typeface="Arial"/>
                <a:cs typeface="Arial"/>
              </a:rPr>
              <a:t> </a:t>
            </a:r>
            <a:r>
              <a:rPr sz="1600" b="1" spc="-33" dirty="0">
                <a:latin typeface="Arial"/>
                <a:cs typeface="Arial"/>
              </a:rPr>
              <a:t>M</a:t>
            </a:r>
            <a:r>
              <a:rPr sz="1600" b="1" spc="25" dirty="0">
                <a:latin typeface="Arial"/>
                <a:cs typeface="Arial"/>
              </a:rPr>
              <a:t>E</a:t>
            </a:r>
            <a:r>
              <a:rPr sz="1600" b="1" spc="39" dirty="0">
                <a:latin typeface="Arial"/>
                <a:cs typeface="Arial"/>
              </a:rPr>
              <a:t>ND</a:t>
            </a:r>
            <a:r>
              <a:rPr sz="1600" b="1" spc="25" dirty="0">
                <a:latin typeface="Arial"/>
                <a:cs typeface="Arial"/>
              </a:rPr>
              <a:t>E</a:t>
            </a:r>
            <a:r>
              <a:rPr sz="1600" b="1" spc="39" dirty="0">
                <a:latin typeface="Arial"/>
                <a:cs typeface="Arial"/>
              </a:rPr>
              <a:t>N</a:t>
            </a:r>
            <a:r>
              <a:rPr sz="1600" b="1" spc="-45" dirty="0">
                <a:latin typeface="Arial"/>
                <a:cs typeface="Arial"/>
              </a:rPr>
              <a:t>G</a:t>
            </a:r>
            <a:r>
              <a:rPr sz="1600" b="1" spc="-59" dirty="0">
                <a:latin typeface="Arial"/>
                <a:cs typeface="Arial"/>
              </a:rPr>
              <a:t>A</a:t>
            </a:r>
            <a:r>
              <a:rPr sz="1600" b="1" spc="59" dirty="0">
                <a:latin typeface="Arial"/>
                <a:cs typeface="Arial"/>
              </a:rPr>
              <a:t>R</a:t>
            </a:r>
            <a:r>
              <a:rPr sz="1600" b="1" spc="-59" dirty="0">
                <a:latin typeface="Arial"/>
                <a:cs typeface="Arial"/>
              </a:rPr>
              <a:t>K</a:t>
            </a:r>
            <a:r>
              <a:rPr sz="1600" b="1" spc="-52" dirty="0">
                <a:latin typeface="Arial"/>
                <a:cs typeface="Arial"/>
              </a:rPr>
              <a:t>A</a:t>
            </a:r>
            <a:r>
              <a:rPr sz="1600" b="1" spc="45" dirty="0">
                <a:latin typeface="Arial"/>
                <a:cs typeface="Arial"/>
              </a:rPr>
              <a:t>N</a:t>
            </a:r>
            <a:r>
              <a:rPr sz="1600" b="1" dirty="0">
                <a:latin typeface="Arial"/>
                <a:cs typeface="Arial"/>
              </a:rPr>
              <a:t>)</a:t>
            </a:r>
            <a:endParaRPr sz="1600">
              <a:latin typeface="Arial"/>
              <a:cs typeface="Arial"/>
            </a:endParaRPr>
          </a:p>
          <a:p>
            <a:pPr marL="1459616" marR="7332175" indent="-207428">
              <a:lnSpc>
                <a:spcPts val="2277"/>
              </a:lnSpc>
              <a:spcBef>
                <a:spcPts val="3527"/>
              </a:spcBef>
            </a:pPr>
            <a:r>
              <a:rPr sz="2800" baseline="8282" dirty="0">
                <a:latin typeface="Arial"/>
                <a:cs typeface="Arial"/>
              </a:rPr>
              <a:t>•</a:t>
            </a:r>
            <a:r>
              <a:rPr sz="2800" spc="456" baseline="8282" dirty="0">
                <a:latin typeface="Arial"/>
                <a:cs typeface="Arial"/>
              </a:rPr>
              <a:t> </a:t>
            </a:r>
            <a:r>
              <a:rPr sz="1867" spc="-12" dirty="0">
                <a:latin typeface="Calibri"/>
                <a:cs typeface="Calibri"/>
              </a:rPr>
              <a:t>Ca</a:t>
            </a:r>
            <a:r>
              <a:rPr sz="1867" spc="33" dirty="0">
                <a:latin typeface="Calibri"/>
                <a:cs typeface="Calibri"/>
              </a:rPr>
              <a:t>r</a:t>
            </a:r>
            <a:r>
              <a:rPr sz="1867" spc="-39" dirty="0">
                <a:latin typeface="Calibri"/>
                <a:cs typeface="Calibri"/>
              </a:rPr>
              <a:t>i</a:t>
            </a:r>
            <a:r>
              <a:rPr sz="1867" spc="-33" dirty="0">
                <a:latin typeface="Calibri"/>
                <a:cs typeface="Calibri"/>
              </a:rPr>
              <a:t>l</a:t>
            </a:r>
            <a:r>
              <a:rPr sz="1867" spc="-5" dirty="0">
                <a:latin typeface="Calibri"/>
                <a:cs typeface="Calibri"/>
              </a:rPr>
              <a:t>a</a:t>
            </a:r>
            <a:r>
              <a:rPr sz="1867" dirty="0">
                <a:latin typeface="Calibri"/>
                <a:cs typeface="Calibri"/>
              </a:rPr>
              <a:t>h</a:t>
            </a:r>
            <a:r>
              <a:rPr sz="1867" spc="267" dirty="0">
                <a:latin typeface="Calibri"/>
                <a:cs typeface="Calibri"/>
              </a:rPr>
              <a:t> </a:t>
            </a:r>
            <a:r>
              <a:rPr sz="1867" spc="52" dirty="0">
                <a:latin typeface="Calibri"/>
                <a:cs typeface="Calibri"/>
              </a:rPr>
              <a:t>s</a:t>
            </a:r>
            <a:r>
              <a:rPr sz="1867" spc="-39" dirty="0">
                <a:latin typeface="Calibri"/>
                <a:cs typeface="Calibri"/>
              </a:rPr>
              <a:t>e</a:t>
            </a:r>
            <a:r>
              <a:rPr sz="1867" dirty="0">
                <a:latin typeface="Calibri"/>
                <a:cs typeface="Calibri"/>
              </a:rPr>
              <a:t>bu</a:t>
            </a:r>
            <a:r>
              <a:rPr sz="1867" spc="-12" dirty="0">
                <a:latin typeface="Calibri"/>
                <a:cs typeface="Calibri"/>
              </a:rPr>
              <a:t>a</a:t>
            </a:r>
            <a:r>
              <a:rPr sz="1867" dirty="0">
                <a:latin typeface="Calibri"/>
                <a:cs typeface="Calibri"/>
              </a:rPr>
              <a:t>h</a:t>
            </a:r>
            <a:r>
              <a:rPr sz="1867" spc="281" dirty="0">
                <a:latin typeface="Calibri"/>
                <a:cs typeface="Calibri"/>
              </a:rPr>
              <a:t> </a:t>
            </a:r>
            <a:r>
              <a:rPr sz="1867" spc="19" dirty="0">
                <a:latin typeface="Calibri"/>
                <a:cs typeface="Calibri"/>
              </a:rPr>
              <a:t>f</a:t>
            </a:r>
            <a:r>
              <a:rPr sz="1867" spc="-39" dirty="0">
                <a:latin typeface="Calibri"/>
                <a:cs typeface="Calibri"/>
              </a:rPr>
              <a:t>i</a:t>
            </a:r>
            <a:r>
              <a:rPr sz="1867" spc="-33" dirty="0">
                <a:latin typeface="Calibri"/>
                <a:cs typeface="Calibri"/>
              </a:rPr>
              <a:t>l</a:t>
            </a:r>
            <a:r>
              <a:rPr sz="1867" dirty="0">
                <a:latin typeface="Calibri"/>
                <a:cs typeface="Calibri"/>
              </a:rPr>
              <a:t>m</a:t>
            </a:r>
            <a:r>
              <a:rPr sz="1867" spc="117" dirty="0">
                <a:latin typeface="Calibri"/>
                <a:cs typeface="Calibri"/>
              </a:rPr>
              <a:t> </a:t>
            </a:r>
            <a:r>
              <a:rPr sz="1867" spc="-19" dirty="0">
                <a:latin typeface="Calibri"/>
                <a:cs typeface="Calibri"/>
              </a:rPr>
              <a:t>m</a:t>
            </a:r>
            <a:r>
              <a:rPr sz="1867" spc="-45" dirty="0">
                <a:latin typeface="Calibri"/>
                <a:cs typeface="Calibri"/>
              </a:rPr>
              <a:t>e</a:t>
            </a:r>
            <a:r>
              <a:rPr sz="1867" dirty="0">
                <a:latin typeface="Calibri"/>
                <a:cs typeface="Calibri"/>
              </a:rPr>
              <a:t>n</a:t>
            </a:r>
            <a:r>
              <a:rPr sz="1867" spc="5" dirty="0">
                <a:latin typeface="Calibri"/>
                <a:cs typeface="Calibri"/>
              </a:rPr>
              <a:t>g</a:t>
            </a:r>
            <a:r>
              <a:rPr sz="1867" spc="-45" dirty="0">
                <a:latin typeface="Calibri"/>
                <a:cs typeface="Calibri"/>
              </a:rPr>
              <a:t>e</a:t>
            </a:r>
            <a:r>
              <a:rPr sz="1867" dirty="0">
                <a:latin typeface="Calibri"/>
                <a:cs typeface="Calibri"/>
              </a:rPr>
              <a:t>n</a:t>
            </a:r>
            <a:r>
              <a:rPr sz="1867" spc="-12" dirty="0">
                <a:latin typeface="Calibri"/>
                <a:cs typeface="Calibri"/>
              </a:rPr>
              <a:t>a</a:t>
            </a:r>
            <a:r>
              <a:rPr sz="1867" dirty="0">
                <a:latin typeface="Calibri"/>
                <a:cs typeface="Calibri"/>
              </a:rPr>
              <a:t>i </a:t>
            </a:r>
            <a:r>
              <a:rPr sz="1867" spc="-67" dirty="0">
                <a:latin typeface="Calibri"/>
                <a:cs typeface="Calibri"/>
              </a:rPr>
              <a:t>k</a:t>
            </a:r>
            <a:r>
              <a:rPr sz="1867" spc="-45" dirty="0">
                <a:latin typeface="Calibri"/>
                <a:cs typeface="Calibri"/>
              </a:rPr>
              <a:t>e</a:t>
            </a:r>
            <a:r>
              <a:rPr sz="1867" dirty="0">
                <a:latin typeface="Calibri"/>
                <a:cs typeface="Calibri"/>
              </a:rPr>
              <a:t>h</a:t>
            </a:r>
            <a:r>
              <a:rPr sz="1867" spc="-39" dirty="0">
                <a:latin typeface="Calibri"/>
                <a:cs typeface="Calibri"/>
              </a:rPr>
              <a:t>i</a:t>
            </a:r>
            <a:r>
              <a:rPr sz="1867" spc="5" dirty="0">
                <a:latin typeface="Calibri"/>
                <a:cs typeface="Calibri"/>
              </a:rPr>
              <a:t>dup</a:t>
            </a:r>
            <a:r>
              <a:rPr sz="1867" spc="-19" dirty="0">
                <a:latin typeface="Calibri"/>
                <a:cs typeface="Calibri"/>
              </a:rPr>
              <a:t>a</a:t>
            </a:r>
            <a:r>
              <a:rPr sz="1867" dirty="0">
                <a:latin typeface="Calibri"/>
                <a:cs typeface="Calibri"/>
              </a:rPr>
              <a:t>n</a:t>
            </a:r>
            <a:r>
              <a:rPr sz="1867" spc="339" dirty="0">
                <a:latin typeface="Calibri"/>
                <a:cs typeface="Calibri"/>
              </a:rPr>
              <a:t> </a:t>
            </a:r>
            <a:r>
              <a:rPr sz="1867" spc="59" dirty="0">
                <a:latin typeface="Calibri"/>
                <a:cs typeface="Calibri"/>
              </a:rPr>
              <a:t>s</a:t>
            </a:r>
            <a:r>
              <a:rPr sz="1867" spc="-45" dirty="0">
                <a:latin typeface="Calibri"/>
                <a:cs typeface="Calibri"/>
              </a:rPr>
              <a:t>e</a:t>
            </a:r>
            <a:r>
              <a:rPr sz="1867" dirty="0">
                <a:latin typeface="Calibri"/>
                <a:cs typeface="Calibri"/>
              </a:rPr>
              <a:t>o</a:t>
            </a:r>
            <a:r>
              <a:rPr sz="1867" spc="33" dirty="0">
                <a:latin typeface="Calibri"/>
                <a:cs typeface="Calibri"/>
              </a:rPr>
              <a:t>r</a:t>
            </a:r>
            <a:r>
              <a:rPr sz="1867" spc="-12" dirty="0">
                <a:latin typeface="Calibri"/>
                <a:cs typeface="Calibri"/>
              </a:rPr>
              <a:t>a</a:t>
            </a:r>
            <a:r>
              <a:rPr sz="1867" dirty="0">
                <a:latin typeface="Calibri"/>
                <a:cs typeface="Calibri"/>
              </a:rPr>
              <a:t>ng</a:t>
            </a:r>
            <a:r>
              <a:rPr sz="1867" spc="100" dirty="0">
                <a:latin typeface="Calibri"/>
                <a:cs typeface="Calibri"/>
              </a:rPr>
              <a:t> </a:t>
            </a:r>
            <a:r>
              <a:rPr sz="1867" dirty="0">
                <a:latin typeface="Calibri"/>
                <a:cs typeface="Calibri"/>
              </a:rPr>
              <a:t>p</a:t>
            </a:r>
            <a:r>
              <a:rPr sz="1867" spc="-5" dirty="0">
                <a:latin typeface="Calibri"/>
                <a:cs typeface="Calibri"/>
              </a:rPr>
              <a:t>a</a:t>
            </a:r>
            <a:r>
              <a:rPr sz="1867" dirty="0">
                <a:latin typeface="Calibri"/>
                <a:cs typeface="Calibri"/>
              </a:rPr>
              <a:t>h</a:t>
            </a:r>
            <a:r>
              <a:rPr sz="1867" spc="-39" dirty="0">
                <a:latin typeface="Calibri"/>
                <a:cs typeface="Calibri"/>
              </a:rPr>
              <a:t>l</a:t>
            </a:r>
            <a:r>
              <a:rPr sz="1867" spc="-12" dirty="0">
                <a:latin typeface="Calibri"/>
                <a:cs typeface="Calibri"/>
              </a:rPr>
              <a:t>a</a:t>
            </a:r>
            <a:r>
              <a:rPr sz="1867" spc="39" dirty="0">
                <a:latin typeface="Calibri"/>
                <a:cs typeface="Calibri"/>
              </a:rPr>
              <a:t>w</a:t>
            </a:r>
            <a:r>
              <a:rPr sz="1867" spc="-12" dirty="0">
                <a:latin typeface="Calibri"/>
                <a:cs typeface="Calibri"/>
              </a:rPr>
              <a:t>a</a:t>
            </a:r>
            <a:r>
              <a:rPr sz="1867" dirty="0">
                <a:latin typeface="Calibri"/>
                <a:cs typeface="Calibri"/>
              </a:rPr>
              <a:t>n </a:t>
            </a:r>
            <a:r>
              <a:rPr sz="1867" spc="5" dirty="0">
                <a:latin typeface="Calibri"/>
                <a:cs typeface="Calibri"/>
              </a:rPr>
              <a:t>n</a:t>
            </a:r>
            <a:r>
              <a:rPr sz="1867" spc="-12" dirty="0">
                <a:latin typeface="Calibri"/>
                <a:cs typeface="Calibri"/>
              </a:rPr>
              <a:t>a</a:t>
            </a:r>
            <a:r>
              <a:rPr sz="1867" spc="52" dirty="0">
                <a:latin typeface="Calibri"/>
                <a:cs typeface="Calibri"/>
              </a:rPr>
              <a:t>s</a:t>
            </a:r>
            <a:r>
              <a:rPr sz="1867" spc="-39" dirty="0">
                <a:latin typeface="Calibri"/>
                <a:cs typeface="Calibri"/>
              </a:rPr>
              <a:t>i</a:t>
            </a:r>
            <a:r>
              <a:rPr sz="1867" dirty="0">
                <a:latin typeface="Calibri"/>
                <a:cs typeface="Calibri"/>
              </a:rPr>
              <a:t>on</a:t>
            </a:r>
            <a:r>
              <a:rPr sz="1867" spc="-12" dirty="0">
                <a:latin typeface="Calibri"/>
                <a:cs typeface="Calibri"/>
              </a:rPr>
              <a:t>a</a:t>
            </a:r>
            <a:r>
              <a:rPr sz="1867" dirty="0">
                <a:latin typeface="Calibri"/>
                <a:cs typeface="Calibri"/>
              </a:rPr>
              <a:t>l</a:t>
            </a:r>
            <a:r>
              <a:rPr sz="1867" spc="240" dirty="0">
                <a:latin typeface="Calibri"/>
                <a:cs typeface="Calibri"/>
              </a:rPr>
              <a:t> </a:t>
            </a:r>
            <a:r>
              <a:rPr sz="1867" spc="39" dirty="0">
                <a:latin typeface="Calibri"/>
                <a:cs typeface="Calibri"/>
              </a:rPr>
              <a:t>y</a:t>
            </a:r>
            <a:r>
              <a:rPr sz="1867" spc="-12" dirty="0">
                <a:latin typeface="Calibri"/>
                <a:cs typeface="Calibri"/>
              </a:rPr>
              <a:t>a</a:t>
            </a:r>
            <a:r>
              <a:rPr sz="1867" dirty="0">
                <a:latin typeface="Calibri"/>
                <a:cs typeface="Calibri"/>
              </a:rPr>
              <a:t>ng</a:t>
            </a:r>
            <a:r>
              <a:rPr sz="1867" spc="57" dirty="0">
                <a:latin typeface="Calibri"/>
                <a:cs typeface="Calibri"/>
              </a:rPr>
              <a:t> </a:t>
            </a:r>
            <a:r>
              <a:rPr sz="1867" dirty="0">
                <a:latin typeface="Calibri"/>
                <a:cs typeface="Calibri"/>
              </a:rPr>
              <a:t>p</a:t>
            </a:r>
            <a:r>
              <a:rPr sz="1867" spc="-45" dirty="0">
                <a:latin typeface="Calibri"/>
                <a:cs typeface="Calibri"/>
              </a:rPr>
              <a:t>e</a:t>
            </a:r>
            <a:r>
              <a:rPr sz="1867" spc="39" dirty="0">
                <a:latin typeface="Calibri"/>
                <a:cs typeface="Calibri"/>
              </a:rPr>
              <a:t>r</a:t>
            </a:r>
            <a:r>
              <a:rPr sz="1867" dirty="0">
                <a:latin typeface="Calibri"/>
                <a:cs typeface="Calibri"/>
              </a:rPr>
              <a:t>n</a:t>
            </a:r>
            <a:r>
              <a:rPr sz="1867" spc="-12" dirty="0">
                <a:latin typeface="Calibri"/>
                <a:cs typeface="Calibri"/>
              </a:rPr>
              <a:t>a</a:t>
            </a:r>
            <a:r>
              <a:rPr sz="1867" dirty="0">
                <a:latin typeface="Calibri"/>
                <a:cs typeface="Calibri"/>
              </a:rPr>
              <a:t>h</a:t>
            </a:r>
            <a:r>
              <a:rPr sz="1867" spc="179" dirty="0">
                <a:latin typeface="Calibri"/>
                <a:cs typeface="Calibri"/>
              </a:rPr>
              <a:t> </a:t>
            </a:r>
            <a:r>
              <a:rPr sz="1867" dirty="0">
                <a:latin typeface="Calibri"/>
                <a:cs typeface="Calibri"/>
              </a:rPr>
              <a:t>d</a:t>
            </a:r>
            <a:r>
              <a:rPr sz="1867" spc="-39" dirty="0">
                <a:latin typeface="Calibri"/>
                <a:cs typeface="Calibri"/>
              </a:rPr>
              <a:t>i</a:t>
            </a:r>
            <a:r>
              <a:rPr sz="1867" spc="-12" dirty="0">
                <a:latin typeface="Calibri"/>
                <a:cs typeface="Calibri"/>
              </a:rPr>
              <a:t>a</a:t>
            </a:r>
            <a:r>
              <a:rPr sz="1867" dirty="0">
                <a:latin typeface="Calibri"/>
                <a:cs typeface="Calibri"/>
              </a:rPr>
              <a:t>n</a:t>
            </a:r>
            <a:r>
              <a:rPr sz="1867" spc="5" dirty="0">
                <a:latin typeface="Calibri"/>
                <a:cs typeface="Calibri"/>
              </a:rPr>
              <a:t>g</a:t>
            </a:r>
            <a:r>
              <a:rPr sz="1867" spc="33" dirty="0">
                <a:latin typeface="Calibri"/>
                <a:cs typeface="Calibri"/>
              </a:rPr>
              <a:t>k</a:t>
            </a:r>
            <a:r>
              <a:rPr sz="1867" spc="-12" dirty="0">
                <a:latin typeface="Calibri"/>
                <a:cs typeface="Calibri"/>
              </a:rPr>
              <a:t>a</a:t>
            </a:r>
            <a:r>
              <a:rPr sz="1867" dirty="0">
                <a:latin typeface="Calibri"/>
                <a:cs typeface="Calibri"/>
              </a:rPr>
              <a:t>t</a:t>
            </a:r>
            <a:r>
              <a:rPr sz="1867" spc="168" dirty="0">
                <a:latin typeface="Calibri"/>
                <a:cs typeface="Calibri"/>
              </a:rPr>
              <a:t> </a:t>
            </a:r>
            <a:r>
              <a:rPr sz="1867" spc="-67" dirty="0">
                <a:latin typeface="Calibri"/>
                <a:cs typeface="Calibri"/>
              </a:rPr>
              <a:t>k</a:t>
            </a:r>
            <a:r>
              <a:rPr sz="1867" dirty="0">
                <a:latin typeface="Calibri"/>
                <a:cs typeface="Calibri"/>
              </a:rPr>
              <a:t>e </a:t>
            </a:r>
            <a:r>
              <a:rPr sz="1867" spc="-39" dirty="0">
                <a:latin typeface="Calibri"/>
                <a:cs typeface="Calibri"/>
              </a:rPr>
              <a:t>l</a:t>
            </a:r>
            <a:r>
              <a:rPr sz="1867" spc="-5" dirty="0">
                <a:latin typeface="Calibri"/>
                <a:cs typeface="Calibri"/>
              </a:rPr>
              <a:t>a</a:t>
            </a:r>
            <a:r>
              <a:rPr sz="1867" spc="39" dirty="0">
                <a:latin typeface="Calibri"/>
                <a:cs typeface="Calibri"/>
              </a:rPr>
              <a:t>y</a:t>
            </a:r>
            <a:r>
              <a:rPr sz="1867" spc="-12" dirty="0">
                <a:latin typeface="Calibri"/>
                <a:cs typeface="Calibri"/>
              </a:rPr>
              <a:t>a</a:t>
            </a:r>
            <a:r>
              <a:rPr sz="1867" dirty="0">
                <a:latin typeface="Calibri"/>
                <a:cs typeface="Calibri"/>
              </a:rPr>
              <a:t>r</a:t>
            </a:r>
            <a:r>
              <a:rPr sz="1867" spc="76" dirty="0">
                <a:latin typeface="Calibri"/>
                <a:cs typeface="Calibri"/>
              </a:rPr>
              <a:t> </a:t>
            </a:r>
            <a:r>
              <a:rPr sz="1867" dirty="0">
                <a:latin typeface="Calibri"/>
                <a:cs typeface="Calibri"/>
              </a:rPr>
              <a:t>p</a:t>
            </a:r>
            <a:r>
              <a:rPr sz="1867" spc="-45" dirty="0">
                <a:latin typeface="Calibri"/>
                <a:cs typeface="Calibri"/>
              </a:rPr>
              <a:t>e</a:t>
            </a:r>
            <a:r>
              <a:rPr sz="1867" spc="33" dirty="0">
                <a:latin typeface="Calibri"/>
                <a:cs typeface="Calibri"/>
              </a:rPr>
              <a:t>r</a:t>
            </a:r>
            <a:r>
              <a:rPr sz="1867" spc="-5" dirty="0">
                <a:latin typeface="Calibri"/>
                <a:cs typeface="Calibri"/>
              </a:rPr>
              <a:t>a</a:t>
            </a:r>
            <a:r>
              <a:rPr sz="1867" dirty="0">
                <a:latin typeface="Calibri"/>
                <a:cs typeface="Calibri"/>
              </a:rPr>
              <a:t>k</a:t>
            </a:r>
            <a:r>
              <a:rPr sz="1867" spc="89" dirty="0">
                <a:latin typeface="Calibri"/>
                <a:cs typeface="Calibri"/>
              </a:rPr>
              <a:t> </a:t>
            </a:r>
            <a:r>
              <a:rPr sz="1867" dirty="0">
                <a:latin typeface="Calibri"/>
                <a:cs typeface="Calibri"/>
              </a:rPr>
              <a:t>di</a:t>
            </a:r>
            <a:r>
              <a:rPr sz="1867" spc="75" dirty="0">
                <a:latin typeface="Calibri"/>
                <a:cs typeface="Calibri"/>
              </a:rPr>
              <a:t> </a:t>
            </a:r>
            <a:r>
              <a:rPr sz="1867" spc="-39" dirty="0">
                <a:latin typeface="Calibri"/>
                <a:cs typeface="Calibri"/>
              </a:rPr>
              <a:t>i</a:t>
            </a:r>
            <a:r>
              <a:rPr sz="1867" dirty="0">
                <a:latin typeface="Calibri"/>
                <a:cs typeface="Calibri"/>
              </a:rPr>
              <a:t>n</a:t>
            </a:r>
            <a:r>
              <a:rPr sz="1867" spc="-39" dirty="0">
                <a:latin typeface="Calibri"/>
                <a:cs typeface="Calibri"/>
              </a:rPr>
              <a:t>te</a:t>
            </a:r>
            <a:r>
              <a:rPr sz="1867" spc="33" dirty="0">
                <a:latin typeface="Calibri"/>
                <a:cs typeface="Calibri"/>
              </a:rPr>
              <a:t>r</a:t>
            </a:r>
            <a:r>
              <a:rPr sz="1867" dirty="0">
                <a:latin typeface="Calibri"/>
                <a:cs typeface="Calibri"/>
              </a:rPr>
              <a:t>n</a:t>
            </a:r>
            <a:r>
              <a:rPr sz="1867" spc="-45" dirty="0">
                <a:latin typeface="Calibri"/>
                <a:cs typeface="Calibri"/>
              </a:rPr>
              <a:t>e</a:t>
            </a:r>
            <a:r>
              <a:rPr sz="1867" spc="-33" dirty="0">
                <a:latin typeface="Calibri"/>
                <a:cs typeface="Calibri"/>
              </a:rPr>
              <a:t>t</a:t>
            </a:r>
            <a:r>
              <a:rPr sz="1867" dirty="0">
                <a:latin typeface="Calibri"/>
                <a:cs typeface="Calibri"/>
              </a:rPr>
              <a:t>.</a:t>
            </a:r>
            <a:endParaRPr sz="1867">
              <a:latin typeface="Calibri"/>
              <a:cs typeface="Calibri"/>
            </a:endParaRPr>
          </a:p>
          <a:p>
            <a:pPr marL="1459616">
              <a:lnSpc>
                <a:spcPct val="101725"/>
              </a:lnSpc>
              <a:spcBef>
                <a:spcPts val="1824"/>
              </a:spcBef>
            </a:pPr>
            <a:r>
              <a:rPr sz="1867" spc="5" dirty="0">
                <a:latin typeface="Calibri"/>
                <a:cs typeface="Calibri"/>
              </a:rPr>
              <a:t>h</a:t>
            </a:r>
            <a:r>
              <a:rPr sz="1867" spc="-39" dirty="0">
                <a:latin typeface="Calibri"/>
                <a:cs typeface="Calibri"/>
              </a:rPr>
              <a:t>i</a:t>
            </a:r>
            <a:r>
              <a:rPr sz="1867" dirty="0">
                <a:latin typeface="Calibri"/>
                <a:cs typeface="Calibri"/>
              </a:rPr>
              <a:t>n</a:t>
            </a:r>
            <a:r>
              <a:rPr sz="1867" spc="5" dirty="0">
                <a:latin typeface="Calibri"/>
                <a:cs typeface="Calibri"/>
              </a:rPr>
              <a:t>gg</a:t>
            </a:r>
            <a:r>
              <a:rPr sz="1867" dirty="0">
                <a:latin typeface="Calibri"/>
                <a:cs typeface="Calibri"/>
              </a:rPr>
              <a:t>a</a:t>
            </a:r>
            <a:r>
              <a:rPr sz="1867" spc="157" dirty="0">
                <a:latin typeface="Calibri"/>
                <a:cs typeface="Calibri"/>
              </a:rPr>
              <a:t> </a:t>
            </a:r>
            <a:r>
              <a:rPr sz="1867" spc="-12" dirty="0">
                <a:latin typeface="Calibri"/>
                <a:cs typeface="Calibri"/>
              </a:rPr>
              <a:t>a</a:t>
            </a:r>
            <a:r>
              <a:rPr sz="1867" spc="39" dirty="0">
                <a:latin typeface="Calibri"/>
                <a:cs typeface="Calibri"/>
              </a:rPr>
              <a:t>k</a:t>
            </a:r>
            <a:r>
              <a:rPr sz="1867" dirty="0">
                <a:latin typeface="Calibri"/>
                <a:cs typeface="Calibri"/>
              </a:rPr>
              <a:t>h</a:t>
            </a:r>
            <a:r>
              <a:rPr sz="1867" spc="-39" dirty="0">
                <a:latin typeface="Calibri"/>
                <a:cs typeface="Calibri"/>
              </a:rPr>
              <a:t>i</a:t>
            </a:r>
            <a:r>
              <a:rPr sz="1867" spc="-367" dirty="0">
                <a:latin typeface="Calibri"/>
                <a:cs typeface="Calibri"/>
              </a:rPr>
              <a:t>r</a:t>
            </a:r>
            <a:r>
              <a:rPr sz="1867" dirty="0">
                <a:latin typeface="Calibri"/>
                <a:cs typeface="Calibri"/>
              </a:rPr>
              <a:t>.</a:t>
            </a:r>
            <a:endParaRPr sz="1867">
              <a:latin typeface="Calibri"/>
              <a:cs typeface="Calibri"/>
            </a:endParaRPr>
          </a:p>
          <a:p>
            <a:pPr marL="1459616" marR="7541266">
              <a:lnSpc>
                <a:spcPts val="2200"/>
              </a:lnSpc>
              <a:spcBef>
                <a:spcPts val="955"/>
              </a:spcBef>
            </a:pPr>
            <a:r>
              <a:rPr sz="1867" spc="25" dirty="0">
                <a:latin typeface="Calibri"/>
                <a:cs typeface="Calibri"/>
              </a:rPr>
              <a:t>S</a:t>
            </a:r>
            <a:r>
              <a:rPr sz="1867" spc="-39" dirty="0">
                <a:latin typeface="Calibri"/>
                <a:cs typeface="Calibri"/>
              </a:rPr>
              <a:t>i</a:t>
            </a:r>
            <a:r>
              <a:rPr sz="1867" spc="-19" dirty="0">
                <a:latin typeface="Calibri"/>
                <a:cs typeface="Calibri"/>
              </a:rPr>
              <a:t>m</a:t>
            </a:r>
            <a:r>
              <a:rPr sz="1867" spc="-12" dirty="0">
                <a:latin typeface="Calibri"/>
                <a:cs typeface="Calibri"/>
              </a:rPr>
              <a:t>a</a:t>
            </a:r>
            <a:r>
              <a:rPr sz="1867" spc="39" dirty="0">
                <a:latin typeface="Calibri"/>
                <a:cs typeface="Calibri"/>
              </a:rPr>
              <a:t>k</a:t>
            </a:r>
            <a:r>
              <a:rPr sz="1867" spc="-39" dirty="0">
                <a:latin typeface="Calibri"/>
                <a:cs typeface="Calibri"/>
              </a:rPr>
              <a:t>l</a:t>
            </a:r>
            <a:r>
              <a:rPr sz="1867" spc="-12" dirty="0">
                <a:latin typeface="Calibri"/>
                <a:cs typeface="Calibri"/>
              </a:rPr>
              <a:t>a</a:t>
            </a:r>
            <a:r>
              <a:rPr sz="1867" dirty="0">
                <a:latin typeface="Calibri"/>
                <a:cs typeface="Calibri"/>
              </a:rPr>
              <a:t>h</a:t>
            </a:r>
            <a:r>
              <a:rPr sz="1867" spc="297" dirty="0">
                <a:latin typeface="Calibri"/>
                <a:cs typeface="Calibri"/>
              </a:rPr>
              <a:t> </a:t>
            </a:r>
            <a:r>
              <a:rPr sz="1867" spc="52" dirty="0">
                <a:latin typeface="Calibri"/>
                <a:cs typeface="Calibri"/>
              </a:rPr>
              <a:t>s</a:t>
            </a:r>
            <a:r>
              <a:rPr sz="1867" spc="-45" dirty="0">
                <a:latin typeface="Calibri"/>
                <a:cs typeface="Calibri"/>
              </a:rPr>
              <a:t>e</a:t>
            </a:r>
            <a:r>
              <a:rPr sz="1867" spc="-39" dirty="0">
                <a:latin typeface="Calibri"/>
                <a:cs typeface="Calibri"/>
              </a:rPr>
              <a:t>t</a:t>
            </a:r>
            <a:r>
              <a:rPr sz="1867" spc="-33" dirty="0">
                <a:latin typeface="Calibri"/>
                <a:cs typeface="Calibri"/>
              </a:rPr>
              <a:t>i</a:t>
            </a:r>
            <a:r>
              <a:rPr sz="1867" spc="-5" dirty="0">
                <a:latin typeface="Calibri"/>
                <a:cs typeface="Calibri"/>
              </a:rPr>
              <a:t>a</a:t>
            </a:r>
            <a:r>
              <a:rPr sz="1867" dirty="0">
                <a:latin typeface="Calibri"/>
                <a:cs typeface="Calibri"/>
              </a:rPr>
              <a:t>p</a:t>
            </a:r>
            <a:r>
              <a:rPr sz="1867" spc="255" dirty="0">
                <a:latin typeface="Calibri"/>
                <a:cs typeface="Calibri"/>
              </a:rPr>
              <a:t> </a:t>
            </a:r>
            <a:r>
              <a:rPr sz="1867" spc="39" dirty="0">
                <a:latin typeface="Calibri"/>
                <a:cs typeface="Calibri"/>
              </a:rPr>
              <a:t>k</a:t>
            </a:r>
            <a:r>
              <a:rPr sz="1867" spc="-12" dirty="0">
                <a:latin typeface="Calibri"/>
                <a:cs typeface="Calibri"/>
              </a:rPr>
              <a:t>a</a:t>
            </a:r>
            <a:r>
              <a:rPr sz="1867" spc="-33" dirty="0">
                <a:latin typeface="Calibri"/>
                <a:cs typeface="Calibri"/>
              </a:rPr>
              <a:t>l</a:t>
            </a:r>
            <a:r>
              <a:rPr sz="1867" dirty="0">
                <a:latin typeface="Calibri"/>
                <a:cs typeface="Calibri"/>
              </a:rPr>
              <a:t>i</a:t>
            </a:r>
            <a:r>
              <a:rPr sz="1867" spc="83" dirty="0">
                <a:latin typeface="Calibri"/>
                <a:cs typeface="Calibri"/>
              </a:rPr>
              <a:t> </a:t>
            </a:r>
            <a:r>
              <a:rPr sz="1867" spc="52" dirty="0">
                <a:latin typeface="Calibri"/>
                <a:cs typeface="Calibri"/>
              </a:rPr>
              <a:t>s</a:t>
            </a:r>
            <a:r>
              <a:rPr sz="1867" spc="-5" dirty="0">
                <a:latin typeface="Calibri"/>
                <a:cs typeface="Calibri"/>
              </a:rPr>
              <a:t>a</a:t>
            </a:r>
            <a:r>
              <a:rPr sz="1867" dirty="0">
                <a:latin typeface="Calibri"/>
                <a:cs typeface="Calibri"/>
              </a:rPr>
              <a:t>ng</a:t>
            </a:r>
            <a:r>
              <a:rPr sz="1867" spc="141" dirty="0">
                <a:latin typeface="Calibri"/>
                <a:cs typeface="Calibri"/>
              </a:rPr>
              <a:t> </a:t>
            </a:r>
            <a:r>
              <a:rPr sz="1867" spc="-33" dirty="0">
                <a:latin typeface="Calibri"/>
                <a:cs typeface="Calibri"/>
              </a:rPr>
              <a:t>t</a:t>
            </a:r>
            <a:r>
              <a:rPr sz="1867" dirty="0">
                <a:latin typeface="Calibri"/>
                <a:cs typeface="Calibri"/>
              </a:rPr>
              <a:t>o</a:t>
            </a:r>
            <a:r>
              <a:rPr sz="1867" spc="-67" dirty="0">
                <a:latin typeface="Calibri"/>
                <a:cs typeface="Calibri"/>
              </a:rPr>
              <a:t>k</a:t>
            </a:r>
            <a:r>
              <a:rPr sz="1867" dirty="0">
                <a:latin typeface="Calibri"/>
                <a:cs typeface="Calibri"/>
              </a:rPr>
              <a:t>oh </a:t>
            </a:r>
            <a:r>
              <a:rPr sz="1867" spc="5" dirty="0">
                <a:latin typeface="Calibri"/>
                <a:cs typeface="Calibri"/>
              </a:rPr>
              <a:t>b</a:t>
            </a:r>
            <a:r>
              <a:rPr sz="1867" spc="-45" dirty="0">
                <a:latin typeface="Calibri"/>
                <a:cs typeface="Calibri"/>
              </a:rPr>
              <a:t>e</a:t>
            </a:r>
            <a:r>
              <a:rPr sz="1867" spc="33" dirty="0">
                <a:latin typeface="Calibri"/>
                <a:cs typeface="Calibri"/>
              </a:rPr>
              <a:t>r</a:t>
            </a:r>
            <a:r>
              <a:rPr sz="1867" dirty="0">
                <a:latin typeface="Calibri"/>
                <a:cs typeface="Calibri"/>
              </a:rPr>
              <a:t>b</a:t>
            </a:r>
            <a:r>
              <a:rPr sz="1867" spc="-39" dirty="0">
                <a:latin typeface="Calibri"/>
                <a:cs typeface="Calibri"/>
              </a:rPr>
              <a:t>i</a:t>
            </a:r>
            <a:r>
              <a:rPr sz="1867" dirty="0">
                <a:latin typeface="Calibri"/>
                <a:cs typeface="Calibri"/>
              </a:rPr>
              <a:t>c</a:t>
            </a:r>
            <a:r>
              <a:rPr sz="1867" spc="-12" dirty="0">
                <a:latin typeface="Calibri"/>
                <a:cs typeface="Calibri"/>
              </a:rPr>
              <a:t>a</a:t>
            </a:r>
            <a:r>
              <a:rPr sz="1867" spc="33" dirty="0">
                <a:latin typeface="Calibri"/>
                <a:cs typeface="Calibri"/>
              </a:rPr>
              <a:t>r</a:t>
            </a:r>
            <a:r>
              <a:rPr sz="1867" dirty="0">
                <a:latin typeface="Calibri"/>
                <a:cs typeface="Calibri"/>
              </a:rPr>
              <a:t>a</a:t>
            </a:r>
            <a:r>
              <a:rPr sz="1867" spc="92" dirty="0">
                <a:latin typeface="Calibri"/>
                <a:cs typeface="Calibri"/>
              </a:rPr>
              <a:t> </a:t>
            </a:r>
            <a:r>
              <a:rPr sz="1867" dirty="0">
                <a:latin typeface="Calibri"/>
                <a:cs typeface="Calibri"/>
              </a:rPr>
              <a:t>d</a:t>
            </a:r>
            <a:r>
              <a:rPr sz="1867" spc="-12" dirty="0">
                <a:latin typeface="Calibri"/>
                <a:cs typeface="Calibri"/>
              </a:rPr>
              <a:t>a</a:t>
            </a:r>
            <a:r>
              <a:rPr sz="1867" dirty="0">
                <a:latin typeface="Calibri"/>
                <a:cs typeface="Calibri"/>
              </a:rPr>
              <a:t>n</a:t>
            </a:r>
            <a:r>
              <a:rPr sz="1867" spc="227" dirty="0">
                <a:latin typeface="Calibri"/>
                <a:cs typeface="Calibri"/>
              </a:rPr>
              <a:t> </a:t>
            </a:r>
            <a:r>
              <a:rPr sz="1867" spc="-19" dirty="0">
                <a:latin typeface="Calibri"/>
                <a:cs typeface="Calibri"/>
              </a:rPr>
              <a:t>m</a:t>
            </a:r>
            <a:r>
              <a:rPr sz="1867" spc="-45" dirty="0">
                <a:latin typeface="Calibri"/>
                <a:cs typeface="Calibri"/>
              </a:rPr>
              <a:t>e</a:t>
            </a:r>
            <a:r>
              <a:rPr sz="1867" spc="-19" dirty="0">
                <a:latin typeface="Calibri"/>
                <a:cs typeface="Calibri"/>
              </a:rPr>
              <a:t>m</a:t>
            </a:r>
            <a:r>
              <a:rPr sz="1867" dirty="0">
                <a:latin typeface="Calibri"/>
                <a:cs typeface="Calibri"/>
              </a:rPr>
              <a:t>b</a:t>
            </a:r>
            <a:r>
              <a:rPr sz="1867" spc="-45" dirty="0">
                <a:latin typeface="Calibri"/>
                <a:cs typeface="Calibri"/>
              </a:rPr>
              <a:t>e</a:t>
            </a:r>
            <a:r>
              <a:rPr sz="1867" spc="33" dirty="0">
                <a:latin typeface="Calibri"/>
                <a:cs typeface="Calibri"/>
              </a:rPr>
              <a:t>r</a:t>
            </a:r>
            <a:r>
              <a:rPr sz="1867" spc="-39" dirty="0">
                <a:latin typeface="Calibri"/>
                <a:cs typeface="Calibri"/>
              </a:rPr>
              <a:t>i</a:t>
            </a:r>
            <a:r>
              <a:rPr sz="1867" spc="33" dirty="0">
                <a:latin typeface="Calibri"/>
                <a:cs typeface="Calibri"/>
              </a:rPr>
              <a:t>k</a:t>
            </a:r>
            <a:r>
              <a:rPr sz="1867" spc="-12" dirty="0">
                <a:latin typeface="Calibri"/>
                <a:cs typeface="Calibri"/>
              </a:rPr>
              <a:t>a</a:t>
            </a:r>
            <a:r>
              <a:rPr sz="1867" dirty="0">
                <a:latin typeface="Calibri"/>
                <a:cs typeface="Calibri"/>
              </a:rPr>
              <a:t>n</a:t>
            </a:r>
            <a:endParaRPr sz="1867">
              <a:latin typeface="Calibri"/>
              <a:cs typeface="Calibri"/>
            </a:endParaRPr>
          </a:p>
          <a:p>
            <a:pPr marL="1252187">
              <a:lnSpc>
                <a:spcPts val="2257"/>
              </a:lnSpc>
            </a:pPr>
            <a:r>
              <a:rPr sz="2800" baseline="-20705" dirty="0">
                <a:latin typeface="Arial"/>
                <a:cs typeface="Arial"/>
              </a:rPr>
              <a:t>•</a:t>
            </a:r>
            <a:r>
              <a:rPr sz="2800" spc="456" baseline="-20705" dirty="0">
                <a:latin typeface="Arial"/>
                <a:cs typeface="Arial"/>
              </a:rPr>
              <a:t> </a:t>
            </a:r>
            <a:r>
              <a:rPr sz="1867" spc="5" dirty="0">
                <a:latin typeface="Calibri"/>
                <a:cs typeface="Calibri"/>
              </a:rPr>
              <a:t>n</a:t>
            </a:r>
            <a:r>
              <a:rPr sz="1867" spc="-12" dirty="0">
                <a:latin typeface="Calibri"/>
                <a:cs typeface="Calibri"/>
              </a:rPr>
              <a:t>a</a:t>
            </a:r>
            <a:r>
              <a:rPr sz="1867" spc="52" dirty="0">
                <a:latin typeface="Calibri"/>
                <a:cs typeface="Calibri"/>
              </a:rPr>
              <a:t>s</a:t>
            </a:r>
            <a:r>
              <a:rPr sz="1867" spc="-45" dirty="0">
                <a:latin typeface="Calibri"/>
                <a:cs typeface="Calibri"/>
              </a:rPr>
              <a:t>e</a:t>
            </a:r>
            <a:r>
              <a:rPr sz="1867" spc="5" dirty="0">
                <a:latin typeface="Calibri"/>
                <a:cs typeface="Calibri"/>
              </a:rPr>
              <a:t>h</a:t>
            </a:r>
            <a:r>
              <a:rPr sz="1867" spc="-12" dirty="0">
                <a:latin typeface="Calibri"/>
                <a:cs typeface="Calibri"/>
              </a:rPr>
              <a:t>a</a:t>
            </a:r>
            <a:r>
              <a:rPr sz="1867" dirty="0">
                <a:latin typeface="Calibri"/>
                <a:cs typeface="Calibri"/>
              </a:rPr>
              <a:t>t</a:t>
            </a:r>
            <a:r>
              <a:rPr sz="1867" spc="235" dirty="0">
                <a:latin typeface="Calibri"/>
                <a:cs typeface="Calibri"/>
              </a:rPr>
              <a:t> </a:t>
            </a:r>
            <a:r>
              <a:rPr sz="1867" spc="-59" dirty="0">
                <a:latin typeface="Calibri"/>
                <a:cs typeface="Calibri"/>
              </a:rPr>
              <a:t>k</a:t>
            </a:r>
            <a:r>
              <a:rPr sz="1867" spc="-45" dirty="0">
                <a:latin typeface="Calibri"/>
                <a:cs typeface="Calibri"/>
              </a:rPr>
              <a:t>e</a:t>
            </a:r>
            <a:r>
              <a:rPr sz="1867" dirty="0">
                <a:latin typeface="Calibri"/>
                <a:cs typeface="Calibri"/>
              </a:rPr>
              <a:t>p</a:t>
            </a:r>
            <a:r>
              <a:rPr sz="1867" spc="-12" dirty="0">
                <a:latin typeface="Calibri"/>
                <a:cs typeface="Calibri"/>
              </a:rPr>
              <a:t>a</a:t>
            </a:r>
            <a:r>
              <a:rPr sz="1867" dirty="0">
                <a:latin typeface="Calibri"/>
                <a:cs typeface="Calibri"/>
              </a:rPr>
              <a:t>da</a:t>
            </a:r>
            <a:r>
              <a:rPr sz="1867" spc="168" dirty="0">
                <a:latin typeface="Calibri"/>
                <a:cs typeface="Calibri"/>
              </a:rPr>
              <a:t> </a:t>
            </a:r>
            <a:r>
              <a:rPr sz="1867" dirty="0">
                <a:latin typeface="Calibri"/>
                <a:cs typeface="Calibri"/>
              </a:rPr>
              <a:t>o</a:t>
            </a:r>
            <a:r>
              <a:rPr sz="1867" spc="33" dirty="0">
                <a:latin typeface="Calibri"/>
                <a:cs typeface="Calibri"/>
              </a:rPr>
              <a:t>r</a:t>
            </a:r>
            <a:r>
              <a:rPr sz="1867" spc="-12" dirty="0">
                <a:latin typeface="Calibri"/>
                <a:cs typeface="Calibri"/>
              </a:rPr>
              <a:t>a</a:t>
            </a:r>
            <a:r>
              <a:rPr sz="1867" dirty="0">
                <a:latin typeface="Calibri"/>
                <a:cs typeface="Calibri"/>
              </a:rPr>
              <a:t>ng</a:t>
            </a:r>
            <a:r>
              <a:rPr sz="1867" spc="173" dirty="0">
                <a:latin typeface="Calibri"/>
                <a:cs typeface="Calibri"/>
              </a:rPr>
              <a:t> </a:t>
            </a:r>
            <a:r>
              <a:rPr sz="1867" spc="-39" dirty="0">
                <a:latin typeface="Calibri"/>
                <a:cs typeface="Calibri"/>
              </a:rPr>
              <a:t>l</a:t>
            </a:r>
            <a:r>
              <a:rPr sz="1867" spc="-12" dirty="0">
                <a:latin typeface="Calibri"/>
                <a:cs typeface="Calibri"/>
              </a:rPr>
              <a:t>a</a:t>
            </a:r>
            <a:r>
              <a:rPr sz="1867" spc="-39" dirty="0">
                <a:latin typeface="Calibri"/>
                <a:cs typeface="Calibri"/>
              </a:rPr>
              <a:t>i</a:t>
            </a:r>
            <a:r>
              <a:rPr sz="1867" dirty="0">
                <a:latin typeface="Calibri"/>
                <a:cs typeface="Calibri"/>
              </a:rPr>
              <a:t>n.</a:t>
            </a:r>
            <a:endParaRPr sz="1867">
              <a:latin typeface="Calibri"/>
              <a:cs typeface="Calibri"/>
            </a:endParaRPr>
          </a:p>
          <a:p>
            <a:pPr marL="1459616">
              <a:lnSpc>
                <a:spcPts val="2140"/>
              </a:lnSpc>
              <a:spcBef>
                <a:spcPts val="773"/>
              </a:spcBef>
            </a:pPr>
            <a:r>
              <a:rPr sz="2800" spc="-225" baseline="1950" dirty="0">
                <a:latin typeface="Calibri"/>
                <a:cs typeface="Calibri"/>
              </a:rPr>
              <a:t>T</a:t>
            </a:r>
            <a:r>
              <a:rPr sz="2800" baseline="1950" dirty="0">
                <a:latin typeface="Calibri"/>
                <a:cs typeface="Calibri"/>
              </a:rPr>
              <a:t>u</a:t>
            </a:r>
            <a:r>
              <a:rPr sz="2800" spc="-39" baseline="1950" dirty="0">
                <a:latin typeface="Calibri"/>
                <a:cs typeface="Calibri"/>
              </a:rPr>
              <a:t>l</a:t>
            </a:r>
            <a:r>
              <a:rPr sz="2800" spc="-33" baseline="1950" dirty="0">
                <a:latin typeface="Calibri"/>
                <a:cs typeface="Calibri"/>
              </a:rPr>
              <a:t>i</a:t>
            </a:r>
            <a:r>
              <a:rPr sz="2800" spc="52" baseline="1950" dirty="0">
                <a:latin typeface="Calibri"/>
                <a:cs typeface="Calibri"/>
              </a:rPr>
              <a:t>s</a:t>
            </a:r>
            <a:r>
              <a:rPr sz="2800" spc="-39" baseline="1950" dirty="0">
                <a:latin typeface="Calibri"/>
                <a:cs typeface="Calibri"/>
              </a:rPr>
              <a:t>l</a:t>
            </a:r>
            <a:r>
              <a:rPr sz="2800" spc="-5" baseline="1950" dirty="0">
                <a:latin typeface="Calibri"/>
                <a:cs typeface="Calibri"/>
              </a:rPr>
              <a:t>a</a:t>
            </a:r>
            <a:r>
              <a:rPr sz="2800" baseline="1950" dirty="0">
                <a:latin typeface="Calibri"/>
                <a:cs typeface="Calibri"/>
              </a:rPr>
              <a:t>h</a:t>
            </a:r>
            <a:r>
              <a:rPr sz="2800" spc="279" baseline="1950" dirty="0">
                <a:latin typeface="Calibri"/>
                <a:cs typeface="Calibri"/>
              </a:rPr>
              <a:t> </a:t>
            </a:r>
            <a:r>
              <a:rPr sz="2800" spc="33" baseline="1950" dirty="0">
                <a:latin typeface="Calibri"/>
                <a:cs typeface="Calibri"/>
              </a:rPr>
              <a:t>1</a:t>
            </a:r>
            <a:r>
              <a:rPr sz="2800" baseline="1950" dirty="0">
                <a:latin typeface="Calibri"/>
                <a:cs typeface="Calibri"/>
              </a:rPr>
              <a:t>0</a:t>
            </a:r>
            <a:r>
              <a:rPr sz="2800" spc="51" baseline="1950" dirty="0">
                <a:latin typeface="Calibri"/>
                <a:cs typeface="Calibri"/>
              </a:rPr>
              <a:t> </a:t>
            </a:r>
            <a:r>
              <a:rPr sz="2800" spc="19" baseline="1950" dirty="0">
                <a:latin typeface="Calibri"/>
                <a:cs typeface="Calibri"/>
              </a:rPr>
              <a:t>(</a:t>
            </a:r>
            <a:r>
              <a:rPr sz="2800" spc="59" baseline="1950" dirty="0">
                <a:latin typeface="Calibri"/>
                <a:cs typeface="Calibri"/>
              </a:rPr>
              <a:t>s</a:t>
            </a:r>
            <a:r>
              <a:rPr sz="2800" spc="-45" baseline="1950" dirty="0">
                <a:latin typeface="Calibri"/>
                <a:cs typeface="Calibri"/>
              </a:rPr>
              <a:t>e</a:t>
            </a:r>
            <a:r>
              <a:rPr sz="2800" baseline="1950" dirty="0">
                <a:latin typeface="Calibri"/>
                <a:cs typeface="Calibri"/>
              </a:rPr>
              <a:t>pu</a:t>
            </a:r>
            <a:r>
              <a:rPr sz="2800" spc="-39" baseline="1950" dirty="0">
                <a:latin typeface="Calibri"/>
                <a:cs typeface="Calibri"/>
              </a:rPr>
              <a:t>l</a:t>
            </a:r>
            <a:r>
              <a:rPr sz="2800" spc="5" baseline="1950" dirty="0">
                <a:latin typeface="Calibri"/>
                <a:cs typeface="Calibri"/>
              </a:rPr>
              <a:t>u</a:t>
            </a:r>
            <a:r>
              <a:rPr sz="2800" baseline="1950" dirty="0">
                <a:latin typeface="Calibri"/>
                <a:cs typeface="Calibri"/>
              </a:rPr>
              <a:t>h)</a:t>
            </a:r>
            <a:r>
              <a:rPr sz="2800" spc="235" baseline="1950" dirty="0">
                <a:latin typeface="Calibri"/>
                <a:cs typeface="Calibri"/>
              </a:rPr>
              <a:t> </a:t>
            </a:r>
            <a:r>
              <a:rPr sz="2800" baseline="1950" dirty="0">
                <a:latin typeface="Calibri"/>
                <a:cs typeface="Calibri"/>
              </a:rPr>
              <a:t>n</a:t>
            </a:r>
            <a:r>
              <a:rPr sz="2800" spc="-12" baseline="1950" dirty="0">
                <a:latin typeface="Calibri"/>
                <a:cs typeface="Calibri"/>
              </a:rPr>
              <a:t>a</a:t>
            </a:r>
            <a:r>
              <a:rPr sz="2800" spc="52" baseline="1950" dirty="0">
                <a:latin typeface="Calibri"/>
                <a:cs typeface="Calibri"/>
              </a:rPr>
              <a:t>s</a:t>
            </a:r>
            <a:r>
              <a:rPr sz="2800" spc="-39" baseline="1950" dirty="0">
                <a:latin typeface="Calibri"/>
                <a:cs typeface="Calibri"/>
              </a:rPr>
              <a:t>e</a:t>
            </a:r>
            <a:r>
              <a:rPr sz="2800" baseline="1950" dirty="0">
                <a:latin typeface="Calibri"/>
                <a:cs typeface="Calibri"/>
              </a:rPr>
              <a:t>h</a:t>
            </a:r>
            <a:r>
              <a:rPr sz="2800" spc="-12" baseline="1950" dirty="0">
                <a:latin typeface="Calibri"/>
                <a:cs typeface="Calibri"/>
              </a:rPr>
              <a:t>a</a:t>
            </a:r>
            <a:r>
              <a:rPr sz="2800" baseline="1950" dirty="0">
                <a:latin typeface="Calibri"/>
                <a:cs typeface="Calibri"/>
              </a:rPr>
              <a:t>t</a:t>
            </a:r>
            <a:endParaRPr sz="1867">
              <a:latin typeface="Calibri"/>
              <a:cs typeface="Calibri"/>
            </a:endParaRPr>
          </a:p>
          <a:p>
            <a:pPr marL="1459616">
              <a:lnSpc>
                <a:spcPts val="2200"/>
              </a:lnSpc>
              <a:spcBef>
                <a:spcPts val="3"/>
              </a:spcBef>
            </a:pPr>
            <a:r>
              <a:rPr sz="2800" spc="5" baseline="1950" dirty="0">
                <a:latin typeface="Calibri"/>
                <a:cs typeface="Calibri"/>
              </a:rPr>
              <a:t>b</a:t>
            </a:r>
            <a:r>
              <a:rPr sz="2800" spc="-45" baseline="1950" dirty="0">
                <a:latin typeface="Calibri"/>
                <a:cs typeface="Calibri"/>
              </a:rPr>
              <a:t>e</a:t>
            </a:r>
            <a:r>
              <a:rPr sz="2800" spc="-39" baseline="1950" dirty="0">
                <a:latin typeface="Calibri"/>
                <a:cs typeface="Calibri"/>
              </a:rPr>
              <a:t>l</a:t>
            </a:r>
            <a:r>
              <a:rPr sz="2800" spc="-33" baseline="1950" dirty="0">
                <a:latin typeface="Calibri"/>
                <a:cs typeface="Calibri"/>
              </a:rPr>
              <a:t>i</a:t>
            </a:r>
            <a:r>
              <a:rPr sz="2800" spc="-12" baseline="1950" dirty="0">
                <a:latin typeface="Calibri"/>
                <a:cs typeface="Calibri"/>
              </a:rPr>
              <a:t>a</a:t>
            </a:r>
            <a:r>
              <a:rPr sz="2800" baseline="1950" dirty="0">
                <a:latin typeface="Calibri"/>
                <a:cs typeface="Calibri"/>
              </a:rPr>
              <a:t>u</a:t>
            </a:r>
            <a:r>
              <a:rPr sz="2800" spc="365" baseline="1950" dirty="0">
                <a:latin typeface="Calibri"/>
                <a:cs typeface="Calibri"/>
              </a:rPr>
              <a:t> </a:t>
            </a:r>
            <a:r>
              <a:rPr sz="2800" spc="39" baseline="1950" dirty="0">
                <a:latin typeface="Calibri"/>
                <a:cs typeface="Calibri"/>
              </a:rPr>
              <a:t>y</a:t>
            </a:r>
            <a:r>
              <a:rPr sz="2800" spc="-12" baseline="1950" dirty="0">
                <a:latin typeface="Calibri"/>
                <a:cs typeface="Calibri"/>
              </a:rPr>
              <a:t>a</a:t>
            </a:r>
            <a:r>
              <a:rPr sz="2800" spc="5" baseline="1950" dirty="0">
                <a:latin typeface="Calibri"/>
                <a:cs typeface="Calibri"/>
              </a:rPr>
              <a:t>n</a:t>
            </a:r>
            <a:r>
              <a:rPr sz="2800" baseline="1950" dirty="0">
                <a:latin typeface="Calibri"/>
                <a:cs typeface="Calibri"/>
              </a:rPr>
              <a:t>g</a:t>
            </a:r>
            <a:r>
              <a:rPr sz="2800" spc="51" baseline="1950" dirty="0">
                <a:latin typeface="Calibri"/>
                <a:cs typeface="Calibri"/>
              </a:rPr>
              <a:t> </a:t>
            </a:r>
            <a:r>
              <a:rPr sz="2800" spc="-12" baseline="1950" dirty="0">
                <a:latin typeface="Calibri"/>
                <a:cs typeface="Calibri"/>
              </a:rPr>
              <a:t>a</a:t>
            </a:r>
            <a:r>
              <a:rPr sz="2800" baseline="1950" dirty="0">
                <a:latin typeface="Calibri"/>
                <a:cs typeface="Calibri"/>
              </a:rPr>
              <a:t>nda</a:t>
            </a:r>
            <a:r>
              <a:rPr sz="2800" spc="129" baseline="1950" dirty="0">
                <a:latin typeface="Calibri"/>
                <a:cs typeface="Calibri"/>
              </a:rPr>
              <a:t> </a:t>
            </a:r>
            <a:r>
              <a:rPr sz="2800" spc="-12" baseline="1950" dirty="0">
                <a:latin typeface="Calibri"/>
                <a:cs typeface="Calibri"/>
              </a:rPr>
              <a:t>a</a:t>
            </a:r>
            <a:r>
              <a:rPr sz="2800" baseline="1950" dirty="0">
                <a:latin typeface="Calibri"/>
                <a:cs typeface="Calibri"/>
              </a:rPr>
              <a:t>n</a:t>
            </a:r>
            <a:r>
              <a:rPr sz="2800" spc="5" baseline="1950" dirty="0">
                <a:latin typeface="Calibri"/>
                <a:cs typeface="Calibri"/>
              </a:rPr>
              <a:t>gg</a:t>
            </a:r>
            <a:r>
              <a:rPr sz="2800" spc="-12" baseline="1950" dirty="0">
                <a:latin typeface="Calibri"/>
                <a:cs typeface="Calibri"/>
              </a:rPr>
              <a:t>a</a:t>
            </a:r>
            <a:r>
              <a:rPr sz="2800" baseline="1950" dirty="0">
                <a:latin typeface="Calibri"/>
                <a:cs typeface="Calibri"/>
              </a:rPr>
              <a:t>p</a:t>
            </a:r>
            <a:r>
              <a:rPr sz="2800" spc="180" baseline="1950" dirty="0">
                <a:latin typeface="Calibri"/>
                <a:cs typeface="Calibri"/>
              </a:rPr>
              <a:t> </a:t>
            </a:r>
            <a:r>
              <a:rPr sz="2800" spc="59" baseline="1950" dirty="0">
                <a:latin typeface="Calibri"/>
                <a:cs typeface="Calibri"/>
              </a:rPr>
              <a:t>s</a:t>
            </a:r>
            <a:r>
              <a:rPr sz="2800" spc="-12" baseline="1950" dirty="0">
                <a:latin typeface="Calibri"/>
                <a:cs typeface="Calibri"/>
              </a:rPr>
              <a:t>a</a:t>
            </a:r>
            <a:r>
              <a:rPr sz="2800" baseline="1950" dirty="0">
                <a:latin typeface="Calibri"/>
                <a:cs typeface="Calibri"/>
              </a:rPr>
              <a:t>n</a:t>
            </a:r>
            <a:r>
              <a:rPr sz="2800" spc="5" baseline="1950" dirty="0">
                <a:latin typeface="Calibri"/>
                <a:cs typeface="Calibri"/>
              </a:rPr>
              <a:t>g</a:t>
            </a:r>
            <a:r>
              <a:rPr sz="2800" spc="-12" baseline="1950" dirty="0">
                <a:latin typeface="Calibri"/>
                <a:cs typeface="Calibri"/>
              </a:rPr>
              <a:t>a</a:t>
            </a:r>
            <a:r>
              <a:rPr sz="2800" baseline="1950" dirty="0">
                <a:latin typeface="Calibri"/>
                <a:cs typeface="Calibri"/>
              </a:rPr>
              <a:t>t</a:t>
            </a:r>
            <a:endParaRPr sz="1867">
              <a:latin typeface="Calibri"/>
              <a:cs typeface="Calibri"/>
            </a:endParaRPr>
          </a:p>
          <a:p>
            <a:pPr marL="1459616" marR="8032219">
              <a:lnSpc>
                <a:spcPct val="102844"/>
              </a:lnSpc>
            </a:pPr>
            <a:r>
              <a:rPr sz="1867" spc="33" dirty="0">
                <a:latin typeface="Calibri"/>
                <a:cs typeface="Calibri"/>
              </a:rPr>
              <a:t>r</a:t>
            </a:r>
            <a:r>
              <a:rPr sz="1867" spc="-45" dirty="0">
                <a:latin typeface="Calibri"/>
                <a:cs typeface="Calibri"/>
              </a:rPr>
              <a:t>e</a:t>
            </a:r>
            <a:r>
              <a:rPr sz="1867" spc="-39" dirty="0">
                <a:latin typeface="Calibri"/>
                <a:cs typeface="Calibri"/>
              </a:rPr>
              <a:t>l</a:t>
            </a:r>
            <a:r>
              <a:rPr sz="1867" spc="-45" dirty="0">
                <a:latin typeface="Calibri"/>
                <a:cs typeface="Calibri"/>
              </a:rPr>
              <a:t>e</a:t>
            </a:r>
            <a:r>
              <a:rPr sz="1867" spc="39" dirty="0">
                <a:latin typeface="Calibri"/>
                <a:cs typeface="Calibri"/>
              </a:rPr>
              <a:t>v</a:t>
            </a:r>
            <a:r>
              <a:rPr sz="1867" spc="-5" dirty="0">
                <a:latin typeface="Calibri"/>
                <a:cs typeface="Calibri"/>
              </a:rPr>
              <a:t>a</a:t>
            </a:r>
            <a:r>
              <a:rPr sz="1867" dirty="0">
                <a:latin typeface="Calibri"/>
                <a:cs typeface="Calibri"/>
              </a:rPr>
              <a:t>n</a:t>
            </a:r>
            <a:r>
              <a:rPr sz="1867" spc="183" dirty="0">
                <a:latin typeface="Calibri"/>
                <a:cs typeface="Calibri"/>
              </a:rPr>
              <a:t> </a:t>
            </a:r>
            <a:r>
              <a:rPr sz="1867" dirty="0">
                <a:latin typeface="Calibri"/>
                <a:cs typeface="Calibri"/>
              </a:rPr>
              <a:t>un</a:t>
            </a:r>
            <a:r>
              <a:rPr sz="1867" spc="-39" dirty="0">
                <a:latin typeface="Calibri"/>
                <a:cs typeface="Calibri"/>
              </a:rPr>
              <a:t>t</a:t>
            </a:r>
            <a:r>
              <a:rPr sz="1867" dirty="0">
                <a:latin typeface="Calibri"/>
                <a:cs typeface="Calibri"/>
              </a:rPr>
              <a:t>uk</a:t>
            </a:r>
            <a:r>
              <a:rPr sz="1867" spc="208" dirty="0">
                <a:latin typeface="Calibri"/>
                <a:cs typeface="Calibri"/>
              </a:rPr>
              <a:t> </a:t>
            </a:r>
            <a:r>
              <a:rPr sz="1867" spc="-39" dirty="0">
                <a:latin typeface="Calibri"/>
                <a:cs typeface="Calibri"/>
              </a:rPr>
              <a:t>t</a:t>
            </a:r>
            <a:r>
              <a:rPr sz="1867" spc="-45" dirty="0">
                <a:latin typeface="Calibri"/>
                <a:cs typeface="Calibri"/>
              </a:rPr>
              <a:t>e</a:t>
            </a:r>
            <a:r>
              <a:rPr sz="1867" spc="-39" dirty="0">
                <a:latin typeface="Calibri"/>
                <a:cs typeface="Calibri"/>
              </a:rPr>
              <a:t>t</a:t>
            </a:r>
            <a:r>
              <a:rPr sz="1867" spc="-5" dirty="0">
                <a:latin typeface="Calibri"/>
                <a:cs typeface="Calibri"/>
              </a:rPr>
              <a:t>a</a:t>
            </a:r>
            <a:r>
              <a:rPr sz="1867" dirty="0">
                <a:latin typeface="Calibri"/>
                <a:cs typeface="Calibri"/>
              </a:rPr>
              <a:t>p</a:t>
            </a:r>
            <a:r>
              <a:rPr sz="1867" spc="160" dirty="0">
                <a:latin typeface="Calibri"/>
                <a:cs typeface="Calibri"/>
              </a:rPr>
              <a:t> </a:t>
            </a:r>
            <a:r>
              <a:rPr sz="1867" dirty="0">
                <a:latin typeface="Calibri"/>
                <a:cs typeface="Calibri"/>
              </a:rPr>
              <a:t>d</a:t>
            </a:r>
            <a:r>
              <a:rPr sz="1867" spc="-33" dirty="0">
                <a:latin typeface="Calibri"/>
                <a:cs typeface="Calibri"/>
              </a:rPr>
              <a:t>ii</a:t>
            </a:r>
            <a:r>
              <a:rPr sz="1867" spc="33" dirty="0">
                <a:latin typeface="Calibri"/>
                <a:cs typeface="Calibri"/>
              </a:rPr>
              <a:t>k</a:t>
            </a:r>
            <a:r>
              <a:rPr sz="1867" dirty="0">
                <a:latin typeface="Calibri"/>
                <a:cs typeface="Calibri"/>
              </a:rPr>
              <a:t>u</a:t>
            </a:r>
            <a:r>
              <a:rPr sz="1867" spc="-33" dirty="0">
                <a:latin typeface="Calibri"/>
                <a:cs typeface="Calibri"/>
              </a:rPr>
              <a:t>t</a:t>
            </a:r>
            <a:r>
              <a:rPr sz="1867" dirty="0">
                <a:latin typeface="Calibri"/>
                <a:cs typeface="Calibri"/>
              </a:rPr>
              <a:t>i </a:t>
            </a:r>
            <a:r>
              <a:rPr sz="1867" spc="5" dirty="0">
                <a:latin typeface="Calibri"/>
                <a:cs typeface="Calibri"/>
              </a:rPr>
              <a:t>g</a:t>
            </a:r>
            <a:r>
              <a:rPr sz="1867" spc="-45" dirty="0">
                <a:latin typeface="Calibri"/>
                <a:cs typeface="Calibri"/>
              </a:rPr>
              <a:t>e</a:t>
            </a:r>
            <a:r>
              <a:rPr sz="1867" dirty="0">
                <a:latin typeface="Calibri"/>
                <a:cs typeface="Calibri"/>
              </a:rPr>
              <a:t>n</a:t>
            </a:r>
            <a:r>
              <a:rPr sz="1867" spc="-45" dirty="0">
                <a:latin typeface="Calibri"/>
                <a:cs typeface="Calibri"/>
              </a:rPr>
              <a:t>e</a:t>
            </a:r>
            <a:r>
              <a:rPr sz="1867" spc="39" dirty="0">
                <a:latin typeface="Calibri"/>
                <a:cs typeface="Calibri"/>
              </a:rPr>
              <a:t>r</a:t>
            </a:r>
            <a:r>
              <a:rPr sz="1867" spc="-12" dirty="0">
                <a:latin typeface="Calibri"/>
                <a:cs typeface="Calibri"/>
              </a:rPr>
              <a:t>a</a:t>
            </a:r>
            <a:r>
              <a:rPr sz="1867" spc="52" dirty="0">
                <a:latin typeface="Calibri"/>
                <a:cs typeface="Calibri"/>
              </a:rPr>
              <a:t>s</a:t>
            </a:r>
            <a:r>
              <a:rPr sz="1867" dirty="0">
                <a:latin typeface="Calibri"/>
                <a:cs typeface="Calibri"/>
              </a:rPr>
              <a:t>i</a:t>
            </a:r>
            <a:r>
              <a:rPr sz="1867" spc="151" dirty="0">
                <a:latin typeface="Calibri"/>
                <a:cs typeface="Calibri"/>
              </a:rPr>
              <a:t> </a:t>
            </a:r>
            <a:r>
              <a:rPr sz="1867" spc="-12" dirty="0">
                <a:latin typeface="Calibri"/>
                <a:cs typeface="Calibri"/>
              </a:rPr>
              <a:t>m</a:t>
            </a:r>
            <a:r>
              <a:rPr sz="1867" dirty="0">
                <a:latin typeface="Calibri"/>
                <a:cs typeface="Calibri"/>
              </a:rPr>
              <a:t>uda</a:t>
            </a:r>
            <a:r>
              <a:rPr sz="1867" spc="144" dirty="0">
                <a:latin typeface="Calibri"/>
                <a:cs typeface="Calibri"/>
              </a:rPr>
              <a:t> </a:t>
            </a:r>
            <a:r>
              <a:rPr sz="1867" spc="52" dirty="0">
                <a:latin typeface="Calibri"/>
                <a:cs typeface="Calibri"/>
              </a:rPr>
              <a:t>s</a:t>
            </a:r>
            <a:r>
              <a:rPr sz="1867" spc="-12" dirty="0">
                <a:latin typeface="Calibri"/>
                <a:cs typeface="Calibri"/>
              </a:rPr>
              <a:t>a</a:t>
            </a:r>
            <a:r>
              <a:rPr sz="1867" spc="-5" dirty="0">
                <a:latin typeface="Calibri"/>
                <a:cs typeface="Calibri"/>
              </a:rPr>
              <a:t>a</a:t>
            </a:r>
            <a:r>
              <a:rPr sz="1867" dirty="0">
                <a:latin typeface="Calibri"/>
                <a:cs typeface="Calibri"/>
              </a:rPr>
              <a:t>t</a:t>
            </a:r>
            <a:r>
              <a:rPr sz="1867" spc="177" dirty="0">
                <a:latin typeface="Calibri"/>
                <a:cs typeface="Calibri"/>
              </a:rPr>
              <a:t> </a:t>
            </a:r>
            <a:r>
              <a:rPr sz="1867" spc="-33" dirty="0">
                <a:latin typeface="Calibri"/>
                <a:cs typeface="Calibri"/>
              </a:rPr>
              <a:t>i</a:t>
            </a:r>
            <a:r>
              <a:rPr sz="1867" dirty="0">
                <a:latin typeface="Calibri"/>
                <a:cs typeface="Calibri"/>
              </a:rPr>
              <a:t>n</a:t>
            </a:r>
            <a:r>
              <a:rPr sz="1867" spc="-39" dirty="0">
                <a:latin typeface="Calibri"/>
                <a:cs typeface="Calibri"/>
              </a:rPr>
              <a:t>i</a:t>
            </a:r>
            <a:r>
              <a:rPr sz="1867" dirty="0">
                <a:latin typeface="Calibri"/>
                <a:cs typeface="Calibri"/>
              </a:rPr>
              <a:t>.</a:t>
            </a:r>
            <a:endParaRPr sz="1867">
              <a:latin typeface="Calibri"/>
              <a:cs typeface="Calibri"/>
            </a:endParaRPr>
          </a:p>
          <a:p>
            <a:pPr marL="914376" marR="3245122" indent="229017">
              <a:lnSpc>
                <a:spcPts val="1907"/>
              </a:lnSpc>
              <a:spcBef>
                <a:spcPts val="1333"/>
              </a:spcBef>
            </a:pPr>
            <a:r>
              <a:rPr sz="1600" spc="25" dirty="0">
                <a:solidFill>
                  <a:srgbClr val="FDFFFD"/>
                </a:solidFill>
                <a:latin typeface="Calibri"/>
                <a:cs typeface="Calibri"/>
              </a:rPr>
              <a:t>L</a:t>
            </a:r>
            <a:r>
              <a:rPr sz="1600" spc="33" dirty="0">
                <a:solidFill>
                  <a:srgbClr val="FDFFFD"/>
                </a:solidFill>
                <a:latin typeface="Calibri"/>
                <a:cs typeface="Calibri"/>
              </a:rPr>
              <a:t>a</a:t>
            </a:r>
            <a:r>
              <a:rPr sz="1600" spc="-39" dirty="0">
                <a:solidFill>
                  <a:srgbClr val="FDFFFD"/>
                </a:solidFill>
                <a:latin typeface="Calibri"/>
                <a:cs typeface="Calibri"/>
              </a:rPr>
              <a:t>t</a:t>
            </a:r>
            <a:r>
              <a:rPr sz="1600" spc="33" dirty="0">
                <a:solidFill>
                  <a:srgbClr val="FDFFFD"/>
                </a:solidFill>
                <a:latin typeface="Calibri"/>
                <a:cs typeface="Calibri"/>
              </a:rPr>
              <a:t>i</a:t>
            </a:r>
            <a:r>
              <a:rPr sz="1600" spc="-39" dirty="0">
                <a:solidFill>
                  <a:srgbClr val="FDFFFD"/>
                </a:solidFill>
                <a:latin typeface="Calibri"/>
                <a:cs typeface="Calibri"/>
              </a:rPr>
              <a:t>h</a:t>
            </a:r>
            <a:r>
              <a:rPr sz="1600" spc="33" dirty="0">
                <a:solidFill>
                  <a:srgbClr val="FDFFFD"/>
                </a:solidFill>
                <a:latin typeface="Calibri"/>
                <a:cs typeface="Calibri"/>
              </a:rPr>
              <a:t>a</a:t>
            </a:r>
            <a:r>
              <a:rPr sz="1600" dirty="0">
                <a:solidFill>
                  <a:srgbClr val="FDFFFD"/>
                </a:solidFill>
                <a:latin typeface="Calibri"/>
                <a:cs typeface="Calibri"/>
              </a:rPr>
              <a:t>n</a:t>
            </a:r>
            <a:r>
              <a:rPr sz="1600" spc="-105" dirty="0">
                <a:solidFill>
                  <a:srgbClr val="FDFFFD"/>
                </a:solidFill>
                <a:latin typeface="Calibri"/>
                <a:cs typeface="Calibri"/>
              </a:rPr>
              <a:t> </a:t>
            </a:r>
            <a:r>
              <a:rPr sz="1600" spc="33" dirty="0">
                <a:solidFill>
                  <a:srgbClr val="FDFFFD"/>
                </a:solidFill>
                <a:latin typeface="Calibri"/>
                <a:cs typeface="Calibri"/>
              </a:rPr>
              <a:t>i</a:t>
            </a:r>
            <a:r>
              <a:rPr sz="1600" spc="-45" dirty="0">
                <a:solidFill>
                  <a:srgbClr val="FDFFFD"/>
                </a:solidFill>
                <a:latin typeface="Calibri"/>
                <a:cs typeface="Calibri"/>
              </a:rPr>
              <a:t>n</a:t>
            </a:r>
            <a:r>
              <a:rPr sz="1600" dirty="0">
                <a:solidFill>
                  <a:srgbClr val="FDFFFD"/>
                </a:solidFill>
                <a:latin typeface="Calibri"/>
                <a:cs typeface="Calibri"/>
              </a:rPr>
              <a:t>i</a:t>
            </a:r>
            <a:r>
              <a:rPr sz="1600" spc="-25" dirty="0">
                <a:solidFill>
                  <a:srgbClr val="FDFFFD"/>
                </a:solidFill>
                <a:latin typeface="Calibri"/>
                <a:cs typeface="Calibri"/>
              </a:rPr>
              <a:t> </a:t>
            </a:r>
            <a:r>
              <a:rPr sz="1600" spc="72" dirty="0">
                <a:solidFill>
                  <a:srgbClr val="FDFFFD"/>
                </a:solidFill>
                <a:latin typeface="Calibri"/>
                <a:cs typeface="Calibri"/>
              </a:rPr>
              <a:t>s</a:t>
            </a:r>
            <a:r>
              <a:rPr sz="1600" spc="5" dirty="0">
                <a:solidFill>
                  <a:srgbClr val="FDFFFD"/>
                </a:solidFill>
                <a:latin typeface="Calibri"/>
                <a:cs typeface="Calibri"/>
              </a:rPr>
              <a:t>e</a:t>
            </a:r>
            <a:r>
              <a:rPr sz="1600" spc="25" dirty="0">
                <a:solidFill>
                  <a:srgbClr val="FDFFFD"/>
                </a:solidFill>
                <a:latin typeface="Calibri"/>
                <a:cs typeface="Calibri"/>
              </a:rPr>
              <a:t>c</a:t>
            </a:r>
            <a:r>
              <a:rPr sz="1600" spc="33" dirty="0">
                <a:solidFill>
                  <a:srgbClr val="FDFFFD"/>
                </a:solidFill>
                <a:latin typeface="Calibri"/>
                <a:cs typeface="Calibri"/>
              </a:rPr>
              <a:t>a</a:t>
            </a:r>
            <a:r>
              <a:rPr sz="1600" spc="-59" dirty="0">
                <a:solidFill>
                  <a:srgbClr val="FDFFFD"/>
                </a:solidFill>
                <a:latin typeface="Calibri"/>
                <a:cs typeface="Calibri"/>
              </a:rPr>
              <a:t>r</a:t>
            </a:r>
            <a:r>
              <a:rPr sz="1600" dirty="0">
                <a:solidFill>
                  <a:srgbClr val="FDFFFD"/>
                </a:solidFill>
                <a:latin typeface="Calibri"/>
                <a:cs typeface="Calibri"/>
              </a:rPr>
              <a:t>a</a:t>
            </a:r>
            <a:r>
              <a:rPr sz="1600" spc="-25" dirty="0">
                <a:solidFill>
                  <a:srgbClr val="FDFFFD"/>
                </a:solidFill>
                <a:latin typeface="Calibri"/>
                <a:cs typeface="Calibri"/>
              </a:rPr>
              <a:t> </a:t>
            </a:r>
            <a:r>
              <a:rPr sz="1600" spc="-33" dirty="0">
                <a:solidFill>
                  <a:srgbClr val="FDFFFD"/>
                </a:solidFill>
                <a:latin typeface="Calibri"/>
                <a:cs typeface="Calibri"/>
              </a:rPr>
              <a:t>t</a:t>
            </a:r>
            <a:r>
              <a:rPr sz="1600" spc="33" dirty="0">
                <a:solidFill>
                  <a:srgbClr val="FDFFFD"/>
                </a:solidFill>
                <a:latin typeface="Calibri"/>
                <a:cs typeface="Calibri"/>
              </a:rPr>
              <a:t>i</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k</a:t>
            </a:r>
            <a:r>
              <a:rPr sz="1600" spc="-85" dirty="0">
                <a:solidFill>
                  <a:srgbClr val="FDFFFD"/>
                </a:solidFill>
                <a:latin typeface="Calibri"/>
                <a:cs typeface="Calibri"/>
              </a:rPr>
              <a:t> </a:t>
            </a:r>
            <a:r>
              <a:rPr sz="1600" spc="33" dirty="0">
                <a:solidFill>
                  <a:srgbClr val="FDFFFD"/>
                </a:solidFill>
                <a:latin typeface="Calibri"/>
                <a:cs typeface="Calibri"/>
              </a:rPr>
              <a:t>la</a:t>
            </a:r>
            <a:r>
              <a:rPr sz="1600" spc="-39" dirty="0">
                <a:solidFill>
                  <a:srgbClr val="FDFFFD"/>
                </a:solidFill>
                <a:latin typeface="Calibri"/>
                <a:cs typeface="Calibri"/>
              </a:rPr>
              <a:t>n</a:t>
            </a:r>
            <a:r>
              <a:rPr sz="1600" spc="45" dirty="0">
                <a:solidFill>
                  <a:srgbClr val="FDFFFD"/>
                </a:solidFill>
                <a:latin typeface="Calibri"/>
                <a:cs typeface="Calibri"/>
              </a:rPr>
              <a:t>g</a:t>
            </a:r>
            <a:r>
              <a:rPr sz="1600" spc="79" dirty="0">
                <a:solidFill>
                  <a:srgbClr val="FDFFFD"/>
                </a:solidFill>
                <a:latin typeface="Calibri"/>
                <a:cs typeface="Calibri"/>
              </a:rPr>
              <a:t>s</a:t>
            </a:r>
            <a:r>
              <a:rPr sz="1600" spc="-39" dirty="0">
                <a:solidFill>
                  <a:srgbClr val="FDFFFD"/>
                </a:solidFill>
                <a:latin typeface="Calibri"/>
                <a:cs typeface="Calibri"/>
              </a:rPr>
              <a:t>un</a:t>
            </a:r>
            <a:r>
              <a:rPr sz="1600" dirty="0">
                <a:solidFill>
                  <a:srgbClr val="FDFFFD"/>
                </a:solidFill>
                <a:latin typeface="Calibri"/>
                <a:cs typeface="Calibri"/>
              </a:rPr>
              <a:t>g</a:t>
            </a:r>
            <a:r>
              <a:rPr sz="1600" spc="-112"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79" dirty="0">
                <a:solidFill>
                  <a:srgbClr val="FDFFFD"/>
                </a:solidFill>
                <a:latin typeface="Calibri"/>
                <a:cs typeface="Calibri"/>
              </a:rPr>
              <a:t>m</a:t>
            </a:r>
            <a:r>
              <a:rPr sz="1600" spc="-39" dirty="0">
                <a:solidFill>
                  <a:srgbClr val="FDFFFD"/>
                </a:solidFill>
                <a:latin typeface="Calibri"/>
                <a:cs typeface="Calibri"/>
              </a:rPr>
              <a:t>b</a:t>
            </a:r>
            <a:r>
              <a:rPr sz="1600" spc="33" dirty="0">
                <a:solidFill>
                  <a:srgbClr val="FDFFFD"/>
                </a:solidFill>
                <a:latin typeface="Calibri"/>
                <a:cs typeface="Calibri"/>
              </a:rPr>
              <a:t>a</a:t>
            </a:r>
            <a:r>
              <a:rPr sz="1600" spc="-39" dirty="0">
                <a:solidFill>
                  <a:srgbClr val="FDFFFD"/>
                </a:solidFill>
                <a:latin typeface="Calibri"/>
                <a:cs typeface="Calibri"/>
              </a:rPr>
              <a:t>n</a:t>
            </a:r>
            <a:r>
              <a:rPr sz="1600" spc="45" dirty="0">
                <a:solidFill>
                  <a:srgbClr val="FDFFFD"/>
                </a:solidFill>
                <a:latin typeface="Calibri"/>
                <a:cs typeface="Calibri"/>
              </a:rPr>
              <a:t>g</a:t>
            </a:r>
            <a:r>
              <a:rPr sz="1600" spc="-39" dirty="0">
                <a:solidFill>
                  <a:srgbClr val="FDFFFD"/>
                </a:solidFill>
                <a:latin typeface="Calibri"/>
                <a:cs typeface="Calibri"/>
              </a:rPr>
              <a:t>u</a:t>
            </a:r>
            <a:r>
              <a:rPr sz="1600" dirty="0">
                <a:solidFill>
                  <a:srgbClr val="FDFFFD"/>
                </a:solidFill>
                <a:latin typeface="Calibri"/>
                <a:cs typeface="Calibri"/>
              </a:rPr>
              <a:t>n</a:t>
            </a:r>
            <a:r>
              <a:rPr sz="1600" spc="-5" dirty="0">
                <a:solidFill>
                  <a:srgbClr val="FDFFFD"/>
                </a:solidFill>
                <a:latin typeface="Calibri"/>
                <a:cs typeface="Calibri"/>
              </a:rPr>
              <a:t> </a:t>
            </a:r>
            <a:r>
              <a:rPr sz="1600" spc="-225" dirty="0">
                <a:solidFill>
                  <a:srgbClr val="FDFFFD"/>
                </a:solidFill>
                <a:latin typeface="Calibri"/>
                <a:cs typeface="Calibri"/>
              </a:rPr>
              <a:t>k</a:t>
            </a:r>
            <a:r>
              <a:rPr sz="1600" spc="-39" dirty="0">
                <a:solidFill>
                  <a:srgbClr val="FDFFFD"/>
                </a:solidFill>
                <a:latin typeface="Calibri"/>
                <a:cs typeface="Calibri"/>
              </a:rPr>
              <a:t>o</a:t>
            </a:r>
            <a:r>
              <a:rPr sz="1600" spc="-79" dirty="0">
                <a:solidFill>
                  <a:srgbClr val="FDFFFD"/>
                </a:solidFill>
                <a:latin typeface="Calibri"/>
                <a:cs typeface="Calibri"/>
              </a:rPr>
              <a:t>m</a:t>
            </a:r>
            <a:r>
              <a:rPr sz="1600" spc="-39" dirty="0">
                <a:solidFill>
                  <a:srgbClr val="FDFFFD"/>
                </a:solidFill>
                <a:latin typeface="Calibri"/>
                <a:cs typeface="Calibri"/>
              </a:rPr>
              <a:t>p</a:t>
            </a:r>
            <a:r>
              <a:rPr sz="1600" spc="5" dirty="0">
                <a:solidFill>
                  <a:srgbClr val="FDFFFD"/>
                </a:solidFill>
                <a:latin typeface="Calibri"/>
                <a:cs typeface="Calibri"/>
              </a:rPr>
              <a:t>e</a:t>
            </a:r>
            <a:r>
              <a:rPr sz="1600" spc="-33" dirty="0">
                <a:solidFill>
                  <a:srgbClr val="FDFFFD"/>
                </a:solidFill>
                <a:latin typeface="Calibri"/>
                <a:cs typeface="Calibri"/>
              </a:rPr>
              <a:t>t</a:t>
            </a:r>
            <a:r>
              <a:rPr sz="1600" dirty="0">
                <a:solidFill>
                  <a:srgbClr val="FDFFFD"/>
                </a:solidFill>
                <a:latin typeface="Calibri"/>
                <a:cs typeface="Calibri"/>
              </a:rPr>
              <a:t>e</a:t>
            </a:r>
            <a:r>
              <a:rPr sz="1600" spc="-39" dirty="0">
                <a:solidFill>
                  <a:srgbClr val="FDFFFD"/>
                </a:solidFill>
                <a:latin typeface="Calibri"/>
                <a:cs typeface="Calibri"/>
              </a:rPr>
              <a:t>n</a:t>
            </a:r>
            <a:r>
              <a:rPr sz="1600" spc="72" dirty="0">
                <a:solidFill>
                  <a:srgbClr val="FDFFFD"/>
                </a:solidFill>
                <a:latin typeface="Calibri"/>
                <a:cs typeface="Calibri"/>
              </a:rPr>
              <a:t>s</a:t>
            </a:r>
            <a:r>
              <a:rPr sz="1600" dirty="0">
                <a:solidFill>
                  <a:srgbClr val="FDFFFD"/>
                </a:solidFill>
                <a:latin typeface="Calibri"/>
                <a:cs typeface="Calibri"/>
              </a:rPr>
              <a:t>i</a:t>
            </a:r>
            <a:r>
              <a:rPr sz="1600" spc="172" dirty="0">
                <a:solidFill>
                  <a:srgbClr val="FDFFFD"/>
                </a:solidFill>
                <a:latin typeface="Calibri"/>
                <a:cs typeface="Calibri"/>
              </a:rPr>
              <a:t> </a:t>
            </a:r>
            <a:r>
              <a:rPr sz="1600" spc="72" dirty="0">
                <a:solidFill>
                  <a:srgbClr val="FDFFFD"/>
                </a:solidFill>
                <a:latin typeface="Calibri"/>
                <a:cs typeface="Calibri"/>
              </a:rPr>
              <a:t>s</a:t>
            </a:r>
            <a:r>
              <a:rPr sz="1600" spc="33" dirty="0">
                <a:solidFill>
                  <a:srgbClr val="FDFFFD"/>
                </a:solidFill>
                <a:latin typeface="Calibri"/>
                <a:cs typeface="Calibri"/>
              </a:rPr>
              <a:t>i</a:t>
            </a:r>
            <a:r>
              <a:rPr sz="1600" spc="72" dirty="0">
                <a:solidFill>
                  <a:srgbClr val="FDFFFD"/>
                </a:solidFill>
                <a:latin typeface="Calibri"/>
                <a:cs typeface="Calibri"/>
              </a:rPr>
              <a:t>s</a:t>
            </a:r>
            <a:r>
              <a:rPr sz="1600" spc="-45" dirty="0">
                <a:solidFill>
                  <a:srgbClr val="FDFFFD"/>
                </a:solidFill>
                <a:latin typeface="Calibri"/>
                <a:cs typeface="Calibri"/>
              </a:rPr>
              <a:t>w</a:t>
            </a:r>
            <a:r>
              <a:rPr sz="1600" dirty="0">
                <a:solidFill>
                  <a:srgbClr val="FDFFFD"/>
                </a:solidFill>
                <a:latin typeface="Calibri"/>
                <a:cs typeface="Calibri"/>
              </a:rPr>
              <a:t>a</a:t>
            </a:r>
            <a:r>
              <a:rPr sz="1600" spc="-125"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ala</a:t>
            </a:r>
            <a:r>
              <a:rPr sz="1600" dirty="0">
                <a:solidFill>
                  <a:srgbClr val="FDFFFD"/>
                </a:solidFill>
                <a:latin typeface="Calibri"/>
                <a:cs typeface="Calibri"/>
              </a:rPr>
              <a:t>m</a:t>
            </a:r>
            <a:r>
              <a:rPr sz="1600" spc="-239" dirty="0">
                <a:solidFill>
                  <a:srgbClr val="FDFFFD"/>
                </a:solidFill>
                <a:latin typeface="Calibri"/>
                <a:cs typeface="Calibri"/>
              </a:rPr>
              <a:t> </a:t>
            </a:r>
            <a:r>
              <a:rPr sz="1600" spc="-39" dirty="0">
                <a:solidFill>
                  <a:srgbClr val="FDFFFD"/>
                </a:solidFill>
                <a:latin typeface="Calibri"/>
                <a:cs typeface="Calibri"/>
              </a:rPr>
              <a:t>h</a:t>
            </a:r>
            <a:r>
              <a:rPr sz="1600" spc="33" dirty="0">
                <a:solidFill>
                  <a:srgbClr val="FDFFFD"/>
                </a:solidFill>
                <a:latin typeface="Calibri"/>
                <a:cs typeface="Calibri"/>
              </a:rPr>
              <a:t>a</a:t>
            </a:r>
            <a:r>
              <a:rPr sz="1600" dirty="0">
                <a:solidFill>
                  <a:srgbClr val="FDFFFD"/>
                </a:solidFill>
                <a:latin typeface="Calibri"/>
                <a:cs typeface="Calibri"/>
              </a:rPr>
              <a:t>l</a:t>
            </a:r>
            <a:r>
              <a:rPr sz="1600" spc="-25"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spc="25" dirty="0">
                <a:solidFill>
                  <a:srgbClr val="FDFFFD"/>
                </a:solidFill>
                <a:latin typeface="Calibri"/>
                <a:cs typeface="Calibri"/>
              </a:rPr>
              <a:t>c</a:t>
            </a:r>
            <a:r>
              <a:rPr sz="1600" spc="33" dirty="0">
                <a:solidFill>
                  <a:srgbClr val="FDFFFD"/>
                </a:solidFill>
                <a:latin typeface="Calibri"/>
                <a:cs typeface="Calibri"/>
              </a:rPr>
              <a:t>a</a:t>
            </a:r>
            <a:r>
              <a:rPr sz="1600" spc="-59" dirty="0">
                <a:solidFill>
                  <a:srgbClr val="FDFFFD"/>
                </a:solidFill>
                <a:latin typeface="Calibri"/>
                <a:cs typeface="Calibri"/>
              </a:rPr>
              <a:t>r</a:t>
            </a:r>
            <a:r>
              <a:rPr sz="1600" spc="33" dirty="0">
                <a:solidFill>
                  <a:srgbClr val="FDFFFD"/>
                </a:solidFill>
                <a:latin typeface="Calibri"/>
                <a:cs typeface="Calibri"/>
              </a:rPr>
              <a:t>i</a:t>
            </a:r>
            <a:r>
              <a:rPr sz="1600" dirty="0">
                <a:solidFill>
                  <a:srgbClr val="FDFFFD"/>
                </a:solidFill>
                <a:latin typeface="Calibri"/>
                <a:cs typeface="Calibri"/>
              </a:rPr>
              <a:t>,</a:t>
            </a:r>
            <a:r>
              <a:rPr sz="1600" spc="-59"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79" dirty="0">
                <a:solidFill>
                  <a:srgbClr val="FDFFFD"/>
                </a:solidFill>
                <a:latin typeface="Calibri"/>
                <a:cs typeface="Calibri"/>
              </a:rPr>
              <a:t>m</a:t>
            </a:r>
            <a:r>
              <a:rPr sz="1600" spc="33" dirty="0">
                <a:solidFill>
                  <a:srgbClr val="FDFFFD"/>
                </a:solidFill>
                <a:latin typeface="Calibri"/>
                <a:cs typeface="Calibri"/>
              </a:rPr>
              <a:t>ili</a:t>
            </a:r>
            <a:r>
              <a:rPr sz="1600" spc="-39" dirty="0">
                <a:solidFill>
                  <a:srgbClr val="FDFFFD"/>
                </a:solidFill>
                <a:latin typeface="Calibri"/>
                <a:cs typeface="Calibri"/>
              </a:rPr>
              <a:t>h</a:t>
            </a:r>
            <a:r>
              <a:rPr sz="1600"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o</a:t>
            </a:r>
            <a:r>
              <a:rPr sz="1600" spc="-39" dirty="0">
                <a:solidFill>
                  <a:srgbClr val="FDFFFD"/>
                </a:solidFill>
                <a:latin typeface="Calibri"/>
                <a:cs typeface="Calibri"/>
              </a:rPr>
              <a:t>nt</a:t>
            </a:r>
            <a:r>
              <a:rPr sz="1600" spc="-45" dirty="0">
                <a:solidFill>
                  <a:srgbClr val="FDFFFD"/>
                </a:solidFill>
                <a:latin typeface="Calibri"/>
                <a:cs typeface="Calibri"/>
              </a:rPr>
              <a:t>o</a:t>
            </a:r>
            <a:r>
              <a:rPr sz="1600" spc="-39" dirty="0">
                <a:solidFill>
                  <a:srgbClr val="FDFFFD"/>
                </a:solidFill>
                <a:latin typeface="Calibri"/>
                <a:cs typeface="Calibri"/>
              </a:rPr>
              <a:t>n</a:t>
            </a:r>
            <a:r>
              <a:rPr sz="1600" dirty="0">
                <a:solidFill>
                  <a:srgbClr val="FDFFFD"/>
                </a:solidFill>
                <a:latin typeface="Calibri"/>
                <a:cs typeface="Calibri"/>
              </a:rPr>
              <a:t>,</a:t>
            </a:r>
            <a:r>
              <a:rPr sz="1600" spc="241"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nd</a:t>
            </a:r>
            <a:r>
              <a:rPr sz="1600"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33" dirty="0">
                <a:solidFill>
                  <a:srgbClr val="FDFFFD"/>
                </a:solidFill>
                <a:latin typeface="Calibri"/>
                <a:cs typeface="Calibri"/>
              </a:rPr>
              <a:t>a</a:t>
            </a:r>
            <a:r>
              <a:rPr sz="1600" spc="-59" dirty="0">
                <a:solidFill>
                  <a:srgbClr val="FDFFFD"/>
                </a:solidFill>
                <a:latin typeface="Calibri"/>
                <a:cs typeface="Calibri"/>
              </a:rPr>
              <a:t>r</a:t>
            </a:r>
            <a:r>
              <a:rPr sz="1600" spc="-25" dirty="0">
                <a:solidFill>
                  <a:srgbClr val="FDFFFD"/>
                </a:solidFill>
                <a:latin typeface="Calibri"/>
                <a:cs typeface="Calibri"/>
              </a:rPr>
              <a:t>k</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a:t>
            </a:r>
            <a:r>
              <a:rPr sz="1600" spc="-59"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spc="-25" dirty="0">
                <a:solidFill>
                  <a:srgbClr val="FDFFFD"/>
                </a:solidFill>
                <a:latin typeface="Calibri"/>
                <a:cs typeface="Calibri"/>
              </a:rPr>
              <a:t>y</a:t>
            </a:r>
            <a:r>
              <a:rPr sz="1600" spc="33" dirty="0">
                <a:solidFill>
                  <a:srgbClr val="FDFFFD"/>
                </a:solidFill>
                <a:latin typeface="Calibri"/>
                <a:cs typeface="Calibri"/>
              </a:rPr>
              <a:t>i</a:t>
            </a:r>
            <a:r>
              <a:rPr sz="1600" spc="-79" dirty="0">
                <a:solidFill>
                  <a:srgbClr val="FDFFFD"/>
                </a:solidFill>
                <a:latin typeface="Calibri"/>
                <a:cs typeface="Calibri"/>
              </a:rPr>
              <a:t>m</a:t>
            </a:r>
            <a:r>
              <a:rPr sz="1600" spc="33" dirty="0">
                <a:solidFill>
                  <a:srgbClr val="FDFFFD"/>
                </a:solidFill>
                <a:latin typeface="Calibri"/>
                <a:cs typeface="Calibri"/>
              </a:rPr>
              <a:t>a</a:t>
            </a:r>
            <a:r>
              <a:rPr sz="1600" spc="-25" dirty="0">
                <a:solidFill>
                  <a:srgbClr val="FDFFFD"/>
                </a:solidFill>
                <a:latin typeface="Calibri"/>
                <a:cs typeface="Calibri"/>
              </a:rPr>
              <a:t>k</a:t>
            </a:r>
            <a:r>
              <a:rPr sz="1600" dirty="0">
                <a:solidFill>
                  <a:srgbClr val="FDFFFD"/>
                </a:solidFill>
                <a:latin typeface="Calibri"/>
                <a:cs typeface="Calibri"/>
              </a:rPr>
              <a:t>,</a:t>
            </a:r>
            <a:r>
              <a:rPr sz="1600" spc="39"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dirty="0">
                <a:solidFill>
                  <a:srgbClr val="FDFFFD"/>
                </a:solidFill>
                <a:latin typeface="Calibri"/>
                <a:cs typeface="Calibri"/>
              </a:rPr>
              <a:t>e</a:t>
            </a:r>
            <a:r>
              <a:rPr sz="1600" spc="-39" dirty="0">
                <a:solidFill>
                  <a:srgbClr val="FDFFFD"/>
                </a:solidFill>
                <a:latin typeface="Calibri"/>
                <a:cs typeface="Calibri"/>
              </a:rPr>
              <a:t>t</a:t>
            </a:r>
            <a:r>
              <a:rPr sz="1600" spc="33" dirty="0">
                <a:solidFill>
                  <a:srgbClr val="FDFFFD"/>
                </a:solidFill>
                <a:latin typeface="Calibri"/>
                <a:cs typeface="Calibri"/>
              </a:rPr>
              <a:t>a</a:t>
            </a:r>
            <a:r>
              <a:rPr sz="1600" spc="-39" dirty="0">
                <a:solidFill>
                  <a:srgbClr val="FDFFFD"/>
                </a:solidFill>
                <a:latin typeface="Calibri"/>
                <a:cs typeface="Calibri"/>
              </a:rPr>
              <a:t>p</a:t>
            </a:r>
            <a:r>
              <a:rPr sz="1600" spc="-25" dirty="0">
                <a:solidFill>
                  <a:srgbClr val="FDFFFD"/>
                </a:solidFill>
                <a:latin typeface="Calibri"/>
                <a:cs typeface="Calibri"/>
              </a:rPr>
              <a:t>k</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a:t>
            </a:r>
            <a:r>
              <a:rPr sz="1600" spc="39" dirty="0">
                <a:solidFill>
                  <a:srgbClr val="FDFFFD"/>
                </a:solidFill>
                <a:latin typeface="Calibri"/>
                <a:cs typeface="Calibri"/>
              </a:rPr>
              <a:t> </a:t>
            </a:r>
            <a:r>
              <a:rPr sz="1600" spc="-79" dirty="0">
                <a:solidFill>
                  <a:srgbClr val="FDFFFD"/>
                </a:solidFill>
                <a:latin typeface="Calibri"/>
                <a:cs typeface="Calibri"/>
              </a:rPr>
              <a:t>m</a:t>
            </a:r>
            <a:r>
              <a:rPr sz="1600" spc="5" dirty="0">
                <a:solidFill>
                  <a:srgbClr val="FDFFFD"/>
                </a:solidFill>
                <a:latin typeface="Calibri"/>
                <a:cs typeface="Calibri"/>
              </a:rPr>
              <a:t>e</a:t>
            </a:r>
            <a:r>
              <a:rPr sz="1600" spc="-39" dirty="0">
                <a:solidFill>
                  <a:srgbClr val="FDFFFD"/>
                </a:solidFill>
                <a:latin typeface="Calibri"/>
                <a:cs typeface="Calibri"/>
              </a:rPr>
              <a:t>n</a:t>
            </a:r>
            <a:r>
              <a:rPr sz="1600" spc="33" dirty="0">
                <a:solidFill>
                  <a:srgbClr val="FDFFFD"/>
                </a:solidFill>
                <a:latin typeface="Calibri"/>
                <a:cs typeface="Calibri"/>
              </a:rPr>
              <a:t>ilai</a:t>
            </a:r>
            <a:r>
              <a:rPr sz="1600" dirty="0">
                <a:solidFill>
                  <a:srgbClr val="FDFFFD"/>
                </a:solidFill>
                <a:latin typeface="Calibri"/>
                <a:cs typeface="Calibri"/>
              </a:rPr>
              <a:t>,</a:t>
            </a:r>
            <a:r>
              <a:rPr sz="1600" spc="-159"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a:t>
            </a:r>
            <a:r>
              <a:rPr sz="1600" spc="-5"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spc="-19" dirty="0">
                <a:solidFill>
                  <a:srgbClr val="FDFFFD"/>
                </a:solidFill>
                <a:latin typeface="Calibri"/>
                <a:cs typeface="Calibri"/>
              </a:rPr>
              <a:t>y</a:t>
            </a:r>
            <a:r>
              <a:rPr sz="1600" spc="33" dirty="0">
                <a:solidFill>
                  <a:srgbClr val="FDFFFD"/>
                </a:solidFill>
                <a:latin typeface="Calibri"/>
                <a:cs typeface="Calibri"/>
              </a:rPr>
              <a:t>a</a:t>
            </a:r>
            <a:r>
              <a:rPr sz="1600" spc="19" dirty="0">
                <a:solidFill>
                  <a:srgbClr val="FDFFFD"/>
                </a:solidFill>
                <a:latin typeface="Calibri"/>
                <a:cs typeface="Calibri"/>
              </a:rPr>
              <a:t>j</a:t>
            </a:r>
            <a:r>
              <a:rPr sz="1600" spc="33" dirty="0">
                <a:solidFill>
                  <a:srgbClr val="FDFFFD"/>
                </a:solidFill>
                <a:latin typeface="Calibri"/>
                <a:cs typeface="Calibri"/>
              </a:rPr>
              <a:t>i</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r>
              <a:rPr sz="1600" spc="-105" dirty="0">
                <a:solidFill>
                  <a:srgbClr val="FDFFFD"/>
                </a:solidFill>
                <a:latin typeface="Calibri"/>
                <a:cs typeface="Calibri"/>
              </a:rPr>
              <a:t> </a:t>
            </a:r>
            <a:r>
              <a:rPr sz="1600" spc="-25" dirty="0">
                <a:solidFill>
                  <a:srgbClr val="FDFFFD"/>
                </a:solidFill>
                <a:latin typeface="Calibri"/>
                <a:cs typeface="Calibri"/>
              </a:rPr>
              <a:t>k</a:t>
            </a:r>
            <a:r>
              <a:rPr sz="1600" spc="33" dirty="0">
                <a:solidFill>
                  <a:srgbClr val="FDFFFD"/>
                </a:solidFill>
                <a:latin typeface="Calibri"/>
                <a:cs typeface="Calibri"/>
              </a:rPr>
              <a:t>a</a:t>
            </a:r>
            <a:r>
              <a:rPr sz="1600" spc="-33" dirty="0">
                <a:solidFill>
                  <a:srgbClr val="FDFFFD"/>
                </a:solidFill>
                <a:latin typeface="Calibri"/>
                <a:cs typeface="Calibri"/>
              </a:rPr>
              <a:t>t</a:t>
            </a:r>
            <a:r>
              <a:rPr sz="1600" spc="33" dirty="0">
                <a:solidFill>
                  <a:srgbClr val="FDFFFD"/>
                </a:solidFill>
                <a:latin typeface="Calibri"/>
                <a:cs typeface="Calibri"/>
              </a:rPr>
              <a:t>a</a:t>
            </a:r>
            <a:r>
              <a:rPr sz="1600" spc="12" dirty="0">
                <a:solidFill>
                  <a:srgbClr val="FDFFFD"/>
                </a:solidFill>
                <a:latin typeface="Calibri"/>
                <a:cs typeface="Calibri"/>
              </a:rPr>
              <a:t>-</a:t>
            </a:r>
            <a:r>
              <a:rPr sz="1600" spc="-125" dirty="0">
                <a:solidFill>
                  <a:srgbClr val="FDFFFD"/>
                </a:solidFill>
                <a:latin typeface="Calibri"/>
                <a:cs typeface="Calibri"/>
              </a:rPr>
              <a:t>k</a:t>
            </a:r>
            <a:r>
              <a:rPr sz="1600" spc="-67" dirty="0">
                <a:solidFill>
                  <a:srgbClr val="FDFFFD"/>
                </a:solidFill>
                <a:latin typeface="Calibri"/>
                <a:cs typeface="Calibri"/>
              </a:rPr>
              <a:t>a</a:t>
            </a:r>
            <a:r>
              <a:rPr sz="1600" spc="-33" dirty="0">
                <a:solidFill>
                  <a:srgbClr val="FDFFFD"/>
                </a:solidFill>
                <a:latin typeface="Calibri"/>
                <a:cs typeface="Calibri"/>
              </a:rPr>
              <a:t>t</a:t>
            </a:r>
            <a:r>
              <a:rPr sz="1600" dirty="0">
                <a:solidFill>
                  <a:srgbClr val="FDFFFD"/>
                </a:solidFill>
                <a:latin typeface="Calibri"/>
                <a:cs typeface="Calibri"/>
              </a:rPr>
              <a:t>a</a:t>
            </a:r>
            <a:r>
              <a:rPr sz="1600" spc="-25" dirty="0">
                <a:solidFill>
                  <a:srgbClr val="FDFFFD"/>
                </a:solidFill>
                <a:latin typeface="Calibri"/>
                <a:cs typeface="Calibri"/>
              </a:rPr>
              <a:t> </a:t>
            </a:r>
            <a:r>
              <a:rPr sz="1600" spc="-39" dirty="0">
                <a:solidFill>
                  <a:srgbClr val="FDFFFD"/>
                </a:solidFill>
                <a:latin typeface="Calibri"/>
                <a:cs typeface="Calibri"/>
              </a:rPr>
              <a:t>b</a:t>
            </a:r>
            <a:r>
              <a:rPr sz="1600" dirty="0">
                <a:solidFill>
                  <a:srgbClr val="FDFFFD"/>
                </a:solidFill>
                <a:latin typeface="Calibri"/>
                <a:cs typeface="Calibri"/>
              </a:rPr>
              <a:t>e</a:t>
            </a:r>
            <a:r>
              <a:rPr sz="1600" spc="-59" dirty="0">
                <a:solidFill>
                  <a:srgbClr val="FDFFFD"/>
                </a:solidFill>
                <a:latin typeface="Calibri"/>
                <a:cs typeface="Calibri"/>
              </a:rPr>
              <a:t>r</a:t>
            </a:r>
            <a:r>
              <a:rPr sz="1600" spc="-79" dirty="0">
                <a:solidFill>
                  <a:srgbClr val="FDFFFD"/>
                </a:solidFill>
                <a:latin typeface="Calibri"/>
                <a:cs typeface="Calibri"/>
              </a:rPr>
              <a:t>m</a:t>
            </a:r>
            <a:r>
              <a:rPr sz="1600" spc="33" dirty="0">
                <a:solidFill>
                  <a:srgbClr val="FDFFFD"/>
                </a:solidFill>
                <a:latin typeface="Calibri"/>
                <a:cs typeface="Calibri"/>
              </a:rPr>
              <a:t>a</a:t>
            </a:r>
            <a:r>
              <a:rPr sz="1600" spc="-25" dirty="0">
                <a:solidFill>
                  <a:srgbClr val="FDFFFD"/>
                </a:solidFill>
                <a:latin typeface="Calibri"/>
                <a:cs typeface="Calibri"/>
              </a:rPr>
              <a:t>k</a:t>
            </a:r>
            <a:r>
              <a:rPr sz="1600" spc="-39" dirty="0">
                <a:solidFill>
                  <a:srgbClr val="FDFFFD"/>
                </a:solidFill>
                <a:latin typeface="Calibri"/>
                <a:cs typeface="Calibri"/>
              </a:rPr>
              <a:t>na</a:t>
            </a:r>
            <a:endParaRPr sz="1600">
              <a:latin typeface="Calibri"/>
              <a:cs typeface="Calibri"/>
            </a:endParaRPr>
          </a:p>
          <a:p>
            <a:pPr marR="665802" algn="r">
              <a:lnSpc>
                <a:spcPct val="98958"/>
              </a:lnSpc>
              <a:spcBef>
                <a:spcPts val="4784"/>
              </a:spcBef>
            </a:pPr>
            <a:r>
              <a:rPr sz="1600" spc="33" dirty="0">
                <a:solidFill>
                  <a:srgbClr val="FF0000"/>
                </a:solidFill>
                <a:latin typeface="Bernard MT Condensed"/>
                <a:cs typeface="Bernard MT Condensed"/>
              </a:rPr>
              <a:t>R</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j</a:t>
            </a:r>
            <a:r>
              <a:rPr sz="1600" spc="33" dirty="0">
                <a:solidFill>
                  <a:srgbClr val="FFC000"/>
                </a:solidFill>
                <a:latin typeface="Bernard MT Condensed"/>
                <a:cs typeface="Bernard MT Condensed"/>
              </a:rPr>
              <a:t>a</a:t>
            </a:r>
            <a:r>
              <a:rPr sz="1600" spc="-33" dirty="0">
                <a:solidFill>
                  <a:srgbClr val="FFC000"/>
                </a:solidFill>
                <a:latin typeface="Bernard MT Condensed"/>
                <a:cs typeface="Bernard MT Condensed"/>
              </a:rPr>
              <a:t>w</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l</a:t>
            </a:r>
            <a:r>
              <a:rPr sz="1600" dirty="0">
                <a:solidFill>
                  <a:srgbClr val="FFC000"/>
                </a:solidFill>
                <a:latin typeface="Bernard MT Condensed"/>
                <a:cs typeface="Bernard MT Condensed"/>
              </a:rPr>
              <a:t>i</a:t>
            </a:r>
            <a:r>
              <a:rPr sz="1600" spc="-100" dirty="0">
                <a:solidFill>
                  <a:srgbClr val="FFC000"/>
                </a:solidFill>
                <a:latin typeface="Bernard MT Condensed"/>
                <a:cs typeface="Bernard MT Condensed"/>
              </a:rPr>
              <a:t> </a:t>
            </a:r>
            <a:r>
              <a:rPr sz="1600" spc="52" dirty="0">
                <a:solidFill>
                  <a:srgbClr val="FF0000"/>
                </a:solidFill>
                <a:latin typeface="Bernard MT Condensed"/>
                <a:cs typeface="Bernard MT Condensed"/>
              </a:rPr>
              <a:t>F</a:t>
            </a:r>
            <a:r>
              <a:rPr sz="1600" spc="-19" dirty="0">
                <a:solidFill>
                  <a:srgbClr val="FFC000"/>
                </a:solidFill>
                <a:latin typeface="Bernard MT Condensed"/>
                <a:cs typeface="Bernard MT Condensed"/>
              </a:rPr>
              <a:t>i</a:t>
            </a:r>
            <a:r>
              <a:rPr sz="1600" spc="33" dirty="0">
                <a:solidFill>
                  <a:srgbClr val="FFC000"/>
                </a:solidFill>
                <a:latin typeface="Bernard MT Condensed"/>
                <a:cs typeface="Bernard MT Condensed"/>
              </a:rPr>
              <a:t>g</a:t>
            </a:r>
            <a:r>
              <a:rPr sz="1600" spc="12" dirty="0">
                <a:solidFill>
                  <a:srgbClr val="FFC000"/>
                </a:solidFill>
                <a:latin typeface="Bernard MT Condensed"/>
                <a:cs typeface="Bernard MT Condensed"/>
              </a:rPr>
              <a:t>h</a:t>
            </a:r>
            <a:r>
              <a:rPr sz="1600" spc="-33" dirty="0">
                <a:solidFill>
                  <a:srgbClr val="FFC000"/>
                </a:solidFill>
                <a:latin typeface="Bernard MT Condensed"/>
                <a:cs typeface="Bernard MT Condensed"/>
              </a:rPr>
              <a:t>t</a:t>
            </a:r>
            <a:r>
              <a:rPr sz="1600" spc="19" dirty="0">
                <a:solidFill>
                  <a:srgbClr val="FFC000"/>
                </a:solidFill>
                <a:latin typeface="Bernard MT Condensed"/>
                <a:cs typeface="Bernard MT Condensed"/>
              </a:rPr>
              <a:t>-</a:t>
            </a:r>
            <a:r>
              <a:rPr sz="1600" spc="33" dirty="0">
                <a:solidFill>
                  <a:srgbClr val="FF0000"/>
                </a:solidFill>
                <a:latin typeface="Bernard MT Condensed"/>
                <a:cs typeface="Bernard MT Condensed"/>
              </a:rPr>
              <a:t>X</a:t>
            </a:r>
            <a:r>
              <a:rPr sz="1600" spc="-19" dirty="0">
                <a:solidFill>
                  <a:srgbClr val="FFC000"/>
                </a:solidFill>
                <a:latin typeface="Bernard MT Condensed"/>
                <a:cs typeface="Bernard MT Condensed"/>
              </a:rPr>
              <a:t>’</a:t>
            </a:r>
            <a:r>
              <a:rPr sz="1600" spc="12" dirty="0">
                <a:solidFill>
                  <a:srgbClr val="FFC000"/>
                </a:solidFill>
                <a:latin typeface="Bernard MT Condensed"/>
                <a:cs typeface="Bernard MT Condensed"/>
              </a:rPr>
              <a:t>3</a:t>
            </a:r>
            <a:r>
              <a:rPr sz="1600" dirty="0">
                <a:solidFill>
                  <a:srgbClr val="FFC000"/>
                </a:solidFill>
                <a:latin typeface="Bernard MT Condensed"/>
                <a:cs typeface="Bernard MT Condensed"/>
              </a:rPr>
              <a:t>4</a:t>
            </a:r>
            <a:endParaRPr sz="1600">
              <a:latin typeface="Bernard MT Condensed"/>
              <a:cs typeface="Bernard MT Condense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9"/>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20" name="object 20"/>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21" name="object 21"/>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22" name="object 22"/>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23" name="object 23"/>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24" name="object 24"/>
          <p:cNvSpPr/>
          <p:nvPr/>
        </p:nvSpPr>
        <p:spPr>
          <a:xfrm>
            <a:off x="9766301" y="88901"/>
            <a:ext cx="2324100" cy="5295900"/>
          </a:xfrm>
          <a:custGeom>
            <a:avLst/>
            <a:gdLst/>
            <a:ahLst/>
            <a:cxnLst/>
            <a:rect l="l" t="t" r="r" b="b"/>
            <a:pathLst>
              <a:path w="1743075" h="3971925">
                <a:moveTo>
                  <a:pt x="0" y="3971925"/>
                </a:moveTo>
                <a:lnTo>
                  <a:pt x="1743075" y="3971925"/>
                </a:lnTo>
                <a:lnTo>
                  <a:pt x="1743075" y="0"/>
                </a:lnTo>
                <a:lnTo>
                  <a:pt x="0" y="0"/>
                </a:lnTo>
                <a:lnTo>
                  <a:pt x="0" y="3971925"/>
                </a:lnTo>
                <a:close/>
              </a:path>
            </a:pathLst>
          </a:custGeom>
          <a:solidFill>
            <a:srgbClr val="F1F1F1"/>
          </a:solidFill>
        </p:spPr>
        <p:txBody>
          <a:bodyPr wrap="square" lIns="0" tIns="0" rIns="0" bIns="0" rtlCol="0">
            <a:noAutofit/>
          </a:bodyPr>
          <a:lstStyle/>
          <a:p>
            <a:endParaRPr sz="2400"/>
          </a:p>
        </p:txBody>
      </p:sp>
      <p:sp>
        <p:nvSpPr>
          <p:cNvPr id="25" name="object 25"/>
          <p:cNvSpPr/>
          <p:nvPr/>
        </p:nvSpPr>
        <p:spPr>
          <a:xfrm>
            <a:off x="9766301" y="6108701"/>
            <a:ext cx="2324100" cy="63500"/>
          </a:xfrm>
          <a:custGeom>
            <a:avLst/>
            <a:gdLst/>
            <a:ahLst/>
            <a:cxnLst/>
            <a:rect l="l" t="t" r="r" b="b"/>
            <a:pathLst>
              <a:path w="1743075" h="47625">
                <a:moveTo>
                  <a:pt x="0" y="47625"/>
                </a:moveTo>
                <a:lnTo>
                  <a:pt x="1743075" y="47625"/>
                </a:lnTo>
                <a:lnTo>
                  <a:pt x="1743075" y="0"/>
                </a:lnTo>
                <a:lnTo>
                  <a:pt x="0" y="0"/>
                </a:lnTo>
                <a:lnTo>
                  <a:pt x="0" y="47625"/>
                </a:lnTo>
                <a:close/>
              </a:path>
            </a:pathLst>
          </a:custGeom>
          <a:solidFill>
            <a:srgbClr val="F1F1F1"/>
          </a:solidFill>
        </p:spPr>
        <p:txBody>
          <a:bodyPr wrap="square" lIns="0" tIns="0" rIns="0" bIns="0" rtlCol="0">
            <a:noAutofit/>
          </a:bodyPr>
          <a:lstStyle/>
          <a:p>
            <a:endParaRPr sz="2400"/>
          </a:p>
        </p:txBody>
      </p:sp>
      <p:sp>
        <p:nvSpPr>
          <p:cNvPr id="26" name="object 26"/>
          <p:cNvSpPr/>
          <p:nvPr/>
        </p:nvSpPr>
        <p:spPr>
          <a:xfrm>
            <a:off x="9766301" y="88901"/>
            <a:ext cx="2324100" cy="6083300"/>
          </a:xfrm>
          <a:prstGeom prst="rect">
            <a:avLst/>
          </a:prstGeom>
          <a:blipFill>
            <a:blip r:embed="rId2" cstate="print"/>
            <a:stretch>
              <a:fillRect/>
            </a:stretch>
          </a:blipFill>
        </p:spPr>
        <p:txBody>
          <a:bodyPr wrap="square" lIns="0" tIns="0" rIns="0" bIns="0" rtlCol="0">
            <a:noAutofit/>
          </a:bodyPr>
          <a:lstStyle/>
          <a:p>
            <a:endParaRPr sz="2400"/>
          </a:p>
        </p:txBody>
      </p:sp>
      <p:sp>
        <p:nvSpPr>
          <p:cNvPr id="27" name="object 27"/>
          <p:cNvSpPr/>
          <p:nvPr/>
        </p:nvSpPr>
        <p:spPr>
          <a:xfrm>
            <a:off x="139700" y="6210301"/>
            <a:ext cx="9423400" cy="546100"/>
          </a:xfrm>
          <a:prstGeom prst="rect">
            <a:avLst/>
          </a:prstGeom>
          <a:blipFill>
            <a:blip r:embed="rId3" cstate="print"/>
            <a:stretch>
              <a:fillRect/>
            </a:stretch>
          </a:blipFill>
        </p:spPr>
        <p:txBody>
          <a:bodyPr wrap="square" lIns="0" tIns="0" rIns="0" bIns="0" rtlCol="0">
            <a:noAutofit/>
          </a:bodyPr>
          <a:lstStyle/>
          <a:p>
            <a:endParaRPr sz="2400"/>
          </a:p>
        </p:txBody>
      </p:sp>
      <p:sp>
        <p:nvSpPr>
          <p:cNvPr id="28" name="object 28"/>
          <p:cNvSpPr/>
          <p:nvPr/>
        </p:nvSpPr>
        <p:spPr>
          <a:xfrm>
            <a:off x="215901" y="6172201"/>
            <a:ext cx="1257300" cy="495300"/>
          </a:xfrm>
          <a:prstGeom prst="rect">
            <a:avLst/>
          </a:prstGeom>
          <a:blipFill>
            <a:blip r:embed="rId4" cstate="print"/>
            <a:stretch>
              <a:fillRect/>
            </a:stretch>
          </a:blipFill>
        </p:spPr>
        <p:txBody>
          <a:bodyPr wrap="square" lIns="0" tIns="0" rIns="0" bIns="0" rtlCol="0">
            <a:noAutofit/>
          </a:bodyPr>
          <a:lstStyle/>
          <a:p>
            <a:endParaRPr sz="2400"/>
          </a:p>
        </p:txBody>
      </p:sp>
      <p:sp>
        <p:nvSpPr>
          <p:cNvPr id="29" name="object 29"/>
          <p:cNvSpPr/>
          <p:nvPr/>
        </p:nvSpPr>
        <p:spPr>
          <a:xfrm>
            <a:off x="10388600" y="101601"/>
            <a:ext cx="1066800" cy="749300"/>
          </a:xfrm>
          <a:prstGeom prst="rect">
            <a:avLst/>
          </a:prstGeom>
          <a:blipFill>
            <a:blip r:embed="rId5" cstate="print"/>
            <a:stretch>
              <a:fillRect/>
            </a:stretch>
          </a:blipFill>
        </p:spPr>
        <p:txBody>
          <a:bodyPr wrap="square" lIns="0" tIns="0" rIns="0" bIns="0" rtlCol="0">
            <a:noAutofit/>
          </a:bodyPr>
          <a:lstStyle/>
          <a:p>
            <a:endParaRPr sz="2400"/>
          </a:p>
        </p:txBody>
      </p:sp>
      <p:sp>
        <p:nvSpPr>
          <p:cNvPr id="30" name="object 30"/>
          <p:cNvSpPr/>
          <p:nvPr/>
        </p:nvSpPr>
        <p:spPr>
          <a:xfrm>
            <a:off x="762001" y="673101"/>
            <a:ext cx="8445500" cy="5270500"/>
          </a:xfrm>
          <a:custGeom>
            <a:avLst/>
            <a:gdLst/>
            <a:ahLst/>
            <a:cxnLst/>
            <a:rect l="l" t="t" r="r" b="b"/>
            <a:pathLst>
              <a:path w="6334125" h="3952875">
                <a:moveTo>
                  <a:pt x="0" y="94107"/>
                </a:moveTo>
                <a:lnTo>
                  <a:pt x="16382" y="42545"/>
                </a:lnTo>
                <a:lnTo>
                  <a:pt x="58775" y="8382"/>
                </a:lnTo>
                <a:lnTo>
                  <a:pt x="100152" y="0"/>
                </a:lnTo>
                <a:lnTo>
                  <a:pt x="6233922" y="0"/>
                </a:lnTo>
                <a:lnTo>
                  <a:pt x="6288913" y="15366"/>
                </a:lnTo>
                <a:lnTo>
                  <a:pt x="6325234" y="55245"/>
                </a:lnTo>
                <a:lnTo>
                  <a:pt x="6334125" y="94107"/>
                </a:lnTo>
                <a:lnTo>
                  <a:pt x="6334125" y="3858755"/>
                </a:lnTo>
                <a:lnTo>
                  <a:pt x="6317742" y="3910368"/>
                </a:lnTo>
                <a:lnTo>
                  <a:pt x="6275324" y="3944493"/>
                </a:lnTo>
                <a:lnTo>
                  <a:pt x="6233922" y="3952875"/>
                </a:lnTo>
                <a:lnTo>
                  <a:pt x="100152" y="3952875"/>
                </a:lnTo>
                <a:lnTo>
                  <a:pt x="45237" y="3937482"/>
                </a:lnTo>
                <a:lnTo>
                  <a:pt x="8928" y="3897642"/>
                </a:lnTo>
                <a:lnTo>
                  <a:pt x="0" y="3858755"/>
                </a:lnTo>
                <a:lnTo>
                  <a:pt x="0" y="94107"/>
                </a:lnTo>
                <a:close/>
              </a:path>
            </a:pathLst>
          </a:custGeom>
          <a:ln w="38100">
            <a:solidFill>
              <a:srgbClr val="453C2C"/>
            </a:solidFill>
          </a:ln>
        </p:spPr>
        <p:txBody>
          <a:bodyPr wrap="square" lIns="0" tIns="0" rIns="0" bIns="0" rtlCol="0">
            <a:noAutofit/>
          </a:bodyPr>
          <a:lstStyle/>
          <a:p>
            <a:endParaRPr sz="2400"/>
          </a:p>
        </p:txBody>
      </p:sp>
      <p:sp>
        <p:nvSpPr>
          <p:cNvPr id="31" name="object 31"/>
          <p:cNvSpPr/>
          <p:nvPr/>
        </p:nvSpPr>
        <p:spPr>
          <a:xfrm>
            <a:off x="596900" y="3810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D24716"/>
          </a:solidFill>
        </p:spPr>
        <p:txBody>
          <a:bodyPr wrap="square" lIns="0" tIns="0" rIns="0" bIns="0" rtlCol="0">
            <a:noAutofit/>
          </a:bodyPr>
          <a:lstStyle/>
          <a:p>
            <a:endParaRPr sz="2400"/>
          </a:p>
        </p:txBody>
      </p:sp>
      <p:sp>
        <p:nvSpPr>
          <p:cNvPr id="32" name="object 32"/>
          <p:cNvSpPr/>
          <p:nvPr/>
        </p:nvSpPr>
        <p:spPr>
          <a:xfrm>
            <a:off x="939801" y="381000"/>
            <a:ext cx="190500" cy="533400"/>
          </a:xfrm>
          <a:custGeom>
            <a:avLst/>
            <a:gdLst/>
            <a:ahLst/>
            <a:cxnLst/>
            <a:rect l="l" t="t" r="r" b="b"/>
            <a:pathLst>
              <a:path w="142875" h="400050">
                <a:moveTo>
                  <a:pt x="0" y="400050"/>
                </a:moveTo>
                <a:lnTo>
                  <a:pt x="142875" y="400050"/>
                </a:lnTo>
                <a:lnTo>
                  <a:pt x="142875" y="0"/>
                </a:lnTo>
                <a:lnTo>
                  <a:pt x="0" y="0"/>
                </a:lnTo>
                <a:lnTo>
                  <a:pt x="0" y="400050"/>
                </a:lnTo>
                <a:close/>
              </a:path>
            </a:pathLst>
          </a:custGeom>
          <a:solidFill>
            <a:srgbClr val="00AF4F"/>
          </a:solidFill>
        </p:spPr>
        <p:txBody>
          <a:bodyPr wrap="square" lIns="0" tIns="0" rIns="0" bIns="0" rtlCol="0">
            <a:noAutofit/>
          </a:bodyPr>
          <a:lstStyle/>
          <a:p>
            <a:endParaRPr sz="2400"/>
          </a:p>
        </p:txBody>
      </p:sp>
      <p:sp>
        <p:nvSpPr>
          <p:cNvPr id="33" name="object 33"/>
          <p:cNvSpPr/>
          <p:nvPr/>
        </p:nvSpPr>
        <p:spPr>
          <a:xfrm>
            <a:off x="1149349" y="381000"/>
            <a:ext cx="0" cy="533400"/>
          </a:xfrm>
          <a:custGeom>
            <a:avLst/>
            <a:gdLst/>
            <a:ahLst/>
            <a:cxnLst/>
            <a:rect l="l" t="t" r="r" b="b"/>
            <a:pathLst>
              <a:path h="400050">
                <a:moveTo>
                  <a:pt x="0" y="0"/>
                </a:moveTo>
                <a:lnTo>
                  <a:pt x="0" y="400050"/>
                </a:lnTo>
              </a:path>
            </a:pathLst>
          </a:custGeom>
          <a:ln w="48895">
            <a:solidFill>
              <a:srgbClr val="006EBE"/>
            </a:solidFill>
          </a:ln>
        </p:spPr>
        <p:txBody>
          <a:bodyPr wrap="square" lIns="0" tIns="0" rIns="0" bIns="0" rtlCol="0">
            <a:noAutofit/>
          </a:bodyPr>
          <a:lstStyle/>
          <a:p>
            <a:endParaRPr sz="2400"/>
          </a:p>
        </p:txBody>
      </p:sp>
      <p:sp>
        <p:nvSpPr>
          <p:cNvPr id="34" name="object 34"/>
          <p:cNvSpPr/>
          <p:nvPr/>
        </p:nvSpPr>
        <p:spPr>
          <a:xfrm>
            <a:off x="9004300" y="4445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000000"/>
          </a:solidFill>
        </p:spPr>
        <p:txBody>
          <a:bodyPr wrap="square" lIns="0" tIns="0" rIns="0" bIns="0" rtlCol="0">
            <a:noAutofit/>
          </a:bodyPr>
          <a:lstStyle/>
          <a:p>
            <a:endParaRPr sz="2400"/>
          </a:p>
        </p:txBody>
      </p:sp>
      <p:sp>
        <p:nvSpPr>
          <p:cNvPr id="35" name="object 35"/>
          <p:cNvSpPr/>
          <p:nvPr/>
        </p:nvSpPr>
        <p:spPr>
          <a:xfrm>
            <a:off x="8255000" y="406401"/>
            <a:ext cx="6858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36" name="object 36"/>
          <p:cNvSpPr/>
          <p:nvPr/>
        </p:nvSpPr>
        <p:spPr>
          <a:xfrm>
            <a:off x="8255000" y="406401"/>
            <a:ext cx="6858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37" name="object 37"/>
          <p:cNvSpPr/>
          <p:nvPr/>
        </p:nvSpPr>
        <p:spPr>
          <a:xfrm>
            <a:off x="1181100" y="368301"/>
            <a:ext cx="7797800" cy="546100"/>
          </a:xfrm>
          <a:custGeom>
            <a:avLst/>
            <a:gdLst/>
            <a:ahLst/>
            <a:cxnLst/>
            <a:rect l="l" t="t" r="r" b="b"/>
            <a:pathLst>
              <a:path w="5848350" h="409575">
                <a:moveTo>
                  <a:pt x="0" y="409575"/>
                </a:moveTo>
                <a:lnTo>
                  <a:pt x="5848350" y="409575"/>
                </a:lnTo>
                <a:lnTo>
                  <a:pt x="5848350" y="0"/>
                </a:lnTo>
                <a:lnTo>
                  <a:pt x="0" y="0"/>
                </a:lnTo>
                <a:lnTo>
                  <a:pt x="0" y="409575"/>
                </a:lnTo>
                <a:close/>
              </a:path>
            </a:pathLst>
          </a:custGeom>
          <a:solidFill>
            <a:srgbClr val="FDFD00"/>
          </a:solidFill>
        </p:spPr>
        <p:txBody>
          <a:bodyPr wrap="square" lIns="0" tIns="0" rIns="0" bIns="0" rtlCol="0">
            <a:noAutofit/>
          </a:bodyPr>
          <a:lstStyle/>
          <a:p>
            <a:endParaRPr sz="2400"/>
          </a:p>
        </p:txBody>
      </p:sp>
      <p:sp>
        <p:nvSpPr>
          <p:cNvPr id="38" name="object 38"/>
          <p:cNvSpPr/>
          <p:nvPr/>
        </p:nvSpPr>
        <p:spPr>
          <a:xfrm>
            <a:off x="863601" y="5105401"/>
            <a:ext cx="8242300" cy="749300"/>
          </a:xfrm>
          <a:prstGeom prst="rect">
            <a:avLst/>
          </a:prstGeom>
          <a:blipFill>
            <a:blip r:embed="rId7" cstate="print"/>
            <a:stretch>
              <a:fillRect/>
            </a:stretch>
          </a:blipFill>
        </p:spPr>
        <p:txBody>
          <a:bodyPr wrap="square" lIns="0" tIns="0" rIns="0" bIns="0" rtlCol="0">
            <a:noAutofit/>
          </a:bodyPr>
          <a:lstStyle/>
          <a:p>
            <a:endParaRPr sz="2400"/>
          </a:p>
        </p:txBody>
      </p:sp>
      <p:sp>
        <p:nvSpPr>
          <p:cNvPr id="39" name="object 39"/>
          <p:cNvSpPr/>
          <p:nvPr/>
        </p:nvSpPr>
        <p:spPr>
          <a:xfrm>
            <a:off x="863601" y="5105401"/>
            <a:ext cx="8242300" cy="749300"/>
          </a:xfrm>
          <a:custGeom>
            <a:avLst/>
            <a:gdLst/>
            <a:ahLst/>
            <a:cxnLst/>
            <a:rect l="l" t="t" r="r" b="b"/>
            <a:pathLst>
              <a:path w="6181725" h="561975">
                <a:moveTo>
                  <a:pt x="0" y="561975"/>
                </a:moveTo>
                <a:lnTo>
                  <a:pt x="6181725" y="561975"/>
                </a:lnTo>
                <a:lnTo>
                  <a:pt x="6181725" y="0"/>
                </a:lnTo>
                <a:lnTo>
                  <a:pt x="0" y="0"/>
                </a:lnTo>
                <a:lnTo>
                  <a:pt x="0" y="561975"/>
                </a:lnTo>
                <a:close/>
              </a:path>
            </a:pathLst>
          </a:custGeom>
          <a:ln w="38100">
            <a:solidFill>
              <a:srgbClr val="FDFD00"/>
            </a:solidFill>
          </a:ln>
        </p:spPr>
        <p:txBody>
          <a:bodyPr wrap="square" lIns="0" tIns="0" rIns="0" bIns="0" rtlCol="0">
            <a:noAutofit/>
          </a:bodyPr>
          <a:lstStyle/>
          <a:p>
            <a:endParaRPr sz="2400"/>
          </a:p>
        </p:txBody>
      </p:sp>
      <p:sp>
        <p:nvSpPr>
          <p:cNvPr id="40" name="object 40"/>
          <p:cNvSpPr/>
          <p:nvPr/>
        </p:nvSpPr>
        <p:spPr>
          <a:xfrm>
            <a:off x="5207000" y="1066801"/>
            <a:ext cx="3403600" cy="3898900"/>
          </a:xfrm>
          <a:prstGeom prst="rect">
            <a:avLst/>
          </a:prstGeom>
          <a:blipFill>
            <a:blip r:embed="rId8" cstate="print"/>
            <a:stretch>
              <a:fillRect/>
            </a:stretch>
          </a:blipFill>
        </p:spPr>
        <p:txBody>
          <a:bodyPr wrap="square" lIns="0" tIns="0" rIns="0" bIns="0" rtlCol="0">
            <a:noAutofit/>
          </a:bodyPr>
          <a:lstStyle/>
          <a:p>
            <a:endParaRPr sz="2400"/>
          </a:p>
        </p:txBody>
      </p:sp>
      <p:sp>
        <p:nvSpPr>
          <p:cNvPr id="41" name="object 41"/>
          <p:cNvSpPr/>
          <p:nvPr/>
        </p:nvSpPr>
        <p:spPr>
          <a:xfrm>
            <a:off x="9817100" y="5499101"/>
            <a:ext cx="2184400" cy="495300"/>
          </a:xfrm>
          <a:prstGeom prst="rect">
            <a:avLst/>
          </a:prstGeom>
          <a:blipFill>
            <a:blip r:embed="rId9" cstate="print"/>
            <a:stretch>
              <a:fillRect/>
            </a:stretch>
          </a:blipFill>
        </p:spPr>
        <p:txBody>
          <a:bodyPr wrap="square" lIns="0" tIns="0" rIns="0" bIns="0" rtlCol="0">
            <a:noAutofit/>
          </a:bodyPr>
          <a:lstStyle/>
          <a:p>
            <a:endParaRPr sz="2400"/>
          </a:p>
        </p:txBody>
      </p:sp>
      <p:sp>
        <p:nvSpPr>
          <p:cNvPr id="42" name="object 42"/>
          <p:cNvSpPr/>
          <p:nvPr/>
        </p:nvSpPr>
        <p:spPr>
          <a:xfrm>
            <a:off x="9804400" y="5486401"/>
            <a:ext cx="2209800" cy="520700"/>
          </a:xfrm>
          <a:prstGeom prst="rect">
            <a:avLst/>
          </a:prstGeom>
          <a:blipFill>
            <a:blip r:embed="rId10" cstate="print"/>
            <a:stretch>
              <a:fillRect/>
            </a:stretch>
          </a:blipFill>
        </p:spPr>
        <p:txBody>
          <a:bodyPr wrap="square" lIns="0" tIns="0" rIns="0" bIns="0" rtlCol="0">
            <a:noAutofit/>
          </a:bodyPr>
          <a:lstStyle/>
          <a:p>
            <a:endParaRPr sz="2400"/>
          </a:p>
        </p:txBody>
      </p:sp>
      <p:sp>
        <p:nvSpPr>
          <p:cNvPr id="43" name="object 43"/>
          <p:cNvSpPr/>
          <p:nvPr/>
        </p:nvSpPr>
        <p:spPr>
          <a:xfrm>
            <a:off x="9702800" y="5384801"/>
            <a:ext cx="2413000" cy="723900"/>
          </a:xfrm>
          <a:custGeom>
            <a:avLst/>
            <a:gdLst/>
            <a:ahLst/>
            <a:cxnLst/>
            <a:rect l="l" t="t" r="r" b="b"/>
            <a:pathLst>
              <a:path w="1809750" h="542925">
                <a:moveTo>
                  <a:pt x="0" y="542925"/>
                </a:moveTo>
                <a:lnTo>
                  <a:pt x="51434" y="491490"/>
                </a:lnTo>
                <a:lnTo>
                  <a:pt x="51434" y="51434"/>
                </a:lnTo>
                <a:lnTo>
                  <a:pt x="1758315" y="51434"/>
                </a:lnTo>
                <a:lnTo>
                  <a:pt x="1758315" y="491490"/>
                </a:lnTo>
                <a:lnTo>
                  <a:pt x="51434" y="491490"/>
                </a:lnTo>
                <a:lnTo>
                  <a:pt x="1809750" y="542925"/>
                </a:lnTo>
                <a:lnTo>
                  <a:pt x="1809750" y="0"/>
                </a:lnTo>
                <a:lnTo>
                  <a:pt x="0" y="0"/>
                </a:lnTo>
                <a:lnTo>
                  <a:pt x="0" y="542925"/>
                </a:lnTo>
                <a:close/>
              </a:path>
              <a:path w="1809750" h="542925">
                <a:moveTo>
                  <a:pt x="68579" y="474345"/>
                </a:moveTo>
                <a:lnTo>
                  <a:pt x="85725" y="457200"/>
                </a:lnTo>
                <a:lnTo>
                  <a:pt x="85725" y="85725"/>
                </a:lnTo>
                <a:lnTo>
                  <a:pt x="1724025" y="85725"/>
                </a:lnTo>
                <a:lnTo>
                  <a:pt x="1724025" y="457200"/>
                </a:lnTo>
                <a:lnTo>
                  <a:pt x="85725" y="457200"/>
                </a:lnTo>
                <a:lnTo>
                  <a:pt x="1741170" y="474345"/>
                </a:lnTo>
                <a:lnTo>
                  <a:pt x="1741170" y="68580"/>
                </a:lnTo>
                <a:lnTo>
                  <a:pt x="68579" y="68580"/>
                </a:lnTo>
                <a:lnTo>
                  <a:pt x="68579" y="474345"/>
                </a:lnTo>
                <a:close/>
              </a:path>
              <a:path w="1809750" h="542925">
                <a:moveTo>
                  <a:pt x="85725" y="457200"/>
                </a:moveTo>
                <a:lnTo>
                  <a:pt x="68579" y="474345"/>
                </a:lnTo>
                <a:lnTo>
                  <a:pt x="1741170" y="474345"/>
                </a:lnTo>
                <a:lnTo>
                  <a:pt x="85725" y="457200"/>
                </a:lnTo>
                <a:close/>
              </a:path>
              <a:path w="1809750" h="542925">
                <a:moveTo>
                  <a:pt x="51434" y="491490"/>
                </a:moveTo>
                <a:lnTo>
                  <a:pt x="0" y="542925"/>
                </a:lnTo>
                <a:lnTo>
                  <a:pt x="1809750" y="542925"/>
                </a:lnTo>
                <a:lnTo>
                  <a:pt x="51434" y="491490"/>
                </a:lnTo>
                <a:close/>
              </a:path>
            </a:pathLst>
          </a:custGeom>
          <a:solidFill>
            <a:srgbClr val="000000"/>
          </a:solidFill>
        </p:spPr>
        <p:txBody>
          <a:bodyPr wrap="square" lIns="0" tIns="0" rIns="0" bIns="0" rtlCol="0">
            <a:noAutofit/>
          </a:bodyPr>
          <a:lstStyle/>
          <a:p>
            <a:endParaRPr sz="2400"/>
          </a:p>
        </p:txBody>
      </p:sp>
      <p:sp>
        <p:nvSpPr>
          <p:cNvPr id="44" name="object 44"/>
          <p:cNvSpPr/>
          <p:nvPr/>
        </p:nvSpPr>
        <p:spPr>
          <a:xfrm>
            <a:off x="9702800" y="5384801"/>
            <a:ext cx="2413000" cy="723900"/>
          </a:xfrm>
          <a:custGeom>
            <a:avLst/>
            <a:gdLst/>
            <a:ahLst/>
            <a:cxnLst/>
            <a:rect l="l" t="t" r="r" b="b"/>
            <a:pathLst>
              <a:path w="1809750" h="542925">
                <a:moveTo>
                  <a:pt x="0" y="0"/>
                </a:moveTo>
                <a:lnTo>
                  <a:pt x="0" y="542925"/>
                </a:lnTo>
                <a:lnTo>
                  <a:pt x="1809750" y="542925"/>
                </a:lnTo>
                <a:lnTo>
                  <a:pt x="1809750" y="0"/>
                </a:lnTo>
                <a:lnTo>
                  <a:pt x="0" y="0"/>
                </a:lnTo>
                <a:close/>
              </a:path>
            </a:pathLst>
          </a:custGeom>
          <a:solidFill>
            <a:srgbClr val="000000"/>
          </a:solidFill>
        </p:spPr>
        <p:txBody>
          <a:bodyPr wrap="square" lIns="0" tIns="0" rIns="0" bIns="0" rtlCol="0">
            <a:noAutofit/>
          </a:bodyPr>
          <a:lstStyle/>
          <a:p>
            <a:endParaRPr sz="2400"/>
          </a:p>
        </p:txBody>
      </p:sp>
      <p:sp>
        <p:nvSpPr>
          <p:cNvPr id="45" name="object 45"/>
          <p:cNvSpPr/>
          <p:nvPr/>
        </p:nvSpPr>
        <p:spPr>
          <a:xfrm>
            <a:off x="9771379" y="5453381"/>
            <a:ext cx="2275840" cy="586740"/>
          </a:xfrm>
          <a:custGeom>
            <a:avLst/>
            <a:gdLst/>
            <a:ahLst/>
            <a:cxnLst/>
            <a:rect l="l" t="t" r="r" b="b"/>
            <a:pathLst>
              <a:path w="1706880" h="440055">
                <a:moveTo>
                  <a:pt x="0" y="440054"/>
                </a:moveTo>
                <a:lnTo>
                  <a:pt x="1706880" y="440054"/>
                </a:lnTo>
                <a:lnTo>
                  <a:pt x="1706880" y="0"/>
                </a:lnTo>
                <a:lnTo>
                  <a:pt x="0" y="0"/>
                </a:lnTo>
                <a:lnTo>
                  <a:pt x="0" y="440054"/>
                </a:lnTo>
                <a:close/>
              </a:path>
            </a:pathLst>
          </a:custGeom>
          <a:solidFill>
            <a:srgbClr val="000000"/>
          </a:solidFill>
        </p:spPr>
        <p:txBody>
          <a:bodyPr wrap="square" lIns="0" tIns="0" rIns="0" bIns="0" rtlCol="0">
            <a:noAutofit/>
          </a:bodyPr>
          <a:lstStyle/>
          <a:p>
            <a:endParaRPr sz="2400"/>
          </a:p>
        </p:txBody>
      </p:sp>
      <p:sp>
        <p:nvSpPr>
          <p:cNvPr id="46" name="object 46"/>
          <p:cNvSpPr/>
          <p:nvPr/>
        </p:nvSpPr>
        <p:spPr>
          <a:xfrm>
            <a:off x="9794240" y="5476239"/>
            <a:ext cx="2230120" cy="541019"/>
          </a:xfrm>
          <a:custGeom>
            <a:avLst/>
            <a:gdLst/>
            <a:ahLst/>
            <a:cxnLst/>
            <a:rect l="l" t="t" r="r" b="b"/>
            <a:pathLst>
              <a:path w="1672590" h="405764">
                <a:moveTo>
                  <a:pt x="0" y="0"/>
                </a:moveTo>
                <a:lnTo>
                  <a:pt x="0" y="405765"/>
                </a:lnTo>
                <a:lnTo>
                  <a:pt x="1672590" y="405765"/>
                </a:lnTo>
                <a:lnTo>
                  <a:pt x="1672590" y="0"/>
                </a:lnTo>
                <a:lnTo>
                  <a:pt x="0" y="0"/>
                </a:lnTo>
                <a:close/>
              </a:path>
            </a:pathLst>
          </a:custGeom>
          <a:solidFill>
            <a:srgbClr val="000000"/>
          </a:solidFill>
        </p:spPr>
        <p:txBody>
          <a:bodyPr wrap="square" lIns="0" tIns="0" rIns="0" bIns="0" rtlCol="0">
            <a:noAutofit/>
          </a:bodyPr>
          <a:lstStyle/>
          <a:p>
            <a:endParaRPr sz="2400"/>
          </a:p>
        </p:txBody>
      </p:sp>
      <p:sp>
        <p:nvSpPr>
          <p:cNvPr id="47" name="object 47"/>
          <p:cNvSpPr/>
          <p:nvPr/>
        </p:nvSpPr>
        <p:spPr>
          <a:xfrm>
            <a:off x="9817100" y="5499101"/>
            <a:ext cx="2184400" cy="495300"/>
          </a:xfrm>
          <a:custGeom>
            <a:avLst/>
            <a:gdLst/>
            <a:ahLst/>
            <a:cxnLst/>
            <a:rect l="l" t="t" r="r" b="b"/>
            <a:pathLst>
              <a:path w="1638300" h="371475">
                <a:moveTo>
                  <a:pt x="0" y="371475"/>
                </a:moveTo>
                <a:lnTo>
                  <a:pt x="1638300" y="371475"/>
                </a:lnTo>
                <a:lnTo>
                  <a:pt x="1638300" y="0"/>
                </a:lnTo>
                <a:lnTo>
                  <a:pt x="0" y="0"/>
                </a:lnTo>
                <a:lnTo>
                  <a:pt x="0" y="371475"/>
                </a:lnTo>
                <a:close/>
              </a:path>
            </a:pathLst>
          </a:custGeom>
          <a:solidFill>
            <a:srgbClr val="000000"/>
          </a:solidFill>
        </p:spPr>
        <p:txBody>
          <a:bodyPr wrap="square" lIns="0" tIns="0" rIns="0" bIns="0" rtlCol="0">
            <a:noAutofit/>
          </a:bodyPr>
          <a:lstStyle/>
          <a:p>
            <a:endParaRPr sz="2400"/>
          </a:p>
        </p:txBody>
      </p:sp>
      <p:sp>
        <p:nvSpPr>
          <p:cNvPr id="18" name="object 18"/>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17" name="object 17"/>
          <p:cNvSpPr txBox="1"/>
          <p:nvPr/>
        </p:nvSpPr>
        <p:spPr>
          <a:xfrm>
            <a:off x="1267459" y="1659098"/>
            <a:ext cx="142028" cy="250189"/>
          </a:xfrm>
          <a:prstGeom prst="rect">
            <a:avLst/>
          </a:prstGeom>
        </p:spPr>
        <p:txBody>
          <a:bodyPr wrap="square" lIns="0" tIns="0" rIns="0" bIns="0" rtlCol="0">
            <a:noAutofit/>
          </a:bodyPr>
          <a:lstStyle/>
          <a:p>
            <a:pPr marL="16933">
              <a:lnSpc>
                <a:spcPts val="1867"/>
              </a:lnSpc>
              <a:spcBef>
                <a:spcPts val="93"/>
              </a:spcBef>
            </a:pPr>
            <a:r>
              <a:rPr sz="1667" dirty="0">
                <a:latin typeface="Arial"/>
                <a:cs typeface="Arial"/>
              </a:rPr>
              <a:t>•</a:t>
            </a:r>
            <a:endParaRPr sz="1667">
              <a:latin typeface="Arial"/>
              <a:cs typeface="Arial"/>
            </a:endParaRPr>
          </a:p>
        </p:txBody>
      </p:sp>
      <p:sp>
        <p:nvSpPr>
          <p:cNvPr id="16" name="object 16"/>
          <p:cNvSpPr txBox="1"/>
          <p:nvPr/>
        </p:nvSpPr>
        <p:spPr>
          <a:xfrm>
            <a:off x="1474894" y="1789324"/>
            <a:ext cx="2634031" cy="250189"/>
          </a:xfrm>
          <a:prstGeom prst="rect">
            <a:avLst/>
          </a:prstGeom>
        </p:spPr>
        <p:txBody>
          <a:bodyPr wrap="square" lIns="0" tIns="0" rIns="0" bIns="0" rtlCol="0">
            <a:noAutofit/>
          </a:bodyPr>
          <a:lstStyle/>
          <a:p>
            <a:pPr marL="16933">
              <a:lnSpc>
                <a:spcPts val="1860"/>
              </a:lnSpc>
              <a:spcBef>
                <a:spcPts val="92"/>
              </a:spcBef>
            </a:pPr>
            <a:r>
              <a:rPr sz="2500" spc="19" baseline="2184" dirty="0">
                <a:latin typeface="Calibri"/>
                <a:cs typeface="Calibri"/>
              </a:rPr>
              <a:t>K</a:t>
            </a:r>
            <a:r>
              <a:rPr sz="2500" spc="-45" baseline="2184" dirty="0">
                <a:latin typeface="Calibri"/>
                <a:cs typeface="Calibri"/>
              </a:rPr>
              <a:t>e</a:t>
            </a:r>
            <a:r>
              <a:rPr sz="2500" spc="39" baseline="2184" dirty="0">
                <a:latin typeface="Calibri"/>
                <a:cs typeface="Calibri"/>
              </a:rPr>
              <a:t>m</a:t>
            </a:r>
            <a:r>
              <a:rPr sz="2500" spc="5" baseline="2184" dirty="0">
                <a:latin typeface="Calibri"/>
                <a:cs typeface="Calibri"/>
              </a:rPr>
              <a:t>b</a:t>
            </a:r>
            <a:r>
              <a:rPr sz="2500" spc="-12" baseline="2184" dirty="0">
                <a:latin typeface="Calibri"/>
                <a:cs typeface="Calibri"/>
              </a:rPr>
              <a:t>a</a:t>
            </a:r>
            <a:r>
              <a:rPr sz="2500" spc="5" baseline="2184" dirty="0">
                <a:latin typeface="Calibri"/>
                <a:cs typeface="Calibri"/>
              </a:rPr>
              <a:t>n</a:t>
            </a:r>
            <a:r>
              <a:rPr sz="2500" baseline="2184" dirty="0">
                <a:latin typeface="Calibri"/>
                <a:cs typeface="Calibri"/>
              </a:rPr>
              <a:t>g</a:t>
            </a:r>
            <a:r>
              <a:rPr sz="2500" spc="25" baseline="2184" dirty="0">
                <a:latin typeface="Calibri"/>
                <a:cs typeface="Calibri"/>
              </a:rPr>
              <a:t>k</a:t>
            </a:r>
            <a:r>
              <a:rPr sz="2500" spc="-12" baseline="2184" dirty="0">
                <a:latin typeface="Calibri"/>
                <a:cs typeface="Calibri"/>
              </a:rPr>
              <a:t>a</a:t>
            </a:r>
            <a:r>
              <a:rPr sz="2500" baseline="2184" dirty="0">
                <a:latin typeface="Calibri"/>
                <a:cs typeface="Calibri"/>
              </a:rPr>
              <a:t>n</a:t>
            </a:r>
            <a:r>
              <a:rPr sz="2500" spc="101" baseline="2184" dirty="0">
                <a:latin typeface="Calibri"/>
                <a:cs typeface="Calibri"/>
              </a:rPr>
              <a:t> </a:t>
            </a:r>
            <a:r>
              <a:rPr sz="2500" spc="33" baseline="2184" dirty="0">
                <a:latin typeface="Calibri"/>
                <a:cs typeface="Calibri"/>
              </a:rPr>
              <a:t>s</a:t>
            </a:r>
            <a:r>
              <a:rPr sz="2500" spc="-45" baseline="2184" dirty="0">
                <a:latin typeface="Calibri"/>
                <a:cs typeface="Calibri"/>
              </a:rPr>
              <a:t>e</a:t>
            </a:r>
            <a:r>
              <a:rPr sz="2500" spc="5" baseline="2184" dirty="0">
                <a:latin typeface="Calibri"/>
                <a:cs typeface="Calibri"/>
              </a:rPr>
              <a:t>bu</a:t>
            </a:r>
            <a:r>
              <a:rPr sz="2500" spc="-12" baseline="2184" dirty="0">
                <a:latin typeface="Calibri"/>
                <a:cs typeface="Calibri"/>
              </a:rPr>
              <a:t>a</a:t>
            </a:r>
            <a:r>
              <a:rPr sz="2500" baseline="2184" dirty="0">
                <a:latin typeface="Calibri"/>
                <a:cs typeface="Calibri"/>
              </a:rPr>
              <a:t>h</a:t>
            </a:r>
            <a:r>
              <a:rPr sz="2500" spc="-68" baseline="2184" dirty="0">
                <a:latin typeface="Calibri"/>
                <a:cs typeface="Calibri"/>
              </a:rPr>
              <a:t> </a:t>
            </a:r>
            <a:r>
              <a:rPr sz="2500" spc="33" baseline="2184" dirty="0">
                <a:latin typeface="Calibri"/>
                <a:cs typeface="Calibri"/>
              </a:rPr>
              <a:t>s</a:t>
            </a:r>
            <a:r>
              <a:rPr sz="2500" spc="-172" baseline="2184" dirty="0">
                <a:latin typeface="Calibri"/>
                <a:cs typeface="Calibri"/>
              </a:rPr>
              <a:t>k</a:t>
            </a:r>
            <a:r>
              <a:rPr sz="2500" spc="-45" baseline="2184" dirty="0">
                <a:latin typeface="Calibri"/>
                <a:cs typeface="Calibri"/>
              </a:rPr>
              <a:t>e</a:t>
            </a:r>
            <a:r>
              <a:rPr sz="2500" spc="5" baseline="2184" dirty="0">
                <a:latin typeface="Calibri"/>
                <a:cs typeface="Calibri"/>
              </a:rPr>
              <a:t>n</a:t>
            </a:r>
            <a:r>
              <a:rPr sz="2500" spc="-12" baseline="2184" dirty="0">
                <a:latin typeface="Calibri"/>
                <a:cs typeface="Calibri"/>
              </a:rPr>
              <a:t>a</a:t>
            </a:r>
            <a:r>
              <a:rPr sz="2500" spc="5" baseline="2184" dirty="0">
                <a:latin typeface="Calibri"/>
                <a:cs typeface="Calibri"/>
              </a:rPr>
              <a:t>ri</a:t>
            </a:r>
            <a:r>
              <a:rPr sz="2500" baseline="2184" dirty="0">
                <a:latin typeface="Calibri"/>
                <a:cs typeface="Calibri"/>
              </a:rPr>
              <a:t>o</a:t>
            </a:r>
            <a:endParaRPr sz="1667">
              <a:latin typeface="Calibri"/>
              <a:cs typeface="Calibri"/>
            </a:endParaRPr>
          </a:p>
        </p:txBody>
      </p:sp>
      <p:sp>
        <p:nvSpPr>
          <p:cNvPr id="15" name="object 15"/>
          <p:cNvSpPr txBox="1"/>
          <p:nvPr/>
        </p:nvSpPr>
        <p:spPr>
          <a:xfrm>
            <a:off x="1267459" y="3032730"/>
            <a:ext cx="142028" cy="250189"/>
          </a:xfrm>
          <a:prstGeom prst="rect">
            <a:avLst/>
          </a:prstGeom>
        </p:spPr>
        <p:txBody>
          <a:bodyPr wrap="square" lIns="0" tIns="0" rIns="0" bIns="0" rtlCol="0">
            <a:noAutofit/>
          </a:bodyPr>
          <a:lstStyle/>
          <a:p>
            <a:pPr marL="16933">
              <a:lnSpc>
                <a:spcPts val="1867"/>
              </a:lnSpc>
              <a:spcBef>
                <a:spcPts val="93"/>
              </a:spcBef>
            </a:pPr>
            <a:r>
              <a:rPr sz="1667" dirty="0">
                <a:latin typeface="Arial"/>
                <a:cs typeface="Arial"/>
              </a:rPr>
              <a:t>•</a:t>
            </a:r>
            <a:endParaRPr sz="1667">
              <a:latin typeface="Arial"/>
              <a:cs typeface="Arial"/>
            </a:endParaRPr>
          </a:p>
        </p:txBody>
      </p:sp>
      <p:sp>
        <p:nvSpPr>
          <p:cNvPr id="14" name="object 14"/>
          <p:cNvSpPr txBox="1"/>
          <p:nvPr/>
        </p:nvSpPr>
        <p:spPr>
          <a:xfrm>
            <a:off x="1474894" y="3150764"/>
            <a:ext cx="2811748" cy="250189"/>
          </a:xfrm>
          <a:prstGeom prst="rect">
            <a:avLst/>
          </a:prstGeom>
        </p:spPr>
        <p:txBody>
          <a:bodyPr wrap="square" lIns="0" tIns="0" rIns="0" bIns="0" rtlCol="0">
            <a:noAutofit/>
          </a:bodyPr>
          <a:lstStyle/>
          <a:p>
            <a:pPr marL="16933">
              <a:lnSpc>
                <a:spcPts val="1860"/>
              </a:lnSpc>
              <a:spcBef>
                <a:spcPts val="92"/>
              </a:spcBef>
            </a:pPr>
            <a:r>
              <a:rPr sz="2500" spc="5" baseline="2184" dirty="0">
                <a:latin typeface="Calibri"/>
                <a:cs typeface="Calibri"/>
              </a:rPr>
              <a:t>d</a:t>
            </a:r>
            <a:r>
              <a:rPr sz="2500" spc="-12" baseline="2184" dirty="0">
                <a:latin typeface="Calibri"/>
                <a:cs typeface="Calibri"/>
              </a:rPr>
              <a:t>a</a:t>
            </a:r>
            <a:r>
              <a:rPr sz="2500" spc="5" baseline="2184" dirty="0">
                <a:latin typeface="Calibri"/>
                <a:cs typeface="Calibri"/>
              </a:rPr>
              <a:t>hul</a:t>
            </a:r>
            <a:r>
              <a:rPr sz="2500" baseline="2184" dirty="0">
                <a:latin typeface="Calibri"/>
                <a:cs typeface="Calibri"/>
              </a:rPr>
              <a:t>u</a:t>
            </a:r>
            <a:r>
              <a:rPr sz="2500" spc="27" baseline="2184" dirty="0">
                <a:latin typeface="Calibri"/>
                <a:cs typeface="Calibri"/>
              </a:rPr>
              <a:t> </a:t>
            </a:r>
            <a:r>
              <a:rPr sz="2500" spc="5" baseline="2184" dirty="0">
                <a:latin typeface="Calibri"/>
                <a:cs typeface="Calibri"/>
              </a:rPr>
              <a:t>in</a:t>
            </a:r>
            <a:r>
              <a:rPr sz="2500" baseline="2184" dirty="0">
                <a:latin typeface="Calibri"/>
                <a:cs typeface="Calibri"/>
              </a:rPr>
              <a:t>g</a:t>
            </a:r>
            <a:r>
              <a:rPr sz="2500" spc="12" baseline="2184" dirty="0">
                <a:latin typeface="Calibri"/>
                <a:cs typeface="Calibri"/>
              </a:rPr>
              <a:t>i</a:t>
            </a:r>
            <a:r>
              <a:rPr sz="2500" baseline="2184" dirty="0">
                <a:latin typeface="Calibri"/>
                <a:cs typeface="Calibri"/>
              </a:rPr>
              <a:t>n</a:t>
            </a:r>
            <a:r>
              <a:rPr sz="2500" spc="-7" baseline="2184" dirty="0">
                <a:latin typeface="Calibri"/>
                <a:cs typeface="Calibri"/>
              </a:rPr>
              <a:t> </a:t>
            </a:r>
            <a:r>
              <a:rPr sz="2500" spc="40" baseline="2184" dirty="0">
                <a:latin typeface="Calibri"/>
                <a:cs typeface="Calibri"/>
              </a:rPr>
              <a:t>m</a:t>
            </a:r>
            <a:r>
              <a:rPr sz="2500" spc="-47" baseline="2184" dirty="0">
                <a:latin typeface="Calibri"/>
                <a:cs typeface="Calibri"/>
              </a:rPr>
              <a:t>e</a:t>
            </a:r>
            <a:r>
              <a:rPr sz="2500" spc="40" baseline="2184" dirty="0">
                <a:latin typeface="Calibri"/>
                <a:cs typeface="Calibri"/>
              </a:rPr>
              <a:t>m</a:t>
            </a:r>
            <a:r>
              <a:rPr sz="2500" spc="7" baseline="2184" dirty="0">
                <a:latin typeface="Calibri"/>
                <a:cs typeface="Calibri"/>
              </a:rPr>
              <a:t>pr</a:t>
            </a:r>
            <a:r>
              <a:rPr sz="2500" baseline="2184" dirty="0">
                <a:latin typeface="Calibri"/>
                <a:cs typeface="Calibri"/>
              </a:rPr>
              <a:t>o</a:t>
            </a:r>
            <a:r>
              <a:rPr sz="2500" spc="27" baseline="2184" dirty="0">
                <a:latin typeface="Calibri"/>
                <a:cs typeface="Calibri"/>
              </a:rPr>
              <a:t>k</a:t>
            </a:r>
            <a:r>
              <a:rPr sz="2500" spc="7" baseline="2184" dirty="0">
                <a:latin typeface="Calibri"/>
                <a:cs typeface="Calibri"/>
              </a:rPr>
              <a:t>l</a:t>
            </a:r>
            <a:r>
              <a:rPr sz="2500" spc="-13" baseline="2184" dirty="0">
                <a:latin typeface="Calibri"/>
                <a:cs typeface="Calibri"/>
              </a:rPr>
              <a:t>a</a:t>
            </a:r>
            <a:r>
              <a:rPr sz="2500" spc="40" baseline="2184" dirty="0">
                <a:latin typeface="Calibri"/>
                <a:cs typeface="Calibri"/>
              </a:rPr>
              <a:t>m</a:t>
            </a:r>
            <a:r>
              <a:rPr sz="2500" spc="7" baseline="2184" dirty="0">
                <a:latin typeface="Calibri"/>
                <a:cs typeface="Calibri"/>
              </a:rPr>
              <a:t>ir</a:t>
            </a:r>
            <a:r>
              <a:rPr sz="2500" spc="-75" baseline="2184" dirty="0">
                <a:latin typeface="Calibri"/>
                <a:cs typeface="Calibri"/>
              </a:rPr>
              <a:t>k</a:t>
            </a:r>
            <a:r>
              <a:rPr sz="2500" spc="-13" baseline="2184" dirty="0">
                <a:latin typeface="Calibri"/>
                <a:cs typeface="Calibri"/>
              </a:rPr>
              <a:t>a</a:t>
            </a:r>
            <a:r>
              <a:rPr sz="2500" baseline="2184" dirty="0">
                <a:latin typeface="Calibri"/>
                <a:cs typeface="Calibri"/>
              </a:rPr>
              <a:t>n</a:t>
            </a:r>
            <a:endParaRPr sz="1667">
              <a:latin typeface="Calibri"/>
              <a:cs typeface="Calibri"/>
            </a:endParaRPr>
          </a:p>
        </p:txBody>
      </p:sp>
      <p:sp>
        <p:nvSpPr>
          <p:cNvPr id="13" name="object 13"/>
          <p:cNvSpPr txBox="1"/>
          <p:nvPr/>
        </p:nvSpPr>
        <p:spPr>
          <a:xfrm>
            <a:off x="1474893" y="4741143"/>
            <a:ext cx="774056" cy="250189"/>
          </a:xfrm>
          <a:prstGeom prst="rect">
            <a:avLst/>
          </a:prstGeom>
        </p:spPr>
        <p:txBody>
          <a:bodyPr wrap="square" lIns="0" tIns="0" rIns="0" bIns="0" rtlCol="0">
            <a:noAutofit/>
          </a:bodyPr>
          <a:lstStyle/>
          <a:p>
            <a:pPr marL="16933">
              <a:lnSpc>
                <a:spcPts val="1860"/>
              </a:lnSpc>
              <a:spcBef>
                <a:spcPts val="92"/>
              </a:spcBef>
            </a:pPr>
            <a:r>
              <a:rPr sz="2500" baseline="2184" dirty="0">
                <a:latin typeface="Calibri"/>
                <a:cs typeface="Calibri"/>
              </a:rPr>
              <a:t>7</a:t>
            </a:r>
            <a:r>
              <a:rPr sz="2500" spc="-16" baseline="2184" dirty="0">
                <a:latin typeface="Calibri"/>
                <a:cs typeface="Calibri"/>
              </a:rPr>
              <a:t> </a:t>
            </a:r>
            <a:r>
              <a:rPr sz="2500" spc="5" baseline="2184" dirty="0">
                <a:latin typeface="Calibri"/>
                <a:cs typeface="Calibri"/>
              </a:rPr>
              <a:t>d</a:t>
            </a:r>
            <a:r>
              <a:rPr sz="2500" spc="-12" baseline="2184" dirty="0">
                <a:latin typeface="Calibri"/>
                <a:cs typeface="Calibri"/>
              </a:rPr>
              <a:t>a</a:t>
            </a:r>
            <a:r>
              <a:rPr sz="2500" baseline="2184" dirty="0">
                <a:latin typeface="Calibri"/>
                <a:cs typeface="Calibri"/>
              </a:rPr>
              <a:t>n</a:t>
            </a:r>
            <a:r>
              <a:rPr sz="2500" spc="84" baseline="2184" dirty="0">
                <a:latin typeface="Calibri"/>
                <a:cs typeface="Calibri"/>
              </a:rPr>
              <a:t> </a:t>
            </a:r>
            <a:r>
              <a:rPr sz="2500" spc="33" baseline="2184" dirty="0">
                <a:latin typeface="Calibri"/>
                <a:cs typeface="Calibri"/>
              </a:rPr>
              <a:t>8.</a:t>
            </a:r>
            <a:endParaRPr sz="1667">
              <a:latin typeface="Calibri"/>
              <a:cs typeface="Calibri"/>
            </a:endParaRPr>
          </a:p>
        </p:txBody>
      </p:sp>
      <p:sp>
        <p:nvSpPr>
          <p:cNvPr id="12" name="object 12"/>
          <p:cNvSpPr txBox="1"/>
          <p:nvPr/>
        </p:nvSpPr>
        <p:spPr>
          <a:xfrm>
            <a:off x="1474893" y="5644620"/>
            <a:ext cx="2700672" cy="250189"/>
          </a:xfrm>
          <a:prstGeom prst="rect">
            <a:avLst/>
          </a:prstGeom>
        </p:spPr>
        <p:txBody>
          <a:bodyPr wrap="square" lIns="0" tIns="0" rIns="0" bIns="0" rtlCol="0">
            <a:noAutofit/>
          </a:bodyPr>
          <a:lstStyle/>
          <a:p>
            <a:pPr marL="16933">
              <a:lnSpc>
                <a:spcPts val="1860"/>
              </a:lnSpc>
              <a:spcBef>
                <a:spcPts val="92"/>
              </a:spcBef>
            </a:pPr>
            <a:r>
              <a:rPr sz="2500" spc="39" baseline="2184" dirty="0">
                <a:latin typeface="Calibri"/>
                <a:cs typeface="Calibri"/>
              </a:rPr>
              <a:t>m</a:t>
            </a:r>
            <a:r>
              <a:rPr sz="2500" spc="-45" baseline="2184" dirty="0">
                <a:latin typeface="Calibri"/>
                <a:cs typeface="Calibri"/>
              </a:rPr>
              <a:t>e</a:t>
            </a:r>
            <a:r>
              <a:rPr sz="2500" spc="5" baseline="2184" dirty="0">
                <a:latin typeface="Calibri"/>
                <a:cs typeface="Calibri"/>
              </a:rPr>
              <a:t>n</a:t>
            </a:r>
            <a:r>
              <a:rPr sz="2500" baseline="2184" dirty="0">
                <a:latin typeface="Calibri"/>
                <a:cs typeface="Calibri"/>
              </a:rPr>
              <a:t>g</a:t>
            </a:r>
            <a:r>
              <a:rPr sz="2500" spc="-45" baseline="2184" dirty="0">
                <a:latin typeface="Calibri"/>
                <a:cs typeface="Calibri"/>
              </a:rPr>
              <a:t>e</a:t>
            </a:r>
            <a:r>
              <a:rPr sz="2500" spc="5" baseline="2184" dirty="0">
                <a:latin typeface="Calibri"/>
                <a:cs typeface="Calibri"/>
              </a:rPr>
              <a:t>n</a:t>
            </a:r>
            <a:r>
              <a:rPr sz="2500" spc="-12" baseline="2184" dirty="0">
                <a:latin typeface="Calibri"/>
                <a:cs typeface="Calibri"/>
              </a:rPr>
              <a:t>a</a:t>
            </a:r>
            <a:r>
              <a:rPr sz="2500" baseline="2184" dirty="0">
                <a:latin typeface="Calibri"/>
                <a:cs typeface="Calibri"/>
              </a:rPr>
              <a:t>i</a:t>
            </a:r>
            <a:r>
              <a:rPr sz="2500" spc="67" baseline="2184" dirty="0">
                <a:latin typeface="Calibri"/>
                <a:cs typeface="Calibri"/>
              </a:rPr>
              <a:t> </a:t>
            </a:r>
            <a:r>
              <a:rPr sz="2500" spc="5" baseline="2184" dirty="0">
                <a:latin typeface="Calibri"/>
                <a:cs typeface="Calibri"/>
              </a:rPr>
              <a:t>h</a:t>
            </a:r>
            <a:r>
              <a:rPr sz="2500" spc="-12" baseline="2184" dirty="0">
                <a:latin typeface="Calibri"/>
                <a:cs typeface="Calibri"/>
              </a:rPr>
              <a:t>a</a:t>
            </a:r>
            <a:r>
              <a:rPr sz="2500" spc="33" baseline="2184" dirty="0">
                <a:latin typeface="Calibri"/>
                <a:cs typeface="Calibri"/>
              </a:rPr>
              <a:t>s</a:t>
            </a:r>
            <a:r>
              <a:rPr sz="2500" spc="12" baseline="2184" dirty="0">
                <a:latin typeface="Calibri"/>
                <a:cs typeface="Calibri"/>
              </a:rPr>
              <a:t>i</a:t>
            </a:r>
            <a:r>
              <a:rPr sz="2500" baseline="2184" dirty="0">
                <a:latin typeface="Calibri"/>
                <a:cs typeface="Calibri"/>
              </a:rPr>
              <a:t>l</a:t>
            </a:r>
            <a:r>
              <a:rPr sz="2500" spc="-4" baseline="2184" dirty="0">
                <a:latin typeface="Calibri"/>
                <a:cs typeface="Calibri"/>
              </a:rPr>
              <a:t> </a:t>
            </a:r>
            <a:r>
              <a:rPr sz="2500" spc="25" baseline="2184" dirty="0">
                <a:latin typeface="Calibri"/>
                <a:cs typeface="Calibri"/>
              </a:rPr>
              <a:t>k</a:t>
            </a:r>
            <a:r>
              <a:rPr sz="2500" spc="-12" baseline="2184" dirty="0">
                <a:latin typeface="Calibri"/>
                <a:cs typeface="Calibri"/>
              </a:rPr>
              <a:t>a</a:t>
            </a:r>
            <a:r>
              <a:rPr sz="2500" spc="5" baseline="2184" dirty="0">
                <a:latin typeface="Calibri"/>
                <a:cs typeface="Calibri"/>
              </a:rPr>
              <a:t>r</a:t>
            </a:r>
            <a:r>
              <a:rPr sz="2500" spc="33" baseline="2184" dirty="0">
                <a:latin typeface="Calibri"/>
                <a:cs typeface="Calibri"/>
              </a:rPr>
              <a:t>y</a:t>
            </a:r>
            <a:r>
              <a:rPr sz="2500" baseline="2184" dirty="0">
                <a:latin typeface="Calibri"/>
                <a:cs typeface="Calibri"/>
              </a:rPr>
              <a:t>a</a:t>
            </a:r>
            <a:r>
              <a:rPr sz="2500" spc="-19" baseline="2184" dirty="0">
                <a:latin typeface="Calibri"/>
                <a:cs typeface="Calibri"/>
              </a:rPr>
              <a:t> </a:t>
            </a:r>
            <a:r>
              <a:rPr sz="2500" spc="25" baseline="2184" dirty="0">
                <a:latin typeface="Calibri"/>
                <a:cs typeface="Calibri"/>
              </a:rPr>
              <a:t>t</a:t>
            </a:r>
            <a:r>
              <a:rPr sz="2500" spc="5" baseline="2184" dirty="0">
                <a:latin typeface="Calibri"/>
                <a:cs typeface="Calibri"/>
              </a:rPr>
              <a:t>i</a:t>
            </a:r>
            <a:r>
              <a:rPr sz="2500" baseline="2184" dirty="0">
                <a:latin typeface="Calibri"/>
                <a:cs typeface="Calibri"/>
              </a:rPr>
              <a:t>m</a:t>
            </a:r>
            <a:r>
              <a:rPr sz="2500" spc="-87" baseline="2184" dirty="0">
                <a:latin typeface="Calibri"/>
                <a:cs typeface="Calibri"/>
              </a:rPr>
              <a:t> </a:t>
            </a:r>
            <a:r>
              <a:rPr sz="2500" spc="-13" baseline="2184" dirty="0">
                <a:latin typeface="Calibri"/>
                <a:cs typeface="Calibri"/>
              </a:rPr>
              <a:t>a</a:t>
            </a:r>
            <a:r>
              <a:rPr sz="2500" spc="7" baseline="2184" dirty="0">
                <a:latin typeface="Calibri"/>
                <a:cs typeface="Calibri"/>
              </a:rPr>
              <a:t>nda</a:t>
            </a:r>
            <a:endParaRPr sz="1667">
              <a:latin typeface="Calibri"/>
              <a:cs typeface="Calibri"/>
            </a:endParaRPr>
          </a:p>
        </p:txBody>
      </p:sp>
      <p:sp>
        <p:nvSpPr>
          <p:cNvPr id="11" name="object 11"/>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10" name="object 10"/>
          <p:cNvSpPr txBox="1"/>
          <p:nvPr/>
        </p:nvSpPr>
        <p:spPr>
          <a:xfrm>
            <a:off x="9702800" y="5384801"/>
            <a:ext cx="2413000" cy="755649"/>
          </a:xfrm>
          <a:prstGeom prst="rect">
            <a:avLst/>
          </a:prstGeom>
        </p:spPr>
        <p:txBody>
          <a:bodyPr wrap="square" lIns="0" tIns="0" rIns="0" bIns="0" rtlCol="0">
            <a:noAutofit/>
          </a:bodyPr>
          <a:lstStyle/>
          <a:p>
            <a:pPr marL="33866">
              <a:lnSpc>
                <a:spcPts val="1333"/>
              </a:lnSpc>
            </a:pPr>
            <a:endParaRPr sz="1333"/>
          </a:p>
        </p:txBody>
      </p:sp>
      <p:sp>
        <p:nvSpPr>
          <p:cNvPr id="9" name="object 9"/>
          <p:cNvSpPr txBox="1"/>
          <p:nvPr/>
        </p:nvSpPr>
        <p:spPr>
          <a:xfrm>
            <a:off x="863601" y="5105401"/>
            <a:ext cx="8242300" cy="749300"/>
          </a:xfrm>
          <a:prstGeom prst="rect">
            <a:avLst/>
          </a:prstGeom>
        </p:spPr>
        <p:txBody>
          <a:bodyPr wrap="square" lIns="0" tIns="0" rIns="0" bIns="0" rtlCol="0">
            <a:noAutofit/>
          </a:bodyPr>
          <a:lstStyle/>
          <a:p>
            <a:pPr>
              <a:lnSpc>
                <a:spcPts val="1000"/>
              </a:lnSpc>
              <a:spcBef>
                <a:spcPts val="41"/>
              </a:spcBef>
            </a:pPr>
            <a:endParaRPr sz="1000"/>
          </a:p>
          <a:p>
            <a:pPr marL="527883" marR="633668" indent="76621">
              <a:lnSpc>
                <a:spcPts val="1907"/>
              </a:lnSpc>
              <a:spcBef>
                <a:spcPts val="95"/>
              </a:spcBef>
            </a:pPr>
            <a:r>
              <a:rPr sz="1600" spc="25" dirty="0">
                <a:solidFill>
                  <a:srgbClr val="FDFFFD"/>
                </a:solidFill>
                <a:latin typeface="Calibri"/>
                <a:cs typeface="Calibri"/>
              </a:rPr>
              <a:t>L</a:t>
            </a:r>
            <a:r>
              <a:rPr sz="1600" spc="33" dirty="0">
                <a:solidFill>
                  <a:srgbClr val="FDFFFD"/>
                </a:solidFill>
                <a:latin typeface="Calibri"/>
                <a:cs typeface="Calibri"/>
              </a:rPr>
              <a:t>a</a:t>
            </a:r>
            <a:r>
              <a:rPr sz="1600" spc="-39" dirty="0">
                <a:solidFill>
                  <a:srgbClr val="FDFFFD"/>
                </a:solidFill>
                <a:latin typeface="Calibri"/>
                <a:cs typeface="Calibri"/>
              </a:rPr>
              <a:t>t</a:t>
            </a:r>
            <a:r>
              <a:rPr sz="1600" spc="33" dirty="0">
                <a:solidFill>
                  <a:srgbClr val="FDFFFD"/>
                </a:solidFill>
                <a:latin typeface="Calibri"/>
                <a:cs typeface="Calibri"/>
              </a:rPr>
              <a:t>i</a:t>
            </a:r>
            <a:r>
              <a:rPr sz="1600" spc="-39" dirty="0">
                <a:solidFill>
                  <a:srgbClr val="FDFFFD"/>
                </a:solidFill>
                <a:latin typeface="Calibri"/>
                <a:cs typeface="Calibri"/>
              </a:rPr>
              <a:t>h</a:t>
            </a:r>
            <a:r>
              <a:rPr sz="1600" spc="33" dirty="0">
                <a:solidFill>
                  <a:srgbClr val="FDFFFD"/>
                </a:solidFill>
                <a:latin typeface="Calibri"/>
                <a:cs typeface="Calibri"/>
              </a:rPr>
              <a:t>a</a:t>
            </a:r>
            <a:r>
              <a:rPr sz="1600" dirty="0">
                <a:solidFill>
                  <a:srgbClr val="FDFFFD"/>
                </a:solidFill>
                <a:latin typeface="Calibri"/>
                <a:cs typeface="Calibri"/>
              </a:rPr>
              <a:t>n</a:t>
            </a:r>
            <a:r>
              <a:rPr sz="1600" spc="-105" dirty="0">
                <a:solidFill>
                  <a:srgbClr val="FDFFFD"/>
                </a:solidFill>
                <a:latin typeface="Calibri"/>
                <a:cs typeface="Calibri"/>
              </a:rPr>
              <a:t> </a:t>
            </a:r>
            <a:r>
              <a:rPr sz="1600" spc="33" dirty="0">
                <a:solidFill>
                  <a:srgbClr val="FDFFFD"/>
                </a:solidFill>
                <a:latin typeface="Calibri"/>
                <a:cs typeface="Calibri"/>
              </a:rPr>
              <a:t>i</a:t>
            </a:r>
            <a:r>
              <a:rPr sz="1600" spc="-39" dirty="0">
                <a:solidFill>
                  <a:srgbClr val="FDFFFD"/>
                </a:solidFill>
                <a:latin typeface="Calibri"/>
                <a:cs typeface="Calibri"/>
              </a:rPr>
              <a:t>n</a:t>
            </a:r>
            <a:r>
              <a:rPr sz="1600" dirty="0">
                <a:solidFill>
                  <a:srgbClr val="FDFFFD"/>
                </a:solidFill>
                <a:latin typeface="Calibri"/>
                <a:cs typeface="Calibri"/>
              </a:rPr>
              <a:t>i</a:t>
            </a:r>
            <a:r>
              <a:rPr sz="1600" spc="-25" dirty="0">
                <a:solidFill>
                  <a:srgbClr val="FDFFFD"/>
                </a:solidFill>
                <a:latin typeface="Calibri"/>
                <a:cs typeface="Calibri"/>
              </a:rPr>
              <a:t> </a:t>
            </a:r>
            <a:r>
              <a:rPr sz="1600" spc="72" dirty="0">
                <a:solidFill>
                  <a:srgbClr val="FDFFFD"/>
                </a:solidFill>
                <a:latin typeface="Calibri"/>
                <a:cs typeface="Calibri"/>
              </a:rPr>
              <a:t>s</a:t>
            </a:r>
            <a:r>
              <a:rPr sz="1600" dirty="0">
                <a:solidFill>
                  <a:srgbClr val="FDFFFD"/>
                </a:solidFill>
                <a:latin typeface="Calibri"/>
                <a:cs typeface="Calibri"/>
              </a:rPr>
              <a:t>e</a:t>
            </a:r>
            <a:r>
              <a:rPr sz="1600" spc="19" dirty="0">
                <a:solidFill>
                  <a:srgbClr val="FDFFFD"/>
                </a:solidFill>
                <a:latin typeface="Calibri"/>
                <a:cs typeface="Calibri"/>
              </a:rPr>
              <a:t>c</a:t>
            </a:r>
            <a:r>
              <a:rPr sz="1600" spc="33" dirty="0">
                <a:solidFill>
                  <a:srgbClr val="FDFFFD"/>
                </a:solidFill>
                <a:latin typeface="Calibri"/>
                <a:cs typeface="Calibri"/>
              </a:rPr>
              <a:t>a</a:t>
            </a:r>
            <a:r>
              <a:rPr sz="1600" spc="-59" dirty="0">
                <a:solidFill>
                  <a:srgbClr val="FDFFFD"/>
                </a:solidFill>
                <a:latin typeface="Calibri"/>
                <a:cs typeface="Calibri"/>
              </a:rPr>
              <a:t>r</a:t>
            </a:r>
            <a:r>
              <a:rPr sz="1600" dirty="0">
                <a:solidFill>
                  <a:srgbClr val="FDFFFD"/>
                </a:solidFill>
                <a:latin typeface="Calibri"/>
                <a:cs typeface="Calibri"/>
              </a:rPr>
              <a:t>a</a:t>
            </a:r>
            <a:r>
              <a:rPr sz="1600" spc="-25" dirty="0">
                <a:solidFill>
                  <a:srgbClr val="FDFFFD"/>
                </a:solidFill>
                <a:latin typeface="Calibri"/>
                <a:cs typeface="Calibri"/>
              </a:rPr>
              <a:t> </a:t>
            </a:r>
            <a:r>
              <a:rPr sz="1600" spc="-33" dirty="0">
                <a:solidFill>
                  <a:srgbClr val="FDFFFD"/>
                </a:solidFill>
                <a:latin typeface="Calibri"/>
                <a:cs typeface="Calibri"/>
              </a:rPr>
              <a:t>t</a:t>
            </a:r>
            <a:r>
              <a:rPr sz="1600" spc="33" dirty="0">
                <a:solidFill>
                  <a:srgbClr val="FDFFFD"/>
                </a:solidFill>
                <a:latin typeface="Calibri"/>
                <a:cs typeface="Calibri"/>
              </a:rPr>
              <a:t>i</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k</a:t>
            </a:r>
            <a:r>
              <a:rPr sz="1600" spc="-92" dirty="0">
                <a:solidFill>
                  <a:srgbClr val="FDFFFD"/>
                </a:solidFill>
                <a:latin typeface="Calibri"/>
                <a:cs typeface="Calibri"/>
              </a:rPr>
              <a:t> </a:t>
            </a:r>
            <a:r>
              <a:rPr sz="1600" spc="33" dirty="0">
                <a:solidFill>
                  <a:srgbClr val="FDFFFD"/>
                </a:solidFill>
                <a:latin typeface="Calibri"/>
                <a:cs typeface="Calibri"/>
              </a:rPr>
              <a:t>la</a:t>
            </a:r>
            <a:r>
              <a:rPr sz="1600" spc="-39" dirty="0">
                <a:solidFill>
                  <a:srgbClr val="FDFFFD"/>
                </a:solidFill>
                <a:latin typeface="Calibri"/>
                <a:cs typeface="Calibri"/>
              </a:rPr>
              <a:t>n</a:t>
            </a:r>
            <a:r>
              <a:rPr sz="1600" spc="45" dirty="0">
                <a:solidFill>
                  <a:srgbClr val="FDFFFD"/>
                </a:solidFill>
                <a:latin typeface="Calibri"/>
                <a:cs typeface="Calibri"/>
              </a:rPr>
              <a:t>g</a:t>
            </a:r>
            <a:r>
              <a:rPr sz="1600" spc="72" dirty="0">
                <a:solidFill>
                  <a:srgbClr val="FDFFFD"/>
                </a:solidFill>
                <a:latin typeface="Calibri"/>
                <a:cs typeface="Calibri"/>
              </a:rPr>
              <a:t>s</a:t>
            </a:r>
            <a:r>
              <a:rPr sz="1600" spc="-39" dirty="0">
                <a:solidFill>
                  <a:srgbClr val="FDFFFD"/>
                </a:solidFill>
                <a:latin typeface="Calibri"/>
                <a:cs typeface="Calibri"/>
              </a:rPr>
              <a:t>u</a:t>
            </a:r>
            <a:r>
              <a:rPr sz="1600" spc="-45" dirty="0">
                <a:solidFill>
                  <a:srgbClr val="FDFFFD"/>
                </a:solidFill>
                <a:latin typeface="Calibri"/>
                <a:cs typeface="Calibri"/>
              </a:rPr>
              <a:t>n</a:t>
            </a:r>
            <a:r>
              <a:rPr sz="1600" dirty="0">
                <a:solidFill>
                  <a:srgbClr val="FDFFFD"/>
                </a:solidFill>
                <a:latin typeface="Calibri"/>
                <a:cs typeface="Calibri"/>
              </a:rPr>
              <a:t>g</a:t>
            </a:r>
            <a:r>
              <a:rPr sz="1600" spc="-112"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79" dirty="0">
                <a:solidFill>
                  <a:srgbClr val="FDFFFD"/>
                </a:solidFill>
                <a:latin typeface="Calibri"/>
                <a:cs typeface="Calibri"/>
              </a:rPr>
              <a:t>m</a:t>
            </a:r>
            <a:r>
              <a:rPr sz="1600" spc="-39" dirty="0">
                <a:solidFill>
                  <a:srgbClr val="FDFFFD"/>
                </a:solidFill>
                <a:latin typeface="Calibri"/>
                <a:cs typeface="Calibri"/>
              </a:rPr>
              <a:t>b</a:t>
            </a:r>
            <a:r>
              <a:rPr sz="1600" spc="33" dirty="0">
                <a:solidFill>
                  <a:srgbClr val="FDFFFD"/>
                </a:solidFill>
                <a:latin typeface="Calibri"/>
                <a:cs typeface="Calibri"/>
              </a:rPr>
              <a:t>a</a:t>
            </a:r>
            <a:r>
              <a:rPr sz="1600" spc="-39" dirty="0">
                <a:solidFill>
                  <a:srgbClr val="FDFFFD"/>
                </a:solidFill>
                <a:latin typeface="Calibri"/>
                <a:cs typeface="Calibri"/>
              </a:rPr>
              <a:t>n</a:t>
            </a:r>
            <a:r>
              <a:rPr sz="1600" spc="45" dirty="0">
                <a:solidFill>
                  <a:srgbClr val="FDFFFD"/>
                </a:solidFill>
                <a:latin typeface="Calibri"/>
                <a:cs typeface="Calibri"/>
              </a:rPr>
              <a:t>g</a:t>
            </a:r>
            <a:r>
              <a:rPr sz="1600" spc="-39" dirty="0">
                <a:solidFill>
                  <a:srgbClr val="FDFFFD"/>
                </a:solidFill>
                <a:latin typeface="Calibri"/>
                <a:cs typeface="Calibri"/>
              </a:rPr>
              <a:t>u</a:t>
            </a:r>
            <a:r>
              <a:rPr sz="1600" dirty="0">
                <a:solidFill>
                  <a:srgbClr val="FDFFFD"/>
                </a:solidFill>
                <a:latin typeface="Calibri"/>
                <a:cs typeface="Calibri"/>
              </a:rPr>
              <a:t>n </a:t>
            </a:r>
            <a:r>
              <a:rPr sz="1600" spc="-233" dirty="0">
                <a:solidFill>
                  <a:srgbClr val="FDFFFD"/>
                </a:solidFill>
                <a:latin typeface="Calibri"/>
                <a:cs typeface="Calibri"/>
              </a:rPr>
              <a:t>k</a:t>
            </a:r>
            <a:r>
              <a:rPr sz="1600" spc="-45" dirty="0">
                <a:solidFill>
                  <a:srgbClr val="FDFFFD"/>
                </a:solidFill>
                <a:latin typeface="Calibri"/>
                <a:cs typeface="Calibri"/>
              </a:rPr>
              <a:t>o</a:t>
            </a:r>
            <a:r>
              <a:rPr sz="1600" spc="-79" dirty="0">
                <a:solidFill>
                  <a:srgbClr val="FDFFFD"/>
                </a:solidFill>
                <a:latin typeface="Calibri"/>
                <a:cs typeface="Calibri"/>
              </a:rPr>
              <a:t>m</a:t>
            </a:r>
            <a:r>
              <a:rPr sz="1600" spc="-39" dirty="0">
                <a:solidFill>
                  <a:srgbClr val="FDFFFD"/>
                </a:solidFill>
                <a:latin typeface="Calibri"/>
                <a:cs typeface="Calibri"/>
              </a:rPr>
              <a:t>p</a:t>
            </a:r>
            <a:r>
              <a:rPr sz="1600" dirty="0">
                <a:solidFill>
                  <a:srgbClr val="FDFFFD"/>
                </a:solidFill>
                <a:latin typeface="Calibri"/>
                <a:cs typeface="Calibri"/>
              </a:rPr>
              <a:t>e</a:t>
            </a:r>
            <a:r>
              <a:rPr sz="1600" spc="-39" dirty="0">
                <a:solidFill>
                  <a:srgbClr val="FDFFFD"/>
                </a:solidFill>
                <a:latin typeface="Calibri"/>
                <a:cs typeface="Calibri"/>
              </a:rPr>
              <a:t>t</a:t>
            </a:r>
            <a:r>
              <a:rPr sz="1600" spc="5" dirty="0">
                <a:solidFill>
                  <a:srgbClr val="FDFFFD"/>
                </a:solidFill>
                <a:latin typeface="Calibri"/>
                <a:cs typeface="Calibri"/>
              </a:rPr>
              <a:t>e</a:t>
            </a:r>
            <a:r>
              <a:rPr sz="1600" spc="-39" dirty="0">
                <a:solidFill>
                  <a:srgbClr val="FDFFFD"/>
                </a:solidFill>
                <a:latin typeface="Calibri"/>
                <a:cs typeface="Calibri"/>
              </a:rPr>
              <a:t>n</a:t>
            </a:r>
            <a:r>
              <a:rPr sz="1600" spc="72" dirty="0">
                <a:solidFill>
                  <a:srgbClr val="FDFFFD"/>
                </a:solidFill>
                <a:latin typeface="Calibri"/>
                <a:cs typeface="Calibri"/>
              </a:rPr>
              <a:t>s</a:t>
            </a:r>
            <a:r>
              <a:rPr sz="1600" dirty="0">
                <a:solidFill>
                  <a:srgbClr val="FDFFFD"/>
                </a:solidFill>
                <a:latin typeface="Calibri"/>
                <a:cs typeface="Calibri"/>
              </a:rPr>
              <a:t>i</a:t>
            </a:r>
            <a:r>
              <a:rPr sz="1600" spc="172" dirty="0">
                <a:solidFill>
                  <a:srgbClr val="FDFFFD"/>
                </a:solidFill>
                <a:latin typeface="Calibri"/>
                <a:cs typeface="Calibri"/>
              </a:rPr>
              <a:t> </a:t>
            </a:r>
            <a:r>
              <a:rPr sz="1600" spc="72" dirty="0">
                <a:solidFill>
                  <a:srgbClr val="FDFFFD"/>
                </a:solidFill>
                <a:latin typeface="Calibri"/>
                <a:cs typeface="Calibri"/>
              </a:rPr>
              <a:t>s</a:t>
            </a:r>
            <a:r>
              <a:rPr sz="1600" spc="33" dirty="0">
                <a:solidFill>
                  <a:srgbClr val="FDFFFD"/>
                </a:solidFill>
                <a:latin typeface="Calibri"/>
                <a:cs typeface="Calibri"/>
              </a:rPr>
              <a:t>i</a:t>
            </a:r>
            <a:r>
              <a:rPr sz="1600" spc="72" dirty="0">
                <a:solidFill>
                  <a:srgbClr val="FDFFFD"/>
                </a:solidFill>
                <a:latin typeface="Calibri"/>
                <a:cs typeface="Calibri"/>
              </a:rPr>
              <a:t>s</a:t>
            </a:r>
            <a:r>
              <a:rPr sz="1600" spc="-45" dirty="0">
                <a:solidFill>
                  <a:srgbClr val="FDFFFD"/>
                </a:solidFill>
                <a:latin typeface="Calibri"/>
                <a:cs typeface="Calibri"/>
              </a:rPr>
              <a:t>w</a:t>
            </a:r>
            <a:r>
              <a:rPr sz="1600" dirty="0">
                <a:solidFill>
                  <a:srgbClr val="FDFFFD"/>
                </a:solidFill>
                <a:latin typeface="Calibri"/>
                <a:cs typeface="Calibri"/>
              </a:rPr>
              <a:t>a</a:t>
            </a:r>
            <a:r>
              <a:rPr sz="1600" spc="-125"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ala</a:t>
            </a:r>
            <a:r>
              <a:rPr sz="1600" dirty="0">
                <a:solidFill>
                  <a:srgbClr val="FDFFFD"/>
                </a:solidFill>
                <a:latin typeface="Calibri"/>
                <a:cs typeface="Calibri"/>
              </a:rPr>
              <a:t>m</a:t>
            </a:r>
            <a:r>
              <a:rPr sz="1600" spc="-239" dirty="0">
                <a:solidFill>
                  <a:srgbClr val="FDFFFD"/>
                </a:solidFill>
                <a:latin typeface="Calibri"/>
                <a:cs typeface="Calibri"/>
              </a:rPr>
              <a:t> </a:t>
            </a:r>
            <a:r>
              <a:rPr sz="1600" spc="-39" dirty="0">
                <a:solidFill>
                  <a:srgbClr val="FDFFFD"/>
                </a:solidFill>
                <a:latin typeface="Calibri"/>
                <a:cs typeface="Calibri"/>
              </a:rPr>
              <a:t>h</a:t>
            </a:r>
            <a:r>
              <a:rPr sz="1600" spc="33" dirty="0">
                <a:solidFill>
                  <a:srgbClr val="FDFFFD"/>
                </a:solidFill>
                <a:latin typeface="Calibri"/>
                <a:cs typeface="Calibri"/>
              </a:rPr>
              <a:t>a</a:t>
            </a:r>
            <a:r>
              <a:rPr sz="1600" dirty="0">
                <a:solidFill>
                  <a:srgbClr val="FDFFFD"/>
                </a:solidFill>
                <a:latin typeface="Calibri"/>
                <a:cs typeface="Calibri"/>
              </a:rPr>
              <a:t>l</a:t>
            </a:r>
            <a:r>
              <a:rPr sz="1600" spc="-25" dirty="0">
                <a:solidFill>
                  <a:srgbClr val="FDFFFD"/>
                </a:solidFill>
                <a:latin typeface="Calibri"/>
                <a:cs typeface="Calibri"/>
              </a:rPr>
              <a:t> </a:t>
            </a:r>
            <a:r>
              <a:rPr sz="1600" spc="-45" dirty="0">
                <a:solidFill>
                  <a:srgbClr val="FDFFFD"/>
                </a:solidFill>
                <a:latin typeface="Calibri"/>
                <a:cs typeface="Calibri"/>
              </a:rPr>
              <a:t>b</a:t>
            </a:r>
            <a:r>
              <a:rPr sz="1600" spc="5" dirty="0">
                <a:solidFill>
                  <a:srgbClr val="FDFFFD"/>
                </a:solidFill>
                <a:latin typeface="Calibri"/>
                <a:cs typeface="Calibri"/>
              </a:rPr>
              <a:t>e</a:t>
            </a:r>
            <a:r>
              <a:rPr sz="1600" spc="-59" dirty="0">
                <a:solidFill>
                  <a:srgbClr val="FDFFFD"/>
                </a:solidFill>
                <a:latin typeface="Calibri"/>
                <a:cs typeface="Calibri"/>
              </a:rPr>
              <a:t>r</a:t>
            </a:r>
            <a:r>
              <a:rPr sz="1600" spc="-45" dirty="0">
                <a:solidFill>
                  <a:srgbClr val="FDFFFD"/>
                </a:solidFill>
                <a:latin typeface="Calibri"/>
                <a:cs typeface="Calibri"/>
              </a:rPr>
              <a:t>d</a:t>
            </a:r>
            <a:r>
              <a:rPr sz="1600" spc="33" dirty="0">
                <a:solidFill>
                  <a:srgbClr val="FDFFFD"/>
                </a:solidFill>
                <a:latin typeface="Calibri"/>
                <a:cs typeface="Calibri"/>
              </a:rPr>
              <a:t>i</a:t>
            </a:r>
            <a:r>
              <a:rPr sz="1600" spc="72" dirty="0">
                <a:solidFill>
                  <a:srgbClr val="FDFFFD"/>
                </a:solidFill>
                <a:latin typeface="Calibri"/>
                <a:cs typeface="Calibri"/>
              </a:rPr>
              <a:t>s</a:t>
            </a:r>
            <a:r>
              <a:rPr sz="1600" spc="-25" dirty="0">
                <a:solidFill>
                  <a:srgbClr val="FDFFFD"/>
                </a:solidFill>
                <a:latin typeface="Calibri"/>
                <a:cs typeface="Calibri"/>
              </a:rPr>
              <a:t>k</a:t>
            </a:r>
            <a:r>
              <a:rPr sz="1600" spc="-39" dirty="0">
                <a:solidFill>
                  <a:srgbClr val="FDFFFD"/>
                </a:solidFill>
                <a:latin typeface="Calibri"/>
                <a:cs typeface="Calibri"/>
              </a:rPr>
              <a:t>u</a:t>
            </a:r>
            <a:r>
              <a:rPr sz="1600" spc="72" dirty="0">
                <a:solidFill>
                  <a:srgbClr val="FDFFFD"/>
                </a:solidFill>
                <a:latin typeface="Calibri"/>
                <a:cs typeface="Calibri"/>
              </a:rPr>
              <a:t>s</a:t>
            </a:r>
            <a:r>
              <a:rPr sz="1600" spc="33" dirty="0">
                <a:solidFill>
                  <a:srgbClr val="FDFFFD"/>
                </a:solidFill>
                <a:latin typeface="Calibri"/>
                <a:cs typeface="Calibri"/>
              </a:rPr>
              <a:t>i</a:t>
            </a:r>
            <a:r>
              <a:rPr sz="1600" dirty="0">
                <a:solidFill>
                  <a:srgbClr val="FDFFFD"/>
                </a:solidFill>
                <a:latin typeface="Calibri"/>
                <a:cs typeface="Calibri"/>
              </a:rPr>
              <a:t>, </a:t>
            </a:r>
            <a:r>
              <a:rPr sz="1600" spc="5"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33" dirty="0">
                <a:solidFill>
                  <a:srgbClr val="FDFFFD"/>
                </a:solidFill>
                <a:latin typeface="Calibri"/>
                <a:cs typeface="Calibri"/>
              </a:rPr>
              <a:t>i</a:t>
            </a:r>
            <a:r>
              <a:rPr sz="1600" spc="-39" dirty="0">
                <a:solidFill>
                  <a:srgbClr val="FDFFFD"/>
                </a:solidFill>
                <a:latin typeface="Calibri"/>
                <a:cs typeface="Calibri"/>
              </a:rPr>
              <a:t>n</a:t>
            </a:r>
            <a:r>
              <a:rPr sz="1600" spc="-33" dirty="0">
                <a:solidFill>
                  <a:srgbClr val="FDFFFD"/>
                </a:solidFill>
                <a:latin typeface="Calibri"/>
                <a:cs typeface="Calibri"/>
              </a:rPr>
              <a:t>t</a:t>
            </a:r>
            <a:r>
              <a:rPr sz="1600" dirty="0">
                <a:solidFill>
                  <a:srgbClr val="FDFFFD"/>
                </a:solidFill>
                <a:latin typeface="Calibri"/>
                <a:cs typeface="Calibri"/>
              </a:rPr>
              <a:t>e</a:t>
            </a:r>
            <a:r>
              <a:rPr sz="1600" spc="-39" dirty="0">
                <a:solidFill>
                  <a:srgbClr val="FDFFFD"/>
                </a:solidFill>
                <a:latin typeface="Calibri"/>
                <a:cs typeface="Calibri"/>
              </a:rPr>
              <a:t>p</a:t>
            </a:r>
            <a:r>
              <a:rPr sz="1600" spc="-59" dirty="0">
                <a:solidFill>
                  <a:srgbClr val="FDFFFD"/>
                </a:solidFill>
                <a:latin typeface="Calibri"/>
                <a:cs typeface="Calibri"/>
              </a:rPr>
              <a:t>r</a:t>
            </a:r>
            <a:r>
              <a:rPr sz="1600" spc="5" dirty="0">
                <a:solidFill>
                  <a:srgbClr val="FDFFFD"/>
                </a:solidFill>
                <a:latin typeface="Calibri"/>
                <a:cs typeface="Calibri"/>
              </a:rPr>
              <a:t>e</a:t>
            </a:r>
            <a:r>
              <a:rPr sz="1600" spc="-39" dirty="0">
                <a:solidFill>
                  <a:srgbClr val="FDFFFD"/>
                </a:solidFill>
                <a:latin typeface="Calibri"/>
                <a:cs typeface="Calibri"/>
              </a:rPr>
              <a:t>t</a:t>
            </a:r>
            <a:r>
              <a:rPr sz="1600" spc="33" dirty="0">
                <a:solidFill>
                  <a:srgbClr val="FDFFFD"/>
                </a:solidFill>
                <a:latin typeface="Calibri"/>
                <a:cs typeface="Calibri"/>
              </a:rPr>
              <a:t>a</a:t>
            </a:r>
            <a:r>
              <a:rPr sz="1600" spc="72" dirty="0">
                <a:solidFill>
                  <a:srgbClr val="FDFFFD"/>
                </a:solidFill>
                <a:latin typeface="Calibri"/>
                <a:cs typeface="Calibri"/>
              </a:rPr>
              <a:t>s</a:t>
            </a:r>
            <a:r>
              <a:rPr sz="1600" spc="33" dirty="0">
                <a:solidFill>
                  <a:srgbClr val="FDFFFD"/>
                </a:solidFill>
                <a:latin typeface="Calibri"/>
                <a:cs typeface="Calibri"/>
              </a:rPr>
              <a:t>i</a:t>
            </a:r>
            <a:r>
              <a:rPr sz="1600" spc="-25" dirty="0">
                <a:solidFill>
                  <a:srgbClr val="FDFFFD"/>
                </a:solidFill>
                <a:latin typeface="Calibri"/>
                <a:cs typeface="Calibri"/>
              </a:rPr>
              <a:t>k</a:t>
            </a:r>
            <a:r>
              <a:rPr sz="1600" spc="33" dirty="0">
                <a:solidFill>
                  <a:srgbClr val="FDFFFD"/>
                </a:solidFill>
                <a:latin typeface="Calibri"/>
                <a:cs typeface="Calibri"/>
              </a:rPr>
              <a:t>a</a:t>
            </a:r>
            <a:r>
              <a:rPr sz="1600" spc="-45" dirty="0">
                <a:solidFill>
                  <a:srgbClr val="FDFFFD"/>
                </a:solidFill>
                <a:latin typeface="Calibri"/>
                <a:cs typeface="Calibri"/>
              </a:rPr>
              <a:t>n</a:t>
            </a:r>
            <a:r>
              <a:rPr sz="1600" dirty="0">
                <a:solidFill>
                  <a:srgbClr val="FDFFFD"/>
                </a:solidFill>
                <a:latin typeface="Calibri"/>
                <a:cs typeface="Calibri"/>
              </a:rPr>
              <a:t>,</a:t>
            </a:r>
            <a:r>
              <a:rPr sz="1600" spc="-159"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79" dirty="0">
                <a:solidFill>
                  <a:srgbClr val="FDFFFD"/>
                </a:solidFill>
                <a:latin typeface="Calibri"/>
                <a:cs typeface="Calibri"/>
              </a:rPr>
              <a:t>m</a:t>
            </a:r>
            <a:r>
              <a:rPr sz="1600" spc="-39" dirty="0">
                <a:solidFill>
                  <a:srgbClr val="FDFFFD"/>
                </a:solidFill>
                <a:latin typeface="Calibri"/>
                <a:cs typeface="Calibri"/>
              </a:rPr>
              <a:t>b</a:t>
            </a:r>
            <a:r>
              <a:rPr sz="1600" spc="33" dirty="0">
                <a:solidFill>
                  <a:srgbClr val="FDFFFD"/>
                </a:solidFill>
                <a:latin typeface="Calibri"/>
                <a:cs typeface="Calibri"/>
              </a:rPr>
              <a:t>a</a:t>
            </a:r>
            <a:r>
              <a:rPr sz="1600" spc="45" dirty="0">
                <a:solidFill>
                  <a:srgbClr val="FDFFFD"/>
                </a:solidFill>
                <a:latin typeface="Calibri"/>
                <a:cs typeface="Calibri"/>
              </a:rPr>
              <a:t>g</a:t>
            </a:r>
            <a:r>
              <a:rPr sz="1600" dirty="0">
                <a:solidFill>
                  <a:srgbClr val="FDFFFD"/>
                </a:solidFill>
                <a:latin typeface="Calibri"/>
                <a:cs typeface="Calibri"/>
              </a:rPr>
              <a:t>i</a:t>
            </a:r>
            <a:r>
              <a:rPr sz="1600" spc="72" dirty="0">
                <a:solidFill>
                  <a:srgbClr val="FDFFFD"/>
                </a:solidFill>
                <a:latin typeface="Calibri"/>
                <a:cs typeface="Calibri"/>
              </a:rPr>
              <a:t> </a:t>
            </a:r>
            <a:r>
              <a:rPr sz="1600" spc="-39" dirty="0">
                <a:solidFill>
                  <a:srgbClr val="FDFFFD"/>
                </a:solidFill>
                <a:latin typeface="Calibri"/>
                <a:cs typeface="Calibri"/>
              </a:rPr>
              <a:t>p</a:t>
            </a:r>
            <a:r>
              <a:rPr sz="1600" spc="5" dirty="0">
                <a:solidFill>
                  <a:srgbClr val="FDFFFD"/>
                </a:solidFill>
                <a:latin typeface="Calibri"/>
                <a:cs typeface="Calibri"/>
              </a:rPr>
              <a:t>e</a:t>
            </a:r>
            <a:r>
              <a:rPr sz="1600" spc="-59" dirty="0">
                <a:solidFill>
                  <a:srgbClr val="FDFFFD"/>
                </a:solidFill>
                <a:latin typeface="Calibri"/>
                <a:cs typeface="Calibri"/>
              </a:rPr>
              <a:t>r</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a:t>
            </a:r>
            <a:r>
              <a:rPr sz="1600" spc="-59" dirty="0">
                <a:solidFill>
                  <a:srgbClr val="FDFFFD"/>
                </a:solidFill>
                <a:latin typeface="Calibri"/>
                <a:cs typeface="Calibri"/>
              </a:rPr>
              <a:t> </a:t>
            </a:r>
            <a:r>
              <a:rPr sz="1600" spc="-225" dirty="0">
                <a:solidFill>
                  <a:srgbClr val="FDFFFD"/>
                </a:solidFill>
                <a:latin typeface="Calibri"/>
                <a:cs typeface="Calibri"/>
              </a:rPr>
              <a:t>k</a:t>
            </a:r>
            <a:r>
              <a:rPr sz="1600" dirty="0">
                <a:solidFill>
                  <a:srgbClr val="FDFFFD"/>
                </a:solidFill>
                <a:latin typeface="Calibri"/>
                <a:cs typeface="Calibri"/>
              </a:rPr>
              <a:t>e</a:t>
            </a:r>
            <a:endParaRPr sz="1600">
              <a:latin typeface="Calibri"/>
              <a:cs typeface="Calibri"/>
            </a:endParaRPr>
          </a:p>
        </p:txBody>
      </p:sp>
      <p:sp>
        <p:nvSpPr>
          <p:cNvPr id="8" name="object 8"/>
          <p:cNvSpPr txBox="1"/>
          <p:nvPr/>
        </p:nvSpPr>
        <p:spPr>
          <a:xfrm>
            <a:off x="596901" y="368301"/>
            <a:ext cx="349249" cy="546100"/>
          </a:xfrm>
          <a:prstGeom prst="rect">
            <a:avLst/>
          </a:prstGeom>
        </p:spPr>
        <p:txBody>
          <a:bodyPr wrap="square" lIns="0" tIns="0" rIns="0" bIns="0" rtlCol="0">
            <a:noAutofit/>
          </a:bodyPr>
          <a:lstStyle/>
          <a:p>
            <a:pPr marL="33866">
              <a:lnSpc>
                <a:spcPts val="1333"/>
              </a:lnSpc>
            </a:pPr>
            <a:endParaRPr sz="1333"/>
          </a:p>
        </p:txBody>
      </p:sp>
      <p:sp>
        <p:nvSpPr>
          <p:cNvPr id="7" name="object 7"/>
          <p:cNvSpPr txBox="1"/>
          <p:nvPr/>
        </p:nvSpPr>
        <p:spPr>
          <a:xfrm>
            <a:off x="946149" y="368301"/>
            <a:ext cx="203200" cy="546100"/>
          </a:xfrm>
          <a:prstGeom prst="rect">
            <a:avLst/>
          </a:prstGeom>
        </p:spPr>
        <p:txBody>
          <a:bodyPr wrap="square" lIns="0" tIns="0" rIns="0" bIns="0" rtlCol="0">
            <a:noAutofit/>
          </a:bodyPr>
          <a:lstStyle/>
          <a:p>
            <a:pPr marL="33866">
              <a:lnSpc>
                <a:spcPts val="1333"/>
              </a:lnSpc>
            </a:pPr>
            <a:endParaRPr sz="1333"/>
          </a:p>
        </p:txBody>
      </p:sp>
      <p:sp>
        <p:nvSpPr>
          <p:cNvPr id="6" name="object 6"/>
          <p:cNvSpPr txBox="1"/>
          <p:nvPr/>
        </p:nvSpPr>
        <p:spPr>
          <a:xfrm>
            <a:off x="1149350" y="368301"/>
            <a:ext cx="7842249" cy="546100"/>
          </a:xfrm>
          <a:prstGeom prst="rect">
            <a:avLst/>
          </a:prstGeom>
        </p:spPr>
        <p:txBody>
          <a:bodyPr wrap="square" lIns="0" tIns="0" rIns="0" bIns="0" rtlCol="0">
            <a:noAutofit/>
          </a:bodyPr>
          <a:lstStyle/>
          <a:p>
            <a:pPr marL="33866">
              <a:lnSpc>
                <a:spcPts val="1333"/>
              </a:lnSpc>
            </a:pPr>
            <a:endParaRPr sz="1333"/>
          </a:p>
        </p:txBody>
      </p:sp>
      <p:sp>
        <p:nvSpPr>
          <p:cNvPr id="5" name="object 5"/>
          <p:cNvSpPr txBox="1"/>
          <p:nvPr/>
        </p:nvSpPr>
        <p:spPr>
          <a:xfrm>
            <a:off x="8991601" y="368300"/>
            <a:ext cx="368300" cy="76200"/>
          </a:xfrm>
          <a:prstGeom prst="rect">
            <a:avLst/>
          </a:prstGeom>
        </p:spPr>
        <p:txBody>
          <a:bodyPr wrap="square" lIns="0" tIns="0" rIns="0" bIns="0" rtlCol="0">
            <a:noAutofit/>
          </a:bodyPr>
          <a:lstStyle/>
          <a:p>
            <a:endParaRPr sz="2400"/>
          </a:p>
        </p:txBody>
      </p:sp>
      <p:sp>
        <p:nvSpPr>
          <p:cNvPr id="4" name="object 4"/>
          <p:cNvSpPr txBox="1"/>
          <p:nvPr/>
        </p:nvSpPr>
        <p:spPr>
          <a:xfrm>
            <a:off x="8991601" y="444500"/>
            <a:ext cx="368300" cy="5334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596901" y="914401"/>
            <a:ext cx="8394700" cy="63500"/>
          </a:xfrm>
          <a:prstGeom prst="rect">
            <a:avLst/>
          </a:prstGeom>
        </p:spPr>
        <p:txBody>
          <a:bodyPr wrap="square" lIns="0" tIns="0" rIns="0" bIns="0" rtlCol="0">
            <a:noAutofit/>
          </a:bodyPr>
          <a:lstStyle/>
          <a:p>
            <a:endParaRPr sz="2400"/>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1067"/>
              </a:lnSpc>
              <a:spcBef>
                <a:spcPts val="56"/>
              </a:spcBef>
            </a:pPr>
            <a:endParaRPr sz="1067"/>
          </a:p>
          <a:p>
            <a:pPr marL="1244568">
              <a:lnSpc>
                <a:spcPct val="95825"/>
              </a:lnSpc>
              <a:spcBef>
                <a:spcPts val="2667"/>
              </a:spcBef>
            </a:pPr>
            <a:r>
              <a:rPr sz="1600" b="1" spc="-33" dirty="0">
                <a:latin typeface="Arial"/>
                <a:cs typeface="Arial"/>
              </a:rPr>
              <a:t>M</a:t>
            </a:r>
            <a:r>
              <a:rPr sz="1600" b="1" spc="5" dirty="0">
                <a:latin typeface="Arial"/>
                <a:cs typeface="Arial"/>
              </a:rPr>
              <a:t>e</a:t>
            </a:r>
            <a:r>
              <a:rPr sz="1600" b="1" spc="-25" dirty="0">
                <a:latin typeface="Arial"/>
                <a:cs typeface="Arial"/>
              </a:rPr>
              <a:t>m</a:t>
            </a:r>
            <a:r>
              <a:rPr sz="1600" b="1" spc="19" dirty="0">
                <a:latin typeface="Arial"/>
                <a:cs typeface="Arial"/>
              </a:rPr>
              <a:t>b</a:t>
            </a:r>
            <a:r>
              <a:rPr sz="1600" b="1" spc="5" dirty="0">
                <a:latin typeface="Arial"/>
                <a:cs typeface="Arial"/>
              </a:rPr>
              <a:t>e</a:t>
            </a:r>
            <a:r>
              <a:rPr sz="1600" b="1" spc="-25" dirty="0">
                <a:latin typeface="Arial"/>
                <a:cs typeface="Arial"/>
              </a:rPr>
              <a:t>r</a:t>
            </a:r>
            <a:r>
              <a:rPr sz="1600" b="1" spc="-45" dirty="0">
                <a:latin typeface="Arial"/>
                <a:cs typeface="Arial"/>
              </a:rPr>
              <a:t>i</a:t>
            </a:r>
            <a:r>
              <a:rPr sz="1600" b="1" spc="5" dirty="0">
                <a:latin typeface="Arial"/>
                <a:cs typeface="Arial"/>
              </a:rPr>
              <a:t>ka</a:t>
            </a:r>
            <a:r>
              <a:rPr sz="1600" b="1" dirty="0">
                <a:latin typeface="Arial"/>
                <a:cs typeface="Arial"/>
              </a:rPr>
              <a:t>n</a:t>
            </a:r>
            <a:r>
              <a:rPr sz="1600" b="1" spc="99" dirty="0">
                <a:latin typeface="Arial"/>
                <a:cs typeface="Arial"/>
              </a:rPr>
              <a:t> </a:t>
            </a:r>
            <a:r>
              <a:rPr sz="1600" b="1" spc="-179" dirty="0">
                <a:latin typeface="Arial"/>
                <a:cs typeface="Arial"/>
              </a:rPr>
              <a:t>T</a:t>
            </a:r>
            <a:r>
              <a:rPr sz="1600" b="1" spc="19" dirty="0">
                <a:latin typeface="Arial"/>
                <a:cs typeface="Arial"/>
              </a:rPr>
              <a:t>ug</a:t>
            </a:r>
            <a:r>
              <a:rPr sz="1600" b="1" spc="12" dirty="0">
                <a:latin typeface="Arial"/>
                <a:cs typeface="Arial"/>
              </a:rPr>
              <a:t>a</a:t>
            </a:r>
            <a:r>
              <a:rPr sz="1600" b="1" spc="5" dirty="0">
                <a:latin typeface="Arial"/>
                <a:cs typeface="Arial"/>
              </a:rPr>
              <a:t>s</a:t>
            </a:r>
            <a:r>
              <a:rPr sz="1600" b="1" spc="-45" dirty="0">
                <a:latin typeface="Arial"/>
                <a:cs typeface="Arial"/>
              </a:rPr>
              <a:t>/</a:t>
            </a:r>
            <a:r>
              <a:rPr sz="1600" b="1" spc="19" dirty="0">
                <a:latin typeface="Arial"/>
                <a:cs typeface="Arial"/>
              </a:rPr>
              <a:t>L</a:t>
            </a:r>
            <a:r>
              <a:rPr sz="1600" b="1" spc="-92" dirty="0">
                <a:latin typeface="Arial"/>
                <a:cs typeface="Arial"/>
              </a:rPr>
              <a:t>a</a:t>
            </a:r>
            <a:r>
              <a:rPr sz="1600" b="1" spc="-33" dirty="0">
                <a:latin typeface="Arial"/>
                <a:cs typeface="Arial"/>
              </a:rPr>
              <a:t>t</a:t>
            </a:r>
            <a:r>
              <a:rPr sz="1600" b="1" spc="-45" dirty="0">
                <a:latin typeface="Arial"/>
                <a:cs typeface="Arial"/>
              </a:rPr>
              <a:t>i</a:t>
            </a:r>
            <a:r>
              <a:rPr sz="1600" b="1" spc="19" dirty="0">
                <a:latin typeface="Arial"/>
                <a:cs typeface="Arial"/>
              </a:rPr>
              <a:t>h</a:t>
            </a:r>
            <a:r>
              <a:rPr sz="1600" b="1" spc="5" dirty="0">
                <a:latin typeface="Arial"/>
                <a:cs typeface="Arial"/>
              </a:rPr>
              <a:t>a</a:t>
            </a:r>
            <a:r>
              <a:rPr sz="1600" b="1" dirty="0">
                <a:latin typeface="Arial"/>
                <a:cs typeface="Arial"/>
              </a:rPr>
              <a:t>n</a:t>
            </a:r>
            <a:r>
              <a:rPr sz="1600" b="1" spc="-12" dirty="0">
                <a:latin typeface="Arial"/>
                <a:cs typeface="Arial"/>
              </a:rPr>
              <a:t> </a:t>
            </a:r>
            <a:r>
              <a:rPr sz="1600" b="1" spc="25" dirty="0">
                <a:latin typeface="Arial"/>
                <a:cs typeface="Arial"/>
              </a:rPr>
              <a:t>d</a:t>
            </a:r>
            <a:r>
              <a:rPr sz="1600" b="1" dirty="0">
                <a:latin typeface="Arial"/>
                <a:cs typeface="Arial"/>
              </a:rPr>
              <a:t>i</a:t>
            </a:r>
            <a:r>
              <a:rPr sz="1600" b="1" spc="-85" dirty="0">
                <a:latin typeface="Arial"/>
                <a:cs typeface="Arial"/>
              </a:rPr>
              <a:t> </a:t>
            </a:r>
            <a:r>
              <a:rPr sz="1600" b="1" spc="39" dirty="0">
                <a:latin typeface="Arial"/>
                <a:cs typeface="Arial"/>
              </a:rPr>
              <a:t>K</a:t>
            </a:r>
            <a:r>
              <a:rPr sz="1600" b="1" spc="5" dirty="0">
                <a:latin typeface="Arial"/>
                <a:cs typeface="Arial"/>
              </a:rPr>
              <a:t>e</a:t>
            </a:r>
            <a:r>
              <a:rPr sz="1600" b="1" spc="-45" dirty="0">
                <a:latin typeface="Arial"/>
                <a:cs typeface="Arial"/>
              </a:rPr>
              <a:t>l</a:t>
            </a:r>
            <a:r>
              <a:rPr sz="1600" b="1" spc="5" dirty="0">
                <a:latin typeface="Arial"/>
                <a:cs typeface="Arial"/>
              </a:rPr>
              <a:t>a</a:t>
            </a:r>
            <a:r>
              <a:rPr sz="1600" b="1" dirty="0">
                <a:latin typeface="Arial"/>
                <a:cs typeface="Arial"/>
              </a:rPr>
              <a:t>s</a:t>
            </a:r>
            <a:r>
              <a:rPr sz="1600" b="1" spc="-25" dirty="0">
                <a:latin typeface="Arial"/>
                <a:cs typeface="Arial"/>
              </a:rPr>
              <a:t> </a:t>
            </a:r>
            <a:r>
              <a:rPr sz="1600" b="1" spc="-33" dirty="0">
                <a:latin typeface="Arial"/>
                <a:cs typeface="Arial"/>
              </a:rPr>
              <a:t>(</a:t>
            </a:r>
            <a:r>
              <a:rPr sz="1600" b="1" spc="33" dirty="0">
                <a:latin typeface="Arial"/>
                <a:cs typeface="Arial"/>
              </a:rPr>
              <a:t>S</a:t>
            </a:r>
            <a:r>
              <a:rPr sz="1600" b="1" spc="5" dirty="0">
                <a:latin typeface="Arial"/>
                <a:cs typeface="Arial"/>
              </a:rPr>
              <a:t>ke</a:t>
            </a:r>
            <a:r>
              <a:rPr sz="1600" b="1" spc="19" dirty="0">
                <a:latin typeface="Arial"/>
                <a:cs typeface="Arial"/>
              </a:rPr>
              <a:t>n</a:t>
            </a:r>
            <a:r>
              <a:rPr sz="1600" b="1" spc="5" dirty="0">
                <a:latin typeface="Arial"/>
                <a:cs typeface="Arial"/>
              </a:rPr>
              <a:t>a</a:t>
            </a:r>
            <a:r>
              <a:rPr sz="1600" b="1" spc="-19" dirty="0">
                <a:latin typeface="Arial"/>
                <a:cs typeface="Arial"/>
              </a:rPr>
              <a:t>r</a:t>
            </a:r>
            <a:r>
              <a:rPr sz="1600" b="1" spc="-45" dirty="0">
                <a:latin typeface="Arial"/>
                <a:cs typeface="Arial"/>
              </a:rPr>
              <a:t>i</a:t>
            </a:r>
            <a:r>
              <a:rPr sz="1600" b="1" dirty="0">
                <a:latin typeface="Arial"/>
                <a:cs typeface="Arial"/>
              </a:rPr>
              <a:t>o</a:t>
            </a:r>
            <a:r>
              <a:rPr sz="1600" b="1" spc="-19" dirty="0">
                <a:latin typeface="Arial"/>
                <a:cs typeface="Arial"/>
              </a:rPr>
              <a:t> </a:t>
            </a:r>
            <a:r>
              <a:rPr sz="1600" b="1" spc="5" dirty="0">
                <a:latin typeface="Arial"/>
                <a:cs typeface="Arial"/>
              </a:rPr>
              <a:t>7</a:t>
            </a:r>
            <a:r>
              <a:rPr sz="1600" b="1" dirty="0">
                <a:latin typeface="Arial"/>
                <a:cs typeface="Arial"/>
              </a:rPr>
              <a:t>:</a:t>
            </a:r>
            <a:r>
              <a:rPr sz="1600" b="1" spc="19" dirty="0">
                <a:latin typeface="Arial"/>
                <a:cs typeface="Arial"/>
              </a:rPr>
              <a:t> </a:t>
            </a:r>
            <a:r>
              <a:rPr sz="1600" b="1" spc="45" dirty="0">
                <a:latin typeface="Arial"/>
                <a:cs typeface="Arial"/>
              </a:rPr>
              <a:t>B</a:t>
            </a:r>
            <a:r>
              <a:rPr sz="1600" b="1" spc="33" dirty="0">
                <a:latin typeface="Arial"/>
                <a:cs typeface="Arial"/>
              </a:rPr>
              <a:t>E</a:t>
            </a:r>
            <a:r>
              <a:rPr sz="1600" b="1" spc="45" dirty="0">
                <a:latin typeface="Arial"/>
                <a:cs typeface="Arial"/>
              </a:rPr>
              <a:t>K</a:t>
            </a:r>
            <a:r>
              <a:rPr sz="1600" b="1" spc="33" dirty="0">
                <a:latin typeface="Arial"/>
                <a:cs typeface="Arial"/>
              </a:rPr>
              <a:t>E</a:t>
            </a:r>
            <a:r>
              <a:rPr sz="1600" b="1" spc="45" dirty="0">
                <a:latin typeface="Arial"/>
                <a:cs typeface="Arial"/>
              </a:rPr>
              <a:t>R</a:t>
            </a:r>
            <a:r>
              <a:rPr sz="1600" b="1" spc="5" dirty="0">
                <a:latin typeface="Arial"/>
                <a:cs typeface="Arial"/>
              </a:rPr>
              <a:t>J</a:t>
            </a:r>
            <a:r>
              <a:rPr sz="1600" b="1" spc="-52" dirty="0">
                <a:latin typeface="Arial"/>
                <a:cs typeface="Arial"/>
              </a:rPr>
              <a:t>A</a:t>
            </a:r>
            <a:r>
              <a:rPr sz="1600" b="1" spc="33" dirty="0">
                <a:latin typeface="Arial"/>
                <a:cs typeface="Arial"/>
              </a:rPr>
              <a:t>S</a:t>
            </a:r>
            <a:r>
              <a:rPr sz="1600" b="1" spc="-52" dirty="0">
                <a:latin typeface="Arial"/>
                <a:cs typeface="Arial"/>
              </a:rPr>
              <a:t>A</a:t>
            </a:r>
            <a:r>
              <a:rPr sz="1600" b="1" spc="-39" dirty="0">
                <a:latin typeface="Arial"/>
                <a:cs typeface="Arial"/>
              </a:rPr>
              <a:t>M</a:t>
            </a:r>
            <a:r>
              <a:rPr sz="1600" b="1" spc="-159" dirty="0">
                <a:latin typeface="Arial"/>
                <a:cs typeface="Arial"/>
              </a:rPr>
              <a:t>A</a:t>
            </a:r>
            <a:r>
              <a:rPr sz="1600" b="1" dirty="0">
                <a:latin typeface="Arial"/>
                <a:cs typeface="Arial"/>
              </a:rPr>
              <a:t>)</a:t>
            </a:r>
            <a:endParaRPr sz="1600">
              <a:latin typeface="Arial"/>
              <a:cs typeface="Arial"/>
            </a:endParaRPr>
          </a:p>
          <a:p>
            <a:pPr marL="1459616" marR="7356577" indent="-207428">
              <a:lnSpc>
                <a:spcPts val="2033"/>
              </a:lnSpc>
              <a:spcBef>
                <a:spcPts val="3513"/>
              </a:spcBef>
            </a:pPr>
            <a:r>
              <a:rPr sz="2500" baseline="4638" dirty="0">
                <a:latin typeface="Arial"/>
                <a:cs typeface="Arial"/>
              </a:rPr>
              <a:t>• </a:t>
            </a:r>
            <a:r>
              <a:rPr sz="2500" spc="124" baseline="4638" dirty="0">
                <a:latin typeface="Arial"/>
                <a:cs typeface="Arial"/>
              </a:rPr>
              <a:t> </a:t>
            </a:r>
            <a:r>
              <a:rPr sz="1667" spc="-19" dirty="0">
                <a:latin typeface="Calibri"/>
                <a:cs typeface="Calibri"/>
              </a:rPr>
              <a:t>B</a:t>
            </a:r>
            <a:r>
              <a:rPr sz="1667" spc="5" dirty="0">
                <a:latin typeface="Calibri"/>
                <a:cs typeface="Calibri"/>
              </a:rPr>
              <a:t>u</a:t>
            </a:r>
            <a:r>
              <a:rPr sz="1667" spc="-12" dirty="0">
                <a:latin typeface="Calibri"/>
                <a:cs typeface="Calibri"/>
              </a:rPr>
              <a:t>a</a:t>
            </a:r>
            <a:r>
              <a:rPr sz="1667" spc="25" dirty="0">
                <a:latin typeface="Calibri"/>
                <a:cs typeface="Calibri"/>
              </a:rPr>
              <a:t>t</a:t>
            </a:r>
            <a:r>
              <a:rPr sz="1667" spc="5" dirty="0">
                <a:latin typeface="Calibri"/>
                <a:cs typeface="Calibri"/>
              </a:rPr>
              <a:t>l</a:t>
            </a:r>
            <a:r>
              <a:rPr sz="1667" spc="-12" dirty="0">
                <a:latin typeface="Calibri"/>
                <a:cs typeface="Calibri"/>
              </a:rPr>
              <a:t>a</a:t>
            </a:r>
            <a:r>
              <a:rPr sz="1667" dirty="0">
                <a:latin typeface="Calibri"/>
                <a:cs typeface="Calibri"/>
              </a:rPr>
              <a:t>h</a:t>
            </a:r>
            <a:r>
              <a:rPr sz="1667" spc="29" dirty="0">
                <a:latin typeface="Calibri"/>
                <a:cs typeface="Calibri"/>
              </a:rPr>
              <a:t> </a:t>
            </a:r>
            <a:r>
              <a:rPr sz="1667" spc="33" dirty="0">
                <a:latin typeface="Calibri"/>
                <a:cs typeface="Calibri"/>
              </a:rPr>
              <a:t>s</a:t>
            </a:r>
            <a:r>
              <a:rPr sz="1667" spc="-45" dirty="0">
                <a:latin typeface="Calibri"/>
                <a:cs typeface="Calibri"/>
              </a:rPr>
              <a:t>e</a:t>
            </a:r>
            <a:r>
              <a:rPr sz="1667" spc="5" dirty="0">
                <a:latin typeface="Calibri"/>
                <a:cs typeface="Calibri"/>
              </a:rPr>
              <a:t>bu</a:t>
            </a:r>
            <a:r>
              <a:rPr sz="1667" spc="-12" dirty="0">
                <a:latin typeface="Calibri"/>
                <a:cs typeface="Calibri"/>
              </a:rPr>
              <a:t>a</a:t>
            </a:r>
            <a:r>
              <a:rPr sz="1667" dirty="0">
                <a:latin typeface="Calibri"/>
                <a:cs typeface="Calibri"/>
              </a:rPr>
              <a:t>h</a:t>
            </a:r>
            <a:r>
              <a:rPr sz="1667" spc="31" dirty="0">
                <a:latin typeface="Calibri"/>
                <a:cs typeface="Calibri"/>
              </a:rPr>
              <a:t> </a:t>
            </a:r>
            <a:r>
              <a:rPr sz="1667" spc="-172" dirty="0">
                <a:latin typeface="Calibri"/>
                <a:cs typeface="Calibri"/>
              </a:rPr>
              <a:t>k</a:t>
            </a:r>
            <a:r>
              <a:rPr sz="1667" spc="-45" dirty="0">
                <a:latin typeface="Calibri"/>
                <a:cs typeface="Calibri"/>
              </a:rPr>
              <a:t>e</a:t>
            </a:r>
            <a:r>
              <a:rPr sz="1667" spc="5" dirty="0">
                <a:latin typeface="Calibri"/>
                <a:cs typeface="Calibri"/>
              </a:rPr>
              <a:t>lo</a:t>
            </a:r>
            <a:r>
              <a:rPr sz="1667" spc="39" dirty="0">
                <a:latin typeface="Calibri"/>
                <a:cs typeface="Calibri"/>
              </a:rPr>
              <a:t>m</a:t>
            </a:r>
            <a:r>
              <a:rPr sz="1667" dirty="0">
                <a:latin typeface="Calibri"/>
                <a:cs typeface="Calibri"/>
              </a:rPr>
              <a:t>pok</a:t>
            </a:r>
            <a:r>
              <a:rPr sz="1667" spc="87" dirty="0">
                <a:latin typeface="Calibri"/>
                <a:cs typeface="Calibri"/>
              </a:rPr>
              <a:t> </a:t>
            </a:r>
            <a:r>
              <a:rPr sz="1667" spc="25" dirty="0">
                <a:latin typeface="Calibri"/>
                <a:cs typeface="Calibri"/>
              </a:rPr>
              <a:t>y</a:t>
            </a:r>
            <a:r>
              <a:rPr sz="1667" spc="-12" dirty="0">
                <a:latin typeface="Calibri"/>
                <a:cs typeface="Calibri"/>
              </a:rPr>
              <a:t>a</a:t>
            </a:r>
            <a:r>
              <a:rPr sz="1667" spc="5" dirty="0">
                <a:latin typeface="Calibri"/>
                <a:cs typeface="Calibri"/>
              </a:rPr>
              <a:t>n</a:t>
            </a:r>
            <a:r>
              <a:rPr sz="1667" dirty="0">
                <a:latin typeface="Calibri"/>
                <a:cs typeface="Calibri"/>
              </a:rPr>
              <a:t>g</a:t>
            </a:r>
            <a:r>
              <a:rPr sz="1667" spc="-15" dirty="0">
                <a:latin typeface="Calibri"/>
                <a:cs typeface="Calibri"/>
              </a:rPr>
              <a:t> </a:t>
            </a:r>
            <a:r>
              <a:rPr sz="1667" spc="27" dirty="0">
                <a:latin typeface="Calibri"/>
                <a:cs typeface="Calibri"/>
              </a:rPr>
              <a:t>t</a:t>
            </a:r>
            <a:r>
              <a:rPr sz="1667" spc="-47" dirty="0">
                <a:latin typeface="Calibri"/>
                <a:cs typeface="Calibri"/>
              </a:rPr>
              <a:t>e</a:t>
            </a:r>
            <a:r>
              <a:rPr sz="1667" spc="13" dirty="0">
                <a:latin typeface="Calibri"/>
                <a:cs typeface="Calibri"/>
              </a:rPr>
              <a:t>r</a:t>
            </a:r>
            <a:r>
              <a:rPr sz="1667" spc="7" dirty="0">
                <a:latin typeface="Calibri"/>
                <a:cs typeface="Calibri"/>
              </a:rPr>
              <a:t>dir</a:t>
            </a:r>
            <a:r>
              <a:rPr sz="1667" dirty="0">
                <a:latin typeface="Calibri"/>
                <a:cs typeface="Calibri"/>
              </a:rPr>
              <a:t>i </a:t>
            </a:r>
            <a:r>
              <a:rPr sz="1667" spc="5" dirty="0">
                <a:latin typeface="Calibri"/>
                <a:cs typeface="Calibri"/>
              </a:rPr>
              <a:t>d</a:t>
            </a:r>
            <a:r>
              <a:rPr sz="1667" spc="-12" dirty="0">
                <a:latin typeface="Calibri"/>
                <a:cs typeface="Calibri"/>
              </a:rPr>
              <a:t>a</a:t>
            </a:r>
            <a:r>
              <a:rPr sz="1667" spc="5" dirty="0">
                <a:latin typeface="Calibri"/>
                <a:cs typeface="Calibri"/>
              </a:rPr>
              <a:t>r</a:t>
            </a:r>
            <a:r>
              <a:rPr sz="1667" dirty="0">
                <a:latin typeface="Calibri"/>
                <a:cs typeface="Calibri"/>
              </a:rPr>
              <a:t>i</a:t>
            </a:r>
            <a:r>
              <a:rPr sz="1667" spc="-13" dirty="0">
                <a:latin typeface="Calibri"/>
                <a:cs typeface="Calibri"/>
              </a:rPr>
              <a:t> </a:t>
            </a:r>
            <a:r>
              <a:rPr sz="1667" dirty="0">
                <a:latin typeface="Calibri"/>
                <a:cs typeface="Calibri"/>
              </a:rPr>
              <a:t>8</a:t>
            </a:r>
            <a:r>
              <a:rPr sz="1667" spc="-16" dirty="0">
                <a:latin typeface="Calibri"/>
                <a:cs typeface="Calibri"/>
              </a:rPr>
              <a:t> </a:t>
            </a:r>
            <a:r>
              <a:rPr sz="1667" dirty="0">
                <a:latin typeface="Calibri"/>
                <a:cs typeface="Calibri"/>
              </a:rPr>
              <a:t>o</a:t>
            </a:r>
            <a:r>
              <a:rPr sz="1667" spc="7" dirty="0">
                <a:latin typeface="Calibri"/>
                <a:cs typeface="Calibri"/>
              </a:rPr>
              <a:t>r</a:t>
            </a:r>
            <a:r>
              <a:rPr sz="1667" spc="-13" dirty="0">
                <a:latin typeface="Calibri"/>
                <a:cs typeface="Calibri"/>
              </a:rPr>
              <a:t>a</a:t>
            </a:r>
            <a:r>
              <a:rPr sz="1667" spc="7" dirty="0">
                <a:latin typeface="Calibri"/>
                <a:cs typeface="Calibri"/>
              </a:rPr>
              <a:t>n</a:t>
            </a:r>
            <a:r>
              <a:rPr sz="1667" dirty="0">
                <a:latin typeface="Calibri"/>
                <a:cs typeface="Calibri"/>
              </a:rPr>
              <a:t>g.</a:t>
            </a:r>
            <a:endParaRPr sz="1667">
              <a:latin typeface="Calibri"/>
              <a:cs typeface="Calibri"/>
            </a:endParaRPr>
          </a:p>
          <a:p>
            <a:pPr marL="1459616" marR="7470875">
              <a:lnSpc>
                <a:spcPts val="2033"/>
              </a:lnSpc>
              <a:spcBef>
                <a:spcPts val="2371"/>
              </a:spcBef>
            </a:pPr>
            <a:r>
              <a:rPr sz="1667" spc="33" dirty="0">
                <a:latin typeface="Calibri"/>
                <a:cs typeface="Calibri"/>
              </a:rPr>
              <a:t>s</a:t>
            </a:r>
            <a:r>
              <a:rPr sz="1667" spc="-12" dirty="0">
                <a:latin typeface="Calibri"/>
                <a:cs typeface="Calibri"/>
              </a:rPr>
              <a:t>a</a:t>
            </a:r>
            <a:r>
              <a:rPr sz="1667" spc="5" dirty="0">
                <a:latin typeface="Calibri"/>
                <a:cs typeface="Calibri"/>
              </a:rPr>
              <a:t>ndi</a:t>
            </a:r>
            <a:r>
              <a:rPr sz="1667" spc="-12" dirty="0">
                <a:latin typeface="Calibri"/>
                <a:cs typeface="Calibri"/>
              </a:rPr>
              <a:t>wa</a:t>
            </a:r>
            <a:r>
              <a:rPr sz="1667" spc="5" dirty="0">
                <a:latin typeface="Calibri"/>
                <a:cs typeface="Calibri"/>
              </a:rPr>
              <a:t>r</a:t>
            </a:r>
            <a:r>
              <a:rPr sz="1667" dirty="0">
                <a:latin typeface="Calibri"/>
                <a:cs typeface="Calibri"/>
              </a:rPr>
              <a:t>a</a:t>
            </a:r>
            <a:r>
              <a:rPr sz="1667" spc="52" dirty="0">
                <a:latin typeface="Calibri"/>
                <a:cs typeface="Calibri"/>
              </a:rPr>
              <a:t> </a:t>
            </a:r>
            <a:r>
              <a:rPr sz="1667" spc="39" dirty="0">
                <a:latin typeface="Calibri"/>
                <a:cs typeface="Calibri"/>
              </a:rPr>
              <a:t>m</a:t>
            </a:r>
            <a:r>
              <a:rPr sz="1667" spc="-45" dirty="0">
                <a:latin typeface="Calibri"/>
                <a:cs typeface="Calibri"/>
              </a:rPr>
              <a:t>e</a:t>
            </a:r>
            <a:r>
              <a:rPr sz="1667" spc="5" dirty="0">
                <a:latin typeface="Calibri"/>
                <a:cs typeface="Calibri"/>
              </a:rPr>
              <a:t>n</a:t>
            </a:r>
            <a:r>
              <a:rPr sz="1667" dirty="0">
                <a:latin typeface="Calibri"/>
                <a:cs typeface="Calibri"/>
              </a:rPr>
              <a:t>g</a:t>
            </a:r>
            <a:r>
              <a:rPr sz="1667" spc="-45" dirty="0">
                <a:latin typeface="Calibri"/>
                <a:cs typeface="Calibri"/>
              </a:rPr>
              <a:t>e</a:t>
            </a:r>
            <a:r>
              <a:rPr sz="1667" spc="5" dirty="0">
                <a:latin typeface="Calibri"/>
                <a:cs typeface="Calibri"/>
              </a:rPr>
              <a:t>n</a:t>
            </a:r>
            <a:r>
              <a:rPr sz="1667" spc="-12" dirty="0">
                <a:latin typeface="Calibri"/>
                <a:cs typeface="Calibri"/>
              </a:rPr>
              <a:t>a</a:t>
            </a:r>
            <a:r>
              <a:rPr sz="1667" dirty="0">
                <a:latin typeface="Calibri"/>
                <a:cs typeface="Calibri"/>
              </a:rPr>
              <a:t>i</a:t>
            </a:r>
            <a:r>
              <a:rPr sz="1667" spc="-32" dirty="0">
                <a:latin typeface="Calibri"/>
                <a:cs typeface="Calibri"/>
              </a:rPr>
              <a:t> </a:t>
            </a:r>
            <a:r>
              <a:rPr sz="1667" spc="5" dirty="0">
                <a:latin typeface="Calibri"/>
                <a:cs typeface="Calibri"/>
              </a:rPr>
              <a:t>p</a:t>
            </a:r>
            <a:r>
              <a:rPr sz="1667" spc="-45" dirty="0">
                <a:latin typeface="Calibri"/>
                <a:cs typeface="Calibri"/>
              </a:rPr>
              <a:t>e</a:t>
            </a:r>
            <a:r>
              <a:rPr sz="1667" spc="5" dirty="0">
                <a:latin typeface="Calibri"/>
                <a:cs typeface="Calibri"/>
              </a:rPr>
              <a:t>rd</a:t>
            </a:r>
            <a:r>
              <a:rPr sz="1667" spc="-45" dirty="0">
                <a:latin typeface="Calibri"/>
                <a:cs typeface="Calibri"/>
              </a:rPr>
              <a:t>e</a:t>
            </a:r>
            <a:r>
              <a:rPr sz="1667" spc="5" dirty="0">
                <a:latin typeface="Calibri"/>
                <a:cs typeface="Calibri"/>
              </a:rPr>
              <a:t>b</a:t>
            </a:r>
            <a:r>
              <a:rPr sz="1667" spc="-12" dirty="0">
                <a:latin typeface="Calibri"/>
                <a:cs typeface="Calibri"/>
              </a:rPr>
              <a:t>a</a:t>
            </a:r>
            <a:r>
              <a:rPr sz="1667" spc="25" dirty="0">
                <a:latin typeface="Calibri"/>
                <a:cs typeface="Calibri"/>
              </a:rPr>
              <a:t>t</a:t>
            </a:r>
            <a:r>
              <a:rPr sz="1667" spc="-12" dirty="0">
                <a:latin typeface="Calibri"/>
                <a:cs typeface="Calibri"/>
              </a:rPr>
              <a:t>a</a:t>
            </a:r>
            <a:r>
              <a:rPr sz="1667" dirty="0">
                <a:latin typeface="Calibri"/>
                <a:cs typeface="Calibri"/>
              </a:rPr>
              <a:t>n </a:t>
            </a:r>
            <a:r>
              <a:rPr sz="1667" spc="-12" dirty="0">
                <a:latin typeface="Calibri"/>
                <a:cs typeface="Calibri"/>
              </a:rPr>
              <a:t>a</a:t>
            </a:r>
            <a:r>
              <a:rPr sz="1667" spc="5" dirty="0">
                <a:latin typeface="Calibri"/>
                <a:cs typeface="Calibri"/>
              </a:rPr>
              <a:t>n</a:t>
            </a:r>
            <a:r>
              <a:rPr sz="1667" spc="25" dirty="0">
                <a:latin typeface="Calibri"/>
                <a:cs typeface="Calibri"/>
              </a:rPr>
              <a:t>t</a:t>
            </a:r>
            <a:r>
              <a:rPr sz="1667" spc="-12" dirty="0">
                <a:latin typeface="Calibri"/>
                <a:cs typeface="Calibri"/>
              </a:rPr>
              <a:t>a</a:t>
            </a:r>
            <a:r>
              <a:rPr sz="1667" spc="5" dirty="0">
                <a:latin typeface="Calibri"/>
                <a:cs typeface="Calibri"/>
              </a:rPr>
              <a:t>r</a:t>
            </a:r>
            <a:r>
              <a:rPr sz="1667" dirty="0">
                <a:latin typeface="Calibri"/>
                <a:cs typeface="Calibri"/>
              </a:rPr>
              <a:t>a</a:t>
            </a:r>
            <a:r>
              <a:rPr sz="1667" spc="1" dirty="0">
                <a:latin typeface="Calibri"/>
                <a:cs typeface="Calibri"/>
              </a:rPr>
              <a:t> </a:t>
            </a:r>
            <a:r>
              <a:rPr sz="1667" spc="25" dirty="0">
                <a:latin typeface="Calibri"/>
                <a:cs typeface="Calibri"/>
              </a:rPr>
              <a:t>G</a:t>
            </a:r>
            <a:r>
              <a:rPr sz="1667" dirty="0">
                <a:latin typeface="Calibri"/>
                <a:cs typeface="Calibri"/>
              </a:rPr>
              <a:t>o</a:t>
            </a:r>
            <a:r>
              <a:rPr sz="1667" spc="5" dirty="0">
                <a:latin typeface="Calibri"/>
                <a:cs typeface="Calibri"/>
              </a:rPr>
              <a:t>lon</a:t>
            </a:r>
            <a:r>
              <a:rPr sz="1667" dirty="0">
                <a:latin typeface="Calibri"/>
                <a:cs typeface="Calibri"/>
              </a:rPr>
              <a:t>g</a:t>
            </a:r>
            <a:r>
              <a:rPr sz="1667" spc="-12" dirty="0">
                <a:latin typeface="Calibri"/>
                <a:cs typeface="Calibri"/>
              </a:rPr>
              <a:t>a</a:t>
            </a:r>
            <a:r>
              <a:rPr sz="1667" dirty="0">
                <a:latin typeface="Calibri"/>
                <a:cs typeface="Calibri"/>
              </a:rPr>
              <a:t>n</a:t>
            </a:r>
            <a:r>
              <a:rPr sz="1667" spc="-43" dirty="0">
                <a:latin typeface="Calibri"/>
                <a:cs typeface="Calibri"/>
              </a:rPr>
              <a:t> </a:t>
            </a:r>
            <a:r>
              <a:rPr sz="1667" spc="-225" dirty="0">
                <a:latin typeface="Calibri"/>
                <a:cs typeface="Calibri"/>
              </a:rPr>
              <a:t>T</a:t>
            </a:r>
            <a:r>
              <a:rPr sz="1667" spc="5" dirty="0">
                <a:latin typeface="Calibri"/>
                <a:cs typeface="Calibri"/>
              </a:rPr>
              <a:t>u</a:t>
            </a:r>
            <a:r>
              <a:rPr sz="1667" dirty="0">
                <a:latin typeface="Calibri"/>
                <a:cs typeface="Calibri"/>
              </a:rPr>
              <a:t>a</a:t>
            </a:r>
            <a:r>
              <a:rPr sz="1667" spc="-36" dirty="0">
                <a:latin typeface="Calibri"/>
                <a:cs typeface="Calibri"/>
              </a:rPr>
              <a:t> </a:t>
            </a:r>
            <a:r>
              <a:rPr sz="1667" spc="-19" dirty="0">
                <a:latin typeface="Calibri"/>
                <a:cs typeface="Calibri"/>
              </a:rPr>
              <a:t>(</a:t>
            </a:r>
            <a:r>
              <a:rPr sz="1667" spc="5" dirty="0">
                <a:latin typeface="Calibri"/>
                <a:cs typeface="Calibri"/>
              </a:rPr>
              <a:t>d</a:t>
            </a:r>
            <a:r>
              <a:rPr sz="1667" spc="12" dirty="0">
                <a:latin typeface="Calibri"/>
                <a:cs typeface="Calibri"/>
              </a:rPr>
              <a:t>i</a:t>
            </a:r>
            <a:r>
              <a:rPr sz="1667" spc="-12" dirty="0">
                <a:latin typeface="Calibri"/>
                <a:cs typeface="Calibri"/>
              </a:rPr>
              <a:t>wa</a:t>
            </a:r>
            <a:r>
              <a:rPr sz="1667" spc="25" dirty="0">
                <a:latin typeface="Calibri"/>
                <a:cs typeface="Calibri"/>
              </a:rPr>
              <a:t>k</a:t>
            </a:r>
            <a:r>
              <a:rPr sz="1667" spc="5" dirty="0">
                <a:latin typeface="Calibri"/>
                <a:cs typeface="Calibri"/>
              </a:rPr>
              <a:t>il</a:t>
            </a:r>
            <a:r>
              <a:rPr sz="1667" dirty="0">
                <a:latin typeface="Calibri"/>
                <a:cs typeface="Calibri"/>
              </a:rPr>
              <a:t>i</a:t>
            </a:r>
            <a:r>
              <a:rPr sz="1667" spc="45" dirty="0">
                <a:latin typeface="Calibri"/>
                <a:cs typeface="Calibri"/>
              </a:rPr>
              <a:t> </a:t>
            </a:r>
            <a:r>
              <a:rPr sz="1667" dirty="0">
                <a:latin typeface="Calibri"/>
                <a:cs typeface="Calibri"/>
              </a:rPr>
              <a:t>o</a:t>
            </a:r>
            <a:r>
              <a:rPr sz="1667" spc="5" dirty="0">
                <a:latin typeface="Calibri"/>
                <a:cs typeface="Calibri"/>
              </a:rPr>
              <a:t>l</a:t>
            </a:r>
            <a:r>
              <a:rPr sz="1667" spc="-45" dirty="0">
                <a:latin typeface="Calibri"/>
                <a:cs typeface="Calibri"/>
              </a:rPr>
              <a:t>e</a:t>
            </a:r>
            <a:r>
              <a:rPr sz="1667" dirty="0">
                <a:latin typeface="Calibri"/>
                <a:cs typeface="Calibri"/>
              </a:rPr>
              <a:t>h</a:t>
            </a:r>
            <a:r>
              <a:rPr sz="1667" spc="-7" dirty="0">
                <a:latin typeface="Calibri"/>
                <a:cs typeface="Calibri"/>
              </a:rPr>
              <a:t> </a:t>
            </a:r>
            <a:r>
              <a:rPr sz="1667" dirty="0">
                <a:latin typeface="Calibri"/>
                <a:cs typeface="Calibri"/>
              </a:rPr>
              <a:t>3 </a:t>
            </a:r>
            <a:r>
              <a:rPr sz="1667" spc="5" dirty="0">
                <a:latin typeface="Calibri"/>
                <a:cs typeface="Calibri"/>
              </a:rPr>
              <a:t>or</a:t>
            </a:r>
            <a:r>
              <a:rPr sz="1667" spc="-12" dirty="0">
                <a:latin typeface="Calibri"/>
                <a:cs typeface="Calibri"/>
              </a:rPr>
              <a:t>a</a:t>
            </a:r>
            <a:r>
              <a:rPr sz="1667" spc="5" dirty="0">
                <a:latin typeface="Calibri"/>
                <a:cs typeface="Calibri"/>
              </a:rPr>
              <a:t>n</a:t>
            </a:r>
            <a:r>
              <a:rPr sz="1667" dirty="0">
                <a:latin typeface="Calibri"/>
                <a:cs typeface="Calibri"/>
              </a:rPr>
              <a:t>g)</a:t>
            </a:r>
            <a:r>
              <a:rPr sz="1667" spc="101" dirty="0">
                <a:latin typeface="Calibri"/>
                <a:cs typeface="Calibri"/>
              </a:rPr>
              <a:t> </a:t>
            </a:r>
            <a:r>
              <a:rPr sz="1667" spc="5" dirty="0">
                <a:latin typeface="Calibri"/>
                <a:cs typeface="Calibri"/>
              </a:rPr>
              <a:t>d</a:t>
            </a:r>
            <a:r>
              <a:rPr sz="1667" spc="-12" dirty="0">
                <a:latin typeface="Calibri"/>
                <a:cs typeface="Calibri"/>
              </a:rPr>
              <a:t>a</a:t>
            </a:r>
            <a:r>
              <a:rPr sz="1667" dirty="0">
                <a:latin typeface="Calibri"/>
                <a:cs typeface="Calibri"/>
              </a:rPr>
              <a:t>n</a:t>
            </a:r>
            <a:r>
              <a:rPr sz="1667" spc="-15" dirty="0">
                <a:latin typeface="Calibri"/>
                <a:cs typeface="Calibri"/>
              </a:rPr>
              <a:t> </a:t>
            </a:r>
            <a:r>
              <a:rPr sz="1667" spc="25" dirty="0">
                <a:latin typeface="Calibri"/>
                <a:cs typeface="Calibri"/>
              </a:rPr>
              <a:t>G</a:t>
            </a:r>
            <a:r>
              <a:rPr sz="1667" dirty="0">
                <a:latin typeface="Calibri"/>
                <a:cs typeface="Calibri"/>
              </a:rPr>
              <a:t>o</a:t>
            </a:r>
            <a:r>
              <a:rPr sz="1667" spc="12" dirty="0">
                <a:latin typeface="Calibri"/>
                <a:cs typeface="Calibri"/>
              </a:rPr>
              <a:t>l</a:t>
            </a:r>
            <a:r>
              <a:rPr sz="1667" spc="5" dirty="0">
                <a:latin typeface="Calibri"/>
                <a:cs typeface="Calibri"/>
              </a:rPr>
              <a:t>on</a:t>
            </a:r>
            <a:r>
              <a:rPr sz="1667" dirty="0">
                <a:latin typeface="Calibri"/>
                <a:cs typeface="Calibri"/>
              </a:rPr>
              <a:t>g</a:t>
            </a:r>
            <a:r>
              <a:rPr sz="1667" spc="-12" dirty="0">
                <a:latin typeface="Calibri"/>
                <a:cs typeface="Calibri"/>
              </a:rPr>
              <a:t>a</a:t>
            </a:r>
            <a:r>
              <a:rPr sz="1667" dirty="0">
                <a:latin typeface="Calibri"/>
                <a:cs typeface="Calibri"/>
              </a:rPr>
              <a:t>n</a:t>
            </a:r>
            <a:r>
              <a:rPr sz="1667" spc="-43" dirty="0">
                <a:latin typeface="Calibri"/>
                <a:cs typeface="Calibri"/>
              </a:rPr>
              <a:t> </a:t>
            </a:r>
            <a:r>
              <a:rPr sz="1667" spc="45" dirty="0">
                <a:latin typeface="Calibri"/>
                <a:cs typeface="Calibri"/>
              </a:rPr>
              <a:t>M</a:t>
            </a:r>
            <a:r>
              <a:rPr sz="1667" spc="5" dirty="0">
                <a:latin typeface="Calibri"/>
                <a:cs typeface="Calibri"/>
              </a:rPr>
              <a:t>ud</a:t>
            </a:r>
            <a:r>
              <a:rPr sz="1667" dirty="0">
                <a:latin typeface="Calibri"/>
                <a:cs typeface="Calibri"/>
              </a:rPr>
              <a:t>a</a:t>
            </a:r>
            <a:r>
              <a:rPr sz="1667" spc="-20" dirty="0">
                <a:latin typeface="Calibri"/>
                <a:cs typeface="Calibri"/>
              </a:rPr>
              <a:t> </a:t>
            </a:r>
            <a:r>
              <a:rPr sz="1667" spc="-13" dirty="0">
                <a:latin typeface="Calibri"/>
                <a:cs typeface="Calibri"/>
              </a:rPr>
              <a:t>(</a:t>
            </a:r>
            <a:r>
              <a:rPr sz="1667" spc="7" dirty="0">
                <a:latin typeface="Calibri"/>
                <a:cs typeface="Calibri"/>
              </a:rPr>
              <a:t>d</a:t>
            </a:r>
            <a:r>
              <a:rPr sz="1667" spc="13" dirty="0">
                <a:latin typeface="Calibri"/>
                <a:cs typeface="Calibri"/>
              </a:rPr>
              <a:t>i</a:t>
            </a:r>
            <a:r>
              <a:rPr sz="1667" spc="-20" dirty="0">
                <a:latin typeface="Calibri"/>
                <a:cs typeface="Calibri"/>
              </a:rPr>
              <a:t>wa</a:t>
            </a:r>
            <a:r>
              <a:rPr sz="1667" spc="27" dirty="0">
                <a:latin typeface="Calibri"/>
                <a:cs typeface="Calibri"/>
              </a:rPr>
              <a:t>k</a:t>
            </a:r>
            <a:r>
              <a:rPr sz="1667" spc="7" dirty="0">
                <a:latin typeface="Calibri"/>
                <a:cs typeface="Calibri"/>
              </a:rPr>
              <a:t>il</a:t>
            </a:r>
            <a:r>
              <a:rPr sz="1667" dirty="0">
                <a:latin typeface="Calibri"/>
                <a:cs typeface="Calibri"/>
              </a:rPr>
              <a:t>i </a:t>
            </a:r>
            <a:r>
              <a:rPr sz="1667" spc="5" dirty="0">
                <a:latin typeface="Calibri"/>
                <a:cs typeface="Calibri"/>
              </a:rPr>
              <a:t>ol</a:t>
            </a:r>
            <a:r>
              <a:rPr sz="1667" spc="-45" dirty="0">
                <a:latin typeface="Calibri"/>
                <a:cs typeface="Calibri"/>
              </a:rPr>
              <a:t>e</a:t>
            </a:r>
            <a:r>
              <a:rPr sz="1667" dirty="0">
                <a:latin typeface="Calibri"/>
                <a:cs typeface="Calibri"/>
              </a:rPr>
              <a:t>h</a:t>
            </a:r>
            <a:r>
              <a:rPr sz="1667" spc="85" dirty="0">
                <a:latin typeface="Calibri"/>
                <a:cs typeface="Calibri"/>
              </a:rPr>
              <a:t> </a:t>
            </a:r>
            <a:r>
              <a:rPr sz="1667" dirty="0">
                <a:latin typeface="Calibri"/>
                <a:cs typeface="Calibri"/>
              </a:rPr>
              <a:t>3</a:t>
            </a:r>
            <a:r>
              <a:rPr sz="1667" spc="-16" dirty="0">
                <a:latin typeface="Calibri"/>
                <a:cs typeface="Calibri"/>
              </a:rPr>
              <a:t> </a:t>
            </a:r>
            <a:r>
              <a:rPr sz="1667" dirty="0">
                <a:latin typeface="Calibri"/>
                <a:cs typeface="Calibri"/>
              </a:rPr>
              <a:t>o</a:t>
            </a:r>
            <a:r>
              <a:rPr sz="1667" spc="5" dirty="0">
                <a:latin typeface="Calibri"/>
                <a:cs typeface="Calibri"/>
              </a:rPr>
              <a:t>r</a:t>
            </a:r>
            <a:r>
              <a:rPr sz="1667" spc="-12" dirty="0">
                <a:latin typeface="Calibri"/>
                <a:cs typeface="Calibri"/>
              </a:rPr>
              <a:t>a</a:t>
            </a:r>
            <a:r>
              <a:rPr sz="1667" spc="5" dirty="0">
                <a:latin typeface="Calibri"/>
                <a:cs typeface="Calibri"/>
              </a:rPr>
              <a:t>n</a:t>
            </a:r>
            <a:r>
              <a:rPr sz="1667" dirty="0">
                <a:latin typeface="Calibri"/>
                <a:cs typeface="Calibri"/>
              </a:rPr>
              <a:t>g)</a:t>
            </a:r>
            <a:r>
              <a:rPr sz="1667" spc="95" dirty="0">
                <a:latin typeface="Calibri"/>
                <a:cs typeface="Calibri"/>
              </a:rPr>
              <a:t> </a:t>
            </a:r>
            <a:r>
              <a:rPr sz="1667" spc="5" dirty="0">
                <a:latin typeface="Calibri"/>
                <a:cs typeface="Calibri"/>
              </a:rPr>
              <a:t>p</a:t>
            </a:r>
            <a:r>
              <a:rPr sz="1667" spc="-12" dirty="0">
                <a:latin typeface="Calibri"/>
                <a:cs typeface="Calibri"/>
              </a:rPr>
              <a:t>a</a:t>
            </a:r>
            <a:r>
              <a:rPr sz="1667" spc="5" dirty="0">
                <a:latin typeface="Calibri"/>
                <a:cs typeface="Calibri"/>
              </a:rPr>
              <a:t>d</a:t>
            </a:r>
            <a:r>
              <a:rPr sz="1667" dirty="0">
                <a:latin typeface="Calibri"/>
                <a:cs typeface="Calibri"/>
              </a:rPr>
              <a:t>a</a:t>
            </a:r>
            <a:r>
              <a:rPr sz="1667" spc="-25" dirty="0">
                <a:latin typeface="Calibri"/>
                <a:cs typeface="Calibri"/>
              </a:rPr>
              <a:t> </a:t>
            </a:r>
            <a:r>
              <a:rPr sz="1667" spc="33" dirty="0">
                <a:latin typeface="Calibri"/>
                <a:cs typeface="Calibri"/>
              </a:rPr>
              <a:t>s</a:t>
            </a:r>
            <a:r>
              <a:rPr sz="1667" spc="-12" dirty="0">
                <a:latin typeface="Calibri"/>
                <a:cs typeface="Calibri"/>
              </a:rPr>
              <a:t>aa</a:t>
            </a:r>
            <a:r>
              <a:rPr sz="1667" dirty="0">
                <a:latin typeface="Calibri"/>
                <a:cs typeface="Calibri"/>
              </a:rPr>
              <a:t>t</a:t>
            </a:r>
            <a:r>
              <a:rPr sz="1667" spc="-89" dirty="0">
                <a:latin typeface="Calibri"/>
                <a:cs typeface="Calibri"/>
              </a:rPr>
              <a:t> </a:t>
            </a:r>
            <a:r>
              <a:rPr sz="1667" spc="-27" dirty="0">
                <a:latin typeface="Calibri"/>
                <a:cs typeface="Calibri"/>
              </a:rPr>
              <a:t>I</a:t>
            </a:r>
            <a:r>
              <a:rPr sz="1667" spc="7" dirty="0">
                <a:latin typeface="Calibri"/>
                <a:cs typeface="Calibri"/>
              </a:rPr>
              <a:t>nd</a:t>
            </a:r>
            <a:r>
              <a:rPr sz="1667" dirty="0">
                <a:latin typeface="Calibri"/>
                <a:cs typeface="Calibri"/>
              </a:rPr>
              <a:t>o</a:t>
            </a:r>
            <a:r>
              <a:rPr sz="1667" spc="7" dirty="0">
                <a:latin typeface="Calibri"/>
                <a:cs typeface="Calibri"/>
              </a:rPr>
              <a:t>n</a:t>
            </a:r>
            <a:r>
              <a:rPr sz="1667" spc="-47" dirty="0">
                <a:latin typeface="Calibri"/>
                <a:cs typeface="Calibri"/>
              </a:rPr>
              <a:t>e</a:t>
            </a:r>
            <a:r>
              <a:rPr sz="1667" spc="33" dirty="0">
                <a:latin typeface="Calibri"/>
                <a:cs typeface="Calibri"/>
              </a:rPr>
              <a:t>s</a:t>
            </a:r>
            <a:r>
              <a:rPr sz="1667" spc="7" dirty="0">
                <a:latin typeface="Calibri"/>
                <a:cs typeface="Calibri"/>
              </a:rPr>
              <a:t>i</a:t>
            </a:r>
            <a:r>
              <a:rPr sz="1667" dirty="0">
                <a:latin typeface="Calibri"/>
                <a:cs typeface="Calibri"/>
              </a:rPr>
              <a:t>a</a:t>
            </a:r>
            <a:endParaRPr sz="1667">
              <a:latin typeface="Calibri"/>
              <a:cs typeface="Calibri"/>
            </a:endParaRPr>
          </a:p>
          <a:p>
            <a:pPr marL="1459616">
              <a:lnSpc>
                <a:spcPct val="101725"/>
              </a:lnSpc>
              <a:spcBef>
                <a:spcPts val="2272"/>
              </a:spcBef>
            </a:pPr>
            <a:r>
              <a:rPr sz="1667" spc="-172" dirty="0">
                <a:latin typeface="Calibri"/>
                <a:cs typeface="Calibri"/>
              </a:rPr>
              <a:t>k</a:t>
            </a:r>
            <a:r>
              <a:rPr sz="1667" spc="-45" dirty="0">
                <a:latin typeface="Calibri"/>
                <a:cs typeface="Calibri"/>
              </a:rPr>
              <a:t>e</a:t>
            </a:r>
            <a:r>
              <a:rPr sz="1667" spc="39" dirty="0">
                <a:latin typeface="Calibri"/>
                <a:cs typeface="Calibri"/>
              </a:rPr>
              <a:t>m</a:t>
            </a:r>
            <a:r>
              <a:rPr sz="1667" spc="-45" dirty="0">
                <a:latin typeface="Calibri"/>
                <a:cs typeface="Calibri"/>
              </a:rPr>
              <a:t>e</a:t>
            </a:r>
            <a:r>
              <a:rPr sz="1667" spc="12" dirty="0">
                <a:latin typeface="Calibri"/>
                <a:cs typeface="Calibri"/>
              </a:rPr>
              <a:t>r</a:t>
            </a:r>
            <a:r>
              <a:rPr sz="1667" spc="5" dirty="0">
                <a:latin typeface="Calibri"/>
                <a:cs typeface="Calibri"/>
              </a:rPr>
              <a:t>d</a:t>
            </a:r>
            <a:r>
              <a:rPr sz="1667" spc="-12" dirty="0">
                <a:latin typeface="Calibri"/>
                <a:cs typeface="Calibri"/>
              </a:rPr>
              <a:t>a</a:t>
            </a:r>
            <a:r>
              <a:rPr sz="1667" spc="25" dirty="0">
                <a:latin typeface="Calibri"/>
                <a:cs typeface="Calibri"/>
              </a:rPr>
              <a:t>k</a:t>
            </a:r>
            <a:r>
              <a:rPr sz="1667" spc="-12" dirty="0">
                <a:latin typeface="Calibri"/>
                <a:cs typeface="Calibri"/>
              </a:rPr>
              <a:t>aa</a:t>
            </a:r>
            <a:r>
              <a:rPr sz="1667" spc="5" dirty="0">
                <a:latin typeface="Calibri"/>
                <a:cs typeface="Calibri"/>
              </a:rPr>
              <a:t>nn</a:t>
            </a:r>
            <a:r>
              <a:rPr sz="1667" spc="-67" dirty="0">
                <a:latin typeface="Calibri"/>
                <a:cs typeface="Calibri"/>
              </a:rPr>
              <a:t>y</a:t>
            </a:r>
            <a:r>
              <a:rPr sz="1667" spc="-12" dirty="0">
                <a:latin typeface="Calibri"/>
                <a:cs typeface="Calibri"/>
              </a:rPr>
              <a:t>a</a:t>
            </a:r>
            <a:r>
              <a:rPr sz="1667" dirty="0">
                <a:latin typeface="Calibri"/>
                <a:cs typeface="Calibri"/>
              </a:rPr>
              <a:t>.</a:t>
            </a:r>
            <a:endParaRPr sz="1667">
              <a:latin typeface="Calibri"/>
              <a:cs typeface="Calibri"/>
            </a:endParaRPr>
          </a:p>
          <a:p>
            <a:pPr marL="1459616">
              <a:lnSpc>
                <a:spcPct val="101725"/>
              </a:lnSpc>
              <a:spcBef>
                <a:spcPts val="373"/>
              </a:spcBef>
            </a:pPr>
            <a:r>
              <a:rPr sz="1667" spc="-19" dirty="0">
                <a:latin typeface="Calibri"/>
                <a:cs typeface="Calibri"/>
              </a:rPr>
              <a:t>B</a:t>
            </a:r>
            <a:r>
              <a:rPr sz="1667" spc="5" dirty="0">
                <a:latin typeface="Calibri"/>
                <a:cs typeface="Calibri"/>
              </a:rPr>
              <a:t>u</a:t>
            </a:r>
            <a:r>
              <a:rPr sz="1667" spc="-12" dirty="0">
                <a:latin typeface="Calibri"/>
                <a:cs typeface="Calibri"/>
              </a:rPr>
              <a:t>a</a:t>
            </a:r>
            <a:r>
              <a:rPr sz="1667" spc="33" dirty="0">
                <a:latin typeface="Calibri"/>
                <a:cs typeface="Calibri"/>
              </a:rPr>
              <a:t>t</a:t>
            </a:r>
            <a:r>
              <a:rPr sz="1667" spc="5" dirty="0">
                <a:latin typeface="Calibri"/>
                <a:cs typeface="Calibri"/>
              </a:rPr>
              <a:t>l</a:t>
            </a:r>
            <a:r>
              <a:rPr sz="1667" spc="-12" dirty="0">
                <a:latin typeface="Calibri"/>
                <a:cs typeface="Calibri"/>
              </a:rPr>
              <a:t>a</a:t>
            </a:r>
            <a:r>
              <a:rPr sz="1667" dirty="0">
                <a:latin typeface="Calibri"/>
                <a:cs typeface="Calibri"/>
              </a:rPr>
              <a:t>h</a:t>
            </a:r>
            <a:r>
              <a:rPr sz="1667" spc="36" dirty="0">
                <a:latin typeface="Calibri"/>
                <a:cs typeface="Calibri"/>
              </a:rPr>
              <a:t> </a:t>
            </a:r>
            <a:r>
              <a:rPr sz="1667" spc="33" dirty="0">
                <a:latin typeface="Calibri"/>
                <a:cs typeface="Calibri"/>
              </a:rPr>
              <a:t>s</a:t>
            </a:r>
            <a:r>
              <a:rPr sz="1667" spc="-45" dirty="0">
                <a:latin typeface="Calibri"/>
                <a:cs typeface="Calibri"/>
              </a:rPr>
              <a:t>e</a:t>
            </a:r>
            <a:r>
              <a:rPr sz="1667" spc="12" dirty="0">
                <a:latin typeface="Calibri"/>
                <a:cs typeface="Calibri"/>
              </a:rPr>
              <a:t>b</a:t>
            </a:r>
            <a:r>
              <a:rPr sz="1667" spc="5" dirty="0">
                <a:latin typeface="Calibri"/>
                <a:cs typeface="Calibri"/>
              </a:rPr>
              <a:t>u</a:t>
            </a:r>
            <a:r>
              <a:rPr sz="1667" spc="-12" dirty="0">
                <a:latin typeface="Calibri"/>
                <a:cs typeface="Calibri"/>
              </a:rPr>
              <a:t>a</a:t>
            </a:r>
            <a:r>
              <a:rPr sz="1667" dirty="0">
                <a:latin typeface="Calibri"/>
                <a:cs typeface="Calibri"/>
              </a:rPr>
              <a:t>h</a:t>
            </a:r>
            <a:r>
              <a:rPr sz="1667" spc="31" dirty="0">
                <a:latin typeface="Calibri"/>
                <a:cs typeface="Calibri"/>
              </a:rPr>
              <a:t> </a:t>
            </a:r>
            <a:r>
              <a:rPr sz="1667" spc="-19" dirty="0">
                <a:latin typeface="Calibri"/>
                <a:cs typeface="Calibri"/>
              </a:rPr>
              <a:t>f</a:t>
            </a:r>
            <a:r>
              <a:rPr sz="1667" spc="5" dirty="0">
                <a:latin typeface="Calibri"/>
                <a:cs typeface="Calibri"/>
              </a:rPr>
              <a:t>i</a:t>
            </a:r>
            <a:r>
              <a:rPr sz="1667" spc="12" dirty="0">
                <a:latin typeface="Calibri"/>
                <a:cs typeface="Calibri"/>
              </a:rPr>
              <a:t>l</a:t>
            </a:r>
            <a:r>
              <a:rPr sz="1667" dirty="0">
                <a:latin typeface="Calibri"/>
                <a:cs typeface="Calibri"/>
              </a:rPr>
              <a:t>m</a:t>
            </a:r>
            <a:r>
              <a:rPr sz="1667" spc="17" dirty="0">
                <a:latin typeface="Calibri"/>
                <a:cs typeface="Calibri"/>
              </a:rPr>
              <a:t> </a:t>
            </a:r>
            <a:r>
              <a:rPr sz="1667" spc="7" dirty="0">
                <a:latin typeface="Calibri"/>
                <a:cs typeface="Calibri"/>
              </a:rPr>
              <a:t>do</a:t>
            </a:r>
            <a:r>
              <a:rPr sz="1667" spc="27" dirty="0">
                <a:latin typeface="Calibri"/>
                <a:cs typeface="Calibri"/>
              </a:rPr>
              <a:t>k</a:t>
            </a:r>
            <a:r>
              <a:rPr sz="1667" spc="7" dirty="0">
                <a:latin typeface="Calibri"/>
                <a:cs typeface="Calibri"/>
              </a:rPr>
              <a:t>u</a:t>
            </a:r>
            <a:r>
              <a:rPr sz="1667" spc="40" dirty="0">
                <a:latin typeface="Calibri"/>
                <a:cs typeface="Calibri"/>
              </a:rPr>
              <a:t>m</a:t>
            </a:r>
            <a:r>
              <a:rPr sz="1667" spc="-47" dirty="0">
                <a:latin typeface="Calibri"/>
                <a:cs typeface="Calibri"/>
              </a:rPr>
              <a:t>e</a:t>
            </a:r>
            <a:r>
              <a:rPr sz="1667" spc="7" dirty="0">
                <a:latin typeface="Calibri"/>
                <a:cs typeface="Calibri"/>
              </a:rPr>
              <a:t>n</a:t>
            </a:r>
            <a:r>
              <a:rPr sz="1667" spc="33" dirty="0">
                <a:latin typeface="Calibri"/>
                <a:cs typeface="Calibri"/>
              </a:rPr>
              <a:t>t</a:t>
            </a:r>
            <a:r>
              <a:rPr sz="1667" spc="-47" dirty="0">
                <a:latin typeface="Calibri"/>
                <a:cs typeface="Calibri"/>
              </a:rPr>
              <a:t>e</a:t>
            </a:r>
            <a:r>
              <a:rPr sz="1667" dirty="0">
                <a:latin typeface="Calibri"/>
                <a:cs typeface="Calibri"/>
              </a:rPr>
              <a:t>r</a:t>
            </a:r>
            <a:endParaRPr sz="1667">
              <a:latin typeface="Calibri"/>
              <a:cs typeface="Calibri"/>
            </a:endParaRPr>
          </a:p>
          <a:p>
            <a:pPr marL="1459616" marR="7282093" indent="-207428">
              <a:lnSpc>
                <a:spcPts val="2015"/>
              </a:lnSpc>
              <a:spcBef>
                <a:spcPts val="107"/>
              </a:spcBef>
            </a:pPr>
            <a:r>
              <a:rPr sz="2500" baseline="-16233" dirty="0">
                <a:latin typeface="Arial"/>
                <a:cs typeface="Arial"/>
              </a:rPr>
              <a:t>• </a:t>
            </a:r>
            <a:r>
              <a:rPr sz="2500" spc="124" baseline="-16233" dirty="0">
                <a:latin typeface="Arial"/>
                <a:cs typeface="Arial"/>
              </a:rPr>
              <a:t> </a:t>
            </a:r>
            <a:r>
              <a:rPr sz="1667" spc="5" dirty="0">
                <a:latin typeface="Calibri"/>
                <a:cs typeface="Calibri"/>
              </a:rPr>
              <a:t>b</a:t>
            </a:r>
            <a:r>
              <a:rPr sz="1667" spc="-45" dirty="0">
                <a:latin typeface="Calibri"/>
                <a:cs typeface="Calibri"/>
              </a:rPr>
              <a:t>e</a:t>
            </a:r>
            <a:r>
              <a:rPr sz="1667" spc="5" dirty="0">
                <a:latin typeface="Calibri"/>
                <a:cs typeface="Calibri"/>
              </a:rPr>
              <a:t>rdur</a:t>
            </a:r>
            <a:r>
              <a:rPr sz="1667" spc="-12" dirty="0">
                <a:latin typeface="Calibri"/>
                <a:cs typeface="Calibri"/>
              </a:rPr>
              <a:t>a</a:t>
            </a:r>
            <a:r>
              <a:rPr sz="1667" spc="33" dirty="0">
                <a:latin typeface="Calibri"/>
                <a:cs typeface="Calibri"/>
              </a:rPr>
              <a:t>s</a:t>
            </a:r>
            <a:r>
              <a:rPr sz="1667" dirty="0">
                <a:latin typeface="Calibri"/>
                <a:cs typeface="Calibri"/>
              </a:rPr>
              <a:t>i</a:t>
            </a:r>
            <a:r>
              <a:rPr sz="1667" spc="-37" dirty="0">
                <a:latin typeface="Calibri"/>
                <a:cs typeface="Calibri"/>
              </a:rPr>
              <a:t> </a:t>
            </a:r>
            <a:r>
              <a:rPr sz="1667" spc="39" dirty="0">
                <a:latin typeface="Calibri"/>
                <a:cs typeface="Calibri"/>
              </a:rPr>
              <a:t>1</a:t>
            </a:r>
            <a:r>
              <a:rPr sz="1667" dirty="0">
                <a:latin typeface="Calibri"/>
                <a:cs typeface="Calibri"/>
              </a:rPr>
              <a:t>0</a:t>
            </a:r>
            <a:r>
              <a:rPr sz="1667" spc="-5" dirty="0">
                <a:latin typeface="Calibri"/>
                <a:cs typeface="Calibri"/>
              </a:rPr>
              <a:t> </a:t>
            </a:r>
            <a:r>
              <a:rPr sz="1667" spc="39" dirty="0">
                <a:latin typeface="Calibri"/>
                <a:cs typeface="Calibri"/>
              </a:rPr>
              <a:t>m</a:t>
            </a:r>
            <a:r>
              <a:rPr sz="1667" spc="-45" dirty="0">
                <a:latin typeface="Calibri"/>
                <a:cs typeface="Calibri"/>
              </a:rPr>
              <a:t>e</a:t>
            </a:r>
            <a:r>
              <a:rPr sz="1667" spc="5" dirty="0">
                <a:latin typeface="Calibri"/>
                <a:cs typeface="Calibri"/>
              </a:rPr>
              <a:t>ni</a:t>
            </a:r>
            <a:r>
              <a:rPr sz="1667" dirty="0">
                <a:latin typeface="Calibri"/>
                <a:cs typeface="Calibri"/>
              </a:rPr>
              <a:t>t</a:t>
            </a:r>
            <a:r>
              <a:rPr sz="1667" spc="-67" dirty="0">
                <a:latin typeface="Calibri"/>
                <a:cs typeface="Calibri"/>
              </a:rPr>
              <a:t> </a:t>
            </a:r>
            <a:r>
              <a:rPr sz="1667" spc="39" dirty="0">
                <a:latin typeface="Calibri"/>
                <a:cs typeface="Calibri"/>
              </a:rPr>
              <a:t>m</a:t>
            </a:r>
            <a:r>
              <a:rPr sz="1667" spc="-45" dirty="0">
                <a:latin typeface="Calibri"/>
                <a:cs typeface="Calibri"/>
              </a:rPr>
              <a:t>e</a:t>
            </a:r>
            <a:r>
              <a:rPr sz="1667" spc="5" dirty="0">
                <a:latin typeface="Calibri"/>
                <a:cs typeface="Calibri"/>
              </a:rPr>
              <a:t>n</a:t>
            </a:r>
            <a:r>
              <a:rPr sz="1667" dirty="0">
                <a:latin typeface="Calibri"/>
                <a:cs typeface="Calibri"/>
              </a:rPr>
              <a:t>g</a:t>
            </a:r>
            <a:r>
              <a:rPr sz="1667" spc="-45" dirty="0">
                <a:latin typeface="Calibri"/>
                <a:cs typeface="Calibri"/>
              </a:rPr>
              <a:t>e</a:t>
            </a:r>
            <a:r>
              <a:rPr sz="1667" spc="5" dirty="0">
                <a:latin typeface="Calibri"/>
                <a:cs typeface="Calibri"/>
              </a:rPr>
              <a:t>n</a:t>
            </a:r>
            <a:r>
              <a:rPr sz="1667" spc="-12" dirty="0">
                <a:latin typeface="Calibri"/>
                <a:cs typeface="Calibri"/>
              </a:rPr>
              <a:t>a</a:t>
            </a:r>
            <a:r>
              <a:rPr sz="1667" dirty="0">
                <a:latin typeface="Calibri"/>
                <a:cs typeface="Calibri"/>
              </a:rPr>
              <a:t>i </a:t>
            </a:r>
            <a:endParaRPr sz="1667">
              <a:latin typeface="Calibri"/>
              <a:cs typeface="Calibri"/>
            </a:endParaRPr>
          </a:p>
          <a:p>
            <a:pPr marL="1459616" marR="7282093">
              <a:lnSpc>
                <a:spcPct val="99182"/>
              </a:lnSpc>
              <a:spcBef>
                <a:spcPts val="404"/>
              </a:spcBef>
            </a:pPr>
            <a:r>
              <a:rPr sz="1667" spc="5" dirty="0">
                <a:latin typeface="Calibri"/>
                <a:cs typeface="Calibri"/>
              </a:rPr>
              <a:t>p</a:t>
            </a:r>
            <a:r>
              <a:rPr sz="1667" spc="-45" dirty="0">
                <a:latin typeface="Calibri"/>
                <a:cs typeface="Calibri"/>
              </a:rPr>
              <a:t>e</a:t>
            </a:r>
            <a:r>
              <a:rPr sz="1667" spc="5" dirty="0">
                <a:latin typeface="Calibri"/>
                <a:cs typeface="Calibri"/>
              </a:rPr>
              <a:t>rd</a:t>
            </a:r>
            <a:r>
              <a:rPr sz="1667" spc="-45" dirty="0">
                <a:latin typeface="Calibri"/>
                <a:cs typeface="Calibri"/>
              </a:rPr>
              <a:t>e</a:t>
            </a:r>
            <a:r>
              <a:rPr sz="1667" spc="5" dirty="0">
                <a:latin typeface="Calibri"/>
                <a:cs typeface="Calibri"/>
              </a:rPr>
              <a:t>b</a:t>
            </a:r>
            <a:r>
              <a:rPr sz="1667" spc="-12" dirty="0">
                <a:latin typeface="Calibri"/>
                <a:cs typeface="Calibri"/>
              </a:rPr>
              <a:t>a</a:t>
            </a:r>
            <a:r>
              <a:rPr sz="1667" spc="25" dirty="0">
                <a:latin typeface="Calibri"/>
                <a:cs typeface="Calibri"/>
              </a:rPr>
              <a:t>t</a:t>
            </a:r>
            <a:r>
              <a:rPr sz="1667" spc="-12" dirty="0">
                <a:latin typeface="Calibri"/>
                <a:cs typeface="Calibri"/>
              </a:rPr>
              <a:t>a</a:t>
            </a:r>
            <a:r>
              <a:rPr sz="1667" dirty="0">
                <a:latin typeface="Calibri"/>
                <a:cs typeface="Calibri"/>
              </a:rPr>
              <a:t>n</a:t>
            </a:r>
            <a:r>
              <a:rPr sz="1667" spc="91" dirty="0">
                <a:latin typeface="Calibri"/>
                <a:cs typeface="Calibri"/>
              </a:rPr>
              <a:t> </a:t>
            </a:r>
            <a:r>
              <a:rPr sz="1667" spc="25" dirty="0">
                <a:latin typeface="Calibri"/>
                <a:cs typeface="Calibri"/>
              </a:rPr>
              <a:t>t</a:t>
            </a:r>
            <a:r>
              <a:rPr sz="1667" spc="-45" dirty="0">
                <a:latin typeface="Calibri"/>
                <a:cs typeface="Calibri"/>
              </a:rPr>
              <a:t>e</a:t>
            </a:r>
            <a:r>
              <a:rPr sz="1667" spc="5" dirty="0">
                <a:latin typeface="Calibri"/>
                <a:cs typeface="Calibri"/>
              </a:rPr>
              <a:t>r</a:t>
            </a:r>
            <a:r>
              <a:rPr sz="1667" spc="33" dirty="0">
                <a:latin typeface="Calibri"/>
                <a:cs typeface="Calibri"/>
              </a:rPr>
              <a:t>s</a:t>
            </a:r>
            <a:r>
              <a:rPr sz="1667" spc="-45" dirty="0">
                <a:latin typeface="Calibri"/>
                <a:cs typeface="Calibri"/>
              </a:rPr>
              <a:t>e</a:t>
            </a:r>
            <a:r>
              <a:rPr sz="1667" spc="5" dirty="0">
                <a:latin typeface="Calibri"/>
                <a:cs typeface="Calibri"/>
              </a:rPr>
              <a:t>bu</a:t>
            </a:r>
            <a:r>
              <a:rPr sz="1667" dirty="0">
                <a:latin typeface="Calibri"/>
                <a:cs typeface="Calibri"/>
              </a:rPr>
              <a:t>t</a:t>
            </a:r>
            <a:r>
              <a:rPr sz="1667" spc="-31" dirty="0">
                <a:latin typeface="Calibri"/>
                <a:cs typeface="Calibri"/>
              </a:rPr>
              <a:t> </a:t>
            </a:r>
            <a:r>
              <a:rPr sz="1667" spc="25" dirty="0">
                <a:latin typeface="Calibri"/>
                <a:cs typeface="Calibri"/>
              </a:rPr>
              <a:t>y</a:t>
            </a:r>
            <a:r>
              <a:rPr sz="1667" spc="-19" dirty="0">
                <a:latin typeface="Calibri"/>
                <a:cs typeface="Calibri"/>
              </a:rPr>
              <a:t>a</a:t>
            </a:r>
            <a:r>
              <a:rPr sz="1667" spc="5" dirty="0">
                <a:latin typeface="Calibri"/>
                <a:cs typeface="Calibri"/>
              </a:rPr>
              <a:t>n</a:t>
            </a:r>
            <a:r>
              <a:rPr sz="1667" dirty="0">
                <a:latin typeface="Calibri"/>
                <a:cs typeface="Calibri"/>
              </a:rPr>
              <a:t>g</a:t>
            </a:r>
            <a:r>
              <a:rPr sz="1667" spc="-115" dirty="0">
                <a:latin typeface="Calibri"/>
                <a:cs typeface="Calibri"/>
              </a:rPr>
              <a:t> </a:t>
            </a:r>
            <a:r>
              <a:rPr sz="1667" spc="5" dirty="0">
                <a:latin typeface="Calibri"/>
                <a:cs typeface="Calibri"/>
              </a:rPr>
              <a:t>di</a:t>
            </a:r>
            <a:r>
              <a:rPr sz="1667" spc="33" dirty="0">
                <a:latin typeface="Calibri"/>
                <a:cs typeface="Calibri"/>
              </a:rPr>
              <a:t>s</a:t>
            </a:r>
            <a:r>
              <a:rPr sz="1667" spc="5" dirty="0">
                <a:latin typeface="Calibri"/>
                <a:cs typeface="Calibri"/>
              </a:rPr>
              <a:t>u</a:t>
            </a:r>
            <a:r>
              <a:rPr sz="1667" spc="25" dirty="0">
                <a:latin typeface="Calibri"/>
                <a:cs typeface="Calibri"/>
              </a:rPr>
              <a:t>t</a:t>
            </a:r>
            <a:r>
              <a:rPr sz="1667" spc="5" dirty="0">
                <a:latin typeface="Calibri"/>
                <a:cs typeface="Calibri"/>
              </a:rPr>
              <a:t>r</a:t>
            </a:r>
            <a:r>
              <a:rPr sz="1667" spc="-12" dirty="0">
                <a:latin typeface="Calibri"/>
                <a:cs typeface="Calibri"/>
              </a:rPr>
              <a:t>a</a:t>
            </a:r>
            <a:r>
              <a:rPr sz="1667" spc="5" dirty="0">
                <a:latin typeface="Calibri"/>
                <a:cs typeface="Calibri"/>
              </a:rPr>
              <a:t>d</a:t>
            </a:r>
            <a:r>
              <a:rPr sz="1667" spc="-12" dirty="0">
                <a:latin typeface="Calibri"/>
                <a:cs typeface="Calibri"/>
              </a:rPr>
              <a:t>a</a:t>
            </a:r>
            <a:r>
              <a:rPr sz="1667" spc="5" dirty="0">
                <a:latin typeface="Calibri"/>
                <a:cs typeface="Calibri"/>
              </a:rPr>
              <a:t>r</a:t>
            </a:r>
            <a:r>
              <a:rPr sz="1667" spc="-12" dirty="0">
                <a:latin typeface="Calibri"/>
                <a:cs typeface="Calibri"/>
              </a:rPr>
              <a:t>a</a:t>
            </a:r>
            <a:r>
              <a:rPr sz="1667" dirty="0">
                <a:latin typeface="Calibri"/>
                <a:cs typeface="Calibri"/>
              </a:rPr>
              <a:t>i </a:t>
            </a:r>
            <a:r>
              <a:rPr sz="1667" spc="5" dirty="0">
                <a:latin typeface="Calibri"/>
                <a:cs typeface="Calibri"/>
              </a:rPr>
              <a:t>d</a:t>
            </a:r>
            <a:r>
              <a:rPr sz="1667" spc="-12" dirty="0">
                <a:latin typeface="Calibri"/>
                <a:cs typeface="Calibri"/>
              </a:rPr>
              <a:t>a</a:t>
            </a:r>
            <a:r>
              <a:rPr sz="1667" dirty="0">
                <a:latin typeface="Calibri"/>
                <a:cs typeface="Calibri"/>
              </a:rPr>
              <a:t>n</a:t>
            </a:r>
            <a:r>
              <a:rPr sz="1667" spc="-21" dirty="0">
                <a:latin typeface="Calibri"/>
                <a:cs typeface="Calibri"/>
              </a:rPr>
              <a:t> </a:t>
            </a:r>
            <a:r>
              <a:rPr sz="1667" spc="5" dirty="0">
                <a:latin typeface="Calibri"/>
                <a:cs typeface="Calibri"/>
              </a:rPr>
              <a:t>d</a:t>
            </a:r>
            <a:r>
              <a:rPr sz="1667" spc="12" dirty="0">
                <a:latin typeface="Calibri"/>
                <a:cs typeface="Calibri"/>
              </a:rPr>
              <a:t>i</a:t>
            </a:r>
            <a:r>
              <a:rPr sz="1667" spc="5" dirty="0">
                <a:latin typeface="Calibri"/>
                <a:cs typeface="Calibri"/>
              </a:rPr>
              <a:t>r</a:t>
            </a:r>
            <a:r>
              <a:rPr sz="1667" spc="-45" dirty="0">
                <a:latin typeface="Calibri"/>
                <a:cs typeface="Calibri"/>
              </a:rPr>
              <a:t>e</a:t>
            </a:r>
            <a:r>
              <a:rPr sz="1667" spc="25" dirty="0">
                <a:latin typeface="Calibri"/>
                <a:cs typeface="Calibri"/>
              </a:rPr>
              <a:t>k</a:t>
            </a:r>
            <a:r>
              <a:rPr sz="1667" spc="-12" dirty="0">
                <a:latin typeface="Calibri"/>
                <a:cs typeface="Calibri"/>
              </a:rPr>
              <a:t>a</a:t>
            </a:r>
            <a:r>
              <a:rPr sz="1667" dirty="0">
                <a:latin typeface="Calibri"/>
                <a:cs typeface="Calibri"/>
              </a:rPr>
              <a:t>m</a:t>
            </a:r>
            <a:r>
              <a:rPr sz="1667" spc="-21" dirty="0">
                <a:latin typeface="Calibri"/>
                <a:cs typeface="Calibri"/>
              </a:rPr>
              <a:t> </a:t>
            </a:r>
            <a:r>
              <a:rPr sz="1667" dirty="0">
                <a:latin typeface="Calibri"/>
                <a:cs typeface="Calibri"/>
              </a:rPr>
              <a:t>o</a:t>
            </a:r>
            <a:r>
              <a:rPr sz="1667" spc="5" dirty="0">
                <a:latin typeface="Calibri"/>
                <a:cs typeface="Calibri"/>
              </a:rPr>
              <a:t>l</a:t>
            </a:r>
            <a:r>
              <a:rPr sz="1667" spc="-45" dirty="0">
                <a:latin typeface="Calibri"/>
                <a:cs typeface="Calibri"/>
              </a:rPr>
              <a:t>e</a:t>
            </a:r>
            <a:r>
              <a:rPr sz="1667" dirty="0">
                <a:latin typeface="Calibri"/>
                <a:cs typeface="Calibri"/>
              </a:rPr>
              <a:t>h</a:t>
            </a:r>
            <a:r>
              <a:rPr sz="1667" spc="85" dirty="0">
                <a:latin typeface="Calibri"/>
                <a:cs typeface="Calibri"/>
              </a:rPr>
              <a:t> </a:t>
            </a:r>
            <a:r>
              <a:rPr sz="1667" spc="-12" dirty="0">
                <a:latin typeface="Calibri"/>
                <a:cs typeface="Calibri"/>
              </a:rPr>
              <a:t>a</a:t>
            </a:r>
            <a:r>
              <a:rPr sz="1667" spc="5" dirty="0">
                <a:latin typeface="Calibri"/>
                <a:cs typeface="Calibri"/>
              </a:rPr>
              <a:t>n</a:t>
            </a:r>
            <a:r>
              <a:rPr sz="1667" dirty="0">
                <a:latin typeface="Calibri"/>
                <a:cs typeface="Calibri"/>
              </a:rPr>
              <a:t>ggo</a:t>
            </a:r>
            <a:r>
              <a:rPr sz="1667" spc="33" dirty="0">
                <a:latin typeface="Calibri"/>
                <a:cs typeface="Calibri"/>
              </a:rPr>
              <a:t>t</a:t>
            </a:r>
            <a:r>
              <a:rPr sz="1667" dirty="0">
                <a:latin typeface="Calibri"/>
                <a:cs typeface="Calibri"/>
              </a:rPr>
              <a:t>a</a:t>
            </a:r>
            <a:r>
              <a:rPr sz="1667" spc="16" dirty="0">
                <a:latin typeface="Calibri"/>
                <a:cs typeface="Calibri"/>
              </a:rPr>
              <a:t> </a:t>
            </a:r>
            <a:r>
              <a:rPr sz="1667" spc="-172" dirty="0">
                <a:latin typeface="Calibri"/>
                <a:cs typeface="Calibri"/>
              </a:rPr>
              <a:t>k</a:t>
            </a:r>
            <a:r>
              <a:rPr sz="1667" spc="-45" dirty="0">
                <a:latin typeface="Calibri"/>
                <a:cs typeface="Calibri"/>
              </a:rPr>
              <a:t>e</a:t>
            </a:r>
            <a:r>
              <a:rPr sz="1667" spc="5" dirty="0">
                <a:latin typeface="Calibri"/>
                <a:cs typeface="Calibri"/>
              </a:rPr>
              <a:t>lo</a:t>
            </a:r>
            <a:r>
              <a:rPr sz="1667" spc="39" dirty="0">
                <a:latin typeface="Calibri"/>
                <a:cs typeface="Calibri"/>
              </a:rPr>
              <a:t>m</a:t>
            </a:r>
            <a:r>
              <a:rPr sz="1667" dirty="0">
                <a:latin typeface="Calibri"/>
                <a:cs typeface="Calibri"/>
              </a:rPr>
              <a:t>pok</a:t>
            </a:r>
            <a:r>
              <a:rPr sz="1667" spc="93" dirty="0">
                <a:latin typeface="Calibri"/>
                <a:cs typeface="Calibri"/>
              </a:rPr>
              <a:t> </a:t>
            </a:r>
            <a:r>
              <a:rPr sz="1667" spc="-172" dirty="0">
                <a:latin typeface="Calibri"/>
                <a:cs typeface="Calibri"/>
              </a:rPr>
              <a:t>ke</a:t>
            </a:r>
            <a:endParaRPr sz="1667">
              <a:latin typeface="Calibri"/>
              <a:cs typeface="Calibri"/>
            </a:endParaRPr>
          </a:p>
          <a:p>
            <a:pPr marL="1459616">
              <a:lnSpc>
                <a:spcPct val="101725"/>
              </a:lnSpc>
              <a:spcBef>
                <a:spcPts val="2387"/>
              </a:spcBef>
            </a:pPr>
            <a:r>
              <a:rPr sz="1667" spc="12" dirty="0">
                <a:latin typeface="Calibri"/>
                <a:cs typeface="Calibri"/>
              </a:rPr>
              <a:t>U</a:t>
            </a:r>
            <a:r>
              <a:rPr sz="1667" spc="5" dirty="0">
                <a:latin typeface="Calibri"/>
                <a:cs typeface="Calibri"/>
              </a:rPr>
              <a:t>n</a:t>
            </a:r>
            <a:r>
              <a:rPr sz="1667" dirty="0">
                <a:latin typeface="Calibri"/>
                <a:cs typeface="Calibri"/>
              </a:rPr>
              <a:t>gg</a:t>
            </a:r>
            <a:r>
              <a:rPr sz="1667" spc="-12" dirty="0">
                <a:latin typeface="Calibri"/>
                <a:cs typeface="Calibri"/>
              </a:rPr>
              <a:t>a</a:t>
            </a:r>
            <a:r>
              <a:rPr sz="1667" spc="5" dirty="0">
                <a:latin typeface="Calibri"/>
                <a:cs typeface="Calibri"/>
              </a:rPr>
              <a:t>hl</a:t>
            </a:r>
            <a:r>
              <a:rPr sz="1667" spc="-12" dirty="0">
                <a:latin typeface="Calibri"/>
                <a:cs typeface="Calibri"/>
              </a:rPr>
              <a:t>a</a:t>
            </a:r>
            <a:r>
              <a:rPr sz="1667" dirty="0">
                <a:latin typeface="Calibri"/>
                <a:cs typeface="Calibri"/>
              </a:rPr>
              <a:t>h</a:t>
            </a:r>
            <a:r>
              <a:rPr sz="1667" spc="77" dirty="0">
                <a:latin typeface="Calibri"/>
                <a:cs typeface="Calibri"/>
              </a:rPr>
              <a:t> </a:t>
            </a:r>
            <a:r>
              <a:rPr sz="1667" spc="33" dirty="0">
                <a:latin typeface="Calibri"/>
                <a:cs typeface="Calibri"/>
              </a:rPr>
              <a:t>v</a:t>
            </a:r>
            <a:r>
              <a:rPr sz="1667" spc="5" dirty="0">
                <a:latin typeface="Calibri"/>
                <a:cs typeface="Calibri"/>
              </a:rPr>
              <a:t>id</a:t>
            </a:r>
            <a:r>
              <a:rPr sz="1667" spc="-39" dirty="0">
                <a:latin typeface="Calibri"/>
                <a:cs typeface="Calibri"/>
              </a:rPr>
              <a:t>e</a:t>
            </a:r>
            <a:r>
              <a:rPr sz="1667" dirty="0">
                <a:latin typeface="Calibri"/>
                <a:cs typeface="Calibri"/>
              </a:rPr>
              <a:t>o </a:t>
            </a:r>
            <a:r>
              <a:rPr sz="1667" spc="33" dirty="0">
                <a:latin typeface="Calibri"/>
                <a:cs typeface="Calibri"/>
              </a:rPr>
              <a:t>t</a:t>
            </a:r>
            <a:r>
              <a:rPr sz="1667" spc="-45" dirty="0">
                <a:latin typeface="Calibri"/>
                <a:cs typeface="Calibri"/>
              </a:rPr>
              <a:t>e</a:t>
            </a:r>
            <a:r>
              <a:rPr sz="1667" spc="12" dirty="0">
                <a:latin typeface="Calibri"/>
                <a:cs typeface="Calibri"/>
              </a:rPr>
              <a:t>r</a:t>
            </a:r>
            <a:r>
              <a:rPr sz="1667" spc="33" dirty="0">
                <a:latin typeface="Calibri"/>
                <a:cs typeface="Calibri"/>
              </a:rPr>
              <a:t>s</a:t>
            </a:r>
            <a:r>
              <a:rPr sz="1667" spc="-45" dirty="0">
                <a:latin typeface="Calibri"/>
                <a:cs typeface="Calibri"/>
              </a:rPr>
              <a:t>e</a:t>
            </a:r>
            <a:r>
              <a:rPr sz="1667" spc="5" dirty="0">
                <a:latin typeface="Calibri"/>
                <a:cs typeface="Calibri"/>
              </a:rPr>
              <a:t>bu</a:t>
            </a:r>
            <a:r>
              <a:rPr sz="1667" dirty="0">
                <a:latin typeface="Calibri"/>
                <a:cs typeface="Calibri"/>
              </a:rPr>
              <a:t>t</a:t>
            </a:r>
            <a:r>
              <a:rPr sz="1667" spc="-31" dirty="0">
                <a:latin typeface="Calibri"/>
                <a:cs typeface="Calibri"/>
              </a:rPr>
              <a:t> </a:t>
            </a:r>
            <a:r>
              <a:rPr sz="1667" spc="-172" dirty="0">
                <a:latin typeface="Calibri"/>
                <a:cs typeface="Calibri"/>
              </a:rPr>
              <a:t>k</a:t>
            </a:r>
            <a:r>
              <a:rPr sz="1667" dirty="0">
                <a:latin typeface="Calibri"/>
                <a:cs typeface="Calibri"/>
              </a:rPr>
              <a:t>e</a:t>
            </a:r>
            <a:r>
              <a:rPr sz="1667" spc="11" dirty="0">
                <a:latin typeface="Calibri"/>
                <a:cs typeface="Calibri"/>
              </a:rPr>
              <a:t> </a:t>
            </a:r>
            <a:r>
              <a:rPr sz="1667" spc="13" dirty="0">
                <a:latin typeface="Calibri"/>
                <a:cs typeface="Calibri"/>
              </a:rPr>
              <a:t>i</a:t>
            </a:r>
            <a:r>
              <a:rPr sz="1667" spc="7" dirty="0">
                <a:latin typeface="Calibri"/>
                <a:cs typeface="Calibri"/>
              </a:rPr>
              <a:t>n</a:t>
            </a:r>
            <a:r>
              <a:rPr sz="1667" spc="33" dirty="0">
                <a:latin typeface="Calibri"/>
                <a:cs typeface="Calibri"/>
              </a:rPr>
              <a:t>t</a:t>
            </a:r>
            <a:r>
              <a:rPr sz="1667" spc="-47" dirty="0">
                <a:latin typeface="Calibri"/>
                <a:cs typeface="Calibri"/>
              </a:rPr>
              <a:t>e</a:t>
            </a:r>
            <a:r>
              <a:rPr sz="1667" spc="7" dirty="0">
                <a:latin typeface="Calibri"/>
                <a:cs typeface="Calibri"/>
              </a:rPr>
              <a:t>r</a:t>
            </a:r>
            <a:r>
              <a:rPr sz="1667" spc="13" dirty="0">
                <a:latin typeface="Calibri"/>
                <a:cs typeface="Calibri"/>
              </a:rPr>
              <a:t>n</a:t>
            </a:r>
            <a:r>
              <a:rPr sz="1667" spc="-47" dirty="0">
                <a:latin typeface="Calibri"/>
                <a:cs typeface="Calibri"/>
              </a:rPr>
              <a:t>e</a:t>
            </a:r>
            <a:r>
              <a:rPr sz="1667" dirty="0">
                <a:latin typeface="Calibri"/>
                <a:cs typeface="Calibri"/>
              </a:rPr>
              <a:t>t</a:t>
            </a:r>
            <a:endParaRPr sz="1667">
              <a:latin typeface="Calibri"/>
              <a:cs typeface="Calibri"/>
            </a:endParaRPr>
          </a:p>
          <a:p>
            <a:pPr marL="1206892">
              <a:lnSpc>
                <a:spcPts val="3015"/>
              </a:lnSpc>
              <a:spcBef>
                <a:spcPts val="87"/>
              </a:spcBef>
            </a:pPr>
            <a:r>
              <a:rPr sz="1600" dirty="0">
                <a:solidFill>
                  <a:srgbClr val="FDFFFD"/>
                </a:solidFill>
                <a:latin typeface="Calibri"/>
                <a:cs typeface="Calibri"/>
              </a:rPr>
              <a:t>m</a:t>
            </a:r>
            <a:r>
              <a:rPr sz="1600" spc="348" dirty="0">
                <a:solidFill>
                  <a:srgbClr val="FDFFFD"/>
                </a:solidFill>
                <a:latin typeface="Calibri"/>
                <a:cs typeface="Calibri"/>
              </a:rPr>
              <a:t> </a:t>
            </a:r>
            <a:r>
              <a:rPr sz="2500" spc="5" baseline="32768" dirty="0">
                <a:latin typeface="Calibri"/>
                <a:cs typeface="Calibri"/>
              </a:rPr>
              <a:t>d</a:t>
            </a:r>
            <a:r>
              <a:rPr sz="2500" spc="-12" baseline="32768" dirty="0">
                <a:latin typeface="Calibri"/>
                <a:cs typeface="Calibri"/>
              </a:rPr>
              <a:t>a</a:t>
            </a:r>
            <a:r>
              <a:rPr sz="2500" baseline="32768" dirty="0">
                <a:latin typeface="Calibri"/>
                <a:cs typeface="Calibri"/>
              </a:rPr>
              <a:t>n</a:t>
            </a:r>
            <a:r>
              <a:rPr sz="2500" spc="-21" baseline="32768" dirty="0">
                <a:latin typeface="Calibri"/>
                <a:cs typeface="Calibri"/>
              </a:rPr>
              <a:t> </a:t>
            </a:r>
            <a:r>
              <a:rPr sz="2500" spc="33" baseline="32768" dirty="0">
                <a:latin typeface="Calibri"/>
                <a:cs typeface="Calibri"/>
              </a:rPr>
              <a:t>s</a:t>
            </a:r>
            <a:r>
              <a:rPr sz="2500" spc="5" baseline="32768" dirty="0">
                <a:latin typeface="Calibri"/>
                <a:cs typeface="Calibri"/>
              </a:rPr>
              <a:t>i</a:t>
            </a:r>
            <a:r>
              <a:rPr sz="2500" spc="39" baseline="32768" dirty="0">
                <a:latin typeface="Calibri"/>
                <a:cs typeface="Calibri"/>
              </a:rPr>
              <a:t>m</a:t>
            </a:r>
            <a:r>
              <a:rPr sz="2500" spc="-12" baseline="32768" dirty="0">
                <a:latin typeface="Calibri"/>
                <a:cs typeface="Calibri"/>
              </a:rPr>
              <a:t>a</a:t>
            </a:r>
            <a:r>
              <a:rPr sz="2500" spc="25" baseline="32768" dirty="0">
                <a:latin typeface="Calibri"/>
                <a:cs typeface="Calibri"/>
              </a:rPr>
              <a:t>k</a:t>
            </a:r>
            <a:r>
              <a:rPr sz="2500" spc="12" baseline="32768" dirty="0">
                <a:latin typeface="Calibri"/>
                <a:cs typeface="Calibri"/>
              </a:rPr>
              <a:t>l</a:t>
            </a:r>
            <a:r>
              <a:rPr sz="2500" spc="-12" baseline="32768" dirty="0">
                <a:latin typeface="Calibri"/>
                <a:cs typeface="Calibri"/>
              </a:rPr>
              <a:t>a</a:t>
            </a:r>
            <a:r>
              <a:rPr sz="2500" baseline="32768" dirty="0">
                <a:latin typeface="Calibri"/>
                <a:cs typeface="Calibri"/>
              </a:rPr>
              <a:t>h</a:t>
            </a:r>
            <a:r>
              <a:rPr sz="2500" spc="45" baseline="32768" dirty="0">
                <a:latin typeface="Calibri"/>
                <a:cs typeface="Calibri"/>
              </a:rPr>
              <a:t> </a:t>
            </a:r>
            <a:r>
              <a:rPr sz="2500" spc="5" baseline="32768" dirty="0">
                <a:latin typeface="Calibri"/>
                <a:cs typeface="Calibri"/>
              </a:rPr>
              <a:t>p</a:t>
            </a:r>
            <a:r>
              <a:rPr sz="2500" spc="-45" baseline="32768" dirty="0">
                <a:latin typeface="Calibri"/>
                <a:cs typeface="Calibri"/>
              </a:rPr>
              <a:t>e</a:t>
            </a:r>
            <a:r>
              <a:rPr sz="2500" spc="5" baseline="32768" dirty="0">
                <a:latin typeface="Calibri"/>
                <a:cs typeface="Calibri"/>
              </a:rPr>
              <a:t>nd</a:t>
            </a:r>
            <a:r>
              <a:rPr sz="2500" spc="-12" baseline="32768" dirty="0">
                <a:latin typeface="Calibri"/>
                <a:cs typeface="Calibri"/>
              </a:rPr>
              <a:t>a</a:t>
            </a:r>
            <a:r>
              <a:rPr sz="2500" spc="5" baseline="32768" dirty="0">
                <a:latin typeface="Calibri"/>
                <a:cs typeface="Calibri"/>
              </a:rPr>
              <a:t>p</a:t>
            </a:r>
            <a:r>
              <a:rPr sz="2500" spc="-19" baseline="32768" dirty="0">
                <a:latin typeface="Calibri"/>
                <a:cs typeface="Calibri"/>
              </a:rPr>
              <a:t>a</a:t>
            </a:r>
            <a:r>
              <a:rPr sz="2500" baseline="32768" dirty="0">
                <a:latin typeface="Calibri"/>
                <a:cs typeface="Calibri"/>
              </a:rPr>
              <a:t>t</a:t>
            </a:r>
            <a:r>
              <a:rPr sz="2500" spc="-16" baseline="32768" dirty="0">
                <a:latin typeface="Calibri"/>
                <a:cs typeface="Calibri"/>
              </a:rPr>
              <a:t> </a:t>
            </a:r>
            <a:r>
              <a:rPr sz="2500" spc="5" baseline="32768" dirty="0">
                <a:latin typeface="Calibri"/>
                <a:cs typeface="Calibri"/>
              </a:rPr>
              <a:t>or</a:t>
            </a:r>
            <a:r>
              <a:rPr sz="2500" spc="-12" baseline="32768" dirty="0">
                <a:latin typeface="Calibri"/>
                <a:cs typeface="Calibri"/>
              </a:rPr>
              <a:t>a</a:t>
            </a:r>
            <a:r>
              <a:rPr sz="2500" spc="5" baseline="32768" dirty="0">
                <a:latin typeface="Calibri"/>
                <a:cs typeface="Calibri"/>
              </a:rPr>
              <a:t>n</a:t>
            </a:r>
            <a:r>
              <a:rPr sz="2500" baseline="32768" dirty="0">
                <a:latin typeface="Calibri"/>
                <a:cs typeface="Calibri"/>
              </a:rPr>
              <a:t>g</a:t>
            </a:r>
            <a:r>
              <a:rPr sz="2500" spc="4" baseline="32768" dirty="0">
                <a:latin typeface="Calibri"/>
                <a:cs typeface="Calibri"/>
              </a:rPr>
              <a:t> </a:t>
            </a:r>
            <a:r>
              <a:rPr sz="2500" spc="12" baseline="32768" dirty="0">
                <a:latin typeface="Calibri"/>
                <a:cs typeface="Calibri"/>
              </a:rPr>
              <a:t>l</a:t>
            </a:r>
            <a:r>
              <a:rPr sz="2500" spc="-19" baseline="32768" dirty="0">
                <a:latin typeface="Calibri"/>
                <a:cs typeface="Calibri"/>
              </a:rPr>
              <a:t>a</a:t>
            </a:r>
            <a:r>
              <a:rPr sz="2500" spc="12" baseline="32768" dirty="0">
                <a:latin typeface="Calibri"/>
                <a:cs typeface="Calibri"/>
              </a:rPr>
              <a:t>i</a:t>
            </a:r>
            <a:r>
              <a:rPr sz="2500" baseline="32768" dirty="0">
                <a:latin typeface="Calibri"/>
                <a:cs typeface="Calibri"/>
              </a:rPr>
              <a:t>n</a:t>
            </a:r>
            <a:r>
              <a:rPr sz="2500" spc="292" baseline="32768" dirty="0">
                <a:latin typeface="Calibri"/>
                <a:cs typeface="Calibri"/>
              </a:rPr>
              <a:t> </a:t>
            </a:r>
            <a:r>
              <a:rPr sz="1600" spc="-59" dirty="0">
                <a:solidFill>
                  <a:srgbClr val="FDFFFD"/>
                </a:solidFill>
                <a:latin typeface="Calibri"/>
                <a:cs typeface="Calibri"/>
              </a:rPr>
              <a:t>r</a:t>
            </a:r>
            <a:r>
              <a:rPr sz="1600" spc="19" dirty="0">
                <a:solidFill>
                  <a:srgbClr val="FDFFFD"/>
                </a:solidFill>
                <a:latin typeface="Calibri"/>
                <a:cs typeface="Calibri"/>
              </a:rPr>
              <a:t>j</a:t>
            </a:r>
            <a:r>
              <a:rPr sz="1600" spc="33" dirty="0">
                <a:solidFill>
                  <a:srgbClr val="FDFFFD"/>
                </a:solidFill>
                <a:latin typeface="Calibri"/>
                <a:cs typeface="Calibri"/>
              </a:rPr>
              <a:t>a</a:t>
            </a:r>
            <a:r>
              <a:rPr sz="1600" spc="72" dirty="0">
                <a:solidFill>
                  <a:srgbClr val="FDFFFD"/>
                </a:solidFill>
                <a:latin typeface="Calibri"/>
                <a:cs typeface="Calibri"/>
              </a:rPr>
              <a:t>s</a:t>
            </a:r>
            <a:r>
              <a:rPr sz="1600" spc="33" dirty="0">
                <a:solidFill>
                  <a:srgbClr val="FDFFFD"/>
                </a:solidFill>
                <a:latin typeface="Calibri"/>
                <a:cs typeface="Calibri"/>
              </a:rPr>
              <a:t>a</a:t>
            </a:r>
            <a:r>
              <a:rPr sz="1600" spc="-79" dirty="0">
                <a:solidFill>
                  <a:srgbClr val="FDFFFD"/>
                </a:solidFill>
                <a:latin typeface="Calibri"/>
                <a:cs typeface="Calibri"/>
              </a:rPr>
              <a:t>m</a:t>
            </a:r>
            <a:r>
              <a:rPr sz="1600" spc="33" dirty="0">
                <a:solidFill>
                  <a:srgbClr val="FDFFFD"/>
                </a:solidFill>
                <a:latin typeface="Calibri"/>
                <a:cs typeface="Calibri"/>
              </a:rPr>
              <a:t>a</a:t>
            </a:r>
            <a:r>
              <a:rPr sz="1600" dirty="0">
                <a:solidFill>
                  <a:srgbClr val="FDFFFD"/>
                </a:solidFill>
                <a:latin typeface="Calibri"/>
                <a:cs typeface="Calibri"/>
              </a:rPr>
              <a:t>,</a:t>
            </a:r>
            <a:r>
              <a:rPr sz="1600" spc="39" dirty="0">
                <a:solidFill>
                  <a:srgbClr val="FDFFFD"/>
                </a:solidFill>
                <a:latin typeface="Calibri"/>
                <a:cs typeface="Calibri"/>
              </a:rPr>
              <a:t> </a:t>
            </a:r>
            <a:r>
              <a:rPr sz="1600" dirty="0">
                <a:solidFill>
                  <a:srgbClr val="FDFFFD"/>
                </a:solidFill>
                <a:latin typeface="Calibri"/>
                <a:cs typeface="Calibri"/>
              </a:rPr>
              <a:t>e</a:t>
            </a:r>
            <a:r>
              <a:rPr sz="1600" spc="-79" dirty="0">
                <a:solidFill>
                  <a:srgbClr val="FDFFFD"/>
                </a:solidFill>
                <a:latin typeface="Calibri"/>
                <a:cs typeface="Calibri"/>
              </a:rPr>
              <a:t>m</a:t>
            </a:r>
            <a:r>
              <a:rPr sz="1600" spc="-39" dirty="0">
                <a:solidFill>
                  <a:srgbClr val="FDFFFD"/>
                </a:solidFill>
                <a:latin typeface="Calibri"/>
                <a:cs typeface="Calibri"/>
              </a:rPr>
              <a:t>p</a:t>
            </a:r>
            <a:r>
              <a:rPr sz="1600" spc="33" dirty="0">
                <a:solidFill>
                  <a:srgbClr val="FDFFFD"/>
                </a:solidFill>
                <a:latin typeface="Calibri"/>
                <a:cs typeface="Calibri"/>
              </a:rPr>
              <a:t>a</a:t>
            </a:r>
            <a:r>
              <a:rPr sz="1600" spc="-39" dirty="0">
                <a:solidFill>
                  <a:srgbClr val="FDFFFD"/>
                </a:solidFill>
                <a:latin typeface="Calibri"/>
                <a:cs typeface="Calibri"/>
              </a:rPr>
              <a:t>t</a:t>
            </a:r>
            <a:r>
              <a:rPr sz="1600" spc="33" dirty="0">
                <a:solidFill>
                  <a:srgbClr val="FDFFFD"/>
                </a:solidFill>
                <a:latin typeface="Calibri"/>
                <a:cs typeface="Calibri"/>
              </a:rPr>
              <a:t>i</a:t>
            </a:r>
            <a:r>
              <a:rPr sz="1600" dirty="0">
                <a:solidFill>
                  <a:srgbClr val="FDFFFD"/>
                </a:solidFill>
                <a:latin typeface="Calibri"/>
                <a:cs typeface="Calibri"/>
              </a:rPr>
              <a:t>,</a:t>
            </a:r>
            <a:r>
              <a:rPr sz="1600" spc="-59"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45" dirty="0">
                <a:solidFill>
                  <a:srgbClr val="FDFFFD"/>
                </a:solidFill>
                <a:latin typeface="Calibri"/>
                <a:cs typeface="Calibri"/>
              </a:rPr>
              <a:t>n</a:t>
            </a:r>
            <a:r>
              <a:rPr sz="1600" spc="5" dirty="0">
                <a:solidFill>
                  <a:srgbClr val="FDFFFD"/>
                </a:solidFill>
                <a:latin typeface="Calibri"/>
                <a:cs typeface="Calibri"/>
              </a:rPr>
              <a:t>e</a:t>
            </a:r>
            <a:r>
              <a:rPr sz="1600" spc="-59" dirty="0">
                <a:solidFill>
                  <a:srgbClr val="FDFFFD"/>
                </a:solidFill>
                <a:latin typeface="Calibri"/>
                <a:cs typeface="Calibri"/>
              </a:rPr>
              <a:t>r</a:t>
            </a:r>
            <a:r>
              <a:rPr sz="1600" spc="33" dirty="0">
                <a:solidFill>
                  <a:srgbClr val="FDFFFD"/>
                </a:solidFill>
                <a:latin typeface="Calibri"/>
                <a:cs typeface="Calibri"/>
              </a:rPr>
              <a:t>i</a:t>
            </a:r>
            <a:r>
              <a:rPr sz="1600" spc="-79" dirty="0">
                <a:solidFill>
                  <a:srgbClr val="FDFFFD"/>
                </a:solidFill>
                <a:latin typeface="Calibri"/>
                <a:cs typeface="Calibri"/>
              </a:rPr>
              <a:t>m</a:t>
            </a:r>
            <a:r>
              <a:rPr sz="1600" dirty="0">
                <a:solidFill>
                  <a:srgbClr val="FDFFFD"/>
                </a:solidFill>
                <a:latin typeface="Calibri"/>
                <a:cs typeface="Calibri"/>
              </a:rPr>
              <a:t>a</a:t>
            </a:r>
            <a:r>
              <a:rPr sz="1600" spc="72" dirty="0">
                <a:solidFill>
                  <a:srgbClr val="FDFFFD"/>
                </a:solidFill>
                <a:latin typeface="Calibri"/>
                <a:cs typeface="Calibri"/>
              </a:rPr>
              <a:t> </a:t>
            </a:r>
            <a:r>
              <a:rPr sz="1600" spc="-33" dirty="0">
                <a:solidFill>
                  <a:srgbClr val="FDFFFD"/>
                </a:solidFill>
                <a:latin typeface="Calibri"/>
                <a:cs typeface="Calibri"/>
              </a:rPr>
              <a:t>k</a:t>
            </a:r>
            <a:r>
              <a:rPr sz="1600" spc="-59" dirty="0">
                <a:solidFill>
                  <a:srgbClr val="FDFFFD"/>
                </a:solidFill>
                <a:latin typeface="Calibri"/>
                <a:cs typeface="Calibri"/>
              </a:rPr>
              <a:t>r</a:t>
            </a:r>
            <a:r>
              <a:rPr sz="1600" spc="33" dirty="0">
                <a:solidFill>
                  <a:srgbClr val="FDFFFD"/>
                </a:solidFill>
                <a:latin typeface="Calibri"/>
                <a:cs typeface="Calibri"/>
              </a:rPr>
              <a:t>i</a:t>
            </a:r>
            <a:r>
              <a:rPr sz="1600" spc="-33" dirty="0">
                <a:solidFill>
                  <a:srgbClr val="FDFFFD"/>
                </a:solidFill>
                <a:latin typeface="Calibri"/>
                <a:cs typeface="Calibri"/>
              </a:rPr>
              <a:t>t</a:t>
            </a:r>
            <a:r>
              <a:rPr sz="1600" spc="33" dirty="0">
                <a:solidFill>
                  <a:srgbClr val="FDFFFD"/>
                </a:solidFill>
                <a:latin typeface="Calibri"/>
                <a:cs typeface="Calibri"/>
              </a:rPr>
              <a:t>i</a:t>
            </a:r>
            <a:r>
              <a:rPr sz="1600" spc="-25" dirty="0">
                <a:solidFill>
                  <a:srgbClr val="FDFFFD"/>
                </a:solidFill>
                <a:latin typeface="Calibri"/>
                <a:cs typeface="Calibri"/>
              </a:rPr>
              <a:t>k</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a:t>
            </a:r>
            <a:r>
              <a:rPr sz="1600" spc="39"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a:t>
            </a:r>
            <a:r>
              <a:rPr sz="1600" spc="-5" dirty="0">
                <a:solidFill>
                  <a:srgbClr val="FDFFFD"/>
                </a:solidFill>
                <a:latin typeface="Calibri"/>
                <a:cs typeface="Calibri"/>
              </a:rPr>
              <a:t> </a:t>
            </a:r>
            <a:r>
              <a:rPr sz="1600" spc="-39" dirty="0">
                <a:solidFill>
                  <a:srgbClr val="FDFFFD"/>
                </a:solidFill>
                <a:latin typeface="Calibri"/>
                <a:cs typeface="Calibri"/>
              </a:rPr>
              <a:t>b</a:t>
            </a:r>
            <a:r>
              <a:rPr sz="1600" dirty="0">
                <a:solidFill>
                  <a:srgbClr val="FDFFFD"/>
                </a:solidFill>
                <a:latin typeface="Calibri"/>
                <a:cs typeface="Calibri"/>
              </a:rPr>
              <a:t>e</a:t>
            </a:r>
            <a:r>
              <a:rPr sz="1600" spc="-59" dirty="0">
                <a:solidFill>
                  <a:srgbClr val="FDFFFD"/>
                </a:solidFill>
                <a:latin typeface="Calibri"/>
                <a:cs typeface="Calibri"/>
              </a:rPr>
              <a:t>r</a:t>
            </a:r>
            <a:r>
              <a:rPr sz="1600" spc="-25" dirty="0">
                <a:solidFill>
                  <a:srgbClr val="FDFFFD"/>
                </a:solidFill>
                <a:latin typeface="Calibri"/>
                <a:cs typeface="Calibri"/>
              </a:rPr>
              <a:t>k</a:t>
            </a:r>
            <a:r>
              <a:rPr sz="1600" spc="-59" dirty="0">
                <a:solidFill>
                  <a:srgbClr val="FDFFFD"/>
                </a:solidFill>
                <a:latin typeface="Calibri"/>
                <a:cs typeface="Calibri"/>
              </a:rPr>
              <a:t>r</a:t>
            </a:r>
            <a:r>
              <a:rPr sz="1600" spc="5" dirty="0">
                <a:solidFill>
                  <a:srgbClr val="FDFFFD"/>
                </a:solidFill>
                <a:latin typeface="Calibri"/>
                <a:cs typeface="Calibri"/>
              </a:rPr>
              <a:t>e</a:t>
            </a:r>
            <a:r>
              <a:rPr sz="1600" spc="33" dirty="0">
                <a:solidFill>
                  <a:srgbClr val="FDFFFD"/>
                </a:solidFill>
                <a:latin typeface="Calibri"/>
                <a:cs typeface="Calibri"/>
              </a:rPr>
              <a:t>a</a:t>
            </a:r>
            <a:r>
              <a:rPr sz="1600" spc="72" dirty="0">
                <a:solidFill>
                  <a:srgbClr val="FDFFFD"/>
                </a:solidFill>
                <a:latin typeface="Calibri"/>
                <a:cs typeface="Calibri"/>
              </a:rPr>
              <a:t>s</a:t>
            </a:r>
            <a:r>
              <a:rPr sz="1600" dirty="0">
                <a:solidFill>
                  <a:srgbClr val="FDFFFD"/>
                </a:solidFill>
                <a:latin typeface="Calibri"/>
                <a:cs typeface="Calibri"/>
              </a:rPr>
              <a:t>i</a:t>
            </a:r>
            <a:endParaRPr sz="1600">
              <a:latin typeface="Calibri"/>
              <a:cs typeface="Calibri"/>
            </a:endParaRPr>
          </a:p>
          <a:p>
            <a:pPr marR="665802" algn="r">
              <a:lnSpc>
                <a:spcPct val="98958"/>
              </a:lnSpc>
              <a:spcBef>
                <a:spcPts val="5348"/>
              </a:spcBef>
            </a:pPr>
            <a:r>
              <a:rPr sz="1600" spc="33" dirty="0">
                <a:solidFill>
                  <a:srgbClr val="FF0000"/>
                </a:solidFill>
                <a:latin typeface="Bernard MT Condensed"/>
                <a:cs typeface="Bernard MT Condensed"/>
              </a:rPr>
              <a:t>R</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j</a:t>
            </a:r>
            <a:r>
              <a:rPr sz="1600" spc="33" dirty="0">
                <a:solidFill>
                  <a:srgbClr val="FFC000"/>
                </a:solidFill>
                <a:latin typeface="Bernard MT Condensed"/>
                <a:cs typeface="Bernard MT Condensed"/>
              </a:rPr>
              <a:t>a</a:t>
            </a:r>
            <a:r>
              <a:rPr sz="1600" spc="-33" dirty="0">
                <a:solidFill>
                  <a:srgbClr val="FFC000"/>
                </a:solidFill>
                <a:latin typeface="Bernard MT Condensed"/>
                <a:cs typeface="Bernard MT Condensed"/>
              </a:rPr>
              <a:t>w</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l</a:t>
            </a:r>
            <a:r>
              <a:rPr sz="1600" dirty="0">
                <a:solidFill>
                  <a:srgbClr val="FFC000"/>
                </a:solidFill>
                <a:latin typeface="Bernard MT Condensed"/>
                <a:cs typeface="Bernard MT Condensed"/>
              </a:rPr>
              <a:t>i</a:t>
            </a:r>
            <a:r>
              <a:rPr sz="1600" spc="-100" dirty="0">
                <a:solidFill>
                  <a:srgbClr val="FFC000"/>
                </a:solidFill>
                <a:latin typeface="Bernard MT Condensed"/>
                <a:cs typeface="Bernard MT Condensed"/>
              </a:rPr>
              <a:t> </a:t>
            </a:r>
            <a:r>
              <a:rPr sz="1600" spc="52" dirty="0">
                <a:solidFill>
                  <a:srgbClr val="FF0000"/>
                </a:solidFill>
                <a:latin typeface="Bernard MT Condensed"/>
                <a:cs typeface="Bernard MT Condensed"/>
              </a:rPr>
              <a:t>F</a:t>
            </a:r>
            <a:r>
              <a:rPr sz="1600" spc="-19" dirty="0">
                <a:solidFill>
                  <a:srgbClr val="FFC000"/>
                </a:solidFill>
                <a:latin typeface="Bernard MT Condensed"/>
                <a:cs typeface="Bernard MT Condensed"/>
              </a:rPr>
              <a:t>i</a:t>
            </a:r>
            <a:r>
              <a:rPr sz="1600" spc="33" dirty="0">
                <a:solidFill>
                  <a:srgbClr val="FFC000"/>
                </a:solidFill>
                <a:latin typeface="Bernard MT Condensed"/>
                <a:cs typeface="Bernard MT Condensed"/>
              </a:rPr>
              <a:t>g</a:t>
            </a:r>
            <a:r>
              <a:rPr sz="1600" spc="12" dirty="0">
                <a:solidFill>
                  <a:srgbClr val="FFC000"/>
                </a:solidFill>
                <a:latin typeface="Bernard MT Condensed"/>
                <a:cs typeface="Bernard MT Condensed"/>
              </a:rPr>
              <a:t>h</a:t>
            </a:r>
            <a:r>
              <a:rPr sz="1600" spc="-33" dirty="0">
                <a:solidFill>
                  <a:srgbClr val="FFC000"/>
                </a:solidFill>
                <a:latin typeface="Bernard MT Condensed"/>
                <a:cs typeface="Bernard MT Condensed"/>
              </a:rPr>
              <a:t>t</a:t>
            </a:r>
            <a:r>
              <a:rPr sz="1600" spc="19" dirty="0">
                <a:solidFill>
                  <a:srgbClr val="FFC000"/>
                </a:solidFill>
                <a:latin typeface="Bernard MT Condensed"/>
                <a:cs typeface="Bernard MT Condensed"/>
              </a:rPr>
              <a:t>-</a:t>
            </a:r>
            <a:r>
              <a:rPr sz="1600" spc="33" dirty="0">
                <a:solidFill>
                  <a:srgbClr val="FF0000"/>
                </a:solidFill>
                <a:latin typeface="Bernard MT Condensed"/>
                <a:cs typeface="Bernard MT Condensed"/>
              </a:rPr>
              <a:t>X</a:t>
            </a:r>
            <a:r>
              <a:rPr sz="1600" spc="-19" dirty="0">
                <a:solidFill>
                  <a:srgbClr val="FFC000"/>
                </a:solidFill>
                <a:latin typeface="Bernard MT Condensed"/>
                <a:cs typeface="Bernard MT Condensed"/>
              </a:rPr>
              <a:t>’</a:t>
            </a:r>
            <a:r>
              <a:rPr sz="1600" spc="12" dirty="0">
                <a:solidFill>
                  <a:srgbClr val="FFC000"/>
                </a:solidFill>
                <a:latin typeface="Bernard MT Condensed"/>
                <a:cs typeface="Bernard MT Condensed"/>
              </a:rPr>
              <a:t>3</a:t>
            </a:r>
            <a:r>
              <a:rPr sz="1600" dirty="0">
                <a:solidFill>
                  <a:srgbClr val="FFC000"/>
                </a:solidFill>
                <a:latin typeface="Bernard MT Condensed"/>
                <a:cs typeface="Bernard MT Condensed"/>
              </a:rPr>
              <a:t>4</a:t>
            </a:r>
            <a:endParaRPr sz="1600">
              <a:latin typeface="Bernard MT Condensed"/>
              <a:cs typeface="Bernard MT Condense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10" name="object 10"/>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11" name="object 11"/>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12" name="object 12"/>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13" name="object 13"/>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14" name="object 14"/>
          <p:cNvSpPr/>
          <p:nvPr/>
        </p:nvSpPr>
        <p:spPr>
          <a:xfrm>
            <a:off x="9613900" y="101600"/>
            <a:ext cx="2489200" cy="6146800"/>
          </a:xfrm>
          <a:prstGeom prst="rect">
            <a:avLst/>
          </a:prstGeom>
          <a:blipFill>
            <a:blip r:embed="rId2" cstate="print"/>
            <a:stretch>
              <a:fillRect/>
            </a:stretch>
          </a:blipFill>
        </p:spPr>
        <p:txBody>
          <a:bodyPr wrap="square" lIns="0" tIns="0" rIns="0" bIns="0" rtlCol="0">
            <a:noAutofit/>
          </a:bodyPr>
          <a:lstStyle/>
          <a:p>
            <a:endParaRPr sz="2400"/>
          </a:p>
        </p:txBody>
      </p:sp>
      <p:sp>
        <p:nvSpPr>
          <p:cNvPr id="15" name="object 15"/>
          <p:cNvSpPr/>
          <p:nvPr/>
        </p:nvSpPr>
        <p:spPr>
          <a:xfrm>
            <a:off x="139700" y="6210301"/>
            <a:ext cx="9423400" cy="546100"/>
          </a:xfrm>
          <a:prstGeom prst="rect">
            <a:avLst/>
          </a:prstGeom>
          <a:blipFill>
            <a:blip r:embed="rId3" cstate="print"/>
            <a:stretch>
              <a:fillRect/>
            </a:stretch>
          </a:blipFill>
        </p:spPr>
        <p:txBody>
          <a:bodyPr wrap="square" lIns="0" tIns="0" rIns="0" bIns="0" rtlCol="0">
            <a:noAutofit/>
          </a:bodyPr>
          <a:lstStyle/>
          <a:p>
            <a:endParaRPr sz="2400"/>
          </a:p>
        </p:txBody>
      </p:sp>
      <p:sp>
        <p:nvSpPr>
          <p:cNvPr id="16" name="object 16"/>
          <p:cNvSpPr/>
          <p:nvPr/>
        </p:nvSpPr>
        <p:spPr>
          <a:xfrm>
            <a:off x="203201" y="6248400"/>
            <a:ext cx="1257300" cy="482600"/>
          </a:xfrm>
          <a:prstGeom prst="rect">
            <a:avLst/>
          </a:prstGeom>
          <a:blipFill>
            <a:blip r:embed="rId4" cstate="print"/>
            <a:stretch>
              <a:fillRect/>
            </a:stretch>
          </a:blipFill>
        </p:spPr>
        <p:txBody>
          <a:bodyPr wrap="square" lIns="0" tIns="0" rIns="0" bIns="0" rtlCol="0">
            <a:noAutofit/>
          </a:bodyPr>
          <a:lstStyle/>
          <a:p>
            <a:endParaRPr sz="2400"/>
          </a:p>
        </p:txBody>
      </p:sp>
      <p:sp>
        <p:nvSpPr>
          <p:cNvPr id="17" name="object 17"/>
          <p:cNvSpPr/>
          <p:nvPr/>
        </p:nvSpPr>
        <p:spPr>
          <a:xfrm>
            <a:off x="10375901" y="152401"/>
            <a:ext cx="1079500" cy="749300"/>
          </a:xfrm>
          <a:prstGeom prst="rect">
            <a:avLst/>
          </a:prstGeom>
          <a:blipFill>
            <a:blip r:embed="rId5" cstate="print"/>
            <a:stretch>
              <a:fillRect/>
            </a:stretch>
          </a:blipFill>
        </p:spPr>
        <p:txBody>
          <a:bodyPr wrap="square" lIns="0" tIns="0" rIns="0" bIns="0" rtlCol="0">
            <a:noAutofit/>
          </a:bodyPr>
          <a:lstStyle/>
          <a:p>
            <a:endParaRPr sz="2400"/>
          </a:p>
        </p:txBody>
      </p:sp>
      <p:sp>
        <p:nvSpPr>
          <p:cNvPr id="18" name="object 18"/>
          <p:cNvSpPr/>
          <p:nvPr/>
        </p:nvSpPr>
        <p:spPr>
          <a:xfrm>
            <a:off x="762001" y="749301"/>
            <a:ext cx="8445500" cy="5295900"/>
          </a:xfrm>
          <a:custGeom>
            <a:avLst/>
            <a:gdLst/>
            <a:ahLst/>
            <a:cxnLst/>
            <a:rect l="l" t="t" r="r" b="b"/>
            <a:pathLst>
              <a:path w="6334125" h="3971925">
                <a:moveTo>
                  <a:pt x="0" y="94614"/>
                </a:moveTo>
                <a:lnTo>
                  <a:pt x="16382" y="42672"/>
                </a:lnTo>
                <a:lnTo>
                  <a:pt x="58775" y="8382"/>
                </a:lnTo>
                <a:lnTo>
                  <a:pt x="100152" y="0"/>
                </a:lnTo>
                <a:lnTo>
                  <a:pt x="6233922" y="0"/>
                </a:lnTo>
                <a:lnTo>
                  <a:pt x="6288913" y="15494"/>
                </a:lnTo>
                <a:lnTo>
                  <a:pt x="6325234" y="55499"/>
                </a:lnTo>
                <a:lnTo>
                  <a:pt x="6334125" y="94614"/>
                </a:lnTo>
                <a:lnTo>
                  <a:pt x="6334125" y="3877348"/>
                </a:lnTo>
                <a:lnTo>
                  <a:pt x="6317742" y="3929214"/>
                </a:lnTo>
                <a:lnTo>
                  <a:pt x="6275324" y="3963492"/>
                </a:lnTo>
                <a:lnTo>
                  <a:pt x="6233922" y="3971925"/>
                </a:lnTo>
                <a:lnTo>
                  <a:pt x="100152" y="3971925"/>
                </a:lnTo>
                <a:lnTo>
                  <a:pt x="45237" y="3956456"/>
                </a:lnTo>
                <a:lnTo>
                  <a:pt x="8928" y="3916438"/>
                </a:lnTo>
                <a:lnTo>
                  <a:pt x="0" y="3877348"/>
                </a:lnTo>
                <a:lnTo>
                  <a:pt x="0" y="94614"/>
                </a:lnTo>
                <a:close/>
              </a:path>
            </a:pathLst>
          </a:custGeom>
          <a:ln w="38100">
            <a:solidFill>
              <a:srgbClr val="453C2C"/>
            </a:solidFill>
          </a:ln>
        </p:spPr>
        <p:txBody>
          <a:bodyPr wrap="square" lIns="0" tIns="0" rIns="0" bIns="0" rtlCol="0">
            <a:noAutofit/>
          </a:bodyPr>
          <a:lstStyle/>
          <a:p>
            <a:endParaRPr sz="2400"/>
          </a:p>
        </p:txBody>
      </p:sp>
      <p:sp>
        <p:nvSpPr>
          <p:cNvPr id="19" name="object 19"/>
          <p:cNvSpPr/>
          <p:nvPr/>
        </p:nvSpPr>
        <p:spPr>
          <a:xfrm>
            <a:off x="596900" y="4445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D24716"/>
          </a:solidFill>
        </p:spPr>
        <p:txBody>
          <a:bodyPr wrap="square" lIns="0" tIns="0" rIns="0" bIns="0" rtlCol="0">
            <a:noAutofit/>
          </a:bodyPr>
          <a:lstStyle/>
          <a:p>
            <a:endParaRPr sz="2400"/>
          </a:p>
        </p:txBody>
      </p:sp>
      <p:sp>
        <p:nvSpPr>
          <p:cNvPr id="20" name="object 20"/>
          <p:cNvSpPr/>
          <p:nvPr/>
        </p:nvSpPr>
        <p:spPr>
          <a:xfrm>
            <a:off x="939801" y="444500"/>
            <a:ext cx="190500" cy="533400"/>
          </a:xfrm>
          <a:custGeom>
            <a:avLst/>
            <a:gdLst/>
            <a:ahLst/>
            <a:cxnLst/>
            <a:rect l="l" t="t" r="r" b="b"/>
            <a:pathLst>
              <a:path w="142875" h="400050">
                <a:moveTo>
                  <a:pt x="0" y="400050"/>
                </a:moveTo>
                <a:lnTo>
                  <a:pt x="142875" y="400050"/>
                </a:lnTo>
                <a:lnTo>
                  <a:pt x="142875" y="0"/>
                </a:lnTo>
                <a:lnTo>
                  <a:pt x="0" y="0"/>
                </a:lnTo>
                <a:lnTo>
                  <a:pt x="0" y="400050"/>
                </a:lnTo>
                <a:close/>
              </a:path>
            </a:pathLst>
          </a:custGeom>
          <a:solidFill>
            <a:srgbClr val="00AF4F"/>
          </a:solidFill>
        </p:spPr>
        <p:txBody>
          <a:bodyPr wrap="square" lIns="0" tIns="0" rIns="0" bIns="0" rtlCol="0">
            <a:noAutofit/>
          </a:bodyPr>
          <a:lstStyle/>
          <a:p>
            <a:endParaRPr sz="2400"/>
          </a:p>
        </p:txBody>
      </p:sp>
      <p:sp>
        <p:nvSpPr>
          <p:cNvPr id="21" name="object 21"/>
          <p:cNvSpPr/>
          <p:nvPr/>
        </p:nvSpPr>
        <p:spPr>
          <a:xfrm>
            <a:off x="1149349" y="444500"/>
            <a:ext cx="0" cy="533400"/>
          </a:xfrm>
          <a:custGeom>
            <a:avLst/>
            <a:gdLst/>
            <a:ahLst/>
            <a:cxnLst/>
            <a:rect l="l" t="t" r="r" b="b"/>
            <a:pathLst>
              <a:path h="400050">
                <a:moveTo>
                  <a:pt x="0" y="0"/>
                </a:moveTo>
                <a:lnTo>
                  <a:pt x="0" y="400050"/>
                </a:lnTo>
              </a:path>
            </a:pathLst>
          </a:custGeom>
          <a:ln w="48895">
            <a:solidFill>
              <a:srgbClr val="006EBE"/>
            </a:solidFill>
          </a:ln>
        </p:spPr>
        <p:txBody>
          <a:bodyPr wrap="square" lIns="0" tIns="0" rIns="0" bIns="0" rtlCol="0">
            <a:noAutofit/>
          </a:bodyPr>
          <a:lstStyle/>
          <a:p>
            <a:endParaRPr sz="2400"/>
          </a:p>
        </p:txBody>
      </p:sp>
      <p:sp>
        <p:nvSpPr>
          <p:cNvPr id="22" name="object 22"/>
          <p:cNvSpPr/>
          <p:nvPr/>
        </p:nvSpPr>
        <p:spPr>
          <a:xfrm>
            <a:off x="8991600" y="4445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000000"/>
          </a:solidFill>
        </p:spPr>
        <p:txBody>
          <a:bodyPr wrap="square" lIns="0" tIns="0" rIns="0" bIns="0" rtlCol="0">
            <a:noAutofit/>
          </a:bodyPr>
          <a:lstStyle/>
          <a:p>
            <a:endParaRPr sz="2400"/>
          </a:p>
        </p:txBody>
      </p:sp>
      <p:sp>
        <p:nvSpPr>
          <p:cNvPr id="23" name="object 23"/>
          <p:cNvSpPr/>
          <p:nvPr/>
        </p:nvSpPr>
        <p:spPr>
          <a:xfrm>
            <a:off x="8255000" y="469901"/>
            <a:ext cx="6858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24" name="object 24"/>
          <p:cNvSpPr/>
          <p:nvPr/>
        </p:nvSpPr>
        <p:spPr>
          <a:xfrm>
            <a:off x="8255000" y="469901"/>
            <a:ext cx="6858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25" name="object 25"/>
          <p:cNvSpPr/>
          <p:nvPr/>
        </p:nvSpPr>
        <p:spPr>
          <a:xfrm>
            <a:off x="1181100" y="431801"/>
            <a:ext cx="7797800" cy="546100"/>
          </a:xfrm>
          <a:custGeom>
            <a:avLst/>
            <a:gdLst/>
            <a:ahLst/>
            <a:cxnLst/>
            <a:rect l="l" t="t" r="r" b="b"/>
            <a:pathLst>
              <a:path w="5848350" h="409575">
                <a:moveTo>
                  <a:pt x="0" y="409575"/>
                </a:moveTo>
                <a:lnTo>
                  <a:pt x="5848350" y="409575"/>
                </a:lnTo>
                <a:lnTo>
                  <a:pt x="5848350" y="0"/>
                </a:lnTo>
                <a:lnTo>
                  <a:pt x="0" y="0"/>
                </a:lnTo>
                <a:lnTo>
                  <a:pt x="0" y="409575"/>
                </a:lnTo>
                <a:close/>
              </a:path>
            </a:pathLst>
          </a:custGeom>
          <a:solidFill>
            <a:srgbClr val="FDFD00"/>
          </a:solidFill>
        </p:spPr>
        <p:txBody>
          <a:bodyPr wrap="square" lIns="0" tIns="0" rIns="0" bIns="0" rtlCol="0">
            <a:noAutofit/>
          </a:bodyPr>
          <a:lstStyle/>
          <a:p>
            <a:endParaRPr sz="2400"/>
          </a:p>
        </p:txBody>
      </p:sp>
      <p:sp>
        <p:nvSpPr>
          <p:cNvPr id="26" name="object 26"/>
          <p:cNvSpPr/>
          <p:nvPr/>
        </p:nvSpPr>
        <p:spPr>
          <a:xfrm>
            <a:off x="863601" y="5168901"/>
            <a:ext cx="8242300" cy="749300"/>
          </a:xfrm>
          <a:prstGeom prst="rect">
            <a:avLst/>
          </a:prstGeom>
          <a:blipFill>
            <a:blip r:embed="rId7" cstate="print"/>
            <a:stretch>
              <a:fillRect/>
            </a:stretch>
          </a:blipFill>
        </p:spPr>
        <p:txBody>
          <a:bodyPr wrap="square" lIns="0" tIns="0" rIns="0" bIns="0" rtlCol="0">
            <a:noAutofit/>
          </a:bodyPr>
          <a:lstStyle/>
          <a:p>
            <a:endParaRPr sz="2400"/>
          </a:p>
        </p:txBody>
      </p:sp>
      <p:sp>
        <p:nvSpPr>
          <p:cNvPr id="27" name="object 27"/>
          <p:cNvSpPr/>
          <p:nvPr/>
        </p:nvSpPr>
        <p:spPr>
          <a:xfrm>
            <a:off x="5461000" y="1092201"/>
            <a:ext cx="3073400" cy="1917700"/>
          </a:xfrm>
          <a:prstGeom prst="rect">
            <a:avLst/>
          </a:prstGeom>
          <a:blipFill>
            <a:blip r:embed="rId8" cstate="print"/>
            <a:stretch>
              <a:fillRect/>
            </a:stretch>
          </a:blipFill>
        </p:spPr>
        <p:txBody>
          <a:bodyPr wrap="square" lIns="0" tIns="0" rIns="0" bIns="0" rtlCol="0">
            <a:noAutofit/>
          </a:bodyPr>
          <a:lstStyle/>
          <a:p>
            <a:endParaRPr sz="2400"/>
          </a:p>
        </p:txBody>
      </p:sp>
      <p:sp>
        <p:nvSpPr>
          <p:cNvPr id="28" name="object 28"/>
          <p:cNvSpPr/>
          <p:nvPr/>
        </p:nvSpPr>
        <p:spPr>
          <a:xfrm>
            <a:off x="5461000" y="3162300"/>
            <a:ext cx="3073400" cy="1905000"/>
          </a:xfrm>
          <a:prstGeom prst="rect">
            <a:avLst/>
          </a:prstGeom>
          <a:blipFill>
            <a:blip r:embed="rId9" cstate="print"/>
            <a:stretch>
              <a:fillRect/>
            </a:stretch>
          </a:blipFill>
        </p:spPr>
        <p:txBody>
          <a:bodyPr wrap="square" lIns="0" tIns="0" rIns="0" bIns="0" rtlCol="0">
            <a:noAutofit/>
          </a:bodyPr>
          <a:lstStyle/>
          <a:p>
            <a:endParaRPr sz="2400"/>
          </a:p>
        </p:txBody>
      </p:sp>
      <p:sp>
        <p:nvSpPr>
          <p:cNvPr id="8" name="object 8"/>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7" name="object 7"/>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6" name="object 6"/>
          <p:cNvSpPr txBox="1"/>
          <p:nvPr/>
        </p:nvSpPr>
        <p:spPr>
          <a:xfrm>
            <a:off x="596901" y="431801"/>
            <a:ext cx="349249" cy="546100"/>
          </a:xfrm>
          <a:prstGeom prst="rect">
            <a:avLst/>
          </a:prstGeom>
        </p:spPr>
        <p:txBody>
          <a:bodyPr wrap="square" lIns="0" tIns="0" rIns="0" bIns="0" rtlCol="0">
            <a:noAutofit/>
          </a:bodyPr>
          <a:lstStyle/>
          <a:p>
            <a:pPr marL="33866">
              <a:lnSpc>
                <a:spcPts val="1333"/>
              </a:lnSpc>
            </a:pPr>
            <a:endParaRPr sz="1333"/>
          </a:p>
        </p:txBody>
      </p:sp>
      <p:sp>
        <p:nvSpPr>
          <p:cNvPr id="5" name="object 5"/>
          <p:cNvSpPr txBox="1"/>
          <p:nvPr/>
        </p:nvSpPr>
        <p:spPr>
          <a:xfrm>
            <a:off x="946149" y="431801"/>
            <a:ext cx="203200" cy="546100"/>
          </a:xfrm>
          <a:prstGeom prst="rect">
            <a:avLst/>
          </a:prstGeom>
        </p:spPr>
        <p:txBody>
          <a:bodyPr wrap="square" lIns="0" tIns="0" rIns="0" bIns="0" rtlCol="0">
            <a:noAutofit/>
          </a:bodyPr>
          <a:lstStyle/>
          <a:p>
            <a:pPr marL="33866">
              <a:lnSpc>
                <a:spcPts val="1333"/>
              </a:lnSpc>
            </a:pPr>
            <a:endParaRPr sz="1333"/>
          </a:p>
        </p:txBody>
      </p:sp>
      <p:sp>
        <p:nvSpPr>
          <p:cNvPr id="4" name="object 4"/>
          <p:cNvSpPr txBox="1"/>
          <p:nvPr/>
        </p:nvSpPr>
        <p:spPr>
          <a:xfrm>
            <a:off x="1149350" y="431801"/>
            <a:ext cx="7835900" cy="5461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8985250" y="431801"/>
            <a:ext cx="361949" cy="5461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1333"/>
              </a:lnSpc>
            </a:pPr>
            <a:endParaRPr sz="1333"/>
          </a:p>
          <a:p>
            <a:pPr marL="1244568">
              <a:lnSpc>
                <a:spcPct val="95825"/>
              </a:lnSpc>
              <a:spcBef>
                <a:spcPts val="2972"/>
              </a:spcBef>
            </a:pPr>
            <a:r>
              <a:rPr sz="1600" b="1" spc="-33" dirty="0">
                <a:latin typeface="Arial"/>
                <a:cs typeface="Arial"/>
              </a:rPr>
              <a:t>M</a:t>
            </a:r>
            <a:r>
              <a:rPr sz="1600" b="1" spc="5" dirty="0">
                <a:latin typeface="Arial"/>
                <a:cs typeface="Arial"/>
              </a:rPr>
              <a:t>e</a:t>
            </a:r>
            <a:r>
              <a:rPr sz="1600" b="1" spc="-25" dirty="0">
                <a:latin typeface="Arial"/>
                <a:cs typeface="Arial"/>
              </a:rPr>
              <a:t>m</a:t>
            </a:r>
            <a:r>
              <a:rPr sz="1600" b="1" spc="19" dirty="0">
                <a:latin typeface="Arial"/>
                <a:cs typeface="Arial"/>
              </a:rPr>
              <a:t>b</a:t>
            </a:r>
            <a:r>
              <a:rPr sz="1600" b="1" spc="5" dirty="0">
                <a:latin typeface="Arial"/>
                <a:cs typeface="Arial"/>
              </a:rPr>
              <a:t>e</a:t>
            </a:r>
            <a:r>
              <a:rPr sz="1600" b="1" spc="-25" dirty="0">
                <a:latin typeface="Arial"/>
                <a:cs typeface="Arial"/>
              </a:rPr>
              <a:t>r</a:t>
            </a:r>
            <a:r>
              <a:rPr sz="1600" b="1" spc="-45" dirty="0">
                <a:latin typeface="Arial"/>
                <a:cs typeface="Arial"/>
              </a:rPr>
              <a:t>i</a:t>
            </a:r>
            <a:r>
              <a:rPr sz="1600" b="1" spc="5" dirty="0">
                <a:latin typeface="Arial"/>
                <a:cs typeface="Arial"/>
              </a:rPr>
              <a:t>ka</a:t>
            </a:r>
            <a:r>
              <a:rPr sz="1600" b="1" dirty="0">
                <a:latin typeface="Arial"/>
                <a:cs typeface="Arial"/>
              </a:rPr>
              <a:t>n</a:t>
            </a:r>
            <a:r>
              <a:rPr sz="1600" b="1" spc="99" dirty="0">
                <a:latin typeface="Arial"/>
                <a:cs typeface="Arial"/>
              </a:rPr>
              <a:t> </a:t>
            </a:r>
            <a:r>
              <a:rPr sz="1600" b="1" spc="-179" dirty="0">
                <a:latin typeface="Arial"/>
                <a:cs typeface="Arial"/>
              </a:rPr>
              <a:t>T</a:t>
            </a:r>
            <a:r>
              <a:rPr sz="1600" b="1" spc="19" dirty="0">
                <a:latin typeface="Arial"/>
                <a:cs typeface="Arial"/>
              </a:rPr>
              <a:t>ug</a:t>
            </a:r>
            <a:r>
              <a:rPr sz="1600" b="1" spc="12" dirty="0">
                <a:latin typeface="Arial"/>
                <a:cs typeface="Arial"/>
              </a:rPr>
              <a:t>a</a:t>
            </a:r>
            <a:r>
              <a:rPr sz="1600" b="1" spc="5" dirty="0">
                <a:latin typeface="Arial"/>
                <a:cs typeface="Arial"/>
              </a:rPr>
              <a:t>s</a:t>
            </a:r>
            <a:r>
              <a:rPr sz="1600" b="1" spc="-45" dirty="0">
                <a:latin typeface="Arial"/>
                <a:cs typeface="Arial"/>
              </a:rPr>
              <a:t>/</a:t>
            </a:r>
            <a:r>
              <a:rPr sz="1600" b="1" spc="19" dirty="0">
                <a:latin typeface="Arial"/>
                <a:cs typeface="Arial"/>
              </a:rPr>
              <a:t>L</a:t>
            </a:r>
            <a:r>
              <a:rPr sz="1600" b="1" spc="-92" dirty="0">
                <a:latin typeface="Arial"/>
                <a:cs typeface="Arial"/>
              </a:rPr>
              <a:t>a</a:t>
            </a:r>
            <a:r>
              <a:rPr sz="1600" b="1" spc="-33" dirty="0">
                <a:latin typeface="Arial"/>
                <a:cs typeface="Arial"/>
              </a:rPr>
              <a:t>t</a:t>
            </a:r>
            <a:r>
              <a:rPr sz="1600" b="1" spc="-45" dirty="0">
                <a:latin typeface="Arial"/>
                <a:cs typeface="Arial"/>
              </a:rPr>
              <a:t>i</a:t>
            </a:r>
            <a:r>
              <a:rPr sz="1600" b="1" spc="19" dirty="0">
                <a:latin typeface="Arial"/>
                <a:cs typeface="Arial"/>
              </a:rPr>
              <a:t>h</a:t>
            </a:r>
            <a:r>
              <a:rPr sz="1600" b="1" spc="5" dirty="0">
                <a:latin typeface="Arial"/>
                <a:cs typeface="Arial"/>
              </a:rPr>
              <a:t>a</a:t>
            </a:r>
            <a:r>
              <a:rPr sz="1600" b="1" dirty="0">
                <a:latin typeface="Arial"/>
                <a:cs typeface="Arial"/>
              </a:rPr>
              <a:t>n</a:t>
            </a:r>
            <a:r>
              <a:rPr sz="1600" b="1" spc="-12" dirty="0">
                <a:latin typeface="Arial"/>
                <a:cs typeface="Arial"/>
              </a:rPr>
              <a:t> </a:t>
            </a:r>
            <a:r>
              <a:rPr sz="1600" b="1" spc="25" dirty="0">
                <a:latin typeface="Arial"/>
                <a:cs typeface="Arial"/>
              </a:rPr>
              <a:t>d</a:t>
            </a:r>
            <a:r>
              <a:rPr sz="1600" b="1" dirty="0">
                <a:latin typeface="Arial"/>
                <a:cs typeface="Arial"/>
              </a:rPr>
              <a:t>i</a:t>
            </a:r>
            <a:r>
              <a:rPr sz="1600" b="1" spc="-85" dirty="0">
                <a:latin typeface="Arial"/>
                <a:cs typeface="Arial"/>
              </a:rPr>
              <a:t> </a:t>
            </a:r>
            <a:r>
              <a:rPr sz="1600" b="1" spc="39" dirty="0">
                <a:latin typeface="Arial"/>
                <a:cs typeface="Arial"/>
              </a:rPr>
              <a:t>K</a:t>
            </a:r>
            <a:r>
              <a:rPr sz="1600" b="1" spc="5" dirty="0">
                <a:latin typeface="Arial"/>
                <a:cs typeface="Arial"/>
              </a:rPr>
              <a:t>e</a:t>
            </a:r>
            <a:r>
              <a:rPr sz="1600" b="1" spc="-45" dirty="0">
                <a:latin typeface="Arial"/>
                <a:cs typeface="Arial"/>
              </a:rPr>
              <a:t>l</a:t>
            </a:r>
            <a:r>
              <a:rPr sz="1600" b="1" spc="5" dirty="0">
                <a:latin typeface="Arial"/>
                <a:cs typeface="Arial"/>
              </a:rPr>
              <a:t>a</a:t>
            </a:r>
            <a:r>
              <a:rPr sz="1600" b="1" dirty="0">
                <a:latin typeface="Arial"/>
                <a:cs typeface="Arial"/>
              </a:rPr>
              <a:t>s</a:t>
            </a:r>
            <a:r>
              <a:rPr sz="1600" b="1" spc="-25" dirty="0">
                <a:latin typeface="Arial"/>
                <a:cs typeface="Arial"/>
              </a:rPr>
              <a:t> </a:t>
            </a:r>
            <a:r>
              <a:rPr sz="1600" b="1" spc="-33" dirty="0">
                <a:latin typeface="Arial"/>
                <a:cs typeface="Arial"/>
              </a:rPr>
              <a:t>(</a:t>
            </a:r>
            <a:r>
              <a:rPr sz="1600" b="1" spc="33" dirty="0">
                <a:latin typeface="Arial"/>
                <a:cs typeface="Arial"/>
              </a:rPr>
              <a:t>S</a:t>
            </a:r>
            <a:r>
              <a:rPr sz="1600" b="1" spc="5" dirty="0">
                <a:latin typeface="Arial"/>
                <a:cs typeface="Arial"/>
              </a:rPr>
              <a:t>ke</a:t>
            </a:r>
            <a:r>
              <a:rPr sz="1600" b="1" spc="19" dirty="0">
                <a:latin typeface="Arial"/>
                <a:cs typeface="Arial"/>
              </a:rPr>
              <a:t>n</a:t>
            </a:r>
            <a:r>
              <a:rPr sz="1600" b="1" spc="5" dirty="0">
                <a:latin typeface="Arial"/>
                <a:cs typeface="Arial"/>
              </a:rPr>
              <a:t>a</a:t>
            </a:r>
            <a:r>
              <a:rPr sz="1600" b="1" spc="-19" dirty="0">
                <a:latin typeface="Arial"/>
                <a:cs typeface="Arial"/>
              </a:rPr>
              <a:t>r</a:t>
            </a:r>
            <a:r>
              <a:rPr sz="1600" b="1" spc="-45" dirty="0">
                <a:latin typeface="Arial"/>
                <a:cs typeface="Arial"/>
              </a:rPr>
              <a:t>i</a:t>
            </a:r>
            <a:r>
              <a:rPr sz="1600" b="1" dirty="0">
                <a:latin typeface="Arial"/>
                <a:cs typeface="Arial"/>
              </a:rPr>
              <a:t>o</a:t>
            </a:r>
            <a:r>
              <a:rPr sz="1600" b="1" spc="-19" dirty="0">
                <a:latin typeface="Arial"/>
                <a:cs typeface="Arial"/>
              </a:rPr>
              <a:t> </a:t>
            </a:r>
            <a:r>
              <a:rPr sz="1600" b="1" spc="5" dirty="0">
                <a:latin typeface="Arial"/>
                <a:cs typeface="Arial"/>
              </a:rPr>
              <a:t>8</a:t>
            </a:r>
            <a:r>
              <a:rPr sz="1600" b="1" dirty="0">
                <a:latin typeface="Arial"/>
                <a:cs typeface="Arial"/>
              </a:rPr>
              <a:t>:</a:t>
            </a:r>
            <a:r>
              <a:rPr sz="1600" b="1" spc="19" dirty="0">
                <a:latin typeface="Arial"/>
                <a:cs typeface="Arial"/>
              </a:rPr>
              <a:t> </a:t>
            </a:r>
            <a:r>
              <a:rPr sz="1600" b="1" spc="-33" dirty="0">
                <a:latin typeface="Arial"/>
                <a:cs typeface="Arial"/>
              </a:rPr>
              <a:t>M</a:t>
            </a:r>
            <a:r>
              <a:rPr sz="1600" b="1" spc="33" dirty="0">
                <a:latin typeface="Arial"/>
                <a:cs typeface="Arial"/>
              </a:rPr>
              <a:t>E</a:t>
            </a:r>
            <a:r>
              <a:rPr sz="1600" b="1" spc="45" dirty="0">
                <a:latin typeface="Arial"/>
                <a:cs typeface="Arial"/>
              </a:rPr>
              <a:t>R</a:t>
            </a:r>
            <a:r>
              <a:rPr sz="1600" b="1" spc="33" dirty="0">
                <a:latin typeface="Arial"/>
                <a:cs typeface="Arial"/>
              </a:rPr>
              <a:t>E</a:t>
            </a:r>
            <a:r>
              <a:rPr sz="1600" b="1" spc="45" dirty="0">
                <a:latin typeface="Arial"/>
                <a:cs typeface="Arial"/>
              </a:rPr>
              <a:t>NC</a:t>
            </a:r>
            <a:r>
              <a:rPr sz="1600" b="1" spc="-52" dirty="0">
                <a:latin typeface="Arial"/>
                <a:cs typeface="Arial"/>
              </a:rPr>
              <a:t>A</a:t>
            </a:r>
            <a:r>
              <a:rPr sz="1600" b="1" spc="45" dirty="0">
                <a:latin typeface="Arial"/>
                <a:cs typeface="Arial"/>
              </a:rPr>
              <a:t>N</a:t>
            </a:r>
            <a:r>
              <a:rPr sz="1600" b="1" spc="-67" dirty="0">
                <a:latin typeface="Arial"/>
                <a:cs typeface="Arial"/>
              </a:rPr>
              <a:t>A</a:t>
            </a:r>
            <a:r>
              <a:rPr sz="1600" b="1" spc="-52" dirty="0">
                <a:latin typeface="Arial"/>
                <a:cs typeface="Arial"/>
              </a:rPr>
              <a:t>K</a:t>
            </a:r>
            <a:r>
              <a:rPr sz="1600" b="1" spc="-59" dirty="0">
                <a:latin typeface="Arial"/>
                <a:cs typeface="Arial"/>
              </a:rPr>
              <a:t>A</a:t>
            </a:r>
            <a:r>
              <a:rPr sz="1600" b="1" spc="39" dirty="0">
                <a:latin typeface="Arial"/>
                <a:cs typeface="Arial"/>
              </a:rPr>
              <a:t>N</a:t>
            </a:r>
            <a:r>
              <a:rPr sz="1600" b="1" dirty="0">
                <a:latin typeface="Arial"/>
                <a:cs typeface="Arial"/>
              </a:rPr>
              <a:t>)</a:t>
            </a:r>
            <a:endParaRPr sz="1600">
              <a:latin typeface="Arial"/>
              <a:cs typeface="Arial"/>
            </a:endParaRPr>
          </a:p>
          <a:p>
            <a:pPr marL="1459616" marR="7255015" indent="-207428">
              <a:lnSpc>
                <a:spcPts val="1789"/>
              </a:lnSpc>
              <a:spcBef>
                <a:spcPts val="3601"/>
              </a:spcBef>
            </a:pPr>
            <a:r>
              <a:rPr sz="2200" baseline="10541" dirty="0">
                <a:latin typeface="Arial"/>
                <a:cs typeface="Arial"/>
              </a:rPr>
              <a:t>• </a:t>
            </a:r>
            <a:r>
              <a:rPr sz="2200" spc="303" baseline="10541" dirty="0">
                <a:latin typeface="Arial"/>
                <a:cs typeface="Arial"/>
              </a:rPr>
              <a:t> </a:t>
            </a:r>
            <a:r>
              <a:rPr sz="1467" spc="5" dirty="0">
                <a:latin typeface="Calibri"/>
                <a:cs typeface="Calibri"/>
              </a:rPr>
              <a:t>S</a:t>
            </a:r>
            <a:r>
              <a:rPr sz="1467" dirty="0">
                <a:latin typeface="Calibri"/>
                <a:cs typeface="Calibri"/>
              </a:rPr>
              <a:t>t</a:t>
            </a:r>
            <a:r>
              <a:rPr sz="1467" spc="12" dirty="0">
                <a:latin typeface="Calibri"/>
                <a:cs typeface="Calibri"/>
              </a:rPr>
              <a:t>u</a:t>
            </a:r>
            <a:r>
              <a:rPr sz="1467" spc="5" dirty="0">
                <a:latin typeface="Calibri"/>
                <a:cs typeface="Calibri"/>
              </a:rPr>
              <a:t>d</a:t>
            </a:r>
            <a:r>
              <a:rPr sz="1467" dirty="0">
                <a:latin typeface="Calibri"/>
                <a:cs typeface="Calibri"/>
              </a:rPr>
              <a:t>i</a:t>
            </a:r>
            <a:r>
              <a:rPr sz="1467" spc="187" dirty="0">
                <a:latin typeface="Calibri"/>
                <a:cs typeface="Calibri"/>
              </a:rPr>
              <a:t> </a:t>
            </a:r>
            <a:r>
              <a:rPr sz="1467" spc="19" dirty="0">
                <a:latin typeface="Calibri"/>
                <a:cs typeface="Calibri"/>
              </a:rPr>
              <a:t>K</a:t>
            </a:r>
            <a:r>
              <a:rPr sz="1467" spc="-19" dirty="0">
                <a:latin typeface="Calibri"/>
                <a:cs typeface="Calibri"/>
              </a:rPr>
              <a:t>a</a:t>
            </a:r>
            <a:r>
              <a:rPr sz="1467" spc="12" dirty="0">
                <a:latin typeface="Calibri"/>
                <a:cs typeface="Calibri"/>
              </a:rPr>
              <a:t>sus</a:t>
            </a:r>
            <a:r>
              <a:rPr sz="1467" dirty="0">
                <a:latin typeface="Calibri"/>
                <a:cs typeface="Calibri"/>
              </a:rPr>
              <a:t>:</a:t>
            </a:r>
            <a:r>
              <a:rPr sz="1467" spc="48" dirty="0">
                <a:latin typeface="Calibri"/>
                <a:cs typeface="Calibri"/>
              </a:rPr>
              <a:t> </a:t>
            </a:r>
            <a:r>
              <a:rPr sz="1467" spc="12" dirty="0">
                <a:latin typeface="Calibri"/>
                <a:cs typeface="Calibri"/>
              </a:rPr>
              <a:t>s</a:t>
            </a:r>
            <a:r>
              <a:rPr sz="1467" spc="52" dirty="0">
                <a:latin typeface="Calibri"/>
                <a:cs typeface="Calibri"/>
              </a:rPr>
              <a:t>e</a:t>
            </a:r>
            <a:r>
              <a:rPr sz="1467" spc="5" dirty="0">
                <a:latin typeface="Calibri"/>
                <a:cs typeface="Calibri"/>
              </a:rPr>
              <a:t>o</a:t>
            </a:r>
            <a:r>
              <a:rPr sz="1467" spc="-19" dirty="0">
                <a:latin typeface="Calibri"/>
                <a:cs typeface="Calibri"/>
              </a:rPr>
              <a:t>ra</a:t>
            </a:r>
            <a:r>
              <a:rPr sz="1467" spc="-85" dirty="0">
                <a:latin typeface="Calibri"/>
                <a:cs typeface="Calibri"/>
              </a:rPr>
              <a:t>n</a:t>
            </a:r>
            <a:r>
              <a:rPr sz="1467" dirty="0">
                <a:latin typeface="Calibri"/>
                <a:cs typeface="Calibri"/>
              </a:rPr>
              <a:t>g</a:t>
            </a:r>
            <a:r>
              <a:rPr sz="1467" spc="155" dirty="0">
                <a:latin typeface="Calibri"/>
                <a:cs typeface="Calibri"/>
              </a:rPr>
              <a:t> </a:t>
            </a:r>
            <a:r>
              <a:rPr sz="1467" spc="12" dirty="0">
                <a:latin typeface="Calibri"/>
                <a:cs typeface="Calibri"/>
              </a:rPr>
              <a:t>p</a:t>
            </a:r>
            <a:r>
              <a:rPr sz="1467" spc="52" dirty="0">
                <a:latin typeface="Calibri"/>
                <a:cs typeface="Calibri"/>
              </a:rPr>
              <a:t>e</a:t>
            </a:r>
            <a:r>
              <a:rPr sz="1467" spc="-5" dirty="0">
                <a:latin typeface="Calibri"/>
                <a:cs typeface="Calibri"/>
              </a:rPr>
              <a:t>t</a:t>
            </a:r>
            <a:r>
              <a:rPr sz="1467" spc="12" dirty="0">
                <a:latin typeface="Calibri"/>
                <a:cs typeface="Calibri"/>
              </a:rPr>
              <a:t>u</a:t>
            </a:r>
            <a:r>
              <a:rPr sz="1467" spc="-19" dirty="0">
                <a:latin typeface="Calibri"/>
                <a:cs typeface="Calibri"/>
              </a:rPr>
              <a:t>a</a:t>
            </a:r>
            <a:r>
              <a:rPr sz="1467" spc="-39" dirty="0">
                <a:latin typeface="Calibri"/>
                <a:cs typeface="Calibri"/>
              </a:rPr>
              <a:t>l</a:t>
            </a:r>
            <a:r>
              <a:rPr sz="1467" spc="-19" dirty="0">
                <a:latin typeface="Calibri"/>
                <a:cs typeface="Calibri"/>
              </a:rPr>
              <a:t>a</a:t>
            </a:r>
            <a:r>
              <a:rPr sz="1467" spc="12" dirty="0">
                <a:latin typeface="Calibri"/>
                <a:cs typeface="Calibri"/>
              </a:rPr>
              <a:t>n</a:t>
            </a:r>
            <a:r>
              <a:rPr sz="1467" dirty="0">
                <a:latin typeface="Calibri"/>
                <a:cs typeface="Calibri"/>
              </a:rPr>
              <a:t>g</a:t>
            </a:r>
            <a:r>
              <a:rPr sz="1467" spc="79" dirty="0">
                <a:latin typeface="Calibri"/>
                <a:cs typeface="Calibri"/>
              </a:rPr>
              <a:t> </a:t>
            </a:r>
            <a:r>
              <a:rPr sz="1467" spc="53" dirty="0">
                <a:latin typeface="Calibri"/>
                <a:cs typeface="Calibri"/>
              </a:rPr>
              <a:t>i</a:t>
            </a:r>
            <a:r>
              <a:rPr sz="1467" spc="13" dirty="0">
                <a:latin typeface="Calibri"/>
                <a:cs typeface="Calibri"/>
              </a:rPr>
              <a:t>n</a:t>
            </a:r>
            <a:r>
              <a:rPr sz="1467" spc="-7" dirty="0">
                <a:latin typeface="Calibri"/>
                <a:cs typeface="Calibri"/>
              </a:rPr>
              <a:t>g</a:t>
            </a:r>
            <a:r>
              <a:rPr sz="1467" spc="-47" dirty="0">
                <a:latin typeface="Calibri"/>
                <a:cs typeface="Calibri"/>
              </a:rPr>
              <a:t>i</a:t>
            </a:r>
            <a:r>
              <a:rPr sz="1467" dirty="0">
                <a:latin typeface="Calibri"/>
                <a:cs typeface="Calibri"/>
              </a:rPr>
              <a:t>n </a:t>
            </a:r>
            <a:r>
              <a:rPr sz="1467" spc="12" dirty="0">
                <a:latin typeface="Calibri"/>
                <a:cs typeface="Calibri"/>
              </a:rPr>
              <a:t>b</a:t>
            </a:r>
            <a:r>
              <a:rPr sz="1467" spc="52" dirty="0">
                <a:latin typeface="Calibri"/>
                <a:cs typeface="Calibri"/>
              </a:rPr>
              <a:t>e</a:t>
            </a:r>
            <a:r>
              <a:rPr sz="1467" spc="-25" dirty="0">
                <a:latin typeface="Calibri"/>
                <a:cs typeface="Calibri"/>
              </a:rPr>
              <a:t>r</a:t>
            </a:r>
            <a:r>
              <a:rPr sz="1467" spc="12" dirty="0">
                <a:latin typeface="Calibri"/>
                <a:cs typeface="Calibri"/>
              </a:rPr>
              <a:t>s</a:t>
            </a:r>
            <a:r>
              <a:rPr sz="1467" spc="52" dirty="0">
                <a:latin typeface="Calibri"/>
                <a:cs typeface="Calibri"/>
              </a:rPr>
              <a:t>e</a:t>
            </a:r>
            <a:r>
              <a:rPr sz="1467" spc="12" dirty="0">
                <a:latin typeface="Calibri"/>
                <a:cs typeface="Calibri"/>
              </a:rPr>
              <a:t>p</a:t>
            </a:r>
            <a:r>
              <a:rPr sz="1467" spc="52" dirty="0">
                <a:latin typeface="Calibri"/>
                <a:cs typeface="Calibri"/>
              </a:rPr>
              <a:t>e</a:t>
            </a:r>
            <a:r>
              <a:rPr sz="1467" spc="12" dirty="0">
                <a:latin typeface="Calibri"/>
                <a:cs typeface="Calibri"/>
              </a:rPr>
              <a:t>d</a:t>
            </a:r>
            <a:r>
              <a:rPr sz="1467" dirty="0">
                <a:latin typeface="Calibri"/>
                <a:cs typeface="Calibri"/>
              </a:rPr>
              <a:t>a</a:t>
            </a:r>
            <a:r>
              <a:rPr sz="1467" spc="-27" dirty="0">
                <a:latin typeface="Calibri"/>
                <a:cs typeface="Calibri"/>
              </a:rPr>
              <a:t> </a:t>
            </a:r>
            <a:r>
              <a:rPr sz="1467" spc="52" dirty="0">
                <a:latin typeface="Calibri"/>
                <a:cs typeface="Calibri"/>
              </a:rPr>
              <a:t>l</a:t>
            </a:r>
            <a:r>
              <a:rPr sz="1467" spc="59" dirty="0">
                <a:latin typeface="Calibri"/>
                <a:cs typeface="Calibri"/>
              </a:rPr>
              <a:t>i</a:t>
            </a:r>
            <a:r>
              <a:rPr sz="1467" spc="12" dirty="0">
                <a:latin typeface="Calibri"/>
                <a:cs typeface="Calibri"/>
              </a:rPr>
              <a:t>n</a:t>
            </a:r>
            <a:r>
              <a:rPr sz="1467" spc="-5" dirty="0">
                <a:latin typeface="Calibri"/>
                <a:cs typeface="Calibri"/>
              </a:rPr>
              <a:t>t</a:t>
            </a:r>
            <a:r>
              <a:rPr sz="1467" spc="-19" dirty="0">
                <a:latin typeface="Calibri"/>
                <a:cs typeface="Calibri"/>
              </a:rPr>
              <a:t>a</a:t>
            </a:r>
            <a:r>
              <a:rPr sz="1467" dirty="0">
                <a:latin typeface="Calibri"/>
                <a:cs typeface="Calibri"/>
              </a:rPr>
              <a:t>s</a:t>
            </a:r>
            <a:r>
              <a:rPr sz="1467" spc="44" dirty="0">
                <a:latin typeface="Calibri"/>
                <a:cs typeface="Calibri"/>
              </a:rPr>
              <a:t> </a:t>
            </a:r>
            <a:r>
              <a:rPr sz="1467" spc="12" dirty="0">
                <a:latin typeface="Calibri"/>
                <a:cs typeface="Calibri"/>
              </a:rPr>
              <a:t>su</a:t>
            </a:r>
            <a:r>
              <a:rPr sz="1467" spc="-100" dirty="0">
                <a:latin typeface="Calibri"/>
                <a:cs typeface="Calibri"/>
              </a:rPr>
              <a:t>m</a:t>
            </a:r>
            <a:r>
              <a:rPr sz="1467" spc="-12" dirty="0">
                <a:latin typeface="Calibri"/>
                <a:cs typeface="Calibri"/>
              </a:rPr>
              <a:t>a</a:t>
            </a:r>
            <a:r>
              <a:rPr sz="1467" spc="-105" dirty="0">
                <a:latin typeface="Calibri"/>
                <a:cs typeface="Calibri"/>
              </a:rPr>
              <a:t>t</a:t>
            </a:r>
            <a:r>
              <a:rPr sz="1467" spc="52" dirty="0">
                <a:latin typeface="Calibri"/>
                <a:cs typeface="Calibri"/>
              </a:rPr>
              <a:t>e</a:t>
            </a:r>
            <a:r>
              <a:rPr sz="1467" spc="-25" dirty="0">
                <a:latin typeface="Calibri"/>
                <a:cs typeface="Calibri"/>
              </a:rPr>
              <a:t>r</a:t>
            </a:r>
            <a:r>
              <a:rPr sz="1467" dirty="0">
                <a:latin typeface="Calibri"/>
                <a:cs typeface="Calibri"/>
              </a:rPr>
              <a:t>a</a:t>
            </a:r>
            <a:r>
              <a:rPr sz="1467" spc="259" dirty="0">
                <a:latin typeface="Calibri"/>
                <a:cs typeface="Calibri"/>
              </a:rPr>
              <a:t> </a:t>
            </a:r>
            <a:r>
              <a:rPr sz="1467" dirty="0">
                <a:latin typeface="Calibri"/>
                <a:cs typeface="Calibri"/>
              </a:rPr>
              <a:t>m</a:t>
            </a:r>
            <a:r>
              <a:rPr sz="1467" spc="52" dirty="0">
                <a:latin typeface="Calibri"/>
                <a:cs typeface="Calibri"/>
              </a:rPr>
              <a:t>ele</a:t>
            </a:r>
            <a:r>
              <a:rPr sz="1467" spc="25" dirty="0">
                <a:latin typeface="Calibri"/>
                <a:cs typeface="Calibri"/>
              </a:rPr>
              <a:t>w</a:t>
            </a:r>
            <a:r>
              <a:rPr sz="1467" spc="-119" dirty="0">
                <a:latin typeface="Calibri"/>
                <a:cs typeface="Calibri"/>
              </a:rPr>
              <a:t>a</a:t>
            </a:r>
            <a:r>
              <a:rPr sz="1467" spc="-5" dirty="0">
                <a:latin typeface="Calibri"/>
                <a:cs typeface="Calibri"/>
              </a:rPr>
              <a:t>t</a:t>
            </a:r>
            <a:r>
              <a:rPr sz="1467" dirty="0">
                <a:latin typeface="Calibri"/>
                <a:cs typeface="Calibri"/>
              </a:rPr>
              <a:t>i</a:t>
            </a:r>
            <a:r>
              <a:rPr sz="1467" spc="37" dirty="0">
                <a:latin typeface="Calibri"/>
                <a:cs typeface="Calibri"/>
              </a:rPr>
              <a:t> </a:t>
            </a:r>
            <a:r>
              <a:rPr sz="1467" spc="12" dirty="0">
                <a:latin typeface="Calibri"/>
                <a:cs typeface="Calibri"/>
              </a:rPr>
              <a:t>s</a:t>
            </a:r>
            <a:r>
              <a:rPr sz="1467" spc="52" dirty="0">
                <a:latin typeface="Calibri"/>
                <a:cs typeface="Calibri"/>
              </a:rPr>
              <a:t>e</a:t>
            </a:r>
            <a:r>
              <a:rPr sz="1467" spc="-100" dirty="0">
                <a:latin typeface="Calibri"/>
                <a:cs typeface="Calibri"/>
              </a:rPr>
              <a:t>m</a:t>
            </a:r>
            <a:r>
              <a:rPr sz="1467" spc="12" dirty="0">
                <a:latin typeface="Calibri"/>
                <a:cs typeface="Calibri"/>
              </a:rPr>
              <a:t>u</a:t>
            </a:r>
            <a:r>
              <a:rPr sz="1467" dirty="0">
                <a:latin typeface="Calibri"/>
                <a:cs typeface="Calibri"/>
              </a:rPr>
              <a:t>a </a:t>
            </a:r>
            <a:r>
              <a:rPr sz="1467" spc="52" dirty="0">
                <a:latin typeface="Calibri"/>
                <a:cs typeface="Calibri"/>
              </a:rPr>
              <a:t>i</a:t>
            </a:r>
            <a:r>
              <a:rPr sz="1467" spc="12" dirty="0">
                <a:latin typeface="Calibri"/>
                <a:cs typeface="Calibri"/>
              </a:rPr>
              <a:t>b</a:t>
            </a:r>
            <a:r>
              <a:rPr sz="1467" spc="5" dirty="0">
                <a:latin typeface="Calibri"/>
                <a:cs typeface="Calibri"/>
              </a:rPr>
              <a:t>u</a:t>
            </a:r>
            <a:r>
              <a:rPr sz="1467" spc="-85" dirty="0">
                <a:latin typeface="Calibri"/>
                <a:cs typeface="Calibri"/>
              </a:rPr>
              <a:t>k</a:t>
            </a:r>
            <a:r>
              <a:rPr sz="1467" spc="5" dirty="0">
                <a:latin typeface="Calibri"/>
                <a:cs typeface="Calibri"/>
              </a:rPr>
              <a:t>o</a:t>
            </a:r>
            <a:r>
              <a:rPr sz="1467" spc="-5" dirty="0">
                <a:latin typeface="Calibri"/>
                <a:cs typeface="Calibri"/>
              </a:rPr>
              <a:t>t</a:t>
            </a:r>
            <a:r>
              <a:rPr sz="1467" dirty="0">
                <a:latin typeface="Calibri"/>
                <a:cs typeface="Calibri"/>
              </a:rPr>
              <a:t>a</a:t>
            </a:r>
            <a:r>
              <a:rPr sz="1467" spc="143" dirty="0">
                <a:latin typeface="Calibri"/>
                <a:cs typeface="Calibri"/>
              </a:rPr>
              <a:t> </a:t>
            </a:r>
            <a:r>
              <a:rPr sz="1467" spc="5" dirty="0">
                <a:latin typeface="Calibri"/>
                <a:cs typeface="Calibri"/>
              </a:rPr>
              <a:t>p</a:t>
            </a:r>
            <a:r>
              <a:rPr sz="1467" spc="-25" dirty="0">
                <a:latin typeface="Calibri"/>
                <a:cs typeface="Calibri"/>
              </a:rPr>
              <a:t>r</a:t>
            </a:r>
            <a:r>
              <a:rPr sz="1467" spc="5" dirty="0">
                <a:latin typeface="Calibri"/>
                <a:cs typeface="Calibri"/>
              </a:rPr>
              <a:t>o</a:t>
            </a:r>
            <a:r>
              <a:rPr sz="1467" spc="25" dirty="0">
                <a:latin typeface="Calibri"/>
                <a:cs typeface="Calibri"/>
              </a:rPr>
              <a:t>v</a:t>
            </a:r>
            <a:r>
              <a:rPr sz="1467" spc="52" dirty="0">
                <a:latin typeface="Calibri"/>
                <a:cs typeface="Calibri"/>
              </a:rPr>
              <a:t>i</a:t>
            </a:r>
            <a:r>
              <a:rPr sz="1467" spc="-92" dirty="0">
                <a:latin typeface="Calibri"/>
                <a:cs typeface="Calibri"/>
              </a:rPr>
              <a:t>n</a:t>
            </a:r>
            <a:r>
              <a:rPr sz="1467" spc="12" dirty="0">
                <a:latin typeface="Calibri"/>
                <a:cs typeface="Calibri"/>
              </a:rPr>
              <a:t>s</a:t>
            </a:r>
            <a:r>
              <a:rPr sz="1467" dirty="0">
                <a:latin typeface="Calibri"/>
                <a:cs typeface="Calibri"/>
              </a:rPr>
              <a:t>i</a:t>
            </a:r>
            <a:r>
              <a:rPr sz="1467" spc="220" dirty="0">
                <a:latin typeface="Calibri"/>
                <a:cs typeface="Calibri"/>
              </a:rPr>
              <a:t> </a:t>
            </a:r>
            <a:r>
              <a:rPr sz="1467" spc="19" dirty="0">
                <a:latin typeface="Calibri"/>
                <a:cs typeface="Calibri"/>
              </a:rPr>
              <a:t>y</a:t>
            </a:r>
            <a:r>
              <a:rPr sz="1467" spc="-19" dirty="0">
                <a:latin typeface="Calibri"/>
                <a:cs typeface="Calibri"/>
              </a:rPr>
              <a:t>a</a:t>
            </a:r>
            <a:r>
              <a:rPr sz="1467" spc="-85" dirty="0">
                <a:latin typeface="Calibri"/>
                <a:cs typeface="Calibri"/>
              </a:rPr>
              <a:t>n</a:t>
            </a:r>
            <a:r>
              <a:rPr sz="1467" dirty="0">
                <a:latin typeface="Calibri"/>
                <a:cs typeface="Calibri"/>
              </a:rPr>
              <a:t>g</a:t>
            </a:r>
            <a:r>
              <a:rPr sz="1467" spc="16" dirty="0">
                <a:latin typeface="Calibri"/>
                <a:cs typeface="Calibri"/>
              </a:rPr>
              <a:t> </a:t>
            </a:r>
            <a:r>
              <a:rPr sz="1467" spc="-12" dirty="0">
                <a:latin typeface="Calibri"/>
                <a:cs typeface="Calibri"/>
              </a:rPr>
              <a:t>a</a:t>
            </a:r>
            <a:r>
              <a:rPr sz="1467" spc="12" dirty="0">
                <a:latin typeface="Calibri"/>
                <a:cs typeface="Calibri"/>
              </a:rPr>
              <a:t>d</a:t>
            </a:r>
            <a:r>
              <a:rPr sz="1467" spc="-19" dirty="0">
                <a:latin typeface="Calibri"/>
                <a:cs typeface="Calibri"/>
              </a:rPr>
              <a:t>a</a:t>
            </a:r>
            <a:r>
              <a:rPr sz="1467" dirty="0">
                <a:latin typeface="Calibri"/>
                <a:cs typeface="Calibri"/>
              </a:rPr>
              <a:t>.</a:t>
            </a:r>
            <a:r>
              <a:rPr sz="1467" spc="37" dirty="0">
                <a:latin typeface="Calibri"/>
                <a:cs typeface="Calibri"/>
              </a:rPr>
              <a:t> </a:t>
            </a:r>
            <a:r>
              <a:rPr sz="1467" spc="-12" dirty="0">
                <a:latin typeface="Calibri"/>
                <a:cs typeface="Calibri"/>
              </a:rPr>
              <a:t>B</a:t>
            </a:r>
            <a:r>
              <a:rPr sz="1467" spc="12" dirty="0">
                <a:latin typeface="Calibri"/>
                <a:cs typeface="Calibri"/>
              </a:rPr>
              <a:t>u</a:t>
            </a:r>
            <a:r>
              <a:rPr sz="1467" spc="-19" dirty="0">
                <a:latin typeface="Calibri"/>
                <a:cs typeface="Calibri"/>
              </a:rPr>
              <a:t>a</a:t>
            </a:r>
            <a:r>
              <a:rPr sz="1467" spc="-5" dirty="0">
                <a:latin typeface="Calibri"/>
                <a:cs typeface="Calibri"/>
              </a:rPr>
              <a:t>t</a:t>
            </a:r>
            <a:r>
              <a:rPr sz="1467" spc="52" dirty="0">
                <a:latin typeface="Calibri"/>
                <a:cs typeface="Calibri"/>
              </a:rPr>
              <a:t>l</a:t>
            </a:r>
            <a:r>
              <a:rPr sz="1467" spc="-19" dirty="0">
                <a:latin typeface="Calibri"/>
                <a:cs typeface="Calibri"/>
              </a:rPr>
              <a:t>a</a:t>
            </a:r>
            <a:r>
              <a:rPr sz="1467" dirty="0">
                <a:latin typeface="Calibri"/>
                <a:cs typeface="Calibri"/>
              </a:rPr>
              <a:t>h</a:t>
            </a:r>
            <a:r>
              <a:rPr sz="1467" spc="71" dirty="0">
                <a:latin typeface="Calibri"/>
                <a:cs typeface="Calibri"/>
              </a:rPr>
              <a:t> </a:t>
            </a:r>
            <a:r>
              <a:rPr sz="1467" spc="-20" dirty="0">
                <a:latin typeface="Calibri"/>
                <a:cs typeface="Calibri"/>
              </a:rPr>
              <a:t>r</a:t>
            </a:r>
            <a:r>
              <a:rPr sz="1467" spc="53" dirty="0">
                <a:latin typeface="Calibri"/>
                <a:cs typeface="Calibri"/>
              </a:rPr>
              <a:t>e</a:t>
            </a:r>
            <a:r>
              <a:rPr sz="1467" spc="13" dirty="0">
                <a:latin typeface="Calibri"/>
                <a:cs typeface="Calibri"/>
              </a:rPr>
              <a:t>n</a:t>
            </a:r>
            <a:r>
              <a:rPr sz="1467" spc="-33" dirty="0">
                <a:latin typeface="Calibri"/>
                <a:cs typeface="Calibri"/>
              </a:rPr>
              <a:t>c</a:t>
            </a:r>
            <a:r>
              <a:rPr sz="1467" spc="-20" dirty="0">
                <a:latin typeface="Calibri"/>
                <a:cs typeface="Calibri"/>
              </a:rPr>
              <a:t>a</a:t>
            </a:r>
            <a:r>
              <a:rPr sz="1467" spc="13" dirty="0">
                <a:latin typeface="Calibri"/>
                <a:cs typeface="Calibri"/>
              </a:rPr>
              <a:t>n</a:t>
            </a:r>
            <a:r>
              <a:rPr sz="1467" dirty="0">
                <a:latin typeface="Calibri"/>
                <a:cs typeface="Calibri"/>
              </a:rPr>
              <a:t>a </a:t>
            </a:r>
            <a:r>
              <a:rPr sz="1467" spc="39" dirty="0">
                <a:latin typeface="Calibri"/>
                <a:cs typeface="Calibri"/>
              </a:rPr>
              <a:t>j</a:t>
            </a:r>
            <a:r>
              <a:rPr sz="1467" spc="-19" dirty="0">
                <a:latin typeface="Calibri"/>
                <a:cs typeface="Calibri"/>
              </a:rPr>
              <a:t>a</a:t>
            </a:r>
            <a:r>
              <a:rPr sz="1467" spc="52" dirty="0">
                <a:latin typeface="Calibri"/>
                <a:cs typeface="Calibri"/>
              </a:rPr>
              <a:t>l</a:t>
            </a:r>
            <a:r>
              <a:rPr sz="1467" spc="5" dirty="0">
                <a:latin typeface="Calibri"/>
                <a:cs typeface="Calibri"/>
              </a:rPr>
              <a:t>u</a:t>
            </a:r>
            <a:r>
              <a:rPr sz="1467" dirty="0">
                <a:latin typeface="Calibri"/>
                <a:cs typeface="Calibri"/>
              </a:rPr>
              <a:t>r </a:t>
            </a:r>
            <a:r>
              <a:rPr sz="1467" spc="12" dirty="0">
                <a:latin typeface="Calibri"/>
                <a:cs typeface="Calibri"/>
              </a:rPr>
              <a:t>p</a:t>
            </a:r>
            <a:r>
              <a:rPr sz="1467" spc="52" dirty="0">
                <a:latin typeface="Calibri"/>
                <a:cs typeface="Calibri"/>
              </a:rPr>
              <a:t>e</a:t>
            </a:r>
            <a:r>
              <a:rPr sz="1467" spc="-25" dirty="0">
                <a:latin typeface="Calibri"/>
                <a:cs typeface="Calibri"/>
              </a:rPr>
              <a:t>r</a:t>
            </a:r>
            <a:r>
              <a:rPr sz="1467" spc="39" dirty="0">
                <a:latin typeface="Calibri"/>
                <a:cs typeface="Calibri"/>
              </a:rPr>
              <a:t>j</a:t>
            </a:r>
            <a:r>
              <a:rPr sz="1467" spc="-19" dirty="0">
                <a:latin typeface="Calibri"/>
                <a:cs typeface="Calibri"/>
              </a:rPr>
              <a:t>a</a:t>
            </a:r>
            <a:r>
              <a:rPr sz="1467" spc="52" dirty="0">
                <a:latin typeface="Calibri"/>
                <a:cs typeface="Calibri"/>
              </a:rPr>
              <a:t>l</a:t>
            </a:r>
            <a:r>
              <a:rPr sz="1467" spc="-12" dirty="0">
                <a:latin typeface="Calibri"/>
                <a:cs typeface="Calibri"/>
              </a:rPr>
              <a:t>a</a:t>
            </a:r>
            <a:r>
              <a:rPr sz="1467" spc="12" dirty="0">
                <a:latin typeface="Calibri"/>
                <a:cs typeface="Calibri"/>
              </a:rPr>
              <a:t>n</a:t>
            </a:r>
            <a:r>
              <a:rPr sz="1467" spc="-19" dirty="0">
                <a:latin typeface="Calibri"/>
                <a:cs typeface="Calibri"/>
              </a:rPr>
              <a:t>a</a:t>
            </a:r>
            <a:r>
              <a:rPr sz="1467" dirty="0">
                <a:latin typeface="Calibri"/>
                <a:cs typeface="Calibri"/>
              </a:rPr>
              <a:t>n</a:t>
            </a:r>
            <a:r>
              <a:rPr sz="1467" spc="107" dirty="0">
                <a:latin typeface="Calibri"/>
                <a:cs typeface="Calibri"/>
              </a:rPr>
              <a:t> </a:t>
            </a:r>
            <a:r>
              <a:rPr sz="1467" spc="12" dirty="0">
                <a:latin typeface="Calibri"/>
                <a:cs typeface="Calibri"/>
              </a:rPr>
              <a:t>d</a:t>
            </a:r>
            <a:r>
              <a:rPr sz="1467" spc="52" dirty="0">
                <a:latin typeface="Calibri"/>
                <a:cs typeface="Calibri"/>
              </a:rPr>
              <a:t>e</a:t>
            </a:r>
            <a:r>
              <a:rPr sz="1467" spc="12" dirty="0">
                <a:latin typeface="Calibri"/>
                <a:cs typeface="Calibri"/>
              </a:rPr>
              <a:t>n</a:t>
            </a:r>
            <a:r>
              <a:rPr sz="1467" spc="-5" dirty="0">
                <a:latin typeface="Calibri"/>
                <a:cs typeface="Calibri"/>
              </a:rPr>
              <a:t>g</a:t>
            </a:r>
            <a:r>
              <a:rPr sz="1467" spc="-12" dirty="0">
                <a:latin typeface="Calibri"/>
                <a:cs typeface="Calibri"/>
              </a:rPr>
              <a:t>a</a:t>
            </a:r>
            <a:r>
              <a:rPr sz="1467" dirty="0">
                <a:latin typeface="Calibri"/>
                <a:cs typeface="Calibri"/>
              </a:rPr>
              <a:t>n</a:t>
            </a:r>
            <a:r>
              <a:rPr sz="1467" spc="68" dirty="0">
                <a:latin typeface="Calibri"/>
                <a:cs typeface="Calibri"/>
              </a:rPr>
              <a:t> </a:t>
            </a:r>
            <a:r>
              <a:rPr sz="1467" spc="5" dirty="0">
                <a:latin typeface="Calibri"/>
                <a:cs typeface="Calibri"/>
              </a:rPr>
              <a:t>p</a:t>
            </a:r>
            <a:r>
              <a:rPr sz="1467" spc="52" dirty="0">
                <a:latin typeface="Calibri"/>
                <a:cs typeface="Calibri"/>
              </a:rPr>
              <a:t>e</a:t>
            </a:r>
            <a:r>
              <a:rPr sz="1467" spc="-19" dirty="0">
                <a:latin typeface="Calibri"/>
                <a:cs typeface="Calibri"/>
              </a:rPr>
              <a:t>r</a:t>
            </a:r>
            <a:r>
              <a:rPr sz="1467" spc="-5" dirty="0">
                <a:latin typeface="Calibri"/>
                <a:cs typeface="Calibri"/>
              </a:rPr>
              <a:t>t</a:t>
            </a:r>
            <a:r>
              <a:rPr sz="1467" spc="52" dirty="0">
                <a:latin typeface="Calibri"/>
                <a:cs typeface="Calibri"/>
              </a:rPr>
              <a:t>i</a:t>
            </a:r>
            <a:r>
              <a:rPr sz="1467" spc="-100" dirty="0">
                <a:latin typeface="Calibri"/>
                <a:cs typeface="Calibri"/>
              </a:rPr>
              <a:t>m</a:t>
            </a:r>
            <a:r>
              <a:rPr sz="1467" spc="12" dirty="0">
                <a:latin typeface="Calibri"/>
                <a:cs typeface="Calibri"/>
              </a:rPr>
              <a:t>b</a:t>
            </a:r>
            <a:r>
              <a:rPr sz="1467" spc="-19" dirty="0">
                <a:latin typeface="Calibri"/>
                <a:cs typeface="Calibri"/>
              </a:rPr>
              <a:t>a</a:t>
            </a:r>
            <a:r>
              <a:rPr sz="1467" spc="12" dirty="0">
                <a:latin typeface="Calibri"/>
                <a:cs typeface="Calibri"/>
              </a:rPr>
              <a:t>n</a:t>
            </a:r>
            <a:r>
              <a:rPr sz="1467" spc="-105" dirty="0">
                <a:latin typeface="Calibri"/>
                <a:cs typeface="Calibri"/>
              </a:rPr>
              <a:t>g</a:t>
            </a:r>
            <a:r>
              <a:rPr sz="1467" spc="-19" dirty="0">
                <a:latin typeface="Calibri"/>
                <a:cs typeface="Calibri"/>
              </a:rPr>
              <a:t>a</a:t>
            </a:r>
            <a:r>
              <a:rPr sz="1467" dirty="0">
                <a:latin typeface="Calibri"/>
                <a:cs typeface="Calibri"/>
              </a:rPr>
              <a:t>n </a:t>
            </a:r>
            <a:r>
              <a:rPr sz="1467" spc="12" dirty="0">
                <a:latin typeface="Calibri"/>
                <a:cs typeface="Calibri"/>
              </a:rPr>
              <a:t>s</a:t>
            </a:r>
            <a:r>
              <a:rPr sz="1467" spc="52" dirty="0">
                <a:latin typeface="Calibri"/>
                <a:cs typeface="Calibri"/>
              </a:rPr>
              <a:t>e</a:t>
            </a:r>
            <a:r>
              <a:rPr sz="1467" spc="5" dirty="0">
                <a:latin typeface="Calibri"/>
                <a:cs typeface="Calibri"/>
              </a:rPr>
              <a:t>b</a:t>
            </a:r>
            <a:r>
              <a:rPr sz="1467" spc="-19" dirty="0">
                <a:latin typeface="Calibri"/>
                <a:cs typeface="Calibri"/>
              </a:rPr>
              <a:t>a</a:t>
            </a:r>
            <a:r>
              <a:rPr sz="1467" spc="-5" dirty="0">
                <a:latin typeface="Calibri"/>
                <a:cs typeface="Calibri"/>
              </a:rPr>
              <a:t>g</a:t>
            </a:r>
            <a:r>
              <a:rPr sz="1467" spc="-12" dirty="0">
                <a:latin typeface="Calibri"/>
                <a:cs typeface="Calibri"/>
              </a:rPr>
              <a:t>a</a:t>
            </a:r>
            <a:r>
              <a:rPr sz="1467" dirty="0">
                <a:latin typeface="Calibri"/>
                <a:cs typeface="Calibri"/>
              </a:rPr>
              <a:t>i</a:t>
            </a:r>
            <a:r>
              <a:rPr sz="1467" spc="116" dirty="0">
                <a:latin typeface="Calibri"/>
                <a:cs typeface="Calibri"/>
              </a:rPr>
              <a:t> </a:t>
            </a:r>
            <a:r>
              <a:rPr sz="1467" spc="12" dirty="0">
                <a:latin typeface="Calibri"/>
                <a:cs typeface="Calibri"/>
              </a:rPr>
              <a:t>b</a:t>
            </a:r>
            <a:r>
              <a:rPr sz="1467" spc="52" dirty="0">
                <a:latin typeface="Calibri"/>
                <a:cs typeface="Calibri"/>
              </a:rPr>
              <a:t>e</a:t>
            </a:r>
            <a:r>
              <a:rPr sz="1467" spc="-25" dirty="0">
                <a:latin typeface="Calibri"/>
                <a:cs typeface="Calibri"/>
              </a:rPr>
              <a:t>r</a:t>
            </a:r>
            <a:r>
              <a:rPr sz="1467" spc="59" dirty="0">
                <a:latin typeface="Calibri"/>
                <a:cs typeface="Calibri"/>
              </a:rPr>
              <a:t>i</a:t>
            </a:r>
            <a:r>
              <a:rPr sz="1467" spc="12" dirty="0">
                <a:latin typeface="Calibri"/>
                <a:cs typeface="Calibri"/>
              </a:rPr>
              <a:t>ku</a:t>
            </a:r>
            <a:r>
              <a:rPr sz="1467" spc="-5" dirty="0">
                <a:latin typeface="Calibri"/>
                <a:cs typeface="Calibri"/>
              </a:rPr>
              <a:t>t</a:t>
            </a:r>
            <a:r>
              <a:rPr sz="1467" dirty="0">
                <a:latin typeface="Calibri"/>
                <a:cs typeface="Calibri"/>
              </a:rPr>
              <a:t>:</a:t>
            </a:r>
            <a:r>
              <a:rPr sz="1467" spc="59" dirty="0">
                <a:latin typeface="Calibri"/>
                <a:cs typeface="Calibri"/>
              </a:rPr>
              <a:t> </a:t>
            </a:r>
            <a:r>
              <a:rPr sz="1467" dirty="0">
                <a:latin typeface="Calibri"/>
                <a:cs typeface="Calibri"/>
              </a:rPr>
              <a:t>m</a:t>
            </a:r>
            <a:r>
              <a:rPr sz="1467" spc="52" dirty="0">
                <a:latin typeface="Calibri"/>
                <a:cs typeface="Calibri"/>
              </a:rPr>
              <a:t>ele</a:t>
            </a:r>
            <a:r>
              <a:rPr sz="1467" spc="25" dirty="0">
                <a:latin typeface="Calibri"/>
                <a:cs typeface="Calibri"/>
              </a:rPr>
              <a:t>w</a:t>
            </a:r>
            <a:r>
              <a:rPr sz="1467" spc="-19" dirty="0">
                <a:latin typeface="Calibri"/>
                <a:cs typeface="Calibri"/>
              </a:rPr>
              <a:t>a</a:t>
            </a:r>
            <a:r>
              <a:rPr sz="1467" spc="-5" dirty="0">
                <a:latin typeface="Calibri"/>
                <a:cs typeface="Calibri"/>
              </a:rPr>
              <a:t>t</a:t>
            </a:r>
            <a:r>
              <a:rPr sz="1467" dirty="0">
                <a:latin typeface="Calibri"/>
                <a:cs typeface="Calibri"/>
              </a:rPr>
              <a:t>i</a:t>
            </a:r>
            <a:r>
              <a:rPr sz="1467" spc="-61" dirty="0">
                <a:latin typeface="Calibri"/>
                <a:cs typeface="Calibri"/>
              </a:rPr>
              <a:t> </a:t>
            </a:r>
            <a:r>
              <a:rPr sz="1467" spc="19" dirty="0">
                <a:latin typeface="Calibri"/>
                <a:cs typeface="Calibri"/>
              </a:rPr>
              <a:t>k</a:t>
            </a:r>
            <a:r>
              <a:rPr sz="1467" spc="-19" dirty="0">
                <a:latin typeface="Calibri"/>
                <a:cs typeface="Calibri"/>
              </a:rPr>
              <a:t>a</a:t>
            </a:r>
            <a:r>
              <a:rPr sz="1467" spc="12" dirty="0">
                <a:latin typeface="Calibri"/>
                <a:cs typeface="Calibri"/>
              </a:rPr>
              <a:t>n</a:t>
            </a:r>
            <a:r>
              <a:rPr sz="1467" spc="-105" dirty="0">
                <a:latin typeface="Calibri"/>
                <a:cs typeface="Calibri"/>
              </a:rPr>
              <a:t>t</a:t>
            </a:r>
            <a:r>
              <a:rPr sz="1467" spc="5" dirty="0">
                <a:latin typeface="Calibri"/>
                <a:cs typeface="Calibri"/>
              </a:rPr>
              <a:t>o</a:t>
            </a:r>
            <a:r>
              <a:rPr sz="1467" dirty="0">
                <a:latin typeface="Calibri"/>
                <a:cs typeface="Calibri"/>
              </a:rPr>
              <a:t>r</a:t>
            </a:r>
            <a:r>
              <a:rPr sz="1467" spc="124" dirty="0">
                <a:latin typeface="Calibri"/>
                <a:cs typeface="Calibri"/>
              </a:rPr>
              <a:t> </a:t>
            </a:r>
            <a:r>
              <a:rPr sz="1467" spc="-5" dirty="0">
                <a:latin typeface="Calibri"/>
                <a:cs typeface="Calibri"/>
              </a:rPr>
              <a:t>g</a:t>
            </a:r>
            <a:r>
              <a:rPr sz="1467" spc="5" dirty="0">
                <a:latin typeface="Calibri"/>
                <a:cs typeface="Calibri"/>
              </a:rPr>
              <a:t>u</a:t>
            </a:r>
            <a:r>
              <a:rPr sz="1467" spc="-85" dirty="0">
                <a:latin typeface="Calibri"/>
                <a:cs typeface="Calibri"/>
              </a:rPr>
              <a:t>b</a:t>
            </a:r>
            <a:r>
              <a:rPr sz="1467" spc="52" dirty="0">
                <a:latin typeface="Calibri"/>
                <a:cs typeface="Calibri"/>
              </a:rPr>
              <a:t>e</a:t>
            </a:r>
            <a:r>
              <a:rPr sz="1467" spc="-25" dirty="0">
                <a:latin typeface="Calibri"/>
                <a:cs typeface="Calibri"/>
              </a:rPr>
              <a:t>r</a:t>
            </a:r>
            <a:r>
              <a:rPr sz="1467" spc="5" dirty="0">
                <a:latin typeface="Calibri"/>
                <a:cs typeface="Calibri"/>
              </a:rPr>
              <a:t>n</a:t>
            </a:r>
            <a:r>
              <a:rPr sz="1467" spc="12" dirty="0">
                <a:latin typeface="Calibri"/>
                <a:cs typeface="Calibri"/>
              </a:rPr>
              <a:t>u</a:t>
            </a:r>
            <a:r>
              <a:rPr sz="1467" spc="-225" dirty="0">
                <a:latin typeface="Calibri"/>
                <a:cs typeface="Calibri"/>
              </a:rPr>
              <a:t>r</a:t>
            </a:r>
            <a:r>
              <a:rPr sz="1467" dirty="0">
                <a:latin typeface="Calibri"/>
                <a:cs typeface="Calibri"/>
              </a:rPr>
              <a:t>, m</a:t>
            </a:r>
            <a:r>
              <a:rPr sz="1467" spc="52" dirty="0">
                <a:latin typeface="Calibri"/>
                <a:cs typeface="Calibri"/>
              </a:rPr>
              <a:t>ele</a:t>
            </a:r>
            <a:r>
              <a:rPr sz="1467" spc="25" dirty="0">
                <a:latin typeface="Calibri"/>
                <a:cs typeface="Calibri"/>
              </a:rPr>
              <a:t>w</a:t>
            </a:r>
            <a:r>
              <a:rPr sz="1467" spc="-19" dirty="0">
                <a:latin typeface="Calibri"/>
                <a:cs typeface="Calibri"/>
              </a:rPr>
              <a:t>a</a:t>
            </a:r>
            <a:r>
              <a:rPr sz="1467" spc="-5" dirty="0">
                <a:latin typeface="Calibri"/>
                <a:cs typeface="Calibri"/>
              </a:rPr>
              <a:t>t</a:t>
            </a:r>
            <a:r>
              <a:rPr sz="1467" dirty="0">
                <a:latin typeface="Calibri"/>
                <a:cs typeface="Calibri"/>
              </a:rPr>
              <a:t>i</a:t>
            </a:r>
            <a:r>
              <a:rPr sz="1467" spc="37" dirty="0">
                <a:latin typeface="Calibri"/>
                <a:cs typeface="Calibri"/>
              </a:rPr>
              <a:t> </a:t>
            </a:r>
            <a:r>
              <a:rPr sz="1467" spc="12" dirty="0">
                <a:latin typeface="Calibri"/>
                <a:cs typeface="Calibri"/>
              </a:rPr>
              <a:t>s</a:t>
            </a:r>
            <a:r>
              <a:rPr sz="1467" spc="52" dirty="0">
                <a:latin typeface="Calibri"/>
                <a:cs typeface="Calibri"/>
              </a:rPr>
              <a:t>e</a:t>
            </a:r>
            <a:r>
              <a:rPr sz="1467" spc="12" dirty="0">
                <a:latin typeface="Calibri"/>
                <a:cs typeface="Calibri"/>
              </a:rPr>
              <a:t>b</a:t>
            </a:r>
            <a:r>
              <a:rPr sz="1467" spc="5" dirty="0">
                <a:latin typeface="Calibri"/>
                <a:cs typeface="Calibri"/>
              </a:rPr>
              <a:t>u</a:t>
            </a:r>
            <a:r>
              <a:rPr sz="1467" spc="-19" dirty="0">
                <a:latin typeface="Calibri"/>
                <a:cs typeface="Calibri"/>
              </a:rPr>
              <a:t>a</a:t>
            </a:r>
            <a:r>
              <a:rPr sz="1467" dirty="0">
                <a:latin typeface="Calibri"/>
                <a:cs typeface="Calibri"/>
              </a:rPr>
              <a:t>h</a:t>
            </a:r>
            <a:r>
              <a:rPr sz="1467" spc="65" dirty="0">
                <a:latin typeface="Calibri"/>
                <a:cs typeface="Calibri"/>
              </a:rPr>
              <a:t> </a:t>
            </a:r>
            <a:r>
              <a:rPr sz="1467" spc="12" dirty="0">
                <a:latin typeface="Calibri"/>
                <a:cs typeface="Calibri"/>
              </a:rPr>
              <a:t>h</a:t>
            </a:r>
            <a:r>
              <a:rPr sz="1467" spc="5" dirty="0">
                <a:latin typeface="Calibri"/>
                <a:cs typeface="Calibri"/>
              </a:rPr>
              <a:t>o</a:t>
            </a:r>
            <a:r>
              <a:rPr sz="1467" spc="-5" dirty="0">
                <a:latin typeface="Calibri"/>
                <a:cs typeface="Calibri"/>
              </a:rPr>
              <a:t>t</a:t>
            </a:r>
            <a:r>
              <a:rPr sz="1467" spc="52" dirty="0">
                <a:latin typeface="Calibri"/>
                <a:cs typeface="Calibri"/>
              </a:rPr>
              <a:t>e</a:t>
            </a:r>
            <a:r>
              <a:rPr sz="1467" dirty="0">
                <a:latin typeface="Calibri"/>
                <a:cs typeface="Calibri"/>
              </a:rPr>
              <a:t>l</a:t>
            </a:r>
            <a:r>
              <a:rPr sz="1467" spc="-11" dirty="0">
                <a:latin typeface="Calibri"/>
                <a:cs typeface="Calibri"/>
              </a:rPr>
              <a:t> </a:t>
            </a:r>
            <a:r>
              <a:rPr sz="1467" spc="12" dirty="0">
                <a:latin typeface="Calibri"/>
                <a:cs typeface="Calibri"/>
              </a:rPr>
              <a:t>b</a:t>
            </a:r>
            <a:r>
              <a:rPr sz="1467" spc="52" dirty="0">
                <a:latin typeface="Calibri"/>
                <a:cs typeface="Calibri"/>
              </a:rPr>
              <a:t>i</a:t>
            </a:r>
            <a:r>
              <a:rPr sz="1467" spc="12" dirty="0">
                <a:latin typeface="Calibri"/>
                <a:cs typeface="Calibri"/>
              </a:rPr>
              <a:t>n</a:t>
            </a:r>
            <a:r>
              <a:rPr sz="1467" spc="-100" dirty="0">
                <a:latin typeface="Calibri"/>
                <a:cs typeface="Calibri"/>
              </a:rPr>
              <a:t>t</a:t>
            </a:r>
            <a:r>
              <a:rPr sz="1467" spc="-19" dirty="0">
                <a:latin typeface="Calibri"/>
                <a:cs typeface="Calibri"/>
              </a:rPr>
              <a:t>a</a:t>
            </a:r>
            <a:r>
              <a:rPr sz="1467" spc="12" dirty="0">
                <a:latin typeface="Calibri"/>
                <a:cs typeface="Calibri"/>
              </a:rPr>
              <a:t>n</a:t>
            </a:r>
            <a:r>
              <a:rPr sz="1467" dirty="0">
                <a:latin typeface="Calibri"/>
                <a:cs typeface="Calibri"/>
              </a:rPr>
              <a:t>g</a:t>
            </a:r>
            <a:r>
              <a:rPr sz="1467" spc="49" dirty="0">
                <a:latin typeface="Calibri"/>
                <a:cs typeface="Calibri"/>
              </a:rPr>
              <a:t> </a:t>
            </a:r>
            <a:r>
              <a:rPr sz="1467" spc="-5" dirty="0">
                <a:latin typeface="Calibri"/>
                <a:cs typeface="Calibri"/>
              </a:rPr>
              <a:t>t</a:t>
            </a:r>
            <a:r>
              <a:rPr sz="1467" spc="59" dirty="0">
                <a:latin typeface="Calibri"/>
                <a:cs typeface="Calibri"/>
              </a:rPr>
              <a:t>i</a:t>
            </a:r>
            <a:r>
              <a:rPr sz="1467" spc="-5" dirty="0">
                <a:latin typeface="Calibri"/>
                <a:cs typeface="Calibri"/>
              </a:rPr>
              <a:t>g</a:t>
            </a:r>
            <a:r>
              <a:rPr sz="1467" spc="-19" dirty="0">
                <a:latin typeface="Calibri"/>
                <a:cs typeface="Calibri"/>
              </a:rPr>
              <a:t>a</a:t>
            </a:r>
            <a:r>
              <a:rPr sz="1467" dirty="0">
                <a:latin typeface="Calibri"/>
                <a:cs typeface="Calibri"/>
              </a:rPr>
              <a:t>, m</a:t>
            </a:r>
            <a:r>
              <a:rPr sz="1467" spc="52" dirty="0">
                <a:latin typeface="Calibri"/>
                <a:cs typeface="Calibri"/>
              </a:rPr>
              <a:t>ele</a:t>
            </a:r>
            <a:r>
              <a:rPr sz="1467" spc="25" dirty="0">
                <a:latin typeface="Calibri"/>
                <a:cs typeface="Calibri"/>
              </a:rPr>
              <a:t>w</a:t>
            </a:r>
            <a:r>
              <a:rPr sz="1467" spc="-19" dirty="0">
                <a:latin typeface="Calibri"/>
                <a:cs typeface="Calibri"/>
              </a:rPr>
              <a:t>a</a:t>
            </a:r>
            <a:r>
              <a:rPr sz="1467" spc="-5" dirty="0">
                <a:latin typeface="Calibri"/>
                <a:cs typeface="Calibri"/>
              </a:rPr>
              <a:t>t</a:t>
            </a:r>
            <a:r>
              <a:rPr sz="1467" dirty="0">
                <a:latin typeface="Calibri"/>
                <a:cs typeface="Calibri"/>
              </a:rPr>
              <a:t>i</a:t>
            </a:r>
            <a:r>
              <a:rPr sz="1467" spc="37" dirty="0">
                <a:latin typeface="Calibri"/>
                <a:cs typeface="Calibri"/>
              </a:rPr>
              <a:t> </a:t>
            </a:r>
            <a:r>
              <a:rPr sz="1467" spc="-5" dirty="0">
                <a:latin typeface="Calibri"/>
                <a:cs typeface="Calibri"/>
              </a:rPr>
              <a:t>t</a:t>
            </a:r>
            <a:r>
              <a:rPr sz="1467" spc="52" dirty="0">
                <a:latin typeface="Calibri"/>
                <a:cs typeface="Calibri"/>
              </a:rPr>
              <a:t>e</a:t>
            </a:r>
            <a:r>
              <a:rPr sz="1467" dirty="0">
                <a:latin typeface="Calibri"/>
                <a:cs typeface="Calibri"/>
              </a:rPr>
              <a:t>m</a:t>
            </a:r>
            <a:r>
              <a:rPr sz="1467" spc="12" dirty="0">
                <a:latin typeface="Calibri"/>
                <a:cs typeface="Calibri"/>
              </a:rPr>
              <a:t>p</a:t>
            </a:r>
            <a:r>
              <a:rPr sz="1467" spc="-19" dirty="0">
                <a:latin typeface="Calibri"/>
                <a:cs typeface="Calibri"/>
              </a:rPr>
              <a:t>a</a:t>
            </a:r>
            <a:r>
              <a:rPr sz="1467" dirty="0">
                <a:latin typeface="Calibri"/>
                <a:cs typeface="Calibri"/>
              </a:rPr>
              <a:t>t</a:t>
            </a:r>
            <a:r>
              <a:rPr sz="1467" spc="153" dirty="0">
                <a:latin typeface="Calibri"/>
                <a:cs typeface="Calibri"/>
              </a:rPr>
              <a:t> </a:t>
            </a:r>
            <a:r>
              <a:rPr sz="1467" spc="25" dirty="0">
                <a:latin typeface="Calibri"/>
                <a:cs typeface="Calibri"/>
              </a:rPr>
              <a:t>w</a:t>
            </a:r>
            <a:r>
              <a:rPr sz="1467" spc="52" dirty="0">
                <a:latin typeface="Calibri"/>
                <a:cs typeface="Calibri"/>
              </a:rPr>
              <a:t>i</a:t>
            </a:r>
            <a:r>
              <a:rPr sz="1467" spc="12" dirty="0">
                <a:latin typeface="Calibri"/>
                <a:cs typeface="Calibri"/>
              </a:rPr>
              <a:t>s</a:t>
            </a:r>
            <a:r>
              <a:rPr sz="1467" spc="-112" dirty="0">
                <a:latin typeface="Calibri"/>
                <a:cs typeface="Calibri"/>
              </a:rPr>
              <a:t>a</a:t>
            </a:r>
            <a:r>
              <a:rPr sz="1467" spc="-5" dirty="0">
                <a:latin typeface="Calibri"/>
                <a:cs typeface="Calibri"/>
              </a:rPr>
              <a:t>t</a:t>
            </a:r>
            <a:r>
              <a:rPr sz="1467" dirty="0">
                <a:latin typeface="Calibri"/>
                <a:cs typeface="Calibri"/>
              </a:rPr>
              <a:t>a</a:t>
            </a:r>
            <a:r>
              <a:rPr sz="1467" spc="23" dirty="0">
                <a:latin typeface="Calibri"/>
                <a:cs typeface="Calibri"/>
              </a:rPr>
              <a:t> </a:t>
            </a:r>
            <a:r>
              <a:rPr sz="1467" spc="-5" dirty="0">
                <a:latin typeface="Calibri"/>
                <a:cs typeface="Calibri"/>
              </a:rPr>
              <a:t>t</a:t>
            </a:r>
            <a:r>
              <a:rPr sz="1467" spc="52" dirty="0">
                <a:latin typeface="Calibri"/>
                <a:cs typeface="Calibri"/>
              </a:rPr>
              <a:t>e</a:t>
            </a:r>
            <a:r>
              <a:rPr sz="1467" spc="-19" dirty="0">
                <a:latin typeface="Calibri"/>
                <a:cs typeface="Calibri"/>
              </a:rPr>
              <a:t>r</a:t>
            </a:r>
            <a:r>
              <a:rPr sz="1467" spc="-85" dirty="0">
                <a:latin typeface="Calibri"/>
                <a:cs typeface="Calibri"/>
              </a:rPr>
              <a:t>k</a:t>
            </a:r>
            <a:r>
              <a:rPr sz="1467" spc="52" dirty="0">
                <a:latin typeface="Calibri"/>
                <a:cs typeface="Calibri"/>
              </a:rPr>
              <a:t>e</a:t>
            </a:r>
            <a:r>
              <a:rPr sz="1467" spc="-100" dirty="0">
                <a:latin typeface="Calibri"/>
                <a:cs typeface="Calibri"/>
              </a:rPr>
              <a:t>m</a:t>
            </a:r>
            <a:r>
              <a:rPr sz="1467" spc="12" dirty="0">
                <a:latin typeface="Calibri"/>
                <a:cs typeface="Calibri"/>
              </a:rPr>
              <a:t>u</a:t>
            </a:r>
            <a:r>
              <a:rPr sz="1467" spc="-85" dirty="0">
                <a:latin typeface="Calibri"/>
                <a:cs typeface="Calibri"/>
              </a:rPr>
              <a:t>k</a:t>
            </a:r>
            <a:r>
              <a:rPr sz="1467" dirty="0">
                <a:latin typeface="Calibri"/>
                <a:cs typeface="Calibri"/>
              </a:rPr>
              <a:t>a</a:t>
            </a:r>
            <a:r>
              <a:rPr sz="1467" spc="175" dirty="0">
                <a:latin typeface="Calibri"/>
                <a:cs typeface="Calibri"/>
              </a:rPr>
              <a:t> </a:t>
            </a:r>
            <a:r>
              <a:rPr sz="1467" spc="5" dirty="0">
                <a:latin typeface="Calibri"/>
                <a:cs typeface="Calibri"/>
              </a:rPr>
              <a:t>d</a:t>
            </a:r>
            <a:r>
              <a:rPr sz="1467" dirty="0">
                <a:latin typeface="Calibri"/>
                <a:cs typeface="Calibri"/>
              </a:rPr>
              <a:t>i </a:t>
            </a:r>
            <a:r>
              <a:rPr sz="1467" spc="5" dirty="0">
                <a:latin typeface="Calibri"/>
                <a:cs typeface="Calibri"/>
              </a:rPr>
              <a:t>p</a:t>
            </a:r>
            <a:r>
              <a:rPr sz="1467" spc="-25" dirty="0">
                <a:latin typeface="Calibri"/>
                <a:cs typeface="Calibri"/>
              </a:rPr>
              <a:t>r</a:t>
            </a:r>
            <a:r>
              <a:rPr sz="1467" spc="12" dirty="0">
                <a:latin typeface="Calibri"/>
                <a:cs typeface="Calibri"/>
              </a:rPr>
              <a:t>o</a:t>
            </a:r>
            <a:r>
              <a:rPr sz="1467" spc="19" dirty="0">
                <a:latin typeface="Calibri"/>
                <a:cs typeface="Calibri"/>
              </a:rPr>
              <a:t>v</a:t>
            </a:r>
            <a:r>
              <a:rPr sz="1467" spc="52" dirty="0">
                <a:latin typeface="Calibri"/>
                <a:cs typeface="Calibri"/>
              </a:rPr>
              <a:t>i</a:t>
            </a:r>
            <a:r>
              <a:rPr sz="1467" spc="12" dirty="0">
                <a:latin typeface="Calibri"/>
                <a:cs typeface="Calibri"/>
              </a:rPr>
              <a:t>ns</a:t>
            </a:r>
            <a:r>
              <a:rPr sz="1467" dirty="0">
                <a:latin typeface="Calibri"/>
                <a:cs typeface="Calibri"/>
              </a:rPr>
              <a:t>i</a:t>
            </a:r>
            <a:r>
              <a:rPr sz="1467" spc="120" dirty="0">
                <a:latin typeface="Calibri"/>
                <a:cs typeface="Calibri"/>
              </a:rPr>
              <a:t> </a:t>
            </a:r>
            <a:r>
              <a:rPr sz="1467" spc="-5" dirty="0">
                <a:latin typeface="Calibri"/>
                <a:cs typeface="Calibri"/>
              </a:rPr>
              <a:t>t</a:t>
            </a:r>
            <a:r>
              <a:rPr sz="1467" spc="52" dirty="0">
                <a:latin typeface="Calibri"/>
                <a:cs typeface="Calibri"/>
              </a:rPr>
              <a:t>e</a:t>
            </a:r>
            <a:r>
              <a:rPr sz="1467" spc="-25" dirty="0">
                <a:latin typeface="Calibri"/>
                <a:cs typeface="Calibri"/>
              </a:rPr>
              <a:t>r</a:t>
            </a:r>
            <a:r>
              <a:rPr sz="1467" spc="-85" dirty="0">
                <a:latin typeface="Calibri"/>
                <a:cs typeface="Calibri"/>
              </a:rPr>
              <a:t>s</a:t>
            </a:r>
            <a:r>
              <a:rPr sz="1467" spc="52" dirty="0">
                <a:latin typeface="Calibri"/>
                <a:cs typeface="Calibri"/>
              </a:rPr>
              <a:t>e</a:t>
            </a:r>
            <a:r>
              <a:rPr sz="1467" spc="12" dirty="0">
                <a:latin typeface="Calibri"/>
                <a:cs typeface="Calibri"/>
              </a:rPr>
              <a:t>b</a:t>
            </a:r>
            <a:r>
              <a:rPr sz="1467" spc="5" dirty="0">
                <a:latin typeface="Calibri"/>
                <a:cs typeface="Calibri"/>
              </a:rPr>
              <a:t>u</a:t>
            </a:r>
            <a:r>
              <a:rPr sz="1467" dirty="0">
                <a:latin typeface="Calibri"/>
                <a:cs typeface="Calibri"/>
              </a:rPr>
              <a:t>t</a:t>
            </a:r>
            <a:r>
              <a:rPr sz="1467" spc="67" dirty="0">
                <a:latin typeface="Calibri"/>
                <a:cs typeface="Calibri"/>
              </a:rPr>
              <a:t> </a:t>
            </a:r>
            <a:r>
              <a:rPr sz="1467" spc="12" dirty="0">
                <a:latin typeface="Calibri"/>
                <a:cs typeface="Calibri"/>
              </a:rPr>
              <a:t>d</a:t>
            </a:r>
            <a:r>
              <a:rPr sz="1467" spc="-19" dirty="0">
                <a:latin typeface="Calibri"/>
                <a:cs typeface="Calibri"/>
              </a:rPr>
              <a:t>a</a:t>
            </a:r>
            <a:r>
              <a:rPr sz="1467" dirty="0">
                <a:latin typeface="Calibri"/>
                <a:cs typeface="Calibri"/>
              </a:rPr>
              <a:t>n</a:t>
            </a:r>
            <a:r>
              <a:rPr sz="1467" spc="24" dirty="0">
                <a:latin typeface="Calibri"/>
                <a:cs typeface="Calibri"/>
              </a:rPr>
              <a:t> </a:t>
            </a:r>
            <a:r>
              <a:rPr sz="1467" dirty="0">
                <a:latin typeface="Calibri"/>
                <a:cs typeface="Calibri"/>
              </a:rPr>
              <a:t>m</a:t>
            </a:r>
            <a:r>
              <a:rPr sz="1467" spc="52" dirty="0">
                <a:latin typeface="Calibri"/>
                <a:cs typeface="Calibri"/>
              </a:rPr>
              <a:t>ele</a:t>
            </a:r>
            <a:r>
              <a:rPr sz="1467" spc="25" dirty="0">
                <a:latin typeface="Calibri"/>
                <a:cs typeface="Calibri"/>
              </a:rPr>
              <a:t>w</a:t>
            </a:r>
            <a:r>
              <a:rPr sz="1467" spc="-19" dirty="0">
                <a:latin typeface="Calibri"/>
                <a:cs typeface="Calibri"/>
              </a:rPr>
              <a:t>a</a:t>
            </a:r>
            <a:r>
              <a:rPr sz="1467" spc="-105" dirty="0">
                <a:latin typeface="Calibri"/>
                <a:cs typeface="Calibri"/>
              </a:rPr>
              <a:t>t</a:t>
            </a:r>
            <a:r>
              <a:rPr sz="1467" dirty="0">
                <a:latin typeface="Calibri"/>
                <a:cs typeface="Calibri"/>
              </a:rPr>
              <a:t>i</a:t>
            </a:r>
            <a:r>
              <a:rPr sz="1467" spc="37" dirty="0">
                <a:latin typeface="Calibri"/>
                <a:cs typeface="Calibri"/>
              </a:rPr>
              <a:t> </a:t>
            </a:r>
            <a:r>
              <a:rPr sz="1467" dirty="0">
                <a:latin typeface="Calibri"/>
                <a:cs typeface="Calibri"/>
              </a:rPr>
              <a:t>m</a:t>
            </a:r>
            <a:r>
              <a:rPr sz="1467" spc="52" dirty="0">
                <a:latin typeface="Calibri"/>
                <a:cs typeface="Calibri"/>
              </a:rPr>
              <a:t>i</a:t>
            </a:r>
            <a:r>
              <a:rPr sz="1467" spc="-85" dirty="0">
                <a:latin typeface="Calibri"/>
                <a:cs typeface="Calibri"/>
              </a:rPr>
              <a:t>n</a:t>
            </a:r>
            <a:r>
              <a:rPr sz="1467" spc="52" dirty="0">
                <a:latin typeface="Calibri"/>
                <a:cs typeface="Calibri"/>
              </a:rPr>
              <a:t>i</a:t>
            </a:r>
            <a:r>
              <a:rPr sz="1467" dirty="0">
                <a:latin typeface="Calibri"/>
                <a:cs typeface="Calibri"/>
              </a:rPr>
              <a:t>m</a:t>
            </a:r>
            <a:r>
              <a:rPr sz="1467" spc="-85" dirty="0">
                <a:latin typeface="Calibri"/>
                <a:cs typeface="Calibri"/>
              </a:rPr>
              <a:t>u</a:t>
            </a:r>
            <a:r>
              <a:rPr sz="1467" dirty="0">
                <a:latin typeface="Calibri"/>
                <a:cs typeface="Calibri"/>
              </a:rPr>
              <a:t>m </a:t>
            </a:r>
            <a:r>
              <a:rPr sz="1467" spc="12" dirty="0">
                <a:latin typeface="Calibri"/>
                <a:cs typeface="Calibri"/>
              </a:rPr>
              <a:t>du</a:t>
            </a:r>
            <a:r>
              <a:rPr sz="1467" dirty="0">
                <a:latin typeface="Calibri"/>
                <a:cs typeface="Calibri"/>
              </a:rPr>
              <a:t>a</a:t>
            </a:r>
            <a:r>
              <a:rPr sz="1467" spc="-8" dirty="0">
                <a:latin typeface="Calibri"/>
                <a:cs typeface="Calibri"/>
              </a:rPr>
              <a:t> </a:t>
            </a:r>
            <a:r>
              <a:rPr sz="1467" spc="25" dirty="0">
                <a:latin typeface="Calibri"/>
                <a:cs typeface="Calibri"/>
              </a:rPr>
              <a:t>w</a:t>
            </a:r>
            <a:r>
              <a:rPr sz="1467" spc="59" dirty="0">
                <a:latin typeface="Calibri"/>
                <a:cs typeface="Calibri"/>
              </a:rPr>
              <a:t>i</a:t>
            </a:r>
            <a:r>
              <a:rPr sz="1467" spc="52" dirty="0">
                <a:latin typeface="Calibri"/>
                <a:cs typeface="Calibri"/>
              </a:rPr>
              <a:t>l</a:t>
            </a:r>
            <a:r>
              <a:rPr sz="1467" spc="-19" dirty="0">
                <a:latin typeface="Calibri"/>
                <a:cs typeface="Calibri"/>
              </a:rPr>
              <a:t>a</a:t>
            </a:r>
            <a:r>
              <a:rPr sz="1467" spc="19" dirty="0">
                <a:latin typeface="Calibri"/>
                <a:cs typeface="Calibri"/>
              </a:rPr>
              <a:t>y</a:t>
            </a:r>
            <a:r>
              <a:rPr sz="1467" spc="-19" dirty="0">
                <a:latin typeface="Calibri"/>
                <a:cs typeface="Calibri"/>
              </a:rPr>
              <a:t>a</a:t>
            </a:r>
            <a:r>
              <a:rPr sz="1467" dirty="0">
                <a:latin typeface="Calibri"/>
                <a:cs typeface="Calibri"/>
              </a:rPr>
              <a:t>h</a:t>
            </a:r>
            <a:r>
              <a:rPr sz="1467" spc="71" dirty="0">
                <a:latin typeface="Calibri"/>
                <a:cs typeface="Calibri"/>
              </a:rPr>
              <a:t> </a:t>
            </a:r>
            <a:r>
              <a:rPr sz="1467" spc="-85" dirty="0">
                <a:latin typeface="Calibri"/>
                <a:cs typeface="Calibri"/>
              </a:rPr>
              <a:t>k</a:t>
            </a:r>
            <a:r>
              <a:rPr sz="1467" spc="5" dirty="0">
                <a:latin typeface="Calibri"/>
                <a:cs typeface="Calibri"/>
              </a:rPr>
              <a:t>o</a:t>
            </a:r>
            <a:r>
              <a:rPr sz="1467" spc="-5" dirty="0">
                <a:latin typeface="Calibri"/>
                <a:cs typeface="Calibri"/>
              </a:rPr>
              <a:t>t</a:t>
            </a:r>
            <a:r>
              <a:rPr sz="1467" spc="-19" dirty="0">
                <a:latin typeface="Calibri"/>
                <a:cs typeface="Calibri"/>
              </a:rPr>
              <a:t>a</a:t>
            </a:r>
            <a:r>
              <a:rPr sz="1467" spc="19" dirty="0">
                <a:latin typeface="Calibri"/>
                <a:cs typeface="Calibri"/>
              </a:rPr>
              <a:t>/</a:t>
            </a:r>
            <a:r>
              <a:rPr sz="1467" spc="-85" dirty="0">
                <a:latin typeface="Calibri"/>
                <a:cs typeface="Calibri"/>
              </a:rPr>
              <a:t>k</a:t>
            </a:r>
            <a:r>
              <a:rPr sz="1467" spc="-19" dirty="0">
                <a:latin typeface="Calibri"/>
                <a:cs typeface="Calibri"/>
              </a:rPr>
              <a:t>a</a:t>
            </a:r>
            <a:r>
              <a:rPr sz="1467" spc="12" dirty="0">
                <a:latin typeface="Calibri"/>
                <a:cs typeface="Calibri"/>
              </a:rPr>
              <a:t>b</a:t>
            </a:r>
            <a:r>
              <a:rPr sz="1467" spc="-85" dirty="0">
                <a:latin typeface="Calibri"/>
                <a:cs typeface="Calibri"/>
              </a:rPr>
              <a:t>u</a:t>
            </a:r>
            <a:r>
              <a:rPr sz="1467" spc="5" dirty="0">
                <a:latin typeface="Calibri"/>
                <a:cs typeface="Calibri"/>
              </a:rPr>
              <a:t>p</a:t>
            </a:r>
            <a:r>
              <a:rPr sz="1467" spc="-19" dirty="0">
                <a:latin typeface="Calibri"/>
                <a:cs typeface="Calibri"/>
              </a:rPr>
              <a:t>a</a:t>
            </a:r>
            <a:r>
              <a:rPr sz="1467" spc="-105" dirty="0">
                <a:latin typeface="Calibri"/>
                <a:cs typeface="Calibri"/>
              </a:rPr>
              <a:t>t</a:t>
            </a:r>
            <a:r>
              <a:rPr sz="1467" spc="52" dirty="0">
                <a:latin typeface="Calibri"/>
                <a:cs typeface="Calibri"/>
              </a:rPr>
              <a:t>e</a:t>
            </a:r>
            <a:r>
              <a:rPr sz="1467" dirty="0">
                <a:latin typeface="Calibri"/>
                <a:cs typeface="Calibri"/>
              </a:rPr>
              <a:t>n </a:t>
            </a:r>
            <a:r>
              <a:rPr sz="1467" spc="137" dirty="0">
                <a:latin typeface="Calibri"/>
                <a:cs typeface="Calibri"/>
              </a:rPr>
              <a:t> </a:t>
            </a:r>
            <a:r>
              <a:rPr sz="1467" spc="12" dirty="0">
                <a:latin typeface="Calibri"/>
                <a:cs typeface="Calibri"/>
              </a:rPr>
              <a:t>d</a:t>
            </a:r>
            <a:r>
              <a:rPr sz="1467" dirty="0">
                <a:latin typeface="Calibri"/>
                <a:cs typeface="Calibri"/>
              </a:rPr>
              <a:t>i</a:t>
            </a:r>
            <a:r>
              <a:rPr sz="1467" spc="-51" dirty="0">
                <a:latin typeface="Calibri"/>
                <a:cs typeface="Calibri"/>
              </a:rPr>
              <a:t> </a:t>
            </a:r>
            <a:r>
              <a:rPr sz="1467" spc="12" dirty="0">
                <a:latin typeface="Calibri"/>
                <a:cs typeface="Calibri"/>
              </a:rPr>
              <a:t>p</a:t>
            </a:r>
            <a:r>
              <a:rPr sz="1467" spc="-25" dirty="0">
                <a:latin typeface="Calibri"/>
                <a:cs typeface="Calibri"/>
              </a:rPr>
              <a:t>r</a:t>
            </a:r>
            <a:r>
              <a:rPr sz="1467" spc="5" dirty="0">
                <a:latin typeface="Calibri"/>
                <a:cs typeface="Calibri"/>
              </a:rPr>
              <a:t>o</a:t>
            </a:r>
            <a:r>
              <a:rPr sz="1467" spc="-79" dirty="0">
                <a:latin typeface="Calibri"/>
                <a:cs typeface="Calibri"/>
              </a:rPr>
              <a:t>v</a:t>
            </a:r>
            <a:r>
              <a:rPr sz="1467" spc="52" dirty="0">
                <a:latin typeface="Calibri"/>
                <a:cs typeface="Calibri"/>
              </a:rPr>
              <a:t>i</a:t>
            </a:r>
            <a:r>
              <a:rPr sz="1467" spc="-85" dirty="0">
                <a:latin typeface="Calibri"/>
                <a:cs typeface="Calibri"/>
              </a:rPr>
              <a:t>n</a:t>
            </a:r>
            <a:r>
              <a:rPr sz="1467" spc="12" dirty="0">
                <a:latin typeface="Calibri"/>
                <a:cs typeface="Calibri"/>
              </a:rPr>
              <a:t>s</a:t>
            </a:r>
            <a:r>
              <a:rPr sz="1467" dirty="0">
                <a:latin typeface="Calibri"/>
                <a:cs typeface="Calibri"/>
              </a:rPr>
              <a:t>i</a:t>
            </a:r>
            <a:endParaRPr sz="1467">
              <a:latin typeface="Calibri"/>
              <a:cs typeface="Calibri"/>
            </a:endParaRPr>
          </a:p>
          <a:p>
            <a:pPr marL="1252187">
              <a:lnSpc>
                <a:spcPts val="1840"/>
              </a:lnSpc>
              <a:spcBef>
                <a:spcPts val="147"/>
              </a:spcBef>
            </a:pPr>
            <a:r>
              <a:rPr sz="1467" dirty="0">
                <a:latin typeface="Arial"/>
                <a:cs typeface="Arial"/>
              </a:rPr>
              <a:t>• </a:t>
            </a:r>
            <a:r>
              <a:rPr sz="1467" spc="303" dirty="0">
                <a:latin typeface="Arial"/>
                <a:cs typeface="Arial"/>
              </a:rPr>
              <a:t> </a:t>
            </a:r>
            <a:r>
              <a:rPr sz="2200" spc="-5" baseline="2482" dirty="0">
                <a:latin typeface="Calibri"/>
                <a:cs typeface="Calibri"/>
              </a:rPr>
              <a:t>t</a:t>
            </a:r>
            <a:r>
              <a:rPr sz="2200" spc="52" baseline="2482" dirty="0">
                <a:latin typeface="Calibri"/>
                <a:cs typeface="Calibri"/>
              </a:rPr>
              <a:t>e</a:t>
            </a:r>
            <a:r>
              <a:rPr sz="2200" spc="-25" baseline="2482" dirty="0">
                <a:latin typeface="Calibri"/>
                <a:cs typeface="Calibri"/>
              </a:rPr>
              <a:t>r</a:t>
            </a:r>
            <a:r>
              <a:rPr sz="2200" spc="12" baseline="2482" dirty="0">
                <a:latin typeface="Calibri"/>
                <a:cs typeface="Calibri"/>
              </a:rPr>
              <a:t>k</a:t>
            </a:r>
            <a:r>
              <a:rPr sz="2200" spc="-19" baseline="2482" dirty="0">
                <a:latin typeface="Calibri"/>
                <a:cs typeface="Calibri"/>
              </a:rPr>
              <a:t>a</a:t>
            </a:r>
            <a:r>
              <a:rPr sz="2200" spc="52" baseline="2482" dirty="0">
                <a:latin typeface="Calibri"/>
                <a:cs typeface="Calibri"/>
              </a:rPr>
              <a:t>i</a:t>
            </a:r>
            <a:r>
              <a:rPr sz="2200" baseline="2482" dirty="0">
                <a:latin typeface="Calibri"/>
                <a:cs typeface="Calibri"/>
              </a:rPr>
              <a:t>t.</a:t>
            </a:r>
            <a:endParaRPr sz="1467">
              <a:latin typeface="Calibri"/>
              <a:cs typeface="Calibri"/>
            </a:endParaRPr>
          </a:p>
          <a:p>
            <a:pPr marL="1459616">
              <a:lnSpc>
                <a:spcPct val="101725"/>
              </a:lnSpc>
              <a:spcBef>
                <a:spcPts val="479"/>
              </a:spcBef>
            </a:pPr>
            <a:r>
              <a:rPr sz="1467" spc="-19" dirty="0">
                <a:latin typeface="Calibri"/>
                <a:cs typeface="Calibri"/>
              </a:rPr>
              <a:t>B</a:t>
            </a:r>
            <a:r>
              <a:rPr sz="1467" spc="52" dirty="0">
                <a:latin typeface="Calibri"/>
                <a:cs typeface="Calibri"/>
              </a:rPr>
              <a:t>e</a:t>
            </a:r>
            <a:r>
              <a:rPr sz="1467" spc="12" dirty="0">
                <a:latin typeface="Calibri"/>
                <a:cs typeface="Calibri"/>
              </a:rPr>
              <a:t>n</a:t>
            </a:r>
            <a:r>
              <a:rPr sz="1467" spc="-5" dirty="0">
                <a:latin typeface="Calibri"/>
                <a:cs typeface="Calibri"/>
              </a:rPr>
              <a:t>t</a:t>
            </a:r>
            <a:r>
              <a:rPr sz="1467" spc="12" dirty="0">
                <a:latin typeface="Calibri"/>
                <a:cs typeface="Calibri"/>
              </a:rPr>
              <a:t>u</a:t>
            </a:r>
            <a:r>
              <a:rPr sz="1467" spc="19" dirty="0">
                <a:latin typeface="Calibri"/>
                <a:cs typeface="Calibri"/>
              </a:rPr>
              <a:t>k</a:t>
            </a:r>
            <a:r>
              <a:rPr sz="1467" spc="52" dirty="0">
                <a:latin typeface="Calibri"/>
                <a:cs typeface="Calibri"/>
              </a:rPr>
              <a:t>l</a:t>
            </a:r>
            <a:r>
              <a:rPr sz="1467" spc="-19" dirty="0">
                <a:latin typeface="Calibri"/>
                <a:cs typeface="Calibri"/>
              </a:rPr>
              <a:t>a</a:t>
            </a:r>
            <a:r>
              <a:rPr sz="1467" dirty="0">
                <a:latin typeface="Calibri"/>
                <a:cs typeface="Calibri"/>
              </a:rPr>
              <a:t>h</a:t>
            </a:r>
            <a:r>
              <a:rPr sz="1467" spc="100" dirty="0">
                <a:latin typeface="Calibri"/>
                <a:cs typeface="Calibri"/>
              </a:rPr>
              <a:t> </a:t>
            </a:r>
            <a:r>
              <a:rPr sz="1467" spc="12" dirty="0">
                <a:latin typeface="Calibri"/>
                <a:cs typeface="Calibri"/>
              </a:rPr>
              <a:t>s</a:t>
            </a:r>
            <a:r>
              <a:rPr sz="1467" spc="52" dirty="0">
                <a:latin typeface="Calibri"/>
                <a:cs typeface="Calibri"/>
              </a:rPr>
              <a:t>e</a:t>
            </a:r>
            <a:r>
              <a:rPr sz="1467" spc="12" dirty="0">
                <a:latin typeface="Calibri"/>
                <a:cs typeface="Calibri"/>
              </a:rPr>
              <a:t>bu</a:t>
            </a:r>
            <a:r>
              <a:rPr sz="1467" spc="-19" dirty="0">
                <a:latin typeface="Calibri"/>
                <a:cs typeface="Calibri"/>
              </a:rPr>
              <a:t>a</a:t>
            </a:r>
            <a:r>
              <a:rPr sz="1467" dirty="0">
                <a:latin typeface="Calibri"/>
                <a:cs typeface="Calibri"/>
              </a:rPr>
              <a:t>h</a:t>
            </a:r>
            <a:r>
              <a:rPr sz="1467" spc="65" dirty="0">
                <a:latin typeface="Calibri"/>
                <a:cs typeface="Calibri"/>
              </a:rPr>
              <a:t> </a:t>
            </a:r>
            <a:r>
              <a:rPr sz="1467" spc="-85" dirty="0">
                <a:latin typeface="Calibri"/>
                <a:cs typeface="Calibri"/>
              </a:rPr>
              <a:t>k</a:t>
            </a:r>
            <a:r>
              <a:rPr sz="1467" spc="52" dirty="0">
                <a:latin typeface="Calibri"/>
                <a:cs typeface="Calibri"/>
              </a:rPr>
              <a:t>el</a:t>
            </a:r>
            <a:r>
              <a:rPr sz="1467" spc="12" dirty="0">
                <a:latin typeface="Calibri"/>
                <a:cs typeface="Calibri"/>
              </a:rPr>
              <a:t>o</a:t>
            </a:r>
            <a:r>
              <a:rPr sz="1467" dirty="0">
                <a:latin typeface="Calibri"/>
                <a:cs typeface="Calibri"/>
              </a:rPr>
              <a:t>m</a:t>
            </a:r>
            <a:r>
              <a:rPr sz="1467" spc="-85" dirty="0">
                <a:latin typeface="Calibri"/>
                <a:cs typeface="Calibri"/>
              </a:rPr>
              <a:t>p</a:t>
            </a:r>
            <a:r>
              <a:rPr sz="1467" spc="5" dirty="0">
                <a:latin typeface="Calibri"/>
                <a:cs typeface="Calibri"/>
              </a:rPr>
              <a:t>o</a:t>
            </a:r>
            <a:r>
              <a:rPr sz="1467" dirty="0">
                <a:latin typeface="Calibri"/>
                <a:cs typeface="Calibri"/>
              </a:rPr>
              <a:t>k</a:t>
            </a:r>
            <a:r>
              <a:rPr sz="1467" spc="204" dirty="0">
                <a:latin typeface="Calibri"/>
                <a:cs typeface="Calibri"/>
              </a:rPr>
              <a:t> </a:t>
            </a:r>
            <a:r>
              <a:rPr sz="1467" spc="12" dirty="0">
                <a:latin typeface="Calibri"/>
                <a:cs typeface="Calibri"/>
              </a:rPr>
              <a:t>d</a:t>
            </a:r>
            <a:r>
              <a:rPr sz="1467" spc="52" dirty="0">
                <a:latin typeface="Calibri"/>
                <a:cs typeface="Calibri"/>
              </a:rPr>
              <a:t>e</a:t>
            </a:r>
            <a:r>
              <a:rPr sz="1467" spc="12" dirty="0">
                <a:latin typeface="Calibri"/>
                <a:cs typeface="Calibri"/>
              </a:rPr>
              <a:t>n</a:t>
            </a:r>
            <a:r>
              <a:rPr sz="1467" spc="-5" dirty="0">
                <a:latin typeface="Calibri"/>
                <a:cs typeface="Calibri"/>
              </a:rPr>
              <a:t>g</a:t>
            </a:r>
            <a:r>
              <a:rPr sz="1467" spc="-119" dirty="0">
                <a:latin typeface="Calibri"/>
                <a:cs typeface="Calibri"/>
              </a:rPr>
              <a:t>a</a:t>
            </a:r>
            <a:r>
              <a:rPr sz="1467" dirty="0">
                <a:latin typeface="Calibri"/>
                <a:cs typeface="Calibri"/>
              </a:rPr>
              <a:t>n</a:t>
            </a:r>
            <a:endParaRPr sz="1467">
              <a:latin typeface="Calibri"/>
              <a:cs typeface="Calibri"/>
            </a:endParaRPr>
          </a:p>
          <a:p>
            <a:pPr marL="1252187">
              <a:lnSpc>
                <a:spcPts val="1787"/>
              </a:lnSpc>
              <a:spcBef>
                <a:spcPts val="89"/>
              </a:spcBef>
            </a:pPr>
            <a:r>
              <a:rPr sz="2200" baseline="-2635" dirty="0">
                <a:latin typeface="Arial"/>
                <a:cs typeface="Arial"/>
              </a:rPr>
              <a:t>• </a:t>
            </a:r>
            <a:r>
              <a:rPr sz="2200" spc="303" baseline="-2635" dirty="0">
                <a:latin typeface="Arial"/>
                <a:cs typeface="Arial"/>
              </a:rPr>
              <a:t> </a:t>
            </a:r>
            <a:r>
              <a:rPr sz="2200" spc="-19" baseline="7447" dirty="0">
                <a:latin typeface="Calibri"/>
                <a:cs typeface="Calibri"/>
              </a:rPr>
              <a:t>a</a:t>
            </a:r>
            <a:r>
              <a:rPr sz="2200" spc="12" baseline="7447" dirty="0">
                <a:latin typeface="Calibri"/>
                <a:cs typeface="Calibri"/>
              </a:rPr>
              <a:t>n</a:t>
            </a:r>
            <a:r>
              <a:rPr sz="2200" spc="-5" baseline="7447" dirty="0">
                <a:latin typeface="Calibri"/>
                <a:cs typeface="Calibri"/>
              </a:rPr>
              <a:t>gg</a:t>
            </a:r>
            <a:r>
              <a:rPr sz="2200" spc="5" baseline="7447" dirty="0">
                <a:latin typeface="Calibri"/>
                <a:cs typeface="Calibri"/>
              </a:rPr>
              <a:t>o</a:t>
            </a:r>
            <a:r>
              <a:rPr sz="2200" baseline="7447" dirty="0">
                <a:latin typeface="Calibri"/>
                <a:cs typeface="Calibri"/>
              </a:rPr>
              <a:t>ta</a:t>
            </a:r>
            <a:r>
              <a:rPr sz="2200" spc="243" baseline="7447" dirty="0">
                <a:latin typeface="Calibri"/>
                <a:cs typeface="Calibri"/>
              </a:rPr>
              <a:t> </a:t>
            </a:r>
            <a:r>
              <a:rPr sz="2200" baseline="7447" dirty="0">
                <a:latin typeface="Calibri"/>
                <a:cs typeface="Calibri"/>
              </a:rPr>
              <a:t>3</a:t>
            </a:r>
            <a:r>
              <a:rPr sz="2200" spc="21" baseline="7447" dirty="0">
                <a:latin typeface="Calibri"/>
                <a:cs typeface="Calibri"/>
              </a:rPr>
              <a:t> </a:t>
            </a:r>
            <a:r>
              <a:rPr sz="2200" spc="45" baseline="7447" dirty="0">
                <a:latin typeface="Calibri"/>
                <a:cs typeface="Calibri"/>
              </a:rPr>
              <a:t>(</a:t>
            </a:r>
            <a:r>
              <a:rPr sz="2200" baseline="7447" dirty="0">
                <a:latin typeface="Calibri"/>
                <a:cs typeface="Calibri"/>
              </a:rPr>
              <a:t>t</a:t>
            </a:r>
            <a:r>
              <a:rPr sz="2200" spc="52" baseline="7447" dirty="0">
                <a:latin typeface="Calibri"/>
                <a:cs typeface="Calibri"/>
              </a:rPr>
              <a:t>i</a:t>
            </a:r>
            <a:r>
              <a:rPr sz="2200" spc="-5" baseline="7447" dirty="0">
                <a:latin typeface="Calibri"/>
                <a:cs typeface="Calibri"/>
              </a:rPr>
              <a:t>g</a:t>
            </a:r>
            <a:r>
              <a:rPr sz="2200" spc="-19" baseline="7447" dirty="0">
                <a:latin typeface="Calibri"/>
                <a:cs typeface="Calibri"/>
              </a:rPr>
              <a:t>a</a:t>
            </a:r>
            <a:r>
              <a:rPr sz="2200" baseline="7447" dirty="0">
                <a:latin typeface="Calibri"/>
                <a:cs typeface="Calibri"/>
              </a:rPr>
              <a:t>)</a:t>
            </a:r>
            <a:r>
              <a:rPr sz="2200" spc="-24" baseline="7447" dirty="0">
                <a:latin typeface="Calibri"/>
                <a:cs typeface="Calibri"/>
              </a:rPr>
              <a:t> </a:t>
            </a:r>
            <a:r>
              <a:rPr sz="2200" spc="5" baseline="7447" dirty="0">
                <a:latin typeface="Calibri"/>
                <a:cs typeface="Calibri"/>
              </a:rPr>
              <a:t>o</a:t>
            </a:r>
            <a:r>
              <a:rPr sz="2200" spc="-25" baseline="7447" dirty="0">
                <a:latin typeface="Calibri"/>
                <a:cs typeface="Calibri"/>
              </a:rPr>
              <a:t>r</a:t>
            </a:r>
            <a:r>
              <a:rPr sz="2200" spc="-19" baseline="7447" dirty="0">
                <a:latin typeface="Calibri"/>
                <a:cs typeface="Calibri"/>
              </a:rPr>
              <a:t>a</a:t>
            </a:r>
            <a:r>
              <a:rPr sz="2200" spc="12" baseline="7447" dirty="0">
                <a:latin typeface="Calibri"/>
                <a:cs typeface="Calibri"/>
              </a:rPr>
              <a:t>n</a:t>
            </a:r>
            <a:r>
              <a:rPr sz="2200" spc="-5" baseline="7447" dirty="0">
                <a:latin typeface="Calibri"/>
                <a:cs typeface="Calibri"/>
              </a:rPr>
              <a:t>g.</a:t>
            </a:r>
            <a:endParaRPr sz="1467">
              <a:latin typeface="Calibri"/>
              <a:cs typeface="Calibri"/>
            </a:endParaRPr>
          </a:p>
          <a:p>
            <a:pPr marL="1459616" marR="7265460">
              <a:lnSpc>
                <a:spcPts val="1600"/>
              </a:lnSpc>
              <a:spcBef>
                <a:spcPts val="531"/>
              </a:spcBef>
            </a:pPr>
            <a:r>
              <a:rPr sz="1467" spc="19" dirty="0">
                <a:latin typeface="Calibri"/>
                <a:cs typeface="Calibri"/>
              </a:rPr>
              <a:t>K</a:t>
            </a:r>
            <a:r>
              <a:rPr sz="1467" spc="52" dirty="0">
                <a:latin typeface="Calibri"/>
                <a:cs typeface="Calibri"/>
              </a:rPr>
              <a:t>e</a:t>
            </a:r>
            <a:r>
              <a:rPr sz="1467" dirty="0">
                <a:latin typeface="Calibri"/>
                <a:cs typeface="Calibri"/>
              </a:rPr>
              <a:t>m</a:t>
            </a:r>
            <a:r>
              <a:rPr sz="1467" spc="12" dirty="0">
                <a:latin typeface="Calibri"/>
                <a:cs typeface="Calibri"/>
              </a:rPr>
              <a:t>u</a:t>
            </a:r>
            <a:r>
              <a:rPr sz="1467" spc="19" dirty="0">
                <a:latin typeface="Calibri"/>
                <a:cs typeface="Calibri"/>
              </a:rPr>
              <a:t>k</a:t>
            </a:r>
            <a:r>
              <a:rPr sz="1467" spc="-19" dirty="0">
                <a:latin typeface="Calibri"/>
                <a:cs typeface="Calibri"/>
              </a:rPr>
              <a:t>a</a:t>
            </a:r>
            <a:r>
              <a:rPr sz="1467" spc="12" dirty="0">
                <a:latin typeface="Calibri"/>
                <a:cs typeface="Calibri"/>
              </a:rPr>
              <a:t>k</a:t>
            </a:r>
            <a:r>
              <a:rPr sz="1467" spc="-19" dirty="0">
                <a:latin typeface="Calibri"/>
                <a:cs typeface="Calibri"/>
              </a:rPr>
              <a:t>a</a:t>
            </a:r>
            <a:r>
              <a:rPr sz="1467" dirty="0">
                <a:latin typeface="Calibri"/>
                <a:cs typeface="Calibri"/>
              </a:rPr>
              <a:t>n</a:t>
            </a:r>
            <a:r>
              <a:rPr sz="1467" spc="119" dirty="0">
                <a:latin typeface="Calibri"/>
                <a:cs typeface="Calibri"/>
              </a:rPr>
              <a:t> </a:t>
            </a:r>
            <a:r>
              <a:rPr sz="1467" spc="-25" dirty="0">
                <a:latin typeface="Calibri"/>
                <a:cs typeface="Calibri"/>
              </a:rPr>
              <a:t>r</a:t>
            </a:r>
            <a:r>
              <a:rPr sz="1467" spc="52" dirty="0">
                <a:latin typeface="Calibri"/>
                <a:cs typeface="Calibri"/>
              </a:rPr>
              <a:t>e</a:t>
            </a:r>
            <a:r>
              <a:rPr sz="1467" spc="12" dirty="0">
                <a:latin typeface="Calibri"/>
                <a:cs typeface="Calibri"/>
              </a:rPr>
              <a:t>n</a:t>
            </a:r>
            <a:r>
              <a:rPr sz="1467" spc="-33" dirty="0">
                <a:latin typeface="Calibri"/>
                <a:cs typeface="Calibri"/>
              </a:rPr>
              <a:t>c</a:t>
            </a:r>
            <a:r>
              <a:rPr sz="1467" spc="-19" dirty="0">
                <a:latin typeface="Calibri"/>
                <a:cs typeface="Calibri"/>
              </a:rPr>
              <a:t>a</a:t>
            </a:r>
            <a:r>
              <a:rPr sz="1467" spc="12" dirty="0">
                <a:latin typeface="Calibri"/>
                <a:cs typeface="Calibri"/>
              </a:rPr>
              <a:t>n</a:t>
            </a:r>
            <a:r>
              <a:rPr sz="1467" dirty="0">
                <a:latin typeface="Calibri"/>
                <a:cs typeface="Calibri"/>
              </a:rPr>
              <a:t>a</a:t>
            </a:r>
            <a:r>
              <a:rPr sz="1467" spc="141" dirty="0">
                <a:latin typeface="Calibri"/>
                <a:cs typeface="Calibri"/>
              </a:rPr>
              <a:t> </a:t>
            </a:r>
            <a:r>
              <a:rPr sz="1467" spc="12" dirty="0">
                <a:latin typeface="Calibri"/>
                <a:cs typeface="Calibri"/>
              </a:rPr>
              <a:t>p</a:t>
            </a:r>
            <a:r>
              <a:rPr sz="1467" spc="52" dirty="0">
                <a:latin typeface="Calibri"/>
                <a:cs typeface="Calibri"/>
              </a:rPr>
              <a:t>e</a:t>
            </a:r>
            <a:r>
              <a:rPr sz="1467" spc="-25" dirty="0">
                <a:latin typeface="Calibri"/>
                <a:cs typeface="Calibri"/>
              </a:rPr>
              <a:t>r</a:t>
            </a:r>
            <a:r>
              <a:rPr sz="1467" spc="39" dirty="0">
                <a:latin typeface="Calibri"/>
                <a:cs typeface="Calibri"/>
              </a:rPr>
              <a:t>j</a:t>
            </a:r>
            <a:r>
              <a:rPr sz="1467" spc="-19" dirty="0">
                <a:latin typeface="Calibri"/>
                <a:cs typeface="Calibri"/>
              </a:rPr>
              <a:t>a</a:t>
            </a:r>
            <a:r>
              <a:rPr sz="1467" spc="52" dirty="0">
                <a:latin typeface="Calibri"/>
                <a:cs typeface="Calibri"/>
              </a:rPr>
              <a:t>l</a:t>
            </a:r>
            <a:r>
              <a:rPr sz="1467" spc="-19" dirty="0">
                <a:latin typeface="Calibri"/>
                <a:cs typeface="Calibri"/>
              </a:rPr>
              <a:t>a</a:t>
            </a:r>
            <a:r>
              <a:rPr sz="1467" spc="-85" dirty="0">
                <a:latin typeface="Calibri"/>
                <a:cs typeface="Calibri"/>
              </a:rPr>
              <a:t>n</a:t>
            </a:r>
            <a:r>
              <a:rPr sz="1467" spc="-19" dirty="0">
                <a:latin typeface="Calibri"/>
                <a:cs typeface="Calibri"/>
              </a:rPr>
              <a:t>a</a:t>
            </a:r>
            <a:r>
              <a:rPr sz="1467" dirty="0">
                <a:latin typeface="Calibri"/>
                <a:cs typeface="Calibri"/>
              </a:rPr>
              <a:t>n</a:t>
            </a:r>
            <a:r>
              <a:rPr sz="1467" spc="107" dirty="0">
                <a:latin typeface="Calibri"/>
                <a:cs typeface="Calibri"/>
              </a:rPr>
              <a:t> </a:t>
            </a:r>
            <a:r>
              <a:rPr sz="1467" spc="-12" dirty="0">
                <a:latin typeface="Calibri"/>
                <a:cs typeface="Calibri"/>
              </a:rPr>
              <a:t>a</a:t>
            </a:r>
            <a:r>
              <a:rPr sz="1467" spc="12" dirty="0">
                <a:latin typeface="Calibri"/>
                <a:cs typeface="Calibri"/>
              </a:rPr>
              <a:t>n</a:t>
            </a:r>
            <a:r>
              <a:rPr sz="1467" spc="5" dirty="0">
                <a:latin typeface="Calibri"/>
                <a:cs typeface="Calibri"/>
              </a:rPr>
              <a:t>d</a:t>
            </a:r>
            <a:r>
              <a:rPr sz="1467" spc="-19" dirty="0">
                <a:latin typeface="Calibri"/>
                <a:cs typeface="Calibri"/>
              </a:rPr>
              <a:t>a</a:t>
            </a:r>
            <a:r>
              <a:rPr sz="1467" dirty="0">
                <a:latin typeface="Calibri"/>
                <a:cs typeface="Calibri"/>
              </a:rPr>
              <a:t>,</a:t>
            </a:r>
            <a:r>
              <a:rPr sz="1467" spc="65" dirty="0">
                <a:latin typeface="Calibri"/>
                <a:cs typeface="Calibri"/>
              </a:rPr>
              <a:t> </a:t>
            </a:r>
            <a:r>
              <a:rPr sz="1467" spc="13" dirty="0">
                <a:latin typeface="Calibri"/>
                <a:cs typeface="Calibri"/>
              </a:rPr>
              <a:t>d</a:t>
            </a:r>
            <a:r>
              <a:rPr sz="1467" spc="-20" dirty="0">
                <a:latin typeface="Calibri"/>
                <a:cs typeface="Calibri"/>
              </a:rPr>
              <a:t>a</a:t>
            </a:r>
            <a:r>
              <a:rPr sz="1467" dirty="0">
                <a:latin typeface="Calibri"/>
                <a:cs typeface="Calibri"/>
              </a:rPr>
              <a:t>n </a:t>
            </a:r>
            <a:r>
              <a:rPr sz="1467" spc="12" dirty="0">
                <a:latin typeface="Calibri"/>
                <a:cs typeface="Calibri"/>
              </a:rPr>
              <a:t>buk</a:t>
            </a:r>
            <a:r>
              <a:rPr sz="1467" spc="-5" dirty="0">
                <a:latin typeface="Calibri"/>
                <a:cs typeface="Calibri"/>
              </a:rPr>
              <a:t>t</a:t>
            </a:r>
            <a:r>
              <a:rPr sz="1467" spc="52" dirty="0">
                <a:latin typeface="Calibri"/>
                <a:cs typeface="Calibri"/>
              </a:rPr>
              <a:t>i</a:t>
            </a:r>
            <a:r>
              <a:rPr sz="1467" spc="12" dirty="0">
                <a:latin typeface="Calibri"/>
                <a:cs typeface="Calibri"/>
              </a:rPr>
              <a:t>k</a:t>
            </a:r>
            <a:r>
              <a:rPr sz="1467" spc="-12" dirty="0">
                <a:latin typeface="Calibri"/>
                <a:cs typeface="Calibri"/>
              </a:rPr>
              <a:t>a</a:t>
            </a:r>
            <a:r>
              <a:rPr sz="1467" dirty="0">
                <a:latin typeface="Calibri"/>
                <a:cs typeface="Calibri"/>
              </a:rPr>
              <a:t>n</a:t>
            </a:r>
            <a:r>
              <a:rPr sz="1467" spc="183" dirty="0">
                <a:latin typeface="Calibri"/>
                <a:cs typeface="Calibri"/>
              </a:rPr>
              <a:t> </a:t>
            </a:r>
            <a:r>
              <a:rPr sz="1467" spc="12" dirty="0">
                <a:latin typeface="Calibri"/>
                <a:cs typeface="Calibri"/>
              </a:rPr>
              <a:t>b</a:t>
            </a:r>
            <a:r>
              <a:rPr sz="1467" spc="-12" dirty="0">
                <a:latin typeface="Calibri"/>
                <a:cs typeface="Calibri"/>
              </a:rPr>
              <a:t>a</a:t>
            </a:r>
            <a:r>
              <a:rPr sz="1467" spc="12" dirty="0">
                <a:latin typeface="Calibri"/>
                <a:cs typeface="Calibri"/>
              </a:rPr>
              <a:t>h</a:t>
            </a:r>
            <a:r>
              <a:rPr sz="1467" spc="-72" dirty="0">
                <a:latin typeface="Calibri"/>
                <a:cs typeface="Calibri"/>
              </a:rPr>
              <a:t>w</a:t>
            </a:r>
            <a:r>
              <a:rPr sz="1467" dirty="0">
                <a:latin typeface="Calibri"/>
                <a:cs typeface="Calibri"/>
              </a:rPr>
              <a:t>a</a:t>
            </a:r>
            <a:r>
              <a:rPr sz="1467" spc="125" dirty="0">
                <a:latin typeface="Calibri"/>
                <a:cs typeface="Calibri"/>
              </a:rPr>
              <a:t> </a:t>
            </a:r>
            <a:r>
              <a:rPr sz="1467" spc="-19" dirty="0">
                <a:latin typeface="Calibri"/>
                <a:cs typeface="Calibri"/>
              </a:rPr>
              <a:t>r</a:t>
            </a:r>
            <a:r>
              <a:rPr sz="1467" spc="12" dirty="0">
                <a:latin typeface="Calibri"/>
                <a:cs typeface="Calibri"/>
              </a:rPr>
              <a:t>u</a:t>
            </a:r>
            <a:r>
              <a:rPr sz="1467" spc="-5" dirty="0">
                <a:latin typeface="Calibri"/>
                <a:cs typeface="Calibri"/>
              </a:rPr>
              <a:t>t</a:t>
            </a:r>
            <a:r>
              <a:rPr sz="1467" dirty="0">
                <a:latin typeface="Calibri"/>
                <a:cs typeface="Calibri"/>
              </a:rPr>
              <a:t>e</a:t>
            </a:r>
            <a:r>
              <a:rPr sz="1467" spc="69" dirty="0">
                <a:latin typeface="Calibri"/>
                <a:cs typeface="Calibri"/>
              </a:rPr>
              <a:t> </a:t>
            </a:r>
            <a:r>
              <a:rPr sz="1467" dirty="0">
                <a:latin typeface="Calibri"/>
                <a:cs typeface="Calibri"/>
              </a:rPr>
              <a:t>t</a:t>
            </a:r>
            <a:r>
              <a:rPr sz="1467" spc="52" dirty="0">
                <a:latin typeface="Calibri"/>
                <a:cs typeface="Calibri"/>
              </a:rPr>
              <a:t>e</a:t>
            </a:r>
            <a:r>
              <a:rPr sz="1467" spc="-25" dirty="0">
                <a:latin typeface="Calibri"/>
                <a:cs typeface="Calibri"/>
              </a:rPr>
              <a:t>r</a:t>
            </a:r>
            <a:r>
              <a:rPr sz="1467" spc="-85" dirty="0">
                <a:latin typeface="Calibri"/>
                <a:cs typeface="Calibri"/>
              </a:rPr>
              <a:t>s</a:t>
            </a:r>
            <a:r>
              <a:rPr sz="1467" spc="52" dirty="0">
                <a:latin typeface="Calibri"/>
                <a:cs typeface="Calibri"/>
              </a:rPr>
              <a:t>e</a:t>
            </a:r>
            <a:r>
              <a:rPr sz="1467" spc="12" dirty="0">
                <a:latin typeface="Calibri"/>
                <a:cs typeface="Calibri"/>
              </a:rPr>
              <a:t>b</a:t>
            </a:r>
            <a:r>
              <a:rPr sz="1467" spc="5" dirty="0">
                <a:latin typeface="Calibri"/>
                <a:cs typeface="Calibri"/>
              </a:rPr>
              <a:t>u</a:t>
            </a:r>
            <a:r>
              <a:rPr sz="1467" dirty="0">
                <a:latin typeface="Calibri"/>
                <a:cs typeface="Calibri"/>
              </a:rPr>
              <a:t>t</a:t>
            </a:r>
            <a:r>
              <a:rPr sz="1467" spc="-32" dirty="0">
                <a:latin typeface="Calibri"/>
                <a:cs typeface="Calibri"/>
              </a:rPr>
              <a:t> </a:t>
            </a:r>
            <a:r>
              <a:rPr sz="1467" spc="-19" dirty="0">
                <a:latin typeface="Calibri"/>
                <a:cs typeface="Calibri"/>
              </a:rPr>
              <a:t>a</a:t>
            </a:r>
            <a:r>
              <a:rPr sz="1467" spc="12" dirty="0">
                <a:latin typeface="Calibri"/>
                <a:cs typeface="Calibri"/>
              </a:rPr>
              <a:t>d</a:t>
            </a:r>
            <a:r>
              <a:rPr sz="1467" spc="-19" dirty="0">
                <a:latin typeface="Calibri"/>
                <a:cs typeface="Calibri"/>
              </a:rPr>
              <a:t>a</a:t>
            </a:r>
            <a:r>
              <a:rPr sz="1467" spc="52" dirty="0">
                <a:latin typeface="Calibri"/>
                <a:cs typeface="Calibri"/>
              </a:rPr>
              <a:t>l</a:t>
            </a:r>
            <a:r>
              <a:rPr sz="1467" spc="-19" dirty="0">
                <a:latin typeface="Calibri"/>
                <a:cs typeface="Calibri"/>
              </a:rPr>
              <a:t>a</a:t>
            </a:r>
            <a:r>
              <a:rPr sz="1467" dirty="0">
                <a:latin typeface="Calibri"/>
                <a:cs typeface="Calibri"/>
              </a:rPr>
              <a:t>h</a:t>
            </a:r>
            <a:r>
              <a:rPr sz="1467" spc="59" dirty="0">
                <a:latin typeface="Calibri"/>
                <a:cs typeface="Calibri"/>
              </a:rPr>
              <a:t> </a:t>
            </a:r>
            <a:r>
              <a:rPr sz="1467" spc="25" dirty="0">
                <a:latin typeface="Calibri"/>
                <a:cs typeface="Calibri"/>
              </a:rPr>
              <a:t>y</a:t>
            </a:r>
            <a:r>
              <a:rPr sz="1467" spc="-19" dirty="0">
                <a:latin typeface="Calibri"/>
                <a:cs typeface="Calibri"/>
              </a:rPr>
              <a:t>a</a:t>
            </a:r>
            <a:r>
              <a:rPr sz="1467" spc="-85" dirty="0">
                <a:latin typeface="Calibri"/>
                <a:cs typeface="Calibri"/>
              </a:rPr>
              <a:t>n</a:t>
            </a:r>
            <a:r>
              <a:rPr sz="1467" dirty="0">
                <a:latin typeface="Calibri"/>
                <a:cs typeface="Calibri"/>
              </a:rPr>
              <a:t>g </a:t>
            </a:r>
            <a:r>
              <a:rPr sz="1467" spc="-5" dirty="0">
                <a:latin typeface="Calibri"/>
                <a:cs typeface="Calibri"/>
              </a:rPr>
              <a:t>t</a:t>
            </a:r>
            <a:r>
              <a:rPr sz="1467" spc="52" dirty="0">
                <a:latin typeface="Calibri"/>
                <a:cs typeface="Calibri"/>
              </a:rPr>
              <a:t>e</a:t>
            </a:r>
            <a:r>
              <a:rPr sz="1467" spc="-25" dirty="0">
                <a:latin typeface="Calibri"/>
                <a:cs typeface="Calibri"/>
              </a:rPr>
              <a:t>r</a:t>
            </a:r>
            <a:r>
              <a:rPr sz="1467" spc="12" dirty="0">
                <a:latin typeface="Calibri"/>
                <a:cs typeface="Calibri"/>
              </a:rPr>
              <a:t>p</a:t>
            </a:r>
            <a:r>
              <a:rPr sz="1467" spc="52" dirty="0">
                <a:latin typeface="Calibri"/>
                <a:cs typeface="Calibri"/>
              </a:rPr>
              <a:t>e</a:t>
            </a:r>
            <a:r>
              <a:rPr sz="1467" spc="12" dirty="0">
                <a:latin typeface="Calibri"/>
                <a:cs typeface="Calibri"/>
              </a:rPr>
              <a:t>nd</a:t>
            </a:r>
            <a:r>
              <a:rPr sz="1467" spc="52" dirty="0">
                <a:latin typeface="Calibri"/>
                <a:cs typeface="Calibri"/>
              </a:rPr>
              <a:t>e</a:t>
            </a:r>
            <a:r>
              <a:rPr sz="1467" dirty="0">
                <a:latin typeface="Calibri"/>
                <a:cs typeface="Calibri"/>
              </a:rPr>
              <a:t>k</a:t>
            </a:r>
            <a:r>
              <a:rPr sz="1467" spc="9" dirty="0">
                <a:latin typeface="Calibri"/>
                <a:cs typeface="Calibri"/>
              </a:rPr>
              <a:t> </a:t>
            </a:r>
            <a:r>
              <a:rPr sz="1467" spc="45" dirty="0">
                <a:latin typeface="Calibri"/>
                <a:cs typeface="Calibri"/>
              </a:rPr>
              <a:t>(</a:t>
            </a:r>
            <a:r>
              <a:rPr sz="1467" spc="12" dirty="0">
                <a:latin typeface="Calibri"/>
                <a:cs typeface="Calibri"/>
              </a:rPr>
              <a:t>d</a:t>
            </a:r>
            <a:r>
              <a:rPr sz="1467" spc="52" dirty="0">
                <a:latin typeface="Calibri"/>
                <a:cs typeface="Calibri"/>
              </a:rPr>
              <a:t>e</a:t>
            </a:r>
            <a:r>
              <a:rPr sz="1467" spc="12" dirty="0">
                <a:latin typeface="Calibri"/>
                <a:cs typeface="Calibri"/>
              </a:rPr>
              <a:t>n</a:t>
            </a:r>
            <a:r>
              <a:rPr sz="1467" spc="-5" dirty="0">
                <a:latin typeface="Calibri"/>
                <a:cs typeface="Calibri"/>
              </a:rPr>
              <a:t>g</a:t>
            </a:r>
            <a:r>
              <a:rPr sz="1467" spc="-19" dirty="0">
                <a:latin typeface="Calibri"/>
                <a:cs typeface="Calibri"/>
              </a:rPr>
              <a:t>a</a:t>
            </a:r>
            <a:r>
              <a:rPr sz="1467" dirty="0">
                <a:latin typeface="Calibri"/>
                <a:cs typeface="Calibri"/>
              </a:rPr>
              <a:t>n</a:t>
            </a:r>
            <a:r>
              <a:rPr sz="1467" spc="77" dirty="0">
                <a:latin typeface="Calibri"/>
                <a:cs typeface="Calibri"/>
              </a:rPr>
              <a:t> </a:t>
            </a:r>
            <a:r>
              <a:rPr sz="1467" dirty="0">
                <a:latin typeface="Calibri"/>
                <a:cs typeface="Calibri"/>
              </a:rPr>
              <a:t>m</a:t>
            </a:r>
            <a:r>
              <a:rPr sz="1467" spc="52" dirty="0">
                <a:latin typeface="Calibri"/>
                <a:cs typeface="Calibri"/>
              </a:rPr>
              <a:t>e</a:t>
            </a:r>
            <a:r>
              <a:rPr sz="1467" spc="12" dirty="0">
                <a:latin typeface="Calibri"/>
                <a:cs typeface="Calibri"/>
              </a:rPr>
              <a:t>n</a:t>
            </a:r>
            <a:r>
              <a:rPr sz="1467" spc="-5" dirty="0">
                <a:latin typeface="Calibri"/>
                <a:cs typeface="Calibri"/>
              </a:rPr>
              <a:t>gg</a:t>
            </a:r>
            <a:r>
              <a:rPr sz="1467" spc="12" dirty="0">
                <a:latin typeface="Calibri"/>
                <a:cs typeface="Calibri"/>
              </a:rPr>
              <a:t>u</a:t>
            </a:r>
            <a:r>
              <a:rPr sz="1467" spc="-85" dirty="0">
                <a:latin typeface="Calibri"/>
                <a:cs typeface="Calibri"/>
              </a:rPr>
              <a:t>n</a:t>
            </a:r>
            <a:r>
              <a:rPr sz="1467" spc="-19" dirty="0">
                <a:latin typeface="Calibri"/>
                <a:cs typeface="Calibri"/>
              </a:rPr>
              <a:t>a</a:t>
            </a:r>
            <a:r>
              <a:rPr sz="1467" spc="12" dirty="0">
                <a:latin typeface="Calibri"/>
                <a:cs typeface="Calibri"/>
              </a:rPr>
              <a:t>k</a:t>
            </a:r>
            <a:r>
              <a:rPr sz="1467" spc="-19" dirty="0">
                <a:latin typeface="Calibri"/>
                <a:cs typeface="Calibri"/>
              </a:rPr>
              <a:t>a</a:t>
            </a:r>
            <a:r>
              <a:rPr sz="1467" dirty="0">
                <a:latin typeface="Calibri"/>
                <a:cs typeface="Calibri"/>
              </a:rPr>
              <a:t>n</a:t>
            </a:r>
            <a:r>
              <a:rPr sz="1467" spc="248" dirty="0">
                <a:latin typeface="Calibri"/>
                <a:cs typeface="Calibri"/>
              </a:rPr>
              <a:t> </a:t>
            </a:r>
            <a:r>
              <a:rPr sz="1467" spc="12" dirty="0">
                <a:latin typeface="Calibri"/>
                <a:cs typeface="Calibri"/>
              </a:rPr>
              <a:t>d</a:t>
            </a:r>
            <a:r>
              <a:rPr sz="1467" spc="-19" dirty="0">
                <a:latin typeface="Calibri"/>
                <a:cs typeface="Calibri"/>
              </a:rPr>
              <a:t>a</a:t>
            </a:r>
            <a:r>
              <a:rPr sz="1467" spc="-5" dirty="0">
                <a:latin typeface="Calibri"/>
                <a:cs typeface="Calibri"/>
              </a:rPr>
              <a:t>t</a:t>
            </a:r>
            <a:r>
              <a:rPr sz="1467" dirty="0">
                <a:latin typeface="Calibri"/>
                <a:cs typeface="Calibri"/>
              </a:rPr>
              <a:t>a</a:t>
            </a:r>
            <a:r>
              <a:rPr sz="1467" spc="105" dirty="0">
                <a:latin typeface="Calibri"/>
                <a:cs typeface="Calibri"/>
              </a:rPr>
              <a:t> </a:t>
            </a:r>
            <a:r>
              <a:rPr sz="1467" spc="12" dirty="0">
                <a:latin typeface="Calibri"/>
                <a:cs typeface="Calibri"/>
              </a:rPr>
              <a:t>d</a:t>
            </a:r>
            <a:r>
              <a:rPr sz="1467" spc="-19" dirty="0">
                <a:latin typeface="Calibri"/>
                <a:cs typeface="Calibri"/>
              </a:rPr>
              <a:t>a</a:t>
            </a:r>
            <a:r>
              <a:rPr sz="1467" spc="-25" dirty="0">
                <a:latin typeface="Calibri"/>
                <a:cs typeface="Calibri"/>
              </a:rPr>
              <a:t>r</a:t>
            </a:r>
            <a:r>
              <a:rPr sz="1467" dirty="0">
                <a:latin typeface="Calibri"/>
                <a:cs typeface="Calibri"/>
              </a:rPr>
              <a:t>i </a:t>
            </a:r>
            <a:r>
              <a:rPr sz="1467" spc="52" dirty="0">
                <a:latin typeface="Calibri"/>
                <a:cs typeface="Calibri"/>
              </a:rPr>
              <a:t>i</a:t>
            </a:r>
            <a:r>
              <a:rPr sz="1467" spc="12" dirty="0">
                <a:latin typeface="Calibri"/>
                <a:cs typeface="Calibri"/>
              </a:rPr>
              <a:t>n</a:t>
            </a:r>
            <a:r>
              <a:rPr sz="1467" spc="-5" dirty="0">
                <a:latin typeface="Calibri"/>
                <a:cs typeface="Calibri"/>
              </a:rPr>
              <a:t>t</a:t>
            </a:r>
            <a:r>
              <a:rPr sz="1467" spc="52" dirty="0">
                <a:latin typeface="Calibri"/>
                <a:cs typeface="Calibri"/>
              </a:rPr>
              <a:t>e</a:t>
            </a:r>
            <a:r>
              <a:rPr sz="1467" spc="-25" dirty="0">
                <a:latin typeface="Calibri"/>
                <a:cs typeface="Calibri"/>
              </a:rPr>
              <a:t>r</a:t>
            </a:r>
            <a:r>
              <a:rPr sz="1467" spc="12" dirty="0">
                <a:latin typeface="Calibri"/>
                <a:cs typeface="Calibri"/>
              </a:rPr>
              <a:t>n</a:t>
            </a:r>
            <a:r>
              <a:rPr sz="1467" spc="52" dirty="0">
                <a:latin typeface="Calibri"/>
                <a:cs typeface="Calibri"/>
              </a:rPr>
              <a:t>e</a:t>
            </a:r>
            <a:r>
              <a:rPr sz="1467" spc="-5" dirty="0">
                <a:latin typeface="Calibri"/>
                <a:cs typeface="Calibri"/>
              </a:rPr>
              <a:t>t</a:t>
            </a:r>
            <a:r>
              <a:rPr sz="1467" spc="45" dirty="0">
                <a:latin typeface="Calibri"/>
                <a:cs typeface="Calibri"/>
              </a:rPr>
              <a:t>)</a:t>
            </a:r>
            <a:r>
              <a:rPr sz="1467" dirty="0">
                <a:latin typeface="Calibri"/>
                <a:cs typeface="Calibri"/>
              </a:rPr>
              <a:t>.</a:t>
            </a:r>
            <a:endParaRPr sz="1467">
              <a:latin typeface="Calibri"/>
              <a:cs typeface="Calibri"/>
            </a:endParaRPr>
          </a:p>
          <a:p>
            <a:pPr marL="1321190" marR="3261741" indent="-356014">
              <a:lnSpc>
                <a:spcPts val="1907"/>
              </a:lnSpc>
              <a:spcBef>
                <a:spcPts val="1859"/>
              </a:spcBef>
            </a:pPr>
            <a:r>
              <a:rPr sz="1600" spc="25" dirty="0">
                <a:solidFill>
                  <a:srgbClr val="FDFFFD"/>
                </a:solidFill>
                <a:latin typeface="Calibri"/>
                <a:cs typeface="Calibri"/>
              </a:rPr>
              <a:t>L</a:t>
            </a:r>
            <a:r>
              <a:rPr sz="1600" spc="33" dirty="0">
                <a:solidFill>
                  <a:srgbClr val="FDFFFD"/>
                </a:solidFill>
                <a:latin typeface="Calibri"/>
                <a:cs typeface="Calibri"/>
              </a:rPr>
              <a:t>a</a:t>
            </a:r>
            <a:r>
              <a:rPr sz="1600" spc="-39" dirty="0">
                <a:solidFill>
                  <a:srgbClr val="FDFFFD"/>
                </a:solidFill>
                <a:latin typeface="Calibri"/>
                <a:cs typeface="Calibri"/>
              </a:rPr>
              <a:t>t</a:t>
            </a:r>
            <a:r>
              <a:rPr sz="1600" spc="33" dirty="0">
                <a:solidFill>
                  <a:srgbClr val="FDFFFD"/>
                </a:solidFill>
                <a:latin typeface="Calibri"/>
                <a:cs typeface="Calibri"/>
              </a:rPr>
              <a:t>i</a:t>
            </a:r>
            <a:r>
              <a:rPr sz="1600" spc="-39" dirty="0">
                <a:solidFill>
                  <a:srgbClr val="FDFFFD"/>
                </a:solidFill>
                <a:latin typeface="Calibri"/>
                <a:cs typeface="Calibri"/>
              </a:rPr>
              <a:t>h</a:t>
            </a:r>
            <a:r>
              <a:rPr sz="1600" spc="33" dirty="0">
                <a:solidFill>
                  <a:srgbClr val="FDFFFD"/>
                </a:solidFill>
                <a:latin typeface="Calibri"/>
                <a:cs typeface="Calibri"/>
              </a:rPr>
              <a:t>a</a:t>
            </a:r>
            <a:r>
              <a:rPr sz="1600" dirty="0">
                <a:solidFill>
                  <a:srgbClr val="FDFFFD"/>
                </a:solidFill>
                <a:latin typeface="Calibri"/>
                <a:cs typeface="Calibri"/>
              </a:rPr>
              <a:t>n</a:t>
            </a:r>
            <a:r>
              <a:rPr sz="1600" spc="-105" dirty="0">
                <a:solidFill>
                  <a:srgbClr val="FDFFFD"/>
                </a:solidFill>
                <a:latin typeface="Calibri"/>
                <a:cs typeface="Calibri"/>
              </a:rPr>
              <a:t> </a:t>
            </a:r>
            <a:r>
              <a:rPr sz="1600" spc="33" dirty="0">
                <a:solidFill>
                  <a:srgbClr val="FDFFFD"/>
                </a:solidFill>
                <a:latin typeface="Calibri"/>
                <a:cs typeface="Calibri"/>
              </a:rPr>
              <a:t>i</a:t>
            </a:r>
            <a:r>
              <a:rPr sz="1600" spc="-39" dirty="0">
                <a:solidFill>
                  <a:srgbClr val="FDFFFD"/>
                </a:solidFill>
                <a:latin typeface="Calibri"/>
                <a:cs typeface="Calibri"/>
              </a:rPr>
              <a:t>n</a:t>
            </a:r>
            <a:r>
              <a:rPr sz="1600" dirty="0">
                <a:solidFill>
                  <a:srgbClr val="FDFFFD"/>
                </a:solidFill>
                <a:latin typeface="Calibri"/>
                <a:cs typeface="Calibri"/>
              </a:rPr>
              <a:t>i</a:t>
            </a:r>
            <a:r>
              <a:rPr sz="1600" spc="-25" dirty="0">
                <a:solidFill>
                  <a:srgbClr val="FDFFFD"/>
                </a:solidFill>
                <a:latin typeface="Calibri"/>
                <a:cs typeface="Calibri"/>
              </a:rPr>
              <a:t> </a:t>
            </a:r>
            <a:r>
              <a:rPr sz="1600" spc="72" dirty="0">
                <a:solidFill>
                  <a:srgbClr val="FDFFFD"/>
                </a:solidFill>
                <a:latin typeface="Calibri"/>
                <a:cs typeface="Calibri"/>
              </a:rPr>
              <a:t>s</a:t>
            </a:r>
            <a:r>
              <a:rPr sz="1600" dirty="0">
                <a:solidFill>
                  <a:srgbClr val="FDFFFD"/>
                </a:solidFill>
                <a:latin typeface="Calibri"/>
                <a:cs typeface="Calibri"/>
              </a:rPr>
              <a:t>e</a:t>
            </a:r>
            <a:r>
              <a:rPr sz="1600" spc="19" dirty="0">
                <a:solidFill>
                  <a:srgbClr val="FDFFFD"/>
                </a:solidFill>
                <a:latin typeface="Calibri"/>
                <a:cs typeface="Calibri"/>
              </a:rPr>
              <a:t>c</a:t>
            </a:r>
            <a:r>
              <a:rPr sz="1600" spc="33" dirty="0">
                <a:solidFill>
                  <a:srgbClr val="FDFFFD"/>
                </a:solidFill>
                <a:latin typeface="Calibri"/>
                <a:cs typeface="Calibri"/>
              </a:rPr>
              <a:t>a</a:t>
            </a:r>
            <a:r>
              <a:rPr sz="1600" spc="-59" dirty="0">
                <a:solidFill>
                  <a:srgbClr val="FDFFFD"/>
                </a:solidFill>
                <a:latin typeface="Calibri"/>
                <a:cs typeface="Calibri"/>
              </a:rPr>
              <a:t>r</a:t>
            </a:r>
            <a:r>
              <a:rPr sz="1600" dirty="0">
                <a:solidFill>
                  <a:srgbClr val="FDFFFD"/>
                </a:solidFill>
                <a:latin typeface="Calibri"/>
                <a:cs typeface="Calibri"/>
              </a:rPr>
              <a:t>a</a:t>
            </a:r>
            <a:r>
              <a:rPr sz="1600" spc="-25" dirty="0">
                <a:solidFill>
                  <a:srgbClr val="FDFFFD"/>
                </a:solidFill>
                <a:latin typeface="Calibri"/>
                <a:cs typeface="Calibri"/>
              </a:rPr>
              <a:t> </a:t>
            </a:r>
            <a:r>
              <a:rPr sz="1600" spc="-39" dirty="0">
                <a:solidFill>
                  <a:srgbClr val="FDFFFD"/>
                </a:solidFill>
                <a:latin typeface="Calibri"/>
                <a:cs typeface="Calibri"/>
              </a:rPr>
              <a:t>t</a:t>
            </a:r>
            <a:r>
              <a:rPr sz="1600" spc="33" dirty="0">
                <a:solidFill>
                  <a:srgbClr val="FDFFFD"/>
                </a:solidFill>
                <a:latin typeface="Calibri"/>
                <a:cs typeface="Calibri"/>
              </a:rPr>
              <a:t>i</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k</a:t>
            </a:r>
            <a:r>
              <a:rPr sz="1600" spc="-92" dirty="0">
                <a:solidFill>
                  <a:srgbClr val="FDFFFD"/>
                </a:solidFill>
                <a:latin typeface="Calibri"/>
                <a:cs typeface="Calibri"/>
              </a:rPr>
              <a:t> </a:t>
            </a:r>
            <a:r>
              <a:rPr sz="1600" spc="33" dirty="0">
                <a:solidFill>
                  <a:srgbClr val="FDFFFD"/>
                </a:solidFill>
                <a:latin typeface="Calibri"/>
                <a:cs typeface="Calibri"/>
              </a:rPr>
              <a:t>la</a:t>
            </a:r>
            <a:r>
              <a:rPr sz="1600" spc="-39" dirty="0">
                <a:solidFill>
                  <a:srgbClr val="FDFFFD"/>
                </a:solidFill>
                <a:latin typeface="Calibri"/>
                <a:cs typeface="Calibri"/>
              </a:rPr>
              <a:t>n</a:t>
            </a:r>
            <a:r>
              <a:rPr sz="1600" spc="45" dirty="0">
                <a:solidFill>
                  <a:srgbClr val="FDFFFD"/>
                </a:solidFill>
                <a:latin typeface="Calibri"/>
                <a:cs typeface="Calibri"/>
              </a:rPr>
              <a:t>g</a:t>
            </a:r>
            <a:r>
              <a:rPr sz="1600" spc="72" dirty="0">
                <a:solidFill>
                  <a:srgbClr val="FDFFFD"/>
                </a:solidFill>
                <a:latin typeface="Calibri"/>
                <a:cs typeface="Calibri"/>
              </a:rPr>
              <a:t>s</a:t>
            </a:r>
            <a:r>
              <a:rPr sz="1600" spc="-39" dirty="0">
                <a:solidFill>
                  <a:srgbClr val="FDFFFD"/>
                </a:solidFill>
                <a:latin typeface="Calibri"/>
                <a:cs typeface="Calibri"/>
              </a:rPr>
              <a:t>un</a:t>
            </a:r>
            <a:r>
              <a:rPr sz="1600" dirty="0">
                <a:solidFill>
                  <a:srgbClr val="FDFFFD"/>
                </a:solidFill>
                <a:latin typeface="Calibri"/>
                <a:cs typeface="Calibri"/>
              </a:rPr>
              <a:t>g</a:t>
            </a:r>
            <a:r>
              <a:rPr sz="1600" spc="-112" dirty="0">
                <a:solidFill>
                  <a:srgbClr val="FDFFFD"/>
                </a:solidFill>
                <a:latin typeface="Calibri"/>
                <a:cs typeface="Calibri"/>
              </a:rPr>
              <a:t> </a:t>
            </a:r>
            <a:r>
              <a:rPr sz="1600" spc="-79" dirty="0">
                <a:solidFill>
                  <a:srgbClr val="FDFFFD"/>
                </a:solidFill>
                <a:latin typeface="Calibri"/>
                <a:cs typeface="Calibri"/>
              </a:rPr>
              <a:t>m</a:t>
            </a:r>
            <a:r>
              <a:rPr sz="1600" spc="5" dirty="0">
                <a:solidFill>
                  <a:srgbClr val="FDFFFD"/>
                </a:solidFill>
                <a:latin typeface="Calibri"/>
                <a:cs typeface="Calibri"/>
              </a:rPr>
              <a:t>e</a:t>
            </a:r>
            <a:r>
              <a:rPr sz="1600" spc="-79" dirty="0">
                <a:solidFill>
                  <a:srgbClr val="FDFFFD"/>
                </a:solidFill>
                <a:latin typeface="Calibri"/>
                <a:cs typeface="Calibri"/>
              </a:rPr>
              <a:t>m</a:t>
            </a:r>
            <a:r>
              <a:rPr sz="1600" spc="-39" dirty="0">
                <a:solidFill>
                  <a:srgbClr val="FDFFFD"/>
                </a:solidFill>
                <a:latin typeface="Calibri"/>
                <a:cs typeface="Calibri"/>
              </a:rPr>
              <a:t>b</a:t>
            </a:r>
            <a:r>
              <a:rPr sz="1600" spc="33" dirty="0">
                <a:solidFill>
                  <a:srgbClr val="FDFFFD"/>
                </a:solidFill>
                <a:latin typeface="Calibri"/>
                <a:cs typeface="Calibri"/>
              </a:rPr>
              <a:t>a</a:t>
            </a:r>
            <a:r>
              <a:rPr sz="1600" spc="-39" dirty="0">
                <a:solidFill>
                  <a:srgbClr val="FDFFFD"/>
                </a:solidFill>
                <a:latin typeface="Calibri"/>
                <a:cs typeface="Calibri"/>
              </a:rPr>
              <a:t>n</a:t>
            </a:r>
            <a:r>
              <a:rPr sz="1600" spc="45" dirty="0">
                <a:solidFill>
                  <a:srgbClr val="FDFFFD"/>
                </a:solidFill>
                <a:latin typeface="Calibri"/>
                <a:cs typeface="Calibri"/>
              </a:rPr>
              <a:t>g</a:t>
            </a:r>
            <a:r>
              <a:rPr sz="1600" spc="-39" dirty="0">
                <a:solidFill>
                  <a:srgbClr val="FDFFFD"/>
                </a:solidFill>
                <a:latin typeface="Calibri"/>
                <a:cs typeface="Calibri"/>
              </a:rPr>
              <a:t>u</a:t>
            </a:r>
            <a:r>
              <a:rPr sz="1600" dirty="0">
                <a:solidFill>
                  <a:srgbClr val="FDFFFD"/>
                </a:solidFill>
                <a:latin typeface="Calibri"/>
                <a:cs typeface="Calibri"/>
              </a:rPr>
              <a:t>n </a:t>
            </a:r>
            <a:r>
              <a:rPr sz="1600" spc="-225" dirty="0">
                <a:solidFill>
                  <a:srgbClr val="FDFFFD"/>
                </a:solidFill>
                <a:latin typeface="Calibri"/>
                <a:cs typeface="Calibri"/>
              </a:rPr>
              <a:t>k</a:t>
            </a:r>
            <a:r>
              <a:rPr sz="1600" spc="-45" dirty="0">
                <a:solidFill>
                  <a:srgbClr val="FDFFFD"/>
                </a:solidFill>
                <a:latin typeface="Calibri"/>
                <a:cs typeface="Calibri"/>
              </a:rPr>
              <a:t>o</a:t>
            </a:r>
            <a:r>
              <a:rPr sz="1600" spc="-79" dirty="0">
                <a:solidFill>
                  <a:srgbClr val="FDFFFD"/>
                </a:solidFill>
                <a:latin typeface="Calibri"/>
                <a:cs typeface="Calibri"/>
              </a:rPr>
              <a:t>m</a:t>
            </a:r>
            <a:r>
              <a:rPr sz="1600" spc="-39" dirty="0">
                <a:solidFill>
                  <a:srgbClr val="FDFFFD"/>
                </a:solidFill>
                <a:latin typeface="Calibri"/>
                <a:cs typeface="Calibri"/>
              </a:rPr>
              <a:t>p</a:t>
            </a:r>
            <a:r>
              <a:rPr sz="1600" dirty="0">
                <a:solidFill>
                  <a:srgbClr val="FDFFFD"/>
                </a:solidFill>
                <a:latin typeface="Calibri"/>
                <a:cs typeface="Calibri"/>
              </a:rPr>
              <a:t>e</a:t>
            </a:r>
            <a:r>
              <a:rPr sz="1600" spc="-33" dirty="0">
                <a:solidFill>
                  <a:srgbClr val="FDFFFD"/>
                </a:solidFill>
                <a:latin typeface="Calibri"/>
                <a:cs typeface="Calibri"/>
              </a:rPr>
              <a:t>t</a:t>
            </a:r>
            <a:r>
              <a:rPr sz="1600" dirty="0">
                <a:solidFill>
                  <a:srgbClr val="FDFFFD"/>
                </a:solidFill>
                <a:latin typeface="Calibri"/>
                <a:cs typeface="Calibri"/>
              </a:rPr>
              <a:t>e</a:t>
            </a:r>
            <a:r>
              <a:rPr sz="1600" spc="-39" dirty="0">
                <a:solidFill>
                  <a:srgbClr val="FDFFFD"/>
                </a:solidFill>
                <a:latin typeface="Calibri"/>
                <a:cs typeface="Calibri"/>
              </a:rPr>
              <a:t>n</a:t>
            </a:r>
            <a:r>
              <a:rPr sz="1600" spc="72" dirty="0">
                <a:solidFill>
                  <a:srgbClr val="FDFFFD"/>
                </a:solidFill>
                <a:latin typeface="Calibri"/>
                <a:cs typeface="Calibri"/>
              </a:rPr>
              <a:t>s</a:t>
            </a:r>
            <a:r>
              <a:rPr sz="1600" dirty="0">
                <a:solidFill>
                  <a:srgbClr val="FDFFFD"/>
                </a:solidFill>
                <a:latin typeface="Calibri"/>
                <a:cs typeface="Calibri"/>
              </a:rPr>
              <a:t>i</a:t>
            </a:r>
            <a:r>
              <a:rPr sz="1600" spc="172" dirty="0">
                <a:solidFill>
                  <a:srgbClr val="FDFFFD"/>
                </a:solidFill>
                <a:latin typeface="Calibri"/>
                <a:cs typeface="Calibri"/>
              </a:rPr>
              <a:t> </a:t>
            </a:r>
            <a:r>
              <a:rPr sz="1600" spc="72" dirty="0">
                <a:solidFill>
                  <a:srgbClr val="FDFFFD"/>
                </a:solidFill>
                <a:latin typeface="Calibri"/>
                <a:cs typeface="Calibri"/>
              </a:rPr>
              <a:t>s</a:t>
            </a:r>
            <a:r>
              <a:rPr sz="1600" spc="33" dirty="0">
                <a:solidFill>
                  <a:srgbClr val="FDFFFD"/>
                </a:solidFill>
                <a:latin typeface="Calibri"/>
                <a:cs typeface="Calibri"/>
              </a:rPr>
              <a:t>i</a:t>
            </a:r>
            <a:r>
              <a:rPr sz="1600" spc="79" dirty="0">
                <a:solidFill>
                  <a:srgbClr val="FDFFFD"/>
                </a:solidFill>
                <a:latin typeface="Calibri"/>
                <a:cs typeface="Calibri"/>
              </a:rPr>
              <a:t>s</a:t>
            </a:r>
            <a:r>
              <a:rPr sz="1600" spc="-45" dirty="0">
                <a:solidFill>
                  <a:srgbClr val="FDFFFD"/>
                </a:solidFill>
                <a:latin typeface="Calibri"/>
                <a:cs typeface="Calibri"/>
              </a:rPr>
              <a:t>w</a:t>
            </a:r>
            <a:r>
              <a:rPr sz="1600" dirty="0">
                <a:solidFill>
                  <a:srgbClr val="FDFFFD"/>
                </a:solidFill>
                <a:latin typeface="Calibri"/>
                <a:cs typeface="Calibri"/>
              </a:rPr>
              <a:t>a</a:t>
            </a:r>
            <a:r>
              <a:rPr sz="1600" spc="-125"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ala</a:t>
            </a:r>
            <a:r>
              <a:rPr sz="1600" dirty="0">
                <a:solidFill>
                  <a:srgbClr val="FDFFFD"/>
                </a:solidFill>
                <a:latin typeface="Calibri"/>
                <a:cs typeface="Calibri"/>
              </a:rPr>
              <a:t>m</a:t>
            </a:r>
            <a:r>
              <a:rPr sz="1600" spc="-239" dirty="0">
                <a:solidFill>
                  <a:srgbClr val="FDFFFD"/>
                </a:solidFill>
                <a:latin typeface="Calibri"/>
                <a:cs typeface="Calibri"/>
              </a:rPr>
              <a:t> </a:t>
            </a:r>
            <a:r>
              <a:rPr sz="1600" spc="-39" dirty="0">
                <a:solidFill>
                  <a:srgbClr val="FDFFFD"/>
                </a:solidFill>
                <a:latin typeface="Calibri"/>
                <a:cs typeface="Calibri"/>
              </a:rPr>
              <a:t>h</a:t>
            </a:r>
            <a:r>
              <a:rPr sz="1600" spc="33" dirty="0">
                <a:solidFill>
                  <a:srgbClr val="FDFFFD"/>
                </a:solidFill>
                <a:latin typeface="Calibri"/>
                <a:cs typeface="Calibri"/>
              </a:rPr>
              <a:t>a</a:t>
            </a:r>
            <a:r>
              <a:rPr sz="1600" dirty="0">
                <a:solidFill>
                  <a:srgbClr val="FDFFFD"/>
                </a:solidFill>
                <a:latin typeface="Calibri"/>
                <a:cs typeface="Calibri"/>
              </a:rPr>
              <a:t>l</a:t>
            </a:r>
            <a:r>
              <a:rPr sz="1600" spc="-33" dirty="0">
                <a:solidFill>
                  <a:srgbClr val="FDFFFD"/>
                </a:solidFill>
                <a:latin typeface="Calibri"/>
                <a:cs typeface="Calibri"/>
              </a:rPr>
              <a:t> </a:t>
            </a:r>
            <a:r>
              <a:rPr sz="1600" spc="-39" dirty="0">
                <a:solidFill>
                  <a:srgbClr val="FDFFFD"/>
                </a:solidFill>
                <a:latin typeface="Calibri"/>
                <a:cs typeface="Calibri"/>
              </a:rPr>
              <a:t>b</a:t>
            </a:r>
            <a:r>
              <a:rPr sz="1600" dirty="0">
                <a:solidFill>
                  <a:srgbClr val="FDFFFD"/>
                </a:solidFill>
                <a:latin typeface="Calibri"/>
                <a:cs typeface="Calibri"/>
              </a:rPr>
              <a:t>e</a:t>
            </a:r>
            <a:r>
              <a:rPr sz="1600" spc="-59" dirty="0">
                <a:solidFill>
                  <a:srgbClr val="FDFFFD"/>
                </a:solidFill>
                <a:latin typeface="Calibri"/>
                <a:cs typeface="Calibri"/>
              </a:rPr>
              <a:t>r</a:t>
            </a:r>
            <a:r>
              <a:rPr sz="1600" spc="-39" dirty="0">
                <a:solidFill>
                  <a:srgbClr val="FDFFFD"/>
                </a:solidFill>
                <a:latin typeface="Calibri"/>
                <a:cs typeface="Calibri"/>
              </a:rPr>
              <a:t>d</a:t>
            </a:r>
            <a:r>
              <a:rPr sz="1600" spc="33" dirty="0">
                <a:solidFill>
                  <a:srgbClr val="FDFFFD"/>
                </a:solidFill>
                <a:latin typeface="Calibri"/>
                <a:cs typeface="Calibri"/>
              </a:rPr>
              <a:t>i</a:t>
            </a:r>
            <a:r>
              <a:rPr sz="1600" spc="79" dirty="0">
                <a:solidFill>
                  <a:srgbClr val="FDFFFD"/>
                </a:solidFill>
                <a:latin typeface="Calibri"/>
                <a:cs typeface="Calibri"/>
              </a:rPr>
              <a:t>s</a:t>
            </a:r>
            <a:r>
              <a:rPr sz="1600" spc="-25" dirty="0">
                <a:solidFill>
                  <a:srgbClr val="FDFFFD"/>
                </a:solidFill>
                <a:latin typeface="Calibri"/>
                <a:cs typeface="Calibri"/>
              </a:rPr>
              <a:t>k</a:t>
            </a:r>
            <a:r>
              <a:rPr sz="1600" spc="-39" dirty="0">
                <a:solidFill>
                  <a:srgbClr val="FDFFFD"/>
                </a:solidFill>
                <a:latin typeface="Calibri"/>
                <a:cs typeface="Calibri"/>
              </a:rPr>
              <a:t>u</a:t>
            </a:r>
            <a:r>
              <a:rPr sz="1600" spc="72" dirty="0">
                <a:solidFill>
                  <a:srgbClr val="FDFFFD"/>
                </a:solidFill>
                <a:latin typeface="Calibri"/>
                <a:cs typeface="Calibri"/>
              </a:rPr>
              <a:t>s</a:t>
            </a:r>
            <a:r>
              <a:rPr sz="1600" spc="33" dirty="0">
                <a:solidFill>
                  <a:srgbClr val="FDFFFD"/>
                </a:solidFill>
                <a:latin typeface="Calibri"/>
                <a:cs typeface="Calibri"/>
              </a:rPr>
              <a:t>i</a:t>
            </a:r>
            <a:r>
              <a:rPr sz="1600" dirty="0">
                <a:solidFill>
                  <a:srgbClr val="FDFFFD"/>
                </a:solidFill>
                <a:latin typeface="Calibri"/>
                <a:cs typeface="Calibri"/>
              </a:rPr>
              <a:t>,</a:t>
            </a:r>
            <a:r>
              <a:rPr sz="1600" spc="139" dirty="0">
                <a:solidFill>
                  <a:srgbClr val="FDFFFD"/>
                </a:solidFill>
                <a:latin typeface="Calibri"/>
                <a:cs typeface="Calibri"/>
              </a:rPr>
              <a:t> </a:t>
            </a:r>
            <a:r>
              <a:rPr sz="1600" spc="-39" dirty="0">
                <a:solidFill>
                  <a:srgbClr val="FDFFFD"/>
                </a:solidFill>
                <a:latin typeface="Calibri"/>
                <a:cs typeface="Calibri"/>
              </a:rPr>
              <a:t>b</a:t>
            </a:r>
            <a:r>
              <a:rPr sz="1600" dirty="0">
                <a:solidFill>
                  <a:srgbClr val="FDFFFD"/>
                </a:solidFill>
                <a:latin typeface="Calibri"/>
                <a:cs typeface="Calibri"/>
              </a:rPr>
              <a:t>e</a:t>
            </a:r>
            <a:r>
              <a:rPr sz="1600" spc="-59" dirty="0">
                <a:solidFill>
                  <a:srgbClr val="FDFFFD"/>
                </a:solidFill>
                <a:latin typeface="Calibri"/>
                <a:cs typeface="Calibri"/>
              </a:rPr>
              <a:t>r</a:t>
            </a:r>
            <a:r>
              <a:rPr sz="1600" spc="-39" dirty="0">
                <a:solidFill>
                  <a:srgbClr val="FDFFFD"/>
                </a:solidFill>
                <a:latin typeface="Calibri"/>
                <a:cs typeface="Calibri"/>
              </a:rPr>
              <a:t>h</a:t>
            </a:r>
            <a:r>
              <a:rPr sz="1600" spc="33" dirty="0">
                <a:solidFill>
                  <a:srgbClr val="FDFFFD"/>
                </a:solidFill>
                <a:latin typeface="Calibri"/>
                <a:cs typeface="Calibri"/>
              </a:rPr>
              <a:t>i</a:t>
            </a:r>
            <a:r>
              <a:rPr sz="1600" spc="-39" dirty="0">
                <a:solidFill>
                  <a:srgbClr val="FDFFFD"/>
                </a:solidFill>
                <a:latin typeface="Calibri"/>
                <a:cs typeface="Calibri"/>
              </a:rPr>
              <a:t>tun</a:t>
            </a:r>
            <a:r>
              <a:rPr sz="1600" spc="45" dirty="0">
                <a:solidFill>
                  <a:srgbClr val="FDFFFD"/>
                </a:solidFill>
                <a:latin typeface="Calibri"/>
                <a:cs typeface="Calibri"/>
              </a:rPr>
              <a:t>g</a:t>
            </a:r>
            <a:r>
              <a:rPr sz="1600"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33" dirty="0">
                <a:solidFill>
                  <a:srgbClr val="FDFFFD"/>
                </a:solidFill>
                <a:latin typeface="Calibri"/>
                <a:cs typeface="Calibri"/>
              </a:rPr>
              <a:t>a</a:t>
            </a:r>
            <a:r>
              <a:rPr sz="1600" spc="-79" dirty="0">
                <a:solidFill>
                  <a:srgbClr val="FDFFFD"/>
                </a:solidFill>
                <a:latin typeface="Calibri"/>
                <a:cs typeface="Calibri"/>
              </a:rPr>
              <a:t>m</a:t>
            </a:r>
            <a:r>
              <a:rPr sz="1600" spc="-45" dirty="0">
                <a:solidFill>
                  <a:srgbClr val="FDFFFD"/>
                </a:solidFill>
                <a:latin typeface="Calibri"/>
                <a:cs typeface="Calibri"/>
              </a:rPr>
              <a:t>b</a:t>
            </a:r>
            <a:r>
              <a:rPr sz="1600" spc="33" dirty="0">
                <a:solidFill>
                  <a:srgbClr val="FDFFFD"/>
                </a:solidFill>
                <a:latin typeface="Calibri"/>
                <a:cs typeface="Calibri"/>
              </a:rPr>
              <a:t>i</a:t>
            </a:r>
            <a:r>
              <a:rPr sz="1600" dirty="0">
                <a:solidFill>
                  <a:srgbClr val="FDFFFD"/>
                </a:solidFill>
                <a:latin typeface="Calibri"/>
                <a:cs typeface="Calibri"/>
              </a:rPr>
              <a:t>l</a:t>
            </a:r>
            <a:r>
              <a:rPr sz="1600" spc="-25" dirty="0">
                <a:solidFill>
                  <a:srgbClr val="FDFFFD"/>
                </a:solidFill>
                <a:latin typeface="Calibri"/>
                <a:cs typeface="Calibri"/>
              </a:rPr>
              <a:t> </a:t>
            </a:r>
            <a:r>
              <a:rPr sz="1600" spc="-225" dirty="0">
                <a:solidFill>
                  <a:srgbClr val="FDFFFD"/>
                </a:solidFill>
                <a:latin typeface="Calibri"/>
                <a:cs typeface="Calibri"/>
              </a:rPr>
              <a:t>k</a:t>
            </a:r>
            <a:r>
              <a:rPr sz="1600" dirty="0">
                <a:solidFill>
                  <a:srgbClr val="FDFFFD"/>
                </a:solidFill>
                <a:latin typeface="Calibri"/>
                <a:cs typeface="Calibri"/>
              </a:rPr>
              <a:t>e</a:t>
            </a:r>
            <a:r>
              <a:rPr sz="1600" spc="-39" dirty="0">
                <a:solidFill>
                  <a:srgbClr val="FDFFFD"/>
                </a:solidFill>
                <a:latin typeface="Calibri"/>
                <a:cs typeface="Calibri"/>
              </a:rPr>
              <a:t>pu</a:t>
            </a:r>
            <a:r>
              <a:rPr sz="1600" spc="-33" dirty="0">
                <a:solidFill>
                  <a:srgbClr val="FDFFFD"/>
                </a:solidFill>
                <a:latin typeface="Calibri"/>
                <a:cs typeface="Calibri"/>
              </a:rPr>
              <a:t>t</a:t>
            </a:r>
            <a:r>
              <a:rPr sz="1600" spc="-45" dirty="0">
                <a:solidFill>
                  <a:srgbClr val="FDFFFD"/>
                </a:solidFill>
                <a:latin typeface="Calibri"/>
                <a:cs typeface="Calibri"/>
              </a:rPr>
              <a:t>u</a:t>
            </a:r>
            <a:r>
              <a:rPr sz="1600" spc="72" dirty="0">
                <a:solidFill>
                  <a:srgbClr val="FDFFFD"/>
                </a:solidFill>
                <a:latin typeface="Calibri"/>
                <a:cs typeface="Calibri"/>
              </a:rPr>
              <a:t>s</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a:t>
            </a:r>
            <a:r>
              <a:rPr sz="1600" spc="139" dirty="0">
                <a:solidFill>
                  <a:srgbClr val="FDFFFD"/>
                </a:solidFill>
                <a:latin typeface="Calibri"/>
                <a:cs typeface="Calibri"/>
              </a:rPr>
              <a:t> </a:t>
            </a:r>
            <a:r>
              <a:rPr sz="1600" spc="-79" dirty="0">
                <a:solidFill>
                  <a:srgbClr val="FDFFFD"/>
                </a:solidFill>
                <a:latin typeface="Calibri"/>
                <a:cs typeface="Calibri"/>
              </a:rPr>
              <a:t>m</a:t>
            </a:r>
            <a:r>
              <a:rPr sz="1600" spc="5" dirty="0">
                <a:solidFill>
                  <a:srgbClr val="FDFFFD"/>
                </a:solidFill>
                <a:latin typeface="Calibri"/>
                <a:cs typeface="Calibri"/>
              </a:rPr>
              <a:t>e</a:t>
            </a:r>
            <a:r>
              <a:rPr sz="1600" spc="-59" dirty="0">
                <a:solidFill>
                  <a:srgbClr val="FDFFFD"/>
                </a:solidFill>
                <a:latin typeface="Calibri"/>
                <a:cs typeface="Calibri"/>
              </a:rPr>
              <a:t>r</a:t>
            </a:r>
            <a:r>
              <a:rPr sz="1600" dirty="0">
                <a:solidFill>
                  <a:srgbClr val="FDFFFD"/>
                </a:solidFill>
                <a:latin typeface="Calibri"/>
                <a:cs typeface="Calibri"/>
              </a:rPr>
              <a:t>e</a:t>
            </a:r>
            <a:r>
              <a:rPr sz="1600" spc="-39" dirty="0">
                <a:solidFill>
                  <a:srgbClr val="FDFFFD"/>
                </a:solidFill>
                <a:latin typeface="Calibri"/>
                <a:cs typeface="Calibri"/>
              </a:rPr>
              <a:t>n</a:t>
            </a:r>
            <a:r>
              <a:rPr sz="1600" spc="19" dirty="0">
                <a:solidFill>
                  <a:srgbClr val="FDFFFD"/>
                </a:solidFill>
                <a:latin typeface="Calibri"/>
                <a:cs typeface="Calibri"/>
              </a:rPr>
              <a:t>c</a:t>
            </a:r>
            <a:r>
              <a:rPr sz="1600" spc="33" dirty="0">
                <a:solidFill>
                  <a:srgbClr val="FDFFFD"/>
                </a:solidFill>
                <a:latin typeface="Calibri"/>
                <a:cs typeface="Calibri"/>
              </a:rPr>
              <a:t>a</a:t>
            </a:r>
            <a:r>
              <a:rPr sz="1600" spc="-39" dirty="0">
                <a:solidFill>
                  <a:srgbClr val="FDFFFD"/>
                </a:solidFill>
                <a:latin typeface="Calibri"/>
                <a:cs typeface="Calibri"/>
              </a:rPr>
              <a:t>n</a:t>
            </a:r>
            <a:r>
              <a:rPr sz="1600" spc="33" dirty="0">
                <a:solidFill>
                  <a:srgbClr val="FDFFFD"/>
                </a:solidFill>
                <a:latin typeface="Calibri"/>
                <a:cs typeface="Calibri"/>
              </a:rPr>
              <a:t>a</a:t>
            </a:r>
            <a:r>
              <a:rPr sz="1600" spc="-25" dirty="0">
                <a:solidFill>
                  <a:srgbClr val="FDFFFD"/>
                </a:solidFill>
                <a:latin typeface="Calibri"/>
                <a:cs typeface="Calibri"/>
              </a:rPr>
              <a:t>k</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a:t>
            </a:r>
            <a:r>
              <a:rPr sz="1600" spc="39"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79" dirty="0">
                <a:solidFill>
                  <a:srgbClr val="FDFFFD"/>
                </a:solidFill>
                <a:latin typeface="Calibri"/>
                <a:cs typeface="Calibri"/>
              </a:rPr>
              <a:t>m</a:t>
            </a:r>
            <a:r>
              <a:rPr sz="1600" spc="-39" dirty="0">
                <a:solidFill>
                  <a:srgbClr val="FDFFFD"/>
                </a:solidFill>
                <a:latin typeface="Calibri"/>
                <a:cs typeface="Calibri"/>
              </a:rPr>
              <a:t>p</a:t>
            </a:r>
            <a:r>
              <a:rPr sz="1600" spc="-52" dirty="0">
                <a:solidFill>
                  <a:srgbClr val="FDFFFD"/>
                </a:solidFill>
                <a:latin typeface="Calibri"/>
                <a:cs typeface="Calibri"/>
              </a:rPr>
              <a:t>r</a:t>
            </a:r>
            <a:r>
              <a:rPr sz="1600" spc="5" dirty="0">
                <a:solidFill>
                  <a:srgbClr val="FDFFFD"/>
                </a:solidFill>
                <a:latin typeface="Calibri"/>
                <a:cs typeface="Calibri"/>
              </a:rPr>
              <a:t>e</a:t>
            </a:r>
            <a:r>
              <a:rPr sz="1600" spc="72" dirty="0">
                <a:solidFill>
                  <a:srgbClr val="FDFFFD"/>
                </a:solidFill>
                <a:latin typeface="Calibri"/>
                <a:cs typeface="Calibri"/>
              </a:rPr>
              <a:t>s</a:t>
            </a:r>
            <a:r>
              <a:rPr sz="1600" spc="5" dirty="0">
                <a:solidFill>
                  <a:srgbClr val="FDFFFD"/>
                </a:solidFill>
                <a:latin typeface="Calibri"/>
                <a:cs typeface="Calibri"/>
              </a:rPr>
              <a:t>e</a:t>
            </a:r>
            <a:r>
              <a:rPr sz="1600" spc="-39" dirty="0">
                <a:solidFill>
                  <a:srgbClr val="FDFFFD"/>
                </a:solidFill>
                <a:latin typeface="Calibri"/>
                <a:cs typeface="Calibri"/>
              </a:rPr>
              <a:t>nt</a:t>
            </a:r>
            <a:r>
              <a:rPr sz="1600" spc="33" dirty="0">
                <a:solidFill>
                  <a:srgbClr val="FDFFFD"/>
                </a:solidFill>
                <a:latin typeface="Calibri"/>
                <a:cs typeface="Calibri"/>
              </a:rPr>
              <a:t>a</a:t>
            </a:r>
            <a:r>
              <a:rPr sz="1600" spc="-25" dirty="0">
                <a:solidFill>
                  <a:srgbClr val="FDFFFD"/>
                </a:solidFill>
                <a:latin typeface="Calibri"/>
                <a:cs typeface="Calibri"/>
              </a:rPr>
              <a:t>s</a:t>
            </a:r>
            <a:r>
              <a:rPr sz="1600" spc="33" dirty="0">
                <a:solidFill>
                  <a:srgbClr val="FDFFFD"/>
                </a:solidFill>
                <a:latin typeface="Calibri"/>
                <a:cs typeface="Calibri"/>
              </a:rPr>
              <a:t>i</a:t>
            </a:r>
            <a:r>
              <a:rPr sz="1600" spc="-25" dirty="0">
                <a:solidFill>
                  <a:srgbClr val="FDFFFD"/>
                </a:solidFill>
                <a:latin typeface="Calibri"/>
                <a:cs typeface="Calibri"/>
              </a:rPr>
              <a:t>k</a:t>
            </a:r>
            <a:r>
              <a:rPr sz="1600" spc="-67"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a:t>
            </a:r>
            <a:r>
              <a:rPr sz="1600" spc="39"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39" dirty="0">
                <a:solidFill>
                  <a:srgbClr val="FDFFFD"/>
                </a:solidFill>
                <a:latin typeface="Calibri"/>
                <a:cs typeface="Calibri"/>
              </a:rPr>
              <a:t>u</a:t>
            </a:r>
            <a:r>
              <a:rPr sz="1600" spc="-33" dirty="0">
                <a:solidFill>
                  <a:srgbClr val="FDFFFD"/>
                </a:solidFill>
                <a:latin typeface="Calibri"/>
                <a:cs typeface="Calibri"/>
              </a:rPr>
              <a:t>k</a:t>
            </a:r>
            <a:r>
              <a:rPr sz="1600" spc="-39" dirty="0">
                <a:solidFill>
                  <a:srgbClr val="FDFFFD"/>
                </a:solidFill>
                <a:latin typeface="Calibri"/>
                <a:cs typeface="Calibri"/>
              </a:rPr>
              <a:t>u</a:t>
            </a:r>
            <a:r>
              <a:rPr sz="1600" spc="-259" dirty="0">
                <a:solidFill>
                  <a:srgbClr val="FDFFFD"/>
                </a:solidFill>
                <a:latin typeface="Calibri"/>
                <a:cs typeface="Calibri"/>
              </a:rPr>
              <a:t>r</a:t>
            </a:r>
            <a:r>
              <a:rPr sz="1600" dirty="0">
                <a:solidFill>
                  <a:srgbClr val="FDFFFD"/>
                </a:solidFill>
                <a:latin typeface="Calibri"/>
                <a:cs typeface="Calibri"/>
              </a:rPr>
              <a:t>,</a:t>
            </a:r>
            <a:r>
              <a:rPr sz="1600" spc="-59"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a:t>
            </a:r>
            <a:r>
              <a:rPr sz="1600" spc="-5" dirty="0">
                <a:solidFill>
                  <a:srgbClr val="FDFFFD"/>
                </a:solidFill>
                <a:latin typeface="Calibri"/>
                <a:cs typeface="Calibri"/>
              </a:rPr>
              <a:t> </a:t>
            </a:r>
            <a:r>
              <a:rPr sz="1600" spc="-39" dirty="0">
                <a:solidFill>
                  <a:srgbClr val="FDFFFD"/>
                </a:solidFill>
                <a:latin typeface="Calibri"/>
                <a:cs typeface="Calibri"/>
              </a:rPr>
              <a:t>b</a:t>
            </a:r>
            <a:r>
              <a:rPr sz="1600" spc="5" dirty="0">
                <a:solidFill>
                  <a:srgbClr val="FDFFFD"/>
                </a:solidFill>
                <a:latin typeface="Calibri"/>
                <a:cs typeface="Calibri"/>
              </a:rPr>
              <a:t>e</a:t>
            </a:r>
            <a:r>
              <a:rPr sz="1600" spc="-59" dirty="0">
                <a:solidFill>
                  <a:srgbClr val="FDFFFD"/>
                </a:solidFill>
                <a:latin typeface="Calibri"/>
                <a:cs typeface="Calibri"/>
              </a:rPr>
              <a:t>r</a:t>
            </a:r>
            <a:r>
              <a:rPr sz="1600" spc="-233" dirty="0">
                <a:solidFill>
                  <a:srgbClr val="FDFFFD"/>
                </a:solidFill>
                <a:latin typeface="Calibri"/>
                <a:cs typeface="Calibri"/>
              </a:rPr>
              <a:t>k</a:t>
            </a:r>
            <a:r>
              <a:rPr sz="1600" spc="-45" dirty="0">
                <a:solidFill>
                  <a:srgbClr val="FDFFFD"/>
                </a:solidFill>
                <a:latin typeface="Calibri"/>
                <a:cs typeface="Calibri"/>
              </a:rPr>
              <a:t>o</a:t>
            </a:r>
            <a:r>
              <a:rPr sz="1600" spc="-79" dirty="0">
                <a:solidFill>
                  <a:srgbClr val="FDFFFD"/>
                </a:solidFill>
                <a:latin typeface="Calibri"/>
                <a:cs typeface="Calibri"/>
              </a:rPr>
              <a:t>m</a:t>
            </a:r>
            <a:r>
              <a:rPr sz="1600" spc="-39" dirty="0">
                <a:solidFill>
                  <a:srgbClr val="FDFFFD"/>
                </a:solidFill>
                <a:latin typeface="Calibri"/>
                <a:cs typeface="Calibri"/>
              </a:rPr>
              <a:t>p</a:t>
            </a:r>
            <a:r>
              <a:rPr sz="1600" dirty="0">
                <a:solidFill>
                  <a:srgbClr val="FDFFFD"/>
                </a:solidFill>
                <a:latin typeface="Calibri"/>
                <a:cs typeface="Calibri"/>
              </a:rPr>
              <a:t>e</a:t>
            </a:r>
            <a:r>
              <a:rPr sz="1600" spc="-39" dirty="0">
                <a:solidFill>
                  <a:srgbClr val="FDFFFD"/>
                </a:solidFill>
                <a:latin typeface="Calibri"/>
                <a:cs typeface="Calibri"/>
              </a:rPr>
              <a:t>t</a:t>
            </a:r>
            <a:r>
              <a:rPr sz="1600" spc="33" dirty="0">
                <a:solidFill>
                  <a:srgbClr val="FDFFFD"/>
                </a:solidFill>
                <a:latin typeface="Calibri"/>
                <a:cs typeface="Calibri"/>
              </a:rPr>
              <a:t>i</a:t>
            </a:r>
            <a:r>
              <a:rPr sz="1600" spc="79" dirty="0">
                <a:solidFill>
                  <a:srgbClr val="FDFFFD"/>
                </a:solidFill>
                <a:latin typeface="Calibri"/>
                <a:cs typeface="Calibri"/>
              </a:rPr>
              <a:t>s</a:t>
            </a:r>
            <a:r>
              <a:rPr sz="1600" dirty="0">
                <a:solidFill>
                  <a:srgbClr val="FDFFFD"/>
                </a:solidFill>
                <a:latin typeface="Calibri"/>
                <a:cs typeface="Calibri"/>
              </a:rPr>
              <a:t>i</a:t>
            </a:r>
            <a:endParaRPr sz="1600">
              <a:latin typeface="Calibri"/>
              <a:cs typeface="Calibri"/>
            </a:endParaRPr>
          </a:p>
          <a:p>
            <a:pPr marR="2940024" algn="r">
              <a:lnSpc>
                <a:spcPct val="101725"/>
              </a:lnSpc>
              <a:spcBef>
                <a:spcPts val="2320"/>
              </a:spcBef>
            </a:pPr>
            <a:r>
              <a:rPr sz="1067" spc="39" dirty="0">
                <a:solidFill>
                  <a:srgbClr val="888787"/>
                </a:solidFill>
                <a:latin typeface="Calibri"/>
                <a:cs typeface="Calibri"/>
              </a:rPr>
              <a:t>103</a:t>
            </a:r>
            <a:endParaRPr sz="1067">
              <a:latin typeface="Calibri"/>
              <a:cs typeface="Calibri"/>
            </a:endParaRPr>
          </a:p>
          <a:p>
            <a:pPr marR="665802" algn="r">
              <a:lnSpc>
                <a:spcPct val="98958"/>
              </a:lnSpc>
              <a:spcBef>
                <a:spcPts val="1161"/>
              </a:spcBef>
            </a:pPr>
            <a:r>
              <a:rPr sz="1600" spc="33" dirty="0">
                <a:solidFill>
                  <a:srgbClr val="FF0000"/>
                </a:solidFill>
                <a:latin typeface="Bernard MT Condensed"/>
                <a:cs typeface="Bernard MT Condensed"/>
              </a:rPr>
              <a:t>R</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j</a:t>
            </a:r>
            <a:r>
              <a:rPr sz="1600" spc="33" dirty="0">
                <a:solidFill>
                  <a:srgbClr val="FFC000"/>
                </a:solidFill>
                <a:latin typeface="Bernard MT Condensed"/>
                <a:cs typeface="Bernard MT Condensed"/>
              </a:rPr>
              <a:t>a</a:t>
            </a:r>
            <a:r>
              <a:rPr sz="1600" spc="-33" dirty="0">
                <a:solidFill>
                  <a:srgbClr val="FFC000"/>
                </a:solidFill>
                <a:latin typeface="Bernard MT Condensed"/>
                <a:cs typeface="Bernard MT Condensed"/>
              </a:rPr>
              <a:t>w</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l</a:t>
            </a:r>
            <a:r>
              <a:rPr sz="1600" dirty="0">
                <a:solidFill>
                  <a:srgbClr val="FFC000"/>
                </a:solidFill>
                <a:latin typeface="Bernard MT Condensed"/>
                <a:cs typeface="Bernard MT Condensed"/>
              </a:rPr>
              <a:t>i</a:t>
            </a:r>
            <a:r>
              <a:rPr sz="1600" spc="-100" dirty="0">
                <a:solidFill>
                  <a:srgbClr val="FFC000"/>
                </a:solidFill>
                <a:latin typeface="Bernard MT Condensed"/>
                <a:cs typeface="Bernard MT Condensed"/>
              </a:rPr>
              <a:t> </a:t>
            </a:r>
            <a:r>
              <a:rPr sz="1600" spc="52" dirty="0">
                <a:solidFill>
                  <a:srgbClr val="FF0000"/>
                </a:solidFill>
                <a:latin typeface="Bernard MT Condensed"/>
                <a:cs typeface="Bernard MT Condensed"/>
              </a:rPr>
              <a:t>F</a:t>
            </a:r>
            <a:r>
              <a:rPr sz="1600" spc="-19" dirty="0">
                <a:solidFill>
                  <a:srgbClr val="FFC000"/>
                </a:solidFill>
                <a:latin typeface="Bernard MT Condensed"/>
                <a:cs typeface="Bernard MT Condensed"/>
              </a:rPr>
              <a:t>i</a:t>
            </a:r>
            <a:r>
              <a:rPr sz="1600" spc="33" dirty="0">
                <a:solidFill>
                  <a:srgbClr val="FFC000"/>
                </a:solidFill>
                <a:latin typeface="Bernard MT Condensed"/>
                <a:cs typeface="Bernard MT Condensed"/>
              </a:rPr>
              <a:t>g</a:t>
            </a:r>
            <a:r>
              <a:rPr sz="1600" spc="12" dirty="0">
                <a:solidFill>
                  <a:srgbClr val="FFC000"/>
                </a:solidFill>
                <a:latin typeface="Bernard MT Condensed"/>
                <a:cs typeface="Bernard MT Condensed"/>
              </a:rPr>
              <a:t>h</a:t>
            </a:r>
            <a:r>
              <a:rPr sz="1600" spc="-33" dirty="0">
                <a:solidFill>
                  <a:srgbClr val="FFC000"/>
                </a:solidFill>
                <a:latin typeface="Bernard MT Condensed"/>
                <a:cs typeface="Bernard MT Condensed"/>
              </a:rPr>
              <a:t>t</a:t>
            </a:r>
            <a:r>
              <a:rPr sz="1600" spc="19" dirty="0">
                <a:solidFill>
                  <a:srgbClr val="FFC000"/>
                </a:solidFill>
                <a:latin typeface="Bernard MT Condensed"/>
                <a:cs typeface="Bernard MT Condensed"/>
              </a:rPr>
              <a:t>-</a:t>
            </a:r>
            <a:r>
              <a:rPr sz="1600" spc="33" dirty="0">
                <a:solidFill>
                  <a:srgbClr val="FF0000"/>
                </a:solidFill>
                <a:latin typeface="Bernard MT Condensed"/>
                <a:cs typeface="Bernard MT Condensed"/>
              </a:rPr>
              <a:t>X</a:t>
            </a:r>
            <a:r>
              <a:rPr sz="1600" spc="-19" dirty="0">
                <a:solidFill>
                  <a:srgbClr val="FFC000"/>
                </a:solidFill>
                <a:latin typeface="Bernard MT Condensed"/>
                <a:cs typeface="Bernard MT Condensed"/>
              </a:rPr>
              <a:t>’</a:t>
            </a:r>
            <a:r>
              <a:rPr sz="1600" spc="12" dirty="0">
                <a:solidFill>
                  <a:srgbClr val="FFC000"/>
                </a:solidFill>
                <a:latin typeface="Bernard MT Condensed"/>
                <a:cs typeface="Bernard MT Condensed"/>
              </a:rPr>
              <a:t>3</a:t>
            </a:r>
            <a:r>
              <a:rPr sz="1600" dirty="0">
                <a:solidFill>
                  <a:srgbClr val="FFC000"/>
                </a:solidFill>
                <a:latin typeface="Bernard MT Condensed"/>
                <a:cs typeface="Bernard MT Condensed"/>
              </a:rPr>
              <a:t>4</a:t>
            </a:r>
            <a:endParaRPr sz="1600">
              <a:latin typeface="Bernard MT Condensed"/>
              <a:cs typeface="Bernard MT Condense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12" name="object 12"/>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13" name="object 13"/>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14" name="object 14"/>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15" name="object 15"/>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16" name="object 16"/>
          <p:cNvSpPr/>
          <p:nvPr/>
        </p:nvSpPr>
        <p:spPr>
          <a:xfrm>
            <a:off x="9728201" y="101600"/>
            <a:ext cx="2374900" cy="6146800"/>
          </a:xfrm>
          <a:prstGeom prst="rect">
            <a:avLst/>
          </a:prstGeom>
          <a:blipFill>
            <a:blip r:embed="rId2" cstate="print"/>
            <a:stretch>
              <a:fillRect/>
            </a:stretch>
          </a:blipFill>
        </p:spPr>
        <p:txBody>
          <a:bodyPr wrap="square" lIns="0" tIns="0" rIns="0" bIns="0" rtlCol="0">
            <a:noAutofit/>
          </a:bodyPr>
          <a:lstStyle/>
          <a:p>
            <a:endParaRPr sz="2400"/>
          </a:p>
        </p:txBody>
      </p:sp>
      <p:sp>
        <p:nvSpPr>
          <p:cNvPr id="17" name="object 17"/>
          <p:cNvSpPr/>
          <p:nvPr/>
        </p:nvSpPr>
        <p:spPr>
          <a:xfrm>
            <a:off x="127000" y="6235701"/>
            <a:ext cx="9423400" cy="546100"/>
          </a:xfrm>
          <a:prstGeom prst="rect">
            <a:avLst/>
          </a:prstGeom>
          <a:blipFill>
            <a:blip r:embed="rId3" cstate="print"/>
            <a:stretch>
              <a:fillRect/>
            </a:stretch>
          </a:blipFill>
        </p:spPr>
        <p:txBody>
          <a:bodyPr wrap="square" lIns="0" tIns="0" rIns="0" bIns="0" rtlCol="0">
            <a:noAutofit/>
          </a:bodyPr>
          <a:lstStyle/>
          <a:p>
            <a:endParaRPr sz="2400"/>
          </a:p>
        </p:txBody>
      </p:sp>
      <p:sp>
        <p:nvSpPr>
          <p:cNvPr id="18" name="object 18"/>
          <p:cNvSpPr/>
          <p:nvPr/>
        </p:nvSpPr>
        <p:spPr>
          <a:xfrm>
            <a:off x="203201" y="6248400"/>
            <a:ext cx="1257300" cy="482600"/>
          </a:xfrm>
          <a:prstGeom prst="rect">
            <a:avLst/>
          </a:prstGeom>
          <a:blipFill>
            <a:blip r:embed="rId4" cstate="print"/>
            <a:stretch>
              <a:fillRect/>
            </a:stretch>
          </a:blipFill>
        </p:spPr>
        <p:txBody>
          <a:bodyPr wrap="square" lIns="0" tIns="0" rIns="0" bIns="0" rtlCol="0">
            <a:noAutofit/>
          </a:bodyPr>
          <a:lstStyle/>
          <a:p>
            <a:endParaRPr sz="2400"/>
          </a:p>
        </p:txBody>
      </p:sp>
      <p:sp>
        <p:nvSpPr>
          <p:cNvPr id="19" name="object 19"/>
          <p:cNvSpPr/>
          <p:nvPr/>
        </p:nvSpPr>
        <p:spPr>
          <a:xfrm>
            <a:off x="10375901" y="203200"/>
            <a:ext cx="1079500" cy="762000"/>
          </a:xfrm>
          <a:prstGeom prst="rect">
            <a:avLst/>
          </a:prstGeom>
          <a:blipFill>
            <a:blip r:embed="rId5" cstate="print"/>
            <a:stretch>
              <a:fillRect/>
            </a:stretch>
          </a:blipFill>
        </p:spPr>
        <p:txBody>
          <a:bodyPr wrap="square" lIns="0" tIns="0" rIns="0" bIns="0" rtlCol="0">
            <a:noAutofit/>
          </a:bodyPr>
          <a:lstStyle/>
          <a:p>
            <a:endParaRPr sz="2400"/>
          </a:p>
        </p:txBody>
      </p:sp>
      <p:sp>
        <p:nvSpPr>
          <p:cNvPr id="20" name="object 20"/>
          <p:cNvSpPr/>
          <p:nvPr/>
        </p:nvSpPr>
        <p:spPr>
          <a:xfrm>
            <a:off x="558801" y="749301"/>
            <a:ext cx="8445500" cy="5321300"/>
          </a:xfrm>
          <a:custGeom>
            <a:avLst/>
            <a:gdLst/>
            <a:ahLst/>
            <a:cxnLst/>
            <a:rect l="l" t="t" r="r" b="b"/>
            <a:pathLst>
              <a:path w="6334125" h="3990975">
                <a:moveTo>
                  <a:pt x="0" y="94996"/>
                </a:moveTo>
                <a:lnTo>
                  <a:pt x="16382" y="42925"/>
                </a:lnTo>
                <a:lnTo>
                  <a:pt x="58775" y="8509"/>
                </a:lnTo>
                <a:lnTo>
                  <a:pt x="100152" y="0"/>
                </a:lnTo>
                <a:lnTo>
                  <a:pt x="6233922" y="0"/>
                </a:lnTo>
                <a:lnTo>
                  <a:pt x="6288913" y="15494"/>
                </a:lnTo>
                <a:lnTo>
                  <a:pt x="6325234" y="55752"/>
                </a:lnTo>
                <a:lnTo>
                  <a:pt x="6334125" y="94996"/>
                </a:lnTo>
                <a:lnTo>
                  <a:pt x="6334125" y="3895953"/>
                </a:lnTo>
                <a:lnTo>
                  <a:pt x="6317742" y="3948049"/>
                </a:lnTo>
                <a:lnTo>
                  <a:pt x="6275324" y="3982504"/>
                </a:lnTo>
                <a:lnTo>
                  <a:pt x="6233922" y="3990975"/>
                </a:lnTo>
                <a:lnTo>
                  <a:pt x="100152" y="3990975"/>
                </a:lnTo>
                <a:lnTo>
                  <a:pt x="45237" y="3975430"/>
                </a:lnTo>
                <a:lnTo>
                  <a:pt x="8928" y="3935222"/>
                </a:lnTo>
                <a:lnTo>
                  <a:pt x="0" y="3895953"/>
                </a:lnTo>
                <a:lnTo>
                  <a:pt x="0" y="94996"/>
                </a:lnTo>
                <a:close/>
              </a:path>
            </a:pathLst>
          </a:custGeom>
          <a:ln w="38100">
            <a:solidFill>
              <a:srgbClr val="453C2C"/>
            </a:solidFill>
          </a:ln>
        </p:spPr>
        <p:txBody>
          <a:bodyPr wrap="square" lIns="0" tIns="0" rIns="0" bIns="0" rtlCol="0">
            <a:noAutofit/>
          </a:bodyPr>
          <a:lstStyle/>
          <a:p>
            <a:endParaRPr sz="2400"/>
          </a:p>
        </p:txBody>
      </p:sp>
      <p:sp>
        <p:nvSpPr>
          <p:cNvPr id="21" name="object 21"/>
          <p:cNvSpPr/>
          <p:nvPr/>
        </p:nvSpPr>
        <p:spPr>
          <a:xfrm>
            <a:off x="393700" y="4445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D24716"/>
          </a:solidFill>
        </p:spPr>
        <p:txBody>
          <a:bodyPr wrap="square" lIns="0" tIns="0" rIns="0" bIns="0" rtlCol="0">
            <a:noAutofit/>
          </a:bodyPr>
          <a:lstStyle/>
          <a:p>
            <a:endParaRPr sz="2400"/>
          </a:p>
        </p:txBody>
      </p:sp>
      <p:sp>
        <p:nvSpPr>
          <p:cNvPr id="22" name="object 22"/>
          <p:cNvSpPr/>
          <p:nvPr/>
        </p:nvSpPr>
        <p:spPr>
          <a:xfrm>
            <a:off x="736601" y="444500"/>
            <a:ext cx="190500" cy="533400"/>
          </a:xfrm>
          <a:custGeom>
            <a:avLst/>
            <a:gdLst/>
            <a:ahLst/>
            <a:cxnLst/>
            <a:rect l="l" t="t" r="r" b="b"/>
            <a:pathLst>
              <a:path w="142875" h="400050">
                <a:moveTo>
                  <a:pt x="0" y="400050"/>
                </a:moveTo>
                <a:lnTo>
                  <a:pt x="142875" y="400050"/>
                </a:lnTo>
                <a:lnTo>
                  <a:pt x="142875" y="0"/>
                </a:lnTo>
                <a:lnTo>
                  <a:pt x="0" y="0"/>
                </a:lnTo>
                <a:lnTo>
                  <a:pt x="0" y="400050"/>
                </a:lnTo>
                <a:close/>
              </a:path>
            </a:pathLst>
          </a:custGeom>
          <a:solidFill>
            <a:srgbClr val="00AF4F"/>
          </a:solidFill>
        </p:spPr>
        <p:txBody>
          <a:bodyPr wrap="square" lIns="0" tIns="0" rIns="0" bIns="0" rtlCol="0">
            <a:noAutofit/>
          </a:bodyPr>
          <a:lstStyle/>
          <a:p>
            <a:endParaRPr sz="2400"/>
          </a:p>
        </p:txBody>
      </p:sp>
      <p:sp>
        <p:nvSpPr>
          <p:cNvPr id="23" name="object 23"/>
          <p:cNvSpPr/>
          <p:nvPr/>
        </p:nvSpPr>
        <p:spPr>
          <a:xfrm>
            <a:off x="952500" y="444500"/>
            <a:ext cx="0" cy="533400"/>
          </a:xfrm>
          <a:custGeom>
            <a:avLst/>
            <a:gdLst/>
            <a:ahLst/>
            <a:cxnLst/>
            <a:rect l="l" t="t" r="r" b="b"/>
            <a:pathLst>
              <a:path h="400050">
                <a:moveTo>
                  <a:pt x="0" y="0"/>
                </a:moveTo>
                <a:lnTo>
                  <a:pt x="0" y="400050"/>
                </a:lnTo>
              </a:path>
            </a:pathLst>
          </a:custGeom>
          <a:ln w="58419">
            <a:solidFill>
              <a:srgbClr val="006EBE"/>
            </a:solidFill>
          </a:ln>
        </p:spPr>
        <p:txBody>
          <a:bodyPr wrap="square" lIns="0" tIns="0" rIns="0" bIns="0" rtlCol="0">
            <a:noAutofit/>
          </a:bodyPr>
          <a:lstStyle/>
          <a:p>
            <a:endParaRPr sz="2400"/>
          </a:p>
        </p:txBody>
      </p:sp>
      <p:sp>
        <p:nvSpPr>
          <p:cNvPr id="24" name="object 24"/>
          <p:cNvSpPr/>
          <p:nvPr/>
        </p:nvSpPr>
        <p:spPr>
          <a:xfrm>
            <a:off x="8788400" y="4445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000000"/>
          </a:solidFill>
        </p:spPr>
        <p:txBody>
          <a:bodyPr wrap="square" lIns="0" tIns="0" rIns="0" bIns="0" rtlCol="0">
            <a:noAutofit/>
          </a:bodyPr>
          <a:lstStyle/>
          <a:p>
            <a:endParaRPr sz="2400"/>
          </a:p>
        </p:txBody>
      </p:sp>
      <p:sp>
        <p:nvSpPr>
          <p:cNvPr id="25" name="object 25"/>
          <p:cNvSpPr/>
          <p:nvPr/>
        </p:nvSpPr>
        <p:spPr>
          <a:xfrm>
            <a:off x="8051800" y="469901"/>
            <a:ext cx="6858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26" name="object 26"/>
          <p:cNvSpPr/>
          <p:nvPr/>
        </p:nvSpPr>
        <p:spPr>
          <a:xfrm>
            <a:off x="8051800" y="469901"/>
            <a:ext cx="6858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27" name="object 27"/>
          <p:cNvSpPr/>
          <p:nvPr/>
        </p:nvSpPr>
        <p:spPr>
          <a:xfrm>
            <a:off x="990600" y="431801"/>
            <a:ext cx="7797800" cy="546100"/>
          </a:xfrm>
          <a:custGeom>
            <a:avLst/>
            <a:gdLst/>
            <a:ahLst/>
            <a:cxnLst/>
            <a:rect l="l" t="t" r="r" b="b"/>
            <a:pathLst>
              <a:path w="5848350" h="409575">
                <a:moveTo>
                  <a:pt x="0" y="409575"/>
                </a:moveTo>
                <a:lnTo>
                  <a:pt x="5848350" y="409575"/>
                </a:lnTo>
                <a:lnTo>
                  <a:pt x="5848350" y="0"/>
                </a:lnTo>
                <a:lnTo>
                  <a:pt x="0" y="0"/>
                </a:lnTo>
                <a:lnTo>
                  <a:pt x="0" y="409575"/>
                </a:lnTo>
                <a:close/>
              </a:path>
            </a:pathLst>
          </a:custGeom>
          <a:solidFill>
            <a:srgbClr val="FDFD00"/>
          </a:solidFill>
        </p:spPr>
        <p:txBody>
          <a:bodyPr wrap="square" lIns="0" tIns="0" rIns="0" bIns="0" rtlCol="0">
            <a:noAutofit/>
          </a:bodyPr>
          <a:lstStyle/>
          <a:p>
            <a:endParaRPr sz="2400"/>
          </a:p>
        </p:txBody>
      </p:sp>
      <p:sp>
        <p:nvSpPr>
          <p:cNvPr id="28" name="object 28"/>
          <p:cNvSpPr/>
          <p:nvPr/>
        </p:nvSpPr>
        <p:spPr>
          <a:xfrm>
            <a:off x="660401" y="5168901"/>
            <a:ext cx="8242300" cy="749300"/>
          </a:xfrm>
          <a:prstGeom prst="rect">
            <a:avLst/>
          </a:prstGeom>
          <a:blipFill>
            <a:blip r:embed="rId7" cstate="print"/>
            <a:stretch>
              <a:fillRect/>
            </a:stretch>
          </a:blipFill>
        </p:spPr>
        <p:txBody>
          <a:bodyPr wrap="square" lIns="0" tIns="0" rIns="0" bIns="0" rtlCol="0">
            <a:noAutofit/>
          </a:bodyPr>
          <a:lstStyle/>
          <a:p>
            <a:endParaRPr sz="2400"/>
          </a:p>
        </p:txBody>
      </p:sp>
      <p:sp>
        <p:nvSpPr>
          <p:cNvPr id="29" name="object 29"/>
          <p:cNvSpPr/>
          <p:nvPr/>
        </p:nvSpPr>
        <p:spPr>
          <a:xfrm>
            <a:off x="4953001" y="1231901"/>
            <a:ext cx="3746500" cy="3695700"/>
          </a:xfrm>
          <a:prstGeom prst="rect">
            <a:avLst/>
          </a:prstGeom>
          <a:blipFill>
            <a:blip r:embed="rId8" cstate="print"/>
            <a:stretch>
              <a:fillRect/>
            </a:stretch>
          </a:blipFill>
        </p:spPr>
        <p:txBody>
          <a:bodyPr wrap="square" lIns="0" tIns="0" rIns="0" bIns="0" rtlCol="0">
            <a:noAutofit/>
          </a:bodyPr>
          <a:lstStyle/>
          <a:p>
            <a:endParaRPr sz="2400"/>
          </a:p>
        </p:txBody>
      </p:sp>
      <p:sp>
        <p:nvSpPr>
          <p:cNvPr id="10" name="object 10"/>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9" name="object 9"/>
          <p:cNvSpPr txBox="1"/>
          <p:nvPr/>
        </p:nvSpPr>
        <p:spPr>
          <a:xfrm>
            <a:off x="1063414" y="1292961"/>
            <a:ext cx="135677" cy="237489"/>
          </a:xfrm>
          <a:prstGeom prst="rect">
            <a:avLst/>
          </a:prstGeom>
        </p:spPr>
        <p:txBody>
          <a:bodyPr wrap="square" lIns="0" tIns="0" rIns="0" bIns="0" rtlCol="0">
            <a:noAutofit/>
          </a:bodyPr>
          <a:lstStyle/>
          <a:p>
            <a:pPr marL="16933">
              <a:lnSpc>
                <a:spcPts val="1773"/>
              </a:lnSpc>
              <a:spcBef>
                <a:spcPts val="88"/>
              </a:spcBef>
            </a:pPr>
            <a:r>
              <a:rPr sz="1600" dirty="0">
                <a:latin typeface="Arial"/>
                <a:cs typeface="Arial"/>
              </a:rPr>
              <a:t>•</a:t>
            </a:r>
            <a:endParaRPr sz="1600">
              <a:latin typeface="Arial"/>
              <a:cs typeface="Arial"/>
            </a:endParaRPr>
          </a:p>
        </p:txBody>
      </p:sp>
      <p:sp>
        <p:nvSpPr>
          <p:cNvPr id="8" name="object 8"/>
          <p:cNvSpPr txBox="1"/>
          <p:nvPr/>
        </p:nvSpPr>
        <p:spPr>
          <a:xfrm>
            <a:off x="1446530" y="1360253"/>
            <a:ext cx="3247469" cy="237067"/>
          </a:xfrm>
          <a:prstGeom prst="rect">
            <a:avLst/>
          </a:prstGeom>
        </p:spPr>
        <p:txBody>
          <a:bodyPr wrap="square" lIns="0" tIns="0" rIns="0" bIns="0" rtlCol="0">
            <a:noAutofit/>
          </a:bodyPr>
          <a:lstStyle/>
          <a:p>
            <a:pPr marL="16933">
              <a:lnSpc>
                <a:spcPts val="1760"/>
              </a:lnSpc>
              <a:spcBef>
                <a:spcPts val="88"/>
              </a:spcBef>
            </a:pPr>
            <a:r>
              <a:rPr sz="2400" spc="25" baseline="2275" dirty="0">
                <a:latin typeface="Calibri"/>
                <a:cs typeface="Calibri"/>
              </a:rPr>
              <a:t>L</a:t>
            </a:r>
            <a:r>
              <a:rPr sz="2400" spc="33" baseline="2275" dirty="0">
                <a:latin typeface="Calibri"/>
                <a:cs typeface="Calibri"/>
              </a:rPr>
              <a:t>a</a:t>
            </a:r>
            <a:r>
              <a:rPr sz="2400" spc="-25" baseline="2275" dirty="0">
                <a:latin typeface="Calibri"/>
                <a:cs typeface="Calibri"/>
              </a:rPr>
              <a:t>k</a:t>
            </a:r>
            <a:r>
              <a:rPr sz="2400" spc="-39" baseline="2275" dirty="0">
                <a:latin typeface="Calibri"/>
                <a:cs typeface="Calibri"/>
              </a:rPr>
              <a:t>u</a:t>
            </a:r>
            <a:r>
              <a:rPr sz="2400" spc="-25" baseline="2275" dirty="0">
                <a:latin typeface="Calibri"/>
                <a:cs typeface="Calibri"/>
              </a:rPr>
              <a:t>k</a:t>
            </a:r>
            <a:r>
              <a:rPr sz="2400" spc="33" baseline="2275" dirty="0">
                <a:latin typeface="Calibri"/>
                <a:cs typeface="Calibri"/>
              </a:rPr>
              <a:t>a</a:t>
            </a:r>
            <a:r>
              <a:rPr sz="2400" baseline="2275" dirty="0">
                <a:latin typeface="Calibri"/>
                <a:cs typeface="Calibri"/>
              </a:rPr>
              <a:t>n </a:t>
            </a:r>
            <a:r>
              <a:rPr sz="2400" spc="-39" baseline="2275" dirty="0">
                <a:latin typeface="Calibri"/>
                <a:cs typeface="Calibri"/>
              </a:rPr>
              <a:t>p</a:t>
            </a:r>
            <a:r>
              <a:rPr sz="2400" spc="5" baseline="2275" dirty="0">
                <a:latin typeface="Calibri"/>
                <a:cs typeface="Calibri"/>
              </a:rPr>
              <a:t>e</a:t>
            </a:r>
            <a:r>
              <a:rPr sz="2400" spc="-59" baseline="2275" dirty="0">
                <a:latin typeface="Calibri"/>
                <a:cs typeface="Calibri"/>
              </a:rPr>
              <a:t>r</a:t>
            </a:r>
            <a:r>
              <a:rPr sz="2400" spc="19" baseline="2275" dirty="0">
                <a:latin typeface="Calibri"/>
                <a:cs typeface="Calibri"/>
              </a:rPr>
              <a:t>c</a:t>
            </a:r>
            <a:r>
              <a:rPr sz="2400" spc="33" baseline="2275" dirty="0">
                <a:latin typeface="Calibri"/>
                <a:cs typeface="Calibri"/>
              </a:rPr>
              <a:t>a</a:t>
            </a:r>
            <a:r>
              <a:rPr sz="2400" spc="-79" baseline="2275" dirty="0">
                <a:latin typeface="Calibri"/>
                <a:cs typeface="Calibri"/>
              </a:rPr>
              <a:t>m</a:t>
            </a:r>
            <a:r>
              <a:rPr sz="2400" spc="-39" baseline="2275" dirty="0">
                <a:latin typeface="Calibri"/>
                <a:cs typeface="Calibri"/>
              </a:rPr>
              <a:t>pu</a:t>
            </a:r>
            <a:r>
              <a:rPr sz="2400" spc="-52" baseline="2275" dirty="0">
                <a:latin typeface="Calibri"/>
                <a:cs typeface="Calibri"/>
              </a:rPr>
              <a:t>r</a:t>
            </a:r>
            <a:r>
              <a:rPr sz="2400" spc="33" baseline="2275" dirty="0">
                <a:latin typeface="Calibri"/>
                <a:cs typeface="Calibri"/>
              </a:rPr>
              <a:t>a</a:t>
            </a:r>
            <a:r>
              <a:rPr sz="2400" baseline="2275" dirty="0">
                <a:latin typeface="Calibri"/>
                <a:cs typeface="Calibri"/>
              </a:rPr>
              <a:t>n </a:t>
            </a:r>
            <a:r>
              <a:rPr sz="2400" spc="39" baseline="2275" dirty="0">
                <a:latin typeface="Calibri"/>
                <a:cs typeface="Calibri"/>
              </a:rPr>
              <a:t>a</a:t>
            </a:r>
            <a:r>
              <a:rPr sz="2400" spc="-39" baseline="2275" dirty="0">
                <a:latin typeface="Calibri"/>
                <a:cs typeface="Calibri"/>
              </a:rPr>
              <a:t>n</a:t>
            </a:r>
            <a:r>
              <a:rPr sz="2400" spc="-33" baseline="2275" dirty="0">
                <a:latin typeface="Calibri"/>
                <a:cs typeface="Calibri"/>
              </a:rPr>
              <a:t>t</a:t>
            </a:r>
            <a:r>
              <a:rPr sz="2400" spc="33" baseline="2275" dirty="0">
                <a:latin typeface="Calibri"/>
                <a:cs typeface="Calibri"/>
              </a:rPr>
              <a:t>a</a:t>
            </a:r>
            <a:r>
              <a:rPr sz="2400" spc="-159" baseline="2275" dirty="0">
                <a:latin typeface="Calibri"/>
                <a:cs typeface="Calibri"/>
              </a:rPr>
              <a:t>r</a:t>
            </a:r>
            <a:r>
              <a:rPr sz="2400" baseline="2275" dirty="0">
                <a:latin typeface="Calibri"/>
                <a:cs typeface="Calibri"/>
              </a:rPr>
              <a:t>a</a:t>
            </a:r>
            <a:r>
              <a:rPr sz="2400" spc="72" baseline="2275" dirty="0">
                <a:latin typeface="Calibri"/>
                <a:cs typeface="Calibri"/>
              </a:rPr>
              <a:t> s</a:t>
            </a:r>
            <a:r>
              <a:rPr sz="2400" spc="5" baseline="2275" dirty="0">
                <a:latin typeface="Calibri"/>
                <a:cs typeface="Calibri"/>
              </a:rPr>
              <a:t>e</a:t>
            </a:r>
            <a:r>
              <a:rPr sz="2400" spc="19" baseline="2275" dirty="0">
                <a:latin typeface="Calibri"/>
                <a:cs typeface="Calibri"/>
              </a:rPr>
              <a:t>j</a:t>
            </a:r>
            <a:r>
              <a:rPr sz="2400" spc="-39" baseline="2275" dirty="0">
                <a:latin typeface="Calibri"/>
                <a:cs typeface="Calibri"/>
              </a:rPr>
              <a:t>u</a:t>
            </a:r>
            <a:r>
              <a:rPr sz="2400" spc="-79" baseline="2275" dirty="0">
                <a:latin typeface="Calibri"/>
                <a:cs typeface="Calibri"/>
              </a:rPr>
              <a:t>m</a:t>
            </a:r>
            <a:r>
              <a:rPr sz="2400" spc="33" baseline="2275" dirty="0">
                <a:latin typeface="Calibri"/>
                <a:cs typeface="Calibri"/>
              </a:rPr>
              <a:t>la</a:t>
            </a:r>
            <a:r>
              <a:rPr sz="2400" baseline="2275" dirty="0">
                <a:latin typeface="Calibri"/>
                <a:cs typeface="Calibri"/>
              </a:rPr>
              <a:t>h</a:t>
            </a:r>
            <a:endParaRPr sz="1600">
              <a:latin typeface="Calibri"/>
              <a:cs typeface="Calibri"/>
            </a:endParaRPr>
          </a:p>
        </p:txBody>
      </p:sp>
      <p:sp>
        <p:nvSpPr>
          <p:cNvPr id="7" name="object 7"/>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6" name="object 6"/>
          <p:cNvSpPr txBox="1"/>
          <p:nvPr/>
        </p:nvSpPr>
        <p:spPr>
          <a:xfrm>
            <a:off x="393701" y="431801"/>
            <a:ext cx="349249" cy="546100"/>
          </a:xfrm>
          <a:prstGeom prst="rect">
            <a:avLst/>
          </a:prstGeom>
        </p:spPr>
        <p:txBody>
          <a:bodyPr wrap="square" lIns="0" tIns="0" rIns="0" bIns="0" rtlCol="0">
            <a:noAutofit/>
          </a:bodyPr>
          <a:lstStyle/>
          <a:p>
            <a:pPr marL="33866">
              <a:lnSpc>
                <a:spcPts val="1333"/>
              </a:lnSpc>
            </a:pPr>
            <a:endParaRPr sz="1333"/>
          </a:p>
        </p:txBody>
      </p:sp>
      <p:sp>
        <p:nvSpPr>
          <p:cNvPr id="5" name="object 5"/>
          <p:cNvSpPr txBox="1"/>
          <p:nvPr/>
        </p:nvSpPr>
        <p:spPr>
          <a:xfrm>
            <a:off x="742950" y="431801"/>
            <a:ext cx="209549" cy="546100"/>
          </a:xfrm>
          <a:prstGeom prst="rect">
            <a:avLst/>
          </a:prstGeom>
        </p:spPr>
        <p:txBody>
          <a:bodyPr wrap="square" lIns="0" tIns="0" rIns="0" bIns="0" rtlCol="0">
            <a:noAutofit/>
          </a:bodyPr>
          <a:lstStyle/>
          <a:p>
            <a:pPr marL="33866">
              <a:lnSpc>
                <a:spcPts val="1333"/>
              </a:lnSpc>
            </a:pPr>
            <a:endParaRPr sz="1333"/>
          </a:p>
        </p:txBody>
      </p:sp>
      <p:sp>
        <p:nvSpPr>
          <p:cNvPr id="4" name="object 4"/>
          <p:cNvSpPr txBox="1"/>
          <p:nvPr/>
        </p:nvSpPr>
        <p:spPr>
          <a:xfrm>
            <a:off x="952501" y="431801"/>
            <a:ext cx="7835900" cy="5461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8788400" y="431801"/>
            <a:ext cx="355600" cy="5461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1333"/>
              </a:lnSpc>
            </a:pPr>
            <a:endParaRPr sz="1333"/>
          </a:p>
          <a:p>
            <a:pPr marL="1052379">
              <a:lnSpc>
                <a:spcPct val="95825"/>
              </a:lnSpc>
              <a:spcBef>
                <a:spcPts val="2972"/>
              </a:spcBef>
            </a:pPr>
            <a:r>
              <a:rPr sz="1600" b="1" spc="-33" dirty="0">
                <a:latin typeface="Arial"/>
                <a:cs typeface="Arial"/>
              </a:rPr>
              <a:t>M</a:t>
            </a:r>
            <a:r>
              <a:rPr sz="1600" b="1" spc="5" dirty="0">
                <a:latin typeface="Arial"/>
                <a:cs typeface="Arial"/>
              </a:rPr>
              <a:t>e</a:t>
            </a:r>
            <a:r>
              <a:rPr sz="1600" b="1" spc="-25" dirty="0">
                <a:latin typeface="Arial"/>
                <a:cs typeface="Arial"/>
              </a:rPr>
              <a:t>m</a:t>
            </a:r>
            <a:r>
              <a:rPr sz="1600" b="1" spc="19" dirty="0">
                <a:latin typeface="Arial"/>
                <a:cs typeface="Arial"/>
              </a:rPr>
              <a:t>b</a:t>
            </a:r>
            <a:r>
              <a:rPr sz="1600" b="1" spc="5" dirty="0">
                <a:latin typeface="Arial"/>
                <a:cs typeface="Arial"/>
              </a:rPr>
              <a:t>e</a:t>
            </a:r>
            <a:r>
              <a:rPr sz="1600" b="1" spc="-25" dirty="0">
                <a:latin typeface="Arial"/>
                <a:cs typeface="Arial"/>
              </a:rPr>
              <a:t>r</a:t>
            </a:r>
            <a:r>
              <a:rPr sz="1600" b="1" spc="-45" dirty="0">
                <a:latin typeface="Arial"/>
                <a:cs typeface="Arial"/>
              </a:rPr>
              <a:t>i</a:t>
            </a:r>
            <a:r>
              <a:rPr sz="1600" b="1" spc="5" dirty="0">
                <a:latin typeface="Arial"/>
                <a:cs typeface="Arial"/>
              </a:rPr>
              <a:t>ka</a:t>
            </a:r>
            <a:r>
              <a:rPr sz="1600" b="1" dirty="0">
                <a:latin typeface="Arial"/>
                <a:cs typeface="Arial"/>
              </a:rPr>
              <a:t>n</a:t>
            </a:r>
            <a:r>
              <a:rPr sz="1600" b="1" spc="99" dirty="0">
                <a:latin typeface="Arial"/>
                <a:cs typeface="Arial"/>
              </a:rPr>
              <a:t> </a:t>
            </a:r>
            <a:r>
              <a:rPr sz="1600" b="1" spc="-179" dirty="0">
                <a:latin typeface="Arial"/>
                <a:cs typeface="Arial"/>
              </a:rPr>
              <a:t>T</a:t>
            </a:r>
            <a:r>
              <a:rPr sz="1600" b="1" spc="19" dirty="0">
                <a:latin typeface="Arial"/>
                <a:cs typeface="Arial"/>
              </a:rPr>
              <a:t>ug</a:t>
            </a:r>
            <a:r>
              <a:rPr sz="1600" b="1" spc="12" dirty="0">
                <a:latin typeface="Arial"/>
                <a:cs typeface="Arial"/>
              </a:rPr>
              <a:t>a</a:t>
            </a:r>
            <a:r>
              <a:rPr sz="1600" b="1" spc="5" dirty="0">
                <a:latin typeface="Arial"/>
                <a:cs typeface="Arial"/>
              </a:rPr>
              <a:t>s</a:t>
            </a:r>
            <a:r>
              <a:rPr sz="1600" b="1" spc="-45" dirty="0">
                <a:latin typeface="Arial"/>
                <a:cs typeface="Arial"/>
              </a:rPr>
              <a:t>/</a:t>
            </a:r>
            <a:r>
              <a:rPr sz="1600" b="1" spc="25" dirty="0">
                <a:latin typeface="Arial"/>
                <a:cs typeface="Arial"/>
              </a:rPr>
              <a:t>L</a:t>
            </a:r>
            <a:r>
              <a:rPr sz="1600" b="1" spc="-92" dirty="0">
                <a:latin typeface="Arial"/>
                <a:cs typeface="Arial"/>
              </a:rPr>
              <a:t>a</a:t>
            </a:r>
            <a:r>
              <a:rPr sz="1600" b="1" spc="-33" dirty="0">
                <a:latin typeface="Arial"/>
                <a:cs typeface="Arial"/>
              </a:rPr>
              <a:t>t</a:t>
            </a:r>
            <a:r>
              <a:rPr sz="1600" b="1" spc="-45" dirty="0">
                <a:latin typeface="Arial"/>
                <a:cs typeface="Arial"/>
              </a:rPr>
              <a:t>i</a:t>
            </a:r>
            <a:r>
              <a:rPr sz="1600" b="1" spc="19" dirty="0">
                <a:latin typeface="Arial"/>
                <a:cs typeface="Arial"/>
              </a:rPr>
              <a:t>h</a:t>
            </a:r>
            <a:r>
              <a:rPr sz="1600" b="1" spc="5" dirty="0">
                <a:latin typeface="Arial"/>
                <a:cs typeface="Arial"/>
              </a:rPr>
              <a:t>a</a:t>
            </a:r>
            <a:r>
              <a:rPr sz="1600" b="1" dirty="0">
                <a:latin typeface="Arial"/>
                <a:cs typeface="Arial"/>
              </a:rPr>
              <a:t>n</a:t>
            </a:r>
            <a:r>
              <a:rPr sz="1600" b="1" spc="-12" dirty="0">
                <a:latin typeface="Arial"/>
                <a:cs typeface="Arial"/>
              </a:rPr>
              <a:t> </a:t>
            </a:r>
            <a:r>
              <a:rPr sz="1600" b="1" spc="19" dirty="0">
                <a:latin typeface="Arial"/>
                <a:cs typeface="Arial"/>
              </a:rPr>
              <a:t>d</a:t>
            </a:r>
            <a:r>
              <a:rPr sz="1600" b="1" dirty="0">
                <a:latin typeface="Arial"/>
                <a:cs typeface="Arial"/>
              </a:rPr>
              <a:t>i</a:t>
            </a:r>
            <a:r>
              <a:rPr sz="1600" b="1" spc="-85" dirty="0">
                <a:latin typeface="Arial"/>
                <a:cs typeface="Arial"/>
              </a:rPr>
              <a:t> </a:t>
            </a:r>
            <a:r>
              <a:rPr sz="1600" b="1" spc="39" dirty="0">
                <a:latin typeface="Arial"/>
                <a:cs typeface="Arial"/>
              </a:rPr>
              <a:t>K</a:t>
            </a:r>
            <a:r>
              <a:rPr sz="1600" b="1" spc="5" dirty="0">
                <a:latin typeface="Arial"/>
                <a:cs typeface="Arial"/>
              </a:rPr>
              <a:t>e</a:t>
            </a:r>
            <a:r>
              <a:rPr sz="1600" b="1" spc="-45" dirty="0">
                <a:latin typeface="Arial"/>
                <a:cs typeface="Arial"/>
              </a:rPr>
              <a:t>l</a:t>
            </a:r>
            <a:r>
              <a:rPr sz="1600" b="1" spc="5" dirty="0">
                <a:latin typeface="Arial"/>
                <a:cs typeface="Arial"/>
              </a:rPr>
              <a:t>a</a:t>
            </a:r>
            <a:r>
              <a:rPr sz="1600" b="1" dirty="0">
                <a:latin typeface="Arial"/>
                <a:cs typeface="Arial"/>
              </a:rPr>
              <a:t>s</a:t>
            </a:r>
            <a:r>
              <a:rPr sz="1600" b="1" spc="-25" dirty="0">
                <a:latin typeface="Arial"/>
                <a:cs typeface="Arial"/>
              </a:rPr>
              <a:t> </a:t>
            </a:r>
            <a:r>
              <a:rPr sz="1600" b="1" spc="-33" dirty="0">
                <a:latin typeface="Arial"/>
                <a:cs typeface="Arial"/>
              </a:rPr>
              <a:t>(</a:t>
            </a:r>
            <a:r>
              <a:rPr sz="1600" b="1" spc="25" dirty="0">
                <a:latin typeface="Arial"/>
                <a:cs typeface="Arial"/>
              </a:rPr>
              <a:t>S</a:t>
            </a:r>
            <a:r>
              <a:rPr sz="1600" b="1" spc="5" dirty="0">
                <a:latin typeface="Arial"/>
                <a:cs typeface="Arial"/>
              </a:rPr>
              <a:t>ke</a:t>
            </a:r>
            <a:r>
              <a:rPr sz="1600" b="1" spc="19" dirty="0">
                <a:latin typeface="Arial"/>
                <a:cs typeface="Arial"/>
              </a:rPr>
              <a:t>n</a:t>
            </a:r>
            <a:r>
              <a:rPr sz="1600" b="1" spc="5" dirty="0">
                <a:latin typeface="Arial"/>
                <a:cs typeface="Arial"/>
              </a:rPr>
              <a:t>a</a:t>
            </a:r>
            <a:r>
              <a:rPr sz="1600" b="1" spc="-25" dirty="0">
                <a:latin typeface="Arial"/>
                <a:cs typeface="Arial"/>
              </a:rPr>
              <a:t>r</a:t>
            </a:r>
            <a:r>
              <a:rPr sz="1600" b="1" spc="-45" dirty="0">
                <a:latin typeface="Arial"/>
                <a:cs typeface="Arial"/>
              </a:rPr>
              <a:t>i</a:t>
            </a:r>
            <a:r>
              <a:rPr sz="1600" b="1" dirty="0">
                <a:latin typeface="Arial"/>
                <a:cs typeface="Arial"/>
              </a:rPr>
              <a:t>o </a:t>
            </a:r>
            <a:r>
              <a:rPr sz="1600" b="1" spc="5" dirty="0">
                <a:latin typeface="Arial"/>
                <a:cs typeface="Arial"/>
              </a:rPr>
              <a:t>9</a:t>
            </a:r>
            <a:r>
              <a:rPr sz="1600" b="1" dirty="0">
                <a:latin typeface="Arial"/>
                <a:cs typeface="Arial"/>
              </a:rPr>
              <a:t>:</a:t>
            </a:r>
            <a:r>
              <a:rPr sz="1600" b="1" spc="19" dirty="0">
                <a:latin typeface="Arial"/>
                <a:cs typeface="Arial"/>
              </a:rPr>
              <a:t> </a:t>
            </a:r>
            <a:r>
              <a:rPr sz="1600" b="1" spc="45" dirty="0">
                <a:latin typeface="Arial"/>
                <a:cs typeface="Arial"/>
              </a:rPr>
              <a:t>B</a:t>
            </a:r>
            <a:r>
              <a:rPr sz="1600" b="1" spc="25" dirty="0">
                <a:latin typeface="Arial"/>
                <a:cs typeface="Arial"/>
              </a:rPr>
              <a:t>E</a:t>
            </a:r>
            <a:r>
              <a:rPr sz="1600" b="1" spc="45" dirty="0">
                <a:latin typeface="Arial"/>
                <a:cs typeface="Arial"/>
              </a:rPr>
              <a:t>R</a:t>
            </a:r>
            <a:r>
              <a:rPr sz="1600" b="1" spc="25" dirty="0">
                <a:latin typeface="Arial"/>
                <a:cs typeface="Arial"/>
              </a:rPr>
              <a:t>E</a:t>
            </a:r>
            <a:r>
              <a:rPr sz="1600" b="1" spc="45" dirty="0">
                <a:latin typeface="Arial"/>
                <a:cs typeface="Arial"/>
              </a:rPr>
              <a:t>K</a:t>
            </a:r>
            <a:r>
              <a:rPr sz="1600" b="1" spc="25" dirty="0">
                <a:latin typeface="Arial"/>
                <a:cs typeface="Arial"/>
              </a:rPr>
              <a:t>SPE</a:t>
            </a:r>
            <a:r>
              <a:rPr sz="1600" b="1" spc="45" dirty="0">
                <a:latin typeface="Arial"/>
                <a:cs typeface="Arial"/>
              </a:rPr>
              <a:t>R</a:t>
            </a:r>
            <a:r>
              <a:rPr sz="1600" b="1" spc="-33" dirty="0">
                <a:latin typeface="Arial"/>
                <a:cs typeface="Arial"/>
              </a:rPr>
              <a:t>I</a:t>
            </a:r>
            <a:r>
              <a:rPr sz="1600" b="1" spc="-133" dirty="0">
                <a:latin typeface="Arial"/>
                <a:cs typeface="Arial"/>
              </a:rPr>
              <a:t>M</a:t>
            </a:r>
            <a:r>
              <a:rPr sz="1600" b="1" spc="25" dirty="0">
                <a:latin typeface="Arial"/>
                <a:cs typeface="Arial"/>
              </a:rPr>
              <a:t>E</a:t>
            </a:r>
            <a:r>
              <a:rPr sz="1600" b="1" spc="39" dirty="0">
                <a:latin typeface="Arial"/>
                <a:cs typeface="Arial"/>
              </a:rPr>
              <a:t>N</a:t>
            </a:r>
            <a:r>
              <a:rPr sz="1600" b="1" dirty="0">
                <a:latin typeface="Arial"/>
                <a:cs typeface="Arial"/>
              </a:rPr>
              <a:t>)</a:t>
            </a:r>
            <a:endParaRPr sz="1600">
              <a:latin typeface="Arial"/>
              <a:cs typeface="Arial"/>
            </a:endParaRPr>
          </a:p>
          <a:p>
            <a:pPr marL="1431254">
              <a:lnSpc>
                <a:spcPct val="101725"/>
              </a:lnSpc>
              <a:spcBef>
                <a:spcPts val="2117"/>
              </a:spcBef>
            </a:pPr>
            <a:r>
              <a:rPr sz="1600" spc="-33" dirty="0">
                <a:latin typeface="Calibri"/>
                <a:cs typeface="Calibri"/>
              </a:rPr>
              <a:t>S</a:t>
            </a:r>
            <a:r>
              <a:rPr sz="1600" spc="5" dirty="0">
                <a:latin typeface="Calibri"/>
                <a:cs typeface="Calibri"/>
              </a:rPr>
              <a:t>e</a:t>
            </a:r>
            <a:r>
              <a:rPr sz="1600" spc="-33" dirty="0">
                <a:latin typeface="Calibri"/>
                <a:cs typeface="Calibri"/>
              </a:rPr>
              <a:t>t</a:t>
            </a:r>
            <a:r>
              <a:rPr sz="1600" spc="33" dirty="0">
                <a:latin typeface="Calibri"/>
                <a:cs typeface="Calibri"/>
              </a:rPr>
              <a:t>ia</a:t>
            </a:r>
            <a:r>
              <a:rPr sz="1600" dirty="0">
                <a:latin typeface="Calibri"/>
                <a:cs typeface="Calibri"/>
              </a:rPr>
              <a:t>p</a:t>
            </a:r>
            <a:r>
              <a:rPr sz="1600" spc="-100" dirty="0">
                <a:latin typeface="Calibri"/>
                <a:cs typeface="Calibri"/>
              </a:rPr>
              <a:t> </a:t>
            </a:r>
            <a:r>
              <a:rPr sz="1600" spc="-45" dirty="0">
                <a:latin typeface="Calibri"/>
                <a:cs typeface="Calibri"/>
              </a:rPr>
              <a:t>w</a:t>
            </a:r>
            <a:r>
              <a:rPr sz="1600" spc="33" dirty="0">
                <a:latin typeface="Calibri"/>
                <a:cs typeface="Calibri"/>
              </a:rPr>
              <a:t>a</a:t>
            </a:r>
            <a:r>
              <a:rPr sz="1600" spc="-52" dirty="0">
                <a:latin typeface="Calibri"/>
                <a:cs typeface="Calibri"/>
              </a:rPr>
              <a:t>r</a:t>
            </a:r>
            <a:r>
              <a:rPr sz="1600" spc="-39" dirty="0">
                <a:latin typeface="Calibri"/>
                <a:cs typeface="Calibri"/>
              </a:rPr>
              <a:t>n</a:t>
            </a:r>
            <a:r>
              <a:rPr sz="1600" dirty="0">
                <a:latin typeface="Calibri"/>
                <a:cs typeface="Calibri"/>
              </a:rPr>
              <a:t>a</a:t>
            </a:r>
            <a:r>
              <a:rPr sz="1600" spc="172" dirty="0">
                <a:latin typeface="Calibri"/>
                <a:cs typeface="Calibri"/>
              </a:rPr>
              <a:t> </a:t>
            </a:r>
            <a:r>
              <a:rPr sz="1600" spc="-79" dirty="0">
                <a:latin typeface="Calibri"/>
                <a:cs typeface="Calibri"/>
              </a:rPr>
              <a:t>m</a:t>
            </a:r>
            <a:r>
              <a:rPr sz="1600" spc="5" dirty="0">
                <a:latin typeface="Calibri"/>
                <a:cs typeface="Calibri"/>
              </a:rPr>
              <a:t>e</a:t>
            </a:r>
            <a:r>
              <a:rPr sz="1600" spc="-72" dirty="0">
                <a:latin typeface="Calibri"/>
                <a:cs typeface="Calibri"/>
              </a:rPr>
              <a:t>m</a:t>
            </a:r>
            <a:r>
              <a:rPr sz="1600" spc="33" dirty="0">
                <a:latin typeface="Calibri"/>
                <a:cs typeface="Calibri"/>
              </a:rPr>
              <a:t>ili</a:t>
            </a:r>
            <a:r>
              <a:rPr sz="1600" spc="-25" dirty="0">
                <a:latin typeface="Calibri"/>
                <a:cs typeface="Calibri"/>
              </a:rPr>
              <a:t>k</a:t>
            </a:r>
            <a:r>
              <a:rPr sz="1600" dirty="0">
                <a:latin typeface="Calibri"/>
                <a:cs typeface="Calibri"/>
              </a:rPr>
              <a:t>i</a:t>
            </a:r>
            <a:r>
              <a:rPr sz="1600" spc="-125" dirty="0">
                <a:latin typeface="Calibri"/>
                <a:cs typeface="Calibri"/>
              </a:rPr>
              <a:t> </a:t>
            </a:r>
            <a:r>
              <a:rPr sz="1600" spc="-33" dirty="0">
                <a:latin typeface="Calibri"/>
                <a:cs typeface="Calibri"/>
              </a:rPr>
              <a:t>n</a:t>
            </a:r>
            <a:r>
              <a:rPr sz="1600" spc="-45" dirty="0">
                <a:latin typeface="Calibri"/>
                <a:cs typeface="Calibri"/>
              </a:rPr>
              <a:t>o</a:t>
            </a:r>
            <a:r>
              <a:rPr sz="1600" spc="-79" dirty="0">
                <a:latin typeface="Calibri"/>
                <a:cs typeface="Calibri"/>
              </a:rPr>
              <a:t>m</a:t>
            </a:r>
            <a:r>
              <a:rPr sz="1600" spc="-45" dirty="0">
                <a:latin typeface="Calibri"/>
                <a:cs typeface="Calibri"/>
              </a:rPr>
              <a:t>o</a:t>
            </a:r>
            <a:r>
              <a:rPr sz="1600" dirty="0">
                <a:latin typeface="Calibri"/>
                <a:cs typeface="Calibri"/>
              </a:rPr>
              <a:t>r</a:t>
            </a:r>
            <a:r>
              <a:rPr sz="1600" spc="181" dirty="0">
                <a:latin typeface="Calibri"/>
                <a:cs typeface="Calibri"/>
              </a:rPr>
              <a:t> </a:t>
            </a:r>
            <a:r>
              <a:rPr sz="1600" spc="12" dirty="0">
                <a:latin typeface="Calibri"/>
                <a:cs typeface="Calibri"/>
              </a:rPr>
              <a:t>(</a:t>
            </a:r>
            <a:r>
              <a:rPr sz="1600" spc="-225" dirty="0">
                <a:latin typeface="Calibri"/>
                <a:cs typeface="Calibri"/>
              </a:rPr>
              <a:t>k</a:t>
            </a:r>
            <a:r>
              <a:rPr sz="1600" spc="-45" dirty="0">
                <a:latin typeface="Calibri"/>
                <a:cs typeface="Calibri"/>
              </a:rPr>
              <a:t>o</a:t>
            </a:r>
            <a:r>
              <a:rPr sz="1600" spc="-39" dirty="0">
                <a:latin typeface="Calibri"/>
                <a:cs typeface="Calibri"/>
              </a:rPr>
              <a:t>d</a:t>
            </a:r>
            <a:r>
              <a:rPr sz="1600" spc="5" dirty="0">
                <a:latin typeface="Calibri"/>
                <a:cs typeface="Calibri"/>
              </a:rPr>
              <a:t>e</a:t>
            </a:r>
            <a:r>
              <a:rPr sz="1600" spc="12" dirty="0">
                <a:latin typeface="Calibri"/>
                <a:cs typeface="Calibri"/>
              </a:rPr>
              <a:t>)</a:t>
            </a:r>
            <a:r>
              <a:rPr sz="1600" dirty="0">
                <a:latin typeface="Calibri"/>
                <a:cs typeface="Calibri"/>
              </a:rPr>
              <a:t>.</a:t>
            </a:r>
            <a:endParaRPr sz="1600">
              <a:latin typeface="Calibri"/>
              <a:cs typeface="Calibri"/>
            </a:endParaRPr>
          </a:p>
          <a:p>
            <a:pPr marL="1431254" marR="7656514">
              <a:lnSpc>
                <a:spcPct val="104268"/>
              </a:lnSpc>
              <a:spcBef>
                <a:spcPts val="2053"/>
              </a:spcBef>
            </a:pPr>
            <a:r>
              <a:rPr sz="1600" spc="-45" dirty="0">
                <a:latin typeface="Calibri"/>
                <a:cs typeface="Calibri"/>
              </a:rPr>
              <a:t>w</a:t>
            </a:r>
            <a:r>
              <a:rPr sz="1600" spc="33" dirty="0">
                <a:latin typeface="Calibri"/>
                <a:cs typeface="Calibri"/>
              </a:rPr>
              <a:t>a</a:t>
            </a:r>
            <a:r>
              <a:rPr sz="1600" spc="-52" dirty="0">
                <a:latin typeface="Calibri"/>
                <a:cs typeface="Calibri"/>
              </a:rPr>
              <a:t>r</a:t>
            </a:r>
            <a:r>
              <a:rPr sz="1600" spc="-39" dirty="0">
                <a:latin typeface="Calibri"/>
                <a:cs typeface="Calibri"/>
              </a:rPr>
              <a:t>n</a:t>
            </a:r>
            <a:r>
              <a:rPr sz="1600" dirty="0">
                <a:latin typeface="Calibri"/>
                <a:cs typeface="Calibri"/>
              </a:rPr>
              <a:t>a</a:t>
            </a:r>
            <a:r>
              <a:rPr sz="1600" spc="72" dirty="0">
                <a:latin typeface="Calibri"/>
                <a:cs typeface="Calibri"/>
              </a:rPr>
              <a:t> s</a:t>
            </a:r>
            <a:r>
              <a:rPr sz="1600" spc="5" dirty="0">
                <a:latin typeface="Calibri"/>
                <a:cs typeface="Calibri"/>
              </a:rPr>
              <a:t>e</a:t>
            </a:r>
            <a:r>
              <a:rPr sz="1600" spc="-39" dirty="0">
                <a:latin typeface="Calibri"/>
                <a:cs typeface="Calibri"/>
              </a:rPr>
              <a:t>h</a:t>
            </a:r>
            <a:r>
              <a:rPr sz="1600" spc="33" dirty="0">
                <a:latin typeface="Calibri"/>
                <a:cs typeface="Calibri"/>
              </a:rPr>
              <a:t>i</a:t>
            </a:r>
            <a:r>
              <a:rPr sz="1600" spc="-39" dirty="0">
                <a:latin typeface="Calibri"/>
                <a:cs typeface="Calibri"/>
              </a:rPr>
              <a:t>n</a:t>
            </a:r>
            <a:r>
              <a:rPr sz="1600" spc="45" dirty="0">
                <a:latin typeface="Calibri"/>
                <a:cs typeface="Calibri"/>
              </a:rPr>
              <a:t>gg</a:t>
            </a:r>
            <a:r>
              <a:rPr sz="1600" dirty="0">
                <a:latin typeface="Calibri"/>
                <a:cs typeface="Calibri"/>
              </a:rPr>
              <a:t>a</a:t>
            </a:r>
            <a:r>
              <a:rPr sz="1600" spc="-125" dirty="0">
                <a:latin typeface="Calibri"/>
                <a:cs typeface="Calibri"/>
              </a:rPr>
              <a:t> </a:t>
            </a:r>
            <a:r>
              <a:rPr sz="1600" spc="-79" dirty="0">
                <a:latin typeface="Calibri"/>
                <a:cs typeface="Calibri"/>
              </a:rPr>
              <a:t>m</a:t>
            </a:r>
            <a:r>
              <a:rPr sz="1600" spc="5" dirty="0">
                <a:latin typeface="Calibri"/>
                <a:cs typeface="Calibri"/>
              </a:rPr>
              <a:t>e</a:t>
            </a:r>
            <a:r>
              <a:rPr sz="1600" spc="-39" dirty="0">
                <a:latin typeface="Calibri"/>
                <a:cs typeface="Calibri"/>
              </a:rPr>
              <a:t>n</a:t>
            </a:r>
            <a:r>
              <a:rPr sz="1600" spc="45" dirty="0">
                <a:latin typeface="Calibri"/>
                <a:cs typeface="Calibri"/>
              </a:rPr>
              <a:t>g</a:t>
            </a:r>
            <a:r>
              <a:rPr sz="1600" spc="-39" dirty="0">
                <a:latin typeface="Calibri"/>
                <a:cs typeface="Calibri"/>
              </a:rPr>
              <a:t>h</a:t>
            </a:r>
            <a:r>
              <a:rPr sz="1600" spc="33" dirty="0">
                <a:latin typeface="Calibri"/>
                <a:cs typeface="Calibri"/>
              </a:rPr>
              <a:t>a</a:t>
            </a:r>
            <a:r>
              <a:rPr sz="1600" spc="72" dirty="0">
                <a:latin typeface="Calibri"/>
                <a:cs typeface="Calibri"/>
              </a:rPr>
              <a:t>s</a:t>
            </a:r>
            <a:r>
              <a:rPr sz="1600" spc="33" dirty="0">
                <a:latin typeface="Calibri"/>
                <a:cs typeface="Calibri"/>
              </a:rPr>
              <a:t>il</a:t>
            </a:r>
            <a:r>
              <a:rPr sz="1600" spc="-25" dirty="0">
                <a:latin typeface="Calibri"/>
                <a:cs typeface="Calibri"/>
              </a:rPr>
              <a:t>k</a:t>
            </a:r>
            <a:r>
              <a:rPr sz="1600" spc="33" dirty="0">
                <a:latin typeface="Calibri"/>
                <a:cs typeface="Calibri"/>
              </a:rPr>
              <a:t>a</a:t>
            </a:r>
            <a:r>
              <a:rPr sz="1600" dirty="0">
                <a:latin typeface="Calibri"/>
                <a:cs typeface="Calibri"/>
              </a:rPr>
              <a:t>n</a:t>
            </a:r>
            <a:r>
              <a:rPr sz="1600" spc="-205" dirty="0">
                <a:latin typeface="Calibri"/>
                <a:cs typeface="Calibri"/>
              </a:rPr>
              <a:t> </a:t>
            </a:r>
            <a:r>
              <a:rPr sz="1600" spc="-45" dirty="0">
                <a:latin typeface="Calibri"/>
                <a:cs typeface="Calibri"/>
              </a:rPr>
              <a:t>w</a:t>
            </a:r>
            <a:r>
              <a:rPr sz="1600" spc="33" dirty="0">
                <a:latin typeface="Calibri"/>
                <a:cs typeface="Calibri"/>
              </a:rPr>
              <a:t>a</a:t>
            </a:r>
            <a:r>
              <a:rPr sz="1600" spc="-59" dirty="0">
                <a:latin typeface="Calibri"/>
                <a:cs typeface="Calibri"/>
              </a:rPr>
              <a:t>r</a:t>
            </a:r>
            <a:r>
              <a:rPr sz="1600" spc="-39" dirty="0">
                <a:latin typeface="Calibri"/>
                <a:cs typeface="Calibri"/>
              </a:rPr>
              <a:t>n</a:t>
            </a:r>
            <a:r>
              <a:rPr sz="1600" dirty="0">
                <a:latin typeface="Calibri"/>
                <a:cs typeface="Calibri"/>
              </a:rPr>
              <a:t>a </a:t>
            </a:r>
            <a:r>
              <a:rPr sz="1600" spc="-25" dirty="0">
                <a:latin typeface="Calibri"/>
                <a:cs typeface="Calibri"/>
              </a:rPr>
              <a:t>y</a:t>
            </a:r>
            <a:r>
              <a:rPr sz="1600" spc="33" dirty="0">
                <a:latin typeface="Calibri"/>
                <a:cs typeface="Calibri"/>
              </a:rPr>
              <a:t>a</a:t>
            </a:r>
            <a:r>
              <a:rPr sz="1600" spc="-39" dirty="0">
                <a:latin typeface="Calibri"/>
                <a:cs typeface="Calibri"/>
              </a:rPr>
              <a:t>n</a:t>
            </a:r>
            <a:r>
              <a:rPr sz="1600" dirty="0">
                <a:latin typeface="Calibri"/>
                <a:cs typeface="Calibri"/>
              </a:rPr>
              <a:t>g</a:t>
            </a:r>
            <a:r>
              <a:rPr sz="1600" spc="-12" dirty="0">
                <a:latin typeface="Calibri"/>
                <a:cs typeface="Calibri"/>
              </a:rPr>
              <a:t> </a:t>
            </a:r>
            <a:r>
              <a:rPr sz="1600" spc="-39" dirty="0">
                <a:latin typeface="Calibri"/>
                <a:cs typeface="Calibri"/>
              </a:rPr>
              <a:t>p</a:t>
            </a:r>
            <a:r>
              <a:rPr sz="1600" spc="33" dirty="0">
                <a:latin typeface="Calibri"/>
                <a:cs typeface="Calibri"/>
              </a:rPr>
              <a:t>al</a:t>
            </a:r>
            <a:r>
              <a:rPr sz="1600" spc="39" dirty="0">
                <a:latin typeface="Calibri"/>
                <a:cs typeface="Calibri"/>
              </a:rPr>
              <a:t>i</a:t>
            </a:r>
            <a:r>
              <a:rPr sz="1600" spc="-39" dirty="0">
                <a:latin typeface="Calibri"/>
                <a:cs typeface="Calibri"/>
              </a:rPr>
              <a:t>n</a:t>
            </a:r>
            <a:r>
              <a:rPr sz="1600" dirty="0">
                <a:latin typeface="Calibri"/>
                <a:cs typeface="Calibri"/>
              </a:rPr>
              <a:t>g</a:t>
            </a:r>
            <a:r>
              <a:rPr sz="1600" spc="-112" dirty="0">
                <a:latin typeface="Calibri"/>
                <a:cs typeface="Calibri"/>
              </a:rPr>
              <a:t> </a:t>
            </a:r>
            <a:r>
              <a:rPr sz="1600" spc="-79" dirty="0">
                <a:latin typeface="Calibri"/>
                <a:cs typeface="Calibri"/>
              </a:rPr>
              <a:t>m</a:t>
            </a:r>
            <a:r>
              <a:rPr sz="1600" dirty="0">
                <a:latin typeface="Calibri"/>
                <a:cs typeface="Calibri"/>
              </a:rPr>
              <a:t>e</a:t>
            </a:r>
            <a:r>
              <a:rPr sz="1600" spc="-39" dirty="0">
                <a:latin typeface="Calibri"/>
                <a:cs typeface="Calibri"/>
              </a:rPr>
              <a:t>nd</a:t>
            </a:r>
            <a:r>
              <a:rPr sz="1600" spc="5" dirty="0">
                <a:latin typeface="Calibri"/>
                <a:cs typeface="Calibri"/>
              </a:rPr>
              <a:t>e</a:t>
            </a:r>
            <a:r>
              <a:rPr sz="1600" spc="-33" dirty="0">
                <a:latin typeface="Calibri"/>
                <a:cs typeface="Calibri"/>
              </a:rPr>
              <a:t>k</a:t>
            </a:r>
            <a:r>
              <a:rPr sz="1600" spc="33" dirty="0">
                <a:latin typeface="Calibri"/>
                <a:cs typeface="Calibri"/>
              </a:rPr>
              <a:t>a</a:t>
            </a:r>
            <a:r>
              <a:rPr sz="1600" spc="-39" dirty="0">
                <a:latin typeface="Calibri"/>
                <a:cs typeface="Calibri"/>
              </a:rPr>
              <a:t>t</a:t>
            </a:r>
            <a:r>
              <a:rPr sz="1600" dirty="0">
                <a:latin typeface="Calibri"/>
                <a:cs typeface="Calibri"/>
              </a:rPr>
              <a:t>i</a:t>
            </a:r>
            <a:r>
              <a:rPr sz="1600" spc="67" dirty="0">
                <a:latin typeface="Calibri"/>
                <a:cs typeface="Calibri"/>
              </a:rPr>
              <a:t> </a:t>
            </a:r>
            <a:r>
              <a:rPr sz="1600" spc="-39" dirty="0">
                <a:latin typeface="Calibri"/>
                <a:cs typeface="Calibri"/>
              </a:rPr>
              <a:t>untu</a:t>
            </a:r>
            <a:r>
              <a:rPr sz="1600" spc="-25" dirty="0">
                <a:latin typeface="Calibri"/>
                <a:cs typeface="Calibri"/>
              </a:rPr>
              <a:t>k</a:t>
            </a:r>
            <a:r>
              <a:rPr sz="1600" dirty="0">
                <a:latin typeface="Calibri"/>
                <a:cs typeface="Calibri"/>
              </a:rPr>
              <a:t>:</a:t>
            </a:r>
            <a:endParaRPr sz="1600">
              <a:latin typeface="Calibri"/>
              <a:cs typeface="Calibri"/>
            </a:endParaRPr>
          </a:p>
          <a:p>
            <a:pPr marL="1451996">
              <a:lnSpc>
                <a:spcPct val="101725"/>
              </a:lnSpc>
              <a:spcBef>
                <a:spcPts val="1001"/>
              </a:spcBef>
            </a:pPr>
            <a:r>
              <a:rPr sz="1267" spc="39" dirty="0">
                <a:latin typeface="Calibri"/>
                <a:cs typeface="Calibri"/>
              </a:rPr>
              <a:t>1</a:t>
            </a:r>
            <a:r>
              <a:rPr sz="1267" dirty="0">
                <a:latin typeface="Calibri"/>
                <a:cs typeface="Calibri"/>
              </a:rPr>
              <a:t>.</a:t>
            </a:r>
            <a:r>
              <a:rPr sz="1267" spc="159" dirty="0">
                <a:latin typeface="Calibri"/>
                <a:cs typeface="Calibri"/>
              </a:rPr>
              <a:t> </a:t>
            </a:r>
            <a:r>
              <a:rPr sz="1267" spc="45" dirty="0">
                <a:latin typeface="Calibri"/>
                <a:cs typeface="Calibri"/>
              </a:rPr>
              <a:t>W</a:t>
            </a:r>
            <a:r>
              <a:rPr sz="1267" dirty="0">
                <a:latin typeface="Calibri"/>
                <a:cs typeface="Calibri"/>
              </a:rPr>
              <a:t>a</a:t>
            </a:r>
            <a:r>
              <a:rPr sz="1267" spc="-205" dirty="0">
                <a:latin typeface="Calibri"/>
                <a:cs typeface="Calibri"/>
              </a:rPr>
              <a:t> </a:t>
            </a:r>
            <a:r>
              <a:rPr sz="1267" spc="45" dirty="0">
                <a:latin typeface="Calibri"/>
                <a:cs typeface="Calibri"/>
              </a:rPr>
              <a:t>r</a:t>
            </a:r>
            <a:r>
              <a:rPr sz="1267" spc="19" dirty="0">
                <a:latin typeface="Calibri"/>
                <a:cs typeface="Calibri"/>
              </a:rPr>
              <a:t>n</a:t>
            </a:r>
            <a:r>
              <a:rPr sz="1267" dirty="0">
                <a:latin typeface="Calibri"/>
                <a:cs typeface="Calibri"/>
              </a:rPr>
              <a:t>a</a:t>
            </a:r>
            <a:r>
              <a:rPr sz="1267" spc="-72" dirty="0">
                <a:latin typeface="Calibri"/>
                <a:cs typeface="Calibri"/>
              </a:rPr>
              <a:t> </a:t>
            </a:r>
            <a:r>
              <a:rPr sz="1267" spc="19" dirty="0">
                <a:latin typeface="Calibri"/>
                <a:cs typeface="Calibri"/>
              </a:rPr>
              <a:t>p</a:t>
            </a:r>
            <a:r>
              <a:rPr sz="1267" spc="-85" dirty="0">
                <a:latin typeface="Calibri"/>
                <a:cs typeface="Calibri"/>
              </a:rPr>
              <a:t>o</a:t>
            </a:r>
            <a:r>
              <a:rPr sz="1267" spc="19" dirty="0">
                <a:latin typeface="Calibri"/>
                <a:cs typeface="Calibri"/>
              </a:rPr>
              <a:t>h</a:t>
            </a:r>
            <a:r>
              <a:rPr sz="1267" spc="-85" dirty="0">
                <a:latin typeface="Calibri"/>
                <a:cs typeface="Calibri"/>
              </a:rPr>
              <a:t>o</a:t>
            </a:r>
            <a:r>
              <a:rPr sz="1267" dirty="0">
                <a:latin typeface="Calibri"/>
                <a:cs typeface="Calibri"/>
              </a:rPr>
              <a:t>n </a:t>
            </a:r>
            <a:r>
              <a:rPr sz="1267" spc="19" dirty="0">
                <a:latin typeface="Calibri"/>
                <a:cs typeface="Calibri"/>
              </a:rPr>
              <a:t>b</a:t>
            </a:r>
            <a:r>
              <a:rPr sz="1267" spc="-45" dirty="0">
                <a:latin typeface="Calibri"/>
                <a:cs typeface="Calibri"/>
              </a:rPr>
              <a:t>e</a:t>
            </a:r>
            <a:r>
              <a:rPr sz="1267" spc="45" dirty="0">
                <a:latin typeface="Calibri"/>
                <a:cs typeface="Calibri"/>
              </a:rPr>
              <a:t>r</a:t>
            </a:r>
            <a:r>
              <a:rPr sz="1267" dirty="0">
                <a:latin typeface="Calibri"/>
                <a:cs typeface="Calibri"/>
              </a:rPr>
              <a:t>i</a:t>
            </a:r>
            <a:r>
              <a:rPr sz="1267" spc="19" dirty="0">
                <a:latin typeface="Calibri"/>
                <a:cs typeface="Calibri"/>
              </a:rPr>
              <a:t>n</a:t>
            </a:r>
            <a:r>
              <a:rPr sz="1267" spc="-5" dirty="0">
                <a:latin typeface="Calibri"/>
                <a:cs typeface="Calibri"/>
              </a:rPr>
              <a:t>g</a:t>
            </a:r>
            <a:r>
              <a:rPr sz="1267" dirty="0">
                <a:latin typeface="Calibri"/>
                <a:cs typeface="Calibri"/>
              </a:rPr>
              <a:t>in</a:t>
            </a:r>
            <a:r>
              <a:rPr sz="1267" spc="-81" dirty="0">
                <a:latin typeface="Calibri"/>
                <a:cs typeface="Calibri"/>
              </a:rPr>
              <a:t> </a:t>
            </a:r>
            <a:r>
              <a:rPr sz="1267" spc="19" dirty="0">
                <a:latin typeface="Calibri"/>
                <a:cs typeface="Calibri"/>
              </a:rPr>
              <a:t>p</a:t>
            </a:r>
            <a:r>
              <a:rPr sz="1267" dirty="0">
                <a:latin typeface="Calibri"/>
                <a:cs typeface="Calibri"/>
              </a:rPr>
              <a:t>a</a:t>
            </a:r>
            <a:r>
              <a:rPr sz="1267" spc="-205" dirty="0">
                <a:latin typeface="Calibri"/>
                <a:cs typeface="Calibri"/>
              </a:rPr>
              <a:t> </a:t>
            </a:r>
            <a:r>
              <a:rPr sz="1267" spc="-79" dirty="0">
                <a:latin typeface="Calibri"/>
                <a:cs typeface="Calibri"/>
              </a:rPr>
              <a:t>d</a:t>
            </a:r>
            <a:r>
              <a:rPr sz="1267" dirty="0">
                <a:latin typeface="Calibri"/>
                <a:cs typeface="Calibri"/>
              </a:rPr>
              <a:t>a</a:t>
            </a:r>
            <a:r>
              <a:rPr sz="1267" spc="-87" dirty="0">
                <a:latin typeface="Calibri"/>
                <a:cs typeface="Calibri"/>
              </a:rPr>
              <a:t> </a:t>
            </a:r>
            <a:r>
              <a:rPr sz="1267" spc="19" dirty="0">
                <a:latin typeface="Calibri"/>
                <a:cs typeface="Calibri"/>
              </a:rPr>
              <a:t>p</a:t>
            </a:r>
            <a:r>
              <a:rPr sz="1267" spc="-45" dirty="0">
                <a:latin typeface="Calibri"/>
                <a:cs typeface="Calibri"/>
              </a:rPr>
              <a:t>e</a:t>
            </a:r>
            <a:r>
              <a:rPr sz="1267" spc="45" dirty="0">
                <a:latin typeface="Calibri"/>
                <a:cs typeface="Calibri"/>
              </a:rPr>
              <a:t>r</a:t>
            </a:r>
            <a:r>
              <a:rPr sz="1267" dirty="0">
                <a:latin typeface="Calibri"/>
                <a:cs typeface="Calibri"/>
              </a:rPr>
              <a:t>i</a:t>
            </a:r>
            <a:r>
              <a:rPr sz="1267" spc="-105" dirty="0">
                <a:latin typeface="Calibri"/>
                <a:cs typeface="Calibri"/>
              </a:rPr>
              <a:t>s</a:t>
            </a:r>
            <a:r>
              <a:rPr sz="1267" spc="-19" dirty="0">
                <a:latin typeface="Calibri"/>
                <a:cs typeface="Calibri"/>
              </a:rPr>
              <a:t>a</a:t>
            </a:r>
            <a:r>
              <a:rPr sz="1267" dirty="0">
                <a:latin typeface="Calibri"/>
                <a:cs typeface="Calibri"/>
              </a:rPr>
              <a:t>i</a:t>
            </a:r>
            <a:r>
              <a:rPr sz="1267" spc="-17" dirty="0">
                <a:latin typeface="Calibri"/>
                <a:cs typeface="Calibri"/>
              </a:rPr>
              <a:t> </a:t>
            </a:r>
            <a:r>
              <a:rPr sz="1267" dirty="0">
                <a:latin typeface="Calibri"/>
                <a:cs typeface="Calibri"/>
              </a:rPr>
              <a:t>l</a:t>
            </a:r>
            <a:r>
              <a:rPr sz="1267" spc="-185" dirty="0">
                <a:latin typeface="Calibri"/>
                <a:cs typeface="Calibri"/>
              </a:rPr>
              <a:t> </a:t>
            </a:r>
            <a:r>
              <a:rPr sz="1267" spc="-19" dirty="0">
                <a:latin typeface="Calibri"/>
                <a:cs typeface="Calibri"/>
              </a:rPr>
              <a:t>a</a:t>
            </a:r>
            <a:r>
              <a:rPr sz="1267" spc="-33" dirty="0">
                <a:latin typeface="Calibri"/>
                <a:cs typeface="Calibri"/>
              </a:rPr>
              <a:t>m</a:t>
            </a:r>
            <a:r>
              <a:rPr sz="1267" spc="19" dirty="0">
                <a:latin typeface="Calibri"/>
                <a:cs typeface="Calibri"/>
              </a:rPr>
              <a:t>b</a:t>
            </a:r>
            <a:r>
              <a:rPr sz="1267" spc="-19" dirty="0">
                <a:latin typeface="Calibri"/>
                <a:cs typeface="Calibri"/>
              </a:rPr>
              <a:t>a</a:t>
            </a:r>
            <a:r>
              <a:rPr sz="1267" spc="-79" dirty="0">
                <a:latin typeface="Calibri"/>
                <a:cs typeface="Calibri"/>
              </a:rPr>
              <a:t>n</a:t>
            </a:r>
            <a:r>
              <a:rPr sz="1267" dirty="0">
                <a:latin typeface="Calibri"/>
                <a:cs typeface="Calibri"/>
              </a:rPr>
              <a:t>g</a:t>
            </a:r>
            <a:endParaRPr sz="1267">
              <a:latin typeface="Calibri"/>
              <a:cs typeface="Calibri"/>
            </a:endParaRPr>
          </a:p>
          <a:p>
            <a:pPr marL="1619632">
              <a:lnSpc>
                <a:spcPts val="1347"/>
              </a:lnSpc>
              <a:spcBef>
                <a:spcPts val="67"/>
              </a:spcBef>
            </a:pPr>
            <a:r>
              <a:rPr sz="1900" spc="12" baseline="2874" dirty="0">
                <a:latin typeface="Calibri"/>
                <a:cs typeface="Calibri"/>
              </a:rPr>
              <a:t>n</a:t>
            </a:r>
            <a:r>
              <a:rPr sz="1900" spc="-45" baseline="2874" dirty="0">
                <a:latin typeface="Calibri"/>
                <a:cs typeface="Calibri"/>
              </a:rPr>
              <a:t>e</a:t>
            </a:r>
            <a:r>
              <a:rPr sz="1900" spc="-12" baseline="2874" dirty="0">
                <a:latin typeface="Calibri"/>
                <a:cs typeface="Calibri"/>
              </a:rPr>
              <a:t>g</a:t>
            </a:r>
            <a:r>
              <a:rPr sz="1900" baseline="2874" dirty="0">
                <a:latin typeface="Calibri"/>
                <a:cs typeface="Calibri"/>
              </a:rPr>
              <a:t>a</a:t>
            </a:r>
            <a:r>
              <a:rPr sz="1900" spc="-212" baseline="2874" dirty="0">
                <a:latin typeface="Calibri"/>
                <a:cs typeface="Calibri"/>
              </a:rPr>
              <a:t> </a:t>
            </a:r>
            <a:r>
              <a:rPr sz="1900" spc="45" baseline="2874" dirty="0">
                <a:latin typeface="Calibri"/>
                <a:cs typeface="Calibri"/>
              </a:rPr>
              <a:t>r</a:t>
            </a:r>
            <a:r>
              <a:rPr sz="1900" baseline="2874" dirty="0">
                <a:latin typeface="Calibri"/>
                <a:cs typeface="Calibri"/>
              </a:rPr>
              <a:t>a</a:t>
            </a:r>
            <a:r>
              <a:rPr sz="1900" spc="11" baseline="2874" dirty="0">
                <a:latin typeface="Calibri"/>
                <a:cs typeface="Calibri"/>
              </a:rPr>
              <a:t> </a:t>
            </a:r>
            <a:r>
              <a:rPr sz="1900" spc="-5" baseline="2874" dirty="0">
                <a:latin typeface="Calibri"/>
                <a:cs typeface="Calibri"/>
              </a:rPr>
              <a:t>B</a:t>
            </a:r>
            <a:r>
              <a:rPr sz="1900" spc="12" baseline="2874" dirty="0">
                <a:latin typeface="Calibri"/>
                <a:cs typeface="Calibri"/>
              </a:rPr>
              <a:t>u</a:t>
            </a:r>
            <a:r>
              <a:rPr sz="1900" spc="45" baseline="2874" dirty="0">
                <a:latin typeface="Calibri"/>
                <a:cs typeface="Calibri"/>
              </a:rPr>
              <a:t>r</a:t>
            </a:r>
            <a:r>
              <a:rPr sz="1900" spc="12" baseline="2874" dirty="0">
                <a:latin typeface="Calibri"/>
                <a:cs typeface="Calibri"/>
              </a:rPr>
              <a:t>u</a:t>
            </a:r>
            <a:r>
              <a:rPr sz="1900" spc="-85" baseline="2874" dirty="0">
                <a:latin typeface="Calibri"/>
                <a:cs typeface="Calibri"/>
              </a:rPr>
              <a:t>n</a:t>
            </a:r>
            <a:r>
              <a:rPr sz="1900" baseline="2874" dirty="0">
                <a:latin typeface="Calibri"/>
                <a:cs typeface="Calibri"/>
              </a:rPr>
              <a:t>g</a:t>
            </a:r>
            <a:r>
              <a:rPr sz="1900" spc="-1" baseline="2874" dirty="0">
                <a:latin typeface="Calibri"/>
                <a:cs typeface="Calibri"/>
              </a:rPr>
              <a:t> </a:t>
            </a:r>
            <a:r>
              <a:rPr sz="1900" spc="-19" baseline="2874" dirty="0">
                <a:latin typeface="Calibri"/>
                <a:cs typeface="Calibri"/>
              </a:rPr>
              <a:t>G</a:t>
            </a:r>
            <a:r>
              <a:rPr sz="1900" baseline="2874" dirty="0">
                <a:latin typeface="Calibri"/>
                <a:cs typeface="Calibri"/>
              </a:rPr>
              <a:t>a</a:t>
            </a:r>
            <a:r>
              <a:rPr sz="1900" spc="-212" baseline="2874" dirty="0">
                <a:latin typeface="Calibri"/>
                <a:cs typeface="Calibri"/>
              </a:rPr>
              <a:t> </a:t>
            </a:r>
            <a:r>
              <a:rPr sz="1900" spc="-52" baseline="2874" dirty="0">
                <a:latin typeface="Calibri"/>
                <a:cs typeface="Calibri"/>
              </a:rPr>
              <a:t>r</a:t>
            </a:r>
            <a:r>
              <a:rPr sz="1900" spc="19" baseline="2874" dirty="0">
                <a:latin typeface="Calibri"/>
                <a:cs typeface="Calibri"/>
              </a:rPr>
              <a:t>u</a:t>
            </a:r>
            <a:r>
              <a:rPr sz="1900" spc="-85" baseline="2874" dirty="0">
                <a:latin typeface="Calibri"/>
                <a:cs typeface="Calibri"/>
              </a:rPr>
              <a:t>d</a:t>
            </a:r>
            <a:r>
              <a:rPr sz="1900" baseline="2874" dirty="0">
                <a:latin typeface="Calibri"/>
                <a:cs typeface="Calibri"/>
              </a:rPr>
              <a:t>a</a:t>
            </a:r>
            <a:r>
              <a:rPr sz="1900" spc="-60" baseline="2874" dirty="0">
                <a:latin typeface="Calibri"/>
                <a:cs typeface="Calibri"/>
              </a:rPr>
              <a:t> </a:t>
            </a:r>
            <a:r>
              <a:rPr sz="1900" spc="25" baseline="2874" dirty="0">
                <a:latin typeface="Calibri"/>
                <a:cs typeface="Calibri"/>
              </a:rPr>
              <a:t>P</a:t>
            </a:r>
            <a:r>
              <a:rPr sz="1900" spc="-25" baseline="2874" dirty="0">
                <a:latin typeface="Calibri"/>
                <a:cs typeface="Calibri"/>
              </a:rPr>
              <a:t>a</a:t>
            </a:r>
            <a:r>
              <a:rPr sz="1900" spc="19" baseline="2874" dirty="0">
                <a:latin typeface="Calibri"/>
                <a:cs typeface="Calibri"/>
              </a:rPr>
              <a:t>n</a:t>
            </a:r>
            <a:r>
              <a:rPr sz="1900" spc="-45" baseline="2874" dirty="0">
                <a:latin typeface="Calibri"/>
                <a:cs typeface="Calibri"/>
              </a:rPr>
              <a:t>c</a:t>
            </a:r>
            <a:r>
              <a:rPr sz="1900" spc="-25" baseline="2874" dirty="0">
                <a:latin typeface="Calibri"/>
                <a:cs typeface="Calibri"/>
              </a:rPr>
              <a:t>a</a:t>
            </a:r>
            <a:r>
              <a:rPr sz="1900" spc="-5" baseline="2874" dirty="0">
                <a:latin typeface="Calibri"/>
                <a:cs typeface="Calibri"/>
              </a:rPr>
              <a:t>s</a:t>
            </a:r>
            <a:r>
              <a:rPr sz="1900" baseline="2874" dirty="0">
                <a:latin typeface="Calibri"/>
                <a:cs typeface="Calibri"/>
              </a:rPr>
              <a:t>i</a:t>
            </a:r>
            <a:r>
              <a:rPr sz="1900" spc="-100" baseline="2874" dirty="0">
                <a:latin typeface="Calibri"/>
                <a:cs typeface="Calibri"/>
              </a:rPr>
              <a:t>l</a:t>
            </a:r>
            <a:r>
              <a:rPr sz="1900" baseline="2874" dirty="0">
                <a:latin typeface="Calibri"/>
                <a:cs typeface="Calibri"/>
              </a:rPr>
              <a:t>a</a:t>
            </a:r>
            <a:r>
              <a:rPr sz="1900" spc="-93" baseline="2874" dirty="0">
                <a:latin typeface="Calibri"/>
                <a:cs typeface="Calibri"/>
              </a:rPr>
              <a:t> </a:t>
            </a:r>
            <a:r>
              <a:rPr sz="1900" baseline="2874" dirty="0">
                <a:latin typeface="Calibri"/>
                <a:cs typeface="Calibri"/>
              </a:rPr>
              <a:t>;</a:t>
            </a:r>
            <a:endParaRPr sz="1267">
              <a:latin typeface="Calibri"/>
              <a:cs typeface="Calibri"/>
            </a:endParaRPr>
          </a:p>
          <a:p>
            <a:pPr marL="1451996">
              <a:lnSpc>
                <a:spcPts val="1607"/>
              </a:lnSpc>
              <a:spcBef>
                <a:spcPts val="199"/>
              </a:spcBef>
            </a:pPr>
            <a:r>
              <a:rPr sz="1900" spc="39" baseline="2874" dirty="0">
                <a:latin typeface="Calibri"/>
                <a:cs typeface="Calibri"/>
              </a:rPr>
              <a:t>2</a:t>
            </a:r>
            <a:r>
              <a:rPr sz="1900" baseline="2874" dirty="0">
                <a:latin typeface="Calibri"/>
                <a:cs typeface="Calibri"/>
              </a:rPr>
              <a:t>.</a:t>
            </a:r>
            <a:r>
              <a:rPr sz="1900" spc="25" baseline="2874" dirty="0">
                <a:latin typeface="Calibri"/>
                <a:cs typeface="Calibri"/>
              </a:rPr>
              <a:t> </a:t>
            </a:r>
            <a:r>
              <a:rPr sz="1267" spc="39" dirty="0">
                <a:latin typeface="Calibri"/>
                <a:cs typeface="Calibri"/>
              </a:rPr>
              <a:t>W</a:t>
            </a:r>
            <a:r>
              <a:rPr sz="1267" dirty="0">
                <a:latin typeface="Calibri"/>
                <a:cs typeface="Calibri"/>
              </a:rPr>
              <a:t>a</a:t>
            </a:r>
            <a:r>
              <a:rPr sz="1267" spc="-205" dirty="0">
                <a:latin typeface="Calibri"/>
                <a:cs typeface="Calibri"/>
              </a:rPr>
              <a:t> </a:t>
            </a:r>
            <a:r>
              <a:rPr sz="1267" spc="45" dirty="0">
                <a:latin typeface="Calibri"/>
                <a:cs typeface="Calibri"/>
              </a:rPr>
              <a:t>r</a:t>
            </a:r>
            <a:r>
              <a:rPr sz="1267" spc="12" dirty="0">
                <a:latin typeface="Calibri"/>
                <a:cs typeface="Calibri"/>
              </a:rPr>
              <a:t>n</a:t>
            </a:r>
            <a:r>
              <a:rPr sz="1267" dirty="0">
                <a:latin typeface="Calibri"/>
                <a:cs typeface="Calibri"/>
              </a:rPr>
              <a:t>a</a:t>
            </a:r>
            <a:r>
              <a:rPr sz="1267" spc="-73" dirty="0">
                <a:latin typeface="Calibri"/>
                <a:cs typeface="Calibri"/>
              </a:rPr>
              <a:t> </a:t>
            </a:r>
            <a:r>
              <a:rPr sz="1267" spc="5" dirty="0">
                <a:latin typeface="Calibri"/>
                <a:cs typeface="Calibri"/>
              </a:rPr>
              <a:t>k</a:t>
            </a:r>
            <a:r>
              <a:rPr sz="1267" spc="-79" dirty="0">
                <a:latin typeface="Calibri"/>
                <a:cs typeface="Calibri"/>
              </a:rPr>
              <a:t>u</a:t>
            </a:r>
            <a:r>
              <a:rPr sz="1267" spc="-85" dirty="0">
                <a:latin typeface="Calibri"/>
                <a:cs typeface="Calibri"/>
              </a:rPr>
              <a:t>n</a:t>
            </a:r>
            <a:r>
              <a:rPr sz="1267" dirty="0">
                <a:latin typeface="Calibri"/>
                <a:cs typeface="Calibri"/>
              </a:rPr>
              <a:t>i</a:t>
            </a:r>
            <a:r>
              <a:rPr sz="1267" spc="12" dirty="0">
                <a:latin typeface="Calibri"/>
                <a:cs typeface="Calibri"/>
              </a:rPr>
              <a:t>n</a:t>
            </a:r>
            <a:r>
              <a:rPr sz="1267" dirty="0">
                <a:latin typeface="Calibri"/>
                <a:cs typeface="Calibri"/>
              </a:rPr>
              <a:t>g</a:t>
            </a:r>
            <a:r>
              <a:rPr sz="1267" spc="-9" dirty="0">
                <a:latin typeface="Calibri"/>
                <a:cs typeface="Calibri"/>
              </a:rPr>
              <a:t> </a:t>
            </a:r>
            <a:r>
              <a:rPr sz="1267" spc="12" dirty="0">
                <a:latin typeface="Calibri"/>
                <a:cs typeface="Calibri"/>
              </a:rPr>
              <a:t>p</a:t>
            </a:r>
            <a:r>
              <a:rPr sz="1267" dirty="0">
                <a:latin typeface="Calibri"/>
                <a:cs typeface="Calibri"/>
              </a:rPr>
              <a:t>a</a:t>
            </a:r>
            <a:r>
              <a:rPr sz="1267" spc="-212" dirty="0">
                <a:latin typeface="Calibri"/>
                <a:cs typeface="Calibri"/>
              </a:rPr>
              <a:t> </a:t>
            </a:r>
            <a:r>
              <a:rPr sz="1267" spc="-85" dirty="0">
                <a:latin typeface="Calibri"/>
                <a:cs typeface="Calibri"/>
              </a:rPr>
              <a:t>d</a:t>
            </a:r>
            <a:r>
              <a:rPr sz="1267" dirty="0">
                <a:latin typeface="Calibri"/>
                <a:cs typeface="Calibri"/>
              </a:rPr>
              <a:t>a</a:t>
            </a:r>
            <a:r>
              <a:rPr sz="1267" spc="-87" dirty="0">
                <a:latin typeface="Calibri"/>
                <a:cs typeface="Calibri"/>
              </a:rPr>
              <a:t> </a:t>
            </a:r>
            <a:r>
              <a:rPr sz="1267" spc="-5" dirty="0">
                <a:latin typeface="Calibri"/>
                <a:cs typeface="Calibri"/>
              </a:rPr>
              <a:t>s</a:t>
            </a:r>
            <a:r>
              <a:rPr sz="1267" spc="-25" dirty="0">
                <a:latin typeface="Calibri"/>
                <a:cs typeface="Calibri"/>
              </a:rPr>
              <a:t>a</a:t>
            </a:r>
            <a:r>
              <a:rPr sz="1267" dirty="0">
                <a:latin typeface="Calibri"/>
                <a:cs typeface="Calibri"/>
              </a:rPr>
              <a:t>l</a:t>
            </a:r>
            <a:r>
              <a:rPr sz="1267" spc="-25" dirty="0">
                <a:latin typeface="Calibri"/>
                <a:cs typeface="Calibri"/>
              </a:rPr>
              <a:t>a</a:t>
            </a:r>
            <a:r>
              <a:rPr sz="1267" dirty="0">
                <a:latin typeface="Calibri"/>
                <a:cs typeface="Calibri"/>
              </a:rPr>
              <a:t>h</a:t>
            </a:r>
            <a:r>
              <a:rPr sz="1267" spc="-16" dirty="0">
                <a:latin typeface="Calibri"/>
                <a:cs typeface="Calibri"/>
              </a:rPr>
              <a:t> </a:t>
            </a:r>
            <a:r>
              <a:rPr sz="1267" spc="-5" dirty="0">
                <a:latin typeface="Calibri"/>
                <a:cs typeface="Calibri"/>
              </a:rPr>
              <a:t>s</a:t>
            </a:r>
            <a:r>
              <a:rPr sz="1267" spc="-25" dirty="0">
                <a:latin typeface="Calibri"/>
                <a:cs typeface="Calibri"/>
              </a:rPr>
              <a:t>a</a:t>
            </a:r>
            <a:r>
              <a:rPr sz="1267" spc="-33" dirty="0">
                <a:latin typeface="Calibri"/>
                <a:cs typeface="Calibri"/>
              </a:rPr>
              <a:t>t</a:t>
            </a:r>
            <a:r>
              <a:rPr sz="1267" dirty="0">
                <a:latin typeface="Calibri"/>
                <a:cs typeface="Calibri"/>
              </a:rPr>
              <a:t>u</a:t>
            </a:r>
            <a:r>
              <a:rPr sz="1267" spc="-19" dirty="0">
                <a:latin typeface="Calibri"/>
                <a:cs typeface="Calibri"/>
              </a:rPr>
              <a:t> </a:t>
            </a:r>
            <a:r>
              <a:rPr sz="1267" dirty="0">
                <a:latin typeface="Calibri"/>
                <a:cs typeface="Calibri"/>
              </a:rPr>
              <a:t>li</a:t>
            </a:r>
            <a:r>
              <a:rPr sz="1267" spc="19" dirty="0">
                <a:latin typeface="Calibri"/>
                <a:cs typeface="Calibri"/>
              </a:rPr>
              <a:t>n</a:t>
            </a:r>
            <a:r>
              <a:rPr sz="1267" spc="-12" dirty="0">
                <a:latin typeface="Calibri"/>
                <a:cs typeface="Calibri"/>
              </a:rPr>
              <a:t>g</a:t>
            </a:r>
            <a:r>
              <a:rPr sz="1267" spc="-92" dirty="0">
                <a:latin typeface="Calibri"/>
                <a:cs typeface="Calibri"/>
              </a:rPr>
              <a:t>k</a:t>
            </a:r>
            <a:r>
              <a:rPr sz="1267" spc="-25" dirty="0">
                <a:latin typeface="Calibri"/>
                <a:cs typeface="Calibri"/>
              </a:rPr>
              <a:t>a</a:t>
            </a:r>
            <a:r>
              <a:rPr sz="1267" spc="-52" dirty="0">
                <a:latin typeface="Calibri"/>
                <a:cs typeface="Calibri"/>
              </a:rPr>
              <a:t>r</a:t>
            </a:r>
            <a:r>
              <a:rPr sz="1267" spc="-25" dirty="0">
                <a:latin typeface="Calibri"/>
                <a:cs typeface="Calibri"/>
              </a:rPr>
              <a:t>a</a:t>
            </a:r>
            <a:r>
              <a:rPr sz="1267" dirty="0">
                <a:latin typeface="Calibri"/>
                <a:cs typeface="Calibri"/>
              </a:rPr>
              <a:t>n</a:t>
            </a:r>
            <a:endParaRPr sz="1267">
              <a:latin typeface="Calibri"/>
              <a:cs typeface="Calibri"/>
            </a:endParaRPr>
          </a:p>
          <a:p>
            <a:pPr marL="1619632">
              <a:lnSpc>
                <a:spcPts val="1307"/>
              </a:lnSpc>
            </a:pPr>
            <a:r>
              <a:rPr sz="1900" spc="19" baseline="2874" dirty="0">
                <a:latin typeface="Calibri"/>
                <a:cs typeface="Calibri"/>
              </a:rPr>
              <a:t>b</a:t>
            </a:r>
            <a:r>
              <a:rPr sz="1900" spc="-39" baseline="2874" dirty="0">
                <a:latin typeface="Calibri"/>
                <a:cs typeface="Calibri"/>
              </a:rPr>
              <a:t>e</a:t>
            </a:r>
            <a:r>
              <a:rPr sz="1900" spc="19" baseline="2874" dirty="0">
                <a:latin typeface="Calibri"/>
                <a:cs typeface="Calibri"/>
              </a:rPr>
              <a:t>n</a:t>
            </a:r>
            <a:r>
              <a:rPr sz="1900" spc="12" baseline="2874" dirty="0">
                <a:latin typeface="Calibri"/>
                <a:cs typeface="Calibri"/>
              </a:rPr>
              <a:t>d</a:t>
            </a:r>
            <a:r>
              <a:rPr sz="1900" spc="-45" baseline="2874" dirty="0">
                <a:latin typeface="Calibri"/>
                <a:cs typeface="Calibri"/>
              </a:rPr>
              <a:t>e</a:t>
            </a:r>
            <a:r>
              <a:rPr sz="1900" spc="45" baseline="2874" dirty="0">
                <a:latin typeface="Calibri"/>
                <a:cs typeface="Calibri"/>
              </a:rPr>
              <a:t>r</a:t>
            </a:r>
            <a:r>
              <a:rPr sz="1900" baseline="2874" dirty="0">
                <a:latin typeface="Calibri"/>
                <a:cs typeface="Calibri"/>
              </a:rPr>
              <a:t>a</a:t>
            </a:r>
            <a:r>
              <a:rPr sz="1900" spc="79" baseline="2874" dirty="0">
                <a:latin typeface="Calibri"/>
                <a:cs typeface="Calibri"/>
              </a:rPr>
              <a:t> </a:t>
            </a:r>
            <a:r>
              <a:rPr sz="1900" spc="-59" baseline="2874" dirty="0">
                <a:latin typeface="Calibri"/>
                <a:cs typeface="Calibri"/>
              </a:rPr>
              <a:t>O</a:t>
            </a:r>
            <a:r>
              <a:rPr sz="1900" baseline="2874" dirty="0">
                <a:latin typeface="Calibri"/>
                <a:cs typeface="Calibri"/>
              </a:rPr>
              <a:t>li</a:t>
            </a:r>
            <a:r>
              <a:rPr sz="1900" spc="-39" baseline="2874" dirty="0">
                <a:latin typeface="Calibri"/>
                <a:cs typeface="Calibri"/>
              </a:rPr>
              <a:t>m</a:t>
            </a:r>
            <a:r>
              <a:rPr sz="1900" spc="-79" baseline="2874" dirty="0">
                <a:latin typeface="Calibri"/>
                <a:cs typeface="Calibri"/>
              </a:rPr>
              <a:t>p</a:t>
            </a:r>
            <a:r>
              <a:rPr sz="1900" baseline="2874" dirty="0">
                <a:latin typeface="Calibri"/>
                <a:cs typeface="Calibri"/>
              </a:rPr>
              <a:t>i</a:t>
            </a:r>
            <a:r>
              <a:rPr sz="1900" spc="-19" baseline="2874" dirty="0">
                <a:latin typeface="Calibri"/>
                <a:cs typeface="Calibri"/>
              </a:rPr>
              <a:t>a</a:t>
            </a:r>
            <a:r>
              <a:rPr sz="1900" spc="19" baseline="2874" dirty="0">
                <a:latin typeface="Calibri"/>
                <a:cs typeface="Calibri"/>
              </a:rPr>
              <a:t>d</a:t>
            </a:r>
            <a:r>
              <a:rPr sz="1900" spc="-45" baseline="2874" dirty="0">
                <a:latin typeface="Calibri"/>
                <a:cs typeface="Calibri"/>
              </a:rPr>
              <a:t>e</a:t>
            </a:r>
            <a:r>
              <a:rPr sz="1900" baseline="2874" dirty="0">
                <a:latin typeface="Calibri"/>
                <a:cs typeface="Calibri"/>
              </a:rPr>
              <a:t>;</a:t>
            </a:r>
            <a:endParaRPr sz="1267">
              <a:latin typeface="Calibri"/>
              <a:cs typeface="Calibri"/>
            </a:endParaRPr>
          </a:p>
          <a:p>
            <a:pPr marL="1451996">
              <a:lnSpc>
                <a:spcPct val="101725"/>
              </a:lnSpc>
              <a:spcBef>
                <a:spcPts val="115"/>
              </a:spcBef>
            </a:pPr>
            <a:r>
              <a:rPr sz="1267" spc="39" dirty="0">
                <a:latin typeface="Calibri"/>
                <a:cs typeface="Calibri"/>
              </a:rPr>
              <a:t>3</a:t>
            </a:r>
            <a:r>
              <a:rPr sz="1267" dirty="0">
                <a:latin typeface="Calibri"/>
                <a:cs typeface="Calibri"/>
              </a:rPr>
              <a:t>.</a:t>
            </a:r>
            <a:r>
              <a:rPr sz="1267" spc="35" dirty="0">
                <a:latin typeface="Calibri"/>
                <a:cs typeface="Calibri"/>
              </a:rPr>
              <a:t> </a:t>
            </a:r>
            <a:r>
              <a:rPr sz="1267" spc="45" dirty="0">
                <a:latin typeface="Calibri"/>
                <a:cs typeface="Calibri"/>
              </a:rPr>
              <a:t>W</a:t>
            </a:r>
            <a:r>
              <a:rPr sz="1267" dirty="0">
                <a:latin typeface="Calibri"/>
                <a:cs typeface="Calibri"/>
              </a:rPr>
              <a:t>a</a:t>
            </a:r>
            <a:r>
              <a:rPr sz="1267" spc="-205" dirty="0">
                <a:latin typeface="Calibri"/>
                <a:cs typeface="Calibri"/>
              </a:rPr>
              <a:t> </a:t>
            </a:r>
            <a:r>
              <a:rPr sz="1267" spc="45" dirty="0">
                <a:latin typeface="Calibri"/>
                <a:cs typeface="Calibri"/>
              </a:rPr>
              <a:t>r</a:t>
            </a:r>
            <a:r>
              <a:rPr sz="1267" spc="19" dirty="0">
                <a:latin typeface="Calibri"/>
                <a:cs typeface="Calibri"/>
              </a:rPr>
              <a:t>n</a:t>
            </a:r>
            <a:r>
              <a:rPr sz="1267" dirty="0">
                <a:latin typeface="Calibri"/>
                <a:cs typeface="Calibri"/>
              </a:rPr>
              <a:t>a</a:t>
            </a:r>
            <a:r>
              <a:rPr sz="1267" spc="-79" dirty="0">
                <a:latin typeface="Calibri"/>
                <a:cs typeface="Calibri"/>
              </a:rPr>
              <a:t> </a:t>
            </a:r>
            <a:r>
              <a:rPr sz="1267" spc="-33" dirty="0">
                <a:latin typeface="Calibri"/>
                <a:cs typeface="Calibri"/>
              </a:rPr>
              <a:t>m</a:t>
            </a:r>
            <a:r>
              <a:rPr sz="1267" spc="-45" dirty="0">
                <a:latin typeface="Calibri"/>
                <a:cs typeface="Calibri"/>
              </a:rPr>
              <a:t>e</a:t>
            </a:r>
            <a:r>
              <a:rPr sz="1267" spc="45" dirty="0">
                <a:latin typeface="Calibri"/>
                <a:cs typeface="Calibri"/>
              </a:rPr>
              <a:t>r</a:t>
            </a:r>
            <a:r>
              <a:rPr sz="1267" dirty="0">
                <a:latin typeface="Calibri"/>
                <a:cs typeface="Calibri"/>
              </a:rPr>
              <a:t>a</a:t>
            </a:r>
            <a:r>
              <a:rPr sz="1267" spc="-205" dirty="0">
                <a:latin typeface="Calibri"/>
                <a:cs typeface="Calibri"/>
              </a:rPr>
              <a:t> </a:t>
            </a:r>
            <a:r>
              <a:rPr sz="1267" dirty="0">
                <a:latin typeface="Calibri"/>
                <a:cs typeface="Calibri"/>
              </a:rPr>
              <a:t>h</a:t>
            </a:r>
            <a:r>
              <a:rPr sz="1267" spc="-167" dirty="0">
                <a:latin typeface="Calibri"/>
                <a:cs typeface="Calibri"/>
              </a:rPr>
              <a:t> </a:t>
            </a:r>
            <a:r>
              <a:rPr sz="1267" spc="-79" dirty="0">
                <a:latin typeface="Calibri"/>
                <a:cs typeface="Calibri"/>
              </a:rPr>
              <a:t>p</a:t>
            </a:r>
            <a:r>
              <a:rPr sz="1267" dirty="0">
                <a:latin typeface="Calibri"/>
                <a:cs typeface="Calibri"/>
              </a:rPr>
              <a:t>a</a:t>
            </a:r>
            <a:r>
              <a:rPr sz="1267" spc="-205" dirty="0">
                <a:latin typeface="Calibri"/>
                <a:cs typeface="Calibri"/>
              </a:rPr>
              <a:t> </a:t>
            </a:r>
            <a:r>
              <a:rPr sz="1267" spc="-79" dirty="0">
                <a:latin typeface="Calibri"/>
                <a:cs typeface="Calibri"/>
              </a:rPr>
              <a:t>d</a:t>
            </a:r>
            <a:r>
              <a:rPr sz="1267" dirty="0">
                <a:latin typeface="Calibri"/>
                <a:cs typeface="Calibri"/>
              </a:rPr>
              <a:t>a</a:t>
            </a:r>
            <a:r>
              <a:rPr sz="1267" spc="-80" dirty="0">
                <a:latin typeface="Calibri"/>
                <a:cs typeface="Calibri"/>
              </a:rPr>
              <a:t> </a:t>
            </a:r>
            <a:r>
              <a:rPr sz="1267" spc="5" dirty="0">
                <a:latin typeface="Calibri"/>
                <a:cs typeface="Calibri"/>
              </a:rPr>
              <a:t>l</a:t>
            </a:r>
            <a:r>
              <a:rPr sz="1267" spc="-85" dirty="0">
                <a:latin typeface="Calibri"/>
                <a:cs typeface="Calibri"/>
              </a:rPr>
              <a:t>o</a:t>
            </a:r>
            <a:r>
              <a:rPr sz="1267" spc="-12" dirty="0">
                <a:latin typeface="Calibri"/>
                <a:cs typeface="Calibri"/>
              </a:rPr>
              <a:t>g</a:t>
            </a:r>
            <a:r>
              <a:rPr sz="1267" dirty="0">
                <a:latin typeface="Calibri"/>
                <a:cs typeface="Calibri"/>
              </a:rPr>
              <a:t>o</a:t>
            </a:r>
            <a:r>
              <a:rPr sz="1267" spc="-28" dirty="0">
                <a:latin typeface="Calibri"/>
                <a:cs typeface="Calibri"/>
              </a:rPr>
              <a:t> </a:t>
            </a:r>
            <a:r>
              <a:rPr sz="1267" spc="-39" dirty="0">
                <a:latin typeface="Calibri"/>
                <a:cs typeface="Calibri"/>
              </a:rPr>
              <a:t>m</a:t>
            </a:r>
            <a:r>
              <a:rPr sz="1267" dirty="0">
                <a:latin typeface="Calibri"/>
                <a:cs typeface="Calibri"/>
              </a:rPr>
              <a:t>a</a:t>
            </a:r>
            <a:r>
              <a:rPr sz="1267" spc="-205" dirty="0">
                <a:latin typeface="Calibri"/>
                <a:cs typeface="Calibri"/>
              </a:rPr>
              <a:t> </a:t>
            </a:r>
            <a:r>
              <a:rPr sz="1267" spc="-5" dirty="0">
                <a:latin typeface="Calibri"/>
                <a:cs typeface="Calibri"/>
              </a:rPr>
              <a:t>s</a:t>
            </a:r>
            <a:r>
              <a:rPr sz="1267" spc="-92" dirty="0">
                <a:latin typeface="Calibri"/>
                <a:cs typeface="Calibri"/>
              </a:rPr>
              <a:t>k</a:t>
            </a:r>
            <a:r>
              <a:rPr sz="1267" dirty="0">
                <a:latin typeface="Calibri"/>
                <a:cs typeface="Calibri"/>
              </a:rPr>
              <a:t>a</a:t>
            </a:r>
            <a:r>
              <a:rPr sz="1267" spc="-205" dirty="0">
                <a:latin typeface="Calibri"/>
                <a:cs typeface="Calibri"/>
              </a:rPr>
              <a:t> </a:t>
            </a:r>
            <a:r>
              <a:rPr sz="1267" spc="-79" dirty="0">
                <a:latin typeface="Calibri"/>
                <a:cs typeface="Calibri"/>
              </a:rPr>
              <a:t>p</a:t>
            </a:r>
            <a:r>
              <a:rPr sz="1267" spc="-19" dirty="0">
                <a:latin typeface="Calibri"/>
                <a:cs typeface="Calibri"/>
              </a:rPr>
              <a:t>a</a:t>
            </a:r>
            <a:r>
              <a:rPr sz="1267" dirty="0">
                <a:latin typeface="Calibri"/>
                <a:cs typeface="Calibri"/>
              </a:rPr>
              <a:t>i</a:t>
            </a:r>
            <a:r>
              <a:rPr sz="1267" spc="-55" dirty="0">
                <a:latin typeface="Calibri"/>
                <a:cs typeface="Calibri"/>
              </a:rPr>
              <a:t> </a:t>
            </a:r>
            <a:r>
              <a:rPr sz="1267" spc="-45" dirty="0">
                <a:latin typeface="Calibri"/>
                <a:cs typeface="Calibri"/>
              </a:rPr>
              <a:t>L</a:t>
            </a:r>
            <a:r>
              <a:rPr sz="1267" dirty="0">
                <a:latin typeface="Calibri"/>
                <a:cs typeface="Calibri"/>
              </a:rPr>
              <a:t>i</a:t>
            </a:r>
            <a:r>
              <a:rPr sz="1267" spc="-85" dirty="0">
                <a:latin typeface="Calibri"/>
                <a:cs typeface="Calibri"/>
              </a:rPr>
              <a:t>o</a:t>
            </a:r>
            <a:r>
              <a:rPr sz="1267" dirty="0">
                <a:latin typeface="Calibri"/>
                <a:cs typeface="Calibri"/>
              </a:rPr>
              <a:t>n</a:t>
            </a:r>
            <a:r>
              <a:rPr sz="1267" spc="-23" dirty="0">
                <a:latin typeface="Calibri"/>
                <a:cs typeface="Calibri"/>
              </a:rPr>
              <a:t> </a:t>
            </a:r>
            <a:r>
              <a:rPr sz="1267" spc="-45" dirty="0">
                <a:latin typeface="Calibri"/>
                <a:cs typeface="Calibri"/>
              </a:rPr>
              <a:t>A</a:t>
            </a:r>
            <a:r>
              <a:rPr sz="1267" dirty="0">
                <a:latin typeface="Calibri"/>
                <a:cs typeface="Calibri"/>
              </a:rPr>
              <a:t>i</a:t>
            </a:r>
            <a:r>
              <a:rPr sz="1267" spc="-52" dirty="0">
                <a:latin typeface="Calibri"/>
                <a:cs typeface="Calibri"/>
              </a:rPr>
              <a:t>r</a:t>
            </a:r>
            <a:r>
              <a:rPr sz="1267" dirty="0">
                <a:latin typeface="Calibri"/>
                <a:cs typeface="Calibri"/>
              </a:rPr>
              <a:t>;</a:t>
            </a:r>
            <a:endParaRPr sz="1267">
              <a:latin typeface="Calibri"/>
              <a:cs typeface="Calibri"/>
            </a:endParaRPr>
          </a:p>
          <a:p>
            <a:pPr marL="1451996">
              <a:lnSpc>
                <a:spcPts val="1612"/>
              </a:lnSpc>
              <a:spcBef>
                <a:spcPts val="160"/>
              </a:spcBef>
            </a:pPr>
            <a:r>
              <a:rPr sz="1900" spc="39" baseline="2874" dirty="0">
                <a:latin typeface="Calibri"/>
                <a:cs typeface="Calibri"/>
              </a:rPr>
              <a:t>4</a:t>
            </a:r>
            <a:r>
              <a:rPr sz="1900" baseline="2874" dirty="0">
                <a:latin typeface="Calibri"/>
                <a:cs typeface="Calibri"/>
              </a:rPr>
              <a:t>.</a:t>
            </a:r>
            <a:r>
              <a:rPr sz="1900" spc="35" baseline="2874" dirty="0">
                <a:latin typeface="Calibri"/>
                <a:cs typeface="Calibri"/>
              </a:rPr>
              <a:t> </a:t>
            </a:r>
            <a:r>
              <a:rPr sz="1267" spc="45" dirty="0">
                <a:latin typeface="Calibri"/>
                <a:cs typeface="Calibri"/>
              </a:rPr>
              <a:t>W</a:t>
            </a:r>
            <a:r>
              <a:rPr sz="1267" dirty="0">
                <a:latin typeface="Calibri"/>
                <a:cs typeface="Calibri"/>
              </a:rPr>
              <a:t>a</a:t>
            </a:r>
            <a:r>
              <a:rPr sz="1267" spc="-205" dirty="0">
                <a:latin typeface="Calibri"/>
                <a:cs typeface="Calibri"/>
              </a:rPr>
              <a:t> </a:t>
            </a:r>
            <a:r>
              <a:rPr sz="1267" spc="45" dirty="0">
                <a:latin typeface="Calibri"/>
                <a:cs typeface="Calibri"/>
              </a:rPr>
              <a:t>r</a:t>
            </a:r>
            <a:r>
              <a:rPr sz="1267" spc="19" dirty="0">
                <a:latin typeface="Calibri"/>
                <a:cs typeface="Calibri"/>
              </a:rPr>
              <a:t>n</a:t>
            </a:r>
            <a:r>
              <a:rPr sz="1267" dirty="0">
                <a:latin typeface="Calibri"/>
                <a:cs typeface="Calibri"/>
              </a:rPr>
              <a:t>a</a:t>
            </a:r>
            <a:r>
              <a:rPr sz="1267" spc="-79" dirty="0">
                <a:latin typeface="Calibri"/>
                <a:cs typeface="Calibri"/>
              </a:rPr>
              <a:t> </a:t>
            </a:r>
            <a:r>
              <a:rPr sz="1267" spc="19" dirty="0">
                <a:latin typeface="Calibri"/>
                <a:cs typeface="Calibri"/>
              </a:rPr>
              <a:t>b</a:t>
            </a:r>
            <a:r>
              <a:rPr sz="1267" dirty="0">
                <a:latin typeface="Calibri"/>
                <a:cs typeface="Calibri"/>
              </a:rPr>
              <a:t>i</a:t>
            </a:r>
            <a:r>
              <a:rPr sz="1267" spc="-52" dirty="0">
                <a:latin typeface="Calibri"/>
                <a:cs typeface="Calibri"/>
              </a:rPr>
              <a:t>r</a:t>
            </a:r>
            <a:r>
              <a:rPr sz="1267" dirty="0">
                <a:latin typeface="Calibri"/>
                <a:cs typeface="Calibri"/>
              </a:rPr>
              <a:t>u</a:t>
            </a:r>
            <a:r>
              <a:rPr sz="1267" spc="-25" dirty="0">
                <a:latin typeface="Calibri"/>
                <a:cs typeface="Calibri"/>
              </a:rPr>
              <a:t> </a:t>
            </a:r>
            <a:r>
              <a:rPr sz="1267" spc="19" dirty="0">
                <a:latin typeface="Calibri"/>
                <a:cs typeface="Calibri"/>
              </a:rPr>
              <a:t>p</a:t>
            </a:r>
            <a:r>
              <a:rPr sz="1267" spc="-19" dirty="0">
                <a:latin typeface="Calibri"/>
                <a:cs typeface="Calibri"/>
              </a:rPr>
              <a:t>a</a:t>
            </a:r>
            <a:r>
              <a:rPr sz="1267" spc="-79" dirty="0">
                <a:latin typeface="Calibri"/>
                <a:cs typeface="Calibri"/>
              </a:rPr>
              <a:t>d</a:t>
            </a:r>
            <a:r>
              <a:rPr sz="1267" dirty="0">
                <a:latin typeface="Calibri"/>
                <a:cs typeface="Calibri"/>
              </a:rPr>
              <a:t>a</a:t>
            </a:r>
            <a:r>
              <a:rPr sz="1267" spc="44" dirty="0">
                <a:latin typeface="Calibri"/>
                <a:cs typeface="Calibri"/>
              </a:rPr>
              <a:t> </a:t>
            </a:r>
            <a:r>
              <a:rPr sz="1267" dirty="0">
                <a:latin typeface="Calibri"/>
                <a:cs typeface="Calibri"/>
              </a:rPr>
              <a:t>l</a:t>
            </a:r>
            <a:r>
              <a:rPr sz="1267" spc="-85" dirty="0">
                <a:latin typeface="Calibri"/>
                <a:cs typeface="Calibri"/>
              </a:rPr>
              <a:t>o</a:t>
            </a:r>
            <a:r>
              <a:rPr sz="1267" spc="-5" dirty="0">
                <a:latin typeface="Calibri"/>
                <a:cs typeface="Calibri"/>
              </a:rPr>
              <a:t>g</a:t>
            </a:r>
            <a:r>
              <a:rPr sz="1267" dirty="0">
                <a:latin typeface="Calibri"/>
                <a:cs typeface="Calibri"/>
              </a:rPr>
              <a:t>o</a:t>
            </a:r>
            <a:r>
              <a:rPr sz="1267" spc="-28" dirty="0">
                <a:latin typeface="Calibri"/>
                <a:cs typeface="Calibri"/>
              </a:rPr>
              <a:t> </a:t>
            </a:r>
            <a:r>
              <a:rPr sz="1267" spc="-52" dirty="0">
                <a:latin typeface="Calibri"/>
                <a:cs typeface="Calibri"/>
              </a:rPr>
              <a:t>r</a:t>
            </a:r>
            <a:r>
              <a:rPr sz="1267" spc="-45" dirty="0">
                <a:latin typeface="Calibri"/>
                <a:cs typeface="Calibri"/>
              </a:rPr>
              <a:t>e</a:t>
            </a:r>
            <a:r>
              <a:rPr sz="1267" spc="-5" dirty="0">
                <a:latin typeface="Calibri"/>
                <a:cs typeface="Calibri"/>
              </a:rPr>
              <a:t>s</a:t>
            </a:r>
            <a:r>
              <a:rPr sz="1267" spc="-33" dirty="0">
                <a:latin typeface="Calibri"/>
                <a:cs typeface="Calibri"/>
              </a:rPr>
              <a:t>m</a:t>
            </a:r>
            <a:r>
              <a:rPr sz="1267" dirty="0">
                <a:latin typeface="Calibri"/>
                <a:cs typeface="Calibri"/>
              </a:rPr>
              <a:t>i</a:t>
            </a:r>
            <a:r>
              <a:rPr sz="1267" spc="-28" dirty="0">
                <a:latin typeface="Calibri"/>
                <a:cs typeface="Calibri"/>
              </a:rPr>
              <a:t> </a:t>
            </a:r>
            <a:r>
              <a:rPr sz="1267" spc="-39" dirty="0">
                <a:latin typeface="Calibri"/>
                <a:cs typeface="Calibri"/>
              </a:rPr>
              <a:t>N</a:t>
            </a:r>
            <a:r>
              <a:rPr sz="1267" spc="12" dirty="0">
                <a:latin typeface="Calibri"/>
                <a:cs typeface="Calibri"/>
              </a:rPr>
              <a:t>o</a:t>
            </a:r>
            <a:r>
              <a:rPr sz="1267" spc="-92" dirty="0">
                <a:latin typeface="Calibri"/>
                <a:cs typeface="Calibri"/>
              </a:rPr>
              <a:t>k</a:t>
            </a:r>
            <a:r>
              <a:rPr sz="1267" dirty="0">
                <a:latin typeface="Calibri"/>
                <a:cs typeface="Calibri"/>
              </a:rPr>
              <a:t>ia</a:t>
            </a:r>
            <a:r>
              <a:rPr sz="1267" spc="-205" dirty="0">
                <a:latin typeface="Calibri"/>
                <a:cs typeface="Calibri"/>
              </a:rPr>
              <a:t> </a:t>
            </a:r>
            <a:r>
              <a:rPr sz="1267" dirty="0">
                <a:latin typeface="Calibri"/>
                <a:cs typeface="Calibri"/>
              </a:rPr>
              <a:t>;</a:t>
            </a:r>
            <a:r>
              <a:rPr sz="1267" spc="-133" dirty="0">
                <a:latin typeface="Calibri"/>
                <a:cs typeface="Calibri"/>
              </a:rPr>
              <a:t> </a:t>
            </a:r>
            <a:r>
              <a:rPr sz="1267" spc="19" dirty="0">
                <a:latin typeface="Calibri"/>
                <a:cs typeface="Calibri"/>
              </a:rPr>
              <a:t>d</a:t>
            </a:r>
            <a:r>
              <a:rPr sz="1267" dirty="0">
                <a:latin typeface="Calibri"/>
                <a:cs typeface="Calibri"/>
              </a:rPr>
              <a:t>a</a:t>
            </a:r>
            <a:r>
              <a:rPr sz="1267" spc="-205" dirty="0">
                <a:latin typeface="Calibri"/>
                <a:cs typeface="Calibri"/>
              </a:rPr>
              <a:t> </a:t>
            </a:r>
            <a:r>
              <a:rPr sz="1267" dirty="0">
                <a:latin typeface="Calibri"/>
                <a:cs typeface="Calibri"/>
              </a:rPr>
              <a:t>n</a:t>
            </a:r>
            <a:endParaRPr sz="1267">
              <a:latin typeface="Calibri"/>
              <a:cs typeface="Calibri"/>
            </a:endParaRPr>
          </a:p>
          <a:p>
            <a:pPr marL="1451996">
              <a:lnSpc>
                <a:spcPts val="1812"/>
              </a:lnSpc>
              <a:spcBef>
                <a:spcPts val="87"/>
              </a:spcBef>
            </a:pPr>
            <a:r>
              <a:rPr sz="1900" spc="39" baseline="11497" dirty="0">
                <a:latin typeface="Calibri"/>
                <a:cs typeface="Calibri"/>
              </a:rPr>
              <a:t>5</a:t>
            </a:r>
            <a:r>
              <a:rPr sz="1900" baseline="11497" dirty="0">
                <a:latin typeface="Calibri"/>
                <a:cs typeface="Calibri"/>
              </a:rPr>
              <a:t>.</a:t>
            </a:r>
            <a:r>
              <a:rPr sz="1900" spc="25" baseline="11497" dirty="0">
                <a:latin typeface="Calibri"/>
                <a:cs typeface="Calibri"/>
              </a:rPr>
              <a:t> </a:t>
            </a:r>
            <a:r>
              <a:rPr sz="1267" spc="45" dirty="0">
                <a:latin typeface="Calibri"/>
                <a:cs typeface="Calibri"/>
              </a:rPr>
              <a:t>W</a:t>
            </a:r>
            <a:r>
              <a:rPr sz="1267" dirty="0">
                <a:latin typeface="Calibri"/>
                <a:cs typeface="Calibri"/>
              </a:rPr>
              <a:t>a</a:t>
            </a:r>
            <a:r>
              <a:rPr sz="1267" spc="-205" dirty="0">
                <a:latin typeface="Calibri"/>
                <a:cs typeface="Calibri"/>
              </a:rPr>
              <a:t> </a:t>
            </a:r>
            <a:r>
              <a:rPr sz="1267" spc="45" dirty="0">
                <a:latin typeface="Calibri"/>
                <a:cs typeface="Calibri"/>
              </a:rPr>
              <a:t>r</a:t>
            </a:r>
            <a:r>
              <a:rPr sz="1267" spc="19" dirty="0">
                <a:latin typeface="Calibri"/>
                <a:cs typeface="Calibri"/>
              </a:rPr>
              <a:t>n</a:t>
            </a:r>
            <a:r>
              <a:rPr sz="1267" dirty="0">
                <a:latin typeface="Calibri"/>
                <a:cs typeface="Calibri"/>
              </a:rPr>
              <a:t>a</a:t>
            </a:r>
            <a:r>
              <a:rPr sz="1267" spc="-79" dirty="0">
                <a:latin typeface="Calibri"/>
                <a:cs typeface="Calibri"/>
              </a:rPr>
              <a:t> </a:t>
            </a:r>
            <a:r>
              <a:rPr sz="1267" spc="19" dirty="0">
                <a:latin typeface="Calibri"/>
                <a:cs typeface="Calibri"/>
              </a:rPr>
              <a:t>u</a:t>
            </a:r>
            <a:r>
              <a:rPr sz="1267" spc="-33" dirty="0">
                <a:latin typeface="Calibri"/>
                <a:cs typeface="Calibri"/>
              </a:rPr>
              <a:t>t</a:t>
            </a:r>
            <a:r>
              <a:rPr sz="1267" dirty="0">
                <a:latin typeface="Calibri"/>
                <a:cs typeface="Calibri"/>
              </a:rPr>
              <a:t>a</a:t>
            </a:r>
            <a:r>
              <a:rPr sz="1267" spc="-205" dirty="0">
                <a:latin typeface="Calibri"/>
                <a:cs typeface="Calibri"/>
              </a:rPr>
              <a:t> </a:t>
            </a:r>
            <a:r>
              <a:rPr sz="1267" spc="-39" dirty="0">
                <a:latin typeface="Calibri"/>
                <a:cs typeface="Calibri"/>
              </a:rPr>
              <a:t>m</a:t>
            </a:r>
            <a:r>
              <a:rPr sz="1267" dirty="0">
                <a:latin typeface="Calibri"/>
                <a:cs typeface="Calibri"/>
              </a:rPr>
              <a:t>a</a:t>
            </a:r>
            <a:r>
              <a:rPr sz="1267" spc="-73" dirty="0">
                <a:latin typeface="Calibri"/>
                <a:cs typeface="Calibri"/>
              </a:rPr>
              <a:t> </a:t>
            </a:r>
            <a:r>
              <a:rPr sz="1267" spc="-72" dirty="0">
                <a:latin typeface="Calibri"/>
                <a:cs typeface="Calibri"/>
              </a:rPr>
              <a:t>P</a:t>
            </a:r>
            <a:r>
              <a:rPr sz="1267" dirty="0">
                <a:latin typeface="Calibri"/>
                <a:cs typeface="Calibri"/>
              </a:rPr>
              <a:t>a</a:t>
            </a:r>
            <a:r>
              <a:rPr sz="1267" spc="-205" dirty="0">
                <a:latin typeface="Calibri"/>
                <a:cs typeface="Calibri"/>
              </a:rPr>
              <a:t> </a:t>
            </a:r>
            <a:r>
              <a:rPr sz="1267" spc="-52" dirty="0">
                <a:latin typeface="Calibri"/>
                <a:cs typeface="Calibri"/>
              </a:rPr>
              <a:t>r</a:t>
            </a:r>
            <a:r>
              <a:rPr sz="1267" spc="-33" dirty="0">
                <a:latin typeface="Calibri"/>
                <a:cs typeface="Calibri"/>
              </a:rPr>
              <a:t>t</a:t>
            </a:r>
            <a:r>
              <a:rPr sz="1267" dirty="0">
                <a:latin typeface="Calibri"/>
                <a:cs typeface="Calibri"/>
              </a:rPr>
              <a:t>a</a:t>
            </a:r>
            <a:r>
              <a:rPr sz="1267" spc="-205" dirty="0">
                <a:latin typeface="Calibri"/>
                <a:cs typeface="Calibri"/>
              </a:rPr>
              <a:t> </a:t>
            </a:r>
            <a:r>
              <a:rPr sz="1267" dirty="0">
                <a:latin typeface="Calibri"/>
                <a:cs typeface="Calibri"/>
              </a:rPr>
              <a:t>i</a:t>
            </a:r>
            <a:r>
              <a:rPr sz="1267" spc="-73" dirty="0">
                <a:latin typeface="Calibri"/>
                <a:cs typeface="Calibri"/>
              </a:rPr>
              <a:t> </a:t>
            </a:r>
            <a:r>
              <a:rPr sz="1267" spc="-5" dirty="0">
                <a:latin typeface="Calibri"/>
                <a:cs typeface="Calibri"/>
              </a:rPr>
              <a:t>H</a:t>
            </a:r>
            <a:r>
              <a:rPr sz="1267" spc="-19" dirty="0">
                <a:latin typeface="Calibri"/>
                <a:cs typeface="Calibri"/>
              </a:rPr>
              <a:t>a</a:t>
            </a:r>
            <a:r>
              <a:rPr sz="1267" spc="19" dirty="0">
                <a:latin typeface="Calibri"/>
                <a:cs typeface="Calibri"/>
              </a:rPr>
              <a:t>n</a:t>
            </a:r>
            <a:r>
              <a:rPr sz="1267" spc="-85" dirty="0">
                <a:latin typeface="Calibri"/>
                <a:cs typeface="Calibri"/>
              </a:rPr>
              <a:t>u</a:t>
            </a:r>
            <a:r>
              <a:rPr sz="1267" spc="-45" dirty="0">
                <a:latin typeface="Calibri"/>
                <a:cs typeface="Calibri"/>
              </a:rPr>
              <a:t>r</a:t>
            </a:r>
            <a:r>
              <a:rPr sz="1267" dirty="0">
                <a:latin typeface="Calibri"/>
                <a:cs typeface="Calibri"/>
              </a:rPr>
              <a:t>a</a:t>
            </a:r>
            <a:r>
              <a:rPr sz="1267" spc="-212" dirty="0">
                <a:latin typeface="Calibri"/>
                <a:cs typeface="Calibri"/>
              </a:rPr>
              <a:t> </a:t>
            </a:r>
            <a:r>
              <a:rPr sz="1267" dirty="0">
                <a:latin typeface="Calibri"/>
                <a:cs typeface="Calibri"/>
              </a:rPr>
              <a:t>.</a:t>
            </a:r>
            <a:endParaRPr sz="1267">
              <a:latin typeface="Calibri"/>
              <a:cs typeface="Calibri"/>
            </a:endParaRPr>
          </a:p>
          <a:p>
            <a:pPr marL="1255998" marR="7496574" indent="-207851">
              <a:lnSpc>
                <a:spcPts val="1952"/>
              </a:lnSpc>
              <a:spcBef>
                <a:spcPts val="552"/>
              </a:spcBef>
            </a:pPr>
            <a:r>
              <a:rPr sz="2400" baseline="4831" dirty="0">
                <a:latin typeface="Arial"/>
                <a:cs typeface="Arial"/>
              </a:rPr>
              <a:t>• </a:t>
            </a:r>
            <a:r>
              <a:rPr sz="2400" spc="185" baseline="4831" dirty="0">
                <a:latin typeface="Arial"/>
                <a:cs typeface="Arial"/>
              </a:rPr>
              <a:t> </a:t>
            </a:r>
            <a:r>
              <a:rPr sz="1600" spc="45" dirty="0">
                <a:latin typeface="Calibri"/>
                <a:cs typeface="Calibri"/>
              </a:rPr>
              <a:t>C</a:t>
            </a:r>
            <a:r>
              <a:rPr sz="1600" spc="33" dirty="0">
                <a:latin typeface="Calibri"/>
                <a:cs typeface="Calibri"/>
              </a:rPr>
              <a:t>a</a:t>
            </a:r>
            <a:r>
              <a:rPr sz="1600" spc="-39" dirty="0">
                <a:latin typeface="Calibri"/>
                <a:cs typeface="Calibri"/>
              </a:rPr>
              <a:t>t</a:t>
            </a:r>
            <a:r>
              <a:rPr sz="1600" spc="33" dirty="0">
                <a:latin typeface="Calibri"/>
                <a:cs typeface="Calibri"/>
              </a:rPr>
              <a:t>a</a:t>
            </a:r>
            <a:r>
              <a:rPr sz="1600" dirty="0">
                <a:latin typeface="Calibri"/>
                <a:cs typeface="Calibri"/>
              </a:rPr>
              <a:t>t</a:t>
            </a:r>
            <a:r>
              <a:rPr sz="1600" spc="-100" dirty="0">
                <a:latin typeface="Calibri"/>
                <a:cs typeface="Calibri"/>
              </a:rPr>
              <a:t> </a:t>
            </a:r>
            <a:r>
              <a:rPr sz="1600" spc="-39" dirty="0">
                <a:latin typeface="Calibri"/>
                <a:cs typeface="Calibri"/>
              </a:rPr>
              <a:t>d</a:t>
            </a:r>
            <a:r>
              <a:rPr sz="1600" spc="33" dirty="0">
                <a:latin typeface="Calibri"/>
                <a:cs typeface="Calibri"/>
              </a:rPr>
              <a:t>a</a:t>
            </a:r>
            <a:r>
              <a:rPr sz="1600" dirty="0">
                <a:latin typeface="Calibri"/>
                <a:cs typeface="Calibri"/>
              </a:rPr>
              <a:t>n</a:t>
            </a:r>
            <a:r>
              <a:rPr sz="1600" spc="-99" dirty="0">
                <a:latin typeface="Calibri"/>
                <a:cs typeface="Calibri"/>
              </a:rPr>
              <a:t> </a:t>
            </a:r>
            <a:r>
              <a:rPr sz="1600" spc="33" dirty="0">
                <a:latin typeface="Calibri"/>
                <a:cs typeface="Calibri"/>
              </a:rPr>
              <a:t>la</a:t>
            </a:r>
            <a:r>
              <a:rPr sz="1600" spc="-39" dirty="0">
                <a:latin typeface="Calibri"/>
                <a:cs typeface="Calibri"/>
              </a:rPr>
              <a:t>po</a:t>
            </a:r>
            <a:r>
              <a:rPr sz="1600" spc="-59" dirty="0">
                <a:latin typeface="Calibri"/>
                <a:cs typeface="Calibri"/>
              </a:rPr>
              <a:t>r</a:t>
            </a:r>
            <a:r>
              <a:rPr sz="1600" spc="-25" dirty="0">
                <a:latin typeface="Calibri"/>
                <a:cs typeface="Calibri"/>
              </a:rPr>
              <a:t>k</a:t>
            </a:r>
            <a:r>
              <a:rPr sz="1600" spc="33" dirty="0">
                <a:latin typeface="Calibri"/>
                <a:cs typeface="Calibri"/>
              </a:rPr>
              <a:t>a</a:t>
            </a:r>
            <a:r>
              <a:rPr sz="1600" dirty="0">
                <a:latin typeface="Calibri"/>
                <a:cs typeface="Calibri"/>
              </a:rPr>
              <a:t>n </a:t>
            </a:r>
            <a:r>
              <a:rPr sz="1600" spc="-45" dirty="0">
                <a:latin typeface="Calibri"/>
                <a:cs typeface="Calibri"/>
              </a:rPr>
              <a:t>w</a:t>
            </a:r>
            <a:r>
              <a:rPr sz="1600" spc="33" dirty="0">
                <a:latin typeface="Calibri"/>
                <a:cs typeface="Calibri"/>
              </a:rPr>
              <a:t>a</a:t>
            </a:r>
            <a:r>
              <a:rPr sz="1600" spc="-59" dirty="0">
                <a:latin typeface="Calibri"/>
                <a:cs typeface="Calibri"/>
              </a:rPr>
              <a:t>r</a:t>
            </a:r>
            <a:r>
              <a:rPr sz="1600" spc="-39" dirty="0">
                <a:latin typeface="Calibri"/>
                <a:cs typeface="Calibri"/>
              </a:rPr>
              <a:t>n</a:t>
            </a:r>
            <a:r>
              <a:rPr sz="1600" dirty="0">
                <a:latin typeface="Calibri"/>
                <a:cs typeface="Calibri"/>
              </a:rPr>
              <a:t>a</a:t>
            </a:r>
            <a:r>
              <a:rPr sz="1600" spc="72" dirty="0">
                <a:latin typeface="Calibri"/>
                <a:cs typeface="Calibri"/>
              </a:rPr>
              <a:t> </a:t>
            </a:r>
            <a:r>
              <a:rPr sz="1600" spc="33" dirty="0">
                <a:latin typeface="Calibri"/>
                <a:cs typeface="Calibri"/>
              </a:rPr>
              <a:t>a</a:t>
            </a:r>
            <a:r>
              <a:rPr sz="1600" spc="-39" dirty="0">
                <a:latin typeface="Calibri"/>
                <a:cs typeface="Calibri"/>
              </a:rPr>
              <a:t>p</a:t>
            </a:r>
            <a:r>
              <a:rPr sz="1600" dirty="0">
                <a:latin typeface="Calibri"/>
                <a:cs typeface="Calibri"/>
              </a:rPr>
              <a:t>a</a:t>
            </a:r>
            <a:r>
              <a:rPr sz="1600" spc="-25" dirty="0">
                <a:latin typeface="Calibri"/>
                <a:cs typeface="Calibri"/>
              </a:rPr>
              <a:t> </a:t>
            </a:r>
            <a:r>
              <a:rPr sz="1600" spc="72" dirty="0">
                <a:latin typeface="Calibri"/>
                <a:cs typeface="Calibri"/>
              </a:rPr>
              <a:t>s</a:t>
            </a:r>
            <a:r>
              <a:rPr sz="1600" spc="33" dirty="0">
                <a:latin typeface="Calibri"/>
                <a:cs typeface="Calibri"/>
              </a:rPr>
              <a:t>a</a:t>
            </a:r>
            <a:r>
              <a:rPr sz="1600" spc="19" dirty="0">
                <a:latin typeface="Calibri"/>
                <a:cs typeface="Calibri"/>
              </a:rPr>
              <a:t>j</a:t>
            </a:r>
            <a:r>
              <a:rPr sz="1600" dirty="0">
                <a:latin typeface="Calibri"/>
                <a:cs typeface="Calibri"/>
              </a:rPr>
              <a:t>a</a:t>
            </a:r>
            <a:r>
              <a:rPr sz="1600" spc="-125" dirty="0">
                <a:latin typeface="Calibri"/>
                <a:cs typeface="Calibri"/>
              </a:rPr>
              <a:t> </a:t>
            </a:r>
            <a:r>
              <a:rPr sz="1600" spc="-25" dirty="0">
                <a:latin typeface="Calibri"/>
                <a:cs typeface="Calibri"/>
              </a:rPr>
              <a:t>y</a:t>
            </a:r>
            <a:r>
              <a:rPr sz="1600" spc="33" dirty="0">
                <a:latin typeface="Calibri"/>
                <a:cs typeface="Calibri"/>
              </a:rPr>
              <a:t>a</a:t>
            </a:r>
            <a:r>
              <a:rPr sz="1600" spc="-39" dirty="0">
                <a:latin typeface="Calibri"/>
                <a:cs typeface="Calibri"/>
              </a:rPr>
              <a:t>n</a:t>
            </a:r>
            <a:r>
              <a:rPr sz="1600" dirty="0">
                <a:latin typeface="Calibri"/>
                <a:cs typeface="Calibri"/>
              </a:rPr>
              <a:t>g </a:t>
            </a:r>
            <a:r>
              <a:rPr sz="1600" spc="-39" dirty="0">
                <a:latin typeface="Calibri"/>
                <a:cs typeface="Calibri"/>
              </a:rPr>
              <a:t>d</a:t>
            </a:r>
            <a:r>
              <a:rPr sz="1600" spc="33" dirty="0">
                <a:latin typeface="Calibri"/>
                <a:cs typeface="Calibri"/>
              </a:rPr>
              <a:t>i</a:t>
            </a:r>
            <a:r>
              <a:rPr sz="1600" spc="19" dirty="0">
                <a:latin typeface="Calibri"/>
                <a:cs typeface="Calibri"/>
              </a:rPr>
              <a:t>c</a:t>
            </a:r>
            <a:r>
              <a:rPr sz="1600" spc="33" dirty="0">
                <a:latin typeface="Calibri"/>
                <a:cs typeface="Calibri"/>
              </a:rPr>
              <a:t>a</a:t>
            </a:r>
            <a:r>
              <a:rPr sz="1600" spc="-79" dirty="0">
                <a:latin typeface="Calibri"/>
                <a:cs typeface="Calibri"/>
              </a:rPr>
              <a:t>m</a:t>
            </a:r>
            <a:r>
              <a:rPr sz="1600" spc="-39" dirty="0">
                <a:latin typeface="Calibri"/>
                <a:cs typeface="Calibri"/>
              </a:rPr>
              <a:t>pu</a:t>
            </a:r>
            <a:r>
              <a:rPr sz="1600" spc="-59" dirty="0">
                <a:latin typeface="Calibri"/>
                <a:cs typeface="Calibri"/>
              </a:rPr>
              <a:t>r</a:t>
            </a:r>
            <a:r>
              <a:rPr sz="1600" spc="-25" dirty="0">
                <a:latin typeface="Calibri"/>
                <a:cs typeface="Calibri"/>
              </a:rPr>
              <a:t>k</a:t>
            </a:r>
            <a:r>
              <a:rPr sz="1600" spc="33" dirty="0">
                <a:latin typeface="Calibri"/>
                <a:cs typeface="Calibri"/>
              </a:rPr>
              <a:t>a</a:t>
            </a:r>
            <a:r>
              <a:rPr sz="1600" spc="-39" dirty="0">
                <a:latin typeface="Calibri"/>
                <a:cs typeface="Calibri"/>
              </a:rPr>
              <a:t>n</a:t>
            </a:r>
            <a:r>
              <a:rPr sz="1600" dirty="0">
                <a:latin typeface="Calibri"/>
                <a:cs typeface="Calibri"/>
              </a:rPr>
              <a:t>,</a:t>
            </a:r>
            <a:r>
              <a:rPr sz="1600" spc="39" dirty="0">
                <a:latin typeface="Calibri"/>
                <a:cs typeface="Calibri"/>
              </a:rPr>
              <a:t> </a:t>
            </a:r>
            <a:r>
              <a:rPr sz="1600" spc="-39" dirty="0">
                <a:latin typeface="Calibri"/>
                <a:cs typeface="Calibri"/>
              </a:rPr>
              <a:t>d</a:t>
            </a:r>
            <a:r>
              <a:rPr sz="1600" spc="33" dirty="0">
                <a:latin typeface="Calibri"/>
                <a:cs typeface="Calibri"/>
              </a:rPr>
              <a:t>a</a:t>
            </a:r>
            <a:r>
              <a:rPr sz="1600" dirty="0">
                <a:latin typeface="Calibri"/>
                <a:cs typeface="Calibri"/>
              </a:rPr>
              <a:t>n </a:t>
            </a:r>
            <a:r>
              <a:rPr sz="1600" spc="19" dirty="0">
                <a:latin typeface="Calibri"/>
                <a:cs typeface="Calibri"/>
              </a:rPr>
              <a:t>c</a:t>
            </a:r>
            <a:r>
              <a:rPr sz="1600" spc="33" dirty="0">
                <a:latin typeface="Calibri"/>
                <a:cs typeface="Calibri"/>
              </a:rPr>
              <a:t>a</a:t>
            </a:r>
            <a:r>
              <a:rPr sz="1600" spc="-59" dirty="0">
                <a:latin typeface="Calibri"/>
                <a:cs typeface="Calibri"/>
              </a:rPr>
              <a:t>r</a:t>
            </a:r>
            <a:r>
              <a:rPr sz="1600" dirty="0">
                <a:latin typeface="Calibri"/>
                <a:cs typeface="Calibri"/>
              </a:rPr>
              <a:t>i</a:t>
            </a:r>
            <a:r>
              <a:rPr sz="1600" spc="-25" dirty="0">
                <a:latin typeface="Calibri"/>
                <a:cs typeface="Calibri"/>
              </a:rPr>
              <a:t> </a:t>
            </a:r>
            <a:r>
              <a:rPr sz="1600" spc="-225" dirty="0">
                <a:latin typeface="Calibri"/>
                <a:cs typeface="Calibri"/>
              </a:rPr>
              <a:t>k</a:t>
            </a:r>
            <a:r>
              <a:rPr sz="1600" spc="-45" dirty="0">
                <a:latin typeface="Calibri"/>
                <a:cs typeface="Calibri"/>
              </a:rPr>
              <a:t>o</a:t>
            </a:r>
            <a:r>
              <a:rPr sz="1600" spc="-39" dirty="0">
                <a:latin typeface="Calibri"/>
                <a:cs typeface="Calibri"/>
              </a:rPr>
              <a:t>d</a:t>
            </a:r>
            <a:r>
              <a:rPr sz="1600" dirty="0">
                <a:latin typeface="Calibri"/>
                <a:cs typeface="Calibri"/>
              </a:rPr>
              <a:t>e</a:t>
            </a:r>
            <a:r>
              <a:rPr sz="1600" spc="139" dirty="0">
                <a:latin typeface="Calibri"/>
                <a:cs typeface="Calibri"/>
              </a:rPr>
              <a:t> </a:t>
            </a:r>
            <a:r>
              <a:rPr sz="1600" spc="-45" dirty="0">
                <a:latin typeface="Calibri"/>
                <a:cs typeface="Calibri"/>
              </a:rPr>
              <a:t>w</a:t>
            </a:r>
            <a:r>
              <a:rPr sz="1600" spc="33" dirty="0">
                <a:latin typeface="Calibri"/>
                <a:cs typeface="Calibri"/>
              </a:rPr>
              <a:t>a</a:t>
            </a:r>
            <a:r>
              <a:rPr sz="1600" spc="-59" dirty="0">
                <a:latin typeface="Calibri"/>
                <a:cs typeface="Calibri"/>
              </a:rPr>
              <a:t>r</a:t>
            </a:r>
            <a:r>
              <a:rPr sz="1600" spc="-45" dirty="0">
                <a:latin typeface="Calibri"/>
                <a:cs typeface="Calibri"/>
              </a:rPr>
              <a:t>n</a:t>
            </a:r>
            <a:r>
              <a:rPr sz="1600" dirty="0">
                <a:latin typeface="Calibri"/>
                <a:cs typeface="Calibri"/>
              </a:rPr>
              <a:t>a </a:t>
            </a:r>
            <a:r>
              <a:rPr sz="1600" spc="-39" dirty="0">
                <a:latin typeface="Calibri"/>
                <a:cs typeface="Calibri"/>
              </a:rPr>
              <a:t>t</a:t>
            </a:r>
            <a:r>
              <a:rPr sz="1600" dirty="0">
                <a:latin typeface="Calibri"/>
                <a:cs typeface="Calibri"/>
              </a:rPr>
              <a:t>e</a:t>
            </a:r>
            <a:r>
              <a:rPr sz="1600" spc="-59" dirty="0">
                <a:latin typeface="Calibri"/>
                <a:cs typeface="Calibri"/>
              </a:rPr>
              <a:t>r</a:t>
            </a:r>
            <a:r>
              <a:rPr sz="1600" spc="72" dirty="0">
                <a:latin typeface="Calibri"/>
                <a:cs typeface="Calibri"/>
              </a:rPr>
              <a:t>s</a:t>
            </a:r>
            <a:r>
              <a:rPr sz="1600" dirty="0">
                <a:latin typeface="Calibri"/>
                <a:cs typeface="Calibri"/>
              </a:rPr>
              <a:t>e</a:t>
            </a:r>
            <a:r>
              <a:rPr sz="1600" spc="-39" dirty="0">
                <a:latin typeface="Calibri"/>
                <a:cs typeface="Calibri"/>
              </a:rPr>
              <a:t>bu</a:t>
            </a:r>
            <a:r>
              <a:rPr sz="1600" dirty="0">
                <a:latin typeface="Calibri"/>
                <a:cs typeface="Calibri"/>
              </a:rPr>
              <a:t>t</a:t>
            </a:r>
            <a:r>
              <a:rPr sz="1600" spc="-92" dirty="0">
                <a:latin typeface="Calibri"/>
                <a:cs typeface="Calibri"/>
              </a:rPr>
              <a:t> </a:t>
            </a:r>
            <a:r>
              <a:rPr sz="1600" spc="72" dirty="0">
                <a:latin typeface="Calibri"/>
                <a:cs typeface="Calibri"/>
              </a:rPr>
              <a:t>s</a:t>
            </a:r>
            <a:r>
              <a:rPr sz="1600" spc="5" dirty="0">
                <a:latin typeface="Calibri"/>
                <a:cs typeface="Calibri"/>
              </a:rPr>
              <a:t>e</a:t>
            </a:r>
            <a:r>
              <a:rPr sz="1600" spc="72" dirty="0">
                <a:latin typeface="Calibri"/>
                <a:cs typeface="Calibri"/>
              </a:rPr>
              <a:t>s</a:t>
            </a:r>
            <a:r>
              <a:rPr sz="1600" spc="-39" dirty="0">
                <a:latin typeface="Calibri"/>
                <a:cs typeface="Calibri"/>
              </a:rPr>
              <a:t>u</a:t>
            </a:r>
            <a:r>
              <a:rPr sz="1600" spc="33" dirty="0">
                <a:latin typeface="Calibri"/>
                <a:cs typeface="Calibri"/>
              </a:rPr>
              <a:t>a</a:t>
            </a:r>
            <a:r>
              <a:rPr sz="1600" dirty="0">
                <a:latin typeface="Calibri"/>
                <a:cs typeface="Calibri"/>
              </a:rPr>
              <a:t>i</a:t>
            </a:r>
            <a:r>
              <a:rPr sz="1600" spc="-125" dirty="0">
                <a:latin typeface="Calibri"/>
                <a:cs typeface="Calibri"/>
              </a:rPr>
              <a:t> </a:t>
            </a:r>
            <a:r>
              <a:rPr sz="1600" spc="-39" dirty="0">
                <a:latin typeface="Calibri"/>
                <a:cs typeface="Calibri"/>
              </a:rPr>
              <a:t>d</a:t>
            </a:r>
            <a:r>
              <a:rPr sz="1600" dirty="0">
                <a:latin typeface="Calibri"/>
                <a:cs typeface="Calibri"/>
              </a:rPr>
              <a:t>e</a:t>
            </a:r>
            <a:r>
              <a:rPr sz="1600" spc="-39" dirty="0">
                <a:latin typeface="Calibri"/>
                <a:cs typeface="Calibri"/>
              </a:rPr>
              <a:t>n</a:t>
            </a:r>
            <a:r>
              <a:rPr sz="1600" spc="45" dirty="0">
                <a:latin typeface="Calibri"/>
                <a:cs typeface="Calibri"/>
              </a:rPr>
              <a:t>g</a:t>
            </a:r>
            <a:r>
              <a:rPr sz="1600" spc="33" dirty="0">
                <a:latin typeface="Calibri"/>
                <a:cs typeface="Calibri"/>
              </a:rPr>
              <a:t>a</a:t>
            </a:r>
            <a:r>
              <a:rPr sz="1600" dirty="0">
                <a:latin typeface="Calibri"/>
                <a:cs typeface="Calibri"/>
              </a:rPr>
              <a:t>n</a:t>
            </a:r>
            <a:r>
              <a:rPr sz="1600" spc="-99" dirty="0">
                <a:latin typeface="Calibri"/>
                <a:cs typeface="Calibri"/>
              </a:rPr>
              <a:t> </a:t>
            </a:r>
            <a:r>
              <a:rPr sz="1600" spc="72" dirty="0">
                <a:latin typeface="Calibri"/>
                <a:cs typeface="Calibri"/>
              </a:rPr>
              <a:t>s</a:t>
            </a:r>
            <a:r>
              <a:rPr sz="1600" spc="-39" dirty="0">
                <a:latin typeface="Calibri"/>
                <a:cs typeface="Calibri"/>
              </a:rPr>
              <a:t>t</a:t>
            </a:r>
            <a:r>
              <a:rPr sz="1600" spc="33" dirty="0">
                <a:latin typeface="Calibri"/>
                <a:cs typeface="Calibri"/>
              </a:rPr>
              <a:t>a</a:t>
            </a:r>
            <a:r>
              <a:rPr sz="1600" spc="-39" dirty="0">
                <a:latin typeface="Calibri"/>
                <a:cs typeface="Calibri"/>
              </a:rPr>
              <a:t>nd</a:t>
            </a:r>
            <a:r>
              <a:rPr sz="1600" spc="33" dirty="0">
                <a:latin typeface="Calibri"/>
                <a:cs typeface="Calibri"/>
              </a:rPr>
              <a:t>a</a:t>
            </a:r>
            <a:r>
              <a:rPr sz="1600" dirty="0">
                <a:latin typeface="Calibri"/>
                <a:cs typeface="Calibri"/>
              </a:rPr>
              <a:t>r</a:t>
            </a:r>
            <a:r>
              <a:rPr sz="1600" spc="-119" dirty="0">
                <a:latin typeface="Calibri"/>
                <a:cs typeface="Calibri"/>
              </a:rPr>
              <a:t> </a:t>
            </a:r>
            <a:r>
              <a:rPr sz="1600" spc="-45" dirty="0">
                <a:latin typeface="Calibri"/>
                <a:cs typeface="Calibri"/>
              </a:rPr>
              <a:t>n</a:t>
            </a:r>
            <a:r>
              <a:rPr sz="1600" spc="33" dirty="0">
                <a:latin typeface="Calibri"/>
                <a:cs typeface="Calibri"/>
              </a:rPr>
              <a:t>a</a:t>
            </a:r>
            <a:r>
              <a:rPr sz="1600" spc="72" dirty="0">
                <a:latin typeface="Calibri"/>
                <a:cs typeface="Calibri"/>
              </a:rPr>
              <a:t>s</a:t>
            </a:r>
            <a:r>
              <a:rPr sz="1600" spc="33" dirty="0">
                <a:latin typeface="Calibri"/>
                <a:cs typeface="Calibri"/>
              </a:rPr>
              <a:t>i</a:t>
            </a:r>
            <a:r>
              <a:rPr sz="1600" spc="-45" dirty="0">
                <a:latin typeface="Calibri"/>
                <a:cs typeface="Calibri"/>
              </a:rPr>
              <a:t>o</a:t>
            </a:r>
            <a:r>
              <a:rPr sz="1600" spc="-39" dirty="0">
                <a:latin typeface="Calibri"/>
                <a:cs typeface="Calibri"/>
              </a:rPr>
              <a:t>n</a:t>
            </a:r>
            <a:r>
              <a:rPr sz="1600" spc="33" dirty="0">
                <a:latin typeface="Calibri"/>
                <a:cs typeface="Calibri"/>
              </a:rPr>
              <a:t>al</a:t>
            </a:r>
            <a:r>
              <a:rPr sz="1600" dirty="0">
                <a:latin typeface="Calibri"/>
                <a:cs typeface="Calibri"/>
              </a:rPr>
              <a:t>.</a:t>
            </a:r>
            <a:endParaRPr sz="1600">
              <a:latin typeface="Calibri"/>
              <a:cs typeface="Calibri"/>
            </a:endParaRPr>
          </a:p>
          <a:p>
            <a:pPr marL="1333465" marR="3719776" indent="-304792">
              <a:lnSpc>
                <a:spcPts val="1907"/>
              </a:lnSpc>
              <a:spcBef>
                <a:spcPts val="6292"/>
              </a:spcBef>
            </a:pPr>
            <a:r>
              <a:rPr sz="1600" spc="25" dirty="0">
                <a:solidFill>
                  <a:srgbClr val="FDFFFD"/>
                </a:solidFill>
                <a:latin typeface="Calibri"/>
                <a:cs typeface="Calibri"/>
              </a:rPr>
              <a:t>L</a:t>
            </a:r>
            <a:r>
              <a:rPr sz="1600" spc="33" dirty="0">
                <a:solidFill>
                  <a:srgbClr val="FDFFFD"/>
                </a:solidFill>
                <a:latin typeface="Calibri"/>
                <a:cs typeface="Calibri"/>
              </a:rPr>
              <a:t>a</a:t>
            </a:r>
            <a:r>
              <a:rPr sz="1600" spc="-39" dirty="0">
                <a:solidFill>
                  <a:srgbClr val="FDFFFD"/>
                </a:solidFill>
                <a:latin typeface="Calibri"/>
                <a:cs typeface="Calibri"/>
              </a:rPr>
              <a:t>t</a:t>
            </a:r>
            <a:r>
              <a:rPr sz="1600" spc="33" dirty="0">
                <a:solidFill>
                  <a:srgbClr val="FDFFFD"/>
                </a:solidFill>
                <a:latin typeface="Calibri"/>
                <a:cs typeface="Calibri"/>
              </a:rPr>
              <a:t>i</a:t>
            </a:r>
            <a:r>
              <a:rPr sz="1600" spc="-39" dirty="0">
                <a:solidFill>
                  <a:srgbClr val="FDFFFD"/>
                </a:solidFill>
                <a:latin typeface="Calibri"/>
                <a:cs typeface="Calibri"/>
              </a:rPr>
              <a:t>h</a:t>
            </a:r>
            <a:r>
              <a:rPr sz="1600" spc="33" dirty="0">
                <a:solidFill>
                  <a:srgbClr val="FDFFFD"/>
                </a:solidFill>
                <a:latin typeface="Calibri"/>
                <a:cs typeface="Calibri"/>
              </a:rPr>
              <a:t>a</a:t>
            </a:r>
            <a:r>
              <a:rPr sz="1600" dirty="0">
                <a:solidFill>
                  <a:srgbClr val="FDFFFD"/>
                </a:solidFill>
                <a:latin typeface="Calibri"/>
                <a:cs typeface="Calibri"/>
              </a:rPr>
              <a:t>n</a:t>
            </a:r>
            <a:r>
              <a:rPr sz="1600" spc="-100" dirty="0">
                <a:solidFill>
                  <a:srgbClr val="FDFFFD"/>
                </a:solidFill>
                <a:latin typeface="Calibri"/>
                <a:cs typeface="Calibri"/>
              </a:rPr>
              <a:t> </a:t>
            </a:r>
            <a:r>
              <a:rPr sz="1600" spc="33" dirty="0">
                <a:solidFill>
                  <a:srgbClr val="FDFFFD"/>
                </a:solidFill>
                <a:latin typeface="Calibri"/>
                <a:cs typeface="Calibri"/>
              </a:rPr>
              <a:t>i</a:t>
            </a:r>
            <a:r>
              <a:rPr sz="1600" spc="-39" dirty="0">
                <a:solidFill>
                  <a:srgbClr val="FDFFFD"/>
                </a:solidFill>
                <a:latin typeface="Calibri"/>
                <a:cs typeface="Calibri"/>
              </a:rPr>
              <a:t>n</a:t>
            </a:r>
            <a:r>
              <a:rPr sz="1600" dirty="0">
                <a:solidFill>
                  <a:srgbClr val="FDFFFD"/>
                </a:solidFill>
                <a:latin typeface="Calibri"/>
                <a:cs typeface="Calibri"/>
              </a:rPr>
              <a:t>i</a:t>
            </a:r>
            <a:r>
              <a:rPr sz="1600" spc="-25" dirty="0">
                <a:solidFill>
                  <a:srgbClr val="FDFFFD"/>
                </a:solidFill>
                <a:latin typeface="Calibri"/>
                <a:cs typeface="Calibri"/>
              </a:rPr>
              <a:t> </a:t>
            </a:r>
            <a:r>
              <a:rPr sz="1600" spc="72" dirty="0">
                <a:solidFill>
                  <a:srgbClr val="FDFFFD"/>
                </a:solidFill>
                <a:latin typeface="Calibri"/>
                <a:cs typeface="Calibri"/>
              </a:rPr>
              <a:t>s</a:t>
            </a:r>
            <a:r>
              <a:rPr sz="1600" dirty="0">
                <a:solidFill>
                  <a:srgbClr val="FDFFFD"/>
                </a:solidFill>
                <a:latin typeface="Calibri"/>
                <a:cs typeface="Calibri"/>
              </a:rPr>
              <a:t>e</a:t>
            </a:r>
            <a:r>
              <a:rPr sz="1600" spc="19" dirty="0">
                <a:solidFill>
                  <a:srgbClr val="FDFFFD"/>
                </a:solidFill>
                <a:latin typeface="Calibri"/>
                <a:cs typeface="Calibri"/>
              </a:rPr>
              <a:t>c</a:t>
            </a:r>
            <a:r>
              <a:rPr sz="1600" spc="33" dirty="0">
                <a:solidFill>
                  <a:srgbClr val="FDFFFD"/>
                </a:solidFill>
                <a:latin typeface="Calibri"/>
                <a:cs typeface="Calibri"/>
              </a:rPr>
              <a:t>a</a:t>
            </a:r>
            <a:r>
              <a:rPr sz="1600" spc="-59" dirty="0">
                <a:solidFill>
                  <a:srgbClr val="FDFFFD"/>
                </a:solidFill>
                <a:latin typeface="Calibri"/>
                <a:cs typeface="Calibri"/>
              </a:rPr>
              <a:t>r</a:t>
            </a:r>
            <a:r>
              <a:rPr sz="1600" dirty="0">
                <a:solidFill>
                  <a:srgbClr val="FDFFFD"/>
                </a:solidFill>
                <a:latin typeface="Calibri"/>
                <a:cs typeface="Calibri"/>
              </a:rPr>
              <a:t>a</a:t>
            </a:r>
            <a:r>
              <a:rPr sz="1600" spc="-32" dirty="0">
                <a:solidFill>
                  <a:srgbClr val="FDFFFD"/>
                </a:solidFill>
                <a:latin typeface="Calibri"/>
                <a:cs typeface="Calibri"/>
              </a:rPr>
              <a:t> </a:t>
            </a:r>
            <a:r>
              <a:rPr sz="1600" spc="-33" dirty="0">
                <a:solidFill>
                  <a:srgbClr val="FDFFFD"/>
                </a:solidFill>
                <a:latin typeface="Calibri"/>
                <a:cs typeface="Calibri"/>
              </a:rPr>
              <a:t>t</a:t>
            </a:r>
            <a:r>
              <a:rPr sz="1600" spc="33" dirty="0">
                <a:solidFill>
                  <a:srgbClr val="FDFFFD"/>
                </a:solidFill>
                <a:latin typeface="Calibri"/>
                <a:cs typeface="Calibri"/>
              </a:rPr>
              <a:t>i</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k</a:t>
            </a:r>
            <a:r>
              <a:rPr sz="1600" spc="-92" dirty="0">
                <a:solidFill>
                  <a:srgbClr val="FDFFFD"/>
                </a:solidFill>
                <a:latin typeface="Calibri"/>
                <a:cs typeface="Calibri"/>
              </a:rPr>
              <a:t> </a:t>
            </a:r>
            <a:r>
              <a:rPr sz="1600" spc="33" dirty="0">
                <a:solidFill>
                  <a:srgbClr val="FDFFFD"/>
                </a:solidFill>
                <a:latin typeface="Calibri"/>
                <a:cs typeface="Calibri"/>
              </a:rPr>
              <a:t>la</a:t>
            </a:r>
            <a:r>
              <a:rPr sz="1600" spc="-39" dirty="0">
                <a:solidFill>
                  <a:srgbClr val="FDFFFD"/>
                </a:solidFill>
                <a:latin typeface="Calibri"/>
                <a:cs typeface="Calibri"/>
              </a:rPr>
              <a:t>n</a:t>
            </a:r>
            <a:r>
              <a:rPr sz="1600" spc="45" dirty="0">
                <a:solidFill>
                  <a:srgbClr val="FDFFFD"/>
                </a:solidFill>
                <a:latin typeface="Calibri"/>
                <a:cs typeface="Calibri"/>
              </a:rPr>
              <a:t>g</a:t>
            </a:r>
            <a:r>
              <a:rPr sz="1600" spc="72" dirty="0">
                <a:solidFill>
                  <a:srgbClr val="FDFFFD"/>
                </a:solidFill>
                <a:latin typeface="Calibri"/>
                <a:cs typeface="Calibri"/>
              </a:rPr>
              <a:t>s</a:t>
            </a:r>
            <a:r>
              <a:rPr sz="1600" spc="-39" dirty="0">
                <a:solidFill>
                  <a:srgbClr val="FDFFFD"/>
                </a:solidFill>
                <a:latin typeface="Calibri"/>
                <a:cs typeface="Calibri"/>
              </a:rPr>
              <a:t>u</a:t>
            </a:r>
            <a:r>
              <a:rPr sz="1600" spc="-45" dirty="0">
                <a:solidFill>
                  <a:srgbClr val="FDFFFD"/>
                </a:solidFill>
                <a:latin typeface="Calibri"/>
                <a:cs typeface="Calibri"/>
              </a:rPr>
              <a:t>n</a:t>
            </a:r>
            <a:r>
              <a:rPr sz="1600" dirty="0">
                <a:solidFill>
                  <a:srgbClr val="FDFFFD"/>
                </a:solidFill>
                <a:latin typeface="Calibri"/>
                <a:cs typeface="Calibri"/>
              </a:rPr>
              <a:t>g</a:t>
            </a:r>
            <a:r>
              <a:rPr sz="1600" spc="-112"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79" dirty="0">
                <a:solidFill>
                  <a:srgbClr val="FDFFFD"/>
                </a:solidFill>
                <a:latin typeface="Calibri"/>
                <a:cs typeface="Calibri"/>
              </a:rPr>
              <a:t>m</a:t>
            </a:r>
            <a:r>
              <a:rPr sz="1600" spc="-39" dirty="0">
                <a:solidFill>
                  <a:srgbClr val="FDFFFD"/>
                </a:solidFill>
                <a:latin typeface="Calibri"/>
                <a:cs typeface="Calibri"/>
              </a:rPr>
              <a:t>b</a:t>
            </a:r>
            <a:r>
              <a:rPr sz="1600" spc="33" dirty="0">
                <a:solidFill>
                  <a:srgbClr val="FDFFFD"/>
                </a:solidFill>
                <a:latin typeface="Calibri"/>
                <a:cs typeface="Calibri"/>
              </a:rPr>
              <a:t>a</a:t>
            </a:r>
            <a:r>
              <a:rPr sz="1600" spc="-39" dirty="0">
                <a:solidFill>
                  <a:srgbClr val="FDFFFD"/>
                </a:solidFill>
                <a:latin typeface="Calibri"/>
                <a:cs typeface="Calibri"/>
              </a:rPr>
              <a:t>n</a:t>
            </a:r>
            <a:r>
              <a:rPr sz="1600" spc="45" dirty="0">
                <a:solidFill>
                  <a:srgbClr val="FDFFFD"/>
                </a:solidFill>
                <a:latin typeface="Calibri"/>
                <a:cs typeface="Calibri"/>
              </a:rPr>
              <a:t>g</a:t>
            </a:r>
            <a:r>
              <a:rPr sz="1600" spc="-39" dirty="0">
                <a:solidFill>
                  <a:srgbClr val="FDFFFD"/>
                </a:solidFill>
                <a:latin typeface="Calibri"/>
                <a:cs typeface="Calibri"/>
              </a:rPr>
              <a:t>u</a:t>
            </a:r>
            <a:r>
              <a:rPr sz="1600" dirty="0">
                <a:solidFill>
                  <a:srgbClr val="FDFFFD"/>
                </a:solidFill>
                <a:latin typeface="Calibri"/>
                <a:cs typeface="Calibri"/>
              </a:rPr>
              <a:t>n </a:t>
            </a:r>
            <a:r>
              <a:rPr sz="1600" spc="-225" dirty="0">
                <a:solidFill>
                  <a:srgbClr val="FDFFFD"/>
                </a:solidFill>
                <a:latin typeface="Calibri"/>
                <a:cs typeface="Calibri"/>
              </a:rPr>
              <a:t>k</a:t>
            </a:r>
            <a:r>
              <a:rPr sz="1600" spc="-45" dirty="0">
                <a:solidFill>
                  <a:srgbClr val="FDFFFD"/>
                </a:solidFill>
                <a:latin typeface="Calibri"/>
                <a:cs typeface="Calibri"/>
              </a:rPr>
              <a:t>o</a:t>
            </a:r>
            <a:r>
              <a:rPr sz="1600" spc="-79" dirty="0">
                <a:solidFill>
                  <a:srgbClr val="FDFFFD"/>
                </a:solidFill>
                <a:latin typeface="Calibri"/>
                <a:cs typeface="Calibri"/>
              </a:rPr>
              <a:t>m</a:t>
            </a:r>
            <a:r>
              <a:rPr sz="1600" spc="-39" dirty="0">
                <a:solidFill>
                  <a:srgbClr val="FDFFFD"/>
                </a:solidFill>
                <a:latin typeface="Calibri"/>
                <a:cs typeface="Calibri"/>
              </a:rPr>
              <a:t>p</a:t>
            </a:r>
            <a:r>
              <a:rPr sz="1600" dirty="0">
                <a:solidFill>
                  <a:srgbClr val="FDFFFD"/>
                </a:solidFill>
                <a:latin typeface="Calibri"/>
                <a:cs typeface="Calibri"/>
              </a:rPr>
              <a:t>e</a:t>
            </a:r>
            <a:r>
              <a:rPr sz="1600" spc="-39" dirty="0">
                <a:solidFill>
                  <a:srgbClr val="FDFFFD"/>
                </a:solidFill>
                <a:latin typeface="Calibri"/>
                <a:cs typeface="Calibri"/>
              </a:rPr>
              <a:t>t</a:t>
            </a:r>
            <a:r>
              <a:rPr sz="1600" spc="5" dirty="0">
                <a:solidFill>
                  <a:srgbClr val="FDFFFD"/>
                </a:solidFill>
                <a:latin typeface="Calibri"/>
                <a:cs typeface="Calibri"/>
              </a:rPr>
              <a:t>e</a:t>
            </a:r>
            <a:r>
              <a:rPr sz="1600" spc="-39" dirty="0">
                <a:solidFill>
                  <a:srgbClr val="FDFFFD"/>
                </a:solidFill>
                <a:latin typeface="Calibri"/>
                <a:cs typeface="Calibri"/>
              </a:rPr>
              <a:t>n</a:t>
            </a:r>
            <a:r>
              <a:rPr sz="1600" spc="72" dirty="0">
                <a:solidFill>
                  <a:srgbClr val="FDFFFD"/>
                </a:solidFill>
                <a:latin typeface="Calibri"/>
                <a:cs typeface="Calibri"/>
              </a:rPr>
              <a:t>s</a:t>
            </a:r>
            <a:r>
              <a:rPr sz="1600" dirty="0">
                <a:solidFill>
                  <a:srgbClr val="FDFFFD"/>
                </a:solidFill>
                <a:latin typeface="Calibri"/>
                <a:cs typeface="Calibri"/>
              </a:rPr>
              <a:t>i</a:t>
            </a:r>
            <a:r>
              <a:rPr sz="1600" spc="172" dirty="0">
                <a:solidFill>
                  <a:srgbClr val="FDFFFD"/>
                </a:solidFill>
                <a:latin typeface="Calibri"/>
                <a:cs typeface="Calibri"/>
              </a:rPr>
              <a:t> </a:t>
            </a:r>
            <a:r>
              <a:rPr sz="1600" spc="79" dirty="0">
                <a:solidFill>
                  <a:srgbClr val="FDFFFD"/>
                </a:solidFill>
                <a:latin typeface="Calibri"/>
                <a:cs typeface="Calibri"/>
              </a:rPr>
              <a:t>s</a:t>
            </a:r>
            <a:r>
              <a:rPr sz="1600" spc="33" dirty="0">
                <a:solidFill>
                  <a:srgbClr val="FDFFFD"/>
                </a:solidFill>
                <a:latin typeface="Calibri"/>
                <a:cs typeface="Calibri"/>
              </a:rPr>
              <a:t>i</a:t>
            </a:r>
            <a:r>
              <a:rPr sz="1600" spc="72" dirty="0">
                <a:solidFill>
                  <a:srgbClr val="FDFFFD"/>
                </a:solidFill>
                <a:latin typeface="Calibri"/>
                <a:cs typeface="Calibri"/>
              </a:rPr>
              <a:t>s</a:t>
            </a:r>
            <a:r>
              <a:rPr sz="1600" spc="-45" dirty="0">
                <a:solidFill>
                  <a:srgbClr val="FDFFFD"/>
                </a:solidFill>
                <a:latin typeface="Calibri"/>
                <a:cs typeface="Calibri"/>
              </a:rPr>
              <a:t>w</a:t>
            </a:r>
            <a:r>
              <a:rPr sz="1600" dirty="0">
                <a:solidFill>
                  <a:srgbClr val="FDFFFD"/>
                </a:solidFill>
                <a:latin typeface="Calibri"/>
                <a:cs typeface="Calibri"/>
              </a:rPr>
              <a:t>a</a:t>
            </a:r>
            <a:r>
              <a:rPr sz="1600" spc="-125"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ala</a:t>
            </a:r>
            <a:r>
              <a:rPr sz="1600" dirty="0">
                <a:solidFill>
                  <a:srgbClr val="FDFFFD"/>
                </a:solidFill>
                <a:latin typeface="Calibri"/>
                <a:cs typeface="Calibri"/>
              </a:rPr>
              <a:t>m</a:t>
            </a:r>
            <a:r>
              <a:rPr sz="1600" spc="-239" dirty="0">
                <a:solidFill>
                  <a:srgbClr val="FDFFFD"/>
                </a:solidFill>
                <a:latin typeface="Calibri"/>
                <a:cs typeface="Calibri"/>
              </a:rPr>
              <a:t> </a:t>
            </a:r>
            <a:r>
              <a:rPr sz="1600" spc="-39" dirty="0">
                <a:solidFill>
                  <a:srgbClr val="FDFFFD"/>
                </a:solidFill>
                <a:latin typeface="Calibri"/>
                <a:cs typeface="Calibri"/>
              </a:rPr>
              <a:t>h</a:t>
            </a:r>
            <a:r>
              <a:rPr sz="1600" spc="33" dirty="0">
                <a:solidFill>
                  <a:srgbClr val="FDFFFD"/>
                </a:solidFill>
                <a:latin typeface="Calibri"/>
                <a:cs typeface="Calibri"/>
              </a:rPr>
              <a:t>a</a:t>
            </a:r>
            <a:r>
              <a:rPr sz="1600" dirty="0">
                <a:solidFill>
                  <a:srgbClr val="FDFFFD"/>
                </a:solidFill>
                <a:latin typeface="Calibri"/>
                <a:cs typeface="Calibri"/>
              </a:rPr>
              <a:t>l</a:t>
            </a:r>
            <a:r>
              <a:rPr sz="1600" spc="-25" dirty="0">
                <a:solidFill>
                  <a:srgbClr val="FDFFFD"/>
                </a:solidFill>
                <a:latin typeface="Calibri"/>
                <a:cs typeface="Calibri"/>
              </a:rPr>
              <a:t> </a:t>
            </a:r>
            <a:r>
              <a:rPr sz="1600" spc="-45" dirty="0">
                <a:solidFill>
                  <a:srgbClr val="FDFFFD"/>
                </a:solidFill>
                <a:latin typeface="Calibri"/>
                <a:cs typeface="Calibri"/>
              </a:rPr>
              <a:t>b</a:t>
            </a:r>
            <a:r>
              <a:rPr sz="1600" dirty="0">
                <a:solidFill>
                  <a:srgbClr val="FDFFFD"/>
                </a:solidFill>
                <a:latin typeface="Calibri"/>
                <a:cs typeface="Calibri"/>
              </a:rPr>
              <a:t>e</a:t>
            </a:r>
            <a:r>
              <a:rPr sz="1600" spc="-59" dirty="0">
                <a:solidFill>
                  <a:srgbClr val="FDFFFD"/>
                </a:solidFill>
                <a:latin typeface="Calibri"/>
                <a:cs typeface="Calibri"/>
              </a:rPr>
              <a:t>r</a:t>
            </a:r>
            <a:r>
              <a:rPr sz="1600" dirty="0">
                <a:solidFill>
                  <a:srgbClr val="FDFFFD"/>
                </a:solidFill>
                <a:latin typeface="Calibri"/>
                <a:cs typeface="Calibri"/>
              </a:rPr>
              <a:t>e</a:t>
            </a:r>
            <a:r>
              <a:rPr sz="1600" spc="-25" dirty="0">
                <a:solidFill>
                  <a:srgbClr val="FDFFFD"/>
                </a:solidFill>
                <a:latin typeface="Calibri"/>
                <a:cs typeface="Calibri"/>
              </a:rPr>
              <a:t>k</a:t>
            </a:r>
            <a:r>
              <a:rPr sz="1600" spc="72" dirty="0">
                <a:solidFill>
                  <a:srgbClr val="FDFFFD"/>
                </a:solidFill>
                <a:latin typeface="Calibri"/>
                <a:cs typeface="Calibri"/>
              </a:rPr>
              <a:t>s</a:t>
            </a:r>
            <a:r>
              <a:rPr sz="1600" spc="-39" dirty="0">
                <a:solidFill>
                  <a:srgbClr val="FDFFFD"/>
                </a:solidFill>
                <a:latin typeface="Calibri"/>
                <a:cs typeface="Calibri"/>
              </a:rPr>
              <a:t>p</a:t>
            </a:r>
            <a:r>
              <a:rPr sz="1600" dirty="0">
                <a:solidFill>
                  <a:srgbClr val="FDFFFD"/>
                </a:solidFill>
                <a:latin typeface="Calibri"/>
                <a:cs typeface="Calibri"/>
              </a:rPr>
              <a:t>e</a:t>
            </a:r>
            <a:r>
              <a:rPr sz="1600" spc="-52" dirty="0">
                <a:solidFill>
                  <a:srgbClr val="FDFFFD"/>
                </a:solidFill>
                <a:latin typeface="Calibri"/>
                <a:cs typeface="Calibri"/>
              </a:rPr>
              <a:t>r</a:t>
            </a:r>
            <a:r>
              <a:rPr sz="1600" spc="33" dirty="0">
                <a:solidFill>
                  <a:srgbClr val="FDFFFD"/>
                </a:solidFill>
                <a:latin typeface="Calibri"/>
                <a:cs typeface="Calibri"/>
              </a:rPr>
              <a:t>i</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dirty="0">
                <a:solidFill>
                  <a:srgbClr val="FDFFFD"/>
                </a:solidFill>
                <a:latin typeface="Calibri"/>
                <a:cs typeface="Calibri"/>
              </a:rPr>
              <a:t>, </a:t>
            </a:r>
            <a:r>
              <a:rPr sz="1600" spc="-39" dirty="0">
                <a:solidFill>
                  <a:srgbClr val="FDFFFD"/>
                </a:solidFill>
                <a:latin typeface="Calibri"/>
                <a:cs typeface="Calibri"/>
              </a:rPr>
              <a:t>b</a:t>
            </a:r>
            <a:r>
              <a:rPr sz="1600" dirty="0">
                <a:solidFill>
                  <a:srgbClr val="FDFFFD"/>
                </a:solidFill>
                <a:latin typeface="Calibri"/>
                <a:cs typeface="Calibri"/>
              </a:rPr>
              <a:t>e</a:t>
            </a:r>
            <a:r>
              <a:rPr sz="1600" spc="-59" dirty="0">
                <a:solidFill>
                  <a:srgbClr val="FDFFFD"/>
                </a:solidFill>
                <a:latin typeface="Calibri"/>
                <a:cs typeface="Calibri"/>
              </a:rPr>
              <a:t>r</a:t>
            </a:r>
            <a:r>
              <a:rPr sz="1600" spc="33" dirty="0">
                <a:solidFill>
                  <a:srgbClr val="FDFFFD"/>
                </a:solidFill>
                <a:latin typeface="Calibri"/>
                <a:cs typeface="Calibri"/>
              </a:rPr>
              <a:t>l</a:t>
            </a:r>
            <a:r>
              <a:rPr sz="1600" spc="-45" dirty="0">
                <a:solidFill>
                  <a:srgbClr val="FDFFFD"/>
                </a:solidFill>
                <a:latin typeface="Calibri"/>
                <a:cs typeface="Calibri"/>
              </a:rPr>
              <a:t>o</a:t>
            </a:r>
            <a:r>
              <a:rPr sz="1600" spc="45" dirty="0">
                <a:solidFill>
                  <a:srgbClr val="FDFFFD"/>
                </a:solidFill>
                <a:latin typeface="Calibri"/>
                <a:cs typeface="Calibri"/>
              </a:rPr>
              <a:t>g</a:t>
            </a:r>
            <a:r>
              <a:rPr sz="1600" spc="33" dirty="0">
                <a:solidFill>
                  <a:srgbClr val="FDFFFD"/>
                </a:solidFill>
                <a:latin typeface="Calibri"/>
                <a:cs typeface="Calibri"/>
              </a:rPr>
              <a:t>i</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a:t>
            </a:r>
            <a:r>
              <a:rPr sz="1600" spc="-59" dirty="0">
                <a:solidFill>
                  <a:srgbClr val="FDFFFD"/>
                </a:solidFill>
                <a:latin typeface="Calibri"/>
                <a:cs typeface="Calibri"/>
              </a:rPr>
              <a:t> </a:t>
            </a:r>
            <a:r>
              <a:rPr sz="1600" spc="-39" dirty="0">
                <a:solidFill>
                  <a:srgbClr val="FDFFFD"/>
                </a:solidFill>
                <a:latin typeface="Calibri"/>
                <a:cs typeface="Calibri"/>
              </a:rPr>
              <a:t>b</a:t>
            </a:r>
            <a:r>
              <a:rPr sz="1600" dirty="0">
                <a:solidFill>
                  <a:srgbClr val="FDFFFD"/>
                </a:solidFill>
                <a:latin typeface="Calibri"/>
                <a:cs typeface="Calibri"/>
              </a:rPr>
              <a:t>e</a:t>
            </a:r>
            <a:r>
              <a:rPr sz="1600" spc="-59" dirty="0">
                <a:solidFill>
                  <a:srgbClr val="FDFFFD"/>
                </a:solidFill>
                <a:latin typeface="Calibri"/>
                <a:cs typeface="Calibri"/>
              </a:rPr>
              <a:t>r</a:t>
            </a:r>
            <a:r>
              <a:rPr sz="1600" spc="-39" dirty="0">
                <a:solidFill>
                  <a:srgbClr val="FDFFFD"/>
                </a:solidFill>
                <a:latin typeface="Calibri"/>
                <a:cs typeface="Calibri"/>
              </a:rPr>
              <a:t>h</a:t>
            </a:r>
            <a:r>
              <a:rPr sz="1600" spc="33" dirty="0">
                <a:solidFill>
                  <a:srgbClr val="FDFFFD"/>
                </a:solidFill>
                <a:latin typeface="Calibri"/>
                <a:cs typeface="Calibri"/>
              </a:rPr>
              <a:t>i</a:t>
            </a:r>
            <a:r>
              <a:rPr sz="1600" spc="-33" dirty="0">
                <a:solidFill>
                  <a:srgbClr val="FDFFFD"/>
                </a:solidFill>
                <a:latin typeface="Calibri"/>
                <a:cs typeface="Calibri"/>
              </a:rPr>
              <a:t>t</a:t>
            </a:r>
            <a:r>
              <a:rPr sz="1600" spc="-39" dirty="0">
                <a:solidFill>
                  <a:srgbClr val="FDFFFD"/>
                </a:solidFill>
                <a:latin typeface="Calibri"/>
                <a:cs typeface="Calibri"/>
              </a:rPr>
              <a:t>un</a:t>
            </a:r>
            <a:r>
              <a:rPr sz="1600" spc="45" dirty="0">
                <a:solidFill>
                  <a:srgbClr val="FDFFFD"/>
                </a:solidFill>
                <a:latin typeface="Calibri"/>
                <a:cs typeface="Calibri"/>
              </a:rPr>
              <a:t>g</a:t>
            </a:r>
            <a:r>
              <a:rPr sz="1600" dirty="0">
                <a:solidFill>
                  <a:srgbClr val="FDFFFD"/>
                </a:solidFill>
                <a:latin typeface="Calibri"/>
                <a:cs typeface="Calibri"/>
              </a:rPr>
              <a:t>,</a:t>
            </a:r>
            <a:r>
              <a:rPr sz="1600" spc="39"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39" dirty="0">
                <a:solidFill>
                  <a:srgbClr val="FDFFFD"/>
                </a:solidFill>
                <a:latin typeface="Calibri"/>
                <a:cs typeface="Calibri"/>
              </a:rPr>
              <a:t>u</a:t>
            </a:r>
            <a:r>
              <a:rPr sz="1600" spc="-25" dirty="0">
                <a:solidFill>
                  <a:srgbClr val="FDFFFD"/>
                </a:solidFill>
                <a:latin typeface="Calibri"/>
                <a:cs typeface="Calibri"/>
              </a:rPr>
              <a:t>k</a:t>
            </a:r>
            <a:r>
              <a:rPr sz="1600" spc="-39" dirty="0">
                <a:solidFill>
                  <a:srgbClr val="FDFFFD"/>
                </a:solidFill>
                <a:latin typeface="Calibri"/>
                <a:cs typeface="Calibri"/>
              </a:rPr>
              <a:t>u</a:t>
            </a:r>
            <a:r>
              <a:rPr sz="1600" spc="-252" dirty="0">
                <a:solidFill>
                  <a:srgbClr val="FDFFFD"/>
                </a:solidFill>
                <a:latin typeface="Calibri"/>
                <a:cs typeface="Calibri"/>
              </a:rPr>
              <a:t>r</a:t>
            </a:r>
            <a:r>
              <a:rPr sz="1600" dirty="0">
                <a:solidFill>
                  <a:srgbClr val="FDFFFD"/>
                </a:solidFill>
                <a:latin typeface="Calibri"/>
                <a:cs typeface="Calibri"/>
              </a:rPr>
              <a:t>,</a:t>
            </a:r>
            <a:r>
              <a:rPr sz="1600" spc="139"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33" dirty="0">
                <a:solidFill>
                  <a:srgbClr val="FDFFFD"/>
                </a:solidFill>
                <a:latin typeface="Calibri"/>
                <a:cs typeface="Calibri"/>
              </a:rPr>
              <a:t>i</a:t>
            </a:r>
            <a:r>
              <a:rPr sz="1600" spc="-59" dirty="0">
                <a:solidFill>
                  <a:srgbClr val="FDFFFD"/>
                </a:solidFill>
                <a:latin typeface="Calibri"/>
                <a:cs typeface="Calibri"/>
              </a:rPr>
              <a:t>r</a:t>
            </a:r>
            <a:r>
              <a:rPr sz="1600" spc="33" dirty="0">
                <a:solidFill>
                  <a:srgbClr val="FDFFFD"/>
                </a:solidFill>
                <a:latin typeface="Calibri"/>
                <a:cs typeface="Calibri"/>
              </a:rPr>
              <a:t>a</a:t>
            </a:r>
            <a:r>
              <a:rPr sz="1600" spc="5" dirty="0">
                <a:solidFill>
                  <a:srgbClr val="FDFFFD"/>
                </a:solidFill>
                <a:latin typeface="Calibri"/>
                <a:cs typeface="Calibri"/>
              </a:rPr>
              <a:t>-</a:t>
            </a:r>
            <a:r>
              <a:rPr sz="1600" spc="-39" dirty="0">
                <a:solidFill>
                  <a:srgbClr val="FDFFFD"/>
                </a:solidFill>
                <a:latin typeface="Calibri"/>
                <a:cs typeface="Calibri"/>
              </a:rPr>
              <a:t>n</a:t>
            </a:r>
            <a:r>
              <a:rPr sz="1600" spc="45" dirty="0">
                <a:solidFill>
                  <a:srgbClr val="FDFFFD"/>
                </a:solidFill>
                <a:latin typeface="Calibri"/>
                <a:cs typeface="Calibri"/>
              </a:rPr>
              <a:t>g</a:t>
            </a:r>
            <a:r>
              <a:rPr sz="1600" spc="33" dirty="0">
                <a:solidFill>
                  <a:srgbClr val="FDFFFD"/>
                </a:solidFill>
                <a:latin typeface="Calibri"/>
                <a:cs typeface="Calibri"/>
              </a:rPr>
              <a:t>i</a:t>
            </a:r>
            <a:r>
              <a:rPr sz="1600" spc="-59" dirty="0">
                <a:solidFill>
                  <a:srgbClr val="FDFFFD"/>
                </a:solidFill>
                <a:latin typeface="Calibri"/>
                <a:cs typeface="Calibri"/>
              </a:rPr>
              <a:t>r</a:t>
            </a:r>
            <a:r>
              <a:rPr sz="1600" spc="33" dirty="0">
                <a:solidFill>
                  <a:srgbClr val="FDFFFD"/>
                </a:solidFill>
                <a:latin typeface="Calibri"/>
                <a:cs typeface="Calibri"/>
              </a:rPr>
              <a:t>a</a:t>
            </a:r>
            <a:r>
              <a:rPr sz="1600" dirty="0">
                <a:solidFill>
                  <a:srgbClr val="FDFFFD"/>
                </a:solidFill>
                <a:latin typeface="Calibri"/>
                <a:cs typeface="Calibri"/>
              </a:rPr>
              <a:t>,</a:t>
            </a:r>
            <a:r>
              <a:rPr sz="1600" spc="-159" dirty="0">
                <a:solidFill>
                  <a:srgbClr val="FDFFFD"/>
                </a:solidFill>
                <a:latin typeface="Calibri"/>
                <a:cs typeface="Calibri"/>
              </a:rPr>
              <a:t> </a:t>
            </a:r>
            <a:r>
              <a:rPr sz="1600" spc="-79" dirty="0">
                <a:solidFill>
                  <a:srgbClr val="FDFFFD"/>
                </a:solidFill>
                <a:latin typeface="Calibri"/>
                <a:cs typeface="Calibri"/>
              </a:rPr>
              <a:t>m</a:t>
            </a:r>
            <a:r>
              <a:rPr sz="1600" spc="5" dirty="0">
                <a:solidFill>
                  <a:srgbClr val="FDFFFD"/>
                </a:solidFill>
                <a:latin typeface="Calibri"/>
                <a:cs typeface="Calibri"/>
              </a:rPr>
              <a:t>e</a:t>
            </a:r>
            <a:r>
              <a:rPr sz="1600" spc="33" dirty="0">
                <a:solidFill>
                  <a:srgbClr val="FDFFFD"/>
                </a:solidFill>
                <a:latin typeface="Calibri"/>
                <a:cs typeface="Calibri"/>
              </a:rPr>
              <a:t>li</a:t>
            </a:r>
            <a:r>
              <a:rPr sz="1600" spc="-39" dirty="0">
                <a:solidFill>
                  <a:srgbClr val="FDFFFD"/>
                </a:solidFill>
                <a:latin typeface="Calibri"/>
                <a:cs typeface="Calibri"/>
              </a:rPr>
              <a:t>h</a:t>
            </a:r>
            <a:r>
              <a:rPr sz="1600" spc="33" dirty="0">
                <a:solidFill>
                  <a:srgbClr val="FDFFFD"/>
                </a:solidFill>
                <a:latin typeface="Calibri"/>
                <a:cs typeface="Calibri"/>
              </a:rPr>
              <a:t>a</a:t>
            </a:r>
            <a:r>
              <a:rPr sz="1600" dirty="0">
                <a:solidFill>
                  <a:srgbClr val="FDFFFD"/>
                </a:solidFill>
                <a:latin typeface="Calibri"/>
                <a:cs typeface="Calibri"/>
              </a:rPr>
              <a:t>t</a:t>
            </a:r>
            <a:r>
              <a:rPr sz="1600" spc="-92" dirty="0">
                <a:solidFill>
                  <a:srgbClr val="FDFFFD"/>
                </a:solidFill>
                <a:latin typeface="Calibri"/>
                <a:cs typeface="Calibri"/>
              </a:rPr>
              <a:t> </a:t>
            </a:r>
            <a:r>
              <a:rPr sz="1600" spc="12" dirty="0">
                <a:solidFill>
                  <a:srgbClr val="FDFFFD"/>
                </a:solidFill>
                <a:latin typeface="Calibri"/>
                <a:cs typeface="Calibri"/>
              </a:rPr>
              <a:t>f</a:t>
            </a:r>
            <a:r>
              <a:rPr sz="1600"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o</a:t>
            </a:r>
            <a:r>
              <a:rPr sz="1600" spc="-79" dirty="0">
                <a:solidFill>
                  <a:srgbClr val="FDFFFD"/>
                </a:solidFill>
                <a:latin typeface="Calibri"/>
                <a:cs typeface="Calibri"/>
              </a:rPr>
              <a:t>m</a:t>
            </a:r>
            <a:r>
              <a:rPr sz="1600" spc="5" dirty="0">
                <a:solidFill>
                  <a:srgbClr val="FDFFFD"/>
                </a:solidFill>
                <a:latin typeface="Calibri"/>
                <a:cs typeface="Calibri"/>
              </a:rPr>
              <a:t>e</a:t>
            </a:r>
            <a:r>
              <a:rPr sz="1600" spc="-39" dirty="0">
                <a:solidFill>
                  <a:srgbClr val="FDFFFD"/>
                </a:solidFill>
                <a:latin typeface="Calibri"/>
                <a:cs typeface="Calibri"/>
              </a:rPr>
              <a:t>n</a:t>
            </a:r>
            <a:r>
              <a:rPr sz="1600" spc="33" dirty="0">
                <a:solidFill>
                  <a:srgbClr val="FDFFFD"/>
                </a:solidFill>
                <a:latin typeface="Calibri"/>
                <a:cs typeface="Calibri"/>
              </a:rPr>
              <a:t>a</a:t>
            </a:r>
            <a:r>
              <a:rPr sz="1600" dirty="0">
                <a:solidFill>
                  <a:srgbClr val="FDFFFD"/>
                </a:solidFill>
                <a:latin typeface="Calibri"/>
                <a:cs typeface="Calibri"/>
              </a:rPr>
              <a:t>,</a:t>
            </a:r>
            <a:r>
              <a:rPr sz="1600" spc="-59"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33" dirty="0">
                <a:solidFill>
                  <a:srgbClr val="FDFFFD"/>
                </a:solidFill>
                <a:latin typeface="Calibri"/>
                <a:cs typeface="Calibri"/>
              </a:rPr>
              <a:t>a</a:t>
            </a:r>
            <a:r>
              <a:rPr sz="1600" spc="-79" dirty="0">
                <a:solidFill>
                  <a:srgbClr val="FDFFFD"/>
                </a:solidFill>
                <a:latin typeface="Calibri"/>
                <a:cs typeface="Calibri"/>
              </a:rPr>
              <a:t>m</a:t>
            </a:r>
            <a:r>
              <a:rPr sz="1600" spc="33" dirty="0">
                <a:solidFill>
                  <a:srgbClr val="FDFFFD"/>
                </a:solidFill>
                <a:latin typeface="Calibri"/>
                <a:cs typeface="Calibri"/>
              </a:rPr>
              <a:t>a</a:t>
            </a:r>
            <a:r>
              <a:rPr sz="1600" spc="-39" dirty="0">
                <a:solidFill>
                  <a:srgbClr val="FDFFFD"/>
                </a:solidFill>
                <a:latin typeface="Calibri"/>
                <a:cs typeface="Calibri"/>
              </a:rPr>
              <a:t>ti</a:t>
            </a:r>
            <a:endParaRPr sz="1600">
              <a:latin typeface="Calibri"/>
              <a:cs typeface="Calibri"/>
            </a:endParaRPr>
          </a:p>
          <a:p>
            <a:pPr marR="665802" algn="r">
              <a:lnSpc>
                <a:spcPct val="98958"/>
              </a:lnSpc>
              <a:spcBef>
                <a:spcPts val="4784"/>
              </a:spcBef>
            </a:pPr>
            <a:r>
              <a:rPr sz="1600" spc="33" dirty="0">
                <a:solidFill>
                  <a:srgbClr val="FF0000"/>
                </a:solidFill>
                <a:latin typeface="Bernard MT Condensed"/>
                <a:cs typeface="Bernard MT Condensed"/>
              </a:rPr>
              <a:t>R</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j</a:t>
            </a:r>
            <a:r>
              <a:rPr sz="1600" spc="33" dirty="0">
                <a:solidFill>
                  <a:srgbClr val="FFC000"/>
                </a:solidFill>
                <a:latin typeface="Bernard MT Condensed"/>
                <a:cs typeface="Bernard MT Condensed"/>
              </a:rPr>
              <a:t>a</a:t>
            </a:r>
            <a:r>
              <a:rPr sz="1600" spc="-33" dirty="0">
                <a:solidFill>
                  <a:srgbClr val="FFC000"/>
                </a:solidFill>
                <a:latin typeface="Bernard MT Condensed"/>
                <a:cs typeface="Bernard MT Condensed"/>
              </a:rPr>
              <a:t>w</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l</a:t>
            </a:r>
            <a:r>
              <a:rPr sz="1600" dirty="0">
                <a:solidFill>
                  <a:srgbClr val="FFC000"/>
                </a:solidFill>
                <a:latin typeface="Bernard MT Condensed"/>
                <a:cs typeface="Bernard MT Condensed"/>
              </a:rPr>
              <a:t>i</a:t>
            </a:r>
            <a:r>
              <a:rPr sz="1600" spc="-100" dirty="0">
                <a:solidFill>
                  <a:srgbClr val="FFC000"/>
                </a:solidFill>
                <a:latin typeface="Bernard MT Condensed"/>
                <a:cs typeface="Bernard MT Condensed"/>
              </a:rPr>
              <a:t> </a:t>
            </a:r>
            <a:r>
              <a:rPr sz="1600" spc="52" dirty="0">
                <a:solidFill>
                  <a:srgbClr val="FF0000"/>
                </a:solidFill>
                <a:latin typeface="Bernard MT Condensed"/>
                <a:cs typeface="Bernard MT Condensed"/>
              </a:rPr>
              <a:t>F</a:t>
            </a:r>
            <a:r>
              <a:rPr sz="1600" spc="-19" dirty="0">
                <a:solidFill>
                  <a:srgbClr val="FFC000"/>
                </a:solidFill>
                <a:latin typeface="Bernard MT Condensed"/>
                <a:cs typeface="Bernard MT Condensed"/>
              </a:rPr>
              <a:t>i</a:t>
            </a:r>
            <a:r>
              <a:rPr sz="1600" spc="33" dirty="0">
                <a:solidFill>
                  <a:srgbClr val="FFC000"/>
                </a:solidFill>
                <a:latin typeface="Bernard MT Condensed"/>
                <a:cs typeface="Bernard MT Condensed"/>
              </a:rPr>
              <a:t>g</a:t>
            </a:r>
            <a:r>
              <a:rPr sz="1600" spc="12" dirty="0">
                <a:solidFill>
                  <a:srgbClr val="FFC000"/>
                </a:solidFill>
                <a:latin typeface="Bernard MT Condensed"/>
                <a:cs typeface="Bernard MT Condensed"/>
              </a:rPr>
              <a:t>h</a:t>
            </a:r>
            <a:r>
              <a:rPr sz="1600" spc="-33" dirty="0">
                <a:solidFill>
                  <a:srgbClr val="FFC000"/>
                </a:solidFill>
                <a:latin typeface="Bernard MT Condensed"/>
                <a:cs typeface="Bernard MT Condensed"/>
              </a:rPr>
              <a:t>t</a:t>
            </a:r>
            <a:r>
              <a:rPr sz="1600" spc="19" dirty="0">
                <a:solidFill>
                  <a:srgbClr val="FFC000"/>
                </a:solidFill>
                <a:latin typeface="Bernard MT Condensed"/>
                <a:cs typeface="Bernard MT Condensed"/>
              </a:rPr>
              <a:t>-</a:t>
            </a:r>
            <a:r>
              <a:rPr sz="1600" spc="33" dirty="0">
                <a:solidFill>
                  <a:srgbClr val="FF0000"/>
                </a:solidFill>
                <a:latin typeface="Bernard MT Condensed"/>
                <a:cs typeface="Bernard MT Condensed"/>
              </a:rPr>
              <a:t>X</a:t>
            </a:r>
            <a:r>
              <a:rPr sz="1600" spc="-19" dirty="0">
                <a:solidFill>
                  <a:srgbClr val="FFC000"/>
                </a:solidFill>
                <a:latin typeface="Bernard MT Condensed"/>
                <a:cs typeface="Bernard MT Condensed"/>
              </a:rPr>
              <a:t>’</a:t>
            </a:r>
            <a:r>
              <a:rPr sz="1600" spc="12" dirty="0">
                <a:solidFill>
                  <a:srgbClr val="FFC000"/>
                </a:solidFill>
                <a:latin typeface="Bernard MT Condensed"/>
                <a:cs typeface="Bernard MT Condensed"/>
              </a:rPr>
              <a:t>3</a:t>
            </a:r>
            <a:r>
              <a:rPr sz="1600" dirty="0">
                <a:solidFill>
                  <a:srgbClr val="FFC000"/>
                </a:solidFill>
                <a:latin typeface="Bernard MT Condensed"/>
                <a:cs typeface="Bernard MT Condensed"/>
              </a:rPr>
              <a:t>4</a:t>
            </a:r>
            <a:endParaRPr sz="1600">
              <a:latin typeface="Bernard MT Condensed"/>
              <a:cs typeface="Bernard MT Condense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13"/>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14" name="object 14"/>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15" name="object 15"/>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16" name="object 16"/>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17" name="object 17"/>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18" name="object 18"/>
          <p:cNvSpPr/>
          <p:nvPr/>
        </p:nvSpPr>
        <p:spPr>
          <a:xfrm>
            <a:off x="9766301" y="88901"/>
            <a:ext cx="2324100" cy="5295900"/>
          </a:xfrm>
          <a:custGeom>
            <a:avLst/>
            <a:gdLst/>
            <a:ahLst/>
            <a:cxnLst/>
            <a:rect l="l" t="t" r="r" b="b"/>
            <a:pathLst>
              <a:path w="1743075" h="3971925">
                <a:moveTo>
                  <a:pt x="0" y="3971925"/>
                </a:moveTo>
                <a:lnTo>
                  <a:pt x="1743075" y="3971925"/>
                </a:lnTo>
                <a:lnTo>
                  <a:pt x="1743075" y="0"/>
                </a:lnTo>
                <a:lnTo>
                  <a:pt x="0" y="0"/>
                </a:lnTo>
                <a:lnTo>
                  <a:pt x="0" y="3971925"/>
                </a:lnTo>
                <a:close/>
              </a:path>
            </a:pathLst>
          </a:custGeom>
          <a:solidFill>
            <a:srgbClr val="F1F1F1"/>
          </a:solidFill>
        </p:spPr>
        <p:txBody>
          <a:bodyPr wrap="square" lIns="0" tIns="0" rIns="0" bIns="0" rtlCol="0">
            <a:noAutofit/>
          </a:bodyPr>
          <a:lstStyle/>
          <a:p>
            <a:endParaRPr sz="2400"/>
          </a:p>
        </p:txBody>
      </p:sp>
      <p:sp>
        <p:nvSpPr>
          <p:cNvPr id="19" name="object 19"/>
          <p:cNvSpPr/>
          <p:nvPr/>
        </p:nvSpPr>
        <p:spPr>
          <a:xfrm>
            <a:off x="9766301" y="6108701"/>
            <a:ext cx="2324100" cy="63500"/>
          </a:xfrm>
          <a:custGeom>
            <a:avLst/>
            <a:gdLst/>
            <a:ahLst/>
            <a:cxnLst/>
            <a:rect l="l" t="t" r="r" b="b"/>
            <a:pathLst>
              <a:path w="1743075" h="47625">
                <a:moveTo>
                  <a:pt x="0" y="47625"/>
                </a:moveTo>
                <a:lnTo>
                  <a:pt x="1743075" y="47625"/>
                </a:lnTo>
                <a:lnTo>
                  <a:pt x="1743075" y="0"/>
                </a:lnTo>
                <a:lnTo>
                  <a:pt x="0" y="0"/>
                </a:lnTo>
                <a:lnTo>
                  <a:pt x="0" y="47625"/>
                </a:lnTo>
                <a:close/>
              </a:path>
            </a:pathLst>
          </a:custGeom>
          <a:solidFill>
            <a:srgbClr val="F1F1F1"/>
          </a:solidFill>
        </p:spPr>
        <p:txBody>
          <a:bodyPr wrap="square" lIns="0" tIns="0" rIns="0" bIns="0" rtlCol="0">
            <a:noAutofit/>
          </a:bodyPr>
          <a:lstStyle/>
          <a:p>
            <a:endParaRPr sz="2400"/>
          </a:p>
        </p:txBody>
      </p:sp>
      <p:sp>
        <p:nvSpPr>
          <p:cNvPr id="20" name="object 20"/>
          <p:cNvSpPr/>
          <p:nvPr/>
        </p:nvSpPr>
        <p:spPr>
          <a:xfrm>
            <a:off x="9766301" y="88901"/>
            <a:ext cx="2324100" cy="6083300"/>
          </a:xfrm>
          <a:prstGeom prst="rect">
            <a:avLst/>
          </a:prstGeom>
          <a:blipFill>
            <a:blip r:embed="rId2" cstate="print"/>
            <a:stretch>
              <a:fillRect/>
            </a:stretch>
          </a:blipFill>
        </p:spPr>
        <p:txBody>
          <a:bodyPr wrap="square" lIns="0" tIns="0" rIns="0" bIns="0" rtlCol="0">
            <a:noAutofit/>
          </a:bodyPr>
          <a:lstStyle/>
          <a:p>
            <a:endParaRPr sz="2400"/>
          </a:p>
        </p:txBody>
      </p:sp>
      <p:sp>
        <p:nvSpPr>
          <p:cNvPr id="21" name="object 21"/>
          <p:cNvSpPr/>
          <p:nvPr/>
        </p:nvSpPr>
        <p:spPr>
          <a:xfrm>
            <a:off x="342900" y="6235700"/>
            <a:ext cx="9423400" cy="533400"/>
          </a:xfrm>
          <a:prstGeom prst="rect">
            <a:avLst/>
          </a:prstGeom>
          <a:blipFill>
            <a:blip r:embed="rId3" cstate="print"/>
            <a:stretch>
              <a:fillRect/>
            </a:stretch>
          </a:blipFill>
        </p:spPr>
        <p:txBody>
          <a:bodyPr wrap="square" lIns="0" tIns="0" rIns="0" bIns="0" rtlCol="0">
            <a:noAutofit/>
          </a:bodyPr>
          <a:lstStyle/>
          <a:p>
            <a:endParaRPr sz="2400"/>
          </a:p>
        </p:txBody>
      </p:sp>
      <p:sp>
        <p:nvSpPr>
          <p:cNvPr id="22" name="object 22"/>
          <p:cNvSpPr/>
          <p:nvPr/>
        </p:nvSpPr>
        <p:spPr>
          <a:xfrm>
            <a:off x="419101" y="6197600"/>
            <a:ext cx="1257300" cy="482600"/>
          </a:xfrm>
          <a:prstGeom prst="rect">
            <a:avLst/>
          </a:prstGeom>
          <a:blipFill>
            <a:blip r:embed="rId4" cstate="print"/>
            <a:stretch>
              <a:fillRect/>
            </a:stretch>
          </a:blipFill>
        </p:spPr>
        <p:txBody>
          <a:bodyPr wrap="square" lIns="0" tIns="0" rIns="0" bIns="0" rtlCol="0">
            <a:noAutofit/>
          </a:bodyPr>
          <a:lstStyle/>
          <a:p>
            <a:endParaRPr sz="2400"/>
          </a:p>
        </p:txBody>
      </p:sp>
      <p:sp>
        <p:nvSpPr>
          <p:cNvPr id="23" name="object 23"/>
          <p:cNvSpPr/>
          <p:nvPr/>
        </p:nvSpPr>
        <p:spPr>
          <a:xfrm>
            <a:off x="10388600" y="165101"/>
            <a:ext cx="1066800" cy="749300"/>
          </a:xfrm>
          <a:prstGeom prst="rect">
            <a:avLst/>
          </a:prstGeom>
          <a:blipFill>
            <a:blip r:embed="rId5" cstate="print"/>
            <a:stretch>
              <a:fillRect/>
            </a:stretch>
          </a:blipFill>
        </p:spPr>
        <p:txBody>
          <a:bodyPr wrap="square" lIns="0" tIns="0" rIns="0" bIns="0" rtlCol="0">
            <a:noAutofit/>
          </a:bodyPr>
          <a:lstStyle/>
          <a:p>
            <a:endParaRPr sz="2400"/>
          </a:p>
        </p:txBody>
      </p:sp>
      <p:sp>
        <p:nvSpPr>
          <p:cNvPr id="24" name="object 24"/>
          <p:cNvSpPr/>
          <p:nvPr/>
        </p:nvSpPr>
        <p:spPr>
          <a:xfrm>
            <a:off x="685801" y="482601"/>
            <a:ext cx="8445500" cy="5600700"/>
          </a:xfrm>
          <a:custGeom>
            <a:avLst/>
            <a:gdLst/>
            <a:ahLst/>
            <a:cxnLst/>
            <a:rect l="l" t="t" r="r" b="b"/>
            <a:pathLst>
              <a:path w="6334125" h="4200525">
                <a:moveTo>
                  <a:pt x="0" y="99949"/>
                </a:moveTo>
                <a:lnTo>
                  <a:pt x="16382" y="45212"/>
                </a:lnTo>
                <a:lnTo>
                  <a:pt x="58775" y="8889"/>
                </a:lnTo>
                <a:lnTo>
                  <a:pt x="100152" y="0"/>
                </a:lnTo>
                <a:lnTo>
                  <a:pt x="6233922" y="0"/>
                </a:lnTo>
                <a:lnTo>
                  <a:pt x="6288913" y="16383"/>
                </a:lnTo>
                <a:lnTo>
                  <a:pt x="6325234" y="58674"/>
                </a:lnTo>
                <a:lnTo>
                  <a:pt x="6334125" y="99949"/>
                </a:lnTo>
                <a:lnTo>
                  <a:pt x="6334125" y="4100512"/>
                </a:lnTo>
                <a:lnTo>
                  <a:pt x="6317742" y="4155351"/>
                </a:lnTo>
                <a:lnTo>
                  <a:pt x="6275324" y="4191609"/>
                </a:lnTo>
                <a:lnTo>
                  <a:pt x="6233922" y="4200525"/>
                </a:lnTo>
                <a:lnTo>
                  <a:pt x="100152" y="4200525"/>
                </a:lnTo>
                <a:lnTo>
                  <a:pt x="45237" y="4184167"/>
                </a:lnTo>
                <a:lnTo>
                  <a:pt x="8928" y="4141838"/>
                </a:lnTo>
                <a:lnTo>
                  <a:pt x="0" y="4100512"/>
                </a:lnTo>
                <a:lnTo>
                  <a:pt x="0" y="99949"/>
                </a:lnTo>
                <a:close/>
              </a:path>
            </a:pathLst>
          </a:custGeom>
          <a:ln w="38100">
            <a:solidFill>
              <a:srgbClr val="453C2C"/>
            </a:solidFill>
          </a:ln>
        </p:spPr>
        <p:txBody>
          <a:bodyPr wrap="square" lIns="0" tIns="0" rIns="0" bIns="0" rtlCol="0">
            <a:noAutofit/>
          </a:bodyPr>
          <a:lstStyle/>
          <a:p>
            <a:endParaRPr sz="2400"/>
          </a:p>
        </p:txBody>
      </p:sp>
      <p:sp>
        <p:nvSpPr>
          <p:cNvPr id="25" name="object 25"/>
          <p:cNvSpPr/>
          <p:nvPr/>
        </p:nvSpPr>
        <p:spPr>
          <a:xfrm>
            <a:off x="520700" y="1905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D24716"/>
          </a:solidFill>
        </p:spPr>
        <p:txBody>
          <a:bodyPr wrap="square" lIns="0" tIns="0" rIns="0" bIns="0" rtlCol="0">
            <a:noAutofit/>
          </a:bodyPr>
          <a:lstStyle/>
          <a:p>
            <a:endParaRPr sz="2400"/>
          </a:p>
        </p:txBody>
      </p:sp>
      <p:sp>
        <p:nvSpPr>
          <p:cNvPr id="26" name="object 26"/>
          <p:cNvSpPr/>
          <p:nvPr/>
        </p:nvSpPr>
        <p:spPr>
          <a:xfrm>
            <a:off x="863601" y="190500"/>
            <a:ext cx="190500" cy="533400"/>
          </a:xfrm>
          <a:custGeom>
            <a:avLst/>
            <a:gdLst/>
            <a:ahLst/>
            <a:cxnLst/>
            <a:rect l="l" t="t" r="r" b="b"/>
            <a:pathLst>
              <a:path w="142875" h="400050">
                <a:moveTo>
                  <a:pt x="0" y="400050"/>
                </a:moveTo>
                <a:lnTo>
                  <a:pt x="142875" y="400050"/>
                </a:lnTo>
                <a:lnTo>
                  <a:pt x="142875" y="0"/>
                </a:lnTo>
                <a:lnTo>
                  <a:pt x="0" y="0"/>
                </a:lnTo>
                <a:lnTo>
                  <a:pt x="0" y="400050"/>
                </a:lnTo>
                <a:close/>
              </a:path>
            </a:pathLst>
          </a:custGeom>
          <a:solidFill>
            <a:srgbClr val="00AF4F"/>
          </a:solidFill>
        </p:spPr>
        <p:txBody>
          <a:bodyPr wrap="square" lIns="0" tIns="0" rIns="0" bIns="0" rtlCol="0">
            <a:noAutofit/>
          </a:bodyPr>
          <a:lstStyle/>
          <a:p>
            <a:endParaRPr sz="2400"/>
          </a:p>
        </p:txBody>
      </p:sp>
      <p:sp>
        <p:nvSpPr>
          <p:cNvPr id="27" name="object 27"/>
          <p:cNvSpPr/>
          <p:nvPr/>
        </p:nvSpPr>
        <p:spPr>
          <a:xfrm>
            <a:off x="1079500" y="190500"/>
            <a:ext cx="0" cy="533400"/>
          </a:xfrm>
          <a:custGeom>
            <a:avLst/>
            <a:gdLst/>
            <a:ahLst/>
            <a:cxnLst/>
            <a:rect l="l" t="t" r="r" b="b"/>
            <a:pathLst>
              <a:path h="400050">
                <a:moveTo>
                  <a:pt x="0" y="0"/>
                </a:moveTo>
                <a:lnTo>
                  <a:pt x="0" y="400050"/>
                </a:lnTo>
              </a:path>
            </a:pathLst>
          </a:custGeom>
          <a:ln w="58419">
            <a:solidFill>
              <a:srgbClr val="006EBE"/>
            </a:solidFill>
          </a:ln>
        </p:spPr>
        <p:txBody>
          <a:bodyPr wrap="square" lIns="0" tIns="0" rIns="0" bIns="0" rtlCol="0">
            <a:noAutofit/>
          </a:bodyPr>
          <a:lstStyle/>
          <a:p>
            <a:endParaRPr sz="2400"/>
          </a:p>
        </p:txBody>
      </p:sp>
      <p:sp>
        <p:nvSpPr>
          <p:cNvPr id="28" name="object 28"/>
          <p:cNvSpPr/>
          <p:nvPr/>
        </p:nvSpPr>
        <p:spPr>
          <a:xfrm>
            <a:off x="8915400" y="1905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000000"/>
          </a:solidFill>
        </p:spPr>
        <p:txBody>
          <a:bodyPr wrap="square" lIns="0" tIns="0" rIns="0" bIns="0" rtlCol="0">
            <a:noAutofit/>
          </a:bodyPr>
          <a:lstStyle/>
          <a:p>
            <a:endParaRPr sz="2400"/>
          </a:p>
        </p:txBody>
      </p:sp>
      <p:sp>
        <p:nvSpPr>
          <p:cNvPr id="29" name="object 29"/>
          <p:cNvSpPr/>
          <p:nvPr/>
        </p:nvSpPr>
        <p:spPr>
          <a:xfrm>
            <a:off x="692149" y="5772149"/>
            <a:ext cx="8445584" cy="0"/>
          </a:xfrm>
          <a:custGeom>
            <a:avLst/>
            <a:gdLst/>
            <a:ahLst/>
            <a:cxnLst/>
            <a:rect l="l" t="t" r="r" b="b"/>
            <a:pathLst>
              <a:path w="6334188">
                <a:moveTo>
                  <a:pt x="0" y="0"/>
                </a:moveTo>
                <a:lnTo>
                  <a:pt x="6334188" y="0"/>
                </a:lnTo>
              </a:path>
            </a:pathLst>
          </a:custGeom>
          <a:ln w="9534">
            <a:solidFill>
              <a:srgbClr val="000000"/>
            </a:solidFill>
          </a:ln>
        </p:spPr>
        <p:txBody>
          <a:bodyPr wrap="square" lIns="0" tIns="0" rIns="0" bIns="0" rtlCol="0">
            <a:noAutofit/>
          </a:bodyPr>
          <a:lstStyle/>
          <a:p>
            <a:endParaRPr sz="2400"/>
          </a:p>
        </p:txBody>
      </p:sp>
      <p:sp>
        <p:nvSpPr>
          <p:cNvPr id="30" name="object 30"/>
          <p:cNvSpPr/>
          <p:nvPr/>
        </p:nvSpPr>
        <p:spPr>
          <a:xfrm>
            <a:off x="8178800" y="215901"/>
            <a:ext cx="6858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31" name="object 31"/>
          <p:cNvSpPr/>
          <p:nvPr/>
        </p:nvSpPr>
        <p:spPr>
          <a:xfrm>
            <a:off x="8178800" y="215901"/>
            <a:ext cx="6858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32" name="object 32"/>
          <p:cNvSpPr/>
          <p:nvPr/>
        </p:nvSpPr>
        <p:spPr>
          <a:xfrm>
            <a:off x="1117600" y="177801"/>
            <a:ext cx="7797800" cy="546100"/>
          </a:xfrm>
          <a:custGeom>
            <a:avLst/>
            <a:gdLst/>
            <a:ahLst/>
            <a:cxnLst/>
            <a:rect l="l" t="t" r="r" b="b"/>
            <a:pathLst>
              <a:path w="5848350" h="409575">
                <a:moveTo>
                  <a:pt x="0" y="409575"/>
                </a:moveTo>
                <a:lnTo>
                  <a:pt x="5848350" y="409575"/>
                </a:lnTo>
                <a:lnTo>
                  <a:pt x="5848350" y="0"/>
                </a:lnTo>
                <a:lnTo>
                  <a:pt x="0" y="0"/>
                </a:lnTo>
                <a:lnTo>
                  <a:pt x="0" y="409575"/>
                </a:lnTo>
                <a:close/>
              </a:path>
            </a:pathLst>
          </a:custGeom>
          <a:solidFill>
            <a:srgbClr val="FDFD00"/>
          </a:solidFill>
        </p:spPr>
        <p:txBody>
          <a:bodyPr wrap="square" lIns="0" tIns="0" rIns="0" bIns="0" rtlCol="0">
            <a:noAutofit/>
          </a:bodyPr>
          <a:lstStyle/>
          <a:p>
            <a:endParaRPr sz="2400"/>
          </a:p>
        </p:txBody>
      </p:sp>
      <p:sp>
        <p:nvSpPr>
          <p:cNvPr id="33" name="object 33"/>
          <p:cNvSpPr/>
          <p:nvPr/>
        </p:nvSpPr>
        <p:spPr>
          <a:xfrm>
            <a:off x="800100" y="4902201"/>
            <a:ext cx="8229600" cy="749300"/>
          </a:xfrm>
          <a:prstGeom prst="rect">
            <a:avLst/>
          </a:prstGeom>
          <a:blipFill>
            <a:blip r:embed="rId7" cstate="print"/>
            <a:stretch>
              <a:fillRect/>
            </a:stretch>
          </a:blipFill>
        </p:spPr>
        <p:txBody>
          <a:bodyPr wrap="square" lIns="0" tIns="0" rIns="0" bIns="0" rtlCol="0">
            <a:noAutofit/>
          </a:bodyPr>
          <a:lstStyle/>
          <a:p>
            <a:endParaRPr sz="2400"/>
          </a:p>
        </p:txBody>
      </p:sp>
      <p:sp>
        <p:nvSpPr>
          <p:cNvPr id="34" name="object 34"/>
          <p:cNvSpPr/>
          <p:nvPr/>
        </p:nvSpPr>
        <p:spPr>
          <a:xfrm>
            <a:off x="800100" y="4902201"/>
            <a:ext cx="8229600" cy="749300"/>
          </a:xfrm>
          <a:custGeom>
            <a:avLst/>
            <a:gdLst/>
            <a:ahLst/>
            <a:cxnLst/>
            <a:rect l="l" t="t" r="r" b="b"/>
            <a:pathLst>
              <a:path w="6172200" h="561975">
                <a:moveTo>
                  <a:pt x="0" y="561975"/>
                </a:moveTo>
                <a:lnTo>
                  <a:pt x="6172200" y="561975"/>
                </a:lnTo>
                <a:lnTo>
                  <a:pt x="6172200" y="0"/>
                </a:lnTo>
                <a:lnTo>
                  <a:pt x="0" y="0"/>
                </a:lnTo>
                <a:lnTo>
                  <a:pt x="0" y="561975"/>
                </a:lnTo>
                <a:close/>
              </a:path>
            </a:pathLst>
          </a:custGeom>
          <a:ln w="38100">
            <a:solidFill>
              <a:srgbClr val="FDFD00"/>
            </a:solidFill>
          </a:ln>
        </p:spPr>
        <p:txBody>
          <a:bodyPr wrap="square" lIns="0" tIns="0" rIns="0" bIns="0" rtlCol="0">
            <a:noAutofit/>
          </a:bodyPr>
          <a:lstStyle/>
          <a:p>
            <a:endParaRPr sz="2400"/>
          </a:p>
        </p:txBody>
      </p:sp>
      <p:sp>
        <p:nvSpPr>
          <p:cNvPr id="35" name="object 35"/>
          <p:cNvSpPr/>
          <p:nvPr/>
        </p:nvSpPr>
        <p:spPr>
          <a:xfrm>
            <a:off x="5791200" y="825500"/>
            <a:ext cx="2362200" cy="4013200"/>
          </a:xfrm>
          <a:prstGeom prst="rect">
            <a:avLst/>
          </a:prstGeom>
          <a:blipFill>
            <a:blip r:embed="rId8" cstate="print"/>
            <a:stretch>
              <a:fillRect/>
            </a:stretch>
          </a:blipFill>
        </p:spPr>
        <p:txBody>
          <a:bodyPr wrap="square" lIns="0" tIns="0" rIns="0" bIns="0" rtlCol="0">
            <a:noAutofit/>
          </a:bodyPr>
          <a:lstStyle/>
          <a:p>
            <a:endParaRPr sz="2400"/>
          </a:p>
        </p:txBody>
      </p:sp>
      <p:sp>
        <p:nvSpPr>
          <p:cNvPr id="36" name="object 36"/>
          <p:cNvSpPr/>
          <p:nvPr/>
        </p:nvSpPr>
        <p:spPr>
          <a:xfrm>
            <a:off x="9817100" y="5499101"/>
            <a:ext cx="2184400" cy="495300"/>
          </a:xfrm>
          <a:prstGeom prst="rect">
            <a:avLst/>
          </a:prstGeom>
          <a:blipFill>
            <a:blip r:embed="rId9" cstate="print"/>
            <a:stretch>
              <a:fillRect/>
            </a:stretch>
          </a:blipFill>
        </p:spPr>
        <p:txBody>
          <a:bodyPr wrap="square" lIns="0" tIns="0" rIns="0" bIns="0" rtlCol="0">
            <a:noAutofit/>
          </a:bodyPr>
          <a:lstStyle/>
          <a:p>
            <a:endParaRPr sz="2400"/>
          </a:p>
        </p:txBody>
      </p:sp>
      <p:sp>
        <p:nvSpPr>
          <p:cNvPr id="37" name="object 37"/>
          <p:cNvSpPr/>
          <p:nvPr/>
        </p:nvSpPr>
        <p:spPr>
          <a:xfrm>
            <a:off x="9804400" y="5486401"/>
            <a:ext cx="2209800" cy="520700"/>
          </a:xfrm>
          <a:prstGeom prst="rect">
            <a:avLst/>
          </a:prstGeom>
          <a:blipFill>
            <a:blip r:embed="rId10" cstate="print"/>
            <a:stretch>
              <a:fillRect/>
            </a:stretch>
          </a:blipFill>
        </p:spPr>
        <p:txBody>
          <a:bodyPr wrap="square" lIns="0" tIns="0" rIns="0" bIns="0" rtlCol="0">
            <a:noAutofit/>
          </a:bodyPr>
          <a:lstStyle/>
          <a:p>
            <a:endParaRPr sz="2400"/>
          </a:p>
        </p:txBody>
      </p:sp>
      <p:sp>
        <p:nvSpPr>
          <p:cNvPr id="38" name="object 38"/>
          <p:cNvSpPr/>
          <p:nvPr/>
        </p:nvSpPr>
        <p:spPr>
          <a:xfrm>
            <a:off x="9702800" y="5384801"/>
            <a:ext cx="2413000" cy="723900"/>
          </a:xfrm>
          <a:custGeom>
            <a:avLst/>
            <a:gdLst/>
            <a:ahLst/>
            <a:cxnLst/>
            <a:rect l="l" t="t" r="r" b="b"/>
            <a:pathLst>
              <a:path w="1809750" h="542925">
                <a:moveTo>
                  <a:pt x="0" y="542925"/>
                </a:moveTo>
                <a:lnTo>
                  <a:pt x="51434" y="491490"/>
                </a:lnTo>
                <a:lnTo>
                  <a:pt x="51434" y="51434"/>
                </a:lnTo>
                <a:lnTo>
                  <a:pt x="1758315" y="51434"/>
                </a:lnTo>
                <a:lnTo>
                  <a:pt x="1758315" y="491490"/>
                </a:lnTo>
                <a:lnTo>
                  <a:pt x="51434" y="491490"/>
                </a:lnTo>
                <a:lnTo>
                  <a:pt x="1809750" y="542925"/>
                </a:lnTo>
                <a:lnTo>
                  <a:pt x="1809750" y="0"/>
                </a:lnTo>
                <a:lnTo>
                  <a:pt x="0" y="0"/>
                </a:lnTo>
                <a:lnTo>
                  <a:pt x="0" y="542925"/>
                </a:lnTo>
                <a:close/>
              </a:path>
              <a:path w="1809750" h="542925">
                <a:moveTo>
                  <a:pt x="68579" y="474345"/>
                </a:moveTo>
                <a:lnTo>
                  <a:pt x="85725" y="457200"/>
                </a:lnTo>
                <a:lnTo>
                  <a:pt x="85725" y="85725"/>
                </a:lnTo>
                <a:lnTo>
                  <a:pt x="1724025" y="85725"/>
                </a:lnTo>
                <a:lnTo>
                  <a:pt x="1724025" y="457200"/>
                </a:lnTo>
                <a:lnTo>
                  <a:pt x="85725" y="457200"/>
                </a:lnTo>
                <a:lnTo>
                  <a:pt x="1741170" y="474345"/>
                </a:lnTo>
                <a:lnTo>
                  <a:pt x="1741170" y="68580"/>
                </a:lnTo>
                <a:lnTo>
                  <a:pt x="68579" y="68580"/>
                </a:lnTo>
                <a:lnTo>
                  <a:pt x="68579" y="474345"/>
                </a:lnTo>
                <a:close/>
              </a:path>
              <a:path w="1809750" h="542925">
                <a:moveTo>
                  <a:pt x="85725" y="457200"/>
                </a:moveTo>
                <a:lnTo>
                  <a:pt x="68579" y="474345"/>
                </a:lnTo>
                <a:lnTo>
                  <a:pt x="1741170" y="474345"/>
                </a:lnTo>
                <a:lnTo>
                  <a:pt x="85725" y="457200"/>
                </a:lnTo>
                <a:close/>
              </a:path>
              <a:path w="1809750" h="542925">
                <a:moveTo>
                  <a:pt x="51434" y="491490"/>
                </a:moveTo>
                <a:lnTo>
                  <a:pt x="0" y="542925"/>
                </a:lnTo>
                <a:lnTo>
                  <a:pt x="1809750" y="542925"/>
                </a:lnTo>
                <a:lnTo>
                  <a:pt x="51434" y="491490"/>
                </a:lnTo>
                <a:close/>
              </a:path>
            </a:pathLst>
          </a:custGeom>
          <a:solidFill>
            <a:srgbClr val="000000"/>
          </a:solidFill>
        </p:spPr>
        <p:txBody>
          <a:bodyPr wrap="square" lIns="0" tIns="0" rIns="0" bIns="0" rtlCol="0">
            <a:noAutofit/>
          </a:bodyPr>
          <a:lstStyle/>
          <a:p>
            <a:endParaRPr sz="2400"/>
          </a:p>
        </p:txBody>
      </p:sp>
      <p:sp>
        <p:nvSpPr>
          <p:cNvPr id="39" name="object 39"/>
          <p:cNvSpPr/>
          <p:nvPr/>
        </p:nvSpPr>
        <p:spPr>
          <a:xfrm>
            <a:off x="9702800" y="5384801"/>
            <a:ext cx="2413000" cy="723900"/>
          </a:xfrm>
          <a:custGeom>
            <a:avLst/>
            <a:gdLst/>
            <a:ahLst/>
            <a:cxnLst/>
            <a:rect l="l" t="t" r="r" b="b"/>
            <a:pathLst>
              <a:path w="1809750" h="542925">
                <a:moveTo>
                  <a:pt x="0" y="0"/>
                </a:moveTo>
                <a:lnTo>
                  <a:pt x="0" y="542925"/>
                </a:lnTo>
                <a:lnTo>
                  <a:pt x="1809750" y="542925"/>
                </a:lnTo>
                <a:lnTo>
                  <a:pt x="1809750" y="0"/>
                </a:lnTo>
                <a:lnTo>
                  <a:pt x="0" y="0"/>
                </a:lnTo>
                <a:close/>
              </a:path>
            </a:pathLst>
          </a:custGeom>
          <a:solidFill>
            <a:srgbClr val="000000"/>
          </a:solidFill>
        </p:spPr>
        <p:txBody>
          <a:bodyPr wrap="square" lIns="0" tIns="0" rIns="0" bIns="0" rtlCol="0">
            <a:noAutofit/>
          </a:bodyPr>
          <a:lstStyle/>
          <a:p>
            <a:endParaRPr sz="2400"/>
          </a:p>
        </p:txBody>
      </p:sp>
      <p:sp>
        <p:nvSpPr>
          <p:cNvPr id="40" name="object 40"/>
          <p:cNvSpPr/>
          <p:nvPr/>
        </p:nvSpPr>
        <p:spPr>
          <a:xfrm>
            <a:off x="9771379" y="5453381"/>
            <a:ext cx="2275840" cy="586740"/>
          </a:xfrm>
          <a:custGeom>
            <a:avLst/>
            <a:gdLst/>
            <a:ahLst/>
            <a:cxnLst/>
            <a:rect l="l" t="t" r="r" b="b"/>
            <a:pathLst>
              <a:path w="1706880" h="440055">
                <a:moveTo>
                  <a:pt x="0" y="440054"/>
                </a:moveTo>
                <a:lnTo>
                  <a:pt x="1706880" y="440054"/>
                </a:lnTo>
                <a:lnTo>
                  <a:pt x="1706880" y="0"/>
                </a:lnTo>
                <a:lnTo>
                  <a:pt x="0" y="0"/>
                </a:lnTo>
                <a:lnTo>
                  <a:pt x="0" y="440054"/>
                </a:lnTo>
                <a:close/>
              </a:path>
            </a:pathLst>
          </a:custGeom>
          <a:solidFill>
            <a:srgbClr val="000000"/>
          </a:solidFill>
        </p:spPr>
        <p:txBody>
          <a:bodyPr wrap="square" lIns="0" tIns="0" rIns="0" bIns="0" rtlCol="0">
            <a:noAutofit/>
          </a:bodyPr>
          <a:lstStyle/>
          <a:p>
            <a:endParaRPr sz="2400"/>
          </a:p>
        </p:txBody>
      </p:sp>
      <p:sp>
        <p:nvSpPr>
          <p:cNvPr id="41" name="object 41"/>
          <p:cNvSpPr/>
          <p:nvPr/>
        </p:nvSpPr>
        <p:spPr>
          <a:xfrm>
            <a:off x="9794240" y="5476239"/>
            <a:ext cx="2230120" cy="541019"/>
          </a:xfrm>
          <a:custGeom>
            <a:avLst/>
            <a:gdLst/>
            <a:ahLst/>
            <a:cxnLst/>
            <a:rect l="l" t="t" r="r" b="b"/>
            <a:pathLst>
              <a:path w="1672590" h="405764">
                <a:moveTo>
                  <a:pt x="0" y="0"/>
                </a:moveTo>
                <a:lnTo>
                  <a:pt x="0" y="405765"/>
                </a:lnTo>
                <a:lnTo>
                  <a:pt x="1672590" y="405765"/>
                </a:lnTo>
                <a:lnTo>
                  <a:pt x="1672590" y="0"/>
                </a:lnTo>
                <a:lnTo>
                  <a:pt x="0" y="0"/>
                </a:lnTo>
                <a:close/>
              </a:path>
            </a:pathLst>
          </a:custGeom>
          <a:solidFill>
            <a:srgbClr val="000000"/>
          </a:solidFill>
        </p:spPr>
        <p:txBody>
          <a:bodyPr wrap="square" lIns="0" tIns="0" rIns="0" bIns="0" rtlCol="0">
            <a:noAutofit/>
          </a:bodyPr>
          <a:lstStyle/>
          <a:p>
            <a:endParaRPr sz="2400"/>
          </a:p>
        </p:txBody>
      </p:sp>
      <p:sp>
        <p:nvSpPr>
          <p:cNvPr id="42" name="object 42"/>
          <p:cNvSpPr/>
          <p:nvPr/>
        </p:nvSpPr>
        <p:spPr>
          <a:xfrm>
            <a:off x="9817100" y="5499101"/>
            <a:ext cx="2184400" cy="495300"/>
          </a:xfrm>
          <a:custGeom>
            <a:avLst/>
            <a:gdLst/>
            <a:ahLst/>
            <a:cxnLst/>
            <a:rect l="l" t="t" r="r" b="b"/>
            <a:pathLst>
              <a:path w="1638300" h="371475">
                <a:moveTo>
                  <a:pt x="0" y="371475"/>
                </a:moveTo>
                <a:lnTo>
                  <a:pt x="1638300" y="371475"/>
                </a:lnTo>
                <a:lnTo>
                  <a:pt x="1638300" y="0"/>
                </a:lnTo>
                <a:lnTo>
                  <a:pt x="0" y="0"/>
                </a:lnTo>
                <a:lnTo>
                  <a:pt x="0" y="371475"/>
                </a:lnTo>
                <a:close/>
              </a:path>
            </a:pathLst>
          </a:custGeom>
          <a:solidFill>
            <a:srgbClr val="000000"/>
          </a:solidFill>
        </p:spPr>
        <p:txBody>
          <a:bodyPr wrap="square" lIns="0" tIns="0" rIns="0" bIns="0" rtlCol="0">
            <a:noAutofit/>
          </a:bodyPr>
          <a:lstStyle/>
          <a:p>
            <a:endParaRPr sz="2400"/>
          </a:p>
        </p:txBody>
      </p:sp>
      <p:sp>
        <p:nvSpPr>
          <p:cNvPr id="12" name="object 12"/>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11" name="object 11"/>
          <p:cNvSpPr txBox="1"/>
          <p:nvPr/>
        </p:nvSpPr>
        <p:spPr>
          <a:xfrm>
            <a:off x="1806449" y="2718964"/>
            <a:ext cx="1383767" cy="199389"/>
          </a:xfrm>
          <a:prstGeom prst="rect">
            <a:avLst/>
          </a:prstGeom>
        </p:spPr>
        <p:txBody>
          <a:bodyPr wrap="square" lIns="0" tIns="0" rIns="0" bIns="0" rtlCol="0">
            <a:noAutofit/>
          </a:bodyPr>
          <a:lstStyle/>
          <a:p>
            <a:pPr marL="16933">
              <a:lnSpc>
                <a:spcPts val="1453"/>
              </a:lnSpc>
              <a:spcBef>
                <a:spcPts val="72"/>
              </a:spcBef>
            </a:pPr>
            <a:r>
              <a:rPr sz="1900" spc="-25" baseline="2874" dirty="0">
                <a:latin typeface="Calibri"/>
                <a:cs typeface="Calibri"/>
              </a:rPr>
              <a:t>w</a:t>
            </a:r>
            <a:r>
              <a:rPr sz="1900" baseline="2874" dirty="0">
                <a:latin typeface="Calibri"/>
                <a:cs typeface="Calibri"/>
              </a:rPr>
              <a:t>a</a:t>
            </a:r>
            <a:r>
              <a:rPr sz="1900" spc="-212" baseline="2874" dirty="0">
                <a:latin typeface="Calibri"/>
                <a:cs typeface="Calibri"/>
              </a:rPr>
              <a:t> </a:t>
            </a:r>
            <a:r>
              <a:rPr sz="1900" spc="45" baseline="2874" dirty="0">
                <a:latin typeface="Calibri"/>
                <a:cs typeface="Calibri"/>
              </a:rPr>
              <a:t>r</a:t>
            </a:r>
            <a:r>
              <a:rPr sz="1900" spc="12" baseline="2874" dirty="0">
                <a:latin typeface="Calibri"/>
                <a:cs typeface="Calibri"/>
              </a:rPr>
              <a:t>n</a:t>
            </a:r>
            <a:r>
              <a:rPr sz="1900" baseline="2874" dirty="0">
                <a:latin typeface="Calibri"/>
                <a:cs typeface="Calibri"/>
              </a:rPr>
              <a:t>a</a:t>
            </a:r>
            <a:r>
              <a:rPr sz="1900" spc="24" baseline="2874" dirty="0">
                <a:latin typeface="Calibri"/>
                <a:cs typeface="Calibri"/>
              </a:rPr>
              <a:t> </a:t>
            </a:r>
            <a:r>
              <a:rPr sz="1900" spc="19" baseline="2874" dirty="0">
                <a:latin typeface="Calibri"/>
                <a:cs typeface="Calibri"/>
              </a:rPr>
              <a:t>d</a:t>
            </a:r>
            <a:r>
              <a:rPr sz="1900" spc="-25" baseline="2874" dirty="0">
                <a:latin typeface="Calibri"/>
                <a:cs typeface="Calibri"/>
              </a:rPr>
              <a:t>a</a:t>
            </a:r>
            <a:r>
              <a:rPr sz="1900" baseline="2874" dirty="0">
                <a:latin typeface="Calibri"/>
                <a:cs typeface="Calibri"/>
              </a:rPr>
              <a:t>n</a:t>
            </a:r>
            <a:r>
              <a:rPr sz="1900" spc="-33" baseline="2874" dirty="0">
                <a:latin typeface="Calibri"/>
                <a:cs typeface="Calibri"/>
              </a:rPr>
              <a:t> </a:t>
            </a:r>
            <a:r>
              <a:rPr sz="1900" spc="12" baseline="2874" dirty="0">
                <a:latin typeface="Calibri"/>
                <a:cs typeface="Calibri"/>
              </a:rPr>
              <a:t>p</a:t>
            </a:r>
            <a:r>
              <a:rPr sz="1900" spc="-85" baseline="2874" dirty="0">
                <a:latin typeface="Calibri"/>
                <a:cs typeface="Calibri"/>
              </a:rPr>
              <a:t>o</a:t>
            </a:r>
            <a:r>
              <a:rPr sz="1900" spc="-5" baseline="2874" dirty="0">
                <a:latin typeface="Calibri"/>
                <a:cs typeface="Calibri"/>
              </a:rPr>
              <a:t>s</a:t>
            </a:r>
            <a:r>
              <a:rPr sz="1900" spc="-100" baseline="2874" dirty="0">
                <a:latin typeface="Calibri"/>
                <a:cs typeface="Calibri"/>
              </a:rPr>
              <a:t>i</a:t>
            </a:r>
            <a:r>
              <a:rPr sz="1900" spc="-5" baseline="2874" dirty="0">
                <a:latin typeface="Calibri"/>
                <a:cs typeface="Calibri"/>
              </a:rPr>
              <a:t>s</a:t>
            </a:r>
            <a:r>
              <a:rPr sz="1900" spc="-100" baseline="2874" dirty="0">
                <a:latin typeface="Calibri"/>
                <a:cs typeface="Calibri"/>
              </a:rPr>
              <a:t>i</a:t>
            </a:r>
            <a:r>
              <a:rPr sz="1900" spc="12" baseline="2874" dirty="0">
                <a:latin typeface="Calibri"/>
                <a:cs typeface="Calibri"/>
              </a:rPr>
              <a:t>n</a:t>
            </a:r>
            <a:r>
              <a:rPr sz="1900" spc="-92" baseline="2874" dirty="0">
                <a:latin typeface="Calibri"/>
                <a:cs typeface="Calibri"/>
              </a:rPr>
              <a:t>y</a:t>
            </a:r>
            <a:r>
              <a:rPr sz="1900" baseline="2874" dirty="0">
                <a:latin typeface="Calibri"/>
                <a:cs typeface="Calibri"/>
              </a:rPr>
              <a:t>a</a:t>
            </a:r>
            <a:endParaRPr sz="1267">
              <a:latin typeface="Calibri"/>
              <a:cs typeface="Calibri"/>
            </a:endParaRPr>
          </a:p>
        </p:txBody>
      </p:sp>
      <p:sp>
        <p:nvSpPr>
          <p:cNvPr id="10" name="object 10"/>
          <p:cNvSpPr txBox="1"/>
          <p:nvPr/>
        </p:nvSpPr>
        <p:spPr>
          <a:xfrm>
            <a:off x="1399541" y="3821028"/>
            <a:ext cx="2574231" cy="237489"/>
          </a:xfrm>
          <a:prstGeom prst="rect">
            <a:avLst/>
          </a:prstGeom>
        </p:spPr>
        <p:txBody>
          <a:bodyPr wrap="square" lIns="0" tIns="0" rIns="0" bIns="0" rtlCol="0">
            <a:noAutofit/>
          </a:bodyPr>
          <a:lstStyle/>
          <a:p>
            <a:pPr marL="16933">
              <a:lnSpc>
                <a:spcPts val="1767"/>
              </a:lnSpc>
              <a:spcBef>
                <a:spcPts val="88"/>
              </a:spcBef>
            </a:pPr>
            <a:r>
              <a:rPr sz="2400" spc="-79" baseline="2275" dirty="0">
                <a:latin typeface="Calibri"/>
                <a:cs typeface="Calibri"/>
              </a:rPr>
              <a:t>m</a:t>
            </a:r>
            <a:r>
              <a:rPr sz="2400" spc="33" baseline="2275" dirty="0">
                <a:latin typeface="Calibri"/>
                <a:cs typeface="Calibri"/>
              </a:rPr>
              <a:t>a</a:t>
            </a:r>
            <a:r>
              <a:rPr sz="2400" spc="-25" baseline="2275" dirty="0">
                <a:latin typeface="Calibri"/>
                <a:cs typeface="Calibri"/>
              </a:rPr>
              <a:t>k</a:t>
            </a:r>
            <a:r>
              <a:rPr sz="2400" spc="72" baseline="2275" dirty="0">
                <a:latin typeface="Calibri"/>
                <a:cs typeface="Calibri"/>
              </a:rPr>
              <a:t>s</a:t>
            </a:r>
            <a:r>
              <a:rPr sz="2400" spc="33" baseline="2275" dirty="0">
                <a:latin typeface="Calibri"/>
                <a:cs typeface="Calibri"/>
              </a:rPr>
              <a:t>i</a:t>
            </a:r>
            <a:r>
              <a:rPr sz="2400" spc="-79" baseline="2275" dirty="0">
                <a:latin typeface="Calibri"/>
                <a:cs typeface="Calibri"/>
              </a:rPr>
              <a:t>m</a:t>
            </a:r>
            <a:r>
              <a:rPr sz="2400" spc="-39" baseline="2275" dirty="0">
                <a:latin typeface="Calibri"/>
                <a:cs typeface="Calibri"/>
              </a:rPr>
              <a:t>u</a:t>
            </a:r>
            <a:r>
              <a:rPr sz="2400" baseline="2275" dirty="0">
                <a:latin typeface="Calibri"/>
                <a:cs typeface="Calibri"/>
              </a:rPr>
              <a:t>m</a:t>
            </a:r>
            <a:r>
              <a:rPr sz="2400" spc="-39" baseline="2275" dirty="0">
                <a:latin typeface="Calibri"/>
                <a:cs typeface="Calibri"/>
              </a:rPr>
              <a:t> </a:t>
            </a:r>
            <a:r>
              <a:rPr sz="2400" spc="72" baseline="2275" dirty="0">
                <a:latin typeface="Calibri"/>
                <a:cs typeface="Calibri"/>
              </a:rPr>
              <a:t>s</a:t>
            </a:r>
            <a:r>
              <a:rPr sz="2400" baseline="2275" dirty="0">
                <a:latin typeface="Calibri"/>
                <a:cs typeface="Calibri"/>
              </a:rPr>
              <a:t>e</a:t>
            </a:r>
            <a:r>
              <a:rPr sz="2400" spc="-39" baseline="2275" dirty="0">
                <a:latin typeface="Calibri"/>
                <a:cs typeface="Calibri"/>
              </a:rPr>
              <a:t>pu</a:t>
            </a:r>
            <a:r>
              <a:rPr sz="2400" spc="33" baseline="2275" dirty="0">
                <a:latin typeface="Calibri"/>
                <a:cs typeface="Calibri"/>
              </a:rPr>
              <a:t>l</a:t>
            </a:r>
            <a:r>
              <a:rPr sz="2400" spc="-39" baseline="2275" dirty="0">
                <a:latin typeface="Calibri"/>
                <a:cs typeface="Calibri"/>
              </a:rPr>
              <a:t>u</a:t>
            </a:r>
            <a:r>
              <a:rPr sz="2400" baseline="2275" dirty="0">
                <a:latin typeface="Calibri"/>
                <a:cs typeface="Calibri"/>
              </a:rPr>
              <a:t>h</a:t>
            </a:r>
            <a:r>
              <a:rPr sz="2400" spc="-5" baseline="2275" dirty="0">
                <a:latin typeface="Calibri"/>
                <a:cs typeface="Calibri"/>
              </a:rPr>
              <a:t> </a:t>
            </a:r>
            <a:r>
              <a:rPr sz="2400" spc="-39" baseline="2275" dirty="0">
                <a:latin typeface="Calibri"/>
                <a:cs typeface="Calibri"/>
              </a:rPr>
              <a:t>p</a:t>
            </a:r>
            <a:r>
              <a:rPr sz="2400" baseline="2275" dirty="0">
                <a:latin typeface="Calibri"/>
                <a:cs typeface="Calibri"/>
              </a:rPr>
              <a:t>e</a:t>
            </a:r>
            <a:r>
              <a:rPr sz="2400" spc="-59" baseline="2275" dirty="0">
                <a:latin typeface="Calibri"/>
                <a:cs typeface="Calibri"/>
              </a:rPr>
              <a:t>r</a:t>
            </a:r>
            <a:r>
              <a:rPr sz="2400" spc="19" baseline="2275" dirty="0">
                <a:latin typeface="Calibri"/>
                <a:cs typeface="Calibri"/>
              </a:rPr>
              <a:t>c</a:t>
            </a:r>
            <a:r>
              <a:rPr sz="2400" spc="-45" baseline="2275" dirty="0">
                <a:latin typeface="Calibri"/>
                <a:cs typeface="Calibri"/>
              </a:rPr>
              <a:t>o</a:t>
            </a:r>
            <a:r>
              <a:rPr sz="2400" spc="-39" baseline="2275" dirty="0">
                <a:latin typeface="Calibri"/>
                <a:cs typeface="Calibri"/>
              </a:rPr>
              <a:t>b</a:t>
            </a:r>
            <a:r>
              <a:rPr sz="2400" spc="33" baseline="2275" dirty="0">
                <a:latin typeface="Calibri"/>
                <a:cs typeface="Calibri"/>
              </a:rPr>
              <a:t>aa</a:t>
            </a:r>
            <a:r>
              <a:rPr sz="2400" baseline="2275" dirty="0">
                <a:latin typeface="Calibri"/>
                <a:cs typeface="Calibri"/>
              </a:rPr>
              <a:t>n</a:t>
            </a:r>
            <a:endParaRPr sz="1600">
              <a:latin typeface="Calibri"/>
              <a:cs typeface="Calibri"/>
            </a:endParaRPr>
          </a:p>
        </p:txBody>
      </p:sp>
      <p:sp>
        <p:nvSpPr>
          <p:cNvPr id="9" name="object 9"/>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8" name="object 8"/>
          <p:cNvSpPr txBox="1"/>
          <p:nvPr/>
        </p:nvSpPr>
        <p:spPr>
          <a:xfrm>
            <a:off x="9702800" y="5384801"/>
            <a:ext cx="2413000" cy="755649"/>
          </a:xfrm>
          <a:prstGeom prst="rect">
            <a:avLst/>
          </a:prstGeom>
        </p:spPr>
        <p:txBody>
          <a:bodyPr wrap="square" lIns="0" tIns="0" rIns="0" bIns="0" rtlCol="0">
            <a:noAutofit/>
          </a:bodyPr>
          <a:lstStyle/>
          <a:p>
            <a:pPr marL="33866">
              <a:lnSpc>
                <a:spcPts val="1333"/>
              </a:lnSpc>
            </a:pPr>
            <a:endParaRPr sz="1333"/>
          </a:p>
        </p:txBody>
      </p:sp>
      <p:sp>
        <p:nvSpPr>
          <p:cNvPr id="7" name="object 7"/>
          <p:cNvSpPr txBox="1"/>
          <p:nvPr/>
        </p:nvSpPr>
        <p:spPr>
          <a:xfrm>
            <a:off x="800100" y="4902201"/>
            <a:ext cx="8229600" cy="749300"/>
          </a:xfrm>
          <a:prstGeom prst="rect">
            <a:avLst/>
          </a:prstGeom>
        </p:spPr>
        <p:txBody>
          <a:bodyPr wrap="square" lIns="0" tIns="0" rIns="0" bIns="0" rtlCol="0">
            <a:noAutofit/>
          </a:bodyPr>
          <a:lstStyle/>
          <a:p>
            <a:pPr marL="33866">
              <a:lnSpc>
                <a:spcPts val="1333"/>
              </a:lnSpc>
            </a:pPr>
            <a:endParaRPr sz="1333"/>
          </a:p>
        </p:txBody>
      </p:sp>
      <p:sp>
        <p:nvSpPr>
          <p:cNvPr id="6" name="object 6"/>
          <p:cNvSpPr txBox="1"/>
          <p:nvPr/>
        </p:nvSpPr>
        <p:spPr>
          <a:xfrm>
            <a:off x="520701" y="177801"/>
            <a:ext cx="349249" cy="546100"/>
          </a:xfrm>
          <a:prstGeom prst="rect">
            <a:avLst/>
          </a:prstGeom>
        </p:spPr>
        <p:txBody>
          <a:bodyPr wrap="square" lIns="0" tIns="0" rIns="0" bIns="0" rtlCol="0">
            <a:noAutofit/>
          </a:bodyPr>
          <a:lstStyle/>
          <a:p>
            <a:pPr marL="33866">
              <a:lnSpc>
                <a:spcPts val="1333"/>
              </a:lnSpc>
            </a:pPr>
            <a:endParaRPr sz="1333"/>
          </a:p>
        </p:txBody>
      </p:sp>
      <p:sp>
        <p:nvSpPr>
          <p:cNvPr id="5" name="object 5"/>
          <p:cNvSpPr txBox="1"/>
          <p:nvPr/>
        </p:nvSpPr>
        <p:spPr>
          <a:xfrm>
            <a:off x="869950" y="177801"/>
            <a:ext cx="209549" cy="546100"/>
          </a:xfrm>
          <a:prstGeom prst="rect">
            <a:avLst/>
          </a:prstGeom>
        </p:spPr>
        <p:txBody>
          <a:bodyPr wrap="square" lIns="0" tIns="0" rIns="0" bIns="0" rtlCol="0">
            <a:noAutofit/>
          </a:bodyPr>
          <a:lstStyle/>
          <a:p>
            <a:pPr marL="33866">
              <a:lnSpc>
                <a:spcPts val="1333"/>
              </a:lnSpc>
            </a:pPr>
            <a:endParaRPr sz="1333"/>
          </a:p>
        </p:txBody>
      </p:sp>
      <p:sp>
        <p:nvSpPr>
          <p:cNvPr id="4" name="object 4"/>
          <p:cNvSpPr txBox="1"/>
          <p:nvPr/>
        </p:nvSpPr>
        <p:spPr>
          <a:xfrm>
            <a:off x="1079501" y="177801"/>
            <a:ext cx="7835900" cy="5461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8915400" y="177801"/>
            <a:ext cx="355600" cy="5461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867"/>
              </a:lnSpc>
              <a:spcBef>
                <a:spcPts val="43"/>
              </a:spcBef>
            </a:pPr>
            <a:endParaRPr sz="867" dirty="0"/>
          </a:p>
          <a:p>
            <a:pPr marL="1180646">
              <a:lnSpc>
                <a:spcPct val="95825"/>
              </a:lnSpc>
              <a:spcBef>
                <a:spcPts val="1333"/>
              </a:spcBef>
            </a:pPr>
            <a:r>
              <a:rPr sz="1600" b="1" spc="-33" dirty="0">
                <a:latin typeface="Arial"/>
                <a:cs typeface="Arial"/>
              </a:rPr>
              <a:t>M</a:t>
            </a:r>
            <a:r>
              <a:rPr sz="1600" b="1" spc="5" dirty="0">
                <a:latin typeface="Arial"/>
                <a:cs typeface="Arial"/>
              </a:rPr>
              <a:t>e</a:t>
            </a:r>
            <a:r>
              <a:rPr sz="1600" b="1" spc="-19" dirty="0">
                <a:latin typeface="Arial"/>
                <a:cs typeface="Arial"/>
              </a:rPr>
              <a:t>m</a:t>
            </a:r>
            <a:r>
              <a:rPr sz="1600" b="1" spc="19" dirty="0">
                <a:latin typeface="Arial"/>
                <a:cs typeface="Arial"/>
              </a:rPr>
              <a:t>b</a:t>
            </a:r>
            <a:r>
              <a:rPr sz="1600" b="1" spc="5" dirty="0">
                <a:latin typeface="Arial"/>
                <a:cs typeface="Arial"/>
              </a:rPr>
              <a:t>e</a:t>
            </a:r>
            <a:r>
              <a:rPr sz="1600" b="1" spc="-19" dirty="0">
                <a:latin typeface="Arial"/>
                <a:cs typeface="Arial"/>
              </a:rPr>
              <a:t>r</a:t>
            </a:r>
            <a:r>
              <a:rPr sz="1600" b="1" spc="-45" dirty="0">
                <a:latin typeface="Arial"/>
                <a:cs typeface="Arial"/>
              </a:rPr>
              <a:t>i</a:t>
            </a:r>
            <a:r>
              <a:rPr sz="1600" b="1" spc="5" dirty="0">
                <a:latin typeface="Arial"/>
                <a:cs typeface="Arial"/>
              </a:rPr>
              <a:t>ka</a:t>
            </a:r>
            <a:r>
              <a:rPr sz="1600" b="1" dirty="0">
                <a:latin typeface="Arial"/>
                <a:cs typeface="Arial"/>
              </a:rPr>
              <a:t>n</a:t>
            </a:r>
            <a:r>
              <a:rPr sz="1600" b="1" spc="92" dirty="0">
                <a:latin typeface="Arial"/>
                <a:cs typeface="Arial"/>
              </a:rPr>
              <a:t> </a:t>
            </a:r>
            <a:r>
              <a:rPr sz="1600" b="1" spc="-179" dirty="0">
                <a:latin typeface="Arial"/>
                <a:cs typeface="Arial"/>
              </a:rPr>
              <a:t>T</a:t>
            </a:r>
            <a:r>
              <a:rPr sz="1600" b="1" spc="25" dirty="0">
                <a:latin typeface="Arial"/>
                <a:cs typeface="Arial"/>
              </a:rPr>
              <a:t>ug</a:t>
            </a:r>
            <a:r>
              <a:rPr sz="1600" b="1" spc="5" dirty="0">
                <a:latin typeface="Arial"/>
                <a:cs typeface="Arial"/>
              </a:rPr>
              <a:t>a</a:t>
            </a:r>
            <a:r>
              <a:rPr sz="1600" b="1" spc="12" dirty="0">
                <a:latin typeface="Arial"/>
                <a:cs typeface="Arial"/>
              </a:rPr>
              <a:t>s</a:t>
            </a:r>
            <a:r>
              <a:rPr sz="1600" b="1" spc="-45" dirty="0">
                <a:latin typeface="Arial"/>
                <a:cs typeface="Arial"/>
              </a:rPr>
              <a:t>/</a:t>
            </a:r>
            <a:r>
              <a:rPr sz="1600" b="1" spc="19" dirty="0">
                <a:latin typeface="Arial"/>
                <a:cs typeface="Arial"/>
              </a:rPr>
              <a:t>L</a:t>
            </a:r>
            <a:r>
              <a:rPr sz="1600" b="1" spc="-85" dirty="0">
                <a:latin typeface="Arial"/>
                <a:cs typeface="Arial"/>
              </a:rPr>
              <a:t>a</a:t>
            </a:r>
            <a:r>
              <a:rPr sz="1600" b="1" spc="-33" dirty="0">
                <a:latin typeface="Arial"/>
                <a:cs typeface="Arial"/>
              </a:rPr>
              <a:t>t</a:t>
            </a:r>
            <a:r>
              <a:rPr sz="1600" b="1" spc="-45" dirty="0">
                <a:latin typeface="Arial"/>
                <a:cs typeface="Arial"/>
              </a:rPr>
              <a:t>i</a:t>
            </a:r>
            <a:r>
              <a:rPr sz="1600" b="1" spc="25" dirty="0">
                <a:latin typeface="Arial"/>
                <a:cs typeface="Arial"/>
              </a:rPr>
              <a:t>h</a:t>
            </a:r>
            <a:r>
              <a:rPr sz="1600" b="1" spc="12" dirty="0">
                <a:latin typeface="Arial"/>
                <a:cs typeface="Arial"/>
              </a:rPr>
              <a:t>a</a:t>
            </a:r>
            <a:r>
              <a:rPr sz="1600" b="1" dirty="0">
                <a:latin typeface="Arial"/>
                <a:cs typeface="Arial"/>
              </a:rPr>
              <a:t>n</a:t>
            </a:r>
            <a:r>
              <a:rPr sz="1600" b="1" spc="-19" dirty="0">
                <a:latin typeface="Arial"/>
                <a:cs typeface="Arial"/>
              </a:rPr>
              <a:t> </a:t>
            </a:r>
            <a:r>
              <a:rPr sz="1600" b="1" spc="19" dirty="0">
                <a:latin typeface="Arial"/>
                <a:cs typeface="Arial"/>
              </a:rPr>
              <a:t>d</a:t>
            </a:r>
            <a:r>
              <a:rPr sz="1600" b="1" dirty="0">
                <a:latin typeface="Arial"/>
                <a:cs typeface="Arial"/>
              </a:rPr>
              <a:t>i</a:t>
            </a:r>
            <a:r>
              <a:rPr sz="1600" b="1" spc="-85" dirty="0">
                <a:latin typeface="Arial"/>
                <a:cs typeface="Arial"/>
              </a:rPr>
              <a:t> </a:t>
            </a:r>
            <a:r>
              <a:rPr sz="1600" b="1" spc="45" dirty="0">
                <a:latin typeface="Arial"/>
                <a:cs typeface="Arial"/>
              </a:rPr>
              <a:t>K</a:t>
            </a:r>
            <a:r>
              <a:rPr sz="1600" b="1" spc="5" dirty="0">
                <a:latin typeface="Arial"/>
                <a:cs typeface="Arial"/>
              </a:rPr>
              <a:t>e</a:t>
            </a:r>
            <a:r>
              <a:rPr sz="1600" b="1" spc="-45" dirty="0">
                <a:latin typeface="Arial"/>
                <a:cs typeface="Arial"/>
              </a:rPr>
              <a:t>l</a:t>
            </a:r>
            <a:r>
              <a:rPr sz="1600" b="1" spc="5" dirty="0">
                <a:latin typeface="Arial"/>
                <a:cs typeface="Arial"/>
              </a:rPr>
              <a:t>a</a:t>
            </a:r>
            <a:r>
              <a:rPr sz="1600" b="1" dirty="0">
                <a:latin typeface="Arial"/>
                <a:cs typeface="Arial"/>
              </a:rPr>
              <a:t>s</a:t>
            </a:r>
            <a:r>
              <a:rPr sz="1600" b="1" spc="-25" dirty="0">
                <a:latin typeface="Arial"/>
                <a:cs typeface="Arial"/>
              </a:rPr>
              <a:t> </a:t>
            </a:r>
            <a:r>
              <a:rPr sz="1600" b="1" spc="-33" dirty="0">
                <a:latin typeface="Arial"/>
                <a:cs typeface="Arial"/>
              </a:rPr>
              <a:t>(</a:t>
            </a:r>
            <a:r>
              <a:rPr sz="1600" b="1" spc="33" dirty="0">
                <a:latin typeface="Arial"/>
                <a:cs typeface="Arial"/>
              </a:rPr>
              <a:t>S</a:t>
            </a:r>
            <a:r>
              <a:rPr sz="1600" b="1" spc="5" dirty="0">
                <a:latin typeface="Arial"/>
                <a:cs typeface="Arial"/>
              </a:rPr>
              <a:t>ke</a:t>
            </a:r>
            <a:r>
              <a:rPr sz="1600" b="1" spc="19" dirty="0">
                <a:latin typeface="Arial"/>
                <a:cs typeface="Arial"/>
              </a:rPr>
              <a:t>n</a:t>
            </a:r>
            <a:r>
              <a:rPr sz="1600" b="1" spc="5" dirty="0">
                <a:latin typeface="Arial"/>
                <a:cs typeface="Arial"/>
              </a:rPr>
              <a:t>a</a:t>
            </a:r>
            <a:r>
              <a:rPr sz="1600" b="1" spc="-19" dirty="0">
                <a:latin typeface="Arial"/>
                <a:cs typeface="Arial"/>
              </a:rPr>
              <a:t>r</a:t>
            </a:r>
            <a:r>
              <a:rPr sz="1600" b="1" spc="-45" dirty="0">
                <a:latin typeface="Arial"/>
                <a:cs typeface="Arial"/>
              </a:rPr>
              <a:t>i</a:t>
            </a:r>
            <a:r>
              <a:rPr sz="1600" b="1" dirty="0">
                <a:latin typeface="Arial"/>
                <a:cs typeface="Arial"/>
              </a:rPr>
              <a:t>o</a:t>
            </a:r>
            <a:r>
              <a:rPr sz="1600" b="1" spc="-5" dirty="0">
                <a:latin typeface="Arial"/>
                <a:cs typeface="Arial"/>
              </a:rPr>
              <a:t> </a:t>
            </a:r>
            <a:r>
              <a:rPr sz="1600" b="1" spc="12" dirty="0">
                <a:latin typeface="Arial"/>
                <a:cs typeface="Arial"/>
              </a:rPr>
              <a:t>10</a:t>
            </a:r>
            <a:r>
              <a:rPr sz="1600" b="1" dirty="0">
                <a:latin typeface="Arial"/>
                <a:cs typeface="Arial"/>
              </a:rPr>
              <a:t>:</a:t>
            </a:r>
            <a:r>
              <a:rPr sz="1600" b="1" spc="25" dirty="0">
                <a:latin typeface="Arial"/>
                <a:cs typeface="Arial"/>
              </a:rPr>
              <a:t> </a:t>
            </a:r>
            <a:r>
              <a:rPr sz="1600" b="1" spc="-33" dirty="0">
                <a:latin typeface="Arial"/>
                <a:cs typeface="Arial"/>
              </a:rPr>
              <a:t>M</a:t>
            </a:r>
            <a:r>
              <a:rPr sz="1600" b="1" spc="33" dirty="0">
                <a:latin typeface="Arial"/>
                <a:cs typeface="Arial"/>
              </a:rPr>
              <a:t>E</a:t>
            </a:r>
            <a:r>
              <a:rPr sz="1600" b="1" spc="39" dirty="0">
                <a:latin typeface="Arial"/>
                <a:cs typeface="Arial"/>
              </a:rPr>
              <a:t>N</a:t>
            </a:r>
            <a:r>
              <a:rPr sz="1600" b="1" spc="-45" dirty="0">
                <a:latin typeface="Arial"/>
                <a:cs typeface="Arial"/>
              </a:rPr>
              <a:t>G</a:t>
            </a:r>
            <a:r>
              <a:rPr sz="1600" b="1" spc="-52" dirty="0">
                <a:latin typeface="Arial"/>
                <a:cs typeface="Arial"/>
              </a:rPr>
              <a:t>A</a:t>
            </a:r>
            <a:r>
              <a:rPr sz="1600" b="1" spc="33" dirty="0">
                <a:latin typeface="Arial"/>
                <a:cs typeface="Arial"/>
              </a:rPr>
              <a:t>S</a:t>
            </a:r>
            <a:r>
              <a:rPr sz="1600" b="1" spc="-52" dirty="0">
                <a:latin typeface="Arial"/>
                <a:cs typeface="Arial"/>
              </a:rPr>
              <a:t>A</a:t>
            </a:r>
            <a:r>
              <a:rPr sz="1600" b="1" dirty="0">
                <a:latin typeface="Arial"/>
                <a:cs typeface="Arial"/>
              </a:rPr>
              <a:t>H</a:t>
            </a:r>
            <a:r>
              <a:rPr sz="1600" b="1" spc="119" dirty="0">
                <a:latin typeface="Arial"/>
                <a:cs typeface="Arial"/>
              </a:rPr>
              <a:t> </a:t>
            </a:r>
            <a:r>
              <a:rPr sz="1600" b="1" spc="19" dirty="0">
                <a:latin typeface="Arial"/>
                <a:cs typeface="Arial"/>
              </a:rPr>
              <a:t>L</a:t>
            </a:r>
            <a:r>
              <a:rPr sz="1600" b="1" spc="-45" dirty="0">
                <a:latin typeface="Arial"/>
                <a:cs typeface="Arial"/>
              </a:rPr>
              <a:t>OGI</a:t>
            </a:r>
            <a:r>
              <a:rPr sz="1600" b="1" spc="39" dirty="0">
                <a:latin typeface="Arial"/>
                <a:cs typeface="Arial"/>
              </a:rPr>
              <a:t>K</a:t>
            </a:r>
            <a:r>
              <a:rPr sz="1600" b="1" spc="-52" dirty="0">
                <a:latin typeface="Arial"/>
                <a:cs typeface="Arial"/>
              </a:rPr>
              <a:t>A</a:t>
            </a:r>
            <a:r>
              <a:rPr sz="1600" b="1" dirty="0">
                <a:latin typeface="Arial"/>
                <a:cs typeface="Arial"/>
              </a:rPr>
              <a:t>)</a:t>
            </a:r>
            <a:endParaRPr sz="1600" dirty="0">
              <a:latin typeface="Arial"/>
              <a:cs typeface="Arial"/>
            </a:endParaRPr>
          </a:p>
          <a:p>
            <a:pPr marL="1176836">
              <a:lnSpc>
                <a:spcPts val="1991"/>
              </a:lnSpc>
              <a:spcBef>
                <a:spcPts val="3727"/>
              </a:spcBef>
            </a:pPr>
            <a:r>
              <a:rPr sz="2400" baseline="4831" dirty="0">
                <a:latin typeface="Arial"/>
                <a:cs typeface="Arial"/>
              </a:rPr>
              <a:t>• </a:t>
            </a:r>
            <a:r>
              <a:rPr sz="2400" spc="185" baseline="4831" dirty="0">
                <a:latin typeface="Arial"/>
                <a:cs typeface="Arial"/>
              </a:rPr>
              <a:t> </a:t>
            </a:r>
            <a:r>
              <a:rPr sz="1600" spc="-25" dirty="0">
                <a:latin typeface="Calibri"/>
                <a:cs typeface="Calibri"/>
              </a:rPr>
              <a:t>U</a:t>
            </a:r>
            <a:r>
              <a:rPr sz="1600" spc="-39" dirty="0">
                <a:latin typeface="Calibri"/>
                <a:cs typeface="Calibri"/>
              </a:rPr>
              <a:t>nduh</a:t>
            </a:r>
            <a:r>
              <a:rPr sz="1600" spc="33" dirty="0">
                <a:latin typeface="Calibri"/>
                <a:cs typeface="Calibri"/>
              </a:rPr>
              <a:t>la</a:t>
            </a:r>
            <a:r>
              <a:rPr sz="1600" dirty="0">
                <a:latin typeface="Calibri"/>
                <a:cs typeface="Calibri"/>
              </a:rPr>
              <a:t>h</a:t>
            </a:r>
            <a:r>
              <a:rPr sz="1600" spc="92" dirty="0">
                <a:latin typeface="Calibri"/>
                <a:cs typeface="Calibri"/>
              </a:rPr>
              <a:t> </a:t>
            </a:r>
            <a:r>
              <a:rPr sz="1600" spc="-39" dirty="0">
                <a:latin typeface="Calibri"/>
                <a:cs typeface="Calibri"/>
              </a:rPr>
              <a:t>p</a:t>
            </a:r>
            <a:r>
              <a:rPr sz="1600" dirty="0">
                <a:latin typeface="Calibri"/>
                <a:cs typeface="Calibri"/>
              </a:rPr>
              <a:t>e</a:t>
            </a:r>
            <a:r>
              <a:rPr sz="1600" spc="-59" dirty="0">
                <a:latin typeface="Calibri"/>
                <a:cs typeface="Calibri"/>
              </a:rPr>
              <a:t>r</a:t>
            </a:r>
            <a:r>
              <a:rPr sz="1600" spc="-79" dirty="0">
                <a:latin typeface="Calibri"/>
                <a:cs typeface="Calibri"/>
              </a:rPr>
              <a:t>m</a:t>
            </a:r>
            <a:r>
              <a:rPr sz="1600" spc="33" dirty="0">
                <a:latin typeface="Calibri"/>
                <a:cs typeface="Calibri"/>
              </a:rPr>
              <a:t>ai</a:t>
            </a:r>
            <a:r>
              <a:rPr sz="1600" spc="-39" dirty="0">
                <a:latin typeface="Calibri"/>
                <a:cs typeface="Calibri"/>
              </a:rPr>
              <a:t>n</a:t>
            </a:r>
            <a:r>
              <a:rPr sz="1600" spc="33" dirty="0">
                <a:latin typeface="Calibri"/>
                <a:cs typeface="Calibri"/>
              </a:rPr>
              <a:t>a</a:t>
            </a:r>
            <a:r>
              <a:rPr sz="1600" dirty="0">
                <a:latin typeface="Calibri"/>
                <a:cs typeface="Calibri"/>
              </a:rPr>
              <a:t>n </a:t>
            </a:r>
            <a:r>
              <a:rPr sz="1600" spc="-45" dirty="0">
                <a:latin typeface="Calibri"/>
                <a:cs typeface="Calibri"/>
              </a:rPr>
              <a:t>b</a:t>
            </a:r>
            <a:r>
              <a:rPr sz="1600" dirty="0">
                <a:latin typeface="Calibri"/>
                <a:cs typeface="Calibri"/>
              </a:rPr>
              <a:t>e</a:t>
            </a:r>
            <a:r>
              <a:rPr sz="1600" spc="-59" dirty="0">
                <a:latin typeface="Calibri"/>
                <a:cs typeface="Calibri"/>
              </a:rPr>
              <a:t>r</a:t>
            </a:r>
            <a:r>
              <a:rPr sz="1600" spc="-39" dirty="0">
                <a:latin typeface="Calibri"/>
                <a:cs typeface="Calibri"/>
              </a:rPr>
              <a:t>n</a:t>
            </a:r>
            <a:r>
              <a:rPr sz="1600" spc="33" dirty="0">
                <a:latin typeface="Calibri"/>
                <a:cs typeface="Calibri"/>
              </a:rPr>
              <a:t>a</a:t>
            </a:r>
            <a:r>
              <a:rPr sz="1600" spc="-79" dirty="0">
                <a:latin typeface="Calibri"/>
                <a:cs typeface="Calibri"/>
              </a:rPr>
              <a:t>m</a:t>
            </a:r>
            <a:r>
              <a:rPr sz="1600" dirty="0">
                <a:latin typeface="Calibri"/>
                <a:cs typeface="Calibri"/>
              </a:rPr>
              <a:t>a</a:t>
            </a:r>
            <a:r>
              <a:rPr sz="1600" spc="72" dirty="0">
                <a:latin typeface="Calibri"/>
                <a:cs typeface="Calibri"/>
              </a:rPr>
              <a:t> </a:t>
            </a:r>
            <a:r>
              <a:rPr sz="1600" spc="-72" dirty="0">
                <a:latin typeface="Calibri"/>
                <a:cs typeface="Calibri"/>
              </a:rPr>
              <a:t>M</a:t>
            </a:r>
            <a:r>
              <a:rPr sz="1600" spc="-25" dirty="0">
                <a:latin typeface="Calibri"/>
                <a:cs typeface="Calibri"/>
              </a:rPr>
              <a:t>A</a:t>
            </a:r>
            <a:r>
              <a:rPr sz="1600" spc="-39" dirty="0">
                <a:latin typeface="Calibri"/>
                <a:cs typeface="Calibri"/>
              </a:rPr>
              <a:t>S</a:t>
            </a:r>
            <a:r>
              <a:rPr sz="1600" spc="19" dirty="0">
                <a:latin typeface="Calibri"/>
                <a:cs typeface="Calibri"/>
              </a:rPr>
              <a:t>TE</a:t>
            </a:r>
            <a:r>
              <a:rPr sz="1600" dirty="0">
                <a:latin typeface="Calibri"/>
                <a:cs typeface="Calibri"/>
              </a:rPr>
              <a:t>R</a:t>
            </a:r>
          </a:p>
          <a:p>
            <a:pPr marL="1384264">
              <a:lnSpc>
                <a:spcPct val="101725"/>
              </a:lnSpc>
              <a:spcBef>
                <a:spcPts val="53"/>
              </a:spcBef>
            </a:pPr>
            <a:r>
              <a:rPr sz="1600" spc="-67" dirty="0">
                <a:latin typeface="Calibri"/>
                <a:cs typeface="Calibri"/>
              </a:rPr>
              <a:t>M</a:t>
            </a:r>
            <a:r>
              <a:rPr sz="1600" dirty="0">
                <a:latin typeface="Calibri"/>
                <a:cs typeface="Calibri"/>
              </a:rPr>
              <a:t>I</a:t>
            </a:r>
            <a:r>
              <a:rPr sz="1600" spc="-33" dirty="0">
                <a:latin typeface="Calibri"/>
                <a:cs typeface="Calibri"/>
              </a:rPr>
              <a:t>N</a:t>
            </a:r>
            <a:r>
              <a:rPr sz="1600" dirty="0">
                <a:latin typeface="Calibri"/>
                <a:cs typeface="Calibri"/>
              </a:rPr>
              <a:t>D</a:t>
            </a:r>
            <a:r>
              <a:rPr sz="1600" spc="159" dirty="0">
                <a:latin typeface="Calibri"/>
                <a:cs typeface="Calibri"/>
              </a:rPr>
              <a:t> </a:t>
            </a:r>
            <a:r>
              <a:rPr sz="1600" spc="-39" dirty="0">
                <a:latin typeface="Calibri"/>
                <a:cs typeface="Calibri"/>
              </a:rPr>
              <a:t>d</a:t>
            </a:r>
            <a:r>
              <a:rPr sz="1600" spc="33" dirty="0">
                <a:latin typeface="Calibri"/>
                <a:cs typeface="Calibri"/>
              </a:rPr>
              <a:t>a</a:t>
            </a:r>
            <a:r>
              <a:rPr sz="1600" spc="-59" dirty="0">
                <a:latin typeface="Calibri"/>
                <a:cs typeface="Calibri"/>
              </a:rPr>
              <a:t>r</a:t>
            </a:r>
            <a:r>
              <a:rPr sz="1600" dirty="0">
                <a:latin typeface="Calibri"/>
                <a:cs typeface="Calibri"/>
              </a:rPr>
              <a:t>i</a:t>
            </a:r>
            <a:r>
              <a:rPr sz="1600" spc="-25" dirty="0">
                <a:latin typeface="Calibri"/>
                <a:cs typeface="Calibri"/>
              </a:rPr>
              <a:t> </a:t>
            </a:r>
            <a:r>
              <a:rPr sz="1600" spc="-225" dirty="0">
                <a:latin typeface="Calibri"/>
                <a:cs typeface="Calibri"/>
              </a:rPr>
              <a:t>k</a:t>
            </a:r>
            <a:r>
              <a:rPr sz="1600" spc="-45" dirty="0">
                <a:latin typeface="Calibri"/>
                <a:cs typeface="Calibri"/>
              </a:rPr>
              <a:t>o</a:t>
            </a:r>
            <a:r>
              <a:rPr sz="1600" spc="-79" dirty="0">
                <a:latin typeface="Calibri"/>
                <a:cs typeface="Calibri"/>
              </a:rPr>
              <a:t>m</a:t>
            </a:r>
            <a:r>
              <a:rPr sz="1600" spc="-39" dirty="0">
                <a:latin typeface="Calibri"/>
                <a:cs typeface="Calibri"/>
              </a:rPr>
              <a:t>pu</a:t>
            </a:r>
            <a:r>
              <a:rPr sz="1600" spc="-33" dirty="0">
                <a:latin typeface="Calibri"/>
                <a:cs typeface="Calibri"/>
              </a:rPr>
              <a:t>t</a:t>
            </a:r>
            <a:r>
              <a:rPr sz="1600" spc="5" dirty="0">
                <a:latin typeface="Calibri"/>
                <a:cs typeface="Calibri"/>
              </a:rPr>
              <a:t>e</a:t>
            </a:r>
            <a:r>
              <a:rPr sz="1600" spc="-459" dirty="0">
                <a:latin typeface="Calibri"/>
                <a:cs typeface="Calibri"/>
              </a:rPr>
              <a:t>r</a:t>
            </a:r>
            <a:r>
              <a:rPr sz="1600" dirty="0">
                <a:latin typeface="Calibri"/>
                <a:cs typeface="Calibri"/>
              </a:rPr>
              <a:t>.</a:t>
            </a:r>
          </a:p>
          <a:p>
            <a:pPr marL="1384264" marR="7364335" indent="-207428">
              <a:lnSpc>
                <a:spcPts val="2124"/>
              </a:lnSpc>
              <a:spcBef>
                <a:spcPts val="493"/>
              </a:spcBef>
            </a:pPr>
            <a:r>
              <a:rPr sz="2400" baseline="9662" dirty="0">
                <a:latin typeface="Arial"/>
                <a:cs typeface="Arial"/>
              </a:rPr>
              <a:t>• </a:t>
            </a:r>
            <a:r>
              <a:rPr sz="2400" spc="185" baseline="9662" dirty="0">
                <a:latin typeface="Arial"/>
                <a:cs typeface="Arial"/>
              </a:rPr>
              <a:t> </a:t>
            </a:r>
            <a:r>
              <a:rPr sz="1600" spc="-279" dirty="0">
                <a:latin typeface="Calibri"/>
                <a:cs typeface="Calibri"/>
              </a:rPr>
              <a:t>T</a:t>
            </a:r>
            <a:r>
              <a:rPr sz="1600" spc="5" dirty="0">
                <a:latin typeface="Calibri"/>
                <a:cs typeface="Calibri"/>
              </a:rPr>
              <a:t>e</a:t>
            </a:r>
            <a:r>
              <a:rPr sz="1600" spc="-39" dirty="0">
                <a:latin typeface="Calibri"/>
                <a:cs typeface="Calibri"/>
              </a:rPr>
              <a:t>b</a:t>
            </a:r>
            <a:r>
              <a:rPr sz="1600" spc="33" dirty="0">
                <a:latin typeface="Calibri"/>
                <a:cs typeface="Calibri"/>
              </a:rPr>
              <a:t>a</a:t>
            </a:r>
            <a:r>
              <a:rPr sz="1600" spc="-25" dirty="0">
                <a:latin typeface="Calibri"/>
                <a:cs typeface="Calibri"/>
              </a:rPr>
              <a:t>k</a:t>
            </a:r>
            <a:r>
              <a:rPr sz="1600" spc="33" dirty="0">
                <a:latin typeface="Calibri"/>
                <a:cs typeface="Calibri"/>
              </a:rPr>
              <a:t>la</a:t>
            </a:r>
            <a:r>
              <a:rPr sz="1600" dirty="0">
                <a:latin typeface="Calibri"/>
                <a:cs typeface="Calibri"/>
              </a:rPr>
              <a:t>h</a:t>
            </a:r>
            <a:r>
              <a:rPr sz="1600" spc="-105" dirty="0">
                <a:latin typeface="Calibri"/>
                <a:cs typeface="Calibri"/>
              </a:rPr>
              <a:t> </a:t>
            </a:r>
            <a:r>
              <a:rPr sz="1600" dirty="0">
                <a:latin typeface="Calibri"/>
                <a:cs typeface="Calibri"/>
              </a:rPr>
              <a:t>4</a:t>
            </a:r>
            <a:r>
              <a:rPr sz="1600" spc="25" dirty="0">
                <a:latin typeface="Calibri"/>
                <a:cs typeface="Calibri"/>
              </a:rPr>
              <a:t> </a:t>
            </a:r>
            <a:r>
              <a:rPr sz="1600" spc="19" dirty="0">
                <a:latin typeface="Calibri"/>
                <a:cs typeface="Calibri"/>
              </a:rPr>
              <a:t>(</a:t>
            </a:r>
            <a:r>
              <a:rPr sz="1600" dirty="0">
                <a:latin typeface="Calibri"/>
                <a:cs typeface="Calibri"/>
              </a:rPr>
              <a:t>e</a:t>
            </a:r>
            <a:r>
              <a:rPr sz="1600" spc="-79" dirty="0">
                <a:latin typeface="Calibri"/>
                <a:cs typeface="Calibri"/>
              </a:rPr>
              <a:t>m</a:t>
            </a:r>
            <a:r>
              <a:rPr sz="1600" spc="-39" dirty="0">
                <a:latin typeface="Calibri"/>
                <a:cs typeface="Calibri"/>
              </a:rPr>
              <a:t>p</a:t>
            </a:r>
            <a:r>
              <a:rPr sz="1600" spc="33" dirty="0">
                <a:latin typeface="Calibri"/>
                <a:cs typeface="Calibri"/>
              </a:rPr>
              <a:t>a</a:t>
            </a:r>
            <a:r>
              <a:rPr sz="1600" spc="-39" dirty="0">
                <a:latin typeface="Calibri"/>
                <a:cs typeface="Calibri"/>
              </a:rPr>
              <a:t>t</a:t>
            </a:r>
            <a:r>
              <a:rPr sz="1600" dirty="0">
                <a:latin typeface="Calibri"/>
                <a:cs typeface="Calibri"/>
              </a:rPr>
              <a:t>)</a:t>
            </a:r>
            <a:r>
              <a:rPr sz="1600" spc="52" dirty="0">
                <a:latin typeface="Calibri"/>
                <a:cs typeface="Calibri"/>
              </a:rPr>
              <a:t> </a:t>
            </a:r>
            <a:r>
              <a:rPr sz="1600" spc="-39" dirty="0">
                <a:latin typeface="Calibri"/>
                <a:cs typeface="Calibri"/>
              </a:rPr>
              <a:t>w</a:t>
            </a:r>
            <a:r>
              <a:rPr sz="1600" spc="33" dirty="0">
                <a:latin typeface="Calibri"/>
                <a:cs typeface="Calibri"/>
              </a:rPr>
              <a:t>a</a:t>
            </a:r>
            <a:r>
              <a:rPr sz="1600" spc="-59" dirty="0">
                <a:latin typeface="Calibri"/>
                <a:cs typeface="Calibri"/>
              </a:rPr>
              <a:t>r</a:t>
            </a:r>
            <a:r>
              <a:rPr sz="1600" spc="-39" dirty="0">
                <a:latin typeface="Calibri"/>
                <a:cs typeface="Calibri"/>
              </a:rPr>
              <a:t>n</a:t>
            </a:r>
            <a:r>
              <a:rPr sz="1600" dirty="0">
                <a:latin typeface="Calibri"/>
                <a:cs typeface="Calibri"/>
              </a:rPr>
              <a:t>a</a:t>
            </a:r>
            <a:r>
              <a:rPr sz="1600" spc="72" dirty="0">
                <a:latin typeface="Calibri"/>
                <a:cs typeface="Calibri"/>
              </a:rPr>
              <a:t> </a:t>
            </a:r>
            <a:r>
              <a:rPr sz="1600" spc="-25" dirty="0">
                <a:latin typeface="Calibri"/>
                <a:cs typeface="Calibri"/>
              </a:rPr>
              <a:t>y</a:t>
            </a:r>
            <a:r>
              <a:rPr sz="1600" spc="33" dirty="0">
                <a:latin typeface="Calibri"/>
                <a:cs typeface="Calibri"/>
              </a:rPr>
              <a:t>a</a:t>
            </a:r>
            <a:r>
              <a:rPr sz="1600" spc="-39" dirty="0">
                <a:latin typeface="Calibri"/>
                <a:cs typeface="Calibri"/>
              </a:rPr>
              <a:t>n</a:t>
            </a:r>
            <a:r>
              <a:rPr sz="1600" dirty="0">
                <a:latin typeface="Calibri"/>
                <a:cs typeface="Calibri"/>
              </a:rPr>
              <a:t>g</a:t>
            </a:r>
            <a:r>
              <a:rPr sz="1600" spc="-112" dirty="0">
                <a:latin typeface="Calibri"/>
                <a:cs typeface="Calibri"/>
              </a:rPr>
              <a:t> </a:t>
            </a:r>
            <a:r>
              <a:rPr sz="1600" spc="-39" dirty="0">
                <a:latin typeface="Calibri"/>
                <a:cs typeface="Calibri"/>
              </a:rPr>
              <a:t>t</a:t>
            </a:r>
            <a:r>
              <a:rPr sz="1600" dirty="0">
                <a:latin typeface="Calibri"/>
                <a:cs typeface="Calibri"/>
              </a:rPr>
              <a:t>e</a:t>
            </a:r>
            <a:r>
              <a:rPr sz="1600" spc="-59" dirty="0">
                <a:latin typeface="Calibri"/>
                <a:cs typeface="Calibri"/>
              </a:rPr>
              <a:t>r</a:t>
            </a:r>
            <a:r>
              <a:rPr sz="1600" spc="72" dirty="0">
                <a:latin typeface="Calibri"/>
                <a:cs typeface="Calibri"/>
              </a:rPr>
              <a:t>s</a:t>
            </a:r>
            <a:r>
              <a:rPr sz="1600" spc="-39" dirty="0">
                <a:latin typeface="Calibri"/>
                <a:cs typeface="Calibri"/>
              </a:rPr>
              <a:t>u</a:t>
            </a:r>
            <a:r>
              <a:rPr sz="1600" spc="72" dirty="0">
                <a:latin typeface="Calibri"/>
                <a:cs typeface="Calibri"/>
              </a:rPr>
              <a:t>s</a:t>
            </a:r>
            <a:r>
              <a:rPr sz="1600" spc="-39" dirty="0">
                <a:latin typeface="Calibri"/>
                <a:cs typeface="Calibri"/>
              </a:rPr>
              <a:t>u</a:t>
            </a:r>
            <a:r>
              <a:rPr sz="1600" dirty="0">
                <a:latin typeface="Calibri"/>
                <a:cs typeface="Calibri"/>
              </a:rPr>
              <a:t>n </a:t>
            </a:r>
          </a:p>
          <a:p>
            <a:pPr marL="1384264" marR="7364335">
              <a:lnSpc>
                <a:spcPts val="1952"/>
              </a:lnSpc>
            </a:pPr>
            <a:r>
              <a:rPr sz="1600" spc="72" dirty="0">
                <a:latin typeface="Calibri"/>
                <a:cs typeface="Calibri"/>
              </a:rPr>
              <a:t>s</a:t>
            </a:r>
            <a:r>
              <a:rPr sz="1600" spc="5" dirty="0">
                <a:latin typeface="Calibri"/>
                <a:cs typeface="Calibri"/>
              </a:rPr>
              <a:t>e</a:t>
            </a:r>
            <a:r>
              <a:rPr sz="1600" spc="19" dirty="0">
                <a:latin typeface="Calibri"/>
                <a:cs typeface="Calibri"/>
              </a:rPr>
              <a:t>c</a:t>
            </a:r>
            <a:r>
              <a:rPr sz="1600" spc="33" dirty="0">
                <a:latin typeface="Calibri"/>
                <a:cs typeface="Calibri"/>
              </a:rPr>
              <a:t>a</a:t>
            </a:r>
            <a:r>
              <a:rPr sz="1600" spc="-59" dirty="0">
                <a:latin typeface="Calibri"/>
                <a:cs typeface="Calibri"/>
              </a:rPr>
              <a:t>r</a:t>
            </a:r>
            <a:r>
              <a:rPr sz="1600" dirty="0">
                <a:latin typeface="Calibri"/>
                <a:cs typeface="Calibri"/>
              </a:rPr>
              <a:t>a</a:t>
            </a:r>
            <a:r>
              <a:rPr sz="1600" spc="-25" dirty="0">
                <a:latin typeface="Calibri"/>
                <a:cs typeface="Calibri"/>
              </a:rPr>
              <a:t> </a:t>
            </a:r>
            <a:r>
              <a:rPr sz="1600" spc="33" dirty="0">
                <a:latin typeface="Calibri"/>
                <a:cs typeface="Calibri"/>
              </a:rPr>
              <a:t>a</a:t>
            </a:r>
            <a:r>
              <a:rPr sz="1600" spc="19" dirty="0">
                <a:latin typeface="Calibri"/>
                <a:cs typeface="Calibri"/>
              </a:rPr>
              <a:t>c</a:t>
            </a:r>
            <a:r>
              <a:rPr sz="1600" spc="-67" dirty="0">
                <a:latin typeface="Calibri"/>
                <a:cs typeface="Calibri"/>
              </a:rPr>
              <a:t>a</a:t>
            </a:r>
            <a:r>
              <a:rPr sz="1600" dirty="0">
                <a:latin typeface="Calibri"/>
                <a:cs typeface="Calibri"/>
              </a:rPr>
              <a:t>k</a:t>
            </a:r>
            <a:r>
              <a:rPr sz="1600" spc="-85" dirty="0">
                <a:latin typeface="Calibri"/>
                <a:cs typeface="Calibri"/>
              </a:rPr>
              <a:t> </a:t>
            </a:r>
            <a:r>
              <a:rPr sz="1600" spc="-45" dirty="0">
                <a:latin typeface="Calibri"/>
                <a:cs typeface="Calibri"/>
              </a:rPr>
              <a:t>o</a:t>
            </a:r>
            <a:r>
              <a:rPr sz="1600" spc="33" dirty="0">
                <a:latin typeface="Calibri"/>
                <a:cs typeface="Calibri"/>
              </a:rPr>
              <a:t>l</a:t>
            </a:r>
            <a:r>
              <a:rPr sz="1600" dirty="0">
                <a:latin typeface="Calibri"/>
                <a:cs typeface="Calibri"/>
              </a:rPr>
              <a:t>eh</a:t>
            </a:r>
            <a:r>
              <a:rPr sz="1600" spc="-99" dirty="0">
                <a:latin typeface="Calibri"/>
                <a:cs typeface="Calibri"/>
              </a:rPr>
              <a:t> </a:t>
            </a:r>
            <a:r>
              <a:rPr sz="1600" spc="-225" dirty="0">
                <a:latin typeface="Calibri"/>
                <a:cs typeface="Calibri"/>
              </a:rPr>
              <a:t>k</a:t>
            </a:r>
            <a:r>
              <a:rPr sz="1600" spc="-45" dirty="0">
                <a:latin typeface="Calibri"/>
                <a:cs typeface="Calibri"/>
              </a:rPr>
              <a:t>o</a:t>
            </a:r>
            <a:r>
              <a:rPr sz="1600" spc="-79" dirty="0">
                <a:latin typeface="Calibri"/>
                <a:cs typeface="Calibri"/>
              </a:rPr>
              <a:t>m</a:t>
            </a:r>
            <a:r>
              <a:rPr sz="1600" spc="-39" dirty="0">
                <a:latin typeface="Calibri"/>
                <a:cs typeface="Calibri"/>
              </a:rPr>
              <a:t>p</a:t>
            </a:r>
            <a:r>
              <a:rPr sz="1600" spc="-45" dirty="0">
                <a:latin typeface="Calibri"/>
                <a:cs typeface="Calibri"/>
              </a:rPr>
              <a:t>u</a:t>
            </a:r>
            <a:r>
              <a:rPr sz="1600" spc="-33" dirty="0">
                <a:latin typeface="Calibri"/>
                <a:cs typeface="Calibri"/>
              </a:rPr>
              <a:t>t</a:t>
            </a:r>
            <a:r>
              <a:rPr sz="1600" dirty="0">
                <a:latin typeface="Calibri"/>
                <a:cs typeface="Calibri"/>
              </a:rPr>
              <a:t>e</a:t>
            </a:r>
            <a:r>
              <a:rPr sz="1600" spc="-259" dirty="0">
                <a:latin typeface="Calibri"/>
                <a:cs typeface="Calibri"/>
              </a:rPr>
              <a:t>r</a:t>
            </a:r>
            <a:r>
              <a:rPr sz="1600" dirty="0">
                <a:latin typeface="Calibri"/>
                <a:cs typeface="Calibri"/>
              </a:rPr>
              <a:t>,</a:t>
            </a:r>
            <a:r>
              <a:rPr sz="1600" spc="241" dirty="0">
                <a:latin typeface="Calibri"/>
                <a:cs typeface="Calibri"/>
              </a:rPr>
              <a:t> </a:t>
            </a:r>
            <a:r>
              <a:rPr sz="1600" spc="-39" dirty="0">
                <a:latin typeface="Calibri"/>
                <a:cs typeface="Calibri"/>
              </a:rPr>
              <a:t>d</a:t>
            </a:r>
            <a:r>
              <a:rPr sz="1600" spc="33" dirty="0">
                <a:latin typeface="Calibri"/>
                <a:cs typeface="Calibri"/>
              </a:rPr>
              <a:t>i</a:t>
            </a:r>
            <a:r>
              <a:rPr sz="1600" spc="-79" dirty="0">
                <a:latin typeface="Calibri"/>
                <a:cs typeface="Calibri"/>
              </a:rPr>
              <a:t>m</a:t>
            </a:r>
            <a:r>
              <a:rPr sz="1600" spc="33" dirty="0">
                <a:latin typeface="Calibri"/>
                <a:cs typeface="Calibri"/>
              </a:rPr>
              <a:t>a</a:t>
            </a:r>
            <a:r>
              <a:rPr sz="1600" spc="-39" dirty="0">
                <a:latin typeface="Calibri"/>
                <a:cs typeface="Calibri"/>
              </a:rPr>
              <a:t>n</a:t>
            </a:r>
            <a:r>
              <a:rPr sz="1600" dirty="0">
                <a:latin typeface="Calibri"/>
                <a:cs typeface="Calibri"/>
              </a:rPr>
              <a:t>a</a:t>
            </a:r>
            <a:r>
              <a:rPr sz="1600" spc="-25" dirty="0">
                <a:latin typeface="Calibri"/>
                <a:cs typeface="Calibri"/>
              </a:rPr>
              <a:t> </a:t>
            </a:r>
            <a:r>
              <a:rPr sz="1600" spc="-39" dirty="0">
                <a:latin typeface="Calibri"/>
                <a:cs typeface="Calibri"/>
              </a:rPr>
              <a:t>u</a:t>
            </a:r>
            <a:r>
              <a:rPr sz="1600" spc="-45" dirty="0">
                <a:latin typeface="Calibri"/>
                <a:cs typeface="Calibri"/>
              </a:rPr>
              <a:t>n</a:t>
            </a:r>
            <a:r>
              <a:rPr sz="1600" spc="-39" dirty="0">
                <a:latin typeface="Calibri"/>
                <a:cs typeface="Calibri"/>
              </a:rPr>
              <a:t>tu</a:t>
            </a:r>
            <a:r>
              <a:rPr sz="1600" dirty="0">
                <a:latin typeface="Calibri"/>
                <a:cs typeface="Calibri"/>
              </a:rPr>
              <a:t>k </a:t>
            </a:r>
          </a:p>
          <a:p>
            <a:pPr marL="1384264" marR="7364335">
              <a:lnSpc>
                <a:spcPts val="1952"/>
              </a:lnSpc>
            </a:pPr>
            <a:r>
              <a:rPr sz="1600" spc="72" dirty="0">
                <a:latin typeface="Calibri"/>
                <a:cs typeface="Calibri"/>
              </a:rPr>
              <a:t>s</a:t>
            </a:r>
            <a:r>
              <a:rPr sz="1600" spc="5" dirty="0">
                <a:latin typeface="Calibri"/>
                <a:cs typeface="Calibri"/>
              </a:rPr>
              <a:t>e</a:t>
            </a:r>
            <a:r>
              <a:rPr sz="1600" spc="-39" dirty="0">
                <a:latin typeface="Calibri"/>
                <a:cs typeface="Calibri"/>
              </a:rPr>
              <a:t>t</a:t>
            </a:r>
            <a:r>
              <a:rPr sz="1600" spc="33" dirty="0">
                <a:latin typeface="Calibri"/>
                <a:cs typeface="Calibri"/>
              </a:rPr>
              <a:t>ia</a:t>
            </a:r>
            <a:r>
              <a:rPr sz="1600" dirty="0">
                <a:latin typeface="Calibri"/>
                <a:cs typeface="Calibri"/>
              </a:rPr>
              <a:t>p</a:t>
            </a:r>
            <a:r>
              <a:rPr sz="1600" spc="-200" dirty="0">
                <a:latin typeface="Calibri"/>
                <a:cs typeface="Calibri"/>
              </a:rPr>
              <a:t> </a:t>
            </a:r>
            <a:r>
              <a:rPr sz="1600" spc="-39" dirty="0">
                <a:latin typeface="Calibri"/>
                <a:cs typeface="Calibri"/>
              </a:rPr>
              <a:t>u</a:t>
            </a:r>
            <a:r>
              <a:rPr sz="1600" spc="72" dirty="0">
                <a:latin typeface="Calibri"/>
                <a:cs typeface="Calibri"/>
              </a:rPr>
              <a:t>s</a:t>
            </a:r>
            <a:r>
              <a:rPr sz="1600" spc="33" dirty="0">
                <a:latin typeface="Calibri"/>
                <a:cs typeface="Calibri"/>
              </a:rPr>
              <a:t>a</a:t>
            </a:r>
            <a:r>
              <a:rPr sz="1600" spc="-39" dirty="0">
                <a:latin typeface="Calibri"/>
                <a:cs typeface="Calibri"/>
              </a:rPr>
              <a:t>h</a:t>
            </a:r>
            <a:r>
              <a:rPr sz="1600" spc="33" dirty="0">
                <a:latin typeface="Calibri"/>
                <a:cs typeface="Calibri"/>
              </a:rPr>
              <a:t>a</a:t>
            </a:r>
            <a:r>
              <a:rPr sz="1600" dirty="0">
                <a:latin typeface="Calibri"/>
                <a:cs typeface="Calibri"/>
              </a:rPr>
              <a:t>,</a:t>
            </a:r>
            <a:r>
              <a:rPr sz="1600" spc="-159" dirty="0">
                <a:latin typeface="Calibri"/>
                <a:cs typeface="Calibri"/>
              </a:rPr>
              <a:t> </a:t>
            </a:r>
            <a:r>
              <a:rPr sz="1600" spc="33" dirty="0">
                <a:latin typeface="Calibri"/>
                <a:cs typeface="Calibri"/>
              </a:rPr>
              <a:t>a</a:t>
            </a:r>
            <a:r>
              <a:rPr sz="1600" spc="-25" dirty="0">
                <a:latin typeface="Calibri"/>
                <a:cs typeface="Calibri"/>
              </a:rPr>
              <a:t>k</a:t>
            </a:r>
            <a:r>
              <a:rPr sz="1600" spc="33" dirty="0">
                <a:latin typeface="Calibri"/>
                <a:cs typeface="Calibri"/>
              </a:rPr>
              <a:t>a</a:t>
            </a:r>
            <a:r>
              <a:rPr sz="1600" dirty="0">
                <a:latin typeface="Calibri"/>
                <a:cs typeface="Calibri"/>
              </a:rPr>
              <a:t>n</a:t>
            </a:r>
            <a:r>
              <a:rPr sz="1600" spc="-5" dirty="0">
                <a:latin typeface="Calibri"/>
                <a:cs typeface="Calibri"/>
              </a:rPr>
              <a:t> </a:t>
            </a:r>
            <a:r>
              <a:rPr sz="1600" spc="-39" dirty="0">
                <a:latin typeface="Calibri"/>
                <a:cs typeface="Calibri"/>
              </a:rPr>
              <a:t>d</a:t>
            </a:r>
            <a:r>
              <a:rPr sz="1600" spc="33" dirty="0">
                <a:latin typeface="Calibri"/>
                <a:cs typeface="Calibri"/>
              </a:rPr>
              <a:t>i</a:t>
            </a:r>
            <a:r>
              <a:rPr sz="1600" spc="-39" dirty="0">
                <a:latin typeface="Calibri"/>
                <a:cs typeface="Calibri"/>
              </a:rPr>
              <a:t>b</a:t>
            </a:r>
            <a:r>
              <a:rPr sz="1600" dirty="0">
                <a:latin typeface="Calibri"/>
                <a:cs typeface="Calibri"/>
              </a:rPr>
              <a:t>e</a:t>
            </a:r>
            <a:r>
              <a:rPr sz="1600" spc="-59" dirty="0">
                <a:latin typeface="Calibri"/>
                <a:cs typeface="Calibri"/>
              </a:rPr>
              <a:t>r</a:t>
            </a:r>
            <a:r>
              <a:rPr sz="1600" spc="33" dirty="0">
                <a:latin typeface="Calibri"/>
                <a:cs typeface="Calibri"/>
              </a:rPr>
              <a:t>i</a:t>
            </a:r>
            <a:r>
              <a:rPr sz="1600" spc="-25" dirty="0">
                <a:latin typeface="Calibri"/>
                <a:cs typeface="Calibri"/>
              </a:rPr>
              <a:t>k</a:t>
            </a:r>
            <a:r>
              <a:rPr sz="1600" spc="33" dirty="0">
                <a:latin typeface="Calibri"/>
                <a:cs typeface="Calibri"/>
              </a:rPr>
              <a:t>a</a:t>
            </a:r>
            <a:r>
              <a:rPr sz="1600" dirty="0">
                <a:latin typeface="Calibri"/>
                <a:cs typeface="Calibri"/>
              </a:rPr>
              <a:t>n</a:t>
            </a:r>
            <a:r>
              <a:rPr sz="1600" spc="-5" dirty="0">
                <a:latin typeface="Calibri"/>
                <a:cs typeface="Calibri"/>
              </a:rPr>
              <a:t> </a:t>
            </a:r>
            <a:r>
              <a:rPr sz="1600" spc="-39" dirty="0">
                <a:latin typeface="Calibri"/>
                <a:cs typeface="Calibri"/>
              </a:rPr>
              <a:t>p</a:t>
            </a:r>
            <a:r>
              <a:rPr sz="1600" spc="5" dirty="0">
                <a:latin typeface="Calibri"/>
                <a:cs typeface="Calibri"/>
              </a:rPr>
              <a:t>e</a:t>
            </a:r>
            <a:r>
              <a:rPr sz="1600" spc="-39" dirty="0">
                <a:latin typeface="Calibri"/>
                <a:cs typeface="Calibri"/>
              </a:rPr>
              <a:t>tun</a:t>
            </a:r>
            <a:r>
              <a:rPr sz="1600" spc="12" dirty="0">
                <a:latin typeface="Calibri"/>
                <a:cs typeface="Calibri"/>
              </a:rPr>
              <a:t>j</a:t>
            </a:r>
            <a:r>
              <a:rPr sz="1600" spc="-39" dirty="0">
                <a:latin typeface="Calibri"/>
                <a:cs typeface="Calibri"/>
              </a:rPr>
              <a:t>u</a:t>
            </a:r>
            <a:r>
              <a:rPr sz="1600" dirty="0">
                <a:latin typeface="Calibri"/>
                <a:cs typeface="Calibri"/>
              </a:rPr>
              <a:t>k </a:t>
            </a:r>
          </a:p>
          <a:p>
            <a:pPr marL="1384264" marR="7364335">
              <a:lnSpc>
                <a:spcPts val="1952"/>
              </a:lnSpc>
            </a:pPr>
            <a:r>
              <a:rPr sz="1600" spc="72" dirty="0">
                <a:latin typeface="Calibri"/>
                <a:cs typeface="Calibri"/>
              </a:rPr>
              <a:t>s</a:t>
            </a:r>
            <a:r>
              <a:rPr sz="1600" spc="5" dirty="0">
                <a:latin typeface="Calibri"/>
                <a:cs typeface="Calibri"/>
              </a:rPr>
              <a:t>e</a:t>
            </a:r>
            <a:r>
              <a:rPr sz="1600" spc="-39" dirty="0">
                <a:latin typeface="Calibri"/>
                <a:cs typeface="Calibri"/>
              </a:rPr>
              <a:t>b</a:t>
            </a:r>
            <a:r>
              <a:rPr sz="1600" spc="33" dirty="0">
                <a:latin typeface="Calibri"/>
                <a:cs typeface="Calibri"/>
              </a:rPr>
              <a:t>a</a:t>
            </a:r>
            <a:r>
              <a:rPr sz="1600" spc="45" dirty="0">
                <a:latin typeface="Calibri"/>
                <a:cs typeface="Calibri"/>
              </a:rPr>
              <a:t>g</a:t>
            </a:r>
            <a:r>
              <a:rPr sz="1600" spc="33" dirty="0">
                <a:latin typeface="Calibri"/>
                <a:cs typeface="Calibri"/>
              </a:rPr>
              <a:t>a</a:t>
            </a:r>
            <a:r>
              <a:rPr sz="1600" dirty="0">
                <a:latin typeface="Calibri"/>
                <a:cs typeface="Calibri"/>
              </a:rPr>
              <a:t>i</a:t>
            </a:r>
            <a:r>
              <a:rPr sz="1600" spc="-125" dirty="0">
                <a:latin typeface="Calibri"/>
                <a:cs typeface="Calibri"/>
              </a:rPr>
              <a:t> </a:t>
            </a:r>
            <a:r>
              <a:rPr sz="1600" spc="-39" dirty="0">
                <a:latin typeface="Calibri"/>
                <a:cs typeface="Calibri"/>
              </a:rPr>
              <a:t>b</a:t>
            </a:r>
            <a:r>
              <a:rPr sz="1600" dirty="0">
                <a:latin typeface="Calibri"/>
                <a:cs typeface="Calibri"/>
              </a:rPr>
              <a:t>e</a:t>
            </a:r>
            <a:r>
              <a:rPr sz="1600" spc="-52" dirty="0">
                <a:latin typeface="Calibri"/>
                <a:cs typeface="Calibri"/>
              </a:rPr>
              <a:t>r</a:t>
            </a:r>
            <a:r>
              <a:rPr sz="1600" spc="33" dirty="0">
                <a:latin typeface="Calibri"/>
                <a:cs typeface="Calibri"/>
              </a:rPr>
              <a:t>i</a:t>
            </a:r>
            <a:r>
              <a:rPr sz="1600" spc="-33" dirty="0">
                <a:latin typeface="Calibri"/>
                <a:cs typeface="Calibri"/>
              </a:rPr>
              <a:t>k</a:t>
            </a:r>
            <a:r>
              <a:rPr sz="1600" spc="-39" dirty="0">
                <a:latin typeface="Calibri"/>
                <a:cs typeface="Calibri"/>
              </a:rPr>
              <a:t>ut:</a:t>
            </a:r>
            <a:endParaRPr sz="1600" dirty="0">
              <a:latin typeface="Calibri"/>
              <a:cs typeface="Calibri"/>
            </a:endParaRPr>
          </a:p>
          <a:p>
            <a:pPr marL="1575183">
              <a:lnSpc>
                <a:spcPct val="101725"/>
              </a:lnSpc>
              <a:spcBef>
                <a:spcPts val="5"/>
              </a:spcBef>
            </a:pPr>
            <a:r>
              <a:rPr sz="1267" dirty="0">
                <a:latin typeface="Times New Roman"/>
                <a:cs typeface="Times New Roman"/>
              </a:rPr>
              <a:t>Ø </a:t>
            </a:r>
            <a:r>
              <a:rPr sz="1267" spc="44" dirty="0">
                <a:latin typeface="Times New Roman"/>
                <a:cs typeface="Times New Roman"/>
              </a:rPr>
              <a:t> </a:t>
            </a:r>
            <a:r>
              <a:rPr sz="1267" spc="25" dirty="0">
                <a:latin typeface="Calibri"/>
                <a:cs typeface="Calibri"/>
              </a:rPr>
              <a:t>P</a:t>
            </a:r>
            <a:r>
              <a:rPr sz="1267" dirty="0">
                <a:latin typeface="Calibri"/>
                <a:cs typeface="Calibri"/>
              </a:rPr>
              <a:t>i</a:t>
            </a:r>
            <a:r>
              <a:rPr sz="1267" spc="-179" dirty="0">
                <a:latin typeface="Calibri"/>
                <a:cs typeface="Calibri"/>
              </a:rPr>
              <a:t> </a:t>
            </a:r>
            <a:r>
              <a:rPr sz="1267" dirty="0">
                <a:latin typeface="Calibri"/>
                <a:cs typeface="Calibri"/>
              </a:rPr>
              <a:t>n</a:t>
            </a:r>
            <a:r>
              <a:rPr sz="1267" spc="-52" dirty="0">
                <a:latin typeface="Calibri"/>
                <a:cs typeface="Calibri"/>
              </a:rPr>
              <a:t> </a:t>
            </a:r>
            <a:r>
              <a:rPr sz="1267" spc="19" dirty="0">
                <a:latin typeface="Calibri"/>
                <a:cs typeface="Calibri"/>
              </a:rPr>
              <a:t>h</a:t>
            </a:r>
            <a:r>
              <a:rPr sz="1267" dirty="0">
                <a:latin typeface="Calibri"/>
                <a:cs typeface="Calibri"/>
              </a:rPr>
              <a:t>i</a:t>
            </a:r>
            <a:r>
              <a:rPr sz="1267" spc="-33" dirty="0">
                <a:latin typeface="Calibri"/>
                <a:cs typeface="Calibri"/>
              </a:rPr>
              <a:t>t</a:t>
            </a:r>
            <a:r>
              <a:rPr sz="1267" dirty="0">
                <a:latin typeface="Calibri"/>
                <a:cs typeface="Calibri"/>
              </a:rPr>
              <a:t>a</a:t>
            </a:r>
            <a:r>
              <a:rPr sz="1267" spc="-205" dirty="0">
                <a:latin typeface="Calibri"/>
                <a:cs typeface="Calibri"/>
              </a:rPr>
              <a:t> </a:t>
            </a:r>
            <a:r>
              <a:rPr sz="1267" dirty="0">
                <a:latin typeface="Calibri"/>
                <a:cs typeface="Calibri"/>
              </a:rPr>
              <a:t>m</a:t>
            </a:r>
            <a:r>
              <a:rPr sz="1267" spc="-105" dirty="0">
                <a:latin typeface="Calibri"/>
                <a:cs typeface="Calibri"/>
              </a:rPr>
              <a:t> </a:t>
            </a:r>
            <a:r>
              <a:rPr sz="1267" spc="19" dirty="0">
                <a:latin typeface="Calibri"/>
                <a:cs typeface="Calibri"/>
              </a:rPr>
              <a:t>u</a:t>
            </a:r>
            <a:r>
              <a:rPr sz="1267" spc="12" dirty="0">
                <a:latin typeface="Calibri"/>
                <a:cs typeface="Calibri"/>
              </a:rPr>
              <a:t>n</a:t>
            </a:r>
            <a:r>
              <a:rPr sz="1267" spc="-33" dirty="0">
                <a:latin typeface="Calibri"/>
                <a:cs typeface="Calibri"/>
              </a:rPr>
              <a:t>t</a:t>
            </a:r>
            <a:r>
              <a:rPr sz="1267" spc="19" dirty="0">
                <a:latin typeface="Calibri"/>
                <a:cs typeface="Calibri"/>
              </a:rPr>
              <a:t>u</a:t>
            </a:r>
            <a:r>
              <a:rPr sz="1267" dirty="0">
                <a:latin typeface="Calibri"/>
                <a:cs typeface="Calibri"/>
              </a:rPr>
              <a:t>k</a:t>
            </a:r>
            <a:r>
              <a:rPr sz="1267" spc="-20" dirty="0">
                <a:latin typeface="Calibri"/>
                <a:cs typeface="Calibri"/>
              </a:rPr>
              <a:t> </a:t>
            </a:r>
            <a:r>
              <a:rPr sz="1267" spc="-5" dirty="0">
                <a:latin typeface="Calibri"/>
                <a:cs typeface="Calibri"/>
              </a:rPr>
              <a:t>s</a:t>
            </a:r>
            <a:r>
              <a:rPr sz="1267" spc="-45" dirty="0">
                <a:latin typeface="Calibri"/>
                <a:cs typeface="Calibri"/>
              </a:rPr>
              <a:t>e</a:t>
            </a:r>
            <a:r>
              <a:rPr sz="1267" spc="-33" dirty="0">
                <a:latin typeface="Calibri"/>
                <a:cs typeface="Calibri"/>
              </a:rPr>
              <a:t>t</a:t>
            </a:r>
            <a:r>
              <a:rPr sz="1267" dirty="0">
                <a:latin typeface="Calibri"/>
                <a:cs typeface="Calibri"/>
              </a:rPr>
              <a:t>ia</a:t>
            </a:r>
            <a:r>
              <a:rPr sz="1267" spc="-205" dirty="0">
                <a:latin typeface="Calibri"/>
                <a:cs typeface="Calibri"/>
              </a:rPr>
              <a:t> </a:t>
            </a:r>
            <a:r>
              <a:rPr sz="1267" dirty="0">
                <a:latin typeface="Calibri"/>
                <a:cs typeface="Calibri"/>
              </a:rPr>
              <a:t>p</a:t>
            </a:r>
            <a:r>
              <a:rPr sz="1267" spc="-167" dirty="0">
                <a:latin typeface="Calibri"/>
                <a:cs typeface="Calibri"/>
              </a:rPr>
              <a:t> </a:t>
            </a:r>
            <a:r>
              <a:rPr sz="1267" spc="-33" dirty="0">
                <a:latin typeface="Calibri"/>
                <a:cs typeface="Calibri"/>
              </a:rPr>
              <a:t>t</a:t>
            </a:r>
            <a:r>
              <a:rPr sz="1267" spc="-45" dirty="0">
                <a:latin typeface="Calibri"/>
                <a:cs typeface="Calibri"/>
              </a:rPr>
              <a:t>e</a:t>
            </a:r>
            <a:r>
              <a:rPr sz="1267" spc="19" dirty="0">
                <a:latin typeface="Calibri"/>
                <a:cs typeface="Calibri"/>
              </a:rPr>
              <a:t>b</a:t>
            </a:r>
            <a:r>
              <a:rPr sz="1267" spc="-19" dirty="0">
                <a:latin typeface="Calibri"/>
                <a:cs typeface="Calibri"/>
              </a:rPr>
              <a:t>a</a:t>
            </a:r>
            <a:r>
              <a:rPr sz="1267" spc="5" dirty="0">
                <a:latin typeface="Calibri"/>
                <a:cs typeface="Calibri"/>
              </a:rPr>
              <a:t>k</a:t>
            </a:r>
            <a:r>
              <a:rPr sz="1267" spc="-19" dirty="0">
                <a:latin typeface="Calibri"/>
                <a:cs typeface="Calibri"/>
              </a:rPr>
              <a:t>a</a:t>
            </a:r>
            <a:r>
              <a:rPr sz="1267" dirty="0">
                <a:latin typeface="Calibri"/>
                <a:cs typeface="Calibri"/>
              </a:rPr>
              <a:t>n</a:t>
            </a:r>
            <a:r>
              <a:rPr sz="1267" spc="16" dirty="0">
                <a:latin typeface="Calibri"/>
                <a:cs typeface="Calibri"/>
              </a:rPr>
              <a:t> </a:t>
            </a:r>
            <a:r>
              <a:rPr sz="1267" spc="-85" dirty="0">
                <a:latin typeface="Calibri"/>
                <a:cs typeface="Calibri"/>
              </a:rPr>
              <a:t>y</a:t>
            </a:r>
            <a:r>
              <a:rPr sz="1267" dirty="0">
                <a:latin typeface="Calibri"/>
                <a:cs typeface="Calibri"/>
              </a:rPr>
              <a:t>a</a:t>
            </a:r>
            <a:r>
              <a:rPr sz="1267" spc="-205" dirty="0">
                <a:latin typeface="Calibri"/>
                <a:cs typeface="Calibri"/>
              </a:rPr>
              <a:t> </a:t>
            </a:r>
            <a:r>
              <a:rPr sz="1267" spc="-79" dirty="0">
                <a:latin typeface="Calibri"/>
                <a:cs typeface="Calibri"/>
              </a:rPr>
              <a:t>n</a:t>
            </a:r>
            <a:r>
              <a:rPr sz="1267" dirty="0">
                <a:latin typeface="Calibri"/>
                <a:cs typeface="Calibri"/>
              </a:rPr>
              <a:t>g</a:t>
            </a:r>
            <a:r>
              <a:rPr sz="1267" spc="-75" dirty="0">
                <a:latin typeface="Calibri"/>
                <a:cs typeface="Calibri"/>
              </a:rPr>
              <a:t> </a:t>
            </a:r>
            <a:r>
              <a:rPr sz="1267" spc="-79" dirty="0">
                <a:latin typeface="Calibri"/>
                <a:cs typeface="Calibri"/>
              </a:rPr>
              <a:t>b</a:t>
            </a:r>
            <a:r>
              <a:rPr sz="1267" spc="-45" dirty="0">
                <a:latin typeface="Calibri"/>
                <a:cs typeface="Calibri"/>
              </a:rPr>
              <a:t>e</a:t>
            </a:r>
            <a:r>
              <a:rPr sz="1267" spc="19" dirty="0">
                <a:latin typeface="Calibri"/>
                <a:cs typeface="Calibri"/>
              </a:rPr>
              <a:t>n</a:t>
            </a:r>
            <a:r>
              <a:rPr sz="1267" spc="-19" dirty="0">
                <a:latin typeface="Calibri"/>
                <a:cs typeface="Calibri"/>
              </a:rPr>
              <a:t>a</a:t>
            </a:r>
            <a:r>
              <a:rPr sz="1267" dirty="0">
                <a:latin typeface="Calibri"/>
                <a:cs typeface="Calibri"/>
              </a:rPr>
              <a:t>r</a:t>
            </a:r>
          </a:p>
          <a:p>
            <a:pPr marL="1791162" marR="7572864" indent="-215979">
              <a:lnSpc>
                <a:spcPts val="1307"/>
              </a:lnSpc>
              <a:spcBef>
                <a:spcPts val="1781"/>
              </a:spcBef>
            </a:pPr>
            <a:r>
              <a:rPr sz="1267" dirty="0">
                <a:latin typeface="Times New Roman"/>
                <a:cs typeface="Times New Roman"/>
              </a:rPr>
              <a:t>Ø </a:t>
            </a:r>
            <a:r>
              <a:rPr sz="1267" spc="44" dirty="0">
                <a:latin typeface="Times New Roman"/>
                <a:cs typeface="Times New Roman"/>
              </a:rPr>
              <a:t> </a:t>
            </a:r>
            <a:r>
              <a:rPr sz="1267" spc="25" dirty="0">
                <a:latin typeface="Calibri"/>
                <a:cs typeface="Calibri"/>
              </a:rPr>
              <a:t>P</a:t>
            </a:r>
            <a:r>
              <a:rPr sz="1267" dirty="0">
                <a:latin typeface="Calibri"/>
                <a:cs typeface="Calibri"/>
              </a:rPr>
              <a:t>i</a:t>
            </a:r>
            <a:r>
              <a:rPr sz="1267" spc="-179" dirty="0">
                <a:latin typeface="Calibri"/>
                <a:cs typeface="Calibri"/>
              </a:rPr>
              <a:t> </a:t>
            </a:r>
            <a:r>
              <a:rPr sz="1267" dirty="0">
                <a:latin typeface="Calibri"/>
                <a:cs typeface="Calibri"/>
              </a:rPr>
              <a:t>n</a:t>
            </a:r>
            <a:r>
              <a:rPr sz="1267" spc="-59" dirty="0">
                <a:latin typeface="Calibri"/>
                <a:cs typeface="Calibri"/>
              </a:rPr>
              <a:t> </a:t>
            </a:r>
            <a:r>
              <a:rPr sz="1267" spc="12" dirty="0">
                <a:latin typeface="Calibri"/>
                <a:cs typeface="Calibri"/>
              </a:rPr>
              <a:t>pu</a:t>
            </a:r>
            <a:r>
              <a:rPr sz="1267" spc="-33" dirty="0">
                <a:latin typeface="Calibri"/>
                <a:cs typeface="Calibri"/>
              </a:rPr>
              <a:t>t</a:t>
            </a:r>
            <a:r>
              <a:rPr sz="1267" spc="5" dirty="0">
                <a:latin typeface="Calibri"/>
                <a:cs typeface="Calibri"/>
              </a:rPr>
              <a:t>i</a:t>
            </a:r>
            <a:r>
              <a:rPr sz="1267" dirty="0">
                <a:latin typeface="Calibri"/>
                <a:cs typeface="Calibri"/>
              </a:rPr>
              <a:t>h</a:t>
            </a:r>
            <a:r>
              <a:rPr sz="1267" spc="-11" dirty="0">
                <a:latin typeface="Calibri"/>
                <a:cs typeface="Calibri"/>
              </a:rPr>
              <a:t> </a:t>
            </a:r>
            <a:r>
              <a:rPr sz="1267" spc="12" dirty="0">
                <a:latin typeface="Calibri"/>
                <a:cs typeface="Calibri"/>
              </a:rPr>
              <a:t>un</a:t>
            </a:r>
            <a:r>
              <a:rPr sz="1267" spc="-33" dirty="0">
                <a:latin typeface="Calibri"/>
                <a:cs typeface="Calibri"/>
              </a:rPr>
              <a:t>t</a:t>
            </a:r>
            <a:r>
              <a:rPr sz="1267" spc="19" dirty="0">
                <a:latin typeface="Calibri"/>
                <a:cs typeface="Calibri"/>
              </a:rPr>
              <a:t>u</a:t>
            </a:r>
            <a:r>
              <a:rPr sz="1267" dirty="0">
                <a:latin typeface="Calibri"/>
                <a:cs typeface="Calibri"/>
              </a:rPr>
              <a:t>k</a:t>
            </a:r>
            <a:r>
              <a:rPr sz="1267" spc="-9" dirty="0">
                <a:latin typeface="Calibri"/>
                <a:cs typeface="Calibri"/>
              </a:rPr>
              <a:t> </a:t>
            </a:r>
            <a:r>
              <a:rPr sz="1267" spc="-5" dirty="0">
                <a:latin typeface="Calibri"/>
                <a:cs typeface="Calibri"/>
              </a:rPr>
              <a:t>s</a:t>
            </a:r>
            <a:r>
              <a:rPr sz="1267" spc="-45" dirty="0">
                <a:latin typeface="Calibri"/>
                <a:cs typeface="Calibri"/>
              </a:rPr>
              <a:t>e</a:t>
            </a:r>
            <a:r>
              <a:rPr sz="1267" spc="-33" dirty="0">
                <a:latin typeface="Calibri"/>
                <a:cs typeface="Calibri"/>
              </a:rPr>
              <a:t>t</a:t>
            </a:r>
            <a:r>
              <a:rPr sz="1267" dirty="0">
                <a:latin typeface="Calibri"/>
                <a:cs typeface="Calibri"/>
              </a:rPr>
              <a:t>ia</a:t>
            </a:r>
            <a:r>
              <a:rPr sz="1267" spc="-205" dirty="0">
                <a:latin typeface="Calibri"/>
                <a:cs typeface="Calibri"/>
              </a:rPr>
              <a:t> </a:t>
            </a:r>
            <a:r>
              <a:rPr sz="1267" dirty="0">
                <a:latin typeface="Calibri"/>
                <a:cs typeface="Calibri"/>
              </a:rPr>
              <a:t>p</a:t>
            </a:r>
            <a:r>
              <a:rPr sz="1267" spc="-172" dirty="0">
                <a:latin typeface="Calibri"/>
                <a:cs typeface="Calibri"/>
              </a:rPr>
              <a:t> </a:t>
            </a:r>
            <a:r>
              <a:rPr sz="1267" spc="-33" dirty="0">
                <a:latin typeface="Calibri"/>
                <a:cs typeface="Calibri"/>
              </a:rPr>
              <a:t>t</a:t>
            </a:r>
            <a:r>
              <a:rPr sz="1267" spc="-45" dirty="0">
                <a:latin typeface="Calibri"/>
                <a:cs typeface="Calibri"/>
              </a:rPr>
              <a:t>e</a:t>
            </a:r>
            <a:r>
              <a:rPr sz="1267" spc="12" dirty="0">
                <a:latin typeface="Calibri"/>
                <a:cs typeface="Calibri"/>
              </a:rPr>
              <a:t>b</a:t>
            </a:r>
            <a:r>
              <a:rPr sz="1267" dirty="0">
                <a:latin typeface="Calibri"/>
                <a:cs typeface="Calibri"/>
              </a:rPr>
              <a:t>a</a:t>
            </a:r>
            <a:r>
              <a:rPr sz="1267" spc="-205" dirty="0">
                <a:latin typeface="Calibri"/>
                <a:cs typeface="Calibri"/>
              </a:rPr>
              <a:t> </a:t>
            </a:r>
            <a:r>
              <a:rPr sz="1267" spc="5" dirty="0">
                <a:latin typeface="Calibri"/>
                <a:cs typeface="Calibri"/>
              </a:rPr>
              <a:t>k</a:t>
            </a:r>
            <a:r>
              <a:rPr sz="1267" dirty="0">
                <a:latin typeface="Calibri"/>
                <a:cs typeface="Calibri"/>
              </a:rPr>
              <a:t>a</a:t>
            </a:r>
            <a:r>
              <a:rPr sz="1267" spc="-212" dirty="0">
                <a:latin typeface="Calibri"/>
                <a:cs typeface="Calibri"/>
              </a:rPr>
              <a:t> </a:t>
            </a:r>
            <a:r>
              <a:rPr sz="1267" dirty="0">
                <a:latin typeface="Calibri"/>
                <a:cs typeface="Calibri"/>
              </a:rPr>
              <a:t>n</a:t>
            </a:r>
            <a:r>
              <a:rPr sz="1267" spc="-172" dirty="0">
                <a:latin typeface="Calibri"/>
                <a:cs typeface="Calibri"/>
              </a:rPr>
              <a:t> </a:t>
            </a:r>
            <a:r>
              <a:rPr sz="1267" spc="-85" dirty="0">
                <a:latin typeface="Calibri"/>
                <a:cs typeface="Calibri"/>
              </a:rPr>
              <a:t>y</a:t>
            </a:r>
            <a:r>
              <a:rPr sz="1267" dirty="0">
                <a:latin typeface="Calibri"/>
                <a:cs typeface="Calibri"/>
              </a:rPr>
              <a:t>a</a:t>
            </a:r>
            <a:r>
              <a:rPr sz="1267" spc="-205" dirty="0">
                <a:latin typeface="Calibri"/>
                <a:cs typeface="Calibri"/>
              </a:rPr>
              <a:t> </a:t>
            </a:r>
            <a:r>
              <a:rPr sz="1267" spc="-85" dirty="0">
                <a:latin typeface="Calibri"/>
                <a:cs typeface="Calibri"/>
              </a:rPr>
              <a:t>n</a:t>
            </a:r>
            <a:r>
              <a:rPr sz="1267" dirty="0">
                <a:latin typeface="Calibri"/>
                <a:cs typeface="Calibri"/>
              </a:rPr>
              <a:t>g</a:t>
            </a:r>
            <a:r>
              <a:rPr sz="1267" spc="-68" dirty="0">
                <a:latin typeface="Calibri"/>
                <a:cs typeface="Calibri"/>
              </a:rPr>
              <a:t> </a:t>
            </a:r>
            <a:r>
              <a:rPr sz="1267" spc="12" dirty="0">
                <a:latin typeface="Calibri"/>
                <a:cs typeface="Calibri"/>
              </a:rPr>
              <a:t>b</a:t>
            </a:r>
            <a:r>
              <a:rPr sz="1267" spc="-45" dirty="0">
                <a:latin typeface="Calibri"/>
                <a:cs typeface="Calibri"/>
              </a:rPr>
              <a:t>e</a:t>
            </a:r>
            <a:r>
              <a:rPr sz="1267" spc="-85" dirty="0">
                <a:latin typeface="Calibri"/>
                <a:cs typeface="Calibri"/>
              </a:rPr>
              <a:t>n</a:t>
            </a:r>
            <a:r>
              <a:rPr sz="1267" spc="-25" dirty="0">
                <a:latin typeface="Calibri"/>
                <a:cs typeface="Calibri"/>
              </a:rPr>
              <a:t>a</a:t>
            </a:r>
            <a:r>
              <a:rPr sz="1267" dirty="0">
                <a:latin typeface="Calibri"/>
                <a:cs typeface="Calibri"/>
              </a:rPr>
              <a:t>r </a:t>
            </a:r>
            <a:r>
              <a:rPr sz="1267" spc="-25" dirty="0">
                <a:latin typeface="Calibri"/>
                <a:cs typeface="Calibri"/>
              </a:rPr>
              <a:t>w</a:t>
            </a:r>
            <a:r>
              <a:rPr sz="1267" dirty="0">
                <a:latin typeface="Calibri"/>
                <a:cs typeface="Calibri"/>
              </a:rPr>
              <a:t>a</a:t>
            </a:r>
            <a:r>
              <a:rPr sz="1267" spc="-212" dirty="0">
                <a:latin typeface="Calibri"/>
                <a:cs typeface="Calibri"/>
              </a:rPr>
              <a:t> </a:t>
            </a:r>
            <a:r>
              <a:rPr sz="1267" spc="45" dirty="0">
                <a:latin typeface="Calibri"/>
                <a:cs typeface="Calibri"/>
              </a:rPr>
              <a:t>r</a:t>
            </a:r>
            <a:r>
              <a:rPr sz="1267" spc="12" dirty="0">
                <a:latin typeface="Calibri"/>
                <a:cs typeface="Calibri"/>
              </a:rPr>
              <a:t>n</a:t>
            </a:r>
            <a:r>
              <a:rPr sz="1267" dirty="0">
                <a:latin typeface="Calibri"/>
                <a:cs typeface="Calibri"/>
              </a:rPr>
              <a:t>a</a:t>
            </a:r>
            <a:r>
              <a:rPr sz="1267" spc="24" dirty="0">
                <a:latin typeface="Calibri"/>
                <a:cs typeface="Calibri"/>
              </a:rPr>
              <a:t> </a:t>
            </a:r>
            <a:r>
              <a:rPr sz="1267" spc="-33" dirty="0">
                <a:latin typeface="Calibri"/>
                <a:cs typeface="Calibri"/>
              </a:rPr>
              <a:t>t</a:t>
            </a:r>
            <a:r>
              <a:rPr sz="1267" dirty="0">
                <a:latin typeface="Calibri"/>
                <a:cs typeface="Calibri"/>
              </a:rPr>
              <a:t>a</a:t>
            </a:r>
            <a:r>
              <a:rPr sz="1267" spc="-205" dirty="0">
                <a:latin typeface="Calibri"/>
                <a:cs typeface="Calibri"/>
              </a:rPr>
              <a:t> </a:t>
            </a:r>
            <a:r>
              <a:rPr sz="1267" spc="12" dirty="0">
                <a:latin typeface="Calibri"/>
                <a:cs typeface="Calibri"/>
              </a:rPr>
              <a:t>p</a:t>
            </a:r>
            <a:r>
              <a:rPr sz="1267" dirty="0">
                <a:latin typeface="Calibri"/>
                <a:cs typeface="Calibri"/>
              </a:rPr>
              <a:t>i</a:t>
            </a:r>
            <a:r>
              <a:rPr sz="1267" spc="-185" dirty="0">
                <a:latin typeface="Calibri"/>
                <a:cs typeface="Calibri"/>
              </a:rPr>
              <a:t> </a:t>
            </a:r>
            <a:r>
              <a:rPr sz="1267" spc="-5" dirty="0">
                <a:latin typeface="Calibri"/>
                <a:cs typeface="Calibri"/>
              </a:rPr>
              <a:t>s</a:t>
            </a:r>
            <a:r>
              <a:rPr sz="1267" spc="-25" dirty="0">
                <a:latin typeface="Calibri"/>
                <a:cs typeface="Calibri"/>
              </a:rPr>
              <a:t>a</a:t>
            </a:r>
            <a:r>
              <a:rPr sz="1267" spc="5" dirty="0">
                <a:latin typeface="Calibri"/>
                <a:cs typeface="Calibri"/>
              </a:rPr>
              <a:t>l</a:t>
            </a:r>
            <a:r>
              <a:rPr sz="1267" spc="-25" dirty="0">
                <a:latin typeface="Calibri"/>
                <a:cs typeface="Calibri"/>
              </a:rPr>
              <a:t>a</a:t>
            </a:r>
            <a:r>
              <a:rPr sz="1267" dirty="0">
                <a:latin typeface="Calibri"/>
                <a:cs typeface="Calibri"/>
              </a:rPr>
              <a:t>h</a:t>
            </a:r>
            <a:r>
              <a:rPr sz="1267" spc="-16" dirty="0">
                <a:latin typeface="Calibri"/>
                <a:cs typeface="Calibri"/>
              </a:rPr>
              <a:t> </a:t>
            </a:r>
            <a:r>
              <a:rPr sz="1267" spc="12" dirty="0">
                <a:latin typeface="Calibri"/>
                <a:cs typeface="Calibri"/>
              </a:rPr>
              <a:t>p</a:t>
            </a:r>
            <a:r>
              <a:rPr sz="1267" spc="-85" dirty="0">
                <a:latin typeface="Calibri"/>
                <a:cs typeface="Calibri"/>
              </a:rPr>
              <a:t>o</a:t>
            </a:r>
            <a:r>
              <a:rPr sz="1267" spc="-5" dirty="0">
                <a:latin typeface="Calibri"/>
                <a:cs typeface="Calibri"/>
              </a:rPr>
              <a:t>s</a:t>
            </a:r>
            <a:r>
              <a:rPr sz="1267" spc="-100" dirty="0">
                <a:latin typeface="Calibri"/>
                <a:cs typeface="Calibri"/>
              </a:rPr>
              <a:t>i</a:t>
            </a:r>
            <a:r>
              <a:rPr sz="1267" spc="-12" dirty="0">
                <a:latin typeface="Calibri"/>
                <a:cs typeface="Calibri"/>
              </a:rPr>
              <a:t>s</a:t>
            </a:r>
            <a:r>
              <a:rPr sz="1267" dirty="0">
                <a:latin typeface="Calibri"/>
                <a:cs typeface="Calibri"/>
              </a:rPr>
              <a:t>i</a:t>
            </a:r>
            <a:r>
              <a:rPr sz="1267" spc="-85" dirty="0">
                <a:latin typeface="Calibri"/>
                <a:cs typeface="Calibri"/>
              </a:rPr>
              <a:t>n</a:t>
            </a:r>
            <a:r>
              <a:rPr sz="1267" spc="5" dirty="0">
                <a:latin typeface="Calibri"/>
                <a:cs typeface="Calibri"/>
              </a:rPr>
              <a:t>y</a:t>
            </a:r>
            <a:r>
              <a:rPr sz="1267" dirty="0">
                <a:latin typeface="Calibri"/>
                <a:cs typeface="Calibri"/>
              </a:rPr>
              <a:t>a</a:t>
            </a:r>
          </a:p>
          <a:p>
            <a:pPr marL="1384264" marR="7400430" indent="-207428">
              <a:lnSpc>
                <a:spcPts val="2191"/>
              </a:lnSpc>
              <a:spcBef>
                <a:spcPts val="649"/>
              </a:spcBef>
            </a:pPr>
            <a:r>
              <a:rPr sz="2400" baseline="12078" dirty="0">
                <a:latin typeface="Arial"/>
                <a:cs typeface="Arial"/>
              </a:rPr>
              <a:t>• </a:t>
            </a:r>
            <a:r>
              <a:rPr sz="2400" spc="185" baseline="12078" dirty="0">
                <a:latin typeface="Arial"/>
                <a:cs typeface="Arial"/>
              </a:rPr>
              <a:t> </a:t>
            </a:r>
            <a:r>
              <a:rPr sz="1600" spc="-19" dirty="0">
                <a:latin typeface="Calibri"/>
                <a:cs typeface="Calibri"/>
              </a:rPr>
              <a:t>P</a:t>
            </a:r>
            <a:r>
              <a:rPr sz="1600" spc="33" dirty="0">
                <a:latin typeface="Calibri"/>
                <a:cs typeface="Calibri"/>
              </a:rPr>
              <a:t>a</a:t>
            </a:r>
            <a:r>
              <a:rPr sz="1600" spc="72" dirty="0">
                <a:latin typeface="Calibri"/>
                <a:cs typeface="Calibri"/>
              </a:rPr>
              <a:t>s</a:t>
            </a:r>
            <a:r>
              <a:rPr sz="1600" spc="-39" dirty="0">
                <a:latin typeface="Calibri"/>
                <a:cs typeface="Calibri"/>
              </a:rPr>
              <a:t>t</a:t>
            </a:r>
            <a:r>
              <a:rPr sz="1600" spc="33" dirty="0">
                <a:latin typeface="Calibri"/>
                <a:cs typeface="Calibri"/>
              </a:rPr>
              <a:t>i</a:t>
            </a:r>
            <a:r>
              <a:rPr sz="1600" spc="-25" dirty="0">
                <a:latin typeface="Calibri"/>
                <a:cs typeface="Calibri"/>
              </a:rPr>
              <a:t>k</a:t>
            </a:r>
            <a:r>
              <a:rPr sz="1600" spc="33" dirty="0">
                <a:latin typeface="Calibri"/>
                <a:cs typeface="Calibri"/>
              </a:rPr>
              <a:t>a</a:t>
            </a:r>
            <a:r>
              <a:rPr sz="1600" dirty="0">
                <a:latin typeface="Calibri"/>
                <a:cs typeface="Calibri"/>
              </a:rPr>
              <a:t>n</a:t>
            </a:r>
            <a:r>
              <a:rPr sz="1600" spc="-200" dirty="0">
                <a:latin typeface="Calibri"/>
                <a:cs typeface="Calibri"/>
              </a:rPr>
              <a:t> </a:t>
            </a:r>
            <a:r>
              <a:rPr sz="1600" spc="33" dirty="0">
                <a:latin typeface="Calibri"/>
                <a:cs typeface="Calibri"/>
              </a:rPr>
              <a:t>a</a:t>
            </a:r>
            <a:r>
              <a:rPr sz="1600" spc="-39" dirty="0">
                <a:latin typeface="Calibri"/>
                <a:cs typeface="Calibri"/>
              </a:rPr>
              <a:t>nd</a:t>
            </a:r>
            <a:r>
              <a:rPr sz="1600" dirty="0">
                <a:latin typeface="Calibri"/>
                <a:cs typeface="Calibri"/>
              </a:rPr>
              <a:t>a</a:t>
            </a:r>
            <a:r>
              <a:rPr sz="1600" spc="-25" dirty="0">
                <a:latin typeface="Calibri"/>
                <a:cs typeface="Calibri"/>
              </a:rPr>
              <a:t> </a:t>
            </a:r>
            <a:r>
              <a:rPr sz="1600" spc="-39" dirty="0">
                <a:latin typeface="Calibri"/>
                <a:cs typeface="Calibri"/>
              </a:rPr>
              <a:t>d</a:t>
            </a:r>
            <a:r>
              <a:rPr sz="1600" spc="39" dirty="0">
                <a:latin typeface="Calibri"/>
                <a:cs typeface="Calibri"/>
              </a:rPr>
              <a:t>a</a:t>
            </a:r>
            <a:r>
              <a:rPr sz="1600" spc="-39" dirty="0">
                <a:latin typeface="Calibri"/>
                <a:cs typeface="Calibri"/>
              </a:rPr>
              <a:t>p</a:t>
            </a:r>
            <a:r>
              <a:rPr sz="1600" spc="33" dirty="0">
                <a:latin typeface="Calibri"/>
                <a:cs typeface="Calibri"/>
              </a:rPr>
              <a:t>a</a:t>
            </a:r>
            <a:r>
              <a:rPr sz="1600" dirty="0">
                <a:latin typeface="Calibri"/>
                <a:cs typeface="Calibri"/>
              </a:rPr>
              <a:t>t </a:t>
            </a:r>
            <a:r>
              <a:rPr sz="1600" spc="-72" dirty="0">
                <a:latin typeface="Calibri"/>
                <a:cs typeface="Calibri"/>
              </a:rPr>
              <a:t>m</a:t>
            </a:r>
            <a:r>
              <a:rPr sz="1600" spc="5" dirty="0">
                <a:latin typeface="Calibri"/>
                <a:cs typeface="Calibri"/>
              </a:rPr>
              <a:t>e</a:t>
            </a:r>
            <a:r>
              <a:rPr sz="1600" spc="-39" dirty="0">
                <a:latin typeface="Calibri"/>
                <a:cs typeface="Calibri"/>
              </a:rPr>
              <a:t>n</a:t>
            </a:r>
            <a:r>
              <a:rPr sz="1600" spc="5" dirty="0">
                <a:latin typeface="Calibri"/>
                <a:cs typeface="Calibri"/>
              </a:rPr>
              <a:t>e</a:t>
            </a:r>
            <a:r>
              <a:rPr sz="1600" spc="-39" dirty="0">
                <a:latin typeface="Calibri"/>
                <a:cs typeface="Calibri"/>
              </a:rPr>
              <a:t>b</a:t>
            </a:r>
            <a:r>
              <a:rPr sz="1600" spc="33" dirty="0">
                <a:latin typeface="Calibri"/>
                <a:cs typeface="Calibri"/>
              </a:rPr>
              <a:t>a</a:t>
            </a:r>
            <a:r>
              <a:rPr sz="1600" dirty="0">
                <a:latin typeface="Calibri"/>
                <a:cs typeface="Calibri"/>
              </a:rPr>
              <a:t>k</a:t>
            </a:r>
            <a:r>
              <a:rPr sz="1600" spc="12" dirty="0">
                <a:latin typeface="Calibri"/>
                <a:cs typeface="Calibri"/>
              </a:rPr>
              <a:t> </a:t>
            </a:r>
            <a:r>
              <a:rPr sz="1600" spc="-225" dirty="0">
                <a:latin typeface="Calibri"/>
                <a:cs typeface="Calibri"/>
              </a:rPr>
              <a:t>k</a:t>
            </a:r>
            <a:r>
              <a:rPr sz="1600" spc="5" dirty="0">
                <a:latin typeface="Calibri"/>
                <a:cs typeface="Calibri"/>
              </a:rPr>
              <a:t>e</a:t>
            </a:r>
            <a:r>
              <a:rPr sz="1600" spc="72" dirty="0">
                <a:latin typeface="Calibri"/>
                <a:cs typeface="Calibri"/>
              </a:rPr>
              <a:t>s</a:t>
            </a:r>
            <a:r>
              <a:rPr sz="1600" spc="5" dirty="0">
                <a:latin typeface="Calibri"/>
                <a:cs typeface="Calibri"/>
              </a:rPr>
              <a:t>e</a:t>
            </a:r>
            <a:r>
              <a:rPr sz="1600" spc="-39" dirty="0">
                <a:latin typeface="Calibri"/>
                <a:cs typeface="Calibri"/>
              </a:rPr>
              <a:t>pu</a:t>
            </a:r>
            <a:r>
              <a:rPr sz="1600" spc="33" dirty="0">
                <a:latin typeface="Calibri"/>
                <a:cs typeface="Calibri"/>
              </a:rPr>
              <a:t>l</a:t>
            </a:r>
            <a:r>
              <a:rPr sz="1600" spc="-39" dirty="0">
                <a:latin typeface="Calibri"/>
                <a:cs typeface="Calibri"/>
              </a:rPr>
              <a:t>u</a:t>
            </a:r>
            <a:r>
              <a:rPr sz="1600" dirty="0">
                <a:latin typeface="Calibri"/>
                <a:cs typeface="Calibri"/>
              </a:rPr>
              <a:t>h </a:t>
            </a:r>
          </a:p>
          <a:p>
            <a:pPr marL="1384264" marR="7400430">
              <a:lnSpc>
                <a:spcPts val="1952"/>
              </a:lnSpc>
            </a:pPr>
            <a:r>
              <a:rPr sz="1600" spc="-39" dirty="0">
                <a:latin typeface="Calibri"/>
                <a:cs typeface="Calibri"/>
              </a:rPr>
              <a:t>w</a:t>
            </a:r>
            <a:r>
              <a:rPr sz="1600" spc="33" dirty="0">
                <a:latin typeface="Calibri"/>
                <a:cs typeface="Calibri"/>
              </a:rPr>
              <a:t>a</a:t>
            </a:r>
            <a:r>
              <a:rPr sz="1600" spc="-59" dirty="0">
                <a:latin typeface="Calibri"/>
                <a:cs typeface="Calibri"/>
              </a:rPr>
              <a:t>r</a:t>
            </a:r>
            <a:r>
              <a:rPr sz="1600" spc="-39" dirty="0">
                <a:latin typeface="Calibri"/>
                <a:cs typeface="Calibri"/>
              </a:rPr>
              <a:t>n</a:t>
            </a:r>
            <a:r>
              <a:rPr sz="1600" dirty="0">
                <a:latin typeface="Calibri"/>
                <a:cs typeface="Calibri"/>
              </a:rPr>
              <a:t>a</a:t>
            </a:r>
            <a:r>
              <a:rPr sz="1600" spc="72" dirty="0">
                <a:latin typeface="Calibri"/>
                <a:cs typeface="Calibri"/>
              </a:rPr>
              <a:t> </a:t>
            </a:r>
            <a:r>
              <a:rPr sz="1600" spc="-33" dirty="0">
                <a:latin typeface="Calibri"/>
                <a:cs typeface="Calibri"/>
              </a:rPr>
              <a:t>t</a:t>
            </a:r>
            <a:r>
              <a:rPr sz="1600" spc="5" dirty="0">
                <a:latin typeface="Calibri"/>
                <a:cs typeface="Calibri"/>
              </a:rPr>
              <a:t>e</a:t>
            </a:r>
            <a:r>
              <a:rPr sz="1600" spc="-59" dirty="0">
                <a:latin typeface="Calibri"/>
                <a:cs typeface="Calibri"/>
              </a:rPr>
              <a:t>r</a:t>
            </a:r>
            <a:r>
              <a:rPr sz="1600" spc="72" dirty="0">
                <a:latin typeface="Calibri"/>
                <a:cs typeface="Calibri"/>
              </a:rPr>
              <a:t>s</a:t>
            </a:r>
            <a:r>
              <a:rPr sz="1600" spc="5" dirty="0">
                <a:latin typeface="Calibri"/>
                <a:cs typeface="Calibri"/>
              </a:rPr>
              <a:t>e</a:t>
            </a:r>
            <a:r>
              <a:rPr sz="1600" spc="-39" dirty="0">
                <a:latin typeface="Calibri"/>
                <a:cs typeface="Calibri"/>
              </a:rPr>
              <a:t>bu</a:t>
            </a:r>
            <a:r>
              <a:rPr sz="1600" dirty="0">
                <a:latin typeface="Calibri"/>
                <a:cs typeface="Calibri"/>
              </a:rPr>
              <a:t>t </a:t>
            </a:r>
            <a:r>
              <a:rPr sz="1600" spc="-39" dirty="0">
                <a:latin typeface="Calibri"/>
                <a:cs typeface="Calibri"/>
              </a:rPr>
              <a:t>d</a:t>
            </a:r>
            <a:r>
              <a:rPr sz="1600" spc="5" dirty="0">
                <a:latin typeface="Calibri"/>
                <a:cs typeface="Calibri"/>
              </a:rPr>
              <a:t>e</a:t>
            </a:r>
            <a:r>
              <a:rPr sz="1600" spc="-39" dirty="0">
                <a:latin typeface="Calibri"/>
                <a:cs typeface="Calibri"/>
              </a:rPr>
              <a:t>n</a:t>
            </a:r>
            <a:r>
              <a:rPr sz="1600" spc="45" dirty="0">
                <a:latin typeface="Calibri"/>
                <a:cs typeface="Calibri"/>
              </a:rPr>
              <a:t>g</a:t>
            </a:r>
            <a:r>
              <a:rPr sz="1600" spc="33" dirty="0">
                <a:latin typeface="Calibri"/>
                <a:cs typeface="Calibri"/>
              </a:rPr>
              <a:t>a</a:t>
            </a:r>
            <a:r>
              <a:rPr sz="1600" dirty="0">
                <a:latin typeface="Calibri"/>
                <a:cs typeface="Calibri"/>
              </a:rPr>
              <a:t>n</a:t>
            </a:r>
            <a:r>
              <a:rPr sz="1600" spc="-200" dirty="0">
                <a:latin typeface="Calibri"/>
                <a:cs typeface="Calibri"/>
              </a:rPr>
              <a:t> </a:t>
            </a:r>
            <a:r>
              <a:rPr sz="1600" spc="-39" dirty="0">
                <a:latin typeface="Calibri"/>
                <a:cs typeface="Calibri"/>
              </a:rPr>
              <a:t>b</a:t>
            </a:r>
            <a:r>
              <a:rPr sz="1600" spc="5" dirty="0">
                <a:latin typeface="Calibri"/>
                <a:cs typeface="Calibri"/>
              </a:rPr>
              <a:t>e</a:t>
            </a:r>
            <a:r>
              <a:rPr sz="1600" spc="-39" dirty="0">
                <a:latin typeface="Calibri"/>
                <a:cs typeface="Calibri"/>
              </a:rPr>
              <a:t>n</a:t>
            </a:r>
            <a:r>
              <a:rPr sz="1600" spc="33" dirty="0">
                <a:latin typeface="Calibri"/>
                <a:cs typeface="Calibri"/>
              </a:rPr>
              <a:t>a</a:t>
            </a:r>
            <a:r>
              <a:rPr sz="1600" dirty="0">
                <a:latin typeface="Calibri"/>
                <a:cs typeface="Calibri"/>
              </a:rPr>
              <a:t>r</a:t>
            </a:r>
            <a:r>
              <a:rPr sz="1600" spc="79" dirty="0">
                <a:latin typeface="Calibri"/>
                <a:cs typeface="Calibri"/>
              </a:rPr>
              <a:t> </a:t>
            </a:r>
            <a:r>
              <a:rPr sz="1600" spc="-33" dirty="0">
                <a:latin typeface="Calibri"/>
                <a:cs typeface="Calibri"/>
              </a:rPr>
              <a:t>d</a:t>
            </a:r>
            <a:r>
              <a:rPr sz="1600" spc="5" dirty="0">
                <a:latin typeface="Calibri"/>
                <a:cs typeface="Calibri"/>
              </a:rPr>
              <a:t>e</a:t>
            </a:r>
            <a:r>
              <a:rPr sz="1600" spc="-39" dirty="0">
                <a:latin typeface="Calibri"/>
                <a:cs typeface="Calibri"/>
              </a:rPr>
              <a:t>n</a:t>
            </a:r>
            <a:r>
              <a:rPr sz="1600" spc="45" dirty="0">
                <a:latin typeface="Calibri"/>
                <a:cs typeface="Calibri"/>
              </a:rPr>
              <a:t>g</a:t>
            </a:r>
            <a:r>
              <a:rPr sz="1600" spc="33" dirty="0">
                <a:latin typeface="Calibri"/>
                <a:cs typeface="Calibri"/>
              </a:rPr>
              <a:t>a</a:t>
            </a:r>
            <a:r>
              <a:rPr sz="1600" dirty="0">
                <a:latin typeface="Calibri"/>
                <a:cs typeface="Calibri"/>
              </a:rPr>
              <a:t>n</a:t>
            </a:r>
          </a:p>
          <a:p>
            <a:pPr marL="1384264" marR="7721082">
              <a:lnSpc>
                <a:spcPct val="104370"/>
              </a:lnSpc>
              <a:spcBef>
                <a:spcPts val="1368"/>
              </a:spcBef>
            </a:pPr>
            <a:r>
              <a:rPr sz="1600" spc="12" dirty="0">
                <a:latin typeface="Calibri"/>
                <a:cs typeface="Calibri"/>
              </a:rPr>
              <a:t>(</a:t>
            </a:r>
            <a:r>
              <a:rPr sz="1600" spc="-39" dirty="0">
                <a:latin typeface="Calibri"/>
                <a:cs typeface="Calibri"/>
              </a:rPr>
              <a:t>b</a:t>
            </a:r>
            <a:r>
              <a:rPr sz="1600" dirty="0">
                <a:latin typeface="Calibri"/>
                <a:cs typeface="Calibri"/>
              </a:rPr>
              <a:t>e</a:t>
            </a:r>
            <a:r>
              <a:rPr sz="1600" spc="-59" dirty="0">
                <a:latin typeface="Calibri"/>
                <a:cs typeface="Calibri"/>
              </a:rPr>
              <a:t>r</a:t>
            </a:r>
            <a:r>
              <a:rPr sz="1600" spc="-45" dirty="0">
                <a:latin typeface="Calibri"/>
                <a:cs typeface="Calibri"/>
              </a:rPr>
              <a:t>d</a:t>
            </a:r>
            <a:r>
              <a:rPr sz="1600" spc="33" dirty="0">
                <a:latin typeface="Calibri"/>
                <a:cs typeface="Calibri"/>
              </a:rPr>
              <a:t>a</a:t>
            </a:r>
            <a:r>
              <a:rPr sz="1600" spc="72" dirty="0">
                <a:latin typeface="Calibri"/>
                <a:cs typeface="Calibri"/>
              </a:rPr>
              <a:t>s</a:t>
            </a:r>
            <a:r>
              <a:rPr sz="1600" spc="33" dirty="0">
                <a:latin typeface="Calibri"/>
                <a:cs typeface="Calibri"/>
              </a:rPr>
              <a:t>a</a:t>
            </a:r>
            <a:r>
              <a:rPr sz="1600" spc="-59" dirty="0">
                <a:latin typeface="Calibri"/>
                <a:cs typeface="Calibri"/>
              </a:rPr>
              <a:t>r</a:t>
            </a:r>
            <a:r>
              <a:rPr sz="1600" spc="-25" dirty="0">
                <a:latin typeface="Calibri"/>
                <a:cs typeface="Calibri"/>
              </a:rPr>
              <a:t>k</a:t>
            </a:r>
            <a:r>
              <a:rPr sz="1600" spc="33" dirty="0">
                <a:latin typeface="Calibri"/>
                <a:cs typeface="Calibri"/>
              </a:rPr>
              <a:t>a</a:t>
            </a:r>
            <a:r>
              <a:rPr sz="1600" dirty="0">
                <a:latin typeface="Calibri"/>
                <a:cs typeface="Calibri"/>
              </a:rPr>
              <a:t>n</a:t>
            </a:r>
            <a:r>
              <a:rPr sz="1600" spc="-105" dirty="0">
                <a:latin typeface="Calibri"/>
                <a:cs typeface="Calibri"/>
              </a:rPr>
              <a:t> </a:t>
            </a:r>
            <a:r>
              <a:rPr sz="1600" spc="-25" dirty="0">
                <a:latin typeface="Calibri"/>
                <a:cs typeface="Calibri"/>
              </a:rPr>
              <a:t>k</a:t>
            </a:r>
            <a:r>
              <a:rPr sz="1600" spc="33" dirty="0">
                <a:latin typeface="Calibri"/>
                <a:cs typeface="Calibri"/>
              </a:rPr>
              <a:t>a</a:t>
            </a:r>
            <a:r>
              <a:rPr sz="1600" spc="19" dirty="0">
                <a:latin typeface="Calibri"/>
                <a:cs typeface="Calibri"/>
              </a:rPr>
              <a:t>j</a:t>
            </a:r>
            <a:r>
              <a:rPr sz="1600" spc="33" dirty="0">
                <a:latin typeface="Calibri"/>
                <a:cs typeface="Calibri"/>
              </a:rPr>
              <a:t>ia</a:t>
            </a:r>
            <a:r>
              <a:rPr sz="1600" dirty="0">
                <a:latin typeface="Calibri"/>
                <a:cs typeface="Calibri"/>
              </a:rPr>
              <a:t>n</a:t>
            </a:r>
            <a:r>
              <a:rPr sz="1600" spc="-105" dirty="0">
                <a:latin typeface="Calibri"/>
                <a:cs typeface="Calibri"/>
              </a:rPr>
              <a:t> </a:t>
            </a:r>
            <a:r>
              <a:rPr sz="1600" spc="33" dirty="0">
                <a:latin typeface="Calibri"/>
                <a:cs typeface="Calibri"/>
              </a:rPr>
              <a:t>l</a:t>
            </a:r>
            <a:r>
              <a:rPr sz="1600" spc="-39" dirty="0">
                <a:latin typeface="Calibri"/>
                <a:cs typeface="Calibri"/>
              </a:rPr>
              <a:t>o</a:t>
            </a:r>
            <a:r>
              <a:rPr sz="1600" spc="45" dirty="0">
                <a:latin typeface="Calibri"/>
                <a:cs typeface="Calibri"/>
              </a:rPr>
              <a:t>g</a:t>
            </a:r>
            <a:r>
              <a:rPr sz="1600" spc="33" dirty="0">
                <a:latin typeface="Calibri"/>
                <a:cs typeface="Calibri"/>
              </a:rPr>
              <a:t>i</a:t>
            </a:r>
            <a:r>
              <a:rPr sz="1600" spc="-25" dirty="0">
                <a:latin typeface="Calibri"/>
                <a:cs typeface="Calibri"/>
              </a:rPr>
              <a:t>k</a:t>
            </a:r>
            <a:r>
              <a:rPr sz="1600" dirty="0">
                <a:latin typeface="Calibri"/>
                <a:cs typeface="Calibri"/>
              </a:rPr>
              <a:t>a</a:t>
            </a:r>
            <a:r>
              <a:rPr sz="1600" spc="-125" dirty="0">
                <a:latin typeface="Calibri"/>
                <a:cs typeface="Calibri"/>
              </a:rPr>
              <a:t> </a:t>
            </a:r>
            <a:r>
              <a:rPr sz="1600" spc="-39" dirty="0">
                <a:latin typeface="Calibri"/>
                <a:cs typeface="Calibri"/>
              </a:rPr>
              <a:t>p</a:t>
            </a:r>
            <a:r>
              <a:rPr sz="1600" dirty="0">
                <a:latin typeface="Calibri"/>
                <a:cs typeface="Calibri"/>
              </a:rPr>
              <a:t>e</a:t>
            </a:r>
            <a:r>
              <a:rPr sz="1600" spc="-39" dirty="0">
                <a:latin typeface="Calibri"/>
                <a:cs typeface="Calibri"/>
              </a:rPr>
              <a:t>n</a:t>
            </a:r>
            <a:r>
              <a:rPr sz="1600" spc="-33" dirty="0">
                <a:latin typeface="Calibri"/>
                <a:cs typeface="Calibri"/>
              </a:rPr>
              <a:t>t</a:t>
            </a:r>
            <a:r>
              <a:rPr sz="1600" spc="-39" dirty="0">
                <a:latin typeface="Calibri"/>
                <a:cs typeface="Calibri"/>
              </a:rPr>
              <a:t>un</a:t>
            </a:r>
            <a:r>
              <a:rPr sz="1600" spc="12" dirty="0">
                <a:latin typeface="Calibri"/>
                <a:cs typeface="Calibri"/>
              </a:rPr>
              <a:t>j</a:t>
            </a:r>
            <a:r>
              <a:rPr sz="1600" spc="-39" dirty="0">
                <a:latin typeface="Calibri"/>
                <a:cs typeface="Calibri"/>
              </a:rPr>
              <a:t>u</a:t>
            </a:r>
            <a:r>
              <a:rPr sz="1600" dirty="0">
                <a:latin typeface="Calibri"/>
                <a:cs typeface="Calibri"/>
              </a:rPr>
              <a:t>k </a:t>
            </a:r>
            <a:r>
              <a:rPr sz="1600" spc="72" dirty="0">
                <a:latin typeface="Calibri"/>
                <a:cs typeface="Calibri"/>
              </a:rPr>
              <a:t>s</a:t>
            </a:r>
            <a:r>
              <a:rPr sz="1600" spc="5" dirty="0">
                <a:latin typeface="Calibri"/>
                <a:cs typeface="Calibri"/>
              </a:rPr>
              <a:t>e</a:t>
            </a:r>
            <a:r>
              <a:rPr sz="1600" spc="-39" dirty="0">
                <a:latin typeface="Calibri"/>
                <a:cs typeface="Calibri"/>
              </a:rPr>
              <a:t>b</a:t>
            </a:r>
            <a:r>
              <a:rPr sz="1600" dirty="0">
                <a:latin typeface="Calibri"/>
                <a:cs typeface="Calibri"/>
              </a:rPr>
              <a:t>e</a:t>
            </a:r>
            <a:r>
              <a:rPr sz="1600" spc="33" dirty="0">
                <a:latin typeface="Calibri"/>
                <a:cs typeface="Calibri"/>
              </a:rPr>
              <a:t>l</a:t>
            </a:r>
            <a:r>
              <a:rPr sz="1600" spc="-39" dirty="0">
                <a:latin typeface="Calibri"/>
                <a:cs typeface="Calibri"/>
              </a:rPr>
              <a:t>u</a:t>
            </a:r>
            <a:r>
              <a:rPr sz="1600" spc="-79" dirty="0">
                <a:latin typeface="Calibri"/>
                <a:cs typeface="Calibri"/>
              </a:rPr>
              <a:t>m</a:t>
            </a:r>
            <a:r>
              <a:rPr sz="1600" spc="-39" dirty="0">
                <a:latin typeface="Calibri"/>
                <a:cs typeface="Calibri"/>
              </a:rPr>
              <a:t>n</a:t>
            </a:r>
            <a:r>
              <a:rPr sz="1600" spc="-25" dirty="0">
                <a:latin typeface="Calibri"/>
                <a:cs typeface="Calibri"/>
              </a:rPr>
              <a:t>y</a:t>
            </a:r>
            <a:r>
              <a:rPr sz="1600" spc="33" dirty="0">
                <a:latin typeface="Calibri"/>
                <a:cs typeface="Calibri"/>
              </a:rPr>
              <a:t>a</a:t>
            </a:r>
            <a:r>
              <a:rPr sz="1600" spc="12" dirty="0">
                <a:latin typeface="Calibri"/>
                <a:cs typeface="Calibri"/>
              </a:rPr>
              <a:t>).</a:t>
            </a:r>
            <a:endParaRPr sz="1600" dirty="0">
              <a:latin typeface="Calibri"/>
              <a:cs typeface="Calibri"/>
            </a:endParaRPr>
          </a:p>
          <a:p>
            <a:pPr marL="803489" marR="3249971" algn="ctr">
              <a:lnSpc>
                <a:spcPct val="101725"/>
              </a:lnSpc>
              <a:spcBef>
                <a:spcPts val="3785"/>
              </a:spcBef>
            </a:pPr>
            <a:r>
              <a:rPr sz="1600" spc="33" dirty="0">
                <a:solidFill>
                  <a:srgbClr val="FDFFFD"/>
                </a:solidFill>
                <a:latin typeface="Calibri"/>
                <a:cs typeface="Calibri"/>
              </a:rPr>
              <a:t>La</a:t>
            </a:r>
            <a:r>
              <a:rPr sz="1600" spc="-33" dirty="0">
                <a:solidFill>
                  <a:srgbClr val="FDFFFD"/>
                </a:solidFill>
                <a:latin typeface="Calibri"/>
                <a:cs typeface="Calibri"/>
              </a:rPr>
              <a:t>t</a:t>
            </a:r>
            <a:r>
              <a:rPr sz="1600" spc="33" dirty="0">
                <a:solidFill>
                  <a:srgbClr val="FDFFFD"/>
                </a:solidFill>
                <a:latin typeface="Calibri"/>
                <a:cs typeface="Calibri"/>
              </a:rPr>
              <a:t>i</a:t>
            </a:r>
            <a:r>
              <a:rPr sz="1600" spc="-39" dirty="0">
                <a:solidFill>
                  <a:srgbClr val="FDFFFD"/>
                </a:solidFill>
                <a:latin typeface="Calibri"/>
                <a:cs typeface="Calibri"/>
              </a:rPr>
              <a:t>h</a:t>
            </a:r>
            <a:r>
              <a:rPr sz="1600" spc="39" dirty="0">
                <a:solidFill>
                  <a:srgbClr val="FDFFFD"/>
                </a:solidFill>
                <a:latin typeface="Calibri"/>
                <a:cs typeface="Calibri"/>
              </a:rPr>
              <a:t>a</a:t>
            </a:r>
            <a:r>
              <a:rPr sz="1600" dirty="0">
                <a:solidFill>
                  <a:srgbClr val="FDFFFD"/>
                </a:solidFill>
                <a:latin typeface="Calibri"/>
                <a:cs typeface="Calibri"/>
              </a:rPr>
              <a:t>n</a:t>
            </a:r>
            <a:r>
              <a:rPr sz="1600" spc="-99" dirty="0">
                <a:solidFill>
                  <a:srgbClr val="FDFFFD"/>
                </a:solidFill>
                <a:latin typeface="Calibri"/>
                <a:cs typeface="Calibri"/>
              </a:rPr>
              <a:t> </a:t>
            </a:r>
            <a:r>
              <a:rPr sz="1600" spc="33" dirty="0">
                <a:solidFill>
                  <a:srgbClr val="FDFFFD"/>
                </a:solidFill>
                <a:latin typeface="Calibri"/>
                <a:cs typeface="Calibri"/>
              </a:rPr>
              <a:t>i</a:t>
            </a:r>
            <a:r>
              <a:rPr sz="1600" spc="-39" dirty="0">
                <a:solidFill>
                  <a:srgbClr val="FDFFFD"/>
                </a:solidFill>
                <a:latin typeface="Calibri"/>
                <a:cs typeface="Calibri"/>
              </a:rPr>
              <a:t>n</a:t>
            </a:r>
            <a:r>
              <a:rPr sz="1600" dirty="0">
                <a:solidFill>
                  <a:srgbClr val="FDFFFD"/>
                </a:solidFill>
                <a:latin typeface="Calibri"/>
                <a:cs typeface="Calibri"/>
              </a:rPr>
              <a:t>i</a:t>
            </a:r>
            <a:r>
              <a:rPr sz="1600" spc="-25" dirty="0">
                <a:solidFill>
                  <a:srgbClr val="FDFFFD"/>
                </a:solidFill>
                <a:latin typeface="Calibri"/>
                <a:cs typeface="Calibri"/>
              </a:rPr>
              <a:t> </a:t>
            </a:r>
            <a:r>
              <a:rPr sz="1600" spc="79" dirty="0">
                <a:solidFill>
                  <a:srgbClr val="FDFFFD"/>
                </a:solidFill>
                <a:latin typeface="Calibri"/>
                <a:cs typeface="Calibri"/>
              </a:rPr>
              <a:t>s</a:t>
            </a:r>
            <a:r>
              <a:rPr sz="1600" spc="5" dirty="0">
                <a:solidFill>
                  <a:srgbClr val="FDFFFD"/>
                </a:solidFill>
                <a:latin typeface="Calibri"/>
                <a:cs typeface="Calibri"/>
              </a:rPr>
              <a:t>e</a:t>
            </a:r>
            <a:r>
              <a:rPr sz="1600" spc="19" dirty="0">
                <a:solidFill>
                  <a:srgbClr val="FDFFFD"/>
                </a:solidFill>
                <a:latin typeface="Calibri"/>
                <a:cs typeface="Calibri"/>
              </a:rPr>
              <a:t>c</a:t>
            </a:r>
            <a:r>
              <a:rPr sz="1600" spc="33" dirty="0">
                <a:solidFill>
                  <a:srgbClr val="FDFFFD"/>
                </a:solidFill>
                <a:latin typeface="Calibri"/>
                <a:cs typeface="Calibri"/>
              </a:rPr>
              <a:t>a</a:t>
            </a:r>
            <a:r>
              <a:rPr sz="1600" spc="-52" dirty="0">
                <a:solidFill>
                  <a:srgbClr val="FDFFFD"/>
                </a:solidFill>
                <a:latin typeface="Calibri"/>
                <a:cs typeface="Calibri"/>
              </a:rPr>
              <a:t>r</a:t>
            </a:r>
            <a:r>
              <a:rPr sz="1600" dirty="0">
                <a:solidFill>
                  <a:srgbClr val="FDFFFD"/>
                </a:solidFill>
                <a:latin typeface="Calibri"/>
                <a:cs typeface="Calibri"/>
              </a:rPr>
              <a:t>a</a:t>
            </a:r>
            <a:r>
              <a:rPr sz="1600" spc="-25" dirty="0">
                <a:solidFill>
                  <a:srgbClr val="FDFFFD"/>
                </a:solidFill>
                <a:latin typeface="Calibri"/>
                <a:cs typeface="Calibri"/>
              </a:rPr>
              <a:t> </a:t>
            </a:r>
            <a:r>
              <a:rPr sz="1600" spc="-33" dirty="0">
                <a:solidFill>
                  <a:srgbClr val="FDFFFD"/>
                </a:solidFill>
                <a:latin typeface="Calibri"/>
                <a:cs typeface="Calibri"/>
              </a:rPr>
              <a:t>t</a:t>
            </a:r>
            <a:r>
              <a:rPr sz="1600" spc="33" dirty="0">
                <a:solidFill>
                  <a:srgbClr val="FDFFFD"/>
                </a:solidFill>
                <a:latin typeface="Calibri"/>
                <a:cs typeface="Calibri"/>
              </a:rPr>
              <a:t>i</a:t>
            </a:r>
            <a:r>
              <a:rPr sz="1600" spc="-39" dirty="0">
                <a:solidFill>
                  <a:srgbClr val="FDFFFD"/>
                </a:solidFill>
                <a:latin typeface="Calibri"/>
                <a:cs typeface="Calibri"/>
              </a:rPr>
              <a:t>d</a:t>
            </a:r>
            <a:r>
              <a:rPr sz="1600" spc="39" dirty="0">
                <a:solidFill>
                  <a:srgbClr val="FDFFFD"/>
                </a:solidFill>
                <a:latin typeface="Calibri"/>
                <a:cs typeface="Calibri"/>
              </a:rPr>
              <a:t>a</a:t>
            </a:r>
            <a:r>
              <a:rPr sz="1600" dirty="0">
                <a:solidFill>
                  <a:srgbClr val="FDFFFD"/>
                </a:solidFill>
                <a:latin typeface="Calibri"/>
                <a:cs typeface="Calibri"/>
              </a:rPr>
              <a:t>k</a:t>
            </a:r>
            <a:r>
              <a:rPr sz="1600" spc="-85" dirty="0">
                <a:solidFill>
                  <a:srgbClr val="FDFFFD"/>
                </a:solidFill>
                <a:latin typeface="Calibri"/>
                <a:cs typeface="Calibri"/>
              </a:rPr>
              <a:t> </a:t>
            </a:r>
            <a:r>
              <a:rPr sz="1600" spc="33" dirty="0">
                <a:solidFill>
                  <a:srgbClr val="FDFFFD"/>
                </a:solidFill>
                <a:latin typeface="Calibri"/>
                <a:cs typeface="Calibri"/>
              </a:rPr>
              <a:t>la</a:t>
            </a:r>
            <a:r>
              <a:rPr sz="1600" spc="-39" dirty="0">
                <a:solidFill>
                  <a:srgbClr val="FDFFFD"/>
                </a:solidFill>
                <a:latin typeface="Calibri"/>
                <a:cs typeface="Calibri"/>
              </a:rPr>
              <a:t>n</a:t>
            </a:r>
            <a:r>
              <a:rPr sz="1600" spc="45" dirty="0">
                <a:solidFill>
                  <a:srgbClr val="FDFFFD"/>
                </a:solidFill>
                <a:latin typeface="Calibri"/>
                <a:cs typeface="Calibri"/>
              </a:rPr>
              <a:t>g</a:t>
            </a:r>
            <a:r>
              <a:rPr sz="1600" spc="72" dirty="0">
                <a:solidFill>
                  <a:srgbClr val="FDFFFD"/>
                </a:solidFill>
                <a:latin typeface="Calibri"/>
                <a:cs typeface="Calibri"/>
              </a:rPr>
              <a:t>s</a:t>
            </a:r>
            <a:r>
              <a:rPr sz="1600" spc="-39" dirty="0">
                <a:solidFill>
                  <a:srgbClr val="FDFFFD"/>
                </a:solidFill>
                <a:latin typeface="Calibri"/>
                <a:cs typeface="Calibri"/>
              </a:rPr>
              <a:t>un</a:t>
            </a:r>
            <a:r>
              <a:rPr sz="1600" dirty="0">
                <a:solidFill>
                  <a:srgbClr val="FDFFFD"/>
                </a:solidFill>
                <a:latin typeface="Calibri"/>
                <a:cs typeface="Calibri"/>
              </a:rPr>
              <a:t>g</a:t>
            </a:r>
            <a:r>
              <a:rPr sz="1600" spc="-112" dirty="0">
                <a:solidFill>
                  <a:srgbClr val="FDFFFD"/>
                </a:solidFill>
                <a:latin typeface="Calibri"/>
                <a:cs typeface="Calibri"/>
              </a:rPr>
              <a:t> </a:t>
            </a:r>
            <a:r>
              <a:rPr sz="1600" spc="-79" dirty="0">
                <a:solidFill>
                  <a:srgbClr val="FDFFFD"/>
                </a:solidFill>
                <a:latin typeface="Calibri"/>
                <a:cs typeface="Calibri"/>
              </a:rPr>
              <a:t>m</a:t>
            </a:r>
            <a:r>
              <a:rPr sz="1600" spc="5" dirty="0">
                <a:solidFill>
                  <a:srgbClr val="FDFFFD"/>
                </a:solidFill>
                <a:latin typeface="Calibri"/>
                <a:cs typeface="Calibri"/>
              </a:rPr>
              <a:t>e</a:t>
            </a:r>
            <a:r>
              <a:rPr sz="1600" spc="-79" dirty="0">
                <a:solidFill>
                  <a:srgbClr val="FDFFFD"/>
                </a:solidFill>
                <a:latin typeface="Calibri"/>
                <a:cs typeface="Calibri"/>
              </a:rPr>
              <a:t>m</a:t>
            </a:r>
            <a:r>
              <a:rPr sz="1600" spc="-39" dirty="0">
                <a:solidFill>
                  <a:srgbClr val="FDFFFD"/>
                </a:solidFill>
                <a:latin typeface="Calibri"/>
                <a:cs typeface="Calibri"/>
              </a:rPr>
              <a:t>b</a:t>
            </a:r>
            <a:r>
              <a:rPr sz="1600" spc="33" dirty="0">
                <a:solidFill>
                  <a:srgbClr val="FDFFFD"/>
                </a:solidFill>
                <a:latin typeface="Calibri"/>
                <a:cs typeface="Calibri"/>
              </a:rPr>
              <a:t>a</a:t>
            </a:r>
            <a:r>
              <a:rPr sz="1600" spc="-39" dirty="0">
                <a:solidFill>
                  <a:srgbClr val="FDFFFD"/>
                </a:solidFill>
                <a:latin typeface="Calibri"/>
                <a:cs typeface="Calibri"/>
              </a:rPr>
              <a:t>n</a:t>
            </a:r>
            <a:r>
              <a:rPr sz="1600" spc="45" dirty="0">
                <a:solidFill>
                  <a:srgbClr val="FDFFFD"/>
                </a:solidFill>
                <a:latin typeface="Calibri"/>
                <a:cs typeface="Calibri"/>
              </a:rPr>
              <a:t>g</a:t>
            </a:r>
            <a:r>
              <a:rPr sz="1600" spc="-39" dirty="0">
                <a:solidFill>
                  <a:srgbClr val="FDFFFD"/>
                </a:solidFill>
                <a:latin typeface="Calibri"/>
                <a:cs typeface="Calibri"/>
              </a:rPr>
              <a:t>u</a:t>
            </a:r>
            <a:r>
              <a:rPr sz="1600" dirty="0">
                <a:solidFill>
                  <a:srgbClr val="FDFFFD"/>
                </a:solidFill>
                <a:latin typeface="Calibri"/>
                <a:cs typeface="Calibri"/>
              </a:rPr>
              <a:t>n </a:t>
            </a:r>
            <a:r>
              <a:rPr sz="1600" spc="-225" dirty="0">
                <a:solidFill>
                  <a:srgbClr val="FDFFFD"/>
                </a:solidFill>
                <a:latin typeface="Calibri"/>
                <a:cs typeface="Calibri"/>
              </a:rPr>
              <a:t>k</a:t>
            </a:r>
            <a:r>
              <a:rPr sz="1600" spc="-45" dirty="0">
                <a:solidFill>
                  <a:srgbClr val="FDFFFD"/>
                </a:solidFill>
                <a:latin typeface="Calibri"/>
                <a:cs typeface="Calibri"/>
              </a:rPr>
              <a:t>o</a:t>
            </a:r>
            <a:r>
              <a:rPr sz="1600" spc="-79" dirty="0">
                <a:solidFill>
                  <a:srgbClr val="FDFFFD"/>
                </a:solidFill>
                <a:latin typeface="Calibri"/>
                <a:cs typeface="Calibri"/>
              </a:rPr>
              <a:t>m</a:t>
            </a:r>
            <a:r>
              <a:rPr sz="1600" spc="-39" dirty="0">
                <a:solidFill>
                  <a:srgbClr val="FDFFFD"/>
                </a:solidFill>
                <a:latin typeface="Calibri"/>
                <a:cs typeface="Calibri"/>
              </a:rPr>
              <a:t>p</a:t>
            </a:r>
            <a:r>
              <a:rPr sz="1600" spc="5" dirty="0">
                <a:solidFill>
                  <a:srgbClr val="FDFFFD"/>
                </a:solidFill>
                <a:latin typeface="Calibri"/>
                <a:cs typeface="Calibri"/>
              </a:rPr>
              <a:t>e</a:t>
            </a:r>
            <a:r>
              <a:rPr sz="1600" spc="-33" dirty="0">
                <a:solidFill>
                  <a:srgbClr val="FDFFFD"/>
                </a:solidFill>
                <a:latin typeface="Calibri"/>
                <a:cs typeface="Calibri"/>
              </a:rPr>
              <a:t>t</a:t>
            </a:r>
            <a:r>
              <a:rPr sz="1600" dirty="0">
                <a:solidFill>
                  <a:srgbClr val="FDFFFD"/>
                </a:solidFill>
                <a:latin typeface="Calibri"/>
                <a:cs typeface="Calibri"/>
              </a:rPr>
              <a:t>e</a:t>
            </a:r>
            <a:r>
              <a:rPr sz="1600" spc="-39" dirty="0">
                <a:solidFill>
                  <a:srgbClr val="FDFFFD"/>
                </a:solidFill>
                <a:latin typeface="Calibri"/>
                <a:cs typeface="Calibri"/>
              </a:rPr>
              <a:t>n</a:t>
            </a:r>
            <a:r>
              <a:rPr sz="1600" spc="79" dirty="0">
                <a:solidFill>
                  <a:srgbClr val="FDFFFD"/>
                </a:solidFill>
                <a:latin typeface="Calibri"/>
                <a:cs typeface="Calibri"/>
              </a:rPr>
              <a:t>s</a:t>
            </a:r>
            <a:r>
              <a:rPr sz="1600" dirty="0">
                <a:solidFill>
                  <a:srgbClr val="FDFFFD"/>
                </a:solidFill>
                <a:latin typeface="Calibri"/>
                <a:cs typeface="Calibri"/>
              </a:rPr>
              <a:t>i</a:t>
            </a:r>
            <a:r>
              <a:rPr sz="1600" spc="172" dirty="0">
                <a:solidFill>
                  <a:srgbClr val="FDFFFD"/>
                </a:solidFill>
                <a:latin typeface="Calibri"/>
                <a:cs typeface="Calibri"/>
              </a:rPr>
              <a:t> </a:t>
            </a:r>
            <a:r>
              <a:rPr sz="1600" spc="72" dirty="0">
                <a:solidFill>
                  <a:srgbClr val="FDFFFD"/>
                </a:solidFill>
                <a:latin typeface="Calibri"/>
                <a:cs typeface="Calibri"/>
              </a:rPr>
              <a:t>s</a:t>
            </a:r>
            <a:r>
              <a:rPr sz="1600" spc="33" dirty="0">
                <a:solidFill>
                  <a:srgbClr val="FDFFFD"/>
                </a:solidFill>
                <a:latin typeface="Calibri"/>
                <a:cs typeface="Calibri"/>
              </a:rPr>
              <a:t>i</a:t>
            </a:r>
            <a:r>
              <a:rPr sz="1600" spc="79" dirty="0">
                <a:solidFill>
                  <a:srgbClr val="FDFFFD"/>
                </a:solidFill>
                <a:latin typeface="Calibri"/>
                <a:cs typeface="Calibri"/>
              </a:rPr>
              <a:t>s</a:t>
            </a:r>
            <a:r>
              <a:rPr sz="1600" spc="-39" dirty="0">
                <a:solidFill>
                  <a:srgbClr val="FDFFFD"/>
                </a:solidFill>
                <a:latin typeface="Calibri"/>
                <a:cs typeface="Calibri"/>
              </a:rPr>
              <a:t>w</a:t>
            </a:r>
            <a:r>
              <a:rPr sz="1600" dirty="0">
                <a:solidFill>
                  <a:srgbClr val="FDFFFD"/>
                </a:solidFill>
                <a:latin typeface="Calibri"/>
                <a:cs typeface="Calibri"/>
              </a:rPr>
              <a:t>a</a:t>
            </a:r>
            <a:r>
              <a:rPr sz="1600" spc="-125"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ala</a:t>
            </a:r>
            <a:r>
              <a:rPr sz="1600" dirty="0">
                <a:solidFill>
                  <a:srgbClr val="FDFFFD"/>
                </a:solidFill>
                <a:latin typeface="Calibri"/>
                <a:cs typeface="Calibri"/>
              </a:rPr>
              <a:t>m</a:t>
            </a:r>
            <a:r>
              <a:rPr sz="1600" spc="-239" dirty="0">
                <a:solidFill>
                  <a:srgbClr val="FDFFFD"/>
                </a:solidFill>
                <a:latin typeface="Calibri"/>
                <a:cs typeface="Calibri"/>
              </a:rPr>
              <a:t> </a:t>
            </a:r>
            <a:r>
              <a:rPr sz="1600" spc="-39" dirty="0">
                <a:solidFill>
                  <a:srgbClr val="FDFFFD"/>
                </a:solidFill>
                <a:latin typeface="Calibri"/>
                <a:cs typeface="Calibri"/>
              </a:rPr>
              <a:t>h</a:t>
            </a:r>
            <a:r>
              <a:rPr sz="1600" spc="33" dirty="0">
                <a:solidFill>
                  <a:srgbClr val="FDFFFD"/>
                </a:solidFill>
                <a:latin typeface="Calibri"/>
                <a:cs typeface="Calibri"/>
              </a:rPr>
              <a:t>a</a:t>
            </a:r>
            <a:r>
              <a:rPr sz="1600" dirty="0">
                <a:solidFill>
                  <a:srgbClr val="FDFFFD"/>
                </a:solidFill>
                <a:latin typeface="Calibri"/>
                <a:cs typeface="Calibri"/>
              </a:rPr>
              <a:t>l</a:t>
            </a:r>
            <a:r>
              <a:rPr sz="1600" spc="-25" dirty="0">
                <a:solidFill>
                  <a:srgbClr val="FDFFFD"/>
                </a:solidFill>
                <a:latin typeface="Calibri"/>
                <a:cs typeface="Calibri"/>
              </a:rPr>
              <a:t> </a:t>
            </a:r>
            <a:r>
              <a:rPr sz="1600" spc="-72" dirty="0">
                <a:solidFill>
                  <a:srgbClr val="FDFFFD"/>
                </a:solidFill>
                <a:latin typeface="Calibri"/>
                <a:cs typeface="Calibri"/>
              </a:rPr>
              <a:t>m</a:t>
            </a:r>
            <a:r>
              <a:rPr sz="1600" spc="5"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39" dirty="0">
                <a:solidFill>
                  <a:srgbClr val="FDFFFD"/>
                </a:solidFill>
                <a:latin typeface="Calibri"/>
                <a:cs typeface="Calibri"/>
              </a:rPr>
              <a:t>a</a:t>
            </a:r>
            <a:r>
              <a:rPr sz="1600" spc="-39" dirty="0">
                <a:solidFill>
                  <a:srgbClr val="FDFFFD"/>
                </a:solidFill>
                <a:latin typeface="Calibri"/>
                <a:cs typeface="Calibri"/>
              </a:rPr>
              <a:t>n</a:t>
            </a:r>
            <a:r>
              <a:rPr sz="1600" spc="33" dirty="0">
                <a:solidFill>
                  <a:srgbClr val="FDFFFD"/>
                </a:solidFill>
                <a:latin typeface="Calibri"/>
                <a:cs typeface="Calibri"/>
              </a:rPr>
              <a:t>ali</a:t>
            </a:r>
            <a:r>
              <a:rPr sz="1600" spc="79" dirty="0">
                <a:solidFill>
                  <a:srgbClr val="FDFFFD"/>
                </a:solidFill>
                <a:latin typeface="Calibri"/>
                <a:cs typeface="Calibri"/>
              </a:rPr>
              <a:t>s</a:t>
            </a:r>
            <a:r>
              <a:rPr sz="1600" spc="33" dirty="0">
                <a:solidFill>
                  <a:srgbClr val="FDFFFD"/>
                </a:solidFill>
                <a:latin typeface="Calibri"/>
                <a:cs typeface="Calibri"/>
              </a:rPr>
              <a:t>a</a:t>
            </a:r>
            <a:r>
              <a:rPr sz="1600" dirty="0">
                <a:solidFill>
                  <a:srgbClr val="FDFFFD"/>
                </a:solidFill>
                <a:latin typeface="Calibri"/>
                <a:cs typeface="Calibri"/>
              </a:rPr>
              <a:t>,</a:t>
            </a:r>
            <a:r>
              <a:rPr sz="1600" spc="-159" dirty="0">
                <a:solidFill>
                  <a:srgbClr val="FDFFFD"/>
                </a:solidFill>
                <a:latin typeface="Calibri"/>
                <a:cs typeface="Calibri"/>
              </a:rPr>
              <a:t> </a:t>
            </a:r>
            <a:r>
              <a:rPr sz="1600" spc="-79" dirty="0">
                <a:solidFill>
                  <a:srgbClr val="FDFFFD"/>
                </a:solidFill>
                <a:latin typeface="Calibri"/>
                <a:cs typeface="Calibri"/>
              </a:rPr>
              <a:t>m</a:t>
            </a:r>
            <a:r>
              <a:rPr sz="1600" spc="5"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25" dirty="0">
                <a:solidFill>
                  <a:srgbClr val="FDFFFD"/>
                </a:solidFill>
                <a:latin typeface="Calibri"/>
                <a:cs typeface="Calibri"/>
              </a:rPr>
              <a:t>k</a:t>
            </a:r>
            <a:r>
              <a:rPr sz="1600" spc="33" dirty="0">
                <a:solidFill>
                  <a:srgbClr val="FDFFFD"/>
                </a:solidFill>
                <a:latin typeface="Calibri"/>
                <a:cs typeface="Calibri"/>
              </a:rPr>
              <a:t>a</a:t>
            </a:r>
            <a:r>
              <a:rPr sz="1600" spc="19" dirty="0">
                <a:solidFill>
                  <a:srgbClr val="FDFFFD"/>
                </a:solidFill>
                <a:latin typeface="Calibri"/>
                <a:cs typeface="Calibri"/>
              </a:rPr>
              <a:t>j</a:t>
            </a:r>
            <a:r>
              <a:rPr sz="1600" spc="33" dirty="0">
                <a:solidFill>
                  <a:srgbClr val="FDFFFD"/>
                </a:solidFill>
                <a:latin typeface="Calibri"/>
                <a:cs typeface="Calibri"/>
              </a:rPr>
              <a:t>i</a:t>
            </a:r>
            <a:r>
              <a:rPr sz="1600" dirty="0">
                <a:solidFill>
                  <a:srgbClr val="FDFFFD"/>
                </a:solidFill>
                <a:latin typeface="Calibri"/>
                <a:cs typeface="Calibri"/>
              </a:rPr>
              <a:t>,</a:t>
            </a:r>
            <a:endParaRPr sz="1600" dirty="0">
              <a:latin typeface="Calibri"/>
              <a:cs typeface="Calibri"/>
            </a:endParaRPr>
          </a:p>
          <a:p>
            <a:pPr marL="1233139">
              <a:lnSpc>
                <a:spcPts val="1900"/>
              </a:lnSpc>
              <a:spcBef>
                <a:spcPts val="95"/>
              </a:spcBef>
            </a:pPr>
            <a:r>
              <a:rPr sz="2400" spc="-39" baseline="2275" dirty="0">
                <a:solidFill>
                  <a:srgbClr val="FDFFFD"/>
                </a:solidFill>
                <a:latin typeface="Calibri"/>
                <a:cs typeface="Calibri"/>
              </a:rPr>
              <a:t>b</a:t>
            </a:r>
            <a:r>
              <a:rPr sz="2400" baseline="2275" dirty="0">
                <a:solidFill>
                  <a:srgbClr val="FDFFFD"/>
                </a:solidFill>
                <a:latin typeface="Calibri"/>
                <a:cs typeface="Calibri"/>
              </a:rPr>
              <a:t>e</a:t>
            </a:r>
            <a:r>
              <a:rPr sz="2400" spc="-59" baseline="2275" dirty="0">
                <a:solidFill>
                  <a:srgbClr val="FDFFFD"/>
                </a:solidFill>
                <a:latin typeface="Calibri"/>
                <a:cs typeface="Calibri"/>
              </a:rPr>
              <a:t>r</a:t>
            </a:r>
            <a:r>
              <a:rPr sz="2400" spc="33" baseline="2275" dirty="0">
                <a:solidFill>
                  <a:srgbClr val="FDFFFD"/>
                </a:solidFill>
                <a:latin typeface="Calibri"/>
                <a:cs typeface="Calibri"/>
              </a:rPr>
              <a:t>l</a:t>
            </a:r>
            <a:r>
              <a:rPr sz="2400" spc="-45" baseline="2275" dirty="0">
                <a:solidFill>
                  <a:srgbClr val="FDFFFD"/>
                </a:solidFill>
                <a:latin typeface="Calibri"/>
                <a:cs typeface="Calibri"/>
              </a:rPr>
              <a:t>o</a:t>
            </a:r>
            <a:r>
              <a:rPr sz="2400" spc="45" baseline="2275" dirty="0">
                <a:solidFill>
                  <a:srgbClr val="FDFFFD"/>
                </a:solidFill>
                <a:latin typeface="Calibri"/>
                <a:cs typeface="Calibri"/>
              </a:rPr>
              <a:t>g</a:t>
            </a:r>
            <a:r>
              <a:rPr sz="2400" spc="33" baseline="2275" dirty="0">
                <a:solidFill>
                  <a:srgbClr val="FDFFFD"/>
                </a:solidFill>
                <a:latin typeface="Calibri"/>
                <a:cs typeface="Calibri"/>
              </a:rPr>
              <a:t>i</a:t>
            </a:r>
            <a:r>
              <a:rPr sz="2400" spc="-25" baseline="2275" dirty="0">
                <a:solidFill>
                  <a:srgbClr val="FDFFFD"/>
                </a:solidFill>
                <a:latin typeface="Calibri"/>
                <a:cs typeface="Calibri"/>
              </a:rPr>
              <a:t>k</a:t>
            </a:r>
            <a:r>
              <a:rPr sz="2400" spc="33" baseline="2275" dirty="0">
                <a:solidFill>
                  <a:srgbClr val="FDFFFD"/>
                </a:solidFill>
                <a:latin typeface="Calibri"/>
                <a:cs typeface="Calibri"/>
              </a:rPr>
              <a:t>a</a:t>
            </a:r>
            <a:r>
              <a:rPr sz="2400" baseline="2275" dirty="0">
                <a:solidFill>
                  <a:srgbClr val="FDFFFD"/>
                </a:solidFill>
                <a:latin typeface="Calibri"/>
                <a:cs typeface="Calibri"/>
              </a:rPr>
              <a:t>,</a:t>
            </a:r>
            <a:r>
              <a:rPr sz="2400" spc="-59" baseline="2275" dirty="0">
                <a:solidFill>
                  <a:srgbClr val="FDFFFD"/>
                </a:solidFill>
                <a:latin typeface="Calibri"/>
                <a:cs typeface="Calibri"/>
              </a:rPr>
              <a:t> </a:t>
            </a:r>
            <a:r>
              <a:rPr sz="2400" spc="-79" baseline="2275" dirty="0">
                <a:solidFill>
                  <a:srgbClr val="FDFFFD"/>
                </a:solidFill>
                <a:latin typeface="Calibri"/>
                <a:cs typeface="Calibri"/>
              </a:rPr>
              <a:t>m</a:t>
            </a:r>
            <a:r>
              <a:rPr sz="2400" baseline="2275" dirty="0">
                <a:solidFill>
                  <a:srgbClr val="FDFFFD"/>
                </a:solidFill>
                <a:latin typeface="Calibri"/>
                <a:cs typeface="Calibri"/>
              </a:rPr>
              <a:t>e</a:t>
            </a:r>
            <a:r>
              <a:rPr sz="2400" spc="-39" baseline="2275" dirty="0">
                <a:solidFill>
                  <a:srgbClr val="FDFFFD"/>
                </a:solidFill>
                <a:latin typeface="Calibri"/>
                <a:cs typeface="Calibri"/>
              </a:rPr>
              <a:t>n</a:t>
            </a:r>
            <a:r>
              <a:rPr sz="2400" spc="-25" baseline="2275" dirty="0">
                <a:solidFill>
                  <a:srgbClr val="FDFFFD"/>
                </a:solidFill>
                <a:latin typeface="Calibri"/>
                <a:cs typeface="Calibri"/>
              </a:rPr>
              <a:t>y</a:t>
            </a:r>
            <a:r>
              <a:rPr sz="2400" spc="-39" baseline="2275" dirty="0">
                <a:solidFill>
                  <a:srgbClr val="FDFFFD"/>
                </a:solidFill>
                <a:latin typeface="Calibri"/>
                <a:cs typeface="Calibri"/>
              </a:rPr>
              <a:t>u</a:t>
            </a:r>
            <a:r>
              <a:rPr sz="2400" spc="72" baseline="2275" dirty="0">
                <a:solidFill>
                  <a:srgbClr val="FDFFFD"/>
                </a:solidFill>
                <a:latin typeface="Calibri"/>
                <a:cs typeface="Calibri"/>
              </a:rPr>
              <a:t>s</a:t>
            </a:r>
            <a:r>
              <a:rPr sz="2400" spc="-39" baseline="2275" dirty="0">
                <a:solidFill>
                  <a:srgbClr val="FDFFFD"/>
                </a:solidFill>
                <a:latin typeface="Calibri"/>
                <a:cs typeface="Calibri"/>
              </a:rPr>
              <a:t>u</a:t>
            </a:r>
            <a:r>
              <a:rPr sz="2400" baseline="2275" dirty="0">
                <a:solidFill>
                  <a:srgbClr val="FDFFFD"/>
                </a:solidFill>
                <a:latin typeface="Calibri"/>
                <a:cs typeface="Calibri"/>
              </a:rPr>
              <a:t>n </a:t>
            </a:r>
            <a:r>
              <a:rPr sz="2400" spc="72" baseline="2275" dirty="0">
                <a:solidFill>
                  <a:srgbClr val="FDFFFD"/>
                </a:solidFill>
                <a:latin typeface="Calibri"/>
                <a:cs typeface="Calibri"/>
              </a:rPr>
              <a:t>s</a:t>
            </a:r>
            <a:r>
              <a:rPr sz="2400" spc="-39" baseline="2275" dirty="0">
                <a:solidFill>
                  <a:srgbClr val="FDFFFD"/>
                </a:solidFill>
                <a:latin typeface="Calibri"/>
                <a:cs typeface="Calibri"/>
              </a:rPr>
              <a:t>t</a:t>
            </a:r>
            <a:r>
              <a:rPr sz="2400" spc="-59" baseline="2275" dirty="0">
                <a:solidFill>
                  <a:srgbClr val="FDFFFD"/>
                </a:solidFill>
                <a:latin typeface="Calibri"/>
                <a:cs typeface="Calibri"/>
              </a:rPr>
              <a:t>r</a:t>
            </a:r>
            <a:r>
              <a:rPr sz="2400" spc="33" baseline="2275" dirty="0">
                <a:solidFill>
                  <a:srgbClr val="FDFFFD"/>
                </a:solidFill>
                <a:latin typeface="Calibri"/>
                <a:cs typeface="Calibri"/>
              </a:rPr>
              <a:t>a</a:t>
            </a:r>
            <a:r>
              <a:rPr sz="2400" spc="-39" baseline="2275" dirty="0">
                <a:solidFill>
                  <a:srgbClr val="FDFFFD"/>
                </a:solidFill>
                <a:latin typeface="Calibri"/>
                <a:cs typeface="Calibri"/>
              </a:rPr>
              <a:t>t</a:t>
            </a:r>
            <a:r>
              <a:rPr sz="2400" spc="5" baseline="2275" dirty="0">
                <a:solidFill>
                  <a:srgbClr val="FDFFFD"/>
                </a:solidFill>
                <a:latin typeface="Calibri"/>
                <a:cs typeface="Calibri"/>
              </a:rPr>
              <a:t>e</a:t>
            </a:r>
            <a:r>
              <a:rPr sz="2400" spc="45" baseline="2275" dirty="0">
                <a:solidFill>
                  <a:srgbClr val="FDFFFD"/>
                </a:solidFill>
                <a:latin typeface="Calibri"/>
                <a:cs typeface="Calibri"/>
              </a:rPr>
              <a:t>g</a:t>
            </a:r>
            <a:r>
              <a:rPr sz="2400" spc="33" baseline="2275" dirty="0">
                <a:solidFill>
                  <a:srgbClr val="FDFFFD"/>
                </a:solidFill>
                <a:latin typeface="Calibri"/>
                <a:cs typeface="Calibri"/>
              </a:rPr>
              <a:t>i</a:t>
            </a:r>
            <a:r>
              <a:rPr sz="2400" baseline="2275" dirty="0">
                <a:solidFill>
                  <a:srgbClr val="FDFFFD"/>
                </a:solidFill>
                <a:latin typeface="Calibri"/>
                <a:cs typeface="Calibri"/>
              </a:rPr>
              <a:t>,</a:t>
            </a:r>
            <a:r>
              <a:rPr sz="2400" spc="-159" baseline="2275" dirty="0">
                <a:solidFill>
                  <a:srgbClr val="FDFFFD"/>
                </a:solidFill>
                <a:latin typeface="Calibri"/>
                <a:cs typeface="Calibri"/>
              </a:rPr>
              <a:t> </a:t>
            </a:r>
            <a:r>
              <a:rPr sz="2400" spc="-39" baseline="2275" dirty="0">
                <a:solidFill>
                  <a:srgbClr val="FDFFFD"/>
                </a:solidFill>
                <a:latin typeface="Calibri"/>
                <a:cs typeface="Calibri"/>
              </a:rPr>
              <a:t>b</a:t>
            </a:r>
            <a:r>
              <a:rPr sz="2400" baseline="2275" dirty="0">
                <a:solidFill>
                  <a:srgbClr val="FDFFFD"/>
                </a:solidFill>
                <a:latin typeface="Calibri"/>
                <a:cs typeface="Calibri"/>
              </a:rPr>
              <a:t>e</a:t>
            </a:r>
            <a:r>
              <a:rPr sz="2400" spc="-59" baseline="2275" dirty="0">
                <a:solidFill>
                  <a:srgbClr val="FDFFFD"/>
                </a:solidFill>
                <a:latin typeface="Calibri"/>
                <a:cs typeface="Calibri"/>
              </a:rPr>
              <a:t>r</a:t>
            </a:r>
            <a:r>
              <a:rPr sz="2400" spc="-39" baseline="2275" dirty="0">
                <a:solidFill>
                  <a:srgbClr val="FDFFFD"/>
                </a:solidFill>
                <a:latin typeface="Calibri"/>
                <a:cs typeface="Calibri"/>
              </a:rPr>
              <a:t>p</a:t>
            </a:r>
            <a:r>
              <a:rPr sz="2400" spc="33" baseline="2275" dirty="0">
                <a:solidFill>
                  <a:srgbClr val="FDFFFD"/>
                </a:solidFill>
                <a:latin typeface="Calibri"/>
                <a:cs typeface="Calibri"/>
              </a:rPr>
              <a:t>a</a:t>
            </a:r>
            <a:r>
              <a:rPr sz="2400" spc="25" baseline="2275" dirty="0">
                <a:solidFill>
                  <a:srgbClr val="FDFFFD"/>
                </a:solidFill>
                <a:latin typeface="Calibri"/>
                <a:cs typeface="Calibri"/>
              </a:rPr>
              <a:t>c</a:t>
            </a:r>
            <a:r>
              <a:rPr sz="2400" baseline="2275" dirty="0">
                <a:solidFill>
                  <a:srgbClr val="FDFFFD"/>
                </a:solidFill>
                <a:latin typeface="Calibri"/>
                <a:cs typeface="Calibri"/>
              </a:rPr>
              <a:t>u</a:t>
            </a:r>
            <a:r>
              <a:rPr sz="2400" spc="-105" baseline="2275" dirty="0">
                <a:solidFill>
                  <a:srgbClr val="FDFFFD"/>
                </a:solidFill>
                <a:latin typeface="Calibri"/>
                <a:cs typeface="Calibri"/>
              </a:rPr>
              <a:t> </a:t>
            </a:r>
            <a:r>
              <a:rPr sz="2400" spc="-39" baseline="2275" dirty="0">
                <a:solidFill>
                  <a:srgbClr val="FDFFFD"/>
                </a:solidFill>
                <a:latin typeface="Calibri"/>
                <a:cs typeface="Calibri"/>
              </a:rPr>
              <a:t>d</a:t>
            </a:r>
            <a:r>
              <a:rPr sz="2400" spc="5" baseline="2275" dirty="0">
                <a:solidFill>
                  <a:srgbClr val="FDFFFD"/>
                </a:solidFill>
                <a:latin typeface="Calibri"/>
                <a:cs typeface="Calibri"/>
              </a:rPr>
              <a:t>e</a:t>
            </a:r>
            <a:r>
              <a:rPr sz="2400" spc="-39" baseline="2275" dirty="0">
                <a:solidFill>
                  <a:srgbClr val="FDFFFD"/>
                </a:solidFill>
                <a:latin typeface="Calibri"/>
                <a:cs typeface="Calibri"/>
              </a:rPr>
              <a:t>n</a:t>
            </a:r>
            <a:r>
              <a:rPr sz="2400" spc="45" baseline="2275" dirty="0">
                <a:solidFill>
                  <a:srgbClr val="FDFFFD"/>
                </a:solidFill>
                <a:latin typeface="Calibri"/>
                <a:cs typeface="Calibri"/>
              </a:rPr>
              <a:t>g</a:t>
            </a:r>
            <a:r>
              <a:rPr sz="2400" spc="33" baseline="2275" dirty="0">
                <a:solidFill>
                  <a:srgbClr val="FDFFFD"/>
                </a:solidFill>
                <a:latin typeface="Calibri"/>
                <a:cs typeface="Calibri"/>
              </a:rPr>
              <a:t>a</a:t>
            </a:r>
            <a:r>
              <a:rPr sz="2400" baseline="2275" dirty="0">
                <a:solidFill>
                  <a:srgbClr val="FDFFFD"/>
                </a:solidFill>
                <a:latin typeface="Calibri"/>
                <a:cs typeface="Calibri"/>
              </a:rPr>
              <a:t>n</a:t>
            </a:r>
            <a:r>
              <a:rPr sz="2400" spc="-100" baseline="2275" dirty="0">
                <a:solidFill>
                  <a:srgbClr val="FDFFFD"/>
                </a:solidFill>
                <a:latin typeface="Calibri"/>
                <a:cs typeface="Calibri"/>
              </a:rPr>
              <a:t> </a:t>
            </a:r>
            <a:r>
              <a:rPr sz="2400" spc="-45" baseline="2275" dirty="0">
                <a:solidFill>
                  <a:srgbClr val="FDFFFD"/>
                </a:solidFill>
                <a:latin typeface="Calibri"/>
                <a:cs typeface="Calibri"/>
              </a:rPr>
              <a:t>w</a:t>
            </a:r>
            <a:r>
              <a:rPr sz="2400" spc="33" baseline="2275" dirty="0">
                <a:solidFill>
                  <a:srgbClr val="FDFFFD"/>
                </a:solidFill>
                <a:latin typeface="Calibri"/>
                <a:cs typeface="Calibri"/>
              </a:rPr>
              <a:t>a</a:t>
            </a:r>
            <a:r>
              <a:rPr sz="2400" spc="-33" baseline="2275" dirty="0">
                <a:solidFill>
                  <a:srgbClr val="FDFFFD"/>
                </a:solidFill>
                <a:latin typeface="Calibri"/>
                <a:cs typeface="Calibri"/>
              </a:rPr>
              <a:t>kt</a:t>
            </a:r>
            <a:r>
              <a:rPr sz="2400" spc="-39" baseline="2275" dirty="0">
                <a:solidFill>
                  <a:srgbClr val="FDFFFD"/>
                </a:solidFill>
                <a:latin typeface="Calibri"/>
                <a:cs typeface="Calibri"/>
              </a:rPr>
              <a:t>u</a:t>
            </a:r>
            <a:r>
              <a:rPr sz="2400" baseline="2275" dirty="0">
                <a:solidFill>
                  <a:srgbClr val="FDFFFD"/>
                </a:solidFill>
                <a:latin typeface="Calibri"/>
                <a:cs typeface="Calibri"/>
              </a:rPr>
              <a:t>,</a:t>
            </a:r>
            <a:r>
              <a:rPr sz="2400" spc="39" baseline="2275" dirty="0">
                <a:solidFill>
                  <a:srgbClr val="FDFFFD"/>
                </a:solidFill>
                <a:latin typeface="Calibri"/>
                <a:cs typeface="Calibri"/>
              </a:rPr>
              <a:t> </a:t>
            </a:r>
            <a:r>
              <a:rPr sz="2400" spc="-79" baseline="2275" dirty="0">
                <a:solidFill>
                  <a:srgbClr val="FDFFFD"/>
                </a:solidFill>
                <a:latin typeface="Calibri"/>
                <a:cs typeface="Calibri"/>
              </a:rPr>
              <a:t>m</a:t>
            </a:r>
            <a:r>
              <a:rPr sz="2400" spc="5" baseline="2275" dirty="0">
                <a:solidFill>
                  <a:srgbClr val="FDFFFD"/>
                </a:solidFill>
                <a:latin typeface="Calibri"/>
                <a:cs typeface="Calibri"/>
              </a:rPr>
              <a:t>e</a:t>
            </a:r>
            <a:r>
              <a:rPr sz="2400" spc="-79" baseline="2275" dirty="0">
                <a:solidFill>
                  <a:srgbClr val="FDFFFD"/>
                </a:solidFill>
                <a:latin typeface="Calibri"/>
                <a:cs typeface="Calibri"/>
              </a:rPr>
              <a:t>m</a:t>
            </a:r>
            <a:r>
              <a:rPr sz="2400" spc="-45" baseline="2275" dirty="0">
                <a:solidFill>
                  <a:srgbClr val="FDFFFD"/>
                </a:solidFill>
                <a:latin typeface="Calibri"/>
                <a:cs typeface="Calibri"/>
              </a:rPr>
              <a:t>b</a:t>
            </a:r>
            <a:r>
              <a:rPr sz="2400" spc="33" baseline="2275" dirty="0">
                <a:solidFill>
                  <a:srgbClr val="FDFFFD"/>
                </a:solidFill>
                <a:latin typeface="Calibri"/>
                <a:cs typeface="Calibri"/>
              </a:rPr>
              <a:t>a</a:t>
            </a:r>
            <a:r>
              <a:rPr sz="2400" spc="-25" baseline="2275" dirty="0">
                <a:solidFill>
                  <a:srgbClr val="FDFFFD"/>
                </a:solidFill>
                <a:latin typeface="Calibri"/>
                <a:cs typeface="Calibri"/>
              </a:rPr>
              <a:t>y</a:t>
            </a:r>
            <a:r>
              <a:rPr sz="2400" spc="33" baseline="2275" dirty="0">
                <a:solidFill>
                  <a:srgbClr val="FDFFFD"/>
                </a:solidFill>
                <a:latin typeface="Calibri"/>
                <a:cs typeface="Calibri"/>
              </a:rPr>
              <a:t>a</a:t>
            </a:r>
            <a:r>
              <a:rPr sz="2400" spc="-39" baseline="2275" dirty="0">
                <a:solidFill>
                  <a:srgbClr val="FDFFFD"/>
                </a:solidFill>
                <a:latin typeface="Calibri"/>
                <a:cs typeface="Calibri"/>
              </a:rPr>
              <a:t>n</a:t>
            </a:r>
            <a:r>
              <a:rPr sz="2400" spc="45" baseline="2275" dirty="0">
                <a:solidFill>
                  <a:srgbClr val="FDFFFD"/>
                </a:solidFill>
                <a:latin typeface="Calibri"/>
                <a:cs typeface="Calibri"/>
              </a:rPr>
              <a:t>g</a:t>
            </a:r>
            <a:r>
              <a:rPr sz="2400" spc="-25" baseline="2275" dirty="0">
                <a:solidFill>
                  <a:srgbClr val="FDFFFD"/>
                </a:solidFill>
                <a:latin typeface="Calibri"/>
                <a:cs typeface="Calibri"/>
              </a:rPr>
              <a:t>k</a:t>
            </a:r>
            <a:r>
              <a:rPr sz="2400" spc="33" baseline="2275" dirty="0">
                <a:solidFill>
                  <a:srgbClr val="FDFFFD"/>
                </a:solidFill>
                <a:latin typeface="Calibri"/>
                <a:cs typeface="Calibri"/>
              </a:rPr>
              <a:t>a</a:t>
            </a:r>
            <a:r>
              <a:rPr sz="2400" spc="-45" baseline="2275" dirty="0">
                <a:solidFill>
                  <a:srgbClr val="FDFFFD"/>
                </a:solidFill>
                <a:latin typeface="Calibri"/>
                <a:cs typeface="Calibri"/>
              </a:rPr>
              <a:t>n</a:t>
            </a:r>
            <a:r>
              <a:rPr sz="2400" baseline="2275" dirty="0">
                <a:solidFill>
                  <a:srgbClr val="FDFFFD"/>
                </a:solidFill>
                <a:latin typeface="Calibri"/>
                <a:cs typeface="Calibri"/>
              </a:rPr>
              <a:t>,</a:t>
            </a:r>
            <a:r>
              <a:rPr sz="2400" spc="-59" baseline="2275" dirty="0">
                <a:solidFill>
                  <a:srgbClr val="FDFFFD"/>
                </a:solidFill>
                <a:latin typeface="Calibri"/>
                <a:cs typeface="Calibri"/>
              </a:rPr>
              <a:t> </a:t>
            </a:r>
            <a:r>
              <a:rPr sz="2400" spc="-39" baseline="2275" dirty="0">
                <a:solidFill>
                  <a:srgbClr val="FDFFFD"/>
                </a:solidFill>
                <a:latin typeface="Calibri"/>
                <a:cs typeface="Calibri"/>
              </a:rPr>
              <a:t>d</a:t>
            </a:r>
            <a:r>
              <a:rPr sz="2400" spc="33" baseline="2275" dirty="0">
                <a:solidFill>
                  <a:srgbClr val="FDFFFD"/>
                </a:solidFill>
                <a:latin typeface="Calibri"/>
                <a:cs typeface="Calibri"/>
              </a:rPr>
              <a:t>a</a:t>
            </a:r>
            <a:r>
              <a:rPr sz="2400" baseline="2275" dirty="0">
                <a:solidFill>
                  <a:srgbClr val="FDFFFD"/>
                </a:solidFill>
                <a:latin typeface="Calibri"/>
                <a:cs typeface="Calibri"/>
              </a:rPr>
              <a:t>n</a:t>
            </a:r>
            <a:r>
              <a:rPr sz="2400" spc="-105" baseline="2275" dirty="0">
                <a:solidFill>
                  <a:srgbClr val="FDFFFD"/>
                </a:solidFill>
                <a:latin typeface="Calibri"/>
                <a:cs typeface="Calibri"/>
              </a:rPr>
              <a:t> </a:t>
            </a:r>
            <a:r>
              <a:rPr sz="2400" spc="-79" baseline="2275" dirty="0">
                <a:solidFill>
                  <a:srgbClr val="FDFFFD"/>
                </a:solidFill>
                <a:latin typeface="Calibri"/>
                <a:cs typeface="Calibri"/>
              </a:rPr>
              <a:t>m</a:t>
            </a:r>
            <a:r>
              <a:rPr sz="2400" baseline="2275" dirty="0">
                <a:solidFill>
                  <a:srgbClr val="FDFFFD"/>
                </a:solidFill>
                <a:latin typeface="Calibri"/>
                <a:cs typeface="Calibri"/>
              </a:rPr>
              <a:t>e</a:t>
            </a:r>
            <a:r>
              <a:rPr sz="2400" spc="-39" baseline="2275" dirty="0">
                <a:solidFill>
                  <a:srgbClr val="FDFFFD"/>
                </a:solidFill>
                <a:latin typeface="Calibri"/>
                <a:cs typeface="Calibri"/>
              </a:rPr>
              <a:t>n</a:t>
            </a:r>
            <a:r>
              <a:rPr sz="2400" baseline="2275" dirty="0">
                <a:solidFill>
                  <a:srgbClr val="FDFFFD"/>
                </a:solidFill>
                <a:latin typeface="Calibri"/>
                <a:cs typeface="Calibri"/>
              </a:rPr>
              <a:t>e</a:t>
            </a:r>
            <a:r>
              <a:rPr sz="2400" spc="-33" baseline="2275" dirty="0">
                <a:solidFill>
                  <a:srgbClr val="FDFFFD"/>
                </a:solidFill>
                <a:latin typeface="Calibri"/>
                <a:cs typeface="Calibri"/>
              </a:rPr>
              <a:t>t</a:t>
            </a:r>
            <a:r>
              <a:rPr sz="2400" spc="33" baseline="2275" dirty="0">
                <a:solidFill>
                  <a:srgbClr val="FDFFFD"/>
                </a:solidFill>
                <a:latin typeface="Calibri"/>
                <a:cs typeface="Calibri"/>
              </a:rPr>
              <a:t>a</a:t>
            </a:r>
            <a:r>
              <a:rPr sz="2400" spc="-39" baseline="2275" dirty="0">
                <a:solidFill>
                  <a:srgbClr val="FDFFFD"/>
                </a:solidFill>
                <a:latin typeface="Calibri"/>
                <a:cs typeface="Calibri"/>
              </a:rPr>
              <a:t>p</a:t>
            </a:r>
            <a:r>
              <a:rPr sz="2400" spc="-25" baseline="2275" dirty="0">
                <a:solidFill>
                  <a:srgbClr val="FDFFFD"/>
                </a:solidFill>
                <a:latin typeface="Calibri"/>
                <a:cs typeface="Calibri"/>
              </a:rPr>
              <a:t>k</a:t>
            </a:r>
            <a:r>
              <a:rPr sz="2400" spc="33" baseline="2275" dirty="0">
                <a:solidFill>
                  <a:srgbClr val="FDFFFD"/>
                </a:solidFill>
                <a:latin typeface="Calibri"/>
                <a:cs typeface="Calibri"/>
              </a:rPr>
              <a:t>a</a:t>
            </a:r>
            <a:r>
              <a:rPr sz="2400" baseline="2275" dirty="0">
                <a:solidFill>
                  <a:srgbClr val="FDFFFD"/>
                </a:solidFill>
                <a:latin typeface="Calibri"/>
                <a:cs typeface="Calibri"/>
              </a:rPr>
              <a:t>n</a:t>
            </a:r>
            <a:endParaRPr sz="1600" dirty="0">
              <a:latin typeface="Calibri"/>
              <a:cs typeface="Calibri"/>
            </a:endParaRPr>
          </a:p>
          <a:p>
            <a:pPr marR="665802" algn="r">
              <a:lnSpc>
                <a:spcPct val="98958"/>
              </a:lnSpc>
              <a:spcBef>
                <a:spcPts val="6800"/>
              </a:spcBef>
            </a:pPr>
            <a:r>
              <a:rPr sz="1600" spc="33" dirty="0">
                <a:solidFill>
                  <a:srgbClr val="FF0000"/>
                </a:solidFill>
                <a:latin typeface="Bernard MT Condensed"/>
                <a:cs typeface="Bernard MT Condensed"/>
              </a:rPr>
              <a:t>R</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j</a:t>
            </a:r>
            <a:r>
              <a:rPr sz="1600" spc="33" dirty="0">
                <a:solidFill>
                  <a:srgbClr val="FFC000"/>
                </a:solidFill>
                <a:latin typeface="Bernard MT Condensed"/>
                <a:cs typeface="Bernard MT Condensed"/>
              </a:rPr>
              <a:t>a</a:t>
            </a:r>
            <a:r>
              <a:rPr sz="1600" spc="-33" dirty="0">
                <a:solidFill>
                  <a:srgbClr val="FFC000"/>
                </a:solidFill>
                <a:latin typeface="Bernard MT Condensed"/>
                <a:cs typeface="Bernard MT Condensed"/>
              </a:rPr>
              <a:t>w</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l</a:t>
            </a:r>
            <a:r>
              <a:rPr sz="1600" dirty="0">
                <a:solidFill>
                  <a:srgbClr val="FFC000"/>
                </a:solidFill>
                <a:latin typeface="Bernard MT Condensed"/>
                <a:cs typeface="Bernard MT Condensed"/>
              </a:rPr>
              <a:t>i</a:t>
            </a:r>
            <a:r>
              <a:rPr sz="1600" spc="-100" dirty="0">
                <a:solidFill>
                  <a:srgbClr val="FFC000"/>
                </a:solidFill>
                <a:latin typeface="Bernard MT Condensed"/>
                <a:cs typeface="Bernard MT Condensed"/>
              </a:rPr>
              <a:t> </a:t>
            </a:r>
            <a:r>
              <a:rPr sz="1600" spc="52" dirty="0">
                <a:solidFill>
                  <a:srgbClr val="FF0000"/>
                </a:solidFill>
                <a:latin typeface="Bernard MT Condensed"/>
                <a:cs typeface="Bernard MT Condensed"/>
              </a:rPr>
              <a:t>F</a:t>
            </a:r>
            <a:r>
              <a:rPr sz="1600" spc="-19" dirty="0">
                <a:solidFill>
                  <a:srgbClr val="FFC000"/>
                </a:solidFill>
                <a:latin typeface="Bernard MT Condensed"/>
                <a:cs typeface="Bernard MT Condensed"/>
              </a:rPr>
              <a:t>i</a:t>
            </a:r>
            <a:r>
              <a:rPr sz="1600" spc="33" dirty="0">
                <a:solidFill>
                  <a:srgbClr val="FFC000"/>
                </a:solidFill>
                <a:latin typeface="Bernard MT Condensed"/>
                <a:cs typeface="Bernard MT Condensed"/>
              </a:rPr>
              <a:t>g</a:t>
            </a:r>
            <a:r>
              <a:rPr sz="1600" spc="12" dirty="0">
                <a:solidFill>
                  <a:srgbClr val="FFC000"/>
                </a:solidFill>
                <a:latin typeface="Bernard MT Condensed"/>
                <a:cs typeface="Bernard MT Condensed"/>
              </a:rPr>
              <a:t>h</a:t>
            </a:r>
            <a:r>
              <a:rPr sz="1600" spc="-33" dirty="0">
                <a:solidFill>
                  <a:srgbClr val="FFC000"/>
                </a:solidFill>
                <a:latin typeface="Bernard MT Condensed"/>
                <a:cs typeface="Bernard MT Condensed"/>
              </a:rPr>
              <a:t>t</a:t>
            </a:r>
            <a:r>
              <a:rPr sz="1600" spc="19" dirty="0">
                <a:solidFill>
                  <a:srgbClr val="FFC000"/>
                </a:solidFill>
                <a:latin typeface="Bernard MT Condensed"/>
                <a:cs typeface="Bernard MT Condensed"/>
              </a:rPr>
              <a:t>-</a:t>
            </a:r>
            <a:r>
              <a:rPr sz="1600" spc="33" dirty="0">
                <a:solidFill>
                  <a:srgbClr val="FF0000"/>
                </a:solidFill>
                <a:latin typeface="Bernard MT Condensed"/>
                <a:cs typeface="Bernard MT Condensed"/>
              </a:rPr>
              <a:t>X</a:t>
            </a:r>
            <a:r>
              <a:rPr sz="1600" spc="-19" dirty="0">
                <a:solidFill>
                  <a:srgbClr val="FFC000"/>
                </a:solidFill>
                <a:latin typeface="Bernard MT Condensed"/>
                <a:cs typeface="Bernard MT Condensed"/>
              </a:rPr>
              <a:t>’</a:t>
            </a:r>
            <a:r>
              <a:rPr sz="1600" spc="12" dirty="0">
                <a:solidFill>
                  <a:srgbClr val="FFC000"/>
                </a:solidFill>
                <a:latin typeface="Bernard MT Condensed"/>
                <a:cs typeface="Bernard MT Condensed"/>
              </a:rPr>
              <a:t>3</a:t>
            </a:r>
            <a:r>
              <a:rPr sz="1600" dirty="0">
                <a:solidFill>
                  <a:srgbClr val="FFC000"/>
                </a:solidFill>
                <a:latin typeface="Bernard MT Condensed"/>
                <a:cs typeface="Bernard MT Condensed"/>
              </a:rPr>
              <a:t>4</a:t>
            </a:r>
            <a:endParaRPr sz="1600" dirty="0">
              <a:latin typeface="Bernard MT Condensed"/>
              <a:cs typeface="Bernard MT Condense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9" name="Rectangle 4"/>
          <p:cNvSpPr>
            <a:spLocks noChangeArrowheads="1"/>
          </p:cNvSpPr>
          <p:nvPr/>
        </p:nvSpPr>
        <p:spPr bwMode="auto">
          <a:xfrm>
            <a:off x="3505200" y="2224088"/>
            <a:ext cx="6630988" cy="2209800"/>
          </a:xfrm>
          <a:prstGeom prst="rect">
            <a:avLst/>
          </a:prstGeom>
          <a:solidFill>
            <a:srgbClr val="FFFFCC"/>
          </a:solidFill>
          <a:ln w="9525">
            <a:noFill/>
            <a:miter lim="800000"/>
            <a:headEnd/>
            <a:tailEnd/>
          </a:ln>
        </p:spPr>
        <p:txBody>
          <a:bodyPr wrap="none" anchor="ctr"/>
          <a:lstStyle/>
          <a:p>
            <a:endParaRPr lang="id-ID" altLang="id-ID"/>
          </a:p>
        </p:txBody>
      </p:sp>
      <p:sp>
        <p:nvSpPr>
          <p:cNvPr id="12292" name="Text Box 2"/>
          <p:cNvSpPr txBox="1">
            <a:spLocks noChangeArrowheads="1"/>
          </p:cNvSpPr>
          <p:nvPr/>
        </p:nvSpPr>
        <p:spPr bwMode="auto">
          <a:xfrm>
            <a:off x="3505201" y="338139"/>
            <a:ext cx="4119563" cy="708025"/>
          </a:xfrm>
          <a:prstGeom prst="rect">
            <a:avLst/>
          </a:prstGeom>
          <a:noFill/>
          <a:ln w="9525">
            <a:noFill/>
            <a:miter lim="800000"/>
            <a:headEnd/>
            <a:tailEnd/>
          </a:ln>
          <a:effectLst>
            <a:outerShdw dist="45791" dir="2021404" algn="ctr" rotWithShape="0">
              <a:schemeClr val="tx1"/>
            </a:outerShdw>
          </a:effectLst>
        </p:spPr>
        <p:txBody>
          <a:bodyPr>
            <a:spAutoFit/>
          </a:bodyPr>
          <a:lstStyle/>
          <a:p>
            <a:pPr>
              <a:defRPr/>
            </a:pPr>
            <a:r>
              <a:rPr lang="en-US" altLang="id-ID" sz="4000" b="1">
                <a:solidFill>
                  <a:srgbClr val="0000FF"/>
                </a:solidFill>
                <a:latin typeface="Comic Sans MS" pitchFamily="66" charset="0"/>
              </a:rPr>
              <a:t>NON</a:t>
            </a:r>
            <a:r>
              <a:rPr lang="id-ID" altLang="id-ID" sz="4000" b="1">
                <a:solidFill>
                  <a:srgbClr val="0000FF"/>
                </a:solidFill>
                <a:latin typeface="Comic Sans MS" pitchFamily="66" charset="0"/>
              </a:rPr>
              <a:t> </a:t>
            </a:r>
            <a:r>
              <a:rPr lang="en-US" altLang="id-ID" sz="4000" b="1">
                <a:solidFill>
                  <a:srgbClr val="0000FF"/>
                </a:solidFill>
                <a:latin typeface="Comic Sans MS" pitchFamily="66" charset="0"/>
              </a:rPr>
              <a:t>CETAK</a:t>
            </a:r>
            <a:endParaRPr lang="en-US" altLang="id-ID" sz="4000">
              <a:solidFill>
                <a:srgbClr val="0000FF"/>
              </a:solidFill>
              <a:latin typeface="Comic Sans MS" pitchFamily="66" charset="0"/>
            </a:endParaRPr>
          </a:p>
        </p:txBody>
      </p:sp>
      <p:sp>
        <p:nvSpPr>
          <p:cNvPr id="2061" name="Text Box 3"/>
          <p:cNvSpPr txBox="1">
            <a:spLocks noChangeArrowheads="1"/>
          </p:cNvSpPr>
          <p:nvPr/>
        </p:nvSpPr>
        <p:spPr bwMode="auto">
          <a:xfrm>
            <a:off x="3684588" y="2425700"/>
            <a:ext cx="4876656" cy="1477328"/>
          </a:xfrm>
          <a:prstGeom prst="rect">
            <a:avLst/>
          </a:prstGeom>
          <a:noFill/>
          <a:ln w="9525">
            <a:noFill/>
            <a:miter lim="800000"/>
            <a:headEnd/>
            <a:tailEnd/>
          </a:ln>
        </p:spPr>
        <p:txBody>
          <a:bodyPr wrap="none">
            <a:spAutoFit/>
          </a:bodyPr>
          <a:lstStyle/>
          <a:p>
            <a:pPr>
              <a:buFont typeface="Wingdings" pitchFamily="2" charset="2"/>
              <a:buChar char="§"/>
            </a:pPr>
            <a:r>
              <a:rPr lang="en-US" altLang="id-ID">
                <a:latin typeface="Comic Sans MS" pitchFamily="66" charset="0"/>
                <a:cs typeface="Arial" charset="0"/>
              </a:rPr>
              <a:t> Audio / Radio</a:t>
            </a:r>
          </a:p>
          <a:p>
            <a:pPr>
              <a:buFont typeface="Wingdings" pitchFamily="2" charset="2"/>
              <a:buChar char="§"/>
            </a:pPr>
            <a:r>
              <a:rPr lang="en-US" altLang="id-ID">
                <a:latin typeface="Comic Sans MS" pitchFamily="66" charset="0"/>
                <a:cs typeface="Arial" charset="0"/>
              </a:rPr>
              <a:t> Video / TV</a:t>
            </a:r>
          </a:p>
          <a:p>
            <a:pPr>
              <a:buFont typeface="Wingdings" pitchFamily="2" charset="2"/>
              <a:buChar char="§"/>
            </a:pPr>
            <a:r>
              <a:rPr lang="en-US" altLang="id-ID">
                <a:latin typeface="Comic Sans MS" pitchFamily="66" charset="0"/>
                <a:cs typeface="Arial" charset="0"/>
              </a:rPr>
              <a:t> Slide </a:t>
            </a:r>
          </a:p>
          <a:p>
            <a:pPr>
              <a:buFont typeface="Wingdings" pitchFamily="2" charset="2"/>
              <a:buChar char="§"/>
            </a:pPr>
            <a:r>
              <a:rPr lang="en-US" altLang="id-ID">
                <a:latin typeface="Comic Sans MS" pitchFamily="66" charset="0"/>
                <a:cs typeface="Arial" charset="0"/>
              </a:rPr>
              <a:t> CAI = Pembelajaran Berbantuan Komputer</a:t>
            </a:r>
          </a:p>
          <a:p>
            <a:pPr>
              <a:buFont typeface="Wingdings" pitchFamily="2" charset="2"/>
              <a:buChar char="§"/>
            </a:pPr>
            <a:r>
              <a:rPr lang="en-US" altLang="id-ID">
                <a:latin typeface="Comic Sans MS" pitchFamily="66" charset="0"/>
                <a:cs typeface="Arial" charset="0"/>
              </a:rPr>
              <a:t> Internet = Tutel = Web Based Courses</a:t>
            </a:r>
            <a:endParaRPr lang="en-US" altLang="id-ID">
              <a:cs typeface="Arial" charset="0"/>
            </a:endParaRPr>
          </a:p>
        </p:txBody>
      </p:sp>
      <p:graphicFrame>
        <p:nvGraphicFramePr>
          <p:cNvPr id="2050" name="Object 0"/>
          <p:cNvGraphicFramePr>
            <a:graphicFrameLocks noChangeAspect="1"/>
          </p:cNvGraphicFramePr>
          <p:nvPr/>
        </p:nvGraphicFramePr>
        <p:xfrm>
          <a:off x="2541588" y="1233488"/>
          <a:ext cx="1143000" cy="990600"/>
        </p:xfrm>
        <a:graphic>
          <a:graphicData uri="http://schemas.openxmlformats.org/presentationml/2006/ole">
            <mc:AlternateContent xmlns:mc="http://schemas.openxmlformats.org/markup-compatibility/2006">
              <mc:Choice xmlns:v="urn:schemas-microsoft-com:vml" Requires="v">
                <p:oleObj name="Clip" r:id="rId2" imgW="4319588" imgH="4237038" progId="MS_ClipArt_Gallery.2">
                  <p:embed/>
                </p:oleObj>
              </mc:Choice>
              <mc:Fallback>
                <p:oleObj name="Clip" r:id="rId2" imgW="4319588" imgH="4237038" progId="MS_ClipArt_Gallery.2">
                  <p:embed/>
                  <p:pic>
                    <p:nvPicPr>
                      <p:cNvPr id="2050" name="Object 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1588" y="1233488"/>
                        <a:ext cx="1143000"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1" name="Object 1"/>
          <p:cNvGraphicFramePr>
            <a:graphicFrameLocks noChangeAspect="1"/>
          </p:cNvGraphicFramePr>
          <p:nvPr/>
        </p:nvGraphicFramePr>
        <p:xfrm>
          <a:off x="1701801" y="4343400"/>
          <a:ext cx="1681163" cy="1866900"/>
        </p:xfrm>
        <a:graphic>
          <a:graphicData uri="http://schemas.openxmlformats.org/presentationml/2006/ole">
            <mc:AlternateContent xmlns:mc="http://schemas.openxmlformats.org/markup-compatibility/2006">
              <mc:Choice xmlns:v="urn:schemas-microsoft-com:vml" Requires="v">
                <p:oleObj name="Clip" r:id="rId4" imgW="471170" imgH="363220" progId="MS_ClipArt_Gallery.2">
                  <p:embed/>
                </p:oleObj>
              </mc:Choice>
              <mc:Fallback>
                <p:oleObj name="Clip" r:id="rId4" imgW="471170" imgH="363220" progId="MS_ClipArt_Gallery.2">
                  <p:embed/>
                  <p:pic>
                    <p:nvPicPr>
                      <p:cNvPr id="2051"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1801" y="4343400"/>
                        <a:ext cx="1681163" cy="1866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2" name="Object 2"/>
          <p:cNvGraphicFramePr>
            <a:graphicFrameLocks noChangeAspect="1"/>
          </p:cNvGraphicFramePr>
          <p:nvPr/>
        </p:nvGraphicFramePr>
        <p:xfrm>
          <a:off x="2133601" y="2425700"/>
          <a:ext cx="1190625" cy="990600"/>
        </p:xfrm>
        <a:graphic>
          <a:graphicData uri="http://schemas.openxmlformats.org/presentationml/2006/ole">
            <mc:AlternateContent xmlns:mc="http://schemas.openxmlformats.org/markup-compatibility/2006">
              <mc:Choice xmlns:v="urn:schemas-microsoft-com:vml" Requires="v">
                <p:oleObj name="Clip" r:id="rId6" imgW="5124450" imgH="3406775" progId="MS_ClipArt_Gallery.2">
                  <p:embed/>
                </p:oleObj>
              </mc:Choice>
              <mc:Fallback>
                <p:oleObj name="Clip" r:id="rId6" imgW="5124450" imgH="3406775" progId="MS_ClipArt_Gallery.2">
                  <p:embed/>
                  <p:pic>
                    <p:nvPicPr>
                      <p:cNvPr id="2052"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3601" y="2425700"/>
                        <a:ext cx="1190625"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3" name="Object 3"/>
          <p:cNvGraphicFramePr>
            <a:graphicFrameLocks noChangeAspect="1"/>
          </p:cNvGraphicFramePr>
          <p:nvPr/>
        </p:nvGraphicFramePr>
        <p:xfrm>
          <a:off x="8686800" y="762000"/>
          <a:ext cx="1600200" cy="1316038"/>
        </p:xfrm>
        <a:graphic>
          <a:graphicData uri="http://schemas.openxmlformats.org/presentationml/2006/ole">
            <mc:AlternateContent xmlns:mc="http://schemas.openxmlformats.org/markup-compatibility/2006">
              <mc:Choice xmlns:v="urn:schemas-microsoft-com:vml" Requires="v">
                <p:oleObj name="Clip" r:id="rId8" imgW="4006850" imgH="2767013" progId="MS_ClipArt_Gallery.2">
                  <p:embed/>
                </p:oleObj>
              </mc:Choice>
              <mc:Fallback>
                <p:oleObj name="Clip" r:id="rId8" imgW="4006850" imgH="2767013" progId="MS_ClipArt_Gallery.2">
                  <p:embed/>
                  <p:pic>
                    <p:nvPicPr>
                      <p:cNvPr id="2053"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86800" y="762000"/>
                        <a:ext cx="1600200" cy="1316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4" name="Object 4"/>
          <p:cNvGraphicFramePr>
            <a:graphicFrameLocks noChangeAspect="1"/>
          </p:cNvGraphicFramePr>
          <p:nvPr/>
        </p:nvGraphicFramePr>
        <p:xfrm>
          <a:off x="3978275" y="4762500"/>
          <a:ext cx="1981200" cy="1455738"/>
        </p:xfrm>
        <a:graphic>
          <a:graphicData uri="http://schemas.openxmlformats.org/presentationml/2006/ole">
            <mc:AlternateContent xmlns:mc="http://schemas.openxmlformats.org/markup-compatibility/2006">
              <mc:Choice xmlns:v="urn:schemas-microsoft-com:vml" Requires="v">
                <p:oleObj name="Clip" r:id="rId10" imgW="5680845" imgH="3977862" progId="MS_ClipArt_Gallery.2">
                  <p:embed/>
                </p:oleObj>
              </mc:Choice>
              <mc:Fallback>
                <p:oleObj name="Clip" r:id="rId10" imgW="5680845" imgH="3977862" progId="MS_ClipArt_Gallery.2">
                  <p:embed/>
                  <p:pic>
                    <p:nvPicPr>
                      <p:cNvPr id="2054" name="Object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78275" y="4762500"/>
                        <a:ext cx="1981200" cy="14557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5" name="Object 5"/>
          <p:cNvGraphicFramePr>
            <a:graphicFrameLocks noChangeAspect="1"/>
          </p:cNvGraphicFramePr>
          <p:nvPr/>
        </p:nvGraphicFramePr>
        <p:xfrm>
          <a:off x="6351589" y="4237038"/>
          <a:ext cx="1889125" cy="2144712"/>
        </p:xfrm>
        <a:graphic>
          <a:graphicData uri="http://schemas.openxmlformats.org/presentationml/2006/ole">
            <mc:AlternateContent xmlns:mc="http://schemas.openxmlformats.org/markup-compatibility/2006">
              <mc:Choice xmlns:v="urn:schemas-microsoft-com:vml" Requires="v">
                <p:oleObj name="Clip" r:id="rId12" imgW="3778250" imgH="3376613" progId="MS_ClipArt_Gallery.2">
                  <p:embed/>
                </p:oleObj>
              </mc:Choice>
              <mc:Fallback>
                <p:oleObj name="Clip" r:id="rId12" imgW="3778250" imgH="3376613" progId="MS_ClipArt_Gallery.2">
                  <p:embed/>
                  <p:pic>
                    <p:nvPicPr>
                      <p:cNvPr id="2055" name="Object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51589" y="4237038"/>
                        <a:ext cx="1889125" cy="21447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6" name="Object 6"/>
          <p:cNvGraphicFramePr>
            <a:graphicFrameLocks noChangeAspect="1"/>
          </p:cNvGraphicFramePr>
          <p:nvPr/>
        </p:nvGraphicFramePr>
        <p:xfrm>
          <a:off x="8534400" y="4724400"/>
          <a:ext cx="1703388" cy="1752600"/>
        </p:xfrm>
        <a:graphic>
          <a:graphicData uri="http://schemas.openxmlformats.org/presentationml/2006/ole">
            <mc:AlternateContent xmlns:mc="http://schemas.openxmlformats.org/markup-compatibility/2006">
              <mc:Choice xmlns:v="urn:schemas-microsoft-com:vml" Requires="v">
                <p:oleObj name="Clip" r:id="rId14" imgW="3405188" imgH="3368675" progId="MS_ClipArt_Gallery.2">
                  <p:embed/>
                </p:oleObj>
              </mc:Choice>
              <mc:Fallback>
                <p:oleObj name="Clip" r:id="rId14" imgW="3405188" imgH="3368675" progId="MS_ClipArt_Gallery.2">
                  <p:embed/>
                  <p:pic>
                    <p:nvPicPr>
                      <p:cNvPr id="2056" name="Object 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534400" y="4724400"/>
                        <a:ext cx="1703388" cy="175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7" name="Object 7"/>
          <p:cNvGraphicFramePr>
            <a:graphicFrameLocks noChangeAspect="1"/>
          </p:cNvGraphicFramePr>
          <p:nvPr/>
        </p:nvGraphicFramePr>
        <p:xfrm>
          <a:off x="4216400" y="1046164"/>
          <a:ext cx="1905000" cy="1036637"/>
        </p:xfrm>
        <a:graphic>
          <a:graphicData uri="http://schemas.openxmlformats.org/presentationml/2006/ole">
            <mc:AlternateContent xmlns:mc="http://schemas.openxmlformats.org/markup-compatibility/2006">
              <mc:Choice xmlns:v="urn:schemas-microsoft-com:vml" Requires="v">
                <p:oleObj name="Clip" r:id="rId16" imgW="4152900" imgH="3451225" progId="MS_ClipArt_Gallery.2">
                  <p:embed/>
                </p:oleObj>
              </mc:Choice>
              <mc:Fallback>
                <p:oleObj name="Clip" r:id="rId16" imgW="4152900" imgH="3451225" progId="MS_ClipArt_Gallery.2">
                  <p:embed/>
                  <p:pic>
                    <p:nvPicPr>
                      <p:cNvPr id="2057" name="Object 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216400" y="1046164"/>
                        <a:ext cx="1905000" cy="10366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8" name="Object 8"/>
          <p:cNvGraphicFramePr>
            <a:graphicFrameLocks noChangeAspect="1"/>
          </p:cNvGraphicFramePr>
          <p:nvPr/>
        </p:nvGraphicFramePr>
        <p:xfrm>
          <a:off x="6334125" y="1046163"/>
          <a:ext cx="1524000" cy="1066800"/>
        </p:xfrm>
        <a:graphic>
          <a:graphicData uri="http://schemas.openxmlformats.org/presentationml/2006/ole">
            <mc:AlternateContent xmlns:mc="http://schemas.openxmlformats.org/markup-compatibility/2006">
              <mc:Choice xmlns:v="urn:schemas-microsoft-com:vml" Requires="v">
                <p:oleObj name="Clip" r:id="rId18" imgW="3382963" imgH="3328988" progId="MS_ClipArt_Gallery.2">
                  <p:embed/>
                </p:oleObj>
              </mc:Choice>
              <mc:Fallback>
                <p:oleObj name="Clip" r:id="rId18" imgW="3382963" imgH="3328988" progId="MS_ClipArt_Gallery.2">
                  <p:embed/>
                  <p:pic>
                    <p:nvPicPr>
                      <p:cNvPr id="2058" name="Object 8"/>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334125" y="1046163"/>
                        <a:ext cx="1524000" cy="106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62" name="Footer Placeholder 16"/>
          <p:cNvSpPr>
            <a:spLocks noGrp="1"/>
          </p:cNvSpPr>
          <p:nvPr>
            <p:ph type="ftr" sz="quarter" idx="11"/>
          </p:nvPr>
        </p:nvSpPr>
        <p:spPr>
          <a:xfrm>
            <a:off x="4648200" y="6507163"/>
            <a:ext cx="2895600" cy="457200"/>
          </a:xfrm>
          <a:ln>
            <a:miter lim="800000"/>
            <a:headEnd/>
            <a:tailEnd/>
          </a:ln>
        </p:spPr>
        <p:txBody>
          <a:bodyPr/>
          <a:lstStyle/>
          <a:p>
            <a:r>
              <a:rPr lang="en-US" dirty="0"/>
              <a:t>Dr. </a:t>
            </a:r>
            <a:r>
              <a:rPr lang="en-US" dirty="0" err="1"/>
              <a:t>Sunyono</a:t>
            </a:r>
            <a:r>
              <a:rPr lang="en-US" dirty="0"/>
              <a:t>, </a:t>
            </a:r>
            <a:r>
              <a:rPr lang="en-US" dirty="0" err="1"/>
              <a:t>M.Si</a:t>
            </a:r>
            <a:r>
              <a:rPr lang="en-US" dirty="0"/>
              <a:t>. (2014)</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object 31"/>
          <p:cNvSpPr txBox="1"/>
          <p:nvPr/>
        </p:nvSpPr>
        <p:spPr>
          <a:xfrm>
            <a:off x="4040802" y="952500"/>
            <a:ext cx="5382599" cy="4097845"/>
          </a:xfrm>
          <a:prstGeom prst="rect">
            <a:avLst/>
          </a:prstGeom>
        </p:spPr>
        <p:txBody>
          <a:bodyPr wrap="square" lIns="0" tIns="0" rIns="0" bIns="0" rtlCol="0">
            <a:noAutofit/>
          </a:bodyPr>
          <a:lstStyle/>
          <a:p>
            <a:pPr>
              <a:lnSpc>
                <a:spcPts val="1267"/>
              </a:lnSpc>
              <a:spcBef>
                <a:spcPts val="39"/>
              </a:spcBef>
            </a:pPr>
            <a:endParaRPr sz="1267"/>
          </a:p>
          <a:p>
            <a:pPr marL="50799">
              <a:lnSpc>
                <a:spcPct val="101725"/>
              </a:lnSpc>
              <a:spcBef>
                <a:spcPts val="1333"/>
              </a:spcBef>
            </a:pPr>
            <a:r>
              <a:rPr sz="1467" spc="-85" dirty="0">
                <a:latin typeface="Calibri"/>
                <a:cs typeface="Calibri"/>
              </a:rPr>
              <a:t>k</a:t>
            </a:r>
            <a:r>
              <a:rPr sz="1467" spc="-19" dirty="0">
                <a:latin typeface="Calibri"/>
                <a:cs typeface="Calibri"/>
              </a:rPr>
              <a:t>a</a:t>
            </a:r>
            <a:r>
              <a:rPr sz="1467" dirty="0">
                <a:latin typeface="Calibri"/>
                <a:cs typeface="Calibri"/>
              </a:rPr>
              <a:t>n</a:t>
            </a:r>
            <a:endParaRPr sz="1467">
              <a:latin typeface="Calibri"/>
              <a:cs typeface="Calibri"/>
            </a:endParaRPr>
          </a:p>
          <a:p>
            <a:pPr marL="12700" marR="4555130" indent="25399">
              <a:lnSpc>
                <a:spcPts val="1600"/>
              </a:lnSpc>
              <a:spcBef>
                <a:spcPts val="107"/>
              </a:spcBef>
            </a:pPr>
            <a:r>
              <a:rPr sz="1467" dirty="0">
                <a:latin typeface="Calibri"/>
                <a:cs typeface="Calibri"/>
              </a:rPr>
              <a:t>m</a:t>
            </a:r>
            <a:r>
              <a:rPr sz="1467" spc="12" dirty="0">
                <a:latin typeface="Calibri"/>
                <a:cs typeface="Calibri"/>
              </a:rPr>
              <a:t>p</a:t>
            </a:r>
            <a:r>
              <a:rPr sz="1467" spc="-19" dirty="0">
                <a:latin typeface="Calibri"/>
                <a:cs typeface="Calibri"/>
              </a:rPr>
              <a:t>a</a:t>
            </a:r>
            <a:r>
              <a:rPr sz="1467" dirty="0">
                <a:latin typeface="Calibri"/>
                <a:cs typeface="Calibri"/>
              </a:rPr>
              <a:t>t</a:t>
            </a:r>
            <a:r>
              <a:rPr sz="1467" spc="128" dirty="0">
                <a:latin typeface="Calibri"/>
                <a:cs typeface="Calibri"/>
              </a:rPr>
              <a:t> </a:t>
            </a:r>
            <a:r>
              <a:rPr sz="1467" spc="52" dirty="0">
                <a:latin typeface="Calibri"/>
                <a:cs typeface="Calibri"/>
              </a:rPr>
              <a:t>l</a:t>
            </a:r>
            <a:r>
              <a:rPr sz="1467" spc="-19" dirty="0">
                <a:latin typeface="Calibri"/>
                <a:cs typeface="Calibri"/>
              </a:rPr>
              <a:t>a</a:t>
            </a:r>
            <a:r>
              <a:rPr sz="1467" spc="52" dirty="0">
                <a:latin typeface="Calibri"/>
                <a:cs typeface="Calibri"/>
              </a:rPr>
              <a:t>in </a:t>
            </a:r>
            <a:r>
              <a:rPr sz="1467" dirty="0">
                <a:latin typeface="Calibri"/>
                <a:cs typeface="Calibri"/>
              </a:rPr>
              <a:t>l</a:t>
            </a:r>
            <a:r>
              <a:rPr sz="1467" spc="-65" dirty="0">
                <a:latin typeface="Calibri"/>
                <a:cs typeface="Calibri"/>
              </a:rPr>
              <a:t> </a:t>
            </a:r>
            <a:r>
              <a:rPr sz="1467" spc="-19" dirty="0">
                <a:latin typeface="Calibri"/>
                <a:cs typeface="Calibri"/>
              </a:rPr>
              <a:t>a</a:t>
            </a:r>
            <a:r>
              <a:rPr sz="1467" spc="-5" dirty="0">
                <a:latin typeface="Calibri"/>
                <a:cs typeface="Calibri"/>
              </a:rPr>
              <a:t>t</a:t>
            </a:r>
            <a:r>
              <a:rPr sz="1467" spc="-19" dirty="0">
                <a:latin typeface="Calibri"/>
                <a:cs typeface="Calibri"/>
              </a:rPr>
              <a:t>au </a:t>
            </a:r>
            <a:r>
              <a:rPr sz="1467" spc="12" dirty="0">
                <a:latin typeface="Calibri"/>
                <a:cs typeface="Calibri"/>
              </a:rPr>
              <a:t>u</a:t>
            </a:r>
            <a:r>
              <a:rPr sz="1467" spc="5" dirty="0">
                <a:latin typeface="Calibri"/>
                <a:cs typeface="Calibri"/>
              </a:rPr>
              <a:t>d</a:t>
            </a:r>
            <a:r>
              <a:rPr sz="1467" spc="-19" dirty="0">
                <a:latin typeface="Calibri"/>
                <a:cs typeface="Calibri"/>
              </a:rPr>
              <a:t>ar</a:t>
            </a:r>
            <a:r>
              <a:rPr sz="1467" dirty="0">
                <a:latin typeface="Calibri"/>
                <a:cs typeface="Calibri"/>
              </a:rPr>
              <a:t>a</a:t>
            </a:r>
            <a:endParaRPr sz="1467">
              <a:latin typeface="Calibri"/>
              <a:cs typeface="Calibri"/>
            </a:endParaRPr>
          </a:p>
          <a:p>
            <a:pPr marL="63498">
              <a:lnSpc>
                <a:spcPts val="1673"/>
              </a:lnSpc>
              <a:spcBef>
                <a:spcPts val="3"/>
              </a:spcBef>
            </a:pPr>
            <a:r>
              <a:rPr sz="2200" spc="-25" baseline="2482" dirty="0">
                <a:latin typeface="Calibri"/>
                <a:cs typeface="Calibri"/>
              </a:rPr>
              <a:t>r</a:t>
            </a:r>
            <a:r>
              <a:rPr sz="2200" spc="-105" baseline="2482" dirty="0">
                <a:latin typeface="Calibri"/>
                <a:cs typeface="Calibri"/>
              </a:rPr>
              <a:t>g</a:t>
            </a:r>
            <a:r>
              <a:rPr sz="2200" baseline="2482" dirty="0">
                <a:latin typeface="Calibri"/>
                <a:cs typeface="Calibri"/>
              </a:rPr>
              <a:t>a</a:t>
            </a:r>
            <a:endParaRPr sz="1467">
              <a:latin typeface="Calibri"/>
              <a:cs typeface="Calibri"/>
            </a:endParaRPr>
          </a:p>
          <a:p>
            <a:pPr marL="88898">
              <a:lnSpc>
                <a:spcPts val="1607"/>
              </a:lnSpc>
            </a:pPr>
            <a:r>
              <a:rPr sz="2200" baseline="2482" dirty="0">
                <a:latin typeface="Calibri"/>
                <a:cs typeface="Calibri"/>
              </a:rPr>
              <a:t>a</a:t>
            </a:r>
            <a:r>
              <a:rPr sz="2200" spc="-39" baseline="2482" dirty="0">
                <a:latin typeface="Calibri"/>
                <a:cs typeface="Calibri"/>
              </a:rPr>
              <a:t> </a:t>
            </a:r>
            <a:r>
              <a:rPr sz="2200" spc="12" baseline="2482" dirty="0">
                <a:latin typeface="Calibri"/>
                <a:cs typeface="Calibri"/>
              </a:rPr>
              <a:t>b</a:t>
            </a:r>
            <a:r>
              <a:rPr sz="2200" spc="52" baseline="2482" dirty="0">
                <a:latin typeface="Calibri"/>
                <a:cs typeface="Calibri"/>
              </a:rPr>
              <a:t>e</a:t>
            </a:r>
            <a:r>
              <a:rPr sz="2200" spc="-25" baseline="2482" dirty="0">
                <a:latin typeface="Calibri"/>
                <a:cs typeface="Calibri"/>
              </a:rPr>
              <a:t>r</a:t>
            </a:r>
            <a:r>
              <a:rPr sz="2200" spc="-85" baseline="2482" dirty="0">
                <a:latin typeface="Calibri"/>
                <a:cs typeface="Calibri"/>
              </a:rPr>
              <a:t>b</a:t>
            </a:r>
            <a:r>
              <a:rPr sz="2200" spc="-119" baseline="2482" dirty="0">
                <a:latin typeface="Calibri"/>
                <a:cs typeface="Calibri"/>
              </a:rPr>
              <a:t>a</a:t>
            </a:r>
            <a:r>
              <a:rPr sz="2200" spc="-105" baseline="2482" dirty="0">
                <a:latin typeface="Calibri"/>
                <a:cs typeface="Calibri"/>
              </a:rPr>
              <a:t>g</a:t>
            </a:r>
            <a:r>
              <a:rPr sz="2200" spc="-119" baseline="2482" dirty="0">
                <a:latin typeface="Calibri"/>
                <a:cs typeface="Calibri"/>
              </a:rPr>
              <a:t>a</a:t>
            </a:r>
            <a:r>
              <a:rPr sz="2200" baseline="2482" dirty="0">
                <a:latin typeface="Calibri"/>
                <a:cs typeface="Calibri"/>
              </a:rPr>
              <a:t>i</a:t>
            </a:r>
            <a:endParaRPr sz="1467">
              <a:latin typeface="Calibri"/>
              <a:cs typeface="Calibri"/>
            </a:endParaRPr>
          </a:p>
          <a:p>
            <a:pPr marL="25399" marR="4597770" indent="-12700">
              <a:lnSpc>
                <a:spcPct val="102539"/>
              </a:lnSpc>
              <a:spcBef>
                <a:spcPts val="32"/>
              </a:spcBef>
            </a:pPr>
            <a:r>
              <a:rPr sz="1467" spc="-119" dirty="0">
                <a:latin typeface="Calibri"/>
                <a:cs typeface="Calibri"/>
              </a:rPr>
              <a:t>a</a:t>
            </a:r>
            <a:r>
              <a:rPr sz="1467" spc="12" dirty="0">
                <a:latin typeface="Calibri"/>
                <a:cs typeface="Calibri"/>
              </a:rPr>
              <a:t>b</a:t>
            </a:r>
            <a:r>
              <a:rPr sz="1467" spc="-19" dirty="0">
                <a:latin typeface="Calibri"/>
                <a:cs typeface="Calibri"/>
              </a:rPr>
              <a:t>a</a:t>
            </a:r>
            <a:r>
              <a:rPr sz="1467" dirty="0">
                <a:latin typeface="Calibri"/>
                <a:cs typeface="Calibri"/>
              </a:rPr>
              <a:t>t</a:t>
            </a:r>
            <a:r>
              <a:rPr sz="1467" spc="19" dirty="0">
                <a:latin typeface="Calibri"/>
                <a:cs typeface="Calibri"/>
              </a:rPr>
              <a:t> </a:t>
            </a:r>
            <a:r>
              <a:rPr sz="1467" spc="20" dirty="0">
                <a:latin typeface="Calibri"/>
                <a:cs typeface="Calibri"/>
              </a:rPr>
              <a:t>y</a:t>
            </a:r>
            <a:r>
              <a:rPr sz="1467" spc="-20" dirty="0">
                <a:latin typeface="Calibri"/>
                <a:cs typeface="Calibri"/>
              </a:rPr>
              <a:t>a</a:t>
            </a:r>
            <a:r>
              <a:rPr sz="1467" spc="13" dirty="0">
                <a:latin typeface="Calibri"/>
                <a:cs typeface="Calibri"/>
              </a:rPr>
              <a:t>n</a:t>
            </a:r>
            <a:r>
              <a:rPr sz="1467" dirty="0">
                <a:latin typeface="Calibri"/>
                <a:cs typeface="Calibri"/>
              </a:rPr>
              <a:t>g </a:t>
            </a:r>
            <a:r>
              <a:rPr sz="1467" spc="13" dirty="0">
                <a:latin typeface="Calibri"/>
                <a:cs typeface="Calibri"/>
              </a:rPr>
              <a:t>d</a:t>
            </a:r>
            <a:r>
              <a:rPr sz="1467" spc="-20" dirty="0">
                <a:latin typeface="Calibri"/>
                <a:cs typeface="Calibri"/>
              </a:rPr>
              <a:t>a</a:t>
            </a:r>
            <a:r>
              <a:rPr sz="1467" dirty="0">
                <a:latin typeface="Calibri"/>
                <a:cs typeface="Calibri"/>
              </a:rPr>
              <a:t>n</a:t>
            </a:r>
            <a:endParaRPr sz="1467">
              <a:latin typeface="Calibri"/>
              <a:cs typeface="Calibri"/>
            </a:endParaRPr>
          </a:p>
          <a:p>
            <a:pPr marR="4554585">
              <a:lnSpc>
                <a:spcPct val="105895"/>
              </a:lnSpc>
              <a:spcBef>
                <a:spcPts val="100"/>
              </a:spcBef>
            </a:pPr>
            <a:r>
              <a:rPr sz="1467" dirty="0">
                <a:latin typeface="Calibri"/>
                <a:cs typeface="Calibri"/>
              </a:rPr>
              <a:t>a</a:t>
            </a:r>
            <a:r>
              <a:rPr sz="1467" spc="-39" dirty="0">
                <a:latin typeface="Calibri"/>
                <a:cs typeface="Calibri"/>
              </a:rPr>
              <a:t> </a:t>
            </a:r>
            <a:r>
              <a:rPr sz="1467" spc="-5" dirty="0">
                <a:latin typeface="Calibri"/>
                <a:cs typeface="Calibri"/>
              </a:rPr>
              <a:t>t</a:t>
            </a:r>
            <a:r>
              <a:rPr sz="1467" spc="-19" dirty="0">
                <a:latin typeface="Calibri"/>
                <a:cs typeface="Calibri"/>
              </a:rPr>
              <a:t>a</a:t>
            </a:r>
            <a:r>
              <a:rPr sz="1467" spc="12" dirty="0">
                <a:latin typeface="Calibri"/>
                <a:cs typeface="Calibri"/>
              </a:rPr>
              <a:t>n</a:t>
            </a:r>
            <a:r>
              <a:rPr sz="1467" spc="-5" dirty="0">
                <a:latin typeface="Calibri"/>
                <a:cs typeface="Calibri"/>
              </a:rPr>
              <a:t>g</a:t>
            </a:r>
            <a:r>
              <a:rPr sz="1467" spc="-105" dirty="0">
                <a:latin typeface="Calibri"/>
                <a:cs typeface="Calibri"/>
              </a:rPr>
              <a:t>g</a:t>
            </a:r>
            <a:r>
              <a:rPr sz="1467" spc="-19" dirty="0">
                <a:latin typeface="Calibri"/>
                <a:cs typeface="Calibri"/>
              </a:rPr>
              <a:t>a</a:t>
            </a:r>
            <a:r>
              <a:rPr sz="1467" dirty="0">
                <a:latin typeface="Calibri"/>
                <a:cs typeface="Calibri"/>
              </a:rPr>
              <a:t>l </a:t>
            </a:r>
            <a:r>
              <a:rPr sz="1467" spc="-85" dirty="0">
                <a:latin typeface="Calibri"/>
                <a:cs typeface="Calibri"/>
              </a:rPr>
              <a:t>k</a:t>
            </a:r>
            <a:r>
              <a:rPr sz="1467" spc="-19" dirty="0">
                <a:latin typeface="Calibri"/>
                <a:cs typeface="Calibri"/>
              </a:rPr>
              <a:t>a</a:t>
            </a:r>
            <a:r>
              <a:rPr sz="1467" spc="-25" dirty="0">
                <a:latin typeface="Calibri"/>
                <a:cs typeface="Calibri"/>
              </a:rPr>
              <a:t>r</a:t>
            </a:r>
            <a:r>
              <a:rPr sz="1467" spc="-105" dirty="0">
                <a:latin typeface="Calibri"/>
                <a:cs typeface="Calibri"/>
              </a:rPr>
              <a:t>t</a:t>
            </a:r>
            <a:r>
              <a:rPr sz="1467" spc="-19" dirty="0">
                <a:latin typeface="Calibri"/>
                <a:cs typeface="Calibri"/>
              </a:rPr>
              <a:t>a</a:t>
            </a:r>
            <a:r>
              <a:rPr sz="1467" dirty="0">
                <a:latin typeface="Calibri"/>
                <a:cs typeface="Calibri"/>
              </a:rPr>
              <a:t>, </a:t>
            </a:r>
            <a:r>
              <a:rPr sz="1467" spc="52" dirty="0">
                <a:latin typeface="Calibri"/>
                <a:cs typeface="Calibri"/>
              </a:rPr>
              <a:t>el</a:t>
            </a:r>
            <a:r>
              <a:rPr sz="1467" spc="-19" dirty="0">
                <a:latin typeface="Calibri"/>
                <a:cs typeface="Calibri"/>
              </a:rPr>
              <a:t>a</a:t>
            </a:r>
            <a:r>
              <a:rPr sz="1467" spc="-85" dirty="0">
                <a:latin typeface="Calibri"/>
                <a:cs typeface="Calibri"/>
              </a:rPr>
              <a:t>k</a:t>
            </a:r>
            <a:r>
              <a:rPr sz="1467" spc="12" dirty="0">
                <a:latin typeface="Calibri"/>
                <a:cs typeface="Calibri"/>
              </a:rPr>
              <a:t>u</a:t>
            </a:r>
            <a:r>
              <a:rPr sz="1467" spc="-85" dirty="0">
                <a:latin typeface="Calibri"/>
                <a:cs typeface="Calibri"/>
              </a:rPr>
              <a:t>k</a:t>
            </a:r>
            <a:r>
              <a:rPr sz="1467" spc="-19" dirty="0">
                <a:latin typeface="Calibri"/>
                <a:cs typeface="Calibri"/>
              </a:rPr>
              <a:t>a</a:t>
            </a:r>
            <a:r>
              <a:rPr sz="1467" dirty="0">
                <a:latin typeface="Calibri"/>
                <a:cs typeface="Calibri"/>
              </a:rPr>
              <a:t>n </a:t>
            </a:r>
            <a:r>
              <a:rPr sz="1467" spc="-85" dirty="0">
                <a:latin typeface="Calibri"/>
                <a:cs typeface="Calibri"/>
              </a:rPr>
              <a:t>n</a:t>
            </a:r>
            <a:r>
              <a:rPr sz="1467" spc="-5" dirty="0">
                <a:latin typeface="Calibri"/>
                <a:cs typeface="Calibri"/>
              </a:rPr>
              <a:t>gg</a:t>
            </a:r>
            <a:r>
              <a:rPr sz="1467" spc="-19" dirty="0">
                <a:latin typeface="Calibri"/>
                <a:cs typeface="Calibri"/>
              </a:rPr>
              <a:t>a</a:t>
            </a:r>
            <a:r>
              <a:rPr sz="1467" dirty="0">
                <a:latin typeface="Calibri"/>
                <a:cs typeface="Calibri"/>
              </a:rPr>
              <a:t>l</a:t>
            </a:r>
            <a:r>
              <a:rPr sz="1467" spc="89" dirty="0">
                <a:latin typeface="Calibri"/>
                <a:cs typeface="Calibri"/>
              </a:rPr>
              <a:t> </a:t>
            </a:r>
            <a:r>
              <a:rPr sz="1467" spc="-59" dirty="0">
                <a:latin typeface="Calibri"/>
                <a:cs typeface="Calibri"/>
              </a:rPr>
              <a:t>26 </a:t>
            </a:r>
            <a:r>
              <a:rPr sz="1467" spc="-20" dirty="0">
                <a:latin typeface="Calibri"/>
                <a:cs typeface="Calibri"/>
              </a:rPr>
              <a:t>a</a:t>
            </a:r>
            <a:r>
              <a:rPr sz="1467" spc="13" dirty="0">
                <a:latin typeface="Calibri"/>
                <a:cs typeface="Calibri"/>
              </a:rPr>
              <a:t>s</a:t>
            </a:r>
            <a:r>
              <a:rPr sz="1467" dirty="0">
                <a:latin typeface="Calibri"/>
                <a:cs typeface="Calibri"/>
              </a:rPr>
              <a:t>i</a:t>
            </a:r>
            <a:r>
              <a:rPr sz="1467" spc="-79" dirty="0">
                <a:latin typeface="Calibri"/>
                <a:cs typeface="Calibri"/>
              </a:rPr>
              <a:t> </a:t>
            </a:r>
            <a:r>
              <a:rPr sz="1467" spc="12" dirty="0">
                <a:latin typeface="Calibri"/>
                <a:cs typeface="Calibri"/>
              </a:rPr>
              <a:t>s</a:t>
            </a:r>
            <a:r>
              <a:rPr sz="1467" spc="52" dirty="0">
                <a:latin typeface="Calibri"/>
                <a:cs typeface="Calibri"/>
              </a:rPr>
              <a:t>e</a:t>
            </a:r>
            <a:r>
              <a:rPr sz="1467" spc="12" dirty="0">
                <a:latin typeface="Calibri"/>
                <a:cs typeface="Calibri"/>
              </a:rPr>
              <a:t>p</a:t>
            </a:r>
            <a:r>
              <a:rPr sz="1467" spc="52" dirty="0">
                <a:latin typeface="Calibri"/>
                <a:cs typeface="Calibri"/>
              </a:rPr>
              <a:t>e</a:t>
            </a:r>
            <a:r>
              <a:rPr sz="1467" spc="-25" dirty="0">
                <a:latin typeface="Calibri"/>
                <a:cs typeface="Calibri"/>
              </a:rPr>
              <a:t>r</a:t>
            </a:r>
            <a:r>
              <a:rPr sz="1467" dirty="0">
                <a:latin typeface="Calibri"/>
                <a:cs typeface="Calibri"/>
              </a:rPr>
              <a:t>ti k m</a:t>
            </a:r>
            <a:r>
              <a:rPr sz="1467" spc="-19" dirty="0">
                <a:latin typeface="Calibri"/>
                <a:cs typeface="Calibri"/>
              </a:rPr>
              <a:t>a</a:t>
            </a:r>
            <a:r>
              <a:rPr sz="1467" spc="-85" dirty="0">
                <a:latin typeface="Calibri"/>
                <a:cs typeface="Calibri"/>
              </a:rPr>
              <a:t>s</a:t>
            </a:r>
            <a:r>
              <a:rPr sz="1467" spc="52" dirty="0">
                <a:latin typeface="Calibri"/>
                <a:cs typeface="Calibri"/>
              </a:rPr>
              <a:t>i</a:t>
            </a:r>
            <a:r>
              <a:rPr sz="1467" spc="-85" dirty="0">
                <a:latin typeface="Calibri"/>
                <a:cs typeface="Calibri"/>
              </a:rPr>
              <a:t>n</a:t>
            </a:r>
            <a:r>
              <a:rPr sz="1467" spc="-5" dirty="0">
                <a:latin typeface="Calibri"/>
                <a:cs typeface="Calibri"/>
              </a:rPr>
              <a:t>g</a:t>
            </a:r>
            <a:r>
              <a:rPr sz="1467" dirty="0">
                <a:latin typeface="Calibri"/>
                <a:cs typeface="Calibri"/>
              </a:rPr>
              <a:t>-</a:t>
            </a:r>
            <a:endParaRPr sz="1467">
              <a:latin typeface="Calibri"/>
              <a:cs typeface="Calibri"/>
            </a:endParaRPr>
          </a:p>
          <a:p>
            <a:pPr marL="50799">
              <a:lnSpc>
                <a:spcPts val="1527"/>
              </a:lnSpc>
              <a:spcBef>
                <a:spcPts val="76"/>
              </a:spcBef>
            </a:pPr>
            <a:r>
              <a:rPr sz="2200" spc="52" baseline="2482" dirty="0">
                <a:latin typeface="Calibri"/>
                <a:cs typeface="Calibri"/>
              </a:rPr>
              <a:t>i</a:t>
            </a:r>
            <a:r>
              <a:rPr sz="2200" baseline="2482" dirty="0">
                <a:latin typeface="Calibri"/>
                <a:cs typeface="Calibri"/>
              </a:rPr>
              <a:t>m</a:t>
            </a:r>
            <a:r>
              <a:rPr sz="2200" spc="12" baseline="2482" dirty="0">
                <a:latin typeface="Calibri"/>
                <a:cs typeface="Calibri"/>
              </a:rPr>
              <a:t>b</a:t>
            </a:r>
            <a:r>
              <a:rPr sz="2200" spc="-119" baseline="2482" dirty="0">
                <a:latin typeface="Calibri"/>
                <a:cs typeface="Calibri"/>
              </a:rPr>
              <a:t>a</a:t>
            </a:r>
            <a:r>
              <a:rPr sz="2200" spc="-85" baseline="2482" dirty="0">
                <a:latin typeface="Calibri"/>
                <a:cs typeface="Calibri"/>
              </a:rPr>
              <a:t>n</a:t>
            </a:r>
            <a:r>
              <a:rPr sz="2200" spc="-105" baseline="2482" dirty="0">
                <a:latin typeface="Calibri"/>
                <a:cs typeface="Calibri"/>
              </a:rPr>
              <a:t>g</a:t>
            </a:r>
            <a:r>
              <a:rPr sz="2200" spc="12" baseline="2482" dirty="0">
                <a:latin typeface="Calibri"/>
                <a:cs typeface="Calibri"/>
              </a:rPr>
              <a:t>k</a:t>
            </a:r>
            <a:r>
              <a:rPr sz="2200" spc="-119" baseline="2482" dirty="0">
                <a:latin typeface="Calibri"/>
                <a:cs typeface="Calibri"/>
              </a:rPr>
              <a:t>a</a:t>
            </a:r>
            <a:r>
              <a:rPr sz="2200" baseline="2482" dirty="0">
                <a:latin typeface="Calibri"/>
                <a:cs typeface="Calibri"/>
              </a:rPr>
              <a:t>n</a:t>
            </a:r>
            <a:endParaRPr sz="1467">
              <a:latin typeface="Calibri"/>
              <a:cs typeface="Calibri"/>
            </a:endParaRPr>
          </a:p>
          <a:p>
            <a:pPr marL="38099">
              <a:lnSpc>
                <a:spcPts val="1607"/>
              </a:lnSpc>
              <a:spcBef>
                <a:spcPts val="4"/>
              </a:spcBef>
            </a:pPr>
            <a:r>
              <a:rPr sz="2200" spc="13" baseline="2482" dirty="0">
                <a:latin typeface="Calibri"/>
                <a:cs typeface="Calibri"/>
              </a:rPr>
              <a:t>d</a:t>
            </a:r>
            <a:r>
              <a:rPr sz="2200" spc="-20" baseline="2482" dirty="0">
                <a:latin typeface="Calibri"/>
                <a:cs typeface="Calibri"/>
              </a:rPr>
              <a:t>a</a:t>
            </a:r>
            <a:r>
              <a:rPr sz="2200" baseline="2482" dirty="0">
                <a:latin typeface="Calibri"/>
                <a:cs typeface="Calibri"/>
              </a:rPr>
              <a:t>n</a:t>
            </a:r>
            <a:endParaRPr sz="1467">
              <a:latin typeface="Calibri"/>
              <a:cs typeface="Calibri"/>
            </a:endParaRPr>
          </a:p>
          <a:p>
            <a:pPr marL="12700">
              <a:lnSpc>
                <a:spcPts val="1587"/>
              </a:lnSpc>
            </a:pPr>
            <a:r>
              <a:rPr sz="2200" spc="-19" baseline="2482" dirty="0">
                <a:latin typeface="Calibri"/>
                <a:cs typeface="Calibri"/>
              </a:rPr>
              <a:t>a</a:t>
            </a:r>
            <a:r>
              <a:rPr sz="2200" baseline="2482" dirty="0">
                <a:latin typeface="Calibri"/>
                <a:cs typeface="Calibri"/>
              </a:rPr>
              <a:t>)</a:t>
            </a:r>
            <a:r>
              <a:rPr sz="2200" spc="36" baseline="2482" dirty="0">
                <a:latin typeface="Calibri"/>
                <a:cs typeface="Calibri"/>
              </a:rPr>
              <a:t> </a:t>
            </a:r>
            <a:r>
              <a:rPr sz="2200" baseline="2482" dirty="0">
                <a:latin typeface="Calibri"/>
                <a:cs typeface="Calibri"/>
              </a:rPr>
              <a:t>?</a:t>
            </a:r>
            <a:endParaRPr sz="1467">
              <a:latin typeface="Calibri"/>
              <a:cs typeface="Calibri"/>
            </a:endParaRPr>
          </a:p>
        </p:txBody>
      </p:sp>
      <p:sp>
        <p:nvSpPr>
          <p:cNvPr id="10" name="object 10"/>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11" name="object 11"/>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12" name="object 12"/>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13" name="object 13"/>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14" name="object 14"/>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15" name="object 15"/>
          <p:cNvSpPr/>
          <p:nvPr/>
        </p:nvSpPr>
        <p:spPr>
          <a:xfrm>
            <a:off x="9728201" y="101600"/>
            <a:ext cx="2374900" cy="6146800"/>
          </a:xfrm>
          <a:prstGeom prst="rect">
            <a:avLst/>
          </a:prstGeom>
          <a:blipFill>
            <a:blip r:embed="rId2" cstate="print"/>
            <a:stretch>
              <a:fillRect/>
            </a:stretch>
          </a:blipFill>
        </p:spPr>
        <p:txBody>
          <a:bodyPr wrap="square" lIns="0" tIns="0" rIns="0" bIns="0" rtlCol="0">
            <a:noAutofit/>
          </a:bodyPr>
          <a:lstStyle/>
          <a:p>
            <a:endParaRPr sz="2400"/>
          </a:p>
        </p:txBody>
      </p:sp>
      <p:sp>
        <p:nvSpPr>
          <p:cNvPr id="16" name="object 16"/>
          <p:cNvSpPr/>
          <p:nvPr/>
        </p:nvSpPr>
        <p:spPr>
          <a:xfrm>
            <a:off x="139701" y="6121400"/>
            <a:ext cx="9588500" cy="635000"/>
          </a:xfrm>
          <a:prstGeom prst="rect">
            <a:avLst/>
          </a:prstGeom>
          <a:blipFill>
            <a:blip r:embed="rId3" cstate="print"/>
            <a:stretch>
              <a:fillRect/>
            </a:stretch>
          </a:blipFill>
        </p:spPr>
        <p:txBody>
          <a:bodyPr wrap="square" lIns="0" tIns="0" rIns="0" bIns="0" rtlCol="0">
            <a:noAutofit/>
          </a:bodyPr>
          <a:lstStyle/>
          <a:p>
            <a:endParaRPr sz="2400"/>
          </a:p>
        </p:txBody>
      </p:sp>
      <p:sp>
        <p:nvSpPr>
          <p:cNvPr id="17" name="object 17"/>
          <p:cNvSpPr/>
          <p:nvPr/>
        </p:nvSpPr>
        <p:spPr>
          <a:xfrm>
            <a:off x="203201" y="6248400"/>
            <a:ext cx="1257300" cy="482600"/>
          </a:xfrm>
          <a:prstGeom prst="rect">
            <a:avLst/>
          </a:prstGeom>
          <a:blipFill>
            <a:blip r:embed="rId4" cstate="print"/>
            <a:stretch>
              <a:fillRect/>
            </a:stretch>
          </a:blipFill>
        </p:spPr>
        <p:txBody>
          <a:bodyPr wrap="square" lIns="0" tIns="0" rIns="0" bIns="0" rtlCol="0">
            <a:noAutofit/>
          </a:bodyPr>
          <a:lstStyle/>
          <a:p>
            <a:endParaRPr sz="2400"/>
          </a:p>
        </p:txBody>
      </p:sp>
      <p:sp>
        <p:nvSpPr>
          <p:cNvPr id="18" name="object 18"/>
          <p:cNvSpPr/>
          <p:nvPr/>
        </p:nvSpPr>
        <p:spPr>
          <a:xfrm>
            <a:off x="10287001" y="203201"/>
            <a:ext cx="1079500" cy="749300"/>
          </a:xfrm>
          <a:prstGeom prst="rect">
            <a:avLst/>
          </a:prstGeom>
          <a:blipFill>
            <a:blip r:embed="rId5" cstate="print"/>
            <a:stretch>
              <a:fillRect/>
            </a:stretch>
          </a:blipFill>
        </p:spPr>
        <p:txBody>
          <a:bodyPr wrap="square" lIns="0" tIns="0" rIns="0" bIns="0" rtlCol="0">
            <a:noAutofit/>
          </a:bodyPr>
          <a:lstStyle/>
          <a:p>
            <a:endParaRPr sz="2400"/>
          </a:p>
        </p:txBody>
      </p:sp>
      <p:sp>
        <p:nvSpPr>
          <p:cNvPr id="19" name="object 19"/>
          <p:cNvSpPr/>
          <p:nvPr/>
        </p:nvSpPr>
        <p:spPr>
          <a:xfrm>
            <a:off x="762001" y="749301"/>
            <a:ext cx="8445500" cy="5270500"/>
          </a:xfrm>
          <a:custGeom>
            <a:avLst/>
            <a:gdLst/>
            <a:ahLst/>
            <a:cxnLst/>
            <a:rect l="l" t="t" r="r" b="b"/>
            <a:pathLst>
              <a:path w="6334125" h="3952875">
                <a:moveTo>
                  <a:pt x="0" y="94107"/>
                </a:moveTo>
                <a:lnTo>
                  <a:pt x="16382" y="42545"/>
                </a:lnTo>
                <a:lnTo>
                  <a:pt x="58775" y="8382"/>
                </a:lnTo>
                <a:lnTo>
                  <a:pt x="100152" y="0"/>
                </a:lnTo>
                <a:lnTo>
                  <a:pt x="6233922" y="0"/>
                </a:lnTo>
                <a:lnTo>
                  <a:pt x="6288913" y="15366"/>
                </a:lnTo>
                <a:lnTo>
                  <a:pt x="6325234" y="55245"/>
                </a:lnTo>
                <a:lnTo>
                  <a:pt x="6334125" y="94107"/>
                </a:lnTo>
                <a:lnTo>
                  <a:pt x="6334125" y="3858755"/>
                </a:lnTo>
                <a:lnTo>
                  <a:pt x="6317742" y="3910368"/>
                </a:lnTo>
                <a:lnTo>
                  <a:pt x="6275324" y="3944493"/>
                </a:lnTo>
                <a:lnTo>
                  <a:pt x="6233922" y="3952875"/>
                </a:lnTo>
                <a:lnTo>
                  <a:pt x="100152" y="3952875"/>
                </a:lnTo>
                <a:lnTo>
                  <a:pt x="45237" y="3937482"/>
                </a:lnTo>
                <a:lnTo>
                  <a:pt x="8928" y="3897642"/>
                </a:lnTo>
                <a:lnTo>
                  <a:pt x="0" y="3858755"/>
                </a:lnTo>
                <a:lnTo>
                  <a:pt x="0" y="94107"/>
                </a:lnTo>
                <a:close/>
              </a:path>
            </a:pathLst>
          </a:custGeom>
          <a:ln w="38100">
            <a:solidFill>
              <a:srgbClr val="453C2C"/>
            </a:solidFill>
          </a:ln>
        </p:spPr>
        <p:txBody>
          <a:bodyPr wrap="square" lIns="0" tIns="0" rIns="0" bIns="0" rtlCol="0">
            <a:noAutofit/>
          </a:bodyPr>
          <a:lstStyle/>
          <a:p>
            <a:endParaRPr sz="2400"/>
          </a:p>
        </p:txBody>
      </p:sp>
      <p:sp>
        <p:nvSpPr>
          <p:cNvPr id="20" name="object 20"/>
          <p:cNvSpPr/>
          <p:nvPr/>
        </p:nvSpPr>
        <p:spPr>
          <a:xfrm>
            <a:off x="596900" y="4445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D24716"/>
          </a:solidFill>
        </p:spPr>
        <p:txBody>
          <a:bodyPr wrap="square" lIns="0" tIns="0" rIns="0" bIns="0" rtlCol="0">
            <a:noAutofit/>
          </a:bodyPr>
          <a:lstStyle/>
          <a:p>
            <a:endParaRPr sz="2400"/>
          </a:p>
        </p:txBody>
      </p:sp>
      <p:sp>
        <p:nvSpPr>
          <p:cNvPr id="21" name="object 21"/>
          <p:cNvSpPr/>
          <p:nvPr/>
        </p:nvSpPr>
        <p:spPr>
          <a:xfrm>
            <a:off x="939801" y="444500"/>
            <a:ext cx="190500" cy="533400"/>
          </a:xfrm>
          <a:custGeom>
            <a:avLst/>
            <a:gdLst/>
            <a:ahLst/>
            <a:cxnLst/>
            <a:rect l="l" t="t" r="r" b="b"/>
            <a:pathLst>
              <a:path w="142875" h="400050">
                <a:moveTo>
                  <a:pt x="0" y="400050"/>
                </a:moveTo>
                <a:lnTo>
                  <a:pt x="142875" y="400050"/>
                </a:lnTo>
                <a:lnTo>
                  <a:pt x="142875" y="0"/>
                </a:lnTo>
                <a:lnTo>
                  <a:pt x="0" y="0"/>
                </a:lnTo>
                <a:lnTo>
                  <a:pt x="0" y="400050"/>
                </a:lnTo>
                <a:close/>
              </a:path>
            </a:pathLst>
          </a:custGeom>
          <a:solidFill>
            <a:srgbClr val="00AF4F"/>
          </a:solidFill>
        </p:spPr>
        <p:txBody>
          <a:bodyPr wrap="square" lIns="0" tIns="0" rIns="0" bIns="0" rtlCol="0">
            <a:noAutofit/>
          </a:bodyPr>
          <a:lstStyle/>
          <a:p>
            <a:endParaRPr sz="2400"/>
          </a:p>
        </p:txBody>
      </p:sp>
      <p:sp>
        <p:nvSpPr>
          <p:cNvPr id="22" name="object 22"/>
          <p:cNvSpPr/>
          <p:nvPr/>
        </p:nvSpPr>
        <p:spPr>
          <a:xfrm>
            <a:off x="1155700" y="444500"/>
            <a:ext cx="0" cy="533400"/>
          </a:xfrm>
          <a:custGeom>
            <a:avLst/>
            <a:gdLst/>
            <a:ahLst/>
            <a:cxnLst/>
            <a:rect l="l" t="t" r="r" b="b"/>
            <a:pathLst>
              <a:path h="400050">
                <a:moveTo>
                  <a:pt x="0" y="0"/>
                </a:moveTo>
                <a:lnTo>
                  <a:pt x="0" y="400050"/>
                </a:lnTo>
              </a:path>
            </a:pathLst>
          </a:custGeom>
          <a:ln w="58419">
            <a:solidFill>
              <a:srgbClr val="006EBE"/>
            </a:solidFill>
          </a:ln>
        </p:spPr>
        <p:txBody>
          <a:bodyPr wrap="square" lIns="0" tIns="0" rIns="0" bIns="0" rtlCol="0">
            <a:noAutofit/>
          </a:bodyPr>
          <a:lstStyle/>
          <a:p>
            <a:endParaRPr sz="2400"/>
          </a:p>
        </p:txBody>
      </p:sp>
      <p:sp>
        <p:nvSpPr>
          <p:cNvPr id="23" name="object 23"/>
          <p:cNvSpPr/>
          <p:nvPr/>
        </p:nvSpPr>
        <p:spPr>
          <a:xfrm>
            <a:off x="8991600" y="4445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000000"/>
          </a:solidFill>
        </p:spPr>
        <p:txBody>
          <a:bodyPr wrap="square" lIns="0" tIns="0" rIns="0" bIns="0" rtlCol="0">
            <a:noAutofit/>
          </a:bodyPr>
          <a:lstStyle/>
          <a:p>
            <a:endParaRPr sz="2400"/>
          </a:p>
        </p:txBody>
      </p:sp>
      <p:sp>
        <p:nvSpPr>
          <p:cNvPr id="24" name="object 24"/>
          <p:cNvSpPr/>
          <p:nvPr/>
        </p:nvSpPr>
        <p:spPr>
          <a:xfrm>
            <a:off x="768349" y="6026149"/>
            <a:ext cx="8445584" cy="0"/>
          </a:xfrm>
          <a:custGeom>
            <a:avLst/>
            <a:gdLst/>
            <a:ahLst/>
            <a:cxnLst/>
            <a:rect l="l" t="t" r="r" b="b"/>
            <a:pathLst>
              <a:path w="6334188">
                <a:moveTo>
                  <a:pt x="0" y="0"/>
                </a:moveTo>
                <a:lnTo>
                  <a:pt x="6334188" y="0"/>
                </a:lnTo>
              </a:path>
            </a:pathLst>
          </a:custGeom>
          <a:ln w="9534">
            <a:solidFill>
              <a:srgbClr val="000000"/>
            </a:solidFill>
          </a:ln>
        </p:spPr>
        <p:txBody>
          <a:bodyPr wrap="square" lIns="0" tIns="0" rIns="0" bIns="0" rtlCol="0">
            <a:noAutofit/>
          </a:bodyPr>
          <a:lstStyle/>
          <a:p>
            <a:endParaRPr sz="2400"/>
          </a:p>
        </p:txBody>
      </p:sp>
      <p:sp>
        <p:nvSpPr>
          <p:cNvPr id="25" name="object 25"/>
          <p:cNvSpPr/>
          <p:nvPr/>
        </p:nvSpPr>
        <p:spPr>
          <a:xfrm>
            <a:off x="8255000" y="469901"/>
            <a:ext cx="6858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26" name="object 26"/>
          <p:cNvSpPr/>
          <p:nvPr/>
        </p:nvSpPr>
        <p:spPr>
          <a:xfrm>
            <a:off x="8255000" y="469901"/>
            <a:ext cx="6858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27" name="object 27"/>
          <p:cNvSpPr/>
          <p:nvPr/>
        </p:nvSpPr>
        <p:spPr>
          <a:xfrm>
            <a:off x="1193800" y="431801"/>
            <a:ext cx="7797800" cy="546100"/>
          </a:xfrm>
          <a:custGeom>
            <a:avLst/>
            <a:gdLst/>
            <a:ahLst/>
            <a:cxnLst/>
            <a:rect l="l" t="t" r="r" b="b"/>
            <a:pathLst>
              <a:path w="5848350" h="409575">
                <a:moveTo>
                  <a:pt x="0" y="409575"/>
                </a:moveTo>
                <a:lnTo>
                  <a:pt x="5848350" y="409575"/>
                </a:lnTo>
                <a:lnTo>
                  <a:pt x="5848350" y="0"/>
                </a:lnTo>
                <a:lnTo>
                  <a:pt x="0" y="0"/>
                </a:lnTo>
                <a:lnTo>
                  <a:pt x="0" y="409575"/>
                </a:lnTo>
                <a:close/>
              </a:path>
            </a:pathLst>
          </a:custGeom>
          <a:solidFill>
            <a:srgbClr val="FDFD00"/>
          </a:solidFill>
        </p:spPr>
        <p:txBody>
          <a:bodyPr wrap="square" lIns="0" tIns="0" rIns="0" bIns="0" rtlCol="0">
            <a:noAutofit/>
          </a:bodyPr>
          <a:lstStyle/>
          <a:p>
            <a:endParaRPr sz="2400"/>
          </a:p>
        </p:txBody>
      </p:sp>
      <p:sp>
        <p:nvSpPr>
          <p:cNvPr id="28" name="object 28"/>
          <p:cNvSpPr/>
          <p:nvPr/>
        </p:nvSpPr>
        <p:spPr>
          <a:xfrm>
            <a:off x="863601" y="5168901"/>
            <a:ext cx="8242300" cy="749300"/>
          </a:xfrm>
          <a:prstGeom prst="rect">
            <a:avLst/>
          </a:prstGeom>
          <a:blipFill>
            <a:blip r:embed="rId7" cstate="print"/>
            <a:stretch>
              <a:fillRect/>
            </a:stretch>
          </a:blipFill>
        </p:spPr>
        <p:txBody>
          <a:bodyPr wrap="square" lIns="0" tIns="0" rIns="0" bIns="0" rtlCol="0">
            <a:noAutofit/>
          </a:bodyPr>
          <a:lstStyle/>
          <a:p>
            <a:endParaRPr sz="2400"/>
          </a:p>
        </p:txBody>
      </p:sp>
      <p:sp>
        <p:nvSpPr>
          <p:cNvPr id="29" name="object 29"/>
          <p:cNvSpPr/>
          <p:nvPr/>
        </p:nvSpPr>
        <p:spPr>
          <a:xfrm>
            <a:off x="863601" y="5168901"/>
            <a:ext cx="8242300" cy="749300"/>
          </a:xfrm>
          <a:custGeom>
            <a:avLst/>
            <a:gdLst/>
            <a:ahLst/>
            <a:cxnLst/>
            <a:rect l="l" t="t" r="r" b="b"/>
            <a:pathLst>
              <a:path w="6181725" h="561975">
                <a:moveTo>
                  <a:pt x="0" y="561975"/>
                </a:moveTo>
                <a:lnTo>
                  <a:pt x="6181725" y="561975"/>
                </a:lnTo>
                <a:lnTo>
                  <a:pt x="6181725" y="0"/>
                </a:lnTo>
                <a:lnTo>
                  <a:pt x="0" y="0"/>
                </a:lnTo>
                <a:lnTo>
                  <a:pt x="0" y="561975"/>
                </a:lnTo>
                <a:close/>
              </a:path>
            </a:pathLst>
          </a:custGeom>
          <a:ln w="38100">
            <a:solidFill>
              <a:srgbClr val="FDFD00"/>
            </a:solidFill>
          </a:ln>
        </p:spPr>
        <p:txBody>
          <a:bodyPr wrap="square" lIns="0" tIns="0" rIns="0" bIns="0" rtlCol="0">
            <a:noAutofit/>
          </a:bodyPr>
          <a:lstStyle/>
          <a:p>
            <a:endParaRPr sz="2400"/>
          </a:p>
        </p:txBody>
      </p:sp>
      <p:sp>
        <p:nvSpPr>
          <p:cNvPr id="30" name="object 30"/>
          <p:cNvSpPr/>
          <p:nvPr/>
        </p:nvSpPr>
        <p:spPr>
          <a:xfrm>
            <a:off x="4076701" y="952501"/>
            <a:ext cx="5346700" cy="4025900"/>
          </a:xfrm>
          <a:prstGeom prst="rect">
            <a:avLst/>
          </a:prstGeom>
          <a:blipFill>
            <a:blip r:embed="rId8" cstate="print"/>
            <a:stretch>
              <a:fillRect/>
            </a:stretch>
          </a:blipFill>
        </p:spPr>
        <p:txBody>
          <a:bodyPr wrap="square" lIns="0" tIns="0" rIns="0" bIns="0" rtlCol="0">
            <a:noAutofit/>
          </a:bodyPr>
          <a:lstStyle/>
          <a:p>
            <a:endParaRPr sz="2400"/>
          </a:p>
        </p:txBody>
      </p:sp>
      <p:sp>
        <p:nvSpPr>
          <p:cNvPr id="9" name="object 9"/>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8" name="object 8"/>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7" name="object 7"/>
          <p:cNvSpPr txBox="1"/>
          <p:nvPr/>
        </p:nvSpPr>
        <p:spPr>
          <a:xfrm>
            <a:off x="863601" y="5168901"/>
            <a:ext cx="8242300" cy="749300"/>
          </a:xfrm>
          <a:prstGeom prst="rect">
            <a:avLst/>
          </a:prstGeom>
        </p:spPr>
        <p:txBody>
          <a:bodyPr wrap="square" lIns="0" tIns="0" rIns="0" bIns="0" rtlCol="0">
            <a:noAutofit/>
          </a:bodyPr>
          <a:lstStyle/>
          <a:p>
            <a:pPr marL="33866">
              <a:lnSpc>
                <a:spcPts val="1333"/>
              </a:lnSpc>
            </a:pPr>
            <a:endParaRPr sz="1333"/>
          </a:p>
        </p:txBody>
      </p:sp>
      <p:sp>
        <p:nvSpPr>
          <p:cNvPr id="6" name="object 6"/>
          <p:cNvSpPr txBox="1"/>
          <p:nvPr/>
        </p:nvSpPr>
        <p:spPr>
          <a:xfrm>
            <a:off x="596901" y="431801"/>
            <a:ext cx="349249" cy="546100"/>
          </a:xfrm>
          <a:prstGeom prst="rect">
            <a:avLst/>
          </a:prstGeom>
        </p:spPr>
        <p:txBody>
          <a:bodyPr wrap="square" lIns="0" tIns="0" rIns="0" bIns="0" rtlCol="0">
            <a:noAutofit/>
          </a:bodyPr>
          <a:lstStyle/>
          <a:p>
            <a:pPr marL="33866">
              <a:lnSpc>
                <a:spcPts val="1333"/>
              </a:lnSpc>
            </a:pPr>
            <a:endParaRPr sz="1333"/>
          </a:p>
        </p:txBody>
      </p:sp>
      <p:sp>
        <p:nvSpPr>
          <p:cNvPr id="5" name="object 5"/>
          <p:cNvSpPr txBox="1"/>
          <p:nvPr/>
        </p:nvSpPr>
        <p:spPr>
          <a:xfrm>
            <a:off x="946150" y="431801"/>
            <a:ext cx="209549" cy="546100"/>
          </a:xfrm>
          <a:prstGeom prst="rect">
            <a:avLst/>
          </a:prstGeom>
        </p:spPr>
        <p:txBody>
          <a:bodyPr wrap="square" lIns="0" tIns="0" rIns="0" bIns="0" rtlCol="0">
            <a:noAutofit/>
          </a:bodyPr>
          <a:lstStyle/>
          <a:p>
            <a:pPr marL="33866">
              <a:lnSpc>
                <a:spcPts val="1333"/>
              </a:lnSpc>
            </a:pPr>
            <a:endParaRPr sz="1333"/>
          </a:p>
        </p:txBody>
      </p:sp>
      <p:sp>
        <p:nvSpPr>
          <p:cNvPr id="4" name="object 4"/>
          <p:cNvSpPr txBox="1"/>
          <p:nvPr/>
        </p:nvSpPr>
        <p:spPr>
          <a:xfrm>
            <a:off x="1155701" y="431801"/>
            <a:ext cx="7835900" cy="5461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8991600" y="431801"/>
            <a:ext cx="355600" cy="5461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1333"/>
              </a:lnSpc>
            </a:pPr>
            <a:endParaRPr sz="1333" dirty="0"/>
          </a:p>
          <a:p>
            <a:pPr marL="1255998">
              <a:lnSpc>
                <a:spcPct val="95825"/>
              </a:lnSpc>
              <a:spcBef>
                <a:spcPts val="2997"/>
              </a:spcBef>
            </a:pPr>
            <a:r>
              <a:rPr sz="1467" b="1" spc="45" dirty="0">
                <a:latin typeface="Arial"/>
                <a:cs typeface="Arial"/>
              </a:rPr>
              <a:t>M</a:t>
            </a:r>
            <a:r>
              <a:rPr sz="1467" b="1" spc="67" dirty="0">
                <a:latin typeface="Arial"/>
                <a:cs typeface="Arial"/>
              </a:rPr>
              <a:t>e</a:t>
            </a:r>
            <a:r>
              <a:rPr sz="1467" b="1" spc="-133" dirty="0">
                <a:latin typeface="Arial"/>
                <a:cs typeface="Arial"/>
              </a:rPr>
              <a:t>m</a:t>
            </a:r>
            <a:r>
              <a:rPr sz="1467" b="1" spc="-19" dirty="0">
                <a:latin typeface="Arial"/>
                <a:cs typeface="Arial"/>
              </a:rPr>
              <a:t>b</a:t>
            </a:r>
            <a:r>
              <a:rPr sz="1467" b="1" spc="67" dirty="0">
                <a:latin typeface="Arial"/>
                <a:cs typeface="Arial"/>
              </a:rPr>
              <a:t>e</a:t>
            </a:r>
            <a:r>
              <a:rPr sz="1467" b="1" spc="12" dirty="0">
                <a:latin typeface="Arial"/>
                <a:cs typeface="Arial"/>
              </a:rPr>
              <a:t>r</a:t>
            </a:r>
            <a:r>
              <a:rPr sz="1467" b="1" spc="-19" dirty="0">
                <a:latin typeface="Arial"/>
                <a:cs typeface="Arial"/>
              </a:rPr>
              <a:t>i</a:t>
            </a:r>
            <a:r>
              <a:rPr sz="1467" b="1" spc="-33" dirty="0">
                <a:latin typeface="Arial"/>
                <a:cs typeface="Arial"/>
              </a:rPr>
              <a:t>ka</a:t>
            </a:r>
            <a:r>
              <a:rPr sz="1467" b="1" dirty="0">
                <a:latin typeface="Arial"/>
                <a:cs typeface="Arial"/>
              </a:rPr>
              <a:t>n</a:t>
            </a:r>
            <a:r>
              <a:rPr sz="1467" b="1" spc="-55" dirty="0">
                <a:latin typeface="Arial"/>
                <a:cs typeface="Arial"/>
              </a:rPr>
              <a:t> </a:t>
            </a:r>
            <a:r>
              <a:rPr sz="1467" b="1" spc="-19" dirty="0">
                <a:latin typeface="Arial"/>
                <a:cs typeface="Arial"/>
              </a:rPr>
              <a:t>Tu</a:t>
            </a:r>
            <a:r>
              <a:rPr sz="1467" b="1" spc="-12" dirty="0">
                <a:latin typeface="Arial"/>
                <a:cs typeface="Arial"/>
              </a:rPr>
              <a:t>g</a:t>
            </a:r>
            <a:r>
              <a:rPr sz="1467" b="1" spc="-33" dirty="0">
                <a:latin typeface="Arial"/>
                <a:cs typeface="Arial"/>
              </a:rPr>
              <a:t>a</a:t>
            </a:r>
            <a:r>
              <a:rPr sz="1467" b="1" spc="-39" dirty="0">
                <a:latin typeface="Arial"/>
                <a:cs typeface="Arial"/>
              </a:rPr>
              <a:t>s</a:t>
            </a:r>
            <a:r>
              <a:rPr sz="1467" b="1" spc="-12" dirty="0">
                <a:latin typeface="Arial"/>
                <a:cs typeface="Arial"/>
              </a:rPr>
              <a:t>/L</a:t>
            </a:r>
            <a:r>
              <a:rPr sz="1467" b="1" spc="-133" dirty="0">
                <a:latin typeface="Arial"/>
                <a:cs typeface="Arial"/>
              </a:rPr>
              <a:t>a</a:t>
            </a:r>
            <a:r>
              <a:rPr sz="1467" b="1" spc="-100" dirty="0">
                <a:latin typeface="Arial"/>
                <a:cs typeface="Arial"/>
              </a:rPr>
              <a:t>t</a:t>
            </a:r>
            <a:r>
              <a:rPr sz="1467" b="1" spc="-19" dirty="0">
                <a:latin typeface="Arial"/>
                <a:cs typeface="Arial"/>
              </a:rPr>
              <a:t>ih</a:t>
            </a:r>
            <a:r>
              <a:rPr sz="1467" b="1" spc="-33" dirty="0">
                <a:latin typeface="Arial"/>
                <a:cs typeface="Arial"/>
              </a:rPr>
              <a:t>a</a:t>
            </a:r>
            <a:r>
              <a:rPr sz="1467" b="1" dirty="0">
                <a:latin typeface="Arial"/>
                <a:cs typeface="Arial"/>
              </a:rPr>
              <a:t>n</a:t>
            </a:r>
            <a:r>
              <a:rPr sz="1467" b="1" spc="-27" dirty="0">
                <a:latin typeface="Arial"/>
                <a:cs typeface="Arial"/>
              </a:rPr>
              <a:t> </a:t>
            </a:r>
            <a:r>
              <a:rPr sz="1467" b="1" spc="-19" dirty="0">
                <a:latin typeface="Arial"/>
                <a:cs typeface="Arial"/>
              </a:rPr>
              <a:t>d</a:t>
            </a:r>
            <a:r>
              <a:rPr sz="1467" b="1" dirty="0">
                <a:latin typeface="Arial"/>
                <a:cs typeface="Arial"/>
              </a:rPr>
              <a:t>i</a:t>
            </a:r>
            <a:r>
              <a:rPr sz="1467" b="1" spc="-225" dirty="0">
                <a:latin typeface="Arial"/>
                <a:cs typeface="Arial"/>
              </a:rPr>
              <a:t> </a:t>
            </a:r>
            <a:r>
              <a:rPr sz="1467" b="1" spc="19" dirty="0">
                <a:latin typeface="Arial"/>
                <a:cs typeface="Arial"/>
              </a:rPr>
              <a:t>K</a:t>
            </a:r>
            <a:r>
              <a:rPr sz="1467" b="1" spc="67" dirty="0">
                <a:latin typeface="Arial"/>
                <a:cs typeface="Arial"/>
              </a:rPr>
              <a:t>e</a:t>
            </a:r>
            <a:r>
              <a:rPr sz="1467" b="1" spc="-19" dirty="0">
                <a:latin typeface="Arial"/>
                <a:cs typeface="Arial"/>
              </a:rPr>
              <a:t>l</a:t>
            </a:r>
            <a:r>
              <a:rPr sz="1467" b="1" spc="-33" dirty="0">
                <a:latin typeface="Arial"/>
                <a:cs typeface="Arial"/>
              </a:rPr>
              <a:t>a</a:t>
            </a:r>
            <a:r>
              <a:rPr sz="1467" b="1" dirty="0">
                <a:latin typeface="Arial"/>
                <a:cs typeface="Arial"/>
              </a:rPr>
              <a:t>s</a:t>
            </a:r>
            <a:r>
              <a:rPr sz="1467" b="1" spc="-161" dirty="0">
                <a:latin typeface="Arial"/>
                <a:cs typeface="Arial"/>
              </a:rPr>
              <a:t> </a:t>
            </a:r>
            <a:r>
              <a:rPr sz="1467" b="1" dirty="0">
                <a:latin typeface="Arial"/>
                <a:cs typeface="Arial"/>
              </a:rPr>
              <a:t>(S</a:t>
            </a:r>
            <a:r>
              <a:rPr sz="1467" b="1" spc="-33" dirty="0">
                <a:latin typeface="Arial"/>
                <a:cs typeface="Arial"/>
              </a:rPr>
              <a:t>ke</a:t>
            </a:r>
            <a:r>
              <a:rPr sz="1467" b="1" spc="-19" dirty="0">
                <a:latin typeface="Arial"/>
                <a:cs typeface="Arial"/>
              </a:rPr>
              <a:t>n</a:t>
            </a:r>
            <a:r>
              <a:rPr sz="1467" b="1" spc="-33" dirty="0">
                <a:latin typeface="Arial"/>
                <a:cs typeface="Arial"/>
              </a:rPr>
              <a:t>a</a:t>
            </a:r>
            <a:r>
              <a:rPr sz="1467" b="1" spc="12" dirty="0">
                <a:latin typeface="Arial"/>
                <a:cs typeface="Arial"/>
              </a:rPr>
              <a:t>r</a:t>
            </a:r>
            <a:r>
              <a:rPr sz="1467" b="1" spc="-12" dirty="0">
                <a:latin typeface="Arial"/>
                <a:cs typeface="Arial"/>
              </a:rPr>
              <a:t>i</a:t>
            </a:r>
            <a:r>
              <a:rPr sz="1467" b="1" spc="79" dirty="0">
                <a:latin typeface="Arial"/>
                <a:cs typeface="Arial"/>
              </a:rPr>
              <a:t>o</a:t>
            </a:r>
            <a:r>
              <a:rPr sz="1467" b="1" spc="-139" dirty="0">
                <a:latin typeface="Arial"/>
                <a:cs typeface="Arial"/>
              </a:rPr>
              <a:t>1</a:t>
            </a:r>
            <a:r>
              <a:rPr sz="1467" b="1" spc="-33" dirty="0">
                <a:latin typeface="Arial"/>
                <a:cs typeface="Arial"/>
              </a:rPr>
              <a:t>1</a:t>
            </a:r>
            <a:r>
              <a:rPr sz="1467" b="1" dirty="0">
                <a:latin typeface="Arial"/>
                <a:cs typeface="Arial"/>
              </a:rPr>
              <a:t>:</a:t>
            </a:r>
            <a:r>
              <a:rPr sz="1467" b="1" spc="-129" dirty="0">
                <a:latin typeface="Arial"/>
                <a:cs typeface="Arial"/>
              </a:rPr>
              <a:t> </a:t>
            </a:r>
            <a:r>
              <a:rPr sz="1467" b="1" spc="45" dirty="0">
                <a:latin typeface="Arial"/>
                <a:cs typeface="Arial"/>
              </a:rPr>
              <a:t>M</a:t>
            </a:r>
            <a:r>
              <a:rPr sz="1467" b="1" dirty="0">
                <a:latin typeface="Arial"/>
                <a:cs typeface="Arial"/>
              </a:rPr>
              <a:t>E</a:t>
            </a:r>
            <a:r>
              <a:rPr sz="1467" b="1" spc="19" dirty="0">
                <a:latin typeface="Arial"/>
                <a:cs typeface="Arial"/>
              </a:rPr>
              <a:t>N</a:t>
            </a:r>
            <a:r>
              <a:rPr sz="1467" b="1" spc="33" dirty="0">
                <a:latin typeface="Arial"/>
                <a:cs typeface="Arial"/>
              </a:rPr>
              <a:t>G</a:t>
            </a:r>
            <a:r>
              <a:rPr sz="1467" b="1" spc="-185" dirty="0">
                <a:latin typeface="Arial"/>
                <a:cs typeface="Arial"/>
              </a:rPr>
              <a:t>A</a:t>
            </a:r>
            <a:r>
              <a:rPr sz="1467" b="1" spc="52" dirty="0">
                <a:latin typeface="Arial"/>
                <a:cs typeface="Arial"/>
              </a:rPr>
              <a:t>M</a:t>
            </a:r>
            <a:r>
              <a:rPr sz="1467" b="1" spc="-85" dirty="0">
                <a:latin typeface="Arial"/>
                <a:cs typeface="Arial"/>
              </a:rPr>
              <a:t>B</a:t>
            </a:r>
            <a:r>
              <a:rPr sz="1467" b="1" spc="-19" dirty="0">
                <a:latin typeface="Arial"/>
                <a:cs typeface="Arial"/>
              </a:rPr>
              <a:t>I</a:t>
            </a:r>
            <a:r>
              <a:rPr sz="1467" b="1" dirty="0">
                <a:latin typeface="Arial"/>
                <a:cs typeface="Arial"/>
              </a:rPr>
              <a:t>L</a:t>
            </a:r>
            <a:r>
              <a:rPr sz="1467" b="1" spc="-45" dirty="0">
                <a:latin typeface="Arial"/>
                <a:cs typeface="Arial"/>
              </a:rPr>
              <a:t> </a:t>
            </a:r>
            <a:r>
              <a:rPr sz="1467" b="1" spc="19" dirty="0">
                <a:latin typeface="Arial"/>
                <a:cs typeface="Arial"/>
              </a:rPr>
              <a:t>K</a:t>
            </a:r>
            <a:r>
              <a:rPr sz="1467" b="1" spc="-100" dirty="0">
                <a:latin typeface="Arial"/>
                <a:cs typeface="Arial"/>
              </a:rPr>
              <a:t>E</a:t>
            </a:r>
            <a:r>
              <a:rPr sz="1467" b="1" dirty="0">
                <a:latin typeface="Arial"/>
                <a:cs typeface="Arial"/>
              </a:rPr>
              <a:t>P</a:t>
            </a:r>
            <a:r>
              <a:rPr sz="1467" b="1" spc="-79" dirty="0">
                <a:latin typeface="Arial"/>
                <a:cs typeface="Arial"/>
              </a:rPr>
              <a:t>U</a:t>
            </a:r>
            <a:r>
              <a:rPr sz="1467" b="1" spc="-19" dirty="0">
                <a:latin typeface="Arial"/>
                <a:cs typeface="Arial"/>
              </a:rPr>
              <a:t>T</a:t>
            </a:r>
            <a:r>
              <a:rPr sz="1467" b="1" spc="12" dirty="0">
                <a:latin typeface="Arial"/>
                <a:cs typeface="Arial"/>
              </a:rPr>
              <a:t>U</a:t>
            </a:r>
            <a:r>
              <a:rPr sz="1467" b="1" spc="-100" dirty="0">
                <a:latin typeface="Arial"/>
                <a:cs typeface="Arial"/>
              </a:rPr>
              <a:t>S</a:t>
            </a:r>
            <a:r>
              <a:rPr sz="1467" b="1" spc="-285" dirty="0">
                <a:latin typeface="Arial"/>
                <a:cs typeface="Arial"/>
              </a:rPr>
              <a:t>A</a:t>
            </a:r>
            <a:r>
              <a:rPr sz="1467" b="1" spc="-85" dirty="0">
                <a:latin typeface="Arial"/>
                <a:cs typeface="Arial"/>
              </a:rPr>
              <a:t>N</a:t>
            </a:r>
            <a:r>
              <a:rPr sz="1467" b="1" dirty="0">
                <a:latin typeface="Arial"/>
                <a:cs typeface="Arial"/>
              </a:rPr>
              <a:t>)</a:t>
            </a:r>
            <a:endParaRPr sz="1467" dirty="0">
              <a:latin typeface="Arial"/>
              <a:cs typeface="Arial"/>
            </a:endParaRPr>
          </a:p>
          <a:p>
            <a:pPr marL="1459616" marR="8008986" indent="-207428">
              <a:lnSpc>
                <a:spcPts val="1789"/>
              </a:lnSpc>
              <a:spcBef>
                <a:spcPts val="3731"/>
              </a:spcBef>
            </a:pPr>
            <a:r>
              <a:rPr sz="2200" baseline="10541" dirty="0">
                <a:latin typeface="Arial"/>
                <a:cs typeface="Arial"/>
              </a:rPr>
              <a:t>• </a:t>
            </a:r>
            <a:r>
              <a:rPr sz="2200" spc="303" baseline="10541" dirty="0">
                <a:latin typeface="Arial"/>
                <a:cs typeface="Arial"/>
              </a:rPr>
              <a:t> </a:t>
            </a:r>
            <a:r>
              <a:rPr sz="1467" spc="5" dirty="0">
                <a:latin typeface="Calibri"/>
                <a:cs typeface="Calibri"/>
              </a:rPr>
              <a:t>S</a:t>
            </a:r>
            <a:r>
              <a:rPr sz="1467" dirty="0">
                <a:latin typeface="Calibri"/>
                <a:cs typeface="Calibri"/>
              </a:rPr>
              <a:t>t</a:t>
            </a:r>
            <a:r>
              <a:rPr sz="1467" spc="12" dirty="0">
                <a:latin typeface="Calibri"/>
                <a:cs typeface="Calibri"/>
              </a:rPr>
              <a:t>u</a:t>
            </a:r>
            <a:r>
              <a:rPr sz="1467" spc="5" dirty="0">
                <a:latin typeface="Calibri"/>
                <a:cs typeface="Calibri"/>
              </a:rPr>
              <a:t>d</a:t>
            </a:r>
            <a:r>
              <a:rPr sz="1467" dirty="0">
                <a:latin typeface="Calibri"/>
                <a:cs typeface="Calibri"/>
              </a:rPr>
              <a:t>i</a:t>
            </a:r>
            <a:r>
              <a:rPr sz="1467" spc="187" dirty="0">
                <a:latin typeface="Calibri"/>
                <a:cs typeface="Calibri"/>
              </a:rPr>
              <a:t> </a:t>
            </a:r>
            <a:r>
              <a:rPr sz="1467" spc="19" dirty="0">
                <a:latin typeface="Calibri"/>
                <a:cs typeface="Calibri"/>
              </a:rPr>
              <a:t>K</a:t>
            </a:r>
            <a:r>
              <a:rPr sz="1467" spc="-19" dirty="0">
                <a:latin typeface="Calibri"/>
                <a:cs typeface="Calibri"/>
              </a:rPr>
              <a:t>a</a:t>
            </a:r>
            <a:r>
              <a:rPr sz="1467" spc="12" dirty="0">
                <a:latin typeface="Calibri"/>
                <a:cs typeface="Calibri"/>
              </a:rPr>
              <a:t>sus</a:t>
            </a:r>
            <a:r>
              <a:rPr sz="1467" dirty="0">
                <a:latin typeface="Calibri"/>
                <a:cs typeface="Calibri"/>
              </a:rPr>
              <a:t>:</a:t>
            </a:r>
            <a:r>
              <a:rPr sz="1467" spc="48" dirty="0">
                <a:latin typeface="Calibri"/>
                <a:cs typeface="Calibri"/>
              </a:rPr>
              <a:t> </a:t>
            </a:r>
            <a:r>
              <a:rPr sz="1467" spc="-19" dirty="0">
                <a:latin typeface="Calibri"/>
                <a:cs typeface="Calibri"/>
              </a:rPr>
              <a:t>a</a:t>
            </a:r>
            <a:r>
              <a:rPr sz="1467" spc="12" dirty="0">
                <a:latin typeface="Calibri"/>
                <a:cs typeface="Calibri"/>
              </a:rPr>
              <a:t>d</a:t>
            </a:r>
            <a:r>
              <a:rPr sz="1467" dirty="0">
                <a:latin typeface="Calibri"/>
                <a:cs typeface="Calibri"/>
              </a:rPr>
              <a:t>a</a:t>
            </a:r>
            <a:r>
              <a:rPr sz="1467" spc="-9" dirty="0">
                <a:latin typeface="Calibri"/>
                <a:cs typeface="Calibri"/>
              </a:rPr>
              <a:t> </a:t>
            </a:r>
            <a:r>
              <a:rPr sz="1467" dirty="0">
                <a:latin typeface="Calibri"/>
                <a:cs typeface="Calibri"/>
              </a:rPr>
              <a:t>t</a:t>
            </a:r>
            <a:r>
              <a:rPr sz="1467" spc="52" dirty="0">
                <a:latin typeface="Calibri"/>
                <a:cs typeface="Calibri"/>
              </a:rPr>
              <a:t>i</a:t>
            </a:r>
            <a:r>
              <a:rPr sz="1467" spc="-5" dirty="0">
                <a:latin typeface="Calibri"/>
                <a:cs typeface="Calibri"/>
              </a:rPr>
              <a:t>g</a:t>
            </a:r>
            <a:r>
              <a:rPr sz="1467" dirty="0">
                <a:latin typeface="Calibri"/>
                <a:cs typeface="Calibri"/>
              </a:rPr>
              <a:t>a</a:t>
            </a:r>
            <a:r>
              <a:rPr sz="1467" spc="91" dirty="0">
                <a:latin typeface="Calibri"/>
                <a:cs typeface="Calibri"/>
              </a:rPr>
              <a:t> </a:t>
            </a:r>
            <a:r>
              <a:rPr sz="1467" spc="-33" dirty="0">
                <a:latin typeface="Calibri"/>
                <a:cs typeface="Calibri"/>
              </a:rPr>
              <a:t>c</a:t>
            </a:r>
            <a:r>
              <a:rPr sz="1467" spc="-19" dirty="0">
                <a:latin typeface="Calibri"/>
                <a:cs typeface="Calibri"/>
              </a:rPr>
              <a:t>a</a:t>
            </a:r>
            <a:r>
              <a:rPr sz="1467" spc="-25" dirty="0">
                <a:latin typeface="Calibri"/>
                <a:cs typeface="Calibri"/>
              </a:rPr>
              <a:t>r</a:t>
            </a:r>
            <a:r>
              <a:rPr sz="1467" dirty="0">
                <a:latin typeface="Calibri"/>
                <a:cs typeface="Calibri"/>
              </a:rPr>
              <a:t>a</a:t>
            </a:r>
            <a:r>
              <a:rPr sz="1467" spc="96" dirty="0">
                <a:latin typeface="Calibri"/>
                <a:cs typeface="Calibri"/>
              </a:rPr>
              <a:t> </a:t>
            </a:r>
            <a:r>
              <a:rPr sz="1467" dirty="0">
                <a:latin typeface="Calibri"/>
                <a:cs typeface="Calibri"/>
              </a:rPr>
              <a:t>m</a:t>
            </a:r>
            <a:r>
              <a:rPr sz="1467" spc="53" dirty="0">
                <a:latin typeface="Calibri"/>
                <a:cs typeface="Calibri"/>
              </a:rPr>
              <a:t>el</a:t>
            </a:r>
            <a:r>
              <a:rPr sz="1467" spc="-20" dirty="0">
                <a:latin typeface="Calibri"/>
                <a:cs typeface="Calibri"/>
              </a:rPr>
              <a:t>a</a:t>
            </a:r>
            <a:r>
              <a:rPr sz="1467" spc="-88" dirty="0">
                <a:latin typeface="Calibri"/>
                <a:cs typeface="Calibri"/>
              </a:rPr>
              <a:t>k</a:t>
            </a:r>
            <a:r>
              <a:rPr sz="1467" dirty="0">
                <a:latin typeface="Calibri"/>
                <a:cs typeface="Calibri"/>
              </a:rPr>
              <a:t>u </a:t>
            </a:r>
            <a:r>
              <a:rPr sz="1467" spc="12" dirty="0">
                <a:latin typeface="Calibri"/>
                <a:cs typeface="Calibri"/>
              </a:rPr>
              <a:t>p</a:t>
            </a:r>
            <a:r>
              <a:rPr sz="1467" spc="52" dirty="0">
                <a:latin typeface="Calibri"/>
                <a:cs typeface="Calibri"/>
              </a:rPr>
              <a:t>e</a:t>
            </a:r>
            <a:r>
              <a:rPr sz="1467" spc="-25" dirty="0">
                <a:latin typeface="Calibri"/>
                <a:cs typeface="Calibri"/>
              </a:rPr>
              <a:t>r</a:t>
            </a:r>
            <a:r>
              <a:rPr sz="1467" spc="39" dirty="0">
                <a:latin typeface="Calibri"/>
                <a:cs typeface="Calibri"/>
              </a:rPr>
              <a:t>j</a:t>
            </a:r>
            <a:r>
              <a:rPr sz="1467" spc="-19" dirty="0">
                <a:latin typeface="Calibri"/>
                <a:cs typeface="Calibri"/>
              </a:rPr>
              <a:t>a</a:t>
            </a:r>
            <a:r>
              <a:rPr sz="1467" spc="52" dirty="0">
                <a:latin typeface="Calibri"/>
                <a:cs typeface="Calibri"/>
              </a:rPr>
              <a:t>l</a:t>
            </a:r>
            <a:r>
              <a:rPr sz="1467" spc="-12" dirty="0">
                <a:latin typeface="Calibri"/>
                <a:cs typeface="Calibri"/>
              </a:rPr>
              <a:t>a</a:t>
            </a:r>
            <a:r>
              <a:rPr sz="1467" spc="12" dirty="0">
                <a:latin typeface="Calibri"/>
                <a:cs typeface="Calibri"/>
              </a:rPr>
              <a:t>n</a:t>
            </a:r>
            <a:r>
              <a:rPr sz="1467" spc="-19" dirty="0">
                <a:latin typeface="Calibri"/>
                <a:cs typeface="Calibri"/>
              </a:rPr>
              <a:t>a</a:t>
            </a:r>
            <a:r>
              <a:rPr sz="1467" dirty="0">
                <a:latin typeface="Calibri"/>
                <a:cs typeface="Calibri"/>
              </a:rPr>
              <a:t>n</a:t>
            </a:r>
            <a:r>
              <a:rPr sz="1467" spc="107" dirty="0">
                <a:latin typeface="Calibri"/>
                <a:cs typeface="Calibri"/>
              </a:rPr>
              <a:t> </a:t>
            </a:r>
            <a:r>
              <a:rPr sz="1467" spc="12" dirty="0">
                <a:latin typeface="Calibri"/>
                <a:cs typeface="Calibri"/>
              </a:rPr>
              <a:t>d</a:t>
            </a:r>
            <a:r>
              <a:rPr sz="1467" spc="-19" dirty="0">
                <a:latin typeface="Calibri"/>
                <a:cs typeface="Calibri"/>
              </a:rPr>
              <a:t>a</a:t>
            </a:r>
            <a:r>
              <a:rPr sz="1467" spc="-25" dirty="0">
                <a:latin typeface="Calibri"/>
                <a:cs typeface="Calibri"/>
              </a:rPr>
              <a:t>r</a:t>
            </a:r>
            <a:r>
              <a:rPr sz="1467" dirty="0">
                <a:latin typeface="Calibri"/>
                <a:cs typeface="Calibri"/>
              </a:rPr>
              <a:t>i</a:t>
            </a:r>
            <a:r>
              <a:rPr sz="1467" spc="72" dirty="0">
                <a:latin typeface="Calibri"/>
                <a:cs typeface="Calibri"/>
              </a:rPr>
              <a:t> </a:t>
            </a:r>
            <a:r>
              <a:rPr sz="1467" spc="12" dirty="0">
                <a:latin typeface="Calibri"/>
                <a:cs typeface="Calibri"/>
              </a:rPr>
              <a:t>s</a:t>
            </a:r>
            <a:r>
              <a:rPr sz="1467" spc="-19" dirty="0">
                <a:latin typeface="Calibri"/>
                <a:cs typeface="Calibri"/>
              </a:rPr>
              <a:t>a</a:t>
            </a:r>
            <a:r>
              <a:rPr sz="1467" spc="-5" dirty="0">
                <a:latin typeface="Calibri"/>
                <a:cs typeface="Calibri"/>
              </a:rPr>
              <a:t>t</a:t>
            </a:r>
            <a:r>
              <a:rPr sz="1467" dirty="0">
                <a:latin typeface="Calibri"/>
                <a:cs typeface="Calibri"/>
              </a:rPr>
              <a:t>u</a:t>
            </a:r>
            <a:r>
              <a:rPr sz="1467" spc="129" dirty="0">
                <a:latin typeface="Calibri"/>
                <a:cs typeface="Calibri"/>
              </a:rPr>
              <a:t> </a:t>
            </a:r>
            <a:r>
              <a:rPr sz="1467" spc="-5" dirty="0">
                <a:latin typeface="Calibri"/>
                <a:cs typeface="Calibri"/>
              </a:rPr>
              <a:t>t</a:t>
            </a:r>
            <a:r>
              <a:rPr sz="1467" spc="52" dirty="0">
                <a:latin typeface="Calibri"/>
                <a:cs typeface="Calibri"/>
              </a:rPr>
              <a:t>e</a:t>
            </a:r>
            <a:r>
              <a:rPr sz="1467" dirty="0">
                <a:latin typeface="Calibri"/>
                <a:cs typeface="Calibri"/>
              </a:rPr>
              <a:t>m</a:t>
            </a:r>
            <a:r>
              <a:rPr sz="1467" spc="12" dirty="0">
                <a:latin typeface="Calibri"/>
                <a:cs typeface="Calibri"/>
              </a:rPr>
              <a:t>p</a:t>
            </a:r>
            <a:r>
              <a:rPr sz="1467" spc="-119" dirty="0">
                <a:latin typeface="Calibri"/>
                <a:cs typeface="Calibri"/>
              </a:rPr>
              <a:t>a</a:t>
            </a:r>
            <a:r>
              <a:rPr sz="1467" dirty="0">
                <a:latin typeface="Calibri"/>
                <a:cs typeface="Calibri"/>
              </a:rPr>
              <a:t>t</a:t>
            </a:r>
            <a:r>
              <a:rPr sz="1467" spc="153" dirty="0">
                <a:latin typeface="Calibri"/>
                <a:cs typeface="Calibri"/>
              </a:rPr>
              <a:t> </a:t>
            </a:r>
            <a:r>
              <a:rPr sz="1467" spc="-85" dirty="0">
                <a:latin typeface="Calibri"/>
                <a:cs typeface="Calibri"/>
              </a:rPr>
              <a:t>k</a:t>
            </a:r>
            <a:r>
              <a:rPr sz="1467" dirty="0">
                <a:latin typeface="Calibri"/>
                <a:cs typeface="Calibri"/>
              </a:rPr>
              <a:t>e</a:t>
            </a:r>
            <a:r>
              <a:rPr sz="1467" spc="-51" dirty="0">
                <a:latin typeface="Calibri"/>
                <a:cs typeface="Calibri"/>
              </a:rPr>
              <a:t> </a:t>
            </a:r>
            <a:r>
              <a:rPr sz="1467" dirty="0">
                <a:latin typeface="Calibri"/>
                <a:cs typeface="Calibri"/>
              </a:rPr>
              <a:t>te </a:t>
            </a:r>
            <a:r>
              <a:rPr sz="1467" spc="12" dirty="0">
                <a:latin typeface="Calibri"/>
                <a:cs typeface="Calibri"/>
              </a:rPr>
              <a:t>d</a:t>
            </a:r>
            <a:r>
              <a:rPr sz="1467" dirty="0">
                <a:latin typeface="Calibri"/>
                <a:cs typeface="Calibri"/>
              </a:rPr>
              <a:t>i</a:t>
            </a:r>
            <a:r>
              <a:rPr sz="1467" spc="48" dirty="0">
                <a:latin typeface="Calibri"/>
                <a:cs typeface="Calibri"/>
              </a:rPr>
              <a:t> </a:t>
            </a:r>
            <a:r>
              <a:rPr sz="1467" spc="19" dirty="0">
                <a:latin typeface="Calibri"/>
                <a:cs typeface="Calibri"/>
              </a:rPr>
              <a:t>I</a:t>
            </a:r>
            <a:r>
              <a:rPr sz="1467" spc="12" dirty="0">
                <a:latin typeface="Calibri"/>
                <a:cs typeface="Calibri"/>
              </a:rPr>
              <a:t>n</a:t>
            </a:r>
            <a:r>
              <a:rPr sz="1467" spc="5" dirty="0">
                <a:latin typeface="Calibri"/>
                <a:cs typeface="Calibri"/>
              </a:rPr>
              <a:t>d</a:t>
            </a:r>
            <a:r>
              <a:rPr sz="1467" spc="12" dirty="0">
                <a:latin typeface="Calibri"/>
                <a:cs typeface="Calibri"/>
              </a:rPr>
              <a:t>on</a:t>
            </a:r>
            <a:r>
              <a:rPr sz="1467" spc="52" dirty="0">
                <a:latin typeface="Calibri"/>
                <a:cs typeface="Calibri"/>
              </a:rPr>
              <a:t>e</a:t>
            </a:r>
            <a:r>
              <a:rPr sz="1467" spc="12" dirty="0">
                <a:latin typeface="Calibri"/>
                <a:cs typeface="Calibri"/>
              </a:rPr>
              <a:t>s</a:t>
            </a:r>
            <a:r>
              <a:rPr sz="1467" spc="52" dirty="0">
                <a:latin typeface="Calibri"/>
                <a:cs typeface="Calibri"/>
              </a:rPr>
              <a:t>i</a:t>
            </a:r>
            <a:r>
              <a:rPr sz="1467" spc="-12" dirty="0">
                <a:latin typeface="Calibri"/>
                <a:cs typeface="Calibri"/>
              </a:rPr>
              <a:t>a</a:t>
            </a:r>
            <a:r>
              <a:rPr sz="1467" dirty="0">
                <a:latin typeface="Calibri"/>
                <a:cs typeface="Calibri"/>
              </a:rPr>
              <a:t>,</a:t>
            </a:r>
            <a:r>
              <a:rPr sz="1467" spc="16" dirty="0">
                <a:latin typeface="Calibri"/>
                <a:cs typeface="Calibri"/>
              </a:rPr>
              <a:t> </a:t>
            </a:r>
            <a:r>
              <a:rPr sz="1467" dirty="0">
                <a:latin typeface="Calibri"/>
                <a:cs typeface="Calibri"/>
              </a:rPr>
              <a:t>m</a:t>
            </a:r>
            <a:r>
              <a:rPr sz="1467" spc="52" dirty="0">
                <a:latin typeface="Calibri"/>
                <a:cs typeface="Calibri"/>
              </a:rPr>
              <a:t>e</a:t>
            </a:r>
            <a:r>
              <a:rPr sz="1467" spc="59" dirty="0">
                <a:latin typeface="Calibri"/>
                <a:cs typeface="Calibri"/>
              </a:rPr>
              <a:t>l</a:t>
            </a:r>
            <a:r>
              <a:rPr sz="1467" spc="-19" dirty="0">
                <a:latin typeface="Calibri"/>
                <a:cs typeface="Calibri"/>
              </a:rPr>
              <a:t>a</a:t>
            </a:r>
            <a:r>
              <a:rPr sz="1467" spc="52" dirty="0">
                <a:latin typeface="Calibri"/>
                <a:cs typeface="Calibri"/>
              </a:rPr>
              <a:t>l</a:t>
            </a:r>
            <a:r>
              <a:rPr sz="1467" spc="12" dirty="0">
                <a:latin typeface="Calibri"/>
                <a:cs typeface="Calibri"/>
              </a:rPr>
              <a:t>u</a:t>
            </a:r>
            <a:r>
              <a:rPr sz="1467" dirty="0">
                <a:latin typeface="Calibri"/>
                <a:cs typeface="Calibri"/>
              </a:rPr>
              <a:t>i</a:t>
            </a:r>
            <a:r>
              <a:rPr sz="1467" spc="13" dirty="0">
                <a:latin typeface="Calibri"/>
                <a:cs typeface="Calibri"/>
              </a:rPr>
              <a:t> </a:t>
            </a:r>
            <a:r>
              <a:rPr sz="1467" spc="12" dirty="0">
                <a:latin typeface="Calibri"/>
                <a:cs typeface="Calibri"/>
              </a:rPr>
              <a:t>d</a:t>
            </a:r>
            <a:r>
              <a:rPr sz="1467" spc="-19" dirty="0">
                <a:latin typeface="Calibri"/>
                <a:cs typeface="Calibri"/>
              </a:rPr>
              <a:t>a</a:t>
            </a:r>
            <a:r>
              <a:rPr sz="1467" spc="-25" dirty="0">
                <a:latin typeface="Calibri"/>
                <a:cs typeface="Calibri"/>
              </a:rPr>
              <a:t>r</a:t>
            </a:r>
            <a:r>
              <a:rPr sz="1467" spc="-19" dirty="0">
                <a:latin typeface="Calibri"/>
                <a:cs typeface="Calibri"/>
              </a:rPr>
              <a:t>a</a:t>
            </a:r>
            <a:r>
              <a:rPr sz="1467" dirty="0">
                <a:latin typeface="Calibri"/>
                <a:cs typeface="Calibri"/>
              </a:rPr>
              <a:t>t</a:t>
            </a:r>
            <a:r>
              <a:rPr sz="1467" spc="129" dirty="0">
                <a:latin typeface="Calibri"/>
                <a:cs typeface="Calibri"/>
              </a:rPr>
              <a:t> </a:t>
            </a:r>
            <a:r>
              <a:rPr sz="1467" spc="45" dirty="0">
                <a:latin typeface="Calibri"/>
                <a:cs typeface="Calibri"/>
              </a:rPr>
              <a:t>(</a:t>
            </a:r>
            <a:r>
              <a:rPr sz="1467" dirty="0">
                <a:latin typeface="Calibri"/>
                <a:cs typeface="Calibri"/>
              </a:rPr>
              <a:t>m</a:t>
            </a:r>
            <a:r>
              <a:rPr sz="1467" spc="-92" dirty="0">
                <a:latin typeface="Calibri"/>
                <a:cs typeface="Calibri"/>
              </a:rPr>
              <a:t>o</a:t>
            </a:r>
            <a:r>
              <a:rPr sz="1467" spc="12" dirty="0">
                <a:latin typeface="Calibri"/>
                <a:cs typeface="Calibri"/>
              </a:rPr>
              <a:t>b</a:t>
            </a:r>
            <a:r>
              <a:rPr sz="1467" dirty="0">
                <a:latin typeface="Calibri"/>
                <a:cs typeface="Calibri"/>
              </a:rPr>
              <a:t>i </a:t>
            </a:r>
            <a:r>
              <a:rPr sz="1467" spc="-85" dirty="0">
                <a:latin typeface="Calibri"/>
                <a:cs typeface="Calibri"/>
              </a:rPr>
              <a:t>k</a:t>
            </a:r>
            <a:r>
              <a:rPr sz="1467" spc="52" dirty="0">
                <a:latin typeface="Calibri"/>
                <a:cs typeface="Calibri"/>
              </a:rPr>
              <a:t>e</a:t>
            </a:r>
            <a:r>
              <a:rPr sz="1467" spc="-25" dirty="0">
                <a:latin typeface="Calibri"/>
                <a:cs typeface="Calibri"/>
              </a:rPr>
              <a:t>r</a:t>
            </a:r>
            <a:r>
              <a:rPr sz="1467" spc="52" dirty="0">
                <a:latin typeface="Calibri"/>
                <a:cs typeface="Calibri"/>
              </a:rPr>
              <a:t>e</a:t>
            </a:r>
            <a:r>
              <a:rPr sz="1467" spc="-5" dirty="0">
                <a:latin typeface="Calibri"/>
                <a:cs typeface="Calibri"/>
              </a:rPr>
              <a:t>t</a:t>
            </a:r>
            <a:r>
              <a:rPr sz="1467" dirty="0">
                <a:latin typeface="Calibri"/>
                <a:cs typeface="Calibri"/>
              </a:rPr>
              <a:t>a</a:t>
            </a:r>
            <a:r>
              <a:rPr sz="1467" spc="29" dirty="0">
                <a:latin typeface="Calibri"/>
                <a:cs typeface="Calibri"/>
              </a:rPr>
              <a:t> </a:t>
            </a:r>
            <a:r>
              <a:rPr sz="1467" spc="-19" dirty="0">
                <a:latin typeface="Calibri"/>
                <a:cs typeface="Calibri"/>
              </a:rPr>
              <a:t>a</a:t>
            </a:r>
            <a:r>
              <a:rPr sz="1467" spc="12" dirty="0">
                <a:latin typeface="Calibri"/>
                <a:cs typeface="Calibri"/>
              </a:rPr>
              <a:t>p</a:t>
            </a:r>
            <a:r>
              <a:rPr sz="1467" spc="52" dirty="0">
                <a:latin typeface="Calibri"/>
                <a:cs typeface="Calibri"/>
              </a:rPr>
              <a:t>i</a:t>
            </a:r>
            <a:r>
              <a:rPr sz="1467" spc="45" dirty="0">
                <a:latin typeface="Calibri"/>
                <a:cs typeface="Calibri"/>
              </a:rPr>
              <a:t>)</a:t>
            </a:r>
            <a:r>
              <a:rPr sz="1467" dirty="0">
                <a:latin typeface="Calibri"/>
                <a:cs typeface="Calibri"/>
              </a:rPr>
              <a:t>,</a:t>
            </a:r>
            <a:r>
              <a:rPr sz="1467" spc="-53" dirty="0">
                <a:latin typeface="Calibri"/>
                <a:cs typeface="Calibri"/>
              </a:rPr>
              <a:t> </a:t>
            </a:r>
            <a:r>
              <a:rPr sz="1467" spc="59" dirty="0">
                <a:latin typeface="Calibri"/>
                <a:cs typeface="Calibri"/>
              </a:rPr>
              <a:t>l</a:t>
            </a:r>
            <a:r>
              <a:rPr sz="1467" spc="-19" dirty="0">
                <a:latin typeface="Calibri"/>
                <a:cs typeface="Calibri"/>
              </a:rPr>
              <a:t>a</a:t>
            </a:r>
            <a:r>
              <a:rPr sz="1467" spc="12" dirty="0">
                <a:latin typeface="Calibri"/>
                <a:cs typeface="Calibri"/>
              </a:rPr>
              <a:t>u</a:t>
            </a:r>
            <a:r>
              <a:rPr sz="1467" dirty="0">
                <a:latin typeface="Calibri"/>
                <a:cs typeface="Calibri"/>
              </a:rPr>
              <a:t>t</a:t>
            </a:r>
            <a:r>
              <a:rPr sz="1467" spc="12" dirty="0">
                <a:latin typeface="Calibri"/>
                <a:cs typeface="Calibri"/>
              </a:rPr>
              <a:t> </a:t>
            </a:r>
            <a:r>
              <a:rPr sz="1467" spc="45" dirty="0">
                <a:latin typeface="Calibri"/>
                <a:cs typeface="Calibri"/>
              </a:rPr>
              <a:t>(</a:t>
            </a:r>
            <a:r>
              <a:rPr sz="1467" spc="12" dirty="0">
                <a:latin typeface="Calibri"/>
                <a:cs typeface="Calibri"/>
              </a:rPr>
              <a:t>k</a:t>
            </a:r>
            <a:r>
              <a:rPr sz="1467" spc="-19" dirty="0">
                <a:latin typeface="Calibri"/>
                <a:cs typeface="Calibri"/>
              </a:rPr>
              <a:t>a</a:t>
            </a:r>
            <a:r>
              <a:rPr sz="1467" spc="12" dirty="0">
                <a:latin typeface="Calibri"/>
                <a:cs typeface="Calibri"/>
              </a:rPr>
              <a:t>p</a:t>
            </a:r>
            <a:r>
              <a:rPr sz="1467" spc="-19" dirty="0">
                <a:latin typeface="Calibri"/>
                <a:cs typeface="Calibri"/>
              </a:rPr>
              <a:t>a</a:t>
            </a:r>
            <a:r>
              <a:rPr sz="1467" dirty="0">
                <a:latin typeface="Calibri"/>
                <a:cs typeface="Calibri"/>
              </a:rPr>
              <a:t>l </a:t>
            </a:r>
            <a:r>
              <a:rPr sz="1467" spc="52" dirty="0">
                <a:latin typeface="Calibri"/>
                <a:cs typeface="Calibri"/>
              </a:rPr>
              <a:t>l</a:t>
            </a:r>
            <a:r>
              <a:rPr sz="1467" spc="-19" dirty="0">
                <a:latin typeface="Calibri"/>
                <a:cs typeface="Calibri"/>
              </a:rPr>
              <a:t>a</a:t>
            </a:r>
            <a:r>
              <a:rPr sz="1467" spc="12" dirty="0">
                <a:latin typeface="Calibri"/>
                <a:cs typeface="Calibri"/>
              </a:rPr>
              <a:t>u</a:t>
            </a:r>
            <a:r>
              <a:rPr sz="1467" spc="-5" dirty="0">
                <a:latin typeface="Calibri"/>
                <a:cs typeface="Calibri"/>
              </a:rPr>
              <a:t>t</a:t>
            </a:r>
            <a:r>
              <a:rPr sz="1467" spc="45" dirty="0">
                <a:latin typeface="Calibri"/>
                <a:cs typeface="Calibri"/>
              </a:rPr>
              <a:t>)</a:t>
            </a:r>
            <a:r>
              <a:rPr sz="1467" dirty="0">
                <a:latin typeface="Calibri"/>
                <a:cs typeface="Calibri"/>
              </a:rPr>
              <a:t>,</a:t>
            </a:r>
            <a:r>
              <a:rPr sz="1467" spc="55" dirty="0">
                <a:latin typeface="Calibri"/>
                <a:cs typeface="Calibri"/>
              </a:rPr>
              <a:t> </a:t>
            </a:r>
            <a:r>
              <a:rPr sz="1467" spc="13" dirty="0">
                <a:latin typeface="Calibri"/>
                <a:cs typeface="Calibri"/>
              </a:rPr>
              <a:t>d</a:t>
            </a:r>
            <a:r>
              <a:rPr sz="1467" spc="-20" dirty="0">
                <a:latin typeface="Calibri"/>
                <a:cs typeface="Calibri"/>
              </a:rPr>
              <a:t>a</a:t>
            </a:r>
            <a:r>
              <a:rPr sz="1467" dirty="0">
                <a:latin typeface="Calibri"/>
                <a:cs typeface="Calibri"/>
              </a:rPr>
              <a:t>n </a:t>
            </a:r>
            <a:r>
              <a:rPr sz="1467" spc="45" dirty="0">
                <a:latin typeface="Calibri"/>
                <a:cs typeface="Calibri"/>
              </a:rPr>
              <a:t>(</a:t>
            </a:r>
            <a:r>
              <a:rPr sz="1467" spc="12" dirty="0">
                <a:latin typeface="Calibri"/>
                <a:cs typeface="Calibri"/>
              </a:rPr>
              <a:t>p</a:t>
            </a:r>
            <a:r>
              <a:rPr sz="1467" spc="52" dirty="0">
                <a:latin typeface="Calibri"/>
                <a:cs typeface="Calibri"/>
              </a:rPr>
              <a:t>e</a:t>
            </a:r>
            <a:r>
              <a:rPr sz="1467" spc="12" dirty="0">
                <a:latin typeface="Calibri"/>
                <a:cs typeface="Calibri"/>
              </a:rPr>
              <a:t>s</a:t>
            </a:r>
            <a:r>
              <a:rPr sz="1467" spc="-19" dirty="0">
                <a:latin typeface="Calibri"/>
                <a:cs typeface="Calibri"/>
              </a:rPr>
              <a:t>a</a:t>
            </a:r>
            <a:r>
              <a:rPr sz="1467" spc="25" dirty="0">
                <a:latin typeface="Calibri"/>
                <a:cs typeface="Calibri"/>
              </a:rPr>
              <a:t>w</a:t>
            </a:r>
            <a:r>
              <a:rPr sz="1467" spc="-12" dirty="0">
                <a:latin typeface="Calibri"/>
                <a:cs typeface="Calibri"/>
              </a:rPr>
              <a:t>a</a:t>
            </a:r>
            <a:r>
              <a:rPr sz="1467" dirty="0">
                <a:latin typeface="Calibri"/>
                <a:cs typeface="Calibri"/>
              </a:rPr>
              <a:t>t</a:t>
            </a:r>
            <a:r>
              <a:rPr sz="1467" spc="75" dirty="0">
                <a:latin typeface="Calibri"/>
                <a:cs typeface="Calibri"/>
              </a:rPr>
              <a:t> </a:t>
            </a:r>
            <a:r>
              <a:rPr sz="1467" spc="-5" dirty="0">
                <a:latin typeface="Calibri"/>
                <a:cs typeface="Calibri"/>
              </a:rPr>
              <a:t>t</a:t>
            </a:r>
            <a:r>
              <a:rPr sz="1467" spc="52" dirty="0">
                <a:latin typeface="Calibri"/>
                <a:cs typeface="Calibri"/>
              </a:rPr>
              <a:t>e</a:t>
            </a:r>
            <a:r>
              <a:rPr sz="1467" spc="-25" dirty="0">
                <a:latin typeface="Calibri"/>
                <a:cs typeface="Calibri"/>
              </a:rPr>
              <a:t>r</a:t>
            </a:r>
            <a:r>
              <a:rPr sz="1467" spc="5" dirty="0">
                <a:latin typeface="Calibri"/>
                <a:cs typeface="Calibri"/>
              </a:rPr>
              <a:t>b</a:t>
            </a:r>
            <a:r>
              <a:rPr sz="1467" spc="-19" dirty="0">
                <a:latin typeface="Calibri"/>
                <a:cs typeface="Calibri"/>
              </a:rPr>
              <a:t>a</a:t>
            </a:r>
            <a:r>
              <a:rPr sz="1467" spc="5" dirty="0">
                <a:latin typeface="Calibri"/>
                <a:cs typeface="Calibri"/>
              </a:rPr>
              <a:t>n</a:t>
            </a:r>
            <a:r>
              <a:rPr sz="1467" spc="-5" dirty="0">
                <a:latin typeface="Calibri"/>
                <a:cs typeface="Calibri"/>
              </a:rPr>
              <a:t>g</a:t>
            </a:r>
            <a:r>
              <a:rPr sz="1467" spc="45" dirty="0">
                <a:latin typeface="Calibri"/>
                <a:cs typeface="Calibri"/>
              </a:rPr>
              <a:t>)</a:t>
            </a:r>
            <a:r>
              <a:rPr sz="1467" dirty="0">
                <a:latin typeface="Calibri"/>
                <a:cs typeface="Calibri"/>
              </a:rPr>
              <a:t>.</a:t>
            </a:r>
            <a:r>
              <a:rPr sz="1467" spc="96" dirty="0">
                <a:latin typeface="Calibri"/>
                <a:cs typeface="Calibri"/>
              </a:rPr>
              <a:t> </a:t>
            </a:r>
            <a:r>
              <a:rPr sz="1467" spc="19" dirty="0">
                <a:latin typeface="Calibri"/>
                <a:cs typeface="Calibri"/>
              </a:rPr>
              <a:t>J</a:t>
            </a:r>
            <a:r>
              <a:rPr sz="1467" spc="-19" dirty="0">
                <a:latin typeface="Calibri"/>
                <a:cs typeface="Calibri"/>
              </a:rPr>
              <a:t>a</a:t>
            </a:r>
            <a:r>
              <a:rPr sz="1467" spc="12" dirty="0">
                <a:latin typeface="Calibri"/>
                <a:cs typeface="Calibri"/>
              </a:rPr>
              <a:t>d</a:t>
            </a:r>
            <a:r>
              <a:rPr sz="1467" spc="25" dirty="0">
                <a:latin typeface="Calibri"/>
                <a:cs typeface="Calibri"/>
              </a:rPr>
              <a:t>w</a:t>
            </a:r>
            <a:r>
              <a:rPr sz="1467" spc="-19" dirty="0">
                <a:latin typeface="Calibri"/>
                <a:cs typeface="Calibri"/>
              </a:rPr>
              <a:t>a</a:t>
            </a:r>
            <a:r>
              <a:rPr sz="1467" dirty="0">
                <a:latin typeface="Calibri"/>
                <a:cs typeface="Calibri"/>
              </a:rPr>
              <a:t>l</a:t>
            </a:r>
            <a:r>
              <a:rPr sz="1467" spc="7" dirty="0">
                <a:latin typeface="Calibri"/>
                <a:cs typeface="Calibri"/>
              </a:rPr>
              <a:t> </a:t>
            </a:r>
            <a:r>
              <a:rPr sz="1467" spc="12" dirty="0">
                <a:latin typeface="Calibri"/>
                <a:cs typeface="Calibri"/>
              </a:rPr>
              <a:t>d</a:t>
            </a:r>
            <a:r>
              <a:rPr sz="1467" spc="-19" dirty="0">
                <a:latin typeface="Calibri"/>
                <a:cs typeface="Calibri"/>
              </a:rPr>
              <a:t>a</a:t>
            </a:r>
            <a:r>
              <a:rPr sz="1467" dirty="0">
                <a:latin typeface="Calibri"/>
                <a:cs typeface="Calibri"/>
              </a:rPr>
              <a:t>n</a:t>
            </a:r>
            <a:r>
              <a:rPr sz="1467" spc="124" dirty="0">
                <a:latin typeface="Calibri"/>
                <a:cs typeface="Calibri"/>
              </a:rPr>
              <a:t> </a:t>
            </a:r>
            <a:r>
              <a:rPr sz="1467" spc="7" dirty="0">
                <a:latin typeface="Calibri"/>
                <a:cs typeface="Calibri"/>
              </a:rPr>
              <a:t>h</a:t>
            </a:r>
            <a:r>
              <a:rPr sz="1467" dirty="0">
                <a:latin typeface="Calibri"/>
                <a:cs typeface="Calibri"/>
              </a:rPr>
              <a:t>a </a:t>
            </a:r>
            <a:r>
              <a:rPr sz="1467" spc="-5" dirty="0">
                <a:latin typeface="Calibri"/>
                <a:cs typeface="Calibri"/>
              </a:rPr>
              <a:t>t</a:t>
            </a:r>
            <a:r>
              <a:rPr sz="1467" spc="-19" dirty="0">
                <a:latin typeface="Calibri"/>
                <a:cs typeface="Calibri"/>
              </a:rPr>
              <a:t>ra</a:t>
            </a:r>
            <a:r>
              <a:rPr sz="1467" spc="12" dirty="0">
                <a:latin typeface="Calibri"/>
                <a:cs typeface="Calibri"/>
              </a:rPr>
              <a:t>ns</a:t>
            </a:r>
            <a:r>
              <a:rPr sz="1467" spc="5" dirty="0">
                <a:latin typeface="Calibri"/>
                <a:cs typeface="Calibri"/>
              </a:rPr>
              <a:t>po</a:t>
            </a:r>
            <a:r>
              <a:rPr sz="1467" spc="-12" dirty="0">
                <a:latin typeface="Calibri"/>
                <a:cs typeface="Calibri"/>
              </a:rPr>
              <a:t>r</a:t>
            </a:r>
            <a:r>
              <a:rPr sz="1467" spc="-105" dirty="0">
                <a:latin typeface="Calibri"/>
                <a:cs typeface="Calibri"/>
              </a:rPr>
              <a:t>t</a:t>
            </a:r>
            <a:r>
              <a:rPr sz="1467" spc="-19" dirty="0">
                <a:latin typeface="Calibri"/>
                <a:cs typeface="Calibri"/>
              </a:rPr>
              <a:t>a</a:t>
            </a:r>
            <a:r>
              <a:rPr sz="1467" spc="12" dirty="0">
                <a:latin typeface="Calibri"/>
                <a:cs typeface="Calibri"/>
              </a:rPr>
              <a:t>s</a:t>
            </a:r>
            <a:r>
              <a:rPr sz="1467" spc="59" dirty="0">
                <a:latin typeface="Calibri"/>
                <a:cs typeface="Calibri"/>
              </a:rPr>
              <a:t>i</a:t>
            </a:r>
            <a:r>
              <a:rPr sz="1467" spc="39" dirty="0">
                <a:latin typeface="Calibri"/>
                <a:cs typeface="Calibri"/>
              </a:rPr>
              <a:t>-</a:t>
            </a:r>
            <a:r>
              <a:rPr sz="1467" spc="-85" dirty="0">
                <a:latin typeface="Calibri"/>
                <a:cs typeface="Calibri"/>
              </a:rPr>
              <a:t>n</a:t>
            </a:r>
            <a:r>
              <a:rPr sz="1467" spc="-79" dirty="0">
                <a:latin typeface="Calibri"/>
                <a:cs typeface="Calibri"/>
              </a:rPr>
              <a:t>y</a:t>
            </a:r>
            <a:r>
              <a:rPr sz="1467" dirty="0">
                <a:latin typeface="Calibri"/>
                <a:cs typeface="Calibri"/>
              </a:rPr>
              <a:t>a </a:t>
            </a:r>
            <a:r>
              <a:rPr sz="1467" spc="115" dirty="0">
                <a:latin typeface="Calibri"/>
                <a:cs typeface="Calibri"/>
              </a:rPr>
              <a:t> </a:t>
            </a:r>
            <a:r>
              <a:rPr sz="1467" spc="12" dirty="0">
                <a:latin typeface="Calibri"/>
                <a:cs typeface="Calibri"/>
              </a:rPr>
              <a:t>d</a:t>
            </a:r>
            <a:r>
              <a:rPr sz="1467" spc="-19" dirty="0">
                <a:latin typeface="Calibri"/>
                <a:cs typeface="Calibri"/>
              </a:rPr>
              <a:t>a</a:t>
            </a:r>
            <a:r>
              <a:rPr sz="1467" spc="12" dirty="0">
                <a:latin typeface="Calibri"/>
                <a:cs typeface="Calibri"/>
              </a:rPr>
              <a:t>p</a:t>
            </a:r>
            <a:r>
              <a:rPr sz="1467" spc="-19" dirty="0">
                <a:latin typeface="Calibri"/>
                <a:cs typeface="Calibri"/>
              </a:rPr>
              <a:t>a</a:t>
            </a:r>
            <a:r>
              <a:rPr sz="1467" dirty="0">
                <a:latin typeface="Calibri"/>
                <a:cs typeface="Calibri"/>
              </a:rPr>
              <a:t>t</a:t>
            </a:r>
            <a:r>
              <a:rPr sz="1467" spc="35" dirty="0">
                <a:latin typeface="Calibri"/>
                <a:cs typeface="Calibri"/>
              </a:rPr>
              <a:t> </a:t>
            </a:r>
            <a:r>
              <a:rPr sz="1467" spc="12" dirty="0">
                <a:latin typeface="Calibri"/>
                <a:cs typeface="Calibri"/>
              </a:rPr>
              <a:t>d</a:t>
            </a:r>
            <a:r>
              <a:rPr sz="1467" spc="52" dirty="0">
                <a:latin typeface="Calibri"/>
                <a:cs typeface="Calibri"/>
              </a:rPr>
              <a:t>ili</a:t>
            </a:r>
            <a:r>
              <a:rPr sz="1467" spc="12" dirty="0">
                <a:latin typeface="Calibri"/>
                <a:cs typeface="Calibri"/>
              </a:rPr>
              <a:t>h</a:t>
            </a:r>
            <a:r>
              <a:rPr sz="1467" spc="-119" dirty="0">
                <a:latin typeface="Calibri"/>
                <a:cs typeface="Calibri"/>
              </a:rPr>
              <a:t>a</a:t>
            </a:r>
            <a:r>
              <a:rPr sz="1467" dirty="0">
                <a:latin typeface="Calibri"/>
                <a:cs typeface="Calibri"/>
              </a:rPr>
              <a:t>t</a:t>
            </a:r>
            <a:r>
              <a:rPr sz="1467" spc="41" dirty="0">
                <a:latin typeface="Calibri"/>
                <a:cs typeface="Calibri"/>
              </a:rPr>
              <a:t> </a:t>
            </a:r>
            <a:r>
              <a:rPr sz="1467" spc="13" dirty="0">
                <a:latin typeface="Calibri"/>
                <a:cs typeface="Calibri"/>
              </a:rPr>
              <a:t>p</a:t>
            </a:r>
            <a:r>
              <a:rPr sz="1467" spc="-20" dirty="0">
                <a:latin typeface="Calibri"/>
                <a:cs typeface="Calibri"/>
              </a:rPr>
              <a:t>a</a:t>
            </a:r>
            <a:r>
              <a:rPr sz="1467" dirty="0">
                <a:latin typeface="Calibri"/>
                <a:cs typeface="Calibri"/>
              </a:rPr>
              <a:t>d </a:t>
            </a:r>
            <a:r>
              <a:rPr sz="1467" spc="12" dirty="0">
                <a:latin typeface="Calibri"/>
                <a:cs typeface="Calibri"/>
              </a:rPr>
              <a:t>s</a:t>
            </a:r>
            <a:r>
              <a:rPr sz="1467" spc="59" dirty="0">
                <a:latin typeface="Calibri"/>
                <a:cs typeface="Calibri"/>
              </a:rPr>
              <a:t>i</a:t>
            </a:r>
            <a:r>
              <a:rPr sz="1467" spc="-5" dirty="0">
                <a:latin typeface="Calibri"/>
                <a:cs typeface="Calibri"/>
              </a:rPr>
              <a:t>t</a:t>
            </a:r>
            <a:r>
              <a:rPr sz="1467" spc="5" dirty="0">
                <a:latin typeface="Calibri"/>
                <a:cs typeface="Calibri"/>
              </a:rPr>
              <a:t>u</a:t>
            </a:r>
            <a:r>
              <a:rPr sz="1467" dirty="0">
                <a:latin typeface="Calibri"/>
                <a:cs typeface="Calibri"/>
              </a:rPr>
              <a:t>s</a:t>
            </a:r>
            <a:r>
              <a:rPr sz="1467" spc="135" dirty="0">
                <a:latin typeface="Calibri"/>
                <a:cs typeface="Calibri"/>
              </a:rPr>
              <a:t> </a:t>
            </a:r>
            <a:r>
              <a:rPr sz="1467" spc="52" dirty="0">
                <a:latin typeface="Calibri"/>
                <a:cs typeface="Calibri"/>
              </a:rPr>
              <a:t>i</a:t>
            </a:r>
            <a:r>
              <a:rPr sz="1467" spc="12" dirty="0">
                <a:latin typeface="Calibri"/>
                <a:cs typeface="Calibri"/>
              </a:rPr>
              <a:t>n</a:t>
            </a:r>
            <a:r>
              <a:rPr sz="1467" spc="-5" dirty="0">
                <a:latin typeface="Calibri"/>
                <a:cs typeface="Calibri"/>
              </a:rPr>
              <a:t>t</a:t>
            </a:r>
            <a:r>
              <a:rPr sz="1467" spc="52" dirty="0">
                <a:latin typeface="Calibri"/>
                <a:cs typeface="Calibri"/>
              </a:rPr>
              <a:t>e</a:t>
            </a:r>
            <a:r>
              <a:rPr sz="1467" spc="-25" dirty="0">
                <a:latin typeface="Calibri"/>
                <a:cs typeface="Calibri"/>
              </a:rPr>
              <a:t>r</a:t>
            </a:r>
            <a:r>
              <a:rPr sz="1467" spc="12" dirty="0">
                <a:latin typeface="Calibri"/>
                <a:cs typeface="Calibri"/>
              </a:rPr>
              <a:t>n</a:t>
            </a:r>
            <a:r>
              <a:rPr sz="1467" spc="52" dirty="0">
                <a:latin typeface="Calibri"/>
                <a:cs typeface="Calibri"/>
              </a:rPr>
              <a:t>e</a:t>
            </a:r>
            <a:r>
              <a:rPr sz="1467" spc="-5" dirty="0">
                <a:latin typeface="Calibri"/>
                <a:cs typeface="Calibri"/>
              </a:rPr>
              <a:t>t</a:t>
            </a:r>
            <a:r>
              <a:rPr sz="1467" dirty="0">
                <a:latin typeface="Calibri"/>
                <a:cs typeface="Calibri"/>
              </a:rPr>
              <a:t>.</a:t>
            </a:r>
            <a:r>
              <a:rPr sz="1467" spc="-9" dirty="0">
                <a:latin typeface="Calibri"/>
                <a:cs typeface="Calibri"/>
              </a:rPr>
              <a:t> </a:t>
            </a:r>
            <a:r>
              <a:rPr sz="1467" spc="19" dirty="0">
                <a:latin typeface="Calibri"/>
                <a:cs typeface="Calibri"/>
              </a:rPr>
              <a:t>J</a:t>
            </a:r>
            <a:r>
              <a:rPr sz="1467" spc="52" dirty="0">
                <a:latin typeface="Calibri"/>
                <a:cs typeface="Calibri"/>
              </a:rPr>
              <a:t>i</a:t>
            </a:r>
            <a:r>
              <a:rPr sz="1467" spc="19" dirty="0">
                <a:latin typeface="Calibri"/>
                <a:cs typeface="Calibri"/>
              </a:rPr>
              <a:t>k</a:t>
            </a:r>
            <a:r>
              <a:rPr sz="1467" dirty="0">
                <a:latin typeface="Calibri"/>
                <a:cs typeface="Calibri"/>
              </a:rPr>
              <a:t>a</a:t>
            </a:r>
            <a:r>
              <a:rPr sz="1467" spc="-109" dirty="0">
                <a:latin typeface="Calibri"/>
                <a:cs typeface="Calibri"/>
              </a:rPr>
              <a:t> </a:t>
            </a:r>
            <a:r>
              <a:rPr sz="1467" spc="12" dirty="0">
                <a:latin typeface="Calibri"/>
                <a:cs typeface="Calibri"/>
              </a:rPr>
              <a:t>d</a:t>
            </a:r>
            <a:r>
              <a:rPr sz="1467" spc="5" dirty="0">
                <a:latin typeface="Calibri"/>
                <a:cs typeface="Calibri"/>
              </a:rPr>
              <a:t>u</a:t>
            </a:r>
            <a:r>
              <a:rPr sz="1467" dirty="0">
                <a:latin typeface="Calibri"/>
                <a:cs typeface="Calibri"/>
              </a:rPr>
              <a:t>a</a:t>
            </a:r>
            <a:r>
              <a:rPr sz="1467" spc="-1" dirty="0">
                <a:latin typeface="Calibri"/>
                <a:cs typeface="Calibri"/>
              </a:rPr>
              <a:t> </a:t>
            </a:r>
            <a:r>
              <a:rPr sz="1467" spc="5" dirty="0">
                <a:latin typeface="Calibri"/>
                <a:cs typeface="Calibri"/>
              </a:rPr>
              <a:t>o</a:t>
            </a:r>
            <a:r>
              <a:rPr sz="1467" spc="-25" dirty="0">
                <a:latin typeface="Calibri"/>
                <a:cs typeface="Calibri"/>
              </a:rPr>
              <a:t>r</a:t>
            </a:r>
            <a:r>
              <a:rPr sz="1467" spc="-119" dirty="0">
                <a:latin typeface="Calibri"/>
                <a:cs typeface="Calibri"/>
              </a:rPr>
              <a:t>a</a:t>
            </a:r>
            <a:r>
              <a:rPr sz="1467" spc="12" dirty="0">
                <a:latin typeface="Calibri"/>
                <a:cs typeface="Calibri"/>
              </a:rPr>
              <a:t>n</a:t>
            </a:r>
            <a:r>
              <a:rPr sz="1467" dirty="0">
                <a:latin typeface="Calibri"/>
                <a:cs typeface="Calibri"/>
              </a:rPr>
              <a:t>g</a:t>
            </a:r>
            <a:r>
              <a:rPr sz="1467" spc="228" dirty="0">
                <a:latin typeface="Calibri"/>
                <a:cs typeface="Calibri"/>
              </a:rPr>
              <a:t> </a:t>
            </a:r>
            <a:r>
              <a:rPr sz="1467" spc="13" dirty="0">
                <a:latin typeface="Calibri"/>
                <a:cs typeface="Calibri"/>
              </a:rPr>
              <a:t>s</a:t>
            </a:r>
            <a:r>
              <a:rPr sz="1467" spc="-20" dirty="0">
                <a:latin typeface="Calibri"/>
                <a:cs typeface="Calibri"/>
              </a:rPr>
              <a:t>a</a:t>
            </a:r>
            <a:r>
              <a:rPr sz="1467" dirty="0">
                <a:latin typeface="Calibri"/>
                <a:cs typeface="Calibri"/>
              </a:rPr>
              <a:t>h m</a:t>
            </a:r>
            <a:r>
              <a:rPr sz="1467" spc="-19" dirty="0">
                <a:latin typeface="Calibri"/>
                <a:cs typeface="Calibri"/>
              </a:rPr>
              <a:t>a</a:t>
            </a:r>
            <a:r>
              <a:rPr sz="1467" spc="12" dirty="0">
                <a:latin typeface="Calibri"/>
                <a:cs typeface="Calibri"/>
              </a:rPr>
              <a:t>s</a:t>
            </a:r>
            <a:r>
              <a:rPr sz="1467" spc="52" dirty="0">
                <a:latin typeface="Calibri"/>
                <a:cs typeface="Calibri"/>
              </a:rPr>
              <a:t>i</a:t>
            </a:r>
            <a:r>
              <a:rPr sz="1467" spc="12" dirty="0">
                <a:latin typeface="Calibri"/>
                <a:cs typeface="Calibri"/>
              </a:rPr>
              <a:t>n</a:t>
            </a:r>
            <a:r>
              <a:rPr sz="1467" spc="-5" dirty="0">
                <a:latin typeface="Calibri"/>
                <a:cs typeface="Calibri"/>
              </a:rPr>
              <a:t>g</a:t>
            </a:r>
            <a:r>
              <a:rPr sz="1467" spc="39" dirty="0">
                <a:latin typeface="Calibri"/>
                <a:cs typeface="Calibri"/>
              </a:rPr>
              <a:t>-</a:t>
            </a:r>
            <a:r>
              <a:rPr sz="1467" dirty="0">
                <a:latin typeface="Calibri"/>
                <a:cs typeface="Calibri"/>
              </a:rPr>
              <a:t>m</a:t>
            </a:r>
            <a:r>
              <a:rPr sz="1467" spc="-19" dirty="0">
                <a:latin typeface="Calibri"/>
                <a:cs typeface="Calibri"/>
              </a:rPr>
              <a:t>a</a:t>
            </a:r>
            <a:r>
              <a:rPr sz="1467" spc="-85" dirty="0">
                <a:latin typeface="Calibri"/>
                <a:cs typeface="Calibri"/>
              </a:rPr>
              <a:t>s</a:t>
            </a:r>
            <a:r>
              <a:rPr sz="1467" spc="52" dirty="0">
                <a:latin typeface="Calibri"/>
                <a:cs typeface="Calibri"/>
              </a:rPr>
              <a:t>i</a:t>
            </a:r>
            <a:r>
              <a:rPr sz="1467" spc="12" dirty="0">
                <a:latin typeface="Calibri"/>
                <a:cs typeface="Calibri"/>
              </a:rPr>
              <a:t>n</a:t>
            </a:r>
            <a:r>
              <a:rPr sz="1467" dirty="0">
                <a:latin typeface="Calibri"/>
                <a:cs typeface="Calibri"/>
              </a:rPr>
              <a:t>g </a:t>
            </a:r>
            <a:r>
              <a:rPr sz="1467" spc="7" dirty="0">
                <a:latin typeface="Calibri"/>
                <a:cs typeface="Calibri"/>
              </a:rPr>
              <a:t> </a:t>
            </a:r>
            <a:r>
              <a:rPr sz="1467" spc="-5" dirty="0">
                <a:latin typeface="Calibri"/>
                <a:cs typeface="Calibri"/>
              </a:rPr>
              <a:t>t</a:t>
            </a:r>
            <a:r>
              <a:rPr sz="1467" spc="59" dirty="0">
                <a:latin typeface="Calibri"/>
                <a:cs typeface="Calibri"/>
              </a:rPr>
              <a:t>i</a:t>
            </a:r>
            <a:r>
              <a:rPr sz="1467" spc="-85" dirty="0">
                <a:latin typeface="Calibri"/>
                <a:cs typeface="Calibri"/>
              </a:rPr>
              <a:t>n</a:t>
            </a:r>
            <a:r>
              <a:rPr sz="1467" spc="-5" dirty="0">
                <a:latin typeface="Calibri"/>
                <a:cs typeface="Calibri"/>
              </a:rPr>
              <a:t>gg</a:t>
            </a:r>
            <a:r>
              <a:rPr sz="1467" spc="-19" dirty="0">
                <a:latin typeface="Calibri"/>
                <a:cs typeface="Calibri"/>
              </a:rPr>
              <a:t>a</a:t>
            </a:r>
            <a:r>
              <a:rPr sz="1467" dirty="0">
                <a:latin typeface="Calibri"/>
                <a:cs typeface="Calibri"/>
              </a:rPr>
              <a:t>l</a:t>
            </a:r>
            <a:r>
              <a:rPr sz="1467" spc="107" dirty="0">
                <a:latin typeface="Calibri"/>
                <a:cs typeface="Calibri"/>
              </a:rPr>
              <a:t> </a:t>
            </a:r>
            <a:r>
              <a:rPr sz="1467" spc="12" dirty="0">
                <a:latin typeface="Calibri"/>
                <a:cs typeface="Calibri"/>
              </a:rPr>
              <a:t>d</a:t>
            </a:r>
            <a:r>
              <a:rPr sz="1467" dirty="0">
                <a:latin typeface="Calibri"/>
                <a:cs typeface="Calibri"/>
              </a:rPr>
              <a:t>i</a:t>
            </a:r>
            <a:r>
              <a:rPr sz="1467" spc="-51" dirty="0">
                <a:latin typeface="Calibri"/>
                <a:cs typeface="Calibri"/>
              </a:rPr>
              <a:t> </a:t>
            </a:r>
            <a:r>
              <a:rPr sz="1467" spc="-85" dirty="0">
                <a:latin typeface="Calibri"/>
                <a:cs typeface="Calibri"/>
              </a:rPr>
              <a:t>M</a:t>
            </a:r>
            <a:r>
              <a:rPr sz="1467" spc="52" dirty="0">
                <a:latin typeface="Calibri"/>
                <a:cs typeface="Calibri"/>
              </a:rPr>
              <a:t>e</a:t>
            </a:r>
            <a:r>
              <a:rPr sz="1467" spc="12" dirty="0">
                <a:latin typeface="Calibri"/>
                <a:cs typeface="Calibri"/>
              </a:rPr>
              <a:t>d</a:t>
            </a:r>
            <a:r>
              <a:rPr sz="1467" spc="-19" dirty="0">
                <a:latin typeface="Calibri"/>
                <a:cs typeface="Calibri"/>
              </a:rPr>
              <a:t>a</a:t>
            </a:r>
            <a:r>
              <a:rPr sz="1467" dirty="0">
                <a:latin typeface="Calibri"/>
                <a:cs typeface="Calibri"/>
              </a:rPr>
              <a:t>n </a:t>
            </a:r>
            <a:r>
              <a:rPr sz="1467" spc="-79" dirty="0">
                <a:latin typeface="Calibri"/>
                <a:cs typeface="Calibri"/>
              </a:rPr>
              <a:t>M</a:t>
            </a:r>
            <a:r>
              <a:rPr sz="1467" spc="-19" dirty="0">
                <a:latin typeface="Calibri"/>
                <a:cs typeface="Calibri"/>
              </a:rPr>
              <a:t>a</a:t>
            </a:r>
            <a:r>
              <a:rPr sz="1467" spc="52" dirty="0">
                <a:latin typeface="Calibri"/>
                <a:cs typeface="Calibri"/>
              </a:rPr>
              <a:t>l</a:t>
            </a:r>
            <a:r>
              <a:rPr sz="1467" spc="12" dirty="0">
                <a:latin typeface="Calibri"/>
                <a:cs typeface="Calibri"/>
              </a:rPr>
              <a:t>uk</a:t>
            </a:r>
            <a:r>
              <a:rPr sz="1467" dirty="0">
                <a:latin typeface="Calibri"/>
                <a:cs typeface="Calibri"/>
              </a:rPr>
              <a:t>u</a:t>
            </a:r>
            <a:r>
              <a:rPr sz="1467" spc="275" dirty="0">
                <a:latin typeface="Calibri"/>
                <a:cs typeface="Calibri"/>
              </a:rPr>
              <a:t> </a:t>
            </a:r>
            <a:r>
              <a:rPr sz="1467" spc="-67" dirty="0">
                <a:latin typeface="Calibri"/>
                <a:cs typeface="Calibri"/>
              </a:rPr>
              <a:t>U</a:t>
            </a:r>
            <a:r>
              <a:rPr sz="1467" spc="-5" dirty="0">
                <a:latin typeface="Calibri"/>
                <a:cs typeface="Calibri"/>
              </a:rPr>
              <a:t>t</a:t>
            </a:r>
            <a:r>
              <a:rPr sz="1467" spc="-19" dirty="0">
                <a:latin typeface="Calibri"/>
                <a:cs typeface="Calibri"/>
              </a:rPr>
              <a:t>a</a:t>
            </a:r>
            <a:r>
              <a:rPr sz="1467" spc="-119" dirty="0">
                <a:latin typeface="Calibri"/>
                <a:cs typeface="Calibri"/>
              </a:rPr>
              <a:t>r</a:t>
            </a:r>
            <a:r>
              <a:rPr sz="1467" dirty="0">
                <a:latin typeface="Calibri"/>
                <a:cs typeface="Calibri"/>
              </a:rPr>
              <a:t>a</a:t>
            </a:r>
            <a:r>
              <a:rPr sz="1467" spc="213" dirty="0">
                <a:latin typeface="Calibri"/>
                <a:cs typeface="Calibri"/>
              </a:rPr>
              <a:t> </a:t>
            </a:r>
            <a:r>
              <a:rPr sz="1467" spc="52" dirty="0">
                <a:latin typeface="Calibri"/>
                <a:cs typeface="Calibri"/>
              </a:rPr>
              <a:t>i</a:t>
            </a:r>
            <a:r>
              <a:rPr sz="1467" spc="12" dirty="0">
                <a:latin typeface="Calibri"/>
                <a:cs typeface="Calibri"/>
              </a:rPr>
              <a:t>n</a:t>
            </a:r>
            <a:r>
              <a:rPr sz="1467" spc="-5" dirty="0">
                <a:latin typeface="Calibri"/>
                <a:cs typeface="Calibri"/>
              </a:rPr>
              <a:t>g</a:t>
            </a:r>
            <a:r>
              <a:rPr sz="1467" spc="52" dirty="0">
                <a:latin typeface="Calibri"/>
                <a:cs typeface="Calibri"/>
              </a:rPr>
              <a:t>i</a:t>
            </a:r>
            <a:r>
              <a:rPr sz="1467" dirty="0">
                <a:latin typeface="Calibri"/>
                <a:cs typeface="Calibri"/>
              </a:rPr>
              <a:t>n</a:t>
            </a:r>
            <a:r>
              <a:rPr sz="1467" spc="-61" dirty="0">
                <a:latin typeface="Calibri"/>
                <a:cs typeface="Calibri"/>
              </a:rPr>
              <a:t> </a:t>
            </a:r>
            <a:r>
              <a:rPr sz="1467" spc="12" dirty="0">
                <a:latin typeface="Calibri"/>
                <a:cs typeface="Calibri"/>
              </a:rPr>
              <a:t>b</a:t>
            </a:r>
            <a:r>
              <a:rPr sz="1467" spc="52" dirty="0">
                <a:latin typeface="Calibri"/>
                <a:cs typeface="Calibri"/>
              </a:rPr>
              <a:t>e</a:t>
            </a:r>
            <a:r>
              <a:rPr sz="1467" spc="-25" dirty="0">
                <a:latin typeface="Calibri"/>
                <a:cs typeface="Calibri"/>
              </a:rPr>
              <a:t>r</a:t>
            </a:r>
            <a:r>
              <a:rPr sz="1467" spc="-100" dirty="0">
                <a:latin typeface="Calibri"/>
                <a:cs typeface="Calibri"/>
              </a:rPr>
              <a:t>t</a:t>
            </a:r>
            <a:r>
              <a:rPr sz="1467" spc="52" dirty="0">
                <a:latin typeface="Calibri"/>
                <a:cs typeface="Calibri"/>
              </a:rPr>
              <a:t>e</a:t>
            </a:r>
            <a:r>
              <a:rPr sz="1467" dirty="0">
                <a:latin typeface="Calibri"/>
                <a:cs typeface="Calibri"/>
              </a:rPr>
              <a:t>mu</a:t>
            </a:r>
            <a:r>
              <a:rPr sz="1467" spc="183" dirty="0">
                <a:latin typeface="Calibri"/>
                <a:cs typeface="Calibri"/>
              </a:rPr>
              <a:t> </a:t>
            </a:r>
            <a:r>
              <a:rPr sz="1467" spc="13" dirty="0">
                <a:latin typeface="Calibri"/>
                <a:cs typeface="Calibri"/>
              </a:rPr>
              <a:t>p</a:t>
            </a:r>
            <a:r>
              <a:rPr sz="1467" spc="-20" dirty="0">
                <a:latin typeface="Calibri"/>
                <a:cs typeface="Calibri"/>
              </a:rPr>
              <a:t>a</a:t>
            </a:r>
            <a:r>
              <a:rPr sz="1467" dirty="0">
                <a:latin typeface="Calibri"/>
                <a:cs typeface="Calibri"/>
              </a:rPr>
              <a:t>d</a:t>
            </a:r>
          </a:p>
          <a:p>
            <a:pPr marL="1459616" marR="8053869">
              <a:lnSpc>
                <a:spcPts val="1789"/>
              </a:lnSpc>
              <a:spcBef>
                <a:spcPts val="113"/>
              </a:spcBef>
            </a:pPr>
            <a:r>
              <a:rPr sz="1467" spc="-59" dirty="0">
                <a:latin typeface="Calibri"/>
                <a:cs typeface="Calibri"/>
              </a:rPr>
              <a:t>3</a:t>
            </a:r>
            <a:r>
              <a:rPr sz="1467" dirty="0">
                <a:latin typeface="Calibri"/>
                <a:cs typeface="Calibri"/>
              </a:rPr>
              <a:t>1</a:t>
            </a:r>
            <a:r>
              <a:rPr sz="1467" spc="136" dirty="0">
                <a:latin typeface="Calibri"/>
                <a:cs typeface="Calibri"/>
              </a:rPr>
              <a:t> </a:t>
            </a:r>
            <a:r>
              <a:rPr sz="1467" spc="-25" dirty="0">
                <a:latin typeface="Calibri"/>
                <a:cs typeface="Calibri"/>
              </a:rPr>
              <a:t>D</a:t>
            </a:r>
            <a:r>
              <a:rPr sz="1467" spc="52" dirty="0">
                <a:latin typeface="Calibri"/>
                <a:cs typeface="Calibri"/>
              </a:rPr>
              <a:t>e</a:t>
            </a:r>
            <a:r>
              <a:rPr sz="1467" spc="12" dirty="0">
                <a:latin typeface="Calibri"/>
                <a:cs typeface="Calibri"/>
              </a:rPr>
              <a:t>s</a:t>
            </a:r>
            <a:r>
              <a:rPr sz="1467" spc="52" dirty="0">
                <a:latin typeface="Calibri"/>
                <a:cs typeface="Calibri"/>
              </a:rPr>
              <a:t>e</a:t>
            </a:r>
            <a:r>
              <a:rPr sz="1467" dirty="0">
                <a:latin typeface="Calibri"/>
                <a:cs typeface="Calibri"/>
              </a:rPr>
              <a:t>m</a:t>
            </a:r>
            <a:r>
              <a:rPr sz="1467" spc="12" dirty="0">
                <a:latin typeface="Calibri"/>
                <a:cs typeface="Calibri"/>
              </a:rPr>
              <a:t>b</a:t>
            </a:r>
            <a:r>
              <a:rPr sz="1467" spc="52" dirty="0">
                <a:latin typeface="Calibri"/>
                <a:cs typeface="Calibri"/>
              </a:rPr>
              <a:t>e</a:t>
            </a:r>
            <a:r>
              <a:rPr sz="1467" dirty="0">
                <a:latin typeface="Calibri"/>
                <a:cs typeface="Calibri"/>
              </a:rPr>
              <a:t>r</a:t>
            </a:r>
            <a:r>
              <a:rPr sz="1467" spc="-31" dirty="0">
                <a:latin typeface="Calibri"/>
                <a:cs typeface="Calibri"/>
              </a:rPr>
              <a:t> </a:t>
            </a:r>
            <a:r>
              <a:rPr sz="1467" spc="-59" dirty="0">
                <a:latin typeface="Calibri"/>
                <a:cs typeface="Calibri"/>
              </a:rPr>
              <a:t>201</a:t>
            </a:r>
            <a:r>
              <a:rPr sz="1467" dirty="0">
                <a:latin typeface="Calibri"/>
                <a:cs typeface="Calibri"/>
              </a:rPr>
              <a:t>6 </a:t>
            </a:r>
            <a:r>
              <a:rPr sz="1467" spc="132" dirty="0">
                <a:latin typeface="Calibri"/>
                <a:cs typeface="Calibri"/>
              </a:rPr>
              <a:t> </a:t>
            </a:r>
            <a:r>
              <a:rPr sz="1467" spc="12" dirty="0">
                <a:latin typeface="Calibri"/>
                <a:cs typeface="Calibri"/>
              </a:rPr>
              <a:t>d</a:t>
            </a:r>
            <a:r>
              <a:rPr sz="1467" dirty="0">
                <a:latin typeface="Calibri"/>
                <a:cs typeface="Calibri"/>
              </a:rPr>
              <a:t>i</a:t>
            </a:r>
            <a:r>
              <a:rPr sz="1467" spc="-51" dirty="0">
                <a:latin typeface="Calibri"/>
                <a:cs typeface="Calibri"/>
              </a:rPr>
              <a:t> </a:t>
            </a:r>
            <a:r>
              <a:rPr sz="1467" spc="-79" dirty="0">
                <a:latin typeface="Calibri"/>
                <a:cs typeface="Calibri"/>
              </a:rPr>
              <a:t>k</a:t>
            </a:r>
            <a:r>
              <a:rPr sz="1467" spc="5" dirty="0">
                <a:latin typeface="Calibri"/>
                <a:cs typeface="Calibri"/>
              </a:rPr>
              <a:t>o</a:t>
            </a:r>
            <a:r>
              <a:rPr sz="1467" spc="-5" dirty="0">
                <a:latin typeface="Calibri"/>
                <a:cs typeface="Calibri"/>
              </a:rPr>
              <a:t>t</a:t>
            </a:r>
            <a:r>
              <a:rPr sz="1467" dirty="0">
                <a:latin typeface="Calibri"/>
                <a:cs typeface="Calibri"/>
              </a:rPr>
              <a:t>a</a:t>
            </a:r>
            <a:r>
              <a:rPr sz="1467" spc="99" dirty="0">
                <a:latin typeface="Calibri"/>
                <a:cs typeface="Calibri"/>
              </a:rPr>
              <a:t> </a:t>
            </a:r>
            <a:r>
              <a:rPr sz="1467" spc="-125" dirty="0">
                <a:latin typeface="Calibri"/>
                <a:cs typeface="Calibri"/>
              </a:rPr>
              <a:t>Y</a:t>
            </a:r>
            <a:r>
              <a:rPr sz="1467" spc="5" dirty="0">
                <a:latin typeface="Calibri"/>
                <a:cs typeface="Calibri"/>
              </a:rPr>
              <a:t>o</a:t>
            </a:r>
            <a:r>
              <a:rPr sz="1467" spc="-5" dirty="0">
                <a:latin typeface="Calibri"/>
                <a:cs typeface="Calibri"/>
              </a:rPr>
              <a:t>g</a:t>
            </a:r>
            <a:r>
              <a:rPr sz="1467" spc="-79" dirty="0">
                <a:latin typeface="Calibri"/>
                <a:cs typeface="Calibri"/>
              </a:rPr>
              <a:t>y</a:t>
            </a:r>
            <a:r>
              <a:rPr sz="1467" dirty="0">
                <a:latin typeface="Calibri"/>
                <a:cs typeface="Calibri"/>
              </a:rPr>
              <a:t>a </a:t>
            </a:r>
            <a:r>
              <a:rPr sz="1467" spc="12" dirty="0">
                <a:latin typeface="Calibri"/>
                <a:cs typeface="Calibri"/>
              </a:rPr>
              <a:t>d</a:t>
            </a:r>
            <a:r>
              <a:rPr sz="1467" spc="59" dirty="0">
                <a:latin typeface="Calibri"/>
                <a:cs typeface="Calibri"/>
              </a:rPr>
              <a:t>i</a:t>
            </a:r>
            <a:r>
              <a:rPr sz="1467" dirty="0">
                <a:latin typeface="Calibri"/>
                <a:cs typeface="Calibri"/>
              </a:rPr>
              <a:t>m</a:t>
            </a:r>
            <a:r>
              <a:rPr sz="1467" spc="-19" dirty="0">
                <a:latin typeface="Calibri"/>
                <a:cs typeface="Calibri"/>
              </a:rPr>
              <a:t>a</a:t>
            </a:r>
            <a:r>
              <a:rPr sz="1467" spc="12" dirty="0">
                <a:latin typeface="Calibri"/>
                <a:cs typeface="Calibri"/>
              </a:rPr>
              <a:t>n</a:t>
            </a:r>
            <a:r>
              <a:rPr sz="1467" dirty="0">
                <a:latin typeface="Calibri"/>
                <a:cs typeface="Calibri"/>
              </a:rPr>
              <a:t>a</a:t>
            </a:r>
            <a:r>
              <a:rPr sz="1467" spc="141" dirty="0">
                <a:latin typeface="Calibri"/>
                <a:cs typeface="Calibri"/>
              </a:rPr>
              <a:t> </a:t>
            </a:r>
            <a:r>
              <a:rPr sz="1467" spc="-85" dirty="0">
                <a:latin typeface="Calibri"/>
                <a:cs typeface="Calibri"/>
              </a:rPr>
              <a:t>k</a:t>
            </a:r>
            <a:r>
              <a:rPr sz="1467" spc="52" dirty="0">
                <a:latin typeface="Calibri"/>
                <a:cs typeface="Calibri"/>
              </a:rPr>
              <a:t>e</a:t>
            </a:r>
            <a:r>
              <a:rPr sz="1467" spc="12" dirty="0">
                <a:latin typeface="Calibri"/>
                <a:cs typeface="Calibri"/>
              </a:rPr>
              <a:t>du</a:t>
            </a:r>
            <a:r>
              <a:rPr sz="1467" spc="-19" dirty="0">
                <a:latin typeface="Calibri"/>
                <a:cs typeface="Calibri"/>
              </a:rPr>
              <a:t>a</a:t>
            </a:r>
            <a:r>
              <a:rPr sz="1467" spc="5" dirty="0">
                <a:latin typeface="Calibri"/>
                <a:cs typeface="Calibri"/>
              </a:rPr>
              <a:t>n</a:t>
            </a:r>
            <a:r>
              <a:rPr sz="1467" spc="19" dirty="0">
                <a:latin typeface="Calibri"/>
                <a:cs typeface="Calibri"/>
              </a:rPr>
              <a:t>y</a:t>
            </a:r>
            <a:r>
              <a:rPr sz="1467" dirty="0">
                <a:latin typeface="Calibri"/>
                <a:cs typeface="Calibri"/>
              </a:rPr>
              <a:t>a</a:t>
            </a:r>
            <a:r>
              <a:rPr sz="1467" spc="68" dirty="0">
                <a:latin typeface="Calibri"/>
                <a:cs typeface="Calibri"/>
              </a:rPr>
              <a:t> </a:t>
            </a:r>
            <a:r>
              <a:rPr sz="1467" spc="12" dirty="0">
                <a:latin typeface="Calibri"/>
                <a:cs typeface="Calibri"/>
              </a:rPr>
              <a:t>d</a:t>
            </a:r>
            <a:r>
              <a:rPr sz="1467" spc="-19" dirty="0">
                <a:latin typeface="Calibri"/>
                <a:cs typeface="Calibri"/>
              </a:rPr>
              <a:t>a</a:t>
            </a:r>
            <a:r>
              <a:rPr sz="1467" spc="12" dirty="0">
                <a:latin typeface="Calibri"/>
                <a:cs typeface="Calibri"/>
              </a:rPr>
              <a:t>p</a:t>
            </a:r>
            <a:r>
              <a:rPr sz="1467" spc="-112" dirty="0">
                <a:latin typeface="Calibri"/>
                <a:cs typeface="Calibri"/>
              </a:rPr>
              <a:t>a</a:t>
            </a:r>
            <a:r>
              <a:rPr sz="1467" dirty="0">
                <a:latin typeface="Calibri"/>
                <a:cs typeface="Calibri"/>
              </a:rPr>
              <a:t>t</a:t>
            </a:r>
            <a:r>
              <a:rPr sz="1467" spc="135" dirty="0">
                <a:latin typeface="Calibri"/>
                <a:cs typeface="Calibri"/>
              </a:rPr>
              <a:t> </a:t>
            </a:r>
            <a:r>
              <a:rPr sz="1467" dirty="0">
                <a:latin typeface="Calibri"/>
                <a:cs typeface="Calibri"/>
              </a:rPr>
              <a:t>m</a:t>
            </a:r>
            <a:r>
              <a:rPr sz="1467" spc="12" dirty="0">
                <a:latin typeface="Calibri"/>
                <a:cs typeface="Calibri"/>
              </a:rPr>
              <a:t>u</a:t>
            </a:r>
            <a:r>
              <a:rPr sz="1467" spc="-45" dirty="0">
                <a:latin typeface="Calibri"/>
                <a:cs typeface="Calibri"/>
              </a:rPr>
              <a:t>l</a:t>
            </a:r>
            <a:r>
              <a:rPr sz="1467" spc="-19" dirty="0">
                <a:latin typeface="Calibri"/>
                <a:cs typeface="Calibri"/>
              </a:rPr>
              <a:t>a</a:t>
            </a:r>
            <a:r>
              <a:rPr sz="1467" dirty="0">
                <a:latin typeface="Calibri"/>
                <a:cs typeface="Calibri"/>
              </a:rPr>
              <a:t>i</a:t>
            </a:r>
            <a:r>
              <a:rPr sz="1467" spc="192" dirty="0">
                <a:latin typeface="Calibri"/>
                <a:cs typeface="Calibri"/>
              </a:rPr>
              <a:t> </a:t>
            </a:r>
            <a:r>
              <a:rPr sz="1467" dirty="0">
                <a:latin typeface="Calibri"/>
                <a:cs typeface="Calibri"/>
              </a:rPr>
              <a:t>m </a:t>
            </a:r>
            <a:r>
              <a:rPr sz="1467" spc="-5" dirty="0">
                <a:latin typeface="Calibri"/>
                <a:cs typeface="Calibri"/>
              </a:rPr>
              <a:t>t</a:t>
            </a:r>
            <a:r>
              <a:rPr sz="1467" spc="-19" dirty="0">
                <a:latin typeface="Calibri"/>
                <a:cs typeface="Calibri"/>
              </a:rPr>
              <a:t>ra</a:t>
            </a:r>
            <a:r>
              <a:rPr sz="1467" spc="12" dirty="0">
                <a:latin typeface="Calibri"/>
                <a:cs typeface="Calibri"/>
              </a:rPr>
              <a:t>ns</a:t>
            </a:r>
            <a:r>
              <a:rPr sz="1467" spc="5" dirty="0">
                <a:latin typeface="Calibri"/>
                <a:cs typeface="Calibri"/>
              </a:rPr>
              <a:t>po</a:t>
            </a:r>
            <a:r>
              <a:rPr sz="1467" spc="-12" dirty="0">
                <a:latin typeface="Calibri"/>
                <a:cs typeface="Calibri"/>
              </a:rPr>
              <a:t>r</a:t>
            </a:r>
            <a:r>
              <a:rPr sz="1467" spc="-105" dirty="0">
                <a:latin typeface="Calibri"/>
                <a:cs typeface="Calibri"/>
              </a:rPr>
              <a:t>t</a:t>
            </a:r>
            <a:r>
              <a:rPr sz="1467" spc="-19" dirty="0">
                <a:latin typeface="Calibri"/>
                <a:cs typeface="Calibri"/>
              </a:rPr>
              <a:t>a</a:t>
            </a:r>
            <a:r>
              <a:rPr sz="1467" spc="12" dirty="0">
                <a:latin typeface="Calibri"/>
                <a:cs typeface="Calibri"/>
              </a:rPr>
              <a:t>s</a:t>
            </a:r>
            <a:r>
              <a:rPr sz="1467" dirty="0">
                <a:latin typeface="Calibri"/>
                <a:cs typeface="Calibri"/>
              </a:rPr>
              <a:t>i </a:t>
            </a:r>
            <a:r>
              <a:rPr sz="1467" spc="137" dirty="0">
                <a:latin typeface="Calibri"/>
                <a:cs typeface="Calibri"/>
              </a:rPr>
              <a:t> </a:t>
            </a:r>
            <a:r>
              <a:rPr sz="1467" spc="12" dirty="0">
                <a:latin typeface="Calibri"/>
                <a:cs typeface="Calibri"/>
              </a:rPr>
              <a:t>p</a:t>
            </a:r>
            <a:r>
              <a:rPr sz="1467" spc="-19" dirty="0">
                <a:latin typeface="Calibri"/>
                <a:cs typeface="Calibri"/>
              </a:rPr>
              <a:t>a</a:t>
            </a:r>
            <a:r>
              <a:rPr sz="1467" spc="52" dirty="0">
                <a:latin typeface="Calibri"/>
                <a:cs typeface="Calibri"/>
              </a:rPr>
              <a:t>l</a:t>
            </a:r>
            <a:r>
              <a:rPr sz="1467" spc="-45" dirty="0">
                <a:latin typeface="Calibri"/>
                <a:cs typeface="Calibri"/>
              </a:rPr>
              <a:t>i</a:t>
            </a:r>
            <a:r>
              <a:rPr sz="1467" spc="12" dirty="0">
                <a:latin typeface="Calibri"/>
                <a:cs typeface="Calibri"/>
              </a:rPr>
              <a:t>n</a:t>
            </a:r>
            <a:r>
              <a:rPr sz="1467" dirty="0">
                <a:latin typeface="Calibri"/>
                <a:cs typeface="Calibri"/>
              </a:rPr>
              <a:t>g</a:t>
            </a:r>
            <a:r>
              <a:rPr sz="1467" spc="32" dirty="0">
                <a:latin typeface="Calibri"/>
                <a:cs typeface="Calibri"/>
              </a:rPr>
              <a:t> </a:t>
            </a:r>
            <a:r>
              <a:rPr sz="1467" spc="-33" dirty="0">
                <a:latin typeface="Calibri"/>
                <a:cs typeface="Calibri"/>
              </a:rPr>
              <a:t>c</a:t>
            </a:r>
            <a:r>
              <a:rPr sz="1467" spc="52" dirty="0">
                <a:latin typeface="Calibri"/>
                <a:cs typeface="Calibri"/>
              </a:rPr>
              <a:t>e</a:t>
            </a:r>
            <a:r>
              <a:rPr sz="1467" spc="12" dirty="0">
                <a:latin typeface="Calibri"/>
                <a:cs typeface="Calibri"/>
              </a:rPr>
              <a:t>p</a:t>
            </a:r>
            <a:r>
              <a:rPr sz="1467" spc="-19" dirty="0">
                <a:latin typeface="Calibri"/>
                <a:cs typeface="Calibri"/>
              </a:rPr>
              <a:t>a</a:t>
            </a:r>
            <a:r>
              <a:rPr sz="1467" dirty="0">
                <a:latin typeface="Calibri"/>
                <a:cs typeface="Calibri"/>
              </a:rPr>
              <a:t>t</a:t>
            </a:r>
            <a:r>
              <a:rPr sz="1467" spc="32" dirty="0">
                <a:latin typeface="Calibri"/>
                <a:cs typeface="Calibri"/>
              </a:rPr>
              <a:t> </a:t>
            </a:r>
            <a:r>
              <a:rPr sz="1467" spc="12" dirty="0">
                <a:latin typeface="Calibri"/>
                <a:cs typeface="Calibri"/>
              </a:rPr>
              <a:t>p</a:t>
            </a:r>
            <a:r>
              <a:rPr sz="1467" spc="-19" dirty="0">
                <a:latin typeface="Calibri"/>
                <a:cs typeface="Calibri"/>
              </a:rPr>
              <a:t>a</a:t>
            </a:r>
            <a:r>
              <a:rPr sz="1467" spc="12" dirty="0">
                <a:latin typeface="Calibri"/>
                <a:cs typeface="Calibri"/>
              </a:rPr>
              <a:t>d</a:t>
            </a:r>
            <a:r>
              <a:rPr sz="1467" dirty="0">
                <a:latin typeface="Calibri"/>
                <a:cs typeface="Calibri"/>
              </a:rPr>
              <a:t>a</a:t>
            </a:r>
            <a:r>
              <a:rPr sz="1467" spc="5" dirty="0">
                <a:latin typeface="Calibri"/>
                <a:cs typeface="Calibri"/>
              </a:rPr>
              <a:t> </a:t>
            </a:r>
            <a:r>
              <a:rPr sz="1467" spc="-5" dirty="0">
                <a:latin typeface="Calibri"/>
                <a:cs typeface="Calibri"/>
              </a:rPr>
              <a:t>ta </a:t>
            </a:r>
            <a:r>
              <a:rPr sz="1467" spc="-925" dirty="0">
                <a:latin typeface="Calibri"/>
                <a:cs typeface="Calibri"/>
              </a:rPr>
              <a:t>D</a:t>
            </a:r>
            <a:r>
              <a:rPr sz="2200" spc="-300" baseline="-9929" dirty="0">
                <a:latin typeface="Calibri"/>
                <a:cs typeface="Calibri"/>
              </a:rPr>
              <a:t>m</a:t>
            </a:r>
            <a:r>
              <a:rPr sz="1467" spc="-445" dirty="0">
                <a:latin typeface="Calibri"/>
                <a:cs typeface="Calibri"/>
              </a:rPr>
              <a:t>e</a:t>
            </a:r>
            <a:r>
              <a:rPr sz="2200" spc="-219" baseline="-9929" dirty="0">
                <a:latin typeface="Calibri"/>
                <a:cs typeface="Calibri"/>
              </a:rPr>
              <a:t>a</a:t>
            </a:r>
            <a:r>
              <a:rPr sz="1467" spc="-385" dirty="0">
                <a:latin typeface="Calibri"/>
                <a:cs typeface="Calibri"/>
              </a:rPr>
              <a:t>s</a:t>
            </a:r>
            <a:r>
              <a:rPr sz="2200" spc="-185" baseline="-9929" dirty="0">
                <a:latin typeface="Calibri"/>
                <a:cs typeface="Calibri"/>
              </a:rPr>
              <a:t>s</a:t>
            </a:r>
            <a:r>
              <a:rPr sz="1467" spc="-545" dirty="0">
                <a:latin typeface="Calibri"/>
                <a:cs typeface="Calibri"/>
              </a:rPr>
              <a:t>e</a:t>
            </a:r>
            <a:r>
              <a:rPr sz="2200" spc="52" baseline="-9929" dirty="0">
                <a:latin typeface="Calibri"/>
                <a:cs typeface="Calibri"/>
              </a:rPr>
              <a:t>i</a:t>
            </a:r>
            <a:r>
              <a:rPr sz="2200" spc="-585" baseline="-9929" dirty="0">
                <a:latin typeface="Calibri"/>
                <a:cs typeface="Calibri"/>
              </a:rPr>
              <a:t>n</a:t>
            </a:r>
            <a:r>
              <a:rPr sz="1467" spc="-600" dirty="0">
                <a:latin typeface="Calibri"/>
                <a:cs typeface="Calibri"/>
              </a:rPr>
              <a:t>m</a:t>
            </a:r>
            <a:r>
              <a:rPr sz="2200" spc="-105" baseline="-9929" dirty="0">
                <a:latin typeface="Calibri"/>
                <a:cs typeface="Calibri"/>
              </a:rPr>
              <a:t>g</a:t>
            </a:r>
            <a:r>
              <a:rPr sz="1467" spc="-285" dirty="0">
                <a:latin typeface="Calibri"/>
                <a:cs typeface="Calibri"/>
              </a:rPr>
              <a:t>b</a:t>
            </a:r>
            <a:r>
              <a:rPr sz="2200" spc="-900" baseline="-9929" dirty="0">
                <a:latin typeface="Calibri"/>
                <a:cs typeface="Calibri"/>
              </a:rPr>
              <a:t>m</a:t>
            </a:r>
            <a:r>
              <a:rPr sz="1467" spc="52" dirty="0">
                <a:latin typeface="Calibri"/>
                <a:cs typeface="Calibri"/>
              </a:rPr>
              <a:t>e</a:t>
            </a:r>
            <a:r>
              <a:rPr sz="1467" spc="-425" dirty="0">
                <a:latin typeface="Calibri"/>
                <a:cs typeface="Calibri"/>
              </a:rPr>
              <a:t>r</a:t>
            </a:r>
            <a:r>
              <a:rPr sz="2200" spc="-145" baseline="-9929" dirty="0">
                <a:latin typeface="Calibri"/>
                <a:cs typeface="Calibri"/>
              </a:rPr>
              <a:t>e</a:t>
            </a:r>
            <a:r>
              <a:rPr sz="1467" spc="-559" dirty="0">
                <a:latin typeface="Calibri"/>
                <a:cs typeface="Calibri"/>
              </a:rPr>
              <a:t>2</a:t>
            </a:r>
            <a:r>
              <a:rPr sz="2200" spc="-25" baseline="-9929" dirty="0">
                <a:latin typeface="Calibri"/>
                <a:cs typeface="Calibri"/>
              </a:rPr>
              <a:t>r</a:t>
            </a:r>
            <a:r>
              <a:rPr sz="1467" spc="-759" dirty="0">
                <a:latin typeface="Calibri"/>
                <a:cs typeface="Calibri"/>
              </a:rPr>
              <a:t>0</a:t>
            </a:r>
            <a:r>
              <a:rPr sz="2200" spc="-52" baseline="-9929" dirty="0">
                <a:latin typeface="Calibri"/>
                <a:cs typeface="Calibri"/>
              </a:rPr>
              <a:t>e</a:t>
            </a:r>
            <a:r>
              <a:rPr sz="1467" spc="-659" dirty="0">
                <a:latin typeface="Calibri"/>
                <a:cs typeface="Calibri"/>
              </a:rPr>
              <a:t>1</a:t>
            </a:r>
            <a:r>
              <a:rPr sz="2200" spc="-85" baseline="-9929" dirty="0">
                <a:latin typeface="Calibri"/>
                <a:cs typeface="Calibri"/>
              </a:rPr>
              <a:t>k</a:t>
            </a:r>
            <a:r>
              <a:rPr sz="1467" spc="-659" dirty="0">
                <a:latin typeface="Calibri"/>
                <a:cs typeface="Calibri"/>
              </a:rPr>
              <a:t>6</a:t>
            </a:r>
            <a:r>
              <a:rPr sz="2200" spc="-119" baseline="-9929" dirty="0">
                <a:latin typeface="Calibri"/>
                <a:cs typeface="Calibri"/>
              </a:rPr>
              <a:t>a</a:t>
            </a:r>
            <a:r>
              <a:rPr sz="1467" spc="25" dirty="0">
                <a:latin typeface="Calibri"/>
                <a:cs typeface="Calibri"/>
              </a:rPr>
              <a:t>,</a:t>
            </a:r>
            <a:r>
              <a:rPr sz="2200" spc="-85" baseline="-9929" dirty="0">
                <a:latin typeface="Calibri"/>
                <a:cs typeface="Calibri"/>
              </a:rPr>
              <a:t>d</a:t>
            </a:r>
            <a:r>
              <a:rPr sz="1467" spc="-1100" dirty="0">
                <a:latin typeface="Calibri"/>
                <a:cs typeface="Calibri"/>
              </a:rPr>
              <a:t>m</a:t>
            </a:r>
            <a:r>
              <a:rPr sz="2200" spc="52" baseline="-9929" dirty="0">
                <a:latin typeface="Calibri"/>
                <a:cs typeface="Calibri"/>
              </a:rPr>
              <a:t>e</a:t>
            </a:r>
            <a:r>
              <a:rPr sz="2200" spc="-485" baseline="-9929" dirty="0">
                <a:latin typeface="Calibri"/>
                <a:cs typeface="Calibri"/>
              </a:rPr>
              <a:t>n</a:t>
            </a:r>
            <a:r>
              <a:rPr sz="1467" spc="-292" dirty="0">
                <a:latin typeface="Calibri"/>
                <a:cs typeface="Calibri"/>
              </a:rPr>
              <a:t>o</a:t>
            </a:r>
            <a:r>
              <a:rPr sz="2200" spc="-405" baseline="-9929" dirty="0">
                <a:latin typeface="Calibri"/>
                <a:cs typeface="Calibri"/>
              </a:rPr>
              <a:t>g</a:t>
            </a:r>
            <a:r>
              <a:rPr sz="1467" spc="-385" dirty="0">
                <a:latin typeface="Calibri"/>
                <a:cs typeface="Calibri"/>
              </a:rPr>
              <a:t>d</a:t>
            </a:r>
            <a:r>
              <a:rPr sz="2200" spc="-319" baseline="-9929" dirty="0">
                <a:latin typeface="Calibri"/>
                <a:cs typeface="Calibri"/>
              </a:rPr>
              <a:t>a</a:t>
            </a:r>
            <a:r>
              <a:rPr sz="1467" spc="-445" dirty="0">
                <a:latin typeface="Calibri"/>
                <a:cs typeface="Calibri"/>
              </a:rPr>
              <a:t>e</a:t>
            </a:r>
            <a:r>
              <a:rPr sz="2200" baseline="-9929" dirty="0">
                <a:latin typeface="Calibri"/>
                <a:cs typeface="Calibri"/>
              </a:rPr>
              <a:t>n</a:t>
            </a:r>
            <a:r>
              <a:rPr sz="2200" spc="-219" baseline="-9929" dirty="0">
                <a:latin typeface="Calibri"/>
                <a:cs typeface="Calibri"/>
              </a:rPr>
              <a:t> </a:t>
            </a:r>
            <a:r>
              <a:rPr sz="1467" spc="-400" dirty="0">
                <a:latin typeface="Calibri"/>
                <a:cs typeface="Calibri"/>
              </a:rPr>
              <a:t>t</a:t>
            </a:r>
            <a:r>
              <a:rPr sz="2200" spc="-800" baseline="-9929" dirty="0">
                <a:latin typeface="Calibri"/>
                <a:cs typeface="Calibri"/>
              </a:rPr>
              <a:t>m</a:t>
            </a:r>
            <a:r>
              <a:rPr sz="1467" spc="-25" dirty="0">
                <a:latin typeface="Calibri"/>
                <a:cs typeface="Calibri"/>
              </a:rPr>
              <a:t>r</a:t>
            </a:r>
            <a:r>
              <a:rPr sz="1467" spc="-419" dirty="0">
                <a:latin typeface="Calibri"/>
                <a:cs typeface="Calibri"/>
              </a:rPr>
              <a:t>a</a:t>
            </a:r>
            <a:r>
              <a:rPr sz="2200" spc="-345" baseline="-9929" dirty="0">
                <a:latin typeface="Calibri"/>
                <a:cs typeface="Calibri"/>
              </a:rPr>
              <a:t>e</a:t>
            </a:r>
            <a:r>
              <a:rPr sz="1467" spc="-392" dirty="0">
                <a:latin typeface="Calibri"/>
                <a:cs typeface="Calibri"/>
              </a:rPr>
              <a:t>n</a:t>
            </a:r>
            <a:r>
              <a:rPr sz="2200" spc="-900" baseline="-9929" dirty="0">
                <a:latin typeface="Calibri"/>
                <a:cs typeface="Calibri"/>
              </a:rPr>
              <a:t>m</a:t>
            </a:r>
            <a:r>
              <a:rPr sz="1467" spc="12" dirty="0">
                <a:latin typeface="Calibri"/>
                <a:cs typeface="Calibri"/>
              </a:rPr>
              <a:t>s</a:t>
            </a:r>
            <a:r>
              <a:rPr sz="1467" spc="-485" dirty="0">
                <a:latin typeface="Calibri"/>
                <a:cs typeface="Calibri"/>
              </a:rPr>
              <a:t>p</a:t>
            </a:r>
            <a:r>
              <a:rPr sz="2200" spc="-385" baseline="-9929" dirty="0">
                <a:latin typeface="Calibri"/>
                <a:cs typeface="Calibri"/>
              </a:rPr>
              <a:t>p</a:t>
            </a:r>
            <a:r>
              <a:rPr sz="1467" spc="-492" dirty="0">
                <a:latin typeface="Calibri"/>
                <a:cs typeface="Calibri"/>
              </a:rPr>
              <a:t>o</a:t>
            </a:r>
            <a:r>
              <a:rPr sz="2200" spc="-245" baseline="-9929" dirty="0">
                <a:latin typeface="Calibri"/>
                <a:cs typeface="Calibri"/>
              </a:rPr>
              <a:t>e</a:t>
            </a:r>
            <a:r>
              <a:rPr sz="1467" spc="-225" dirty="0">
                <a:latin typeface="Calibri"/>
                <a:cs typeface="Calibri"/>
              </a:rPr>
              <a:t>r</a:t>
            </a:r>
            <a:r>
              <a:rPr sz="2200" spc="-325" baseline="-9929" dirty="0">
                <a:latin typeface="Calibri"/>
                <a:cs typeface="Calibri"/>
              </a:rPr>
              <a:t>r</a:t>
            </a:r>
            <a:r>
              <a:rPr sz="1467" spc="-205" dirty="0">
                <a:latin typeface="Calibri"/>
                <a:cs typeface="Calibri"/>
              </a:rPr>
              <a:t>t</a:t>
            </a:r>
            <a:r>
              <a:rPr sz="2200" baseline="-9929" dirty="0">
                <a:latin typeface="Calibri"/>
                <a:cs typeface="Calibri"/>
              </a:rPr>
              <a:t>t </a:t>
            </a:r>
            <a:endParaRPr sz="1467" dirty="0">
              <a:latin typeface="Calibri"/>
              <a:cs typeface="Calibri"/>
            </a:endParaRPr>
          </a:p>
          <a:p>
            <a:pPr marL="1459616" marR="8053869">
              <a:lnSpc>
                <a:spcPts val="1789"/>
              </a:lnSpc>
              <a:spcBef>
                <a:spcPts val="297"/>
              </a:spcBef>
            </a:pPr>
            <a:r>
              <a:rPr sz="1467" spc="-85" dirty="0">
                <a:latin typeface="Calibri"/>
                <a:cs typeface="Calibri"/>
              </a:rPr>
              <a:t>u</a:t>
            </a:r>
            <a:r>
              <a:rPr sz="2200" spc="-685" baseline="9929" dirty="0">
                <a:latin typeface="Calibri"/>
                <a:cs typeface="Calibri"/>
              </a:rPr>
              <a:t>p</a:t>
            </a:r>
            <a:r>
              <a:rPr sz="1467" spc="-85" dirty="0">
                <a:latin typeface="Calibri"/>
                <a:cs typeface="Calibri"/>
              </a:rPr>
              <a:t>n</a:t>
            </a:r>
            <a:r>
              <a:rPr sz="2200" spc="-619" baseline="9929" dirty="0">
                <a:latin typeface="Calibri"/>
                <a:cs typeface="Calibri"/>
              </a:rPr>
              <a:t>a</a:t>
            </a:r>
            <a:r>
              <a:rPr sz="1467" spc="12" dirty="0">
                <a:latin typeface="Calibri"/>
                <a:cs typeface="Calibri"/>
              </a:rPr>
              <a:t>s</a:t>
            </a:r>
            <a:r>
              <a:rPr sz="1467" spc="-485" dirty="0">
                <a:latin typeface="Calibri"/>
                <a:cs typeface="Calibri"/>
              </a:rPr>
              <a:t>u</a:t>
            </a:r>
            <a:r>
              <a:rPr sz="2200" spc="-179" baseline="9929" dirty="0">
                <a:latin typeface="Calibri"/>
                <a:cs typeface="Calibri"/>
              </a:rPr>
              <a:t>y</a:t>
            </a:r>
            <a:r>
              <a:rPr sz="1467" spc="-325" dirty="0">
                <a:latin typeface="Calibri"/>
                <a:cs typeface="Calibri"/>
              </a:rPr>
              <a:t>r</a:t>
            </a:r>
            <a:r>
              <a:rPr sz="2200" spc="-19" baseline="9929" dirty="0">
                <a:latin typeface="Calibri"/>
                <a:cs typeface="Calibri"/>
              </a:rPr>
              <a:t>a</a:t>
            </a:r>
            <a:r>
              <a:rPr sz="2200" spc="-785" baseline="9929" dirty="0">
                <a:latin typeface="Calibri"/>
                <a:cs typeface="Calibri"/>
              </a:rPr>
              <a:t>n</a:t>
            </a:r>
            <a:r>
              <a:rPr sz="1467" spc="-25" dirty="0">
                <a:latin typeface="Calibri"/>
                <a:cs typeface="Calibri"/>
              </a:rPr>
              <a:t>E</a:t>
            </a:r>
            <a:r>
              <a:rPr sz="1467" spc="-592" dirty="0">
                <a:latin typeface="Calibri"/>
                <a:cs typeface="Calibri"/>
              </a:rPr>
              <a:t>F</a:t>
            </a:r>
            <a:r>
              <a:rPr sz="2200" spc="-105" baseline="9929" dirty="0">
                <a:latin typeface="Calibri"/>
                <a:cs typeface="Calibri"/>
              </a:rPr>
              <a:t>g</a:t>
            </a:r>
            <a:r>
              <a:rPr sz="1467" spc="-233" dirty="0">
                <a:latin typeface="Calibri"/>
                <a:cs typeface="Calibri"/>
              </a:rPr>
              <a:t>E</a:t>
            </a:r>
            <a:r>
              <a:rPr sz="2200" spc="-585" baseline="9929" dirty="0">
                <a:latin typeface="Calibri"/>
                <a:cs typeface="Calibri"/>
              </a:rPr>
              <a:t>d</a:t>
            </a:r>
            <a:r>
              <a:rPr sz="1467" spc="-179" dirty="0">
                <a:latin typeface="Calibri"/>
                <a:cs typeface="Calibri"/>
              </a:rPr>
              <a:t>K</a:t>
            </a:r>
            <a:r>
              <a:rPr sz="2200" spc="-145" baseline="9929" dirty="0">
                <a:latin typeface="Calibri"/>
                <a:cs typeface="Calibri"/>
              </a:rPr>
              <a:t>i</a:t>
            </a:r>
            <a:r>
              <a:rPr sz="1467" spc="-533" dirty="0">
                <a:latin typeface="Calibri"/>
                <a:cs typeface="Calibri"/>
              </a:rPr>
              <a:t>T</a:t>
            </a:r>
            <a:r>
              <a:rPr sz="2200" spc="-19" baseline="9929" dirty="0">
                <a:latin typeface="Calibri"/>
                <a:cs typeface="Calibri"/>
              </a:rPr>
              <a:t>r</a:t>
            </a:r>
            <a:r>
              <a:rPr sz="1467" spc="-379" dirty="0">
                <a:latin typeface="Calibri"/>
                <a:cs typeface="Calibri"/>
              </a:rPr>
              <a:t>I</a:t>
            </a:r>
            <a:r>
              <a:rPr sz="2200" spc="-345" baseline="9929" dirty="0">
                <a:latin typeface="Calibri"/>
                <a:cs typeface="Calibri"/>
              </a:rPr>
              <a:t>e</a:t>
            </a:r>
            <a:r>
              <a:rPr sz="1467" spc="-452" dirty="0">
                <a:latin typeface="Calibri"/>
                <a:cs typeface="Calibri"/>
              </a:rPr>
              <a:t>V</a:t>
            </a:r>
            <a:r>
              <a:rPr sz="2200" spc="-179" baseline="9929" dirty="0">
                <a:latin typeface="Calibri"/>
                <a:cs typeface="Calibri"/>
              </a:rPr>
              <a:t>k</a:t>
            </a:r>
            <a:r>
              <a:rPr sz="1467" spc="-279" dirty="0">
                <a:latin typeface="Calibri"/>
                <a:cs typeface="Calibri"/>
              </a:rPr>
              <a:t>I</a:t>
            </a:r>
            <a:r>
              <a:rPr sz="2200" spc="-492" baseline="9929" dirty="0">
                <a:latin typeface="Calibri"/>
                <a:cs typeface="Calibri"/>
              </a:rPr>
              <a:t>o</a:t>
            </a:r>
            <a:r>
              <a:rPr sz="1467" spc="-233" dirty="0">
                <a:latin typeface="Calibri"/>
                <a:cs typeface="Calibri"/>
              </a:rPr>
              <a:t>T</a:t>
            </a:r>
            <a:r>
              <a:rPr sz="2200" spc="-1100" baseline="9929" dirty="0">
                <a:latin typeface="Calibri"/>
                <a:cs typeface="Calibri"/>
              </a:rPr>
              <a:t>m</a:t>
            </a:r>
            <a:r>
              <a:rPr sz="1467" spc="33" dirty="0">
                <a:latin typeface="Calibri"/>
                <a:cs typeface="Calibri"/>
              </a:rPr>
              <a:t>A</a:t>
            </a:r>
            <a:r>
              <a:rPr sz="1467" spc="-492" dirty="0">
                <a:latin typeface="Calibri"/>
                <a:cs typeface="Calibri"/>
              </a:rPr>
              <a:t>S</a:t>
            </a:r>
            <a:r>
              <a:rPr sz="2200" spc="52" baseline="9929" dirty="0">
                <a:latin typeface="Calibri"/>
                <a:cs typeface="Calibri"/>
              </a:rPr>
              <a:t>e</a:t>
            </a:r>
            <a:r>
              <a:rPr sz="2200" spc="-685" baseline="9929" dirty="0">
                <a:latin typeface="Calibri"/>
                <a:cs typeface="Calibri"/>
              </a:rPr>
              <a:t>n</a:t>
            </a:r>
            <a:r>
              <a:rPr sz="1467" spc="45" dirty="0">
                <a:latin typeface="Calibri"/>
                <a:cs typeface="Calibri"/>
              </a:rPr>
              <a:t>(</a:t>
            </a:r>
            <a:r>
              <a:rPr sz="1467" spc="-305" dirty="0">
                <a:latin typeface="Calibri"/>
                <a:cs typeface="Calibri"/>
              </a:rPr>
              <a:t>t</a:t>
            </a:r>
            <a:r>
              <a:rPr sz="2200" spc="-485" baseline="9929" dirty="0">
                <a:latin typeface="Calibri"/>
                <a:cs typeface="Calibri"/>
              </a:rPr>
              <a:t>d</a:t>
            </a:r>
            <a:r>
              <a:rPr sz="1467" spc="-245" dirty="0">
                <a:latin typeface="Calibri"/>
                <a:cs typeface="Calibri"/>
              </a:rPr>
              <a:t>e</a:t>
            </a:r>
            <a:r>
              <a:rPr sz="2200" spc="-419" baseline="9929" dirty="0">
                <a:latin typeface="Calibri"/>
                <a:cs typeface="Calibri"/>
              </a:rPr>
              <a:t>a</a:t>
            </a:r>
            <a:r>
              <a:rPr sz="1467" spc="-385" dirty="0">
                <a:latin typeface="Calibri"/>
                <a:cs typeface="Calibri"/>
              </a:rPr>
              <a:t>p</a:t>
            </a:r>
            <a:r>
              <a:rPr sz="2200" spc="-185" baseline="9929" dirty="0">
                <a:latin typeface="Calibri"/>
                <a:cs typeface="Calibri"/>
              </a:rPr>
              <a:t>s</a:t>
            </a:r>
            <a:r>
              <a:rPr sz="1467" spc="-519" dirty="0">
                <a:latin typeface="Calibri"/>
                <a:cs typeface="Calibri"/>
              </a:rPr>
              <a:t>a</a:t>
            </a:r>
            <a:r>
              <a:rPr sz="2200" spc="-45" baseline="9929" dirty="0">
                <a:latin typeface="Calibri"/>
                <a:cs typeface="Calibri"/>
              </a:rPr>
              <a:t>i</a:t>
            </a:r>
            <a:r>
              <a:rPr sz="2200" spc="-585" baseline="9929" dirty="0">
                <a:latin typeface="Calibri"/>
                <a:cs typeface="Calibri"/>
              </a:rPr>
              <a:t>k</a:t>
            </a:r>
            <a:r>
              <a:rPr sz="1467" dirty="0">
                <a:latin typeface="Calibri"/>
                <a:cs typeface="Calibri"/>
              </a:rPr>
              <a:t>t</a:t>
            </a:r>
            <a:r>
              <a:rPr sz="1467" spc="-233" dirty="0">
                <a:latin typeface="Calibri"/>
                <a:cs typeface="Calibri"/>
              </a:rPr>
              <a:t> </a:t>
            </a:r>
            <a:r>
              <a:rPr sz="2200" spc="-519" baseline="9929" dirty="0">
                <a:latin typeface="Calibri"/>
                <a:cs typeface="Calibri"/>
              </a:rPr>
              <a:t>a</a:t>
            </a:r>
            <a:r>
              <a:rPr sz="1467" spc="-672" dirty="0">
                <a:latin typeface="Calibri"/>
                <a:cs typeface="Calibri"/>
              </a:rPr>
              <a:t>w</a:t>
            </a:r>
            <a:r>
              <a:rPr sz="2200" spc="-85" baseline="9929" dirty="0">
                <a:latin typeface="Calibri"/>
                <a:cs typeface="Calibri"/>
              </a:rPr>
              <a:t>n</a:t>
            </a:r>
            <a:r>
              <a:rPr sz="1467" spc="-219" dirty="0">
                <a:latin typeface="Calibri"/>
                <a:cs typeface="Calibri"/>
              </a:rPr>
              <a:t>a</a:t>
            </a:r>
            <a:r>
              <a:rPr sz="2200" spc="-585" baseline="9929" dirty="0">
                <a:latin typeface="Calibri"/>
                <a:cs typeface="Calibri"/>
              </a:rPr>
              <a:t>u</a:t>
            </a:r>
            <a:r>
              <a:rPr sz="1467" spc="-85" dirty="0">
                <a:latin typeface="Calibri"/>
                <a:cs typeface="Calibri"/>
              </a:rPr>
              <a:t>k</a:t>
            </a:r>
            <a:r>
              <a:rPr sz="2200" spc="-685" baseline="9929" dirty="0">
                <a:latin typeface="Calibri"/>
                <a:cs typeface="Calibri"/>
              </a:rPr>
              <a:t>n</a:t>
            </a:r>
            <a:r>
              <a:rPr sz="1467" spc="-105" dirty="0">
                <a:latin typeface="Calibri"/>
                <a:cs typeface="Calibri"/>
              </a:rPr>
              <a:t>t</a:t>
            </a:r>
            <a:r>
              <a:rPr sz="1467" spc="-485" dirty="0">
                <a:latin typeface="Calibri"/>
                <a:cs typeface="Calibri"/>
              </a:rPr>
              <a:t>u</a:t>
            </a:r>
            <a:r>
              <a:rPr sz="2200" spc="-5" baseline="9929" dirty="0">
                <a:latin typeface="Calibri"/>
                <a:cs typeface="Calibri"/>
              </a:rPr>
              <a:t>t</a:t>
            </a:r>
            <a:r>
              <a:rPr sz="2200" spc="-785" baseline="9929" dirty="0">
                <a:latin typeface="Calibri"/>
                <a:cs typeface="Calibri"/>
              </a:rPr>
              <a:t>u</a:t>
            </a:r>
            <a:r>
              <a:rPr sz="1467" spc="-452" dirty="0">
                <a:latin typeface="Calibri"/>
                <a:cs typeface="Calibri"/>
              </a:rPr>
              <a:t>) </a:t>
            </a:r>
            <a:r>
              <a:rPr sz="1467" spc="-33" dirty="0">
                <a:latin typeface="Calibri"/>
                <a:cs typeface="Calibri"/>
              </a:rPr>
              <a:t>E</a:t>
            </a:r>
            <a:r>
              <a:rPr sz="1467" spc="12" dirty="0">
                <a:latin typeface="Calibri"/>
                <a:cs typeface="Calibri"/>
              </a:rPr>
              <a:t>F</a:t>
            </a:r>
            <a:r>
              <a:rPr sz="1467" spc="19" dirty="0">
                <a:latin typeface="Calibri"/>
                <a:cs typeface="Calibri"/>
              </a:rPr>
              <a:t>I</a:t>
            </a:r>
            <a:r>
              <a:rPr sz="1467" spc="5" dirty="0">
                <a:latin typeface="Calibri"/>
                <a:cs typeface="Calibri"/>
              </a:rPr>
              <a:t>S</a:t>
            </a:r>
            <a:r>
              <a:rPr sz="1467" spc="19" dirty="0">
                <a:latin typeface="Calibri"/>
                <a:cs typeface="Calibri"/>
              </a:rPr>
              <a:t>I</a:t>
            </a:r>
            <a:r>
              <a:rPr sz="1467" spc="-33" dirty="0">
                <a:latin typeface="Calibri"/>
                <a:cs typeface="Calibri"/>
              </a:rPr>
              <a:t>E</a:t>
            </a:r>
            <a:r>
              <a:rPr sz="1467" spc="33" dirty="0">
                <a:latin typeface="Calibri"/>
                <a:cs typeface="Calibri"/>
              </a:rPr>
              <a:t>N</a:t>
            </a:r>
            <a:r>
              <a:rPr sz="1467" spc="5" dirty="0">
                <a:latin typeface="Calibri"/>
                <a:cs typeface="Calibri"/>
              </a:rPr>
              <a:t>S</a:t>
            </a:r>
            <a:r>
              <a:rPr sz="1467" dirty="0">
                <a:latin typeface="Calibri"/>
                <a:cs typeface="Calibri"/>
              </a:rPr>
              <a:t>I</a:t>
            </a:r>
            <a:r>
              <a:rPr sz="1467" spc="96" dirty="0">
                <a:latin typeface="Calibri"/>
                <a:cs typeface="Calibri"/>
              </a:rPr>
              <a:t> </a:t>
            </a:r>
            <a:r>
              <a:rPr sz="1467" spc="45" dirty="0">
                <a:latin typeface="Calibri"/>
                <a:cs typeface="Calibri"/>
              </a:rPr>
              <a:t>(</a:t>
            </a:r>
            <a:r>
              <a:rPr sz="1467" spc="12" dirty="0">
                <a:latin typeface="Calibri"/>
                <a:cs typeface="Calibri"/>
              </a:rPr>
              <a:t>h</a:t>
            </a:r>
            <a:r>
              <a:rPr sz="1467" spc="52" dirty="0">
                <a:latin typeface="Calibri"/>
                <a:cs typeface="Calibri"/>
              </a:rPr>
              <a:t>e</a:t>
            </a:r>
            <a:r>
              <a:rPr sz="1467" dirty="0">
                <a:latin typeface="Calibri"/>
                <a:cs typeface="Calibri"/>
              </a:rPr>
              <a:t>m</a:t>
            </a:r>
            <a:r>
              <a:rPr sz="1467" spc="-19" dirty="0">
                <a:latin typeface="Calibri"/>
                <a:cs typeface="Calibri"/>
              </a:rPr>
              <a:t>a</a:t>
            </a:r>
            <a:r>
              <a:rPr sz="1467" dirty="0">
                <a:latin typeface="Calibri"/>
                <a:cs typeface="Calibri"/>
              </a:rPr>
              <a:t>t</a:t>
            </a:r>
            <a:r>
              <a:rPr sz="1467" spc="52" dirty="0">
                <a:latin typeface="Calibri"/>
                <a:cs typeface="Calibri"/>
              </a:rPr>
              <a:t> </a:t>
            </a:r>
            <a:r>
              <a:rPr sz="1467" spc="25" dirty="0">
                <a:latin typeface="Calibri"/>
                <a:cs typeface="Calibri"/>
              </a:rPr>
              <a:t>w</a:t>
            </a:r>
            <a:r>
              <a:rPr sz="1467" spc="-19" dirty="0">
                <a:latin typeface="Calibri"/>
                <a:cs typeface="Calibri"/>
              </a:rPr>
              <a:t>a</a:t>
            </a:r>
            <a:r>
              <a:rPr sz="1467" spc="12" dirty="0">
                <a:latin typeface="Calibri"/>
                <a:cs typeface="Calibri"/>
              </a:rPr>
              <a:t>k</a:t>
            </a:r>
            <a:r>
              <a:rPr sz="1467" dirty="0">
                <a:latin typeface="Calibri"/>
                <a:cs typeface="Calibri"/>
              </a:rPr>
              <a:t>tu</a:t>
            </a:r>
            <a:r>
              <a:rPr sz="1467" spc="153" dirty="0">
                <a:latin typeface="Calibri"/>
                <a:cs typeface="Calibri"/>
              </a:rPr>
              <a:t> </a:t>
            </a:r>
            <a:r>
              <a:rPr sz="1467" spc="12" dirty="0">
                <a:latin typeface="Calibri"/>
                <a:cs typeface="Calibri"/>
              </a:rPr>
              <a:t>d</a:t>
            </a:r>
            <a:r>
              <a:rPr sz="1467" spc="-19" dirty="0">
                <a:latin typeface="Calibri"/>
                <a:cs typeface="Calibri"/>
              </a:rPr>
              <a:t>a</a:t>
            </a:r>
            <a:r>
              <a:rPr sz="1467" dirty="0">
                <a:latin typeface="Calibri"/>
                <a:cs typeface="Calibri"/>
              </a:rPr>
              <a:t>n</a:t>
            </a:r>
            <a:r>
              <a:rPr sz="1467" spc="24" dirty="0">
                <a:latin typeface="Calibri"/>
                <a:cs typeface="Calibri"/>
              </a:rPr>
              <a:t> </a:t>
            </a:r>
            <a:r>
              <a:rPr sz="1467" spc="12" dirty="0">
                <a:latin typeface="Calibri"/>
                <a:cs typeface="Calibri"/>
              </a:rPr>
              <a:t>b</a:t>
            </a:r>
            <a:r>
              <a:rPr sz="1467" spc="52" dirty="0">
                <a:latin typeface="Calibri"/>
                <a:cs typeface="Calibri"/>
              </a:rPr>
              <a:t>i</a:t>
            </a:r>
            <a:r>
              <a:rPr sz="1467" spc="-19" dirty="0">
                <a:latin typeface="Calibri"/>
                <a:cs typeface="Calibri"/>
              </a:rPr>
              <a:t>a</a:t>
            </a:r>
            <a:r>
              <a:rPr sz="1467" dirty="0">
                <a:latin typeface="Calibri"/>
                <a:cs typeface="Calibri"/>
              </a:rPr>
              <a:t>y</a:t>
            </a:r>
          </a:p>
          <a:p>
            <a:pPr marL="1626405" marR="3236342" indent="-686630">
              <a:lnSpc>
                <a:spcPts val="1907"/>
              </a:lnSpc>
              <a:spcBef>
                <a:spcPts val="3385"/>
              </a:spcBef>
            </a:pPr>
            <a:r>
              <a:rPr sz="1600" spc="25" dirty="0">
                <a:solidFill>
                  <a:srgbClr val="FDFFFD"/>
                </a:solidFill>
                <a:latin typeface="Calibri"/>
                <a:cs typeface="Calibri"/>
              </a:rPr>
              <a:t>L</a:t>
            </a:r>
            <a:r>
              <a:rPr sz="1600" spc="33" dirty="0">
                <a:solidFill>
                  <a:srgbClr val="FDFFFD"/>
                </a:solidFill>
                <a:latin typeface="Calibri"/>
                <a:cs typeface="Calibri"/>
              </a:rPr>
              <a:t>a</a:t>
            </a:r>
            <a:r>
              <a:rPr sz="1600" spc="-39" dirty="0">
                <a:solidFill>
                  <a:srgbClr val="FDFFFD"/>
                </a:solidFill>
                <a:latin typeface="Calibri"/>
                <a:cs typeface="Calibri"/>
              </a:rPr>
              <a:t>t</a:t>
            </a:r>
            <a:r>
              <a:rPr sz="1600" spc="33" dirty="0">
                <a:solidFill>
                  <a:srgbClr val="FDFFFD"/>
                </a:solidFill>
                <a:latin typeface="Calibri"/>
                <a:cs typeface="Calibri"/>
              </a:rPr>
              <a:t>i</a:t>
            </a:r>
            <a:r>
              <a:rPr sz="1600" spc="-39" dirty="0">
                <a:solidFill>
                  <a:srgbClr val="FDFFFD"/>
                </a:solidFill>
                <a:latin typeface="Calibri"/>
                <a:cs typeface="Calibri"/>
              </a:rPr>
              <a:t>h</a:t>
            </a:r>
            <a:r>
              <a:rPr sz="1600" spc="33" dirty="0">
                <a:solidFill>
                  <a:srgbClr val="FDFFFD"/>
                </a:solidFill>
                <a:latin typeface="Calibri"/>
                <a:cs typeface="Calibri"/>
              </a:rPr>
              <a:t>a</a:t>
            </a:r>
            <a:r>
              <a:rPr sz="1600" dirty="0">
                <a:solidFill>
                  <a:srgbClr val="FDFFFD"/>
                </a:solidFill>
                <a:latin typeface="Calibri"/>
                <a:cs typeface="Calibri"/>
              </a:rPr>
              <a:t>n</a:t>
            </a:r>
            <a:r>
              <a:rPr sz="1600" spc="-105" dirty="0">
                <a:solidFill>
                  <a:srgbClr val="FDFFFD"/>
                </a:solidFill>
                <a:latin typeface="Calibri"/>
                <a:cs typeface="Calibri"/>
              </a:rPr>
              <a:t> </a:t>
            </a:r>
            <a:r>
              <a:rPr sz="1600" spc="33" dirty="0">
                <a:solidFill>
                  <a:srgbClr val="FDFFFD"/>
                </a:solidFill>
                <a:latin typeface="Calibri"/>
                <a:cs typeface="Calibri"/>
              </a:rPr>
              <a:t>i</a:t>
            </a:r>
            <a:r>
              <a:rPr sz="1600" spc="-39" dirty="0">
                <a:solidFill>
                  <a:srgbClr val="FDFFFD"/>
                </a:solidFill>
                <a:latin typeface="Calibri"/>
                <a:cs typeface="Calibri"/>
              </a:rPr>
              <a:t>n</a:t>
            </a:r>
            <a:r>
              <a:rPr sz="1600" dirty="0">
                <a:solidFill>
                  <a:srgbClr val="FDFFFD"/>
                </a:solidFill>
                <a:latin typeface="Calibri"/>
                <a:cs typeface="Calibri"/>
              </a:rPr>
              <a:t>i</a:t>
            </a:r>
            <a:r>
              <a:rPr sz="1600" spc="-25" dirty="0">
                <a:solidFill>
                  <a:srgbClr val="FDFFFD"/>
                </a:solidFill>
                <a:latin typeface="Calibri"/>
                <a:cs typeface="Calibri"/>
              </a:rPr>
              <a:t> </a:t>
            </a:r>
            <a:r>
              <a:rPr sz="1600" spc="72" dirty="0">
                <a:solidFill>
                  <a:srgbClr val="FDFFFD"/>
                </a:solidFill>
                <a:latin typeface="Calibri"/>
                <a:cs typeface="Calibri"/>
              </a:rPr>
              <a:t>s</a:t>
            </a:r>
            <a:r>
              <a:rPr sz="1600" dirty="0">
                <a:solidFill>
                  <a:srgbClr val="FDFFFD"/>
                </a:solidFill>
                <a:latin typeface="Calibri"/>
                <a:cs typeface="Calibri"/>
              </a:rPr>
              <a:t>e</a:t>
            </a:r>
            <a:r>
              <a:rPr sz="1600" spc="19" dirty="0">
                <a:solidFill>
                  <a:srgbClr val="FDFFFD"/>
                </a:solidFill>
                <a:latin typeface="Calibri"/>
                <a:cs typeface="Calibri"/>
              </a:rPr>
              <a:t>c</a:t>
            </a:r>
            <a:r>
              <a:rPr sz="1600" spc="33" dirty="0">
                <a:solidFill>
                  <a:srgbClr val="FDFFFD"/>
                </a:solidFill>
                <a:latin typeface="Calibri"/>
                <a:cs typeface="Calibri"/>
              </a:rPr>
              <a:t>a</a:t>
            </a:r>
            <a:r>
              <a:rPr sz="1600" spc="-52" dirty="0">
                <a:solidFill>
                  <a:srgbClr val="FDFFFD"/>
                </a:solidFill>
                <a:latin typeface="Calibri"/>
                <a:cs typeface="Calibri"/>
              </a:rPr>
              <a:t>r</a:t>
            </a:r>
            <a:r>
              <a:rPr sz="1600" dirty="0">
                <a:solidFill>
                  <a:srgbClr val="FDFFFD"/>
                </a:solidFill>
                <a:latin typeface="Calibri"/>
                <a:cs typeface="Calibri"/>
              </a:rPr>
              <a:t>a</a:t>
            </a:r>
            <a:r>
              <a:rPr sz="1600" spc="-25" dirty="0">
                <a:solidFill>
                  <a:srgbClr val="FDFFFD"/>
                </a:solidFill>
                <a:latin typeface="Calibri"/>
                <a:cs typeface="Calibri"/>
              </a:rPr>
              <a:t> </a:t>
            </a:r>
            <a:r>
              <a:rPr sz="1600" spc="-39" dirty="0">
                <a:solidFill>
                  <a:srgbClr val="FDFFFD"/>
                </a:solidFill>
                <a:latin typeface="Calibri"/>
                <a:cs typeface="Calibri"/>
              </a:rPr>
              <a:t>t</a:t>
            </a:r>
            <a:r>
              <a:rPr sz="1600" spc="33" dirty="0">
                <a:solidFill>
                  <a:srgbClr val="FDFFFD"/>
                </a:solidFill>
                <a:latin typeface="Calibri"/>
                <a:cs typeface="Calibri"/>
              </a:rPr>
              <a:t>i</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k</a:t>
            </a:r>
            <a:r>
              <a:rPr sz="1600" spc="-85" dirty="0">
                <a:solidFill>
                  <a:srgbClr val="FDFFFD"/>
                </a:solidFill>
                <a:latin typeface="Calibri"/>
                <a:cs typeface="Calibri"/>
              </a:rPr>
              <a:t> </a:t>
            </a:r>
            <a:r>
              <a:rPr sz="1600" spc="33" dirty="0">
                <a:solidFill>
                  <a:srgbClr val="FDFFFD"/>
                </a:solidFill>
                <a:latin typeface="Calibri"/>
                <a:cs typeface="Calibri"/>
              </a:rPr>
              <a:t>la</a:t>
            </a:r>
            <a:r>
              <a:rPr sz="1600" spc="-39" dirty="0">
                <a:solidFill>
                  <a:srgbClr val="FDFFFD"/>
                </a:solidFill>
                <a:latin typeface="Calibri"/>
                <a:cs typeface="Calibri"/>
              </a:rPr>
              <a:t>n</a:t>
            </a:r>
            <a:r>
              <a:rPr sz="1600" spc="45" dirty="0">
                <a:solidFill>
                  <a:srgbClr val="FDFFFD"/>
                </a:solidFill>
                <a:latin typeface="Calibri"/>
                <a:cs typeface="Calibri"/>
              </a:rPr>
              <a:t>g</a:t>
            </a:r>
            <a:r>
              <a:rPr sz="1600" spc="72" dirty="0">
                <a:solidFill>
                  <a:srgbClr val="FDFFFD"/>
                </a:solidFill>
                <a:latin typeface="Calibri"/>
                <a:cs typeface="Calibri"/>
              </a:rPr>
              <a:t>s</a:t>
            </a:r>
            <a:r>
              <a:rPr sz="1600" spc="-39" dirty="0">
                <a:solidFill>
                  <a:srgbClr val="FDFFFD"/>
                </a:solidFill>
                <a:latin typeface="Calibri"/>
                <a:cs typeface="Calibri"/>
              </a:rPr>
              <a:t>un</a:t>
            </a:r>
            <a:r>
              <a:rPr sz="1600" dirty="0">
                <a:solidFill>
                  <a:srgbClr val="FDFFFD"/>
                </a:solidFill>
                <a:latin typeface="Calibri"/>
                <a:cs typeface="Calibri"/>
              </a:rPr>
              <a:t>g</a:t>
            </a:r>
            <a:r>
              <a:rPr sz="1600" spc="-112" dirty="0">
                <a:solidFill>
                  <a:srgbClr val="FDFFFD"/>
                </a:solidFill>
                <a:latin typeface="Calibri"/>
                <a:cs typeface="Calibri"/>
              </a:rPr>
              <a:t> </a:t>
            </a:r>
            <a:r>
              <a:rPr sz="1600" spc="-79" dirty="0">
                <a:solidFill>
                  <a:srgbClr val="FDFFFD"/>
                </a:solidFill>
                <a:latin typeface="Calibri"/>
                <a:cs typeface="Calibri"/>
              </a:rPr>
              <a:t>m</a:t>
            </a:r>
            <a:r>
              <a:rPr sz="1600" spc="5" dirty="0">
                <a:solidFill>
                  <a:srgbClr val="FDFFFD"/>
                </a:solidFill>
                <a:latin typeface="Calibri"/>
                <a:cs typeface="Calibri"/>
              </a:rPr>
              <a:t>e</a:t>
            </a:r>
            <a:r>
              <a:rPr sz="1600" spc="-79" dirty="0">
                <a:solidFill>
                  <a:srgbClr val="FDFFFD"/>
                </a:solidFill>
                <a:latin typeface="Calibri"/>
                <a:cs typeface="Calibri"/>
              </a:rPr>
              <a:t>m</a:t>
            </a:r>
            <a:r>
              <a:rPr sz="1600" spc="-39" dirty="0">
                <a:solidFill>
                  <a:srgbClr val="FDFFFD"/>
                </a:solidFill>
                <a:latin typeface="Calibri"/>
                <a:cs typeface="Calibri"/>
              </a:rPr>
              <a:t>b</a:t>
            </a:r>
            <a:r>
              <a:rPr sz="1600" spc="33" dirty="0">
                <a:solidFill>
                  <a:srgbClr val="FDFFFD"/>
                </a:solidFill>
                <a:latin typeface="Calibri"/>
                <a:cs typeface="Calibri"/>
              </a:rPr>
              <a:t>a</a:t>
            </a:r>
            <a:r>
              <a:rPr sz="1600" spc="-39" dirty="0">
                <a:solidFill>
                  <a:srgbClr val="FDFFFD"/>
                </a:solidFill>
                <a:latin typeface="Calibri"/>
                <a:cs typeface="Calibri"/>
              </a:rPr>
              <a:t>n</a:t>
            </a:r>
            <a:r>
              <a:rPr sz="1600" spc="45" dirty="0">
                <a:solidFill>
                  <a:srgbClr val="FDFFFD"/>
                </a:solidFill>
                <a:latin typeface="Calibri"/>
                <a:cs typeface="Calibri"/>
              </a:rPr>
              <a:t>g</a:t>
            </a:r>
            <a:r>
              <a:rPr sz="1600" spc="-39" dirty="0">
                <a:solidFill>
                  <a:srgbClr val="FDFFFD"/>
                </a:solidFill>
                <a:latin typeface="Calibri"/>
                <a:cs typeface="Calibri"/>
              </a:rPr>
              <a:t>u</a:t>
            </a:r>
            <a:r>
              <a:rPr sz="1600" dirty="0">
                <a:solidFill>
                  <a:srgbClr val="FDFFFD"/>
                </a:solidFill>
                <a:latin typeface="Calibri"/>
                <a:cs typeface="Calibri"/>
              </a:rPr>
              <a:t>n </a:t>
            </a:r>
            <a:r>
              <a:rPr sz="1600" spc="-225" dirty="0">
                <a:solidFill>
                  <a:srgbClr val="FDFFFD"/>
                </a:solidFill>
                <a:latin typeface="Calibri"/>
                <a:cs typeface="Calibri"/>
              </a:rPr>
              <a:t>k</a:t>
            </a:r>
            <a:r>
              <a:rPr sz="1600" spc="-45" dirty="0">
                <a:solidFill>
                  <a:srgbClr val="FDFFFD"/>
                </a:solidFill>
                <a:latin typeface="Calibri"/>
                <a:cs typeface="Calibri"/>
              </a:rPr>
              <a:t>o</a:t>
            </a:r>
            <a:r>
              <a:rPr sz="1600" spc="-79" dirty="0">
                <a:solidFill>
                  <a:srgbClr val="FDFFFD"/>
                </a:solidFill>
                <a:latin typeface="Calibri"/>
                <a:cs typeface="Calibri"/>
              </a:rPr>
              <a:t>m</a:t>
            </a:r>
            <a:r>
              <a:rPr sz="1600" spc="-39" dirty="0">
                <a:solidFill>
                  <a:srgbClr val="FDFFFD"/>
                </a:solidFill>
                <a:latin typeface="Calibri"/>
                <a:cs typeface="Calibri"/>
              </a:rPr>
              <a:t>p</a:t>
            </a:r>
            <a:r>
              <a:rPr sz="1600" dirty="0">
                <a:solidFill>
                  <a:srgbClr val="FDFFFD"/>
                </a:solidFill>
                <a:latin typeface="Calibri"/>
                <a:cs typeface="Calibri"/>
              </a:rPr>
              <a:t>e</a:t>
            </a:r>
            <a:r>
              <a:rPr sz="1600" spc="-39" dirty="0">
                <a:solidFill>
                  <a:srgbClr val="FDFFFD"/>
                </a:solidFill>
                <a:latin typeface="Calibri"/>
                <a:cs typeface="Calibri"/>
              </a:rPr>
              <a:t>t</a:t>
            </a:r>
            <a:r>
              <a:rPr sz="1600" spc="5" dirty="0">
                <a:solidFill>
                  <a:srgbClr val="FDFFFD"/>
                </a:solidFill>
                <a:latin typeface="Calibri"/>
                <a:cs typeface="Calibri"/>
              </a:rPr>
              <a:t>e</a:t>
            </a:r>
            <a:r>
              <a:rPr sz="1600" spc="-39" dirty="0">
                <a:solidFill>
                  <a:srgbClr val="FDFFFD"/>
                </a:solidFill>
                <a:latin typeface="Calibri"/>
                <a:cs typeface="Calibri"/>
              </a:rPr>
              <a:t>n</a:t>
            </a:r>
            <a:r>
              <a:rPr sz="1600" spc="72" dirty="0">
                <a:solidFill>
                  <a:srgbClr val="FDFFFD"/>
                </a:solidFill>
                <a:latin typeface="Calibri"/>
                <a:cs typeface="Calibri"/>
              </a:rPr>
              <a:t>s</a:t>
            </a:r>
            <a:r>
              <a:rPr sz="1600" dirty="0">
                <a:solidFill>
                  <a:srgbClr val="FDFFFD"/>
                </a:solidFill>
                <a:latin typeface="Calibri"/>
                <a:cs typeface="Calibri"/>
              </a:rPr>
              <a:t>i</a:t>
            </a:r>
            <a:r>
              <a:rPr sz="1600" spc="172" dirty="0">
                <a:solidFill>
                  <a:srgbClr val="FDFFFD"/>
                </a:solidFill>
                <a:latin typeface="Calibri"/>
                <a:cs typeface="Calibri"/>
              </a:rPr>
              <a:t> </a:t>
            </a:r>
            <a:r>
              <a:rPr sz="1600" spc="72" dirty="0">
                <a:solidFill>
                  <a:srgbClr val="FDFFFD"/>
                </a:solidFill>
                <a:latin typeface="Calibri"/>
                <a:cs typeface="Calibri"/>
              </a:rPr>
              <a:t>s</a:t>
            </a:r>
            <a:r>
              <a:rPr sz="1600" spc="33" dirty="0">
                <a:solidFill>
                  <a:srgbClr val="FDFFFD"/>
                </a:solidFill>
                <a:latin typeface="Calibri"/>
                <a:cs typeface="Calibri"/>
              </a:rPr>
              <a:t>i</a:t>
            </a:r>
            <a:r>
              <a:rPr sz="1600" spc="79" dirty="0">
                <a:solidFill>
                  <a:srgbClr val="FDFFFD"/>
                </a:solidFill>
                <a:latin typeface="Calibri"/>
                <a:cs typeface="Calibri"/>
              </a:rPr>
              <a:t>s</a:t>
            </a:r>
            <a:r>
              <a:rPr sz="1600" spc="-45" dirty="0">
                <a:solidFill>
                  <a:srgbClr val="FDFFFD"/>
                </a:solidFill>
                <a:latin typeface="Calibri"/>
                <a:cs typeface="Calibri"/>
              </a:rPr>
              <a:t>w</a:t>
            </a:r>
            <a:r>
              <a:rPr sz="1600" dirty="0">
                <a:solidFill>
                  <a:srgbClr val="FDFFFD"/>
                </a:solidFill>
                <a:latin typeface="Calibri"/>
                <a:cs typeface="Calibri"/>
              </a:rPr>
              <a:t>a</a:t>
            </a:r>
            <a:r>
              <a:rPr sz="1600" spc="-125"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ala</a:t>
            </a:r>
            <a:r>
              <a:rPr sz="1600" dirty="0">
                <a:solidFill>
                  <a:srgbClr val="FDFFFD"/>
                </a:solidFill>
                <a:latin typeface="Calibri"/>
                <a:cs typeface="Calibri"/>
              </a:rPr>
              <a:t>m</a:t>
            </a:r>
            <a:r>
              <a:rPr sz="1600" spc="-239" dirty="0">
                <a:solidFill>
                  <a:srgbClr val="FDFFFD"/>
                </a:solidFill>
                <a:latin typeface="Calibri"/>
                <a:cs typeface="Calibri"/>
              </a:rPr>
              <a:t> </a:t>
            </a:r>
            <a:r>
              <a:rPr sz="1600" spc="-45" dirty="0">
                <a:solidFill>
                  <a:srgbClr val="FDFFFD"/>
                </a:solidFill>
                <a:latin typeface="Calibri"/>
                <a:cs typeface="Calibri"/>
              </a:rPr>
              <a:t>h</a:t>
            </a:r>
            <a:r>
              <a:rPr sz="1600" spc="33" dirty="0">
                <a:solidFill>
                  <a:srgbClr val="FDFFFD"/>
                </a:solidFill>
                <a:latin typeface="Calibri"/>
                <a:cs typeface="Calibri"/>
              </a:rPr>
              <a:t>a</a:t>
            </a:r>
            <a:r>
              <a:rPr sz="1600" dirty="0">
                <a:solidFill>
                  <a:srgbClr val="FDFFFD"/>
                </a:solidFill>
                <a:latin typeface="Calibri"/>
                <a:cs typeface="Calibri"/>
              </a:rPr>
              <a:t>l</a:t>
            </a:r>
            <a:r>
              <a:rPr sz="1600" spc="-25"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33" dirty="0">
                <a:solidFill>
                  <a:srgbClr val="FDFFFD"/>
                </a:solidFill>
                <a:latin typeface="Calibri"/>
                <a:cs typeface="Calibri"/>
              </a:rPr>
              <a:t>a</a:t>
            </a:r>
            <a:r>
              <a:rPr sz="1600" spc="-39" dirty="0">
                <a:solidFill>
                  <a:srgbClr val="FDFFFD"/>
                </a:solidFill>
                <a:latin typeface="Calibri"/>
                <a:cs typeface="Calibri"/>
              </a:rPr>
              <a:t>n</a:t>
            </a:r>
            <a:r>
              <a:rPr sz="1600" spc="33" dirty="0">
                <a:solidFill>
                  <a:srgbClr val="FDFFFD"/>
                </a:solidFill>
                <a:latin typeface="Calibri"/>
                <a:cs typeface="Calibri"/>
              </a:rPr>
              <a:t>ali</a:t>
            </a:r>
            <a:r>
              <a:rPr sz="1600" spc="79" dirty="0">
                <a:solidFill>
                  <a:srgbClr val="FDFFFD"/>
                </a:solidFill>
                <a:latin typeface="Calibri"/>
                <a:cs typeface="Calibri"/>
              </a:rPr>
              <a:t>s</a:t>
            </a:r>
            <a:r>
              <a:rPr sz="1600" spc="33" dirty="0">
                <a:solidFill>
                  <a:srgbClr val="FDFFFD"/>
                </a:solidFill>
                <a:latin typeface="Calibri"/>
                <a:cs typeface="Calibri"/>
              </a:rPr>
              <a:t>a</a:t>
            </a:r>
            <a:r>
              <a:rPr sz="1600" dirty="0">
                <a:solidFill>
                  <a:srgbClr val="FDFFFD"/>
                </a:solidFill>
                <a:latin typeface="Calibri"/>
                <a:cs typeface="Calibri"/>
              </a:rPr>
              <a:t>,</a:t>
            </a:r>
            <a:r>
              <a:rPr sz="1600" spc="-159" dirty="0">
                <a:solidFill>
                  <a:srgbClr val="FDFFFD"/>
                </a:solidFill>
                <a:latin typeface="Calibri"/>
                <a:cs typeface="Calibri"/>
              </a:rPr>
              <a:t> </a:t>
            </a:r>
            <a:r>
              <a:rPr sz="1600" spc="-79" dirty="0">
                <a:solidFill>
                  <a:srgbClr val="FDFFFD"/>
                </a:solidFill>
                <a:latin typeface="Calibri"/>
                <a:cs typeface="Calibri"/>
              </a:rPr>
              <a:t>m</a:t>
            </a:r>
            <a:r>
              <a:rPr sz="1600" spc="5" dirty="0">
                <a:solidFill>
                  <a:srgbClr val="FDFFFD"/>
                </a:solidFill>
                <a:latin typeface="Calibri"/>
                <a:cs typeface="Calibri"/>
              </a:rPr>
              <a:t>e</a:t>
            </a:r>
            <a:r>
              <a:rPr sz="1600" spc="-39" dirty="0">
                <a:solidFill>
                  <a:srgbClr val="FDFFFD"/>
                </a:solidFill>
                <a:latin typeface="Calibri"/>
                <a:cs typeface="Calibri"/>
              </a:rPr>
              <a:t>n</a:t>
            </a:r>
            <a:r>
              <a:rPr sz="1600" spc="19" dirty="0">
                <a:solidFill>
                  <a:srgbClr val="FDFFFD"/>
                </a:solidFill>
                <a:latin typeface="Calibri"/>
                <a:cs typeface="Calibri"/>
              </a:rPr>
              <a:t>c</a:t>
            </a:r>
            <a:r>
              <a:rPr sz="1600" spc="33" dirty="0">
                <a:solidFill>
                  <a:srgbClr val="FDFFFD"/>
                </a:solidFill>
                <a:latin typeface="Calibri"/>
                <a:cs typeface="Calibri"/>
              </a:rPr>
              <a:t>a</a:t>
            </a:r>
            <a:r>
              <a:rPr sz="1600" spc="-52" dirty="0">
                <a:solidFill>
                  <a:srgbClr val="FDFFFD"/>
                </a:solidFill>
                <a:latin typeface="Calibri"/>
                <a:cs typeface="Calibri"/>
              </a:rPr>
              <a:t>r</a:t>
            </a:r>
            <a:r>
              <a:rPr sz="1600" spc="33" dirty="0">
                <a:solidFill>
                  <a:srgbClr val="FDFFFD"/>
                </a:solidFill>
                <a:latin typeface="Calibri"/>
                <a:cs typeface="Calibri"/>
              </a:rPr>
              <a:t>i</a:t>
            </a:r>
            <a:r>
              <a:rPr sz="1600" dirty="0">
                <a:solidFill>
                  <a:srgbClr val="FDFFFD"/>
                </a:solidFill>
                <a:latin typeface="Calibri"/>
                <a:cs typeface="Calibri"/>
              </a:rPr>
              <a:t>, </a:t>
            </a:r>
            <a:r>
              <a:rPr sz="1600" spc="-79" dirty="0">
                <a:solidFill>
                  <a:srgbClr val="FDFFFD"/>
                </a:solidFill>
                <a:latin typeface="Calibri"/>
                <a:cs typeface="Calibri"/>
              </a:rPr>
              <a:t>m</a:t>
            </a:r>
            <a:r>
              <a:rPr sz="1600" spc="5" dirty="0">
                <a:solidFill>
                  <a:srgbClr val="FDFFFD"/>
                </a:solidFill>
                <a:latin typeface="Calibri"/>
                <a:cs typeface="Calibri"/>
              </a:rPr>
              <a:t>e</a:t>
            </a:r>
            <a:r>
              <a:rPr sz="1600" spc="-39" dirty="0">
                <a:solidFill>
                  <a:srgbClr val="FDFFFD"/>
                </a:solidFill>
                <a:latin typeface="Calibri"/>
                <a:cs typeface="Calibri"/>
              </a:rPr>
              <a:t>n</a:t>
            </a:r>
            <a:r>
              <a:rPr sz="1600" spc="39" dirty="0">
                <a:solidFill>
                  <a:srgbClr val="FDFFFD"/>
                </a:solidFill>
                <a:latin typeface="Calibri"/>
                <a:cs typeface="Calibri"/>
              </a:rPr>
              <a:t>g</a:t>
            </a:r>
            <a:r>
              <a:rPr sz="1600" spc="-25" dirty="0">
                <a:solidFill>
                  <a:srgbClr val="FDFFFD"/>
                </a:solidFill>
                <a:latin typeface="Calibri"/>
                <a:cs typeface="Calibri"/>
              </a:rPr>
              <a:t>k</a:t>
            </a:r>
            <a:r>
              <a:rPr sz="1600" spc="33" dirty="0">
                <a:solidFill>
                  <a:srgbClr val="FDFFFD"/>
                </a:solidFill>
                <a:latin typeface="Calibri"/>
                <a:cs typeface="Calibri"/>
              </a:rPr>
              <a:t>a</a:t>
            </a:r>
            <a:r>
              <a:rPr sz="1600" spc="12" dirty="0">
                <a:solidFill>
                  <a:srgbClr val="FDFFFD"/>
                </a:solidFill>
                <a:latin typeface="Calibri"/>
                <a:cs typeface="Calibri"/>
              </a:rPr>
              <a:t>j</a:t>
            </a:r>
            <a:r>
              <a:rPr sz="1600" spc="33" dirty="0">
                <a:solidFill>
                  <a:srgbClr val="FDFFFD"/>
                </a:solidFill>
                <a:latin typeface="Calibri"/>
                <a:cs typeface="Calibri"/>
              </a:rPr>
              <a:t>i</a:t>
            </a:r>
            <a:r>
              <a:rPr sz="1600" dirty="0">
                <a:solidFill>
                  <a:srgbClr val="FDFFFD"/>
                </a:solidFill>
                <a:latin typeface="Calibri"/>
                <a:cs typeface="Calibri"/>
              </a:rPr>
              <a:t>,</a:t>
            </a:r>
            <a:r>
              <a:rPr sz="1600" spc="-59" dirty="0">
                <a:solidFill>
                  <a:srgbClr val="FDFFFD"/>
                </a:solidFill>
                <a:latin typeface="Calibri"/>
                <a:cs typeface="Calibri"/>
              </a:rPr>
              <a:t> </a:t>
            </a:r>
            <a:r>
              <a:rPr sz="1600" spc="-79" dirty="0">
                <a:solidFill>
                  <a:srgbClr val="FDFFFD"/>
                </a:solidFill>
                <a:latin typeface="Calibri"/>
                <a:cs typeface="Calibri"/>
              </a:rPr>
              <a:t>m</a:t>
            </a:r>
            <a:r>
              <a:rPr sz="1600" spc="5" dirty="0">
                <a:solidFill>
                  <a:srgbClr val="FDFFFD"/>
                </a:solidFill>
                <a:latin typeface="Calibri"/>
                <a:cs typeface="Calibri"/>
              </a:rPr>
              <a:t>e</a:t>
            </a:r>
            <a:r>
              <a:rPr sz="1600" spc="-39" dirty="0">
                <a:solidFill>
                  <a:srgbClr val="FDFFFD"/>
                </a:solidFill>
                <a:latin typeface="Calibri"/>
                <a:cs typeface="Calibri"/>
              </a:rPr>
              <a:t>n</a:t>
            </a:r>
            <a:r>
              <a:rPr sz="1600" spc="-25" dirty="0">
                <a:solidFill>
                  <a:srgbClr val="FDFFFD"/>
                </a:solidFill>
                <a:latin typeface="Calibri"/>
                <a:cs typeface="Calibri"/>
              </a:rPr>
              <a:t>y</a:t>
            </a:r>
            <a:r>
              <a:rPr sz="1600" spc="-39" dirty="0">
                <a:solidFill>
                  <a:srgbClr val="FDFFFD"/>
                </a:solidFill>
                <a:latin typeface="Calibri"/>
                <a:cs typeface="Calibri"/>
              </a:rPr>
              <a:t>u</a:t>
            </a:r>
            <a:r>
              <a:rPr sz="1600" spc="72" dirty="0">
                <a:solidFill>
                  <a:srgbClr val="FDFFFD"/>
                </a:solidFill>
                <a:latin typeface="Calibri"/>
                <a:cs typeface="Calibri"/>
              </a:rPr>
              <a:t>s</a:t>
            </a:r>
            <a:r>
              <a:rPr sz="1600" spc="-39" dirty="0">
                <a:solidFill>
                  <a:srgbClr val="FDFFFD"/>
                </a:solidFill>
                <a:latin typeface="Calibri"/>
                <a:cs typeface="Calibri"/>
              </a:rPr>
              <a:t>u</a:t>
            </a:r>
            <a:r>
              <a:rPr sz="1600" dirty="0">
                <a:solidFill>
                  <a:srgbClr val="FDFFFD"/>
                </a:solidFill>
                <a:latin typeface="Calibri"/>
                <a:cs typeface="Calibri"/>
              </a:rPr>
              <a:t>n</a:t>
            </a:r>
            <a:r>
              <a:rPr sz="1600" spc="-5" dirty="0">
                <a:solidFill>
                  <a:srgbClr val="FDFFFD"/>
                </a:solidFill>
                <a:latin typeface="Calibri"/>
                <a:cs typeface="Calibri"/>
              </a:rPr>
              <a:t> </a:t>
            </a:r>
            <a:r>
              <a:rPr sz="1600" spc="72" dirty="0">
                <a:solidFill>
                  <a:srgbClr val="FDFFFD"/>
                </a:solidFill>
                <a:latin typeface="Calibri"/>
                <a:cs typeface="Calibri"/>
              </a:rPr>
              <a:t>s</a:t>
            </a:r>
            <a:r>
              <a:rPr sz="1600" spc="-33" dirty="0">
                <a:solidFill>
                  <a:srgbClr val="FDFFFD"/>
                </a:solidFill>
                <a:latin typeface="Calibri"/>
                <a:cs typeface="Calibri"/>
              </a:rPr>
              <a:t>t</a:t>
            </a:r>
            <a:r>
              <a:rPr sz="1600" spc="-59" dirty="0">
                <a:solidFill>
                  <a:srgbClr val="FDFFFD"/>
                </a:solidFill>
                <a:latin typeface="Calibri"/>
                <a:cs typeface="Calibri"/>
              </a:rPr>
              <a:t>r</a:t>
            </a:r>
            <a:r>
              <a:rPr sz="1600" spc="33" dirty="0">
                <a:solidFill>
                  <a:srgbClr val="FDFFFD"/>
                </a:solidFill>
                <a:latin typeface="Calibri"/>
                <a:cs typeface="Calibri"/>
              </a:rPr>
              <a:t>a</a:t>
            </a:r>
            <a:r>
              <a:rPr sz="1600" spc="-39" dirty="0">
                <a:solidFill>
                  <a:srgbClr val="FDFFFD"/>
                </a:solidFill>
                <a:latin typeface="Calibri"/>
                <a:cs typeface="Calibri"/>
              </a:rPr>
              <a:t>t</a:t>
            </a:r>
            <a:r>
              <a:rPr sz="1600" dirty="0">
                <a:solidFill>
                  <a:srgbClr val="FDFFFD"/>
                </a:solidFill>
                <a:latin typeface="Calibri"/>
                <a:cs typeface="Calibri"/>
              </a:rPr>
              <a:t>e</a:t>
            </a:r>
            <a:r>
              <a:rPr sz="1600" spc="45" dirty="0">
                <a:solidFill>
                  <a:srgbClr val="FDFFFD"/>
                </a:solidFill>
                <a:latin typeface="Calibri"/>
                <a:cs typeface="Calibri"/>
              </a:rPr>
              <a:t>g</a:t>
            </a:r>
            <a:r>
              <a:rPr sz="1600" spc="33" dirty="0">
                <a:solidFill>
                  <a:srgbClr val="FDFFFD"/>
                </a:solidFill>
                <a:latin typeface="Calibri"/>
                <a:cs typeface="Calibri"/>
              </a:rPr>
              <a:t>i</a:t>
            </a:r>
            <a:r>
              <a:rPr sz="1600" dirty="0">
                <a:solidFill>
                  <a:srgbClr val="FDFFFD"/>
                </a:solidFill>
                <a:latin typeface="Calibri"/>
                <a:cs typeface="Calibri"/>
              </a:rPr>
              <a:t>,</a:t>
            </a:r>
            <a:r>
              <a:rPr sz="1600" spc="-159" dirty="0">
                <a:solidFill>
                  <a:srgbClr val="FDFFFD"/>
                </a:solidFill>
                <a:latin typeface="Calibri"/>
                <a:cs typeface="Calibri"/>
              </a:rPr>
              <a:t> </a:t>
            </a:r>
            <a:r>
              <a:rPr sz="1600" spc="-79" dirty="0">
                <a:solidFill>
                  <a:srgbClr val="FDFFFD"/>
                </a:solidFill>
                <a:latin typeface="Calibri"/>
                <a:cs typeface="Calibri"/>
              </a:rPr>
              <a:t>m</a:t>
            </a:r>
            <a:r>
              <a:rPr sz="1600" spc="5"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39" dirty="0">
                <a:solidFill>
                  <a:srgbClr val="FDFFFD"/>
                </a:solidFill>
                <a:latin typeface="Calibri"/>
                <a:cs typeface="Calibri"/>
              </a:rPr>
              <a:t>u</a:t>
            </a:r>
            <a:r>
              <a:rPr sz="1600" spc="-25" dirty="0">
                <a:solidFill>
                  <a:srgbClr val="FDFFFD"/>
                </a:solidFill>
                <a:latin typeface="Calibri"/>
                <a:cs typeface="Calibri"/>
              </a:rPr>
              <a:t>k</a:t>
            </a:r>
            <a:r>
              <a:rPr sz="1600" spc="-39" dirty="0">
                <a:solidFill>
                  <a:srgbClr val="FDFFFD"/>
                </a:solidFill>
                <a:latin typeface="Calibri"/>
                <a:cs typeface="Calibri"/>
              </a:rPr>
              <a:t>u</a:t>
            </a:r>
            <a:r>
              <a:rPr sz="1600" spc="-259" dirty="0">
                <a:solidFill>
                  <a:srgbClr val="FDFFFD"/>
                </a:solidFill>
                <a:latin typeface="Calibri"/>
                <a:cs typeface="Calibri"/>
              </a:rPr>
              <a:t>r</a:t>
            </a:r>
            <a:r>
              <a:rPr sz="1600" dirty="0">
                <a:solidFill>
                  <a:srgbClr val="FDFFFD"/>
                </a:solidFill>
                <a:latin typeface="Calibri"/>
                <a:cs typeface="Calibri"/>
              </a:rPr>
              <a:t>,</a:t>
            </a:r>
            <a:r>
              <a:rPr sz="1600" spc="-59" dirty="0">
                <a:solidFill>
                  <a:srgbClr val="FDFFFD"/>
                </a:solidFill>
                <a:latin typeface="Calibri"/>
                <a:cs typeface="Calibri"/>
              </a:rPr>
              <a:t> </a:t>
            </a:r>
            <a:r>
              <a:rPr sz="1600" spc="-79" dirty="0">
                <a:solidFill>
                  <a:srgbClr val="FDFFFD"/>
                </a:solidFill>
                <a:latin typeface="Calibri"/>
                <a:cs typeface="Calibri"/>
              </a:rPr>
              <a:t>m</a:t>
            </a:r>
            <a:r>
              <a:rPr sz="1600" spc="5"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39" dirty="0">
                <a:solidFill>
                  <a:srgbClr val="FDFFFD"/>
                </a:solidFill>
                <a:latin typeface="Calibri"/>
                <a:cs typeface="Calibri"/>
              </a:rPr>
              <a:t>h</a:t>
            </a:r>
            <a:r>
              <a:rPr sz="1600" spc="33" dirty="0">
                <a:solidFill>
                  <a:srgbClr val="FDFFFD"/>
                </a:solidFill>
                <a:latin typeface="Calibri"/>
                <a:cs typeface="Calibri"/>
              </a:rPr>
              <a:t>i</a:t>
            </a:r>
            <a:r>
              <a:rPr sz="1600" spc="-39" dirty="0">
                <a:solidFill>
                  <a:srgbClr val="FDFFFD"/>
                </a:solidFill>
                <a:latin typeface="Calibri"/>
                <a:cs typeface="Calibri"/>
              </a:rPr>
              <a:t>tun</a:t>
            </a:r>
            <a:r>
              <a:rPr sz="1600" spc="45" dirty="0">
                <a:solidFill>
                  <a:srgbClr val="FDFFFD"/>
                </a:solidFill>
                <a:latin typeface="Calibri"/>
                <a:cs typeface="Calibri"/>
              </a:rPr>
              <a:t>g</a:t>
            </a:r>
            <a:r>
              <a:rPr sz="1600" dirty="0">
                <a:solidFill>
                  <a:srgbClr val="FDFFFD"/>
                </a:solidFill>
                <a:latin typeface="Calibri"/>
                <a:cs typeface="Calibri"/>
              </a:rPr>
              <a:t>,</a:t>
            </a:r>
            <a:r>
              <a:rPr sz="1600" spc="39" dirty="0">
                <a:solidFill>
                  <a:srgbClr val="FDFFFD"/>
                </a:solidFill>
                <a:latin typeface="Calibri"/>
                <a:cs typeface="Calibri"/>
              </a:rPr>
              <a:t> </a:t>
            </a:r>
            <a:r>
              <a:rPr sz="1600" spc="-45"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33" dirty="0">
                <a:solidFill>
                  <a:srgbClr val="FDFFFD"/>
                </a:solidFill>
                <a:latin typeface="Calibri"/>
                <a:cs typeface="Calibri"/>
              </a:rPr>
              <a:t>a</a:t>
            </a:r>
            <a:r>
              <a:rPr sz="1600" spc="-79" dirty="0">
                <a:solidFill>
                  <a:srgbClr val="FDFFFD"/>
                </a:solidFill>
                <a:latin typeface="Calibri"/>
                <a:cs typeface="Calibri"/>
              </a:rPr>
              <a:t>m</a:t>
            </a:r>
            <a:r>
              <a:rPr sz="1600" spc="-39" dirty="0">
                <a:solidFill>
                  <a:srgbClr val="FDFFFD"/>
                </a:solidFill>
                <a:latin typeface="Calibri"/>
                <a:cs typeface="Calibri"/>
              </a:rPr>
              <a:t>b</a:t>
            </a:r>
            <a:r>
              <a:rPr sz="1600" spc="33" dirty="0">
                <a:solidFill>
                  <a:srgbClr val="FDFFFD"/>
                </a:solidFill>
                <a:latin typeface="Calibri"/>
                <a:cs typeface="Calibri"/>
              </a:rPr>
              <a:t>i</a:t>
            </a:r>
            <a:r>
              <a:rPr sz="1600" dirty="0">
                <a:solidFill>
                  <a:srgbClr val="FDFFFD"/>
                </a:solidFill>
                <a:latin typeface="Calibri"/>
                <a:cs typeface="Calibri"/>
              </a:rPr>
              <a:t>l</a:t>
            </a:r>
            <a:r>
              <a:rPr sz="1600" spc="-25" dirty="0">
                <a:solidFill>
                  <a:srgbClr val="FDFFFD"/>
                </a:solidFill>
                <a:latin typeface="Calibri"/>
                <a:cs typeface="Calibri"/>
              </a:rPr>
              <a:t> </a:t>
            </a:r>
            <a:r>
              <a:rPr sz="1600" spc="-225" dirty="0">
                <a:solidFill>
                  <a:srgbClr val="FDFFFD"/>
                </a:solidFill>
                <a:latin typeface="Calibri"/>
                <a:cs typeface="Calibri"/>
              </a:rPr>
              <a:t>k</a:t>
            </a:r>
            <a:r>
              <a:rPr sz="1600" dirty="0">
                <a:solidFill>
                  <a:srgbClr val="FDFFFD"/>
                </a:solidFill>
                <a:latin typeface="Calibri"/>
                <a:cs typeface="Calibri"/>
              </a:rPr>
              <a:t>e</a:t>
            </a:r>
            <a:r>
              <a:rPr sz="1600" spc="-39" dirty="0">
                <a:solidFill>
                  <a:srgbClr val="FDFFFD"/>
                </a:solidFill>
                <a:latin typeface="Calibri"/>
                <a:cs typeface="Calibri"/>
              </a:rPr>
              <a:t>putu</a:t>
            </a:r>
            <a:r>
              <a:rPr sz="1600" spc="72" dirty="0">
                <a:solidFill>
                  <a:srgbClr val="FDFFFD"/>
                </a:solidFill>
                <a:latin typeface="Calibri"/>
                <a:cs typeface="Calibri"/>
              </a:rPr>
              <a:t>s</a:t>
            </a:r>
            <a:r>
              <a:rPr sz="1600" spc="33" dirty="0">
                <a:solidFill>
                  <a:srgbClr val="FDFFFD"/>
                </a:solidFill>
                <a:latin typeface="Calibri"/>
                <a:cs typeface="Calibri"/>
              </a:rPr>
              <a:t>a</a:t>
            </a:r>
            <a:r>
              <a:rPr sz="1600" dirty="0">
                <a:solidFill>
                  <a:srgbClr val="FDFFFD"/>
                </a:solidFill>
                <a:latin typeface="Calibri"/>
                <a:cs typeface="Calibri"/>
              </a:rPr>
              <a:t>n</a:t>
            </a:r>
            <a:endParaRPr sz="1600" dirty="0">
              <a:latin typeface="Calibri"/>
              <a:cs typeface="Calibri"/>
            </a:endParaRPr>
          </a:p>
          <a:p>
            <a:pPr marR="665802" algn="r">
              <a:lnSpc>
                <a:spcPct val="98958"/>
              </a:lnSpc>
              <a:spcBef>
                <a:spcPts val="4784"/>
              </a:spcBef>
            </a:pPr>
            <a:r>
              <a:rPr sz="1600" spc="33" dirty="0">
                <a:solidFill>
                  <a:srgbClr val="FF0000"/>
                </a:solidFill>
                <a:latin typeface="Bernard MT Condensed"/>
                <a:cs typeface="Bernard MT Condensed"/>
              </a:rPr>
              <a:t>R</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j</a:t>
            </a:r>
            <a:r>
              <a:rPr sz="1600" spc="33" dirty="0">
                <a:solidFill>
                  <a:srgbClr val="FFC000"/>
                </a:solidFill>
                <a:latin typeface="Bernard MT Condensed"/>
                <a:cs typeface="Bernard MT Condensed"/>
              </a:rPr>
              <a:t>a</a:t>
            </a:r>
            <a:r>
              <a:rPr sz="1600" spc="-33" dirty="0">
                <a:solidFill>
                  <a:srgbClr val="FFC000"/>
                </a:solidFill>
                <a:latin typeface="Bernard MT Condensed"/>
                <a:cs typeface="Bernard MT Condensed"/>
              </a:rPr>
              <a:t>w</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l</a:t>
            </a:r>
            <a:r>
              <a:rPr sz="1600" dirty="0">
                <a:solidFill>
                  <a:srgbClr val="FFC000"/>
                </a:solidFill>
                <a:latin typeface="Bernard MT Condensed"/>
                <a:cs typeface="Bernard MT Condensed"/>
              </a:rPr>
              <a:t>i</a:t>
            </a:r>
            <a:r>
              <a:rPr sz="1600" spc="-100" dirty="0">
                <a:solidFill>
                  <a:srgbClr val="FFC000"/>
                </a:solidFill>
                <a:latin typeface="Bernard MT Condensed"/>
                <a:cs typeface="Bernard MT Condensed"/>
              </a:rPr>
              <a:t> </a:t>
            </a:r>
            <a:r>
              <a:rPr sz="1600" spc="52" dirty="0">
                <a:solidFill>
                  <a:srgbClr val="FF0000"/>
                </a:solidFill>
                <a:latin typeface="Bernard MT Condensed"/>
                <a:cs typeface="Bernard MT Condensed"/>
              </a:rPr>
              <a:t>F</a:t>
            </a:r>
            <a:r>
              <a:rPr sz="1600" spc="-19" dirty="0">
                <a:solidFill>
                  <a:srgbClr val="FFC000"/>
                </a:solidFill>
                <a:latin typeface="Bernard MT Condensed"/>
                <a:cs typeface="Bernard MT Condensed"/>
              </a:rPr>
              <a:t>i</a:t>
            </a:r>
            <a:r>
              <a:rPr sz="1600" spc="33" dirty="0">
                <a:solidFill>
                  <a:srgbClr val="FFC000"/>
                </a:solidFill>
                <a:latin typeface="Bernard MT Condensed"/>
                <a:cs typeface="Bernard MT Condensed"/>
              </a:rPr>
              <a:t>g</a:t>
            </a:r>
            <a:r>
              <a:rPr sz="1600" spc="12" dirty="0">
                <a:solidFill>
                  <a:srgbClr val="FFC000"/>
                </a:solidFill>
                <a:latin typeface="Bernard MT Condensed"/>
                <a:cs typeface="Bernard MT Condensed"/>
              </a:rPr>
              <a:t>h</a:t>
            </a:r>
            <a:r>
              <a:rPr sz="1600" spc="-33" dirty="0">
                <a:solidFill>
                  <a:srgbClr val="FFC000"/>
                </a:solidFill>
                <a:latin typeface="Bernard MT Condensed"/>
                <a:cs typeface="Bernard MT Condensed"/>
              </a:rPr>
              <a:t>t</a:t>
            </a:r>
            <a:r>
              <a:rPr sz="1600" spc="19" dirty="0">
                <a:solidFill>
                  <a:srgbClr val="FFC000"/>
                </a:solidFill>
                <a:latin typeface="Bernard MT Condensed"/>
                <a:cs typeface="Bernard MT Condensed"/>
              </a:rPr>
              <a:t>-</a:t>
            </a:r>
            <a:r>
              <a:rPr sz="1600" spc="33" dirty="0">
                <a:solidFill>
                  <a:srgbClr val="FF0000"/>
                </a:solidFill>
                <a:latin typeface="Bernard MT Condensed"/>
                <a:cs typeface="Bernard MT Condensed"/>
              </a:rPr>
              <a:t>X</a:t>
            </a:r>
            <a:r>
              <a:rPr sz="1600" spc="-19" dirty="0">
                <a:solidFill>
                  <a:srgbClr val="FFC000"/>
                </a:solidFill>
                <a:latin typeface="Bernard MT Condensed"/>
                <a:cs typeface="Bernard MT Condensed"/>
              </a:rPr>
              <a:t>’</a:t>
            </a:r>
            <a:r>
              <a:rPr sz="1600" spc="12" dirty="0">
                <a:solidFill>
                  <a:srgbClr val="FFC000"/>
                </a:solidFill>
                <a:latin typeface="Bernard MT Condensed"/>
                <a:cs typeface="Bernard MT Condensed"/>
              </a:rPr>
              <a:t>3</a:t>
            </a:r>
            <a:r>
              <a:rPr sz="1600" dirty="0">
                <a:solidFill>
                  <a:srgbClr val="FFC000"/>
                </a:solidFill>
                <a:latin typeface="Bernard MT Condensed"/>
                <a:cs typeface="Bernard MT Condensed"/>
              </a:rPr>
              <a:t>4</a:t>
            </a:r>
            <a:endParaRPr sz="1600" dirty="0">
              <a:latin typeface="Bernard MT Condensed"/>
              <a:cs typeface="Bernard MT Condense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object 42"/>
          <p:cNvSpPr txBox="1"/>
          <p:nvPr/>
        </p:nvSpPr>
        <p:spPr>
          <a:xfrm>
            <a:off x="863601" y="5105401"/>
            <a:ext cx="8242300" cy="749300"/>
          </a:xfrm>
          <a:prstGeom prst="rect">
            <a:avLst/>
          </a:prstGeom>
        </p:spPr>
        <p:txBody>
          <a:bodyPr wrap="square" lIns="0" tIns="0" rIns="0" bIns="0" rtlCol="0">
            <a:noAutofit/>
          </a:bodyPr>
          <a:lstStyle/>
          <a:p>
            <a:pPr>
              <a:lnSpc>
                <a:spcPts val="1000"/>
              </a:lnSpc>
              <a:spcBef>
                <a:spcPts val="29"/>
              </a:spcBef>
            </a:pPr>
            <a:endParaRPr sz="1000"/>
          </a:p>
          <a:p>
            <a:pPr marL="4521934">
              <a:lnSpc>
                <a:spcPct val="101725"/>
              </a:lnSpc>
            </a:pPr>
            <a:r>
              <a:rPr sz="1600" spc="-79" dirty="0">
                <a:solidFill>
                  <a:srgbClr val="FDFFFD"/>
                </a:solidFill>
                <a:latin typeface="Calibri"/>
                <a:cs typeface="Calibri"/>
              </a:rPr>
              <a:t>m</a:t>
            </a:r>
            <a:r>
              <a:rPr sz="1600" spc="-39" dirty="0">
                <a:solidFill>
                  <a:srgbClr val="FDFFFD"/>
                </a:solidFill>
                <a:latin typeface="Calibri"/>
                <a:cs typeface="Calibri"/>
              </a:rPr>
              <a:t>p</a:t>
            </a:r>
            <a:r>
              <a:rPr sz="1600" dirty="0">
                <a:solidFill>
                  <a:srgbClr val="FDFFFD"/>
                </a:solidFill>
                <a:latin typeface="Calibri"/>
                <a:cs typeface="Calibri"/>
              </a:rPr>
              <a:t>e</a:t>
            </a:r>
            <a:r>
              <a:rPr sz="1600" spc="-33" dirty="0">
                <a:solidFill>
                  <a:srgbClr val="FDFFFD"/>
                </a:solidFill>
                <a:latin typeface="Calibri"/>
                <a:cs typeface="Calibri"/>
              </a:rPr>
              <a:t>t</a:t>
            </a:r>
            <a:r>
              <a:rPr sz="1600" dirty="0">
                <a:solidFill>
                  <a:srgbClr val="FDFFFD"/>
                </a:solidFill>
                <a:latin typeface="Calibri"/>
                <a:cs typeface="Calibri"/>
              </a:rPr>
              <a:t>e</a:t>
            </a:r>
            <a:r>
              <a:rPr sz="1600" spc="-45" dirty="0">
                <a:solidFill>
                  <a:srgbClr val="FDFFFD"/>
                </a:solidFill>
                <a:latin typeface="Calibri"/>
                <a:cs typeface="Calibri"/>
              </a:rPr>
              <a:t>n</a:t>
            </a:r>
            <a:r>
              <a:rPr sz="1600" spc="72" dirty="0">
                <a:solidFill>
                  <a:srgbClr val="FDFFFD"/>
                </a:solidFill>
                <a:latin typeface="Calibri"/>
                <a:cs typeface="Calibri"/>
              </a:rPr>
              <a:t>s</a:t>
            </a:r>
            <a:r>
              <a:rPr sz="1600" dirty="0">
                <a:solidFill>
                  <a:srgbClr val="FDFFFD"/>
                </a:solidFill>
                <a:latin typeface="Calibri"/>
                <a:cs typeface="Calibri"/>
              </a:rPr>
              <a:t>i</a:t>
            </a:r>
            <a:r>
              <a:rPr sz="1600" spc="172" dirty="0">
                <a:solidFill>
                  <a:srgbClr val="FDFFFD"/>
                </a:solidFill>
                <a:latin typeface="Calibri"/>
                <a:cs typeface="Calibri"/>
              </a:rPr>
              <a:t> </a:t>
            </a:r>
            <a:r>
              <a:rPr sz="1600" spc="72" dirty="0">
                <a:solidFill>
                  <a:srgbClr val="FDFFFD"/>
                </a:solidFill>
                <a:latin typeface="Calibri"/>
                <a:cs typeface="Calibri"/>
              </a:rPr>
              <a:t>s</a:t>
            </a:r>
            <a:r>
              <a:rPr sz="1600" spc="33" dirty="0">
                <a:solidFill>
                  <a:srgbClr val="FDFFFD"/>
                </a:solidFill>
                <a:latin typeface="Calibri"/>
                <a:cs typeface="Calibri"/>
              </a:rPr>
              <a:t>i</a:t>
            </a:r>
            <a:r>
              <a:rPr sz="1600" spc="72" dirty="0">
                <a:solidFill>
                  <a:srgbClr val="FDFFFD"/>
                </a:solidFill>
                <a:latin typeface="Calibri"/>
                <a:cs typeface="Calibri"/>
              </a:rPr>
              <a:t>s</a:t>
            </a:r>
            <a:r>
              <a:rPr sz="1600" spc="-45" dirty="0">
                <a:solidFill>
                  <a:srgbClr val="FDFFFD"/>
                </a:solidFill>
                <a:latin typeface="Calibri"/>
                <a:cs typeface="Calibri"/>
              </a:rPr>
              <a:t>w</a:t>
            </a:r>
            <a:r>
              <a:rPr sz="1600" dirty="0">
                <a:solidFill>
                  <a:srgbClr val="FDFFFD"/>
                </a:solidFill>
                <a:latin typeface="Calibri"/>
                <a:cs typeface="Calibri"/>
              </a:rPr>
              <a:t>a</a:t>
            </a:r>
            <a:r>
              <a:rPr sz="1600" spc="-25"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ala</a:t>
            </a:r>
            <a:r>
              <a:rPr sz="1600" dirty="0">
                <a:solidFill>
                  <a:srgbClr val="FDFFFD"/>
                </a:solidFill>
                <a:latin typeface="Calibri"/>
                <a:cs typeface="Calibri"/>
              </a:rPr>
              <a:t>m</a:t>
            </a:r>
            <a:r>
              <a:rPr sz="1600" spc="-239" dirty="0">
                <a:solidFill>
                  <a:srgbClr val="FDFFFD"/>
                </a:solidFill>
                <a:latin typeface="Calibri"/>
                <a:cs typeface="Calibri"/>
              </a:rPr>
              <a:t> </a:t>
            </a:r>
            <a:r>
              <a:rPr sz="1600" spc="-39" dirty="0">
                <a:solidFill>
                  <a:srgbClr val="FDFFFD"/>
                </a:solidFill>
                <a:latin typeface="Calibri"/>
                <a:cs typeface="Calibri"/>
              </a:rPr>
              <a:t>h</a:t>
            </a:r>
            <a:r>
              <a:rPr sz="1600" spc="33" dirty="0">
                <a:solidFill>
                  <a:srgbClr val="FDFFFD"/>
                </a:solidFill>
                <a:latin typeface="Calibri"/>
                <a:cs typeface="Calibri"/>
              </a:rPr>
              <a:t>a</a:t>
            </a:r>
            <a:r>
              <a:rPr sz="1600" dirty="0">
                <a:solidFill>
                  <a:srgbClr val="FDFFFD"/>
                </a:solidFill>
                <a:latin typeface="Calibri"/>
                <a:cs typeface="Calibri"/>
              </a:rPr>
              <a:t>l</a:t>
            </a:r>
            <a:r>
              <a:rPr sz="1600" spc="-25"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33" dirty="0">
                <a:solidFill>
                  <a:srgbClr val="FDFFFD"/>
                </a:solidFill>
                <a:latin typeface="Calibri"/>
                <a:cs typeface="Calibri"/>
              </a:rPr>
              <a:t>a</a:t>
            </a:r>
            <a:r>
              <a:rPr sz="1600" spc="-79" dirty="0">
                <a:solidFill>
                  <a:srgbClr val="FDFFFD"/>
                </a:solidFill>
                <a:latin typeface="Calibri"/>
                <a:cs typeface="Calibri"/>
              </a:rPr>
              <a:t>m</a:t>
            </a:r>
            <a:r>
              <a:rPr sz="1600" spc="33" dirty="0">
                <a:solidFill>
                  <a:srgbClr val="FDFFFD"/>
                </a:solidFill>
                <a:latin typeface="Calibri"/>
                <a:cs typeface="Calibri"/>
              </a:rPr>
              <a:t>a</a:t>
            </a:r>
            <a:r>
              <a:rPr sz="1600" spc="-39" dirty="0">
                <a:solidFill>
                  <a:srgbClr val="FDFFFD"/>
                </a:solidFill>
                <a:latin typeface="Calibri"/>
                <a:cs typeface="Calibri"/>
              </a:rPr>
              <a:t>t</a:t>
            </a:r>
            <a:r>
              <a:rPr sz="1600" spc="33" dirty="0">
                <a:solidFill>
                  <a:srgbClr val="FDFFFD"/>
                </a:solidFill>
                <a:latin typeface="Calibri"/>
                <a:cs typeface="Calibri"/>
              </a:rPr>
              <a:t>i</a:t>
            </a:r>
            <a:r>
              <a:rPr sz="1600" dirty="0">
                <a:solidFill>
                  <a:srgbClr val="FDFFFD"/>
                </a:solidFill>
                <a:latin typeface="Calibri"/>
                <a:cs typeface="Calibri"/>
              </a:rPr>
              <a:t>,</a:t>
            </a:r>
            <a:endParaRPr sz="1600">
              <a:latin typeface="Calibri"/>
              <a:cs typeface="Calibri"/>
            </a:endParaRPr>
          </a:p>
        </p:txBody>
      </p:sp>
      <p:sp>
        <p:nvSpPr>
          <p:cNvPr id="11" name="object 11"/>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12" name="object 12"/>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13" name="object 13"/>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14" name="object 14"/>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15" name="object 15"/>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16" name="object 16"/>
          <p:cNvSpPr/>
          <p:nvPr/>
        </p:nvSpPr>
        <p:spPr>
          <a:xfrm>
            <a:off x="9766301" y="88901"/>
            <a:ext cx="2324100" cy="5295900"/>
          </a:xfrm>
          <a:custGeom>
            <a:avLst/>
            <a:gdLst/>
            <a:ahLst/>
            <a:cxnLst/>
            <a:rect l="l" t="t" r="r" b="b"/>
            <a:pathLst>
              <a:path w="1743075" h="3971925">
                <a:moveTo>
                  <a:pt x="0" y="3971925"/>
                </a:moveTo>
                <a:lnTo>
                  <a:pt x="1743075" y="3971925"/>
                </a:lnTo>
                <a:lnTo>
                  <a:pt x="1743075" y="0"/>
                </a:lnTo>
                <a:lnTo>
                  <a:pt x="0" y="0"/>
                </a:lnTo>
                <a:lnTo>
                  <a:pt x="0" y="3971925"/>
                </a:lnTo>
                <a:close/>
              </a:path>
            </a:pathLst>
          </a:custGeom>
          <a:solidFill>
            <a:srgbClr val="F1F1F1"/>
          </a:solidFill>
        </p:spPr>
        <p:txBody>
          <a:bodyPr wrap="square" lIns="0" tIns="0" rIns="0" bIns="0" rtlCol="0">
            <a:noAutofit/>
          </a:bodyPr>
          <a:lstStyle/>
          <a:p>
            <a:endParaRPr sz="2400"/>
          </a:p>
        </p:txBody>
      </p:sp>
      <p:sp>
        <p:nvSpPr>
          <p:cNvPr id="17" name="object 17"/>
          <p:cNvSpPr/>
          <p:nvPr/>
        </p:nvSpPr>
        <p:spPr>
          <a:xfrm>
            <a:off x="9766301" y="6108701"/>
            <a:ext cx="2324100" cy="63500"/>
          </a:xfrm>
          <a:custGeom>
            <a:avLst/>
            <a:gdLst/>
            <a:ahLst/>
            <a:cxnLst/>
            <a:rect l="l" t="t" r="r" b="b"/>
            <a:pathLst>
              <a:path w="1743075" h="47625">
                <a:moveTo>
                  <a:pt x="0" y="47625"/>
                </a:moveTo>
                <a:lnTo>
                  <a:pt x="1743075" y="47625"/>
                </a:lnTo>
                <a:lnTo>
                  <a:pt x="1743075" y="0"/>
                </a:lnTo>
                <a:lnTo>
                  <a:pt x="0" y="0"/>
                </a:lnTo>
                <a:lnTo>
                  <a:pt x="0" y="47625"/>
                </a:lnTo>
                <a:close/>
              </a:path>
            </a:pathLst>
          </a:custGeom>
          <a:solidFill>
            <a:srgbClr val="F1F1F1"/>
          </a:solidFill>
        </p:spPr>
        <p:txBody>
          <a:bodyPr wrap="square" lIns="0" tIns="0" rIns="0" bIns="0" rtlCol="0">
            <a:noAutofit/>
          </a:bodyPr>
          <a:lstStyle/>
          <a:p>
            <a:endParaRPr sz="2400"/>
          </a:p>
        </p:txBody>
      </p:sp>
      <p:sp>
        <p:nvSpPr>
          <p:cNvPr id="18" name="object 18"/>
          <p:cNvSpPr/>
          <p:nvPr/>
        </p:nvSpPr>
        <p:spPr>
          <a:xfrm>
            <a:off x="9766301" y="88901"/>
            <a:ext cx="2324100" cy="6083300"/>
          </a:xfrm>
          <a:prstGeom prst="rect">
            <a:avLst/>
          </a:prstGeom>
          <a:blipFill>
            <a:blip r:embed="rId2" cstate="print"/>
            <a:stretch>
              <a:fillRect/>
            </a:stretch>
          </a:blipFill>
        </p:spPr>
        <p:txBody>
          <a:bodyPr wrap="square" lIns="0" tIns="0" rIns="0" bIns="0" rtlCol="0">
            <a:noAutofit/>
          </a:bodyPr>
          <a:lstStyle/>
          <a:p>
            <a:endParaRPr sz="2400"/>
          </a:p>
        </p:txBody>
      </p:sp>
      <p:sp>
        <p:nvSpPr>
          <p:cNvPr id="19" name="object 19"/>
          <p:cNvSpPr/>
          <p:nvPr/>
        </p:nvSpPr>
        <p:spPr>
          <a:xfrm>
            <a:off x="139700" y="6210301"/>
            <a:ext cx="9423400" cy="546100"/>
          </a:xfrm>
          <a:prstGeom prst="rect">
            <a:avLst/>
          </a:prstGeom>
          <a:blipFill>
            <a:blip r:embed="rId3" cstate="print"/>
            <a:stretch>
              <a:fillRect/>
            </a:stretch>
          </a:blipFill>
        </p:spPr>
        <p:txBody>
          <a:bodyPr wrap="square" lIns="0" tIns="0" rIns="0" bIns="0" rtlCol="0">
            <a:noAutofit/>
          </a:bodyPr>
          <a:lstStyle/>
          <a:p>
            <a:endParaRPr sz="2400"/>
          </a:p>
        </p:txBody>
      </p:sp>
      <p:sp>
        <p:nvSpPr>
          <p:cNvPr id="20" name="object 20"/>
          <p:cNvSpPr/>
          <p:nvPr/>
        </p:nvSpPr>
        <p:spPr>
          <a:xfrm>
            <a:off x="215901" y="6172201"/>
            <a:ext cx="1257300" cy="495300"/>
          </a:xfrm>
          <a:prstGeom prst="rect">
            <a:avLst/>
          </a:prstGeom>
          <a:blipFill>
            <a:blip r:embed="rId4" cstate="print"/>
            <a:stretch>
              <a:fillRect/>
            </a:stretch>
          </a:blipFill>
        </p:spPr>
        <p:txBody>
          <a:bodyPr wrap="square" lIns="0" tIns="0" rIns="0" bIns="0" rtlCol="0">
            <a:noAutofit/>
          </a:bodyPr>
          <a:lstStyle/>
          <a:p>
            <a:endParaRPr sz="2400"/>
          </a:p>
        </p:txBody>
      </p:sp>
      <p:sp>
        <p:nvSpPr>
          <p:cNvPr id="21" name="object 21"/>
          <p:cNvSpPr/>
          <p:nvPr/>
        </p:nvSpPr>
        <p:spPr>
          <a:xfrm>
            <a:off x="10388600" y="165100"/>
            <a:ext cx="1066800" cy="762000"/>
          </a:xfrm>
          <a:prstGeom prst="rect">
            <a:avLst/>
          </a:prstGeom>
          <a:blipFill>
            <a:blip r:embed="rId5" cstate="print"/>
            <a:stretch>
              <a:fillRect/>
            </a:stretch>
          </a:blipFill>
        </p:spPr>
        <p:txBody>
          <a:bodyPr wrap="square" lIns="0" tIns="0" rIns="0" bIns="0" rtlCol="0">
            <a:noAutofit/>
          </a:bodyPr>
          <a:lstStyle/>
          <a:p>
            <a:endParaRPr sz="2400"/>
          </a:p>
        </p:txBody>
      </p:sp>
      <p:sp>
        <p:nvSpPr>
          <p:cNvPr id="22" name="object 22"/>
          <p:cNvSpPr/>
          <p:nvPr/>
        </p:nvSpPr>
        <p:spPr>
          <a:xfrm>
            <a:off x="762001" y="685801"/>
            <a:ext cx="8445500" cy="5270500"/>
          </a:xfrm>
          <a:custGeom>
            <a:avLst/>
            <a:gdLst/>
            <a:ahLst/>
            <a:cxnLst/>
            <a:rect l="l" t="t" r="r" b="b"/>
            <a:pathLst>
              <a:path w="6334125" h="3952875">
                <a:moveTo>
                  <a:pt x="0" y="94107"/>
                </a:moveTo>
                <a:lnTo>
                  <a:pt x="16382" y="42545"/>
                </a:lnTo>
                <a:lnTo>
                  <a:pt x="58775" y="8382"/>
                </a:lnTo>
                <a:lnTo>
                  <a:pt x="100152" y="0"/>
                </a:lnTo>
                <a:lnTo>
                  <a:pt x="6233922" y="0"/>
                </a:lnTo>
                <a:lnTo>
                  <a:pt x="6288913" y="15366"/>
                </a:lnTo>
                <a:lnTo>
                  <a:pt x="6325234" y="55245"/>
                </a:lnTo>
                <a:lnTo>
                  <a:pt x="6334125" y="94107"/>
                </a:lnTo>
                <a:lnTo>
                  <a:pt x="6334125" y="3858755"/>
                </a:lnTo>
                <a:lnTo>
                  <a:pt x="6317742" y="3910368"/>
                </a:lnTo>
                <a:lnTo>
                  <a:pt x="6275324" y="3944493"/>
                </a:lnTo>
                <a:lnTo>
                  <a:pt x="6233922" y="3952875"/>
                </a:lnTo>
                <a:lnTo>
                  <a:pt x="100152" y="3952875"/>
                </a:lnTo>
                <a:lnTo>
                  <a:pt x="45237" y="3937482"/>
                </a:lnTo>
                <a:lnTo>
                  <a:pt x="8928" y="3897642"/>
                </a:lnTo>
                <a:lnTo>
                  <a:pt x="0" y="3858755"/>
                </a:lnTo>
                <a:lnTo>
                  <a:pt x="0" y="94107"/>
                </a:lnTo>
                <a:close/>
              </a:path>
            </a:pathLst>
          </a:custGeom>
          <a:ln w="38100">
            <a:solidFill>
              <a:srgbClr val="453C2C"/>
            </a:solidFill>
          </a:ln>
        </p:spPr>
        <p:txBody>
          <a:bodyPr wrap="square" lIns="0" tIns="0" rIns="0" bIns="0" rtlCol="0">
            <a:noAutofit/>
          </a:bodyPr>
          <a:lstStyle/>
          <a:p>
            <a:endParaRPr sz="2400"/>
          </a:p>
        </p:txBody>
      </p:sp>
      <p:sp>
        <p:nvSpPr>
          <p:cNvPr id="23" name="object 23"/>
          <p:cNvSpPr/>
          <p:nvPr/>
        </p:nvSpPr>
        <p:spPr>
          <a:xfrm>
            <a:off x="596900" y="3810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D24716"/>
          </a:solidFill>
        </p:spPr>
        <p:txBody>
          <a:bodyPr wrap="square" lIns="0" tIns="0" rIns="0" bIns="0" rtlCol="0">
            <a:noAutofit/>
          </a:bodyPr>
          <a:lstStyle/>
          <a:p>
            <a:endParaRPr sz="2400"/>
          </a:p>
        </p:txBody>
      </p:sp>
      <p:sp>
        <p:nvSpPr>
          <p:cNvPr id="24" name="object 24"/>
          <p:cNvSpPr/>
          <p:nvPr/>
        </p:nvSpPr>
        <p:spPr>
          <a:xfrm>
            <a:off x="939801" y="381000"/>
            <a:ext cx="190500" cy="533400"/>
          </a:xfrm>
          <a:custGeom>
            <a:avLst/>
            <a:gdLst/>
            <a:ahLst/>
            <a:cxnLst/>
            <a:rect l="l" t="t" r="r" b="b"/>
            <a:pathLst>
              <a:path w="142875" h="400050">
                <a:moveTo>
                  <a:pt x="0" y="400050"/>
                </a:moveTo>
                <a:lnTo>
                  <a:pt x="142875" y="400050"/>
                </a:lnTo>
                <a:lnTo>
                  <a:pt x="142875" y="0"/>
                </a:lnTo>
                <a:lnTo>
                  <a:pt x="0" y="0"/>
                </a:lnTo>
                <a:lnTo>
                  <a:pt x="0" y="400050"/>
                </a:lnTo>
                <a:close/>
              </a:path>
            </a:pathLst>
          </a:custGeom>
          <a:solidFill>
            <a:srgbClr val="00AF4F"/>
          </a:solidFill>
        </p:spPr>
        <p:txBody>
          <a:bodyPr wrap="square" lIns="0" tIns="0" rIns="0" bIns="0" rtlCol="0">
            <a:noAutofit/>
          </a:bodyPr>
          <a:lstStyle/>
          <a:p>
            <a:endParaRPr sz="2400"/>
          </a:p>
        </p:txBody>
      </p:sp>
      <p:sp>
        <p:nvSpPr>
          <p:cNvPr id="25" name="object 25"/>
          <p:cNvSpPr/>
          <p:nvPr/>
        </p:nvSpPr>
        <p:spPr>
          <a:xfrm>
            <a:off x="1155700" y="381000"/>
            <a:ext cx="0" cy="533400"/>
          </a:xfrm>
          <a:custGeom>
            <a:avLst/>
            <a:gdLst/>
            <a:ahLst/>
            <a:cxnLst/>
            <a:rect l="l" t="t" r="r" b="b"/>
            <a:pathLst>
              <a:path h="400050">
                <a:moveTo>
                  <a:pt x="0" y="0"/>
                </a:moveTo>
                <a:lnTo>
                  <a:pt x="0" y="400050"/>
                </a:lnTo>
              </a:path>
            </a:pathLst>
          </a:custGeom>
          <a:ln w="58419">
            <a:solidFill>
              <a:srgbClr val="006EBE"/>
            </a:solidFill>
          </a:ln>
        </p:spPr>
        <p:txBody>
          <a:bodyPr wrap="square" lIns="0" tIns="0" rIns="0" bIns="0" rtlCol="0">
            <a:noAutofit/>
          </a:bodyPr>
          <a:lstStyle/>
          <a:p>
            <a:endParaRPr sz="2400"/>
          </a:p>
        </p:txBody>
      </p:sp>
      <p:sp>
        <p:nvSpPr>
          <p:cNvPr id="26" name="object 26"/>
          <p:cNvSpPr/>
          <p:nvPr/>
        </p:nvSpPr>
        <p:spPr>
          <a:xfrm>
            <a:off x="8991600" y="3810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000000"/>
          </a:solidFill>
        </p:spPr>
        <p:txBody>
          <a:bodyPr wrap="square" lIns="0" tIns="0" rIns="0" bIns="0" rtlCol="0">
            <a:noAutofit/>
          </a:bodyPr>
          <a:lstStyle/>
          <a:p>
            <a:endParaRPr sz="2400"/>
          </a:p>
        </p:txBody>
      </p:sp>
      <p:sp>
        <p:nvSpPr>
          <p:cNvPr id="27" name="object 27"/>
          <p:cNvSpPr/>
          <p:nvPr/>
        </p:nvSpPr>
        <p:spPr>
          <a:xfrm>
            <a:off x="768349" y="5962649"/>
            <a:ext cx="8445584" cy="0"/>
          </a:xfrm>
          <a:custGeom>
            <a:avLst/>
            <a:gdLst/>
            <a:ahLst/>
            <a:cxnLst/>
            <a:rect l="l" t="t" r="r" b="b"/>
            <a:pathLst>
              <a:path w="6334188">
                <a:moveTo>
                  <a:pt x="0" y="0"/>
                </a:moveTo>
                <a:lnTo>
                  <a:pt x="6334188" y="0"/>
                </a:lnTo>
              </a:path>
            </a:pathLst>
          </a:custGeom>
          <a:ln w="9534">
            <a:solidFill>
              <a:srgbClr val="000000"/>
            </a:solidFill>
          </a:ln>
        </p:spPr>
        <p:txBody>
          <a:bodyPr wrap="square" lIns="0" tIns="0" rIns="0" bIns="0" rtlCol="0">
            <a:noAutofit/>
          </a:bodyPr>
          <a:lstStyle/>
          <a:p>
            <a:endParaRPr sz="2400"/>
          </a:p>
        </p:txBody>
      </p:sp>
      <p:sp>
        <p:nvSpPr>
          <p:cNvPr id="28" name="object 28"/>
          <p:cNvSpPr/>
          <p:nvPr/>
        </p:nvSpPr>
        <p:spPr>
          <a:xfrm>
            <a:off x="8255000" y="406401"/>
            <a:ext cx="6858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29" name="object 29"/>
          <p:cNvSpPr/>
          <p:nvPr/>
        </p:nvSpPr>
        <p:spPr>
          <a:xfrm>
            <a:off x="8255000" y="406401"/>
            <a:ext cx="6858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30" name="object 30"/>
          <p:cNvSpPr/>
          <p:nvPr/>
        </p:nvSpPr>
        <p:spPr>
          <a:xfrm>
            <a:off x="1193800" y="381000"/>
            <a:ext cx="7797800" cy="533400"/>
          </a:xfrm>
          <a:custGeom>
            <a:avLst/>
            <a:gdLst/>
            <a:ahLst/>
            <a:cxnLst/>
            <a:rect l="l" t="t" r="r" b="b"/>
            <a:pathLst>
              <a:path w="5848350" h="400050">
                <a:moveTo>
                  <a:pt x="0" y="400050"/>
                </a:moveTo>
                <a:lnTo>
                  <a:pt x="5848350" y="400050"/>
                </a:lnTo>
                <a:lnTo>
                  <a:pt x="5848350" y="0"/>
                </a:lnTo>
                <a:lnTo>
                  <a:pt x="0" y="0"/>
                </a:lnTo>
                <a:lnTo>
                  <a:pt x="0" y="400050"/>
                </a:lnTo>
                <a:close/>
              </a:path>
            </a:pathLst>
          </a:custGeom>
          <a:solidFill>
            <a:srgbClr val="FDFD00"/>
          </a:solidFill>
        </p:spPr>
        <p:txBody>
          <a:bodyPr wrap="square" lIns="0" tIns="0" rIns="0" bIns="0" rtlCol="0">
            <a:noAutofit/>
          </a:bodyPr>
          <a:lstStyle/>
          <a:p>
            <a:endParaRPr sz="2400"/>
          </a:p>
        </p:txBody>
      </p:sp>
      <p:sp>
        <p:nvSpPr>
          <p:cNvPr id="31" name="object 31"/>
          <p:cNvSpPr/>
          <p:nvPr/>
        </p:nvSpPr>
        <p:spPr>
          <a:xfrm>
            <a:off x="863601" y="5105401"/>
            <a:ext cx="8242300" cy="749300"/>
          </a:xfrm>
          <a:prstGeom prst="rect">
            <a:avLst/>
          </a:prstGeom>
          <a:blipFill>
            <a:blip r:embed="rId7" cstate="print"/>
            <a:stretch>
              <a:fillRect/>
            </a:stretch>
          </a:blipFill>
        </p:spPr>
        <p:txBody>
          <a:bodyPr wrap="square" lIns="0" tIns="0" rIns="0" bIns="0" rtlCol="0">
            <a:noAutofit/>
          </a:bodyPr>
          <a:lstStyle/>
          <a:p>
            <a:endParaRPr sz="2400"/>
          </a:p>
        </p:txBody>
      </p:sp>
      <p:sp>
        <p:nvSpPr>
          <p:cNvPr id="32" name="object 32"/>
          <p:cNvSpPr/>
          <p:nvPr/>
        </p:nvSpPr>
        <p:spPr>
          <a:xfrm>
            <a:off x="863601" y="5105401"/>
            <a:ext cx="8242300" cy="749300"/>
          </a:xfrm>
          <a:custGeom>
            <a:avLst/>
            <a:gdLst/>
            <a:ahLst/>
            <a:cxnLst/>
            <a:rect l="l" t="t" r="r" b="b"/>
            <a:pathLst>
              <a:path w="6181725" h="561975">
                <a:moveTo>
                  <a:pt x="0" y="561975"/>
                </a:moveTo>
                <a:lnTo>
                  <a:pt x="6181725" y="561975"/>
                </a:lnTo>
                <a:lnTo>
                  <a:pt x="6181725" y="0"/>
                </a:lnTo>
                <a:lnTo>
                  <a:pt x="0" y="0"/>
                </a:lnTo>
                <a:lnTo>
                  <a:pt x="0" y="561975"/>
                </a:lnTo>
                <a:close/>
              </a:path>
            </a:pathLst>
          </a:custGeom>
          <a:ln w="38100">
            <a:solidFill>
              <a:srgbClr val="FDFD00"/>
            </a:solidFill>
          </a:ln>
        </p:spPr>
        <p:txBody>
          <a:bodyPr wrap="square" lIns="0" tIns="0" rIns="0" bIns="0" rtlCol="0">
            <a:noAutofit/>
          </a:bodyPr>
          <a:lstStyle/>
          <a:p>
            <a:endParaRPr sz="2400"/>
          </a:p>
        </p:txBody>
      </p:sp>
      <p:sp>
        <p:nvSpPr>
          <p:cNvPr id="33" name="object 33"/>
          <p:cNvSpPr/>
          <p:nvPr/>
        </p:nvSpPr>
        <p:spPr>
          <a:xfrm>
            <a:off x="5448300" y="1092200"/>
            <a:ext cx="3276600" cy="2184400"/>
          </a:xfrm>
          <a:prstGeom prst="rect">
            <a:avLst/>
          </a:prstGeom>
          <a:blipFill>
            <a:blip r:embed="rId8" cstate="print"/>
            <a:stretch>
              <a:fillRect/>
            </a:stretch>
          </a:blipFill>
        </p:spPr>
        <p:txBody>
          <a:bodyPr wrap="square" lIns="0" tIns="0" rIns="0" bIns="0" rtlCol="0">
            <a:noAutofit/>
          </a:bodyPr>
          <a:lstStyle/>
          <a:p>
            <a:endParaRPr sz="2400"/>
          </a:p>
        </p:txBody>
      </p:sp>
      <p:sp>
        <p:nvSpPr>
          <p:cNvPr id="34" name="object 34"/>
          <p:cNvSpPr/>
          <p:nvPr/>
        </p:nvSpPr>
        <p:spPr>
          <a:xfrm>
            <a:off x="5435601" y="2908300"/>
            <a:ext cx="3289300" cy="2463800"/>
          </a:xfrm>
          <a:prstGeom prst="rect">
            <a:avLst/>
          </a:prstGeom>
          <a:blipFill>
            <a:blip r:embed="rId9" cstate="print"/>
            <a:stretch>
              <a:fillRect/>
            </a:stretch>
          </a:blipFill>
        </p:spPr>
        <p:txBody>
          <a:bodyPr wrap="square" lIns="0" tIns="0" rIns="0" bIns="0" rtlCol="0">
            <a:noAutofit/>
          </a:bodyPr>
          <a:lstStyle/>
          <a:p>
            <a:endParaRPr sz="2400"/>
          </a:p>
        </p:txBody>
      </p:sp>
      <p:sp>
        <p:nvSpPr>
          <p:cNvPr id="35" name="object 35"/>
          <p:cNvSpPr/>
          <p:nvPr/>
        </p:nvSpPr>
        <p:spPr>
          <a:xfrm>
            <a:off x="9880601" y="5499101"/>
            <a:ext cx="2120900" cy="495300"/>
          </a:xfrm>
          <a:prstGeom prst="rect">
            <a:avLst/>
          </a:prstGeom>
          <a:blipFill>
            <a:blip r:embed="rId10" cstate="print"/>
            <a:stretch>
              <a:fillRect/>
            </a:stretch>
          </a:blipFill>
        </p:spPr>
        <p:txBody>
          <a:bodyPr wrap="square" lIns="0" tIns="0" rIns="0" bIns="0" rtlCol="0">
            <a:noAutofit/>
          </a:bodyPr>
          <a:lstStyle/>
          <a:p>
            <a:endParaRPr sz="2400"/>
          </a:p>
        </p:txBody>
      </p:sp>
      <p:sp>
        <p:nvSpPr>
          <p:cNvPr id="36" name="object 36"/>
          <p:cNvSpPr/>
          <p:nvPr/>
        </p:nvSpPr>
        <p:spPr>
          <a:xfrm>
            <a:off x="9867901" y="5486401"/>
            <a:ext cx="2146300" cy="520700"/>
          </a:xfrm>
          <a:prstGeom prst="rect">
            <a:avLst/>
          </a:prstGeom>
          <a:blipFill>
            <a:blip r:embed="rId11" cstate="print"/>
            <a:stretch>
              <a:fillRect/>
            </a:stretch>
          </a:blipFill>
        </p:spPr>
        <p:txBody>
          <a:bodyPr wrap="square" lIns="0" tIns="0" rIns="0" bIns="0" rtlCol="0">
            <a:noAutofit/>
          </a:bodyPr>
          <a:lstStyle/>
          <a:p>
            <a:endParaRPr sz="2400"/>
          </a:p>
        </p:txBody>
      </p:sp>
      <p:sp>
        <p:nvSpPr>
          <p:cNvPr id="37" name="object 37"/>
          <p:cNvSpPr/>
          <p:nvPr/>
        </p:nvSpPr>
        <p:spPr>
          <a:xfrm>
            <a:off x="9766301" y="5384801"/>
            <a:ext cx="2349500" cy="723900"/>
          </a:xfrm>
          <a:custGeom>
            <a:avLst/>
            <a:gdLst/>
            <a:ahLst/>
            <a:cxnLst/>
            <a:rect l="l" t="t" r="r" b="b"/>
            <a:pathLst>
              <a:path w="1762125" h="542925">
                <a:moveTo>
                  <a:pt x="0" y="542925"/>
                </a:moveTo>
                <a:lnTo>
                  <a:pt x="51434" y="491490"/>
                </a:lnTo>
                <a:lnTo>
                  <a:pt x="51434" y="51434"/>
                </a:lnTo>
                <a:lnTo>
                  <a:pt x="1710690" y="51434"/>
                </a:lnTo>
                <a:lnTo>
                  <a:pt x="1710690" y="491490"/>
                </a:lnTo>
                <a:lnTo>
                  <a:pt x="51434" y="491490"/>
                </a:lnTo>
                <a:lnTo>
                  <a:pt x="1762125" y="542925"/>
                </a:lnTo>
                <a:lnTo>
                  <a:pt x="1762125" y="0"/>
                </a:lnTo>
                <a:lnTo>
                  <a:pt x="0" y="0"/>
                </a:lnTo>
                <a:lnTo>
                  <a:pt x="0" y="542925"/>
                </a:lnTo>
                <a:close/>
              </a:path>
              <a:path w="1762125" h="542925">
                <a:moveTo>
                  <a:pt x="68579" y="474345"/>
                </a:moveTo>
                <a:lnTo>
                  <a:pt x="85725" y="457200"/>
                </a:lnTo>
                <a:lnTo>
                  <a:pt x="85725" y="85725"/>
                </a:lnTo>
                <a:lnTo>
                  <a:pt x="1676400" y="85725"/>
                </a:lnTo>
                <a:lnTo>
                  <a:pt x="1676400" y="457200"/>
                </a:lnTo>
                <a:lnTo>
                  <a:pt x="85725" y="457200"/>
                </a:lnTo>
                <a:lnTo>
                  <a:pt x="1693545" y="474345"/>
                </a:lnTo>
                <a:lnTo>
                  <a:pt x="1693545" y="68580"/>
                </a:lnTo>
                <a:lnTo>
                  <a:pt x="68579" y="68580"/>
                </a:lnTo>
                <a:lnTo>
                  <a:pt x="68579" y="474345"/>
                </a:lnTo>
                <a:close/>
              </a:path>
              <a:path w="1762125" h="542925">
                <a:moveTo>
                  <a:pt x="85725" y="457200"/>
                </a:moveTo>
                <a:lnTo>
                  <a:pt x="68579" y="474345"/>
                </a:lnTo>
                <a:lnTo>
                  <a:pt x="1693545" y="474345"/>
                </a:lnTo>
                <a:lnTo>
                  <a:pt x="85725" y="457200"/>
                </a:lnTo>
                <a:close/>
              </a:path>
              <a:path w="1762125" h="542925">
                <a:moveTo>
                  <a:pt x="51434" y="491490"/>
                </a:moveTo>
                <a:lnTo>
                  <a:pt x="0" y="542925"/>
                </a:lnTo>
                <a:lnTo>
                  <a:pt x="1762125" y="542925"/>
                </a:lnTo>
                <a:lnTo>
                  <a:pt x="51434" y="491490"/>
                </a:lnTo>
                <a:close/>
              </a:path>
            </a:pathLst>
          </a:custGeom>
          <a:solidFill>
            <a:srgbClr val="000000"/>
          </a:solidFill>
        </p:spPr>
        <p:txBody>
          <a:bodyPr wrap="square" lIns="0" tIns="0" rIns="0" bIns="0" rtlCol="0">
            <a:noAutofit/>
          </a:bodyPr>
          <a:lstStyle/>
          <a:p>
            <a:endParaRPr sz="2400"/>
          </a:p>
        </p:txBody>
      </p:sp>
      <p:sp>
        <p:nvSpPr>
          <p:cNvPr id="38" name="object 38"/>
          <p:cNvSpPr/>
          <p:nvPr/>
        </p:nvSpPr>
        <p:spPr>
          <a:xfrm>
            <a:off x="9766301" y="5384801"/>
            <a:ext cx="2349500" cy="723900"/>
          </a:xfrm>
          <a:custGeom>
            <a:avLst/>
            <a:gdLst/>
            <a:ahLst/>
            <a:cxnLst/>
            <a:rect l="l" t="t" r="r" b="b"/>
            <a:pathLst>
              <a:path w="1762125" h="542925">
                <a:moveTo>
                  <a:pt x="0" y="0"/>
                </a:moveTo>
                <a:lnTo>
                  <a:pt x="0" y="542925"/>
                </a:lnTo>
                <a:lnTo>
                  <a:pt x="1762125" y="542925"/>
                </a:lnTo>
                <a:lnTo>
                  <a:pt x="1762125" y="0"/>
                </a:lnTo>
                <a:lnTo>
                  <a:pt x="0" y="0"/>
                </a:lnTo>
                <a:close/>
              </a:path>
            </a:pathLst>
          </a:custGeom>
          <a:solidFill>
            <a:srgbClr val="000000"/>
          </a:solidFill>
        </p:spPr>
        <p:txBody>
          <a:bodyPr wrap="square" lIns="0" tIns="0" rIns="0" bIns="0" rtlCol="0">
            <a:noAutofit/>
          </a:bodyPr>
          <a:lstStyle/>
          <a:p>
            <a:endParaRPr sz="2400"/>
          </a:p>
        </p:txBody>
      </p:sp>
      <p:sp>
        <p:nvSpPr>
          <p:cNvPr id="39" name="object 39"/>
          <p:cNvSpPr/>
          <p:nvPr/>
        </p:nvSpPr>
        <p:spPr>
          <a:xfrm>
            <a:off x="9834879" y="5453381"/>
            <a:ext cx="2212340" cy="586740"/>
          </a:xfrm>
          <a:custGeom>
            <a:avLst/>
            <a:gdLst/>
            <a:ahLst/>
            <a:cxnLst/>
            <a:rect l="l" t="t" r="r" b="b"/>
            <a:pathLst>
              <a:path w="1659255" h="440055">
                <a:moveTo>
                  <a:pt x="0" y="440054"/>
                </a:moveTo>
                <a:lnTo>
                  <a:pt x="1659255" y="440054"/>
                </a:lnTo>
                <a:lnTo>
                  <a:pt x="1659255" y="0"/>
                </a:lnTo>
                <a:lnTo>
                  <a:pt x="0" y="0"/>
                </a:lnTo>
                <a:lnTo>
                  <a:pt x="0" y="440054"/>
                </a:lnTo>
                <a:close/>
              </a:path>
            </a:pathLst>
          </a:custGeom>
          <a:solidFill>
            <a:srgbClr val="000000"/>
          </a:solidFill>
        </p:spPr>
        <p:txBody>
          <a:bodyPr wrap="square" lIns="0" tIns="0" rIns="0" bIns="0" rtlCol="0">
            <a:noAutofit/>
          </a:bodyPr>
          <a:lstStyle/>
          <a:p>
            <a:endParaRPr sz="2400"/>
          </a:p>
        </p:txBody>
      </p:sp>
      <p:sp>
        <p:nvSpPr>
          <p:cNvPr id="40" name="object 40"/>
          <p:cNvSpPr/>
          <p:nvPr/>
        </p:nvSpPr>
        <p:spPr>
          <a:xfrm>
            <a:off x="9857741" y="5476239"/>
            <a:ext cx="2166620" cy="541019"/>
          </a:xfrm>
          <a:custGeom>
            <a:avLst/>
            <a:gdLst/>
            <a:ahLst/>
            <a:cxnLst/>
            <a:rect l="l" t="t" r="r" b="b"/>
            <a:pathLst>
              <a:path w="1624965" h="405764">
                <a:moveTo>
                  <a:pt x="0" y="0"/>
                </a:moveTo>
                <a:lnTo>
                  <a:pt x="0" y="405765"/>
                </a:lnTo>
                <a:lnTo>
                  <a:pt x="1624965" y="405765"/>
                </a:lnTo>
                <a:lnTo>
                  <a:pt x="1624965" y="0"/>
                </a:lnTo>
                <a:lnTo>
                  <a:pt x="0" y="0"/>
                </a:lnTo>
                <a:close/>
              </a:path>
            </a:pathLst>
          </a:custGeom>
          <a:solidFill>
            <a:srgbClr val="000000"/>
          </a:solidFill>
        </p:spPr>
        <p:txBody>
          <a:bodyPr wrap="square" lIns="0" tIns="0" rIns="0" bIns="0" rtlCol="0">
            <a:noAutofit/>
          </a:bodyPr>
          <a:lstStyle/>
          <a:p>
            <a:endParaRPr sz="2400"/>
          </a:p>
        </p:txBody>
      </p:sp>
      <p:sp>
        <p:nvSpPr>
          <p:cNvPr id="41" name="object 41"/>
          <p:cNvSpPr/>
          <p:nvPr/>
        </p:nvSpPr>
        <p:spPr>
          <a:xfrm>
            <a:off x="9880601" y="5499101"/>
            <a:ext cx="2120900" cy="495300"/>
          </a:xfrm>
          <a:custGeom>
            <a:avLst/>
            <a:gdLst/>
            <a:ahLst/>
            <a:cxnLst/>
            <a:rect l="l" t="t" r="r" b="b"/>
            <a:pathLst>
              <a:path w="1590675" h="371475">
                <a:moveTo>
                  <a:pt x="0" y="371475"/>
                </a:moveTo>
                <a:lnTo>
                  <a:pt x="1590675" y="371475"/>
                </a:lnTo>
                <a:lnTo>
                  <a:pt x="1590675" y="0"/>
                </a:lnTo>
                <a:lnTo>
                  <a:pt x="0" y="0"/>
                </a:lnTo>
                <a:lnTo>
                  <a:pt x="0" y="371475"/>
                </a:lnTo>
                <a:close/>
              </a:path>
            </a:pathLst>
          </a:custGeom>
          <a:solidFill>
            <a:srgbClr val="000000"/>
          </a:solidFill>
        </p:spPr>
        <p:txBody>
          <a:bodyPr wrap="square" lIns="0" tIns="0" rIns="0" bIns="0" rtlCol="0">
            <a:noAutofit/>
          </a:bodyPr>
          <a:lstStyle/>
          <a:p>
            <a:endParaRPr sz="2400"/>
          </a:p>
        </p:txBody>
      </p:sp>
      <p:sp>
        <p:nvSpPr>
          <p:cNvPr id="10" name="object 10"/>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9" name="object 9"/>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8" name="object 8"/>
          <p:cNvSpPr txBox="1"/>
          <p:nvPr/>
        </p:nvSpPr>
        <p:spPr>
          <a:xfrm>
            <a:off x="9766301" y="5384801"/>
            <a:ext cx="2349500" cy="755649"/>
          </a:xfrm>
          <a:prstGeom prst="rect">
            <a:avLst/>
          </a:prstGeom>
        </p:spPr>
        <p:txBody>
          <a:bodyPr wrap="square" lIns="0" tIns="0" rIns="0" bIns="0" rtlCol="0">
            <a:noAutofit/>
          </a:bodyPr>
          <a:lstStyle/>
          <a:p>
            <a:pPr marL="33866">
              <a:lnSpc>
                <a:spcPts val="1333"/>
              </a:lnSpc>
            </a:pPr>
            <a:endParaRPr sz="1333"/>
          </a:p>
        </p:txBody>
      </p:sp>
      <p:sp>
        <p:nvSpPr>
          <p:cNvPr id="7" name="object 7"/>
          <p:cNvSpPr txBox="1"/>
          <p:nvPr/>
        </p:nvSpPr>
        <p:spPr>
          <a:xfrm>
            <a:off x="863601" y="5105401"/>
            <a:ext cx="8242300" cy="749300"/>
          </a:xfrm>
          <a:prstGeom prst="rect">
            <a:avLst/>
          </a:prstGeom>
        </p:spPr>
        <p:txBody>
          <a:bodyPr wrap="square" lIns="0" tIns="0" rIns="0" bIns="0" rtlCol="0">
            <a:noAutofit/>
          </a:bodyPr>
          <a:lstStyle/>
          <a:p>
            <a:pPr marL="33866">
              <a:lnSpc>
                <a:spcPts val="1333"/>
              </a:lnSpc>
            </a:pPr>
            <a:endParaRPr sz="1333"/>
          </a:p>
        </p:txBody>
      </p:sp>
      <p:sp>
        <p:nvSpPr>
          <p:cNvPr id="6" name="object 6"/>
          <p:cNvSpPr txBox="1"/>
          <p:nvPr/>
        </p:nvSpPr>
        <p:spPr>
          <a:xfrm>
            <a:off x="596901" y="381000"/>
            <a:ext cx="349249" cy="533400"/>
          </a:xfrm>
          <a:prstGeom prst="rect">
            <a:avLst/>
          </a:prstGeom>
        </p:spPr>
        <p:txBody>
          <a:bodyPr wrap="square" lIns="0" tIns="0" rIns="0" bIns="0" rtlCol="0">
            <a:noAutofit/>
          </a:bodyPr>
          <a:lstStyle/>
          <a:p>
            <a:pPr marL="33866">
              <a:lnSpc>
                <a:spcPts val="1333"/>
              </a:lnSpc>
            </a:pPr>
            <a:endParaRPr sz="1333"/>
          </a:p>
        </p:txBody>
      </p:sp>
      <p:sp>
        <p:nvSpPr>
          <p:cNvPr id="5" name="object 5"/>
          <p:cNvSpPr txBox="1"/>
          <p:nvPr/>
        </p:nvSpPr>
        <p:spPr>
          <a:xfrm>
            <a:off x="946150" y="381000"/>
            <a:ext cx="209549" cy="533400"/>
          </a:xfrm>
          <a:prstGeom prst="rect">
            <a:avLst/>
          </a:prstGeom>
        </p:spPr>
        <p:txBody>
          <a:bodyPr wrap="square" lIns="0" tIns="0" rIns="0" bIns="0" rtlCol="0">
            <a:noAutofit/>
          </a:bodyPr>
          <a:lstStyle/>
          <a:p>
            <a:pPr marL="33866">
              <a:lnSpc>
                <a:spcPts val="1333"/>
              </a:lnSpc>
            </a:pPr>
            <a:endParaRPr sz="1333"/>
          </a:p>
        </p:txBody>
      </p:sp>
      <p:sp>
        <p:nvSpPr>
          <p:cNvPr id="4" name="object 4"/>
          <p:cNvSpPr txBox="1"/>
          <p:nvPr/>
        </p:nvSpPr>
        <p:spPr>
          <a:xfrm>
            <a:off x="1155701" y="381000"/>
            <a:ext cx="7835900" cy="5334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8991600" y="381000"/>
            <a:ext cx="355600" cy="5334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1133"/>
              </a:lnSpc>
              <a:spcBef>
                <a:spcPts val="9"/>
              </a:spcBef>
            </a:pPr>
            <a:endParaRPr sz="1133"/>
          </a:p>
          <a:p>
            <a:pPr marL="1255998">
              <a:lnSpc>
                <a:spcPct val="95825"/>
              </a:lnSpc>
              <a:spcBef>
                <a:spcPts val="2667"/>
              </a:spcBef>
            </a:pPr>
            <a:r>
              <a:rPr sz="1600" b="1" spc="-33" dirty="0">
                <a:latin typeface="Arial"/>
                <a:cs typeface="Arial"/>
              </a:rPr>
              <a:t>M</a:t>
            </a:r>
            <a:r>
              <a:rPr sz="1600" b="1" spc="5" dirty="0">
                <a:latin typeface="Arial"/>
                <a:cs typeface="Arial"/>
              </a:rPr>
              <a:t>e</a:t>
            </a:r>
            <a:r>
              <a:rPr sz="1600" b="1" spc="-19" dirty="0">
                <a:latin typeface="Arial"/>
                <a:cs typeface="Arial"/>
              </a:rPr>
              <a:t>m</a:t>
            </a:r>
            <a:r>
              <a:rPr sz="1600" b="1" spc="19" dirty="0">
                <a:latin typeface="Arial"/>
                <a:cs typeface="Arial"/>
              </a:rPr>
              <a:t>b</a:t>
            </a:r>
            <a:r>
              <a:rPr sz="1600" b="1" spc="5" dirty="0">
                <a:latin typeface="Arial"/>
                <a:cs typeface="Arial"/>
              </a:rPr>
              <a:t>e</a:t>
            </a:r>
            <a:r>
              <a:rPr sz="1600" b="1" spc="-25" dirty="0">
                <a:latin typeface="Arial"/>
                <a:cs typeface="Arial"/>
              </a:rPr>
              <a:t>r</a:t>
            </a:r>
            <a:r>
              <a:rPr sz="1600" b="1" spc="-45" dirty="0">
                <a:latin typeface="Arial"/>
                <a:cs typeface="Arial"/>
              </a:rPr>
              <a:t>i</a:t>
            </a:r>
            <a:r>
              <a:rPr sz="1600" b="1" spc="5" dirty="0">
                <a:latin typeface="Arial"/>
                <a:cs typeface="Arial"/>
              </a:rPr>
              <a:t>ka</a:t>
            </a:r>
            <a:r>
              <a:rPr sz="1600" b="1" dirty="0">
                <a:latin typeface="Arial"/>
                <a:cs typeface="Arial"/>
              </a:rPr>
              <a:t>n</a:t>
            </a:r>
            <a:r>
              <a:rPr sz="1600" b="1" spc="92" dirty="0">
                <a:latin typeface="Arial"/>
                <a:cs typeface="Arial"/>
              </a:rPr>
              <a:t> </a:t>
            </a:r>
            <a:r>
              <a:rPr sz="1600" b="1" spc="-179" dirty="0">
                <a:latin typeface="Arial"/>
                <a:cs typeface="Arial"/>
              </a:rPr>
              <a:t>T</a:t>
            </a:r>
            <a:r>
              <a:rPr sz="1600" b="1" spc="25" dirty="0">
                <a:latin typeface="Arial"/>
                <a:cs typeface="Arial"/>
              </a:rPr>
              <a:t>ug</a:t>
            </a:r>
            <a:r>
              <a:rPr sz="1600" b="1" spc="5" dirty="0">
                <a:latin typeface="Arial"/>
                <a:cs typeface="Arial"/>
              </a:rPr>
              <a:t>a</a:t>
            </a:r>
            <a:r>
              <a:rPr sz="1600" b="1" spc="12" dirty="0">
                <a:latin typeface="Arial"/>
                <a:cs typeface="Arial"/>
              </a:rPr>
              <a:t>s</a:t>
            </a:r>
            <a:r>
              <a:rPr sz="1600" b="1" spc="-45" dirty="0">
                <a:latin typeface="Arial"/>
                <a:cs typeface="Arial"/>
              </a:rPr>
              <a:t>/</a:t>
            </a:r>
            <a:r>
              <a:rPr sz="1600" b="1" spc="19" dirty="0">
                <a:latin typeface="Arial"/>
                <a:cs typeface="Arial"/>
              </a:rPr>
              <a:t>L</a:t>
            </a:r>
            <a:r>
              <a:rPr sz="1600" b="1" spc="-92" dirty="0">
                <a:latin typeface="Arial"/>
                <a:cs typeface="Arial"/>
              </a:rPr>
              <a:t>a</a:t>
            </a:r>
            <a:r>
              <a:rPr sz="1600" b="1" spc="-33" dirty="0">
                <a:latin typeface="Arial"/>
                <a:cs typeface="Arial"/>
              </a:rPr>
              <a:t>t</a:t>
            </a:r>
            <a:r>
              <a:rPr sz="1600" b="1" spc="-45" dirty="0">
                <a:latin typeface="Arial"/>
                <a:cs typeface="Arial"/>
              </a:rPr>
              <a:t>i</a:t>
            </a:r>
            <a:r>
              <a:rPr sz="1600" b="1" spc="19" dirty="0">
                <a:latin typeface="Arial"/>
                <a:cs typeface="Arial"/>
              </a:rPr>
              <a:t>h</a:t>
            </a:r>
            <a:r>
              <a:rPr sz="1600" b="1" spc="5" dirty="0">
                <a:latin typeface="Arial"/>
                <a:cs typeface="Arial"/>
              </a:rPr>
              <a:t>a</a:t>
            </a:r>
            <a:r>
              <a:rPr sz="1600" b="1" dirty="0">
                <a:latin typeface="Arial"/>
                <a:cs typeface="Arial"/>
              </a:rPr>
              <a:t>n</a:t>
            </a:r>
            <a:r>
              <a:rPr sz="1600" b="1" spc="-19" dirty="0">
                <a:latin typeface="Arial"/>
                <a:cs typeface="Arial"/>
              </a:rPr>
              <a:t> </a:t>
            </a:r>
            <a:r>
              <a:rPr sz="1600" b="1" spc="19" dirty="0">
                <a:latin typeface="Arial"/>
                <a:cs typeface="Arial"/>
              </a:rPr>
              <a:t>d</a:t>
            </a:r>
            <a:r>
              <a:rPr sz="1600" b="1" dirty="0">
                <a:latin typeface="Arial"/>
                <a:cs typeface="Arial"/>
              </a:rPr>
              <a:t>i</a:t>
            </a:r>
            <a:r>
              <a:rPr sz="1600" b="1" spc="-85" dirty="0">
                <a:latin typeface="Arial"/>
                <a:cs typeface="Arial"/>
              </a:rPr>
              <a:t> </a:t>
            </a:r>
            <a:r>
              <a:rPr sz="1600" b="1" spc="45" dirty="0">
                <a:latin typeface="Arial"/>
                <a:cs typeface="Arial"/>
              </a:rPr>
              <a:t>K</a:t>
            </a:r>
            <a:r>
              <a:rPr sz="1600" b="1" spc="5" dirty="0">
                <a:latin typeface="Arial"/>
                <a:cs typeface="Arial"/>
              </a:rPr>
              <a:t>e</a:t>
            </a:r>
            <a:r>
              <a:rPr sz="1600" b="1" spc="-45" dirty="0">
                <a:latin typeface="Arial"/>
                <a:cs typeface="Arial"/>
              </a:rPr>
              <a:t>l</a:t>
            </a:r>
            <a:r>
              <a:rPr sz="1600" b="1" spc="5" dirty="0">
                <a:latin typeface="Arial"/>
                <a:cs typeface="Arial"/>
              </a:rPr>
              <a:t>a</a:t>
            </a:r>
            <a:r>
              <a:rPr sz="1600" b="1" dirty="0">
                <a:latin typeface="Arial"/>
                <a:cs typeface="Arial"/>
              </a:rPr>
              <a:t>s</a:t>
            </a:r>
            <a:r>
              <a:rPr sz="1600" b="1" spc="-25" dirty="0">
                <a:latin typeface="Arial"/>
                <a:cs typeface="Arial"/>
              </a:rPr>
              <a:t> </a:t>
            </a:r>
            <a:r>
              <a:rPr sz="1600" b="1" spc="-33" dirty="0">
                <a:latin typeface="Arial"/>
                <a:cs typeface="Arial"/>
              </a:rPr>
              <a:t>(</a:t>
            </a:r>
            <a:r>
              <a:rPr sz="1600" b="1" spc="25" dirty="0">
                <a:latin typeface="Arial"/>
                <a:cs typeface="Arial"/>
              </a:rPr>
              <a:t>S</a:t>
            </a:r>
            <a:r>
              <a:rPr sz="1600" b="1" spc="5" dirty="0">
                <a:latin typeface="Arial"/>
                <a:cs typeface="Arial"/>
              </a:rPr>
              <a:t>ke</a:t>
            </a:r>
            <a:r>
              <a:rPr sz="1600" b="1" spc="19" dirty="0">
                <a:latin typeface="Arial"/>
                <a:cs typeface="Arial"/>
              </a:rPr>
              <a:t>n</a:t>
            </a:r>
            <a:r>
              <a:rPr sz="1600" b="1" spc="5" dirty="0">
                <a:latin typeface="Arial"/>
                <a:cs typeface="Arial"/>
              </a:rPr>
              <a:t>a</a:t>
            </a:r>
            <a:r>
              <a:rPr sz="1600" b="1" spc="-25" dirty="0">
                <a:latin typeface="Arial"/>
                <a:cs typeface="Arial"/>
              </a:rPr>
              <a:t>r</a:t>
            </a:r>
            <a:r>
              <a:rPr sz="1600" b="1" spc="-45" dirty="0">
                <a:latin typeface="Arial"/>
                <a:cs typeface="Arial"/>
              </a:rPr>
              <a:t>i</a:t>
            </a:r>
            <a:r>
              <a:rPr sz="1600" b="1" dirty="0">
                <a:latin typeface="Arial"/>
                <a:cs typeface="Arial"/>
              </a:rPr>
              <a:t>o</a:t>
            </a:r>
            <a:r>
              <a:rPr sz="1600" b="1" spc="-5" dirty="0">
                <a:latin typeface="Arial"/>
                <a:cs typeface="Arial"/>
              </a:rPr>
              <a:t> </a:t>
            </a:r>
            <a:r>
              <a:rPr sz="1600" b="1" spc="5" dirty="0">
                <a:latin typeface="Arial"/>
                <a:cs typeface="Arial"/>
              </a:rPr>
              <a:t>12</a:t>
            </a:r>
            <a:r>
              <a:rPr sz="1600" b="1" dirty="0">
                <a:latin typeface="Arial"/>
                <a:cs typeface="Arial"/>
              </a:rPr>
              <a:t>:</a:t>
            </a:r>
            <a:r>
              <a:rPr sz="1600" b="1" spc="25" dirty="0">
                <a:latin typeface="Arial"/>
                <a:cs typeface="Arial"/>
              </a:rPr>
              <a:t> </a:t>
            </a:r>
            <a:r>
              <a:rPr sz="1600" b="1" spc="39" dirty="0">
                <a:latin typeface="Arial"/>
                <a:cs typeface="Arial"/>
              </a:rPr>
              <a:t>B</a:t>
            </a:r>
            <a:r>
              <a:rPr sz="1600" b="1" spc="25" dirty="0">
                <a:latin typeface="Arial"/>
                <a:cs typeface="Arial"/>
              </a:rPr>
              <a:t>E</a:t>
            </a:r>
            <a:r>
              <a:rPr sz="1600" b="1" spc="39" dirty="0">
                <a:latin typeface="Arial"/>
                <a:cs typeface="Arial"/>
              </a:rPr>
              <a:t>RK</a:t>
            </a:r>
            <a:r>
              <a:rPr sz="1600" b="1" spc="-45" dirty="0">
                <a:latin typeface="Arial"/>
                <a:cs typeface="Arial"/>
              </a:rPr>
              <a:t>O</a:t>
            </a:r>
            <a:r>
              <a:rPr sz="1600" b="1" spc="-33" dirty="0">
                <a:latin typeface="Arial"/>
                <a:cs typeface="Arial"/>
              </a:rPr>
              <a:t>M</a:t>
            </a:r>
            <a:r>
              <a:rPr sz="1600" b="1" spc="39" dirty="0">
                <a:latin typeface="Arial"/>
                <a:cs typeface="Arial"/>
              </a:rPr>
              <a:t>UN</a:t>
            </a:r>
            <a:r>
              <a:rPr sz="1600" b="1" spc="-19" dirty="0">
                <a:latin typeface="Arial"/>
                <a:cs typeface="Arial"/>
              </a:rPr>
              <a:t>I</a:t>
            </a:r>
            <a:r>
              <a:rPr sz="1600" b="1" spc="-59" dirty="0">
                <a:latin typeface="Arial"/>
                <a:cs typeface="Arial"/>
              </a:rPr>
              <a:t>K</a:t>
            </a:r>
            <a:r>
              <a:rPr sz="1600" b="1" spc="-52" dirty="0">
                <a:latin typeface="Arial"/>
                <a:cs typeface="Arial"/>
              </a:rPr>
              <a:t>A</a:t>
            </a:r>
            <a:r>
              <a:rPr sz="1600" b="1" spc="33" dirty="0">
                <a:latin typeface="Arial"/>
                <a:cs typeface="Arial"/>
              </a:rPr>
              <a:t>S</a:t>
            </a:r>
            <a:r>
              <a:rPr sz="1600" b="1" spc="-145" dirty="0">
                <a:latin typeface="Arial"/>
                <a:cs typeface="Arial"/>
              </a:rPr>
              <a:t>I</a:t>
            </a:r>
            <a:r>
              <a:rPr sz="1600" b="1" dirty="0">
                <a:latin typeface="Arial"/>
                <a:cs typeface="Arial"/>
              </a:rPr>
              <a:t>)</a:t>
            </a:r>
            <a:endParaRPr sz="1600">
              <a:latin typeface="Arial"/>
              <a:cs typeface="Arial"/>
            </a:endParaRPr>
          </a:p>
          <a:p>
            <a:pPr marL="1459616" marR="7451823" indent="-207428">
              <a:lnSpc>
                <a:spcPts val="1952"/>
              </a:lnSpc>
              <a:spcBef>
                <a:spcPts val="3729"/>
              </a:spcBef>
            </a:pPr>
            <a:r>
              <a:rPr sz="2400" baseline="4831" dirty="0">
                <a:latin typeface="Arial"/>
                <a:cs typeface="Arial"/>
              </a:rPr>
              <a:t>• </a:t>
            </a:r>
            <a:r>
              <a:rPr sz="2400" spc="185" baseline="4831" dirty="0">
                <a:latin typeface="Arial"/>
                <a:cs typeface="Arial"/>
              </a:rPr>
              <a:t> </a:t>
            </a:r>
            <a:r>
              <a:rPr sz="1600" spc="-25" dirty="0">
                <a:latin typeface="Calibri"/>
                <a:cs typeface="Calibri"/>
              </a:rPr>
              <a:t>P</a:t>
            </a:r>
            <a:r>
              <a:rPr sz="1600" spc="33" dirty="0">
                <a:latin typeface="Calibri"/>
                <a:cs typeface="Calibri"/>
              </a:rPr>
              <a:t>ili</a:t>
            </a:r>
            <a:r>
              <a:rPr sz="1600" spc="-39" dirty="0">
                <a:latin typeface="Calibri"/>
                <a:cs typeface="Calibri"/>
              </a:rPr>
              <a:t>h</a:t>
            </a:r>
            <a:r>
              <a:rPr sz="1600" spc="33" dirty="0">
                <a:latin typeface="Calibri"/>
                <a:cs typeface="Calibri"/>
              </a:rPr>
              <a:t>la</a:t>
            </a:r>
            <a:r>
              <a:rPr sz="1600" dirty="0">
                <a:latin typeface="Calibri"/>
                <a:cs typeface="Calibri"/>
              </a:rPr>
              <a:t>h</a:t>
            </a:r>
            <a:r>
              <a:rPr sz="1600" spc="-99" dirty="0">
                <a:latin typeface="Calibri"/>
                <a:cs typeface="Calibri"/>
              </a:rPr>
              <a:t> </a:t>
            </a:r>
            <a:r>
              <a:rPr sz="1600" spc="72" dirty="0">
                <a:latin typeface="Calibri"/>
                <a:cs typeface="Calibri"/>
              </a:rPr>
              <a:t>s</a:t>
            </a:r>
            <a:r>
              <a:rPr sz="1600" spc="5" dirty="0">
                <a:latin typeface="Calibri"/>
                <a:cs typeface="Calibri"/>
              </a:rPr>
              <a:t>e</a:t>
            </a:r>
            <a:r>
              <a:rPr sz="1600" spc="-39" dirty="0">
                <a:latin typeface="Calibri"/>
                <a:cs typeface="Calibri"/>
              </a:rPr>
              <a:t>bu</a:t>
            </a:r>
            <a:r>
              <a:rPr sz="1600" spc="33" dirty="0">
                <a:latin typeface="Calibri"/>
                <a:cs typeface="Calibri"/>
              </a:rPr>
              <a:t>a</a:t>
            </a:r>
            <a:r>
              <a:rPr sz="1600" dirty="0">
                <a:latin typeface="Calibri"/>
                <a:cs typeface="Calibri"/>
              </a:rPr>
              <a:t>h</a:t>
            </a:r>
            <a:r>
              <a:rPr sz="1600" spc="-105" dirty="0">
                <a:latin typeface="Calibri"/>
                <a:cs typeface="Calibri"/>
              </a:rPr>
              <a:t> </a:t>
            </a:r>
            <a:r>
              <a:rPr sz="1600" spc="-225" dirty="0">
                <a:latin typeface="Calibri"/>
                <a:cs typeface="Calibri"/>
              </a:rPr>
              <a:t>k</a:t>
            </a:r>
            <a:r>
              <a:rPr sz="1600" spc="5" dirty="0">
                <a:latin typeface="Calibri"/>
                <a:cs typeface="Calibri"/>
              </a:rPr>
              <a:t>e</a:t>
            </a:r>
            <a:r>
              <a:rPr sz="1600" spc="19" dirty="0">
                <a:latin typeface="Calibri"/>
                <a:cs typeface="Calibri"/>
              </a:rPr>
              <a:t>j</a:t>
            </a:r>
            <a:r>
              <a:rPr sz="1600" spc="33" dirty="0">
                <a:latin typeface="Calibri"/>
                <a:cs typeface="Calibri"/>
              </a:rPr>
              <a:t>a</a:t>
            </a:r>
            <a:r>
              <a:rPr sz="1600" spc="-39" dirty="0">
                <a:latin typeface="Calibri"/>
                <a:cs typeface="Calibri"/>
              </a:rPr>
              <a:t>d</a:t>
            </a:r>
            <a:r>
              <a:rPr sz="1600" spc="39" dirty="0">
                <a:latin typeface="Calibri"/>
                <a:cs typeface="Calibri"/>
              </a:rPr>
              <a:t>i</a:t>
            </a:r>
            <a:r>
              <a:rPr sz="1600" spc="33" dirty="0">
                <a:latin typeface="Calibri"/>
                <a:cs typeface="Calibri"/>
              </a:rPr>
              <a:t>a</a:t>
            </a:r>
            <a:r>
              <a:rPr sz="1600" dirty="0">
                <a:latin typeface="Calibri"/>
                <a:cs typeface="Calibri"/>
              </a:rPr>
              <a:t>n</a:t>
            </a:r>
            <a:r>
              <a:rPr sz="1600" spc="-105" dirty="0">
                <a:latin typeface="Calibri"/>
                <a:cs typeface="Calibri"/>
              </a:rPr>
              <a:t> </a:t>
            </a:r>
            <a:r>
              <a:rPr sz="1600" spc="-39" dirty="0">
                <a:latin typeface="Calibri"/>
                <a:cs typeface="Calibri"/>
              </a:rPr>
              <a:t>d</a:t>
            </a:r>
            <a:r>
              <a:rPr sz="1600" dirty="0">
                <a:latin typeface="Calibri"/>
                <a:cs typeface="Calibri"/>
              </a:rPr>
              <a:t>i</a:t>
            </a:r>
            <a:r>
              <a:rPr sz="1600" spc="72" dirty="0">
                <a:latin typeface="Calibri"/>
                <a:cs typeface="Calibri"/>
              </a:rPr>
              <a:t> s</a:t>
            </a:r>
            <a:r>
              <a:rPr sz="1600" spc="5" dirty="0">
                <a:latin typeface="Calibri"/>
                <a:cs typeface="Calibri"/>
              </a:rPr>
              <a:t>e</a:t>
            </a:r>
            <a:r>
              <a:rPr sz="1600" spc="-25" dirty="0">
                <a:latin typeface="Calibri"/>
                <a:cs typeface="Calibri"/>
              </a:rPr>
              <a:t>k</a:t>
            </a:r>
            <a:r>
              <a:rPr sz="1600" spc="33" dirty="0">
                <a:latin typeface="Calibri"/>
                <a:cs typeface="Calibri"/>
              </a:rPr>
              <a:t>i</a:t>
            </a:r>
            <a:r>
              <a:rPr sz="1600" spc="-33" dirty="0">
                <a:latin typeface="Calibri"/>
                <a:cs typeface="Calibri"/>
              </a:rPr>
              <a:t>t</a:t>
            </a:r>
            <a:r>
              <a:rPr sz="1600" spc="33" dirty="0">
                <a:latin typeface="Calibri"/>
                <a:cs typeface="Calibri"/>
              </a:rPr>
              <a:t>a</a:t>
            </a:r>
            <a:r>
              <a:rPr sz="1600" dirty="0">
                <a:latin typeface="Calibri"/>
                <a:cs typeface="Calibri"/>
              </a:rPr>
              <a:t>r</a:t>
            </a:r>
            <a:r>
              <a:rPr sz="1600" spc="-119" dirty="0">
                <a:latin typeface="Calibri"/>
                <a:cs typeface="Calibri"/>
              </a:rPr>
              <a:t> </a:t>
            </a:r>
            <a:r>
              <a:rPr sz="1600" spc="-25" dirty="0">
                <a:latin typeface="Calibri"/>
                <a:cs typeface="Calibri"/>
              </a:rPr>
              <a:t>y</a:t>
            </a:r>
            <a:r>
              <a:rPr sz="1600" spc="39" dirty="0">
                <a:latin typeface="Calibri"/>
                <a:cs typeface="Calibri"/>
              </a:rPr>
              <a:t>a</a:t>
            </a:r>
            <a:r>
              <a:rPr sz="1600" spc="-39" dirty="0">
                <a:latin typeface="Calibri"/>
                <a:cs typeface="Calibri"/>
              </a:rPr>
              <a:t>n</a:t>
            </a:r>
            <a:r>
              <a:rPr sz="1600" dirty="0">
                <a:latin typeface="Calibri"/>
                <a:cs typeface="Calibri"/>
              </a:rPr>
              <a:t>g </a:t>
            </a:r>
            <a:r>
              <a:rPr sz="1600" spc="33" dirty="0">
                <a:latin typeface="Calibri"/>
                <a:cs typeface="Calibri"/>
              </a:rPr>
              <a:t>a</a:t>
            </a:r>
            <a:r>
              <a:rPr sz="1600" spc="-39" dirty="0">
                <a:latin typeface="Calibri"/>
                <a:cs typeface="Calibri"/>
              </a:rPr>
              <a:t>n</a:t>
            </a:r>
            <a:r>
              <a:rPr sz="1600" spc="-45" dirty="0">
                <a:latin typeface="Calibri"/>
                <a:cs typeface="Calibri"/>
              </a:rPr>
              <a:t>d</a:t>
            </a:r>
            <a:r>
              <a:rPr sz="1600" dirty="0">
                <a:latin typeface="Calibri"/>
                <a:cs typeface="Calibri"/>
              </a:rPr>
              <a:t>a</a:t>
            </a:r>
            <a:r>
              <a:rPr sz="1600" spc="-25" dirty="0">
                <a:latin typeface="Calibri"/>
                <a:cs typeface="Calibri"/>
              </a:rPr>
              <a:t> </a:t>
            </a:r>
            <a:r>
              <a:rPr sz="1600" spc="33" dirty="0">
                <a:latin typeface="Calibri"/>
                <a:cs typeface="Calibri"/>
              </a:rPr>
              <a:t>a</a:t>
            </a:r>
            <a:r>
              <a:rPr sz="1600" spc="-39" dirty="0">
                <a:latin typeface="Calibri"/>
                <a:cs typeface="Calibri"/>
              </a:rPr>
              <a:t>n</a:t>
            </a:r>
            <a:r>
              <a:rPr sz="1600" spc="45" dirty="0">
                <a:latin typeface="Calibri"/>
                <a:cs typeface="Calibri"/>
              </a:rPr>
              <a:t>gg</a:t>
            </a:r>
            <a:r>
              <a:rPr sz="1600" spc="33" dirty="0">
                <a:latin typeface="Calibri"/>
                <a:cs typeface="Calibri"/>
              </a:rPr>
              <a:t>a</a:t>
            </a:r>
            <a:r>
              <a:rPr sz="1600" dirty="0">
                <a:latin typeface="Calibri"/>
                <a:cs typeface="Calibri"/>
              </a:rPr>
              <a:t>p</a:t>
            </a:r>
            <a:r>
              <a:rPr sz="1600" spc="-105" dirty="0">
                <a:latin typeface="Calibri"/>
                <a:cs typeface="Calibri"/>
              </a:rPr>
              <a:t> </a:t>
            </a:r>
            <a:r>
              <a:rPr sz="1600" spc="72" dirty="0">
                <a:latin typeface="Calibri"/>
                <a:cs typeface="Calibri"/>
              </a:rPr>
              <a:t>s</a:t>
            </a:r>
            <a:r>
              <a:rPr sz="1600" dirty="0">
                <a:latin typeface="Calibri"/>
                <a:cs typeface="Calibri"/>
              </a:rPr>
              <a:t>e</a:t>
            </a:r>
            <a:r>
              <a:rPr sz="1600" spc="-39" dirty="0">
                <a:latin typeface="Calibri"/>
                <a:cs typeface="Calibri"/>
              </a:rPr>
              <a:t>b</a:t>
            </a:r>
            <a:r>
              <a:rPr sz="1600" spc="33" dirty="0">
                <a:latin typeface="Calibri"/>
                <a:cs typeface="Calibri"/>
              </a:rPr>
              <a:t>a</a:t>
            </a:r>
            <a:r>
              <a:rPr sz="1600" spc="45" dirty="0">
                <a:latin typeface="Calibri"/>
                <a:cs typeface="Calibri"/>
              </a:rPr>
              <a:t>g</a:t>
            </a:r>
            <a:r>
              <a:rPr sz="1600" spc="33" dirty="0">
                <a:latin typeface="Calibri"/>
                <a:cs typeface="Calibri"/>
              </a:rPr>
              <a:t>a</a:t>
            </a:r>
            <a:r>
              <a:rPr sz="1600" dirty="0">
                <a:latin typeface="Calibri"/>
                <a:cs typeface="Calibri"/>
              </a:rPr>
              <a:t>i</a:t>
            </a:r>
            <a:r>
              <a:rPr sz="1600" spc="-125" dirty="0">
                <a:latin typeface="Calibri"/>
                <a:cs typeface="Calibri"/>
              </a:rPr>
              <a:t> </a:t>
            </a:r>
            <a:r>
              <a:rPr sz="1600" spc="-39" dirty="0">
                <a:latin typeface="Calibri"/>
                <a:cs typeface="Calibri"/>
              </a:rPr>
              <a:t>p</a:t>
            </a:r>
            <a:r>
              <a:rPr sz="1600" dirty="0">
                <a:latin typeface="Calibri"/>
                <a:cs typeface="Calibri"/>
              </a:rPr>
              <a:t>e</a:t>
            </a:r>
            <a:r>
              <a:rPr sz="1600" spc="-59" dirty="0">
                <a:latin typeface="Calibri"/>
                <a:cs typeface="Calibri"/>
              </a:rPr>
              <a:t>r</a:t>
            </a:r>
            <a:r>
              <a:rPr sz="1600" spc="33" dirty="0">
                <a:latin typeface="Calibri"/>
                <a:cs typeface="Calibri"/>
              </a:rPr>
              <a:t>i</a:t>
            </a:r>
            <a:r>
              <a:rPr sz="1600" spc="72" dirty="0">
                <a:latin typeface="Calibri"/>
                <a:cs typeface="Calibri"/>
              </a:rPr>
              <a:t>s</a:t>
            </a:r>
            <a:r>
              <a:rPr sz="1600" spc="-39" dirty="0">
                <a:latin typeface="Calibri"/>
                <a:cs typeface="Calibri"/>
              </a:rPr>
              <a:t>t</a:t>
            </a:r>
            <a:r>
              <a:rPr sz="1600" spc="33" dirty="0">
                <a:latin typeface="Calibri"/>
                <a:cs typeface="Calibri"/>
              </a:rPr>
              <a:t>i</a:t>
            </a:r>
            <a:r>
              <a:rPr sz="1600" spc="-45" dirty="0">
                <a:latin typeface="Calibri"/>
                <a:cs typeface="Calibri"/>
              </a:rPr>
              <a:t>w</a:t>
            </a:r>
            <a:r>
              <a:rPr sz="1600" dirty="0">
                <a:latin typeface="Calibri"/>
                <a:cs typeface="Calibri"/>
              </a:rPr>
              <a:t>a </a:t>
            </a:r>
            <a:r>
              <a:rPr sz="1600" spc="-79" dirty="0">
                <a:latin typeface="Calibri"/>
                <a:cs typeface="Calibri"/>
              </a:rPr>
              <a:t>m</a:t>
            </a:r>
            <a:r>
              <a:rPr sz="1600" dirty="0">
                <a:latin typeface="Calibri"/>
                <a:cs typeface="Calibri"/>
              </a:rPr>
              <a:t>e</a:t>
            </a:r>
            <a:r>
              <a:rPr sz="1600" spc="-39" dirty="0">
                <a:latin typeface="Calibri"/>
                <a:cs typeface="Calibri"/>
              </a:rPr>
              <a:t>n</a:t>
            </a:r>
            <a:r>
              <a:rPr sz="1600" spc="45" dirty="0">
                <a:latin typeface="Calibri"/>
                <a:cs typeface="Calibri"/>
              </a:rPr>
              <a:t>g</a:t>
            </a:r>
            <a:r>
              <a:rPr sz="1600" spc="-39" dirty="0">
                <a:latin typeface="Calibri"/>
                <a:cs typeface="Calibri"/>
              </a:rPr>
              <a:t>h</a:t>
            </a:r>
            <a:r>
              <a:rPr sz="1600" spc="33" dirty="0">
                <a:latin typeface="Calibri"/>
                <a:cs typeface="Calibri"/>
              </a:rPr>
              <a:t>a</a:t>
            </a:r>
            <a:r>
              <a:rPr sz="1600" spc="-59" dirty="0">
                <a:latin typeface="Calibri"/>
                <a:cs typeface="Calibri"/>
              </a:rPr>
              <a:t>r</a:t>
            </a:r>
            <a:r>
              <a:rPr sz="1600" spc="-39" dirty="0">
                <a:latin typeface="Calibri"/>
                <a:cs typeface="Calibri"/>
              </a:rPr>
              <a:t>u</a:t>
            </a:r>
            <a:r>
              <a:rPr sz="1600" spc="-25" dirty="0">
                <a:latin typeface="Calibri"/>
                <a:cs typeface="Calibri"/>
              </a:rPr>
              <a:t>k</a:t>
            </a:r>
            <a:r>
              <a:rPr sz="1600" spc="33" dirty="0">
                <a:latin typeface="Calibri"/>
                <a:cs typeface="Calibri"/>
              </a:rPr>
              <a:t>a</a:t>
            </a:r>
            <a:r>
              <a:rPr sz="1600" spc="-39" dirty="0">
                <a:latin typeface="Calibri"/>
                <a:cs typeface="Calibri"/>
              </a:rPr>
              <a:t>n</a:t>
            </a:r>
            <a:r>
              <a:rPr sz="1600" dirty="0">
                <a:latin typeface="Calibri"/>
                <a:cs typeface="Calibri"/>
              </a:rPr>
              <a:t>.</a:t>
            </a:r>
            <a:endParaRPr sz="1600">
              <a:latin typeface="Calibri"/>
              <a:cs typeface="Calibri"/>
            </a:endParaRPr>
          </a:p>
          <a:p>
            <a:pPr marL="1459616" marR="7710326" indent="-207428" algn="just">
              <a:lnSpc>
                <a:spcPts val="2457"/>
              </a:lnSpc>
              <a:spcBef>
                <a:spcPts val="208"/>
              </a:spcBef>
            </a:pPr>
            <a:r>
              <a:rPr sz="2400" baseline="21740" dirty="0">
                <a:latin typeface="Arial"/>
                <a:cs typeface="Arial"/>
              </a:rPr>
              <a:t>• </a:t>
            </a:r>
            <a:r>
              <a:rPr sz="2400" spc="185" baseline="21740" dirty="0">
                <a:latin typeface="Arial"/>
                <a:cs typeface="Arial"/>
              </a:rPr>
              <a:t> </a:t>
            </a:r>
            <a:r>
              <a:rPr sz="1600" spc="-179" dirty="0">
                <a:latin typeface="Calibri"/>
                <a:cs typeface="Calibri"/>
              </a:rPr>
              <a:t>T</a:t>
            </a:r>
            <a:r>
              <a:rPr sz="1600" spc="-39" dirty="0">
                <a:latin typeface="Calibri"/>
                <a:cs typeface="Calibri"/>
              </a:rPr>
              <a:t>u</a:t>
            </a:r>
            <a:r>
              <a:rPr sz="1600" spc="33" dirty="0">
                <a:latin typeface="Calibri"/>
                <a:cs typeface="Calibri"/>
              </a:rPr>
              <a:t>li</a:t>
            </a:r>
            <a:r>
              <a:rPr sz="1600" spc="-25" dirty="0">
                <a:latin typeface="Calibri"/>
                <a:cs typeface="Calibri"/>
              </a:rPr>
              <a:t>s</a:t>
            </a:r>
            <a:r>
              <a:rPr sz="1600" spc="33" dirty="0">
                <a:latin typeface="Calibri"/>
                <a:cs typeface="Calibri"/>
              </a:rPr>
              <a:t>la</a:t>
            </a:r>
            <a:r>
              <a:rPr sz="1600" dirty="0">
                <a:latin typeface="Calibri"/>
                <a:cs typeface="Calibri"/>
              </a:rPr>
              <a:t>h</a:t>
            </a:r>
            <a:r>
              <a:rPr sz="1600" spc="100" dirty="0">
                <a:latin typeface="Calibri"/>
                <a:cs typeface="Calibri"/>
              </a:rPr>
              <a:t> </a:t>
            </a:r>
            <a:r>
              <a:rPr sz="1600" spc="72" dirty="0">
                <a:latin typeface="Calibri"/>
                <a:cs typeface="Calibri"/>
              </a:rPr>
              <a:t>s</a:t>
            </a:r>
            <a:r>
              <a:rPr sz="1600" dirty="0">
                <a:latin typeface="Calibri"/>
                <a:cs typeface="Calibri"/>
              </a:rPr>
              <a:t>e</a:t>
            </a:r>
            <a:r>
              <a:rPr sz="1600" spc="-39" dirty="0">
                <a:latin typeface="Calibri"/>
                <a:cs typeface="Calibri"/>
              </a:rPr>
              <a:t>bu</a:t>
            </a:r>
            <a:r>
              <a:rPr sz="1600" spc="33" dirty="0">
                <a:latin typeface="Calibri"/>
                <a:cs typeface="Calibri"/>
              </a:rPr>
              <a:t>a</a:t>
            </a:r>
            <a:r>
              <a:rPr sz="1600" dirty="0">
                <a:latin typeface="Calibri"/>
                <a:cs typeface="Calibri"/>
              </a:rPr>
              <a:t>h</a:t>
            </a:r>
            <a:r>
              <a:rPr sz="1600" spc="201" dirty="0">
                <a:latin typeface="Calibri"/>
                <a:cs typeface="Calibri"/>
              </a:rPr>
              <a:t> </a:t>
            </a:r>
            <a:r>
              <a:rPr sz="1600" spc="-72" dirty="0">
                <a:latin typeface="Calibri"/>
                <a:cs typeface="Calibri"/>
              </a:rPr>
              <a:t>“</a:t>
            </a:r>
            <a:r>
              <a:rPr sz="1600" spc="72" dirty="0">
                <a:latin typeface="Calibri"/>
                <a:cs typeface="Calibri"/>
              </a:rPr>
              <a:t>s</a:t>
            </a:r>
            <a:r>
              <a:rPr sz="1600" spc="19" dirty="0">
                <a:latin typeface="Calibri"/>
                <a:cs typeface="Calibri"/>
              </a:rPr>
              <a:t>c</a:t>
            </a:r>
            <a:r>
              <a:rPr sz="1600" spc="-59" dirty="0">
                <a:latin typeface="Calibri"/>
                <a:cs typeface="Calibri"/>
              </a:rPr>
              <a:t>r</a:t>
            </a:r>
            <a:r>
              <a:rPr sz="1600" spc="33" dirty="0">
                <a:latin typeface="Calibri"/>
                <a:cs typeface="Calibri"/>
              </a:rPr>
              <a:t>i</a:t>
            </a:r>
            <a:r>
              <a:rPr sz="1600" spc="-39" dirty="0">
                <a:latin typeface="Calibri"/>
                <a:cs typeface="Calibri"/>
              </a:rPr>
              <a:t>p</a:t>
            </a:r>
            <a:r>
              <a:rPr sz="1600" dirty="0">
                <a:latin typeface="Calibri"/>
                <a:cs typeface="Calibri"/>
              </a:rPr>
              <a:t>t</a:t>
            </a:r>
            <a:r>
              <a:rPr sz="1600" spc="-200" dirty="0">
                <a:latin typeface="Calibri"/>
                <a:cs typeface="Calibri"/>
              </a:rPr>
              <a:t> </a:t>
            </a:r>
            <a:r>
              <a:rPr sz="1600" dirty="0">
                <a:latin typeface="Calibri"/>
                <a:cs typeface="Calibri"/>
              </a:rPr>
              <a:t>”</a:t>
            </a:r>
            <a:r>
              <a:rPr sz="1600" spc="167" dirty="0">
                <a:latin typeface="Calibri"/>
                <a:cs typeface="Calibri"/>
              </a:rPr>
              <a:t> </a:t>
            </a:r>
            <a:r>
              <a:rPr sz="1600" spc="-19" dirty="0">
                <a:latin typeface="Calibri"/>
                <a:cs typeface="Calibri"/>
              </a:rPr>
              <a:t>y</a:t>
            </a:r>
            <a:r>
              <a:rPr sz="1600" spc="33" dirty="0">
                <a:latin typeface="Calibri"/>
                <a:cs typeface="Calibri"/>
              </a:rPr>
              <a:t>a</a:t>
            </a:r>
            <a:r>
              <a:rPr sz="1600" spc="-39" dirty="0">
                <a:latin typeface="Calibri"/>
                <a:cs typeface="Calibri"/>
              </a:rPr>
              <a:t>n</a:t>
            </a:r>
            <a:r>
              <a:rPr sz="1600" dirty="0">
                <a:latin typeface="Calibri"/>
                <a:cs typeface="Calibri"/>
              </a:rPr>
              <a:t>g</a:t>
            </a:r>
            <a:r>
              <a:rPr sz="1600" spc="181" dirty="0">
                <a:latin typeface="Calibri"/>
                <a:cs typeface="Calibri"/>
              </a:rPr>
              <a:t> </a:t>
            </a:r>
            <a:r>
              <a:rPr sz="1600" spc="33" dirty="0">
                <a:latin typeface="Calibri"/>
                <a:cs typeface="Calibri"/>
              </a:rPr>
              <a:t>a</a:t>
            </a:r>
            <a:r>
              <a:rPr sz="1600" spc="-33" dirty="0">
                <a:latin typeface="Calibri"/>
                <a:cs typeface="Calibri"/>
              </a:rPr>
              <a:t>k</a:t>
            </a:r>
            <a:r>
              <a:rPr sz="1600" spc="33" dirty="0">
                <a:latin typeface="Calibri"/>
                <a:cs typeface="Calibri"/>
              </a:rPr>
              <a:t>an </a:t>
            </a:r>
            <a:endParaRPr sz="1600">
              <a:latin typeface="Calibri"/>
              <a:cs typeface="Calibri"/>
            </a:endParaRPr>
          </a:p>
          <a:p>
            <a:pPr marL="1459616" marR="7710326" algn="just">
              <a:lnSpc>
                <a:spcPts val="1952"/>
              </a:lnSpc>
            </a:pPr>
            <a:r>
              <a:rPr sz="1600" spc="-39" dirty="0">
                <a:latin typeface="Calibri"/>
                <a:cs typeface="Calibri"/>
              </a:rPr>
              <a:t>d</a:t>
            </a:r>
            <a:r>
              <a:rPr sz="1600" spc="33" dirty="0">
                <a:latin typeface="Calibri"/>
                <a:cs typeface="Calibri"/>
              </a:rPr>
              <a:t>i</a:t>
            </a:r>
            <a:r>
              <a:rPr sz="1600" spc="-39" dirty="0">
                <a:latin typeface="Calibri"/>
                <a:cs typeface="Calibri"/>
              </a:rPr>
              <a:t>b</a:t>
            </a:r>
            <a:r>
              <a:rPr sz="1600" spc="33" dirty="0">
                <a:latin typeface="Calibri"/>
                <a:cs typeface="Calibri"/>
              </a:rPr>
              <a:t>a</a:t>
            </a:r>
            <a:r>
              <a:rPr sz="1600" spc="19" dirty="0">
                <a:latin typeface="Calibri"/>
                <a:cs typeface="Calibri"/>
              </a:rPr>
              <a:t>c</a:t>
            </a:r>
            <a:r>
              <a:rPr sz="1600" spc="33" dirty="0">
                <a:latin typeface="Calibri"/>
                <a:cs typeface="Calibri"/>
              </a:rPr>
              <a:t>a</a:t>
            </a:r>
            <a:r>
              <a:rPr sz="1600" spc="-25" dirty="0">
                <a:latin typeface="Calibri"/>
                <a:cs typeface="Calibri"/>
              </a:rPr>
              <a:t>k</a:t>
            </a:r>
            <a:r>
              <a:rPr sz="1600" spc="33" dirty="0">
                <a:latin typeface="Calibri"/>
                <a:cs typeface="Calibri"/>
              </a:rPr>
              <a:t>a</a:t>
            </a:r>
            <a:r>
              <a:rPr sz="1600" dirty="0">
                <a:latin typeface="Calibri"/>
                <a:cs typeface="Calibri"/>
              </a:rPr>
              <a:t>n</a:t>
            </a:r>
            <a:r>
              <a:rPr sz="1600" spc="19" dirty="0">
                <a:latin typeface="Calibri"/>
                <a:cs typeface="Calibri"/>
              </a:rPr>
              <a:t> </a:t>
            </a:r>
            <a:r>
              <a:rPr sz="1600" spc="79" dirty="0">
                <a:latin typeface="Calibri"/>
                <a:cs typeface="Calibri"/>
              </a:rPr>
              <a:t>s</a:t>
            </a:r>
            <a:r>
              <a:rPr sz="1600" dirty="0">
                <a:latin typeface="Calibri"/>
                <a:cs typeface="Calibri"/>
              </a:rPr>
              <a:t>e</a:t>
            </a:r>
            <a:r>
              <a:rPr sz="1600" spc="33" dirty="0">
                <a:latin typeface="Calibri"/>
                <a:cs typeface="Calibri"/>
              </a:rPr>
              <a:t>a</a:t>
            </a:r>
            <a:r>
              <a:rPr sz="1600" spc="-39" dirty="0">
                <a:latin typeface="Calibri"/>
                <a:cs typeface="Calibri"/>
              </a:rPr>
              <a:t>nd</a:t>
            </a:r>
            <a:r>
              <a:rPr sz="1600" spc="33" dirty="0">
                <a:latin typeface="Calibri"/>
                <a:cs typeface="Calibri"/>
              </a:rPr>
              <a:t>ai</a:t>
            </a:r>
            <a:r>
              <a:rPr sz="1600" spc="-39" dirty="0">
                <a:latin typeface="Calibri"/>
                <a:cs typeface="Calibri"/>
              </a:rPr>
              <a:t>n</a:t>
            </a:r>
            <a:r>
              <a:rPr sz="1600" spc="-19" dirty="0">
                <a:latin typeface="Calibri"/>
                <a:cs typeface="Calibri"/>
              </a:rPr>
              <a:t>y</a:t>
            </a:r>
            <a:r>
              <a:rPr sz="1600" dirty="0">
                <a:latin typeface="Calibri"/>
                <a:cs typeface="Calibri"/>
              </a:rPr>
              <a:t>a </a:t>
            </a:r>
            <a:r>
              <a:rPr sz="1600" spc="33" dirty="0">
                <a:latin typeface="Calibri"/>
                <a:cs typeface="Calibri"/>
              </a:rPr>
              <a:t>a</a:t>
            </a:r>
            <a:r>
              <a:rPr sz="1600" spc="-39" dirty="0">
                <a:latin typeface="Calibri"/>
                <a:cs typeface="Calibri"/>
              </a:rPr>
              <a:t>nd</a:t>
            </a:r>
            <a:r>
              <a:rPr sz="1600" dirty="0">
                <a:latin typeface="Calibri"/>
                <a:cs typeface="Calibri"/>
              </a:rPr>
              <a:t>a </a:t>
            </a:r>
            <a:r>
              <a:rPr sz="1600" spc="33" dirty="0">
                <a:latin typeface="Calibri"/>
                <a:cs typeface="Calibri"/>
              </a:rPr>
              <a:t>a</a:t>
            </a:r>
            <a:r>
              <a:rPr sz="1600" spc="-39" dirty="0">
                <a:latin typeface="Calibri"/>
                <a:cs typeface="Calibri"/>
              </a:rPr>
              <a:t>d</a:t>
            </a:r>
            <a:r>
              <a:rPr sz="1600" spc="33" dirty="0">
                <a:latin typeface="Calibri"/>
                <a:cs typeface="Calibri"/>
              </a:rPr>
              <a:t>al</a:t>
            </a:r>
            <a:r>
              <a:rPr sz="1600" spc="-67" dirty="0">
                <a:latin typeface="Calibri"/>
                <a:cs typeface="Calibri"/>
              </a:rPr>
              <a:t>a</a:t>
            </a:r>
            <a:r>
              <a:rPr sz="1600" dirty="0">
                <a:latin typeface="Calibri"/>
                <a:cs typeface="Calibri"/>
              </a:rPr>
              <a:t>h </a:t>
            </a:r>
            <a:endParaRPr sz="1600">
              <a:latin typeface="Calibri"/>
              <a:cs typeface="Calibri"/>
            </a:endParaRPr>
          </a:p>
          <a:p>
            <a:pPr marL="1459616" marR="7710326" algn="just">
              <a:lnSpc>
                <a:spcPts val="1952"/>
              </a:lnSpc>
            </a:pPr>
            <a:r>
              <a:rPr sz="1600" spc="72" dirty="0">
                <a:latin typeface="Calibri"/>
                <a:cs typeface="Calibri"/>
              </a:rPr>
              <a:t>s</a:t>
            </a:r>
            <a:r>
              <a:rPr sz="1600" spc="5" dirty="0">
                <a:latin typeface="Calibri"/>
                <a:cs typeface="Calibri"/>
              </a:rPr>
              <a:t>e</a:t>
            </a:r>
            <a:r>
              <a:rPr sz="1600" spc="-45" dirty="0">
                <a:latin typeface="Calibri"/>
                <a:cs typeface="Calibri"/>
              </a:rPr>
              <a:t>o</a:t>
            </a:r>
            <a:r>
              <a:rPr sz="1600" spc="-59" dirty="0">
                <a:latin typeface="Calibri"/>
                <a:cs typeface="Calibri"/>
              </a:rPr>
              <a:t>r</a:t>
            </a:r>
            <a:r>
              <a:rPr sz="1600" spc="33" dirty="0">
                <a:latin typeface="Calibri"/>
                <a:cs typeface="Calibri"/>
              </a:rPr>
              <a:t>a</a:t>
            </a:r>
            <a:r>
              <a:rPr sz="1600" spc="-39" dirty="0">
                <a:latin typeface="Calibri"/>
                <a:cs typeface="Calibri"/>
              </a:rPr>
              <a:t>n</a:t>
            </a:r>
            <a:r>
              <a:rPr sz="1600" dirty="0">
                <a:latin typeface="Calibri"/>
                <a:cs typeface="Calibri"/>
              </a:rPr>
              <a:t>g</a:t>
            </a:r>
            <a:r>
              <a:rPr sz="1600" spc="-112" dirty="0">
                <a:latin typeface="Calibri"/>
                <a:cs typeface="Calibri"/>
              </a:rPr>
              <a:t> </a:t>
            </a:r>
            <a:r>
              <a:rPr sz="1600" spc="-39" dirty="0">
                <a:latin typeface="Calibri"/>
                <a:cs typeface="Calibri"/>
              </a:rPr>
              <a:t>p</a:t>
            </a:r>
            <a:r>
              <a:rPr sz="1600" dirty="0">
                <a:latin typeface="Calibri"/>
                <a:cs typeface="Calibri"/>
              </a:rPr>
              <a:t>e</a:t>
            </a:r>
            <a:r>
              <a:rPr sz="1600" spc="-79" dirty="0">
                <a:latin typeface="Calibri"/>
                <a:cs typeface="Calibri"/>
              </a:rPr>
              <a:t>m</a:t>
            </a:r>
            <a:r>
              <a:rPr sz="1600" spc="-39" dirty="0">
                <a:latin typeface="Calibri"/>
                <a:cs typeface="Calibri"/>
              </a:rPr>
              <a:t>b</a:t>
            </a:r>
            <a:r>
              <a:rPr sz="1600" spc="33" dirty="0">
                <a:latin typeface="Calibri"/>
                <a:cs typeface="Calibri"/>
              </a:rPr>
              <a:t>a</a:t>
            </a:r>
            <a:r>
              <a:rPr sz="1600" spc="25" dirty="0">
                <a:latin typeface="Calibri"/>
                <a:cs typeface="Calibri"/>
              </a:rPr>
              <a:t>c</a:t>
            </a:r>
            <a:r>
              <a:rPr sz="1600" dirty="0">
                <a:latin typeface="Calibri"/>
                <a:cs typeface="Calibri"/>
              </a:rPr>
              <a:t>a</a:t>
            </a:r>
            <a:r>
              <a:rPr sz="1600" spc="72" dirty="0">
                <a:latin typeface="Calibri"/>
                <a:cs typeface="Calibri"/>
              </a:rPr>
              <a:t> </a:t>
            </a:r>
            <a:r>
              <a:rPr sz="1600" spc="-39" dirty="0">
                <a:latin typeface="Calibri"/>
                <a:cs typeface="Calibri"/>
              </a:rPr>
              <a:t>b</a:t>
            </a:r>
            <a:r>
              <a:rPr sz="1600" dirty="0">
                <a:latin typeface="Calibri"/>
                <a:cs typeface="Calibri"/>
              </a:rPr>
              <a:t>e</a:t>
            </a:r>
            <a:r>
              <a:rPr sz="1600" spc="-52" dirty="0">
                <a:latin typeface="Calibri"/>
                <a:cs typeface="Calibri"/>
              </a:rPr>
              <a:t>r</a:t>
            </a:r>
            <a:r>
              <a:rPr sz="1600" spc="33" dirty="0">
                <a:latin typeface="Calibri"/>
                <a:cs typeface="Calibri"/>
              </a:rPr>
              <a:t>i</a:t>
            </a:r>
            <a:r>
              <a:rPr sz="1600" spc="-33" dirty="0">
                <a:latin typeface="Calibri"/>
                <a:cs typeface="Calibri"/>
              </a:rPr>
              <a:t>t</a:t>
            </a:r>
            <a:r>
              <a:rPr sz="1600" dirty="0">
                <a:latin typeface="Calibri"/>
                <a:cs typeface="Calibri"/>
              </a:rPr>
              <a:t>a</a:t>
            </a:r>
            <a:r>
              <a:rPr sz="1600" spc="72" dirty="0">
                <a:latin typeface="Calibri"/>
                <a:cs typeface="Calibri"/>
              </a:rPr>
              <a:t> </a:t>
            </a:r>
            <a:r>
              <a:rPr sz="1600" spc="-39" dirty="0">
                <a:latin typeface="Calibri"/>
                <a:cs typeface="Calibri"/>
              </a:rPr>
              <a:t>t</a:t>
            </a:r>
            <a:r>
              <a:rPr sz="1600" spc="5" dirty="0">
                <a:latin typeface="Calibri"/>
                <a:cs typeface="Calibri"/>
              </a:rPr>
              <a:t>e</a:t>
            </a:r>
            <a:r>
              <a:rPr sz="1600" spc="33" dirty="0">
                <a:latin typeface="Calibri"/>
                <a:cs typeface="Calibri"/>
              </a:rPr>
              <a:t>l</a:t>
            </a:r>
            <a:r>
              <a:rPr sz="1600" dirty="0">
                <a:latin typeface="Calibri"/>
                <a:cs typeface="Calibri"/>
              </a:rPr>
              <a:t>e</a:t>
            </a:r>
            <a:r>
              <a:rPr sz="1600" spc="-25" dirty="0">
                <a:latin typeface="Calibri"/>
                <a:cs typeface="Calibri"/>
              </a:rPr>
              <a:t>v</a:t>
            </a:r>
            <a:r>
              <a:rPr sz="1600" spc="33" dirty="0">
                <a:latin typeface="Calibri"/>
                <a:cs typeface="Calibri"/>
              </a:rPr>
              <a:t>i</a:t>
            </a:r>
            <a:r>
              <a:rPr sz="1600" spc="72" dirty="0">
                <a:latin typeface="Calibri"/>
                <a:cs typeface="Calibri"/>
              </a:rPr>
              <a:t>s</a:t>
            </a:r>
            <a:r>
              <a:rPr sz="1600" spc="33" dirty="0">
                <a:latin typeface="Calibri"/>
                <a:cs typeface="Calibri"/>
              </a:rPr>
              <a:t>i</a:t>
            </a:r>
            <a:r>
              <a:rPr sz="1600" dirty="0">
                <a:latin typeface="Calibri"/>
                <a:cs typeface="Calibri"/>
              </a:rPr>
              <a:t>.</a:t>
            </a:r>
            <a:endParaRPr sz="1600">
              <a:latin typeface="Calibri"/>
              <a:cs typeface="Calibri"/>
            </a:endParaRPr>
          </a:p>
          <a:p>
            <a:pPr marL="1459616" marR="7256388" indent="-207428">
              <a:lnSpc>
                <a:spcPts val="2457"/>
              </a:lnSpc>
              <a:spcBef>
                <a:spcPts val="111"/>
              </a:spcBef>
            </a:pPr>
            <a:r>
              <a:rPr sz="2400" baseline="21740" dirty="0">
                <a:latin typeface="Arial"/>
                <a:cs typeface="Arial"/>
              </a:rPr>
              <a:t>• </a:t>
            </a:r>
            <a:r>
              <a:rPr sz="2400" spc="185" baseline="21740" dirty="0">
                <a:latin typeface="Arial"/>
                <a:cs typeface="Arial"/>
              </a:rPr>
              <a:t> </a:t>
            </a:r>
            <a:r>
              <a:rPr sz="1600" spc="19" dirty="0">
                <a:latin typeface="Calibri"/>
                <a:cs typeface="Calibri"/>
              </a:rPr>
              <a:t>D</a:t>
            </a:r>
            <a:r>
              <a:rPr sz="1600" dirty="0">
                <a:latin typeface="Calibri"/>
                <a:cs typeface="Calibri"/>
              </a:rPr>
              <a:t>e</a:t>
            </a:r>
            <a:r>
              <a:rPr sz="1600" spc="-39" dirty="0">
                <a:latin typeface="Calibri"/>
                <a:cs typeface="Calibri"/>
              </a:rPr>
              <a:t>n</a:t>
            </a:r>
            <a:r>
              <a:rPr sz="1600" spc="45" dirty="0">
                <a:latin typeface="Calibri"/>
                <a:cs typeface="Calibri"/>
              </a:rPr>
              <a:t>g</a:t>
            </a:r>
            <a:r>
              <a:rPr sz="1600" spc="33" dirty="0">
                <a:latin typeface="Calibri"/>
                <a:cs typeface="Calibri"/>
              </a:rPr>
              <a:t>a</a:t>
            </a:r>
            <a:r>
              <a:rPr sz="1600" dirty="0">
                <a:latin typeface="Calibri"/>
                <a:cs typeface="Calibri"/>
              </a:rPr>
              <a:t>n</a:t>
            </a:r>
            <a:r>
              <a:rPr sz="1600" spc="-205" dirty="0">
                <a:latin typeface="Calibri"/>
                <a:cs typeface="Calibri"/>
              </a:rPr>
              <a:t> </a:t>
            </a:r>
            <a:r>
              <a:rPr sz="1600" spc="-39" dirty="0">
                <a:latin typeface="Calibri"/>
                <a:cs typeface="Calibri"/>
              </a:rPr>
              <a:t>d</a:t>
            </a:r>
            <a:r>
              <a:rPr sz="1600" spc="33" dirty="0">
                <a:latin typeface="Calibri"/>
                <a:cs typeface="Calibri"/>
              </a:rPr>
              <a:t>i</a:t>
            </a:r>
            <a:r>
              <a:rPr sz="1600" spc="-39" dirty="0">
                <a:latin typeface="Calibri"/>
                <a:cs typeface="Calibri"/>
              </a:rPr>
              <a:t>b</a:t>
            </a:r>
            <a:r>
              <a:rPr sz="1600" spc="33" dirty="0">
                <a:latin typeface="Calibri"/>
                <a:cs typeface="Calibri"/>
              </a:rPr>
              <a:t>a</a:t>
            </a:r>
            <a:r>
              <a:rPr sz="1600" spc="-39" dirty="0">
                <a:latin typeface="Calibri"/>
                <a:cs typeface="Calibri"/>
              </a:rPr>
              <a:t>nt</a:t>
            </a:r>
            <a:r>
              <a:rPr sz="1600" dirty="0">
                <a:latin typeface="Calibri"/>
                <a:cs typeface="Calibri"/>
              </a:rPr>
              <a:t>u </a:t>
            </a:r>
            <a:r>
              <a:rPr sz="1600" spc="72" dirty="0">
                <a:latin typeface="Calibri"/>
                <a:cs typeface="Calibri"/>
              </a:rPr>
              <a:t>s</a:t>
            </a:r>
            <a:r>
              <a:rPr sz="1600" dirty="0">
                <a:latin typeface="Calibri"/>
                <a:cs typeface="Calibri"/>
              </a:rPr>
              <a:t>e</a:t>
            </a:r>
            <a:r>
              <a:rPr sz="1600" spc="-45" dirty="0">
                <a:latin typeface="Calibri"/>
                <a:cs typeface="Calibri"/>
              </a:rPr>
              <a:t>o</a:t>
            </a:r>
            <a:r>
              <a:rPr sz="1600" spc="-59" dirty="0">
                <a:latin typeface="Calibri"/>
                <a:cs typeface="Calibri"/>
              </a:rPr>
              <a:t>r</a:t>
            </a:r>
            <a:r>
              <a:rPr sz="1600" spc="33" dirty="0">
                <a:latin typeface="Calibri"/>
                <a:cs typeface="Calibri"/>
              </a:rPr>
              <a:t>a</a:t>
            </a:r>
            <a:r>
              <a:rPr sz="1600" spc="-39" dirty="0">
                <a:latin typeface="Calibri"/>
                <a:cs typeface="Calibri"/>
              </a:rPr>
              <a:t>n</a:t>
            </a:r>
            <a:r>
              <a:rPr sz="1600" dirty="0">
                <a:latin typeface="Calibri"/>
                <a:cs typeface="Calibri"/>
              </a:rPr>
              <a:t>g</a:t>
            </a:r>
            <a:r>
              <a:rPr sz="1600" spc="-19" dirty="0">
                <a:latin typeface="Calibri"/>
                <a:cs typeface="Calibri"/>
              </a:rPr>
              <a:t> </a:t>
            </a:r>
            <a:r>
              <a:rPr sz="1600" spc="-33" dirty="0">
                <a:latin typeface="Calibri"/>
                <a:cs typeface="Calibri"/>
              </a:rPr>
              <a:t>t</a:t>
            </a:r>
            <a:r>
              <a:rPr sz="1600" spc="5" dirty="0">
                <a:latin typeface="Calibri"/>
                <a:cs typeface="Calibri"/>
              </a:rPr>
              <a:t>e</a:t>
            </a:r>
            <a:r>
              <a:rPr sz="1600" spc="-79" dirty="0">
                <a:latin typeface="Calibri"/>
                <a:cs typeface="Calibri"/>
              </a:rPr>
              <a:t>m</a:t>
            </a:r>
            <a:r>
              <a:rPr sz="1600" spc="33" dirty="0">
                <a:latin typeface="Calibri"/>
                <a:cs typeface="Calibri"/>
              </a:rPr>
              <a:t>a</a:t>
            </a:r>
            <a:r>
              <a:rPr sz="1600" spc="-39" dirty="0">
                <a:latin typeface="Calibri"/>
                <a:cs typeface="Calibri"/>
              </a:rPr>
              <a:t>n</a:t>
            </a:r>
            <a:r>
              <a:rPr sz="1600" dirty="0">
                <a:latin typeface="Calibri"/>
                <a:cs typeface="Calibri"/>
              </a:rPr>
              <a:t>,</a:t>
            </a:r>
            <a:r>
              <a:rPr sz="1600" spc="39" dirty="0">
                <a:latin typeface="Calibri"/>
                <a:cs typeface="Calibri"/>
              </a:rPr>
              <a:t> </a:t>
            </a:r>
            <a:r>
              <a:rPr sz="1600" spc="33" dirty="0">
                <a:latin typeface="Calibri"/>
                <a:cs typeface="Calibri"/>
              </a:rPr>
              <a:t>la</a:t>
            </a:r>
            <a:r>
              <a:rPr sz="1600" spc="-33" dirty="0">
                <a:latin typeface="Calibri"/>
                <a:cs typeface="Calibri"/>
              </a:rPr>
              <a:t>k</a:t>
            </a:r>
            <a:r>
              <a:rPr sz="1600" spc="-39" dirty="0">
                <a:latin typeface="Calibri"/>
                <a:cs typeface="Calibri"/>
              </a:rPr>
              <a:t>u</a:t>
            </a:r>
            <a:r>
              <a:rPr sz="1600" spc="-25" dirty="0">
                <a:latin typeface="Calibri"/>
                <a:cs typeface="Calibri"/>
              </a:rPr>
              <a:t>k</a:t>
            </a:r>
            <a:r>
              <a:rPr sz="1600" spc="33" dirty="0">
                <a:latin typeface="Calibri"/>
                <a:cs typeface="Calibri"/>
              </a:rPr>
              <a:t>a</a:t>
            </a:r>
            <a:r>
              <a:rPr sz="1600" dirty="0">
                <a:latin typeface="Calibri"/>
                <a:cs typeface="Calibri"/>
              </a:rPr>
              <a:t>n </a:t>
            </a:r>
            <a:endParaRPr sz="1600">
              <a:latin typeface="Calibri"/>
              <a:cs typeface="Calibri"/>
            </a:endParaRPr>
          </a:p>
          <a:p>
            <a:pPr marL="1459616" marR="7256388">
              <a:lnSpc>
                <a:spcPts val="1952"/>
              </a:lnSpc>
            </a:pPr>
            <a:r>
              <a:rPr sz="1600" spc="-39" dirty="0">
                <a:latin typeface="Calibri"/>
                <a:cs typeface="Calibri"/>
              </a:rPr>
              <a:t>p</a:t>
            </a:r>
            <a:r>
              <a:rPr sz="1600" spc="-52" dirty="0">
                <a:latin typeface="Calibri"/>
                <a:cs typeface="Calibri"/>
              </a:rPr>
              <a:t>r</a:t>
            </a:r>
            <a:r>
              <a:rPr sz="1600" spc="-45" dirty="0">
                <a:latin typeface="Calibri"/>
                <a:cs typeface="Calibri"/>
              </a:rPr>
              <a:t>o</a:t>
            </a:r>
            <a:r>
              <a:rPr sz="1600" spc="72" dirty="0">
                <a:latin typeface="Calibri"/>
                <a:cs typeface="Calibri"/>
              </a:rPr>
              <a:t>s</a:t>
            </a:r>
            <a:r>
              <a:rPr sz="1600" dirty="0">
                <a:latin typeface="Calibri"/>
                <a:cs typeface="Calibri"/>
              </a:rPr>
              <a:t>es</a:t>
            </a:r>
            <a:r>
              <a:rPr sz="1600" spc="12" dirty="0">
                <a:latin typeface="Calibri"/>
                <a:cs typeface="Calibri"/>
              </a:rPr>
              <a:t> </a:t>
            </a:r>
            <a:r>
              <a:rPr sz="1600" spc="-59" dirty="0">
                <a:latin typeface="Calibri"/>
                <a:cs typeface="Calibri"/>
              </a:rPr>
              <a:t>r</a:t>
            </a:r>
            <a:r>
              <a:rPr sz="1600" dirty="0">
                <a:latin typeface="Calibri"/>
                <a:cs typeface="Calibri"/>
              </a:rPr>
              <a:t>e</a:t>
            </a:r>
            <a:r>
              <a:rPr sz="1600" spc="-25" dirty="0">
                <a:latin typeface="Calibri"/>
                <a:cs typeface="Calibri"/>
              </a:rPr>
              <a:t>k</a:t>
            </a:r>
            <a:r>
              <a:rPr sz="1600" spc="33" dirty="0">
                <a:latin typeface="Calibri"/>
                <a:cs typeface="Calibri"/>
              </a:rPr>
              <a:t>a</a:t>
            </a:r>
            <a:r>
              <a:rPr sz="1600" spc="-79" dirty="0">
                <a:latin typeface="Calibri"/>
                <a:cs typeface="Calibri"/>
              </a:rPr>
              <a:t>m</a:t>
            </a:r>
            <a:r>
              <a:rPr sz="1600" spc="33" dirty="0">
                <a:latin typeface="Calibri"/>
                <a:cs typeface="Calibri"/>
              </a:rPr>
              <a:t>a</a:t>
            </a:r>
            <a:r>
              <a:rPr sz="1600" dirty="0">
                <a:latin typeface="Calibri"/>
                <a:cs typeface="Calibri"/>
              </a:rPr>
              <a:t>n </a:t>
            </a:r>
            <a:r>
              <a:rPr sz="1600" spc="72" dirty="0">
                <a:latin typeface="Calibri"/>
                <a:cs typeface="Calibri"/>
              </a:rPr>
              <a:t>s</a:t>
            </a:r>
            <a:r>
              <a:rPr sz="1600" dirty="0">
                <a:latin typeface="Calibri"/>
                <a:cs typeface="Calibri"/>
              </a:rPr>
              <a:t>e</a:t>
            </a:r>
            <a:r>
              <a:rPr sz="1600" spc="-39" dirty="0">
                <a:latin typeface="Calibri"/>
                <a:cs typeface="Calibri"/>
              </a:rPr>
              <a:t>b</a:t>
            </a:r>
            <a:r>
              <a:rPr sz="1600" spc="33" dirty="0">
                <a:latin typeface="Calibri"/>
                <a:cs typeface="Calibri"/>
              </a:rPr>
              <a:t>a</a:t>
            </a:r>
            <a:r>
              <a:rPr sz="1600" spc="45" dirty="0">
                <a:latin typeface="Calibri"/>
                <a:cs typeface="Calibri"/>
              </a:rPr>
              <a:t>g</a:t>
            </a:r>
            <a:r>
              <a:rPr sz="1600" spc="33" dirty="0">
                <a:latin typeface="Calibri"/>
                <a:cs typeface="Calibri"/>
              </a:rPr>
              <a:t>ai</a:t>
            </a:r>
            <a:r>
              <a:rPr sz="1600" spc="-79" dirty="0">
                <a:latin typeface="Calibri"/>
                <a:cs typeface="Calibri"/>
              </a:rPr>
              <a:t>m</a:t>
            </a:r>
            <a:r>
              <a:rPr sz="1600" spc="33" dirty="0">
                <a:latin typeface="Calibri"/>
                <a:cs typeface="Calibri"/>
              </a:rPr>
              <a:t>a</a:t>
            </a:r>
            <a:r>
              <a:rPr sz="1600" spc="-39" dirty="0">
                <a:latin typeface="Calibri"/>
                <a:cs typeface="Calibri"/>
              </a:rPr>
              <a:t>n</a:t>
            </a:r>
            <a:r>
              <a:rPr sz="1600" dirty="0">
                <a:latin typeface="Calibri"/>
                <a:cs typeface="Calibri"/>
              </a:rPr>
              <a:t>a</a:t>
            </a:r>
            <a:r>
              <a:rPr sz="1600" spc="-125" dirty="0">
                <a:latin typeface="Calibri"/>
                <a:cs typeface="Calibri"/>
              </a:rPr>
              <a:t> </a:t>
            </a:r>
            <a:r>
              <a:rPr sz="1600" spc="33" dirty="0">
                <a:latin typeface="Calibri"/>
                <a:cs typeface="Calibri"/>
              </a:rPr>
              <a:t>a</a:t>
            </a:r>
            <a:r>
              <a:rPr sz="1600" spc="19" dirty="0">
                <a:latin typeface="Calibri"/>
                <a:cs typeface="Calibri"/>
              </a:rPr>
              <a:t>c</a:t>
            </a:r>
            <a:r>
              <a:rPr sz="1600" spc="-67" dirty="0">
                <a:latin typeface="Calibri"/>
                <a:cs typeface="Calibri"/>
              </a:rPr>
              <a:t>a</a:t>
            </a:r>
            <a:r>
              <a:rPr sz="1600" spc="-59" dirty="0">
                <a:latin typeface="Calibri"/>
                <a:cs typeface="Calibri"/>
              </a:rPr>
              <a:t>r</a:t>
            </a:r>
            <a:r>
              <a:rPr sz="1600" dirty="0">
                <a:latin typeface="Calibri"/>
                <a:cs typeface="Calibri"/>
              </a:rPr>
              <a:t>a </a:t>
            </a:r>
            <a:endParaRPr sz="1600">
              <a:latin typeface="Calibri"/>
              <a:cs typeface="Calibri"/>
            </a:endParaRPr>
          </a:p>
          <a:p>
            <a:pPr marL="1459616" marR="7256388">
              <a:lnSpc>
                <a:spcPts val="1952"/>
              </a:lnSpc>
            </a:pPr>
            <a:r>
              <a:rPr sz="1600" spc="72" dirty="0">
                <a:latin typeface="Calibri"/>
                <a:cs typeface="Calibri"/>
              </a:rPr>
              <a:t>s</a:t>
            </a:r>
            <a:r>
              <a:rPr sz="1600" spc="5" dirty="0">
                <a:latin typeface="Calibri"/>
                <a:cs typeface="Calibri"/>
              </a:rPr>
              <a:t>e</a:t>
            </a:r>
            <a:r>
              <a:rPr sz="1600" spc="-39" dirty="0">
                <a:latin typeface="Calibri"/>
                <a:cs typeface="Calibri"/>
              </a:rPr>
              <a:t>b</a:t>
            </a:r>
            <a:r>
              <a:rPr sz="1600" spc="-45" dirty="0">
                <a:latin typeface="Calibri"/>
                <a:cs typeface="Calibri"/>
              </a:rPr>
              <a:t>u</a:t>
            </a:r>
            <a:r>
              <a:rPr sz="1600" spc="33" dirty="0">
                <a:latin typeface="Calibri"/>
                <a:cs typeface="Calibri"/>
              </a:rPr>
              <a:t>a</a:t>
            </a:r>
            <a:r>
              <a:rPr sz="1600" dirty="0">
                <a:latin typeface="Calibri"/>
                <a:cs typeface="Calibri"/>
              </a:rPr>
              <a:t>h </a:t>
            </a:r>
            <a:r>
              <a:rPr sz="1600" spc="-39" dirty="0">
                <a:latin typeface="Calibri"/>
                <a:cs typeface="Calibri"/>
              </a:rPr>
              <a:t>b</a:t>
            </a:r>
            <a:r>
              <a:rPr sz="1600" dirty="0">
                <a:latin typeface="Calibri"/>
                <a:cs typeface="Calibri"/>
              </a:rPr>
              <a:t>e</a:t>
            </a:r>
            <a:r>
              <a:rPr sz="1600" spc="-59" dirty="0">
                <a:latin typeface="Calibri"/>
                <a:cs typeface="Calibri"/>
              </a:rPr>
              <a:t>r</a:t>
            </a:r>
            <a:r>
              <a:rPr sz="1600" spc="33" dirty="0">
                <a:latin typeface="Calibri"/>
                <a:cs typeface="Calibri"/>
              </a:rPr>
              <a:t>i</a:t>
            </a:r>
            <a:r>
              <a:rPr sz="1600" spc="-39" dirty="0">
                <a:latin typeface="Calibri"/>
                <a:cs typeface="Calibri"/>
              </a:rPr>
              <a:t>t</a:t>
            </a:r>
            <a:r>
              <a:rPr sz="1600" dirty="0">
                <a:latin typeface="Calibri"/>
                <a:cs typeface="Calibri"/>
              </a:rPr>
              <a:t>a</a:t>
            </a:r>
            <a:r>
              <a:rPr sz="1600" spc="-32" dirty="0">
                <a:latin typeface="Calibri"/>
                <a:cs typeface="Calibri"/>
              </a:rPr>
              <a:t> </a:t>
            </a:r>
            <a:r>
              <a:rPr sz="1600" spc="-39" dirty="0">
                <a:latin typeface="Calibri"/>
                <a:cs typeface="Calibri"/>
              </a:rPr>
              <a:t>d</a:t>
            </a:r>
            <a:r>
              <a:rPr sz="1600" spc="33" dirty="0">
                <a:latin typeface="Calibri"/>
                <a:cs typeface="Calibri"/>
              </a:rPr>
              <a:t>i</a:t>
            </a:r>
            <a:r>
              <a:rPr sz="1600" spc="-79" dirty="0">
                <a:latin typeface="Calibri"/>
                <a:cs typeface="Calibri"/>
              </a:rPr>
              <a:t>m</a:t>
            </a:r>
            <a:r>
              <a:rPr sz="1600" spc="33" dirty="0">
                <a:latin typeface="Calibri"/>
                <a:cs typeface="Calibri"/>
              </a:rPr>
              <a:t>a</a:t>
            </a:r>
            <a:r>
              <a:rPr sz="1600" spc="-39" dirty="0">
                <a:latin typeface="Calibri"/>
                <a:cs typeface="Calibri"/>
              </a:rPr>
              <a:t>n</a:t>
            </a:r>
            <a:r>
              <a:rPr sz="1600" dirty="0">
                <a:latin typeface="Calibri"/>
                <a:cs typeface="Calibri"/>
              </a:rPr>
              <a:t>a</a:t>
            </a:r>
            <a:r>
              <a:rPr sz="1600" spc="72" dirty="0">
                <a:latin typeface="Calibri"/>
                <a:cs typeface="Calibri"/>
              </a:rPr>
              <a:t> </a:t>
            </a:r>
            <a:r>
              <a:rPr sz="1600" spc="33" dirty="0">
                <a:latin typeface="Calibri"/>
                <a:cs typeface="Calibri"/>
              </a:rPr>
              <a:t>a</a:t>
            </a:r>
            <a:r>
              <a:rPr sz="1600" spc="-39" dirty="0">
                <a:latin typeface="Calibri"/>
                <a:cs typeface="Calibri"/>
              </a:rPr>
              <a:t>nd</a:t>
            </a:r>
            <a:r>
              <a:rPr sz="1600" dirty="0">
                <a:latin typeface="Calibri"/>
                <a:cs typeface="Calibri"/>
              </a:rPr>
              <a:t>a</a:t>
            </a:r>
            <a:r>
              <a:rPr sz="1600" spc="-25" dirty="0">
                <a:latin typeface="Calibri"/>
                <a:cs typeface="Calibri"/>
              </a:rPr>
              <a:t> </a:t>
            </a:r>
            <a:r>
              <a:rPr sz="1600" spc="-79" dirty="0">
                <a:latin typeface="Calibri"/>
                <a:cs typeface="Calibri"/>
              </a:rPr>
              <a:t>m</a:t>
            </a:r>
            <a:r>
              <a:rPr sz="1600" dirty="0">
                <a:latin typeface="Calibri"/>
                <a:cs typeface="Calibri"/>
              </a:rPr>
              <a:t>e</a:t>
            </a:r>
            <a:r>
              <a:rPr sz="1600" spc="-79" dirty="0">
                <a:latin typeface="Calibri"/>
                <a:cs typeface="Calibri"/>
              </a:rPr>
              <a:t>m</a:t>
            </a:r>
            <a:r>
              <a:rPr sz="1600" spc="-39" dirty="0">
                <a:latin typeface="Calibri"/>
                <a:cs typeface="Calibri"/>
              </a:rPr>
              <a:t>b</a:t>
            </a:r>
            <a:r>
              <a:rPr sz="1600" spc="33" dirty="0">
                <a:latin typeface="Calibri"/>
                <a:cs typeface="Calibri"/>
              </a:rPr>
              <a:t>a</a:t>
            </a:r>
            <a:r>
              <a:rPr sz="1600" spc="25" dirty="0">
                <a:latin typeface="Calibri"/>
                <a:cs typeface="Calibri"/>
              </a:rPr>
              <a:t>c</a:t>
            </a:r>
            <a:r>
              <a:rPr sz="1600" spc="33" dirty="0">
                <a:latin typeface="Calibri"/>
                <a:cs typeface="Calibri"/>
              </a:rPr>
              <a:t>a</a:t>
            </a:r>
            <a:r>
              <a:rPr sz="1600" spc="-25" dirty="0">
                <a:latin typeface="Calibri"/>
                <a:cs typeface="Calibri"/>
              </a:rPr>
              <a:t>k</a:t>
            </a:r>
            <a:r>
              <a:rPr sz="1600" spc="33" dirty="0">
                <a:latin typeface="Calibri"/>
                <a:cs typeface="Calibri"/>
              </a:rPr>
              <a:t>a</a:t>
            </a:r>
            <a:r>
              <a:rPr sz="1600" dirty="0">
                <a:latin typeface="Calibri"/>
                <a:cs typeface="Calibri"/>
              </a:rPr>
              <a:t>n </a:t>
            </a:r>
            <a:endParaRPr sz="1600">
              <a:latin typeface="Calibri"/>
              <a:cs typeface="Calibri"/>
            </a:endParaRPr>
          </a:p>
          <a:p>
            <a:pPr marL="1459616" marR="7256388">
              <a:lnSpc>
                <a:spcPts val="1952"/>
              </a:lnSpc>
            </a:pPr>
            <a:r>
              <a:rPr sz="1600" spc="25" dirty="0">
                <a:latin typeface="Calibri"/>
                <a:cs typeface="Calibri"/>
              </a:rPr>
              <a:t>“</a:t>
            </a:r>
            <a:r>
              <a:rPr sz="1600" spc="72" dirty="0">
                <a:latin typeface="Calibri"/>
                <a:cs typeface="Calibri"/>
              </a:rPr>
              <a:t>s</a:t>
            </a:r>
            <a:r>
              <a:rPr sz="1600" spc="19" dirty="0">
                <a:latin typeface="Calibri"/>
                <a:cs typeface="Calibri"/>
              </a:rPr>
              <a:t>c</a:t>
            </a:r>
            <a:r>
              <a:rPr sz="1600" spc="-59" dirty="0">
                <a:latin typeface="Calibri"/>
                <a:cs typeface="Calibri"/>
              </a:rPr>
              <a:t>r</a:t>
            </a:r>
            <a:r>
              <a:rPr sz="1600" spc="33" dirty="0">
                <a:latin typeface="Calibri"/>
                <a:cs typeface="Calibri"/>
              </a:rPr>
              <a:t>i</a:t>
            </a:r>
            <a:r>
              <a:rPr sz="1600" spc="-39" dirty="0">
                <a:latin typeface="Calibri"/>
                <a:cs typeface="Calibri"/>
              </a:rPr>
              <a:t>p</a:t>
            </a:r>
            <a:r>
              <a:rPr sz="1600" dirty="0">
                <a:latin typeface="Calibri"/>
                <a:cs typeface="Calibri"/>
              </a:rPr>
              <a:t>t</a:t>
            </a:r>
            <a:r>
              <a:rPr sz="1600" spc="-192" dirty="0">
                <a:latin typeface="Calibri"/>
                <a:cs typeface="Calibri"/>
              </a:rPr>
              <a:t> </a:t>
            </a:r>
            <a:r>
              <a:rPr sz="1600" dirty="0">
                <a:latin typeface="Calibri"/>
                <a:cs typeface="Calibri"/>
              </a:rPr>
              <a:t>”</a:t>
            </a:r>
            <a:r>
              <a:rPr sz="1600" spc="-132" dirty="0">
                <a:latin typeface="Calibri"/>
                <a:cs typeface="Calibri"/>
              </a:rPr>
              <a:t> </a:t>
            </a:r>
            <a:r>
              <a:rPr sz="1600" spc="-25" dirty="0">
                <a:latin typeface="Calibri"/>
                <a:cs typeface="Calibri"/>
              </a:rPr>
              <a:t>y</a:t>
            </a:r>
            <a:r>
              <a:rPr sz="1600" spc="33" dirty="0">
                <a:latin typeface="Calibri"/>
                <a:cs typeface="Calibri"/>
              </a:rPr>
              <a:t>a</a:t>
            </a:r>
            <a:r>
              <a:rPr sz="1600" spc="-39" dirty="0">
                <a:latin typeface="Calibri"/>
                <a:cs typeface="Calibri"/>
              </a:rPr>
              <a:t>n</a:t>
            </a:r>
            <a:r>
              <a:rPr sz="1600" dirty="0">
                <a:latin typeface="Calibri"/>
                <a:cs typeface="Calibri"/>
              </a:rPr>
              <a:t>g</a:t>
            </a:r>
            <a:r>
              <a:rPr sz="1600" spc="-12" dirty="0">
                <a:latin typeface="Calibri"/>
                <a:cs typeface="Calibri"/>
              </a:rPr>
              <a:t> </a:t>
            </a:r>
            <a:r>
              <a:rPr sz="1600" spc="-39" dirty="0">
                <a:latin typeface="Calibri"/>
                <a:cs typeface="Calibri"/>
              </a:rPr>
              <a:t>d</a:t>
            </a:r>
            <a:r>
              <a:rPr sz="1600" spc="33" dirty="0">
                <a:latin typeface="Calibri"/>
                <a:cs typeface="Calibri"/>
              </a:rPr>
              <a:t>i</a:t>
            </a:r>
            <a:r>
              <a:rPr sz="1600" spc="72" dirty="0">
                <a:latin typeface="Calibri"/>
                <a:cs typeface="Calibri"/>
              </a:rPr>
              <a:t>s</a:t>
            </a:r>
            <a:r>
              <a:rPr sz="1600" spc="-39" dirty="0">
                <a:latin typeface="Calibri"/>
                <a:cs typeface="Calibri"/>
              </a:rPr>
              <a:t>u</a:t>
            </a:r>
            <a:r>
              <a:rPr sz="1600" spc="72" dirty="0">
                <a:latin typeface="Calibri"/>
                <a:cs typeface="Calibri"/>
              </a:rPr>
              <a:t>s</a:t>
            </a:r>
            <a:r>
              <a:rPr sz="1600" spc="-39" dirty="0">
                <a:latin typeface="Calibri"/>
                <a:cs typeface="Calibri"/>
              </a:rPr>
              <a:t>un</a:t>
            </a:r>
            <a:r>
              <a:rPr sz="1600" dirty="0">
                <a:latin typeface="Calibri"/>
                <a:cs typeface="Calibri"/>
              </a:rPr>
              <a:t>.</a:t>
            </a:r>
            <a:endParaRPr sz="1600">
              <a:latin typeface="Calibri"/>
              <a:cs typeface="Calibri"/>
            </a:endParaRPr>
          </a:p>
          <a:p>
            <a:pPr marL="1459616" marR="7469435" indent="-207428">
              <a:lnSpc>
                <a:spcPts val="2457"/>
              </a:lnSpc>
              <a:spcBef>
                <a:spcPts val="29"/>
              </a:spcBef>
            </a:pPr>
            <a:r>
              <a:rPr sz="2400" baseline="21740" dirty="0">
                <a:latin typeface="Arial"/>
                <a:cs typeface="Arial"/>
              </a:rPr>
              <a:t>• </a:t>
            </a:r>
            <a:r>
              <a:rPr sz="2400" spc="185" baseline="21740" dirty="0">
                <a:latin typeface="Arial"/>
                <a:cs typeface="Arial"/>
              </a:rPr>
              <a:t> </a:t>
            </a:r>
            <a:r>
              <a:rPr sz="1600" spc="-25" dirty="0">
                <a:latin typeface="Calibri"/>
                <a:cs typeface="Calibri"/>
              </a:rPr>
              <a:t>U</a:t>
            </a:r>
            <a:r>
              <a:rPr sz="1600" spc="-39" dirty="0">
                <a:latin typeface="Calibri"/>
                <a:cs typeface="Calibri"/>
              </a:rPr>
              <a:t>n</a:t>
            </a:r>
            <a:r>
              <a:rPr sz="1600" spc="45" dirty="0">
                <a:latin typeface="Calibri"/>
                <a:cs typeface="Calibri"/>
              </a:rPr>
              <a:t>gg</a:t>
            </a:r>
            <a:r>
              <a:rPr sz="1600" spc="33" dirty="0">
                <a:latin typeface="Calibri"/>
                <a:cs typeface="Calibri"/>
              </a:rPr>
              <a:t>a</a:t>
            </a:r>
            <a:r>
              <a:rPr sz="1600" spc="-39" dirty="0">
                <a:latin typeface="Calibri"/>
                <a:cs typeface="Calibri"/>
              </a:rPr>
              <a:t>h</a:t>
            </a:r>
            <a:r>
              <a:rPr sz="1600" spc="33" dirty="0">
                <a:latin typeface="Calibri"/>
                <a:cs typeface="Calibri"/>
              </a:rPr>
              <a:t>la</a:t>
            </a:r>
            <a:r>
              <a:rPr sz="1600" dirty="0">
                <a:latin typeface="Calibri"/>
                <a:cs typeface="Calibri"/>
              </a:rPr>
              <a:t>h</a:t>
            </a:r>
            <a:r>
              <a:rPr sz="1600" spc="-205" dirty="0">
                <a:latin typeface="Calibri"/>
                <a:cs typeface="Calibri"/>
              </a:rPr>
              <a:t> </a:t>
            </a:r>
            <a:r>
              <a:rPr sz="1600" spc="-39" dirty="0">
                <a:latin typeface="Calibri"/>
                <a:cs typeface="Calibri"/>
              </a:rPr>
              <a:t>h</a:t>
            </a:r>
            <a:r>
              <a:rPr sz="1600" spc="33" dirty="0">
                <a:latin typeface="Calibri"/>
                <a:cs typeface="Calibri"/>
              </a:rPr>
              <a:t>a</a:t>
            </a:r>
            <a:r>
              <a:rPr sz="1600" spc="72" dirty="0">
                <a:latin typeface="Calibri"/>
                <a:cs typeface="Calibri"/>
              </a:rPr>
              <a:t>s</a:t>
            </a:r>
            <a:r>
              <a:rPr sz="1600" spc="33" dirty="0">
                <a:latin typeface="Calibri"/>
                <a:cs typeface="Calibri"/>
              </a:rPr>
              <a:t>i</a:t>
            </a:r>
            <a:r>
              <a:rPr sz="1600" dirty="0">
                <a:latin typeface="Calibri"/>
                <a:cs typeface="Calibri"/>
              </a:rPr>
              <a:t>l</a:t>
            </a:r>
            <a:r>
              <a:rPr sz="1600" spc="-25" dirty="0">
                <a:latin typeface="Calibri"/>
                <a:cs typeface="Calibri"/>
              </a:rPr>
              <a:t> </a:t>
            </a:r>
            <a:r>
              <a:rPr sz="1600" spc="-59" dirty="0">
                <a:latin typeface="Calibri"/>
                <a:cs typeface="Calibri"/>
              </a:rPr>
              <a:t>r</a:t>
            </a:r>
            <a:r>
              <a:rPr sz="1600" dirty="0">
                <a:latin typeface="Calibri"/>
                <a:cs typeface="Calibri"/>
              </a:rPr>
              <a:t>e</a:t>
            </a:r>
            <a:r>
              <a:rPr sz="1600" spc="-25" dirty="0">
                <a:latin typeface="Calibri"/>
                <a:cs typeface="Calibri"/>
              </a:rPr>
              <a:t>k</a:t>
            </a:r>
            <a:r>
              <a:rPr sz="1600" spc="33" dirty="0">
                <a:latin typeface="Calibri"/>
                <a:cs typeface="Calibri"/>
              </a:rPr>
              <a:t>a</a:t>
            </a:r>
            <a:r>
              <a:rPr sz="1600" spc="-79" dirty="0">
                <a:latin typeface="Calibri"/>
                <a:cs typeface="Calibri"/>
              </a:rPr>
              <a:t>m</a:t>
            </a:r>
            <a:r>
              <a:rPr sz="1600" spc="33" dirty="0">
                <a:latin typeface="Calibri"/>
                <a:cs typeface="Calibri"/>
              </a:rPr>
              <a:t>a</a:t>
            </a:r>
            <a:r>
              <a:rPr sz="1600" dirty="0">
                <a:latin typeface="Calibri"/>
                <a:cs typeface="Calibri"/>
              </a:rPr>
              <a:t>n</a:t>
            </a:r>
            <a:r>
              <a:rPr sz="1600" spc="-5" dirty="0">
                <a:latin typeface="Calibri"/>
                <a:cs typeface="Calibri"/>
              </a:rPr>
              <a:t> </a:t>
            </a:r>
            <a:r>
              <a:rPr sz="1600" spc="-33" dirty="0">
                <a:latin typeface="Calibri"/>
                <a:cs typeface="Calibri"/>
              </a:rPr>
              <a:t>t</a:t>
            </a:r>
            <a:r>
              <a:rPr sz="1600" dirty="0">
                <a:latin typeface="Calibri"/>
                <a:cs typeface="Calibri"/>
              </a:rPr>
              <a:t>e</a:t>
            </a:r>
            <a:r>
              <a:rPr sz="1600" spc="-59" dirty="0">
                <a:latin typeface="Calibri"/>
                <a:cs typeface="Calibri"/>
              </a:rPr>
              <a:t>r</a:t>
            </a:r>
            <a:r>
              <a:rPr sz="1600" spc="72" dirty="0">
                <a:latin typeface="Calibri"/>
                <a:cs typeface="Calibri"/>
              </a:rPr>
              <a:t>s</a:t>
            </a:r>
            <a:r>
              <a:rPr sz="1600" dirty="0">
                <a:latin typeface="Calibri"/>
                <a:cs typeface="Calibri"/>
              </a:rPr>
              <a:t>e</a:t>
            </a:r>
            <a:r>
              <a:rPr sz="1600" spc="-39" dirty="0">
                <a:latin typeface="Calibri"/>
                <a:cs typeface="Calibri"/>
              </a:rPr>
              <a:t>bu</a:t>
            </a:r>
            <a:r>
              <a:rPr sz="1600" dirty="0">
                <a:latin typeface="Calibri"/>
                <a:cs typeface="Calibri"/>
              </a:rPr>
              <a:t>t</a:t>
            </a:r>
            <a:r>
              <a:rPr sz="1600" spc="-100" dirty="0">
                <a:latin typeface="Calibri"/>
                <a:cs typeface="Calibri"/>
              </a:rPr>
              <a:t> </a:t>
            </a:r>
            <a:r>
              <a:rPr sz="1600" spc="-225" dirty="0">
                <a:latin typeface="Calibri"/>
                <a:cs typeface="Calibri"/>
              </a:rPr>
              <a:t>k</a:t>
            </a:r>
            <a:r>
              <a:rPr sz="1600" dirty="0">
                <a:latin typeface="Calibri"/>
                <a:cs typeface="Calibri"/>
              </a:rPr>
              <a:t>e </a:t>
            </a:r>
            <a:endParaRPr sz="1600">
              <a:latin typeface="Calibri"/>
              <a:cs typeface="Calibri"/>
            </a:endParaRPr>
          </a:p>
          <a:p>
            <a:pPr marL="1459616" marR="7469435">
              <a:lnSpc>
                <a:spcPts val="1952"/>
              </a:lnSpc>
            </a:pPr>
            <a:r>
              <a:rPr sz="1600" spc="-179" dirty="0">
                <a:latin typeface="Calibri"/>
                <a:cs typeface="Calibri"/>
              </a:rPr>
              <a:t>Y</a:t>
            </a:r>
            <a:r>
              <a:rPr sz="1600" spc="-39" dirty="0">
                <a:latin typeface="Calibri"/>
                <a:cs typeface="Calibri"/>
              </a:rPr>
              <a:t>ou</a:t>
            </a:r>
            <a:r>
              <a:rPr sz="1600" spc="-33" dirty="0">
                <a:latin typeface="Calibri"/>
                <a:cs typeface="Calibri"/>
              </a:rPr>
              <a:t>t</a:t>
            </a:r>
            <a:r>
              <a:rPr sz="1600" spc="-39" dirty="0">
                <a:latin typeface="Calibri"/>
                <a:cs typeface="Calibri"/>
              </a:rPr>
              <a:t>ub</a:t>
            </a:r>
            <a:r>
              <a:rPr sz="1600" dirty="0">
                <a:latin typeface="Calibri"/>
                <a:cs typeface="Calibri"/>
              </a:rPr>
              <a:t>e</a:t>
            </a:r>
            <a:r>
              <a:rPr sz="1600" spc="139" dirty="0">
                <a:latin typeface="Calibri"/>
                <a:cs typeface="Calibri"/>
              </a:rPr>
              <a:t> </a:t>
            </a:r>
            <a:r>
              <a:rPr sz="1600" spc="-39" dirty="0">
                <a:latin typeface="Calibri"/>
                <a:cs typeface="Calibri"/>
              </a:rPr>
              <a:t>d</a:t>
            </a:r>
            <a:r>
              <a:rPr sz="1600" spc="33" dirty="0">
                <a:latin typeface="Calibri"/>
                <a:cs typeface="Calibri"/>
              </a:rPr>
              <a:t>a</a:t>
            </a:r>
            <a:r>
              <a:rPr sz="1600" dirty="0">
                <a:latin typeface="Calibri"/>
                <a:cs typeface="Calibri"/>
              </a:rPr>
              <a:t>n </a:t>
            </a:r>
            <a:r>
              <a:rPr sz="1600" spc="-39" dirty="0">
                <a:latin typeface="Calibri"/>
                <a:cs typeface="Calibri"/>
              </a:rPr>
              <a:t>b</a:t>
            </a:r>
            <a:r>
              <a:rPr sz="1600" spc="5" dirty="0">
                <a:latin typeface="Calibri"/>
                <a:cs typeface="Calibri"/>
              </a:rPr>
              <a:t>e</a:t>
            </a:r>
            <a:r>
              <a:rPr sz="1600" spc="-52" dirty="0">
                <a:latin typeface="Calibri"/>
                <a:cs typeface="Calibri"/>
              </a:rPr>
              <a:t>r</a:t>
            </a:r>
            <a:r>
              <a:rPr sz="1600" spc="33" dirty="0">
                <a:latin typeface="Calibri"/>
                <a:cs typeface="Calibri"/>
              </a:rPr>
              <a:t>i</a:t>
            </a:r>
            <a:r>
              <a:rPr sz="1600" spc="-25" dirty="0">
                <a:latin typeface="Calibri"/>
                <a:cs typeface="Calibri"/>
              </a:rPr>
              <a:t>k</a:t>
            </a:r>
            <a:r>
              <a:rPr sz="1600" spc="33" dirty="0">
                <a:latin typeface="Calibri"/>
                <a:cs typeface="Calibri"/>
              </a:rPr>
              <a:t>a</a:t>
            </a:r>
            <a:r>
              <a:rPr sz="1600" dirty="0">
                <a:latin typeface="Calibri"/>
                <a:cs typeface="Calibri"/>
              </a:rPr>
              <a:t>n</a:t>
            </a:r>
            <a:r>
              <a:rPr sz="1600" spc="-99" dirty="0">
                <a:latin typeface="Calibri"/>
                <a:cs typeface="Calibri"/>
              </a:rPr>
              <a:t> </a:t>
            </a:r>
            <a:r>
              <a:rPr sz="1600" spc="39" dirty="0">
                <a:latin typeface="Calibri"/>
                <a:cs typeface="Calibri"/>
              </a:rPr>
              <a:t>a</a:t>
            </a:r>
            <a:r>
              <a:rPr sz="1600" spc="33" dirty="0">
                <a:latin typeface="Calibri"/>
                <a:cs typeface="Calibri"/>
              </a:rPr>
              <a:t>la</a:t>
            </a:r>
            <a:r>
              <a:rPr sz="1600" spc="-79" dirty="0">
                <a:latin typeface="Calibri"/>
                <a:cs typeface="Calibri"/>
              </a:rPr>
              <a:t>m</a:t>
            </a:r>
            <a:r>
              <a:rPr sz="1600" spc="33" dirty="0">
                <a:latin typeface="Calibri"/>
                <a:cs typeface="Calibri"/>
              </a:rPr>
              <a:t>a</a:t>
            </a:r>
            <a:r>
              <a:rPr sz="1600" dirty="0">
                <a:latin typeface="Calibri"/>
                <a:cs typeface="Calibri"/>
              </a:rPr>
              <a:t>t </a:t>
            </a:r>
            <a:r>
              <a:rPr sz="1600" spc="-33" dirty="0">
                <a:latin typeface="Calibri"/>
                <a:cs typeface="Calibri"/>
              </a:rPr>
              <a:t>t</a:t>
            </a:r>
            <a:r>
              <a:rPr sz="1600" spc="33" dirty="0">
                <a:latin typeface="Calibri"/>
                <a:cs typeface="Calibri"/>
              </a:rPr>
              <a:t>a</a:t>
            </a:r>
            <a:r>
              <a:rPr sz="1600" spc="-39" dirty="0">
                <a:latin typeface="Calibri"/>
                <a:cs typeface="Calibri"/>
              </a:rPr>
              <a:t>u</a:t>
            </a:r>
            <a:r>
              <a:rPr sz="1600" spc="-33" dirty="0">
                <a:latin typeface="Calibri"/>
                <a:cs typeface="Calibri"/>
              </a:rPr>
              <a:t>t</a:t>
            </a:r>
            <a:r>
              <a:rPr sz="1600" spc="33" dirty="0">
                <a:latin typeface="Calibri"/>
                <a:cs typeface="Calibri"/>
              </a:rPr>
              <a:t>a</a:t>
            </a:r>
            <a:r>
              <a:rPr sz="1600" spc="-39" dirty="0">
                <a:latin typeface="Calibri"/>
                <a:cs typeface="Calibri"/>
              </a:rPr>
              <a:t>nn</a:t>
            </a:r>
            <a:r>
              <a:rPr sz="1600" spc="-25" dirty="0">
                <a:latin typeface="Calibri"/>
                <a:cs typeface="Calibri"/>
              </a:rPr>
              <a:t>y</a:t>
            </a:r>
            <a:r>
              <a:rPr sz="1600" dirty="0">
                <a:latin typeface="Calibri"/>
                <a:cs typeface="Calibri"/>
              </a:rPr>
              <a:t>a </a:t>
            </a:r>
            <a:endParaRPr sz="1600">
              <a:latin typeface="Calibri"/>
              <a:cs typeface="Calibri"/>
            </a:endParaRPr>
          </a:p>
          <a:p>
            <a:pPr marL="1459616" marR="7469435">
              <a:lnSpc>
                <a:spcPts val="1952"/>
              </a:lnSpc>
            </a:pPr>
            <a:r>
              <a:rPr sz="1600" spc="12" dirty="0">
                <a:latin typeface="Calibri"/>
                <a:cs typeface="Calibri"/>
              </a:rPr>
              <a:t>(</a:t>
            </a:r>
            <a:r>
              <a:rPr sz="1600" spc="33" dirty="0">
                <a:latin typeface="Calibri"/>
                <a:cs typeface="Calibri"/>
              </a:rPr>
              <a:t>li</a:t>
            </a:r>
            <a:r>
              <a:rPr sz="1600" spc="-39" dirty="0">
                <a:latin typeface="Calibri"/>
                <a:cs typeface="Calibri"/>
              </a:rPr>
              <a:t>n</a:t>
            </a:r>
            <a:r>
              <a:rPr sz="1600" spc="-25" dirty="0">
                <a:latin typeface="Calibri"/>
                <a:cs typeface="Calibri"/>
              </a:rPr>
              <a:t>k</a:t>
            </a:r>
            <a:r>
              <a:rPr sz="1600" dirty="0">
                <a:latin typeface="Calibri"/>
                <a:cs typeface="Calibri"/>
              </a:rPr>
              <a:t>)</a:t>
            </a:r>
            <a:r>
              <a:rPr sz="1600" spc="-45" dirty="0">
                <a:latin typeface="Calibri"/>
                <a:cs typeface="Calibri"/>
              </a:rPr>
              <a:t> </a:t>
            </a:r>
            <a:r>
              <a:rPr sz="1600" spc="-225" dirty="0">
                <a:latin typeface="Calibri"/>
                <a:cs typeface="Calibri"/>
              </a:rPr>
              <a:t>k</a:t>
            </a:r>
            <a:r>
              <a:rPr sz="1600" dirty="0">
                <a:latin typeface="Calibri"/>
                <a:cs typeface="Calibri"/>
              </a:rPr>
              <a:t>e</a:t>
            </a:r>
            <a:r>
              <a:rPr sz="1600" spc="139" dirty="0">
                <a:latin typeface="Calibri"/>
                <a:cs typeface="Calibri"/>
              </a:rPr>
              <a:t> </a:t>
            </a:r>
            <a:r>
              <a:rPr sz="1600" spc="-33" dirty="0">
                <a:latin typeface="Calibri"/>
                <a:cs typeface="Calibri"/>
              </a:rPr>
              <a:t>t</a:t>
            </a:r>
            <a:r>
              <a:rPr sz="1600" spc="5" dirty="0">
                <a:latin typeface="Calibri"/>
                <a:cs typeface="Calibri"/>
              </a:rPr>
              <a:t>e</a:t>
            </a:r>
            <a:r>
              <a:rPr sz="1600" spc="-72" dirty="0">
                <a:latin typeface="Calibri"/>
                <a:cs typeface="Calibri"/>
              </a:rPr>
              <a:t>m</a:t>
            </a:r>
            <a:r>
              <a:rPr sz="1600" spc="33" dirty="0">
                <a:latin typeface="Calibri"/>
                <a:cs typeface="Calibri"/>
              </a:rPr>
              <a:t>a</a:t>
            </a:r>
            <a:r>
              <a:rPr sz="1600" spc="-39" dirty="0">
                <a:latin typeface="Calibri"/>
                <a:cs typeface="Calibri"/>
              </a:rPr>
              <a:t>n</a:t>
            </a:r>
            <a:r>
              <a:rPr sz="1600" spc="12" dirty="0">
                <a:latin typeface="Calibri"/>
                <a:cs typeface="Calibri"/>
              </a:rPr>
              <a:t>-</a:t>
            </a:r>
            <a:r>
              <a:rPr sz="1600" spc="-33" dirty="0">
                <a:latin typeface="Calibri"/>
                <a:cs typeface="Calibri"/>
              </a:rPr>
              <a:t>t</a:t>
            </a:r>
            <a:r>
              <a:rPr sz="1600" spc="5" dirty="0">
                <a:latin typeface="Calibri"/>
                <a:cs typeface="Calibri"/>
              </a:rPr>
              <a:t>e</a:t>
            </a:r>
            <a:r>
              <a:rPr sz="1600" spc="-79" dirty="0">
                <a:latin typeface="Calibri"/>
                <a:cs typeface="Calibri"/>
              </a:rPr>
              <a:t>m</a:t>
            </a:r>
            <a:r>
              <a:rPr sz="1600" spc="33" dirty="0">
                <a:latin typeface="Calibri"/>
                <a:cs typeface="Calibri"/>
              </a:rPr>
              <a:t>a</a:t>
            </a:r>
            <a:r>
              <a:rPr sz="1600" dirty="0">
                <a:latin typeface="Calibri"/>
                <a:cs typeface="Calibri"/>
              </a:rPr>
              <a:t>n</a:t>
            </a:r>
            <a:r>
              <a:rPr sz="1600" spc="201" dirty="0">
                <a:latin typeface="Calibri"/>
                <a:cs typeface="Calibri"/>
              </a:rPr>
              <a:t> </a:t>
            </a:r>
            <a:r>
              <a:rPr sz="1600" spc="-39" dirty="0">
                <a:latin typeface="Calibri"/>
                <a:cs typeface="Calibri"/>
              </a:rPr>
              <a:t>d</a:t>
            </a:r>
            <a:r>
              <a:rPr sz="1600" dirty="0">
                <a:latin typeface="Calibri"/>
                <a:cs typeface="Calibri"/>
              </a:rPr>
              <a:t>i</a:t>
            </a:r>
            <a:r>
              <a:rPr sz="1600" spc="-125" dirty="0">
                <a:latin typeface="Calibri"/>
                <a:cs typeface="Calibri"/>
              </a:rPr>
              <a:t> </a:t>
            </a:r>
            <a:r>
              <a:rPr sz="1600" spc="-225" dirty="0">
                <a:latin typeface="Calibri"/>
                <a:cs typeface="Calibri"/>
              </a:rPr>
              <a:t>k</a:t>
            </a:r>
            <a:r>
              <a:rPr sz="1600" spc="5" dirty="0">
                <a:latin typeface="Calibri"/>
                <a:cs typeface="Calibri"/>
              </a:rPr>
              <a:t>e</a:t>
            </a:r>
            <a:r>
              <a:rPr sz="1600" spc="33" dirty="0">
                <a:latin typeface="Calibri"/>
                <a:cs typeface="Calibri"/>
              </a:rPr>
              <a:t>la</a:t>
            </a:r>
            <a:r>
              <a:rPr sz="1600" dirty="0">
                <a:latin typeface="Calibri"/>
                <a:cs typeface="Calibri"/>
              </a:rPr>
              <a:t>s</a:t>
            </a:r>
            <a:r>
              <a:rPr sz="1600" spc="12" dirty="0">
                <a:latin typeface="Calibri"/>
                <a:cs typeface="Calibri"/>
              </a:rPr>
              <a:t> </a:t>
            </a:r>
            <a:r>
              <a:rPr sz="1600" spc="-39" dirty="0">
                <a:latin typeface="Calibri"/>
                <a:cs typeface="Calibri"/>
              </a:rPr>
              <a:t>untu</a:t>
            </a:r>
            <a:r>
              <a:rPr sz="1600" dirty="0">
                <a:latin typeface="Calibri"/>
                <a:cs typeface="Calibri"/>
              </a:rPr>
              <a:t>k </a:t>
            </a:r>
            <a:endParaRPr sz="1600">
              <a:latin typeface="Calibri"/>
              <a:cs typeface="Calibri"/>
            </a:endParaRPr>
          </a:p>
          <a:p>
            <a:pPr marL="1459616" marR="7469435">
              <a:lnSpc>
                <a:spcPts val="1952"/>
              </a:lnSpc>
            </a:pPr>
            <a:r>
              <a:rPr sz="1600" spc="-39" dirty="0">
                <a:latin typeface="Calibri"/>
                <a:cs typeface="Calibri"/>
              </a:rPr>
              <a:t>d</a:t>
            </a:r>
            <a:r>
              <a:rPr sz="1600" spc="33" dirty="0">
                <a:latin typeface="Calibri"/>
                <a:cs typeface="Calibri"/>
              </a:rPr>
              <a:t>i</a:t>
            </a:r>
            <a:r>
              <a:rPr sz="1600" spc="-39" dirty="0">
                <a:latin typeface="Calibri"/>
                <a:cs typeface="Calibri"/>
              </a:rPr>
              <a:t>b</a:t>
            </a:r>
            <a:r>
              <a:rPr sz="1600" dirty="0">
                <a:latin typeface="Calibri"/>
                <a:cs typeface="Calibri"/>
              </a:rPr>
              <a:t>e</a:t>
            </a:r>
            <a:r>
              <a:rPr sz="1600" spc="-59" dirty="0">
                <a:latin typeface="Calibri"/>
                <a:cs typeface="Calibri"/>
              </a:rPr>
              <a:t>r</a:t>
            </a:r>
            <a:r>
              <a:rPr sz="1600" spc="33" dirty="0">
                <a:latin typeface="Calibri"/>
                <a:cs typeface="Calibri"/>
              </a:rPr>
              <a:t>i</a:t>
            </a:r>
            <a:r>
              <a:rPr sz="1600" spc="-25" dirty="0">
                <a:latin typeface="Calibri"/>
                <a:cs typeface="Calibri"/>
              </a:rPr>
              <a:t>k</a:t>
            </a:r>
            <a:r>
              <a:rPr sz="1600" spc="33" dirty="0">
                <a:latin typeface="Calibri"/>
                <a:cs typeface="Calibri"/>
              </a:rPr>
              <a:t>a</a:t>
            </a:r>
            <a:r>
              <a:rPr sz="1600" dirty="0">
                <a:latin typeface="Calibri"/>
                <a:cs typeface="Calibri"/>
              </a:rPr>
              <a:t>n</a:t>
            </a:r>
            <a:r>
              <a:rPr sz="1600" spc="-5" dirty="0">
                <a:latin typeface="Calibri"/>
                <a:cs typeface="Calibri"/>
              </a:rPr>
              <a:t> </a:t>
            </a:r>
            <a:r>
              <a:rPr sz="1600" spc="-225" dirty="0">
                <a:latin typeface="Calibri"/>
                <a:cs typeface="Calibri"/>
              </a:rPr>
              <a:t>k</a:t>
            </a:r>
            <a:r>
              <a:rPr sz="1600" spc="-39" dirty="0">
                <a:latin typeface="Calibri"/>
                <a:cs typeface="Calibri"/>
              </a:rPr>
              <a:t>o</a:t>
            </a:r>
            <a:r>
              <a:rPr sz="1600" spc="-79" dirty="0">
                <a:latin typeface="Calibri"/>
                <a:cs typeface="Calibri"/>
              </a:rPr>
              <a:t>m</a:t>
            </a:r>
            <a:r>
              <a:rPr sz="1600" spc="5" dirty="0">
                <a:latin typeface="Calibri"/>
                <a:cs typeface="Calibri"/>
              </a:rPr>
              <a:t>e</a:t>
            </a:r>
            <a:r>
              <a:rPr sz="1600" spc="-39" dirty="0">
                <a:latin typeface="Calibri"/>
                <a:cs typeface="Calibri"/>
              </a:rPr>
              <a:t>nt</a:t>
            </a:r>
            <a:r>
              <a:rPr sz="1600" spc="33" dirty="0">
                <a:latin typeface="Calibri"/>
                <a:cs typeface="Calibri"/>
              </a:rPr>
              <a:t>a</a:t>
            </a:r>
            <a:r>
              <a:rPr sz="1600" spc="-459" dirty="0">
                <a:latin typeface="Calibri"/>
                <a:cs typeface="Calibri"/>
              </a:rPr>
              <a:t>r</a:t>
            </a:r>
            <a:r>
              <a:rPr sz="1600" dirty="0">
                <a:latin typeface="Calibri"/>
                <a:cs typeface="Calibri"/>
              </a:rPr>
              <a:t>.</a:t>
            </a:r>
            <a:endParaRPr sz="1600">
              <a:latin typeface="Calibri"/>
              <a:cs typeface="Calibri"/>
            </a:endParaRPr>
          </a:p>
          <a:p>
            <a:pPr marL="1384688">
              <a:lnSpc>
                <a:spcPct val="101725"/>
              </a:lnSpc>
              <a:spcBef>
                <a:spcPts val="3768"/>
              </a:spcBef>
            </a:pPr>
            <a:r>
              <a:rPr sz="1600" spc="33" dirty="0">
                <a:solidFill>
                  <a:srgbClr val="FDFFFD"/>
                </a:solidFill>
                <a:latin typeface="Calibri"/>
                <a:cs typeface="Calibri"/>
              </a:rPr>
              <a:t>La</a:t>
            </a:r>
            <a:r>
              <a:rPr sz="1600" spc="-33" dirty="0">
                <a:solidFill>
                  <a:srgbClr val="FDFFFD"/>
                </a:solidFill>
                <a:latin typeface="Calibri"/>
                <a:cs typeface="Calibri"/>
              </a:rPr>
              <a:t>t</a:t>
            </a:r>
            <a:r>
              <a:rPr sz="1600" spc="33" dirty="0">
                <a:solidFill>
                  <a:srgbClr val="FDFFFD"/>
                </a:solidFill>
                <a:latin typeface="Calibri"/>
                <a:cs typeface="Calibri"/>
              </a:rPr>
              <a:t>i</a:t>
            </a:r>
            <a:r>
              <a:rPr sz="1600" spc="-39" dirty="0">
                <a:solidFill>
                  <a:srgbClr val="FDFFFD"/>
                </a:solidFill>
                <a:latin typeface="Calibri"/>
                <a:cs typeface="Calibri"/>
              </a:rPr>
              <a:t>h</a:t>
            </a:r>
            <a:r>
              <a:rPr sz="1600" spc="33" dirty="0">
                <a:solidFill>
                  <a:srgbClr val="FDFFFD"/>
                </a:solidFill>
                <a:latin typeface="Calibri"/>
                <a:cs typeface="Calibri"/>
              </a:rPr>
              <a:t>a</a:t>
            </a:r>
            <a:r>
              <a:rPr sz="1600" dirty="0">
                <a:solidFill>
                  <a:srgbClr val="FDFFFD"/>
                </a:solidFill>
                <a:latin typeface="Calibri"/>
                <a:cs typeface="Calibri"/>
              </a:rPr>
              <a:t>n</a:t>
            </a:r>
            <a:r>
              <a:rPr sz="1600" spc="-99" dirty="0">
                <a:solidFill>
                  <a:srgbClr val="FDFFFD"/>
                </a:solidFill>
                <a:latin typeface="Calibri"/>
                <a:cs typeface="Calibri"/>
              </a:rPr>
              <a:t> </a:t>
            </a:r>
            <a:r>
              <a:rPr sz="1600" spc="33" dirty="0">
                <a:solidFill>
                  <a:srgbClr val="FDFFFD"/>
                </a:solidFill>
                <a:latin typeface="Calibri"/>
                <a:cs typeface="Calibri"/>
              </a:rPr>
              <a:t>i</a:t>
            </a:r>
            <a:r>
              <a:rPr sz="1600" spc="-39" dirty="0">
                <a:solidFill>
                  <a:srgbClr val="FDFFFD"/>
                </a:solidFill>
                <a:latin typeface="Calibri"/>
                <a:cs typeface="Calibri"/>
              </a:rPr>
              <a:t>n</a:t>
            </a:r>
            <a:r>
              <a:rPr sz="1600" dirty="0">
                <a:solidFill>
                  <a:srgbClr val="FDFFFD"/>
                </a:solidFill>
                <a:latin typeface="Calibri"/>
                <a:cs typeface="Calibri"/>
              </a:rPr>
              <a:t>i</a:t>
            </a:r>
            <a:r>
              <a:rPr sz="1600" spc="-25" dirty="0">
                <a:solidFill>
                  <a:srgbClr val="FDFFFD"/>
                </a:solidFill>
                <a:latin typeface="Calibri"/>
                <a:cs typeface="Calibri"/>
              </a:rPr>
              <a:t> </a:t>
            </a:r>
            <a:r>
              <a:rPr sz="1600" spc="72" dirty="0">
                <a:solidFill>
                  <a:srgbClr val="FDFFFD"/>
                </a:solidFill>
                <a:latin typeface="Calibri"/>
                <a:cs typeface="Calibri"/>
              </a:rPr>
              <a:t>s</a:t>
            </a:r>
            <a:r>
              <a:rPr sz="1600" spc="5" dirty="0">
                <a:solidFill>
                  <a:srgbClr val="FDFFFD"/>
                </a:solidFill>
                <a:latin typeface="Calibri"/>
                <a:cs typeface="Calibri"/>
              </a:rPr>
              <a:t>e</a:t>
            </a:r>
            <a:r>
              <a:rPr sz="1600" spc="19" dirty="0">
                <a:solidFill>
                  <a:srgbClr val="FDFFFD"/>
                </a:solidFill>
                <a:latin typeface="Calibri"/>
                <a:cs typeface="Calibri"/>
              </a:rPr>
              <a:t>c</a:t>
            </a:r>
            <a:r>
              <a:rPr sz="1600" spc="33" dirty="0">
                <a:solidFill>
                  <a:srgbClr val="FDFFFD"/>
                </a:solidFill>
                <a:latin typeface="Calibri"/>
                <a:cs typeface="Calibri"/>
              </a:rPr>
              <a:t>a</a:t>
            </a:r>
            <a:r>
              <a:rPr sz="1600" spc="-59" dirty="0">
                <a:solidFill>
                  <a:srgbClr val="FDFFFD"/>
                </a:solidFill>
                <a:latin typeface="Calibri"/>
                <a:cs typeface="Calibri"/>
              </a:rPr>
              <a:t>r</a:t>
            </a:r>
            <a:r>
              <a:rPr sz="1600" dirty="0">
                <a:solidFill>
                  <a:srgbClr val="FDFFFD"/>
                </a:solidFill>
                <a:latin typeface="Calibri"/>
                <a:cs typeface="Calibri"/>
              </a:rPr>
              <a:t>a</a:t>
            </a:r>
            <a:r>
              <a:rPr sz="1600" spc="-25" dirty="0">
                <a:solidFill>
                  <a:srgbClr val="FDFFFD"/>
                </a:solidFill>
                <a:latin typeface="Calibri"/>
                <a:cs typeface="Calibri"/>
              </a:rPr>
              <a:t> </a:t>
            </a:r>
            <a:r>
              <a:rPr sz="1600" spc="-39" dirty="0">
                <a:solidFill>
                  <a:srgbClr val="FDFFFD"/>
                </a:solidFill>
                <a:latin typeface="Calibri"/>
                <a:cs typeface="Calibri"/>
              </a:rPr>
              <a:t>t</a:t>
            </a:r>
            <a:r>
              <a:rPr sz="1600" spc="33" dirty="0">
                <a:solidFill>
                  <a:srgbClr val="FDFFFD"/>
                </a:solidFill>
                <a:latin typeface="Calibri"/>
                <a:cs typeface="Calibri"/>
              </a:rPr>
              <a:t>i</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k</a:t>
            </a:r>
            <a:r>
              <a:rPr sz="1600" spc="-85" dirty="0">
                <a:solidFill>
                  <a:srgbClr val="FDFFFD"/>
                </a:solidFill>
                <a:latin typeface="Calibri"/>
                <a:cs typeface="Calibri"/>
              </a:rPr>
              <a:t> </a:t>
            </a:r>
            <a:r>
              <a:rPr sz="1600" spc="33" dirty="0">
                <a:solidFill>
                  <a:srgbClr val="FDFFFD"/>
                </a:solidFill>
                <a:latin typeface="Calibri"/>
                <a:cs typeface="Calibri"/>
              </a:rPr>
              <a:t>l</a:t>
            </a:r>
            <a:r>
              <a:rPr sz="1600" spc="39" dirty="0">
                <a:solidFill>
                  <a:srgbClr val="FDFFFD"/>
                </a:solidFill>
                <a:latin typeface="Calibri"/>
                <a:cs typeface="Calibri"/>
              </a:rPr>
              <a:t>a</a:t>
            </a:r>
            <a:r>
              <a:rPr sz="1600" spc="-39" dirty="0">
                <a:solidFill>
                  <a:srgbClr val="FDFFFD"/>
                </a:solidFill>
                <a:latin typeface="Calibri"/>
                <a:cs typeface="Calibri"/>
              </a:rPr>
              <a:t>n</a:t>
            </a:r>
            <a:r>
              <a:rPr sz="1600" spc="45" dirty="0">
                <a:solidFill>
                  <a:srgbClr val="FDFFFD"/>
                </a:solidFill>
                <a:latin typeface="Calibri"/>
                <a:cs typeface="Calibri"/>
              </a:rPr>
              <a:t>g</a:t>
            </a:r>
            <a:r>
              <a:rPr sz="1600" spc="72" dirty="0">
                <a:solidFill>
                  <a:srgbClr val="FDFFFD"/>
                </a:solidFill>
                <a:latin typeface="Calibri"/>
                <a:cs typeface="Calibri"/>
              </a:rPr>
              <a:t>s</a:t>
            </a:r>
            <a:r>
              <a:rPr sz="1600" spc="-39" dirty="0">
                <a:solidFill>
                  <a:srgbClr val="FDFFFD"/>
                </a:solidFill>
                <a:latin typeface="Calibri"/>
                <a:cs typeface="Calibri"/>
              </a:rPr>
              <a:t>un</a:t>
            </a:r>
            <a:r>
              <a:rPr sz="1600" dirty="0">
                <a:solidFill>
                  <a:srgbClr val="FDFFFD"/>
                </a:solidFill>
                <a:latin typeface="Calibri"/>
                <a:cs typeface="Calibri"/>
              </a:rPr>
              <a:t>g</a:t>
            </a:r>
            <a:r>
              <a:rPr sz="1600" spc="-112" dirty="0">
                <a:solidFill>
                  <a:srgbClr val="FDFFFD"/>
                </a:solidFill>
                <a:latin typeface="Calibri"/>
                <a:cs typeface="Calibri"/>
              </a:rPr>
              <a:t> </a:t>
            </a:r>
            <a:r>
              <a:rPr sz="1600" spc="-79" dirty="0">
                <a:solidFill>
                  <a:srgbClr val="FDFFFD"/>
                </a:solidFill>
                <a:latin typeface="Calibri"/>
                <a:cs typeface="Calibri"/>
              </a:rPr>
              <a:t>m</a:t>
            </a:r>
            <a:r>
              <a:rPr sz="1600" spc="5" dirty="0">
                <a:solidFill>
                  <a:srgbClr val="FDFFFD"/>
                </a:solidFill>
                <a:latin typeface="Calibri"/>
                <a:cs typeface="Calibri"/>
              </a:rPr>
              <a:t>e</a:t>
            </a:r>
            <a:r>
              <a:rPr sz="1600" spc="-79" dirty="0">
                <a:solidFill>
                  <a:srgbClr val="FDFFFD"/>
                </a:solidFill>
                <a:latin typeface="Calibri"/>
                <a:cs typeface="Calibri"/>
              </a:rPr>
              <a:t>m</a:t>
            </a:r>
            <a:r>
              <a:rPr sz="1600" spc="-39" dirty="0">
                <a:solidFill>
                  <a:srgbClr val="FDFFFD"/>
                </a:solidFill>
                <a:latin typeface="Calibri"/>
                <a:cs typeface="Calibri"/>
              </a:rPr>
              <a:t>b</a:t>
            </a:r>
            <a:r>
              <a:rPr sz="1600" spc="33" dirty="0">
                <a:solidFill>
                  <a:srgbClr val="FDFFFD"/>
                </a:solidFill>
                <a:latin typeface="Calibri"/>
                <a:cs typeface="Calibri"/>
              </a:rPr>
              <a:t>a</a:t>
            </a:r>
            <a:r>
              <a:rPr sz="1600" spc="-39" dirty="0">
                <a:solidFill>
                  <a:srgbClr val="FDFFFD"/>
                </a:solidFill>
                <a:latin typeface="Calibri"/>
                <a:cs typeface="Calibri"/>
              </a:rPr>
              <a:t>n</a:t>
            </a:r>
            <a:r>
              <a:rPr sz="1600" spc="45" dirty="0">
                <a:solidFill>
                  <a:srgbClr val="FDFFFD"/>
                </a:solidFill>
                <a:latin typeface="Calibri"/>
                <a:cs typeface="Calibri"/>
              </a:rPr>
              <a:t>g</a:t>
            </a:r>
            <a:r>
              <a:rPr sz="1600" spc="-39" dirty="0">
                <a:solidFill>
                  <a:srgbClr val="FDFFFD"/>
                </a:solidFill>
                <a:latin typeface="Calibri"/>
                <a:cs typeface="Calibri"/>
              </a:rPr>
              <a:t>u</a:t>
            </a:r>
            <a:r>
              <a:rPr sz="1600" dirty="0">
                <a:solidFill>
                  <a:srgbClr val="FDFFFD"/>
                </a:solidFill>
                <a:latin typeface="Calibri"/>
                <a:cs typeface="Calibri"/>
              </a:rPr>
              <a:t>n </a:t>
            </a:r>
            <a:r>
              <a:rPr sz="1600" spc="-225" dirty="0">
                <a:solidFill>
                  <a:srgbClr val="FDFFFD"/>
                </a:solidFill>
                <a:latin typeface="Calibri"/>
                <a:cs typeface="Calibri"/>
              </a:rPr>
              <a:t>ko</a:t>
            </a:r>
            <a:endParaRPr sz="1600">
              <a:latin typeface="Calibri"/>
              <a:cs typeface="Calibri"/>
            </a:endParaRPr>
          </a:p>
          <a:p>
            <a:pPr marL="1130694">
              <a:lnSpc>
                <a:spcPct val="101725"/>
              </a:lnSpc>
              <a:spcBef>
                <a:spcPts val="47"/>
              </a:spcBef>
            </a:pPr>
            <a:r>
              <a:rPr sz="1600" spc="-79" dirty="0">
                <a:solidFill>
                  <a:srgbClr val="FDFFFD"/>
                </a:solidFill>
                <a:latin typeface="Calibri"/>
                <a:cs typeface="Calibri"/>
              </a:rPr>
              <a:t>m</a:t>
            </a:r>
            <a:r>
              <a:rPr sz="1600" dirty="0">
                <a:solidFill>
                  <a:srgbClr val="FDFFFD"/>
                </a:solidFill>
                <a:latin typeface="Calibri"/>
                <a:cs typeface="Calibri"/>
              </a:rPr>
              <a:t>e</a:t>
            </a:r>
            <a:r>
              <a:rPr sz="1600" spc="-79" dirty="0">
                <a:solidFill>
                  <a:srgbClr val="FDFFFD"/>
                </a:solidFill>
                <a:latin typeface="Calibri"/>
                <a:cs typeface="Calibri"/>
              </a:rPr>
              <a:t>m</a:t>
            </a:r>
            <a:r>
              <a:rPr sz="1600" spc="33" dirty="0">
                <a:solidFill>
                  <a:srgbClr val="FDFFFD"/>
                </a:solidFill>
                <a:latin typeface="Calibri"/>
                <a:cs typeface="Calibri"/>
              </a:rPr>
              <a:t>ai</a:t>
            </a:r>
            <a:r>
              <a:rPr sz="1600" spc="-39" dirty="0">
                <a:solidFill>
                  <a:srgbClr val="FDFFFD"/>
                </a:solidFill>
                <a:latin typeface="Calibri"/>
                <a:cs typeface="Calibri"/>
              </a:rPr>
              <a:t>n</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r>
              <a:rPr sz="1600" spc="100" dirty="0">
                <a:solidFill>
                  <a:srgbClr val="FDFFFD"/>
                </a:solidFill>
                <a:latin typeface="Calibri"/>
                <a:cs typeface="Calibri"/>
              </a:rPr>
              <a:t> </a:t>
            </a:r>
            <a:r>
              <a:rPr sz="1600" spc="-39" dirty="0">
                <a:solidFill>
                  <a:srgbClr val="FDFFFD"/>
                </a:solidFill>
                <a:latin typeface="Calibri"/>
                <a:cs typeface="Calibri"/>
              </a:rPr>
              <a:t>p</a:t>
            </a:r>
            <a:r>
              <a:rPr sz="1600" dirty="0">
                <a:solidFill>
                  <a:srgbClr val="FDFFFD"/>
                </a:solidFill>
                <a:latin typeface="Calibri"/>
                <a:cs typeface="Calibri"/>
              </a:rPr>
              <a:t>e</a:t>
            </a:r>
            <a:r>
              <a:rPr sz="1600" spc="-59" dirty="0">
                <a:solidFill>
                  <a:srgbClr val="FDFFFD"/>
                </a:solidFill>
                <a:latin typeface="Calibri"/>
                <a:cs typeface="Calibri"/>
              </a:rPr>
              <a:t>r</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a:t>
            </a:r>
            <a:r>
              <a:rPr sz="1600" spc="39" dirty="0">
                <a:solidFill>
                  <a:srgbClr val="FDFFFD"/>
                </a:solidFill>
                <a:latin typeface="Calibri"/>
                <a:cs typeface="Calibri"/>
              </a:rPr>
              <a:t> </a:t>
            </a:r>
            <a:r>
              <a:rPr sz="1600" spc="-79" dirty="0">
                <a:solidFill>
                  <a:srgbClr val="FDFFFD"/>
                </a:solidFill>
                <a:latin typeface="Calibri"/>
                <a:cs typeface="Calibri"/>
              </a:rPr>
              <a:t>m</a:t>
            </a:r>
            <a:r>
              <a:rPr sz="1600" spc="5"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dirty="0">
                <a:solidFill>
                  <a:srgbClr val="FDFFFD"/>
                </a:solidFill>
                <a:latin typeface="Calibri"/>
                <a:cs typeface="Calibri"/>
              </a:rPr>
              <a:t>e</a:t>
            </a:r>
            <a:r>
              <a:rPr sz="1600" spc="-79" dirty="0">
                <a:solidFill>
                  <a:srgbClr val="FDFFFD"/>
                </a:solidFill>
                <a:latin typeface="Calibri"/>
                <a:cs typeface="Calibri"/>
              </a:rPr>
              <a:t>m</a:t>
            </a:r>
            <a:r>
              <a:rPr sz="1600" spc="-39" dirty="0">
                <a:solidFill>
                  <a:srgbClr val="FDFFFD"/>
                </a:solidFill>
                <a:latin typeface="Calibri"/>
                <a:cs typeface="Calibri"/>
              </a:rPr>
              <a:t>u</a:t>
            </a:r>
            <a:r>
              <a:rPr sz="1600" spc="-25" dirty="0">
                <a:solidFill>
                  <a:srgbClr val="FDFFFD"/>
                </a:solidFill>
                <a:latin typeface="Calibri"/>
                <a:cs typeface="Calibri"/>
              </a:rPr>
              <a:t>k</a:t>
            </a:r>
            <a:r>
              <a:rPr sz="1600" spc="33" dirty="0">
                <a:solidFill>
                  <a:srgbClr val="FDFFFD"/>
                </a:solidFill>
                <a:latin typeface="Calibri"/>
                <a:cs typeface="Calibri"/>
              </a:rPr>
              <a:t>a</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r>
              <a:rPr sz="1600" spc="195" dirty="0">
                <a:solidFill>
                  <a:srgbClr val="FDFFFD"/>
                </a:solidFill>
                <a:latin typeface="Calibri"/>
                <a:cs typeface="Calibri"/>
              </a:rPr>
              <a:t> </a:t>
            </a:r>
            <a:r>
              <a:rPr sz="1600" spc="-39" dirty="0">
                <a:solidFill>
                  <a:srgbClr val="FDFFFD"/>
                </a:solidFill>
                <a:latin typeface="Calibri"/>
                <a:cs typeface="Calibri"/>
              </a:rPr>
              <a:t>p</a:t>
            </a:r>
            <a:r>
              <a:rPr sz="1600" spc="5" dirty="0">
                <a:solidFill>
                  <a:srgbClr val="FDFFFD"/>
                </a:solidFill>
                <a:latin typeface="Calibri"/>
                <a:cs typeface="Calibri"/>
              </a:rPr>
              <a:t>e</a:t>
            </a:r>
            <a:r>
              <a:rPr sz="1600" spc="-39" dirty="0">
                <a:solidFill>
                  <a:srgbClr val="FDFFFD"/>
                </a:solidFill>
                <a:latin typeface="Calibri"/>
                <a:cs typeface="Calibri"/>
              </a:rPr>
              <a:t>nd</a:t>
            </a:r>
            <a:r>
              <a:rPr sz="1600" spc="33" dirty="0">
                <a:solidFill>
                  <a:srgbClr val="FDFFFD"/>
                </a:solidFill>
                <a:latin typeface="Calibri"/>
                <a:cs typeface="Calibri"/>
              </a:rPr>
              <a:t>a</a:t>
            </a:r>
            <a:r>
              <a:rPr sz="1600" spc="-39" dirty="0">
                <a:solidFill>
                  <a:srgbClr val="FDFFFD"/>
                </a:solidFill>
                <a:latin typeface="Calibri"/>
                <a:cs typeface="Calibri"/>
              </a:rPr>
              <a:t>p</a:t>
            </a:r>
            <a:r>
              <a:rPr sz="1600" spc="33" dirty="0">
                <a:solidFill>
                  <a:srgbClr val="FDFFFD"/>
                </a:solidFill>
                <a:latin typeface="Calibri"/>
                <a:cs typeface="Calibri"/>
              </a:rPr>
              <a:t>a</a:t>
            </a:r>
            <a:r>
              <a:rPr sz="1600" spc="-39" dirty="0">
                <a:solidFill>
                  <a:srgbClr val="FDFFFD"/>
                </a:solidFill>
                <a:latin typeface="Calibri"/>
                <a:cs typeface="Calibri"/>
              </a:rPr>
              <a:t>t</a:t>
            </a:r>
            <a:r>
              <a:rPr sz="1600" dirty="0">
                <a:solidFill>
                  <a:srgbClr val="FDFFFD"/>
                </a:solidFill>
                <a:latin typeface="Calibri"/>
                <a:cs typeface="Calibri"/>
              </a:rPr>
              <a:t>,</a:t>
            </a:r>
            <a:r>
              <a:rPr sz="1600" spc="139" dirty="0">
                <a:solidFill>
                  <a:srgbClr val="FDFFFD"/>
                </a:solidFill>
                <a:latin typeface="Calibri"/>
                <a:cs typeface="Calibri"/>
              </a:rPr>
              <a:t> </a:t>
            </a:r>
            <a:r>
              <a:rPr sz="1600" spc="-79" dirty="0">
                <a:solidFill>
                  <a:srgbClr val="FDFFFD"/>
                </a:solidFill>
                <a:latin typeface="Calibri"/>
                <a:cs typeface="Calibri"/>
              </a:rPr>
              <a:t>m</a:t>
            </a:r>
            <a:r>
              <a:rPr sz="1600" spc="5"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u</a:t>
            </a:r>
            <a:r>
              <a:rPr sz="1600" spc="33" dirty="0">
                <a:solidFill>
                  <a:srgbClr val="FDFFFD"/>
                </a:solidFill>
                <a:latin typeface="Calibri"/>
                <a:cs typeface="Calibri"/>
              </a:rPr>
              <a:t>li</a:t>
            </a:r>
            <a:r>
              <a:rPr sz="1600" spc="72" dirty="0">
                <a:solidFill>
                  <a:srgbClr val="FDFFFD"/>
                </a:solidFill>
                <a:latin typeface="Calibri"/>
                <a:cs typeface="Calibri"/>
              </a:rPr>
              <a:t>s</a:t>
            </a:r>
            <a:r>
              <a:rPr sz="1600" dirty="0">
                <a:solidFill>
                  <a:srgbClr val="FDFFFD"/>
                </a:solidFill>
                <a:latin typeface="Calibri"/>
                <a:cs typeface="Calibri"/>
              </a:rPr>
              <a:t>,</a:t>
            </a:r>
            <a:r>
              <a:rPr sz="1600" spc="39"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79" dirty="0">
                <a:solidFill>
                  <a:srgbClr val="FDFFFD"/>
                </a:solidFill>
                <a:latin typeface="Calibri"/>
                <a:cs typeface="Calibri"/>
              </a:rPr>
              <a:t>m</a:t>
            </a:r>
            <a:r>
              <a:rPr sz="1600" spc="-45" dirty="0">
                <a:solidFill>
                  <a:srgbClr val="FDFFFD"/>
                </a:solidFill>
                <a:latin typeface="Calibri"/>
                <a:cs typeface="Calibri"/>
              </a:rPr>
              <a:t>b</a:t>
            </a:r>
            <a:r>
              <a:rPr sz="1600" spc="33" dirty="0">
                <a:solidFill>
                  <a:srgbClr val="FDFFFD"/>
                </a:solidFill>
                <a:latin typeface="Calibri"/>
                <a:cs typeface="Calibri"/>
              </a:rPr>
              <a:t>a</a:t>
            </a:r>
            <a:r>
              <a:rPr sz="1600" spc="19" dirty="0">
                <a:solidFill>
                  <a:srgbClr val="FDFFFD"/>
                </a:solidFill>
                <a:latin typeface="Calibri"/>
                <a:cs typeface="Calibri"/>
              </a:rPr>
              <a:t>c</a:t>
            </a:r>
            <a:r>
              <a:rPr sz="1600" spc="33" dirty="0">
                <a:solidFill>
                  <a:srgbClr val="FDFFFD"/>
                </a:solidFill>
                <a:latin typeface="Calibri"/>
                <a:cs typeface="Calibri"/>
              </a:rPr>
              <a:t>a</a:t>
            </a:r>
            <a:r>
              <a:rPr sz="1600" dirty="0">
                <a:solidFill>
                  <a:srgbClr val="FDFFFD"/>
                </a:solidFill>
                <a:latin typeface="Calibri"/>
                <a:cs typeface="Calibri"/>
              </a:rPr>
              <a:t>,</a:t>
            </a:r>
            <a:r>
              <a:rPr sz="1600" spc="39"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a:t>
            </a:r>
            <a:r>
              <a:rPr sz="1600" spc="92"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spc="-25" dirty="0">
                <a:solidFill>
                  <a:srgbClr val="FDFFFD"/>
                </a:solidFill>
                <a:latin typeface="Calibri"/>
                <a:cs typeface="Calibri"/>
              </a:rPr>
              <a:t>y</a:t>
            </a:r>
            <a:r>
              <a:rPr sz="1600" spc="33" dirty="0">
                <a:solidFill>
                  <a:srgbClr val="FDFFFD"/>
                </a:solidFill>
                <a:latin typeface="Calibri"/>
                <a:cs typeface="Calibri"/>
              </a:rPr>
              <a:t>ia</a:t>
            </a:r>
            <a:r>
              <a:rPr sz="1600" spc="-59" dirty="0">
                <a:solidFill>
                  <a:srgbClr val="FDFFFD"/>
                </a:solidFill>
                <a:latin typeface="Calibri"/>
                <a:cs typeface="Calibri"/>
              </a:rPr>
              <a:t>r</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r>
              <a:rPr sz="1600" spc="99" dirty="0">
                <a:solidFill>
                  <a:srgbClr val="FDFFFD"/>
                </a:solidFill>
                <a:latin typeface="Calibri"/>
                <a:cs typeface="Calibri"/>
              </a:rPr>
              <a:t> </a:t>
            </a:r>
            <a:r>
              <a:rPr sz="1600" spc="33" dirty="0">
                <a:solidFill>
                  <a:srgbClr val="FDFFFD"/>
                </a:solidFill>
                <a:latin typeface="Calibri"/>
                <a:cs typeface="Calibri"/>
              </a:rPr>
              <a:t>i</a:t>
            </a:r>
            <a:r>
              <a:rPr sz="1600" spc="-39" dirty="0">
                <a:solidFill>
                  <a:srgbClr val="FDFFFD"/>
                </a:solidFill>
                <a:latin typeface="Calibri"/>
                <a:cs typeface="Calibri"/>
              </a:rPr>
              <a:t>n</a:t>
            </a:r>
            <a:r>
              <a:rPr sz="1600" spc="12" dirty="0">
                <a:solidFill>
                  <a:srgbClr val="FDFFFD"/>
                </a:solidFill>
                <a:latin typeface="Calibri"/>
                <a:cs typeface="Calibri"/>
              </a:rPr>
              <a:t>f</a:t>
            </a:r>
            <a:r>
              <a:rPr sz="1600" spc="-39" dirty="0">
                <a:solidFill>
                  <a:srgbClr val="FDFFFD"/>
                </a:solidFill>
                <a:latin typeface="Calibri"/>
                <a:cs typeface="Calibri"/>
              </a:rPr>
              <a:t>o</a:t>
            </a:r>
            <a:r>
              <a:rPr sz="1600" spc="-59" dirty="0">
                <a:solidFill>
                  <a:srgbClr val="FDFFFD"/>
                </a:solidFill>
                <a:latin typeface="Calibri"/>
                <a:cs typeface="Calibri"/>
              </a:rPr>
              <a:t>r</a:t>
            </a:r>
            <a:r>
              <a:rPr sz="1600" spc="-79" dirty="0">
                <a:solidFill>
                  <a:srgbClr val="FDFFFD"/>
                </a:solidFill>
                <a:latin typeface="Calibri"/>
                <a:cs typeface="Calibri"/>
              </a:rPr>
              <a:t>m</a:t>
            </a:r>
            <a:r>
              <a:rPr sz="1600" spc="33" dirty="0">
                <a:solidFill>
                  <a:srgbClr val="FDFFFD"/>
                </a:solidFill>
                <a:latin typeface="Calibri"/>
                <a:cs typeface="Calibri"/>
              </a:rPr>
              <a:t>a</a:t>
            </a:r>
            <a:r>
              <a:rPr sz="1600" spc="72" dirty="0">
                <a:solidFill>
                  <a:srgbClr val="FDFFFD"/>
                </a:solidFill>
                <a:latin typeface="Calibri"/>
                <a:cs typeface="Calibri"/>
              </a:rPr>
              <a:t>s</a:t>
            </a:r>
            <a:r>
              <a:rPr sz="1600" dirty="0">
                <a:solidFill>
                  <a:srgbClr val="FDFFFD"/>
                </a:solidFill>
                <a:latin typeface="Calibri"/>
                <a:cs typeface="Calibri"/>
              </a:rPr>
              <a:t>i</a:t>
            </a:r>
            <a:endParaRPr sz="1600">
              <a:latin typeface="Calibri"/>
              <a:cs typeface="Calibri"/>
            </a:endParaRPr>
          </a:p>
          <a:p>
            <a:pPr marR="597393" algn="r">
              <a:lnSpc>
                <a:spcPct val="98958"/>
              </a:lnSpc>
              <a:spcBef>
                <a:spcPts val="5428"/>
              </a:spcBef>
            </a:pPr>
            <a:r>
              <a:rPr sz="1600" spc="33" dirty="0">
                <a:solidFill>
                  <a:srgbClr val="FF0000"/>
                </a:solidFill>
                <a:latin typeface="Bernard MT Condensed"/>
                <a:cs typeface="Bernard MT Condensed"/>
              </a:rPr>
              <a:t>R</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j</a:t>
            </a:r>
            <a:r>
              <a:rPr sz="1600" spc="33" dirty="0">
                <a:solidFill>
                  <a:srgbClr val="FFC000"/>
                </a:solidFill>
                <a:latin typeface="Bernard MT Condensed"/>
                <a:cs typeface="Bernard MT Condensed"/>
              </a:rPr>
              <a:t>a</a:t>
            </a:r>
            <a:r>
              <a:rPr sz="1600" spc="-33" dirty="0">
                <a:solidFill>
                  <a:srgbClr val="FFC000"/>
                </a:solidFill>
                <a:latin typeface="Bernard MT Condensed"/>
                <a:cs typeface="Bernard MT Condensed"/>
              </a:rPr>
              <a:t>w</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l</a:t>
            </a:r>
            <a:r>
              <a:rPr sz="1600" dirty="0">
                <a:solidFill>
                  <a:srgbClr val="FFC000"/>
                </a:solidFill>
                <a:latin typeface="Bernard MT Condensed"/>
                <a:cs typeface="Bernard MT Condensed"/>
              </a:rPr>
              <a:t>i</a:t>
            </a:r>
            <a:r>
              <a:rPr sz="1600" spc="-100" dirty="0">
                <a:solidFill>
                  <a:srgbClr val="FFC000"/>
                </a:solidFill>
                <a:latin typeface="Bernard MT Condensed"/>
                <a:cs typeface="Bernard MT Condensed"/>
              </a:rPr>
              <a:t> </a:t>
            </a:r>
            <a:r>
              <a:rPr sz="1600" spc="45" dirty="0">
                <a:solidFill>
                  <a:srgbClr val="FF0000"/>
                </a:solidFill>
                <a:latin typeface="Bernard MT Condensed"/>
                <a:cs typeface="Bernard MT Condensed"/>
              </a:rPr>
              <a:t>F</a:t>
            </a:r>
            <a:r>
              <a:rPr sz="1600" spc="-12" dirty="0">
                <a:solidFill>
                  <a:srgbClr val="FFC000"/>
                </a:solidFill>
                <a:latin typeface="Bernard MT Condensed"/>
                <a:cs typeface="Bernard MT Condensed"/>
              </a:rPr>
              <a:t>i</a:t>
            </a:r>
            <a:r>
              <a:rPr sz="1600" spc="33" dirty="0">
                <a:solidFill>
                  <a:srgbClr val="FFC000"/>
                </a:solidFill>
                <a:latin typeface="Bernard MT Condensed"/>
                <a:cs typeface="Bernard MT Condensed"/>
              </a:rPr>
              <a:t>g</a:t>
            </a:r>
            <a:r>
              <a:rPr sz="1600" spc="12" dirty="0">
                <a:solidFill>
                  <a:srgbClr val="FFC000"/>
                </a:solidFill>
                <a:latin typeface="Bernard MT Condensed"/>
                <a:cs typeface="Bernard MT Condensed"/>
              </a:rPr>
              <a:t>h</a:t>
            </a:r>
            <a:r>
              <a:rPr sz="1600" spc="-39" dirty="0">
                <a:solidFill>
                  <a:srgbClr val="FFC000"/>
                </a:solidFill>
                <a:latin typeface="Bernard MT Condensed"/>
                <a:cs typeface="Bernard MT Condensed"/>
              </a:rPr>
              <a:t>t</a:t>
            </a:r>
            <a:r>
              <a:rPr sz="1600" spc="12" dirty="0">
                <a:solidFill>
                  <a:srgbClr val="FFC000"/>
                </a:solidFill>
                <a:latin typeface="Bernard MT Condensed"/>
                <a:cs typeface="Bernard MT Condensed"/>
              </a:rPr>
              <a:t>-</a:t>
            </a:r>
            <a:r>
              <a:rPr sz="1600" spc="33" dirty="0">
                <a:solidFill>
                  <a:srgbClr val="FF0000"/>
                </a:solidFill>
                <a:latin typeface="Bernard MT Condensed"/>
                <a:cs typeface="Bernard MT Condensed"/>
              </a:rPr>
              <a:t>X</a:t>
            </a:r>
            <a:r>
              <a:rPr sz="1600" spc="-19" dirty="0">
                <a:solidFill>
                  <a:srgbClr val="FFC000"/>
                </a:solidFill>
                <a:latin typeface="Bernard MT Condensed"/>
                <a:cs typeface="Bernard MT Condensed"/>
              </a:rPr>
              <a:t>’</a:t>
            </a:r>
            <a:r>
              <a:rPr sz="1600" spc="12" dirty="0">
                <a:solidFill>
                  <a:srgbClr val="FFC000"/>
                </a:solidFill>
                <a:latin typeface="Bernard MT Condensed"/>
                <a:cs typeface="Bernard MT Condensed"/>
              </a:rPr>
              <a:t>3</a:t>
            </a:r>
            <a:r>
              <a:rPr sz="1600" dirty="0">
                <a:solidFill>
                  <a:srgbClr val="FFC000"/>
                </a:solidFill>
                <a:latin typeface="Bernard MT Condensed"/>
                <a:cs typeface="Bernard MT Condensed"/>
              </a:rPr>
              <a:t>4</a:t>
            </a:r>
            <a:endParaRPr sz="1600">
              <a:latin typeface="Bernard MT Condensed"/>
              <a:cs typeface="Bernard MT Condense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12" name="object 12"/>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13" name="object 13"/>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14" name="object 14"/>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15" name="object 15"/>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16" name="object 16"/>
          <p:cNvSpPr/>
          <p:nvPr/>
        </p:nvSpPr>
        <p:spPr>
          <a:xfrm>
            <a:off x="9728201" y="101600"/>
            <a:ext cx="2374900" cy="6146800"/>
          </a:xfrm>
          <a:prstGeom prst="rect">
            <a:avLst/>
          </a:prstGeom>
          <a:blipFill>
            <a:blip r:embed="rId2" cstate="print"/>
            <a:stretch>
              <a:fillRect/>
            </a:stretch>
          </a:blipFill>
        </p:spPr>
        <p:txBody>
          <a:bodyPr wrap="square" lIns="0" tIns="0" rIns="0" bIns="0" rtlCol="0">
            <a:noAutofit/>
          </a:bodyPr>
          <a:lstStyle/>
          <a:p>
            <a:endParaRPr sz="2400"/>
          </a:p>
        </p:txBody>
      </p:sp>
      <p:sp>
        <p:nvSpPr>
          <p:cNvPr id="17" name="object 17"/>
          <p:cNvSpPr/>
          <p:nvPr/>
        </p:nvSpPr>
        <p:spPr>
          <a:xfrm>
            <a:off x="139700" y="6210301"/>
            <a:ext cx="9423400" cy="546100"/>
          </a:xfrm>
          <a:prstGeom prst="rect">
            <a:avLst/>
          </a:prstGeom>
          <a:blipFill>
            <a:blip r:embed="rId3" cstate="print"/>
            <a:stretch>
              <a:fillRect/>
            </a:stretch>
          </a:blipFill>
        </p:spPr>
        <p:txBody>
          <a:bodyPr wrap="square" lIns="0" tIns="0" rIns="0" bIns="0" rtlCol="0">
            <a:noAutofit/>
          </a:bodyPr>
          <a:lstStyle/>
          <a:p>
            <a:endParaRPr sz="2400"/>
          </a:p>
        </p:txBody>
      </p:sp>
      <p:sp>
        <p:nvSpPr>
          <p:cNvPr id="18" name="object 18"/>
          <p:cNvSpPr/>
          <p:nvPr/>
        </p:nvSpPr>
        <p:spPr>
          <a:xfrm>
            <a:off x="203201" y="6248400"/>
            <a:ext cx="1257300" cy="482600"/>
          </a:xfrm>
          <a:prstGeom prst="rect">
            <a:avLst/>
          </a:prstGeom>
          <a:blipFill>
            <a:blip r:embed="rId4" cstate="print"/>
            <a:stretch>
              <a:fillRect/>
            </a:stretch>
          </a:blipFill>
        </p:spPr>
        <p:txBody>
          <a:bodyPr wrap="square" lIns="0" tIns="0" rIns="0" bIns="0" rtlCol="0">
            <a:noAutofit/>
          </a:bodyPr>
          <a:lstStyle/>
          <a:p>
            <a:endParaRPr sz="2400"/>
          </a:p>
        </p:txBody>
      </p:sp>
      <p:sp>
        <p:nvSpPr>
          <p:cNvPr id="19" name="object 19"/>
          <p:cNvSpPr/>
          <p:nvPr/>
        </p:nvSpPr>
        <p:spPr>
          <a:xfrm>
            <a:off x="10375900" y="241300"/>
            <a:ext cx="1066800" cy="762000"/>
          </a:xfrm>
          <a:prstGeom prst="rect">
            <a:avLst/>
          </a:prstGeom>
          <a:blipFill>
            <a:blip r:embed="rId5" cstate="print"/>
            <a:stretch>
              <a:fillRect/>
            </a:stretch>
          </a:blipFill>
        </p:spPr>
        <p:txBody>
          <a:bodyPr wrap="square" lIns="0" tIns="0" rIns="0" bIns="0" rtlCol="0">
            <a:noAutofit/>
          </a:bodyPr>
          <a:lstStyle/>
          <a:p>
            <a:endParaRPr sz="2400"/>
          </a:p>
        </p:txBody>
      </p:sp>
      <p:sp>
        <p:nvSpPr>
          <p:cNvPr id="20" name="object 20"/>
          <p:cNvSpPr/>
          <p:nvPr/>
        </p:nvSpPr>
        <p:spPr>
          <a:xfrm>
            <a:off x="762001" y="749301"/>
            <a:ext cx="8445500" cy="5295900"/>
          </a:xfrm>
          <a:custGeom>
            <a:avLst/>
            <a:gdLst/>
            <a:ahLst/>
            <a:cxnLst/>
            <a:rect l="l" t="t" r="r" b="b"/>
            <a:pathLst>
              <a:path w="6334125" h="3971925">
                <a:moveTo>
                  <a:pt x="0" y="94614"/>
                </a:moveTo>
                <a:lnTo>
                  <a:pt x="16382" y="42672"/>
                </a:lnTo>
                <a:lnTo>
                  <a:pt x="58775" y="8382"/>
                </a:lnTo>
                <a:lnTo>
                  <a:pt x="100152" y="0"/>
                </a:lnTo>
                <a:lnTo>
                  <a:pt x="6233922" y="0"/>
                </a:lnTo>
                <a:lnTo>
                  <a:pt x="6288913" y="15494"/>
                </a:lnTo>
                <a:lnTo>
                  <a:pt x="6325234" y="55499"/>
                </a:lnTo>
                <a:lnTo>
                  <a:pt x="6334125" y="94614"/>
                </a:lnTo>
                <a:lnTo>
                  <a:pt x="6334125" y="3877348"/>
                </a:lnTo>
                <a:lnTo>
                  <a:pt x="6317742" y="3929214"/>
                </a:lnTo>
                <a:lnTo>
                  <a:pt x="6275324" y="3963492"/>
                </a:lnTo>
                <a:lnTo>
                  <a:pt x="6233922" y="3971925"/>
                </a:lnTo>
                <a:lnTo>
                  <a:pt x="100152" y="3971925"/>
                </a:lnTo>
                <a:lnTo>
                  <a:pt x="45237" y="3956456"/>
                </a:lnTo>
                <a:lnTo>
                  <a:pt x="8928" y="3916438"/>
                </a:lnTo>
                <a:lnTo>
                  <a:pt x="0" y="3877348"/>
                </a:lnTo>
                <a:lnTo>
                  <a:pt x="0" y="94614"/>
                </a:lnTo>
                <a:close/>
              </a:path>
            </a:pathLst>
          </a:custGeom>
          <a:ln w="38100">
            <a:solidFill>
              <a:srgbClr val="453C2C"/>
            </a:solidFill>
          </a:ln>
        </p:spPr>
        <p:txBody>
          <a:bodyPr wrap="square" lIns="0" tIns="0" rIns="0" bIns="0" rtlCol="0">
            <a:noAutofit/>
          </a:bodyPr>
          <a:lstStyle/>
          <a:p>
            <a:endParaRPr sz="2400"/>
          </a:p>
        </p:txBody>
      </p:sp>
      <p:sp>
        <p:nvSpPr>
          <p:cNvPr id="21" name="object 21"/>
          <p:cNvSpPr/>
          <p:nvPr/>
        </p:nvSpPr>
        <p:spPr>
          <a:xfrm>
            <a:off x="596900" y="4445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D24716"/>
          </a:solidFill>
        </p:spPr>
        <p:txBody>
          <a:bodyPr wrap="square" lIns="0" tIns="0" rIns="0" bIns="0" rtlCol="0">
            <a:noAutofit/>
          </a:bodyPr>
          <a:lstStyle/>
          <a:p>
            <a:endParaRPr sz="2400"/>
          </a:p>
        </p:txBody>
      </p:sp>
      <p:sp>
        <p:nvSpPr>
          <p:cNvPr id="22" name="object 22"/>
          <p:cNvSpPr/>
          <p:nvPr/>
        </p:nvSpPr>
        <p:spPr>
          <a:xfrm>
            <a:off x="939801" y="444500"/>
            <a:ext cx="190500" cy="533400"/>
          </a:xfrm>
          <a:custGeom>
            <a:avLst/>
            <a:gdLst/>
            <a:ahLst/>
            <a:cxnLst/>
            <a:rect l="l" t="t" r="r" b="b"/>
            <a:pathLst>
              <a:path w="142875" h="400050">
                <a:moveTo>
                  <a:pt x="0" y="400050"/>
                </a:moveTo>
                <a:lnTo>
                  <a:pt x="142875" y="400050"/>
                </a:lnTo>
                <a:lnTo>
                  <a:pt x="142875" y="0"/>
                </a:lnTo>
                <a:lnTo>
                  <a:pt x="0" y="0"/>
                </a:lnTo>
                <a:lnTo>
                  <a:pt x="0" y="400050"/>
                </a:lnTo>
                <a:close/>
              </a:path>
            </a:pathLst>
          </a:custGeom>
          <a:solidFill>
            <a:srgbClr val="00AF4F"/>
          </a:solidFill>
        </p:spPr>
        <p:txBody>
          <a:bodyPr wrap="square" lIns="0" tIns="0" rIns="0" bIns="0" rtlCol="0">
            <a:noAutofit/>
          </a:bodyPr>
          <a:lstStyle/>
          <a:p>
            <a:endParaRPr sz="2400"/>
          </a:p>
        </p:txBody>
      </p:sp>
      <p:sp>
        <p:nvSpPr>
          <p:cNvPr id="23" name="object 23"/>
          <p:cNvSpPr/>
          <p:nvPr/>
        </p:nvSpPr>
        <p:spPr>
          <a:xfrm>
            <a:off x="1155700" y="444500"/>
            <a:ext cx="0" cy="533400"/>
          </a:xfrm>
          <a:custGeom>
            <a:avLst/>
            <a:gdLst/>
            <a:ahLst/>
            <a:cxnLst/>
            <a:rect l="l" t="t" r="r" b="b"/>
            <a:pathLst>
              <a:path h="400050">
                <a:moveTo>
                  <a:pt x="0" y="0"/>
                </a:moveTo>
                <a:lnTo>
                  <a:pt x="0" y="400050"/>
                </a:lnTo>
              </a:path>
            </a:pathLst>
          </a:custGeom>
          <a:ln w="58419">
            <a:solidFill>
              <a:srgbClr val="006EBE"/>
            </a:solidFill>
          </a:ln>
        </p:spPr>
        <p:txBody>
          <a:bodyPr wrap="square" lIns="0" tIns="0" rIns="0" bIns="0" rtlCol="0">
            <a:noAutofit/>
          </a:bodyPr>
          <a:lstStyle/>
          <a:p>
            <a:endParaRPr sz="2400"/>
          </a:p>
        </p:txBody>
      </p:sp>
      <p:sp>
        <p:nvSpPr>
          <p:cNvPr id="24" name="object 24"/>
          <p:cNvSpPr/>
          <p:nvPr/>
        </p:nvSpPr>
        <p:spPr>
          <a:xfrm>
            <a:off x="8991600" y="4445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000000"/>
          </a:solidFill>
        </p:spPr>
        <p:txBody>
          <a:bodyPr wrap="square" lIns="0" tIns="0" rIns="0" bIns="0" rtlCol="0">
            <a:noAutofit/>
          </a:bodyPr>
          <a:lstStyle/>
          <a:p>
            <a:endParaRPr sz="2400"/>
          </a:p>
        </p:txBody>
      </p:sp>
      <p:sp>
        <p:nvSpPr>
          <p:cNvPr id="25" name="object 25"/>
          <p:cNvSpPr/>
          <p:nvPr/>
        </p:nvSpPr>
        <p:spPr>
          <a:xfrm>
            <a:off x="8255000" y="469901"/>
            <a:ext cx="6858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26" name="object 26"/>
          <p:cNvSpPr/>
          <p:nvPr/>
        </p:nvSpPr>
        <p:spPr>
          <a:xfrm>
            <a:off x="8255000" y="469901"/>
            <a:ext cx="6858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27" name="object 27"/>
          <p:cNvSpPr/>
          <p:nvPr/>
        </p:nvSpPr>
        <p:spPr>
          <a:xfrm>
            <a:off x="1193800" y="431801"/>
            <a:ext cx="7797800" cy="546100"/>
          </a:xfrm>
          <a:custGeom>
            <a:avLst/>
            <a:gdLst/>
            <a:ahLst/>
            <a:cxnLst/>
            <a:rect l="l" t="t" r="r" b="b"/>
            <a:pathLst>
              <a:path w="5848350" h="409575">
                <a:moveTo>
                  <a:pt x="0" y="409575"/>
                </a:moveTo>
                <a:lnTo>
                  <a:pt x="5848350" y="409575"/>
                </a:lnTo>
                <a:lnTo>
                  <a:pt x="5848350" y="0"/>
                </a:lnTo>
                <a:lnTo>
                  <a:pt x="0" y="0"/>
                </a:lnTo>
                <a:lnTo>
                  <a:pt x="0" y="409575"/>
                </a:lnTo>
                <a:close/>
              </a:path>
            </a:pathLst>
          </a:custGeom>
          <a:solidFill>
            <a:srgbClr val="FDFD00"/>
          </a:solidFill>
        </p:spPr>
        <p:txBody>
          <a:bodyPr wrap="square" lIns="0" tIns="0" rIns="0" bIns="0" rtlCol="0">
            <a:noAutofit/>
          </a:bodyPr>
          <a:lstStyle/>
          <a:p>
            <a:endParaRPr sz="2400"/>
          </a:p>
        </p:txBody>
      </p:sp>
      <p:sp>
        <p:nvSpPr>
          <p:cNvPr id="28" name="object 28"/>
          <p:cNvSpPr/>
          <p:nvPr/>
        </p:nvSpPr>
        <p:spPr>
          <a:xfrm>
            <a:off x="863601" y="5168901"/>
            <a:ext cx="8242300" cy="749300"/>
          </a:xfrm>
          <a:prstGeom prst="rect">
            <a:avLst/>
          </a:prstGeom>
          <a:blipFill>
            <a:blip r:embed="rId7" cstate="print"/>
            <a:stretch>
              <a:fillRect/>
            </a:stretch>
          </a:blipFill>
        </p:spPr>
        <p:txBody>
          <a:bodyPr wrap="square" lIns="0" tIns="0" rIns="0" bIns="0" rtlCol="0">
            <a:noAutofit/>
          </a:bodyPr>
          <a:lstStyle/>
          <a:p>
            <a:endParaRPr sz="2400"/>
          </a:p>
        </p:txBody>
      </p:sp>
      <p:sp>
        <p:nvSpPr>
          <p:cNvPr id="29" name="object 29"/>
          <p:cNvSpPr/>
          <p:nvPr/>
        </p:nvSpPr>
        <p:spPr>
          <a:xfrm>
            <a:off x="5029201" y="1854200"/>
            <a:ext cx="3975100" cy="2768600"/>
          </a:xfrm>
          <a:prstGeom prst="rect">
            <a:avLst/>
          </a:prstGeom>
          <a:blipFill>
            <a:blip r:embed="rId8" cstate="print"/>
            <a:stretch>
              <a:fillRect/>
            </a:stretch>
          </a:blipFill>
        </p:spPr>
        <p:txBody>
          <a:bodyPr wrap="square" lIns="0" tIns="0" rIns="0" bIns="0" rtlCol="0">
            <a:noAutofit/>
          </a:bodyPr>
          <a:lstStyle/>
          <a:p>
            <a:endParaRPr sz="2400"/>
          </a:p>
        </p:txBody>
      </p:sp>
      <p:sp>
        <p:nvSpPr>
          <p:cNvPr id="30" name="object 30"/>
          <p:cNvSpPr/>
          <p:nvPr/>
        </p:nvSpPr>
        <p:spPr>
          <a:xfrm>
            <a:off x="7023100" y="1498601"/>
            <a:ext cx="1981200" cy="1308100"/>
          </a:xfrm>
          <a:prstGeom prst="rect">
            <a:avLst/>
          </a:prstGeom>
          <a:blipFill>
            <a:blip r:embed="rId9" cstate="print"/>
            <a:stretch>
              <a:fillRect/>
            </a:stretch>
          </a:blipFill>
        </p:spPr>
        <p:txBody>
          <a:bodyPr wrap="square" lIns="0" tIns="0" rIns="0" bIns="0" rtlCol="0">
            <a:noAutofit/>
          </a:bodyPr>
          <a:lstStyle/>
          <a:p>
            <a:endParaRPr sz="2400"/>
          </a:p>
        </p:txBody>
      </p:sp>
      <p:sp>
        <p:nvSpPr>
          <p:cNvPr id="31" name="object 31"/>
          <p:cNvSpPr/>
          <p:nvPr/>
        </p:nvSpPr>
        <p:spPr>
          <a:xfrm>
            <a:off x="5041901" y="1536701"/>
            <a:ext cx="1917700" cy="1231900"/>
          </a:xfrm>
          <a:prstGeom prst="rect">
            <a:avLst/>
          </a:prstGeom>
          <a:blipFill>
            <a:blip r:embed="rId10" cstate="print"/>
            <a:stretch>
              <a:fillRect/>
            </a:stretch>
          </a:blipFill>
        </p:spPr>
        <p:txBody>
          <a:bodyPr wrap="square" lIns="0" tIns="0" rIns="0" bIns="0" rtlCol="0">
            <a:noAutofit/>
          </a:bodyPr>
          <a:lstStyle/>
          <a:p>
            <a:endParaRPr sz="2400"/>
          </a:p>
        </p:txBody>
      </p:sp>
      <p:sp>
        <p:nvSpPr>
          <p:cNvPr id="10" name="object 10"/>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9" name="object 9"/>
          <p:cNvSpPr txBox="1"/>
          <p:nvPr/>
        </p:nvSpPr>
        <p:spPr>
          <a:xfrm>
            <a:off x="9934787" y="6420786"/>
            <a:ext cx="1613047" cy="237489"/>
          </a:xfrm>
          <a:prstGeom prst="rect">
            <a:avLst/>
          </a:prstGeom>
        </p:spPr>
        <p:txBody>
          <a:bodyPr wrap="square" lIns="0" tIns="0" rIns="0" bIns="0" rtlCol="0">
            <a:noAutofit/>
          </a:bodyPr>
          <a:lstStyle/>
          <a:p>
            <a:pPr marL="16933">
              <a:lnSpc>
                <a:spcPts val="1793"/>
              </a:lnSpc>
              <a:spcBef>
                <a:spcPts val="89"/>
              </a:spcBef>
            </a:pPr>
            <a:r>
              <a:rPr sz="1600" spc="33" dirty="0">
                <a:solidFill>
                  <a:srgbClr val="FF0000"/>
                </a:solidFill>
                <a:latin typeface="Bernard MT Condensed"/>
                <a:cs typeface="Bernard MT Condensed"/>
              </a:rPr>
              <a:t>R</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j</a:t>
            </a:r>
            <a:r>
              <a:rPr sz="1600" spc="33" dirty="0">
                <a:solidFill>
                  <a:srgbClr val="FFC000"/>
                </a:solidFill>
                <a:latin typeface="Bernard MT Condensed"/>
                <a:cs typeface="Bernard MT Condensed"/>
              </a:rPr>
              <a:t>a</a:t>
            </a:r>
            <a:r>
              <a:rPr sz="1600" spc="-33" dirty="0">
                <a:solidFill>
                  <a:srgbClr val="FFC000"/>
                </a:solidFill>
                <a:latin typeface="Bernard MT Condensed"/>
                <a:cs typeface="Bernard MT Condensed"/>
              </a:rPr>
              <a:t>w</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l</a:t>
            </a:r>
            <a:r>
              <a:rPr sz="1600" dirty="0">
                <a:solidFill>
                  <a:srgbClr val="FFC000"/>
                </a:solidFill>
                <a:latin typeface="Bernard MT Condensed"/>
                <a:cs typeface="Bernard MT Condensed"/>
              </a:rPr>
              <a:t>i</a:t>
            </a:r>
            <a:r>
              <a:rPr sz="1600" spc="-100" dirty="0">
                <a:solidFill>
                  <a:srgbClr val="FFC000"/>
                </a:solidFill>
                <a:latin typeface="Bernard MT Condensed"/>
                <a:cs typeface="Bernard MT Condensed"/>
              </a:rPr>
              <a:t> </a:t>
            </a:r>
            <a:r>
              <a:rPr sz="1600" spc="52" dirty="0">
                <a:solidFill>
                  <a:srgbClr val="FF0000"/>
                </a:solidFill>
                <a:latin typeface="Bernard MT Condensed"/>
                <a:cs typeface="Bernard MT Condensed"/>
              </a:rPr>
              <a:t>F</a:t>
            </a:r>
            <a:r>
              <a:rPr sz="1600" spc="-19" dirty="0">
                <a:solidFill>
                  <a:srgbClr val="FFC000"/>
                </a:solidFill>
                <a:latin typeface="Bernard MT Condensed"/>
                <a:cs typeface="Bernard MT Condensed"/>
              </a:rPr>
              <a:t>i</a:t>
            </a:r>
            <a:r>
              <a:rPr sz="1600" spc="33" dirty="0">
                <a:solidFill>
                  <a:srgbClr val="FFC000"/>
                </a:solidFill>
                <a:latin typeface="Bernard MT Condensed"/>
                <a:cs typeface="Bernard MT Condensed"/>
              </a:rPr>
              <a:t>g</a:t>
            </a:r>
            <a:r>
              <a:rPr sz="1600" spc="12" dirty="0">
                <a:solidFill>
                  <a:srgbClr val="FFC000"/>
                </a:solidFill>
                <a:latin typeface="Bernard MT Condensed"/>
                <a:cs typeface="Bernard MT Condensed"/>
              </a:rPr>
              <a:t>h</a:t>
            </a:r>
            <a:r>
              <a:rPr sz="1600" spc="-33" dirty="0">
                <a:solidFill>
                  <a:srgbClr val="FFC000"/>
                </a:solidFill>
                <a:latin typeface="Bernard MT Condensed"/>
                <a:cs typeface="Bernard MT Condensed"/>
              </a:rPr>
              <a:t>t</a:t>
            </a:r>
            <a:r>
              <a:rPr sz="1600" spc="19" dirty="0">
                <a:solidFill>
                  <a:srgbClr val="FFC000"/>
                </a:solidFill>
                <a:latin typeface="Bernard MT Condensed"/>
                <a:cs typeface="Bernard MT Condensed"/>
              </a:rPr>
              <a:t>-</a:t>
            </a:r>
            <a:r>
              <a:rPr sz="1600" spc="33" dirty="0">
                <a:solidFill>
                  <a:srgbClr val="FF0000"/>
                </a:solidFill>
                <a:latin typeface="Bernard MT Condensed"/>
                <a:cs typeface="Bernard MT Condensed"/>
              </a:rPr>
              <a:t>X</a:t>
            </a:r>
            <a:r>
              <a:rPr sz="1600" spc="-19" dirty="0">
                <a:solidFill>
                  <a:srgbClr val="FFC000"/>
                </a:solidFill>
                <a:latin typeface="Bernard MT Condensed"/>
                <a:cs typeface="Bernard MT Condensed"/>
              </a:rPr>
              <a:t>’</a:t>
            </a:r>
            <a:r>
              <a:rPr sz="1600" spc="12" dirty="0">
                <a:solidFill>
                  <a:srgbClr val="FFC000"/>
                </a:solidFill>
                <a:latin typeface="Bernard MT Condensed"/>
                <a:cs typeface="Bernard MT Condensed"/>
              </a:rPr>
              <a:t>3</a:t>
            </a:r>
            <a:r>
              <a:rPr sz="1600" dirty="0">
                <a:solidFill>
                  <a:srgbClr val="FFC000"/>
                </a:solidFill>
                <a:latin typeface="Bernard MT Condensed"/>
                <a:cs typeface="Bernard MT Condensed"/>
              </a:rPr>
              <a:t>4</a:t>
            </a:r>
            <a:endParaRPr sz="1600">
              <a:latin typeface="Bernard MT Condensed"/>
              <a:cs typeface="Bernard MT Condensed"/>
            </a:endParaRPr>
          </a:p>
        </p:txBody>
      </p:sp>
      <p:sp>
        <p:nvSpPr>
          <p:cNvPr id="8" name="object 8"/>
          <p:cNvSpPr txBox="1"/>
          <p:nvPr/>
        </p:nvSpPr>
        <p:spPr>
          <a:xfrm>
            <a:off x="7365154" y="6503887"/>
            <a:ext cx="2084951" cy="148167"/>
          </a:xfrm>
          <a:prstGeom prst="rect">
            <a:avLst/>
          </a:prstGeom>
        </p:spPr>
        <p:txBody>
          <a:bodyPr wrap="square" lIns="0" tIns="0" rIns="0" bIns="0" rtlCol="0">
            <a:noAutofit/>
          </a:bodyPr>
          <a:lstStyle/>
          <a:p>
            <a:pPr marL="16933">
              <a:lnSpc>
                <a:spcPct val="98958"/>
              </a:lnSpc>
              <a:spcBef>
                <a:spcPts val="27"/>
              </a:spcBef>
            </a:pPr>
            <a:r>
              <a:rPr sz="867" spc="12" dirty="0">
                <a:solidFill>
                  <a:srgbClr val="FFFFFF"/>
                </a:solidFill>
                <a:latin typeface="Bernard MT Condensed"/>
                <a:cs typeface="Bernard MT Condensed"/>
              </a:rPr>
              <a:t>P</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B</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L</a:t>
            </a:r>
            <a:r>
              <a:rPr sz="867" spc="-33" dirty="0">
                <a:solidFill>
                  <a:srgbClr val="FFFFFF"/>
                </a:solidFill>
                <a:latin typeface="Bernard MT Condensed"/>
                <a:cs typeface="Bernard MT Condensed"/>
              </a:rPr>
              <a:t>A</a:t>
            </a:r>
            <a:r>
              <a:rPr sz="867" spc="-72" dirty="0">
                <a:solidFill>
                  <a:srgbClr val="FFFFFF"/>
                </a:solidFill>
                <a:latin typeface="Bernard MT Condensed"/>
                <a:cs typeface="Bernard MT Condensed"/>
              </a:rPr>
              <a:t>J</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N  </a:t>
            </a:r>
            <a:r>
              <a:rPr sz="867" spc="5" dirty="0">
                <a:solidFill>
                  <a:srgbClr val="FFFFFF"/>
                </a:solidFill>
                <a:latin typeface="Bernard MT Condensed"/>
                <a:cs typeface="Bernard MT Condensed"/>
              </a:rPr>
              <a:t> </a:t>
            </a:r>
            <a:r>
              <a:rPr sz="867" spc="12" dirty="0">
                <a:solidFill>
                  <a:srgbClr val="FFFFFF"/>
                </a:solidFill>
                <a:latin typeface="Bernard MT Condensed"/>
                <a:cs typeface="Bernard MT Condensed"/>
              </a:rPr>
              <a:t>D</a:t>
            </a:r>
            <a:r>
              <a:rPr sz="867" dirty="0">
                <a:solidFill>
                  <a:srgbClr val="FFFFFF"/>
                </a:solidFill>
                <a:latin typeface="Bernard MT Condensed"/>
                <a:cs typeface="Bernard MT Condensed"/>
              </a:rPr>
              <a:t>I</a:t>
            </a:r>
            <a:r>
              <a:rPr sz="867" spc="49" dirty="0">
                <a:solidFill>
                  <a:srgbClr val="FFFFFF"/>
                </a:solidFill>
                <a:latin typeface="Bernard MT Condensed"/>
                <a:cs typeface="Bernard MT Condensed"/>
              </a:rPr>
              <a:t> </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R</a:t>
            </a:r>
            <a:r>
              <a:rPr sz="867" dirty="0">
                <a:solidFill>
                  <a:srgbClr val="FFFFFF"/>
                </a:solidFill>
                <a:latin typeface="Bernard MT Condensed"/>
                <a:cs typeface="Bernard MT Condensed"/>
              </a:rPr>
              <a:t>A</a:t>
            </a:r>
            <a:r>
              <a:rPr sz="867" spc="89" dirty="0">
                <a:solidFill>
                  <a:srgbClr val="FFFFFF"/>
                </a:solidFill>
                <a:latin typeface="Bernard MT Condensed"/>
                <a:cs typeface="Bernard MT Condensed"/>
              </a:rPr>
              <a:t> </a:t>
            </a:r>
            <a:r>
              <a:rPr sz="867" spc="12" dirty="0">
                <a:solidFill>
                  <a:srgbClr val="FFFFFF"/>
                </a:solidFill>
                <a:latin typeface="Bernard MT Condensed"/>
                <a:cs typeface="Bernard MT Condensed"/>
              </a:rPr>
              <a:t>R</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V</a:t>
            </a:r>
            <a:r>
              <a:rPr sz="867" spc="12" dirty="0">
                <a:solidFill>
                  <a:srgbClr val="FFFFFF"/>
                </a:solidFill>
                <a:latin typeface="Bernard MT Condensed"/>
                <a:cs typeface="Bernard MT Condensed"/>
              </a:rPr>
              <a:t>O</a:t>
            </a:r>
            <a:r>
              <a:rPr sz="867" spc="33" dirty="0">
                <a:solidFill>
                  <a:srgbClr val="FFFFFF"/>
                </a:solidFill>
                <a:latin typeface="Bernard MT Condensed"/>
                <a:cs typeface="Bernard MT Condensed"/>
              </a:rPr>
              <a:t>L</a:t>
            </a:r>
            <a:r>
              <a:rPr sz="867" spc="5" dirty="0">
                <a:solidFill>
                  <a:srgbClr val="FFFFFF"/>
                </a:solidFill>
                <a:latin typeface="Bernard MT Condensed"/>
                <a:cs typeface="Bernard MT Condensed"/>
              </a:rPr>
              <a:t>U</a:t>
            </a:r>
            <a:r>
              <a:rPr sz="867" spc="-39" dirty="0">
                <a:solidFill>
                  <a:srgbClr val="FFFFFF"/>
                </a:solidFill>
                <a:latin typeface="Bernard MT Condensed"/>
                <a:cs typeface="Bernard MT Condensed"/>
              </a:rPr>
              <a:t>S</a:t>
            </a:r>
            <a:r>
              <a:rPr sz="867" dirty="0">
                <a:solidFill>
                  <a:srgbClr val="FFFFFF"/>
                </a:solidFill>
                <a:latin typeface="Bernard MT Condensed"/>
                <a:cs typeface="Bernard MT Condensed"/>
              </a:rPr>
              <a:t>I</a:t>
            </a:r>
            <a:r>
              <a:rPr sz="867" spc="119" dirty="0">
                <a:solidFill>
                  <a:srgbClr val="FFFFFF"/>
                </a:solidFill>
                <a:latin typeface="Bernard MT Condensed"/>
                <a:cs typeface="Bernard MT Condensed"/>
              </a:rPr>
              <a:t> </a:t>
            </a:r>
            <a:r>
              <a:rPr sz="867" spc="-59" dirty="0">
                <a:solidFill>
                  <a:srgbClr val="FFFFFF"/>
                </a:solidFill>
                <a:latin typeface="Bernard MT Condensed"/>
                <a:cs typeface="Bernard MT Condensed"/>
              </a:rPr>
              <a:t>I</a:t>
            </a:r>
            <a:r>
              <a:rPr sz="867" spc="-12" dirty="0">
                <a:solidFill>
                  <a:srgbClr val="FFFFFF"/>
                </a:solidFill>
                <a:latin typeface="Bernard MT Condensed"/>
                <a:cs typeface="Bernard MT Condensed"/>
              </a:rPr>
              <a:t>N</a:t>
            </a:r>
            <a:r>
              <a:rPr sz="867" spc="12" dirty="0">
                <a:solidFill>
                  <a:srgbClr val="FFFFFF"/>
                </a:solidFill>
                <a:latin typeface="Bernard MT Condensed"/>
                <a:cs typeface="Bernard MT Condensed"/>
              </a:rPr>
              <a:t>D</a:t>
            </a:r>
            <a:r>
              <a:rPr sz="867" spc="5" dirty="0">
                <a:solidFill>
                  <a:srgbClr val="FFFFFF"/>
                </a:solidFill>
                <a:latin typeface="Bernard MT Condensed"/>
                <a:cs typeface="Bernard MT Condensed"/>
              </a:rPr>
              <a:t>U</a:t>
            </a:r>
            <a:r>
              <a:rPr sz="867" spc="-39" dirty="0">
                <a:solidFill>
                  <a:srgbClr val="FFFFFF"/>
                </a:solidFill>
                <a:latin typeface="Bernard MT Condensed"/>
                <a:cs typeface="Bernard MT Condensed"/>
              </a:rPr>
              <a:t>S</a:t>
            </a:r>
            <a:r>
              <a:rPr sz="867" spc="-19" dirty="0">
                <a:solidFill>
                  <a:srgbClr val="FFFFFF"/>
                </a:solidFill>
                <a:latin typeface="Bernard MT Condensed"/>
                <a:cs typeface="Bernard MT Condensed"/>
              </a:rPr>
              <a:t>T</a:t>
            </a:r>
            <a:r>
              <a:rPr sz="867" spc="12" dirty="0">
                <a:solidFill>
                  <a:srgbClr val="FFFFFF"/>
                </a:solidFill>
                <a:latin typeface="Bernard MT Condensed"/>
                <a:cs typeface="Bernard MT Condensed"/>
              </a:rPr>
              <a:t>R</a:t>
            </a:r>
            <a:r>
              <a:rPr sz="867" dirty="0">
                <a:solidFill>
                  <a:srgbClr val="FFFFFF"/>
                </a:solidFill>
                <a:latin typeface="Bernard MT Condensed"/>
                <a:cs typeface="Bernard MT Condensed"/>
              </a:rPr>
              <a:t>I </a:t>
            </a:r>
            <a:r>
              <a:rPr sz="867" spc="111" dirty="0">
                <a:solidFill>
                  <a:srgbClr val="FFFFFF"/>
                </a:solidFill>
                <a:latin typeface="Bernard MT Condensed"/>
                <a:cs typeface="Bernard MT Condensed"/>
              </a:rPr>
              <a:t> </a:t>
            </a:r>
            <a:r>
              <a:rPr sz="867" spc="-39" dirty="0">
                <a:solidFill>
                  <a:srgbClr val="FFFFFF"/>
                </a:solidFill>
                <a:latin typeface="Bernard MT Condensed"/>
                <a:cs typeface="Bernard MT Condensed"/>
              </a:rPr>
              <a:t>4</a:t>
            </a:r>
            <a:r>
              <a:rPr sz="867" dirty="0">
                <a:solidFill>
                  <a:srgbClr val="FFFFFF"/>
                </a:solidFill>
                <a:latin typeface="Bernard MT Condensed"/>
                <a:cs typeface="Bernard MT Condensed"/>
              </a:rPr>
              <a:t>.</a:t>
            </a:r>
            <a:r>
              <a:rPr sz="867" spc="-145" dirty="0">
                <a:solidFill>
                  <a:srgbClr val="FFFFFF"/>
                </a:solidFill>
                <a:latin typeface="Bernard MT Condensed"/>
                <a:cs typeface="Bernard MT Condensed"/>
              </a:rPr>
              <a:t> </a:t>
            </a:r>
            <a:r>
              <a:rPr sz="867" dirty="0">
                <a:solidFill>
                  <a:srgbClr val="FFFFFF"/>
                </a:solidFill>
                <a:latin typeface="Bernard MT Condensed"/>
                <a:cs typeface="Bernard MT Condensed"/>
              </a:rPr>
              <a:t>0</a:t>
            </a:r>
            <a:endParaRPr sz="867">
              <a:latin typeface="Bernard MT Condensed"/>
              <a:cs typeface="Bernard MT Condensed"/>
            </a:endParaRPr>
          </a:p>
        </p:txBody>
      </p:sp>
      <p:sp>
        <p:nvSpPr>
          <p:cNvPr id="7" name="object 7"/>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6" name="object 6"/>
          <p:cNvSpPr txBox="1"/>
          <p:nvPr/>
        </p:nvSpPr>
        <p:spPr>
          <a:xfrm>
            <a:off x="596901" y="431801"/>
            <a:ext cx="349249" cy="546100"/>
          </a:xfrm>
          <a:prstGeom prst="rect">
            <a:avLst/>
          </a:prstGeom>
        </p:spPr>
        <p:txBody>
          <a:bodyPr wrap="square" lIns="0" tIns="0" rIns="0" bIns="0" rtlCol="0">
            <a:noAutofit/>
          </a:bodyPr>
          <a:lstStyle/>
          <a:p>
            <a:pPr marL="33866">
              <a:lnSpc>
                <a:spcPts val="1333"/>
              </a:lnSpc>
            </a:pPr>
            <a:endParaRPr sz="1333"/>
          </a:p>
        </p:txBody>
      </p:sp>
      <p:sp>
        <p:nvSpPr>
          <p:cNvPr id="5" name="object 5"/>
          <p:cNvSpPr txBox="1"/>
          <p:nvPr/>
        </p:nvSpPr>
        <p:spPr>
          <a:xfrm>
            <a:off x="946150" y="431801"/>
            <a:ext cx="209549" cy="546100"/>
          </a:xfrm>
          <a:prstGeom prst="rect">
            <a:avLst/>
          </a:prstGeom>
        </p:spPr>
        <p:txBody>
          <a:bodyPr wrap="square" lIns="0" tIns="0" rIns="0" bIns="0" rtlCol="0">
            <a:noAutofit/>
          </a:bodyPr>
          <a:lstStyle/>
          <a:p>
            <a:pPr marL="33866">
              <a:lnSpc>
                <a:spcPts val="1333"/>
              </a:lnSpc>
            </a:pPr>
            <a:endParaRPr sz="1333"/>
          </a:p>
        </p:txBody>
      </p:sp>
      <p:sp>
        <p:nvSpPr>
          <p:cNvPr id="4" name="object 4"/>
          <p:cNvSpPr txBox="1"/>
          <p:nvPr/>
        </p:nvSpPr>
        <p:spPr>
          <a:xfrm>
            <a:off x="1155701" y="431801"/>
            <a:ext cx="7835900" cy="5461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8991600" y="431801"/>
            <a:ext cx="355600" cy="5461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1333"/>
              </a:lnSpc>
            </a:pPr>
            <a:endParaRPr sz="1333"/>
          </a:p>
          <a:p>
            <a:pPr marL="1255998">
              <a:lnSpc>
                <a:spcPct val="95825"/>
              </a:lnSpc>
              <a:spcBef>
                <a:spcPts val="2972"/>
              </a:spcBef>
            </a:pPr>
            <a:r>
              <a:rPr sz="1600" b="1" spc="-33" dirty="0">
                <a:latin typeface="Arial"/>
                <a:cs typeface="Arial"/>
              </a:rPr>
              <a:t>M</a:t>
            </a:r>
            <a:r>
              <a:rPr sz="1600" b="1" spc="5" dirty="0">
                <a:latin typeface="Arial"/>
                <a:cs typeface="Arial"/>
              </a:rPr>
              <a:t>e</a:t>
            </a:r>
            <a:r>
              <a:rPr sz="1600" b="1" spc="-19" dirty="0">
                <a:latin typeface="Arial"/>
                <a:cs typeface="Arial"/>
              </a:rPr>
              <a:t>m</a:t>
            </a:r>
            <a:r>
              <a:rPr sz="1600" b="1" spc="19" dirty="0">
                <a:latin typeface="Arial"/>
                <a:cs typeface="Arial"/>
              </a:rPr>
              <a:t>b</a:t>
            </a:r>
            <a:r>
              <a:rPr sz="1600" b="1" spc="5" dirty="0">
                <a:latin typeface="Arial"/>
                <a:cs typeface="Arial"/>
              </a:rPr>
              <a:t>e</a:t>
            </a:r>
            <a:r>
              <a:rPr sz="1600" b="1" spc="-25" dirty="0">
                <a:latin typeface="Arial"/>
                <a:cs typeface="Arial"/>
              </a:rPr>
              <a:t>r</a:t>
            </a:r>
            <a:r>
              <a:rPr sz="1600" b="1" spc="-45" dirty="0">
                <a:latin typeface="Arial"/>
                <a:cs typeface="Arial"/>
              </a:rPr>
              <a:t>i</a:t>
            </a:r>
            <a:r>
              <a:rPr sz="1600" b="1" spc="5" dirty="0">
                <a:latin typeface="Arial"/>
                <a:cs typeface="Arial"/>
              </a:rPr>
              <a:t>ka</a:t>
            </a:r>
            <a:r>
              <a:rPr sz="1600" b="1" dirty="0">
                <a:latin typeface="Arial"/>
                <a:cs typeface="Arial"/>
              </a:rPr>
              <a:t>n</a:t>
            </a:r>
            <a:r>
              <a:rPr sz="1600" b="1" spc="92" dirty="0">
                <a:latin typeface="Arial"/>
                <a:cs typeface="Arial"/>
              </a:rPr>
              <a:t> </a:t>
            </a:r>
            <a:r>
              <a:rPr sz="1600" b="1" spc="-179" dirty="0">
                <a:latin typeface="Arial"/>
                <a:cs typeface="Arial"/>
              </a:rPr>
              <a:t>T</a:t>
            </a:r>
            <a:r>
              <a:rPr sz="1600" b="1" spc="25" dirty="0">
                <a:latin typeface="Arial"/>
                <a:cs typeface="Arial"/>
              </a:rPr>
              <a:t>ug</a:t>
            </a:r>
            <a:r>
              <a:rPr sz="1600" b="1" spc="5" dirty="0">
                <a:latin typeface="Arial"/>
                <a:cs typeface="Arial"/>
              </a:rPr>
              <a:t>a</a:t>
            </a:r>
            <a:r>
              <a:rPr sz="1600" b="1" spc="12" dirty="0">
                <a:latin typeface="Arial"/>
                <a:cs typeface="Arial"/>
              </a:rPr>
              <a:t>s</a:t>
            </a:r>
            <a:r>
              <a:rPr sz="1600" b="1" spc="-45" dirty="0">
                <a:latin typeface="Arial"/>
                <a:cs typeface="Arial"/>
              </a:rPr>
              <a:t>/</a:t>
            </a:r>
            <a:r>
              <a:rPr sz="1600" b="1" spc="19" dirty="0">
                <a:latin typeface="Arial"/>
                <a:cs typeface="Arial"/>
              </a:rPr>
              <a:t>L</a:t>
            </a:r>
            <a:r>
              <a:rPr sz="1600" b="1" spc="-92" dirty="0">
                <a:latin typeface="Arial"/>
                <a:cs typeface="Arial"/>
              </a:rPr>
              <a:t>a</a:t>
            </a:r>
            <a:r>
              <a:rPr sz="1600" b="1" spc="-33" dirty="0">
                <a:latin typeface="Arial"/>
                <a:cs typeface="Arial"/>
              </a:rPr>
              <a:t>t</a:t>
            </a:r>
            <a:r>
              <a:rPr sz="1600" b="1" spc="-45" dirty="0">
                <a:latin typeface="Arial"/>
                <a:cs typeface="Arial"/>
              </a:rPr>
              <a:t>i</a:t>
            </a:r>
            <a:r>
              <a:rPr sz="1600" b="1" spc="19" dirty="0">
                <a:latin typeface="Arial"/>
                <a:cs typeface="Arial"/>
              </a:rPr>
              <a:t>h</a:t>
            </a:r>
            <a:r>
              <a:rPr sz="1600" b="1" spc="5" dirty="0">
                <a:latin typeface="Arial"/>
                <a:cs typeface="Arial"/>
              </a:rPr>
              <a:t>a</a:t>
            </a:r>
            <a:r>
              <a:rPr sz="1600" b="1" dirty="0">
                <a:latin typeface="Arial"/>
                <a:cs typeface="Arial"/>
              </a:rPr>
              <a:t>n</a:t>
            </a:r>
            <a:r>
              <a:rPr sz="1600" b="1" spc="-19" dirty="0">
                <a:latin typeface="Arial"/>
                <a:cs typeface="Arial"/>
              </a:rPr>
              <a:t> </a:t>
            </a:r>
            <a:r>
              <a:rPr sz="1600" b="1" spc="19" dirty="0">
                <a:latin typeface="Arial"/>
                <a:cs typeface="Arial"/>
              </a:rPr>
              <a:t>d</a:t>
            </a:r>
            <a:r>
              <a:rPr sz="1600" b="1" dirty="0">
                <a:latin typeface="Arial"/>
                <a:cs typeface="Arial"/>
              </a:rPr>
              <a:t>i</a:t>
            </a:r>
            <a:r>
              <a:rPr sz="1600" b="1" spc="-85" dirty="0">
                <a:latin typeface="Arial"/>
                <a:cs typeface="Arial"/>
              </a:rPr>
              <a:t> </a:t>
            </a:r>
            <a:r>
              <a:rPr sz="1600" b="1" spc="45" dirty="0">
                <a:latin typeface="Arial"/>
                <a:cs typeface="Arial"/>
              </a:rPr>
              <a:t>K</a:t>
            </a:r>
            <a:r>
              <a:rPr sz="1600" b="1" spc="5" dirty="0">
                <a:latin typeface="Arial"/>
                <a:cs typeface="Arial"/>
              </a:rPr>
              <a:t>e</a:t>
            </a:r>
            <a:r>
              <a:rPr sz="1600" b="1" spc="-45" dirty="0">
                <a:latin typeface="Arial"/>
                <a:cs typeface="Arial"/>
              </a:rPr>
              <a:t>l</a:t>
            </a:r>
            <a:r>
              <a:rPr sz="1600" b="1" spc="5" dirty="0">
                <a:latin typeface="Arial"/>
                <a:cs typeface="Arial"/>
              </a:rPr>
              <a:t>a</a:t>
            </a:r>
            <a:r>
              <a:rPr sz="1600" b="1" dirty="0">
                <a:latin typeface="Arial"/>
                <a:cs typeface="Arial"/>
              </a:rPr>
              <a:t>s</a:t>
            </a:r>
            <a:r>
              <a:rPr sz="1600" b="1" spc="-25" dirty="0">
                <a:latin typeface="Arial"/>
                <a:cs typeface="Arial"/>
              </a:rPr>
              <a:t> </a:t>
            </a:r>
            <a:r>
              <a:rPr sz="1600" b="1" spc="-33" dirty="0">
                <a:latin typeface="Arial"/>
                <a:cs typeface="Arial"/>
              </a:rPr>
              <a:t>(</a:t>
            </a:r>
            <a:r>
              <a:rPr sz="1600" b="1" spc="25" dirty="0">
                <a:latin typeface="Arial"/>
                <a:cs typeface="Arial"/>
              </a:rPr>
              <a:t>S</a:t>
            </a:r>
            <a:r>
              <a:rPr sz="1600" b="1" spc="5" dirty="0">
                <a:latin typeface="Arial"/>
                <a:cs typeface="Arial"/>
              </a:rPr>
              <a:t>ke</a:t>
            </a:r>
            <a:r>
              <a:rPr sz="1600" b="1" spc="19" dirty="0">
                <a:latin typeface="Arial"/>
                <a:cs typeface="Arial"/>
              </a:rPr>
              <a:t>n</a:t>
            </a:r>
            <a:r>
              <a:rPr sz="1600" b="1" spc="5" dirty="0">
                <a:latin typeface="Arial"/>
                <a:cs typeface="Arial"/>
              </a:rPr>
              <a:t>a</a:t>
            </a:r>
            <a:r>
              <a:rPr sz="1600" b="1" spc="-25" dirty="0">
                <a:latin typeface="Arial"/>
                <a:cs typeface="Arial"/>
              </a:rPr>
              <a:t>r</a:t>
            </a:r>
            <a:r>
              <a:rPr sz="1600" b="1" spc="-45" dirty="0">
                <a:latin typeface="Arial"/>
                <a:cs typeface="Arial"/>
              </a:rPr>
              <a:t>i</a:t>
            </a:r>
            <a:r>
              <a:rPr sz="1600" b="1" dirty="0">
                <a:latin typeface="Arial"/>
                <a:cs typeface="Arial"/>
              </a:rPr>
              <a:t>o</a:t>
            </a:r>
            <a:r>
              <a:rPr sz="1600" b="1" spc="-5" dirty="0">
                <a:latin typeface="Arial"/>
                <a:cs typeface="Arial"/>
              </a:rPr>
              <a:t> </a:t>
            </a:r>
            <a:r>
              <a:rPr sz="1600" b="1" spc="5" dirty="0">
                <a:latin typeface="Arial"/>
                <a:cs typeface="Arial"/>
              </a:rPr>
              <a:t>13</a:t>
            </a:r>
            <a:r>
              <a:rPr sz="1600" b="1" dirty="0">
                <a:latin typeface="Arial"/>
                <a:cs typeface="Arial"/>
              </a:rPr>
              <a:t>:</a:t>
            </a:r>
            <a:r>
              <a:rPr sz="1600" b="1" spc="25" dirty="0">
                <a:latin typeface="Arial"/>
                <a:cs typeface="Arial"/>
              </a:rPr>
              <a:t> </a:t>
            </a:r>
            <a:r>
              <a:rPr sz="1600" b="1" spc="-33" dirty="0">
                <a:latin typeface="Arial"/>
                <a:cs typeface="Arial"/>
              </a:rPr>
              <a:t>M</a:t>
            </a:r>
            <a:r>
              <a:rPr sz="1600" b="1" spc="25" dirty="0">
                <a:latin typeface="Arial"/>
                <a:cs typeface="Arial"/>
              </a:rPr>
              <a:t>E</a:t>
            </a:r>
            <a:r>
              <a:rPr sz="1600" b="1" spc="39" dirty="0">
                <a:latin typeface="Arial"/>
                <a:cs typeface="Arial"/>
              </a:rPr>
              <a:t>N</a:t>
            </a:r>
            <a:r>
              <a:rPr sz="1600" b="1" spc="-45" dirty="0">
                <a:latin typeface="Arial"/>
                <a:cs typeface="Arial"/>
              </a:rPr>
              <a:t>G</a:t>
            </a:r>
            <a:r>
              <a:rPr sz="1600" b="1" spc="39" dirty="0">
                <a:latin typeface="Arial"/>
                <a:cs typeface="Arial"/>
              </a:rPr>
              <a:t>H</a:t>
            </a:r>
            <a:r>
              <a:rPr sz="1600" b="1" spc="-45" dirty="0">
                <a:latin typeface="Arial"/>
                <a:cs typeface="Arial"/>
              </a:rPr>
              <a:t>I</a:t>
            </a:r>
            <a:r>
              <a:rPr sz="1600" b="1" spc="19" dirty="0">
                <a:latin typeface="Arial"/>
                <a:cs typeface="Arial"/>
              </a:rPr>
              <a:t>T</a:t>
            </a:r>
            <a:r>
              <a:rPr sz="1600" b="1" spc="39" dirty="0">
                <a:latin typeface="Arial"/>
                <a:cs typeface="Arial"/>
              </a:rPr>
              <a:t>U</a:t>
            </a:r>
            <a:r>
              <a:rPr sz="1600" b="1" spc="59" dirty="0">
                <a:latin typeface="Arial"/>
                <a:cs typeface="Arial"/>
              </a:rPr>
              <a:t>N</a:t>
            </a:r>
            <a:r>
              <a:rPr sz="1600" b="1" spc="-145" dirty="0">
                <a:latin typeface="Arial"/>
                <a:cs typeface="Arial"/>
              </a:rPr>
              <a:t>G</a:t>
            </a:r>
            <a:r>
              <a:rPr sz="1600" b="1" dirty="0">
                <a:latin typeface="Arial"/>
                <a:cs typeface="Arial"/>
              </a:rPr>
              <a:t>)</a:t>
            </a:r>
            <a:endParaRPr sz="1600">
              <a:latin typeface="Arial"/>
              <a:cs typeface="Arial"/>
            </a:endParaRPr>
          </a:p>
          <a:p>
            <a:pPr marL="1459616" marR="7472495" indent="-207428">
              <a:lnSpc>
                <a:spcPts val="1789"/>
              </a:lnSpc>
              <a:spcBef>
                <a:spcPts val="3601"/>
              </a:spcBef>
            </a:pPr>
            <a:r>
              <a:rPr sz="2200" baseline="10541" dirty="0">
                <a:latin typeface="Arial"/>
                <a:cs typeface="Arial"/>
              </a:rPr>
              <a:t>• </a:t>
            </a:r>
            <a:r>
              <a:rPr sz="2200" spc="303" baseline="10541" dirty="0">
                <a:latin typeface="Arial"/>
                <a:cs typeface="Arial"/>
              </a:rPr>
              <a:t> </a:t>
            </a:r>
            <a:r>
              <a:rPr sz="1467" spc="-79" dirty="0">
                <a:latin typeface="Calibri"/>
                <a:cs typeface="Calibri"/>
              </a:rPr>
              <a:t>M</a:t>
            </a:r>
            <a:r>
              <a:rPr sz="1467" spc="52" dirty="0">
                <a:latin typeface="Calibri"/>
                <a:cs typeface="Calibri"/>
              </a:rPr>
              <a:t>i</a:t>
            </a:r>
            <a:r>
              <a:rPr sz="1467" spc="12" dirty="0">
                <a:latin typeface="Calibri"/>
                <a:cs typeface="Calibri"/>
              </a:rPr>
              <a:t>n</a:t>
            </a:r>
            <a:r>
              <a:rPr sz="1467" spc="-5" dirty="0">
                <a:latin typeface="Calibri"/>
                <a:cs typeface="Calibri"/>
              </a:rPr>
              <a:t>t</a:t>
            </a:r>
            <a:r>
              <a:rPr sz="1467" spc="-19" dirty="0">
                <a:latin typeface="Calibri"/>
                <a:cs typeface="Calibri"/>
              </a:rPr>
              <a:t>a</a:t>
            </a:r>
            <a:r>
              <a:rPr sz="1467" spc="52" dirty="0">
                <a:latin typeface="Calibri"/>
                <a:cs typeface="Calibri"/>
              </a:rPr>
              <a:t>l</a:t>
            </a:r>
            <a:r>
              <a:rPr sz="1467" spc="-12" dirty="0">
                <a:latin typeface="Calibri"/>
                <a:cs typeface="Calibri"/>
              </a:rPr>
              <a:t>a</a:t>
            </a:r>
            <a:r>
              <a:rPr sz="1467" dirty="0">
                <a:latin typeface="Calibri"/>
                <a:cs typeface="Calibri"/>
              </a:rPr>
              <a:t>h</a:t>
            </a:r>
            <a:r>
              <a:rPr sz="1467" spc="284" dirty="0">
                <a:latin typeface="Calibri"/>
                <a:cs typeface="Calibri"/>
              </a:rPr>
              <a:t> </a:t>
            </a:r>
            <a:r>
              <a:rPr sz="1467" spc="39" dirty="0">
                <a:latin typeface="Calibri"/>
                <a:cs typeface="Calibri"/>
              </a:rPr>
              <a:t>f</a:t>
            </a:r>
            <a:r>
              <a:rPr sz="1467" spc="52" dirty="0">
                <a:latin typeface="Calibri"/>
                <a:cs typeface="Calibri"/>
              </a:rPr>
              <a:t>i</a:t>
            </a:r>
            <a:r>
              <a:rPr sz="1467" spc="59" dirty="0">
                <a:latin typeface="Calibri"/>
                <a:cs typeface="Calibri"/>
              </a:rPr>
              <a:t>l</a:t>
            </a:r>
            <a:r>
              <a:rPr sz="1467" dirty="0">
                <a:latin typeface="Calibri"/>
                <a:cs typeface="Calibri"/>
              </a:rPr>
              <a:t>e</a:t>
            </a:r>
            <a:r>
              <a:rPr sz="1467" spc="-43" dirty="0">
                <a:latin typeface="Calibri"/>
                <a:cs typeface="Calibri"/>
              </a:rPr>
              <a:t> </a:t>
            </a:r>
            <a:r>
              <a:rPr sz="1467" spc="12" dirty="0">
                <a:latin typeface="Calibri"/>
                <a:cs typeface="Calibri"/>
              </a:rPr>
              <a:t>s</a:t>
            </a:r>
            <a:r>
              <a:rPr sz="1467" spc="52" dirty="0">
                <a:latin typeface="Calibri"/>
                <a:cs typeface="Calibri"/>
              </a:rPr>
              <a:t>e</a:t>
            </a:r>
            <a:r>
              <a:rPr sz="1467" spc="12" dirty="0">
                <a:latin typeface="Calibri"/>
                <a:cs typeface="Calibri"/>
              </a:rPr>
              <a:t>b</a:t>
            </a:r>
            <a:r>
              <a:rPr sz="1467" spc="5" dirty="0">
                <a:latin typeface="Calibri"/>
                <a:cs typeface="Calibri"/>
              </a:rPr>
              <a:t>u</a:t>
            </a:r>
            <a:r>
              <a:rPr sz="1467" spc="-19" dirty="0">
                <a:latin typeface="Calibri"/>
                <a:cs typeface="Calibri"/>
              </a:rPr>
              <a:t>a</a:t>
            </a:r>
            <a:r>
              <a:rPr sz="1467" dirty="0">
                <a:latin typeface="Calibri"/>
                <a:cs typeface="Calibri"/>
              </a:rPr>
              <a:t>h</a:t>
            </a:r>
            <a:r>
              <a:rPr sz="1467" spc="-33" dirty="0">
                <a:latin typeface="Calibri"/>
                <a:cs typeface="Calibri"/>
              </a:rPr>
              <a:t> </a:t>
            </a:r>
            <a:r>
              <a:rPr sz="1467" spc="-25" dirty="0">
                <a:latin typeface="Calibri"/>
                <a:cs typeface="Calibri"/>
              </a:rPr>
              <a:t>“</a:t>
            </a:r>
            <a:r>
              <a:rPr sz="1467" spc="12" dirty="0">
                <a:latin typeface="Calibri"/>
                <a:cs typeface="Calibri"/>
              </a:rPr>
              <a:t>s</a:t>
            </a:r>
            <a:r>
              <a:rPr sz="1467" spc="-85" dirty="0">
                <a:latin typeface="Calibri"/>
                <a:cs typeface="Calibri"/>
              </a:rPr>
              <a:t>p</a:t>
            </a:r>
            <a:r>
              <a:rPr sz="1467" spc="-25" dirty="0">
                <a:latin typeface="Calibri"/>
                <a:cs typeface="Calibri"/>
              </a:rPr>
              <a:t>r</a:t>
            </a:r>
            <a:r>
              <a:rPr sz="1467" spc="52" dirty="0">
                <a:latin typeface="Calibri"/>
                <a:cs typeface="Calibri"/>
              </a:rPr>
              <a:t>e</a:t>
            </a:r>
            <a:r>
              <a:rPr sz="1467" spc="-19" dirty="0">
                <a:latin typeface="Calibri"/>
                <a:cs typeface="Calibri"/>
              </a:rPr>
              <a:t>a</a:t>
            </a:r>
            <a:r>
              <a:rPr sz="1467" spc="12" dirty="0">
                <a:latin typeface="Calibri"/>
                <a:cs typeface="Calibri"/>
              </a:rPr>
              <a:t>d</a:t>
            </a:r>
            <a:r>
              <a:rPr sz="1467" spc="-85" dirty="0">
                <a:latin typeface="Calibri"/>
                <a:cs typeface="Calibri"/>
              </a:rPr>
              <a:t>s</a:t>
            </a:r>
            <a:r>
              <a:rPr sz="1467" spc="12" dirty="0">
                <a:latin typeface="Calibri"/>
                <a:cs typeface="Calibri"/>
              </a:rPr>
              <a:t>h</a:t>
            </a:r>
            <a:r>
              <a:rPr sz="1467" spc="52" dirty="0">
                <a:latin typeface="Calibri"/>
                <a:cs typeface="Calibri"/>
              </a:rPr>
              <a:t>e</a:t>
            </a:r>
            <a:r>
              <a:rPr sz="1467" spc="59" dirty="0">
                <a:latin typeface="Calibri"/>
                <a:cs typeface="Calibri"/>
              </a:rPr>
              <a:t>e</a:t>
            </a:r>
            <a:r>
              <a:rPr sz="1467" spc="-5" dirty="0">
                <a:latin typeface="Calibri"/>
                <a:cs typeface="Calibri"/>
              </a:rPr>
              <a:t>t</a:t>
            </a:r>
            <a:r>
              <a:rPr sz="1467" dirty="0">
                <a:latin typeface="Calibri"/>
                <a:cs typeface="Calibri"/>
              </a:rPr>
              <a:t>”</a:t>
            </a:r>
            <a:r>
              <a:rPr sz="1467" spc="111" dirty="0">
                <a:latin typeface="Calibri"/>
                <a:cs typeface="Calibri"/>
              </a:rPr>
              <a:t> </a:t>
            </a:r>
            <a:r>
              <a:rPr sz="1467" spc="19" dirty="0">
                <a:latin typeface="Calibri"/>
                <a:cs typeface="Calibri"/>
              </a:rPr>
              <a:t>y</a:t>
            </a:r>
            <a:r>
              <a:rPr sz="1467" spc="-12" dirty="0">
                <a:latin typeface="Calibri"/>
                <a:cs typeface="Calibri"/>
              </a:rPr>
              <a:t>a</a:t>
            </a:r>
            <a:r>
              <a:rPr sz="1467" spc="12" dirty="0">
                <a:latin typeface="Calibri"/>
                <a:cs typeface="Calibri"/>
              </a:rPr>
              <a:t>n</a:t>
            </a:r>
            <a:r>
              <a:rPr sz="1467" dirty="0">
                <a:latin typeface="Calibri"/>
                <a:cs typeface="Calibri"/>
              </a:rPr>
              <a:t>g </a:t>
            </a:r>
            <a:r>
              <a:rPr sz="1467" spc="12" dirty="0">
                <a:latin typeface="Calibri"/>
                <a:cs typeface="Calibri"/>
              </a:rPr>
              <a:t>b</a:t>
            </a:r>
            <a:r>
              <a:rPr sz="1467" spc="52" dirty="0">
                <a:latin typeface="Calibri"/>
                <a:cs typeface="Calibri"/>
              </a:rPr>
              <a:t>e</a:t>
            </a:r>
            <a:r>
              <a:rPr sz="1467" spc="-25" dirty="0">
                <a:latin typeface="Calibri"/>
                <a:cs typeface="Calibri"/>
              </a:rPr>
              <a:t>r</a:t>
            </a:r>
            <a:r>
              <a:rPr sz="1467" spc="52" dirty="0">
                <a:latin typeface="Calibri"/>
                <a:cs typeface="Calibri"/>
              </a:rPr>
              <a:t>i</a:t>
            </a:r>
            <a:r>
              <a:rPr sz="1467" spc="12" dirty="0">
                <a:latin typeface="Calibri"/>
                <a:cs typeface="Calibri"/>
              </a:rPr>
              <a:t>s</a:t>
            </a:r>
            <a:r>
              <a:rPr sz="1467" dirty="0">
                <a:latin typeface="Calibri"/>
                <a:cs typeface="Calibri"/>
              </a:rPr>
              <a:t>i</a:t>
            </a:r>
            <a:r>
              <a:rPr sz="1467" spc="-8" dirty="0">
                <a:latin typeface="Calibri"/>
                <a:cs typeface="Calibri"/>
              </a:rPr>
              <a:t> </a:t>
            </a:r>
            <a:r>
              <a:rPr sz="1467" spc="12" dirty="0">
                <a:latin typeface="Calibri"/>
                <a:cs typeface="Calibri"/>
              </a:rPr>
              <a:t>s</a:t>
            </a:r>
            <a:r>
              <a:rPr sz="1467" spc="52" dirty="0">
                <a:latin typeface="Calibri"/>
                <a:cs typeface="Calibri"/>
              </a:rPr>
              <a:t>e</a:t>
            </a:r>
            <a:r>
              <a:rPr sz="1467" spc="-25" dirty="0">
                <a:latin typeface="Calibri"/>
                <a:cs typeface="Calibri"/>
              </a:rPr>
              <a:t>r</a:t>
            </a:r>
            <a:r>
              <a:rPr sz="1467" spc="-19" dirty="0">
                <a:latin typeface="Calibri"/>
                <a:cs typeface="Calibri"/>
              </a:rPr>
              <a:t>a</a:t>
            </a:r>
            <a:r>
              <a:rPr sz="1467" spc="-5" dirty="0">
                <a:latin typeface="Calibri"/>
                <a:cs typeface="Calibri"/>
              </a:rPr>
              <a:t>t</a:t>
            </a:r>
            <a:r>
              <a:rPr sz="1467" spc="12" dirty="0">
                <a:latin typeface="Calibri"/>
                <a:cs typeface="Calibri"/>
              </a:rPr>
              <a:t>u</a:t>
            </a:r>
            <a:r>
              <a:rPr sz="1467" dirty="0">
                <a:latin typeface="Calibri"/>
                <a:cs typeface="Calibri"/>
              </a:rPr>
              <a:t>s</a:t>
            </a:r>
            <a:r>
              <a:rPr sz="1467" spc="167" dirty="0">
                <a:latin typeface="Calibri"/>
                <a:cs typeface="Calibri"/>
              </a:rPr>
              <a:t> </a:t>
            </a:r>
            <a:r>
              <a:rPr sz="1467" spc="12" dirty="0">
                <a:latin typeface="Calibri"/>
                <a:cs typeface="Calibri"/>
              </a:rPr>
              <a:t>d</a:t>
            </a:r>
            <a:r>
              <a:rPr sz="1467" spc="-19" dirty="0">
                <a:latin typeface="Calibri"/>
                <a:cs typeface="Calibri"/>
              </a:rPr>
              <a:t>a</a:t>
            </a:r>
            <a:r>
              <a:rPr sz="1467" spc="-100" dirty="0">
                <a:latin typeface="Calibri"/>
                <a:cs typeface="Calibri"/>
              </a:rPr>
              <a:t>t</a:t>
            </a:r>
            <a:r>
              <a:rPr sz="1467" dirty="0">
                <a:latin typeface="Calibri"/>
                <a:cs typeface="Calibri"/>
              </a:rPr>
              <a:t>a</a:t>
            </a:r>
            <a:r>
              <a:rPr sz="1467" spc="99" dirty="0">
                <a:latin typeface="Calibri"/>
                <a:cs typeface="Calibri"/>
              </a:rPr>
              <a:t> </a:t>
            </a:r>
            <a:r>
              <a:rPr sz="1467" spc="19" dirty="0">
                <a:latin typeface="Calibri"/>
                <a:cs typeface="Calibri"/>
              </a:rPr>
              <a:t>y</a:t>
            </a:r>
            <a:r>
              <a:rPr sz="1467" spc="-19" dirty="0">
                <a:latin typeface="Calibri"/>
                <a:cs typeface="Calibri"/>
              </a:rPr>
              <a:t>a</a:t>
            </a:r>
            <a:r>
              <a:rPr sz="1467" spc="12" dirty="0">
                <a:latin typeface="Calibri"/>
                <a:cs typeface="Calibri"/>
              </a:rPr>
              <a:t>n</a:t>
            </a:r>
            <a:r>
              <a:rPr sz="1467" dirty="0">
                <a:latin typeface="Calibri"/>
                <a:cs typeface="Calibri"/>
              </a:rPr>
              <a:t>g</a:t>
            </a:r>
            <a:r>
              <a:rPr sz="1467" spc="116" dirty="0">
                <a:latin typeface="Calibri"/>
                <a:cs typeface="Calibri"/>
              </a:rPr>
              <a:t> </a:t>
            </a:r>
            <a:r>
              <a:rPr sz="1467" spc="5" dirty="0">
                <a:latin typeface="Calibri"/>
                <a:cs typeface="Calibri"/>
              </a:rPr>
              <a:t>d</a:t>
            </a:r>
            <a:r>
              <a:rPr sz="1467" spc="52" dirty="0">
                <a:latin typeface="Calibri"/>
                <a:cs typeface="Calibri"/>
              </a:rPr>
              <a:t>i</a:t>
            </a:r>
            <a:r>
              <a:rPr sz="1467" spc="-19" dirty="0">
                <a:latin typeface="Calibri"/>
                <a:cs typeface="Calibri"/>
              </a:rPr>
              <a:t>a</a:t>
            </a:r>
            <a:r>
              <a:rPr sz="1467" spc="-100" dirty="0">
                <a:latin typeface="Calibri"/>
                <a:cs typeface="Calibri"/>
              </a:rPr>
              <a:t>m</a:t>
            </a:r>
            <a:r>
              <a:rPr sz="1467" spc="12" dirty="0">
                <a:latin typeface="Calibri"/>
                <a:cs typeface="Calibri"/>
              </a:rPr>
              <a:t>b</a:t>
            </a:r>
            <a:r>
              <a:rPr sz="1467" spc="-45" dirty="0">
                <a:latin typeface="Calibri"/>
                <a:cs typeface="Calibri"/>
              </a:rPr>
              <a:t>i</a:t>
            </a:r>
            <a:r>
              <a:rPr sz="1467" dirty="0">
                <a:latin typeface="Calibri"/>
                <a:cs typeface="Calibri"/>
              </a:rPr>
              <a:t>l</a:t>
            </a:r>
            <a:r>
              <a:rPr sz="1467" spc="115" dirty="0">
                <a:latin typeface="Calibri"/>
                <a:cs typeface="Calibri"/>
              </a:rPr>
              <a:t> </a:t>
            </a:r>
            <a:r>
              <a:rPr sz="1467" spc="12" dirty="0">
                <a:latin typeface="Calibri"/>
                <a:cs typeface="Calibri"/>
              </a:rPr>
              <a:t>d</a:t>
            </a:r>
            <a:r>
              <a:rPr sz="1467" spc="-19" dirty="0">
                <a:latin typeface="Calibri"/>
                <a:cs typeface="Calibri"/>
              </a:rPr>
              <a:t>a</a:t>
            </a:r>
            <a:r>
              <a:rPr sz="1467" spc="-25" dirty="0">
                <a:latin typeface="Calibri"/>
                <a:cs typeface="Calibri"/>
              </a:rPr>
              <a:t>r</a:t>
            </a:r>
            <a:r>
              <a:rPr sz="1467" dirty="0">
                <a:latin typeface="Calibri"/>
                <a:cs typeface="Calibri"/>
              </a:rPr>
              <a:t>i </a:t>
            </a:r>
            <a:r>
              <a:rPr sz="1467" spc="12" dirty="0">
                <a:latin typeface="Calibri"/>
                <a:cs typeface="Calibri"/>
              </a:rPr>
              <a:t>ku</a:t>
            </a:r>
            <a:r>
              <a:rPr sz="1467" dirty="0">
                <a:latin typeface="Calibri"/>
                <a:cs typeface="Calibri"/>
              </a:rPr>
              <a:t>m</a:t>
            </a:r>
            <a:r>
              <a:rPr sz="1467" spc="12" dirty="0">
                <a:latin typeface="Calibri"/>
                <a:cs typeface="Calibri"/>
              </a:rPr>
              <a:t>pu</a:t>
            </a:r>
            <a:r>
              <a:rPr sz="1467" spc="52" dirty="0">
                <a:latin typeface="Calibri"/>
                <a:cs typeface="Calibri"/>
              </a:rPr>
              <a:t>l</a:t>
            </a:r>
            <a:r>
              <a:rPr sz="1467" spc="-19" dirty="0">
                <a:latin typeface="Calibri"/>
                <a:cs typeface="Calibri"/>
              </a:rPr>
              <a:t>a</a:t>
            </a:r>
            <a:r>
              <a:rPr sz="1467" dirty="0">
                <a:latin typeface="Calibri"/>
                <a:cs typeface="Calibri"/>
              </a:rPr>
              <a:t>n</a:t>
            </a:r>
            <a:r>
              <a:rPr sz="1467" spc="199" dirty="0">
                <a:latin typeface="Calibri"/>
                <a:cs typeface="Calibri"/>
              </a:rPr>
              <a:t> </a:t>
            </a:r>
            <a:r>
              <a:rPr sz="1467" spc="19" dirty="0">
                <a:latin typeface="Calibri"/>
                <a:cs typeface="Calibri"/>
              </a:rPr>
              <a:t>K</a:t>
            </a:r>
            <a:r>
              <a:rPr sz="1467" spc="-19" dirty="0">
                <a:latin typeface="Calibri"/>
                <a:cs typeface="Calibri"/>
              </a:rPr>
              <a:t>a</a:t>
            </a:r>
            <a:r>
              <a:rPr sz="1467" spc="-25" dirty="0">
                <a:latin typeface="Calibri"/>
                <a:cs typeface="Calibri"/>
              </a:rPr>
              <a:t>r</a:t>
            </a:r>
            <a:r>
              <a:rPr sz="1467" spc="-100" dirty="0">
                <a:latin typeface="Calibri"/>
                <a:cs typeface="Calibri"/>
              </a:rPr>
              <a:t>t</a:t>
            </a:r>
            <a:r>
              <a:rPr sz="1467" dirty="0">
                <a:latin typeface="Calibri"/>
                <a:cs typeface="Calibri"/>
              </a:rPr>
              <a:t>u</a:t>
            </a:r>
            <a:r>
              <a:rPr sz="1467" spc="243" dirty="0">
                <a:latin typeface="Calibri"/>
                <a:cs typeface="Calibri"/>
              </a:rPr>
              <a:t> </a:t>
            </a:r>
            <a:r>
              <a:rPr sz="1467" spc="-125" dirty="0">
                <a:latin typeface="Calibri"/>
                <a:cs typeface="Calibri"/>
              </a:rPr>
              <a:t>T</a:t>
            </a:r>
            <a:r>
              <a:rPr sz="1467" spc="-19" dirty="0">
                <a:latin typeface="Calibri"/>
                <a:cs typeface="Calibri"/>
              </a:rPr>
              <a:t>a</a:t>
            </a:r>
            <a:r>
              <a:rPr sz="1467" spc="12" dirty="0">
                <a:latin typeface="Calibri"/>
                <a:cs typeface="Calibri"/>
              </a:rPr>
              <a:t>n</a:t>
            </a:r>
            <a:r>
              <a:rPr sz="1467" spc="-85" dirty="0">
                <a:latin typeface="Calibri"/>
                <a:cs typeface="Calibri"/>
              </a:rPr>
              <a:t>d</a:t>
            </a:r>
            <a:r>
              <a:rPr sz="1467" dirty="0">
                <a:latin typeface="Calibri"/>
                <a:cs typeface="Calibri"/>
              </a:rPr>
              <a:t>a</a:t>
            </a:r>
            <a:r>
              <a:rPr sz="1467" spc="125" dirty="0">
                <a:latin typeface="Calibri"/>
                <a:cs typeface="Calibri"/>
              </a:rPr>
              <a:t> </a:t>
            </a:r>
            <a:r>
              <a:rPr sz="1467" spc="25" dirty="0">
                <a:latin typeface="Calibri"/>
                <a:cs typeface="Calibri"/>
              </a:rPr>
              <a:t>P</a:t>
            </a:r>
            <a:r>
              <a:rPr sz="1467" spc="52" dirty="0">
                <a:latin typeface="Calibri"/>
                <a:cs typeface="Calibri"/>
              </a:rPr>
              <a:t>e</a:t>
            </a:r>
            <a:r>
              <a:rPr sz="1467" spc="12" dirty="0">
                <a:latin typeface="Calibri"/>
                <a:cs typeface="Calibri"/>
              </a:rPr>
              <a:t>nd</a:t>
            </a:r>
            <a:r>
              <a:rPr sz="1467" spc="-85" dirty="0">
                <a:latin typeface="Calibri"/>
                <a:cs typeface="Calibri"/>
              </a:rPr>
              <a:t>u</a:t>
            </a:r>
            <a:r>
              <a:rPr sz="1467" spc="12" dirty="0">
                <a:latin typeface="Calibri"/>
                <a:cs typeface="Calibri"/>
              </a:rPr>
              <a:t>d</a:t>
            </a:r>
            <a:r>
              <a:rPr sz="1467" spc="5" dirty="0">
                <a:latin typeface="Calibri"/>
                <a:cs typeface="Calibri"/>
              </a:rPr>
              <a:t>u</a:t>
            </a:r>
            <a:r>
              <a:rPr sz="1467" dirty="0">
                <a:latin typeface="Calibri"/>
                <a:cs typeface="Calibri"/>
              </a:rPr>
              <a:t>k </a:t>
            </a:r>
            <a:r>
              <a:rPr sz="1467" spc="45" dirty="0">
                <a:latin typeface="Calibri"/>
                <a:cs typeface="Calibri"/>
              </a:rPr>
              <a:t>(</a:t>
            </a:r>
            <a:r>
              <a:rPr sz="1467" spc="12" dirty="0">
                <a:latin typeface="Calibri"/>
                <a:cs typeface="Calibri"/>
              </a:rPr>
              <a:t>d</a:t>
            </a:r>
            <a:r>
              <a:rPr sz="1467" spc="52" dirty="0">
                <a:latin typeface="Calibri"/>
                <a:cs typeface="Calibri"/>
              </a:rPr>
              <a:t>i</a:t>
            </a:r>
            <a:r>
              <a:rPr sz="1467" spc="12" dirty="0">
                <a:latin typeface="Calibri"/>
                <a:cs typeface="Calibri"/>
              </a:rPr>
              <a:t>s</a:t>
            </a:r>
            <a:r>
              <a:rPr sz="1467" spc="52" dirty="0">
                <a:latin typeface="Calibri"/>
                <a:cs typeface="Calibri"/>
              </a:rPr>
              <a:t>e</a:t>
            </a:r>
            <a:r>
              <a:rPr sz="1467" spc="12" dirty="0">
                <a:latin typeface="Calibri"/>
                <a:cs typeface="Calibri"/>
              </a:rPr>
              <a:t>d</a:t>
            </a:r>
            <a:r>
              <a:rPr sz="1467" spc="59" dirty="0">
                <a:latin typeface="Calibri"/>
                <a:cs typeface="Calibri"/>
              </a:rPr>
              <a:t>i</a:t>
            </a:r>
            <a:r>
              <a:rPr sz="1467" spc="-19" dirty="0">
                <a:latin typeface="Calibri"/>
                <a:cs typeface="Calibri"/>
              </a:rPr>
              <a:t>a</a:t>
            </a:r>
            <a:r>
              <a:rPr sz="1467" spc="12" dirty="0">
                <a:latin typeface="Calibri"/>
                <a:cs typeface="Calibri"/>
              </a:rPr>
              <a:t>k</a:t>
            </a:r>
            <a:r>
              <a:rPr sz="1467" spc="-19" dirty="0">
                <a:latin typeface="Calibri"/>
                <a:cs typeface="Calibri"/>
              </a:rPr>
              <a:t>a</a:t>
            </a:r>
            <a:r>
              <a:rPr sz="1467" dirty="0">
                <a:latin typeface="Calibri"/>
                <a:cs typeface="Calibri"/>
              </a:rPr>
              <a:t>n</a:t>
            </a:r>
            <a:r>
              <a:rPr sz="1467" spc="16" dirty="0">
                <a:latin typeface="Calibri"/>
                <a:cs typeface="Calibri"/>
              </a:rPr>
              <a:t> </a:t>
            </a:r>
            <a:r>
              <a:rPr sz="1467" spc="5" dirty="0">
                <a:latin typeface="Calibri"/>
                <a:cs typeface="Calibri"/>
              </a:rPr>
              <a:t>o</a:t>
            </a:r>
            <a:r>
              <a:rPr sz="1467" spc="52" dirty="0">
                <a:latin typeface="Calibri"/>
                <a:cs typeface="Calibri"/>
              </a:rPr>
              <a:t>le</a:t>
            </a:r>
            <a:r>
              <a:rPr sz="1467" dirty="0">
                <a:latin typeface="Calibri"/>
                <a:cs typeface="Calibri"/>
              </a:rPr>
              <a:t>h</a:t>
            </a:r>
            <a:r>
              <a:rPr sz="1467" spc="-67" dirty="0">
                <a:latin typeface="Calibri"/>
                <a:cs typeface="Calibri"/>
              </a:rPr>
              <a:t> </a:t>
            </a:r>
            <a:r>
              <a:rPr sz="1467" spc="-5" dirty="0">
                <a:latin typeface="Calibri"/>
                <a:cs typeface="Calibri"/>
              </a:rPr>
              <a:t>g</a:t>
            </a:r>
            <a:r>
              <a:rPr sz="1467" spc="12" dirty="0">
                <a:latin typeface="Calibri"/>
                <a:cs typeface="Calibri"/>
              </a:rPr>
              <a:t>u</a:t>
            </a:r>
            <a:r>
              <a:rPr sz="1467" spc="-25" dirty="0">
                <a:latin typeface="Calibri"/>
                <a:cs typeface="Calibri"/>
              </a:rPr>
              <a:t>r</a:t>
            </a:r>
            <a:r>
              <a:rPr sz="1467" spc="12" dirty="0">
                <a:latin typeface="Calibri"/>
                <a:cs typeface="Calibri"/>
              </a:rPr>
              <a:t>u</a:t>
            </a:r>
            <a:r>
              <a:rPr sz="1467" spc="45" dirty="0">
                <a:latin typeface="Calibri"/>
                <a:cs typeface="Calibri"/>
              </a:rPr>
              <a:t>)</a:t>
            </a:r>
            <a:r>
              <a:rPr sz="1467" dirty="0">
                <a:latin typeface="Calibri"/>
                <a:cs typeface="Calibri"/>
              </a:rPr>
              <a:t>.</a:t>
            </a:r>
            <a:endParaRPr sz="1467">
              <a:latin typeface="Calibri"/>
              <a:cs typeface="Calibri"/>
            </a:endParaRPr>
          </a:p>
          <a:p>
            <a:pPr marL="1252187">
              <a:lnSpc>
                <a:spcPts val="2427"/>
              </a:lnSpc>
              <a:spcBef>
                <a:spcPts val="196"/>
              </a:spcBef>
            </a:pPr>
            <a:r>
              <a:rPr sz="2200" baseline="31623" dirty="0">
                <a:latin typeface="Arial"/>
                <a:cs typeface="Arial"/>
              </a:rPr>
              <a:t>• </a:t>
            </a:r>
            <a:r>
              <a:rPr sz="2200" spc="303" baseline="31623" dirty="0">
                <a:latin typeface="Arial"/>
                <a:cs typeface="Arial"/>
              </a:rPr>
              <a:t> </a:t>
            </a:r>
            <a:r>
              <a:rPr sz="2200" spc="-19" baseline="-2482" dirty="0">
                <a:latin typeface="Calibri"/>
                <a:cs typeface="Calibri"/>
              </a:rPr>
              <a:t>B</a:t>
            </a:r>
            <a:r>
              <a:rPr sz="2200" spc="52" baseline="-2482" dirty="0">
                <a:latin typeface="Calibri"/>
                <a:cs typeface="Calibri"/>
              </a:rPr>
              <a:t>e</a:t>
            </a:r>
            <a:r>
              <a:rPr sz="2200" spc="-25" baseline="-2482" dirty="0">
                <a:latin typeface="Calibri"/>
                <a:cs typeface="Calibri"/>
              </a:rPr>
              <a:t>r</a:t>
            </a:r>
            <a:r>
              <a:rPr sz="2200" spc="12" baseline="-2482" dirty="0">
                <a:latin typeface="Calibri"/>
                <a:cs typeface="Calibri"/>
              </a:rPr>
              <a:t>d</a:t>
            </a:r>
            <a:r>
              <a:rPr sz="2200" spc="-19" baseline="-2482" dirty="0">
                <a:latin typeface="Calibri"/>
                <a:cs typeface="Calibri"/>
              </a:rPr>
              <a:t>a</a:t>
            </a:r>
            <a:r>
              <a:rPr sz="2200" spc="12" baseline="-2482" dirty="0">
                <a:latin typeface="Calibri"/>
                <a:cs typeface="Calibri"/>
              </a:rPr>
              <a:t>s</a:t>
            </a:r>
            <a:r>
              <a:rPr sz="2200" spc="-19" baseline="-2482" dirty="0">
                <a:latin typeface="Calibri"/>
                <a:cs typeface="Calibri"/>
              </a:rPr>
              <a:t>a</a:t>
            </a:r>
            <a:r>
              <a:rPr sz="2200" spc="-25" baseline="-2482" dirty="0">
                <a:latin typeface="Calibri"/>
                <a:cs typeface="Calibri"/>
              </a:rPr>
              <a:t>r</a:t>
            </a:r>
            <a:r>
              <a:rPr sz="2200" spc="12" baseline="-2482" dirty="0">
                <a:latin typeface="Calibri"/>
                <a:cs typeface="Calibri"/>
              </a:rPr>
              <a:t>k</a:t>
            </a:r>
            <a:r>
              <a:rPr sz="2200" spc="-19" baseline="-2482" dirty="0">
                <a:latin typeface="Calibri"/>
                <a:cs typeface="Calibri"/>
              </a:rPr>
              <a:t>a</a:t>
            </a:r>
            <a:r>
              <a:rPr sz="2200" baseline="-2482" dirty="0">
                <a:latin typeface="Calibri"/>
                <a:cs typeface="Calibri"/>
              </a:rPr>
              <a:t>n </a:t>
            </a:r>
            <a:r>
              <a:rPr sz="2200" spc="1" baseline="-2482" dirty="0">
                <a:latin typeface="Calibri"/>
                <a:cs typeface="Calibri"/>
              </a:rPr>
              <a:t> </a:t>
            </a:r>
            <a:r>
              <a:rPr sz="2200" spc="5" baseline="-2482" dirty="0">
                <a:latin typeface="Calibri"/>
                <a:cs typeface="Calibri"/>
              </a:rPr>
              <a:t>d</a:t>
            </a:r>
            <a:r>
              <a:rPr sz="2200" spc="-19" baseline="-2482" dirty="0">
                <a:latin typeface="Calibri"/>
                <a:cs typeface="Calibri"/>
              </a:rPr>
              <a:t>a</a:t>
            </a:r>
            <a:r>
              <a:rPr sz="2200" spc="-5" baseline="-2482" dirty="0">
                <a:latin typeface="Calibri"/>
                <a:cs typeface="Calibri"/>
              </a:rPr>
              <a:t>t</a:t>
            </a:r>
            <a:r>
              <a:rPr sz="2200" baseline="-2482" dirty="0">
                <a:latin typeface="Calibri"/>
                <a:cs typeface="Calibri"/>
              </a:rPr>
              <a:t>a</a:t>
            </a:r>
            <a:r>
              <a:rPr sz="2200" spc="5" baseline="-2482" dirty="0">
                <a:latin typeface="Calibri"/>
                <a:cs typeface="Calibri"/>
              </a:rPr>
              <a:t> </a:t>
            </a:r>
            <a:r>
              <a:rPr sz="2200" spc="-5" baseline="-2482" dirty="0">
                <a:latin typeface="Calibri"/>
                <a:cs typeface="Calibri"/>
              </a:rPr>
              <a:t>t</a:t>
            </a:r>
            <a:r>
              <a:rPr sz="2200" spc="52" baseline="-2482" dirty="0">
                <a:latin typeface="Calibri"/>
                <a:cs typeface="Calibri"/>
              </a:rPr>
              <a:t>e</a:t>
            </a:r>
            <a:r>
              <a:rPr sz="2200" spc="-125" baseline="-2482" dirty="0">
                <a:latin typeface="Calibri"/>
                <a:cs typeface="Calibri"/>
              </a:rPr>
              <a:t>r</a:t>
            </a:r>
            <a:r>
              <a:rPr sz="2200" spc="12" baseline="-2482" dirty="0">
                <a:latin typeface="Calibri"/>
                <a:cs typeface="Calibri"/>
              </a:rPr>
              <a:t>s</a:t>
            </a:r>
            <a:r>
              <a:rPr sz="2200" spc="52" baseline="-2482" dirty="0">
                <a:latin typeface="Calibri"/>
                <a:cs typeface="Calibri"/>
              </a:rPr>
              <a:t>e</a:t>
            </a:r>
            <a:r>
              <a:rPr sz="2200" spc="12" baseline="-2482" dirty="0">
                <a:latin typeface="Calibri"/>
                <a:cs typeface="Calibri"/>
              </a:rPr>
              <a:t>b</a:t>
            </a:r>
            <a:r>
              <a:rPr sz="2200" spc="-92" baseline="-2482" dirty="0">
                <a:latin typeface="Calibri"/>
                <a:cs typeface="Calibri"/>
              </a:rPr>
              <a:t>u</a:t>
            </a:r>
            <a:r>
              <a:rPr sz="2200" baseline="-2482" dirty="0">
                <a:latin typeface="Calibri"/>
                <a:cs typeface="Calibri"/>
              </a:rPr>
              <a:t>t,</a:t>
            </a:r>
            <a:r>
              <a:rPr sz="2200" spc="101" baseline="-2482" dirty="0">
                <a:latin typeface="Calibri"/>
                <a:cs typeface="Calibri"/>
              </a:rPr>
              <a:t> </a:t>
            </a:r>
            <a:r>
              <a:rPr sz="2200" spc="40" baseline="-2482" dirty="0">
                <a:latin typeface="Calibri"/>
                <a:cs typeface="Calibri"/>
              </a:rPr>
              <a:t>j</a:t>
            </a:r>
            <a:r>
              <a:rPr sz="2200" spc="-20" baseline="-2482" dirty="0">
                <a:latin typeface="Calibri"/>
                <a:cs typeface="Calibri"/>
              </a:rPr>
              <a:t>a</a:t>
            </a:r>
            <a:r>
              <a:rPr sz="2200" spc="27" baseline="-2482" dirty="0">
                <a:latin typeface="Calibri"/>
                <a:cs typeface="Calibri"/>
              </a:rPr>
              <a:t>w</a:t>
            </a:r>
            <a:r>
              <a:rPr sz="2200" spc="-20" baseline="-2482" dirty="0">
                <a:latin typeface="Calibri"/>
                <a:cs typeface="Calibri"/>
              </a:rPr>
              <a:t>a</a:t>
            </a:r>
            <a:r>
              <a:rPr sz="2200" spc="13" baseline="-2482" dirty="0">
                <a:latin typeface="Calibri"/>
                <a:cs typeface="Calibri"/>
              </a:rPr>
              <a:t>b</a:t>
            </a:r>
            <a:r>
              <a:rPr sz="2200" spc="53" baseline="-2482" dirty="0">
                <a:latin typeface="Calibri"/>
                <a:cs typeface="Calibri"/>
              </a:rPr>
              <a:t>l</a:t>
            </a:r>
            <a:r>
              <a:rPr sz="2200" spc="-121" baseline="-2482" dirty="0">
                <a:latin typeface="Calibri"/>
                <a:cs typeface="Calibri"/>
              </a:rPr>
              <a:t>a</a:t>
            </a:r>
            <a:r>
              <a:rPr sz="2200" baseline="-2482" dirty="0">
                <a:latin typeface="Calibri"/>
                <a:cs typeface="Calibri"/>
              </a:rPr>
              <a:t>h</a:t>
            </a:r>
            <a:endParaRPr sz="1467">
              <a:latin typeface="Calibri"/>
              <a:cs typeface="Calibri"/>
            </a:endParaRPr>
          </a:p>
          <a:p>
            <a:pPr marL="1459616">
              <a:lnSpc>
                <a:spcPts val="1607"/>
              </a:lnSpc>
            </a:pPr>
            <a:r>
              <a:rPr sz="2200" spc="12" baseline="2482" dirty="0">
                <a:latin typeface="Calibri"/>
                <a:cs typeface="Calibri"/>
              </a:rPr>
              <a:t>p</a:t>
            </a:r>
            <a:r>
              <a:rPr sz="2200" spc="52" baseline="2482" dirty="0">
                <a:latin typeface="Calibri"/>
                <a:cs typeface="Calibri"/>
              </a:rPr>
              <a:t>e</a:t>
            </a:r>
            <a:r>
              <a:rPr sz="2200" spc="-25" baseline="2482" dirty="0">
                <a:latin typeface="Calibri"/>
                <a:cs typeface="Calibri"/>
              </a:rPr>
              <a:t>r</a:t>
            </a:r>
            <a:r>
              <a:rPr sz="2200" spc="-5" baseline="2482" dirty="0">
                <a:latin typeface="Calibri"/>
                <a:cs typeface="Calibri"/>
              </a:rPr>
              <a:t>t</a:t>
            </a:r>
            <a:r>
              <a:rPr sz="2200" spc="-19" baseline="2482" dirty="0">
                <a:latin typeface="Calibri"/>
                <a:cs typeface="Calibri"/>
              </a:rPr>
              <a:t>a</a:t>
            </a:r>
            <a:r>
              <a:rPr sz="2200" spc="12" baseline="2482" dirty="0">
                <a:latin typeface="Calibri"/>
                <a:cs typeface="Calibri"/>
              </a:rPr>
              <a:t>n</a:t>
            </a:r>
            <a:r>
              <a:rPr sz="2200" spc="19" baseline="2482" dirty="0">
                <a:latin typeface="Calibri"/>
                <a:cs typeface="Calibri"/>
              </a:rPr>
              <a:t>y</a:t>
            </a:r>
            <a:r>
              <a:rPr sz="2200" spc="-19" baseline="2482" dirty="0">
                <a:latin typeface="Calibri"/>
                <a:cs typeface="Calibri"/>
              </a:rPr>
              <a:t>aa</a:t>
            </a:r>
            <a:r>
              <a:rPr sz="2200" baseline="2482" dirty="0">
                <a:latin typeface="Calibri"/>
                <a:cs typeface="Calibri"/>
              </a:rPr>
              <a:t>n</a:t>
            </a:r>
            <a:r>
              <a:rPr sz="2200" spc="216" baseline="2482" dirty="0">
                <a:latin typeface="Calibri"/>
                <a:cs typeface="Calibri"/>
              </a:rPr>
              <a:t> </a:t>
            </a:r>
            <a:r>
              <a:rPr sz="2200" spc="12" baseline="2482" dirty="0">
                <a:latin typeface="Calibri"/>
                <a:cs typeface="Calibri"/>
              </a:rPr>
              <a:t>b</a:t>
            </a:r>
            <a:r>
              <a:rPr sz="2200" spc="52" baseline="2482" dirty="0">
                <a:latin typeface="Calibri"/>
                <a:cs typeface="Calibri"/>
              </a:rPr>
              <a:t>e</a:t>
            </a:r>
            <a:r>
              <a:rPr sz="2200" spc="-25" baseline="2482" dirty="0">
                <a:latin typeface="Calibri"/>
                <a:cs typeface="Calibri"/>
              </a:rPr>
              <a:t>r</a:t>
            </a:r>
            <a:r>
              <a:rPr sz="2200" spc="52" baseline="2482" dirty="0">
                <a:latin typeface="Calibri"/>
                <a:cs typeface="Calibri"/>
              </a:rPr>
              <a:t>i</a:t>
            </a:r>
            <a:r>
              <a:rPr sz="2200" spc="-79" baseline="2482" dirty="0">
                <a:latin typeface="Calibri"/>
                <a:cs typeface="Calibri"/>
              </a:rPr>
              <a:t>k</a:t>
            </a:r>
            <a:r>
              <a:rPr sz="2200" spc="12" baseline="2482" dirty="0">
                <a:latin typeface="Calibri"/>
                <a:cs typeface="Calibri"/>
              </a:rPr>
              <a:t>u</a:t>
            </a:r>
            <a:r>
              <a:rPr sz="2200" baseline="2482" dirty="0">
                <a:latin typeface="Calibri"/>
                <a:cs typeface="Calibri"/>
              </a:rPr>
              <a:t>t</a:t>
            </a:r>
            <a:r>
              <a:rPr sz="2200" spc="52" baseline="2482" dirty="0">
                <a:latin typeface="Calibri"/>
                <a:cs typeface="Calibri"/>
              </a:rPr>
              <a:t> i</a:t>
            </a:r>
            <a:r>
              <a:rPr sz="2200" spc="12" baseline="2482" dirty="0">
                <a:latin typeface="Calibri"/>
                <a:cs typeface="Calibri"/>
              </a:rPr>
              <a:t>n</a:t>
            </a:r>
            <a:r>
              <a:rPr sz="2200" spc="59" baseline="2482" dirty="0">
                <a:latin typeface="Calibri"/>
                <a:cs typeface="Calibri"/>
              </a:rPr>
              <a:t>i</a:t>
            </a:r>
            <a:r>
              <a:rPr sz="2200" baseline="2482" dirty="0">
                <a:latin typeface="Calibri"/>
                <a:cs typeface="Calibri"/>
              </a:rPr>
              <a:t>:</a:t>
            </a:r>
            <a:endParaRPr sz="1467">
              <a:latin typeface="Calibri"/>
              <a:cs typeface="Calibri"/>
            </a:endParaRPr>
          </a:p>
          <a:p>
            <a:pPr marL="1548513" marR="7629184" indent="-296326">
              <a:lnSpc>
                <a:spcPts val="2656"/>
              </a:lnSpc>
            </a:pPr>
            <a:r>
              <a:rPr sz="2200" spc="-59" baseline="32271" dirty="0">
                <a:latin typeface="Calibri"/>
                <a:cs typeface="Calibri"/>
              </a:rPr>
              <a:t>1</a:t>
            </a:r>
            <a:r>
              <a:rPr sz="2200" baseline="32271" dirty="0">
                <a:latin typeface="Calibri"/>
                <a:cs typeface="Calibri"/>
              </a:rPr>
              <a:t>.  </a:t>
            </a:r>
            <a:r>
              <a:rPr sz="2200" spc="280" baseline="32271" dirty="0">
                <a:latin typeface="Calibri"/>
                <a:cs typeface="Calibri"/>
              </a:rPr>
              <a:t> </a:t>
            </a:r>
            <a:r>
              <a:rPr sz="1467" spc="-12" dirty="0">
                <a:latin typeface="Calibri"/>
                <a:cs typeface="Calibri"/>
              </a:rPr>
              <a:t>B</a:t>
            </a:r>
            <a:r>
              <a:rPr sz="1467" spc="52" dirty="0">
                <a:latin typeface="Calibri"/>
                <a:cs typeface="Calibri"/>
              </a:rPr>
              <a:t>e</a:t>
            </a:r>
            <a:r>
              <a:rPr sz="1467" spc="-25" dirty="0">
                <a:latin typeface="Calibri"/>
                <a:cs typeface="Calibri"/>
              </a:rPr>
              <a:t>r</a:t>
            </a:r>
            <a:r>
              <a:rPr sz="1467" spc="-19" dirty="0">
                <a:latin typeface="Calibri"/>
                <a:cs typeface="Calibri"/>
              </a:rPr>
              <a:t>a</a:t>
            </a:r>
            <a:r>
              <a:rPr sz="1467" spc="12" dirty="0">
                <a:latin typeface="Calibri"/>
                <a:cs typeface="Calibri"/>
              </a:rPr>
              <a:t>p</a:t>
            </a:r>
            <a:r>
              <a:rPr sz="1467" dirty="0">
                <a:latin typeface="Calibri"/>
                <a:cs typeface="Calibri"/>
              </a:rPr>
              <a:t>a</a:t>
            </a:r>
            <a:r>
              <a:rPr sz="1467" spc="31" dirty="0">
                <a:latin typeface="Calibri"/>
                <a:cs typeface="Calibri"/>
              </a:rPr>
              <a:t> </a:t>
            </a:r>
            <a:r>
              <a:rPr sz="1467" spc="-25" dirty="0">
                <a:latin typeface="Calibri"/>
                <a:cs typeface="Calibri"/>
              </a:rPr>
              <a:t>r</a:t>
            </a:r>
            <a:r>
              <a:rPr sz="1467" spc="-19" dirty="0">
                <a:latin typeface="Calibri"/>
                <a:cs typeface="Calibri"/>
              </a:rPr>
              <a:t>a</a:t>
            </a:r>
            <a:r>
              <a:rPr sz="1467" spc="-5" dirty="0">
                <a:latin typeface="Calibri"/>
                <a:cs typeface="Calibri"/>
              </a:rPr>
              <a:t>t</a:t>
            </a:r>
            <a:r>
              <a:rPr sz="1467" spc="-19" dirty="0">
                <a:latin typeface="Calibri"/>
                <a:cs typeface="Calibri"/>
              </a:rPr>
              <a:t>a</a:t>
            </a:r>
            <a:r>
              <a:rPr sz="1467" spc="39" dirty="0">
                <a:latin typeface="Calibri"/>
                <a:cs typeface="Calibri"/>
              </a:rPr>
              <a:t>-</a:t>
            </a:r>
            <a:r>
              <a:rPr sz="1467" spc="-25" dirty="0">
                <a:latin typeface="Calibri"/>
                <a:cs typeface="Calibri"/>
              </a:rPr>
              <a:t>r</a:t>
            </a:r>
            <a:r>
              <a:rPr sz="1467" spc="-19" dirty="0">
                <a:latin typeface="Calibri"/>
                <a:cs typeface="Calibri"/>
              </a:rPr>
              <a:t>a</a:t>
            </a:r>
            <a:r>
              <a:rPr sz="1467" spc="-5" dirty="0">
                <a:latin typeface="Calibri"/>
                <a:cs typeface="Calibri"/>
              </a:rPr>
              <a:t>t</a:t>
            </a:r>
            <a:r>
              <a:rPr sz="1467" dirty="0">
                <a:latin typeface="Calibri"/>
                <a:cs typeface="Calibri"/>
              </a:rPr>
              <a:t>a</a:t>
            </a:r>
            <a:r>
              <a:rPr sz="1467" spc="257" dirty="0">
                <a:latin typeface="Calibri"/>
                <a:cs typeface="Calibri"/>
              </a:rPr>
              <a:t> </a:t>
            </a:r>
            <a:r>
              <a:rPr sz="1467" spc="12" dirty="0">
                <a:latin typeface="Calibri"/>
                <a:cs typeface="Calibri"/>
              </a:rPr>
              <a:t>us</a:t>
            </a:r>
            <a:r>
              <a:rPr sz="1467" spc="-45" dirty="0">
                <a:latin typeface="Calibri"/>
                <a:cs typeface="Calibri"/>
              </a:rPr>
              <a:t>i</a:t>
            </a:r>
            <a:r>
              <a:rPr sz="1467" dirty="0">
                <a:latin typeface="Calibri"/>
                <a:cs typeface="Calibri"/>
              </a:rPr>
              <a:t>a </a:t>
            </a:r>
            <a:r>
              <a:rPr sz="1467" spc="-85" dirty="0">
                <a:latin typeface="Calibri"/>
                <a:cs typeface="Calibri"/>
              </a:rPr>
              <a:t>k</a:t>
            </a:r>
            <a:r>
              <a:rPr sz="1467" spc="52" dirty="0">
                <a:latin typeface="Calibri"/>
                <a:cs typeface="Calibri"/>
              </a:rPr>
              <a:t>e</a:t>
            </a:r>
            <a:r>
              <a:rPr sz="1467" spc="12" dirty="0">
                <a:latin typeface="Calibri"/>
                <a:cs typeface="Calibri"/>
              </a:rPr>
              <a:t>s</a:t>
            </a:r>
            <a:r>
              <a:rPr sz="1467" spc="52" dirty="0">
                <a:latin typeface="Calibri"/>
                <a:cs typeface="Calibri"/>
              </a:rPr>
              <a:t>e</a:t>
            </a:r>
            <a:r>
              <a:rPr sz="1467" spc="-19" dirty="0">
                <a:latin typeface="Calibri"/>
                <a:cs typeface="Calibri"/>
              </a:rPr>
              <a:t>ra</a:t>
            </a:r>
            <a:r>
              <a:rPr sz="1467" spc="-5" dirty="0">
                <a:latin typeface="Calibri"/>
                <a:cs typeface="Calibri"/>
              </a:rPr>
              <a:t>t</a:t>
            </a:r>
            <a:r>
              <a:rPr sz="1467" spc="-85" dirty="0">
                <a:latin typeface="Calibri"/>
                <a:cs typeface="Calibri"/>
              </a:rPr>
              <a:t>u</a:t>
            </a:r>
            <a:r>
              <a:rPr sz="1467" dirty="0">
                <a:latin typeface="Calibri"/>
                <a:cs typeface="Calibri"/>
              </a:rPr>
              <a:t>s</a:t>
            </a:r>
            <a:r>
              <a:rPr sz="1467" spc="95" dirty="0">
                <a:latin typeface="Calibri"/>
                <a:cs typeface="Calibri"/>
              </a:rPr>
              <a:t> </a:t>
            </a:r>
            <a:r>
              <a:rPr sz="1467" spc="5" dirty="0">
                <a:latin typeface="Calibri"/>
                <a:cs typeface="Calibri"/>
              </a:rPr>
              <a:t>o</a:t>
            </a:r>
            <a:r>
              <a:rPr sz="1467" spc="-19" dirty="0">
                <a:latin typeface="Calibri"/>
                <a:cs typeface="Calibri"/>
              </a:rPr>
              <a:t>ra</a:t>
            </a:r>
            <a:r>
              <a:rPr sz="1467" spc="-85" dirty="0">
                <a:latin typeface="Calibri"/>
                <a:cs typeface="Calibri"/>
              </a:rPr>
              <a:t>n</a:t>
            </a:r>
            <a:r>
              <a:rPr sz="1467" dirty="0">
                <a:latin typeface="Calibri"/>
                <a:cs typeface="Calibri"/>
              </a:rPr>
              <a:t>g </a:t>
            </a:r>
            <a:endParaRPr sz="1467">
              <a:latin typeface="Calibri"/>
              <a:cs typeface="Calibri"/>
            </a:endParaRPr>
          </a:p>
          <a:p>
            <a:pPr marL="1548513" marR="7629184">
              <a:lnSpc>
                <a:spcPts val="1789"/>
              </a:lnSpc>
            </a:pPr>
            <a:r>
              <a:rPr sz="1467" dirty="0">
                <a:latin typeface="Calibri"/>
                <a:cs typeface="Calibri"/>
              </a:rPr>
              <a:t>t</a:t>
            </a:r>
            <a:r>
              <a:rPr sz="1467" spc="52" dirty="0">
                <a:latin typeface="Calibri"/>
                <a:cs typeface="Calibri"/>
              </a:rPr>
              <a:t>e</a:t>
            </a:r>
            <a:r>
              <a:rPr sz="1467" spc="-25" dirty="0">
                <a:latin typeface="Calibri"/>
                <a:cs typeface="Calibri"/>
              </a:rPr>
              <a:t>r</a:t>
            </a:r>
            <a:r>
              <a:rPr sz="1467" spc="12" dirty="0">
                <a:latin typeface="Calibri"/>
                <a:cs typeface="Calibri"/>
              </a:rPr>
              <a:t>s</a:t>
            </a:r>
            <a:r>
              <a:rPr sz="1467" spc="52" dirty="0">
                <a:latin typeface="Calibri"/>
                <a:cs typeface="Calibri"/>
              </a:rPr>
              <a:t>e</a:t>
            </a:r>
            <a:r>
              <a:rPr sz="1467" spc="12" dirty="0">
                <a:latin typeface="Calibri"/>
                <a:cs typeface="Calibri"/>
              </a:rPr>
              <a:t>bu</a:t>
            </a:r>
            <a:r>
              <a:rPr sz="1467" dirty="0">
                <a:latin typeface="Calibri"/>
                <a:cs typeface="Calibri"/>
              </a:rPr>
              <a:t>t</a:t>
            </a:r>
            <a:r>
              <a:rPr sz="1467" spc="67" dirty="0">
                <a:latin typeface="Calibri"/>
                <a:cs typeface="Calibri"/>
              </a:rPr>
              <a:t> </a:t>
            </a:r>
            <a:r>
              <a:rPr sz="1467" spc="12" dirty="0">
                <a:latin typeface="Calibri"/>
                <a:cs typeface="Calibri"/>
              </a:rPr>
              <a:t>p</a:t>
            </a:r>
            <a:r>
              <a:rPr sz="1467" spc="-12" dirty="0">
                <a:latin typeface="Calibri"/>
                <a:cs typeface="Calibri"/>
              </a:rPr>
              <a:t>a</a:t>
            </a:r>
            <a:r>
              <a:rPr sz="1467" spc="5" dirty="0">
                <a:latin typeface="Calibri"/>
                <a:cs typeface="Calibri"/>
              </a:rPr>
              <a:t>d</a:t>
            </a:r>
            <a:r>
              <a:rPr sz="1467" dirty="0">
                <a:latin typeface="Calibri"/>
                <a:cs typeface="Calibri"/>
              </a:rPr>
              <a:t>a</a:t>
            </a:r>
            <a:r>
              <a:rPr sz="1467" spc="105" dirty="0">
                <a:latin typeface="Calibri"/>
                <a:cs typeface="Calibri"/>
              </a:rPr>
              <a:t> </a:t>
            </a:r>
            <a:r>
              <a:rPr sz="1467" spc="-5" dirty="0">
                <a:latin typeface="Calibri"/>
                <a:cs typeface="Calibri"/>
              </a:rPr>
              <a:t>t</a:t>
            </a:r>
            <a:r>
              <a:rPr sz="1467" spc="-19" dirty="0">
                <a:latin typeface="Calibri"/>
                <a:cs typeface="Calibri"/>
              </a:rPr>
              <a:t>a</a:t>
            </a:r>
            <a:r>
              <a:rPr sz="1467" spc="12" dirty="0">
                <a:latin typeface="Calibri"/>
                <a:cs typeface="Calibri"/>
              </a:rPr>
              <a:t>n</a:t>
            </a:r>
            <a:r>
              <a:rPr sz="1467" spc="-5" dirty="0">
                <a:latin typeface="Calibri"/>
                <a:cs typeface="Calibri"/>
              </a:rPr>
              <a:t>gg</a:t>
            </a:r>
            <a:r>
              <a:rPr sz="1467" spc="-112" dirty="0">
                <a:latin typeface="Calibri"/>
                <a:cs typeface="Calibri"/>
              </a:rPr>
              <a:t>a</a:t>
            </a:r>
            <a:r>
              <a:rPr sz="1467" dirty="0">
                <a:latin typeface="Calibri"/>
                <a:cs typeface="Calibri"/>
              </a:rPr>
              <a:t>l</a:t>
            </a:r>
            <a:r>
              <a:rPr sz="1467" spc="207" dirty="0">
                <a:latin typeface="Calibri"/>
                <a:cs typeface="Calibri"/>
              </a:rPr>
              <a:t> </a:t>
            </a:r>
            <a:r>
              <a:rPr sz="1467" dirty="0">
                <a:latin typeface="Calibri"/>
                <a:cs typeface="Calibri"/>
              </a:rPr>
              <a:t>1</a:t>
            </a:r>
            <a:r>
              <a:rPr sz="1467" spc="21" dirty="0">
                <a:latin typeface="Calibri"/>
                <a:cs typeface="Calibri"/>
              </a:rPr>
              <a:t> </a:t>
            </a:r>
            <a:r>
              <a:rPr sz="1467" spc="19" dirty="0">
                <a:latin typeface="Calibri"/>
                <a:cs typeface="Calibri"/>
              </a:rPr>
              <a:t>J</a:t>
            </a:r>
            <a:r>
              <a:rPr sz="1467" spc="-19" dirty="0">
                <a:latin typeface="Calibri"/>
                <a:cs typeface="Calibri"/>
              </a:rPr>
              <a:t>a</a:t>
            </a:r>
            <a:r>
              <a:rPr sz="1467" spc="12" dirty="0">
                <a:latin typeface="Calibri"/>
                <a:cs typeface="Calibri"/>
              </a:rPr>
              <a:t>n</a:t>
            </a:r>
            <a:r>
              <a:rPr sz="1467" spc="5" dirty="0">
                <a:latin typeface="Calibri"/>
                <a:cs typeface="Calibri"/>
              </a:rPr>
              <a:t>u</a:t>
            </a:r>
            <a:r>
              <a:rPr sz="1467" spc="-19" dirty="0">
                <a:latin typeface="Calibri"/>
                <a:cs typeface="Calibri"/>
              </a:rPr>
              <a:t>a</a:t>
            </a:r>
            <a:r>
              <a:rPr sz="1467" spc="-25" dirty="0">
                <a:latin typeface="Calibri"/>
                <a:cs typeface="Calibri"/>
              </a:rPr>
              <a:t>r</a:t>
            </a:r>
            <a:r>
              <a:rPr sz="1467" dirty="0">
                <a:latin typeface="Calibri"/>
                <a:cs typeface="Calibri"/>
              </a:rPr>
              <a:t>i</a:t>
            </a:r>
            <a:r>
              <a:rPr sz="1467" spc="111" dirty="0">
                <a:latin typeface="Calibri"/>
                <a:cs typeface="Calibri"/>
              </a:rPr>
              <a:t> </a:t>
            </a:r>
            <a:r>
              <a:rPr sz="1467" spc="-59" dirty="0">
                <a:latin typeface="Calibri"/>
                <a:cs typeface="Calibri"/>
              </a:rPr>
              <a:t>2</a:t>
            </a:r>
            <a:r>
              <a:rPr sz="1467" spc="-159" dirty="0">
                <a:latin typeface="Calibri"/>
                <a:cs typeface="Calibri"/>
              </a:rPr>
              <a:t>0</a:t>
            </a:r>
            <a:r>
              <a:rPr sz="1467" spc="-59" dirty="0">
                <a:latin typeface="Calibri"/>
                <a:cs typeface="Calibri"/>
              </a:rPr>
              <a:t>2</a:t>
            </a:r>
            <a:r>
              <a:rPr sz="1467" spc="-159" dirty="0">
                <a:latin typeface="Calibri"/>
                <a:cs typeface="Calibri"/>
              </a:rPr>
              <a:t>0</a:t>
            </a:r>
            <a:r>
              <a:rPr sz="1467" dirty="0">
                <a:latin typeface="Calibri"/>
                <a:cs typeface="Calibri"/>
              </a:rPr>
              <a:t>?</a:t>
            </a:r>
            <a:endParaRPr sz="1467">
              <a:latin typeface="Calibri"/>
              <a:cs typeface="Calibri"/>
            </a:endParaRPr>
          </a:p>
          <a:p>
            <a:pPr marL="1548513" marR="7362083" indent="-296326" algn="just">
              <a:lnSpc>
                <a:spcPts val="2589"/>
              </a:lnSpc>
            </a:pPr>
            <a:r>
              <a:rPr sz="2200" spc="-59" baseline="29789" dirty="0">
                <a:latin typeface="Calibri"/>
                <a:cs typeface="Calibri"/>
              </a:rPr>
              <a:t>2</a:t>
            </a:r>
            <a:r>
              <a:rPr sz="2200" baseline="29789" dirty="0">
                <a:latin typeface="Calibri"/>
                <a:cs typeface="Calibri"/>
              </a:rPr>
              <a:t>.  </a:t>
            </a:r>
            <a:r>
              <a:rPr sz="2200" spc="280" baseline="29789" dirty="0">
                <a:latin typeface="Calibri"/>
                <a:cs typeface="Calibri"/>
              </a:rPr>
              <a:t> </a:t>
            </a:r>
            <a:r>
              <a:rPr sz="1467" spc="33" dirty="0">
                <a:latin typeface="Calibri"/>
                <a:cs typeface="Calibri"/>
              </a:rPr>
              <a:t>A</a:t>
            </a:r>
            <a:r>
              <a:rPr sz="1467" spc="12" dirty="0">
                <a:latin typeface="Calibri"/>
                <a:cs typeface="Calibri"/>
              </a:rPr>
              <a:t>d</a:t>
            </a:r>
            <a:r>
              <a:rPr sz="1467" dirty="0">
                <a:latin typeface="Calibri"/>
                <a:cs typeface="Calibri"/>
              </a:rPr>
              <a:t>a</a:t>
            </a:r>
            <a:r>
              <a:rPr sz="1467" spc="-7" dirty="0">
                <a:latin typeface="Calibri"/>
                <a:cs typeface="Calibri"/>
              </a:rPr>
              <a:t> </a:t>
            </a:r>
            <a:r>
              <a:rPr sz="1467" spc="12" dirty="0">
                <a:latin typeface="Calibri"/>
                <a:cs typeface="Calibri"/>
              </a:rPr>
              <a:t>b</a:t>
            </a:r>
            <a:r>
              <a:rPr sz="1467" spc="52" dirty="0">
                <a:latin typeface="Calibri"/>
                <a:cs typeface="Calibri"/>
              </a:rPr>
              <a:t>e</a:t>
            </a:r>
            <a:r>
              <a:rPr sz="1467" spc="-25" dirty="0">
                <a:latin typeface="Calibri"/>
                <a:cs typeface="Calibri"/>
              </a:rPr>
              <a:t>r</a:t>
            </a:r>
            <a:r>
              <a:rPr sz="1467" spc="-19" dirty="0">
                <a:latin typeface="Calibri"/>
                <a:cs typeface="Calibri"/>
              </a:rPr>
              <a:t>a</a:t>
            </a:r>
            <a:r>
              <a:rPr sz="1467" dirty="0">
                <a:latin typeface="Calibri"/>
                <a:cs typeface="Calibri"/>
              </a:rPr>
              <a:t>p</a:t>
            </a:r>
            <a:r>
              <a:rPr sz="1467" spc="-219" dirty="0">
                <a:latin typeface="Calibri"/>
                <a:cs typeface="Calibri"/>
              </a:rPr>
              <a:t> </a:t>
            </a:r>
            <a:r>
              <a:rPr sz="1467" dirty="0">
                <a:latin typeface="Calibri"/>
                <a:cs typeface="Calibri"/>
              </a:rPr>
              <a:t>a</a:t>
            </a:r>
            <a:r>
              <a:rPr sz="1467" spc="67" dirty="0">
                <a:latin typeface="Calibri"/>
                <a:cs typeface="Calibri"/>
              </a:rPr>
              <a:t> </a:t>
            </a:r>
            <a:r>
              <a:rPr sz="1467" spc="12" dirty="0">
                <a:latin typeface="Calibri"/>
                <a:cs typeface="Calibri"/>
              </a:rPr>
              <a:t>p</a:t>
            </a:r>
            <a:r>
              <a:rPr sz="1467" spc="52" dirty="0">
                <a:latin typeface="Calibri"/>
                <a:cs typeface="Calibri"/>
              </a:rPr>
              <a:t>e</a:t>
            </a:r>
            <a:r>
              <a:rPr sz="1467" spc="-19" dirty="0">
                <a:latin typeface="Calibri"/>
                <a:cs typeface="Calibri"/>
              </a:rPr>
              <a:t>r</a:t>
            </a:r>
            <a:r>
              <a:rPr sz="1467" spc="12" dirty="0">
                <a:latin typeface="Calibri"/>
                <a:cs typeface="Calibri"/>
              </a:rPr>
              <a:t>s</a:t>
            </a:r>
            <a:r>
              <a:rPr sz="1467" spc="52" dirty="0">
                <a:latin typeface="Calibri"/>
                <a:cs typeface="Calibri"/>
              </a:rPr>
              <a:t>e</a:t>
            </a:r>
            <a:r>
              <a:rPr sz="1467" dirty="0">
                <a:latin typeface="Calibri"/>
                <a:cs typeface="Calibri"/>
              </a:rPr>
              <a:t>n</a:t>
            </a:r>
            <a:r>
              <a:rPr sz="1467" spc="61" dirty="0">
                <a:latin typeface="Calibri"/>
                <a:cs typeface="Calibri"/>
              </a:rPr>
              <a:t> </a:t>
            </a:r>
            <a:r>
              <a:rPr sz="1467" spc="39" dirty="0">
                <a:latin typeface="Calibri"/>
                <a:cs typeface="Calibri"/>
              </a:rPr>
              <a:t>j</a:t>
            </a:r>
            <a:r>
              <a:rPr sz="1467" spc="12" dirty="0">
                <a:latin typeface="Calibri"/>
                <a:cs typeface="Calibri"/>
              </a:rPr>
              <a:t>u</a:t>
            </a:r>
            <a:r>
              <a:rPr sz="1467" dirty="0">
                <a:latin typeface="Calibri"/>
                <a:cs typeface="Calibri"/>
              </a:rPr>
              <a:t>m</a:t>
            </a:r>
            <a:r>
              <a:rPr sz="1467" spc="52" dirty="0">
                <a:latin typeface="Calibri"/>
                <a:cs typeface="Calibri"/>
              </a:rPr>
              <a:t>l</a:t>
            </a:r>
            <a:r>
              <a:rPr sz="1467" spc="-19" dirty="0">
                <a:latin typeface="Calibri"/>
                <a:cs typeface="Calibri"/>
              </a:rPr>
              <a:t>a</a:t>
            </a:r>
            <a:r>
              <a:rPr sz="1467" dirty="0">
                <a:latin typeface="Calibri"/>
                <a:cs typeface="Calibri"/>
              </a:rPr>
              <a:t>h</a:t>
            </a:r>
            <a:r>
              <a:rPr sz="1467" spc="161" dirty="0">
                <a:latin typeface="Calibri"/>
                <a:cs typeface="Calibri"/>
              </a:rPr>
              <a:t> </a:t>
            </a:r>
            <a:r>
              <a:rPr sz="1467" spc="52" dirty="0">
                <a:latin typeface="Calibri"/>
                <a:cs typeface="Calibri"/>
              </a:rPr>
              <a:t>i</a:t>
            </a:r>
            <a:r>
              <a:rPr sz="1467" spc="12" dirty="0">
                <a:latin typeface="Calibri"/>
                <a:cs typeface="Calibri"/>
              </a:rPr>
              <a:t>n</a:t>
            </a:r>
            <a:r>
              <a:rPr sz="1467" spc="5" dirty="0">
                <a:latin typeface="Calibri"/>
                <a:cs typeface="Calibri"/>
              </a:rPr>
              <a:t>d</a:t>
            </a:r>
            <a:r>
              <a:rPr sz="1467" spc="52" dirty="0">
                <a:latin typeface="Calibri"/>
                <a:cs typeface="Calibri"/>
              </a:rPr>
              <a:t>i</a:t>
            </a:r>
            <a:r>
              <a:rPr sz="1467" spc="-72" dirty="0">
                <a:latin typeface="Calibri"/>
                <a:cs typeface="Calibri"/>
              </a:rPr>
              <a:t>v</a:t>
            </a:r>
            <a:r>
              <a:rPr sz="1467" spc="52" dirty="0">
                <a:latin typeface="Calibri"/>
                <a:cs typeface="Calibri"/>
              </a:rPr>
              <a:t>i</a:t>
            </a:r>
            <a:r>
              <a:rPr sz="1467" spc="-92" dirty="0">
                <a:latin typeface="Calibri"/>
                <a:cs typeface="Calibri"/>
              </a:rPr>
              <a:t>d</a:t>
            </a:r>
            <a:r>
              <a:rPr sz="1467" dirty="0">
                <a:latin typeface="Calibri"/>
                <a:cs typeface="Calibri"/>
              </a:rPr>
              <a:t>u</a:t>
            </a:r>
            <a:r>
              <a:rPr sz="1467" spc="75" dirty="0">
                <a:latin typeface="Calibri"/>
                <a:cs typeface="Calibri"/>
              </a:rPr>
              <a:t> </a:t>
            </a:r>
            <a:r>
              <a:rPr sz="1467" dirty="0">
                <a:latin typeface="Calibri"/>
                <a:cs typeface="Calibri"/>
              </a:rPr>
              <a:t>y</a:t>
            </a:r>
            <a:r>
              <a:rPr sz="1467" spc="-205" dirty="0">
                <a:latin typeface="Calibri"/>
                <a:cs typeface="Calibri"/>
              </a:rPr>
              <a:t> </a:t>
            </a:r>
            <a:r>
              <a:rPr sz="1467" spc="-20" dirty="0">
                <a:latin typeface="Calibri"/>
                <a:cs typeface="Calibri"/>
              </a:rPr>
              <a:t>a</a:t>
            </a:r>
            <a:r>
              <a:rPr sz="1467" spc="13" dirty="0">
                <a:latin typeface="Calibri"/>
                <a:cs typeface="Calibri"/>
              </a:rPr>
              <a:t>n</a:t>
            </a:r>
            <a:r>
              <a:rPr sz="1467" dirty="0">
                <a:latin typeface="Calibri"/>
                <a:cs typeface="Calibri"/>
              </a:rPr>
              <a:t>g </a:t>
            </a:r>
            <a:endParaRPr sz="1467">
              <a:latin typeface="Calibri"/>
              <a:cs typeface="Calibri"/>
            </a:endParaRPr>
          </a:p>
          <a:p>
            <a:pPr marL="1548513" marR="7362083" algn="just">
              <a:lnSpc>
                <a:spcPts val="1789"/>
              </a:lnSpc>
            </a:pPr>
            <a:r>
              <a:rPr sz="1467" dirty="0">
                <a:latin typeface="Calibri"/>
                <a:cs typeface="Calibri"/>
              </a:rPr>
              <a:t>t</a:t>
            </a:r>
            <a:r>
              <a:rPr sz="1467" spc="52" dirty="0">
                <a:latin typeface="Calibri"/>
                <a:cs typeface="Calibri"/>
              </a:rPr>
              <a:t>e</a:t>
            </a:r>
            <a:r>
              <a:rPr sz="1467" spc="-19" dirty="0">
                <a:latin typeface="Calibri"/>
                <a:cs typeface="Calibri"/>
              </a:rPr>
              <a:t>r</a:t>
            </a:r>
            <a:r>
              <a:rPr sz="1467" spc="-5" dirty="0">
                <a:latin typeface="Calibri"/>
                <a:cs typeface="Calibri"/>
              </a:rPr>
              <a:t>g</a:t>
            </a:r>
            <a:r>
              <a:rPr sz="1467" spc="5" dirty="0">
                <a:latin typeface="Calibri"/>
                <a:cs typeface="Calibri"/>
              </a:rPr>
              <a:t>o</a:t>
            </a:r>
            <a:r>
              <a:rPr sz="1467" spc="59" dirty="0">
                <a:latin typeface="Calibri"/>
                <a:cs typeface="Calibri"/>
              </a:rPr>
              <a:t>l</a:t>
            </a:r>
            <a:r>
              <a:rPr sz="1467" spc="5" dirty="0">
                <a:latin typeface="Calibri"/>
                <a:cs typeface="Calibri"/>
              </a:rPr>
              <a:t>o</a:t>
            </a:r>
            <a:r>
              <a:rPr sz="1467" spc="12" dirty="0">
                <a:latin typeface="Calibri"/>
                <a:cs typeface="Calibri"/>
              </a:rPr>
              <a:t>n</a:t>
            </a:r>
            <a:r>
              <a:rPr sz="1467" dirty="0">
                <a:latin typeface="Calibri"/>
                <a:cs typeface="Calibri"/>
              </a:rPr>
              <a:t>g</a:t>
            </a:r>
            <a:r>
              <a:rPr sz="1467" spc="75" dirty="0">
                <a:latin typeface="Calibri"/>
                <a:cs typeface="Calibri"/>
              </a:rPr>
              <a:t> </a:t>
            </a:r>
            <a:r>
              <a:rPr sz="1467" dirty="0">
                <a:latin typeface="Calibri"/>
                <a:cs typeface="Calibri"/>
              </a:rPr>
              <a:t>k</a:t>
            </a:r>
            <a:r>
              <a:rPr sz="1467" spc="-205" dirty="0">
                <a:latin typeface="Calibri"/>
                <a:cs typeface="Calibri"/>
              </a:rPr>
              <a:t> </a:t>
            </a:r>
            <a:r>
              <a:rPr sz="1467" spc="-19" dirty="0">
                <a:latin typeface="Calibri"/>
                <a:cs typeface="Calibri"/>
              </a:rPr>
              <a:t>a</a:t>
            </a:r>
            <a:r>
              <a:rPr sz="1467" dirty="0">
                <a:latin typeface="Calibri"/>
                <a:cs typeface="Calibri"/>
              </a:rPr>
              <a:t>t</a:t>
            </a:r>
            <a:r>
              <a:rPr sz="1467" spc="52" dirty="0">
                <a:latin typeface="Calibri"/>
                <a:cs typeface="Calibri"/>
              </a:rPr>
              <a:t>e</a:t>
            </a:r>
            <a:r>
              <a:rPr sz="1467" dirty="0">
                <a:latin typeface="Calibri"/>
                <a:cs typeface="Calibri"/>
              </a:rPr>
              <a:t>g</a:t>
            </a:r>
            <a:r>
              <a:rPr sz="1467" spc="-92" dirty="0">
                <a:latin typeface="Calibri"/>
                <a:cs typeface="Calibri"/>
              </a:rPr>
              <a:t>o</a:t>
            </a:r>
            <a:r>
              <a:rPr sz="1467" spc="-19" dirty="0">
                <a:latin typeface="Calibri"/>
                <a:cs typeface="Calibri"/>
              </a:rPr>
              <a:t>r</a:t>
            </a:r>
            <a:r>
              <a:rPr sz="1467" dirty="0">
                <a:latin typeface="Calibri"/>
                <a:cs typeface="Calibri"/>
              </a:rPr>
              <a:t>i</a:t>
            </a:r>
            <a:r>
              <a:rPr sz="1467" spc="211" dirty="0">
                <a:latin typeface="Calibri"/>
                <a:cs typeface="Calibri"/>
              </a:rPr>
              <a:t> </a:t>
            </a:r>
            <a:r>
              <a:rPr sz="1467" spc="-25" dirty="0">
                <a:latin typeface="Calibri"/>
                <a:cs typeface="Calibri"/>
              </a:rPr>
              <a:t>“</a:t>
            </a:r>
            <a:r>
              <a:rPr sz="1467" spc="12" dirty="0">
                <a:latin typeface="Calibri"/>
                <a:cs typeface="Calibri"/>
              </a:rPr>
              <a:t>p</a:t>
            </a:r>
            <a:r>
              <a:rPr sz="1467" spc="52" dirty="0">
                <a:latin typeface="Calibri"/>
                <a:cs typeface="Calibri"/>
              </a:rPr>
              <a:t>e</a:t>
            </a:r>
            <a:r>
              <a:rPr sz="1467" dirty="0">
                <a:latin typeface="Calibri"/>
                <a:cs typeface="Calibri"/>
              </a:rPr>
              <a:t>m</a:t>
            </a:r>
            <a:r>
              <a:rPr sz="1467" spc="-85" dirty="0">
                <a:latin typeface="Calibri"/>
                <a:cs typeface="Calibri"/>
              </a:rPr>
              <a:t>u</a:t>
            </a:r>
            <a:r>
              <a:rPr sz="1467" spc="12" dirty="0">
                <a:latin typeface="Calibri"/>
                <a:cs typeface="Calibri"/>
              </a:rPr>
              <a:t>d</a:t>
            </a:r>
            <a:r>
              <a:rPr sz="1467" spc="79" dirty="0">
                <a:latin typeface="Calibri"/>
                <a:cs typeface="Calibri"/>
              </a:rPr>
              <a:t>a</a:t>
            </a:r>
            <a:r>
              <a:rPr sz="1467" spc="-25" dirty="0">
                <a:latin typeface="Calibri"/>
                <a:cs typeface="Calibri"/>
              </a:rPr>
              <a:t>”</a:t>
            </a:r>
            <a:r>
              <a:rPr sz="1467" dirty="0">
                <a:latin typeface="Calibri"/>
                <a:cs typeface="Calibri"/>
              </a:rPr>
              <a:t>?</a:t>
            </a:r>
            <a:r>
              <a:rPr sz="1467" spc="109" dirty="0">
                <a:latin typeface="Calibri"/>
                <a:cs typeface="Calibri"/>
              </a:rPr>
              <a:t> </a:t>
            </a:r>
            <a:r>
              <a:rPr sz="1467" dirty="0">
                <a:latin typeface="Calibri"/>
                <a:cs typeface="Calibri"/>
              </a:rPr>
              <a:t>(</a:t>
            </a:r>
            <a:r>
              <a:rPr sz="1467" spc="-185" dirty="0">
                <a:latin typeface="Calibri"/>
                <a:cs typeface="Calibri"/>
              </a:rPr>
              <a:t> </a:t>
            </a:r>
            <a:r>
              <a:rPr sz="1467" dirty="0">
                <a:latin typeface="Calibri"/>
                <a:cs typeface="Calibri"/>
              </a:rPr>
              <a:t>m</a:t>
            </a:r>
            <a:r>
              <a:rPr sz="1467" spc="52" dirty="0">
                <a:latin typeface="Calibri"/>
                <a:cs typeface="Calibri"/>
              </a:rPr>
              <a:t>e</a:t>
            </a:r>
            <a:r>
              <a:rPr sz="1467" spc="12" dirty="0">
                <a:latin typeface="Calibri"/>
                <a:cs typeface="Calibri"/>
              </a:rPr>
              <a:t>nu</a:t>
            </a:r>
            <a:r>
              <a:rPr sz="1467" spc="-25" dirty="0">
                <a:latin typeface="Calibri"/>
                <a:cs typeface="Calibri"/>
              </a:rPr>
              <a:t>r</a:t>
            </a:r>
            <a:r>
              <a:rPr sz="1467" spc="-85" dirty="0">
                <a:latin typeface="Calibri"/>
                <a:cs typeface="Calibri"/>
              </a:rPr>
              <a:t>u</a:t>
            </a:r>
            <a:r>
              <a:rPr sz="1467" dirty="0">
                <a:latin typeface="Calibri"/>
                <a:cs typeface="Calibri"/>
              </a:rPr>
              <a:t>t </a:t>
            </a:r>
            <a:endParaRPr sz="1467">
              <a:latin typeface="Calibri"/>
              <a:cs typeface="Calibri"/>
            </a:endParaRPr>
          </a:p>
          <a:p>
            <a:pPr marL="1548513" marR="7362083" algn="just">
              <a:lnSpc>
                <a:spcPts val="1789"/>
              </a:lnSpc>
            </a:pPr>
            <a:r>
              <a:rPr sz="1467" spc="-59" dirty="0">
                <a:latin typeface="Calibri"/>
                <a:cs typeface="Calibri"/>
              </a:rPr>
              <a:t>U</a:t>
            </a:r>
            <a:r>
              <a:rPr sz="1467" spc="12" dirty="0">
                <a:latin typeface="Calibri"/>
                <a:cs typeface="Calibri"/>
              </a:rPr>
              <a:t>n</a:t>
            </a:r>
            <a:r>
              <a:rPr sz="1467" spc="5" dirty="0">
                <a:latin typeface="Calibri"/>
                <a:cs typeface="Calibri"/>
              </a:rPr>
              <a:t>d</a:t>
            </a:r>
            <a:r>
              <a:rPr sz="1467" spc="-19" dirty="0">
                <a:latin typeface="Calibri"/>
                <a:cs typeface="Calibri"/>
              </a:rPr>
              <a:t>a</a:t>
            </a:r>
            <a:r>
              <a:rPr sz="1467" spc="12" dirty="0">
                <a:latin typeface="Calibri"/>
                <a:cs typeface="Calibri"/>
              </a:rPr>
              <a:t>n</a:t>
            </a:r>
            <a:r>
              <a:rPr sz="1467" spc="-5" dirty="0">
                <a:latin typeface="Calibri"/>
                <a:cs typeface="Calibri"/>
              </a:rPr>
              <a:t>g</a:t>
            </a:r>
            <a:r>
              <a:rPr sz="1467" spc="39" dirty="0">
                <a:latin typeface="Calibri"/>
                <a:cs typeface="Calibri"/>
              </a:rPr>
              <a:t>-</a:t>
            </a:r>
            <a:r>
              <a:rPr sz="1467" spc="-67" dirty="0">
                <a:latin typeface="Calibri"/>
                <a:cs typeface="Calibri"/>
              </a:rPr>
              <a:t>U</a:t>
            </a:r>
            <a:r>
              <a:rPr sz="1467" spc="12" dirty="0">
                <a:latin typeface="Calibri"/>
                <a:cs typeface="Calibri"/>
              </a:rPr>
              <a:t>nd</a:t>
            </a:r>
            <a:r>
              <a:rPr sz="1467" spc="-19" dirty="0">
                <a:latin typeface="Calibri"/>
                <a:cs typeface="Calibri"/>
              </a:rPr>
              <a:t>a</a:t>
            </a:r>
            <a:r>
              <a:rPr sz="1467" spc="12" dirty="0">
                <a:latin typeface="Calibri"/>
                <a:cs typeface="Calibri"/>
              </a:rPr>
              <a:t>n</a:t>
            </a:r>
            <a:r>
              <a:rPr sz="1467" dirty="0">
                <a:latin typeface="Calibri"/>
                <a:cs typeface="Calibri"/>
              </a:rPr>
              <a:t>g </a:t>
            </a:r>
            <a:r>
              <a:rPr sz="1467" spc="29" dirty="0">
                <a:latin typeface="Calibri"/>
                <a:cs typeface="Calibri"/>
              </a:rPr>
              <a:t> </a:t>
            </a:r>
            <a:r>
              <a:rPr sz="1467" spc="20" dirty="0">
                <a:latin typeface="Calibri"/>
                <a:cs typeface="Calibri"/>
              </a:rPr>
              <a:t>K</a:t>
            </a:r>
            <a:r>
              <a:rPr sz="1467" spc="53" dirty="0">
                <a:latin typeface="Calibri"/>
                <a:cs typeface="Calibri"/>
              </a:rPr>
              <a:t>e</a:t>
            </a:r>
            <a:r>
              <a:rPr sz="1467" spc="13" dirty="0">
                <a:latin typeface="Calibri"/>
                <a:cs typeface="Calibri"/>
              </a:rPr>
              <a:t>p</a:t>
            </a:r>
            <a:r>
              <a:rPr sz="1467" spc="53" dirty="0">
                <a:latin typeface="Calibri"/>
                <a:cs typeface="Calibri"/>
              </a:rPr>
              <a:t>e</a:t>
            </a:r>
            <a:r>
              <a:rPr sz="1467" dirty="0">
                <a:latin typeface="Calibri"/>
                <a:cs typeface="Calibri"/>
              </a:rPr>
              <a:t>m</a:t>
            </a:r>
            <a:r>
              <a:rPr sz="1467" spc="-88" dirty="0">
                <a:latin typeface="Calibri"/>
                <a:cs typeface="Calibri"/>
              </a:rPr>
              <a:t>u</a:t>
            </a:r>
            <a:r>
              <a:rPr sz="1467" spc="13" dirty="0">
                <a:latin typeface="Calibri"/>
                <a:cs typeface="Calibri"/>
              </a:rPr>
              <a:t>d</a:t>
            </a:r>
            <a:r>
              <a:rPr sz="1467" spc="-20" dirty="0">
                <a:latin typeface="Calibri"/>
                <a:cs typeface="Calibri"/>
              </a:rPr>
              <a:t>aa</a:t>
            </a:r>
            <a:r>
              <a:rPr sz="1467" spc="13" dirty="0">
                <a:latin typeface="Calibri"/>
                <a:cs typeface="Calibri"/>
              </a:rPr>
              <a:t>n</a:t>
            </a:r>
            <a:r>
              <a:rPr sz="1467" dirty="0">
                <a:latin typeface="Calibri"/>
                <a:cs typeface="Calibri"/>
              </a:rPr>
              <a:t>)</a:t>
            </a:r>
            <a:endParaRPr sz="1467">
              <a:latin typeface="Calibri"/>
              <a:cs typeface="Calibri"/>
            </a:endParaRPr>
          </a:p>
          <a:p>
            <a:pPr marL="1548513" marR="7322232" indent="-296326" algn="just">
              <a:lnSpc>
                <a:spcPts val="2656"/>
              </a:lnSpc>
            </a:pPr>
            <a:r>
              <a:rPr sz="2200" spc="-59" baseline="32271" dirty="0">
                <a:latin typeface="Calibri"/>
                <a:cs typeface="Calibri"/>
              </a:rPr>
              <a:t>3</a:t>
            </a:r>
            <a:r>
              <a:rPr sz="2200" baseline="32271" dirty="0">
                <a:latin typeface="Calibri"/>
                <a:cs typeface="Calibri"/>
              </a:rPr>
              <a:t>.  </a:t>
            </a:r>
            <a:r>
              <a:rPr sz="2200" spc="280" baseline="32271" dirty="0">
                <a:latin typeface="Calibri"/>
                <a:cs typeface="Calibri"/>
              </a:rPr>
              <a:t> </a:t>
            </a:r>
            <a:r>
              <a:rPr sz="1467" spc="-79" dirty="0">
                <a:latin typeface="Calibri"/>
                <a:cs typeface="Calibri"/>
              </a:rPr>
              <a:t>M</a:t>
            </a:r>
            <a:r>
              <a:rPr sz="1467" spc="-19" dirty="0">
                <a:latin typeface="Calibri"/>
                <a:cs typeface="Calibri"/>
              </a:rPr>
              <a:t>a</a:t>
            </a:r>
            <a:r>
              <a:rPr sz="1467" spc="12" dirty="0">
                <a:latin typeface="Calibri"/>
                <a:cs typeface="Calibri"/>
              </a:rPr>
              <a:t>n</a:t>
            </a:r>
            <a:r>
              <a:rPr sz="1467" spc="-12" dirty="0">
                <a:latin typeface="Calibri"/>
                <a:cs typeface="Calibri"/>
              </a:rPr>
              <a:t>a</a:t>
            </a:r>
            <a:r>
              <a:rPr sz="1467" spc="12" dirty="0">
                <a:latin typeface="Calibri"/>
                <a:cs typeface="Calibri"/>
              </a:rPr>
              <a:t>k</a:t>
            </a:r>
            <a:r>
              <a:rPr sz="1467" spc="-19" dirty="0">
                <a:latin typeface="Calibri"/>
                <a:cs typeface="Calibri"/>
              </a:rPr>
              <a:t>a</a:t>
            </a:r>
            <a:r>
              <a:rPr sz="1467" dirty="0">
                <a:latin typeface="Calibri"/>
                <a:cs typeface="Calibri"/>
              </a:rPr>
              <a:t>h </a:t>
            </a:r>
            <a:r>
              <a:rPr sz="1467" spc="57" dirty="0">
                <a:latin typeface="Calibri"/>
                <a:cs typeface="Calibri"/>
              </a:rPr>
              <a:t> </a:t>
            </a:r>
            <a:r>
              <a:rPr sz="1467" spc="25" dirty="0">
                <a:latin typeface="Calibri"/>
                <a:cs typeface="Calibri"/>
              </a:rPr>
              <a:t>y</a:t>
            </a:r>
            <a:r>
              <a:rPr sz="1467" spc="-19" dirty="0">
                <a:latin typeface="Calibri"/>
                <a:cs typeface="Calibri"/>
              </a:rPr>
              <a:t>a</a:t>
            </a:r>
            <a:r>
              <a:rPr sz="1467" spc="12" dirty="0">
                <a:latin typeface="Calibri"/>
                <a:cs typeface="Calibri"/>
              </a:rPr>
              <a:t>n</a:t>
            </a:r>
            <a:r>
              <a:rPr sz="1467" dirty="0">
                <a:latin typeface="Calibri"/>
                <a:cs typeface="Calibri"/>
              </a:rPr>
              <a:t>g</a:t>
            </a:r>
            <a:r>
              <a:rPr sz="1467" spc="16" dirty="0">
                <a:latin typeface="Calibri"/>
                <a:cs typeface="Calibri"/>
              </a:rPr>
              <a:t> </a:t>
            </a:r>
            <a:r>
              <a:rPr sz="1467" spc="59" dirty="0">
                <a:latin typeface="Calibri"/>
                <a:cs typeface="Calibri"/>
              </a:rPr>
              <a:t>l</a:t>
            </a:r>
            <a:r>
              <a:rPr sz="1467" spc="52" dirty="0">
                <a:latin typeface="Calibri"/>
                <a:cs typeface="Calibri"/>
              </a:rPr>
              <a:t>e</a:t>
            </a:r>
            <a:r>
              <a:rPr sz="1467" spc="12" dirty="0">
                <a:latin typeface="Calibri"/>
                <a:cs typeface="Calibri"/>
              </a:rPr>
              <a:t>b</a:t>
            </a:r>
            <a:r>
              <a:rPr sz="1467" spc="52" dirty="0">
                <a:latin typeface="Calibri"/>
                <a:cs typeface="Calibri"/>
              </a:rPr>
              <a:t>i</a:t>
            </a:r>
            <a:r>
              <a:rPr sz="1467" dirty="0">
                <a:latin typeface="Calibri"/>
                <a:cs typeface="Calibri"/>
              </a:rPr>
              <a:t>h</a:t>
            </a:r>
            <a:r>
              <a:rPr sz="1467" spc="-219" dirty="0">
                <a:latin typeface="Calibri"/>
                <a:cs typeface="Calibri"/>
              </a:rPr>
              <a:t> </a:t>
            </a:r>
            <a:r>
              <a:rPr sz="1467" spc="12" dirty="0">
                <a:latin typeface="Calibri"/>
                <a:cs typeface="Calibri"/>
              </a:rPr>
              <a:t>b</a:t>
            </a:r>
            <a:r>
              <a:rPr sz="1467" spc="-19" dirty="0">
                <a:latin typeface="Calibri"/>
                <a:cs typeface="Calibri"/>
              </a:rPr>
              <a:t>a</a:t>
            </a:r>
            <a:r>
              <a:rPr sz="1467" spc="5" dirty="0">
                <a:latin typeface="Calibri"/>
                <a:cs typeface="Calibri"/>
              </a:rPr>
              <a:t>n</a:t>
            </a:r>
            <a:r>
              <a:rPr sz="1467" spc="-79" dirty="0">
                <a:latin typeface="Calibri"/>
                <a:cs typeface="Calibri"/>
              </a:rPr>
              <a:t>y</a:t>
            </a:r>
            <a:r>
              <a:rPr sz="1467" spc="-12" dirty="0">
                <a:latin typeface="Calibri"/>
                <a:cs typeface="Calibri"/>
              </a:rPr>
              <a:t>a</a:t>
            </a:r>
            <a:r>
              <a:rPr sz="1467" spc="12" dirty="0">
                <a:latin typeface="Calibri"/>
                <a:cs typeface="Calibri"/>
              </a:rPr>
              <a:t>k</a:t>
            </a:r>
            <a:r>
              <a:rPr sz="1467" dirty="0">
                <a:latin typeface="Calibri"/>
                <a:cs typeface="Calibri"/>
              </a:rPr>
              <a:t>,</a:t>
            </a:r>
            <a:r>
              <a:rPr sz="1467" spc="185" dirty="0">
                <a:latin typeface="Calibri"/>
                <a:cs typeface="Calibri"/>
              </a:rPr>
              <a:t> </a:t>
            </a:r>
            <a:r>
              <a:rPr sz="1467" spc="39" dirty="0">
                <a:latin typeface="Calibri"/>
                <a:cs typeface="Calibri"/>
              </a:rPr>
              <a:t>j</a:t>
            </a:r>
            <a:r>
              <a:rPr sz="1467" spc="12" dirty="0">
                <a:latin typeface="Calibri"/>
                <a:cs typeface="Calibri"/>
              </a:rPr>
              <a:t>u</a:t>
            </a:r>
            <a:r>
              <a:rPr sz="1467" dirty="0">
                <a:latin typeface="Calibri"/>
                <a:cs typeface="Calibri"/>
              </a:rPr>
              <a:t>m</a:t>
            </a:r>
            <a:r>
              <a:rPr sz="1467" spc="-45" dirty="0">
                <a:latin typeface="Calibri"/>
                <a:cs typeface="Calibri"/>
              </a:rPr>
              <a:t>l</a:t>
            </a:r>
            <a:r>
              <a:rPr sz="1467" spc="-19" dirty="0">
                <a:latin typeface="Calibri"/>
                <a:cs typeface="Calibri"/>
              </a:rPr>
              <a:t>a</a:t>
            </a:r>
            <a:r>
              <a:rPr sz="1467" dirty="0">
                <a:latin typeface="Calibri"/>
                <a:cs typeface="Calibri"/>
              </a:rPr>
              <a:t>h</a:t>
            </a:r>
            <a:r>
              <a:rPr sz="1467" spc="61" dirty="0">
                <a:latin typeface="Calibri"/>
                <a:cs typeface="Calibri"/>
              </a:rPr>
              <a:t> </a:t>
            </a:r>
            <a:r>
              <a:rPr sz="1467" spc="59" dirty="0">
                <a:latin typeface="Calibri"/>
                <a:cs typeface="Calibri"/>
              </a:rPr>
              <a:t>l</a:t>
            </a:r>
            <a:r>
              <a:rPr sz="1467" spc="-19" dirty="0">
                <a:latin typeface="Calibri"/>
                <a:cs typeface="Calibri"/>
              </a:rPr>
              <a:t>a</a:t>
            </a:r>
            <a:r>
              <a:rPr sz="1467" spc="12" dirty="0">
                <a:latin typeface="Calibri"/>
                <a:cs typeface="Calibri"/>
              </a:rPr>
              <a:t>k</a:t>
            </a:r>
            <a:r>
              <a:rPr sz="1467" spc="52" dirty="0">
                <a:latin typeface="Calibri"/>
                <a:cs typeface="Calibri"/>
              </a:rPr>
              <a:t>i</a:t>
            </a:r>
            <a:r>
              <a:rPr sz="1467" dirty="0">
                <a:latin typeface="Calibri"/>
                <a:cs typeface="Calibri"/>
              </a:rPr>
              <a:t>- </a:t>
            </a:r>
            <a:endParaRPr sz="1467">
              <a:latin typeface="Calibri"/>
              <a:cs typeface="Calibri"/>
            </a:endParaRPr>
          </a:p>
          <a:p>
            <a:pPr marL="1548513" marR="7322232" algn="just">
              <a:lnSpc>
                <a:spcPts val="1789"/>
              </a:lnSpc>
              <a:spcBef>
                <a:spcPts val="140"/>
              </a:spcBef>
            </a:pPr>
            <a:r>
              <a:rPr sz="1467" spc="59" dirty="0">
                <a:latin typeface="Calibri"/>
                <a:cs typeface="Calibri"/>
              </a:rPr>
              <a:t>l</a:t>
            </a:r>
            <a:r>
              <a:rPr sz="1467" spc="-19" dirty="0">
                <a:latin typeface="Calibri"/>
                <a:cs typeface="Calibri"/>
              </a:rPr>
              <a:t>a</a:t>
            </a:r>
            <a:r>
              <a:rPr sz="1467" spc="12" dirty="0">
                <a:latin typeface="Calibri"/>
                <a:cs typeface="Calibri"/>
              </a:rPr>
              <a:t>k</a:t>
            </a:r>
            <a:r>
              <a:rPr sz="1467" dirty="0">
                <a:latin typeface="Calibri"/>
                <a:cs typeface="Calibri"/>
              </a:rPr>
              <a:t>i</a:t>
            </a:r>
            <a:r>
              <a:rPr sz="1467" spc="-32" dirty="0">
                <a:latin typeface="Calibri"/>
                <a:cs typeface="Calibri"/>
              </a:rPr>
              <a:t> </a:t>
            </a:r>
            <a:r>
              <a:rPr sz="1467" spc="12" dirty="0">
                <a:latin typeface="Calibri"/>
                <a:cs typeface="Calibri"/>
              </a:rPr>
              <a:t>b</a:t>
            </a:r>
            <a:r>
              <a:rPr sz="1467" spc="52" dirty="0">
                <a:latin typeface="Calibri"/>
                <a:cs typeface="Calibri"/>
              </a:rPr>
              <a:t>e</a:t>
            </a:r>
            <a:r>
              <a:rPr sz="1467" spc="-25" dirty="0">
                <a:latin typeface="Calibri"/>
                <a:cs typeface="Calibri"/>
              </a:rPr>
              <a:t>r</a:t>
            </a:r>
            <a:r>
              <a:rPr sz="1467" spc="-19" dirty="0">
                <a:latin typeface="Calibri"/>
                <a:cs typeface="Calibri"/>
              </a:rPr>
              <a:t>a</a:t>
            </a:r>
            <a:r>
              <a:rPr sz="1467" spc="-5" dirty="0">
                <a:latin typeface="Calibri"/>
                <a:cs typeface="Calibri"/>
              </a:rPr>
              <a:t>g</a:t>
            </a:r>
            <a:r>
              <a:rPr sz="1467" spc="-12" dirty="0">
                <a:latin typeface="Calibri"/>
                <a:cs typeface="Calibri"/>
              </a:rPr>
              <a:t>a</a:t>
            </a:r>
            <a:r>
              <a:rPr sz="1467" dirty="0">
                <a:latin typeface="Calibri"/>
                <a:cs typeface="Calibri"/>
              </a:rPr>
              <a:t>ma</a:t>
            </a:r>
            <a:r>
              <a:rPr sz="1467" spc="265" dirty="0">
                <a:latin typeface="Calibri"/>
                <a:cs typeface="Calibri"/>
              </a:rPr>
              <a:t> </a:t>
            </a:r>
            <a:r>
              <a:rPr sz="1467" spc="19" dirty="0">
                <a:latin typeface="Calibri"/>
                <a:cs typeface="Calibri"/>
              </a:rPr>
              <a:t>I</a:t>
            </a:r>
            <a:r>
              <a:rPr sz="1467" spc="12" dirty="0">
                <a:latin typeface="Calibri"/>
                <a:cs typeface="Calibri"/>
              </a:rPr>
              <a:t>s</a:t>
            </a:r>
            <a:r>
              <a:rPr sz="1467" spc="52" dirty="0">
                <a:latin typeface="Calibri"/>
                <a:cs typeface="Calibri"/>
              </a:rPr>
              <a:t>l</a:t>
            </a:r>
            <a:r>
              <a:rPr sz="1467" spc="-19" dirty="0">
                <a:latin typeface="Calibri"/>
                <a:cs typeface="Calibri"/>
              </a:rPr>
              <a:t>a</a:t>
            </a:r>
            <a:r>
              <a:rPr sz="1467" dirty="0">
                <a:latin typeface="Calibri"/>
                <a:cs typeface="Calibri"/>
              </a:rPr>
              <a:t>m</a:t>
            </a:r>
            <a:r>
              <a:rPr sz="1467" spc="29" dirty="0">
                <a:latin typeface="Calibri"/>
                <a:cs typeface="Calibri"/>
              </a:rPr>
              <a:t> </a:t>
            </a:r>
            <a:r>
              <a:rPr sz="1467" spc="12" dirty="0">
                <a:latin typeface="Calibri"/>
                <a:cs typeface="Calibri"/>
              </a:rPr>
              <a:t>d</a:t>
            </a:r>
            <a:r>
              <a:rPr sz="1467" spc="52" dirty="0">
                <a:latin typeface="Calibri"/>
                <a:cs typeface="Calibri"/>
              </a:rPr>
              <a:t>e</a:t>
            </a:r>
            <a:r>
              <a:rPr sz="1467" spc="5" dirty="0">
                <a:latin typeface="Calibri"/>
                <a:cs typeface="Calibri"/>
              </a:rPr>
              <a:t>n</a:t>
            </a:r>
            <a:r>
              <a:rPr sz="1467" spc="-105" dirty="0">
                <a:latin typeface="Calibri"/>
                <a:cs typeface="Calibri"/>
              </a:rPr>
              <a:t>g</a:t>
            </a:r>
            <a:r>
              <a:rPr sz="1467" spc="-12" dirty="0">
                <a:latin typeface="Calibri"/>
                <a:cs typeface="Calibri"/>
              </a:rPr>
              <a:t>a</a:t>
            </a:r>
            <a:r>
              <a:rPr sz="1467" dirty="0">
                <a:latin typeface="Calibri"/>
                <a:cs typeface="Calibri"/>
              </a:rPr>
              <a:t>n</a:t>
            </a:r>
            <a:r>
              <a:rPr sz="1467" spc="68" dirty="0">
                <a:latin typeface="Calibri"/>
                <a:cs typeface="Calibri"/>
              </a:rPr>
              <a:t> </a:t>
            </a:r>
            <a:r>
              <a:rPr sz="1467" spc="39" dirty="0">
                <a:latin typeface="Calibri"/>
                <a:cs typeface="Calibri"/>
              </a:rPr>
              <a:t>j</a:t>
            </a:r>
            <a:r>
              <a:rPr sz="1467" spc="12" dirty="0">
                <a:latin typeface="Calibri"/>
                <a:cs typeface="Calibri"/>
              </a:rPr>
              <a:t>u</a:t>
            </a:r>
            <a:r>
              <a:rPr sz="1467" dirty="0">
                <a:latin typeface="Calibri"/>
                <a:cs typeface="Calibri"/>
              </a:rPr>
              <a:t>m</a:t>
            </a:r>
            <a:r>
              <a:rPr sz="1467" spc="-45" dirty="0">
                <a:latin typeface="Calibri"/>
                <a:cs typeface="Calibri"/>
              </a:rPr>
              <a:t>l</a:t>
            </a:r>
            <a:r>
              <a:rPr sz="1467" spc="-19" dirty="0">
                <a:latin typeface="Calibri"/>
                <a:cs typeface="Calibri"/>
              </a:rPr>
              <a:t>a</a:t>
            </a:r>
            <a:r>
              <a:rPr sz="1467" dirty="0">
                <a:latin typeface="Calibri"/>
                <a:cs typeface="Calibri"/>
              </a:rPr>
              <a:t>h</a:t>
            </a:r>
            <a:r>
              <a:rPr sz="1467" spc="61" dirty="0">
                <a:latin typeface="Calibri"/>
                <a:cs typeface="Calibri"/>
              </a:rPr>
              <a:t> </a:t>
            </a:r>
            <a:r>
              <a:rPr sz="1467" spc="12" dirty="0">
                <a:latin typeface="Calibri"/>
                <a:cs typeface="Calibri"/>
              </a:rPr>
              <a:t>o</a:t>
            </a:r>
            <a:r>
              <a:rPr sz="1467" spc="-25" dirty="0">
                <a:latin typeface="Calibri"/>
                <a:cs typeface="Calibri"/>
              </a:rPr>
              <a:t>r</a:t>
            </a:r>
            <a:r>
              <a:rPr sz="1467" spc="-19" dirty="0">
                <a:latin typeface="Calibri"/>
                <a:cs typeface="Calibri"/>
              </a:rPr>
              <a:t>a</a:t>
            </a:r>
            <a:r>
              <a:rPr sz="1467" spc="-85" dirty="0">
                <a:latin typeface="Calibri"/>
                <a:cs typeface="Calibri"/>
              </a:rPr>
              <a:t>n</a:t>
            </a:r>
            <a:r>
              <a:rPr sz="1467" dirty="0">
                <a:latin typeface="Calibri"/>
                <a:cs typeface="Calibri"/>
              </a:rPr>
              <a:t>g </a:t>
            </a:r>
            <a:r>
              <a:rPr sz="1467" spc="19" dirty="0">
                <a:latin typeface="Calibri"/>
                <a:cs typeface="Calibri"/>
              </a:rPr>
              <a:t>y</a:t>
            </a:r>
            <a:r>
              <a:rPr sz="1467" spc="-19" dirty="0">
                <a:latin typeface="Calibri"/>
                <a:cs typeface="Calibri"/>
              </a:rPr>
              <a:t>a</a:t>
            </a:r>
            <a:r>
              <a:rPr sz="1467" spc="12" dirty="0">
                <a:latin typeface="Calibri"/>
                <a:cs typeface="Calibri"/>
              </a:rPr>
              <a:t>n</a:t>
            </a:r>
            <a:r>
              <a:rPr sz="1467" dirty="0">
                <a:latin typeface="Calibri"/>
                <a:cs typeface="Calibri"/>
              </a:rPr>
              <a:t>g</a:t>
            </a:r>
            <a:r>
              <a:rPr sz="1467" spc="116" dirty="0">
                <a:latin typeface="Calibri"/>
                <a:cs typeface="Calibri"/>
              </a:rPr>
              <a:t> </a:t>
            </a:r>
            <a:r>
              <a:rPr sz="1467" spc="12" dirty="0">
                <a:latin typeface="Calibri"/>
                <a:cs typeface="Calibri"/>
              </a:rPr>
              <a:t>b</a:t>
            </a:r>
            <a:r>
              <a:rPr sz="1467" spc="52" dirty="0">
                <a:latin typeface="Calibri"/>
                <a:cs typeface="Calibri"/>
              </a:rPr>
              <a:t>e</a:t>
            </a:r>
            <a:r>
              <a:rPr sz="1467" spc="-25" dirty="0">
                <a:latin typeface="Calibri"/>
                <a:cs typeface="Calibri"/>
              </a:rPr>
              <a:t>r</a:t>
            </a:r>
            <a:r>
              <a:rPr sz="1467" spc="12" dirty="0">
                <a:latin typeface="Calibri"/>
                <a:cs typeface="Calibri"/>
              </a:rPr>
              <a:t>s</a:t>
            </a:r>
            <a:r>
              <a:rPr sz="1467" spc="-5" dirty="0">
                <a:latin typeface="Calibri"/>
                <a:cs typeface="Calibri"/>
              </a:rPr>
              <a:t>t</a:t>
            </a:r>
            <a:r>
              <a:rPr sz="1467" spc="-12" dirty="0">
                <a:latin typeface="Calibri"/>
                <a:cs typeface="Calibri"/>
              </a:rPr>
              <a:t>a</a:t>
            </a:r>
            <a:r>
              <a:rPr sz="1467" spc="-5" dirty="0">
                <a:latin typeface="Calibri"/>
                <a:cs typeface="Calibri"/>
              </a:rPr>
              <a:t>t</a:t>
            </a:r>
            <a:r>
              <a:rPr sz="1467" spc="-85" dirty="0">
                <a:latin typeface="Calibri"/>
                <a:cs typeface="Calibri"/>
              </a:rPr>
              <a:t>u</a:t>
            </a:r>
            <a:r>
              <a:rPr sz="1467" dirty="0">
                <a:latin typeface="Calibri"/>
                <a:cs typeface="Calibri"/>
              </a:rPr>
              <a:t>s</a:t>
            </a:r>
            <a:r>
              <a:rPr sz="1467" spc="192" dirty="0">
                <a:latin typeface="Calibri"/>
                <a:cs typeface="Calibri"/>
              </a:rPr>
              <a:t> </a:t>
            </a:r>
            <a:r>
              <a:rPr sz="1467" dirty="0">
                <a:latin typeface="Calibri"/>
                <a:cs typeface="Calibri"/>
              </a:rPr>
              <a:t>m</a:t>
            </a:r>
            <a:r>
              <a:rPr sz="1467" spc="52" dirty="0">
                <a:latin typeface="Calibri"/>
                <a:cs typeface="Calibri"/>
              </a:rPr>
              <a:t>e</a:t>
            </a:r>
            <a:r>
              <a:rPr sz="1467" spc="12" dirty="0">
                <a:latin typeface="Calibri"/>
                <a:cs typeface="Calibri"/>
              </a:rPr>
              <a:t>n</a:t>
            </a:r>
            <a:r>
              <a:rPr sz="1467" spc="-45" dirty="0">
                <a:latin typeface="Calibri"/>
                <a:cs typeface="Calibri"/>
              </a:rPr>
              <a:t>i</a:t>
            </a:r>
            <a:r>
              <a:rPr sz="1467" spc="19" dirty="0">
                <a:latin typeface="Calibri"/>
                <a:cs typeface="Calibri"/>
              </a:rPr>
              <a:t>k</a:t>
            </a:r>
            <a:r>
              <a:rPr sz="1467" spc="-19" dirty="0">
                <a:latin typeface="Calibri"/>
                <a:cs typeface="Calibri"/>
              </a:rPr>
              <a:t>a</a:t>
            </a:r>
            <a:r>
              <a:rPr sz="1467" spc="-85" dirty="0">
                <a:latin typeface="Calibri"/>
                <a:cs typeface="Calibri"/>
              </a:rPr>
              <a:t>h</a:t>
            </a:r>
            <a:r>
              <a:rPr sz="1467" dirty="0">
                <a:latin typeface="Calibri"/>
                <a:cs typeface="Calibri"/>
              </a:rPr>
              <a:t>?</a:t>
            </a:r>
            <a:endParaRPr sz="1467">
              <a:latin typeface="Calibri"/>
              <a:cs typeface="Calibri"/>
            </a:endParaRPr>
          </a:p>
          <a:p>
            <a:pPr marL="1486708" marR="3630371" indent="-127419">
              <a:lnSpc>
                <a:spcPts val="1907"/>
              </a:lnSpc>
              <a:spcBef>
                <a:spcPts val="3868"/>
              </a:spcBef>
            </a:pPr>
            <a:r>
              <a:rPr sz="1600" spc="25" dirty="0">
                <a:solidFill>
                  <a:srgbClr val="FDFFFD"/>
                </a:solidFill>
                <a:latin typeface="Calibri"/>
                <a:cs typeface="Calibri"/>
              </a:rPr>
              <a:t>L</a:t>
            </a:r>
            <a:r>
              <a:rPr sz="1600" spc="33" dirty="0">
                <a:solidFill>
                  <a:srgbClr val="FDFFFD"/>
                </a:solidFill>
                <a:latin typeface="Calibri"/>
                <a:cs typeface="Calibri"/>
              </a:rPr>
              <a:t>a</a:t>
            </a:r>
            <a:r>
              <a:rPr sz="1600" spc="-39" dirty="0">
                <a:solidFill>
                  <a:srgbClr val="FDFFFD"/>
                </a:solidFill>
                <a:latin typeface="Calibri"/>
                <a:cs typeface="Calibri"/>
              </a:rPr>
              <a:t>t</a:t>
            </a:r>
            <a:r>
              <a:rPr sz="1600" spc="33" dirty="0">
                <a:solidFill>
                  <a:srgbClr val="FDFFFD"/>
                </a:solidFill>
                <a:latin typeface="Calibri"/>
                <a:cs typeface="Calibri"/>
              </a:rPr>
              <a:t>i</a:t>
            </a:r>
            <a:r>
              <a:rPr sz="1600" spc="-39" dirty="0">
                <a:solidFill>
                  <a:srgbClr val="FDFFFD"/>
                </a:solidFill>
                <a:latin typeface="Calibri"/>
                <a:cs typeface="Calibri"/>
              </a:rPr>
              <a:t>h</a:t>
            </a:r>
            <a:r>
              <a:rPr sz="1600" spc="33" dirty="0">
                <a:solidFill>
                  <a:srgbClr val="FDFFFD"/>
                </a:solidFill>
                <a:latin typeface="Calibri"/>
                <a:cs typeface="Calibri"/>
              </a:rPr>
              <a:t>a</a:t>
            </a:r>
            <a:r>
              <a:rPr sz="1600" dirty="0">
                <a:solidFill>
                  <a:srgbClr val="FDFFFD"/>
                </a:solidFill>
                <a:latin typeface="Calibri"/>
                <a:cs typeface="Calibri"/>
              </a:rPr>
              <a:t>n</a:t>
            </a:r>
            <a:r>
              <a:rPr sz="1600" spc="-105" dirty="0">
                <a:solidFill>
                  <a:srgbClr val="FDFFFD"/>
                </a:solidFill>
                <a:latin typeface="Calibri"/>
                <a:cs typeface="Calibri"/>
              </a:rPr>
              <a:t> </a:t>
            </a:r>
            <a:r>
              <a:rPr sz="1600" spc="33" dirty="0">
                <a:solidFill>
                  <a:srgbClr val="FDFFFD"/>
                </a:solidFill>
                <a:latin typeface="Calibri"/>
                <a:cs typeface="Calibri"/>
              </a:rPr>
              <a:t>i</a:t>
            </a:r>
            <a:r>
              <a:rPr sz="1600" spc="-39" dirty="0">
                <a:solidFill>
                  <a:srgbClr val="FDFFFD"/>
                </a:solidFill>
                <a:latin typeface="Calibri"/>
                <a:cs typeface="Calibri"/>
              </a:rPr>
              <a:t>n</a:t>
            </a:r>
            <a:r>
              <a:rPr sz="1600" dirty="0">
                <a:solidFill>
                  <a:srgbClr val="FDFFFD"/>
                </a:solidFill>
                <a:latin typeface="Calibri"/>
                <a:cs typeface="Calibri"/>
              </a:rPr>
              <a:t>i</a:t>
            </a:r>
            <a:r>
              <a:rPr sz="1600" spc="-25" dirty="0">
                <a:solidFill>
                  <a:srgbClr val="FDFFFD"/>
                </a:solidFill>
                <a:latin typeface="Calibri"/>
                <a:cs typeface="Calibri"/>
              </a:rPr>
              <a:t> </a:t>
            </a:r>
            <a:r>
              <a:rPr sz="1600" spc="72" dirty="0">
                <a:solidFill>
                  <a:srgbClr val="FDFFFD"/>
                </a:solidFill>
                <a:latin typeface="Calibri"/>
                <a:cs typeface="Calibri"/>
              </a:rPr>
              <a:t>s</a:t>
            </a:r>
            <a:r>
              <a:rPr sz="1600" dirty="0">
                <a:solidFill>
                  <a:srgbClr val="FDFFFD"/>
                </a:solidFill>
                <a:latin typeface="Calibri"/>
                <a:cs typeface="Calibri"/>
              </a:rPr>
              <a:t>e</a:t>
            </a:r>
            <a:r>
              <a:rPr sz="1600" spc="19" dirty="0">
                <a:solidFill>
                  <a:srgbClr val="FDFFFD"/>
                </a:solidFill>
                <a:latin typeface="Calibri"/>
                <a:cs typeface="Calibri"/>
              </a:rPr>
              <a:t>c</a:t>
            </a:r>
            <a:r>
              <a:rPr sz="1600" spc="33" dirty="0">
                <a:solidFill>
                  <a:srgbClr val="FDFFFD"/>
                </a:solidFill>
                <a:latin typeface="Calibri"/>
                <a:cs typeface="Calibri"/>
              </a:rPr>
              <a:t>a</a:t>
            </a:r>
            <a:r>
              <a:rPr sz="1600" spc="-52" dirty="0">
                <a:solidFill>
                  <a:srgbClr val="FDFFFD"/>
                </a:solidFill>
                <a:latin typeface="Calibri"/>
                <a:cs typeface="Calibri"/>
              </a:rPr>
              <a:t>r</a:t>
            </a:r>
            <a:r>
              <a:rPr sz="1600" dirty="0">
                <a:solidFill>
                  <a:srgbClr val="FDFFFD"/>
                </a:solidFill>
                <a:latin typeface="Calibri"/>
                <a:cs typeface="Calibri"/>
              </a:rPr>
              <a:t>a</a:t>
            </a:r>
            <a:r>
              <a:rPr sz="1600" spc="-25" dirty="0">
                <a:solidFill>
                  <a:srgbClr val="FDFFFD"/>
                </a:solidFill>
                <a:latin typeface="Calibri"/>
                <a:cs typeface="Calibri"/>
              </a:rPr>
              <a:t> </a:t>
            </a:r>
            <a:r>
              <a:rPr sz="1600" spc="-33" dirty="0">
                <a:solidFill>
                  <a:srgbClr val="FDFFFD"/>
                </a:solidFill>
                <a:latin typeface="Calibri"/>
                <a:cs typeface="Calibri"/>
              </a:rPr>
              <a:t>t</a:t>
            </a:r>
            <a:r>
              <a:rPr sz="1600" spc="33" dirty="0">
                <a:solidFill>
                  <a:srgbClr val="FDFFFD"/>
                </a:solidFill>
                <a:latin typeface="Calibri"/>
                <a:cs typeface="Calibri"/>
              </a:rPr>
              <a:t>i</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k</a:t>
            </a:r>
            <a:r>
              <a:rPr sz="1600" spc="-92" dirty="0">
                <a:solidFill>
                  <a:srgbClr val="FDFFFD"/>
                </a:solidFill>
                <a:latin typeface="Calibri"/>
                <a:cs typeface="Calibri"/>
              </a:rPr>
              <a:t> </a:t>
            </a:r>
            <a:r>
              <a:rPr sz="1600" spc="33" dirty="0">
                <a:solidFill>
                  <a:srgbClr val="FDFFFD"/>
                </a:solidFill>
                <a:latin typeface="Calibri"/>
                <a:cs typeface="Calibri"/>
              </a:rPr>
              <a:t>la</a:t>
            </a:r>
            <a:r>
              <a:rPr sz="1600" spc="-39" dirty="0">
                <a:solidFill>
                  <a:srgbClr val="FDFFFD"/>
                </a:solidFill>
                <a:latin typeface="Calibri"/>
                <a:cs typeface="Calibri"/>
              </a:rPr>
              <a:t>n</a:t>
            </a:r>
            <a:r>
              <a:rPr sz="1600" spc="45" dirty="0">
                <a:solidFill>
                  <a:srgbClr val="FDFFFD"/>
                </a:solidFill>
                <a:latin typeface="Calibri"/>
                <a:cs typeface="Calibri"/>
              </a:rPr>
              <a:t>g</a:t>
            </a:r>
            <a:r>
              <a:rPr sz="1600" spc="72" dirty="0">
                <a:solidFill>
                  <a:srgbClr val="FDFFFD"/>
                </a:solidFill>
                <a:latin typeface="Calibri"/>
                <a:cs typeface="Calibri"/>
              </a:rPr>
              <a:t>s</a:t>
            </a:r>
            <a:r>
              <a:rPr sz="1600" spc="-39" dirty="0">
                <a:solidFill>
                  <a:srgbClr val="FDFFFD"/>
                </a:solidFill>
                <a:latin typeface="Calibri"/>
                <a:cs typeface="Calibri"/>
              </a:rPr>
              <a:t>un</a:t>
            </a:r>
            <a:r>
              <a:rPr sz="1600" dirty="0">
                <a:solidFill>
                  <a:srgbClr val="FDFFFD"/>
                </a:solidFill>
                <a:latin typeface="Calibri"/>
                <a:cs typeface="Calibri"/>
              </a:rPr>
              <a:t>g</a:t>
            </a:r>
            <a:r>
              <a:rPr sz="1600" spc="-112" dirty="0">
                <a:solidFill>
                  <a:srgbClr val="FDFFFD"/>
                </a:solidFill>
                <a:latin typeface="Calibri"/>
                <a:cs typeface="Calibri"/>
              </a:rPr>
              <a:t> </a:t>
            </a:r>
            <a:r>
              <a:rPr sz="1600" spc="-79" dirty="0">
                <a:solidFill>
                  <a:srgbClr val="FDFFFD"/>
                </a:solidFill>
                <a:latin typeface="Calibri"/>
                <a:cs typeface="Calibri"/>
              </a:rPr>
              <a:t>m</a:t>
            </a:r>
            <a:r>
              <a:rPr sz="1600" spc="5" dirty="0">
                <a:solidFill>
                  <a:srgbClr val="FDFFFD"/>
                </a:solidFill>
                <a:latin typeface="Calibri"/>
                <a:cs typeface="Calibri"/>
              </a:rPr>
              <a:t>e</a:t>
            </a:r>
            <a:r>
              <a:rPr sz="1600" spc="-79" dirty="0">
                <a:solidFill>
                  <a:srgbClr val="FDFFFD"/>
                </a:solidFill>
                <a:latin typeface="Calibri"/>
                <a:cs typeface="Calibri"/>
              </a:rPr>
              <a:t>m</a:t>
            </a:r>
            <a:r>
              <a:rPr sz="1600" spc="-39" dirty="0">
                <a:solidFill>
                  <a:srgbClr val="FDFFFD"/>
                </a:solidFill>
                <a:latin typeface="Calibri"/>
                <a:cs typeface="Calibri"/>
              </a:rPr>
              <a:t>b</a:t>
            </a:r>
            <a:r>
              <a:rPr sz="1600" spc="33" dirty="0">
                <a:solidFill>
                  <a:srgbClr val="FDFFFD"/>
                </a:solidFill>
                <a:latin typeface="Calibri"/>
                <a:cs typeface="Calibri"/>
              </a:rPr>
              <a:t>a</a:t>
            </a:r>
            <a:r>
              <a:rPr sz="1600" spc="-39" dirty="0">
                <a:solidFill>
                  <a:srgbClr val="FDFFFD"/>
                </a:solidFill>
                <a:latin typeface="Calibri"/>
                <a:cs typeface="Calibri"/>
              </a:rPr>
              <a:t>n</a:t>
            </a:r>
            <a:r>
              <a:rPr sz="1600" spc="45" dirty="0">
                <a:solidFill>
                  <a:srgbClr val="FDFFFD"/>
                </a:solidFill>
                <a:latin typeface="Calibri"/>
                <a:cs typeface="Calibri"/>
              </a:rPr>
              <a:t>g</a:t>
            </a:r>
            <a:r>
              <a:rPr sz="1600" spc="-39" dirty="0">
                <a:solidFill>
                  <a:srgbClr val="FDFFFD"/>
                </a:solidFill>
                <a:latin typeface="Calibri"/>
                <a:cs typeface="Calibri"/>
              </a:rPr>
              <a:t>u</a:t>
            </a:r>
            <a:r>
              <a:rPr sz="1600" dirty="0">
                <a:solidFill>
                  <a:srgbClr val="FDFFFD"/>
                </a:solidFill>
                <a:latin typeface="Calibri"/>
                <a:cs typeface="Calibri"/>
              </a:rPr>
              <a:t>n </a:t>
            </a:r>
            <a:r>
              <a:rPr sz="1600" spc="-233" dirty="0">
                <a:solidFill>
                  <a:srgbClr val="FDFFFD"/>
                </a:solidFill>
                <a:latin typeface="Calibri"/>
                <a:cs typeface="Calibri"/>
              </a:rPr>
              <a:t>k</a:t>
            </a:r>
            <a:r>
              <a:rPr sz="1600" spc="-45" dirty="0">
                <a:solidFill>
                  <a:srgbClr val="FDFFFD"/>
                </a:solidFill>
                <a:latin typeface="Calibri"/>
                <a:cs typeface="Calibri"/>
              </a:rPr>
              <a:t>o</a:t>
            </a:r>
            <a:r>
              <a:rPr sz="1600" spc="-79" dirty="0">
                <a:solidFill>
                  <a:srgbClr val="FDFFFD"/>
                </a:solidFill>
                <a:latin typeface="Calibri"/>
                <a:cs typeface="Calibri"/>
              </a:rPr>
              <a:t>m</a:t>
            </a:r>
            <a:r>
              <a:rPr sz="1600" spc="-39" dirty="0">
                <a:solidFill>
                  <a:srgbClr val="FDFFFD"/>
                </a:solidFill>
                <a:latin typeface="Calibri"/>
                <a:cs typeface="Calibri"/>
              </a:rPr>
              <a:t>p</a:t>
            </a:r>
            <a:r>
              <a:rPr sz="1600" dirty="0">
                <a:solidFill>
                  <a:srgbClr val="FDFFFD"/>
                </a:solidFill>
                <a:latin typeface="Calibri"/>
                <a:cs typeface="Calibri"/>
              </a:rPr>
              <a:t>e</a:t>
            </a:r>
            <a:r>
              <a:rPr sz="1600" spc="-39" dirty="0">
                <a:solidFill>
                  <a:srgbClr val="FDFFFD"/>
                </a:solidFill>
                <a:latin typeface="Calibri"/>
                <a:cs typeface="Calibri"/>
              </a:rPr>
              <a:t>t</a:t>
            </a:r>
            <a:r>
              <a:rPr sz="1600" dirty="0">
                <a:solidFill>
                  <a:srgbClr val="FDFFFD"/>
                </a:solidFill>
                <a:latin typeface="Calibri"/>
                <a:cs typeface="Calibri"/>
              </a:rPr>
              <a:t>e</a:t>
            </a:r>
            <a:r>
              <a:rPr sz="1600" spc="-39" dirty="0">
                <a:solidFill>
                  <a:srgbClr val="FDFFFD"/>
                </a:solidFill>
                <a:latin typeface="Calibri"/>
                <a:cs typeface="Calibri"/>
              </a:rPr>
              <a:t>n</a:t>
            </a:r>
            <a:r>
              <a:rPr sz="1600" spc="72" dirty="0">
                <a:solidFill>
                  <a:srgbClr val="FDFFFD"/>
                </a:solidFill>
                <a:latin typeface="Calibri"/>
                <a:cs typeface="Calibri"/>
              </a:rPr>
              <a:t>s</a:t>
            </a:r>
            <a:r>
              <a:rPr sz="1600" dirty="0">
                <a:solidFill>
                  <a:srgbClr val="FDFFFD"/>
                </a:solidFill>
                <a:latin typeface="Calibri"/>
                <a:cs typeface="Calibri"/>
              </a:rPr>
              <a:t>i</a:t>
            </a:r>
            <a:r>
              <a:rPr sz="1600" spc="172" dirty="0">
                <a:solidFill>
                  <a:srgbClr val="FDFFFD"/>
                </a:solidFill>
                <a:latin typeface="Calibri"/>
                <a:cs typeface="Calibri"/>
              </a:rPr>
              <a:t> </a:t>
            </a:r>
            <a:r>
              <a:rPr sz="1600" spc="72" dirty="0">
                <a:solidFill>
                  <a:srgbClr val="FDFFFD"/>
                </a:solidFill>
                <a:latin typeface="Calibri"/>
                <a:cs typeface="Calibri"/>
              </a:rPr>
              <a:t>s</a:t>
            </a:r>
            <a:r>
              <a:rPr sz="1600" spc="33" dirty="0">
                <a:solidFill>
                  <a:srgbClr val="FDFFFD"/>
                </a:solidFill>
                <a:latin typeface="Calibri"/>
                <a:cs typeface="Calibri"/>
              </a:rPr>
              <a:t>i</a:t>
            </a:r>
            <a:r>
              <a:rPr sz="1600" spc="72" dirty="0">
                <a:solidFill>
                  <a:srgbClr val="FDFFFD"/>
                </a:solidFill>
                <a:latin typeface="Calibri"/>
                <a:cs typeface="Calibri"/>
              </a:rPr>
              <a:t>s</a:t>
            </a:r>
            <a:r>
              <a:rPr sz="1600" spc="-45" dirty="0">
                <a:solidFill>
                  <a:srgbClr val="FDFFFD"/>
                </a:solidFill>
                <a:latin typeface="Calibri"/>
                <a:cs typeface="Calibri"/>
              </a:rPr>
              <a:t>w</a:t>
            </a:r>
            <a:r>
              <a:rPr sz="1600" dirty="0">
                <a:solidFill>
                  <a:srgbClr val="FDFFFD"/>
                </a:solidFill>
                <a:latin typeface="Calibri"/>
                <a:cs typeface="Calibri"/>
              </a:rPr>
              <a:t>a</a:t>
            </a:r>
            <a:r>
              <a:rPr sz="1600" spc="-125"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ala</a:t>
            </a:r>
            <a:r>
              <a:rPr sz="1600" dirty="0">
                <a:solidFill>
                  <a:srgbClr val="FDFFFD"/>
                </a:solidFill>
                <a:latin typeface="Calibri"/>
                <a:cs typeface="Calibri"/>
              </a:rPr>
              <a:t>m</a:t>
            </a:r>
            <a:r>
              <a:rPr sz="1600" spc="-239" dirty="0">
                <a:solidFill>
                  <a:srgbClr val="FDFFFD"/>
                </a:solidFill>
                <a:latin typeface="Calibri"/>
                <a:cs typeface="Calibri"/>
              </a:rPr>
              <a:t> </a:t>
            </a:r>
            <a:r>
              <a:rPr sz="1600" spc="-39" dirty="0">
                <a:solidFill>
                  <a:srgbClr val="FDFFFD"/>
                </a:solidFill>
                <a:latin typeface="Calibri"/>
                <a:cs typeface="Calibri"/>
              </a:rPr>
              <a:t>h</a:t>
            </a:r>
            <a:r>
              <a:rPr sz="1600" spc="33" dirty="0">
                <a:solidFill>
                  <a:srgbClr val="FDFFFD"/>
                </a:solidFill>
                <a:latin typeface="Calibri"/>
                <a:cs typeface="Calibri"/>
              </a:rPr>
              <a:t>a</a:t>
            </a:r>
            <a:r>
              <a:rPr sz="1600" dirty="0">
                <a:solidFill>
                  <a:srgbClr val="FDFFFD"/>
                </a:solidFill>
                <a:latin typeface="Calibri"/>
                <a:cs typeface="Calibri"/>
              </a:rPr>
              <a:t>l</a:t>
            </a:r>
            <a:r>
              <a:rPr sz="1600" spc="-25"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39" dirty="0">
                <a:solidFill>
                  <a:srgbClr val="FDFFFD"/>
                </a:solidFill>
                <a:latin typeface="Calibri"/>
                <a:cs typeface="Calibri"/>
              </a:rPr>
              <a:t>h</a:t>
            </a:r>
            <a:r>
              <a:rPr sz="1600" spc="33" dirty="0">
                <a:solidFill>
                  <a:srgbClr val="FDFFFD"/>
                </a:solidFill>
                <a:latin typeface="Calibri"/>
                <a:cs typeface="Calibri"/>
              </a:rPr>
              <a:t>i</a:t>
            </a:r>
            <a:r>
              <a:rPr sz="1600" spc="-39" dirty="0">
                <a:solidFill>
                  <a:srgbClr val="FDFFFD"/>
                </a:solidFill>
                <a:latin typeface="Calibri"/>
                <a:cs typeface="Calibri"/>
              </a:rPr>
              <a:t>tun</a:t>
            </a:r>
            <a:r>
              <a:rPr sz="1600" spc="45" dirty="0">
                <a:solidFill>
                  <a:srgbClr val="FDFFFD"/>
                </a:solidFill>
                <a:latin typeface="Calibri"/>
                <a:cs typeface="Calibri"/>
              </a:rPr>
              <a:t>g</a:t>
            </a:r>
            <a:r>
              <a:rPr sz="1600"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33" dirty="0">
                <a:solidFill>
                  <a:srgbClr val="FDFFFD"/>
                </a:solidFill>
                <a:latin typeface="Calibri"/>
                <a:cs typeface="Calibri"/>
              </a:rPr>
              <a:t>a</a:t>
            </a:r>
            <a:r>
              <a:rPr sz="1600" spc="-39" dirty="0">
                <a:solidFill>
                  <a:srgbClr val="FDFFFD"/>
                </a:solidFill>
                <a:latin typeface="Calibri"/>
                <a:cs typeface="Calibri"/>
              </a:rPr>
              <a:t>n</a:t>
            </a:r>
            <a:r>
              <a:rPr sz="1600" spc="33" dirty="0">
                <a:solidFill>
                  <a:srgbClr val="FDFFFD"/>
                </a:solidFill>
                <a:latin typeface="Calibri"/>
                <a:cs typeface="Calibri"/>
              </a:rPr>
              <a:t>ali</a:t>
            </a:r>
            <a:r>
              <a:rPr sz="1600" spc="72" dirty="0">
                <a:solidFill>
                  <a:srgbClr val="FDFFFD"/>
                </a:solidFill>
                <a:latin typeface="Calibri"/>
                <a:cs typeface="Calibri"/>
              </a:rPr>
              <a:t>s</a:t>
            </a:r>
            <a:r>
              <a:rPr sz="1600" spc="33" dirty="0">
                <a:solidFill>
                  <a:srgbClr val="FDFFFD"/>
                </a:solidFill>
                <a:latin typeface="Calibri"/>
                <a:cs typeface="Calibri"/>
              </a:rPr>
              <a:t>a</a:t>
            </a:r>
            <a:r>
              <a:rPr sz="1600" dirty="0">
                <a:solidFill>
                  <a:srgbClr val="FDFFFD"/>
                </a:solidFill>
                <a:latin typeface="Calibri"/>
                <a:cs typeface="Calibri"/>
              </a:rPr>
              <a:t>,</a:t>
            </a:r>
            <a:r>
              <a:rPr sz="1600" spc="-159"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39" dirty="0">
                <a:solidFill>
                  <a:srgbClr val="FDFFFD"/>
                </a:solidFill>
                <a:latin typeface="Calibri"/>
                <a:cs typeface="Calibri"/>
              </a:rPr>
              <a:t>u</a:t>
            </a:r>
            <a:r>
              <a:rPr sz="1600" spc="-59" dirty="0">
                <a:solidFill>
                  <a:srgbClr val="FDFFFD"/>
                </a:solidFill>
                <a:latin typeface="Calibri"/>
                <a:cs typeface="Calibri"/>
              </a:rPr>
              <a:t>r</a:t>
            </a:r>
            <a:r>
              <a:rPr sz="1600" spc="-39" dirty="0">
                <a:solidFill>
                  <a:srgbClr val="FDFFFD"/>
                </a:solidFill>
                <a:latin typeface="Calibri"/>
                <a:cs typeface="Calibri"/>
              </a:rPr>
              <a:t>ut</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r>
              <a:rPr sz="1600" spc="-105"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spc="-39" dirty="0">
                <a:solidFill>
                  <a:srgbClr val="FDFFFD"/>
                </a:solidFill>
                <a:latin typeface="Calibri"/>
                <a:cs typeface="Calibri"/>
              </a:rPr>
              <a:t>t</a:t>
            </a:r>
            <a:r>
              <a:rPr sz="1600" spc="33" dirty="0">
                <a:solidFill>
                  <a:srgbClr val="FDFFFD"/>
                </a:solidFill>
                <a:latin typeface="Calibri"/>
                <a:cs typeface="Calibri"/>
              </a:rPr>
              <a:t>a</a:t>
            </a:r>
            <a:r>
              <a:rPr sz="1600" dirty="0">
                <a:solidFill>
                  <a:srgbClr val="FDFFFD"/>
                </a:solidFill>
                <a:latin typeface="Calibri"/>
                <a:cs typeface="Calibri"/>
              </a:rPr>
              <a:t>,</a:t>
            </a:r>
            <a:r>
              <a:rPr sz="1600" spc="-59"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79" dirty="0">
                <a:solidFill>
                  <a:srgbClr val="FDFFFD"/>
                </a:solidFill>
                <a:latin typeface="Calibri"/>
                <a:cs typeface="Calibri"/>
              </a:rPr>
              <a:t>m</a:t>
            </a:r>
            <a:r>
              <a:rPr sz="1600" spc="-39" dirty="0">
                <a:solidFill>
                  <a:srgbClr val="FDFFFD"/>
                </a:solidFill>
                <a:latin typeface="Calibri"/>
                <a:cs typeface="Calibri"/>
              </a:rPr>
              <a:t>b</a:t>
            </a:r>
            <a:r>
              <a:rPr sz="1600" spc="33" dirty="0">
                <a:solidFill>
                  <a:srgbClr val="FDFFFD"/>
                </a:solidFill>
                <a:latin typeface="Calibri"/>
                <a:cs typeface="Calibri"/>
              </a:rPr>
              <a:t>a</a:t>
            </a:r>
            <a:r>
              <a:rPr sz="1600" spc="-39" dirty="0">
                <a:solidFill>
                  <a:srgbClr val="FDFFFD"/>
                </a:solidFill>
                <a:latin typeface="Calibri"/>
                <a:cs typeface="Calibri"/>
              </a:rPr>
              <a:t>nd</a:t>
            </a:r>
            <a:r>
              <a:rPr sz="1600" spc="33" dirty="0">
                <a:solidFill>
                  <a:srgbClr val="FDFFFD"/>
                </a:solidFill>
                <a:latin typeface="Calibri"/>
                <a:cs typeface="Calibri"/>
              </a:rPr>
              <a:t>i</a:t>
            </a:r>
            <a:r>
              <a:rPr sz="1600" spc="-39" dirty="0">
                <a:solidFill>
                  <a:srgbClr val="FDFFFD"/>
                </a:solidFill>
                <a:latin typeface="Calibri"/>
                <a:cs typeface="Calibri"/>
              </a:rPr>
              <a:t>n</a:t>
            </a:r>
            <a:r>
              <a:rPr sz="1600" spc="45" dirty="0">
                <a:solidFill>
                  <a:srgbClr val="FDFFFD"/>
                </a:solidFill>
                <a:latin typeface="Calibri"/>
                <a:cs typeface="Calibri"/>
              </a:rPr>
              <a:t>g</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r>
              <a:rPr sz="1600" spc="99" dirty="0">
                <a:solidFill>
                  <a:srgbClr val="FDFFFD"/>
                </a:solidFill>
                <a:latin typeface="Calibri"/>
                <a:cs typeface="Calibri"/>
              </a:rPr>
              <a:t> </a:t>
            </a:r>
            <a:r>
              <a:rPr sz="1600" spc="33" dirty="0">
                <a:solidFill>
                  <a:srgbClr val="FDFFFD"/>
                </a:solidFill>
                <a:latin typeface="Calibri"/>
                <a:cs typeface="Calibri"/>
              </a:rPr>
              <a:t>i</a:t>
            </a:r>
            <a:r>
              <a:rPr sz="1600" spc="-39" dirty="0">
                <a:solidFill>
                  <a:srgbClr val="FDFFFD"/>
                </a:solidFill>
                <a:latin typeface="Calibri"/>
                <a:cs typeface="Calibri"/>
              </a:rPr>
              <a:t>n</a:t>
            </a:r>
            <a:r>
              <a:rPr sz="1600" spc="12" dirty="0">
                <a:solidFill>
                  <a:srgbClr val="FDFFFD"/>
                </a:solidFill>
                <a:latin typeface="Calibri"/>
                <a:cs typeface="Calibri"/>
              </a:rPr>
              <a:t>f</a:t>
            </a:r>
            <a:r>
              <a:rPr sz="1600" spc="-39" dirty="0">
                <a:solidFill>
                  <a:srgbClr val="FDFFFD"/>
                </a:solidFill>
                <a:latin typeface="Calibri"/>
                <a:cs typeface="Calibri"/>
              </a:rPr>
              <a:t>o</a:t>
            </a:r>
            <a:r>
              <a:rPr sz="1600" spc="-59" dirty="0">
                <a:solidFill>
                  <a:srgbClr val="FDFFFD"/>
                </a:solidFill>
                <a:latin typeface="Calibri"/>
                <a:cs typeface="Calibri"/>
              </a:rPr>
              <a:t>r</a:t>
            </a:r>
            <a:r>
              <a:rPr sz="1600" spc="-79" dirty="0">
                <a:solidFill>
                  <a:srgbClr val="FDFFFD"/>
                </a:solidFill>
                <a:latin typeface="Calibri"/>
                <a:cs typeface="Calibri"/>
              </a:rPr>
              <a:t>m</a:t>
            </a:r>
            <a:r>
              <a:rPr sz="1600" spc="33" dirty="0">
                <a:solidFill>
                  <a:srgbClr val="FDFFFD"/>
                </a:solidFill>
                <a:latin typeface="Calibri"/>
                <a:cs typeface="Calibri"/>
              </a:rPr>
              <a:t>a</a:t>
            </a:r>
            <a:r>
              <a:rPr sz="1600" spc="72" dirty="0">
                <a:solidFill>
                  <a:srgbClr val="FDFFFD"/>
                </a:solidFill>
                <a:latin typeface="Calibri"/>
                <a:cs typeface="Calibri"/>
              </a:rPr>
              <a:t>s</a:t>
            </a:r>
            <a:r>
              <a:rPr sz="1600" spc="33" dirty="0">
                <a:solidFill>
                  <a:srgbClr val="FDFFFD"/>
                </a:solidFill>
                <a:latin typeface="Calibri"/>
                <a:cs typeface="Calibri"/>
              </a:rPr>
              <a:t>i</a:t>
            </a:r>
            <a:r>
              <a:rPr sz="1600" dirty="0">
                <a:solidFill>
                  <a:srgbClr val="FDFFFD"/>
                </a:solidFill>
                <a:latin typeface="Calibri"/>
                <a:cs typeface="Calibri"/>
              </a:rPr>
              <a:t>,</a:t>
            </a:r>
            <a:r>
              <a:rPr sz="1600" spc="-59"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a:t>
            </a:r>
            <a:r>
              <a:rPr sz="1600" spc="-100"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45" dirty="0">
                <a:solidFill>
                  <a:srgbClr val="FDFFFD"/>
                </a:solidFill>
                <a:latin typeface="Calibri"/>
                <a:cs typeface="Calibri"/>
              </a:rPr>
              <a:t>o</a:t>
            </a:r>
            <a:r>
              <a:rPr sz="1600" spc="33" dirty="0">
                <a:solidFill>
                  <a:srgbClr val="FDFFFD"/>
                </a:solidFill>
                <a:latin typeface="Calibri"/>
                <a:cs typeface="Calibri"/>
              </a:rPr>
              <a:t>la</a:t>
            </a:r>
            <a:r>
              <a:rPr sz="1600" dirty="0">
                <a:solidFill>
                  <a:srgbClr val="FDFFFD"/>
                </a:solidFill>
                <a:latin typeface="Calibri"/>
                <a:cs typeface="Calibri"/>
              </a:rPr>
              <a:t>h</a:t>
            </a:r>
            <a:r>
              <a:rPr sz="1600" spc="-5" dirty="0">
                <a:solidFill>
                  <a:srgbClr val="FDFFFD"/>
                </a:solidFill>
                <a:latin typeface="Calibri"/>
                <a:cs typeface="Calibri"/>
              </a:rPr>
              <a:t> </a:t>
            </a:r>
            <a:r>
              <a:rPr sz="1600" spc="72" dirty="0">
                <a:solidFill>
                  <a:srgbClr val="FDFFFD"/>
                </a:solidFill>
                <a:latin typeface="Calibri"/>
                <a:cs typeface="Calibri"/>
              </a:rPr>
              <a:t>s</a:t>
            </a:r>
            <a:r>
              <a:rPr sz="1600" spc="-39" dirty="0">
                <a:solidFill>
                  <a:srgbClr val="FDFFFD"/>
                </a:solidFill>
                <a:latin typeface="Calibri"/>
                <a:cs typeface="Calibri"/>
              </a:rPr>
              <a:t>t</a:t>
            </a:r>
            <a:r>
              <a:rPr sz="1600" spc="33" dirty="0">
                <a:solidFill>
                  <a:srgbClr val="FDFFFD"/>
                </a:solidFill>
                <a:latin typeface="Calibri"/>
                <a:cs typeface="Calibri"/>
              </a:rPr>
              <a:t>a</a:t>
            </a:r>
            <a:r>
              <a:rPr sz="1600" spc="-39" dirty="0">
                <a:solidFill>
                  <a:srgbClr val="FDFFFD"/>
                </a:solidFill>
                <a:latin typeface="Calibri"/>
                <a:cs typeface="Calibri"/>
              </a:rPr>
              <a:t>t</a:t>
            </a:r>
            <a:r>
              <a:rPr sz="1600" spc="33" dirty="0">
                <a:solidFill>
                  <a:srgbClr val="FDFFFD"/>
                </a:solidFill>
                <a:latin typeface="Calibri"/>
                <a:cs typeface="Calibri"/>
              </a:rPr>
              <a:t>i</a:t>
            </a:r>
            <a:r>
              <a:rPr sz="1600" spc="72" dirty="0">
                <a:solidFill>
                  <a:srgbClr val="FDFFFD"/>
                </a:solidFill>
                <a:latin typeface="Calibri"/>
                <a:cs typeface="Calibri"/>
              </a:rPr>
              <a:t>s</a:t>
            </a:r>
            <a:r>
              <a:rPr sz="1600" spc="-39" dirty="0">
                <a:solidFill>
                  <a:srgbClr val="FDFFFD"/>
                </a:solidFill>
                <a:latin typeface="Calibri"/>
                <a:cs typeface="Calibri"/>
              </a:rPr>
              <a:t>t</a:t>
            </a:r>
            <a:r>
              <a:rPr sz="1600" spc="33" dirty="0">
                <a:solidFill>
                  <a:srgbClr val="FDFFFD"/>
                </a:solidFill>
                <a:latin typeface="Calibri"/>
                <a:cs typeface="Calibri"/>
              </a:rPr>
              <a:t>i</a:t>
            </a:r>
            <a:r>
              <a:rPr sz="1600" dirty="0">
                <a:solidFill>
                  <a:srgbClr val="FDFFFD"/>
                </a:solidFill>
                <a:latin typeface="Calibri"/>
                <a:cs typeface="Calibri"/>
              </a:rPr>
              <a:t>k</a:t>
            </a:r>
            <a:endParaRPr sz="1600">
              <a:latin typeface="Calibri"/>
              <a:cs typeface="Calibri"/>
            </a:endParaRPr>
          </a:p>
          <a:p>
            <a:pPr marL="5595479">
              <a:lnSpc>
                <a:spcPct val="98958"/>
              </a:lnSpc>
              <a:spcBef>
                <a:spcPts val="4472"/>
              </a:spcBef>
            </a:pPr>
            <a:r>
              <a:rPr sz="867" spc="12" dirty="0">
                <a:solidFill>
                  <a:srgbClr val="FFFFFF"/>
                </a:solidFill>
                <a:latin typeface="Bernard MT Condensed"/>
                <a:cs typeface="Bernard MT Condensed"/>
              </a:rPr>
              <a:t>OP</a:t>
            </a:r>
            <a:r>
              <a:rPr sz="867" spc="-19" dirty="0">
                <a:solidFill>
                  <a:srgbClr val="FFFFFF"/>
                </a:solidFill>
                <a:latin typeface="Bernard MT Condensed"/>
                <a:cs typeface="Bernard MT Condensed"/>
              </a:rPr>
              <a:t>T</a:t>
            </a:r>
            <a:r>
              <a:rPr sz="867" spc="-59" dirty="0">
                <a:solidFill>
                  <a:srgbClr val="FFFFFF"/>
                </a:solidFill>
                <a:latin typeface="Bernard MT Condensed"/>
                <a:cs typeface="Bernard MT Condensed"/>
              </a:rPr>
              <a:t>I</a:t>
            </a:r>
            <a:r>
              <a:rPr sz="867" spc="-25" dirty="0">
                <a:solidFill>
                  <a:srgbClr val="FFFFFF"/>
                </a:solidFill>
                <a:latin typeface="Bernard MT Condensed"/>
                <a:cs typeface="Bernard MT Condensed"/>
              </a:rPr>
              <a:t>M</a:t>
            </a:r>
            <a:r>
              <a:rPr sz="867" spc="-33" dirty="0">
                <a:solidFill>
                  <a:srgbClr val="FFFFFF"/>
                </a:solidFill>
                <a:latin typeface="Bernard MT Condensed"/>
                <a:cs typeface="Bernard MT Condensed"/>
              </a:rPr>
              <a:t>A</a:t>
            </a:r>
            <a:r>
              <a:rPr sz="867" spc="-39" dirty="0">
                <a:solidFill>
                  <a:srgbClr val="FFFFFF"/>
                </a:solidFill>
                <a:latin typeface="Bernard MT Condensed"/>
                <a:cs typeface="Bernard MT Condensed"/>
              </a:rPr>
              <a:t>S</a:t>
            </a:r>
            <a:r>
              <a:rPr sz="867" spc="-59" dirty="0">
                <a:solidFill>
                  <a:srgbClr val="FFFFFF"/>
                </a:solidFill>
                <a:latin typeface="Bernard MT Condensed"/>
                <a:cs typeface="Bernard MT Condensed"/>
              </a:rPr>
              <a:t>I</a:t>
            </a:r>
            <a:r>
              <a:rPr sz="867" dirty="0">
                <a:solidFill>
                  <a:srgbClr val="FFFFFF"/>
                </a:solidFill>
                <a:latin typeface="Bernard MT Condensed"/>
                <a:cs typeface="Bernard MT Condensed"/>
              </a:rPr>
              <a:t>,  </a:t>
            </a:r>
            <a:r>
              <a:rPr sz="867" spc="35" dirty="0">
                <a:solidFill>
                  <a:srgbClr val="FFFFFF"/>
                </a:solidFill>
                <a:latin typeface="Bernard MT Condensed"/>
                <a:cs typeface="Bernard MT Condensed"/>
              </a:rPr>
              <a:t> </a:t>
            </a:r>
            <a:r>
              <a:rPr sz="867" spc="-59" dirty="0">
                <a:solidFill>
                  <a:srgbClr val="FFFFFF"/>
                </a:solidFill>
                <a:latin typeface="Bernard MT Condensed"/>
                <a:cs typeface="Bernard MT Condensed"/>
              </a:rPr>
              <a:t>I</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P</a:t>
            </a:r>
            <a:r>
              <a:rPr sz="867" spc="33" dirty="0">
                <a:solidFill>
                  <a:srgbClr val="FFFFFF"/>
                </a:solidFill>
                <a:latin typeface="Bernard MT Condensed"/>
                <a:cs typeface="Bernard MT Condensed"/>
              </a:rPr>
              <a:t>L</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N</a:t>
            </a:r>
            <a:r>
              <a:rPr sz="867" spc="-19" dirty="0">
                <a:solidFill>
                  <a:srgbClr val="FFFFFF"/>
                </a:solidFill>
                <a:latin typeface="Bernard MT Condensed"/>
                <a:cs typeface="Bernard MT Condensed"/>
              </a:rPr>
              <a:t>T</a:t>
            </a:r>
            <a:r>
              <a:rPr sz="867" spc="-33" dirty="0">
                <a:solidFill>
                  <a:srgbClr val="FFFFFF"/>
                </a:solidFill>
                <a:latin typeface="Bernard MT Condensed"/>
                <a:cs typeface="Bernard MT Condensed"/>
              </a:rPr>
              <a:t>A</a:t>
            </a:r>
            <a:r>
              <a:rPr sz="867" spc="-39" dirty="0">
                <a:solidFill>
                  <a:srgbClr val="FFFFFF"/>
                </a:solidFill>
                <a:latin typeface="Bernard MT Condensed"/>
                <a:cs typeface="Bernard MT Condensed"/>
              </a:rPr>
              <a:t>S</a:t>
            </a:r>
            <a:r>
              <a:rPr sz="867" dirty="0">
                <a:solidFill>
                  <a:srgbClr val="FFFFFF"/>
                </a:solidFill>
                <a:latin typeface="Bernard MT Condensed"/>
                <a:cs typeface="Bernard MT Condensed"/>
              </a:rPr>
              <a:t>I  </a:t>
            </a:r>
            <a:r>
              <a:rPr sz="867" spc="47" dirty="0">
                <a:solidFill>
                  <a:srgbClr val="FFFFFF"/>
                </a:solidFill>
                <a:latin typeface="Bernard MT Condensed"/>
                <a:cs typeface="Bernard MT Condensed"/>
              </a:rPr>
              <a:t> </a:t>
            </a:r>
            <a:r>
              <a:rPr sz="867" spc="19" dirty="0">
                <a:solidFill>
                  <a:srgbClr val="FFFFFF"/>
                </a:solidFill>
                <a:latin typeface="Bernard MT Condensed"/>
                <a:cs typeface="Bernard MT Condensed"/>
              </a:rPr>
              <a:t>K</a:t>
            </a:r>
            <a:r>
              <a:rPr sz="867" spc="12" dirty="0">
                <a:solidFill>
                  <a:srgbClr val="FFFFFF"/>
                </a:solidFill>
                <a:latin typeface="Bernard MT Condensed"/>
                <a:cs typeface="Bernard MT Condensed"/>
              </a:rPr>
              <a:t>O</a:t>
            </a:r>
            <a:r>
              <a:rPr sz="867" spc="-12" dirty="0">
                <a:solidFill>
                  <a:srgbClr val="FFFFFF"/>
                </a:solidFill>
                <a:latin typeface="Bernard MT Condensed"/>
                <a:cs typeface="Bernard MT Condensed"/>
              </a:rPr>
              <a:t>N</a:t>
            </a:r>
            <a:r>
              <a:rPr sz="867" spc="-39" dirty="0">
                <a:solidFill>
                  <a:srgbClr val="FFFFFF"/>
                </a:solidFill>
                <a:latin typeface="Bernard MT Condensed"/>
                <a:cs typeface="Bernard MT Condensed"/>
              </a:rPr>
              <a:t>S</a:t>
            </a:r>
            <a:r>
              <a:rPr sz="867" spc="25" dirty="0">
                <a:solidFill>
                  <a:srgbClr val="FFFFFF"/>
                </a:solidFill>
                <a:latin typeface="Bernard MT Condensed"/>
                <a:cs typeface="Bernard MT Condensed"/>
              </a:rPr>
              <a:t>E</a:t>
            </a:r>
            <a:r>
              <a:rPr sz="867" dirty="0">
                <a:solidFill>
                  <a:srgbClr val="FFFFFF"/>
                </a:solidFill>
                <a:latin typeface="Bernard MT Condensed"/>
                <a:cs typeface="Bernard MT Condensed"/>
              </a:rPr>
              <a:t>P</a:t>
            </a:r>
            <a:r>
              <a:rPr sz="867" spc="173" dirty="0">
                <a:solidFill>
                  <a:srgbClr val="FFFFFF"/>
                </a:solidFill>
                <a:latin typeface="Bernard MT Condensed"/>
                <a:cs typeface="Bernard MT Condensed"/>
              </a:rPr>
              <a:t> </a:t>
            </a:r>
            <a:r>
              <a:rPr sz="867" spc="12" dirty="0">
                <a:solidFill>
                  <a:srgbClr val="FFFFFF"/>
                </a:solidFill>
                <a:latin typeface="Bernard MT Condensed"/>
                <a:cs typeface="Bernard MT Condensed"/>
              </a:rPr>
              <a:t>P</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B</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L</a:t>
            </a:r>
            <a:r>
              <a:rPr sz="867" spc="-33" dirty="0">
                <a:solidFill>
                  <a:srgbClr val="FFFFFF"/>
                </a:solidFill>
                <a:latin typeface="Bernard MT Condensed"/>
                <a:cs typeface="Bernard MT Condensed"/>
              </a:rPr>
              <a:t>A</a:t>
            </a:r>
            <a:r>
              <a:rPr sz="867" spc="-72" dirty="0">
                <a:solidFill>
                  <a:srgbClr val="FFFFFF"/>
                </a:solidFill>
                <a:latin typeface="Bernard MT Condensed"/>
                <a:cs typeface="Bernard MT Condensed"/>
              </a:rPr>
              <a:t>J</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N  </a:t>
            </a:r>
            <a:r>
              <a:rPr sz="867" spc="5" dirty="0">
                <a:solidFill>
                  <a:srgbClr val="FFFFFF"/>
                </a:solidFill>
                <a:latin typeface="Bernard MT Condensed"/>
                <a:cs typeface="Bernard MT Condensed"/>
              </a:rPr>
              <a:t> </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OD</a:t>
            </a:r>
            <a:r>
              <a:rPr sz="867" spc="25" dirty="0">
                <a:solidFill>
                  <a:srgbClr val="FFFFFF"/>
                </a:solidFill>
                <a:latin typeface="Bernard MT Condensed"/>
                <a:cs typeface="Bernard MT Condensed"/>
              </a:rPr>
              <a:t>E</a:t>
            </a:r>
            <a:r>
              <a:rPr sz="867" dirty="0">
                <a:solidFill>
                  <a:srgbClr val="FFFFFF"/>
                </a:solidFill>
                <a:latin typeface="Bernard MT Condensed"/>
                <a:cs typeface="Bernard MT Condensed"/>
              </a:rPr>
              <a:t>L</a:t>
            </a:r>
            <a:r>
              <a:rPr sz="867" spc="84" dirty="0">
                <a:solidFill>
                  <a:srgbClr val="FFFFFF"/>
                </a:solidFill>
                <a:latin typeface="Bernard MT Condensed"/>
                <a:cs typeface="Bernard MT Condensed"/>
              </a:rPr>
              <a:t> </a:t>
            </a:r>
            <a:r>
              <a:rPr sz="867" spc="12" dirty="0">
                <a:solidFill>
                  <a:srgbClr val="FFFFFF"/>
                </a:solidFill>
                <a:latin typeface="Bernard MT Condensed"/>
                <a:cs typeface="Bernard MT Condensed"/>
              </a:rPr>
              <a:t>D</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59" dirty="0">
                <a:solidFill>
                  <a:srgbClr val="FFFFFF"/>
                </a:solidFill>
                <a:latin typeface="Bernard MT Condensed"/>
                <a:cs typeface="Bernard MT Condensed"/>
              </a:rPr>
              <a:t>I</a:t>
            </a:r>
            <a:r>
              <a:rPr sz="867" spc="-12" dirty="0">
                <a:solidFill>
                  <a:srgbClr val="FFFFFF"/>
                </a:solidFill>
                <a:latin typeface="Bernard MT Condensed"/>
                <a:cs typeface="Bernard MT Condensed"/>
              </a:rPr>
              <a:t>N</a:t>
            </a:r>
            <a:r>
              <a:rPr sz="867" dirty="0">
                <a:solidFill>
                  <a:srgbClr val="FFFFFF"/>
                </a:solidFill>
                <a:latin typeface="Bernard MT Condensed"/>
                <a:cs typeface="Bernard MT Condensed"/>
              </a:rPr>
              <a:t>G </a:t>
            </a:r>
            <a:r>
              <a:rPr sz="867" spc="63" dirty="0">
                <a:solidFill>
                  <a:srgbClr val="FFFFFF"/>
                </a:solidFill>
                <a:latin typeface="Bernard MT Condensed"/>
                <a:cs typeface="Bernard MT Condensed"/>
              </a:rPr>
              <a:t> </a:t>
            </a:r>
            <a:r>
              <a:rPr sz="867" spc="-39" dirty="0">
                <a:solidFill>
                  <a:srgbClr val="FFFFFF"/>
                </a:solidFill>
                <a:latin typeface="Bernard MT Condensed"/>
                <a:cs typeface="Bernard MT Condensed"/>
              </a:rPr>
              <a:t>S</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B</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G</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I </a:t>
            </a:r>
            <a:r>
              <a:rPr sz="867" spc="1" dirty="0">
                <a:solidFill>
                  <a:srgbClr val="FFFFFF"/>
                </a:solidFill>
                <a:latin typeface="Bernard MT Condensed"/>
                <a:cs typeface="Bernard MT Condensed"/>
              </a:rPr>
              <a:t> </a:t>
            </a:r>
            <a:r>
              <a:rPr sz="867" spc="-33" dirty="0">
                <a:solidFill>
                  <a:srgbClr val="FFFFFF"/>
                </a:solidFill>
                <a:latin typeface="Bernard MT Condensed"/>
                <a:cs typeface="Bernard MT Condensed"/>
              </a:rPr>
              <a:t>A</a:t>
            </a:r>
            <a:r>
              <a:rPr sz="867" spc="33" dirty="0">
                <a:solidFill>
                  <a:srgbClr val="FFFFFF"/>
                </a:solidFill>
                <a:latin typeface="Bernard MT Condensed"/>
                <a:cs typeface="Bernard MT Condensed"/>
              </a:rPr>
              <a:t>L</a:t>
            </a:r>
            <a:r>
              <a:rPr sz="867" spc="-19" dirty="0">
                <a:solidFill>
                  <a:srgbClr val="FFFFFF"/>
                </a:solidFill>
                <a:latin typeface="Bernard MT Condensed"/>
                <a:cs typeface="Bernard MT Condensed"/>
              </a:rPr>
              <a:t>T</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R</a:t>
            </a:r>
            <a:r>
              <a:rPr sz="867" spc="-12" dirty="0">
                <a:solidFill>
                  <a:srgbClr val="FFFFFF"/>
                </a:solidFill>
                <a:latin typeface="Bernard MT Condensed"/>
                <a:cs typeface="Bernard MT Condensed"/>
              </a:rPr>
              <a:t>N</a:t>
            </a:r>
            <a:r>
              <a:rPr sz="867" spc="-33" dirty="0">
                <a:solidFill>
                  <a:srgbClr val="FFFFFF"/>
                </a:solidFill>
                <a:latin typeface="Bernard MT Condensed"/>
                <a:cs typeface="Bernard MT Condensed"/>
              </a:rPr>
              <a:t>A</a:t>
            </a:r>
            <a:r>
              <a:rPr sz="867" spc="-19" dirty="0">
                <a:solidFill>
                  <a:srgbClr val="FFFFFF"/>
                </a:solidFill>
                <a:latin typeface="Bernard MT Condensed"/>
                <a:cs typeface="Bernard MT Condensed"/>
              </a:rPr>
              <a:t>T</a:t>
            </a:r>
            <a:r>
              <a:rPr sz="867" spc="-59" dirty="0">
                <a:solidFill>
                  <a:srgbClr val="FFFFFF"/>
                </a:solidFill>
                <a:latin typeface="Bernard MT Condensed"/>
                <a:cs typeface="Bernard MT Condensed"/>
              </a:rPr>
              <a:t>I</a:t>
            </a:r>
            <a:r>
              <a:rPr sz="867" dirty="0">
                <a:solidFill>
                  <a:srgbClr val="FFFFFF"/>
                </a:solidFill>
                <a:latin typeface="Bernard MT Condensed"/>
                <a:cs typeface="Bernard MT Condensed"/>
              </a:rPr>
              <a:t>F</a:t>
            </a:r>
            <a:endParaRPr sz="867">
              <a:latin typeface="Bernard MT Condensed"/>
              <a:cs typeface="Bernard MT Condense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13"/>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14" name="object 14"/>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15" name="object 15"/>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16" name="object 16"/>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17" name="object 17"/>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18" name="object 18"/>
          <p:cNvSpPr/>
          <p:nvPr/>
        </p:nvSpPr>
        <p:spPr>
          <a:xfrm>
            <a:off x="9766301" y="88901"/>
            <a:ext cx="2324100" cy="5295900"/>
          </a:xfrm>
          <a:custGeom>
            <a:avLst/>
            <a:gdLst/>
            <a:ahLst/>
            <a:cxnLst/>
            <a:rect l="l" t="t" r="r" b="b"/>
            <a:pathLst>
              <a:path w="1743075" h="3971925">
                <a:moveTo>
                  <a:pt x="0" y="3971925"/>
                </a:moveTo>
                <a:lnTo>
                  <a:pt x="1743075" y="3971925"/>
                </a:lnTo>
                <a:lnTo>
                  <a:pt x="1743075" y="0"/>
                </a:lnTo>
                <a:lnTo>
                  <a:pt x="0" y="0"/>
                </a:lnTo>
                <a:lnTo>
                  <a:pt x="0" y="3971925"/>
                </a:lnTo>
                <a:close/>
              </a:path>
            </a:pathLst>
          </a:custGeom>
          <a:solidFill>
            <a:srgbClr val="F1F1F1"/>
          </a:solidFill>
        </p:spPr>
        <p:txBody>
          <a:bodyPr wrap="square" lIns="0" tIns="0" rIns="0" bIns="0" rtlCol="0">
            <a:noAutofit/>
          </a:bodyPr>
          <a:lstStyle/>
          <a:p>
            <a:endParaRPr sz="2400"/>
          </a:p>
        </p:txBody>
      </p:sp>
      <p:sp>
        <p:nvSpPr>
          <p:cNvPr id="19" name="object 19"/>
          <p:cNvSpPr/>
          <p:nvPr/>
        </p:nvSpPr>
        <p:spPr>
          <a:xfrm>
            <a:off x="9766301" y="6108701"/>
            <a:ext cx="2324100" cy="63500"/>
          </a:xfrm>
          <a:custGeom>
            <a:avLst/>
            <a:gdLst/>
            <a:ahLst/>
            <a:cxnLst/>
            <a:rect l="l" t="t" r="r" b="b"/>
            <a:pathLst>
              <a:path w="1743075" h="47625">
                <a:moveTo>
                  <a:pt x="0" y="47625"/>
                </a:moveTo>
                <a:lnTo>
                  <a:pt x="1743075" y="47625"/>
                </a:lnTo>
                <a:lnTo>
                  <a:pt x="1743075" y="0"/>
                </a:lnTo>
                <a:lnTo>
                  <a:pt x="0" y="0"/>
                </a:lnTo>
                <a:lnTo>
                  <a:pt x="0" y="47625"/>
                </a:lnTo>
                <a:close/>
              </a:path>
            </a:pathLst>
          </a:custGeom>
          <a:solidFill>
            <a:srgbClr val="F1F1F1"/>
          </a:solidFill>
        </p:spPr>
        <p:txBody>
          <a:bodyPr wrap="square" lIns="0" tIns="0" rIns="0" bIns="0" rtlCol="0">
            <a:noAutofit/>
          </a:bodyPr>
          <a:lstStyle/>
          <a:p>
            <a:endParaRPr sz="2400"/>
          </a:p>
        </p:txBody>
      </p:sp>
      <p:sp>
        <p:nvSpPr>
          <p:cNvPr id="20" name="object 20"/>
          <p:cNvSpPr/>
          <p:nvPr/>
        </p:nvSpPr>
        <p:spPr>
          <a:xfrm>
            <a:off x="9766301" y="88901"/>
            <a:ext cx="2324100" cy="6083300"/>
          </a:xfrm>
          <a:prstGeom prst="rect">
            <a:avLst/>
          </a:prstGeom>
          <a:blipFill>
            <a:blip r:embed="rId2" cstate="print"/>
            <a:stretch>
              <a:fillRect/>
            </a:stretch>
          </a:blipFill>
        </p:spPr>
        <p:txBody>
          <a:bodyPr wrap="square" lIns="0" tIns="0" rIns="0" bIns="0" rtlCol="0">
            <a:noAutofit/>
          </a:bodyPr>
          <a:lstStyle/>
          <a:p>
            <a:endParaRPr sz="2400"/>
          </a:p>
        </p:txBody>
      </p:sp>
      <p:sp>
        <p:nvSpPr>
          <p:cNvPr id="21" name="object 21"/>
          <p:cNvSpPr/>
          <p:nvPr/>
        </p:nvSpPr>
        <p:spPr>
          <a:xfrm>
            <a:off x="139700" y="6210301"/>
            <a:ext cx="9423400" cy="546100"/>
          </a:xfrm>
          <a:prstGeom prst="rect">
            <a:avLst/>
          </a:prstGeom>
          <a:blipFill>
            <a:blip r:embed="rId3" cstate="print"/>
            <a:stretch>
              <a:fillRect/>
            </a:stretch>
          </a:blipFill>
        </p:spPr>
        <p:txBody>
          <a:bodyPr wrap="square" lIns="0" tIns="0" rIns="0" bIns="0" rtlCol="0">
            <a:noAutofit/>
          </a:bodyPr>
          <a:lstStyle/>
          <a:p>
            <a:endParaRPr sz="2400"/>
          </a:p>
        </p:txBody>
      </p:sp>
      <p:sp>
        <p:nvSpPr>
          <p:cNvPr id="22" name="object 22"/>
          <p:cNvSpPr/>
          <p:nvPr/>
        </p:nvSpPr>
        <p:spPr>
          <a:xfrm>
            <a:off x="215901" y="6172201"/>
            <a:ext cx="1257300" cy="495300"/>
          </a:xfrm>
          <a:prstGeom prst="rect">
            <a:avLst/>
          </a:prstGeom>
          <a:blipFill>
            <a:blip r:embed="rId4" cstate="print"/>
            <a:stretch>
              <a:fillRect/>
            </a:stretch>
          </a:blipFill>
        </p:spPr>
        <p:txBody>
          <a:bodyPr wrap="square" lIns="0" tIns="0" rIns="0" bIns="0" rtlCol="0">
            <a:noAutofit/>
          </a:bodyPr>
          <a:lstStyle/>
          <a:p>
            <a:endParaRPr sz="2400"/>
          </a:p>
        </p:txBody>
      </p:sp>
      <p:sp>
        <p:nvSpPr>
          <p:cNvPr id="23" name="object 23"/>
          <p:cNvSpPr/>
          <p:nvPr/>
        </p:nvSpPr>
        <p:spPr>
          <a:xfrm>
            <a:off x="10388600" y="88900"/>
            <a:ext cx="1066800" cy="762000"/>
          </a:xfrm>
          <a:prstGeom prst="rect">
            <a:avLst/>
          </a:prstGeom>
          <a:blipFill>
            <a:blip r:embed="rId5" cstate="print"/>
            <a:stretch>
              <a:fillRect/>
            </a:stretch>
          </a:blipFill>
        </p:spPr>
        <p:txBody>
          <a:bodyPr wrap="square" lIns="0" tIns="0" rIns="0" bIns="0" rtlCol="0">
            <a:noAutofit/>
          </a:bodyPr>
          <a:lstStyle/>
          <a:p>
            <a:endParaRPr sz="2400"/>
          </a:p>
        </p:txBody>
      </p:sp>
      <p:sp>
        <p:nvSpPr>
          <p:cNvPr id="24" name="object 24"/>
          <p:cNvSpPr/>
          <p:nvPr/>
        </p:nvSpPr>
        <p:spPr>
          <a:xfrm>
            <a:off x="762001" y="749300"/>
            <a:ext cx="8445500" cy="5257800"/>
          </a:xfrm>
          <a:custGeom>
            <a:avLst/>
            <a:gdLst/>
            <a:ahLst/>
            <a:cxnLst/>
            <a:rect l="l" t="t" r="r" b="b"/>
            <a:pathLst>
              <a:path w="6334125" h="3943350">
                <a:moveTo>
                  <a:pt x="0" y="93852"/>
                </a:moveTo>
                <a:lnTo>
                  <a:pt x="16382" y="42417"/>
                </a:lnTo>
                <a:lnTo>
                  <a:pt x="58775" y="8382"/>
                </a:lnTo>
                <a:lnTo>
                  <a:pt x="100152" y="0"/>
                </a:lnTo>
                <a:lnTo>
                  <a:pt x="6233922" y="0"/>
                </a:lnTo>
                <a:lnTo>
                  <a:pt x="6288913" y="15366"/>
                </a:lnTo>
                <a:lnTo>
                  <a:pt x="6325234" y="55117"/>
                </a:lnTo>
                <a:lnTo>
                  <a:pt x="6334125" y="93852"/>
                </a:lnTo>
                <a:lnTo>
                  <a:pt x="6334125" y="3849458"/>
                </a:lnTo>
                <a:lnTo>
                  <a:pt x="6317742" y="3900944"/>
                </a:lnTo>
                <a:lnTo>
                  <a:pt x="6275324" y="3934980"/>
                </a:lnTo>
                <a:lnTo>
                  <a:pt x="6233922" y="3943350"/>
                </a:lnTo>
                <a:lnTo>
                  <a:pt x="100152" y="3943350"/>
                </a:lnTo>
                <a:lnTo>
                  <a:pt x="45237" y="3927983"/>
                </a:lnTo>
                <a:lnTo>
                  <a:pt x="8928" y="3888257"/>
                </a:lnTo>
                <a:lnTo>
                  <a:pt x="0" y="3849458"/>
                </a:lnTo>
                <a:lnTo>
                  <a:pt x="0" y="93852"/>
                </a:lnTo>
                <a:close/>
              </a:path>
            </a:pathLst>
          </a:custGeom>
          <a:ln w="38100">
            <a:solidFill>
              <a:srgbClr val="453C2C"/>
            </a:solidFill>
          </a:ln>
        </p:spPr>
        <p:txBody>
          <a:bodyPr wrap="square" lIns="0" tIns="0" rIns="0" bIns="0" rtlCol="0">
            <a:noAutofit/>
          </a:bodyPr>
          <a:lstStyle/>
          <a:p>
            <a:endParaRPr sz="2400"/>
          </a:p>
        </p:txBody>
      </p:sp>
      <p:sp>
        <p:nvSpPr>
          <p:cNvPr id="25" name="object 25"/>
          <p:cNvSpPr/>
          <p:nvPr/>
        </p:nvSpPr>
        <p:spPr>
          <a:xfrm>
            <a:off x="596900" y="4445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D24716"/>
          </a:solidFill>
        </p:spPr>
        <p:txBody>
          <a:bodyPr wrap="square" lIns="0" tIns="0" rIns="0" bIns="0" rtlCol="0">
            <a:noAutofit/>
          </a:bodyPr>
          <a:lstStyle/>
          <a:p>
            <a:endParaRPr sz="2400"/>
          </a:p>
        </p:txBody>
      </p:sp>
      <p:sp>
        <p:nvSpPr>
          <p:cNvPr id="26" name="object 26"/>
          <p:cNvSpPr/>
          <p:nvPr/>
        </p:nvSpPr>
        <p:spPr>
          <a:xfrm>
            <a:off x="939801" y="444500"/>
            <a:ext cx="190500" cy="533400"/>
          </a:xfrm>
          <a:custGeom>
            <a:avLst/>
            <a:gdLst/>
            <a:ahLst/>
            <a:cxnLst/>
            <a:rect l="l" t="t" r="r" b="b"/>
            <a:pathLst>
              <a:path w="142875" h="400050">
                <a:moveTo>
                  <a:pt x="0" y="400050"/>
                </a:moveTo>
                <a:lnTo>
                  <a:pt x="142875" y="400050"/>
                </a:lnTo>
                <a:lnTo>
                  <a:pt x="142875" y="0"/>
                </a:lnTo>
                <a:lnTo>
                  <a:pt x="0" y="0"/>
                </a:lnTo>
                <a:lnTo>
                  <a:pt x="0" y="400050"/>
                </a:lnTo>
                <a:close/>
              </a:path>
            </a:pathLst>
          </a:custGeom>
          <a:solidFill>
            <a:srgbClr val="00AF4F"/>
          </a:solidFill>
        </p:spPr>
        <p:txBody>
          <a:bodyPr wrap="square" lIns="0" tIns="0" rIns="0" bIns="0" rtlCol="0">
            <a:noAutofit/>
          </a:bodyPr>
          <a:lstStyle/>
          <a:p>
            <a:endParaRPr sz="2400"/>
          </a:p>
        </p:txBody>
      </p:sp>
      <p:sp>
        <p:nvSpPr>
          <p:cNvPr id="27" name="object 27"/>
          <p:cNvSpPr/>
          <p:nvPr/>
        </p:nvSpPr>
        <p:spPr>
          <a:xfrm>
            <a:off x="1155700" y="444500"/>
            <a:ext cx="0" cy="533400"/>
          </a:xfrm>
          <a:custGeom>
            <a:avLst/>
            <a:gdLst/>
            <a:ahLst/>
            <a:cxnLst/>
            <a:rect l="l" t="t" r="r" b="b"/>
            <a:pathLst>
              <a:path h="400050">
                <a:moveTo>
                  <a:pt x="0" y="0"/>
                </a:moveTo>
                <a:lnTo>
                  <a:pt x="0" y="400050"/>
                </a:lnTo>
              </a:path>
            </a:pathLst>
          </a:custGeom>
          <a:ln w="58419">
            <a:solidFill>
              <a:srgbClr val="006EBE"/>
            </a:solidFill>
          </a:ln>
        </p:spPr>
        <p:txBody>
          <a:bodyPr wrap="square" lIns="0" tIns="0" rIns="0" bIns="0" rtlCol="0">
            <a:noAutofit/>
          </a:bodyPr>
          <a:lstStyle/>
          <a:p>
            <a:endParaRPr sz="2400"/>
          </a:p>
        </p:txBody>
      </p:sp>
      <p:sp>
        <p:nvSpPr>
          <p:cNvPr id="28" name="object 28"/>
          <p:cNvSpPr/>
          <p:nvPr/>
        </p:nvSpPr>
        <p:spPr>
          <a:xfrm>
            <a:off x="8991600" y="4445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000000"/>
          </a:solidFill>
        </p:spPr>
        <p:txBody>
          <a:bodyPr wrap="square" lIns="0" tIns="0" rIns="0" bIns="0" rtlCol="0">
            <a:noAutofit/>
          </a:bodyPr>
          <a:lstStyle/>
          <a:p>
            <a:endParaRPr sz="2400"/>
          </a:p>
        </p:txBody>
      </p:sp>
      <p:sp>
        <p:nvSpPr>
          <p:cNvPr id="29" name="object 29"/>
          <p:cNvSpPr/>
          <p:nvPr/>
        </p:nvSpPr>
        <p:spPr>
          <a:xfrm>
            <a:off x="8255000" y="469901"/>
            <a:ext cx="6858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30" name="object 30"/>
          <p:cNvSpPr/>
          <p:nvPr/>
        </p:nvSpPr>
        <p:spPr>
          <a:xfrm>
            <a:off x="8255000" y="469901"/>
            <a:ext cx="6858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31" name="object 31"/>
          <p:cNvSpPr/>
          <p:nvPr/>
        </p:nvSpPr>
        <p:spPr>
          <a:xfrm>
            <a:off x="1193800" y="431801"/>
            <a:ext cx="7797800" cy="546100"/>
          </a:xfrm>
          <a:custGeom>
            <a:avLst/>
            <a:gdLst/>
            <a:ahLst/>
            <a:cxnLst/>
            <a:rect l="l" t="t" r="r" b="b"/>
            <a:pathLst>
              <a:path w="5848350" h="409575">
                <a:moveTo>
                  <a:pt x="0" y="409575"/>
                </a:moveTo>
                <a:lnTo>
                  <a:pt x="5848350" y="409575"/>
                </a:lnTo>
                <a:lnTo>
                  <a:pt x="5848350" y="0"/>
                </a:lnTo>
                <a:lnTo>
                  <a:pt x="0" y="0"/>
                </a:lnTo>
                <a:lnTo>
                  <a:pt x="0" y="409575"/>
                </a:lnTo>
                <a:close/>
              </a:path>
            </a:pathLst>
          </a:custGeom>
          <a:solidFill>
            <a:srgbClr val="FDFD00"/>
          </a:solidFill>
        </p:spPr>
        <p:txBody>
          <a:bodyPr wrap="square" lIns="0" tIns="0" rIns="0" bIns="0" rtlCol="0">
            <a:noAutofit/>
          </a:bodyPr>
          <a:lstStyle/>
          <a:p>
            <a:endParaRPr sz="2400"/>
          </a:p>
        </p:txBody>
      </p:sp>
      <p:sp>
        <p:nvSpPr>
          <p:cNvPr id="32" name="object 32"/>
          <p:cNvSpPr/>
          <p:nvPr/>
        </p:nvSpPr>
        <p:spPr>
          <a:xfrm>
            <a:off x="863601" y="5168901"/>
            <a:ext cx="8242300" cy="749300"/>
          </a:xfrm>
          <a:prstGeom prst="rect">
            <a:avLst/>
          </a:prstGeom>
          <a:blipFill>
            <a:blip r:embed="rId7" cstate="print"/>
            <a:stretch>
              <a:fillRect/>
            </a:stretch>
          </a:blipFill>
        </p:spPr>
        <p:txBody>
          <a:bodyPr wrap="square" lIns="0" tIns="0" rIns="0" bIns="0" rtlCol="0">
            <a:noAutofit/>
          </a:bodyPr>
          <a:lstStyle/>
          <a:p>
            <a:endParaRPr sz="2400"/>
          </a:p>
        </p:txBody>
      </p:sp>
      <p:sp>
        <p:nvSpPr>
          <p:cNvPr id="33" name="object 33"/>
          <p:cNvSpPr/>
          <p:nvPr/>
        </p:nvSpPr>
        <p:spPr>
          <a:xfrm>
            <a:off x="863601" y="5168901"/>
            <a:ext cx="8242300" cy="749300"/>
          </a:xfrm>
          <a:custGeom>
            <a:avLst/>
            <a:gdLst/>
            <a:ahLst/>
            <a:cxnLst/>
            <a:rect l="l" t="t" r="r" b="b"/>
            <a:pathLst>
              <a:path w="6181725" h="561975">
                <a:moveTo>
                  <a:pt x="0" y="561975"/>
                </a:moveTo>
                <a:lnTo>
                  <a:pt x="6181725" y="561975"/>
                </a:lnTo>
                <a:lnTo>
                  <a:pt x="6181725" y="0"/>
                </a:lnTo>
                <a:lnTo>
                  <a:pt x="0" y="0"/>
                </a:lnTo>
                <a:lnTo>
                  <a:pt x="0" y="561975"/>
                </a:lnTo>
                <a:close/>
              </a:path>
            </a:pathLst>
          </a:custGeom>
          <a:ln w="38100">
            <a:solidFill>
              <a:srgbClr val="FDFD00"/>
            </a:solidFill>
          </a:ln>
        </p:spPr>
        <p:txBody>
          <a:bodyPr wrap="square" lIns="0" tIns="0" rIns="0" bIns="0" rtlCol="0">
            <a:noAutofit/>
          </a:bodyPr>
          <a:lstStyle/>
          <a:p>
            <a:endParaRPr sz="2400"/>
          </a:p>
        </p:txBody>
      </p:sp>
      <p:sp>
        <p:nvSpPr>
          <p:cNvPr id="34" name="object 34"/>
          <p:cNvSpPr/>
          <p:nvPr/>
        </p:nvSpPr>
        <p:spPr>
          <a:xfrm>
            <a:off x="5130800" y="1358901"/>
            <a:ext cx="3759200" cy="3314700"/>
          </a:xfrm>
          <a:prstGeom prst="rect">
            <a:avLst/>
          </a:prstGeom>
          <a:blipFill>
            <a:blip r:embed="rId8" cstate="print"/>
            <a:stretch>
              <a:fillRect/>
            </a:stretch>
          </a:blipFill>
        </p:spPr>
        <p:txBody>
          <a:bodyPr wrap="square" lIns="0" tIns="0" rIns="0" bIns="0" rtlCol="0">
            <a:noAutofit/>
          </a:bodyPr>
          <a:lstStyle/>
          <a:p>
            <a:endParaRPr sz="2400"/>
          </a:p>
        </p:txBody>
      </p:sp>
      <p:sp>
        <p:nvSpPr>
          <p:cNvPr id="35" name="object 35"/>
          <p:cNvSpPr/>
          <p:nvPr/>
        </p:nvSpPr>
        <p:spPr>
          <a:xfrm>
            <a:off x="9880601" y="5499101"/>
            <a:ext cx="2120900" cy="495300"/>
          </a:xfrm>
          <a:prstGeom prst="rect">
            <a:avLst/>
          </a:prstGeom>
          <a:blipFill>
            <a:blip r:embed="rId9" cstate="print"/>
            <a:stretch>
              <a:fillRect/>
            </a:stretch>
          </a:blipFill>
        </p:spPr>
        <p:txBody>
          <a:bodyPr wrap="square" lIns="0" tIns="0" rIns="0" bIns="0" rtlCol="0">
            <a:noAutofit/>
          </a:bodyPr>
          <a:lstStyle/>
          <a:p>
            <a:endParaRPr sz="2400"/>
          </a:p>
        </p:txBody>
      </p:sp>
      <p:sp>
        <p:nvSpPr>
          <p:cNvPr id="36" name="object 36"/>
          <p:cNvSpPr/>
          <p:nvPr/>
        </p:nvSpPr>
        <p:spPr>
          <a:xfrm>
            <a:off x="9867901" y="5486401"/>
            <a:ext cx="2146300" cy="520700"/>
          </a:xfrm>
          <a:prstGeom prst="rect">
            <a:avLst/>
          </a:prstGeom>
          <a:blipFill>
            <a:blip r:embed="rId10" cstate="print"/>
            <a:stretch>
              <a:fillRect/>
            </a:stretch>
          </a:blipFill>
        </p:spPr>
        <p:txBody>
          <a:bodyPr wrap="square" lIns="0" tIns="0" rIns="0" bIns="0" rtlCol="0">
            <a:noAutofit/>
          </a:bodyPr>
          <a:lstStyle/>
          <a:p>
            <a:endParaRPr sz="2400"/>
          </a:p>
        </p:txBody>
      </p:sp>
      <p:sp>
        <p:nvSpPr>
          <p:cNvPr id="37" name="object 37"/>
          <p:cNvSpPr/>
          <p:nvPr/>
        </p:nvSpPr>
        <p:spPr>
          <a:xfrm>
            <a:off x="9766301" y="5384801"/>
            <a:ext cx="2349500" cy="723900"/>
          </a:xfrm>
          <a:custGeom>
            <a:avLst/>
            <a:gdLst/>
            <a:ahLst/>
            <a:cxnLst/>
            <a:rect l="l" t="t" r="r" b="b"/>
            <a:pathLst>
              <a:path w="1762125" h="542925">
                <a:moveTo>
                  <a:pt x="0" y="542925"/>
                </a:moveTo>
                <a:lnTo>
                  <a:pt x="51434" y="491490"/>
                </a:lnTo>
                <a:lnTo>
                  <a:pt x="51434" y="51434"/>
                </a:lnTo>
                <a:lnTo>
                  <a:pt x="1710690" y="51434"/>
                </a:lnTo>
                <a:lnTo>
                  <a:pt x="1710690" y="491490"/>
                </a:lnTo>
                <a:lnTo>
                  <a:pt x="51434" y="491490"/>
                </a:lnTo>
                <a:lnTo>
                  <a:pt x="1762125" y="542925"/>
                </a:lnTo>
                <a:lnTo>
                  <a:pt x="1762125" y="0"/>
                </a:lnTo>
                <a:lnTo>
                  <a:pt x="0" y="0"/>
                </a:lnTo>
                <a:lnTo>
                  <a:pt x="0" y="542925"/>
                </a:lnTo>
                <a:close/>
              </a:path>
              <a:path w="1762125" h="542925">
                <a:moveTo>
                  <a:pt x="68579" y="474345"/>
                </a:moveTo>
                <a:lnTo>
                  <a:pt x="85725" y="457200"/>
                </a:lnTo>
                <a:lnTo>
                  <a:pt x="85725" y="85725"/>
                </a:lnTo>
                <a:lnTo>
                  <a:pt x="1676400" y="85725"/>
                </a:lnTo>
                <a:lnTo>
                  <a:pt x="1676400" y="457200"/>
                </a:lnTo>
                <a:lnTo>
                  <a:pt x="85725" y="457200"/>
                </a:lnTo>
                <a:lnTo>
                  <a:pt x="1693545" y="474345"/>
                </a:lnTo>
                <a:lnTo>
                  <a:pt x="1693545" y="68580"/>
                </a:lnTo>
                <a:lnTo>
                  <a:pt x="68579" y="68580"/>
                </a:lnTo>
                <a:lnTo>
                  <a:pt x="68579" y="474345"/>
                </a:lnTo>
                <a:close/>
              </a:path>
              <a:path w="1762125" h="542925">
                <a:moveTo>
                  <a:pt x="85725" y="457200"/>
                </a:moveTo>
                <a:lnTo>
                  <a:pt x="68579" y="474345"/>
                </a:lnTo>
                <a:lnTo>
                  <a:pt x="1693545" y="474345"/>
                </a:lnTo>
                <a:lnTo>
                  <a:pt x="85725" y="457200"/>
                </a:lnTo>
                <a:close/>
              </a:path>
              <a:path w="1762125" h="542925">
                <a:moveTo>
                  <a:pt x="51434" y="491490"/>
                </a:moveTo>
                <a:lnTo>
                  <a:pt x="0" y="542925"/>
                </a:lnTo>
                <a:lnTo>
                  <a:pt x="1762125" y="542925"/>
                </a:lnTo>
                <a:lnTo>
                  <a:pt x="51434" y="491490"/>
                </a:lnTo>
                <a:close/>
              </a:path>
            </a:pathLst>
          </a:custGeom>
          <a:solidFill>
            <a:srgbClr val="000000"/>
          </a:solidFill>
        </p:spPr>
        <p:txBody>
          <a:bodyPr wrap="square" lIns="0" tIns="0" rIns="0" bIns="0" rtlCol="0">
            <a:noAutofit/>
          </a:bodyPr>
          <a:lstStyle/>
          <a:p>
            <a:endParaRPr sz="2400"/>
          </a:p>
        </p:txBody>
      </p:sp>
      <p:sp>
        <p:nvSpPr>
          <p:cNvPr id="38" name="object 38"/>
          <p:cNvSpPr/>
          <p:nvPr/>
        </p:nvSpPr>
        <p:spPr>
          <a:xfrm>
            <a:off x="9766301" y="5384801"/>
            <a:ext cx="2349500" cy="723900"/>
          </a:xfrm>
          <a:custGeom>
            <a:avLst/>
            <a:gdLst/>
            <a:ahLst/>
            <a:cxnLst/>
            <a:rect l="l" t="t" r="r" b="b"/>
            <a:pathLst>
              <a:path w="1762125" h="542925">
                <a:moveTo>
                  <a:pt x="0" y="0"/>
                </a:moveTo>
                <a:lnTo>
                  <a:pt x="0" y="542925"/>
                </a:lnTo>
                <a:lnTo>
                  <a:pt x="1762125" y="542925"/>
                </a:lnTo>
                <a:lnTo>
                  <a:pt x="1762125" y="0"/>
                </a:lnTo>
                <a:lnTo>
                  <a:pt x="0" y="0"/>
                </a:lnTo>
                <a:close/>
              </a:path>
            </a:pathLst>
          </a:custGeom>
          <a:solidFill>
            <a:srgbClr val="000000"/>
          </a:solidFill>
        </p:spPr>
        <p:txBody>
          <a:bodyPr wrap="square" lIns="0" tIns="0" rIns="0" bIns="0" rtlCol="0">
            <a:noAutofit/>
          </a:bodyPr>
          <a:lstStyle/>
          <a:p>
            <a:endParaRPr sz="2400"/>
          </a:p>
        </p:txBody>
      </p:sp>
      <p:sp>
        <p:nvSpPr>
          <p:cNvPr id="39" name="object 39"/>
          <p:cNvSpPr/>
          <p:nvPr/>
        </p:nvSpPr>
        <p:spPr>
          <a:xfrm>
            <a:off x="9834879" y="5453381"/>
            <a:ext cx="2212340" cy="586740"/>
          </a:xfrm>
          <a:custGeom>
            <a:avLst/>
            <a:gdLst/>
            <a:ahLst/>
            <a:cxnLst/>
            <a:rect l="l" t="t" r="r" b="b"/>
            <a:pathLst>
              <a:path w="1659255" h="440055">
                <a:moveTo>
                  <a:pt x="0" y="440054"/>
                </a:moveTo>
                <a:lnTo>
                  <a:pt x="1659255" y="440054"/>
                </a:lnTo>
                <a:lnTo>
                  <a:pt x="1659255" y="0"/>
                </a:lnTo>
                <a:lnTo>
                  <a:pt x="0" y="0"/>
                </a:lnTo>
                <a:lnTo>
                  <a:pt x="0" y="440054"/>
                </a:lnTo>
                <a:close/>
              </a:path>
            </a:pathLst>
          </a:custGeom>
          <a:solidFill>
            <a:srgbClr val="000000"/>
          </a:solidFill>
        </p:spPr>
        <p:txBody>
          <a:bodyPr wrap="square" lIns="0" tIns="0" rIns="0" bIns="0" rtlCol="0">
            <a:noAutofit/>
          </a:bodyPr>
          <a:lstStyle/>
          <a:p>
            <a:endParaRPr sz="2400"/>
          </a:p>
        </p:txBody>
      </p:sp>
      <p:sp>
        <p:nvSpPr>
          <p:cNvPr id="40" name="object 40"/>
          <p:cNvSpPr/>
          <p:nvPr/>
        </p:nvSpPr>
        <p:spPr>
          <a:xfrm>
            <a:off x="9857741" y="5476239"/>
            <a:ext cx="2166620" cy="541019"/>
          </a:xfrm>
          <a:custGeom>
            <a:avLst/>
            <a:gdLst/>
            <a:ahLst/>
            <a:cxnLst/>
            <a:rect l="l" t="t" r="r" b="b"/>
            <a:pathLst>
              <a:path w="1624965" h="405764">
                <a:moveTo>
                  <a:pt x="0" y="0"/>
                </a:moveTo>
                <a:lnTo>
                  <a:pt x="0" y="405765"/>
                </a:lnTo>
                <a:lnTo>
                  <a:pt x="1624965" y="405765"/>
                </a:lnTo>
                <a:lnTo>
                  <a:pt x="1624965" y="0"/>
                </a:lnTo>
                <a:lnTo>
                  <a:pt x="0" y="0"/>
                </a:lnTo>
                <a:close/>
              </a:path>
            </a:pathLst>
          </a:custGeom>
          <a:solidFill>
            <a:srgbClr val="000000"/>
          </a:solidFill>
        </p:spPr>
        <p:txBody>
          <a:bodyPr wrap="square" lIns="0" tIns="0" rIns="0" bIns="0" rtlCol="0">
            <a:noAutofit/>
          </a:bodyPr>
          <a:lstStyle/>
          <a:p>
            <a:endParaRPr sz="2400"/>
          </a:p>
        </p:txBody>
      </p:sp>
      <p:sp>
        <p:nvSpPr>
          <p:cNvPr id="41" name="object 41"/>
          <p:cNvSpPr/>
          <p:nvPr/>
        </p:nvSpPr>
        <p:spPr>
          <a:xfrm>
            <a:off x="9880601" y="5499101"/>
            <a:ext cx="2120900" cy="495300"/>
          </a:xfrm>
          <a:custGeom>
            <a:avLst/>
            <a:gdLst/>
            <a:ahLst/>
            <a:cxnLst/>
            <a:rect l="l" t="t" r="r" b="b"/>
            <a:pathLst>
              <a:path w="1590675" h="371475">
                <a:moveTo>
                  <a:pt x="0" y="371475"/>
                </a:moveTo>
                <a:lnTo>
                  <a:pt x="1590675" y="371475"/>
                </a:lnTo>
                <a:lnTo>
                  <a:pt x="1590675" y="0"/>
                </a:lnTo>
                <a:lnTo>
                  <a:pt x="0" y="0"/>
                </a:lnTo>
                <a:lnTo>
                  <a:pt x="0" y="371475"/>
                </a:lnTo>
                <a:close/>
              </a:path>
            </a:pathLst>
          </a:custGeom>
          <a:solidFill>
            <a:srgbClr val="000000"/>
          </a:solidFill>
        </p:spPr>
        <p:txBody>
          <a:bodyPr wrap="square" lIns="0" tIns="0" rIns="0" bIns="0" rtlCol="0">
            <a:noAutofit/>
          </a:bodyPr>
          <a:lstStyle/>
          <a:p>
            <a:endParaRPr sz="2400"/>
          </a:p>
        </p:txBody>
      </p:sp>
      <p:sp>
        <p:nvSpPr>
          <p:cNvPr id="12" name="object 12"/>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11" name="object 11"/>
          <p:cNvSpPr txBox="1"/>
          <p:nvPr/>
        </p:nvSpPr>
        <p:spPr>
          <a:xfrm>
            <a:off x="1474893" y="3125597"/>
            <a:ext cx="3432096" cy="224367"/>
          </a:xfrm>
          <a:prstGeom prst="rect">
            <a:avLst/>
          </a:prstGeom>
        </p:spPr>
        <p:txBody>
          <a:bodyPr wrap="square" lIns="0" tIns="0" rIns="0" bIns="0" rtlCol="0">
            <a:noAutofit/>
          </a:bodyPr>
          <a:lstStyle/>
          <a:p>
            <a:pPr marL="16933">
              <a:lnSpc>
                <a:spcPts val="1653"/>
              </a:lnSpc>
              <a:spcBef>
                <a:spcPts val="83"/>
              </a:spcBef>
            </a:pPr>
            <a:r>
              <a:rPr sz="2200" baseline="2482" dirty="0">
                <a:latin typeface="Calibri"/>
                <a:cs typeface="Calibri"/>
              </a:rPr>
              <a:t>C</a:t>
            </a:r>
            <a:r>
              <a:rPr sz="2200" spc="12" baseline="2482" dirty="0">
                <a:latin typeface="Calibri"/>
                <a:cs typeface="Calibri"/>
              </a:rPr>
              <a:t>o</a:t>
            </a:r>
            <a:r>
              <a:rPr sz="2200" spc="-33" baseline="2482" dirty="0">
                <a:latin typeface="Calibri"/>
                <a:cs typeface="Calibri"/>
              </a:rPr>
              <a:t>c</a:t>
            </a:r>
            <a:r>
              <a:rPr sz="2200" spc="5" baseline="2482" dirty="0">
                <a:latin typeface="Calibri"/>
                <a:cs typeface="Calibri"/>
              </a:rPr>
              <a:t>o</a:t>
            </a:r>
            <a:r>
              <a:rPr sz="2200" spc="19" baseline="2482" dirty="0">
                <a:latin typeface="Calibri"/>
                <a:cs typeface="Calibri"/>
              </a:rPr>
              <a:t>kk</a:t>
            </a:r>
            <a:r>
              <a:rPr sz="2200" spc="-19" baseline="2482" dirty="0">
                <a:latin typeface="Calibri"/>
                <a:cs typeface="Calibri"/>
              </a:rPr>
              <a:t>a</a:t>
            </a:r>
            <a:r>
              <a:rPr sz="2200" baseline="2482" dirty="0">
                <a:latin typeface="Calibri"/>
                <a:cs typeface="Calibri"/>
              </a:rPr>
              <a:t>n</a:t>
            </a:r>
            <a:r>
              <a:rPr sz="2200" spc="292" baseline="2482" dirty="0">
                <a:latin typeface="Calibri"/>
                <a:cs typeface="Calibri"/>
              </a:rPr>
              <a:t> </a:t>
            </a:r>
            <a:r>
              <a:rPr sz="2200" spc="39" baseline="2482" dirty="0">
                <a:latin typeface="Calibri"/>
                <a:cs typeface="Calibri"/>
              </a:rPr>
              <a:t>j</a:t>
            </a:r>
            <a:r>
              <a:rPr sz="2200" spc="-12" baseline="2482" dirty="0">
                <a:latin typeface="Calibri"/>
                <a:cs typeface="Calibri"/>
              </a:rPr>
              <a:t>a</a:t>
            </a:r>
            <a:r>
              <a:rPr sz="2200" spc="33" baseline="2482" dirty="0">
                <a:latin typeface="Calibri"/>
                <a:cs typeface="Calibri"/>
              </a:rPr>
              <a:t>w</a:t>
            </a:r>
            <a:r>
              <a:rPr sz="2200" spc="-19" baseline="2482" dirty="0">
                <a:latin typeface="Calibri"/>
                <a:cs typeface="Calibri"/>
              </a:rPr>
              <a:t>a</a:t>
            </a:r>
            <a:r>
              <a:rPr sz="2200" spc="12" baseline="2482" dirty="0">
                <a:latin typeface="Calibri"/>
                <a:cs typeface="Calibri"/>
              </a:rPr>
              <a:t>b</a:t>
            </a:r>
            <a:r>
              <a:rPr sz="2200" spc="-12" baseline="2482" dirty="0">
                <a:latin typeface="Calibri"/>
                <a:cs typeface="Calibri"/>
              </a:rPr>
              <a:t>a</a:t>
            </a:r>
            <a:r>
              <a:rPr sz="2200" baseline="2482" dirty="0">
                <a:latin typeface="Calibri"/>
                <a:cs typeface="Calibri"/>
              </a:rPr>
              <a:t>n</a:t>
            </a:r>
            <a:r>
              <a:rPr sz="2200" spc="80" baseline="2482" dirty="0">
                <a:latin typeface="Calibri"/>
                <a:cs typeface="Calibri"/>
              </a:rPr>
              <a:t> </a:t>
            </a:r>
            <a:r>
              <a:rPr sz="2200" spc="-19" baseline="2482" dirty="0">
                <a:latin typeface="Calibri"/>
                <a:cs typeface="Calibri"/>
              </a:rPr>
              <a:t>a</a:t>
            </a:r>
            <a:r>
              <a:rPr sz="2200" spc="12" baseline="2482" dirty="0">
                <a:latin typeface="Calibri"/>
                <a:cs typeface="Calibri"/>
              </a:rPr>
              <a:t>nd</a:t>
            </a:r>
            <a:r>
              <a:rPr sz="2200" baseline="2482" dirty="0">
                <a:latin typeface="Calibri"/>
                <a:cs typeface="Calibri"/>
              </a:rPr>
              <a:t>a</a:t>
            </a:r>
            <a:r>
              <a:rPr sz="2200" spc="12" baseline="2482" dirty="0">
                <a:latin typeface="Calibri"/>
                <a:cs typeface="Calibri"/>
              </a:rPr>
              <a:t> d</a:t>
            </a:r>
            <a:r>
              <a:rPr sz="2200" spc="59" baseline="2482" dirty="0">
                <a:latin typeface="Calibri"/>
                <a:cs typeface="Calibri"/>
              </a:rPr>
              <a:t>e</a:t>
            </a:r>
            <a:r>
              <a:rPr sz="2200" spc="12" baseline="2482" dirty="0">
                <a:latin typeface="Calibri"/>
                <a:cs typeface="Calibri"/>
              </a:rPr>
              <a:t>n</a:t>
            </a:r>
            <a:r>
              <a:rPr sz="2200" spc="-105" baseline="2482" dirty="0">
                <a:latin typeface="Calibri"/>
                <a:cs typeface="Calibri"/>
              </a:rPr>
              <a:t>g</a:t>
            </a:r>
            <a:r>
              <a:rPr sz="2200" spc="-19" baseline="2482" dirty="0">
                <a:latin typeface="Calibri"/>
                <a:cs typeface="Calibri"/>
              </a:rPr>
              <a:t>a</a:t>
            </a:r>
            <a:r>
              <a:rPr sz="2200" baseline="2482" dirty="0">
                <a:latin typeface="Calibri"/>
                <a:cs typeface="Calibri"/>
              </a:rPr>
              <a:t>n</a:t>
            </a:r>
            <a:r>
              <a:rPr sz="2200" spc="168" baseline="2482" dirty="0">
                <a:latin typeface="Calibri"/>
                <a:cs typeface="Calibri"/>
              </a:rPr>
              <a:t> </a:t>
            </a:r>
            <a:r>
              <a:rPr sz="2200" spc="19" baseline="2482" dirty="0">
                <a:latin typeface="Calibri"/>
                <a:cs typeface="Calibri"/>
              </a:rPr>
              <a:t>k</a:t>
            </a:r>
            <a:r>
              <a:rPr sz="2200" spc="12" baseline="2482" dirty="0">
                <a:latin typeface="Calibri"/>
                <a:cs typeface="Calibri"/>
              </a:rPr>
              <a:t>u</a:t>
            </a:r>
            <a:r>
              <a:rPr sz="2200" spc="-85" baseline="2482" dirty="0">
                <a:latin typeface="Calibri"/>
                <a:cs typeface="Calibri"/>
              </a:rPr>
              <a:t>n</a:t>
            </a:r>
            <a:r>
              <a:rPr sz="2200" spc="-33" baseline="2482" dirty="0">
                <a:latin typeface="Calibri"/>
                <a:cs typeface="Calibri"/>
              </a:rPr>
              <a:t>c</a:t>
            </a:r>
            <a:r>
              <a:rPr sz="2200" baseline="2482" dirty="0">
                <a:latin typeface="Calibri"/>
                <a:cs typeface="Calibri"/>
              </a:rPr>
              <a:t>i</a:t>
            </a:r>
            <a:r>
              <a:rPr sz="2200" spc="89" baseline="2482" dirty="0">
                <a:latin typeface="Calibri"/>
                <a:cs typeface="Calibri"/>
              </a:rPr>
              <a:t> </a:t>
            </a:r>
            <a:r>
              <a:rPr sz="2200" spc="20" baseline="2482" dirty="0">
                <a:latin typeface="Calibri"/>
                <a:cs typeface="Calibri"/>
              </a:rPr>
              <a:t>y</a:t>
            </a:r>
            <a:r>
              <a:rPr sz="2200" spc="-20" baseline="2482" dirty="0">
                <a:latin typeface="Calibri"/>
                <a:cs typeface="Calibri"/>
              </a:rPr>
              <a:t>a</a:t>
            </a:r>
            <a:r>
              <a:rPr sz="2200" spc="13" baseline="2482" dirty="0">
                <a:latin typeface="Calibri"/>
                <a:cs typeface="Calibri"/>
              </a:rPr>
              <a:t>n</a:t>
            </a:r>
            <a:r>
              <a:rPr sz="2200" baseline="2482" dirty="0">
                <a:latin typeface="Calibri"/>
                <a:cs typeface="Calibri"/>
              </a:rPr>
              <a:t>g</a:t>
            </a:r>
            <a:endParaRPr sz="1467">
              <a:latin typeface="Calibri"/>
              <a:cs typeface="Calibri"/>
            </a:endParaRPr>
          </a:p>
        </p:txBody>
      </p:sp>
      <p:sp>
        <p:nvSpPr>
          <p:cNvPr id="10" name="object 10"/>
          <p:cNvSpPr txBox="1"/>
          <p:nvPr/>
        </p:nvSpPr>
        <p:spPr>
          <a:xfrm>
            <a:off x="1267459" y="3469026"/>
            <a:ext cx="129328" cy="224789"/>
          </a:xfrm>
          <a:prstGeom prst="rect">
            <a:avLst/>
          </a:prstGeom>
        </p:spPr>
        <p:txBody>
          <a:bodyPr wrap="square" lIns="0" tIns="0" rIns="0" bIns="0" rtlCol="0">
            <a:noAutofit/>
          </a:bodyPr>
          <a:lstStyle/>
          <a:p>
            <a:pPr marL="16933">
              <a:lnSpc>
                <a:spcPts val="1660"/>
              </a:lnSpc>
              <a:spcBef>
                <a:spcPts val="83"/>
              </a:spcBef>
            </a:pPr>
            <a:r>
              <a:rPr sz="1467" dirty="0">
                <a:latin typeface="Arial"/>
                <a:cs typeface="Arial"/>
              </a:rPr>
              <a:t>•</a:t>
            </a:r>
            <a:endParaRPr sz="1467">
              <a:latin typeface="Arial"/>
              <a:cs typeface="Arial"/>
            </a:endParaRPr>
          </a:p>
        </p:txBody>
      </p:sp>
      <p:sp>
        <p:nvSpPr>
          <p:cNvPr id="9" name="object 9"/>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8" name="object 8"/>
          <p:cNvSpPr txBox="1"/>
          <p:nvPr/>
        </p:nvSpPr>
        <p:spPr>
          <a:xfrm>
            <a:off x="9766301" y="5384801"/>
            <a:ext cx="2349500" cy="755649"/>
          </a:xfrm>
          <a:prstGeom prst="rect">
            <a:avLst/>
          </a:prstGeom>
        </p:spPr>
        <p:txBody>
          <a:bodyPr wrap="square" lIns="0" tIns="0" rIns="0" bIns="0" rtlCol="0">
            <a:noAutofit/>
          </a:bodyPr>
          <a:lstStyle/>
          <a:p>
            <a:pPr marL="33866">
              <a:lnSpc>
                <a:spcPts val="1333"/>
              </a:lnSpc>
            </a:pPr>
            <a:endParaRPr sz="1333"/>
          </a:p>
        </p:txBody>
      </p:sp>
      <p:sp>
        <p:nvSpPr>
          <p:cNvPr id="7" name="object 7"/>
          <p:cNvSpPr txBox="1"/>
          <p:nvPr/>
        </p:nvSpPr>
        <p:spPr>
          <a:xfrm>
            <a:off x="863601" y="5168901"/>
            <a:ext cx="8242300" cy="749300"/>
          </a:xfrm>
          <a:prstGeom prst="rect">
            <a:avLst/>
          </a:prstGeom>
        </p:spPr>
        <p:txBody>
          <a:bodyPr wrap="square" lIns="0" tIns="0" rIns="0" bIns="0" rtlCol="0">
            <a:noAutofit/>
          </a:bodyPr>
          <a:lstStyle/>
          <a:p>
            <a:pPr marL="33866">
              <a:lnSpc>
                <a:spcPts val="1333"/>
              </a:lnSpc>
            </a:pPr>
            <a:endParaRPr sz="1333"/>
          </a:p>
        </p:txBody>
      </p:sp>
      <p:sp>
        <p:nvSpPr>
          <p:cNvPr id="6" name="object 6"/>
          <p:cNvSpPr txBox="1"/>
          <p:nvPr/>
        </p:nvSpPr>
        <p:spPr>
          <a:xfrm>
            <a:off x="596901" y="431801"/>
            <a:ext cx="349249" cy="546100"/>
          </a:xfrm>
          <a:prstGeom prst="rect">
            <a:avLst/>
          </a:prstGeom>
        </p:spPr>
        <p:txBody>
          <a:bodyPr wrap="square" lIns="0" tIns="0" rIns="0" bIns="0" rtlCol="0">
            <a:noAutofit/>
          </a:bodyPr>
          <a:lstStyle/>
          <a:p>
            <a:pPr marL="33866">
              <a:lnSpc>
                <a:spcPts val="1333"/>
              </a:lnSpc>
            </a:pPr>
            <a:endParaRPr sz="1333"/>
          </a:p>
        </p:txBody>
      </p:sp>
      <p:sp>
        <p:nvSpPr>
          <p:cNvPr id="5" name="object 5"/>
          <p:cNvSpPr txBox="1"/>
          <p:nvPr/>
        </p:nvSpPr>
        <p:spPr>
          <a:xfrm>
            <a:off x="946150" y="431801"/>
            <a:ext cx="209549" cy="546100"/>
          </a:xfrm>
          <a:prstGeom prst="rect">
            <a:avLst/>
          </a:prstGeom>
        </p:spPr>
        <p:txBody>
          <a:bodyPr wrap="square" lIns="0" tIns="0" rIns="0" bIns="0" rtlCol="0">
            <a:noAutofit/>
          </a:bodyPr>
          <a:lstStyle/>
          <a:p>
            <a:pPr marL="33866">
              <a:lnSpc>
                <a:spcPts val="1333"/>
              </a:lnSpc>
            </a:pPr>
            <a:endParaRPr sz="1333"/>
          </a:p>
        </p:txBody>
      </p:sp>
      <p:sp>
        <p:nvSpPr>
          <p:cNvPr id="4" name="object 4"/>
          <p:cNvSpPr txBox="1"/>
          <p:nvPr/>
        </p:nvSpPr>
        <p:spPr>
          <a:xfrm>
            <a:off x="1155701" y="431801"/>
            <a:ext cx="7835900" cy="5461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8991600" y="431801"/>
            <a:ext cx="355600" cy="5461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1333"/>
              </a:lnSpc>
            </a:pPr>
            <a:endParaRPr sz="1333"/>
          </a:p>
          <a:p>
            <a:pPr marL="1255998">
              <a:lnSpc>
                <a:spcPct val="95825"/>
              </a:lnSpc>
              <a:spcBef>
                <a:spcPts val="2997"/>
              </a:spcBef>
            </a:pPr>
            <a:r>
              <a:rPr sz="1467" b="1" spc="45" dirty="0">
                <a:latin typeface="Arial"/>
                <a:cs typeface="Arial"/>
              </a:rPr>
              <a:t>M</a:t>
            </a:r>
            <a:r>
              <a:rPr sz="1467" b="1" spc="67" dirty="0">
                <a:latin typeface="Arial"/>
                <a:cs typeface="Arial"/>
              </a:rPr>
              <a:t>e</a:t>
            </a:r>
            <a:r>
              <a:rPr sz="1467" b="1" spc="-133" dirty="0">
                <a:latin typeface="Arial"/>
                <a:cs typeface="Arial"/>
              </a:rPr>
              <a:t>m</a:t>
            </a:r>
            <a:r>
              <a:rPr sz="1467" b="1" spc="-19" dirty="0">
                <a:latin typeface="Arial"/>
                <a:cs typeface="Arial"/>
              </a:rPr>
              <a:t>b</a:t>
            </a:r>
            <a:r>
              <a:rPr sz="1467" b="1" spc="67" dirty="0">
                <a:latin typeface="Arial"/>
                <a:cs typeface="Arial"/>
              </a:rPr>
              <a:t>e</a:t>
            </a:r>
            <a:r>
              <a:rPr sz="1467" b="1" spc="12" dirty="0">
                <a:latin typeface="Arial"/>
                <a:cs typeface="Arial"/>
              </a:rPr>
              <a:t>r</a:t>
            </a:r>
            <a:r>
              <a:rPr sz="1467" b="1" spc="-19" dirty="0">
                <a:latin typeface="Arial"/>
                <a:cs typeface="Arial"/>
              </a:rPr>
              <a:t>i</a:t>
            </a:r>
            <a:r>
              <a:rPr sz="1467" b="1" spc="-33" dirty="0">
                <a:latin typeface="Arial"/>
                <a:cs typeface="Arial"/>
              </a:rPr>
              <a:t>ka</a:t>
            </a:r>
            <a:r>
              <a:rPr sz="1467" b="1" dirty="0">
                <a:latin typeface="Arial"/>
                <a:cs typeface="Arial"/>
              </a:rPr>
              <a:t>n</a:t>
            </a:r>
            <a:r>
              <a:rPr sz="1467" b="1" spc="-55" dirty="0">
                <a:latin typeface="Arial"/>
                <a:cs typeface="Arial"/>
              </a:rPr>
              <a:t> </a:t>
            </a:r>
            <a:r>
              <a:rPr sz="1467" b="1" spc="-19" dirty="0">
                <a:latin typeface="Arial"/>
                <a:cs typeface="Arial"/>
              </a:rPr>
              <a:t>Tu</a:t>
            </a:r>
            <a:r>
              <a:rPr sz="1467" b="1" spc="-12" dirty="0">
                <a:latin typeface="Arial"/>
                <a:cs typeface="Arial"/>
              </a:rPr>
              <a:t>g</a:t>
            </a:r>
            <a:r>
              <a:rPr sz="1467" b="1" spc="-33" dirty="0">
                <a:latin typeface="Arial"/>
                <a:cs typeface="Arial"/>
              </a:rPr>
              <a:t>a</a:t>
            </a:r>
            <a:r>
              <a:rPr sz="1467" b="1" spc="-39" dirty="0">
                <a:latin typeface="Arial"/>
                <a:cs typeface="Arial"/>
              </a:rPr>
              <a:t>s</a:t>
            </a:r>
            <a:r>
              <a:rPr sz="1467" b="1" spc="-12" dirty="0">
                <a:latin typeface="Arial"/>
                <a:cs typeface="Arial"/>
              </a:rPr>
              <a:t>/L</a:t>
            </a:r>
            <a:r>
              <a:rPr sz="1467" b="1" spc="-133" dirty="0">
                <a:latin typeface="Arial"/>
                <a:cs typeface="Arial"/>
              </a:rPr>
              <a:t>a</a:t>
            </a:r>
            <a:r>
              <a:rPr sz="1467" b="1" spc="-100" dirty="0">
                <a:latin typeface="Arial"/>
                <a:cs typeface="Arial"/>
              </a:rPr>
              <a:t>t</a:t>
            </a:r>
            <a:r>
              <a:rPr sz="1467" b="1" spc="-19" dirty="0">
                <a:latin typeface="Arial"/>
                <a:cs typeface="Arial"/>
              </a:rPr>
              <a:t>ih</a:t>
            </a:r>
            <a:r>
              <a:rPr sz="1467" b="1" spc="-33" dirty="0">
                <a:latin typeface="Arial"/>
                <a:cs typeface="Arial"/>
              </a:rPr>
              <a:t>a</a:t>
            </a:r>
            <a:r>
              <a:rPr sz="1467" b="1" dirty="0">
                <a:latin typeface="Arial"/>
                <a:cs typeface="Arial"/>
              </a:rPr>
              <a:t>n</a:t>
            </a:r>
            <a:r>
              <a:rPr sz="1467" b="1" spc="-27" dirty="0">
                <a:latin typeface="Arial"/>
                <a:cs typeface="Arial"/>
              </a:rPr>
              <a:t> </a:t>
            </a:r>
            <a:r>
              <a:rPr sz="1467" b="1" spc="-19" dirty="0">
                <a:latin typeface="Arial"/>
                <a:cs typeface="Arial"/>
              </a:rPr>
              <a:t>d</a:t>
            </a:r>
            <a:r>
              <a:rPr sz="1467" b="1" dirty="0">
                <a:latin typeface="Arial"/>
                <a:cs typeface="Arial"/>
              </a:rPr>
              <a:t>i</a:t>
            </a:r>
            <a:r>
              <a:rPr sz="1467" b="1" spc="-225" dirty="0">
                <a:latin typeface="Arial"/>
                <a:cs typeface="Arial"/>
              </a:rPr>
              <a:t> </a:t>
            </a:r>
            <a:r>
              <a:rPr sz="1467" b="1" spc="19" dirty="0">
                <a:latin typeface="Arial"/>
                <a:cs typeface="Arial"/>
              </a:rPr>
              <a:t>K</a:t>
            </a:r>
            <a:r>
              <a:rPr sz="1467" b="1" spc="67" dirty="0">
                <a:latin typeface="Arial"/>
                <a:cs typeface="Arial"/>
              </a:rPr>
              <a:t>e</a:t>
            </a:r>
            <a:r>
              <a:rPr sz="1467" b="1" spc="-19" dirty="0">
                <a:latin typeface="Arial"/>
                <a:cs typeface="Arial"/>
              </a:rPr>
              <a:t>l</a:t>
            </a:r>
            <a:r>
              <a:rPr sz="1467" b="1" spc="-33" dirty="0">
                <a:latin typeface="Arial"/>
                <a:cs typeface="Arial"/>
              </a:rPr>
              <a:t>a</a:t>
            </a:r>
            <a:r>
              <a:rPr sz="1467" b="1" dirty="0">
                <a:latin typeface="Arial"/>
                <a:cs typeface="Arial"/>
              </a:rPr>
              <a:t>s</a:t>
            </a:r>
            <a:r>
              <a:rPr sz="1467" b="1" spc="-161" dirty="0">
                <a:latin typeface="Arial"/>
                <a:cs typeface="Arial"/>
              </a:rPr>
              <a:t> </a:t>
            </a:r>
            <a:r>
              <a:rPr sz="1467" b="1" dirty="0">
                <a:latin typeface="Arial"/>
                <a:cs typeface="Arial"/>
              </a:rPr>
              <a:t>(S</a:t>
            </a:r>
            <a:r>
              <a:rPr sz="1467" b="1" spc="-33" dirty="0">
                <a:latin typeface="Arial"/>
                <a:cs typeface="Arial"/>
              </a:rPr>
              <a:t>ke</a:t>
            </a:r>
            <a:r>
              <a:rPr sz="1467" b="1" spc="-19" dirty="0">
                <a:latin typeface="Arial"/>
                <a:cs typeface="Arial"/>
              </a:rPr>
              <a:t>n</a:t>
            </a:r>
            <a:r>
              <a:rPr sz="1467" b="1" spc="-33" dirty="0">
                <a:latin typeface="Arial"/>
                <a:cs typeface="Arial"/>
              </a:rPr>
              <a:t>a</a:t>
            </a:r>
            <a:r>
              <a:rPr sz="1467" b="1" spc="12" dirty="0">
                <a:latin typeface="Arial"/>
                <a:cs typeface="Arial"/>
              </a:rPr>
              <a:t>r</a:t>
            </a:r>
            <a:r>
              <a:rPr sz="1467" b="1" spc="-12" dirty="0">
                <a:latin typeface="Arial"/>
                <a:cs typeface="Arial"/>
              </a:rPr>
              <a:t>i</a:t>
            </a:r>
            <a:r>
              <a:rPr sz="1467" b="1" spc="79" dirty="0">
                <a:latin typeface="Arial"/>
                <a:cs typeface="Arial"/>
              </a:rPr>
              <a:t>o</a:t>
            </a:r>
            <a:r>
              <a:rPr sz="1467" b="1" spc="-33" dirty="0">
                <a:latin typeface="Arial"/>
                <a:cs typeface="Arial"/>
              </a:rPr>
              <a:t>1</a:t>
            </a:r>
            <a:r>
              <a:rPr sz="1467" b="1" spc="-39" dirty="0">
                <a:latin typeface="Arial"/>
                <a:cs typeface="Arial"/>
              </a:rPr>
              <a:t>4</a:t>
            </a:r>
            <a:r>
              <a:rPr sz="1467" b="1" dirty="0">
                <a:latin typeface="Arial"/>
                <a:cs typeface="Arial"/>
              </a:rPr>
              <a:t>:</a:t>
            </a:r>
            <a:r>
              <a:rPr sz="1467" b="1" spc="-123" dirty="0">
                <a:latin typeface="Arial"/>
                <a:cs typeface="Arial"/>
              </a:rPr>
              <a:t> </a:t>
            </a:r>
            <a:r>
              <a:rPr sz="1467" b="1" spc="45" dirty="0">
                <a:latin typeface="Arial"/>
                <a:cs typeface="Arial"/>
              </a:rPr>
              <a:t>M</a:t>
            </a:r>
            <a:r>
              <a:rPr sz="1467" b="1" dirty="0">
                <a:latin typeface="Arial"/>
                <a:cs typeface="Arial"/>
              </a:rPr>
              <a:t>E</a:t>
            </a:r>
            <a:r>
              <a:rPr sz="1467" b="1" spc="19" dirty="0">
                <a:latin typeface="Arial"/>
                <a:cs typeface="Arial"/>
              </a:rPr>
              <a:t>N</a:t>
            </a:r>
            <a:r>
              <a:rPr sz="1467" b="1" spc="33" dirty="0">
                <a:latin typeface="Arial"/>
                <a:cs typeface="Arial"/>
              </a:rPr>
              <a:t>G</a:t>
            </a:r>
            <a:r>
              <a:rPr sz="1467" b="1" spc="12" dirty="0">
                <a:latin typeface="Arial"/>
                <a:cs typeface="Arial"/>
              </a:rPr>
              <a:t>U</a:t>
            </a:r>
            <a:r>
              <a:rPr sz="1467" b="1" spc="-279" dirty="0">
                <a:latin typeface="Arial"/>
                <a:cs typeface="Arial"/>
              </a:rPr>
              <a:t>A</a:t>
            </a:r>
            <a:r>
              <a:rPr sz="1467" b="1" spc="-100" dirty="0">
                <a:latin typeface="Arial"/>
                <a:cs typeface="Arial"/>
              </a:rPr>
              <a:t>S</a:t>
            </a:r>
            <a:r>
              <a:rPr sz="1467" b="1" spc="-285" dirty="0">
                <a:latin typeface="Arial"/>
                <a:cs typeface="Arial"/>
              </a:rPr>
              <a:t>A</a:t>
            </a:r>
            <a:r>
              <a:rPr sz="1467" b="1" dirty="0">
                <a:latin typeface="Arial"/>
                <a:cs typeface="Arial"/>
              </a:rPr>
              <a:t>I</a:t>
            </a:r>
            <a:r>
              <a:rPr sz="1467" b="1" spc="152" dirty="0">
                <a:latin typeface="Arial"/>
                <a:cs typeface="Arial"/>
              </a:rPr>
              <a:t> </a:t>
            </a:r>
            <a:r>
              <a:rPr sz="1467" b="1" spc="19" dirty="0">
                <a:latin typeface="Arial"/>
                <a:cs typeface="Arial"/>
              </a:rPr>
              <a:t>K</a:t>
            </a:r>
            <a:r>
              <a:rPr sz="1467" b="1" spc="33" dirty="0">
                <a:latin typeface="Arial"/>
                <a:cs typeface="Arial"/>
              </a:rPr>
              <a:t>O</a:t>
            </a:r>
            <a:r>
              <a:rPr sz="1467" b="1" spc="-5" dirty="0">
                <a:latin typeface="Arial"/>
                <a:cs typeface="Arial"/>
              </a:rPr>
              <a:t>S</a:t>
            </a:r>
            <a:r>
              <a:rPr sz="1467" b="1" spc="19" dirty="0">
                <a:latin typeface="Arial"/>
                <a:cs typeface="Arial"/>
              </a:rPr>
              <a:t>A</a:t>
            </a:r>
            <a:r>
              <a:rPr sz="1467" b="1" spc="12" dirty="0">
                <a:latin typeface="Arial"/>
                <a:cs typeface="Arial"/>
              </a:rPr>
              <a:t>K</a:t>
            </a:r>
            <a:r>
              <a:rPr sz="1467" b="1" spc="-285" dirty="0">
                <a:latin typeface="Arial"/>
                <a:cs typeface="Arial"/>
              </a:rPr>
              <a:t>A</a:t>
            </a:r>
            <a:r>
              <a:rPr sz="1467" b="1" spc="-112" dirty="0">
                <a:latin typeface="Arial"/>
                <a:cs typeface="Arial"/>
              </a:rPr>
              <a:t>T</a:t>
            </a:r>
            <a:r>
              <a:rPr sz="1467" b="1" spc="-285" dirty="0">
                <a:latin typeface="Arial"/>
                <a:cs typeface="Arial"/>
              </a:rPr>
              <a:t>A</a:t>
            </a:r>
            <a:r>
              <a:rPr sz="1467" b="1" dirty="0">
                <a:latin typeface="Arial"/>
                <a:cs typeface="Arial"/>
              </a:rPr>
              <a:t>)</a:t>
            </a:r>
            <a:endParaRPr sz="1467">
              <a:latin typeface="Arial"/>
              <a:cs typeface="Arial"/>
            </a:endParaRPr>
          </a:p>
          <a:p>
            <a:pPr marL="1459616" marR="7385855" indent="-207428">
              <a:lnSpc>
                <a:spcPts val="1789"/>
              </a:lnSpc>
              <a:spcBef>
                <a:spcPts val="3731"/>
              </a:spcBef>
            </a:pPr>
            <a:r>
              <a:rPr sz="2200" baseline="10541" dirty="0">
                <a:latin typeface="Arial"/>
                <a:cs typeface="Arial"/>
              </a:rPr>
              <a:t>• </a:t>
            </a:r>
            <a:r>
              <a:rPr sz="2200" spc="303" baseline="10541" dirty="0">
                <a:latin typeface="Arial"/>
                <a:cs typeface="Arial"/>
              </a:rPr>
              <a:t> </a:t>
            </a:r>
            <a:r>
              <a:rPr sz="1467" spc="33" dirty="0">
                <a:latin typeface="Calibri"/>
                <a:cs typeface="Calibri"/>
              </a:rPr>
              <a:t>A</a:t>
            </a:r>
            <a:r>
              <a:rPr sz="1467" spc="12" dirty="0">
                <a:latin typeface="Calibri"/>
                <a:cs typeface="Calibri"/>
              </a:rPr>
              <a:t>ks</a:t>
            </a:r>
            <a:r>
              <a:rPr sz="1467" spc="52" dirty="0">
                <a:latin typeface="Calibri"/>
                <a:cs typeface="Calibri"/>
              </a:rPr>
              <a:t>e</a:t>
            </a:r>
            <a:r>
              <a:rPr sz="1467" spc="12" dirty="0">
                <a:latin typeface="Calibri"/>
                <a:cs typeface="Calibri"/>
              </a:rPr>
              <a:t>s</a:t>
            </a:r>
            <a:r>
              <a:rPr sz="1467" spc="52" dirty="0">
                <a:latin typeface="Calibri"/>
                <a:cs typeface="Calibri"/>
              </a:rPr>
              <a:t>l</a:t>
            </a:r>
            <a:r>
              <a:rPr sz="1467" spc="-12" dirty="0">
                <a:latin typeface="Calibri"/>
                <a:cs typeface="Calibri"/>
              </a:rPr>
              <a:t>a</a:t>
            </a:r>
            <a:r>
              <a:rPr sz="1467" dirty="0">
                <a:latin typeface="Calibri"/>
                <a:cs typeface="Calibri"/>
              </a:rPr>
              <a:t>h</a:t>
            </a:r>
            <a:r>
              <a:rPr sz="1467" spc="83" dirty="0">
                <a:latin typeface="Calibri"/>
                <a:cs typeface="Calibri"/>
              </a:rPr>
              <a:t> </a:t>
            </a:r>
            <a:r>
              <a:rPr sz="1467" spc="12" dirty="0">
                <a:latin typeface="Calibri"/>
                <a:cs typeface="Calibri"/>
              </a:rPr>
              <a:t>s</a:t>
            </a:r>
            <a:r>
              <a:rPr sz="1467" spc="52" dirty="0">
                <a:latin typeface="Calibri"/>
                <a:cs typeface="Calibri"/>
              </a:rPr>
              <a:t>i</a:t>
            </a:r>
            <a:r>
              <a:rPr sz="1467" dirty="0">
                <a:latin typeface="Calibri"/>
                <a:cs typeface="Calibri"/>
              </a:rPr>
              <a:t>t</a:t>
            </a:r>
            <a:r>
              <a:rPr sz="1467" spc="12" dirty="0">
                <a:latin typeface="Calibri"/>
                <a:cs typeface="Calibri"/>
              </a:rPr>
              <a:t>u</a:t>
            </a:r>
            <a:r>
              <a:rPr sz="1467" dirty="0">
                <a:latin typeface="Calibri"/>
                <a:cs typeface="Calibri"/>
              </a:rPr>
              <a:t>s</a:t>
            </a:r>
            <a:r>
              <a:rPr sz="1467" spc="35" dirty="0">
                <a:latin typeface="Calibri"/>
                <a:cs typeface="Calibri"/>
              </a:rPr>
              <a:t> </a:t>
            </a:r>
            <a:r>
              <a:rPr sz="1467" spc="52" dirty="0">
                <a:latin typeface="Calibri"/>
                <a:cs typeface="Calibri"/>
              </a:rPr>
              <a:t>i</a:t>
            </a:r>
            <a:r>
              <a:rPr sz="1467" spc="12" dirty="0">
                <a:latin typeface="Calibri"/>
                <a:cs typeface="Calibri"/>
              </a:rPr>
              <a:t>n</a:t>
            </a:r>
            <a:r>
              <a:rPr sz="1467" spc="-100" dirty="0">
                <a:latin typeface="Calibri"/>
                <a:cs typeface="Calibri"/>
              </a:rPr>
              <a:t>t</a:t>
            </a:r>
            <a:r>
              <a:rPr sz="1467" spc="52" dirty="0">
                <a:latin typeface="Calibri"/>
                <a:cs typeface="Calibri"/>
              </a:rPr>
              <a:t>e</a:t>
            </a:r>
            <a:r>
              <a:rPr sz="1467" spc="-25" dirty="0">
                <a:latin typeface="Calibri"/>
                <a:cs typeface="Calibri"/>
              </a:rPr>
              <a:t>r</a:t>
            </a:r>
            <a:r>
              <a:rPr sz="1467" spc="12" dirty="0">
                <a:latin typeface="Calibri"/>
                <a:cs typeface="Calibri"/>
              </a:rPr>
              <a:t>n</a:t>
            </a:r>
            <a:r>
              <a:rPr sz="1467" spc="52" dirty="0">
                <a:latin typeface="Calibri"/>
                <a:cs typeface="Calibri"/>
              </a:rPr>
              <a:t>e</a:t>
            </a:r>
            <a:r>
              <a:rPr sz="1467" dirty="0">
                <a:latin typeface="Calibri"/>
                <a:cs typeface="Calibri"/>
              </a:rPr>
              <a:t>t</a:t>
            </a:r>
            <a:r>
              <a:rPr sz="1467" spc="-36" dirty="0">
                <a:latin typeface="Calibri"/>
                <a:cs typeface="Calibri"/>
              </a:rPr>
              <a:t> </a:t>
            </a:r>
            <a:r>
              <a:rPr sz="1467" spc="19" dirty="0">
                <a:latin typeface="Calibri"/>
                <a:cs typeface="Calibri"/>
              </a:rPr>
              <a:t>y</a:t>
            </a:r>
            <a:r>
              <a:rPr sz="1467" spc="-19" dirty="0">
                <a:latin typeface="Calibri"/>
                <a:cs typeface="Calibri"/>
              </a:rPr>
              <a:t>a</a:t>
            </a:r>
            <a:r>
              <a:rPr sz="1467" spc="-92" dirty="0">
                <a:latin typeface="Calibri"/>
                <a:cs typeface="Calibri"/>
              </a:rPr>
              <a:t>n</a:t>
            </a:r>
            <a:r>
              <a:rPr sz="1467" dirty="0">
                <a:latin typeface="Calibri"/>
                <a:cs typeface="Calibri"/>
              </a:rPr>
              <a:t>g</a:t>
            </a:r>
            <a:r>
              <a:rPr sz="1467" spc="123" dirty="0">
                <a:latin typeface="Calibri"/>
                <a:cs typeface="Calibri"/>
              </a:rPr>
              <a:t> </a:t>
            </a:r>
            <a:r>
              <a:rPr sz="1467" dirty="0">
                <a:latin typeface="Calibri"/>
                <a:cs typeface="Calibri"/>
              </a:rPr>
              <a:t>m</a:t>
            </a:r>
            <a:r>
              <a:rPr sz="1467" spc="53" dirty="0">
                <a:latin typeface="Calibri"/>
                <a:cs typeface="Calibri"/>
              </a:rPr>
              <a:t>e</a:t>
            </a:r>
            <a:r>
              <a:rPr sz="1467" spc="13" dirty="0">
                <a:latin typeface="Calibri"/>
                <a:cs typeface="Calibri"/>
              </a:rPr>
              <a:t>n</a:t>
            </a:r>
            <a:r>
              <a:rPr sz="1467" spc="-81" dirty="0">
                <a:latin typeface="Calibri"/>
                <a:cs typeface="Calibri"/>
              </a:rPr>
              <a:t>y</a:t>
            </a:r>
            <a:r>
              <a:rPr sz="1467" spc="53" dirty="0">
                <a:latin typeface="Calibri"/>
                <a:cs typeface="Calibri"/>
              </a:rPr>
              <a:t>e</a:t>
            </a:r>
            <a:r>
              <a:rPr sz="1467" spc="13" dirty="0">
                <a:latin typeface="Calibri"/>
                <a:cs typeface="Calibri"/>
              </a:rPr>
              <a:t>d</a:t>
            </a:r>
            <a:r>
              <a:rPr sz="1467" spc="53" dirty="0">
                <a:latin typeface="Calibri"/>
                <a:cs typeface="Calibri"/>
              </a:rPr>
              <a:t>i</a:t>
            </a:r>
            <a:r>
              <a:rPr sz="1467" spc="-13" dirty="0">
                <a:latin typeface="Calibri"/>
                <a:cs typeface="Calibri"/>
              </a:rPr>
              <a:t>a</a:t>
            </a:r>
            <a:r>
              <a:rPr sz="1467" spc="-88" dirty="0">
                <a:latin typeface="Calibri"/>
                <a:cs typeface="Calibri"/>
              </a:rPr>
              <a:t>k</a:t>
            </a:r>
            <a:r>
              <a:rPr sz="1467" spc="-20" dirty="0">
                <a:latin typeface="Calibri"/>
                <a:cs typeface="Calibri"/>
              </a:rPr>
              <a:t>a</a:t>
            </a:r>
            <a:r>
              <a:rPr sz="1467" dirty="0">
                <a:latin typeface="Calibri"/>
                <a:cs typeface="Calibri"/>
              </a:rPr>
              <a:t>n </a:t>
            </a:r>
            <a:r>
              <a:rPr sz="1467" spc="39" dirty="0">
                <a:latin typeface="Calibri"/>
                <a:cs typeface="Calibri"/>
              </a:rPr>
              <a:t>f</a:t>
            </a:r>
            <a:r>
              <a:rPr sz="1467" spc="59" dirty="0">
                <a:latin typeface="Calibri"/>
                <a:cs typeface="Calibri"/>
              </a:rPr>
              <a:t>i</a:t>
            </a:r>
            <a:r>
              <a:rPr sz="1467" spc="-5" dirty="0">
                <a:latin typeface="Calibri"/>
                <a:cs typeface="Calibri"/>
              </a:rPr>
              <a:t>t</a:t>
            </a:r>
            <a:r>
              <a:rPr sz="1467" spc="5" dirty="0">
                <a:latin typeface="Calibri"/>
                <a:cs typeface="Calibri"/>
              </a:rPr>
              <a:t>u</a:t>
            </a:r>
            <a:r>
              <a:rPr sz="1467" dirty="0">
                <a:latin typeface="Calibri"/>
                <a:cs typeface="Calibri"/>
              </a:rPr>
              <a:t>r</a:t>
            </a:r>
            <a:r>
              <a:rPr sz="1467" spc="-1" dirty="0">
                <a:latin typeface="Calibri"/>
                <a:cs typeface="Calibri"/>
              </a:rPr>
              <a:t> </a:t>
            </a:r>
            <a:r>
              <a:rPr sz="1467" spc="72" dirty="0">
                <a:latin typeface="Calibri"/>
                <a:cs typeface="Calibri"/>
              </a:rPr>
              <a:t>“</a:t>
            </a:r>
            <a:r>
              <a:rPr sz="1467" spc="-125" dirty="0">
                <a:latin typeface="Calibri"/>
                <a:cs typeface="Calibri"/>
              </a:rPr>
              <a:t>T</a:t>
            </a:r>
            <a:r>
              <a:rPr sz="1467" spc="52" dirty="0">
                <a:latin typeface="Calibri"/>
                <a:cs typeface="Calibri"/>
              </a:rPr>
              <a:t>e</a:t>
            </a:r>
            <a:r>
              <a:rPr sz="1467" spc="12" dirty="0">
                <a:latin typeface="Calibri"/>
                <a:cs typeface="Calibri"/>
              </a:rPr>
              <a:t>k</a:t>
            </a:r>
            <a:r>
              <a:rPr sz="1467" dirty="0">
                <a:latin typeface="Calibri"/>
                <a:cs typeface="Calibri"/>
              </a:rPr>
              <a:t>a</a:t>
            </a:r>
            <a:r>
              <a:rPr sz="1467" spc="15" dirty="0">
                <a:latin typeface="Calibri"/>
                <a:cs typeface="Calibri"/>
              </a:rPr>
              <a:t> </a:t>
            </a:r>
            <a:r>
              <a:rPr sz="1467" spc="-125" dirty="0">
                <a:latin typeface="Calibri"/>
                <a:cs typeface="Calibri"/>
              </a:rPr>
              <a:t>T</a:t>
            </a:r>
            <a:r>
              <a:rPr sz="1467" spc="52" dirty="0">
                <a:latin typeface="Calibri"/>
                <a:cs typeface="Calibri"/>
              </a:rPr>
              <a:t>e</a:t>
            </a:r>
            <a:r>
              <a:rPr sz="1467" spc="12" dirty="0">
                <a:latin typeface="Calibri"/>
                <a:cs typeface="Calibri"/>
              </a:rPr>
              <a:t>k</a:t>
            </a:r>
            <a:r>
              <a:rPr sz="1467" dirty="0">
                <a:latin typeface="Calibri"/>
                <a:cs typeface="Calibri"/>
              </a:rPr>
              <a:t>i</a:t>
            </a:r>
            <a:r>
              <a:rPr sz="1467" spc="-24" dirty="0">
                <a:latin typeface="Calibri"/>
                <a:cs typeface="Calibri"/>
              </a:rPr>
              <a:t> </a:t>
            </a:r>
            <a:r>
              <a:rPr sz="1467" spc="12" dirty="0">
                <a:latin typeface="Calibri"/>
                <a:cs typeface="Calibri"/>
              </a:rPr>
              <a:t>S</a:t>
            </a:r>
            <a:r>
              <a:rPr sz="1467" spc="59" dirty="0">
                <a:latin typeface="Calibri"/>
                <a:cs typeface="Calibri"/>
              </a:rPr>
              <a:t>i</a:t>
            </a:r>
            <a:r>
              <a:rPr sz="1467" spc="52" dirty="0">
                <a:latin typeface="Calibri"/>
                <a:cs typeface="Calibri"/>
              </a:rPr>
              <a:t>l</a:t>
            </a:r>
            <a:r>
              <a:rPr sz="1467" spc="-19" dirty="0">
                <a:latin typeface="Calibri"/>
                <a:cs typeface="Calibri"/>
              </a:rPr>
              <a:t>a</a:t>
            </a:r>
            <a:r>
              <a:rPr sz="1467" spc="12" dirty="0">
                <a:latin typeface="Calibri"/>
                <a:cs typeface="Calibri"/>
              </a:rPr>
              <a:t>n</a:t>
            </a:r>
            <a:r>
              <a:rPr sz="1467" dirty="0">
                <a:latin typeface="Calibri"/>
                <a:cs typeface="Calibri"/>
              </a:rPr>
              <a:t>g</a:t>
            </a:r>
            <a:r>
              <a:rPr sz="1467" spc="-239" dirty="0">
                <a:latin typeface="Calibri"/>
                <a:cs typeface="Calibri"/>
              </a:rPr>
              <a:t> </a:t>
            </a:r>
            <a:r>
              <a:rPr sz="1467" spc="-225" dirty="0">
                <a:latin typeface="Calibri"/>
                <a:cs typeface="Calibri"/>
              </a:rPr>
              <a:t>”.</a:t>
            </a:r>
            <a:endParaRPr sz="1467">
              <a:latin typeface="Calibri"/>
              <a:cs typeface="Calibri"/>
            </a:endParaRPr>
          </a:p>
          <a:p>
            <a:pPr marL="1459616" marR="7518949" indent="-207428">
              <a:lnSpc>
                <a:spcPts val="1789"/>
              </a:lnSpc>
              <a:spcBef>
                <a:spcPts val="264"/>
              </a:spcBef>
            </a:pPr>
            <a:r>
              <a:rPr sz="2200" baseline="18446" dirty="0">
                <a:latin typeface="Arial"/>
                <a:cs typeface="Arial"/>
              </a:rPr>
              <a:t>• </a:t>
            </a:r>
            <a:r>
              <a:rPr sz="2200" spc="303" baseline="18446" dirty="0">
                <a:latin typeface="Arial"/>
                <a:cs typeface="Arial"/>
              </a:rPr>
              <a:t> </a:t>
            </a:r>
            <a:r>
              <a:rPr sz="1467" spc="25" dirty="0">
                <a:latin typeface="Calibri"/>
                <a:cs typeface="Calibri"/>
              </a:rPr>
              <a:t>P</a:t>
            </a:r>
            <a:r>
              <a:rPr sz="1467" spc="59" dirty="0">
                <a:latin typeface="Calibri"/>
                <a:cs typeface="Calibri"/>
              </a:rPr>
              <a:t>il</a:t>
            </a:r>
            <a:r>
              <a:rPr sz="1467" spc="52" dirty="0">
                <a:latin typeface="Calibri"/>
                <a:cs typeface="Calibri"/>
              </a:rPr>
              <a:t>i</a:t>
            </a:r>
            <a:r>
              <a:rPr sz="1467" spc="12" dirty="0">
                <a:latin typeface="Calibri"/>
                <a:cs typeface="Calibri"/>
              </a:rPr>
              <a:t>h</a:t>
            </a:r>
            <a:r>
              <a:rPr sz="1467" spc="52" dirty="0">
                <a:latin typeface="Calibri"/>
                <a:cs typeface="Calibri"/>
              </a:rPr>
              <a:t>l</a:t>
            </a:r>
            <a:r>
              <a:rPr sz="1467" spc="-19" dirty="0">
                <a:latin typeface="Calibri"/>
                <a:cs typeface="Calibri"/>
              </a:rPr>
              <a:t>a</a:t>
            </a:r>
            <a:r>
              <a:rPr sz="1467" dirty="0">
                <a:latin typeface="Calibri"/>
                <a:cs typeface="Calibri"/>
              </a:rPr>
              <a:t>h</a:t>
            </a:r>
            <a:r>
              <a:rPr sz="1467" spc="-32" dirty="0">
                <a:latin typeface="Calibri"/>
                <a:cs typeface="Calibri"/>
              </a:rPr>
              <a:t> </a:t>
            </a:r>
            <a:r>
              <a:rPr sz="1467" spc="12" dirty="0">
                <a:latin typeface="Calibri"/>
                <a:cs typeface="Calibri"/>
              </a:rPr>
              <a:t>s</a:t>
            </a:r>
            <a:r>
              <a:rPr sz="1467" spc="-19" dirty="0">
                <a:latin typeface="Calibri"/>
                <a:cs typeface="Calibri"/>
              </a:rPr>
              <a:t>a</a:t>
            </a:r>
            <a:r>
              <a:rPr sz="1467" spc="52" dirty="0">
                <a:latin typeface="Calibri"/>
                <a:cs typeface="Calibri"/>
              </a:rPr>
              <a:t>l</a:t>
            </a:r>
            <a:r>
              <a:rPr sz="1467" spc="-12" dirty="0">
                <a:latin typeface="Calibri"/>
                <a:cs typeface="Calibri"/>
              </a:rPr>
              <a:t>a</a:t>
            </a:r>
            <a:r>
              <a:rPr sz="1467" dirty="0">
                <a:latin typeface="Calibri"/>
                <a:cs typeface="Calibri"/>
              </a:rPr>
              <a:t>h</a:t>
            </a:r>
            <a:r>
              <a:rPr sz="1467" spc="41" dirty="0">
                <a:latin typeface="Calibri"/>
                <a:cs typeface="Calibri"/>
              </a:rPr>
              <a:t> </a:t>
            </a:r>
            <a:r>
              <a:rPr sz="1467" spc="12" dirty="0">
                <a:latin typeface="Calibri"/>
                <a:cs typeface="Calibri"/>
              </a:rPr>
              <a:t>s</a:t>
            </a:r>
            <a:r>
              <a:rPr sz="1467" spc="-19" dirty="0">
                <a:latin typeface="Calibri"/>
                <a:cs typeface="Calibri"/>
              </a:rPr>
              <a:t>a</a:t>
            </a:r>
            <a:r>
              <a:rPr sz="1467" spc="-5" dirty="0">
                <a:latin typeface="Calibri"/>
                <a:cs typeface="Calibri"/>
              </a:rPr>
              <a:t>t</a:t>
            </a:r>
            <a:r>
              <a:rPr sz="1467" dirty="0">
                <a:latin typeface="Calibri"/>
                <a:cs typeface="Calibri"/>
              </a:rPr>
              <a:t>u</a:t>
            </a:r>
            <a:r>
              <a:rPr sz="1467" spc="31" dirty="0">
                <a:latin typeface="Calibri"/>
                <a:cs typeface="Calibri"/>
              </a:rPr>
              <a:t> </a:t>
            </a:r>
            <a:r>
              <a:rPr sz="1467" spc="39" dirty="0">
                <a:latin typeface="Calibri"/>
                <a:cs typeface="Calibri"/>
              </a:rPr>
              <a:t>j</a:t>
            </a:r>
            <a:r>
              <a:rPr sz="1467" spc="52" dirty="0">
                <a:latin typeface="Calibri"/>
                <a:cs typeface="Calibri"/>
              </a:rPr>
              <a:t>e</a:t>
            </a:r>
            <a:r>
              <a:rPr sz="1467" spc="12" dirty="0">
                <a:latin typeface="Calibri"/>
                <a:cs typeface="Calibri"/>
              </a:rPr>
              <a:t>n</a:t>
            </a:r>
            <a:r>
              <a:rPr sz="1467" spc="59" dirty="0">
                <a:latin typeface="Calibri"/>
                <a:cs typeface="Calibri"/>
              </a:rPr>
              <a:t>i</a:t>
            </a:r>
            <a:r>
              <a:rPr sz="1467" dirty="0">
                <a:latin typeface="Calibri"/>
                <a:cs typeface="Calibri"/>
              </a:rPr>
              <a:t>s</a:t>
            </a:r>
            <a:r>
              <a:rPr sz="1467" spc="-64" dirty="0">
                <a:latin typeface="Calibri"/>
                <a:cs typeface="Calibri"/>
              </a:rPr>
              <a:t> </a:t>
            </a:r>
            <a:r>
              <a:rPr sz="1467" dirty="0">
                <a:latin typeface="Calibri"/>
                <a:cs typeface="Calibri"/>
              </a:rPr>
              <a:t>t</a:t>
            </a:r>
            <a:r>
              <a:rPr sz="1467" spc="52" dirty="0">
                <a:latin typeface="Calibri"/>
                <a:cs typeface="Calibri"/>
              </a:rPr>
              <a:t>e</a:t>
            </a:r>
            <a:r>
              <a:rPr sz="1467" spc="12" dirty="0">
                <a:latin typeface="Calibri"/>
                <a:cs typeface="Calibri"/>
              </a:rPr>
              <a:t>k</a:t>
            </a:r>
            <a:r>
              <a:rPr sz="1467" dirty="0">
                <a:latin typeface="Calibri"/>
                <a:cs typeface="Calibri"/>
              </a:rPr>
              <a:t>a</a:t>
            </a:r>
            <a:r>
              <a:rPr sz="1467" spc="4" dirty="0">
                <a:latin typeface="Calibri"/>
                <a:cs typeface="Calibri"/>
              </a:rPr>
              <a:t> </a:t>
            </a:r>
            <a:r>
              <a:rPr sz="1467" spc="-5" dirty="0">
                <a:latin typeface="Calibri"/>
                <a:cs typeface="Calibri"/>
              </a:rPr>
              <a:t>t</a:t>
            </a:r>
            <a:r>
              <a:rPr sz="1467" spc="52" dirty="0">
                <a:latin typeface="Calibri"/>
                <a:cs typeface="Calibri"/>
              </a:rPr>
              <a:t>e</a:t>
            </a:r>
            <a:r>
              <a:rPr sz="1467" spc="12" dirty="0">
                <a:latin typeface="Calibri"/>
                <a:cs typeface="Calibri"/>
              </a:rPr>
              <a:t>k</a:t>
            </a:r>
            <a:r>
              <a:rPr sz="1467" dirty="0">
                <a:latin typeface="Calibri"/>
                <a:cs typeface="Calibri"/>
              </a:rPr>
              <a:t>i</a:t>
            </a:r>
            <a:r>
              <a:rPr sz="1467" spc="-28" dirty="0">
                <a:latin typeface="Calibri"/>
                <a:cs typeface="Calibri"/>
              </a:rPr>
              <a:t> </a:t>
            </a:r>
            <a:r>
              <a:rPr sz="1467" spc="13" dirty="0">
                <a:latin typeface="Calibri"/>
                <a:cs typeface="Calibri"/>
              </a:rPr>
              <a:t>s</a:t>
            </a:r>
            <a:r>
              <a:rPr sz="1467" spc="53" dirty="0">
                <a:latin typeface="Calibri"/>
                <a:cs typeface="Calibri"/>
              </a:rPr>
              <a:t>i</a:t>
            </a:r>
            <a:r>
              <a:rPr sz="1467" spc="-47" dirty="0">
                <a:latin typeface="Calibri"/>
                <a:cs typeface="Calibri"/>
              </a:rPr>
              <a:t>l</a:t>
            </a:r>
            <a:r>
              <a:rPr sz="1467" spc="-20" dirty="0">
                <a:latin typeface="Calibri"/>
                <a:cs typeface="Calibri"/>
              </a:rPr>
              <a:t>a</a:t>
            </a:r>
            <a:r>
              <a:rPr sz="1467" spc="7" dirty="0">
                <a:latin typeface="Calibri"/>
                <a:cs typeface="Calibri"/>
              </a:rPr>
              <a:t>n</a:t>
            </a:r>
            <a:r>
              <a:rPr sz="1467" dirty="0">
                <a:latin typeface="Calibri"/>
                <a:cs typeface="Calibri"/>
              </a:rPr>
              <a:t>g </a:t>
            </a:r>
            <a:r>
              <a:rPr sz="1467" spc="12" dirty="0">
                <a:latin typeface="Calibri"/>
                <a:cs typeface="Calibri"/>
              </a:rPr>
              <a:t>b</a:t>
            </a:r>
            <a:r>
              <a:rPr sz="1467" spc="52" dirty="0">
                <a:latin typeface="Calibri"/>
                <a:cs typeface="Calibri"/>
              </a:rPr>
              <a:t>e</a:t>
            </a:r>
            <a:r>
              <a:rPr sz="1467" spc="-25" dirty="0">
                <a:latin typeface="Calibri"/>
                <a:cs typeface="Calibri"/>
              </a:rPr>
              <a:t>r</a:t>
            </a:r>
            <a:r>
              <a:rPr sz="1467" spc="12" dirty="0">
                <a:latin typeface="Calibri"/>
                <a:cs typeface="Calibri"/>
              </a:rPr>
              <a:t>b</a:t>
            </a:r>
            <a:r>
              <a:rPr sz="1467" spc="-19" dirty="0">
                <a:latin typeface="Calibri"/>
                <a:cs typeface="Calibri"/>
              </a:rPr>
              <a:t>a</a:t>
            </a:r>
            <a:r>
              <a:rPr sz="1467" spc="12" dirty="0">
                <a:latin typeface="Calibri"/>
                <a:cs typeface="Calibri"/>
              </a:rPr>
              <a:t>h</a:t>
            </a:r>
            <a:r>
              <a:rPr sz="1467" spc="-19" dirty="0">
                <a:latin typeface="Calibri"/>
                <a:cs typeface="Calibri"/>
              </a:rPr>
              <a:t>a</a:t>
            </a:r>
            <a:r>
              <a:rPr sz="1467" spc="12" dirty="0">
                <a:latin typeface="Calibri"/>
                <a:cs typeface="Calibri"/>
              </a:rPr>
              <a:t>s</a:t>
            </a:r>
            <a:r>
              <a:rPr sz="1467" dirty="0">
                <a:latin typeface="Calibri"/>
                <a:cs typeface="Calibri"/>
              </a:rPr>
              <a:t>a</a:t>
            </a:r>
            <a:r>
              <a:rPr sz="1467" spc="171" dirty="0">
                <a:latin typeface="Calibri"/>
                <a:cs typeface="Calibri"/>
              </a:rPr>
              <a:t> </a:t>
            </a:r>
            <a:r>
              <a:rPr sz="1467" spc="19" dirty="0">
                <a:latin typeface="Calibri"/>
                <a:cs typeface="Calibri"/>
              </a:rPr>
              <a:t>I</a:t>
            </a:r>
            <a:r>
              <a:rPr sz="1467" spc="12" dirty="0">
                <a:latin typeface="Calibri"/>
                <a:cs typeface="Calibri"/>
              </a:rPr>
              <a:t>nd</a:t>
            </a:r>
            <a:r>
              <a:rPr sz="1467" spc="5" dirty="0">
                <a:latin typeface="Calibri"/>
                <a:cs typeface="Calibri"/>
              </a:rPr>
              <a:t>o</a:t>
            </a:r>
            <a:r>
              <a:rPr sz="1467" spc="12" dirty="0">
                <a:latin typeface="Calibri"/>
                <a:cs typeface="Calibri"/>
              </a:rPr>
              <a:t>n</a:t>
            </a:r>
            <a:r>
              <a:rPr sz="1467" spc="52" dirty="0">
                <a:latin typeface="Calibri"/>
                <a:cs typeface="Calibri"/>
              </a:rPr>
              <a:t>e</a:t>
            </a:r>
            <a:r>
              <a:rPr sz="1467" spc="12" dirty="0">
                <a:latin typeface="Calibri"/>
                <a:cs typeface="Calibri"/>
              </a:rPr>
              <a:t>s</a:t>
            </a:r>
            <a:r>
              <a:rPr sz="1467" spc="52" dirty="0">
                <a:latin typeface="Calibri"/>
                <a:cs typeface="Calibri"/>
              </a:rPr>
              <a:t>i</a:t>
            </a:r>
            <a:r>
              <a:rPr sz="1467" spc="-19" dirty="0">
                <a:latin typeface="Calibri"/>
                <a:cs typeface="Calibri"/>
              </a:rPr>
              <a:t>a</a:t>
            </a:r>
            <a:r>
              <a:rPr sz="1467" dirty="0">
                <a:latin typeface="Calibri"/>
                <a:cs typeface="Calibri"/>
              </a:rPr>
              <a:t>,</a:t>
            </a:r>
            <a:r>
              <a:rPr sz="1467" spc="16" dirty="0">
                <a:latin typeface="Calibri"/>
                <a:cs typeface="Calibri"/>
              </a:rPr>
              <a:t> </a:t>
            </a:r>
            <a:r>
              <a:rPr sz="1467" spc="12" dirty="0">
                <a:latin typeface="Calibri"/>
                <a:cs typeface="Calibri"/>
              </a:rPr>
              <a:t>d</a:t>
            </a:r>
            <a:r>
              <a:rPr sz="1467" spc="-19" dirty="0">
                <a:latin typeface="Calibri"/>
                <a:cs typeface="Calibri"/>
              </a:rPr>
              <a:t>a</a:t>
            </a:r>
            <a:r>
              <a:rPr sz="1467" dirty="0">
                <a:latin typeface="Calibri"/>
                <a:cs typeface="Calibri"/>
              </a:rPr>
              <a:t>n</a:t>
            </a:r>
            <a:r>
              <a:rPr sz="1467" spc="24" dirty="0">
                <a:latin typeface="Calibri"/>
                <a:cs typeface="Calibri"/>
              </a:rPr>
              <a:t> </a:t>
            </a:r>
            <a:r>
              <a:rPr sz="1467" spc="52" dirty="0">
                <a:latin typeface="Calibri"/>
                <a:cs typeface="Calibri"/>
              </a:rPr>
              <a:t>i</a:t>
            </a:r>
            <a:r>
              <a:rPr sz="1467" spc="12" dirty="0">
                <a:latin typeface="Calibri"/>
                <a:cs typeface="Calibri"/>
              </a:rPr>
              <a:t>s</a:t>
            </a:r>
            <a:r>
              <a:rPr sz="1467" spc="52" dirty="0">
                <a:latin typeface="Calibri"/>
                <a:cs typeface="Calibri"/>
              </a:rPr>
              <a:t>i</a:t>
            </a:r>
            <a:r>
              <a:rPr sz="1467" spc="-45" dirty="0">
                <a:latin typeface="Calibri"/>
                <a:cs typeface="Calibri"/>
              </a:rPr>
              <a:t>l</a:t>
            </a:r>
            <a:r>
              <a:rPr sz="1467" spc="-19" dirty="0">
                <a:latin typeface="Calibri"/>
                <a:cs typeface="Calibri"/>
              </a:rPr>
              <a:t>a</a:t>
            </a:r>
            <a:r>
              <a:rPr sz="1467" dirty="0">
                <a:latin typeface="Calibri"/>
                <a:cs typeface="Calibri"/>
              </a:rPr>
              <a:t>h</a:t>
            </a:r>
            <a:r>
              <a:rPr sz="1467" spc="40" dirty="0">
                <a:latin typeface="Calibri"/>
                <a:cs typeface="Calibri"/>
              </a:rPr>
              <a:t> </a:t>
            </a:r>
            <a:r>
              <a:rPr sz="1467" spc="13" dirty="0">
                <a:latin typeface="Calibri"/>
                <a:cs typeface="Calibri"/>
              </a:rPr>
              <a:t>s</a:t>
            </a:r>
            <a:r>
              <a:rPr sz="1467" spc="53" dirty="0">
                <a:latin typeface="Calibri"/>
                <a:cs typeface="Calibri"/>
              </a:rPr>
              <a:t>el</a:t>
            </a:r>
            <a:r>
              <a:rPr sz="1467" spc="13" dirty="0">
                <a:latin typeface="Calibri"/>
                <a:cs typeface="Calibri"/>
              </a:rPr>
              <a:t>u</a:t>
            </a:r>
            <a:r>
              <a:rPr sz="1467" spc="-27" dirty="0">
                <a:latin typeface="Calibri"/>
                <a:cs typeface="Calibri"/>
              </a:rPr>
              <a:t>r</a:t>
            </a:r>
            <a:r>
              <a:rPr sz="1467" spc="-88" dirty="0">
                <a:latin typeface="Calibri"/>
                <a:cs typeface="Calibri"/>
              </a:rPr>
              <a:t>u</a:t>
            </a:r>
            <a:r>
              <a:rPr sz="1467" dirty="0">
                <a:latin typeface="Calibri"/>
                <a:cs typeface="Calibri"/>
              </a:rPr>
              <a:t>h </a:t>
            </a:r>
            <a:r>
              <a:rPr sz="1467" spc="-5" dirty="0">
                <a:latin typeface="Calibri"/>
                <a:cs typeface="Calibri"/>
              </a:rPr>
              <a:t>t</a:t>
            </a:r>
            <a:r>
              <a:rPr sz="1467" spc="-19" dirty="0">
                <a:latin typeface="Calibri"/>
                <a:cs typeface="Calibri"/>
              </a:rPr>
              <a:t>a</a:t>
            </a:r>
            <a:r>
              <a:rPr sz="1467" spc="5" dirty="0">
                <a:latin typeface="Calibri"/>
                <a:cs typeface="Calibri"/>
              </a:rPr>
              <a:t>n</a:t>
            </a:r>
            <a:r>
              <a:rPr sz="1467" spc="-5" dirty="0">
                <a:latin typeface="Calibri"/>
                <a:cs typeface="Calibri"/>
              </a:rPr>
              <a:t>t</a:t>
            </a:r>
            <a:r>
              <a:rPr sz="1467" spc="-19" dirty="0">
                <a:latin typeface="Calibri"/>
                <a:cs typeface="Calibri"/>
              </a:rPr>
              <a:t>a</a:t>
            </a:r>
            <a:r>
              <a:rPr sz="1467" spc="12" dirty="0">
                <a:latin typeface="Calibri"/>
                <a:cs typeface="Calibri"/>
              </a:rPr>
              <a:t>n</a:t>
            </a:r>
            <a:r>
              <a:rPr sz="1467" spc="-5" dirty="0">
                <a:latin typeface="Calibri"/>
                <a:cs typeface="Calibri"/>
              </a:rPr>
              <a:t>g</a:t>
            </a:r>
            <a:r>
              <a:rPr sz="1467" spc="-19" dirty="0">
                <a:latin typeface="Calibri"/>
                <a:cs typeface="Calibri"/>
              </a:rPr>
              <a:t>a</a:t>
            </a:r>
            <a:r>
              <a:rPr sz="1467" dirty="0">
                <a:latin typeface="Calibri"/>
                <a:cs typeface="Calibri"/>
              </a:rPr>
              <a:t>n</a:t>
            </a:r>
            <a:r>
              <a:rPr sz="1467" spc="299" dirty="0">
                <a:latin typeface="Calibri"/>
                <a:cs typeface="Calibri"/>
              </a:rPr>
              <a:t> </a:t>
            </a:r>
            <a:r>
              <a:rPr sz="1467" spc="12" dirty="0">
                <a:latin typeface="Calibri"/>
                <a:cs typeface="Calibri"/>
              </a:rPr>
              <a:t>p</a:t>
            </a:r>
            <a:r>
              <a:rPr sz="1467" spc="52" dirty="0">
                <a:latin typeface="Calibri"/>
                <a:cs typeface="Calibri"/>
              </a:rPr>
              <a:t>e</a:t>
            </a:r>
            <a:r>
              <a:rPr sz="1467" spc="-19" dirty="0">
                <a:latin typeface="Calibri"/>
                <a:cs typeface="Calibri"/>
              </a:rPr>
              <a:t>r</a:t>
            </a:r>
            <a:r>
              <a:rPr sz="1467" spc="-105" dirty="0">
                <a:latin typeface="Calibri"/>
                <a:cs typeface="Calibri"/>
              </a:rPr>
              <a:t>t</a:t>
            </a:r>
            <a:r>
              <a:rPr sz="1467" spc="-19" dirty="0">
                <a:latin typeface="Calibri"/>
                <a:cs typeface="Calibri"/>
              </a:rPr>
              <a:t>a</a:t>
            </a:r>
            <a:r>
              <a:rPr sz="1467" spc="12" dirty="0">
                <a:latin typeface="Calibri"/>
                <a:cs typeface="Calibri"/>
              </a:rPr>
              <a:t>n</a:t>
            </a:r>
            <a:r>
              <a:rPr sz="1467" spc="-79" dirty="0">
                <a:latin typeface="Calibri"/>
                <a:cs typeface="Calibri"/>
              </a:rPr>
              <a:t>y</a:t>
            </a:r>
            <a:r>
              <a:rPr sz="1467" spc="-19" dirty="0">
                <a:latin typeface="Calibri"/>
                <a:cs typeface="Calibri"/>
              </a:rPr>
              <a:t>aa</a:t>
            </a:r>
            <a:r>
              <a:rPr sz="1467" spc="-85" dirty="0">
                <a:latin typeface="Calibri"/>
                <a:cs typeface="Calibri"/>
              </a:rPr>
              <a:t>n</a:t>
            </a:r>
            <a:r>
              <a:rPr sz="1467" spc="12" dirty="0">
                <a:latin typeface="Calibri"/>
                <a:cs typeface="Calibri"/>
              </a:rPr>
              <a:t>n</a:t>
            </a:r>
            <a:r>
              <a:rPr sz="1467" spc="-79" dirty="0">
                <a:latin typeface="Calibri"/>
                <a:cs typeface="Calibri"/>
              </a:rPr>
              <a:t>y</a:t>
            </a:r>
            <a:r>
              <a:rPr sz="1467" dirty="0">
                <a:latin typeface="Calibri"/>
                <a:cs typeface="Calibri"/>
              </a:rPr>
              <a:t>a </a:t>
            </a:r>
            <a:r>
              <a:rPr sz="1467" spc="99" dirty="0">
                <a:latin typeface="Calibri"/>
                <a:cs typeface="Calibri"/>
              </a:rPr>
              <a:t> </a:t>
            </a:r>
            <a:r>
              <a:rPr sz="1467" spc="39" dirty="0">
                <a:latin typeface="Calibri"/>
                <a:cs typeface="Calibri"/>
              </a:rPr>
              <a:t>(</a:t>
            </a:r>
            <a:r>
              <a:rPr sz="1467" dirty="0">
                <a:latin typeface="Calibri"/>
                <a:cs typeface="Calibri"/>
              </a:rPr>
              <a:t>m</a:t>
            </a:r>
            <a:r>
              <a:rPr sz="1467" spc="52" dirty="0">
                <a:latin typeface="Calibri"/>
                <a:cs typeface="Calibri"/>
              </a:rPr>
              <a:t>e</a:t>
            </a:r>
            <a:r>
              <a:rPr sz="1467" spc="12" dirty="0">
                <a:latin typeface="Calibri"/>
                <a:cs typeface="Calibri"/>
              </a:rPr>
              <a:t>n</a:t>
            </a:r>
            <a:r>
              <a:rPr sz="1467" spc="-85" dirty="0">
                <a:latin typeface="Calibri"/>
                <a:cs typeface="Calibri"/>
              </a:rPr>
              <a:t>d</a:t>
            </a:r>
            <a:r>
              <a:rPr sz="1467" spc="-19" dirty="0">
                <a:latin typeface="Calibri"/>
                <a:cs typeface="Calibri"/>
              </a:rPr>
              <a:t>a</a:t>
            </a:r>
            <a:r>
              <a:rPr sz="1467" spc="-5" dirty="0">
                <a:latin typeface="Calibri"/>
                <a:cs typeface="Calibri"/>
              </a:rPr>
              <a:t>t</a:t>
            </a:r>
            <a:r>
              <a:rPr sz="1467" spc="-119" dirty="0">
                <a:latin typeface="Calibri"/>
                <a:cs typeface="Calibri"/>
              </a:rPr>
              <a:t>a</a:t>
            </a:r>
            <a:r>
              <a:rPr sz="1467" dirty="0">
                <a:latin typeface="Calibri"/>
                <a:cs typeface="Calibri"/>
              </a:rPr>
              <a:t>r</a:t>
            </a:r>
            <a:r>
              <a:rPr sz="1467" spc="172" dirty="0">
                <a:latin typeface="Calibri"/>
                <a:cs typeface="Calibri"/>
              </a:rPr>
              <a:t> </a:t>
            </a:r>
            <a:r>
              <a:rPr sz="1467" spc="25" dirty="0">
                <a:latin typeface="Calibri"/>
                <a:cs typeface="Calibri"/>
              </a:rPr>
              <a:t>v</a:t>
            </a:r>
            <a:r>
              <a:rPr sz="1467" spc="12" dirty="0">
                <a:latin typeface="Calibri"/>
                <a:cs typeface="Calibri"/>
              </a:rPr>
              <a:t>s</a:t>
            </a:r>
            <a:r>
              <a:rPr sz="1467" dirty="0">
                <a:latin typeface="Calibri"/>
                <a:cs typeface="Calibri"/>
              </a:rPr>
              <a:t>. m</a:t>
            </a:r>
            <a:r>
              <a:rPr sz="1467" spc="52" dirty="0">
                <a:latin typeface="Calibri"/>
                <a:cs typeface="Calibri"/>
              </a:rPr>
              <a:t>e</a:t>
            </a:r>
            <a:r>
              <a:rPr sz="1467" spc="5" dirty="0">
                <a:latin typeface="Calibri"/>
                <a:cs typeface="Calibri"/>
              </a:rPr>
              <a:t>nu</a:t>
            </a:r>
            <a:r>
              <a:rPr sz="1467" spc="-25" dirty="0">
                <a:latin typeface="Calibri"/>
                <a:cs typeface="Calibri"/>
              </a:rPr>
              <a:t>r</a:t>
            </a:r>
            <a:r>
              <a:rPr sz="1467" spc="5" dirty="0">
                <a:latin typeface="Calibri"/>
                <a:cs typeface="Calibri"/>
              </a:rPr>
              <a:t>u</a:t>
            </a:r>
            <a:r>
              <a:rPr sz="1467" spc="19" dirty="0">
                <a:latin typeface="Calibri"/>
                <a:cs typeface="Calibri"/>
              </a:rPr>
              <a:t>n</a:t>
            </a:r>
            <a:r>
              <a:rPr sz="1467" dirty="0">
                <a:latin typeface="Calibri"/>
                <a:cs typeface="Calibri"/>
              </a:rPr>
              <a:t>)</a:t>
            </a:r>
            <a:r>
              <a:rPr sz="1467" spc="131" dirty="0">
                <a:latin typeface="Calibri"/>
                <a:cs typeface="Calibri"/>
              </a:rPr>
              <a:t> </a:t>
            </a:r>
            <a:r>
              <a:rPr sz="1467" spc="12" dirty="0">
                <a:latin typeface="Calibri"/>
                <a:cs typeface="Calibri"/>
              </a:rPr>
              <a:t>s</a:t>
            </a:r>
            <a:r>
              <a:rPr sz="1467" spc="52" dirty="0">
                <a:latin typeface="Calibri"/>
                <a:cs typeface="Calibri"/>
              </a:rPr>
              <a:t>e</a:t>
            </a:r>
            <a:r>
              <a:rPr sz="1467" spc="12" dirty="0">
                <a:latin typeface="Calibri"/>
                <a:cs typeface="Calibri"/>
              </a:rPr>
              <a:t>h</a:t>
            </a:r>
            <a:r>
              <a:rPr sz="1467" spc="52" dirty="0">
                <a:latin typeface="Calibri"/>
                <a:cs typeface="Calibri"/>
              </a:rPr>
              <a:t>i</a:t>
            </a:r>
            <a:r>
              <a:rPr sz="1467" spc="12" dirty="0">
                <a:latin typeface="Calibri"/>
                <a:cs typeface="Calibri"/>
              </a:rPr>
              <a:t>n</a:t>
            </a:r>
            <a:r>
              <a:rPr sz="1467" spc="-5" dirty="0">
                <a:latin typeface="Calibri"/>
                <a:cs typeface="Calibri"/>
              </a:rPr>
              <a:t>gg</a:t>
            </a:r>
            <a:r>
              <a:rPr sz="1467" dirty="0">
                <a:latin typeface="Calibri"/>
                <a:cs typeface="Calibri"/>
              </a:rPr>
              <a:t>a</a:t>
            </a:r>
            <a:r>
              <a:rPr sz="1467" spc="151" dirty="0">
                <a:latin typeface="Calibri"/>
                <a:cs typeface="Calibri"/>
              </a:rPr>
              <a:t> </a:t>
            </a:r>
            <a:r>
              <a:rPr sz="1467" spc="12" dirty="0">
                <a:latin typeface="Calibri"/>
                <a:cs typeface="Calibri"/>
              </a:rPr>
              <a:t>s</a:t>
            </a:r>
            <a:r>
              <a:rPr sz="1467" spc="52" dirty="0">
                <a:latin typeface="Calibri"/>
                <a:cs typeface="Calibri"/>
              </a:rPr>
              <a:t>e</a:t>
            </a:r>
            <a:r>
              <a:rPr sz="1467" spc="-100" dirty="0">
                <a:latin typeface="Calibri"/>
                <a:cs typeface="Calibri"/>
              </a:rPr>
              <a:t>m</a:t>
            </a:r>
            <a:r>
              <a:rPr sz="1467" spc="5" dirty="0">
                <a:latin typeface="Calibri"/>
                <a:cs typeface="Calibri"/>
              </a:rPr>
              <a:t>u</a:t>
            </a:r>
            <a:r>
              <a:rPr sz="1467" dirty="0">
                <a:latin typeface="Calibri"/>
                <a:cs typeface="Calibri"/>
              </a:rPr>
              <a:t>a</a:t>
            </a:r>
            <a:r>
              <a:rPr sz="1467" spc="25" dirty="0">
                <a:latin typeface="Calibri"/>
                <a:cs typeface="Calibri"/>
              </a:rPr>
              <a:t> </a:t>
            </a:r>
            <a:r>
              <a:rPr sz="1467" spc="-79" dirty="0">
                <a:latin typeface="Calibri"/>
                <a:cs typeface="Calibri"/>
              </a:rPr>
              <a:t>k</a:t>
            </a:r>
            <a:r>
              <a:rPr sz="1467" spc="5" dirty="0">
                <a:latin typeface="Calibri"/>
                <a:cs typeface="Calibri"/>
              </a:rPr>
              <a:t>o</a:t>
            </a:r>
            <a:r>
              <a:rPr sz="1467" spc="-5" dirty="0">
                <a:latin typeface="Calibri"/>
                <a:cs typeface="Calibri"/>
              </a:rPr>
              <a:t>t</a:t>
            </a:r>
            <a:r>
              <a:rPr sz="1467" spc="-19" dirty="0">
                <a:latin typeface="Calibri"/>
                <a:cs typeface="Calibri"/>
              </a:rPr>
              <a:t>a</a:t>
            </a:r>
            <a:r>
              <a:rPr sz="1467" dirty="0">
                <a:latin typeface="Calibri"/>
                <a:cs typeface="Calibri"/>
              </a:rPr>
              <a:t>k</a:t>
            </a:r>
            <a:r>
              <a:rPr sz="1467" spc="52" dirty="0">
                <a:latin typeface="Calibri"/>
                <a:cs typeface="Calibri"/>
              </a:rPr>
              <a:t> </a:t>
            </a:r>
            <a:r>
              <a:rPr sz="1467" spc="-85" dirty="0">
                <a:latin typeface="Calibri"/>
                <a:cs typeface="Calibri"/>
              </a:rPr>
              <a:t>k</a:t>
            </a:r>
            <a:r>
              <a:rPr sz="1467" spc="5" dirty="0">
                <a:latin typeface="Calibri"/>
                <a:cs typeface="Calibri"/>
              </a:rPr>
              <a:t>o</a:t>
            </a:r>
            <a:r>
              <a:rPr sz="1467" spc="12" dirty="0">
                <a:latin typeface="Calibri"/>
                <a:cs typeface="Calibri"/>
              </a:rPr>
              <a:t>s</a:t>
            </a:r>
            <a:r>
              <a:rPr sz="1467" spc="5" dirty="0">
                <a:latin typeface="Calibri"/>
                <a:cs typeface="Calibri"/>
              </a:rPr>
              <a:t>o</a:t>
            </a:r>
            <a:r>
              <a:rPr sz="1467" spc="-85" dirty="0">
                <a:latin typeface="Calibri"/>
                <a:cs typeface="Calibri"/>
              </a:rPr>
              <a:t>n</a:t>
            </a:r>
            <a:r>
              <a:rPr sz="1467" dirty="0">
                <a:latin typeface="Calibri"/>
                <a:cs typeface="Calibri"/>
              </a:rPr>
              <a:t>g</a:t>
            </a:r>
            <a:endParaRPr sz="1467">
              <a:latin typeface="Calibri"/>
              <a:cs typeface="Calibri"/>
            </a:endParaRPr>
          </a:p>
          <a:p>
            <a:pPr marL="1252187">
              <a:lnSpc>
                <a:spcPts val="1773"/>
              </a:lnSpc>
              <a:spcBef>
                <a:spcPts val="111"/>
              </a:spcBef>
            </a:pPr>
            <a:r>
              <a:rPr sz="2200" baseline="-39529" dirty="0">
                <a:latin typeface="Arial"/>
                <a:cs typeface="Arial"/>
              </a:rPr>
              <a:t>• </a:t>
            </a:r>
            <a:r>
              <a:rPr sz="2200" spc="303" baseline="-39529" dirty="0">
                <a:latin typeface="Arial"/>
                <a:cs typeface="Arial"/>
              </a:rPr>
              <a:t> </a:t>
            </a:r>
            <a:r>
              <a:rPr sz="1467" spc="-5" dirty="0">
                <a:latin typeface="Calibri"/>
                <a:cs typeface="Calibri"/>
              </a:rPr>
              <a:t>t</a:t>
            </a:r>
            <a:r>
              <a:rPr sz="1467" spc="52" dirty="0">
                <a:latin typeface="Calibri"/>
                <a:cs typeface="Calibri"/>
              </a:rPr>
              <a:t>e</a:t>
            </a:r>
            <a:r>
              <a:rPr sz="1467" spc="-25" dirty="0">
                <a:latin typeface="Calibri"/>
                <a:cs typeface="Calibri"/>
              </a:rPr>
              <a:t>r</a:t>
            </a:r>
            <a:r>
              <a:rPr sz="1467" spc="52" dirty="0">
                <a:latin typeface="Calibri"/>
                <a:cs typeface="Calibri"/>
              </a:rPr>
              <a:t>i</a:t>
            </a:r>
            <a:r>
              <a:rPr sz="1467" spc="12" dirty="0">
                <a:latin typeface="Calibri"/>
                <a:cs typeface="Calibri"/>
              </a:rPr>
              <a:t>s</a:t>
            </a:r>
            <a:r>
              <a:rPr sz="1467" dirty="0">
                <a:latin typeface="Calibri"/>
                <a:cs typeface="Calibri"/>
              </a:rPr>
              <a:t>i</a:t>
            </a:r>
            <a:r>
              <a:rPr sz="1467" spc="-13" dirty="0">
                <a:latin typeface="Calibri"/>
                <a:cs typeface="Calibri"/>
              </a:rPr>
              <a:t> </a:t>
            </a:r>
            <a:r>
              <a:rPr sz="1467" spc="12" dirty="0">
                <a:latin typeface="Calibri"/>
                <a:cs typeface="Calibri"/>
              </a:rPr>
              <a:t>d</a:t>
            </a:r>
            <a:r>
              <a:rPr sz="1467" spc="52" dirty="0">
                <a:latin typeface="Calibri"/>
                <a:cs typeface="Calibri"/>
              </a:rPr>
              <a:t>e</a:t>
            </a:r>
            <a:r>
              <a:rPr sz="1467" spc="12" dirty="0">
                <a:latin typeface="Calibri"/>
                <a:cs typeface="Calibri"/>
              </a:rPr>
              <a:t>n</a:t>
            </a:r>
            <a:r>
              <a:rPr sz="1467" spc="-5" dirty="0">
                <a:latin typeface="Calibri"/>
                <a:cs typeface="Calibri"/>
              </a:rPr>
              <a:t>g</a:t>
            </a:r>
            <a:r>
              <a:rPr sz="1467" spc="-19" dirty="0">
                <a:latin typeface="Calibri"/>
                <a:cs typeface="Calibri"/>
              </a:rPr>
              <a:t>a</a:t>
            </a:r>
            <a:r>
              <a:rPr sz="1467" dirty="0">
                <a:latin typeface="Calibri"/>
                <a:cs typeface="Calibri"/>
              </a:rPr>
              <a:t>n</a:t>
            </a:r>
            <a:r>
              <a:rPr sz="1467" spc="68" dirty="0">
                <a:latin typeface="Calibri"/>
                <a:cs typeface="Calibri"/>
              </a:rPr>
              <a:t> </a:t>
            </a:r>
            <a:r>
              <a:rPr sz="1467" spc="5" dirty="0">
                <a:latin typeface="Calibri"/>
                <a:cs typeface="Calibri"/>
              </a:rPr>
              <a:t>hu</a:t>
            </a:r>
            <a:r>
              <a:rPr sz="1467" spc="-25" dirty="0">
                <a:latin typeface="Calibri"/>
                <a:cs typeface="Calibri"/>
              </a:rPr>
              <a:t>r</a:t>
            </a:r>
            <a:r>
              <a:rPr sz="1467" spc="19" dirty="0">
                <a:latin typeface="Calibri"/>
                <a:cs typeface="Calibri"/>
              </a:rPr>
              <a:t>u</a:t>
            </a:r>
            <a:r>
              <a:rPr sz="1467" spc="-59" dirty="0">
                <a:latin typeface="Calibri"/>
                <a:cs typeface="Calibri"/>
              </a:rPr>
              <a:t>f</a:t>
            </a:r>
            <a:r>
              <a:rPr sz="1467" dirty="0">
                <a:latin typeface="Calibri"/>
                <a:cs typeface="Calibri"/>
              </a:rPr>
              <a:t>.</a:t>
            </a:r>
            <a:endParaRPr sz="1467">
              <a:latin typeface="Calibri"/>
              <a:cs typeface="Calibri"/>
            </a:endParaRPr>
          </a:p>
          <a:p>
            <a:pPr marL="1459616" marR="7386762">
              <a:lnSpc>
                <a:spcPct val="136363"/>
              </a:lnSpc>
              <a:spcBef>
                <a:spcPts val="2004"/>
              </a:spcBef>
            </a:pPr>
            <a:r>
              <a:rPr sz="1467" spc="-19" dirty="0">
                <a:latin typeface="Calibri"/>
                <a:cs typeface="Calibri"/>
              </a:rPr>
              <a:t>a</a:t>
            </a:r>
            <a:r>
              <a:rPr sz="1467" spc="12" dirty="0">
                <a:latin typeface="Calibri"/>
                <a:cs typeface="Calibri"/>
              </a:rPr>
              <a:t>d</a:t>
            </a:r>
            <a:r>
              <a:rPr sz="1467" dirty="0">
                <a:latin typeface="Calibri"/>
                <a:cs typeface="Calibri"/>
              </a:rPr>
              <a:t>a</a:t>
            </a:r>
            <a:r>
              <a:rPr sz="1467" spc="-9" dirty="0">
                <a:latin typeface="Calibri"/>
                <a:cs typeface="Calibri"/>
              </a:rPr>
              <a:t> </a:t>
            </a:r>
            <a:r>
              <a:rPr sz="1467" spc="12" dirty="0">
                <a:latin typeface="Calibri"/>
                <a:cs typeface="Calibri"/>
              </a:rPr>
              <a:t>un</a:t>
            </a:r>
            <a:r>
              <a:rPr sz="1467" spc="-5" dirty="0">
                <a:latin typeface="Calibri"/>
                <a:cs typeface="Calibri"/>
              </a:rPr>
              <a:t>t</a:t>
            </a:r>
            <a:r>
              <a:rPr sz="1467" spc="12" dirty="0">
                <a:latin typeface="Calibri"/>
                <a:cs typeface="Calibri"/>
              </a:rPr>
              <a:t>u</a:t>
            </a:r>
            <a:r>
              <a:rPr sz="1467" dirty="0">
                <a:latin typeface="Calibri"/>
                <a:cs typeface="Calibri"/>
              </a:rPr>
              <a:t>k</a:t>
            </a:r>
            <a:r>
              <a:rPr sz="1467" spc="155" dirty="0">
                <a:latin typeface="Calibri"/>
                <a:cs typeface="Calibri"/>
              </a:rPr>
              <a:t> </a:t>
            </a:r>
            <a:r>
              <a:rPr sz="1467" dirty="0">
                <a:latin typeface="Calibri"/>
                <a:cs typeface="Calibri"/>
              </a:rPr>
              <a:t>m</a:t>
            </a:r>
            <a:r>
              <a:rPr sz="1467" spc="52" dirty="0">
                <a:latin typeface="Calibri"/>
                <a:cs typeface="Calibri"/>
              </a:rPr>
              <a:t>e</a:t>
            </a:r>
            <a:r>
              <a:rPr sz="1467" dirty="0">
                <a:latin typeface="Calibri"/>
                <a:cs typeface="Calibri"/>
              </a:rPr>
              <a:t>m</a:t>
            </a:r>
            <a:r>
              <a:rPr sz="1467" spc="-19" dirty="0">
                <a:latin typeface="Calibri"/>
                <a:cs typeface="Calibri"/>
              </a:rPr>
              <a:t>a</a:t>
            </a:r>
            <a:r>
              <a:rPr sz="1467" spc="12" dirty="0">
                <a:latin typeface="Calibri"/>
                <a:cs typeface="Calibri"/>
              </a:rPr>
              <a:t>s</a:t>
            </a:r>
            <a:r>
              <a:rPr sz="1467" spc="-105" dirty="0">
                <a:latin typeface="Calibri"/>
                <a:cs typeface="Calibri"/>
              </a:rPr>
              <a:t>t</a:t>
            </a:r>
            <a:r>
              <a:rPr sz="1467" spc="52" dirty="0">
                <a:latin typeface="Calibri"/>
                <a:cs typeface="Calibri"/>
              </a:rPr>
              <a:t>i</a:t>
            </a:r>
            <a:r>
              <a:rPr sz="1467" spc="-85" dirty="0">
                <a:latin typeface="Calibri"/>
                <a:cs typeface="Calibri"/>
              </a:rPr>
              <a:t>k</a:t>
            </a:r>
            <a:r>
              <a:rPr sz="1467" spc="-19" dirty="0">
                <a:latin typeface="Calibri"/>
                <a:cs typeface="Calibri"/>
              </a:rPr>
              <a:t>a</a:t>
            </a:r>
            <a:r>
              <a:rPr sz="1467" dirty="0">
                <a:latin typeface="Calibri"/>
                <a:cs typeface="Calibri"/>
              </a:rPr>
              <a:t>n</a:t>
            </a:r>
            <a:r>
              <a:rPr sz="1467" spc="331" dirty="0">
                <a:latin typeface="Calibri"/>
                <a:cs typeface="Calibri"/>
              </a:rPr>
              <a:t> </a:t>
            </a:r>
            <a:r>
              <a:rPr sz="1467" spc="-85" dirty="0">
                <a:latin typeface="Calibri"/>
                <a:cs typeface="Calibri"/>
              </a:rPr>
              <a:t>k</a:t>
            </a:r>
            <a:r>
              <a:rPr sz="1467" spc="52" dirty="0">
                <a:latin typeface="Calibri"/>
                <a:cs typeface="Calibri"/>
              </a:rPr>
              <a:t>e</a:t>
            </a:r>
            <a:r>
              <a:rPr sz="1467" spc="5" dirty="0">
                <a:latin typeface="Calibri"/>
                <a:cs typeface="Calibri"/>
              </a:rPr>
              <a:t>b</a:t>
            </a:r>
            <a:r>
              <a:rPr sz="1467" spc="52" dirty="0">
                <a:latin typeface="Calibri"/>
                <a:cs typeface="Calibri"/>
              </a:rPr>
              <a:t>e</a:t>
            </a:r>
            <a:r>
              <a:rPr sz="1467" spc="12" dirty="0">
                <a:latin typeface="Calibri"/>
                <a:cs typeface="Calibri"/>
              </a:rPr>
              <a:t>n</a:t>
            </a:r>
            <a:r>
              <a:rPr sz="1467" spc="-19" dirty="0">
                <a:latin typeface="Calibri"/>
                <a:cs typeface="Calibri"/>
              </a:rPr>
              <a:t>a</a:t>
            </a:r>
            <a:r>
              <a:rPr sz="1467" spc="-25" dirty="0">
                <a:latin typeface="Calibri"/>
                <a:cs typeface="Calibri"/>
              </a:rPr>
              <a:t>r</a:t>
            </a:r>
            <a:r>
              <a:rPr sz="1467" spc="-19" dirty="0">
                <a:latin typeface="Calibri"/>
                <a:cs typeface="Calibri"/>
              </a:rPr>
              <a:t>a</a:t>
            </a:r>
            <a:r>
              <a:rPr sz="1467" spc="-85" dirty="0">
                <a:latin typeface="Calibri"/>
                <a:cs typeface="Calibri"/>
              </a:rPr>
              <a:t>n</a:t>
            </a:r>
            <a:r>
              <a:rPr sz="1467" spc="12" dirty="0">
                <a:latin typeface="Calibri"/>
                <a:cs typeface="Calibri"/>
              </a:rPr>
              <a:t>n</a:t>
            </a:r>
            <a:r>
              <a:rPr sz="1467" spc="-79" dirty="0">
                <a:latin typeface="Calibri"/>
                <a:cs typeface="Calibri"/>
              </a:rPr>
              <a:t>y</a:t>
            </a:r>
            <a:r>
              <a:rPr sz="1467" spc="-19" dirty="0">
                <a:latin typeface="Calibri"/>
                <a:cs typeface="Calibri"/>
              </a:rPr>
              <a:t>a</a:t>
            </a:r>
            <a:r>
              <a:rPr sz="1467" dirty="0">
                <a:latin typeface="Calibri"/>
                <a:cs typeface="Calibri"/>
              </a:rPr>
              <a:t>. </a:t>
            </a:r>
            <a:r>
              <a:rPr sz="1467" spc="-33" dirty="0">
                <a:latin typeface="Calibri"/>
                <a:cs typeface="Calibri"/>
              </a:rPr>
              <a:t>L</a:t>
            </a:r>
            <a:r>
              <a:rPr sz="1467" spc="-19" dirty="0">
                <a:latin typeface="Calibri"/>
                <a:cs typeface="Calibri"/>
              </a:rPr>
              <a:t>a</a:t>
            </a:r>
            <a:r>
              <a:rPr sz="1467" spc="12" dirty="0">
                <a:latin typeface="Calibri"/>
                <a:cs typeface="Calibri"/>
              </a:rPr>
              <a:t>kuk</a:t>
            </a:r>
            <a:r>
              <a:rPr sz="1467" spc="-12" dirty="0">
                <a:latin typeface="Calibri"/>
                <a:cs typeface="Calibri"/>
              </a:rPr>
              <a:t>a</a:t>
            </a:r>
            <a:r>
              <a:rPr sz="1467" dirty="0">
                <a:latin typeface="Calibri"/>
                <a:cs typeface="Calibri"/>
              </a:rPr>
              <a:t>n</a:t>
            </a:r>
            <a:r>
              <a:rPr sz="1467" spc="177" dirty="0">
                <a:latin typeface="Calibri"/>
                <a:cs typeface="Calibri"/>
              </a:rPr>
              <a:t> </a:t>
            </a:r>
            <a:r>
              <a:rPr sz="1467" spc="5" dirty="0">
                <a:latin typeface="Calibri"/>
                <a:cs typeface="Calibri"/>
              </a:rPr>
              <a:t>p</a:t>
            </a:r>
            <a:r>
              <a:rPr sz="1467" spc="-25" dirty="0">
                <a:latin typeface="Calibri"/>
                <a:cs typeface="Calibri"/>
              </a:rPr>
              <a:t>r</a:t>
            </a:r>
            <a:r>
              <a:rPr sz="1467" spc="12" dirty="0">
                <a:latin typeface="Calibri"/>
                <a:cs typeface="Calibri"/>
              </a:rPr>
              <a:t>os</a:t>
            </a:r>
            <a:r>
              <a:rPr sz="1467" spc="52" dirty="0">
                <a:latin typeface="Calibri"/>
                <a:cs typeface="Calibri"/>
              </a:rPr>
              <a:t>e</a:t>
            </a:r>
            <a:r>
              <a:rPr sz="1467" dirty="0">
                <a:latin typeface="Calibri"/>
                <a:cs typeface="Calibri"/>
              </a:rPr>
              <a:t>s</a:t>
            </a:r>
            <a:r>
              <a:rPr sz="1467" spc="57" dirty="0">
                <a:latin typeface="Calibri"/>
                <a:cs typeface="Calibri"/>
              </a:rPr>
              <a:t> </a:t>
            </a:r>
            <a:r>
              <a:rPr sz="1467" dirty="0">
                <a:latin typeface="Calibri"/>
                <a:cs typeface="Calibri"/>
              </a:rPr>
              <a:t>t</a:t>
            </a:r>
            <a:r>
              <a:rPr sz="1467" spc="52" dirty="0">
                <a:latin typeface="Calibri"/>
                <a:cs typeface="Calibri"/>
              </a:rPr>
              <a:t>e</a:t>
            </a:r>
            <a:r>
              <a:rPr sz="1467" spc="-25" dirty="0">
                <a:latin typeface="Calibri"/>
                <a:cs typeface="Calibri"/>
              </a:rPr>
              <a:t>r</a:t>
            </a:r>
            <a:r>
              <a:rPr sz="1467" spc="12" dirty="0">
                <a:latin typeface="Calibri"/>
                <a:cs typeface="Calibri"/>
              </a:rPr>
              <a:t>s</a:t>
            </a:r>
            <a:r>
              <a:rPr sz="1467" spc="52" dirty="0">
                <a:latin typeface="Calibri"/>
                <a:cs typeface="Calibri"/>
              </a:rPr>
              <a:t>e</a:t>
            </a:r>
            <a:r>
              <a:rPr sz="1467" spc="12" dirty="0">
                <a:latin typeface="Calibri"/>
                <a:cs typeface="Calibri"/>
              </a:rPr>
              <a:t>b</a:t>
            </a:r>
            <a:r>
              <a:rPr sz="1467" spc="-92" dirty="0">
                <a:latin typeface="Calibri"/>
                <a:cs typeface="Calibri"/>
              </a:rPr>
              <a:t>u</a:t>
            </a:r>
            <a:r>
              <a:rPr sz="1467" dirty="0">
                <a:latin typeface="Calibri"/>
                <a:cs typeface="Calibri"/>
              </a:rPr>
              <a:t>t</a:t>
            </a:r>
            <a:r>
              <a:rPr sz="1467" spc="67" dirty="0">
                <a:latin typeface="Calibri"/>
                <a:cs typeface="Calibri"/>
              </a:rPr>
              <a:t> </a:t>
            </a:r>
            <a:r>
              <a:rPr sz="1467" spc="12" dirty="0">
                <a:latin typeface="Calibri"/>
                <a:cs typeface="Calibri"/>
              </a:rPr>
              <a:t>s</a:t>
            </a:r>
            <a:r>
              <a:rPr sz="1467" spc="52" dirty="0">
                <a:latin typeface="Calibri"/>
                <a:cs typeface="Calibri"/>
              </a:rPr>
              <a:t>e</a:t>
            </a:r>
            <a:r>
              <a:rPr sz="1467" spc="-33" dirty="0">
                <a:latin typeface="Calibri"/>
                <a:cs typeface="Calibri"/>
              </a:rPr>
              <a:t>c</a:t>
            </a:r>
            <a:r>
              <a:rPr sz="1467" spc="52" dirty="0">
                <a:latin typeface="Calibri"/>
                <a:cs typeface="Calibri"/>
              </a:rPr>
              <a:t>e</a:t>
            </a:r>
            <a:r>
              <a:rPr sz="1467" spc="12" dirty="0">
                <a:latin typeface="Calibri"/>
                <a:cs typeface="Calibri"/>
              </a:rPr>
              <a:t>p</a:t>
            </a:r>
            <a:r>
              <a:rPr sz="1467" spc="-19" dirty="0">
                <a:latin typeface="Calibri"/>
                <a:cs typeface="Calibri"/>
              </a:rPr>
              <a:t>a</a:t>
            </a:r>
            <a:r>
              <a:rPr sz="1467" dirty="0">
                <a:latin typeface="Calibri"/>
                <a:cs typeface="Calibri"/>
              </a:rPr>
              <a:t>t</a:t>
            </a:r>
            <a:r>
              <a:rPr sz="1467" spc="-40" dirty="0">
                <a:latin typeface="Calibri"/>
                <a:cs typeface="Calibri"/>
              </a:rPr>
              <a:t> </a:t>
            </a:r>
            <a:r>
              <a:rPr sz="1467" dirty="0">
                <a:latin typeface="Calibri"/>
                <a:cs typeface="Calibri"/>
              </a:rPr>
              <a:t>m</a:t>
            </a:r>
            <a:r>
              <a:rPr sz="1467" spc="13" dirty="0">
                <a:latin typeface="Calibri"/>
                <a:cs typeface="Calibri"/>
              </a:rPr>
              <a:t>u</a:t>
            </a:r>
            <a:r>
              <a:rPr sz="1467" spc="7" dirty="0">
                <a:latin typeface="Calibri"/>
                <a:cs typeface="Calibri"/>
              </a:rPr>
              <a:t>n</a:t>
            </a:r>
            <a:r>
              <a:rPr sz="1467" spc="-7" dirty="0">
                <a:latin typeface="Calibri"/>
                <a:cs typeface="Calibri"/>
              </a:rPr>
              <a:t>g</a:t>
            </a:r>
            <a:r>
              <a:rPr sz="1467" spc="-88" dirty="0">
                <a:latin typeface="Calibri"/>
                <a:cs typeface="Calibri"/>
              </a:rPr>
              <a:t>k</a:t>
            </a:r>
            <a:r>
              <a:rPr sz="1467" spc="53" dirty="0">
                <a:latin typeface="Calibri"/>
                <a:cs typeface="Calibri"/>
              </a:rPr>
              <a:t>i</a:t>
            </a:r>
            <a:r>
              <a:rPr sz="1467" dirty="0">
                <a:latin typeface="Calibri"/>
                <a:cs typeface="Calibri"/>
              </a:rPr>
              <a:t>n</a:t>
            </a:r>
            <a:endParaRPr sz="1467">
              <a:latin typeface="Calibri"/>
              <a:cs typeface="Calibri"/>
            </a:endParaRPr>
          </a:p>
          <a:p>
            <a:pPr marL="1459616">
              <a:lnSpc>
                <a:spcPts val="1607"/>
              </a:lnSpc>
            </a:pPr>
            <a:r>
              <a:rPr sz="2200" spc="45" baseline="2482" dirty="0">
                <a:latin typeface="Calibri"/>
                <a:cs typeface="Calibri"/>
              </a:rPr>
              <a:t>(</a:t>
            </a:r>
            <a:r>
              <a:rPr sz="2200" spc="12" baseline="2482" dirty="0">
                <a:latin typeface="Calibri"/>
                <a:cs typeface="Calibri"/>
              </a:rPr>
              <a:t>b</a:t>
            </a:r>
            <a:r>
              <a:rPr sz="2200" spc="52" baseline="2482" dirty="0">
                <a:latin typeface="Calibri"/>
                <a:cs typeface="Calibri"/>
              </a:rPr>
              <a:t>e</a:t>
            </a:r>
            <a:r>
              <a:rPr sz="2200" spc="-25" baseline="2482" dirty="0">
                <a:latin typeface="Calibri"/>
                <a:cs typeface="Calibri"/>
              </a:rPr>
              <a:t>r</a:t>
            </a:r>
            <a:r>
              <a:rPr sz="2200" spc="12" baseline="2482" dirty="0">
                <a:latin typeface="Calibri"/>
                <a:cs typeface="Calibri"/>
              </a:rPr>
              <a:t>p</a:t>
            </a:r>
            <a:r>
              <a:rPr sz="2200" spc="-12" baseline="2482" dirty="0">
                <a:latin typeface="Calibri"/>
                <a:cs typeface="Calibri"/>
              </a:rPr>
              <a:t>a</a:t>
            </a:r>
            <a:r>
              <a:rPr sz="2200" spc="-33" baseline="2482" dirty="0">
                <a:latin typeface="Calibri"/>
                <a:cs typeface="Calibri"/>
              </a:rPr>
              <a:t>c</a:t>
            </a:r>
            <a:r>
              <a:rPr sz="2200" baseline="2482" dirty="0">
                <a:latin typeface="Calibri"/>
                <a:cs typeface="Calibri"/>
              </a:rPr>
              <a:t>u</a:t>
            </a:r>
            <a:r>
              <a:rPr sz="2200" spc="85" baseline="2482" dirty="0">
                <a:latin typeface="Calibri"/>
                <a:cs typeface="Calibri"/>
              </a:rPr>
              <a:t> </a:t>
            </a:r>
            <a:r>
              <a:rPr sz="2200" spc="12" baseline="2482" dirty="0">
                <a:latin typeface="Calibri"/>
                <a:cs typeface="Calibri"/>
              </a:rPr>
              <a:t>d</a:t>
            </a:r>
            <a:r>
              <a:rPr sz="2200" spc="59" baseline="2482" dirty="0">
                <a:latin typeface="Calibri"/>
                <a:cs typeface="Calibri"/>
              </a:rPr>
              <a:t>e</a:t>
            </a:r>
            <a:r>
              <a:rPr sz="2200" spc="12" baseline="2482" dirty="0">
                <a:latin typeface="Calibri"/>
                <a:cs typeface="Calibri"/>
              </a:rPr>
              <a:t>n</a:t>
            </a:r>
            <a:r>
              <a:rPr sz="2200" spc="-5" baseline="2482" dirty="0">
                <a:latin typeface="Calibri"/>
                <a:cs typeface="Calibri"/>
              </a:rPr>
              <a:t>g</a:t>
            </a:r>
            <a:r>
              <a:rPr sz="2200" spc="-19" baseline="2482" dirty="0">
                <a:latin typeface="Calibri"/>
                <a:cs typeface="Calibri"/>
              </a:rPr>
              <a:t>a</a:t>
            </a:r>
            <a:r>
              <a:rPr sz="2200" baseline="2482" dirty="0">
                <a:latin typeface="Calibri"/>
                <a:cs typeface="Calibri"/>
              </a:rPr>
              <a:t>n</a:t>
            </a:r>
            <a:r>
              <a:rPr sz="2200" spc="68" baseline="2482" dirty="0">
                <a:latin typeface="Calibri"/>
                <a:cs typeface="Calibri"/>
              </a:rPr>
              <a:t> </a:t>
            </a:r>
            <a:r>
              <a:rPr sz="2200" spc="25" baseline="2482" dirty="0">
                <a:latin typeface="Calibri"/>
                <a:cs typeface="Calibri"/>
              </a:rPr>
              <a:t>w</a:t>
            </a:r>
            <a:r>
              <a:rPr sz="2200" spc="-19" baseline="2482" dirty="0">
                <a:latin typeface="Calibri"/>
                <a:cs typeface="Calibri"/>
              </a:rPr>
              <a:t>a</a:t>
            </a:r>
            <a:r>
              <a:rPr sz="2200" spc="19" baseline="2482" dirty="0">
                <a:latin typeface="Calibri"/>
                <a:cs typeface="Calibri"/>
              </a:rPr>
              <a:t>k</a:t>
            </a:r>
            <a:r>
              <a:rPr sz="2200" baseline="2482" dirty="0">
                <a:latin typeface="Calibri"/>
                <a:cs typeface="Calibri"/>
              </a:rPr>
              <a:t>t</a:t>
            </a:r>
            <a:r>
              <a:rPr sz="2200" spc="12" baseline="2482" dirty="0">
                <a:latin typeface="Calibri"/>
                <a:cs typeface="Calibri"/>
              </a:rPr>
              <a:t>u</a:t>
            </a:r>
            <a:r>
              <a:rPr sz="2200" spc="45" baseline="2482" dirty="0">
                <a:latin typeface="Calibri"/>
                <a:cs typeface="Calibri"/>
              </a:rPr>
              <a:t>)</a:t>
            </a:r>
            <a:r>
              <a:rPr sz="2200" baseline="2482" dirty="0">
                <a:latin typeface="Calibri"/>
                <a:cs typeface="Calibri"/>
              </a:rPr>
              <a:t>,</a:t>
            </a:r>
            <a:r>
              <a:rPr sz="2200" spc="83" baseline="2482" dirty="0">
                <a:latin typeface="Calibri"/>
                <a:cs typeface="Calibri"/>
              </a:rPr>
              <a:t> </a:t>
            </a:r>
            <a:r>
              <a:rPr sz="2200" spc="12" baseline="2482" dirty="0">
                <a:latin typeface="Calibri"/>
                <a:cs typeface="Calibri"/>
              </a:rPr>
              <a:t>s</a:t>
            </a:r>
            <a:r>
              <a:rPr sz="2200" spc="59" baseline="2482" dirty="0">
                <a:latin typeface="Calibri"/>
                <a:cs typeface="Calibri"/>
              </a:rPr>
              <a:t>e</a:t>
            </a:r>
            <a:r>
              <a:rPr sz="2200" spc="12" baseline="2482" dirty="0">
                <a:latin typeface="Calibri"/>
                <a:cs typeface="Calibri"/>
              </a:rPr>
              <a:t>b</a:t>
            </a:r>
            <a:r>
              <a:rPr sz="2200" spc="-19" baseline="2482" dirty="0">
                <a:latin typeface="Calibri"/>
                <a:cs typeface="Calibri"/>
              </a:rPr>
              <a:t>a</a:t>
            </a:r>
            <a:r>
              <a:rPr sz="2200" spc="-5" baseline="2482" dirty="0">
                <a:latin typeface="Calibri"/>
                <a:cs typeface="Calibri"/>
              </a:rPr>
              <a:t>g</a:t>
            </a:r>
            <a:r>
              <a:rPr sz="2200" spc="-12" baseline="2482" dirty="0">
                <a:latin typeface="Calibri"/>
                <a:cs typeface="Calibri"/>
              </a:rPr>
              <a:t>a</a:t>
            </a:r>
            <a:r>
              <a:rPr sz="2200" spc="-45" baseline="2482" dirty="0">
                <a:latin typeface="Calibri"/>
                <a:cs typeface="Calibri"/>
              </a:rPr>
              <a:t>i</a:t>
            </a:r>
            <a:r>
              <a:rPr sz="2200" baseline="2482" dirty="0">
                <a:latin typeface="Calibri"/>
                <a:cs typeface="Calibri"/>
              </a:rPr>
              <a:t>m</a:t>
            </a:r>
            <a:r>
              <a:rPr sz="2200" spc="-119" baseline="2482" dirty="0">
                <a:latin typeface="Calibri"/>
                <a:cs typeface="Calibri"/>
              </a:rPr>
              <a:t>a</a:t>
            </a:r>
            <a:r>
              <a:rPr sz="2200" spc="12" baseline="2482" dirty="0">
                <a:latin typeface="Calibri"/>
                <a:cs typeface="Calibri"/>
              </a:rPr>
              <a:t>n</a:t>
            </a:r>
            <a:r>
              <a:rPr sz="2200" baseline="2482" dirty="0">
                <a:latin typeface="Calibri"/>
                <a:cs typeface="Calibri"/>
              </a:rPr>
              <a:t>a</a:t>
            </a:r>
            <a:endParaRPr sz="1467">
              <a:latin typeface="Calibri"/>
              <a:cs typeface="Calibri"/>
            </a:endParaRPr>
          </a:p>
          <a:p>
            <a:pPr marL="1459616">
              <a:lnSpc>
                <a:spcPts val="1600"/>
              </a:lnSpc>
            </a:pPr>
            <a:r>
              <a:rPr sz="2200" spc="52" baseline="2482" dirty="0">
                <a:latin typeface="Calibri"/>
                <a:cs typeface="Calibri"/>
              </a:rPr>
              <a:t>l</a:t>
            </a:r>
            <a:r>
              <a:rPr sz="2200" spc="-12" baseline="2482" dirty="0">
                <a:latin typeface="Calibri"/>
                <a:cs typeface="Calibri"/>
              </a:rPr>
              <a:t>a</a:t>
            </a:r>
            <a:r>
              <a:rPr sz="2200" spc="19" baseline="2482" dirty="0">
                <a:latin typeface="Calibri"/>
                <a:cs typeface="Calibri"/>
              </a:rPr>
              <a:t>y</a:t>
            </a:r>
            <a:r>
              <a:rPr sz="2200" spc="-19" baseline="2482" dirty="0">
                <a:latin typeface="Calibri"/>
                <a:cs typeface="Calibri"/>
              </a:rPr>
              <a:t>a</a:t>
            </a:r>
            <a:r>
              <a:rPr sz="2200" spc="19" baseline="2482" dirty="0">
                <a:latin typeface="Calibri"/>
                <a:cs typeface="Calibri"/>
              </a:rPr>
              <a:t>k</a:t>
            </a:r>
            <a:r>
              <a:rPr sz="2200" spc="12" baseline="2482" dirty="0">
                <a:latin typeface="Calibri"/>
                <a:cs typeface="Calibri"/>
              </a:rPr>
              <a:t>n</a:t>
            </a:r>
            <a:r>
              <a:rPr sz="2200" spc="25" baseline="2482" dirty="0">
                <a:latin typeface="Calibri"/>
                <a:cs typeface="Calibri"/>
              </a:rPr>
              <a:t>y</a:t>
            </a:r>
            <a:r>
              <a:rPr sz="2200" baseline="2482" dirty="0">
                <a:latin typeface="Calibri"/>
                <a:cs typeface="Calibri"/>
              </a:rPr>
              <a:t>a</a:t>
            </a:r>
            <a:r>
              <a:rPr sz="2200" spc="156" baseline="2482" dirty="0">
                <a:latin typeface="Calibri"/>
                <a:cs typeface="Calibri"/>
              </a:rPr>
              <a:t> </a:t>
            </a:r>
            <a:r>
              <a:rPr sz="2200" spc="-19" baseline="2482" dirty="0">
                <a:latin typeface="Calibri"/>
                <a:cs typeface="Calibri"/>
              </a:rPr>
              <a:t>a</a:t>
            </a:r>
            <a:r>
              <a:rPr sz="2200" spc="12" baseline="2482" dirty="0">
                <a:latin typeface="Calibri"/>
                <a:cs typeface="Calibri"/>
              </a:rPr>
              <a:t>nd</a:t>
            </a:r>
            <a:r>
              <a:rPr sz="2200" baseline="2482" dirty="0">
                <a:latin typeface="Calibri"/>
                <a:cs typeface="Calibri"/>
              </a:rPr>
              <a:t>a</a:t>
            </a:r>
            <a:r>
              <a:rPr sz="2200" spc="12" baseline="2482" dirty="0">
                <a:latin typeface="Calibri"/>
                <a:cs typeface="Calibri"/>
              </a:rPr>
              <a:t> s</a:t>
            </a:r>
            <a:r>
              <a:rPr sz="2200" spc="52" baseline="2482" dirty="0">
                <a:latin typeface="Calibri"/>
                <a:cs typeface="Calibri"/>
              </a:rPr>
              <a:t>e</a:t>
            </a:r>
            <a:r>
              <a:rPr sz="2200" spc="12" baseline="2482" dirty="0">
                <a:latin typeface="Calibri"/>
                <a:cs typeface="Calibri"/>
              </a:rPr>
              <a:t>d</a:t>
            </a:r>
            <a:r>
              <a:rPr sz="2200" spc="-19" baseline="2482" dirty="0">
                <a:latin typeface="Calibri"/>
                <a:cs typeface="Calibri"/>
              </a:rPr>
              <a:t>a</a:t>
            </a:r>
            <a:r>
              <a:rPr sz="2200" spc="12" baseline="2482" dirty="0">
                <a:latin typeface="Calibri"/>
                <a:cs typeface="Calibri"/>
              </a:rPr>
              <a:t>n</a:t>
            </a:r>
            <a:r>
              <a:rPr sz="2200" baseline="2482" dirty="0">
                <a:latin typeface="Calibri"/>
                <a:cs typeface="Calibri"/>
              </a:rPr>
              <a:t>g</a:t>
            </a:r>
            <a:r>
              <a:rPr sz="2200" spc="51" baseline="2482" dirty="0">
                <a:latin typeface="Calibri"/>
                <a:cs typeface="Calibri"/>
              </a:rPr>
              <a:t> </a:t>
            </a:r>
            <a:r>
              <a:rPr sz="2200" spc="12" baseline="2482" dirty="0">
                <a:latin typeface="Calibri"/>
                <a:cs typeface="Calibri"/>
              </a:rPr>
              <a:t>b</a:t>
            </a:r>
            <a:r>
              <a:rPr sz="2200" spc="52" baseline="2482" dirty="0">
                <a:latin typeface="Calibri"/>
                <a:cs typeface="Calibri"/>
              </a:rPr>
              <a:t>e</a:t>
            </a:r>
            <a:r>
              <a:rPr sz="2200" spc="-19" baseline="2482" dirty="0">
                <a:latin typeface="Calibri"/>
                <a:cs typeface="Calibri"/>
              </a:rPr>
              <a:t>r</a:t>
            </a:r>
            <a:r>
              <a:rPr sz="2200" spc="52" baseline="2482" dirty="0">
                <a:latin typeface="Calibri"/>
                <a:cs typeface="Calibri"/>
              </a:rPr>
              <a:t>l</a:t>
            </a:r>
            <a:r>
              <a:rPr sz="2200" spc="12" baseline="2482" dirty="0">
                <a:latin typeface="Calibri"/>
                <a:cs typeface="Calibri"/>
              </a:rPr>
              <a:t>o</a:t>
            </a:r>
            <a:r>
              <a:rPr sz="2200" spc="-100" baseline="2482" dirty="0">
                <a:latin typeface="Calibri"/>
                <a:cs typeface="Calibri"/>
              </a:rPr>
              <a:t>m</a:t>
            </a:r>
            <a:r>
              <a:rPr sz="2200" spc="12" baseline="2482" dirty="0">
                <a:latin typeface="Calibri"/>
                <a:cs typeface="Calibri"/>
              </a:rPr>
              <a:t>b</a:t>
            </a:r>
            <a:r>
              <a:rPr sz="2200" baseline="2482" dirty="0">
                <a:latin typeface="Calibri"/>
                <a:cs typeface="Calibri"/>
              </a:rPr>
              <a:t>a</a:t>
            </a:r>
            <a:r>
              <a:rPr sz="2200" spc="-31" baseline="2482" dirty="0">
                <a:latin typeface="Calibri"/>
                <a:cs typeface="Calibri"/>
              </a:rPr>
              <a:t> </a:t>
            </a:r>
            <a:r>
              <a:rPr sz="2200" spc="5" baseline="2482" dirty="0">
                <a:latin typeface="Calibri"/>
                <a:cs typeface="Calibri"/>
              </a:rPr>
              <a:t>m</a:t>
            </a:r>
            <a:r>
              <a:rPr sz="2200" spc="52" baseline="2482" dirty="0">
                <a:latin typeface="Calibri"/>
                <a:cs typeface="Calibri"/>
              </a:rPr>
              <a:t>e</a:t>
            </a:r>
            <a:r>
              <a:rPr sz="2200" spc="12" baseline="2482" dirty="0">
                <a:latin typeface="Calibri"/>
                <a:cs typeface="Calibri"/>
              </a:rPr>
              <a:t>n</a:t>
            </a:r>
            <a:r>
              <a:rPr sz="2200" baseline="2482" dirty="0">
                <a:latin typeface="Calibri"/>
                <a:cs typeface="Calibri"/>
              </a:rPr>
              <a:t>g</a:t>
            </a:r>
            <a:r>
              <a:rPr sz="2200" spc="52" baseline="2482" dirty="0">
                <a:latin typeface="Calibri"/>
                <a:cs typeface="Calibri"/>
              </a:rPr>
              <a:t>i</a:t>
            </a:r>
            <a:r>
              <a:rPr sz="2200" spc="-85" baseline="2482" dirty="0">
                <a:latin typeface="Calibri"/>
                <a:cs typeface="Calibri"/>
              </a:rPr>
              <a:t>s</a:t>
            </a:r>
            <a:r>
              <a:rPr sz="2200" baseline="2482" dirty="0">
                <a:latin typeface="Calibri"/>
                <a:cs typeface="Calibri"/>
              </a:rPr>
              <a:t>i</a:t>
            </a:r>
            <a:endParaRPr sz="1467">
              <a:latin typeface="Calibri"/>
              <a:cs typeface="Calibri"/>
            </a:endParaRPr>
          </a:p>
          <a:p>
            <a:pPr marL="1459616">
              <a:lnSpc>
                <a:spcPts val="1600"/>
              </a:lnSpc>
            </a:pPr>
            <a:r>
              <a:rPr sz="2200" spc="-5" baseline="2482" dirty="0">
                <a:latin typeface="Calibri"/>
                <a:cs typeface="Calibri"/>
              </a:rPr>
              <a:t>t</a:t>
            </a:r>
            <a:r>
              <a:rPr sz="2200" spc="52" baseline="2482" dirty="0">
                <a:latin typeface="Calibri"/>
                <a:cs typeface="Calibri"/>
              </a:rPr>
              <a:t>e</a:t>
            </a:r>
            <a:r>
              <a:rPr sz="2200" spc="12" baseline="2482" dirty="0">
                <a:latin typeface="Calibri"/>
                <a:cs typeface="Calibri"/>
              </a:rPr>
              <a:t>k</a:t>
            </a:r>
            <a:r>
              <a:rPr sz="2200" baseline="2482" dirty="0">
                <a:latin typeface="Calibri"/>
                <a:cs typeface="Calibri"/>
              </a:rPr>
              <a:t>a</a:t>
            </a:r>
            <a:r>
              <a:rPr sz="2200" spc="-1" baseline="2482" dirty="0">
                <a:latin typeface="Calibri"/>
                <a:cs typeface="Calibri"/>
              </a:rPr>
              <a:t> </a:t>
            </a:r>
            <a:r>
              <a:rPr sz="2200" spc="-5" baseline="2482" dirty="0">
                <a:latin typeface="Calibri"/>
                <a:cs typeface="Calibri"/>
              </a:rPr>
              <a:t>t</a:t>
            </a:r>
            <a:r>
              <a:rPr sz="2200" spc="52" baseline="2482" dirty="0">
                <a:latin typeface="Calibri"/>
                <a:cs typeface="Calibri"/>
              </a:rPr>
              <a:t>e</a:t>
            </a:r>
            <a:r>
              <a:rPr sz="2200" spc="12" baseline="2482" dirty="0">
                <a:latin typeface="Calibri"/>
                <a:cs typeface="Calibri"/>
              </a:rPr>
              <a:t>k</a:t>
            </a:r>
            <a:r>
              <a:rPr sz="2200" baseline="2482" dirty="0">
                <a:latin typeface="Calibri"/>
                <a:cs typeface="Calibri"/>
              </a:rPr>
              <a:t>i</a:t>
            </a:r>
            <a:r>
              <a:rPr sz="2200" spc="-28" baseline="2482" dirty="0">
                <a:latin typeface="Calibri"/>
                <a:cs typeface="Calibri"/>
              </a:rPr>
              <a:t> </a:t>
            </a:r>
            <a:r>
              <a:rPr sz="2200" spc="12" baseline="2482" dirty="0">
                <a:latin typeface="Calibri"/>
                <a:cs typeface="Calibri"/>
              </a:rPr>
              <a:t>s</a:t>
            </a:r>
            <a:r>
              <a:rPr sz="2200" spc="52" baseline="2482" dirty="0">
                <a:latin typeface="Calibri"/>
                <a:cs typeface="Calibri"/>
              </a:rPr>
              <a:t>il</a:t>
            </a:r>
            <a:r>
              <a:rPr sz="2200" spc="-19" baseline="2482" dirty="0">
                <a:latin typeface="Calibri"/>
                <a:cs typeface="Calibri"/>
              </a:rPr>
              <a:t>a</a:t>
            </a:r>
            <a:r>
              <a:rPr sz="2200" spc="12" baseline="2482" dirty="0">
                <a:latin typeface="Calibri"/>
                <a:cs typeface="Calibri"/>
              </a:rPr>
              <a:t>n</a:t>
            </a:r>
            <a:r>
              <a:rPr sz="2200" baseline="2482" dirty="0">
                <a:latin typeface="Calibri"/>
                <a:cs typeface="Calibri"/>
              </a:rPr>
              <a:t>g</a:t>
            </a:r>
            <a:r>
              <a:rPr sz="2200" spc="28" baseline="2482" dirty="0">
                <a:latin typeface="Calibri"/>
                <a:cs typeface="Calibri"/>
              </a:rPr>
              <a:t> </a:t>
            </a:r>
            <a:r>
              <a:rPr sz="2200" baseline="2482" dirty="0">
                <a:latin typeface="Calibri"/>
                <a:cs typeface="Calibri"/>
              </a:rPr>
              <a:t>t</a:t>
            </a:r>
            <a:r>
              <a:rPr sz="2200" spc="59" baseline="2482" dirty="0">
                <a:latin typeface="Calibri"/>
                <a:cs typeface="Calibri"/>
              </a:rPr>
              <a:t>i</a:t>
            </a:r>
            <a:r>
              <a:rPr sz="2200" spc="12" baseline="2482" dirty="0">
                <a:latin typeface="Calibri"/>
                <a:cs typeface="Calibri"/>
              </a:rPr>
              <a:t>n</a:t>
            </a:r>
            <a:r>
              <a:rPr sz="2200" spc="-5" baseline="2482" dirty="0">
                <a:latin typeface="Calibri"/>
                <a:cs typeface="Calibri"/>
              </a:rPr>
              <a:t>g</a:t>
            </a:r>
            <a:r>
              <a:rPr sz="2200" spc="-85" baseline="2482" dirty="0">
                <a:latin typeface="Calibri"/>
                <a:cs typeface="Calibri"/>
              </a:rPr>
              <a:t>k</a:t>
            </a:r>
            <a:r>
              <a:rPr sz="2200" spc="-19" baseline="2482" dirty="0">
                <a:latin typeface="Calibri"/>
                <a:cs typeface="Calibri"/>
              </a:rPr>
              <a:t>a</a:t>
            </a:r>
            <a:r>
              <a:rPr sz="2200" baseline="2482" dirty="0">
                <a:latin typeface="Calibri"/>
                <a:cs typeface="Calibri"/>
              </a:rPr>
              <a:t>t</a:t>
            </a:r>
            <a:r>
              <a:rPr sz="2200" spc="149" baseline="2482" dirty="0">
                <a:latin typeface="Calibri"/>
                <a:cs typeface="Calibri"/>
              </a:rPr>
              <a:t> </a:t>
            </a:r>
            <a:r>
              <a:rPr sz="2200" spc="12" baseline="2482" dirty="0">
                <a:latin typeface="Calibri"/>
                <a:cs typeface="Calibri"/>
              </a:rPr>
              <a:t>n</a:t>
            </a:r>
            <a:r>
              <a:rPr sz="2200" spc="-19" baseline="2482" dirty="0">
                <a:latin typeface="Calibri"/>
                <a:cs typeface="Calibri"/>
              </a:rPr>
              <a:t>a</a:t>
            </a:r>
            <a:r>
              <a:rPr sz="2200" spc="-85" baseline="2482" dirty="0">
                <a:latin typeface="Calibri"/>
                <a:cs typeface="Calibri"/>
              </a:rPr>
              <a:t>s</a:t>
            </a:r>
            <a:r>
              <a:rPr sz="2200" spc="52" baseline="2482" dirty="0">
                <a:latin typeface="Calibri"/>
                <a:cs typeface="Calibri"/>
              </a:rPr>
              <a:t>i</a:t>
            </a:r>
            <a:r>
              <a:rPr sz="2200" spc="12" baseline="2482" dirty="0">
                <a:latin typeface="Calibri"/>
                <a:cs typeface="Calibri"/>
              </a:rPr>
              <a:t>o</a:t>
            </a:r>
            <a:r>
              <a:rPr sz="2200" spc="5" baseline="2482" dirty="0">
                <a:latin typeface="Calibri"/>
                <a:cs typeface="Calibri"/>
              </a:rPr>
              <a:t>n</a:t>
            </a:r>
            <a:r>
              <a:rPr sz="2200" spc="-19" baseline="2482" dirty="0">
                <a:latin typeface="Calibri"/>
                <a:cs typeface="Calibri"/>
              </a:rPr>
              <a:t>a</a:t>
            </a:r>
            <a:r>
              <a:rPr sz="2200" spc="-45" baseline="2482" dirty="0">
                <a:latin typeface="Calibri"/>
                <a:cs typeface="Calibri"/>
              </a:rPr>
              <a:t>l</a:t>
            </a:r>
            <a:r>
              <a:rPr sz="2200" baseline="2482" dirty="0">
                <a:latin typeface="Calibri"/>
                <a:cs typeface="Calibri"/>
              </a:rPr>
              <a:t>.</a:t>
            </a:r>
            <a:endParaRPr sz="1467">
              <a:latin typeface="Calibri"/>
              <a:cs typeface="Calibri"/>
            </a:endParaRPr>
          </a:p>
          <a:p>
            <a:pPr marL="1601005" marR="3253117" indent="-635831">
              <a:lnSpc>
                <a:spcPts val="1907"/>
              </a:lnSpc>
              <a:spcBef>
                <a:spcPts val="6696"/>
              </a:spcBef>
            </a:pPr>
            <a:r>
              <a:rPr sz="1600" spc="25" dirty="0">
                <a:solidFill>
                  <a:srgbClr val="FDFFFD"/>
                </a:solidFill>
                <a:latin typeface="Calibri"/>
                <a:cs typeface="Calibri"/>
              </a:rPr>
              <a:t>L</a:t>
            </a:r>
            <a:r>
              <a:rPr sz="1600" spc="33" dirty="0">
                <a:solidFill>
                  <a:srgbClr val="FDFFFD"/>
                </a:solidFill>
                <a:latin typeface="Calibri"/>
                <a:cs typeface="Calibri"/>
              </a:rPr>
              <a:t>a</a:t>
            </a:r>
            <a:r>
              <a:rPr sz="1600" spc="-39" dirty="0">
                <a:solidFill>
                  <a:srgbClr val="FDFFFD"/>
                </a:solidFill>
                <a:latin typeface="Calibri"/>
                <a:cs typeface="Calibri"/>
              </a:rPr>
              <a:t>t</a:t>
            </a:r>
            <a:r>
              <a:rPr sz="1600" spc="33" dirty="0">
                <a:solidFill>
                  <a:srgbClr val="FDFFFD"/>
                </a:solidFill>
                <a:latin typeface="Calibri"/>
                <a:cs typeface="Calibri"/>
              </a:rPr>
              <a:t>i</a:t>
            </a:r>
            <a:r>
              <a:rPr sz="1600" spc="-39" dirty="0">
                <a:solidFill>
                  <a:srgbClr val="FDFFFD"/>
                </a:solidFill>
                <a:latin typeface="Calibri"/>
                <a:cs typeface="Calibri"/>
              </a:rPr>
              <a:t>h</a:t>
            </a:r>
            <a:r>
              <a:rPr sz="1600" spc="33" dirty="0">
                <a:solidFill>
                  <a:srgbClr val="FDFFFD"/>
                </a:solidFill>
                <a:latin typeface="Calibri"/>
                <a:cs typeface="Calibri"/>
              </a:rPr>
              <a:t>a</a:t>
            </a:r>
            <a:r>
              <a:rPr sz="1600" dirty="0">
                <a:solidFill>
                  <a:srgbClr val="FDFFFD"/>
                </a:solidFill>
                <a:latin typeface="Calibri"/>
                <a:cs typeface="Calibri"/>
              </a:rPr>
              <a:t>n</a:t>
            </a:r>
            <a:r>
              <a:rPr sz="1600" spc="-105" dirty="0">
                <a:solidFill>
                  <a:srgbClr val="FDFFFD"/>
                </a:solidFill>
                <a:latin typeface="Calibri"/>
                <a:cs typeface="Calibri"/>
              </a:rPr>
              <a:t> </a:t>
            </a:r>
            <a:r>
              <a:rPr sz="1600" spc="33" dirty="0">
                <a:solidFill>
                  <a:srgbClr val="FDFFFD"/>
                </a:solidFill>
                <a:latin typeface="Calibri"/>
                <a:cs typeface="Calibri"/>
              </a:rPr>
              <a:t>i</a:t>
            </a:r>
            <a:r>
              <a:rPr sz="1600" spc="-39" dirty="0">
                <a:solidFill>
                  <a:srgbClr val="FDFFFD"/>
                </a:solidFill>
                <a:latin typeface="Calibri"/>
                <a:cs typeface="Calibri"/>
              </a:rPr>
              <a:t>n</a:t>
            </a:r>
            <a:r>
              <a:rPr sz="1600" dirty="0">
                <a:solidFill>
                  <a:srgbClr val="FDFFFD"/>
                </a:solidFill>
                <a:latin typeface="Calibri"/>
                <a:cs typeface="Calibri"/>
              </a:rPr>
              <a:t>i</a:t>
            </a:r>
            <a:r>
              <a:rPr sz="1600" spc="-25" dirty="0">
                <a:solidFill>
                  <a:srgbClr val="FDFFFD"/>
                </a:solidFill>
                <a:latin typeface="Calibri"/>
                <a:cs typeface="Calibri"/>
              </a:rPr>
              <a:t> </a:t>
            </a:r>
            <a:r>
              <a:rPr sz="1600" spc="72" dirty="0">
                <a:solidFill>
                  <a:srgbClr val="FDFFFD"/>
                </a:solidFill>
                <a:latin typeface="Calibri"/>
                <a:cs typeface="Calibri"/>
              </a:rPr>
              <a:t>s</a:t>
            </a:r>
            <a:r>
              <a:rPr sz="1600" dirty="0">
                <a:solidFill>
                  <a:srgbClr val="FDFFFD"/>
                </a:solidFill>
                <a:latin typeface="Calibri"/>
                <a:cs typeface="Calibri"/>
              </a:rPr>
              <a:t>e</a:t>
            </a:r>
            <a:r>
              <a:rPr sz="1600" spc="19" dirty="0">
                <a:solidFill>
                  <a:srgbClr val="FDFFFD"/>
                </a:solidFill>
                <a:latin typeface="Calibri"/>
                <a:cs typeface="Calibri"/>
              </a:rPr>
              <a:t>c</a:t>
            </a:r>
            <a:r>
              <a:rPr sz="1600" spc="33" dirty="0">
                <a:solidFill>
                  <a:srgbClr val="FDFFFD"/>
                </a:solidFill>
                <a:latin typeface="Calibri"/>
                <a:cs typeface="Calibri"/>
              </a:rPr>
              <a:t>a</a:t>
            </a:r>
            <a:r>
              <a:rPr sz="1600" spc="-59" dirty="0">
                <a:solidFill>
                  <a:srgbClr val="FDFFFD"/>
                </a:solidFill>
                <a:latin typeface="Calibri"/>
                <a:cs typeface="Calibri"/>
              </a:rPr>
              <a:t>r</a:t>
            </a:r>
            <a:r>
              <a:rPr sz="1600" dirty="0">
                <a:solidFill>
                  <a:srgbClr val="FDFFFD"/>
                </a:solidFill>
                <a:latin typeface="Calibri"/>
                <a:cs typeface="Calibri"/>
              </a:rPr>
              <a:t>a</a:t>
            </a:r>
            <a:r>
              <a:rPr sz="1600" spc="-25" dirty="0">
                <a:solidFill>
                  <a:srgbClr val="FDFFFD"/>
                </a:solidFill>
                <a:latin typeface="Calibri"/>
                <a:cs typeface="Calibri"/>
              </a:rPr>
              <a:t> </a:t>
            </a:r>
            <a:r>
              <a:rPr sz="1600" spc="-39" dirty="0">
                <a:solidFill>
                  <a:srgbClr val="FDFFFD"/>
                </a:solidFill>
                <a:latin typeface="Calibri"/>
                <a:cs typeface="Calibri"/>
              </a:rPr>
              <a:t>t</a:t>
            </a:r>
            <a:r>
              <a:rPr sz="1600" spc="33" dirty="0">
                <a:solidFill>
                  <a:srgbClr val="FDFFFD"/>
                </a:solidFill>
                <a:latin typeface="Calibri"/>
                <a:cs typeface="Calibri"/>
              </a:rPr>
              <a:t>i</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k</a:t>
            </a:r>
            <a:r>
              <a:rPr sz="1600" spc="-92" dirty="0">
                <a:solidFill>
                  <a:srgbClr val="FDFFFD"/>
                </a:solidFill>
                <a:latin typeface="Calibri"/>
                <a:cs typeface="Calibri"/>
              </a:rPr>
              <a:t> </a:t>
            </a:r>
            <a:r>
              <a:rPr sz="1600" spc="33" dirty="0">
                <a:solidFill>
                  <a:srgbClr val="FDFFFD"/>
                </a:solidFill>
                <a:latin typeface="Calibri"/>
                <a:cs typeface="Calibri"/>
              </a:rPr>
              <a:t>la</a:t>
            </a:r>
            <a:r>
              <a:rPr sz="1600" spc="-39" dirty="0">
                <a:solidFill>
                  <a:srgbClr val="FDFFFD"/>
                </a:solidFill>
                <a:latin typeface="Calibri"/>
                <a:cs typeface="Calibri"/>
              </a:rPr>
              <a:t>n</a:t>
            </a:r>
            <a:r>
              <a:rPr sz="1600" spc="45" dirty="0">
                <a:solidFill>
                  <a:srgbClr val="FDFFFD"/>
                </a:solidFill>
                <a:latin typeface="Calibri"/>
                <a:cs typeface="Calibri"/>
              </a:rPr>
              <a:t>g</a:t>
            </a:r>
            <a:r>
              <a:rPr sz="1600" spc="72" dirty="0">
                <a:solidFill>
                  <a:srgbClr val="FDFFFD"/>
                </a:solidFill>
                <a:latin typeface="Calibri"/>
                <a:cs typeface="Calibri"/>
              </a:rPr>
              <a:t>s</a:t>
            </a:r>
            <a:r>
              <a:rPr sz="1600" spc="-39" dirty="0">
                <a:solidFill>
                  <a:srgbClr val="FDFFFD"/>
                </a:solidFill>
                <a:latin typeface="Calibri"/>
                <a:cs typeface="Calibri"/>
              </a:rPr>
              <a:t>un</a:t>
            </a:r>
            <a:r>
              <a:rPr sz="1600" dirty="0">
                <a:solidFill>
                  <a:srgbClr val="FDFFFD"/>
                </a:solidFill>
                <a:latin typeface="Calibri"/>
                <a:cs typeface="Calibri"/>
              </a:rPr>
              <a:t>g</a:t>
            </a:r>
            <a:r>
              <a:rPr sz="1600" spc="-112" dirty="0">
                <a:solidFill>
                  <a:srgbClr val="FDFFFD"/>
                </a:solidFill>
                <a:latin typeface="Calibri"/>
                <a:cs typeface="Calibri"/>
              </a:rPr>
              <a:t> </a:t>
            </a:r>
            <a:r>
              <a:rPr sz="1600" spc="-79" dirty="0">
                <a:solidFill>
                  <a:srgbClr val="FDFFFD"/>
                </a:solidFill>
                <a:latin typeface="Calibri"/>
                <a:cs typeface="Calibri"/>
              </a:rPr>
              <a:t>m</a:t>
            </a:r>
            <a:r>
              <a:rPr sz="1600" spc="5" dirty="0">
                <a:solidFill>
                  <a:srgbClr val="FDFFFD"/>
                </a:solidFill>
                <a:latin typeface="Calibri"/>
                <a:cs typeface="Calibri"/>
              </a:rPr>
              <a:t>e</a:t>
            </a:r>
            <a:r>
              <a:rPr sz="1600" spc="-79" dirty="0">
                <a:solidFill>
                  <a:srgbClr val="FDFFFD"/>
                </a:solidFill>
                <a:latin typeface="Calibri"/>
                <a:cs typeface="Calibri"/>
              </a:rPr>
              <a:t>m</a:t>
            </a:r>
            <a:r>
              <a:rPr sz="1600" spc="-39" dirty="0">
                <a:solidFill>
                  <a:srgbClr val="FDFFFD"/>
                </a:solidFill>
                <a:latin typeface="Calibri"/>
                <a:cs typeface="Calibri"/>
              </a:rPr>
              <a:t>b</a:t>
            </a:r>
            <a:r>
              <a:rPr sz="1600" spc="33" dirty="0">
                <a:solidFill>
                  <a:srgbClr val="FDFFFD"/>
                </a:solidFill>
                <a:latin typeface="Calibri"/>
                <a:cs typeface="Calibri"/>
              </a:rPr>
              <a:t>a</a:t>
            </a:r>
            <a:r>
              <a:rPr sz="1600" spc="-39" dirty="0">
                <a:solidFill>
                  <a:srgbClr val="FDFFFD"/>
                </a:solidFill>
                <a:latin typeface="Calibri"/>
                <a:cs typeface="Calibri"/>
              </a:rPr>
              <a:t>n</a:t>
            </a:r>
            <a:r>
              <a:rPr sz="1600" spc="45" dirty="0">
                <a:solidFill>
                  <a:srgbClr val="FDFFFD"/>
                </a:solidFill>
                <a:latin typeface="Calibri"/>
                <a:cs typeface="Calibri"/>
              </a:rPr>
              <a:t>g</a:t>
            </a:r>
            <a:r>
              <a:rPr sz="1600" spc="-39" dirty="0">
                <a:solidFill>
                  <a:srgbClr val="FDFFFD"/>
                </a:solidFill>
                <a:latin typeface="Calibri"/>
                <a:cs typeface="Calibri"/>
              </a:rPr>
              <a:t>u</a:t>
            </a:r>
            <a:r>
              <a:rPr sz="1600" dirty="0">
                <a:solidFill>
                  <a:srgbClr val="FDFFFD"/>
                </a:solidFill>
                <a:latin typeface="Calibri"/>
                <a:cs typeface="Calibri"/>
              </a:rPr>
              <a:t>n </a:t>
            </a:r>
            <a:r>
              <a:rPr sz="1600" spc="-225" dirty="0">
                <a:solidFill>
                  <a:srgbClr val="FDFFFD"/>
                </a:solidFill>
                <a:latin typeface="Calibri"/>
                <a:cs typeface="Calibri"/>
              </a:rPr>
              <a:t>k</a:t>
            </a:r>
            <a:r>
              <a:rPr sz="1600" spc="-45" dirty="0">
                <a:solidFill>
                  <a:srgbClr val="FDFFFD"/>
                </a:solidFill>
                <a:latin typeface="Calibri"/>
                <a:cs typeface="Calibri"/>
              </a:rPr>
              <a:t>o</a:t>
            </a:r>
            <a:r>
              <a:rPr sz="1600" spc="-79" dirty="0">
                <a:solidFill>
                  <a:srgbClr val="FDFFFD"/>
                </a:solidFill>
                <a:latin typeface="Calibri"/>
                <a:cs typeface="Calibri"/>
              </a:rPr>
              <a:t>m</a:t>
            </a:r>
            <a:r>
              <a:rPr sz="1600" spc="-39" dirty="0">
                <a:solidFill>
                  <a:srgbClr val="FDFFFD"/>
                </a:solidFill>
                <a:latin typeface="Calibri"/>
                <a:cs typeface="Calibri"/>
              </a:rPr>
              <a:t>p</a:t>
            </a:r>
            <a:r>
              <a:rPr sz="1600" dirty="0">
                <a:solidFill>
                  <a:srgbClr val="FDFFFD"/>
                </a:solidFill>
                <a:latin typeface="Calibri"/>
                <a:cs typeface="Calibri"/>
              </a:rPr>
              <a:t>e</a:t>
            </a:r>
            <a:r>
              <a:rPr sz="1600" spc="-33" dirty="0">
                <a:solidFill>
                  <a:srgbClr val="FDFFFD"/>
                </a:solidFill>
                <a:latin typeface="Calibri"/>
                <a:cs typeface="Calibri"/>
              </a:rPr>
              <a:t>t</a:t>
            </a:r>
            <a:r>
              <a:rPr sz="1600" dirty="0">
                <a:solidFill>
                  <a:srgbClr val="FDFFFD"/>
                </a:solidFill>
                <a:latin typeface="Calibri"/>
                <a:cs typeface="Calibri"/>
              </a:rPr>
              <a:t>e</a:t>
            </a:r>
            <a:r>
              <a:rPr sz="1600" spc="-39" dirty="0">
                <a:solidFill>
                  <a:srgbClr val="FDFFFD"/>
                </a:solidFill>
                <a:latin typeface="Calibri"/>
                <a:cs typeface="Calibri"/>
              </a:rPr>
              <a:t>n</a:t>
            </a:r>
            <a:r>
              <a:rPr sz="1600" spc="72" dirty="0">
                <a:solidFill>
                  <a:srgbClr val="FDFFFD"/>
                </a:solidFill>
                <a:latin typeface="Calibri"/>
                <a:cs typeface="Calibri"/>
              </a:rPr>
              <a:t>s</a:t>
            </a:r>
            <a:r>
              <a:rPr sz="1600" dirty="0">
                <a:solidFill>
                  <a:srgbClr val="FDFFFD"/>
                </a:solidFill>
                <a:latin typeface="Calibri"/>
                <a:cs typeface="Calibri"/>
              </a:rPr>
              <a:t>i</a:t>
            </a:r>
            <a:r>
              <a:rPr sz="1600" spc="172" dirty="0">
                <a:solidFill>
                  <a:srgbClr val="FDFFFD"/>
                </a:solidFill>
                <a:latin typeface="Calibri"/>
                <a:cs typeface="Calibri"/>
              </a:rPr>
              <a:t> </a:t>
            </a:r>
            <a:r>
              <a:rPr sz="1600" spc="72" dirty="0">
                <a:solidFill>
                  <a:srgbClr val="FDFFFD"/>
                </a:solidFill>
                <a:latin typeface="Calibri"/>
                <a:cs typeface="Calibri"/>
              </a:rPr>
              <a:t>s</a:t>
            </a:r>
            <a:r>
              <a:rPr sz="1600" spc="33" dirty="0">
                <a:solidFill>
                  <a:srgbClr val="FDFFFD"/>
                </a:solidFill>
                <a:latin typeface="Calibri"/>
                <a:cs typeface="Calibri"/>
              </a:rPr>
              <a:t>i</a:t>
            </a:r>
            <a:r>
              <a:rPr sz="1600" spc="79" dirty="0">
                <a:solidFill>
                  <a:srgbClr val="FDFFFD"/>
                </a:solidFill>
                <a:latin typeface="Calibri"/>
                <a:cs typeface="Calibri"/>
              </a:rPr>
              <a:t>s</a:t>
            </a:r>
            <a:r>
              <a:rPr sz="1600" spc="-45" dirty="0">
                <a:solidFill>
                  <a:srgbClr val="FDFFFD"/>
                </a:solidFill>
                <a:latin typeface="Calibri"/>
                <a:cs typeface="Calibri"/>
              </a:rPr>
              <a:t>w</a:t>
            </a:r>
            <a:r>
              <a:rPr sz="1600" dirty="0">
                <a:solidFill>
                  <a:srgbClr val="FDFFFD"/>
                </a:solidFill>
                <a:latin typeface="Calibri"/>
                <a:cs typeface="Calibri"/>
              </a:rPr>
              <a:t>a</a:t>
            </a:r>
            <a:r>
              <a:rPr sz="1600" spc="-125"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ala</a:t>
            </a:r>
            <a:r>
              <a:rPr sz="1600" dirty="0">
                <a:solidFill>
                  <a:srgbClr val="FDFFFD"/>
                </a:solidFill>
                <a:latin typeface="Calibri"/>
                <a:cs typeface="Calibri"/>
              </a:rPr>
              <a:t>m</a:t>
            </a:r>
            <a:r>
              <a:rPr sz="1600" spc="-239" dirty="0">
                <a:solidFill>
                  <a:srgbClr val="FDFFFD"/>
                </a:solidFill>
                <a:latin typeface="Calibri"/>
                <a:cs typeface="Calibri"/>
              </a:rPr>
              <a:t> </a:t>
            </a:r>
            <a:r>
              <a:rPr sz="1600" spc="-39" dirty="0">
                <a:solidFill>
                  <a:srgbClr val="FDFFFD"/>
                </a:solidFill>
                <a:latin typeface="Calibri"/>
                <a:cs typeface="Calibri"/>
              </a:rPr>
              <a:t>h</a:t>
            </a:r>
            <a:r>
              <a:rPr sz="1600" spc="33" dirty="0">
                <a:solidFill>
                  <a:srgbClr val="FDFFFD"/>
                </a:solidFill>
                <a:latin typeface="Calibri"/>
                <a:cs typeface="Calibri"/>
              </a:rPr>
              <a:t>a</a:t>
            </a:r>
            <a:r>
              <a:rPr sz="1600" dirty="0">
                <a:solidFill>
                  <a:srgbClr val="FDFFFD"/>
                </a:solidFill>
                <a:latin typeface="Calibri"/>
                <a:cs typeface="Calibri"/>
              </a:rPr>
              <a:t>l</a:t>
            </a:r>
            <a:r>
              <a:rPr sz="1600" spc="-33"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79" dirty="0">
                <a:solidFill>
                  <a:srgbClr val="FDFFFD"/>
                </a:solidFill>
                <a:latin typeface="Calibri"/>
                <a:cs typeface="Calibri"/>
              </a:rPr>
              <a:t>m</a:t>
            </a:r>
            <a:r>
              <a:rPr sz="1600" spc="-39" dirty="0">
                <a:solidFill>
                  <a:srgbClr val="FDFFFD"/>
                </a:solidFill>
                <a:latin typeface="Calibri"/>
                <a:cs typeface="Calibri"/>
              </a:rPr>
              <a:t>b</a:t>
            </a:r>
            <a:r>
              <a:rPr sz="1600" spc="33" dirty="0">
                <a:solidFill>
                  <a:srgbClr val="FDFFFD"/>
                </a:solidFill>
                <a:latin typeface="Calibri"/>
                <a:cs typeface="Calibri"/>
              </a:rPr>
              <a:t>a</a:t>
            </a:r>
            <a:r>
              <a:rPr sz="1600" spc="19" dirty="0">
                <a:solidFill>
                  <a:srgbClr val="FDFFFD"/>
                </a:solidFill>
                <a:latin typeface="Calibri"/>
                <a:cs typeface="Calibri"/>
              </a:rPr>
              <a:t>c</a:t>
            </a:r>
            <a:r>
              <a:rPr sz="1600" spc="33" dirty="0">
                <a:solidFill>
                  <a:srgbClr val="FDFFFD"/>
                </a:solidFill>
                <a:latin typeface="Calibri"/>
                <a:cs typeface="Calibri"/>
              </a:rPr>
              <a:t>a</a:t>
            </a:r>
            <a:r>
              <a:rPr sz="1600" dirty="0">
                <a:solidFill>
                  <a:srgbClr val="FDFFFD"/>
                </a:solidFill>
                <a:latin typeface="Calibri"/>
                <a:cs typeface="Calibri"/>
              </a:rPr>
              <a:t>,</a:t>
            </a:r>
            <a:r>
              <a:rPr sz="1600" spc="39"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39" dirty="0">
                <a:solidFill>
                  <a:srgbClr val="FDFFFD"/>
                </a:solidFill>
                <a:latin typeface="Calibri"/>
                <a:cs typeface="Calibri"/>
              </a:rPr>
              <a:t>u</a:t>
            </a:r>
            <a:r>
              <a:rPr sz="1600" spc="33" dirty="0">
                <a:solidFill>
                  <a:srgbClr val="FDFFFD"/>
                </a:solidFill>
                <a:latin typeface="Calibri"/>
                <a:cs typeface="Calibri"/>
              </a:rPr>
              <a:t>a</a:t>
            </a:r>
            <a:r>
              <a:rPr sz="1600" spc="72" dirty="0">
                <a:solidFill>
                  <a:srgbClr val="FDFFFD"/>
                </a:solidFill>
                <a:latin typeface="Calibri"/>
                <a:cs typeface="Calibri"/>
              </a:rPr>
              <a:t>s</a:t>
            </a:r>
            <a:r>
              <a:rPr sz="1600" spc="33" dirty="0">
                <a:solidFill>
                  <a:srgbClr val="FDFFFD"/>
                </a:solidFill>
                <a:latin typeface="Calibri"/>
                <a:cs typeface="Calibri"/>
              </a:rPr>
              <a:t>a</a:t>
            </a:r>
            <a:r>
              <a:rPr sz="1600" dirty="0">
                <a:solidFill>
                  <a:srgbClr val="FDFFFD"/>
                </a:solidFill>
                <a:latin typeface="Calibri"/>
                <a:cs typeface="Calibri"/>
              </a:rPr>
              <a:t>i </a:t>
            </a:r>
            <a:r>
              <a:rPr sz="1600" spc="-225" dirty="0">
                <a:solidFill>
                  <a:srgbClr val="FDFFFD"/>
                </a:solidFill>
                <a:latin typeface="Calibri"/>
                <a:cs typeface="Calibri"/>
              </a:rPr>
              <a:t>k</a:t>
            </a:r>
            <a:r>
              <a:rPr sz="1600" spc="-45" dirty="0">
                <a:solidFill>
                  <a:srgbClr val="FDFFFD"/>
                </a:solidFill>
                <a:latin typeface="Calibri"/>
                <a:cs typeface="Calibri"/>
              </a:rPr>
              <a:t>o</a:t>
            </a:r>
            <a:r>
              <a:rPr sz="1600" spc="72" dirty="0">
                <a:solidFill>
                  <a:srgbClr val="FDFFFD"/>
                </a:solidFill>
                <a:latin typeface="Calibri"/>
                <a:cs typeface="Calibri"/>
              </a:rPr>
              <a:t>s</a:t>
            </a:r>
            <a:r>
              <a:rPr sz="1600" dirty="0">
                <a:solidFill>
                  <a:srgbClr val="FDFFFD"/>
                </a:solidFill>
                <a:latin typeface="Calibri"/>
                <a:cs typeface="Calibri"/>
              </a:rPr>
              <a:t>a</a:t>
            </a:r>
            <a:r>
              <a:rPr sz="1600" spc="72" dirty="0">
                <a:solidFill>
                  <a:srgbClr val="FDFFFD"/>
                </a:solidFill>
                <a:latin typeface="Calibri"/>
                <a:cs typeface="Calibri"/>
              </a:rPr>
              <a:t> </a:t>
            </a:r>
            <a:r>
              <a:rPr sz="1600" spc="-25" dirty="0">
                <a:solidFill>
                  <a:srgbClr val="FDFFFD"/>
                </a:solidFill>
                <a:latin typeface="Calibri"/>
                <a:cs typeface="Calibri"/>
              </a:rPr>
              <a:t>k</a:t>
            </a:r>
            <a:r>
              <a:rPr sz="1600" spc="33" dirty="0">
                <a:solidFill>
                  <a:srgbClr val="FDFFFD"/>
                </a:solidFill>
                <a:latin typeface="Calibri"/>
                <a:cs typeface="Calibri"/>
              </a:rPr>
              <a:t>a</a:t>
            </a:r>
            <a:r>
              <a:rPr sz="1600" spc="-33" dirty="0">
                <a:solidFill>
                  <a:srgbClr val="FDFFFD"/>
                </a:solidFill>
                <a:latin typeface="Calibri"/>
                <a:cs typeface="Calibri"/>
              </a:rPr>
              <a:t>t</a:t>
            </a:r>
            <a:r>
              <a:rPr sz="1600" dirty="0">
                <a:solidFill>
                  <a:srgbClr val="FDFFFD"/>
                </a:solidFill>
                <a:latin typeface="Calibri"/>
                <a:cs typeface="Calibri"/>
              </a:rPr>
              <a:t>a</a:t>
            </a:r>
            <a:r>
              <a:rPr sz="1600" spc="-25"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a:t>
            </a:r>
            <a:r>
              <a:rPr sz="1600" spc="-99" dirty="0">
                <a:solidFill>
                  <a:srgbClr val="FDFFFD"/>
                </a:solidFill>
                <a:latin typeface="Calibri"/>
                <a:cs typeface="Calibri"/>
              </a:rPr>
              <a:t> </a:t>
            </a:r>
            <a:r>
              <a:rPr sz="1600" spc="-45" dirty="0">
                <a:solidFill>
                  <a:srgbClr val="FDFFFD"/>
                </a:solidFill>
                <a:latin typeface="Calibri"/>
                <a:cs typeface="Calibri"/>
              </a:rPr>
              <a:t>p</a:t>
            </a:r>
            <a:r>
              <a:rPr sz="1600"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dirty="0">
                <a:solidFill>
                  <a:srgbClr val="FDFFFD"/>
                </a:solidFill>
                <a:latin typeface="Calibri"/>
                <a:cs typeface="Calibri"/>
              </a:rPr>
              <a:t>e</a:t>
            </a:r>
            <a:r>
              <a:rPr sz="1600" spc="-39" dirty="0">
                <a:solidFill>
                  <a:srgbClr val="FDFFFD"/>
                </a:solidFill>
                <a:latin typeface="Calibri"/>
                <a:cs typeface="Calibri"/>
              </a:rPr>
              <a:t>t</a:t>
            </a:r>
            <a:r>
              <a:rPr sz="1600" spc="33" dirty="0">
                <a:solidFill>
                  <a:srgbClr val="FDFFFD"/>
                </a:solidFill>
                <a:latin typeface="Calibri"/>
                <a:cs typeface="Calibri"/>
              </a:rPr>
              <a:t>a</a:t>
            </a:r>
            <a:r>
              <a:rPr sz="1600" spc="-39" dirty="0">
                <a:solidFill>
                  <a:srgbClr val="FDFFFD"/>
                </a:solidFill>
                <a:latin typeface="Calibri"/>
                <a:cs typeface="Calibri"/>
              </a:rPr>
              <a:t>hu</a:t>
            </a:r>
            <a:r>
              <a:rPr sz="1600" spc="33" dirty="0">
                <a:solidFill>
                  <a:srgbClr val="FDFFFD"/>
                </a:solidFill>
                <a:latin typeface="Calibri"/>
                <a:cs typeface="Calibri"/>
              </a:rPr>
              <a:t>a</a:t>
            </a:r>
            <a:r>
              <a:rPr sz="1600" dirty="0">
                <a:solidFill>
                  <a:srgbClr val="FDFFFD"/>
                </a:solidFill>
                <a:latin typeface="Calibri"/>
                <a:cs typeface="Calibri"/>
              </a:rPr>
              <a:t>n </a:t>
            </a:r>
            <a:r>
              <a:rPr sz="1600" spc="-39" dirty="0">
                <a:solidFill>
                  <a:srgbClr val="FDFFFD"/>
                </a:solidFill>
                <a:latin typeface="Calibri"/>
                <a:cs typeface="Calibri"/>
              </a:rPr>
              <a:t>u</a:t>
            </a:r>
            <a:r>
              <a:rPr sz="1600" spc="-79" dirty="0">
                <a:solidFill>
                  <a:srgbClr val="FDFFFD"/>
                </a:solidFill>
                <a:latin typeface="Calibri"/>
                <a:cs typeface="Calibri"/>
              </a:rPr>
              <a:t>m</a:t>
            </a:r>
            <a:r>
              <a:rPr sz="1600" spc="-39" dirty="0">
                <a:solidFill>
                  <a:srgbClr val="FDFFFD"/>
                </a:solidFill>
                <a:latin typeface="Calibri"/>
                <a:cs typeface="Calibri"/>
              </a:rPr>
              <a:t>u</a:t>
            </a:r>
            <a:r>
              <a:rPr sz="1600" spc="-79" dirty="0">
                <a:solidFill>
                  <a:srgbClr val="FDFFFD"/>
                </a:solidFill>
                <a:latin typeface="Calibri"/>
                <a:cs typeface="Calibri"/>
              </a:rPr>
              <a:t>m</a:t>
            </a:r>
            <a:r>
              <a:rPr sz="1600" dirty="0">
                <a:solidFill>
                  <a:srgbClr val="FDFFFD"/>
                </a:solidFill>
                <a:latin typeface="Calibri"/>
                <a:cs typeface="Calibri"/>
              </a:rPr>
              <a:t>,</a:t>
            </a:r>
            <a:r>
              <a:rPr sz="1600" spc="39" dirty="0">
                <a:solidFill>
                  <a:srgbClr val="FDFFFD"/>
                </a:solidFill>
                <a:latin typeface="Calibri"/>
                <a:cs typeface="Calibri"/>
              </a:rPr>
              <a:t> </a:t>
            </a:r>
            <a:r>
              <a:rPr sz="1600" spc="-79" dirty="0">
                <a:solidFill>
                  <a:srgbClr val="FDFFFD"/>
                </a:solidFill>
                <a:latin typeface="Calibri"/>
                <a:cs typeface="Calibri"/>
              </a:rPr>
              <a:t>m</a:t>
            </a:r>
            <a:r>
              <a:rPr sz="1600" spc="5" dirty="0">
                <a:solidFill>
                  <a:srgbClr val="FDFFFD"/>
                </a:solidFill>
                <a:latin typeface="Calibri"/>
                <a:cs typeface="Calibri"/>
              </a:rPr>
              <a:t>e</a:t>
            </a:r>
            <a:r>
              <a:rPr sz="1600" spc="-39" dirty="0">
                <a:solidFill>
                  <a:srgbClr val="FDFFFD"/>
                </a:solidFill>
                <a:latin typeface="Calibri"/>
                <a:cs typeface="Calibri"/>
              </a:rPr>
              <a:t>n</a:t>
            </a:r>
            <a:r>
              <a:rPr sz="1600" dirty="0">
                <a:solidFill>
                  <a:srgbClr val="FDFFFD"/>
                </a:solidFill>
                <a:latin typeface="Calibri"/>
                <a:cs typeface="Calibri"/>
              </a:rPr>
              <a:t>e</a:t>
            </a:r>
            <a:r>
              <a:rPr sz="1600" spc="-39" dirty="0">
                <a:solidFill>
                  <a:srgbClr val="FDFFFD"/>
                </a:solidFill>
                <a:latin typeface="Calibri"/>
                <a:cs typeface="Calibri"/>
              </a:rPr>
              <a:t>n</a:t>
            </a:r>
            <a:r>
              <a:rPr sz="1600" spc="-33" dirty="0">
                <a:solidFill>
                  <a:srgbClr val="FDFFFD"/>
                </a:solidFill>
                <a:latin typeface="Calibri"/>
                <a:cs typeface="Calibri"/>
              </a:rPr>
              <a:t>t</a:t>
            </a:r>
            <a:r>
              <a:rPr sz="1600" spc="-39" dirty="0">
                <a:solidFill>
                  <a:srgbClr val="FDFFFD"/>
                </a:solidFill>
                <a:latin typeface="Calibri"/>
                <a:cs typeface="Calibri"/>
              </a:rPr>
              <a:t>u</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r>
              <a:rPr sz="1600" spc="99" dirty="0">
                <a:solidFill>
                  <a:srgbClr val="FDFFFD"/>
                </a:solidFill>
                <a:latin typeface="Calibri"/>
                <a:cs typeface="Calibri"/>
              </a:rPr>
              <a:t> </a:t>
            </a:r>
            <a:r>
              <a:rPr sz="1600" spc="72" dirty="0">
                <a:solidFill>
                  <a:srgbClr val="FDFFFD"/>
                </a:solidFill>
                <a:latin typeface="Calibri"/>
                <a:cs typeface="Calibri"/>
              </a:rPr>
              <a:t>s</a:t>
            </a:r>
            <a:r>
              <a:rPr sz="1600" spc="-39" dirty="0">
                <a:solidFill>
                  <a:srgbClr val="FDFFFD"/>
                </a:solidFill>
                <a:latin typeface="Calibri"/>
                <a:cs typeface="Calibri"/>
              </a:rPr>
              <a:t>t</a:t>
            </a:r>
            <a:r>
              <a:rPr sz="1600" spc="-59" dirty="0">
                <a:solidFill>
                  <a:srgbClr val="FDFFFD"/>
                </a:solidFill>
                <a:latin typeface="Calibri"/>
                <a:cs typeface="Calibri"/>
              </a:rPr>
              <a:t>r</a:t>
            </a:r>
            <a:r>
              <a:rPr sz="1600" spc="33" dirty="0">
                <a:solidFill>
                  <a:srgbClr val="FDFFFD"/>
                </a:solidFill>
                <a:latin typeface="Calibri"/>
                <a:cs typeface="Calibri"/>
              </a:rPr>
              <a:t>a</a:t>
            </a:r>
            <a:r>
              <a:rPr sz="1600" spc="-39" dirty="0">
                <a:solidFill>
                  <a:srgbClr val="FDFFFD"/>
                </a:solidFill>
                <a:latin typeface="Calibri"/>
                <a:cs typeface="Calibri"/>
              </a:rPr>
              <a:t>t</a:t>
            </a:r>
            <a:r>
              <a:rPr sz="1600" dirty="0">
                <a:solidFill>
                  <a:srgbClr val="FDFFFD"/>
                </a:solidFill>
                <a:latin typeface="Calibri"/>
                <a:cs typeface="Calibri"/>
              </a:rPr>
              <a:t>e</a:t>
            </a:r>
            <a:r>
              <a:rPr sz="1600" spc="45" dirty="0">
                <a:solidFill>
                  <a:srgbClr val="FDFFFD"/>
                </a:solidFill>
                <a:latin typeface="Calibri"/>
                <a:cs typeface="Calibri"/>
              </a:rPr>
              <a:t>g</a:t>
            </a:r>
            <a:r>
              <a:rPr sz="1600" spc="33" dirty="0">
                <a:solidFill>
                  <a:srgbClr val="FDFFFD"/>
                </a:solidFill>
                <a:latin typeface="Calibri"/>
                <a:cs typeface="Calibri"/>
              </a:rPr>
              <a:t>i</a:t>
            </a:r>
            <a:r>
              <a:rPr sz="1600" dirty="0">
                <a:solidFill>
                  <a:srgbClr val="FDFFFD"/>
                </a:solidFill>
                <a:latin typeface="Calibri"/>
                <a:cs typeface="Calibri"/>
              </a:rPr>
              <a:t>,</a:t>
            </a:r>
            <a:r>
              <a:rPr sz="1600" spc="-159" dirty="0">
                <a:solidFill>
                  <a:srgbClr val="FDFFFD"/>
                </a:solidFill>
                <a:latin typeface="Calibri"/>
                <a:cs typeface="Calibri"/>
              </a:rPr>
              <a:t> </a:t>
            </a:r>
            <a:r>
              <a:rPr sz="1600" spc="-39" dirty="0">
                <a:solidFill>
                  <a:srgbClr val="FDFFFD"/>
                </a:solidFill>
                <a:latin typeface="Calibri"/>
                <a:cs typeface="Calibri"/>
              </a:rPr>
              <a:t>b</a:t>
            </a:r>
            <a:r>
              <a:rPr sz="1600" dirty="0">
                <a:solidFill>
                  <a:srgbClr val="FDFFFD"/>
                </a:solidFill>
                <a:latin typeface="Calibri"/>
                <a:cs typeface="Calibri"/>
              </a:rPr>
              <a:t>e</a:t>
            </a:r>
            <a:r>
              <a:rPr sz="1600" spc="-59" dirty="0">
                <a:solidFill>
                  <a:srgbClr val="FDFFFD"/>
                </a:solidFill>
                <a:latin typeface="Calibri"/>
                <a:cs typeface="Calibri"/>
              </a:rPr>
              <a:t>r</a:t>
            </a:r>
            <a:r>
              <a:rPr sz="1600" spc="-39" dirty="0">
                <a:solidFill>
                  <a:srgbClr val="FDFFFD"/>
                </a:solidFill>
                <a:latin typeface="Calibri"/>
                <a:cs typeface="Calibri"/>
              </a:rPr>
              <a:t>b</a:t>
            </a:r>
            <a:r>
              <a:rPr sz="1600" spc="33" dirty="0">
                <a:solidFill>
                  <a:srgbClr val="FDFFFD"/>
                </a:solidFill>
                <a:latin typeface="Calibri"/>
                <a:cs typeface="Calibri"/>
              </a:rPr>
              <a:t>a</a:t>
            </a:r>
            <a:r>
              <a:rPr sz="1600" spc="-39" dirty="0">
                <a:solidFill>
                  <a:srgbClr val="FDFFFD"/>
                </a:solidFill>
                <a:latin typeface="Calibri"/>
                <a:cs typeface="Calibri"/>
              </a:rPr>
              <a:t>h</a:t>
            </a:r>
            <a:r>
              <a:rPr sz="1600" spc="33" dirty="0">
                <a:solidFill>
                  <a:srgbClr val="FDFFFD"/>
                </a:solidFill>
                <a:latin typeface="Calibri"/>
                <a:cs typeface="Calibri"/>
              </a:rPr>
              <a:t>a</a:t>
            </a:r>
            <a:r>
              <a:rPr sz="1600" spc="72" dirty="0">
                <a:solidFill>
                  <a:srgbClr val="FDFFFD"/>
                </a:solidFill>
                <a:latin typeface="Calibri"/>
                <a:cs typeface="Calibri"/>
              </a:rPr>
              <a:t>s</a:t>
            </a:r>
            <a:r>
              <a:rPr sz="1600" spc="33" dirty="0">
                <a:solidFill>
                  <a:srgbClr val="FDFFFD"/>
                </a:solidFill>
                <a:latin typeface="Calibri"/>
                <a:cs typeface="Calibri"/>
              </a:rPr>
              <a:t>a</a:t>
            </a:r>
            <a:r>
              <a:rPr sz="1600" dirty="0">
                <a:solidFill>
                  <a:srgbClr val="FDFFFD"/>
                </a:solidFill>
                <a:latin typeface="Calibri"/>
                <a:cs typeface="Calibri"/>
              </a:rPr>
              <a:t>,</a:t>
            </a:r>
            <a:r>
              <a:rPr sz="1600" spc="-159"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 </a:t>
            </a:r>
            <a:r>
              <a:rPr sz="1600" spc="-79" dirty="0">
                <a:solidFill>
                  <a:srgbClr val="FDFFFD"/>
                </a:solidFill>
                <a:latin typeface="Calibri"/>
                <a:cs typeface="Calibri"/>
              </a:rPr>
              <a:t>m</a:t>
            </a:r>
            <a:r>
              <a:rPr sz="1600" spc="5"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u</a:t>
            </a:r>
            <a:r>
              <a:rPr sz="1600" spc="33" dirty="0">
                <a:solidFill>
                  <a:srgbClr val="FDFFFD"/>
                </a:solidFill>
                <a:latin typeface="Calibri"/>
                <a:cs typeface="Calibri"/>
              </a:rPr>
              <a:t>li</a:t>
            </a:r>
            <a:r>
              <a:rPr sz="1600" dirty="0">
                <a:solidFill>
                  <a:srgbClr val="FDFFFD"/>
                </a:solidFill>
                <a:latin typeface="Calibri"/>
                <a:cs typeface="Calibri"/>
              </a:rPr>
              <a:t>s</a:t>
            </a:r>
            <a:endParaRPr sz="1600">
              <a:latin typeface="Calibri"/>
              <a:cs typeface="Calibri"/>
            </a:endParaRPr>
          </a:p>
          <a:p>
            <a:pPr marL="881781">
              <a:lnSpc>
                <a:spcPct val="101725"/>
              </a:lnSpc>
              <a:spcBef>
                <a:spcPts val="2320"/>
              </a:spcBef>
            </a:pPr>
            <a:r>
              <a:rPr sz="1067" spc="39" dirty="0">
                <a:solidFill>
                  <a:srgbClr val="888787"/>
                </a:solidFill>
                <a:latin typeface="Calibri"/>
                <a:cs typeface="Calibri"/>
              </a:rPr>
              <a:t>4</a:t>
            </a:r>
            <a:r>
              <a:rPr sz="1067" spc="-25" dirty="0">
                <a:solidFill>
                  <a:srgbClr val="888787"/>
                </a:solidFill>
                <a:latin typeface="Calibri"/>
                <a:cs typeface="Calibri"/>
              </a:rPr>
              <a:t>/</a:t>
            </a:r>
            <a:r>
              <a:rPr sz="1067" spc="39" dirty="0">
                <a:solidFill>
                  <a:srgbClr val="888787"/>
                </a:solidFill>
                <a:latin typeface="Calibri"/>
                <a:cs typeface="Calibri"/>
              </a:rPr>
              <a:t>18</a:t>
            </a:r>
            <a:r>
              <a:rPr sz="1067" spc="-25" dirty="0">
                <a:solidFill>
                  <a:srgbClr val="888787"/>
                </a:solidFill>
                <a:latin typeface="Calibri"/>
                <a:cs typeface="Calibri"/>
              </a:rPr>
              <a:t>/</a:t>
            </a:r>
            <a:r>
              <a:rPr sz="1067" spc="45" dirty="0">
                <a:solidFill>
                  <a:srgbClr val="888787"/>
                </a:solidFill>
                <a:latin typeface="Calibri"/>
                <a:cs typeface="Calibri"/>
              </a:rPr>
              <a:t>16</a:t>
            </a:r>
            <a:endParaRPr sz="1067">
              <a:latin typeface="Calibri"/>
              <a:cs typeface="Calibri"/>
            </a:endParaRPr>
          </a:p>
          <a:p>
            <a:pPr marR="597393" algn="r">
              <a:lnSpc>
                <a:spcPct val="98958"/>
              </a:lnSpc>
              <a:spcBef>
                <a:spcPts val="1161"/>
              </a:spcBef>
            </a:pPr>
            <a:r>
              <a:rPr sz="1600" spc="33" dirty="0">
                <a:solidFill>
                  <a:srgbClr val="FF0000"/>
                </a:solidFill>
                <a:latin typeface="Bernard MT Condensed"/>
                <a:cs typeface="Bernard MT Condensed"/>
              </a:rPr>
              <a:t>R</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j</a:t>
            </a:r>
            <a:r>
              <a:rPr sz="1600" spc="33" dirty="0">
                <a:solidFill>
                  <a:srgbClr val="FFC000"/>
                </a:solidFill>
                <a:latin typeface="Bernard MT Condensed"/>
                <a:cs typeface="Bernard MT Condensed"/>
              </a:rPr>
              <a:t>a</a:t>
            </a:r>
            <a:r>
              <a:rPr sz="1600" spc="-33" dirty="0">
                <a:solidFill>
                  <a:srgbClr val="FFC000"/>
                </a:solidFill>
                <a:latin typeface="Bernard MT Condensed"/>
                <a:cs typeface="Bernard MT Condensed"/>
              </a:rPr>
              <a:t>w</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l</a:t>
            </a:r>
            <a:r>
              <a:rPr sz="1600" dirty="0">
                <a:solidFill>
                  <a:srgbClr val="FFC000"/>
                </a:solidFill>
                <a:latin typeface="Bernard MT Condensed"/>
                <a:cs typeface="Bernard MT Condensed"/>
              </a:rPr>
              <a:t>i</a:t>
            </a:r>
            <a:r>
              <a:rPr sz="1600" spc="-100" dirty="0">
                <a:solidFill>
                  <a:srgbClr val="FFC000"/>
                </a:solidFill>
                <a:latin typeface="Bernard MT Condensed"/>
                <a:cs typeface="Bernard MT Condensed"/>
              </a:rPr>
              <a:t> </a:t>
            </a:r>
            <a:r>
              <a:rPr sz="1600" spc="45" dirty="0">
                <a:solidFill>
                  <a:srgbClr val="FF0000"/>
                </a:solidFill>
                <a:latin typeface="Bernard MT Condensed"/>
                <a:cs typeface="Bernard MT Condensed"/>
              </a:rPr>
              <a:t>F</a:t>
            </a:r>
            <a:r>
              <a:rPr sz="1600" spc="-12" dirty="0">
                <a:solidFill>
                  <a:srgbClr val="FFC000"/>
                </a:solidFill>
                <a:latin typeface="Bernard MT Condensed"/>
                <a:cs typeface="Bernard MT Condensed"/>
              </a:rPr>
              <a:t>i</a:t>
            </a:r>
            <a:r>
              <a:rPr sz="1600" spc="33" dirty="0">
                <a:solidFill>
                  <a:srgbClr val="FFC000"/>
                </a:solidFill>
                <a:latin typeface="Bernard MT Condensed"/>
                <a:cs typeface="Bernard MT Condensed"/>
              </a:rPr>
              <a:t>g</a:t>
            </a:r>
            <a:r>
              <a:rPr sz="1600" spc="12" dirty="0">
                <a:solidFill>
                  <a:srgbClr val="FFC000"/>
                </a:solidFill>
                <a:latin typeface="Bernard MT Condensed"/>
                <a:cs typeface="Bernard MT Condensed"/>
              </a:rPr>
              <a:t>h</a:t>
            </a:r>
            <a:r>
              <a:rPr sz="1600" spc="-39" dirty="0">
                <a:solidFill>
                  <a:srgbClr val="FFC000"/>
                </a:solidFill>
                <a:latin typeface="Bernard MT Condensed"/>
                <a:cs typeface="Bernard MT Condensed"/>
              </a:rPr>
              <a:t>t</a:t>
            </a:r>
            <a:r>
              <a:rPr sz="1600" spc="12" dirty="0">
                <a:solidFill>
                  <a:srgbClr val="FFC000"/>
                </a:solidFill>
                <a:latin typeface="Bernard MT Condensed"/>
                <a:cs typeface="Bernard MT Condensed"/>
              </a:rPr>
              <a:t>-</a:t>
            </a:r>
            <a:r>
              <a:rPr sz="1600" spc="33" dirty="0">
                <a:solidFill>
                  <a:srgbClr val="FF0000"/>
                </a:solidFill>
                <a:latin typeface="Bernard MT Condensed"/>
                <a:cs typeface="Bernard MT Condensed"/>
              </a:rPr>
              <a:t>X</a:t>
            </a:r>
            <a:r>
              <a:rPr sz="1600" spc="-19" dirty="0">
                <a:solidFill>
                  <a:srgbClr val="FFC000"/>
                </a:solidFill>
                <a:latin typeface="Bernard MT Condensed"/>
                <a:cs typeface="Bernard MT Condensed"/>
              </a:rPr>
              <a:t>’</a:t>
            </a:r>
            <a:r>
              <a:rPr sz="1600" spc="12" dirty="0">
                <a:solidFill>
                  <a:srgbClr val="FFC000"/>
                </a:solidFill>
                <a:latin typeface="Bernard MT Condensed"/>
                <a:cs typeface="Bernard MT Condensed"/>
              </a:rPr>
              <a:t>3</a:t>
            </a:r>
            <a:r>
              <a:rPr sz="1600" dirty="0">
                <a:solidFill>
                  <a:srgbClr val="FFC000"/>
                </a:solidFill>
                <a:latin typeface="Bernard MT Condensed"/>
                <a:cs typeface="Bernard MT Condensed"/>
              </a:rPr>
              <a:t>4</a:t>
            </a:r>
            <a:endParaRPr sz="1600">
              <a:latin typeface="Bernard MT Condensed"/>
              <a:cs typeface="Bernard MT Condense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11" name="object 11"/>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12" name="object 12"/>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13" name="object 13"/>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14" name="object 14"/>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15" name="object 15"/>
          <p:cNvSpPr/>
          <p:nvPr/>
        </p:nvSpPr>
        <p:spPr>
          <a:xfrm>
            <a:off x="9728201" y="101600"/>
            <a:ext cx="2374900" cy="6146800"/>
          </a:xfrm>
          <a:prstGeom prst="rect">
            <a:avLst/>
          </a:prstGeom>
          <a:blipFill>
            <a:blip r:embed="rId2" cstate="print"/>
            <a:stretch>
              <a:fillRect/>
            </a:stretch>
          </a:blipFill>
        </p:spPr>
        <p:txBody>
          <a:bodyPr wrap="square" lIns="0" tIns="0" rIns="0" bIns="0" rtlCol="0">
            <a:noAutofit/>
          </a:bodyPr>
          <a:lstStyle/>
          <a:p>
            <a:endParaRPr sz="2400"/>
          </a:p>
        </p:txBody>
      </p:sp>
      <p:sp>
        <p:nvSpPr>
          <p:cNvPr id="16" name="object 16"/>
          <p:cNvSpPr/>
          <p:nvPr/>
        </p:nvSpPr>
        <p:spPr>
          <a:xfrm>
            <a:off x="139700" y="6210301"/>
            <a:ext cx="9423400" cy="546100"/>
          </a:xfrm>
          <a:prstGeom prst="rect">
            <a:avLst/>
          </a:prstGeom>
          <a:blipFill>
            <a:blip r:embed="rId3" cstate="print"/>
            <a:stretch>
              <a:fillRect/>
            </a:stretch>
          </a:blipFill>
        </p:spPr>
        <p:txBody>
          <a:bodyPr wrap="square" lIns="0" tIns="0" rIns="0" bIns="0" rtlCol="0">
            <a:noAutofit/>
          </a:bodyPr>
          <a:lstStyle/>
          <a:p>
            <a:endParaRPr sz="2400"/>
          </a:p>
        </p:txBody>
      </p:sp>
      <p:sp>
        <p:nvSpPr>
          <p:cNvPr id="17" name="object 17"/>
          <p:cNvSpPr/>
          <p:nvPr/>
        </p:nvSpPr>
        <p:spPr>
          <a:xfrm>
            <a:off x="203201" y="6248400"/>
            <a:ext cx="1257300" cy="482600"/>
          </a:xfrm>
          <a:prstGeom prst="rect">
            <a:avLst/>
          </a:prstGeom>
          <a:blipFill>
            <a:blip r:embed="rId4" cstate="print"/>
            <a:stretch>
              <a:fillRect/>
            </a:stretch>
          </a:blipFill>
        </p:spPr>
        <p:txBody>
          <a:bodyPr wrap="square" lIns="0" tIns="0" rIns="0" bIns="0" rtlCol="0">
            <a:noAutofit/>
          </a:bodyPr>
          <a:lstStyle/>
          <a:p>
            <a:endParaRPr sz="2400"/>
          </a:p>
        </p:txBody>
      </p:sp>
      <p:sp>
        <p:nvSpPr>
          <p:cNvPr id="18" name="object 18"/>
          <p:cNvSpPr/>
          <p:nvPr/>
        </p:nvSpPr>
        <p:spPr>
          <a:xfrm>
            <a:off x="10375901" y="228601"/>
            <a:ext cx="1079500" cy="749300"/>
          </a:xfrm>
          <a:prstGeom prst="rect">
            <a:avLst/>
          </a:prstGeom>
          <a:blipFill>
            <a:blip r:embed="rId5" cstate="print"/>
            <a:stretch>
              <a:fillRect/>
            </a:stretch>
          </a:blipFill>
        </p:spPr>
        <p:txBody>
          <a:bodyPr wrap="square" lIns="0" tIns="0" rIns="0" bIns="0" rtlCol="0">
            <a:noAutofit/>
          </a:bodyPr>
          <a:lstStyle/>
          <a:p>
            <a:endParaRPr sz="2400"/>
          </a:p>
        </p:txBody>
      </p:sp>
      <p:sp>
        <p:nvSpPr>
          <p:cNvPr id="19" name="object 19"/>
          <p:cNvSpPr/>
          <p:nvPr/>
        </p:nvSpPr>
        <p:spPr>
          <a:xfrm>
            <a:off x="762001" y="698501"/>
            <a:ext cx="8445500" cy="5321300"/>
          </a:xfrm>
          <a:custGeom>
            <a:avLst/>
            <a:gdLst/>
            <a:ahLst/>
            <a:cxnLst/>
            <a:rect l="l" t="t" r="r" b="b"/>
            <a:pathLst>
              <a:path w="6334125" h="3990975">
                <a:moveTo>
                  <a:pt x="0" y="94996"/>
                </a:moveTo>
                <a:lnTo>
                  <a:pt x="16382" y="42925"/>
                </a:lnTo>
                <a:lnTo>
                  <a:pt x="58775" y="8509"/>
                </a:lnTo>
                <a:lnTo>
                  <a:pt x="100152" y="0"/>
                </a:lnTo>
                <a:lnTo>
                  <a:pt x="6233922" y="0"/>
                </a:lnTo>
                <a:lnTo>
                  <a:pt x="6288913" y="15494"/>
                </a:lnTo>
                <a:lnTo>
                  <a:pt x="6325234" y="55752"/>
                </a:lnTo>
                <a:lnTo>
                  <a:pt x="6334125" y="94996"/>
                </a:lnTo>
                <a:lnTo>
                  <a:pt x="6334125" y="3895953"/>
                </a:lnTo>
                <a:lnTo>
                  <a:pt x="6317742" y="3948049"/>
                </a:lnTo>
                <a:lnTo>
                  <a:pt x="6275324" y="3982504"/>
                </a:lnTo>
                <a:lnTo>
                  <a:pt x="6233922" y="3990975"/>
                </a:lnTo>
                <a:lnTo>
                  <a:pt x="100152" y="3990975"/>
                </a:lnTo>
                <a:lnTo>
                  <a:pt x="45237" y="3975430"/>
                </a:lnTo>
                <a:lnTo>
                  <a:pt x="8928" y="3935222"/>
                </a:lnTo>
                <a:lnTo>
                  <a:pt x="0" y="3895953"/>
                </a:lnTo>
                <a:lnTo>
                  <a:pt x="0" y="94996"/>
                </a:lnTo>
                <a:close/>
              </a:path>
            </a:pathLst>
          </a:custGeom>
          <a:ln w="38100">
            <a:solidFill>
              <a:srgbClr val="453C2C"/>
            </a:solidFill>
          </a:ln>
        </p:spPr>
        <p:txBody>
          <a:bodyPr wrap="square" lIns="0" tIns="0" rIns="0" bIns="0" rtlCol="0">
            <a:noAutofit/>
          </a:bodyPr>
          <a:lstStyle/>
          <a:p>
            <a:endParaRPr sz="2400"/>
          </a:p>
        </p:txBody>
      </p:sp>
      <p:sp>
        <p:nvSpPr>
          <p:cNvPr id="20" name="object 20"/>
          <p:cNvSpPr/>
          <p:nvPr/>
        </p:nvSpPr>
        <p:spPr>
          <a:xfrm>
            <a:off x="596900" y="4445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D24716"/>
          </a:solidFill>
        </p:spPr>
        <p:txBody>
          <a:bodyPr wrap="square" lIns="0" tIns="0" rIns="0" bIns="0" rtlCol="0">
            <a:noAutofit/>
          </a:bodyPr>
          <a:lstStyle/>
          <a:p>
            <a:endParaRPr sz="2400"/>
          </a:p>
        </p:txBody>
      </p:sp>
      <p:sp>
        <p:nvSpPr>
          <p:cNvPr id="21" name="object 21"/>
          <p:cNvSpPr/>
          <p:nvPr/>
        </p:nvSpPr>
        <p:spPr>
          <a:xfrm>
            <a:off x="939801" y="444500"/>
            <a:ext cx="190500" cy="533400"/>
          </a:xfrm>
          <a:custGeom>
            <a:avLst/>
            <a:gdLst/>
            <a:ahLst/>
            <a:cxnLst/>
            <a:rect l="l" t="t" r="r" b="b"/>
            <a:pathLst>
              <a:path w="142875" h="400050">
                <a:moveTo>
                  <a:pt x="0" y="400050"/>
                </a:moveTo>
                <a:lnTo>
                  <a:pt x="142875" y="400050"/>
                </a:lnTo>
                <a:lnTo>
                  <a:pt x="142875" y="0"/>
                </a:lnTo>
                <a:lnTo>
                  <a:pt x="0" y="0"/>
                </a:lnTo>
                <a:lnTo>
                  <a:pt x="0" y="400050"/>
                </a:lnTo>
                <a:close/>
              </a:path>
            </a:pathLst>
          </a:custGeom>
          <a:solidFill>
            <a:srgbClr val="00AF4F"/>
          </a:solidFill>
        </p:spPr>
        <p:txBody>
          <a:bodyPr wrap="square" lIns="0" tIns="0" rIns="0" bIns="0" rtlCol="0">
            <a:noAutofit/>
          </a:bodyPr>
          <a:lstStyle/>
          <a:p>
            <a:endParaRPr sz="2400"/>
          </a:p>
        </p:txBody>
      </p:sp>
      <p:sp>
        <p:nvSpPr>
          <p:cNvPr id="22" name="object 22"/>
          <p:cNvSpPr/>
          <p:nvPr/>
        </p:nvSpPr>
        <p:spPr>
          <a:xfrm>
            <a:off x="1155700" y="444500"/>
            <a:ext cx="0" cy="533400"/>
          </a:xfrm>
          <a:custGeom>
            <a:avLst/>
            <a:gdLst/>
            <a:ahLst/>
            <a:cxnLst/>
            <a:rect l="l" t="t" r="r" b="b"/>
            <a:pathLst>
              <a:path h="400050">
                <a:moveTo>
                  <a:pt x="0" y="0"/>
                </a:moveTo>
                <a:lnTo>
                  <a:pt x="0" y="400050"/>
                </a:lnTo>
              </a:path>
            </a:pathLst>
          </a:custGeom>
          <a:ln w="58419">
            <a:solidFill>
              <a:srgbClr val="006EBE"/>
            </a:solidFill>
          </a:ln>
        </p:spPr>
        <p:txBody>
          <a:bodyPr wrap="square" lIns="0" tIns="0" rIns="0" bIns="0" rtlCol="0">
            <a:noAutofit/>
          </a:bodyPr>
          <a:lstStyle/>
          <a:p>
            <a:endParaRPr sz="2400"/>
          </a:p>
        </p:txBody>
      </p:sp>
      <p:sp>
        <p:nvSpPr>
          <p:cNvPr id="23" name="object 23"/>
          <p:cNvSpPr/>
          <p:nvPr/>
        </p:nvSpPr>
        <p:spPr>
          <a:xfrm>
            <a:off x="8991600" y="4445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000000"/>
          </a:solidFill>
        </p:spPr>
        <p:txBody>
          <a:bodyPr wrap="square" lIns="0" tIns="0" rIns="0" bIns="0" rtlCol="0">
            <a:noAutofit/>
          </a:bodyPr>
          <a:lstStyle/>
          <a:p>
            <a:endParaRPr sz="2400"/>
          </a:p>
        </p:txBody>
      </p:sp>
      <p:sp>
        <p:nvSpPr>
          <p:cNvPr id="24" name="object 24"/>
          <p:cNvSpPr/>
          <p:nvPr/>
        </p:nvSpPr>
        <p:spPr>
          <a:xfrm>
            <a:off x="768349" y="6026149"/>
            <a:ext cx="8445584" cy="0"/>
          </a:xfrm>
          <a:custGeom>
            <a:avLst/>
            <a:gdLst/>
            <a:ahLst/>
            <a:cxnLst/>
            <a:rect l="l" t="t" r="r" b="b"/>
            <a:pathLst>
              <a:path w="6334188">
                <a:moveTo>
                  <a:pt x="0" y="0"/>
                </a:moveTo>
                <a:lnTo>
                  <a:pt x="6334188" y="0"/>
                </a:lnTo>
              </a:path>
            </a:pathLst>
          </a:custGeom>
          <a:ln w="9534">
            <a:solidFill>
              <a:srgbClr val="000000"/>
            </a:solidFill>
          </a:ln>
        </p:spPr>
        <p:txBody>
          <a:bodyPr wrap="square" lIns="0" tIns="0" rIns="0" bIns="0" rtlCol="0">
            <a:noAutofit/>
          </a:bodyPr>
          <a:lstStyle/>
          <a:p>
            <a:endParaRPr sz="2400"/>
          </a:p>
        </p:txBody>
      </p:sp>
      <p:sp>
        <p:nvSpPr>
          <p:cNvPr id="25" name="object 25"/>
          <p:cNvSpPr/>
          <p:nvPr/>
        </p:nvSpPr>
        <p:spPr>
          <a:xfrm>
            <a:off x="8255000" y="469901"/>
            <a:ext cx="6858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26" name="object 26"/>
          <p:cNvSpPr/>
          <p:nvPr/>
        </p:nvSpPr>
        <p:spPr>
          <a:xfrm>
            <a:off x="8255000" y="469901"/>
            <a:ext cx="6858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27" name="object 27"/>
          <p:cNvSpPr/>
          <p:nvPr/>
        </p:nvSpPr>
        <p:spPr>
          <a:xfrm>
            <a:off x="1193800" y="431801"/>
            <a:ext cx="7797800" cy="546100"/>
          </a:xfrm>
          <a:custGeom>
            <a:avLst/>
            <a:gdLst/>
            <a:ahLst/>
            <a:cxnLst/>
            <a:rect l="l" t="t" r="r" b="b"/>
            <a:pathLst>
              <a:path w="5848350" h="409575">
                <a:moveTo>
                  <a:pt x="0" y="409575"/>
                </a:moveTo>
                <a:lnTo>
                  <a:pt x="5848350" y="409575"/>
                </a:lnTo>
                <a:lnTo>
                  <a:pt x="5848350" y="0"/>
                </a:lnTo>
                <a:lnTo>
                  <a:pt x="0" y="0"/>
                </a:lnTo>
                <a:lnTo>
                  <a:pt x="0" y="409575"/>
                </a:lnTo>
                <a:close/>
              </a:path>
            </a:pathLst>
          </a:custGeom>
          <a:solidFill>
            <a:srgbClr val="FDFD00"/>
          </a:solidFill>
        </p:spPr>
        <p:txBody>
          <a:bodyPr wrap="square" lIns="0" tIns="0" rIns="0" bIns="0" rtlCol="0">
            <a:noAutofit/>
          </a:bodyPr>
          <a:lstStyle/>
          <a:p>
            <a:endParaRPr sz="2400"/>
          </a:p>
        </p:txBody>
      </p:sp>
      <p:sp>
        <p:nvSpPr>
          <p:cNvPr id="28" name="object 28"/>
          <p:cNvSpPr/>
          <p:nvPr/>
        </p:nvSpPr>
        <p:spPr>
          <a:xfrm>
            <a:off x="863601" y="5168901"/>
            <a:ext cx="8242300" cy="749300"/>
          </a:xfrm>
          <a:prstGeom prst="rect">
            <a:avLst/>
          </a:prstGeom>
          <a:blipFill>
            <a:blip r:embed="rId7" cstate="print"/>
            <a:stretch>
              <a:fillRect/>
            </a:stretch>
          </a:blipFill>
        </p:spPr>
        <p:txBody>
          <a:bodyPr wrap="square" lIns="0" tIns="0" rIns="0" bIns="0" rtlCol="0">
            <a:noAutofit/>
          </a:bodyPr>
          <a:lstStyle/>
          <a:p>
            <a:endParaRPr sz="2400"/>
          </a:p>
        </p:txBody>
      </p:sp>
      <p:sp>
        <p:nvSpPr>
          <p:cNvPr id="29" name="object 29"/>
          <p:cNvSpPr/>
          <p:nvPr/>
        </p:nvSpPr>
        <p:spPr>
          <a:xfrm>
            <a:off x="863601" y="5168901"/>
            <a:ext cx="8242300" cy="749300"/>
          </a:xfrm>
          <a:custGeom>
            <a:avLst/>
            <a:gdLst/>
            <a:ahLst/>
            <a:cxnLst/>
            <a:rect l="l" t="t" r="r" b="b"/>
            <a:pathLst>
              <a:path w="6181725" h="561975">
                <a:moveTo>
                  <a:pt x="0" y="561975"/>
                </a:moveTo>
                <a:lnTo>
                  <a:pt x="6181725" y="561975"/>
                </a:lnTo>
                <a:lnTo>
                  <a:pt x="6181725" y="0"/>
                </a:lnTo>
                <a:lnTo>
                  <a:pt x="0" y="0"/>
                </a:lnTo>
                <a:lnTo>
                  <a:pt x="0" y="561975"/>
                </a:lnTo>
                <a:close/>
              </a:path>
            </a:pathLst>
          </a:custGeom>
          <a:ln w="38100">
            <a:solidFill>
              <a:srgbClr val="FDFD00"/>
            </a:solidFill>
          </a:ln>
        </p:spPr>
        <p:txBody>
          <a:bodyPr wrap="square" lIns="0" tIns="0" rIns="0" bIns="0" rtlCol="0">
            <a:noAutofit/>
          </a:bodyPr>
          <a:lstStyle/>
          <a:p>
            <a:endParaRPr sz="2400"/>
          </a:p>
        </p:txBody>
      </p:sp>
      <p:sp>
        <p:nvSpPr>
          <p:cNvPr id="30" name="object 30"/>
          <p:cNvSpPr/>
          <p:nvPr/>
        </p:nvSpPr>
        <p:spPr>
          <a:xfrm>
            <a:off x="5257801" y="1435101"/>
            <a:ext cx="3492500" cy="3314700"/>
          </a:xfrm>
          <a:prstGeom prst="rect">
            <a:avLst/>
          </a:prstGeom>
          <a:blipFill>
            <a:blip r:embed="rId8" cstate="print"/>
            <a:stretch>
              <a:fillRect/>
            </a:stretch>
          </a:blipFill>
        </p:spPr>
        <p:txBody>
          <a:bodyPr wrap="square" lIns="0" tIns="0" rIns="0" bIns="0" rtlCol="0">
            <a:noAutofit/>
          </a:bodyPr>
          <a:lstStyle/>
          <a:p>
            <a:endParaRPr sz="2400"/>
          </a:p>
        </p:txBody>
      </p:sp>
      <p:sp>
        <p:nvSpPr>
          <p:cNvPr id="9" name="object 9"/>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8" name="object 8"/>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7" name="object 7"/>
          <p:cNvSpPr txBox="1"/>
          <p:nvPr/>
        </p:nvSpPr>
        <p:spPr>
          <a:xfrm>
            <a:off x="863601" y="5168901"/>
            <a:ext cx="8242300" cy="749300"/>
          </a:xfrm>
          <a:prstGeom prst="rect">
            <a:avLst/>
          </a:prstGeom>
        </p:spPr>
        <p:txBody>
          <a:bodyPr wrap="square" lIns="0" tIns="0" rIns="0" bIns="0" rtlCol="0">
            <a:noAutofit/>
          </a:bodyPr>
          <a:lstStyle/>
          <a:p>
            <a:pPr marL="33866">
              <a:lnSpc>
                <a:spcPts val="1333"/>
              </a:lnSpc>
            </a:pPr>
            <a:endParaRPr sz="1333"/>
          </a:p>
        </p:txBody>
      </p:sp>
      <p:sp>
        <p:nvSpPr>
          <p:cNvPr id="6" name="object 6"/>
          <p:cNvSpPr txBox="1"/>
          <p:nvPr/>
        </p:nvSpPr>
        <p:spPr>
          <a:xfrm>
            <a:off x="596901" y="431801"/>
            <a:ext cx="349249" cy="546100"/>
          </a:xfrm>
          <a:prstGeom prst="rect">
            <a:avLst/>
          </a:prstGeom>
        </p:spPr>
        <p:txBody>
          <a:bodyPr wrap="square" lIns="0" tIns="0" rIns="0" bIns="0" rtlCol="0">
            <a:noAutofit/>
          </a:bodyPr>
          <a:lstStyle/>
          <a:p>
            <a:pPr marL="33866">
              <a:lnSpc>
                <a:spcPts val="1333"/>
              </a:lnSpc>
            </a:pPr>
            <a:endParaRPr sz="1333"/>
          </a:p>
        </p:txBody>
      </p:sp>
      <p:sp>
        <p:nvSpPr>
          <p:cNvPr id="5" name="object 5"/>
          <p:cNvSpPr txBox="1"/>
          <p:nvPr/>
        </p:nvSpPr>
        <p:spPr>
          <a:xfrm>
            <a:off x="946150" y="431801"/>
            <a:ext cx="209549" cy="546100"/>
          </a:xfrm>
          <a:prstGeom prst="rect">
            <a:avLst/>
          </a:prstGeom>
        </p:spPr>
        <p:txBody>
          <a:bodyPr wrap="square" lIns="0" tIns="0" rIns="0" bIns="0" rtlCol="0">
            <a:noAutofit/>
          </a:bodyPr>
          <a:lstStyle/>
          <a:p>
            <a:pPr marL="33866">
              <a:lnSpc>
                <a:spcPts val="1333"/>
              </a:lnSpc>
            </a:pPr>
            <a:endParaRPr sz="1333"/>
          </a:p>
        </p:txBody>
      </p:sp>
      <p:sp>
        <p:nvSpPr>
          <p:cNvPr id="4" name="object 4"/>
          <p:cNvSpPr txBox="1"/>
          <p:nvPr/>
        </p:nvSpPr>
        <p:spPr>
          <a:xfrm>
            <a:off x="1155701" y="431801"/>
            <a:ext cx="7835900" cy="5461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8991600" y="431801"/>
            <a:ext cx="355600" cy="5461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1333"/>
              </a:lnSpc>
            </a:pPr>
            <a:endParaRPr sz="1333"/>
          </a:p>
          <a:p>
            <a:pPr marL="1255998">
              <a:lnSpc>
                <a:spcPct val="95825"/>
              </a:lnSpc>
              <a:spcBef>
                <a:spcPts val="2997"/>
              </a:spcBef>
            </a:pPr>
            <a:r>
              <a:rPr sz="1467" b="1" spc="45" dirty="0">
                <a:latin typeface="Arial"/>
                <a:cs typeface="Arial"/>
              </a:rPr>
              <a:t>M</a:t>
            </a:r>
            <a:r>
              <a:rPr sz="1467" b="1" spc="67" dirty="0">
                <a:latin typeface="Arial"/>
                <a:cs typeface="Arial"/>
              </a:rPr>
              <a:t>e</a:t>
            </a:r>
            <a:r>
              <a:rPr sz="1467" b="1" spc="-133" dirty="0">
                <a:latin typeface="Arial"/>
                <a:cs typeface="Arial"/>
              </a:rPr>
              <a:t>m</a:t>
            </a:r>
            <a:r>
              <a:rPr sz="1467" b="1" spc="-19" dirty="0">
                <a:latin typeface="Arial"/>
                <a:cs typeface="Arial"/>
              </a:rPr>
              <a:t>b</a:t>
            </a:r>
            <a:r>
              <a:rPr sz="1467" b="1" spc="67" dirty="0">
                <a:latin typeface="Arial"/>
                <a:cs typeface="Arial"/>
              </a:rPr>
              <a:t>e</a:t>
            </a:r>
            <a:r>
              <a:rPr sz="1467" b="1" spc="12" dirty="0">
                <a:latin typeface="Arial"/>
                <a:cs typeface="Arial"/>
              </a:rPr>
              <a:t>r</a:t>
            </a:r>
            <a:r>
              <a:rPr sz="1467" b="1" spc="-19" dirty="0">
                <a:latin typeface="Arial"/>
                <a:cs typeface="Arial"/>
              </a:rPr>
              <a:t>i</a:t>
            </a:r>
            <a:r>
              <a:rPr sz="1467" b="1" spc="-33" dirty="0">
                <a:latin typeface="Arial"/>
                <a:cs typeface="Arial"/>
              </a:rPr>
              <a:t>ka</a:t>
            </a:r>
            <a:r>
              <a:rPr sz="1467" b="1" dirty="0">
                <a:latin typeface="Arial"/>
                <a:cs typeface="Arial"/>
              </a:rPr>
              <a:t>n</a:t>
            </a:r>
            <a:r>
              <a:rPr sz="1467" b="1" spc="-55" dirty="0">
                <a:latin typeface="Arial"/>
                <a:cs typeface="Arial"/>
              </a:rPr>
              <a:t> </a:t>
            </a:r>
            <a:r>
              <a:rPr sz="1467" b="1" spc="-19" dirty="0">
                <a:latin typeface="Arial"/>
                <a:cs typeface="Arial"/>
              </a:rPr>
              <a:t>Tu</a:t>
            </a:r>
            <a:r>
              <a:rPr sz="1467" b="1" spc="-12" dirty="0">
                <a:latin typeface="Arial"/>
                <a:cs typeface="Arial"/>
              </a:rPr>
              <a:t>g</a:t>
            </a:r>
            <a:r>
              <a:rPr sz="1467" b="1" spc="-33" dirty="0">
                <a:latin typeface="Arial"/>
                <a:cs typeface="Arial"/>
              </a:rPr>
              <a:t>a</a:t>
            </a:r>
            <a:r>
              <a:rPr sz="1467" b="1" spc="-39" dirty="0">
                <a:latin typeface="Arial"/>
                <a:cs typeface="Arial"/>
              </a:rPr>
              <a:t>s</a:t>
            </a:r>
            <a:r>
              <a:rPr sz="1467" b="1" spc="-12" dirty="0">
                <a:latin typeface="Arial"/>
                <a:cs typeface="Arial"/>
              </a:rPr>
              <a:t>/L</a:t>
            </a:r>
            <a:r>
              <a:rPr sz="1467" b="1" spc="-133" dirty="0">
                <a:latin typeface="Arial"/>
                <a:cs typeface="Arial"/>
              </a:rPr>
              <a:t>a</a:t>
            </a:r>
            <a:r>
              <a:rPr sz="1467" b="1" spc="-100" dirty="0">
                <a:latin typeface="Arial"/>
                <a:cs typeface="Arial"/>
              </a:rPr>
              <a:t>t</a:t>
            </a:r>
            <a:r>
              <a:rPr sz="1467" b="1" spc="-19" dirty="0">
                <a:latin typeface="Arial"/>
                <a:cs typeface="Arial"/>
              </a:rPr>
              <a:t>ih</a:t>
            </a:r>
            <a:r>
              <a:rPr sz="1467" b="1" spc="-33" dirty="0">
                <a:latin typeface="Arial"/>
                <a:cs typeface="Arial"/>
              </a:rPr>
              <a:t>a</a:t>
            </a:r>
            <a:r>
              <a:rPr sz="1467" b="1" dirty="0">
                <a:latin typeface="Arial"/>
                <a:cs typeface="Arial"/>
              </a:rPr>
              <a:t>n</a:t>
            </a:r>
            <a:r>
              <a:rPr sz="1467" b="1" spc="-27" dirty="0">
                <a:latin typeface="Arial"/>
                <a:cs typeface="Arial"/>
              </a:rPr>
              <a:t> </a:t>
            </a:r>
            <a:r>
              <a:rPr sz="1467" b="1" spc="-19" dirty="0">
                <a:latin typeface="Arial"/>
                <a:cs typeface="Arial"/>
              </a:rPr>
              <a:t>d</a:t>
            </a:r>
            <a:r>
              <a:rPr sz="1467" b="1" dirty="0">
                <a:latin typeface="Arial"/>
                <a:cs typeface="Arial"/>
              </a:rPr>
              <a:t>i</a:t>
            </a:r>
            <a:r>
              <a:rPr sz="1467" b="1" spc="-225" dirty="0">
                <a:latin typeface="Arial"/>
                <a:cs typeface="Arial"/>
              </a:rPr>
              <a:t> </a:t>
            </a:r>
            <a:r>
              <a:rPr sz="1467" b="1" spc="19" dirty="0">
                <a:latin typeface="Arial"/>
                <a:cs typeface="Arial"/>
              </a:rPr>
              <a:t>K</a:t>
            </a:r>
            <a:r>
              <a:rPr sz="1467" b="1" spc="67" dirty="0">
                <a:latin typeface="Arial"/>
                <a:cs typeface="Arial"/>
              </a:rPr>
              <a:t>e</a:t>
            </a:r>
            <a:r>
              <a:rPr sz="1467" b="1" spc="-19" dirty="0">
                <a:latin typeface="Arial"/>
                <a:cs typeface="Arial"/>
              </a:rPr>
              <a:t>l</a:t>
            </a:r>
            <a:r>
              <a:rPr sz="1467" b="1" spc="-33" dirty="0">
                <a:latin typeface="Arial"/>
                <a:cs typeface="Arial"/>
              </a:rPr>
              <a:t>a</a:t>
            </a:r>
            <a:r>
              <a:rPr sz="1467" b="1" dirty="0">
                <a:latin typeface="Arial"/>
                <a:cs typeface="Arial"/>
              </a:rPr>
              <a:t>s</a:t>
            </a:r>
            <a:r>
              <a:rPr sz="1467" b="1" spc="-161" dirty="0">
                <a:latin typeface="Arial"/>
                <a:cs typeface="Arial"/>
              </a:rPr>
              <a:t> </a:t>
            </a:r>
            <a:r>
              <a:rPr sz="1467" b="1" dirty="0">
                <a:latin typeface="Arial"/>
                <a:cs typeface="Arial"/>
              </a:rPr>
              <a:t>(S</a:t>
            </a:r>
            <a:r>
              <a:rPr sz="1467" b="1" spc="-33" dirty="0">
                <a:latin typeface="Arial"/>
                <a:cs typeface="Arial"/>
              </a:rPr>
              <a:t>ke</a:t>
            </a:r>
            <a:r>
              <a:rPr sz="1467" b="1" spc="-19" dirty="0">
                <a:latin typeface="Arial"/>
                <a:cs typeface="Arial"/>
              </a:rPr>
              <a:t>n</a:t>
            </a:r>
            <a:r>
              <a:rPr sz="1467" b="1" spc="-33" dirty="0">
                <a:latin typeface="Arial"/>
                <a:cs typeface="Arial"/>
              </a:rPr>
              <a:t>a</a:t>
            </a:r>
            <a:r>
              <a:rPr sz="1467" b="1" spc="12" dirty="0">
                <a:latin typeface="Arial"/>
                <a:cs typeface="Arial"/>
              </a:rPr>
              <a:t>r</a:t>
            </a:r>
            <a:r>
              <a:rPr sz="1467" b="1" spc="-12" dirty="0">
                <a:latin typeface="Arial"/>
                <a:cs typeface="Arial"/>
              </a:rPr>
              <a:t>i</a:t>
            </a:r>
            <a:r>
              <a:rPr sz="1467" b="1" spc="79" dirty="0">
                <a:latin typeface="Arial"/>
                <a:cs typeface="Arial"/>
              </a:rPr>
              <a:t>o</a:t>
            </a:r>
            <a:r>
              <a:rPr sz="1467" b="1" spc="-33" dirty="0">
                <a:latin typeface="Arial"/>
                <a:cs typeface="Arial"/>
              </a:rPr>
              <a:t>1</a:t>
            </a:r>
            <a:r>
              <a:rPr sz="1467" b="1" spc="-39" dirty="0">
                <a:latin typeface="Arial"/>
                <a:cs typeface="Arial"/>
              </a:rPr>
              <a:t>5</a:t>
            </a:r>
            <a:r>
              <a:rPr sz="1467" b="1" dirty="0">
                <a:latin typeface="Arial"/>
                <a:cs typeface="Arial"/>
              </a:rPr>
              <a:t>:</a:t>
            </a:r>
            <a:r>
              <a:rPr sz="1467" b="1" spc="-123" dirty="0">
                <a:latin typeface="Arial"/>
                <a:cs typeface="Arial"/>
              </a:rPr>
              <a:t> </a:t>
            </a:r>
            <a:r>
              <a:rPr sz="1467" b="1" spc="12" dirty="0">
                <a:latin typeface="Arial"/>
                <a:cs typeface="Arial"/>
              </a:rPr>
              <a:t>B</a:t>
            </a:r>
            <a:r>
              <a:rPr sz="1467" b="1" dirty="0">
                <a:latin typeface="Arial"/>
                <a:cs typeface="Arial"/>
              </a:rPr>
              <a:t>E</a:t>
            </a:r>
            <a:r>
              <a:rPr sz="1467" b="1" spc="19" dirty="0">
                <a:latin typeface="Arial"/>
                <a:cs typeface="Arial"/>
              </a:rPr>
              <a:t>R</a:t>
            </a:r>
            <a:r>
              <a:rPr sz="1467" b="1" spc="-85" dirty="0">
                <a:latin typeface="Arial"/>
                <a:cs typeface="Arial"/>
              </a:rPr>
              <a:t>KR</a:t>
            </a:r>
            <a:r>
              <a:rPr sz="1467" b="1" spc="-100" dirty="0">
                <a:latin typeface="Arial"/>
                <a:cs typeface="Arial"/>
              </a:rPr>
              <a:t>E</a:t>
            </a:r>
            <a:r>
              <a:rPr sz="1467" b="1" spc="-279" dirty="0">
                <a:latin typeface="Arial"/>
                <a:cs typeface="Arial"/>
              </a:rPr>
              <a:t>A</a:t>
            </a:r>
            <a:r>
              <a:rPr sz="1467" b="1" dirty="0">
                <a:latin typeface="Arial"/>
                <a:cs typeface="Arial"/>
              </a:rPr>
              <a:t>SI</a:t>
            </a:r>
            <a:r>
              <a:rPr sz="1467" b="1" spc="145" dirty="0">
                <a:latin typeface="Arial"/>
                <a:cs typeface="Arial"/>
              </a:rPr>
              <a:t> </a:t>
            </a:r>
            <a:r>
              <a:rPr sz="1467" b="1" spc="19" dirty="0">
                <a:latin typeface="Arial"/>
                <a:cs typeface="Arial"/>
              </a:rPr>
              <a:t>D</a:t>
            </a:r>
            <a:r>
              <a:rPr sz="1467" b="1" spc="-185" dirty="0">
                <a:latin typeface="Arial"/>
                <a:cs typeface="Arial"/>
              </a:rPr>
              <a:t>A</a:t>
            </a:r>
            <a:r>
              <a:rPr sz="1467" b="1" dirty="0">
                <a:latin typeface="Arial"/>
                <a:cs typeface="Arial"/>
              </a:rPr>
              <a:t>N</a:t>
            </a:r>
            <a:r>
              <a:rPr sz="1467" b="1" spc="-29" dirty="0">
                <a:latin typeface="Arial"/>
                <a:cs typeface="Arial"/>
              </a:rPr>
              <a:t> </a:t>
            </a:r>
            <a:r>
              <a:rPr sz="1467" b="1" spc="19" dirty="0">
                <a:latin typeface="Arial"/>
                <a:cs typeface="Arial"/>
              </a:rPr>
              <a:t>B</a:t>
            </a:r>
            <a:r>
              <a:rPr sz="1467" b="1" dirty="0">
                <a:latin typeface="Arial"/>
                <a:cs typeface="Arial"/>
              </a:rPr>
              <a:t>E</a:t>
            </a:r>
            <a:r>
              <a:rPr sz="1467" b="1" spc="-85" dirty="0">
                <a:latin typeface="Arial"/>
                <a:cs typeface="Arial"/>
              </a:rPr>
              <a:t>R</a:t>
            </a:r>
            <a:r>
              <a:rPr sz="1467" b="1" spc="-19" dirty="0">
                <a:latin typeface="Arial"/>
                <a:cs typeface="Arial"/>
              </a:rPr>
              <a:t>I</a:t>
            </a:r>
            <a:r>
              <a:rPr sz="1467" b="1" spc="19" dirty="0">
                <a:latin typeface="Arial"/>
                <a:cs typeface="Arial"/>
              </a:rPr>
              <a:t>N</a:t>
            </a:r>
            <a:r>
              <a:rPr sz="1467" b="1" spc="33" dirty="0">
                <a:latin typeface="Arial"/>
                <a:cs typeface="Arial"/>
              </a:rPr>
              <a:t>O</a:t>
            </a:r>
            <a:r>
              <a:rPr sz="1467" b="1" spc="-305" dirty="0">
                <a:latin typeface="Arial"/>
                <a:cs typeface="Arial"/>
              </a:rPr>
              <a:t>V</a:t>
            </a:r>
            <a:r>
              <a:rPr sz="1467" b="1" spc="-279" dirty="0">
                <a:latin typeface="Arial"/>
                <a:cs typeface="Arial"/>
              </a:rPr>
              <a:t>A</a:t>
            </a:r>
            <a:r>
              <a:rPr sz="1467" b="1" spc="-100" dirty="0">
                <a:latin typeface="Arial"/>
                <a:cs typeface="Arial"/>
              </a:rPr>
              <a:t>S</a:t>
            </a:r>
            <a:r>
              <a:rPr sz="1467" b="1" spc="-19" dirty="0">
                <a:latin typeface="Arial"/>
                <a:cs typeface="Arial"/>
              </a:rPr>
              <a:t>I</a:t>
            </a:r>
            <a:r>
              <a:rPr sz="1467" b="1" dirty="0">
                <a:latin typeface="Arial"/>
                <a:cs typeface="Arial"/>
              </a:rPr>
              <a:t>)</a:t>
            </a:r>
            <a:endParaRPr sz="1467">
              <a:latin typeface="Arial"/>
              <a:cs typeface="Arial"/>
            </a:endParaRPr>
          </a:p>
          <a:p>
            <a:pPr marL="1497292">
              <a:lnSpc>
                <a:spcPct val="101725"/>
              </a:lnSpc>
              <a:spcBef>
                <a:spcPts val="1565"/>
              </a:spcBef>
            </a:pPr>
            <a:r>
              <a:rPr sz="1467" spc="33" dirty="0">
                <a:latin typeface="Calibri"/>
                <a:cs typeface="Calibri"/>
              </a:rPr>
              <a:t>A</a:t>
            </a:r>
            <a:r>
              <a:rPr sz="1467" dirty="0">
                <a:latin typeface="Calibri"/>
                <a:cs typeface="Calibri"/>
              </a:rPr>
              <a:t>m</a:t>
            </a:r>
            <a:r>
              <a:rPr sz="1467" spc="12" dirty="0">
                <a:latin typeface="Calibri"/>
                <a:cs typeface="Calibri"/>
              </a:rPr>
              <a:t>b</a:t>
            </a:r>
            <a:r>
              <a:rPr sz="1467" spc="59" dirty="0">
                <a:latin typeface="Calibri"/>
                <a:cs typeface="Calibri"/>
              </a:rPr>
              <a:t>il</a:t>
            </a:r>
            <a:r>
              <a:rPr sz="1467" spc="52" dirty="0">
                <a:latin typeface="Calibri"/>
                <a:cs typeface="Calibri"/>
              </a:rPr>
              <a:t>l</a:t>
            </a:r>
            <a:r>
              <a:rPr sz="1467" spc="-19" dirty="0">
                <a:latin typeface="Calibri"/>
                <a:cs typeface="Calibri"/>
              </a:rPr>
              <a:t>a</a:t>
            </a:r>
            <a:r>
              <a:rPr sz="1467" dirty="0">
                <a:latin typeface="Calibri"/>
                <a:cs typeface="Calibri"/>
              </a:rPr>
              <a:t>h</a:t>
            </a:r>
            <a:r>
              <a:rPr sz="1467" spc="85" dirty="0">
                <a:latin typeface="Calibri"/>
                <a:cs typeface="Calibri"/>
              </a:rPr>
              <a:t> </a:t>
            </a:r>
            <a:r>
              <a:rPr sz="1467" dirty="0">
                <a:latin typeface="Calibri"/>
                <a:cs typeface="Calibri"/>
              </a:rPr>
              <a:t>5</a:t>
            </a:r>
            <a:r>
              <a:rPr sz="1467" spc="27" dirty="0">
                <a:latin typeface="Calibri"/>
                <a:cs typeface="Calibri"/>
              </a:rPr>
              <a:t> </a:t>
            </a:r>
            <a:r>
              <a:rPr sz="1467" spc="45" dirty="0">
                <a:latin typeface="Calibri"/>
                <a:cs typeface="Calibri"/>
              </a:rPr>
              <a:t>(</a:t>
            </a:r>
            <a:r>
              <a:rPr sz="1467" spc="52" dirty="0">
                <a:latin typeface="Calibri"/>
                <a:cs typeface="Calibri"/>
              </a:rPr>
              <a:t>li</a:t>
            </a:r>
            <a:r>
              <a:rPr sz="1467" dirty="0">
                <a:latin typeface="Calibri"/>
                <a:cs typeface="Calibri"/>
              </a:rPr>
              <a:t>m</a:t>
            </a:r>
            <a:r>
              <a:rPr sz="1467" spc="-19" dirty="0">
                <a:latin typeface="Calibri"/>
                <a:cs typeface="Calibri"/>
              </a:rPr>
              <a:t>a</a:t>
            </a:r>
            <a:r>
              <a:rPr sz="1467" dirty="0">
                <a:latin typeface="Calibri"/>
                <a:cs typeface="Calibri"/>
              </a:rPr>
              <a:t>)</a:t>
            </a:r>
            <a:r>
              <a:rPr sz="1467" spc="-17" dirty="0">
                <a:latin typeface="Calibri"/>
                <a:cs typeface="Calibri"/>
              </a:rPr>
              <a:t> </a:t>
            </a:r>
            <a:r>
              <a:rPr sz="1467" spc="52" dirty="0">
                <a:latin typeface="Calibri"/>
                <a:cs typeface="Calibri"/>
              </a:rPr>
              <a:t>le</a:t>
            </a:r>
            <a:r>
              <a:rPr sz="1467" dirty="0">
                <a:latin typeface="Calibri"/>
                <a:cs typeface="Calibri"/>
              </a:rPr>
              <a:t>m</a:t>
            </a:r>
            <a:r>
              <a:rPr sz="1467" spc="12" dirty="0">
                <a:latin typeface="Calibri"/>
                <a:cs typeface="Calibri"/>
              </a:rPr>
              <a:t>b</a:t>
            </a:r>
            <a:r>
              <a:rPr sz="1467" spc="-119" dirty="0">
                <a:latin typeface="Calibri"/>
                <a:cs typeface="Calibri"/>
              </a:rPr>
              <a:t>a</a:t>
            </a:r>
            <a:r>
              <a:rPr sz="1467" dirty="0">
                <a:latin typeface="Calibri"/>
                <a:cs typeface="Calibri"/>
              </a:rPr>
              <a:t>r</a:t>
            </a:r>
            <a:r>
              <a:rPr sz="1467" spc="24" dirty="0">
                <a:latin typeface="Calibri"/>
                <a:cs typeface="Calibri"/>
              </a:rPr>
              <a:t> </a:t>
            </a:r>
            <a:r>
              <a:rPr sz="1467" spc="-79" dirty="0">
                <a:latin typeface="Calibri"/>
                <a:cs typeface="Calibri"/>
              </a:rPr>
              <a:t>k</a:t>
            </a:r>
            <a:r>
              <a:rPr sz="1467" spc="52" dirty="0">
                <a:latin typeface="Calibri"/>
                <a:cs typeface="Calibri"/>
              </a:rPr>
              <a:t>e</a:t>
            </a:r>
            <a:r>
              <a:rPr sz="1467" spc="-25" dirty="0">
                <a:latin typeface="Calibri"/>
                <a:cs typeface="Calibri"/>
              </a:rPr>
              <a:t>r</a:t>
            </a:r>
            <a:r>
              <a:rPr sz="1467" spc="-5" dirty="0">
                <a:latin typeface="Calibri"/>
                <a:cs typeface="Calibri"/>
              </a:rPr>
              <a:t>t</a:t>
            </a:r>
            <a:r>
              <a:rPr sz="1467" spc="-19" dirty="0">
                <a:latin typeface="Calibri"/>
                <a:cs typeface="Calibri"/>
              </a:rPr>
              <a:t>a</a:t>
            </a:r>
            <a:r>
              <a:rPr sz="1467" dirty="0">
                <a:latin typeface="Calibri"/>
                <a:cs typeface="Calibri"/>
              </a:rPr>
              <a:t>s</a:t>
            </a:r>
            <a:r>
              <a:rPr sz="1467" spc="152" dirty="0">
                <a:latin typeface="Calibri"/>
                <a:cs typeface="Calibri"/>
              </a:rPr>
              <a:t> </a:t>
            </a:r>
            <a:r>
              <a:rPr sz="1467" spc="12" dirty="0">
                <a:latin typeface="Calibri"/>
                <a:cs typeface="Calibri"/>
              </a:rPr>
              <a:t>u</a:t>
            </a:r>
            <a:r>
              <a:rPr sz="1467" spc="-85" dirty="0">
                <a:latin typeface="Calibri"/>
                <a:cs typeface="Calibri"/>
              </a:rPr>
              <a:t>k</a:t>
            </a:r>
            <a:r>
              <a:rPr sz="1467" spc="12" dirty="0">
                <a:latin typeface="Calibri"/>
                <a:cs typeface="Calibri"/>
              </a:rPr>
              <a:t>u</a:t>
            </a:r>
            <a:r>
              <a:rPr sz="1467" spc="-125" dirty="0">
                <a:latin typeface="Calibri"/>
                <a:cs typeface="Calibri"/>
              </a:rPr>
              <a:t>r</a:t>
            </a:r>
            <a:r>
              <a:rPr sz="1467" spc="-19" dirty="0">
                <a:latin typeface="Calibri"/>
                <a:cs typeface="Calibri"/>
              </a:rPr>
              <a:t>a</a:t>
            </a:r>
            <a:r>
              <a:rPr sz="1467" dirty="0">
                <a:latin typeface="Calibri"/>
                <a:cs typeface="Calibri"/>
              </a:rPr>
              <a:t>n</a:t>
            </a:r>
            <a:r>
              <a:rPr sz="1467" spc="163" dirty="0">
                <a:latin typeface="Calibri"/>
                <a:cs typeface="Calibri"/>
              </a:rPr>
              <a:t> </a:t>
            </a:r>
            <a:r>
              <a:rPr sz="1467" spc="25" dirty="0">
                <a:latin typeface="Calibri"/>
                <a:cs typeface="Calibri"/>
              </a:rPr>
              <a:t>A</a:t>
            </a:r>
            <a:r>
              <a:rPr sz="1467" dirty="0">
                <a:latin typeface="Calibri"/>
                <a:cs typeface="Calibri"/>
              </a:rPr>
              <a:t>4</a:t>
            </a:r>
            <a:endParaRPr sz="1467">
              <a:latin typeface="Calibri"/>
              <a:cs typeface="Calibri"/>
            </a:endParaRPr>
          </a:p>
          <a:p>
            <a:pPr marL="1252187">
              <a:lnSpc>
                <a:spcPts val="1773"/>
              </a:lnSpc>
              <a:spcBef>
                <a:spcPts val="113"/>
              </a:spcBef>
            </a:pPr>
            <a:r>
              <a:rPr sz="2200" baseline="-10541" dirty="0">
                <a:latin typeface="Arial"/>
                <a:cs typeface="Arial"/>
              </a:rPr>
              <a:t>•  </a:t>
            </a:r>
            <a:r>
              <a:rPr sz="2200" spc="196" baseline="-10541" dirty="0">
                <a:latin typeface="Arial"/>
                <a:cs typeface="Arial"/>
              </a:rPr>
              <a:t> </a:t>
            </a:r>
            <a:r>
              <a:rPr sz="1467" spc="12" dirty="0">
                <a:latin typeface="Calibri"/>
                <a:cs typeface="Calibri"/>
              </a:rPr>
              <a:t>b</a:t>
            </a:r>
            <a:r>
              <a:rPr sz="1467" spc="52" dirty="0">
                <a:latin typeface="Calibri"/>
                <a:cs typeface="Calibri"/>
              </a:rPr>
              <a:t>e</a:t>
            </a:r>
            <a:r>
              <a:rPr sz="1467" spc="-25" dirty="0">
                <a:latin typeface="Calibri"/>
                <a:cs typeface="Calibri"/>
              </a:rPr>
              <a:t>r</a:t>
            </a:r>
            <a:r>
              <a:rPr sz="1467" spc="25" dirty="0">
                <a:latin typeface="Calibri"/>
                <a:cs typeface="Calibri"/>
              </a:rPr>
              <a:t>w</a:t>
            </a:r>
            <a:r>
              <a:rPr sz="1467" spc="-12" dirty="0">
                <a:latin typeface="Calibri"/>
                <a:cs typeface="Calibri"/>
              </a:rPr>
              <a:t>a</a:t>
            </a:r>
            <a:r>
              <a:rPr sz="1467" spc="-25" dirty="0">
                <a:latin typeface="Calibri"/>
                <a:cs typeface="Calibri"/>
              </a:rPr>
              <a:t>r</a:t>
            </a:r>
            <a:r>
              <a:rPr sz="1467" spc="12" dirty="0">
                <a:latin typeface="Calibri"/>
                <a:cs typeface="Calibri"/>
              </a:rPr>
              <a:t>n</a:t>
            </a:r>
            <a:r>
              <a:rPr sz="1467" dirty="0">
                <a:latin typeface="Calibri"/>
                <a:cs typeface="Calibri"/>
              </a:rPr>
              <a:t>a</a:t>
            </a:r>
            <a:r>
              <a:rPr sz="1467" spc="61" dirty="0">
                <a:latin typeface="Calibri"/>
                <a:cs typeface="Calibri"/>
              </a:rPr>
              <a:t> </a:t>
            </a:r>
            <a:r>
              <a:rPr sz="1467" spc="12" dirty="0">
                <a:latin typeface="Calibri"/>
                <a:cs typeface="Calibri"/>
              </a:rPr>
              <a:t>pu</a:t>
            </a:r>
            <a:r>
              <a:rPr sz="1467" spc="-5" dirty="0">
                <a:latin typeface="Calibri"/>
                <a:cs typeface="Calibri"/>
              </a:rPr>
              <a:t>t</a:t>
            </a:r>
            <a:r>
              <a:rPr sz="1467" spc="52" dirty="0">
                <a:latin typeface="Calibri"/>
                <a:cs typeface="Calibri"/>
              </a:rPr>
              <a:t>i</a:t>
            </a:r>
            <a:r>
              <a:rPr sz="1467" spc="12" dirty="0">
                <a:latin typeface="Calibri"/>
                <a:cs typeface="Calibri"/>
              </a:rPr>
              <a:t>h</a:t>
            </a:r>
            <a:r>
              <a:rPr sz="1467" dirty="0">
                <a:latin typeface="Calibri"/>
                <a:cs typeface="Calibri"/>
              </a:rPr>
              <a:t>.</a:t>
            </a:r>
            <a:endParaRPr sz="1467">
              <a:latin typeface="Calibri"/>
              <a:cs typeface="Calibri"/>
            </a:endParaRPr>
          </a:p>
          <a:p>
            <a:pPr marL="1497292">
              <a:lnSpc>
                <a:spcPct val="101725"/>
              </a:lnSpc>
              <a:spcBef>
                <a:spcPts val="800"/>
              </a:spcBef>
            </a:pPr>
            <a:r>
              <a:rPr sz="1467" spc="-25" dirty="0">
                <a:latin typeface="Calibri"/>
                <a:cs typeface="Calibri"/>
              </a:rPr>
              <a:t>D</a:t>
            </a:r>
            <a:r>
              <a:rPr sz="1467" spc="52" dirty="0">
                <a:latin typeface="Calibri"/>
                <a:cs typeface="Calibri"/>
              </a:rPr>
              <a:t>e</a:t>
            </a:r>
            <a:r>
              <a:rPr sz="1467" spc="12" dirty="0">
                <a:latin typeface="Calibri"/>
                <a:cs typeface="Calibri"/>
              </a:rPr>
              <a:t>n</a:t>
            </a:r>
            <a:r>
              <a:rPr sz="1467" spc="-5" dirty="0">
                <a:latin typeface="Calibri"/>
                <a:cs typeface="Calibri"/>
              </a:rPr>
              <a:t>g</a:t>
            </a:r>
            <a:r>
              <a:rPr sz="1467" spc="-19" dirty="0">
                <a:latin typeface="Calibri"/>
                <a:cs typeface="Calibri"/>
              </a:rPr>
              <a:t>a</a:t>
            </a:r>
            <a:r>
              <a:rPr sz="1467" dirty="0">
                <a:latin typeface="Calibri"/>
                <a:cs typeface="Calibri"/>
              </a:rPr>
              <a:t>n</a:t>
            </a:r>
            <a:r>
              <a:rPr sz="1467" spc="71" dirty="0">
                <a:latin typeface="Calibri"/>
                <a:cs typeface="Calibri"/>
              </a:rPr>
              <a:t> </a:t>
            </a:r>
            <a:r>
              <a:rPr sz="1467" dirty="0">
                <a:latin typeface="Calibri"/>
                <a:cs typeface="Calibri"/>
              </a:rPr>
              <a:t>m</a:t>
            </a:r>
            <a:r>
              <a:rPr sz="1467" spc="52" dirty="0">
                <a:latin typeface="Calibri"/>
                <a:cs typeface="Calibri"/>
              </a:rPr>
              <a:t>e</a:t>
            </a:r>
            <a:r>
              <a:rPr sz="1467" spc="12" dirty="0">
                <a:latin typeface="Calibri"/>
                <a:cs typeface="Calibri"/>
              </a:rPr>
              <a:t>n</a:t>
            </a:r>
            <a:r>
              <a:rPr sz="1467" spc="-5" dirty="0">
                <a:latin typeface="Calibri"/>
                <a:cs typeface="Calibri"/>
              </a:rPr>
              <a:t>gg</a:t>
            </a:r>
            <a:r>
              <a:rPr sz="1467" spc="12" dirty="0">
                <a:latin typeface="Calibri"/>
                <a:cs typeface="Calibri"/>
              </a:rPr>
              <a:t>u</a:t>
            </a:r>
            <a:r>
              <a:rPr sz="1467" spc="5" dirty="0">
                <a:latin typeface="Calibri"/>
                <a:cs typeface="Calibri"/>
              </a:rPr>
              <a:t>n</a:t>
            </a:r>
            <a:r>
              <a:rPr sz="1467" spc="-19" dirty="0">
                <a:latin typeface="Calibri"/>
                <a:cs typeface="Calibri"/>
              </a:rPr>
              <a:t>a</a:t>
            </a:r>
            <a:r>
              <a:rPr sz="1467" spc="12" dirty="0">
                <a:latin typeface="Calibri"/>
                <a:cs typeface="Calibri"/>
              </a:rPr>
              <a:t>k</a:t>
            </a:r>
            <a:r>
              <a:rPr sz="1467" spc="-12" dirty="0">
                <a:latin typeface="Calibri"/>
                <a:cs typeface="Calibri"/>
              </a:rPr>
              <a:t>a</a:t>
            </a:r>
            <a:r>
              <a:rPr sz="1467" dirty="0">
                <a:latin typeface="Calibri"/>
                <a:cs typeface="Calibri"/>
              </a:rPr>
              <a:t>n </a:t>
            </a:r>
            <a:r>
              <a:rPr sz="1467" spc="15" dirty="0">
                <a:latin typeface="Calibri"/>
                <a:cs typeface="Calibri"/>
              </a:rPr>
              <a:t> </a:t>
            </a:r>
            <a:r>
              <a:rPr sz="1467" spc="-85" dirty="0">
                <a:latin typeface="Calibri"/>
                <a:cs typeface="Calibri"/>
              </a:rPr>
              <a:t>k</a:t>
            </a:r>
            <a:r>
              <a:rPr sz="1467" spc="52" dirty="0">
                <a:latin typeface="Calibri"/>
                <a:cs typeface="Calibri"/>
              </a:rPr>
              <a:t>e</a:t>
            </a:r>
            <a:r>
              <a:rPr sz="1467" spc="-19" dirty="0">
                <a:latin typeface="Calibri"/>
                <a:cs typeface="Calibri"/>
              </a:rPr>
              <a:t>r</a:t>
            </a:r>
            <a:r>
              <a:rPr sz="1467" spc="-5" dirty="0">
                <a:latin typeface="Calibri"/>
                <a:cs typeface="Calibri"/>
              </a:rPr>
              <a:t>t</a:t>
            </a:r>
            <a:r>
              <a:rPr sz="1467" spc="-19" dirty="0">
                <a:latin typeface="Calibri"/>
                <a:cs typeface="Calibri"/>
              </a:rPr>
              <a:t>a</a:t>
            </a:r>
            <a:r>
              <a:rPr sz="1467" spc="-85" dirty="0">
                <a:latin typeface="Calibri"/>
                <a:cs typeface="Calibri"/>
              </a:rPr>
              <a:t>s</a:t>
            </a:r>
            <a:r>
              <a:rPr sz="1467" spc="39" dirty="0">
                <a:latin typeface="Calibri"/>
                <a:cs typeface="Calibri"/>
              </a:rPr>
              <a:t>-</a:t>
            </a:r>
            <a:r>
              <a:rPr sz="1467" spc="-85" dirty="0">
                <a:latin typeface="Calibri"/>
                <a:cs typeface="Calibri"/>
              </a:rPr>
              <a:t>k</a:t>
            </a:r>
            <a:r>
              <a:rPr sz="1467" spc="52" dirty="0">
                <a:latin typeface="Calibri"/>
                <a:cs typeface="Calibri"/>
              </a:rPr>
              <a:t>e</a:t>
            </a:r>
            <a:r>
              <a:rPr sz="1467" spc="-25" dirty="0">
                <a:latin typeface="Calibri"/>
                <a:cs typeface="Calibri"/>
              </a:rPr>
              <a:t>r</a:t>
            </a:r>
            <a:r>
              <a:rPr sz="1467" dirty="0">
                <a:latin typeface="Calibri"/>
                <a:cs typeface="Calibri"/>
              </a:rPr>
              <a:t>t</a:t>
            </a:r>
            <a:r>
              <a:rPr sz="1467" spc="-19" dirty="0">
                <a:latin typeface="Calibri"/>
                <a:cs typeface="Calibri"/>
              </a:rPr>
              <a:t>a</a:t>
            </a:r>
            <a:r>
              <a:rPr sz="1467" dirty="0">
                <a:latin typeface="Calibri"/>
                <a:cs typeface="Calibri"/>
              </a:rPr>
              <a:t>s</a:t>
            </a:r>
            <a:endParaRPr sz="1467">
              <a:latin typeface="Calibri"/>
              <a:cs typeface="Calibri"/>
            </a:endParaRPr>
          </a:p>
          <a:p>
            <a:pPr marL="1497292" marR="7345666" indent="-245103">
              <a:lnSpc>
                <a:spcPct val="105489"/>
              </a:lnSpc>
              <a:spcBef>
                <a:spcPts val="140"/>
              </a:spcBef>
              <a:tabLst>
                <a:tab pos="1490096" algn="l"/>
              </a:tabLst>
            </a:pPr>
            <a:r>
              <a:rPr sz="1467" dirty="0">
                <a:latin typeface="Arial"/>
                <a:cs typeface="Arial"/>
              </a:rPr>
              <a:t>•</a:t>
            </a:r>
            <a:r>
              <a:rPr sz="1467" spc="-395" dirty="0">
                <a:latin typeface="Arial"/>
                <a:cs typeface="Arial"/>
              </a:rPr>
              <a:t> </a:t>
            </a:r>
            <a:r>
              <a:rPr sz="1467" dirty="0">
                <a:latin typeface="Arial"/>
                <a:cs typeface="Arial"/>
              </a:rPr>
              <a:t>	</a:t>
            </a:r>
            <a:r>
              <a:rPr sz="1467" spc="-5" dirty="0">
                <a:latin typeface="Calibri"/>
                <a:cs typeface="Calibri"/>
              </a:rPr>
              <a:t>t</a:t>
            </a:r>
            <a:r>
              <a:rPr sz="1467" spc="52" dirty="0">
                <a:latin typeface="Calibri"/>
                <a:cs typeface="Calibri"/>
              </a:rPr>
              <a:t>e</a:t>
            </a:r>
            <a:r>
              <a:rPr sz="1467" spc="-25" dirty="0">
                <a:latin typeface="Calibri"/>
                <a:cs typeface="Calibri"/>
              </a:rPr>
              <a:t>r</a:t>
            </a:r>
            <a:r>
              <a:rPr sz="1467" spc="12" dirty="0">
                <a:latin typeface="Calibri"/>
                <a:cs typeface="Calibri"/>
              </a:rPr>
              <a:t>s</a:t>
            </a:r>
            <a:r>
              <a:rPr sz="1467" spc="52" dirty="0">
                <a:latin typeface="Calibri"/>
                <a:cs typeface="Calibri"/>
              </a:rPr>
              <a:t>e</a:t>
            </a:r>
            <a:r>
              <a:rPr sz="1467" spc="12" dirty="0">
                <a:latin typeface="Calibri"/>
                <a:cs typeface="Calibri"/>
              </a:rPr>
              <a:t>b</a:t>
            </a:r>
            <a:r>
              <a:rPr sz="1467" spc="5" dirty="0">
                <a:latin typeface="Calibri"/>
                <a:cs typeface="Calibri"/>
              </a:rPr>
              <a:t>u</a:t>
            </a:r>
            <a:r>
              <a:rPr sz="1467" spc="-5" dirty="0">
                <a:latin typeface="Calibri"/>
                <a:cs typeface="Calibri"/>
              </a:rPr>
              <a:t>t</a:t>
            </a:r>
            <a:r>
              <a:rPr sz="1467" dirty="0">
                <a:latin typeface="Calibri"/>
                <a:cs typeface="Calibri"/>
              </a:rPr>
              <a:t>,</a:t>
            </a:r>
            <a:r>
              <a:rPr sz="1467" spc="101" dirty="0">
                <a:latin typeface="Calibri"/>
                <a:cs typeface="Calibri"/>
              </a:rPr>
              <a:t> </a:t>
            </a:r>
            <a:r>
              <a:rPr sz="1467" spc="12" dirty="0">
                <a:latin typeface="Calibri"/>
                <a:cs typeface="Calibri"/>
              </a:rPr>
              <a:t>bu</a:t>
            </a:r>
            <a:r>
              <a:rPr sz="1467" spc="-19" dirty="0">
                <a:latin typeface="Calibri"/>
                <a:cs typeface="Calibri"/>
              </a:rPr>
              <a:t>a</a:t>
            </a:r>
            <a:r>
              <a:rPr sz="1467" spc="-5" dirty="0">
                <a:latin typeface="Calibri"/>
                <a:cs typeface="Calibri"/>
              </a:rPr>
              <a:t>t</a:t>
            </a:r>
            <a:r>
              <a:rPr sz="1467" spc="52" dirty="0">
                <a:latin typeface="Calibri"/>
                <a:cs typeface="Calibri"/>
              </a:rPr>
              <a:t>l</a:t>
            </a:r>
            <a:r>
              <a:rPr sz="1467" spc="-19" dirty="0">
                <a:latin typeface="Calibri"/>
                <a:cs typeface="Calibri"/>
              </a:rPr>
              <a:t>a</a:t>
            </a:r>
            <a:r>
              <a:rPr sz="1467" dirty="0">
                <a:latin typeface="Calibri"/>
                <a:cs typeface="Calibri"/>
              </a:rPr>
              <a:t>h</a:t>
            </a:r>
            <a:r>
              <a:rPr sz="1467" spc="71" dirty="0">
                <a:latin typeface="Calibri"/>
                <a:cs typeface="Calibri"/>
              </a:rPr>
              <a:t> </a:t>
            </a:r>
            <a:r>
              <a:rPr sz="1467" spc="12" dirty="0">
                <a:latin typeface="Calibri"/>
                <a:cs typeface="Calibri"/>
              </a:rPr>
              <a:t>su</a:t>
            </a:r>
            <a:r>
              <a:rPr sz="1467" spc="-19" dirty="0">
                <a:latin typeface="Calibri"/>
                <a:cs typeface="Calibri"/>
              </a:rPr>
              <a:t>a</a:t>
            </a:r>
            <a:r>
              <a:rPr sz="1467" dirty="0">
                <a:latin typeface="Calibri"/>
                <a:cs typeface="Calibri"/>
              </a:rPr>
              <a:t>tu</a:t>
            </a:r>
            <a:r>
              <a:rPr sz="1467" spc="45" dirty="0">
                <a:latin typeface="Calibri"/>
                <a:cs typeface="Calibri"/>
              </a:rPr>
              <a:t> </a:t>
            </a:r>
            <a:r>
              <a:rPr sz="1467" spc="12" dirty="0">
                <a:latin typeface="Calibri"/>
                <a:cs typeface="Calibri"/>
              </a:rPr>
              <a:t>k</a:t>
            </a:r>
            <a:r>
              <a:rPr sz="1467" spc="-19" dirty="0">
                <a:latin typeface="Calibri"/>
                <a:cs typeface="Calibri"/>
              </a:rPr>
              <a:t>a</a:t>
            </a:r>
            <a:r>
              <a:rPr sz="1467" spc="-25" dirty="0">
                <a:latin typeface="Calibri"/>
                <a:cs typeface="Calibri"/>
              </a:rPr>
              <a:t>r</a:t>
            </a:r>
            <a:r>
              <a:rPr sz="1467" spc="-79" dirty="0">
                <a:latin typeface="Calibri"/>
                <a:cs typeface="Calibri"/>
              </a:rPr>
              <a:t>y</a:t>
            </a:r>
            <a:r>
              <a:rPr sz="1467" dirty="0">
                <a:latin typeface="Calibri"/>
                <a:cs typeface="Calibri"/>
              </a:rPr>
              <a:t>a</a:t>
            </a:r>
            <a:r>
              <a:rPr sz="1467" spc="111" dirty="0">
                <a:latin typeface="Calibri"/>
                <a:cs typeface="Calibri"/>
              </a:rPr>
              <a:t> </a:t>
            </a:r>
            <a:r>
              <a:rPr sz="1467" spc="12" dirty="0">
                <a:latin typeface="Calibri"/>
                <a:cs typeface="Calibri"/>
              </a:rPr>
              <a:t>d</a:t>
            </a:r>
            <a:r>
              <a:rPr sz="1467" spc="52" dirty="0">
                <a:latin typeface="Calibri"/>
                <a:cs typeface="Calibri"/>
              </a:rPr>
              <a:t>e</a:t>
            </a:r>
            <a:r>
              <a:rPr sz="1467" spc="12" dirty="0">
                <a:latin typeface="Calibri"/>
                <a:cs typeface="Calibri"/>
              </a:rPr>
              <a:t>n</a:t>
            </a:r>
            <a:r>
              <a:rPr sz="1467" spc="-5" dirty="0">
                <a:latin typeface="Calibri"/>
                <a:cs typeface="Calibri"/>
              </a:rPr>
              <a:t>g</a:t>
            </a:r>
            <a:r>
              <a:rPr sz="1467" spc="-19" dirty="0">
                <a:latin typeface="Calibri"/>
                <a:cs typeface="Calibri"/>
              </a:rPr>
              <a:t>a</a:t>
            </a:r>
            <a:r>
              <a:rPr sz="1467" dirty="0">
                <a:latin typeface="Calibri"/>
                <a:cs typeface="Calibri"/>
              </a:rPr>
              <a:t>n</a:t>
            </a:r>
            <a:r>
              <a:rPr sz="1467" spc="-31" dirty="0">
                <a:latin typeface="Calibri"/>
                <a:cs typeface="Calibri"/>
              </a:rPr>
              <a:t> </a:t>
            </a:r>
            <a:r>
              <a:rPr sz="1467" spc="-33" dirty="0">
                <a:latin typeface="Calibri"/>
                <a:cs typeface="Calibri"/>
              </a:rPr>
              <a:t>c</a:t>
            </a:r>
            <a:r>
              <a:rPr sz="1467" spc="-19" dirty="0">
                <a:latin typeface="Calibri"/>
                <a:cs typeface="Calibri"/>
              </a:rPr>
              <a:t>a</a:t>
            </a:r>
            <a:r>
              <a:rPr sz="1467" spc="-25" dirty="0">
                <a:latin typeface="Calibri"/>
                <a:cs typeface="Calibri"/>
              </a:rPr>
              <a:t>r</a:t>
            </a:r>
            <a:r>
              <a:rPr sz="1467" dirty="0">
                <a:latin typeface="Calibri"/>
                <a:cs typeface="Calibri"/>
              </a:rPr>
              <a:t>a m</a:t>
            </a:r>
            <a:r>
              <a:rPr sz="1467" spc="52" dirty="0">
                <a:latin typeface="Calibri"/>
                <a:cs typeface="Calibri"/>
              </a:rPr>
              <a:t>el</a:t>
            </a:r>
            <a:r>
              <a:rPr sz="1467" spc="59" dirty="0">
                <a:latin typeface="Calibri"/>
                <a:cs typeface="Calibri"/>
              </a:rPr>
              <a:t>i</a:t>
            </a:r>
            <a:r>
              <a:rPr sz="1467" spc="12" dirty="0">
                <a:latin typeface="Calibri"/>
                <a:cs typeface="Calibri"/>
              </a:rPr>
              <a:t>p</a:t>
            </a:r>
            <a:r>
              <a:rPr sz="1467" spc="-19" dirty="0">
                <a:latin typeface="Calibri"/>
                <a:cs typeface="Calibri"/>
              </a:rPr>
              <a:t>a</a:t>
            </a:r>
            <a:r>
              <a:rPr sz="1467" spc="-5" dirty="0">
                <a:latin typeface="Calibri"/>
                <a:cs typeface="Calibri"/>
              </a:rPr>
              <a:t>t</a:t>
            </a:r>
            <a:r>
              <a:rPr sz="1467" dirty="0">
                <a:latin typeface="Calibri"/>
                <a:cs typeface="Calibri"/>
              </a:rPr>
              <a:t>,</a:t>
            </a:r>
            <a:r>
              <a:rPr sz="1467" spc="-8" dirty="0">
                <a:latin typeface="Calibri"/>
                <a:cs typeface="Calibri"/>
              </a:rPr>
              <a:t> </a:t>
            </a:r>
            <a:r>
              <a:rPr sz="1467" dirty="0">
                <a:latin typeface="Calibri"/>
                <a:cs typeface="Calibri"/>
              </a:rPr>
              <a:t>m</a:t>
            </a:r>
            <a:r>
              <a:rPr sz="1467" spc="52" dirty="0">
                <a:latin typeface="Calibri"/>
                <a:cs typeface="Calibri"/>
              </a:rPr>
              <a:t>e</a:t>
            </a:r>
            <a:r>
              <a:rPr sz="1467" spc="12" dirty="0">
                <a:latin typeface="Calibri"/>
                <a:cs typeface="Calibri"/>
              </a:rPr>
              <a:t>n</a:t>
            </a:r>
            <a:r>
              <a:rPr sz="1467" spc="-5" dirty="0">
                <a:latin typeface="Calibri"/>
                <a:cs typeface="Calibri"/>
              </a:rPr>
              <a:t>gg</a:t>
            </a:r>
            <a:r>
              <a:rPr sz="1467" spc="12" dirty="0">
                <a:latin typeface="Calibri"/>
                <a:cs typeface="Calibri"/>
              </a:rPr>
              <a:t>u</a:t>
            </a:r>
            <a:r>
              <a:rPr sz="1467" spc="5" dirty="0">
                <a:latin typeface="Calibri"/>
                <a:cs typeface="Calibri"/>
              </a:rPr>
              <a:t>n</a:t>
            </a:r>
            <a:r>
              <a:rPr sz="1467" spc="-105" dirty="0">
                <a:latin typeface="Calibri"/>
                <a:cs typeface="Calibri"/>
              </a:rPr>
              <a:t>t</a:t>
            </a:r>
            <a:r>
              <a:rPr sz="1467" spc="52" dirty="0">
                <a:latin typeface="Calibri"/>
                <a:cs typeface="Calibri"/>
              </a:rPr>
              <a:t>i</a:t>
            </a:r>
            <a:r>
              <a:rPr sz="1467" spc="12" dirty="0">
                <a:latin typeface="Calibri"/>
                <a:cs typeface="Calibri"/>
              </a:rPr>
              <a:t>n</a:t>
            </a:r>
            <a:r>
              <a:rPr sz="1467" spc="-5" dirty="0">
                <a:latin typeface="Calibri"/>
                <a:cs typeface="Calibri"/>
              </a:rPr>
              <a:t>g</a:t>
            </a:r>
            <a:r>
              <a:rPr sz="1467" dirty="0">
                <a:latin typeface="Calibri"/>
                <a:cs typeface="Calibri"/>
              </a:rPr>
              <a:t>, </a:t>
            </a:r>
            <a:r>
              <a:rPr sz="1467" spc="31" dirty="0">
                <a:latin typeface="Calibri"/>
                <a:cs typeface="Calibri"/>
              </a:rPr>
              <a:t> </a:t>
            </a:r>
            <a:r>
              <a:rPr sz="1467" dirty="0">
                <a:latin typeface="Calibri"/>
                <a:cs typeface="Calibri"/>
              </a:rPr>
              <a:t>m</a:t>
            </a:r>
            <a:r>
              <a:rPr sz="1467" spc="53" dirty="0">
                <a:latin typeface="Calibri"/>
                <a:cs typeface="Calibri"/>
              </a:rPr>
              <a:t>e</a:t>
            </a:r>
            <a:r>
              <a:rPr sz="1467" spc="-27" dirty="0">
                <a:latin typeface="Calibri"/>
                <a:cs typeface="Calibri"/>
              </a:rPr>
              <a:t>r</a:t>
            </a:r>
            <a:r>
              <a:rPr sz="1467" spc="-95" dirty="0">
                <a:latin typeface="Calibri"/>
                <a:cs typeface="Calibri"/>
              </a:rPr>
              <a:t>o</a:t>
            </a:r>
            <a:r>
              <a:rPr sz="1467" spc="13" dirty="0">
                <a:latin typeface="Calibri"/>
                <a:cs typeface="Calibri"/>
              </a:rPr>
              <a:t>b</a:t>
            </a:r>
            <a:r>
              <a:rPr sz="1467" spc="53" dirty="0">
                <a:latin typeface="Calibri"/>
                <a:cs typeface="Calibri"/>
              </a:rPr>
              <a:t>e</a:t>
            </a:r>
            <a:r>
              <a:rPr sz="1467" spc="13" dirty="0">
                <a:latin typeface="Calibri"/>
                <a:cs typeface="Calibri"/>
              </a:rPr>
              <a:t>k</a:t>
            </a:r>
            <a:r>
              <a:rPr sz="1467" dirty="0">
                <a:latin typeface="Calibri"/>
                <a:cs typeface="Calibri"/>
              </a:rPr>
              <a:t>, m</a:t>
            </a:r>
            <a:r>
              <a:rPr sz="1467" spc="52" dirty="0">
                <a:latin typeface="Calibri"/>
                <a:cs typeface="Calibri"/>
              </a:rPr>
              <a:t>e</a:t>
            </a:r>
            <a:r>
              <a:rPr sz="1467" spc="12" dirty="0">
                <a:latin typeface="Calibri"/>
                <a:cs typeface="Calibri"/>
              </a:rPr>
              <a:t>n</a:t>
            </a:r>
            <a:r>
              <a:rPr sz="1467" spc="19" dirty="0">
                <a:latin typeface="Calibri"/>
                <a:cs typeface="Calibri"/>
              </a:rPr>
              <a:t>y</a:t>
            </a:r>
            <a:r>
              <a:rPr sz="1467" spc="-19" dirty="0">
                <a:latin typeface="Calibri"/>
                <a:cs typeface="Calibri"/>
              </a:rPr>
              <a:t>a</a:t>
            </a:r>
            <a:r>
              <a:rPr sz="1467" dirty="0">
                <a:latin typeface="Calibri"/>
                <a:cs typeface="Calibri"/>
              </a:rPr>
              <a:t>m</a:t>
            </a:r>
            <a:r>
              <a:rPr sz="1467" spc="12" dirty="0">
                <a:latin typeface="Calibri"/>
                <a:cs typeface="Calibri"/>
              </a:rPr>
              <a:t>bu</a:t>
            </a:r>
            <a:r>
              <a:rPr sz="1467" spc="-85" dirty="0">
                <a:latin typeface="Calibri"/>
                <a:cs typeface="Calibri"/>
              </a:rPr>
              <a:t>n</a:t>
            </a:r>
            <a:r>
              <a:rPr sz="1467" spc="-5" dirty="0">
                <a:latin typeface="Calibri"/>
                <a:cs typeface="Calibri"/>
              </a:rPr>
              <a:t>g</a:t>
            </a:r>
            <a:r>
              <a:rPr sz="1467" dirty="0">
                <a:latin typeface="Calibri"/>
                <a:cs typeface="Calibri"/>
              </a:rPr>
              <a:t>, </a:t>
            </a:r>
            <a:r>
              <a:rPr sz="1467" spc="31" dirty="0">
                <a:latin typeface="Calibri"/>
                <a:cs typeface="Calibri"/>
              </a:rPr>
              <a:t> </a:t>
            </a:r>
            <a:r>
              <a:rPr sz="1467" spc="12" dirty="0">
                <a:latin typeface="Calibri"/>
                <a:cs typeface="Calibri"/>
              </a:rPr>
              <a:t>d</a:t>
            </a:r>
            <a:r>
              <a:rPr sz="1467" spc="-19" dirty="0">
                <a:latin typeface="Calibri"/>
                <a:cs typeface="Calibri"/>
              </a:rPr>
              <a:t>a</a:t>
            </a:r>
            <a:r>
              <a:rPr sz="1467" dirty="0">
                <a:latin typeface="Calibri"/>
                <a:cs typeface="Calibri"/>
              </a:rPr>
              <a:t>n</a:t>
            </a:r>
            <a:r>
              <a:rPr sz="1467" spc="24" dirty="0">
                <a:latin typeface="Calibri"/>
                <a:cs typeface="Calibri"/>
              </a:rPr>
              <a:t> </a:t>
            </a:r>
            <a:r>
              <a:rPr sz="1467" spc="52" dirty="0">
                <a:latin typeface="Calibri"/>
                <a:cs typeface="Calibri"/>
              </a:rPr>
              <a:t>l</a:t>
            </a:r>
            <a:r>
              <a:rPr sz="1467" spc="-12" dirty="0">
                <a:latin typeface="Calibri"/>
                <a:cs typeface="Calibri"/>
              </a:rPr>
              <a:t>a</a:t>
            </a:r>
            <a:r>
              <a:rPr sz="1467" spc="52" dirty="0">
                <a:latin typeface="Calibri"/>
                <a:cs typeface="Calibri"/>
              </a:rPr>
              <a:t>i</a:t>
            </a:r>
            <a:r>
              <a:rPr sz="1467" spc="12" dirty="0">
                <a:latin typeface="Calibri"/>
                <a:cs typeface="Calibri"/>
              </a:rPr>
              <a:t>n</a:t>
            </a:r>
            <a:r>
              <a:rPr sz="1467" spc="39" dirty="0">
                <a:latin typeface="Calibri"/>
                <a:cs typeface="Calibri"/>
              </a:rPr>
              <a:t>-</a:t>
            </a:r>
            <a:r>
              <a:rPr sz="1467" spc="52" dirty="0">
                <a:latin typeface="Calibri"/>
                <a:cs typeface="Calibri"/>
              </a:rPr>
              <a:t>l</a:t>
            </a:r>
            <a:r>
              <a:rPr sz="1467" spc="-19" dirty="0">
                <a:latin typeface="Calibri"/>
                <a:cs typeface="Calibri"/>
              </a:rPr>
              <a:t>a</a:t>
            </a:r>
            <a:r>
              <a:rPr sz="1467" spc="59" dirty="0">
                <a:latin typeface="Calibri"/>
                <a:cs typeface="Calibri"/>
              </a:rPr>
              <a:t>i</a:t>
            </a:r>
            <a:r>
              <a:rPr sz="1467" dirty="0">
                <a:latin typeface="Calibri"/>
                <a:cs typeface="Calibri"/>
              </a:rPr>
              <a:t>n</a:t>
            </a:r>
            <a:r>
              <a:rPr sz="1467" spc="-124" dirty="0">
                <a:latin typeface="Calibri"/>
                <a:cs typeface="Calibri"/>
              </a:rPr>
              <a:t> </a:t>
            </a:r>
            <a:r>
              <a:rPr sz="1467" spc="-19" dirty="0">
                <a:latin typeface="Calibri"/>
                <a:cs typeface="Calibri"/>
              </a:rPr>
              <a:t>a</a:t>
            </a:r>
            <a:r>
              <a:rPr sz="1467" spc="-5" dirty="0">
                <a:latin typeface="Calibri"/>
                <a:cs typeface="Calibri"/>
              </a:rPr>
              <a:t>g</a:t>
            </a:r>
            <a:r>
              <a:rPr sz="1467" spc="-12" dirty="0">
                <a:latin typeface="Calibri"/>
                <a:cs typeface="Calibri"/>
              </a:rPr>
              <a:t>a</a:t>
            </a:r>
            <a:r>
              <a:rPr sz="1467" dirty="0">
                <a:latin typeface="Calibri"/>
                <a:cs typeface="Calibri"/>
              </a:rPr>
              <a:t>r </a:t>
            </a:r>
            <a:r>
              <a:rPr sz="1467" spc="-85" dirty="0">
                <a:latin typeface="Calibri"/>
                <a:cs typeface="Calibri"/>
              </a:rPr>
              <a:t>k</a:t>
            </a:r>
            <a:r>
              <a:rPr sz="1467" spc="52" dirty="0">
                <a:latin typeface="Calibri"/>
                <a:cs typeface="Calibri"/>
              </a:rPr>
              <a:t>e</a:t>
            </a:r>
            <a:r>
              <a:rPr sz="1467" spc="-19" dirty="0">
                <a:latin typeface="Calibri"/>
                <a:cs typeface="Calibri"/>
              </a:rPr>
              <a:t>r</a:t>
            </a:r>
            <a:r>
              <a:rPr sz="1467" dirty="0">
                <a:latin typeface="Calibri"/>
                <a:cs typeface="Calibri"/>
              </a:rPr>
              <a:t>t</a:t>
            </a:r>
            <a:r>
              <a:rPr sz="1467" spc="-19" dirty="0">
                <a:latin typeface="Calibri"/>
                <a:cs typeface="Calibri"/>
              </a:rPr>
              <a:t>a</a:t>
            </a:r>
            <a:r>
              <a:rPr sz="1467" spc="-85" dirty="0">
                <a:latin typeface="Calibri"/>
                <a:cs typeface="Calibri"/>
              </a:rPr>
              <a:t>s</a:t>
            </a:r>
            <a:r>
              <a:rPr sz="1467" dirty="0">
                <a:latin typeface="Calibri"/>
                <a:cs typeface="Calibri"/>
              </a:rPr>
              <a:t>- </a:t>
            </a:r>
            <a:r>
              <a:rPr sz="1467" spc="-85" dirty="0">
                <a:latin typeface="Calibri"/>
                <a:cs typeface="Calibri"/>
              </a:rPr>
              <a:t>k</a:t>
            </a:r>
            <a:r>
              <a:rPr sz="1467" spc="52" dirty="0">
                <a:latin typeface="Calibri"/>
                <a:cs typeface="Calibri"/>
              </a:rPr>
              <a:t>e</a:t>
            </a:r>
            <a:r>
              <a:rPr sz="1467" spc="-19" dirty="0">
                <a:latin typeface="Calibri"/>
                <a:cs typeface="Calibri"/>
              </a:rPr>
              <a:t>r</a:t>
            </a:r>
            <a:r>
              <a:rPr sz="1467" spc="-5" dirty="0">
                <a:latin typeface="Calibri"/>
                <a:cs typeface="Calibri"/>
              </a:rPr>
              <a:t>t</a:t>
            </a:r>
            <a:r>
              <a:rPr sz="1467" spc="-19" dirty="0">
                <a:latin typeface="Calibri"/>
                <a:cs typeface="Calibri"/>
              </a:rPr>
              <a:t>a</a:t>
            </a:r>
            <a:r>
              <a:rPr sz="1467" dirty="0">
                <a:latin typeface="Calibri"/>
                <a:cs typeface="Calibri"/>
              </a:rPr>
              <a:t>s</a:t>
            </a:r>
            <a:r>
              <a:rPr sz="1467" spc="152" dirty="0">
                <a:latin typeface="Calibri"/>
                <a:cs typeface="Calibri"/>
              </a:rPr>
              <a:t> </a:t>
            </a:r>
            <a:r>
              <a:rPr sz="1467" spc="-5" dirty="0">
                <a:latin typeface="Calibri"/>
                <a:cs typeface="Calibri"/>
              </a:rPr>
              <a:t>t</a:t>
            </a:r>
            <a:r>
              <a:rPr sz="1467" spc="52" dirty="0">
                <a:latin typeface="Calibri"/>
                <a:cs typeface="Calibri"/>
              </a:rPr>
              <a:t>e</a:t>
            </a:r>
            <a:r>
              <a:rPr sz="1467" spc="-25" dirty="0">
                <a:latin typeface="Calibri"/>
                <a:cs typeface="Calibri"/>
              </a:rPr>
              <a:t>r</a:t>
            </a:r>
            <a:r>
              <a:rPr sz="1467" spc="12" dirty="0">
                <a:latin typeface="Calibri"/>
                <a:cs typeface="Calibri"/>
              </a:rPr>
              <a:t>s</a:t>
            </a:r>
            <a:r>
              <a:rPr sz="1467" spc="52" dirty="0">
                <a:latin typeface="Calibri"/>
                <a:cs typeface="Calibri"/>
              </a:rPr>
              <a:t>e</a:t>
            </a:r>
            <a:r>
              <a:rPr sz="1467" spc="12" dirty="0">
                <a:latin typeface="Calibri"/>
                <a:cs typeface="Calibri"/>
              </a:rPr>
              <a:t>b</a:t>
            </a:r>
            <a:r>
              <a:rPr sz="1467" spc="5" dirty="0">
                <a:latin typeface="Calibri"/>
                <a:cs typeface="Calibri"/>
              </a:rPr>
              <a:t>u</a:t>
            </a:r>
            <a:r>
              <a:rPr sz="1467" dirty="0">
                <a:latin typeface="Calibri"/>
                <a:cs typeface="Calibri"/>
              </a:rPr>
              <a:t>t</a:t>
            </a:r>
            <a:r>
              <a:rPr sz="1467" spc="67" dirty="0">
                <a:latin typeface="Calibri"/>
                <a:cs typeface="Calibri"/>
              </a:rPr>
              <a:t> </a:t>
            </a:r>
            <a:r>
              <a:rPr sz="1467" dirty="0">
                <a:latin typeface="Calibri"/>
                <a:cs typeface="Calibri"/>
              </a:rPr>
              <a:t>m</a:t>
            </a:r>
            <a:r>
              <a:rPr sz="1467" spc="52" dirty="0">
                <a:latin typeface="Calibri"/>
                <a:cs typeface="Calibri"/>
              </a:rPr>
              <a:t>e</a:t>
            </a:r>
            <a:r>
              <a:rPr sz="1467" dirty="0">
                <a:latin typeface="Calibri"/>
                <a:cs typeface="Calibri"/>
              </a:rPr>
              <a:t>m</a:t>
            </a:r>
            <a:r>
              <a:rPr sz="1467" spc="-85" dirty="0">
                <a:latin typeface="Calibri"/>
                <a:cs typeface="Calibri"/>
              </a:rPr>
              <a:t>b</a:t>
            </a:r>
            <a:r>
              <a:rPr sz="1467" spc="52" dirty="0">
                <a:latin typeface="Calibri"/>
                <a:cs typeface="Calibri"/>
              </a:rPr>
              <a:t>e</a:t>
            </a:r>
            <a:r>
              <a:rPr sz="1467" spc="5" dirty="0">
                <a:latin typeface="Calibri"/>
                <a:cs typeface="Calibri"/>
              </a:rPr>
              <a:t>n</a:t>
            </a:r>
            <a:r>
              <a:rPr sz="1467" dirty="0">
                <a:latin typeface="Calibri"/>
                <a:cs typeface="Calibri"/>
              </a:rPr>
              <a:t>t</a:t>
            </a:r>
            <a:r>
              <a:rPr sz="1467" spc="-85" dirty="0">
                <a:latin typeface="Calibri"/>
                <a:cs typeface="Calibri"/>
              </a:rPr>
              <a:t>u</a:t>
            </a:r>
            <a:r>
              <a:rPr sz="1467" dirty="0">
                <a:latin typeface="Calibri"/>
                <a:cs typeface="Calibri"/>
              </a:rPr>
              <a:t>k</a:t>
            </a:r>
            <a:r>
              <a:rPr sz="1467" spc="231" dirty="0">
                <a:latin typeface="Calibri"/>
                <a:cs typeface="Calibri"/>
              </a:rPr>
              <a:t> </a:t>
            </a:r>
            <a:r>
              <a:rPr sz="1467" dirty="0">
                <a:latin typeface="Calibri"/>
                <a:cs typeface="Calibri"/>
              </a:rPr>
              <a:t>3</a:t>
            </a:r>
            <a:r>
              <a:rPr sz="1467" spc="21" dirty="0">
                <a:latin typeface="Calibri"/>
                <a:cs typeface="Calibri"/>
              </a:rPr>
              <a:t> </a:t>
            </a:r>
            <a:r>
              <a:rPr sz="1467" spc="45" dirty="0">
                <a:latin typeface="Calibri"/>
                <a:cs typeface="Calibri"/>
              </a:rPr>
              <a:t>(</a:t>
            </a:r>
            <a:r>
              <a:rPr sz="1467" dirty="0">
                <a:latin typeface="Calibri"/>
                <a:cs typeface="Calibri"/>
              </a:rPr>
              <a:t>t</a:t>
            </a:r>
            <a:r>
              <a:rPr sz="1467" spc="52" dirty="0">
                <a:latin typeface="Calibri"/>
                <a:cs typeface="Calibri"/>
              </a:rPr>
              <a:t>i</a:t>
            </a:r>
            <a:r>
              <a:rPr sz="1467" spc="-5" dirty="0">
                <a:latin typeface="Calibri"/>
                <a:cs typeface="Calibri"/>
              </a:rPr>
              <a:t>g</a:t>
            </a:r>
            <a:r>
              <a:rPr sz="1467" spc="-119" dirty="0">
                <a:latin typeface="Calibri"/>
                <a:cs typeface="Calibri"/>
              </a:rPr>
              <a:t>a</a:t>
            </a:r>
            <a:r>
              <a:rPr sz="1467" dirty="0">
                <a:latin typeface="Calibri"/>
                <a:cs typeface="Calibri"/>
              </a:rPr>
              <a:t>)</a:t>
            </a:r>
            <a:r>
              <a:rPr sz="1467" spc="-24" dirty="0">
                <a:latin typeface="Calibri"/>
                <a:cs typeface="Calibri"/>
              </a:rPr>
              <a:t> </a:t>
            </a:r>
            <a:r>
              <a:rPr sz="1467" spc="13" dirty="0">
                <a:latin typeface="Calibri"/>
                <a:cs typeface="Calibri"/>
              </a:rPr>
              <a:t>bu</a:t>
            </a:r>
            <a:r>
              <a:rPr sz="1467" spc="-20" dirty="0">
                <a:latin typeface="Calibri"/>
                <a:cs typeface="Calibri"/>
              </a:rPr>
              <a:t>a</a:t>
            </a:r>
            <a:r>
              <a:rPr sz="1467" dirty="0">
                <a:latin typeface="Calibri"/>
                <a:cs typeface="Calibri"/>
              </a:rPr>
              <a:t>h </a:t>
            </a:r>
            <a:r>
              <a:rPr sz="1467" spc="5" dirty="0">
                <a:latin typeface="Calibri"/>
                <a:cs typeface="Calibri"/>
              </a:rPr>
              <a:t>p</a:t>
            </a:r>
            <a:r>
              <a:rPr sz="1467" spc="-25" dirty="0">
                <a:latin typeface="Calibri"/>
                <a:cs typeface="Calibri"/>
              </a:rPr>
              <a:t>r</a:t>
            </a:r>
            <a:r>
              <a:rPr sz="1467" spc="5" dirty="0">
                <a:latin typeface="Calibri"/>
                <a:cs typeface="Calibri"/>
              </a:rPr>
              <a:t>o</a:t>
            </a:r>
            <a:r>
              <a:rPr sz="1467" spc="-5" dirty="0">
                <a:latin typeface="Calibri"/>
                <a:cs typeface="Calibri"/>
              </a:rPr>
              <a:t>t</a:t>
            </a:r>
            <a:r>
              <a:rPr sz="1467" spc="12" dirty="0">
                <a:latin typeface="Calibri"/>
                <a:cs typeface="Calibri"/>
              </a:rPr>
              <a:t>o</a:t>
            </a:r>
            <a:r>
              <a:rPr sz="1467" spc="-5" dirty="0">
                <a:latin typeface="Calibri"/>
                <a:cs typeface="Calibri"/>
              </a:rPr>
              <a:t>t</a:t>
            </a:r>
            <a:r>
              <a:rPr sz="1467" spc="52" dirty="0">
                <a:latin typeface="Calibri"/>
                <a:cs typeface="Calibri"/>
              </a:rPr>
              <a:t>i</a:t>
            </a:r>
            <a:r>
              <a:rPr sz="1467" dirty="0">
                <a:latin typeface="Calibri"/>
                <a:cs typeface="Calibri"/>
              </a:rPr>
              <a:t>p</a:t>
            </a:r>
            <a:r>
              <a:rPr sz="1467" spc="177" dirty="0">
                <a:latin typeface="Calibri"/>
                <a:cs typeface="Calibri"/>
              </a:rPr>
              <a:t> </a:t>
            </a:r>
            <a:r>
              <a:rPr sz="1467" spc="12" dirty="0">
                <a:latin typeface="Calibri"/>
                <a:cs typeface="Calibri"/>
              </a:rPr>
              <a:t>h</a:t>
            </a:r>
            <a:r>
              <a:rPr sz="1467" spc="52" dirty="0">
                <a:latin typeface="Calibri"/>
                <a:cs typeface="Calibri"/>
              </a:rPr>
              <a:t>e</a:t>
            </a:r>
            <a:r>
              <a:rPr sz="1467" spc="25" dirty="0">
                <a:latin typeface="Calibri"/>
                <a:cs typeface="Calibri"/>
              </a:rPr>
              <a:t>w</a:t>
            </a:r>
            <a:r>
              <a:rPr sz="1467" spc="-19" dirty="0">
                <a:latin typeface="Calibri"/>
                <a:cs typeface="Calibri"/>
              </a:rPr>
              <a:t>a</a:t>
            </a:r>
            <a:r>
              <a:rPr sz="1467" dirty="0">
                <a:latin typeface="Calibri"/>
                <a:cs typeface="Calibri"/>
              </a:rPr>
              <a:t>n</a:t>
            </a:r>
            <a:r>
              <a:rPr sz="1467" spc="60" dirty="0">
                <a:latin typeface="Calibri"/>
                <a:cs typeface="Calibri"/>
              </a:rPr>
              <a:t> </a:t>
            </a:r>
            <a:r>
              <a:rPr sz="1467" spc="-19" dirty="0">
                <a:latin typeface="Calibri"/>
                <a:cs typeface="Calibri"/>
              </a:rPr>
              <a:t>a</a:t>
            </a:r>
            <a:r>
              <a:rPr sz="1467" spc="-5" dirty="0">
                <a:latin typeface="Calibri"/>
                <a:cs typeface="Calibri"/>
              </a:rPr>
              <a:t>t</a:t>
            </a:r>
            <a:r>
              <a:rPr sz="1467" spc="-19" dirty="0">
                <a:latin typeface="Calibri"/>
                <a:cs typeface="Calibri"/>
              </a:rPr>
              <a:t>a</a:t>
            </a:r>
            <a:r>
              <a:rPr sz="1467" dirty="0">
                <a:latin typeface="Calibri"/>
                <a:cs typeface="Calibri"/>
              </a:rPr>
              <a:t>u</a:t>
            </a:r>
            <a:r>
              <a:rPr sz="1467" spc="33" dirty="0">
                <a:latin typeface="Calibri"/>
                <a:cs typeface="Calibri"/>
              </a:rPr>
              <a:t> </a:t>
            </a:r>
            <a:r>
              <a:rPr sz="1467" spc="12" dirty="0">
                <a:latin typeface="Calibri"/>
                <a:cs typeface="Calibri"/>
              </a:rPr>
              <a:t>b</a:t>
            </a:r>
            <a:r>
              <a:rPr sz="1467" spc="52" dirty="0">
                <a:latin typeface="Calibri"/>
                <a:cs typeface="Calibri"/>
              </a:rPr>
              <a:t>i</a:t>
            </a:r>
            <a:r>
              <a:rPr sz="1467" spc="12" dirty="0">
                <a:latin typeface="Calibri"/>
                <a:cs typeface="Calibri"/>
              </a:rPr>
              <a:t>n</a:t>
            </a:r>
            <a:r>
              <a:rPr sz="1467" spc="-19" dirty="0">
                <a:latin typeface="Calibri"/>
                <a:cs typeface="Calibri"/>
              </a:rPr>
              <a:t>a</a:t>
            </a:r>
            <a:r>
              <a:rPr sz="1467" spc="-100" dirty="0">
                <a:latin typeface="Calibri"/>
                <a:cs typeface="Calibri"/>
              </a:rPr>
              <a:t>t</a:t>
            </a:r>
            <a:r>
              <a:rPr sz="1467" spc="-19" dirty="0">
                <a:latin typeface="Calibri"/>
                <a:cs typeface="Calibri"/>
              </a:rPr>
              <a:t>a</a:t>
            </a:r>
            <a:r>
              <a:rPr sz="1467" spc="12" dirty="0">
                <a:latin typeface="Calibri"/>
                <a:cs typeface="Calibri"/>
              </a:rPr>
              <a:t>n</a:t>
            </a:r>
            <a:r>
              <a:rPr sz="1467" dirty="0">
                <a:latin typeface="Calibri"/>
                <a:cs typeface="Calibri"/>
              </a:rPr>
              <a:t>g</a:t>
            </a:r>
            <a:r>
              <a:rPr sz="1467" spc="64" dirty="0">
                <a:latin typeface="Calibri"/>
                <a:cs typeface="Calibri"/>
              </a:rPr>
              <a:t> </a:t>
            </a:r>
            <a:r>
              <a:rPr sz="1467" spc="19" dirty="0">
                <a:latin typeface="Calibri"/>
                <a:cs typeface="Calibri"/>
              </a:rPr>
              <a:t>y</a:t>
            </a:r>
            <a:r>
              <a:rPr sz="1467" spc="-19" dirty="0">
                <a:latin typeface="Calibri"/>
                <a:cs typeface="Calibri"/>
              </a:rPr>
              <a:t>a</a:t>
            </a:r>
            <a:r>
              <a:rPr sz="1467" spc="5" dirty="0">
                <a:latin typeface="Calibri"/>
                <a:cs typeface="Calibri"/>
              </a:rPr>
              <a:t>n</a:t>
            </a:r>
            <a:r>
              <a:rPr sz="1467" dirty="0">
                <a:latin typeface="Calibri"/>
                <a:cs typeface="Calibri"/>
              </a:rPr>
              <a:t>g</a:t>
            </a:r>
            <a:r>
              <a:rPr sz="1467" spc="116" dirty="0">
                <a:latin typeface="Calibri"/>
                <a:cs typeface="Calibri"/>
              </a:rPr>
              <a:t> </a:t>
            </a:r>
            <a:r>
              <a:rPr sz="1467" spc="-19" dirty="0">
                <a:latin typeface="Calibri"/>
                <a:cs typeface="Calibri"/>
              </a:rPr>
              <a:t>a</a:t>
            </a:r>
            <a:r>
              <a:rPr sz="1467" spc="12" dirty="0">
                <a:latin typeface="Calibri"/>
                <a:cs typeface="Calibri"/>
              </a:rPr>
              <a:t>d</a:t>
            </a:r>
            <a:r>
              <a:rPr sz="1467" dirty="0">
                <a:latin typeface="Calibri"/>
                <a:cs typeface="Calibri"/>
              </a:rPr>
              <a:t>a</a:t>
            </a:r>
            <a:r>
              <a:rPr sz="1467" spc="-9" dirty="0">
                <a:latin typeface="Calibri"/>
                <a:cs typeface="Calibri"/>
              </a:rPr>
              <a:t> </a:t>
            </a:r>
            <a:r>
              <a:rPr sz="1467" spc="5" dirty="0">
                <a:latin typeface="Calibri"/>
                <a:cs typeface="Calibri"/>
              </a:rPr>
              <a:t>d</a:t>
            </a:r>
            <a:r>
              <a:rPr sz="1467" dirty="0">
                <a:latin typeface="Calibri"/>
                <a:cs typeface="Calibri"/>
              </a:rPr>
              <a:t>i </a:t>
            </a:r>
            <a:r>
              <a:rPr sz="1467" spc="-19" dirty="0">
                <a:latin typeface="Calibri"/>
                <a:cs typeface="Calibri"/>
              </a:rPr>
              <a:t>a</a:t>
            </a:r>
            <a:r>
              <a:rPr sz="1467" spc="52" dirty="0">
                <a:latin typeface="Calibri"/>
                <a:cs typeface="Calibri"/>
              </a:rPr>
              <a:t>l</a:t>
            </a:r>
            <a:r>
              <a:rPr sz="1467" spc="-19" dirty="0">
                <a:latin typeface="Calibri"/>
                <a:cs typeface="Calibri"/>
              </a:rPr>
              <a:t>a</a:t>
            </a:r>
            <a:r>
              <a:rPr sz="1467" dirty="0">
                <a:latin typeface="Calibri"/>
                <a:cs typeface="Calibri"/>
              </a:rPr>
              <a:t>m</a:t>
            </a:r>
            <a:r>
              <a:rPr sz="1467" spc="31" dirty="0">
                <a:latin typeface="Calibri"/>
                <a:cs typeface="Calibri"/>
              </a:rPr>
              <a:t> </a:t>
            </a:r>
            <a:r>
              <a:rPr sz="1467" spc="19" dirty="0">
                <a:latin typeface="Calibri"/>
                <a:cs typeface="Calibri"/>
              </a:rPr>
              <a:t>I</a:t>
            </a:r>
            <a:r>
              <a:rPr sz="1467" spc="5" dirty="0">
                <a:latin typeface="Calibri"/>
                <a:cs typeface="Calibri"/>
              </a:rPr>
              <a:t>ndo</a:t>
            </a:r>
            <a:r>
              <a:rPr sz="1467" spc="19" dirty="0">
                <a:latin typeface="Calibri"/>
                <a:cs typeface="Calibri"/>
              </a:rPr>
              <a:t>n</a:t>
            </a:r>
            <a:r>
              <a:rPr sz="1467" spc="52" dirty="0">
                <a:latin typeface="Calibri"/>
                <a:cs typeface="Calibri"/>
              </a:rPr>
              <a:t>e</a:t>
            </a:r>
            <a:r>
              <a:rPr sz="1467" spc="12" dirty="0">
                <a:latin typeface="Calibri"/>
                <a:cs typeface="Calibri"/>
              </a:rPr>
              <a:t>s</a:t>
            </a:r>
            <a:r>
              <a:rPr sz="1467" spc="52" dirty="0">
                <a:latin typeface="Calibri"/>
                <a:cs typeface="Calibri"/>
              </a:rPr>
              <a:t>i</a:t>
            </a:r>
            <a:r>
              <a:rPr sz="1467" spc="-19" dirty="0">
                <a:latin typeface="Calibri"/>
                <a:cs typeface="Calibri"/>
              </a:rPr>
              <a:t>a</a:t>
            </a:r>
            <a:r>
              <a:rPr sz="1467" dirty="0">
                <a:latin typeface="Calibri"/>
                <a:cs typeface="Calibri"/>
              </a:rPr>
              <a:t>.</a:t>
            </a:r>
            <a:endParaRPr sz="1467">
              <a:latin typeface="Calibri"/>
              <a:cs typeface="Calibri"/>
            </a:endParaRPr>
          </a:p>
          <a:p>
            <a:pPr marL="1497292" marR="7360191" indent="-245103">
              <a:lnSpc>
                <a:spcPts val="1907"/>
              </a:lnSpc>
              <a:spcBef>
                <a:spcPts val="608"/>
              </a:spcBef>
              <a:tabLst>
                <a:tab pos="1490096" algn="l"/>
              </a:tabLst>
            </a:pPr>
            <a:r>
              <a:rPr sz="2200" baseline="-18446" dirty="0">
                <a:latin typeface="Arial"/>
                <a:cs typeface="Arial"/>
              </a:rPr>
              <a:t>•</a:t>
            </a:r>
            <a:r>
              <a:rPr sz="2200" spc="-395" baseline="-18446" dirty="0">
                <a:latin typeface="Arial"/>
                <a:cs typeface="Arial"/>
              </a:rPr>
              <a:t> </a:t>
            </a:r>
            <a:r>
              <a:rPr sz="2200" baseline="-18446" dirty="0">
                <a:latin typeface="Arial"/>
                <a:cs typeface="Arial"/>
              </a:rPr>
              <a:t>	</a:t>
            </a:r>
            <a:r>
              <a:rPr sz="1467" spc="33" dirty="0">
                <a:latin typeface="Calibri"/>
                <a:cs typeface="Calibri"/>
              </a:rPr>
              <a:t>A</a:t>
            </a:r>
            <a:r>
              <a:rPr sz="1467" spc="12" dirty="0">
                <a:latin typeface="Calibri"/>
                <a:cs typeface="Calibri"/>
              </a:rPr>
              <a:t>nd</a:t>
            </a:r>
            <a:r>
              <a:rPr sz="1467" dirty="0">
                <a:latin typeface="Calibri"/>
                <a:cs typeface="Calibri"/>
              </a:rPr>
              <a:t>a</a:t>
            </a:r>
            <a:r>
              <a:rPr sz="1467" spc="15" dirty="0">
                <a:latin typeface="Calibri"/>
                <a:cs typeface="Calibri"/>
              </a:rPr>
              <a:t> </a:t>
            </a:r>
            <a:r>
              <a:rPr sz="1467" spc="-5" dirty="0">
                <a:latin typeface="Calibri"/>
                <a:cs typeface="Calibri"/>
              </a:rPr>
              <a:t>t</a:t>
            </a:r>
            <a:r>
              <a:rPr sz="1467" spc="52" dirty="0">
                <a:latin typeface="Calibri"/>
                <a:cs typeface="Calibri"/>
              </a:rPr>
              <a:t>i</a:t>
            </a:r>
            <a:r>
              <a:rPr sz="1467" spc="12" dirty="0">
                <a:latin typeface="Calibri"/>
                <a:cs typeface="Calibri"/>
              </a:rPr>
              <a:t>d</a:t>
            </a:r>
            <a:r>
              <a:rPr sz="1467" spc="-19" dirty="0">
                <a:latin typeface="Calibri"/>
                <a:cs typeface="Calibri"/>
              </a:rPr>
              <a:t>a</a:t>
            </a:r>
            <a:r>
              <a:rPr sz="1467" dirty="0">
                <a:latin typeface="Calibri"/>
                <a:cs typeface="Calibri"/>
              </a:rPr>
              <a:t>k</a:t>
            </a:r>
            <a:r>
              <a:rPr sz="1467" spc="145" dirty="0">
                <a:latin typeface="Calibri"/>
                <a:cs typeface="Calibri"/>
              </a:rPr>
              <a:t> </a:t>
            </a:r>
            <a:r>
              <a:rPr sz="1467" spc="12" dirty="0">
                <a:latin typeface="Calibri"/>
                <a:cs typeface="Calibri"/>
              </a:rPr>
              <a:t>b</a:t>
            </a:r>
            <a:r>
              <a:rPr sz="1467" spc="5" dirty="0">
                <a:latin typeface="Calibri"/>
                <a:cs typeface="Calibri"/>
              </a:rPr>
              <a:t>o</a:t>
            </a:r>
            <a:r>
              <a:rPr sz="1467" spc="52" dirty="0">
                <a:latin typeface="Calibri"/>
                <a:cs typeface="Calibri"/>
              </a:rPr>
              <a:t>le</a:t>
            </a:r>
            <a:r>
              <a:rPr sz="1467" dirty="0">
                <a:latin typeface="Calibri"/>
                <a:cs typeface="Calibri"/>
              </a:rPr>
              <a:t>h</a:t>
            </a:r>
            <a:r>
              <a:rPr sz="1467" spc="-52" dirty="0">
                <a:latin typeface="Calibri"/>
                <a:cs typeface="Calibri"/>
              </a:rPr>
              <a:t> </a:t>
            </a:r>
            <a:r>
              <a:rPr sz="1467" dirty="0">
                <a:latin typeface="Calibri"/>
                <a:cs typeface="Calibri"/>
              </a:rPr>
              <a:t>m</a:t>
            </a:r>
            <a:r>
              <a:rPr sz="1467" spc="52" dirty="0">
                <a:latin typeface="Calibri"/>
                <a:cs typeface="Calibri"/>
              </a:rPr>
              <a:t>e</a:t>
            </a:r>
            <a:r>
              <a:rPr sz="1467" spc="12" dirty="0">
                <a:latin typeface="Calibri"/>
                <a:cs typeface="Calibri"/>
              </a:rPr>
              <a:t>n</a:t>
            </a:r>
            <a:r>
              <a:rPr sz="1467" spc="-5" dirty="0">
                <a:latin typeface="Calibri"/>
                <a:cs typeface="Calibri"/>
              </a:rPr>
              <a:t>gg</a:t>
            </a:r>
            <a:r>
              <a:rPr sz="1467" spc="12" dirty="0">
                <a:latin typeface="Calibri"/>
                <a:cs typeface="Calibri"/>
              </a:rPr>
              <a:t>un</a:t>
            </a:r>
            <a:r>
              <a:rPr sz="1467" spc="-19" dirty="0">
                <a:latin typeface="Calibri"/>
                <a:cs typeface="Calibri"/>
              </a:rPr>
              <a:t>a</a:t>
            </a:r>
            <a:r>
              <a:rPr sz="1467" spc="-85" dirty="0">
                <a:latin typeface="Calibri"/>
                <a:cs typeface="Calibri"/>
              </a:rPr>
              <a:t>k</a:t>
            </a:r>
            <a:r>
              <a:rPr sz="1467" spc="-19" dirty="0">
                <a:latin typeface="Calibri"/>
                <a:cs typeface="Calibri"/>
              </a:rPr>
              <a:t>a</a:t>
            </a:r>
            <a:r>
              <a:rPr sz="1467" dirty="0">
                <a:latin typeface="Calibri"/>
                <a:cs typeface="Calibri"/>
              </a:rPr>
              <a:t>n</a:t>
            </a:r>
            <a:r>
              <a:rPr sz="1467" spc="248" dirty="0">
                <a:latin typeface="Calibri"/>
                <a:cs typeface="Calibri"/>
              </a:rPr>
              <a:t> </a:t>
            </a:r>
            <a:r>
              <a:rPr sz="1467" spc="-19" dirty="0">
                <a:latin typeface="Calibri"/>
                <a:cs typeface="Calibri"/>
              </a:rPr>
              <a:t>a</a:t>
            </a:r>
            <a:r>
              <a:rPr sz="1467" spc="52" dirty="0">
                <a:latin typeface="Calibri"/>
                <a:cs typeface="Calibri"/>
              </a:rPr>
              <a:t>l</a:t>
            </a:r>
            <a:r>
              <a:rPr sz="1467" spc="-19" dirty="0">
                <a:latin typeface="Calibri"/>
                <a:cs typeface="Calibri"/>
              </a:rPr>
              <a:t>a</a:t>
            </a:r>
            <a:r>
              <a:rPr sz="1467" dirty="0">
                <a:latin typeface="Calibri"/>
                <a:cs typeface="Calibri"/>
              </a:rPr>
              <a:t>t</a:t>
            </a:r>
            <a:r>
              <a:rPr sz="1467" spc="11" dirty="0">
                <a:latin typeface="Calibri"/>
                <a:cs typeface="Calibri"/>
              </a:rPr>
              <a:t> </a:t>
            </a:r>
            <a:r>
              <a:rPr sz="1467" spc="-20" dirty="0">
                <a:latin typeface="Calibri"/>
                <a:cs typeface="Calibri"/>
              </a:rPr>
              <a:t>a</a:t>
            </a:r>
            <a:r>
              <a:rPr sz="1467" spc="13" dirty="0">
                <a:latin typeface="Calibri"/>
                <a:cs typeface="Calibri"/>
              </a:rPr>
              <a:t>p</a:t>
            </a:r>
            <a:r>
              <a:rPr sz="1467" dirty="0">
                <a:latin typeface="Calibri"/>
                <a:cs typeface="Calibri"/>
              </a:rPr>
              <a:t>a </a:t>
            </a:r>
            <a:r>
              <a:rPr sz="1467" spc="12" dirty="0">
                <a:latin typeface="Calibri"/>
                <a:cs typeface="Calibri"/>
              </a:rPr>
              <a:t>pu</a:t>
            </a:r>
            <a:r>
              <a:rPr sz="1467" dirty="0">
                <a:latin typeface="Calibri"/>
                <a:cs typeface="Calibri"/>
              </a:rPr>
              <a:t>n</a:t>
            </a:r>
            <a:r>
              <a:rPr sz="1467" spc="25" dirty="0">
                <a:latin typeface="Calibri"/>
                <a:cs typeface="Calibri"/>
              </a:rPr>
              <a:t> </a:t>
            </a:r>
            <a:r>
              <a:rPr sz="1467" spc="12" dirty="0">
                <a:latin typeface="Calibri"/>
                <a:cs typeface="Calibri"/>
              </a:rPr>
              <a:t>s</a:t>
            </a:r>
            <a:r>
              <a:rPr sz="1467" spc="52" dirty="0">
                <a:latin typeface="Calibri"/>
                <a:cs typeface="Calibri"/>
              </a:rPr>
              <a:t>e</a:t>
            </a:r>
            <a:r>
              <a:rPr sz="1467" spc="12" dirty="0">
                <a:latin typeface="Calibri"/>
                <a:cs typeface="Calibri"/>
              </a:rPr>
              <a:t>b</a:t>
            </a:r>
            <a:r>
              <a:rPr sz="1467" spc="-19" dirty="0">
                <a:latin typeface="Calibri"/>
                <a:cs typeface="Calibri"/>
              </a:rPr>
              <a:t>a</a:t>
            </a:r>
            <a:r>
              <a:rPr sz="1467" spc="-5" dirty="0">
                <a:latin typeface="Calibri"/>
                <a:cs typeface="Calibri"/>
              </a:rPr>
              <a:t>g</a:t>
            </a:r>
            <a:r>
              <a:rPr sz="1467" spc="-12" dirty="0">
                <a:latin typeface="Calibri"/>
                <a:cs typeface="Calibri"/>
              </a:rPr>
              <a:t>a</a:t>
            </a:r>
            <a:r>
              <a:rPr sz="1467" dirty="0">
                <a:latin typeface="Calibri"/>
                <a:cs typeface="Calibri"/>
              </a:rPr>
              <a:t>i</a:t>
            </a:r>
            <a:r>
              <a:rPr sz="1467" spc="116" dirty="0">
                <a:latin typeface="Calibri"/>
                <a:cs typeface="Calibri"/>
              </a:rPr>
              <a:t> </a:t>
            </a:r>
            <a:r>
              <a:rPr sz="1467" spc="-5" dirty="0">
                <a:latin typeface="Calibri"/>
                <a:cs typeface="Calibri"/>
              </a:rPr>
              <a:t>t</a:t>
            </a:r>
            <a:r>
              <a:rPr sz="1467" spc="-19" dirty="0">
                <a:latin typeface="Calibri"/>
                <a:cs typeface="Calibri"/>
              </a:rPr>
              <a:t>a</a:t>
            </a:r>
            <a:r>
              <a:rPr sz="1467" dirty="0">
                <a:latin typeface="Calibri"/>
                <a:cs typeface="Calibri"/>
              </a:rPr>
              <a:t>m</a:t>
            </a:r>
            <a:r>
              <a:rPr sz="1467" spc="12" dirty="0">
                <a:latin typeface="Calibri"/>
                <a:cs typeface="Calibri"/>
              </a:rPr>
              <a:t>b</a:t>
            </a:r>
            <a:r>
              <a:rPr sz="1467" spc="-19" dirty="0">
                <a:latin typeface="Calibri"/>
                <a:cs typeface="Calibri"/>
              </a:rPr>
              <a:t>a</a:t>
            </a:r>
            <a:r>
              <a:rPr sz="1467" spc="-85" dirty="0">
                <a:latin typeface="Calibri"/>
                <a:cs typeface="Calibri"/>
              </a:rPr>
              <a:t>h</a:t>
            </a:r>
            <a:r>
              <a:rPr sz="1467" spc="-12" dirty="0">
                <a:latin typeface="Calibri"/>
                <a:cs typeface="Calibri"/>
              </a:rPr>
              <a:t>a</a:t>
            </a:r>
            <a:r>
              <a:rPr sz="1467" dirty="0">
                <a:latin typeface="Calibri"/>
                <a:cs typeface="Calibri"/>
              </a:rPr>
              <a:t>n</a:t>
            </a:r>
            <a:r>
              <a:rPr sz="1467" spc="299" dirty="0">
                <a:latin typeface="Calibri"/>
                <a:cs typeface="Calibri"/>
              </a:rPr>
              <a:t> </a:t>
            </a:r>
            <a:r>
              <a:rPr sz="1467" spc="-85" dirty="0">
                <a:latin typeface="Calibri"/>
                <a:cs typeface="Calibri"/>
              </a:rPr>
              <a:t>k</a:t>
            </a:r>
            <a:r>
              <a:rPr sz="1467" spc="52" dirty="0">
                <a:latin typeface="Calibri"/>
                <a:cs typeface="Calibri"/>
              </a:rPr>
              <a:t>e</a:t>
            </a:r>
            <a:r>
              <a:rPr sz="1467" spc="-33" dirty="0">
                <a:latin typeface="Calibri"/>
                <a:cs typeface="Calibri"/>
              </a:rPr>
              <a:t>c</a:t>
            </a:r>
            <a:r>
              <a:rPr sz="1467" spc="12" dirty="0">
                <a:latin typeface="Calibri"/>
                <a:cs typeface="Calibri"/>
              </a:rPr>
              <a:t>u</a:t>
            </a:r>
            <a:r>
              <a:rPr sz="1467" spc="-19" dirty="0">
                <a:latin typeface="Calibri"/>
                <a:cs typeface="Calibri"/>
              </a:rPr>
              <a:t>a</a:t>
            </a:r>
            <a:r>
              <a:rPr sz="1467" spc="52" dirty="0">
                <a:latin typeface="Calibri"/>
                <a:cs typeface="Calibri"/>
              </a:rPr>
              <a:t>l</a:t>
            </a:r>
            <a:r>
              <a:rPr sz="1467" dirty="0">
                <a:latin typeface="Calibri"/>
                <a:cs typeface="Calibri"/>
              </a:rPr>
              <a:t>i</a:t>
            </a:r>
            <a:r>
              <a:rPr sz="1467" spc="109" dirty="0">
                <a:latin typeface="Calibri"/>
                <a:cs typeface="Calibri"/>
              </a:rPr>
              <a:t> </a:t>
            </a:r>
            <a:r>
              <a:rPr sz="1467" spc="12" dirty="0">
                <a:latin typeface="Calibri"/>
                <a:cs typeface="Calibri"/>
              </a:rPr>
              <a:t>p</a:t>
            </a:r>
            <a:r>
              <a:rPr sz="1467" spc="52" dirty="0">
                <a:latin typeface="Calibri"/>
                <a:cs typeface="Calibri"/>
              </a:rPr>
              <a:t>e</a:t>
            </a:r>
            <a:r>
              <a:rPr sz="1467" spc="12" dirty="0">
                <a:latin typeface="Calibri"/>
                <a:cs typeface="Calibri"/>
              </a:rPr>
              <a:t>ns</a:t>
            </a:r>
            <a:r>
              <a:rPr sz="1467" spc="59" dirty="0">
                <a:latin typeface="Calibri"/>
                <a:cs typeface="Calibri"/>
              </a:rPr>
              <a:t>i</a:t>
            </a:r>
            <a:r>
              <a:rPr sz="1467" dirty="0">
                <a:latin typeface="Calibri"/>
                <a:cs typeface="Calibri"/>
              </a:rPr>
              <a:t>l</a:t>
            </a:r>
            <a:r>
              <a:rPr sz="1467" spc="-103" dirty="0">
                <a:latin typeface="Calibri"/>
                <a:cs typeface="Calibri"/>
              </a:rPr>
              <a:t> </a:t>
            </a:r>
            <a:r>
              <a:rPr sz="1467" spc="-19" dirty="0">
                <a:latin typeface="Calibri"/>
                <a:cs typeface="Calibri"/>
              </a:rPr>
              <a:t>a</a:t>
            </a:r>
            <a:r>
              <a:rPr sz="1467" spc="-5" dirty="0">
                <a:latin typeface="Calibri"/>
                <a:cs typeface="Calibri"/>
              </a:rPr>
              <a:t>t</a:t>
            </a:r>
            <a:r>
              <a:rPr sz="1467" spc="-19" dirty="0">
                <a:latin typeface="Calibri"/>
                <a:cs typeface="Calibri"/>
              </a:rPr>
              <a:t>a</a:t>
            </a:r>
            <a:r>
              <a:rPr sz="1467" dirty="0">
                <a:latin typeface="Calibri"/>
                <a:cs typeface="Calibri"/>
              </a:rPr>
              <a:t>u </a:t>
            </a:r>
            <a:r>
              <a:rPr sz="1467" spc="12" dirty="0">
                <a:latin typeface="Calibri"/>
                <a:cs typeface="Calibri"/>
              </a:rPr>
              <a:t>s</a:t>
            </a:r>
            <a:r>
              <a:rPr sz="1467" spc="5" dirty="0">
                <a:latin typeface="Calibri"/>
                <a:cs typeface="Calibri"/>
              </a:rPr>
              <a:t>p</a:t>
            </a:r>
            <a:r>
              <a:rPr sz="1467" spc="52" dirty="0">
                <a:latin typeface="Calibri"/>
                <a:cs typeface="Calibri"/>
              </a:rPr>
              <a:t>i</a:t>
            </a:r>
            <a:r>
              <a:rPr sz="1467" spc="12" dirty="0">
                <a:latin typeface="Calibri"/>
                <a:cs typeface="Calibri"/>
              </a:rPr>
              <a:t>do</a:t>
            </a:r>
            <a:r>
              <a:rPr sz="1467" dirty="0">
                <a:latin typeface="Calibri"/>
                <a:cs typeface="Calibri"/>
              </a:rPr>
              <a:t>l</a:t>
            </a:r>
            <a:r>
              <a:rPr sz="1467" spc="97" dirty="0">
                <a:latin typeface="Calibri"/>
                <a:cs typeface="Calibri"/>
              </a:rPr>
              <a:t> </a:t>
            </a:r>
            <a:r>
              <a:rPr sz="1467" spc="12" dirty="0">
                <a:latin typeface="Calibri"/>
                <a:cs typeface="Calibri"/>
              </a:rPr>
              <a:t>u</a:t>
            </a:r>
            <a:r>
              <a:rPr sz="1467" spc="5" dirty="0">
                <a:latin typeface="Calibri"/>
                <a:cs typeface="Calibri"/>
              </a:rPr>
              <a:t>n</a:t>
            </a:r>
            <a:r>
              <a:rPr sz="1467" spc="-5" dirty="0">
                <a:latin typeface="Calibri"/>
                <a:cs typeface="Calibri"/>
              </a:rPr>
              <a:t>t</a:t>
            </a:r>
            <a:r>
              <a:rPr sz="1467" spc="12" dirty="0">
                <a:latin typeface="Calibri"/>
                <a:cs typeface="Calibri"/>
              </a:rPr>
              <a:t>u</a:t>
            </a:r>
            <a:r>
              <a:rPr sz="1467" dirty="0">
                <a:latin typeface="Calibri"/>
                <a:cs typeface="Calibri"/>
              </a:rPr>
              <a:t>k</a:t>
            </a:r>
            <a:r>
              <a:rPr sz="1467" spc="155" dirty="0">
                <a:latin typeface="Calibri"/>
                <a:cs typeface="Calibri"/>
              </a:rPr>
              <a:t> </a:t>
            </a:r>
            <a:r>
              <a:rPr sz="1467" dirty="0">
                <a:latin typeface="Calibri"/>
                <a:cs typeface="Calibri"/>
              </a:rPr>
              <a:t>m</a:t>
            </a:r>
            <a:r>
              <a:rPr sz="1467" spc="52" dirty="0">
                <a:latin typeface="Calibri"/>
                <a:cs typeface="Calibri"/>
              </a:rPr>
              <a:t>e</a:t>
            </a:r>
            <a:r>
              <a:rPr sz="1467" spc="12" dirty="0">
                <a:latin typeface="Calibri"/>
                <a:cs typeface="Calibri"/>
              </a:rPr>
              <a:t>n</a:t>
            </a:r>
            <a:r>
              <a:rPr sz="1467" spc="-92" dirty="0">
                <a:latin typeface="Calibri"/>
                <a:cs typeface="Calibri"/>
              </a:rPr>
              <a:t>o</a:t>
            </a:r>
            <a:r>
              <a:rPr sz="1467" spc="-25" dirty="0">
                <a:latin typeface="Calibri"/>
                <a:cs typeface="Calibri"/>
              </a:rPr>
              <a:t>r</a:t>
            </a:r>
            <a:r>
              <a:rPr sz="1467" spc="52" dirty="0">
                <a:latin typeface="Calibri"/>
                <a:cs typeface="Calibri"/>
              </a:rPr>
              <a:t>e</a:t>
            </a:r>
            <a:r>
              <a:rPr sz="1467" spc="5" dirty="0">
                <a:latin typeface="Calibri"/>
                <a:cs typeface="Calibri"/>
              </a:rPr>
              <a:t>h</a:t>
            </a:r>
            <a:r>
              <a:rPr sz="1467" spc="-85" dirty="0">
                <a:latin typeface="Calibri"/>
                <a:cs typeface="Calibri"/>
              </a:rPr>
              <a:t>k</a:t>
            </a:r>
            <a:r>
              <a:rPr sz="1467" spc="-19" dirty="0">
                <a:latin typeface="Calibri"/>
                <a:cs typeface="Calibri"/>
              </a:rPr>
              <a:t>a</a:t>
            </a:r>
            <a:r>
              <a:rPr sz="1467" dirty="0">
                <a:latin typeface="Calibri"/>
                <a:cs typeface="Calibri"/>
              </a:rPr>
              <a:t>n</a:t>
            </a:r>
            <a:r>
              <a:rPr sz="1467" spc="131" dirty="0">
                <a:latin typeface="Calibri"/>
                <a:cs typeface="Calibri"/>
              </a:rPr>
              <a:t> </a:t>
            </a:r>
            <a:r>
              <a:rPr sz="1467" spc="12" dirty="0">
                <a:latin typeface="Calibri"/>
                <a:cs typeface="Calibri"/>
              </a:rPr>
              <a:t>p</a:t>
            </a:r>
            <a:r>
              <a:rPr sz="1467" spc="5" dirty="0">
                <a:latin typeface="Calibri"/>
                <a:cs typeface="Calibri"/>
              </a:rPr>
              <a:t>o</a:t>
            </a:r>
            <a:r>
              <a:rPr sz="1467" spc="52" dirty="0">
                <a:latin typeface="Calibri"/>
                <a:cs typeface="Calibri"/>
              </a:rPr>
              <a:t>l</a:t>
            </a:r>
            <a:r>
              <a:rPr sz="1467" dirty="0">
                <a:latin typeface="Calibri"/>
                <a:cs typeface="Calibri"/>
              </a:rPr>
              <a:t>a</a:t>
            </a:r>
            <a:r>
              <a:rPr sz="1467" spc="-1" dirty="0">
                <a:latin typeface="Calibri"/>
                <a:cs typeface="Calibri"/>
              </a:rPr>
              <a:t> </a:t>
            </a:r>
            <a:r>
              <a:rPr sz="1467" spc="-12" dirty="0">
                <a:latin typeface="Calibri"/>
                <a:cs typeface="Calibri"/>
              </a:rPr>
              <a:t>a</a:t>
            </a:r>
            <a:r>
              <a:rPr sz="1467" spc="-5" dirty="0">
                <a:latin typeface="Calibri"/>
                <a:cs typeface="Calibri"/>
              </a:rPr>
              <a:t>t</a:t>
            </a:r>
            <a:r>
              <a:rPr sz="1467" spc="-19" dirty="0">
                <a:latin typeface="Calibri"/>
                <a:cs typeface="Calibri"/>
              </a:rPr>
              <a:t>a</a:t>
            </a:r>
            <a:r>
              <a:rPr sz="1467" dirty="0">
                <a:latin typeface="Calibri"/>
                <a:cs typeface="Calibri"/>
              </a:rPr>
              <a:t>u</a:t>
            </a:r>
            <a:endParaRPr sz="1467">
              <a:latin typeface="Calibri"/>
              <a:cs typeface="Calibri"/>
            </a:endParaRPr>
          </a:p>
          <a:p>
            <a:pPr marL="1497292">
              <a:lnSpc>
                <a:spcPct val="101725"/>
              </a:lnSpc>
            </a:pPr>
            <a:r>
              <a:rPr sz="1467" dirty="0">
                <a:latin typeface="Calibri"/>
                <a:cs typeface="Calibri"/>
              </a:rPr>
              <a:t>m</a:t>
            </a:r>
            <a:r>
              <a:rPr sz="1467" spc="52" dirty="0">
                <a:latin typeface="Calibri"/>
                <a:cs typeface="Calibri"/>
              </a:rPr>
              <a:t>e</a:t>
            </a:r>
            <a:r>
              <a:rPr sz="1467" spc="25" dirty="0">
                <a:latin typeface="Calibri"/>
                <a:cs typeface="Calibri"/>
              </a:rPr>
              <a:t>w</a:t>
            </a:r>
            <a:r>
              <a:rPr sz="1467" spc="-12" dirty="0">
                <a:latin typeface="Calibri"/>
                <a:cs typeface="Calibri"/>
              </a:rPr>
              <a:t>a</a:t>
            </a:r>
            <a:r>
              <a:rPr sz="1467" spc="-25" dirty="0">
                <a:latin typeface="Calibri"/>
                <a:cs typeface="Calibri"/>
              </a:rPr>
              <a:t>r</a:t>
            </a:r>
            <a:r>
              <a:rPr sz="1467" spc="12" dirty="0">
                <a:latin typeface="Calibri"/>
                <a:cs typeface="Calibri"/>
              </a:rPr>
              <a:t>n</a:t>
            </a:r>
            <a:r>
              <a:rPr sz="1467" spc="-19" dirty="0">
                <a:latin typeface="Calibri"/>
                <a:cs typeface="Calibri"/>
              </a:rPr>
              <a:t>a</a:t>
            </a:r>
            <a:r>
              <a:rPr sz="1467" dirty="0">
                <a:latin typeface="Calibri"/>
                <a:cs typeface="Calibri"/>
              </a:rPr>
              <a:t>i</a:t>
            </a:r>
            <a:r>
              <a:rPr sz="1467" spc="145" dirty="0">
                <a:latin typeface="Calibri"/>
                <a:cs typeface="Calibri"/>
              </a:rPr>
              <a:t> </a:t>
            </a:r>
            <a:r>
              <a:rPr sz="1467" spc="-85" dirty="0">
                <a:latin typeface="Calibri"/>
                <a:cs typeface="Calibri"/>
              </a:rPr>
              <a:t>k</a:t>
            </a:r>
            <a:r>
              <a:rPr sz="1467" spc="52" dirty="0">
                <a:latin typeface="Calibri"/>
                <a:cs typeface="Calibri"/>
              </a:rPr>
              <a:t>e</a:t>
            </a:r>
            <a:r>
              <a:rPr sz="1467" spc="-25" dirty="0">
                <a:latin typeface="Calibri"/>
                <a:cs typeface="Calibri"/>
              </a:rPr>
              <a:t>r</a:t>
            </a:r>
            <a:r>
              <a:rPr sz="1467" spc="-5" dirty="0">
                <a:latin typeface="Calibri"/>
                <a:cs typeface="Calibri"/>
              </a:rPr>
              <a:t>t</a:t>
            </a:r>
            <a:r>
              <a:rPr sz="1467" spc="-19" dirty="0">
                <a:latin typeface="Calibri"/>
                <a:cs typeface="Calibri"/>
              </a:rPr>
              <a:t>a</a:t>
            </a:r>
            <a:r>
              <a:rPr sz="1467" dirty="0">
                <a:latin typeface="Calibri"/>
                <a:cs typeface="Calibri"/>
              </a:rPr>
              <a:t>s</a:t>
            </a:r>
            <a:r>
              <a:rPr sz="1467" spc="152" dirty="0">
                <a:latin typeface="Calibri"/>
                <a:cs typeface="Calibri"/>
              </a:rPr>
              <a:t> </a:t>
            </a:r>
            <a:r>
              <a:rPr sz="1467" spc="19" dirty="0">
                <a:latin typeface="Calibri"/>
                <a:cs typeface="Calibri"/>
              </a:rPr>
              <a:t>y</a:t>
            </a:r>
            <a:r>
              <a:rPr sz="1467" spc="-19" dirty="0">
                <a:latin typeface="Calibri"/>
                <a:cs typeface="Calibri"/>
              </a:rPr>
              <a:t>a</a:t>
            </a:r>
            <a:r>
              <a:rPr sz="1467" spc="12" dirty="0">
                <a:latin typeface="Calibri"/>
                <a:cs typeface="Calibri"/>
              </a:rPr>
              <a:t>n</a:t>
            </a:r>
            <a:r>
              <a:rPr sz="1467" dirty="0">
                <a:latin typeface="Calibri"/>
                <a:cs typeface="Calibri"/>
              </a:rPr>
              <a:t>g</a:t>
            </a:r>
            <a:r>
              <a:rPr sz="1467" spc="116" dirty="0">
                <a:latin typeface="Calibri"/>
                <a:cs typeface="Calibri"/>
              </a:rPr>
              <a:t> </a:t>
            </a:r>
            <a:r>
              <a:rPr sz="1467" spc="-19" dirty="0">
                <a:latin typeface="Calibri"/>
                <a:cs typeface="Calibri"/>
              </a:rPr>
              <a:t>a</a:t>
            </a:r>
            <a:r>
              <a:rPr sz="1467" spc="12" dirty="0">
                <a:latin typeface="Calibri"/>
                <a:cs typeface="Calibri"/>
              </a:rPr>
              <a:t>d</a:t>
            </a:r>
            <a:r>
              <a:rPr sz="1467" spc="-19" dirty="0">
                <a:latin typeface="Calibri"/>
                <a:cs typeface="Calibri"/>
              </a:rPr>
              <a:t>a</a:t>
            </a:r>
            <a:r>
              <a:rPr sz="1467" dirty="0">
                <a:latin typeface="Calibri"/>
                <a:cs typeface="Calibri"/>
              </a:rPr>
              <a:t>.</a:t>
            </a:r>
            <a:endParaRPr sz="1467">
              <a:latin typeface="Calibri"/>
              <a:cs typeface="Calibri"/>
            </a:endParaRPr>
          </a:p>
          <a:p>
            <a:pPr marL="1252187">
              <a:lnSpc>
                <a:spcPts val="1903"/>
              </a:lnSpc>
              <a:spcBef>
                <a:spcPts val="433"/>
              </a:spcBef>
            </a:pPr>
            <a:r>
              <a:rPr sz="2200" baseline="7905" dirty="0">
                <a:latin typeface="Arial"/>
                <a:cs typeface="Arial"/>
              </a:rPr>
              <a:t>•  </a:t>
            </a:r>
            <a:r>
              <a:rPr sz="2200" spc="196" baseline="7905" dirty="0">
                <a:latin typeface="Arial"/>
                <a:cs typeface="Arial"/>
              </a:rPr>
              <a:t> </a:t>
            </a:r>
            <a:r>
              <a:rPr sz="1467" spc="25" dirty="0">
                <a:latin typeface="Calibri"/>
                <a:cs typeface="Calibri"/>
              </a:rPr>
              <a:t>P</a:t>
            </a:r>
            <a:r>
              <a:rPr sz="1467" spc="5" dirty="0">
                <a:latin typeface="Calibri"/>
                <a:cs typeface="Calibri"/>
              </a:rPr>
              <a:t>o</a:t>
            </a:r>
            <a:r>
              <a:rPr sz="1467" spc="-5" dirty="0">
                <a:latin typeface="Calibri"/>
                <a:cs typeface="Calibri"/>
              </a:rPr>
              <a:t>t</a:t>
            </a:r>
            <a:r>
              <a:rPr sz="1467" spc="-25" dirty="0">
                <a:latin typeface="Calibri"/>
                <a:cs typeface="Calibri"/>
              </a:rPr>
              <a:t>r</a:t>
            </a:r>
            <a:r>
              <a:rPr sz="1467" spc="52" dirty="0">
                <a:latin typeface="Calibri"/>
                <a:cs typeface="Calibri"/>
              </a:rPr>
              <a:t>e</a:t>
            </a:r>
            <a:r>
              <a:rPr sz="1467" spc="-5" dirty="0">
                <a:latin typeface="Calibri"/>
                <a:cs typeface="Calibri"/>
              </a:rPr>
              <a:t>t</a:t>
            </a:r>
            <a:r>
              <a:rPr sz="1467" spc="52" dirty="0">
                <a:latin typeface="Calibri"/>
                <a:cs typeface="Calibri"/>
              </a:rPr>
              <a:t>l</a:t>
            </a:r>
            <a:r>
              <a:rPr sz="1467" spc="-19" dirty="0">
                <a:latin typeface="Calibri"/>
                <a:cs typeface="Calibri"/>
              </a:rPr>
              <a:t>a</a:t>
            </a:r>
            <a:r>
              <a:rPr sz="1467" dirty="0">
                <a:latin typeface="Calibri"/>
                <a:cs typeface="Calibri"/>
              </a:rPr>
              <a:t>h</a:t>
            </a:r>
            <a:r>
              <a:rPr sz="1467" spc="191" dirty="0">
                <a:latin typeface="Calibri"/>
                <a:cs typeface="Calibri"/>
              </a:rPr>
              <a:t> </a:t>
            </a:r>
            <a:r>
              <a:rPr sz="1467" spc="12" dirty="0">
                <a:latin typeface="Calibri"/>
                <a:cs typeface="Calibri"/>
              </a:rPr>
              <a:t>d</a:t>
            </a:r>
            <a:r>
              <a:rPr sz="1467" spc="-19" dirty="0">
                <a:latin typeface="Calibri"/>
                <a:cs typeface="Calibri"/>
              </a:rPr>
              <a:t>a</a:t>
            </a:r>
            <a:r>
              <a:rPr sz="1467" dirty="0">
                <a:latin typeface="Calibri"/>
                <a:cs typeface="Calibri"/>
              </a:rPr>
              <a:t>n</a:t>
            </a:r>
            <a:r>
              <a:rPr sz="1467" spc="24" dirty="0">
                <a:latin typeface="Calibri"/>
                <a:cs typeface="Calibri"/>
              </a:rPr>
              <a:t> </a:t>
            </a:r>
            <a:r>
              <a:rPr sz="1467" spc="12" dirty="0">
                <a:latin typeface="Calibri"/>
                <a:cs typeface="Calibri"/>
              </a:rPr>
              <a:t>p</a:t>
            </a:r>
            <a:r>
              <a:rPr sz="1467" spc="-25" dirty="0">
                <a:latin typeface="Calibri"/>
                <a:cs typeface="Calibri"/>
              </a:rPr>
              <a:t>r</a:t>
            </a:r>
            <a:r>
              <a:rPr sz="1467" spc="52" dirty="0">
                <a:latin typeface="Calibri"/>
                <a:cs typeface="Calibri"/>
              </a:rPr>
              <a:t>e</a:t>
            </a:r>
            <a:r>
              <a:rPr sz="1467" spc="12" dirty="0">
                <a:latin typeface="Calibri"/>
                <a:cs typeface="Calibri"/>
              </a:rPr>
              <a:t>s</a:t>
            </a:r>
            <a:r>
              <a:rPr sz="1467" spc="52" dirty="0">
                <a:latin typeface="Calibri"/>
                <a:cs typeface="Calibri"/>
              </a:rPr>
              <a:t>e</a:t>
            </a:r>
            <a:r>
              <a:rPr sz="1467" spc="-85" dirty="0">
                <a:latin typeface="Calibri"/>
                <a:cs typeface="Calibri"/>
              </a:rPr>
              <a:t>n</a:t>
            </a:r>
            <a:r>
              <a:rPr sz="1467" spc="-5" dirty="0">
                <a:latin typeface="Calibri"/>
                <a:cs typeface="Calibri"/>
              </a:rPr>
              <a:t>t</a:t>
            </a:r>
            <a:r>
              <a:rPr sz="1467" spc="-19" dirty="0">
                <a:latin typeface="Calibri"/>
                <a:cs typeface="Calibri"/>
              </a:rPr>
              <a:t>a</a:t>
            </a:r>
            <a:r>
              <a:rPr sz="1467" spc="-85" dirty="0">
                <a:latin typeface="Calibri"/>
                <a:cs typeface="Calibri"/>
              </a:rPr>
              <a:t>s</a:t>
            </a:r>
            <a:r>
              <a:rPr sz="1467" spc="52" dirty="0">
                <a:latin typeface="Calibri"/>
                <a:cs typeface="Calibri"/>
              </a:rPr>
              <a:t>i</a:t>
            </a:r>
            <a:r>
              <a:rPr sz="1467" spc="-85" dirty="0">
                <a:latin typeface="Calibri"/>
                <a:cs typeface="Calibri"/>
              </a:rPr>
              <a:t>k</a:t>
            </a:r>
            <a:r>
              <a:rPr sz="1467" spc="-19" dirty="0">
                <a:latin typeface="Calibri"/>
                <a:cs typeface="Calibri"/>
              </a:rPr>
              <a:t>a</a:t>
            </a:r>
            <a:r>
              <a:rPr sz="1467" dirty="0">
                <a:latin typeface="Calibri"/>
                <a:cs typeface="Calibri"/>
              </a:rPr>
              <a:t>n</a:t>
            </a:r>
            <a:r>
              <a:rPr sz="1467" spc="245" dirty="0">
                <a:latin typeface="Calibri"/>
                <a:cs typeface="Calibri"/>
              </a:rPr>
              <a:t> </a:t>
            </a:r>
            <a:r>
              <a:rPr sz="1467" spc="12" dirty="0">
                <a:latin typeface="Calibri"/>
                <a:cs typeface="Calibri"/>
              </a:rPr>
              <a:t>h</a:t>
            </a:r>
            <a:r>
              <a:rPr sz="1467" spc="-19" dirty="0">
                <a:latin typeface="Calibri"/>
                <a:cs typeface="Calibri"/>
              </a:rPr>
              <a:t>a</a:t>
            </a:r>
            <a:r>
              <a:rPr sz="1467" spc="-85" dirty="0">
                <a:latin typeface="Calibri"/>
                <a:cs typeface="Calibri"/>
              </a:rPr>
              <a:t>s</a:t>
            </a:r>
            <a:r>
              <a:rPr sz="1467" spc="52" dirty="0">
                <a:latin typeface="Calibri"/>
                <a:cs typeface="Calibri"/>
              </a:rPr>
              <a:t>i</a:t>
            </a:r>
            <a:r>
              <a:rPr sz="1467" dirty="0">
                <a:latin typeface="Calibri"/>
                <a:cs typeface="Calibri"/>
              </a:rPr>
              <a:t>l</a:t>
            </a:r>
            <a:r>
              <a:rPr sz="1467" spc="80" dirty="0">
                <a:latin typeface="Calibri"/>
                <a:cs typeface="Calibri"/>
              </a:rPr>
              <a:t> </a:t>
            </a:r>
            <a:r>
              <a:rPr sz="1467" spc="12" dirty="0">
                <a:latin typeface="Calibri"/>
                <a:cs typeface="Calibri"/>
              </a:rPr>
              <a:t>k</a:t>
            </a:r>
            <a:r>
              <a:rPr sz="1467" spc="-19" dirty="0">
                <a:latin typeface="Calibri"/>
                <a:cs typeface="Calibri"/>
              </a:rPr>
              <a:t>ar</a:t>
            </a:r>
            <a:r>
              <a:rPr sz="1467" spc="-79" dirty="0">
                <a:latin typeface="Calibri"/>
                <a:cs typeface="Calibri"/>
              </a:rPr>
              <a:t>y</a:t>
            </a:r>
            <a:r>
              <a:rPr sz="1467" dirty="0">
                <a:latin typeface="Calibri"/>
                <a:cs typeface="Calibri"/>
              </a:rPr>
              <a:t>a</a:t>
            </a:r>
            <a:endParaRPr sz="1467">
              <a:latin typeface="Calibri"/>
              <a:cs typeface="Calibri"/>
            </a:endParaRPr>
          </a:p>
          <a:p>
            <a:pPr marL="1497292">
              <a:lnSpc>
                <a:spcPts val="1607"/>
              </a:lnSpc>
              <a:spcBef>
                <a:spcPts val="80"/>
              </a:spcBef>
            </a:pPr>
            <a:r>
              <a:rPr sz="2200" spc="-19" baseline="2482" dirty="0">
                <a:latin typeface="Calibri"/>
                <a:cs typeface="Calibri"/>
              </a:rPr>
              <a:t>a</a:t>
            </a:r>
            <a:r>
              <a:rPr sz="2200" spc="12" baseline="2482" dirty="0">
                <a:latin typeface="Calibri"/>
                <a:cs typeface="Calibri"/>
              </a:rPr>
              <a:t>nd</a:t>
            </a:r>
            <a:r>
              <a:rPr sz="2200" baseline="2482" dirty="0">
                <a:latin typeface="Calibri"/>
                <a:cs typeface="Calibri"/>
              </a:rPr>
              <a:t>a</a:t>
            </a:r>
            <a:r>
              <a:rPr sz="2200" spc="112" baseline="2482" dirty="0">
                <a:latin typeface="Calibri"/>
                <a:cs typeface="Calibri"/>
              </a:rPr>
              <a:t> </a:t>
            </a:r>
            <a:r>
              <a:rPr sz="2200" baseline="2482" dirty="0">
                <a:latin typeface="Calibri"/>
                <a:cs typeface="Calibri"/>
              </a:rPr>
              <a:t>t</a:t>
            </a:r>
            <a:r>
              <a:rPr sz="2200" spc="52" baseline="2482" dirty="0">
                <a:latin typeface="Calibri"/>
                <a:cs typeface="Calibri"/>
              </a:rPr>
              <a:t>e</a:t>
            </a:r>
            <a:r>
              <a:rPr sz="2200" spc="-19" baseline="2482" dirty="0">
                <a:latin typeface="Calibri"/>
                <a:cs typeface="Calibri"/>
              </a:rPr>
              <a:t>r</a:t>
            </a:r>
            <a:r>
              <a:rPr sz="2200" spc="12" baseline="2482" dirty="0">
                <a:latin typeface="Calibri"/>
                <a:cs typeface="Calibri"/>
              </a:rPr>
              <a:t>s</a:t>
            </a:r>
            <a:r>
              <a:rPr sz="2200" spc="59" baseline="2482" dirty="0">
                <a:latin typeface="Calibri"/>
                <a:cs typeface="Calibri"/>
              </a:rPr>
              <a:t>e</a:t>
            </a:r>
            <a:r>
              <a:rPr sz="2200" spc="12" baseline="2482" dirty="0">
                <a:latin typeface="Calibri"/>
                <a:cs typeface="Calibri"/>
              </a:rPr>
              <a:t>bu</a:t>
            </a:r>
            <a:r>
              <a:rPr sz="2200" baseline="2482" dirty="0">
                <a:latin typeface="Calibri"/>
                <a:cs typeface="Calibri"/>
              </a:rPr>
              <a:t>t</a:t>
            </a:r>
            <a:r>
              <a:rPr sz="2200" spc="67" baseline="2482" dirty="0">
                <a:latin typeface="Calibri"/>
                <a:cs typeface="Calibri"/>
              </a:rPr>
              <a:t> </a:t>
            </a:r>
            <a:r>
              <a:rPr sz="2200" spc="12" baseline="2482" dirty="0">
                <a:latin typeface="Calibri"/>
                <a:cs typeface="Calibri"/>
              </a:rPr>
              <a:t>d</a:t>
            </a:r>
            <a:r>
              <a:rPr sz="2200" baseline="2482" dirty="0">
                <a:latin typeface="Calibri"/>
                <a:cs typeface="Calibri"/>
              </a:rPr>
              <a:t>i</a:t>
            </a:r>
            <a:r>
              <a:rPr sz="2200" spc="-51" baseline="2482" dirty="0">
                <a:latin typeface="Calibri"/>
                <a:cs typeface="Calibri"/>
              </a:rPr>
              <a:t> </a:t>
            </a:r>
            <a:r>
              <a:rPr sz="2200" spc="12" baseline="2482" dirty="0">
                <a:latin typeface="Calibri"/>
                <a:cs typeface="Calibri"/>
              </a:rPr>
              <a:t>h</a:t>
            </a:r>
            <a:r>
              <a:rPr sz="2200" spc="-19" baseline="2482" dirty="0">
                <a:latin typeface="Calibri"/>
                <a:cs typeface="Calibri"/>
              </a:rPr>
              <a:t>a</a:t>
            </a:r>
            <a:r>
              <a:rPr sz="2200" spc="12" baseline="2482" dirty="0">
                <a:latin typeface="Calibri"/>
                <a:cs typeface="Calibri"/>
              </a:rPr>
              <a:t>d</a:t>
            </a:r>
            <a:r>
              <a:rPr sz="2200" spc="-12" baseline="2482" dirty="0">
                <a:latin typeface="Calibri"/>
                <a:cs typeface="Calibri"/>
              </a:rPr>
              <a:t>a</a:t>
            </a:r>
            <a:r>
              <a:rPr sz="2200" spc="12" baseline="2482" dirty="0">
                <a:latin typeface="Calibri"/>
                <a:cs typeface="Calibri"/>
              </a:rPr>
              <a:t>p</a:t>
            </a:r>
            <a:r>
              <a:rPr sz="2200" spc="-19" baseline="2482" dirty="0">
                <a:latin typeface="Calibri"/>
                <a:cs typeface="Calibri"/>
              </a:rPr>
              <a:t>a</a:t>
            </a:r>
            <a:r>
              <a:rPr sz="2200" baseline="2482" dirty="0">
                <a:latin typeface="Calibri"/>
                <a:cs typeface="Calibri"/>
              </a:rPr>
              <a:t>n</a:t>
            </a:r>
            <a:r>
              <a:rPr sz="2200" spc="288" baseline="2482" dirty="0">
                <a:latin typeface="Calibri"/>
                <a:cs typeface="Calibri"/>
              </a:rPr>
              <a:t> </a:t>
            </a:r>
            <a:r>
              <a:rPr sz="2200" spc="-19" baseline="2482" dirty="0">
                <a:latin typeface="Calibri"/>
                <a:cs typeface="Calibri"/>
              </a:rPr>
              <a:t>r</a:t>
            </a:r>
            <a:r>
              <a:rPr sz="2200" spc="52" baseline="2482" dirty="0">
                <a:latin typeface="Calibri"/>
                <a:cs typeface="Calibri"/>
              </a:rPr>
              <a:t>e</a:t>
            </a:r>
            <a:r>
              <a:rPr sz="2200" spc="-79" baseline="2482" dirty="0">
                <a:latin typeface="Calibri"/>
                <a:cs typeface="Calibri"/>
              </a:rPr>
              <a:t>k</a:t>
            </a:r>
            <a:r>
              <a:rPr sz="2200" spc="-19" baseline="2482" dirty="0">
                <a:latin typeface="Calibri"/>
                <a:cs typeface="Calibri"/>
              </a:rPr>
              <a:t>a</a:t>
            </a:r>
            <a:r>
              <a:rPr sz="2200" spc="12" baseline="2482" dirty="0">
                <a:latin typeface="Calibri"/>
                <a:cs typeface="Calibri"/>
              </a:rPr>
              <a:t>n</a:t>
            </a:r>
            <a:r>
              <a:rPr sz="2200" spc="39" baseline="2482" dirty="0">
                <a:latin typeface="Calibri"/>
                <a:cs typeface="Calibri"/>
              </a:rPr>
              <a:t>-</a:t>
            </a:r>
            <a:r>
              <a:rPr sz="2200" spc="-19" baseline="2482" dirty="0">
                <a:latin typeface="Calibri"/>
                <a:cs typeface="Calibri"/>
              </a:rPr>
              <a:t>r</a:t>
            </a:r>
            <a:r>
              <a:rPr sz="2200" spc="52" baseline="2482" dirty="0">
                <a:latin typeface="Calibri"/>
                <a:cs typeface="Calibri"/>
              </a:rPr>
              <a:t>e</a:t>
            </a:r>
            <a:r>
              <a:rPr sz="2200" spc="-79" baseline="2482" dirty="0">
                <a:latin typeface="Calibri"/>
                <a:cs typeface="Calibri"/>
              </a:rPr>
              <a:t>k</a:t>
            </a:r>
            <a:r>
              <a:rPr sz="2200" spc="-12" baseline="2482" dirty="0">
                <a:latin typeface="Calibri"/>
                <a:cs typeface="Calibri"/>
              </a:rPr>
              <a:t>a</a:t>
            </a:r>
            <a:r>
              <a:rPr sz="2200" baseline="2482" dirty="0">
                <a:latin typeface="Calibri"/>
                <a:cs typeface="Calibri"/>
              </a:rPr>
              <a:t>n</a:t>
            </a:r>
            <a:r>
              <a:rPr sz="2200" spc="24" baseline="2482" dirty="0">
                <a:latin typeface="Calibri"/>
                <a:cs typeface="Calibri"/>
              </a:rPr>
              <a:t> </a:t>
            </a:r>
            <a:r>
              <a:rPr sz="2200" spc="19" baseline="2482" dirty="0">
                <a:latin typeface="Calibri"/>
                <a:cs typeface="Calibri"/>
              </a:rPr>
              <a:t>y</a:t>
            </a:r>
            <a:r>
              <a:rPr sz="2200" spc="-19" baseline="2482" dirty="0">
                <a:latin typeface="Calibri"/>
                <a:cs typeface="Calibri"/>
              </a:rPr>
              <a:t>a</a:t>
            </a:r>
            <a:r>
              <a:rPr sz="2200" spc="-85" baseline="2482" dirty="0">
                <a:latin typeface="Calibri"/>
                <a:cs typeface="Calibri"/>
              </a:rPr>
              <a:t>n</a:t>
            </a:r>
            <a:r>
              <a:rPr sz="2200" baseline="2482" dirty="0">
                <a:latin typeface="Calibri"/>
                <a:cs typeface="Calibri"/>
              </a:rPr>
              <a:t>g</a:t>
            </a:r>
            <a:endParaRPr sz="1467">
              <a:latin typeface="Calibri"/>
              <a:cs typeface="Calibri"/>
            </a:endParaRPr>
          </a:p>
          <a:p>
            <a:pPr marL="1497292">
              <a:lnSpc>
                <a:spcPct val="101725"/>
              </a:lnSpc>
              <a:spcBef>
                <a:spcPts val="112"/>
              </a:spcBef>
            </a:pPr>
            <a:r>
              <a:rPr sz="1467" spc="-19" dirty="0">
                <a:latin typeface="Calibri"/>
                <a:cs typeface="Calibri"/>
              </a:rPr>
              <a:t>a</a:t>
            </a:r>
            <a:r>
              <a:rPr sz="1467" spc="5" dirty="0">
                <a:latin typeface="Calibri"/>
                <a:cs typeface="Calibri"/>
              </a:rPr>
              <a:t>d</a:t>
            </a:r>
            <a:r>
              <a:rPr sz="1467" dirty="0">
                <a:latin typeface="Calibri"/>
                <a:cs typeface="Calibri"/>
              </a:rPr>
              <a:t>a</a:t>
            </a:r>
            <a:r>
              <a:rPr sz="1467" spc="89" dirty="0">
                <a:latin typeface="Calibri"/>
                <a:cs typeface="Calibri"/>
              </a:rPr>
              <a:t> </a:t>
            </a:r>
            <a:r>
              <a:rPr sz="1467" spc="12" dirty="0">
                <a:latin typeface="Calibri"/>
                <a:cs typeface="Calibri"/>
              </a:rPr>
              <a:t>d</a:t>
            </a:r>
            <a:r>
              <a:rPr sz="1467" dirty="0">
                <a:latin typeface="Calibri"/>
                <a:cs typeface="Calibri"/>
              </a:rPr>
              <a:t>i</a:t>
            </a:r>
            <a:r>
              <a:rPr sz="1467" spc="-51" dirty="0">
                <a:latin typeface="Calibri"/>
                <a:cs typeface="Calibri"/>
              </a:rPr>
              <a:t> </a:t>
            </a:r>
            <a:r>
              <a:rPr sz="1467" spc="12" dirty="0">
                <a:latin typeface="Calibri"/>
                <a:cs typeface="Calibri"/>
              </a:rPr>
              <a:t>k</a:t>
            </a:r>
            <a:r>
              <a:rPr sz="1467" spc="52" dirty="0">
                <a:latin typeface="Calibri"/>
                <a:cs typeface="Calibri"/>
              </a:rPr>
              <a:t>el</a:t>
            </a:r>
            <a:r>
              <a:rPr sz="1467" spc="-12" dirty="0">
                <a:latin typeface="Calibri"/>
                <a:cs typeface="Calibri"/>
              </a:rPr>
              <a:t>a</a:t>
            </a:r>
            <a:r>
              <a:rPr sz="1467" spc="12" dirty="0">
                <a:latin typeface="Calibri"/>
                <a:cs typeface="Calibri"/>
              </a:rPr>
              <a:t>s</a:t>
            </a:r>
            <a:r>
              <a:rPr sz="1467" dirty="0">
                <a:latin typeface="Calibri"/>
                <a:cs typeface="Calibri"/>
              </a:rPr>
              <a:t>.</a:t>
            </a:r>
            <a:endParaRPr sz="1467">
              <a:latin typeface="Calibri"/>
              <a:cs typeface="Calibri"/>
            </a:endParaRPr>
          </a:p>
          <a:p>
            <a:pPr marL="1295790" marR="3338278" indent="-228594">
              <a:lnSpc>
                <a:spcPts val="1907"/>
              </a:lnSpc>
              <a:spcBef>
                <a:spcPts val="2489"/>
              </a:spcBef>
            </a:pPr>
            <a:r>
              <a:rPr sz="1600" spc="25" dirty="0">
                <a:solidFill>
                  <a:srgbClr val="FDFFFD"/>
                </a:solidFill>
                <a:latin typeface="Calibri"/>
                <a:cs typeface="Calibri"/>
              </a:rPr>
              <a:t>L</a:t>
            </a:r>
            <a:r>
              <a:rPr sz="1600" spc="33" dirty="0">
                <a:solidFill>
                  <a:srgbClr val="FDFFFD"/>
                </a:solidFill>
                <a:latin typeface="Calibri"/>
                <a:cs typeface="Calibri"/>
              </a:rPr>
              <a:t>a</a:t>
            </a:r>
            <a:r>
              <a:rPr sz="1600" spc="-39" dirty="0">
                <a:solidFill>
                  <a:srgbClr val="FDFFFD"/>
                </a:solidFill>
                <a:latin typeface="Calibri"/>
                <a:cs typeface="Calibri"/>
              </a:rPr>
              <a:t>t</a:t>
            </a:r>
            <a:r>
              <a:rPr sz="1600" spc="33" dirty="0">
                <a:solidFill>
                  <a:srgbClr val="FDFFFD"/>
                </a:solidFill>
                <a:latin typeface="Calibri"/>
                <a:cs typeface="Calibri"/>
              </a:rPr>
              <a:t>i</a:t>
            </a:r>
            <a:r>
              <a:rPr sz="1600" spc="-39" dirty="0">
                <a:solidFill>
                  <a:srgbClr val="FDFFFD"/>
                </a:solidFill>
                <a:latin typeface="Calibri"/>
                <a:cs typeface="Calibri"/>
              </a:rPr>
              <a:t>h</a:t>
            </a:r>
            <a:r>
              <a:rPr sz="1600" spc="33" dirty="0">
                <a:solidFill>
                  <a:srgbClr val="FDFFFD"/>
                </a:solidFill>
                <a:latin typeface="Calibri"/>
                <a:cs typeface="Calibri"/>
              </a:rPr>
              <a:t>a</a:t>
            </a:r>
            <a:r>
              <a:rPr sz="1600" dirty="0">
                <a:solidFill>
                  <a:srgbClr val="FDFFFD"/>
                </a:solidFill>
                <a:latin typeface="Calibri"/>
                <a:cs typeface="Calibri"/>
              </a:rPr>
              <a:t>n</a:t>
            </a:r>
            <a:r>
              <a:rPr sz="1600" spc="-105" dirty="0">
                <a:solidFill>
                  <a:srgbClr val="FDFFFD"/>
                </a:solidFill>
                <a:latin typeface="Calibri"/>
                <a:cs typeface="Calibri"/>
              </a:rPr>
              <a:t> </a:t>
            </a:r>
            <a:r>
              <a:rPr sz="1600" spc="33" dirty="0">
                <a:solidFill>
                  <a:srgbClr val="FDFFFD"/>
                </a:solidFill>
                <a:latin typeface="Calibri"/>
                <a:cs typeface="Calibri"/>
              </a:rPr>
              <a:t>i</a:t>
            </a:r>
            <a:r>
              <a:rPr sz="1600" spc="-39" dirty="0">
                <a:solidFill>
                  <a:srgbClr val="FDFFFD"/>
                </a:solidFill>
                <a:latin typeface="Calibri"/>
                <a:cs typeface="Calibri"/>
              </a:rPr>
              <a:t>n</a:t>
            </a:r>
            <a:r>
              <a:rPr sz="1600" dirty="0">
                <a:solidFill>
                  <a:srgbClr val="FDFFFD"/>
                </a:solidFill>
                <a:latin typeface="Calibri"/>
                <a:cs typeface="Calibri"/>
              </a:rPr>
              <a:t>i</a:t>
            </a:r>
            <a:r>
              <a:rPr sz="1600" spc="-25" dirty="0">
                <a:solidFill>
                  <a:srgbClr val="FDFFFD"/>
                </a:solidFill>
                <a:latin typeface="Calibri"/>
                <a:cs typeface="Calibri"/>
              </a:rPr>
              <a:t> </a:t>
            </a:r>
            <a:r>
              <a:rPr sz="1600" spc="72" dirty="0">
                <a:solidFill>
                  <a:srgbClr val="FDFFFD"/>
                </a:solidFill>
                <a:latin typeface="Calibri"/>
                <a:cs typeface="Calibri"/>
              </a:rPr>
              <a:t>s</a:t>
            </a:r>
            <a:r>
              <a:rPr sz="1600" spc="5" dirty="0">
                <a:solidFill>
                  <a:srgbClr val="FDFFFD"/>
                </a:solidFill>
                <a:latin typeface="Calibri"/>
                <a:cs typeface="Calibri"/>
              </a:rPr>
              <a:t>e</a:t>
            </a:r>
            <a:r>
              <a:rPr sz="1600" spc="19" dirty="0">
                <a:solidFill>
                  <a:srgbClr val="FDFFFD"/>
                </a:solidFill>
                <a:latin typeface="Calibri"/>
                <a:cs typeface="Calibri"/>
              </a:rPr>
              <a:t>c</a:t>
            </a:r>
            <a:r>
              <a:rPr sz="1600" spc="33" dirty="0">
                <a:solidFill>
                  <a:srgbClr val="FDFFFD"/>
                </a:solidFill>
                <a:latin typeface="Calibri"/>
                <a:cs typeface="Calibri"/>
              </a:rPr>
              <a:t>a</a:t>
            </a:r>
            <a:r>
              <a:rPr sz="1600" spc="-59" dirty="0">
                <a:solidFill>
                  <a:srgbClr val="FDFFFD"/>
                </a:solidFill>
                <a:latin typeface="Calibri"/>
                <a:cs typeface="Calibri"/>
              </a:rPr>
              <a:t>r</a:t>
            </a:r>
            <a:r>
              <a:rPr sz="1600" dirty="0">
                <a:solidFill>
                  <a:srgbClr val="FDFFFD"/>
                </a:solidFill>
                <a:latin typeface="Calibri"/>
                <a:cs typeface="Calibri"/>
              </a:rPr>
              <a:t>a</a:t>
            </a:r>
            <a:r>
              <a:rPr sz="1600" spc="-25" dirty="0">
                <a:solidFill>
                  <a:srgbClr val="FDFFFD"/>
                </a:solidFill>
                <a:latin typeface="Calibri"/>
                <a:cs typeface="Calibri"/>
              </a:rPr>
              <a:t> </a:t>
            </a:r>
            <a:r>
              <a:rPr sz="1600" spc="-39" dirty="0">
                <a:solidFill>
                  <a:srgbClr val="FDFFFD"/>
                </a:solidFill>
                <a:latin typeface="Calibri"/>
                <a:cs typeface="Calibri"/>
              </a:rPr>
              <a:t>t</a:t>
            </a:r>
            <a:r>
              <a:rPr sz="1600" spc="33" dirty="0">
                <a:solidFill>
                  <a:srgbClr val="FDFFFD"/>
                </a:solidFill>
                <a:latin typeface="Calibri"/>
                <a:cs typeface="Calibri"/>
              </a:rPr>
              <a:t>i</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k</a:t>
            </a:r>
            <a:r>
              <a:rPr sz="1600" spc="-92" dirty="0">
                <a:solidFill>
                  <a:srgbClr val="FDFFFD"/>
                </a:solidFill>
                <a:latin typeface="Calibri"/>
                <a:cs typeface="Calibri"/>
              </a:rPr>
              <a:t> </a:t>
            </a:r>
            <a:r>
              <a:rPr sz="1600" spc="33" dirty="0">
                <a:solidFill>
                  <a:srgbClr val="FDFFFD"/>
                </a:solidFill>
                <a:latin typeface="Calibri"/>
                <a:cs typeface="Calibri"/>
              </a:rPr>
              <a:t>la</a:t>
            </a:r>
            <a:r>
              <a:rPr sz="1600" spc="-39" dirty="0">
                <a:solidFill>
                  <a:srgbClr val="FDFFFD"/>
                </a:solidFill>
                <a:latin typeface="Calibri"/>
                <a:cs typeface="Calibri"/>
              </a:rPr>
              <a:t>n</a:t>
            </a:r>
            <a:r>
              <a:rPr sz="1600" spc="45" dirty="0">
                <a:solidFill>
                  <a:srgbClr val="FDFFFD"/>
                </a:solidFill>
                <a:latin typeface="Calibri"/>
                <a:cs typeface="Calibri"/>
              </a:rPr>
              <a:t>g</a:t>
            </a:r>
            <a:r>
              <a:rPr sz="1600" spc="72" dirty="0">
                <a:solidFill>
                  <a:srgbClr val="FDFFFD"/>
                </a:solidFill>
                <a:latin typeface="Calibri"/>
                <a:cs typeface="Calibri"/>
              </a:rPr>
              <a:t>s</a:t>
            </a:r>
            <a:r>
              <a:rPr sz="1600" spc="-39" dirty="0">
                <a:solidFill>
                  <a:srgbClr val="FDFFFD"/>
                </a:solidFill>
                <a:latin typeface="Calibri"/>
                <a:cs typeface="Calibri"/>
              </a:rPr>
              <a:t>un</a:t>
            </a:r>
            <a:r>
              <a:rPr sz="1600" dirty="0">
                <a:solidFill>
                  <a:srgbClr val="FDFFFD"/>
                </a:solidFill>
                <a:latin typeface="Calibri"/>
                <a:cs typeface="Calibri"/>
              </a:rPr>
              <a:t>g</a:t>
            </a:r>
            <a:r>
              <a:rPr sz="1600" spc="-112"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79" dirty="0">
                <a:solidFill>
                  <a:srgbClr val="FDFFFD"/>
                </a:solidFill>
                <a:latin typeface="Calibri"/>
                <a:cs typeface="Calibri"/>
              </a:rPr>
              <a:t>m</a:t>
            </a:r>
            <a:r>
              <a:rPr sz="1600" spc="-39" dirty="0">
                <a:solidFill>
                  <a:srgbClr val="FDFFFD"/>
                </a:solidFill>
                <a:latin typeface="Calibri"/>
                <a:cs typeface="Calibri"/>
              </a:rPr>
              <a:t>b</a:t>
            </a:r>
            <a:r>
              <a:rPr sz="1600" spc="33" dirty="0">
                <a:solidFill>
                  <a:srgbClr val="FDFFFD"/>
                </a:solidFill>
                <a:latin typeface="Calibri"/>
                <a:cs typeface="Calibri"/>
              </a:rPr>
              <a:t>a</a:t>
            </a:r>
            <a:r>
              <a:rPr sz="1600" spc="-39" dirty="0">
                <a:solidFill>
                  <a:srgbClr val="FDFFFD"/>
                </a:solidFill>
                <a:latin typeface="Calibri"/>
                <a:cs typeface="Calibri"/>
              </a:rPr>
              <a:t>n</a:t>
            </a:r>
            <a:r>
              <a:rPr sz="1600" spc="45" dirty="0">
                <a:solidFill>
                  <a:srgbClr val="FDFFFD"/>
                </a:solidFill>
                <a:latin typeface="Calibri"/>
                <a:cs typeface="Calibri"/>
              </a:rPr>
              <a:t>g</a:t>
            </a:r>
            <a:r>
              <a:rPr sz="1600" spc="-39" dirty="0">
                <a:solidFill>
                  <a:srgbClr val="FDFFFD"/>
                </a:solidFill>
                <a:latin typeface="Calibri"/>
                <a:cs typeface="Calibri"/>
              </a:rPr>
              <a:t>u</a:t>
            </a:r>
            <a:r>
              <a:rPr sz="1600" dirty="0">
                <a:solidFill>
                  <a:srgbClr val="FDFFFD"/>
                </a:solidFill>
                <a:latin typeface="Calibri"/>
                <a:cs typeface="Calibri"/>
              </a:rPr>
              <a:t>n</a:t>
            </a:r>
            <a:r>
              <a:rPr sz="1600" spc="-5" dirty="0">
                <a:solidFill>
                  <a:srgbClr val="FDFFFD"/>
                </a:solidFill>
                <a:latin typeface="Calibri"/>
                <a:cs typeface="Calibri"/>
              </a:rPr>
              <a:t> </a:t>
            </a:r>
            <a:r>
              <a:rPr sz="1600" spc="-225" dirty="0">
                <a:solidFill>
                  <a:srgbClr val="FDFFFD"/>
                </a:solidFill>
                <a:latin typeface="Calibri"/>
                <a:cs typeface="Calibri"/>
              </a:rPr>
              <a:t>k</a:t>
            </a:r>
            <a:r>
              <a:rPr sz="1600" spc="-45" dirty="0">
                <a:solidFill>
                  <a:srgbClr val="FDFFFD"/>
                </a:solidFill>
                <a:latin typeface="Calibri"/>
                <a:cs typeface="Calibri"/>
              </a:rPr>
              <a:t>o</a:t>
            </a:r>
            <a:r>
              <a:rPr sz="1600" spc="-79" dirty="0">
                <a:solidFill>
                  <a:srgbClr val="FDFFFD"/>
                </a:solidFill>
                <a:latin typeface="Calibri"/>
                <a:cs typeface="Calibri"/>
              </a:rPr>
              <a:t>m</a:t>
            </a:r>
            <a:r>
              <a:rPr sz="1600" spc="-39" dirty="0">
                <a:solidFill>
                  <a:srgbClr val="FDFFFD"/>
                </a:solidFill>
                <a:latin typeface="Calibri"/>
                <a:cs typeface="Calibri"/>
              </a:rPr>
              <a:t>p</a:t>
            </a:r>
            <a:r>
              <a:rPr sz="1600" spc="5" dirty="0">
                <a:solidFill>
                  <a:srgbClr val="FDFFFD"/>
                </a:solidFill>
                <a:latin typeface="Calibri"/>
                <a:cs typeface="Calibri"/>
              </a:rPr>
              <a:t>e</a:t>
            </a:r>
            <a:r>
              <a:rPr sz="1600" spc="-39" dirty="0">
                <a:solidFill>
                  <a:srgbClr val="FDFFFD"/>
                </a:solidFill>
                <a:latin typeface="Calibri"/>
                <a:cs typeface="Calibri"/>
              </a:rPr>
              <a:t>t</a:t>
            </a:r>
            <a:r>
              <a:rPr sz="1600" spc="5" dirty="0">
                <a:solidFill>
                  <a:srgbClr val="FDFFFD"/>
                </a:solidFill>
                <a:latin typeface="Calibri"/>
                <a:cs typeface="Calibri"/>
              </a:rPr>
              <a:t>e</a:t>
            </a:r>
            <a:r>
              <a:rPr sz="1600" spc="-39" dirty="0">
                <a:solidFill>
                  <a:srgbClr val="FDFFFD"/>
                </a:solidFill>
                <a:latin typeface="Calibri"/>
                <a:cs typeface="Calibri"/>
              </a:rPr>
              <a:t>n</a:t>
            </a:r>
            <a:r>
              <a:rPr sz="1600" spc="72" dirty="0">
                <a:solidFill>
                  <a:srgbClr val="FDFFFD"/>
                </a:solidFill>
                <a:latin typeface="Calibri"/>
                <a:cs typeface="Calibri"/>
              </a:rPr>
              <a:t>s</a:t>
            </a:r>
            <a:r>
              <a:rPr sz="1600" dirty="0">
                <a:solidFill>
                  <a:srgbClr val="FDFFFD"/>
                </a:solidFill>
                <a:latin typeface="Calibri"/>
                <a:cs typeface="Calibri"/>
              </a:rPr>
              <a:t>i</a:t>
            </a:r>
            <a:r>
              <a:rPr sz="1600" spc="172" dirty="0">
                <a:solidFill>
                  <a:srgbClr val="FDFFFD"/>
                </a:solidFill>
                <a:latin typeface="Calibri"/>
                <a:cs typeface="Calibri"/>
              </a:rPr>
              <a:t> </a:t>
            </a:r>
            <a:r>
              <a:rPr sz="1600" spc="79" dirty="0">
                <a:solidFill>
                  <a:srgbClr val="FDFFFD"/>
                </a:solidFill>
                <a:latin typeface="Calibri"/>
                <a:cs typeface="Calibri"/>
              </a:rPr>
              <a:t>s</a:t>
            </a:r>
            <a:r>
              <a:rPr sz="1600" spc="33" dirty="0">
                <a:solidFill>
                  <a:srgbClr val="FDFFFD"/>
                </a:solidFill>
                <a:latin typeface="Calibri"/>
                <a:cs typeface="Calibri"/>
              </a:rPr>
              <a:t>i</a:t>
            </a:r>
            <a:r>
              <a:rPr sz="1600" spc="72" dirty="0">
                <a:solidFill>
                  <a:srgbClr val="FDFFFD"/>
                </a:solidFill>
                <a:latin typeface="Calibri"/>
                <a:cs typeface="Calibri"/>
              </a:rPr>
              <a:t>s</a:t>
            </a:r>
            <a:r>
              <a:rPr sz="1600" spc="-45" dirty="0">
                <a:solidFill>
                  <a:srgbClr val="FDFFFD"/>
                </a:solidFill>
                <a:latin typeface="Calibri"/>
                <a:cs typeface="Calibri"/>
              </a:rPr>
              <a:t>w</a:t>
            </a:r>
            <a:r>
              <a:rPr sz="1600" dirty="0">
                <a:solidFill>
                  <a:srgbClr val="FDFFFD"/>
                </a:solidFill>
                <a:latin typeface="Calibri"/>
                <a:cs typeface="Calibri"/>
              </a:rPr>
              <a:t>a</a:t>
            </a:r>
            <a:r>
              <a:rPr sz="1600" spc="-125"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ala</a:t>
            </a:r>
            <a:r>
              <a:rPr sz="1600" dirty="0">
                <a:solidFill>
                  <a:srgbClr val="FDFFFD"/>
                </a:solidFill>
                <a:latin typeface="Calibri"/>
                <a:cs typeface="Calibri"/>
              </a:rPr>
              <a:t>m</a:t>
            </a:r>
            <a:r>
              <a:rPr sz="1600" spc="-239" dirty="0">
                <a:solidFill>
                  <a:srgbClr val="FDFFFD"/>
                </a:solidFill>
                <a:latin typeface="Calibri"/>
                <a:cs typeface="Calibri"/>
              </a:rPr>
              <a:t> </a:t>
            </a:r>
            <a:r>
              <a:rPr sz="1600" spc="-39" dirty="0">
                <a:solidFill>
                  <a:srgbClr val="FDFFFD"/>
                </a:solidFill>
                <a:latin typeface="Calibri"/>
                <a:cs typeface="Calibri"/>
              </a:rPr>
              <a:t>b</a:t>
            </a:r>
            <a:r>
              <a:rPr sz="1600" dirty="0">
                <a:solidFill>
                  <a:srgbClr val="FDFFFD"/>
                </a:solidFill>
                <a:latin typeface="Calibri"/>
                <a:cs typeface="Calibri"/>
              </a:rPr>
              <a:t>e</a:t>
            </a:r>
            <a:r>
              <a:rPr sz="1600" spc="-52" dirty="0">
                <a:solidFill>
                  <a:srgbClr val="FDFFFD"/>
                </a:solidFill>
                <a:latin typeface="Calibri"/>
                <a:cs typeface="Calibri"/>
              </a:rPr>
              <a:t>r</a:t>
            </a:r>
            <a:r>
              <a:rPr sz="1600" spc="33" dirty="0">
                <a:solidFill>
                  <a:srgbClr val="FDFFFD"/>
                </a:solidFill>
                <a:latin typeface="Calibri"/>
                <a:cs typeface="Calibri"/>
              </a:rPr>
              <a:t>i</a:t>
            </a:r>
            <a:r>
              <a:rPr sz="1600" spc="-79" dirty="0">
                <a:solidFill>
                  <a:srgbClr val="FDFFFD"/>
                </a:solidFill>
                <a:latin typeface="Calibri"/>
                <a:cs typeface="Calibri"/>
              </a:rPr>
              <a:t>m</a:t>
            </a:r>
            <a:r>
              <a:rPr sz="1600" spc="33" dirty="0">
                <a:solidFill>
                  <a:srgbClr val="FDFFFD"/>
                </a:solidFill>
                <a:latin typeface="Calibri"/>
                <a:cs typeface="Calibri"/>
              </a:rPr>
              <a:t>a</a:t>
            </a:r>
            <a:r>
              <a:rPr sz="1600" spc="12" dirty="0">
                <a:solidFill>
                  <a:srgbClr val="FDFFFD"/>
                </a:solidFill>
                <a:latin typeface="Calibri"/>
                <a:cs typeface="Calibri"/>
              </a:rPr>
              <a:t>j</a:t>
            </a:r>
            <a:r>
              <a:rPr sz="1600" spc="33" dirty="0">
                <a:solidFill>
                  <a:srgbClr val="FDFFFD"/>
                </a:solidFill>
                <a:latin typeface="Calibri"/>
                <a:cs typeface="Calibri"/>
              </a:rPr>
              <a:t>i</a:t>
            </a:r>
            <a:r>
              <a:rPr sz="1600" spc="-39" dirty="0">
                <a:solidFill>
                  <a:srgbClr val="FDFFFD"/>
                </a:solidFill>
                <a:latin typeface="Calibri"/>
                <a:cs typeface="Calibri"/>
              </a:rPr>
              <a:t>n</a:t>
            </a:r>
            <a:r>
              <a:rPr sz="1600" spc="33" dirty="0">
                <a:solidFill>
                  <a:srgbClr val="FDFFFD"/>
                </a:solidFill>
                <a:latin typeface="Calibri"/>
                <a:cs typeface="Calibri"/>
              </a:rPr>
              <a:t>a</a:t>
            </a:r>
            <a:r>
              <a:rPr sz="1600" spc="72" dirty="0">
                <a:solidFill>
                  <a:srgbClr val="FDFFFD"/>
                </a:solidFill>
                <a:latin typeface="Calibri"/>
                <a:cs typeface="Calibri"/>
              </a:rPr>
              <a:t>s</a:t>
            </a:r>
            <a:r>
              <a:rPr sz="1600" spc="33" dirty="0">
                <a:solidFill>
                  <a:srgbClr val="FDFFFD"/>
                </a:solidFill>
                <a:latin typeface="Calibri"/>
                <a:cs typeface="Calibri"/>
              </a:rPr>
              <a:t>i</a:t>
            </a:r>
            <a:r>
              <a:rPr sz="1600" dirty="0">
                <a:solidFill>
                  <a:srgbClr val="FDFFFD"/>
                </a:solidFill>
                <a:latin typeface="Calibri"/>
                <a:cs typeface="Calibri"/>
              </a:rPr>
              <a:t>,</a:t>
            </a:r>
            <a:r>
              <a:rPr sz="1600" spc="-159" dirty="0">
                <a:solidFill>
                  <a:srgbClr val="FDFFFD"/>
                </a:solidFill>
                <a:latin typeface="Calibri"/>
                <a:cs typeface="Calibri"/>
              </a:rPr>
              <a:t> </a:t>
            </a:r>
            <a:r>
              <a:rPr sz="1600" spc="-39" dirty="0">
                <a:solidFill>
                  <a:srgbClr val="FDFFFD"/>
                </a:solidFill>
                <a:latin typeface="Calibri"/>
                <a:cs typeface="Calibri"/>
              </a:rPr>
              <a:t>b</a:t>
            </a:r>
            <a:r>
              <a:rPr sz="1600" dirty="0">
                <a:solidFill>
                  <a:srgbClr val="FDFFFD"/>
                </a:solidFill>
                <a:latin typeface="Calibri"/>
                <a:cs typeface="Calibri"/>
              </a:rPr>
              <a:t>e</a:t>
            </a:r>
            <a:r>
              <a:rPr sz="1600" spc="-59" dirty="0">
                <a:solidFill>
                  <a:srgbClr val="FDFFFD"/>
                </a:solidFill>
                <a:latin typeface="Calibri"/>
                <a:cs typeface="Calibri"/>
              </a:rPr>
              <a:t>r</a:t>
            </a:r>
            <a:r>
              <a:rPr sz="1600" spc="-25" dirty="0">
                <a:solidFill>
                  <a:srgbClr val="FDFFFD"/>
                </a:solidFill>
                <a:latin typeface="Calibri"/>
                <a:cs typeface="Calibri"/>
              </a:rPr>
              <a:t>k</a:t>
            </a:r>
            <a:r>
              <a:rPr sz="1600" spc="-52" dirty="0">
                <a:solidFill>
                  <a:srgbClr val="FDFFFD"/>
                </a:solidFill>
                <a:latin typeface="Calibri"/>
                <a:cs typeface="Calibri"/>
              </a:rPr>
              <a:t>r</a:t>
            </a:r>
            <a:r>
              <a:rPr sz="1600" dirty="0">
                <a:solidFill>
                  <a:srgbClr val="FDFFFD"/>
                </a:solidFill>
                <a:latin typeface="Calibri"/>
                <a:cs typeface="Calibri"/>
              </a:rPr>
              <a:t>e</a:t>
            </a:r>
            <a:r>
              <a:rPr sz="1600" spc="33" dirty="0">
                <a:solidFill>
                  <a:srgbClr val="FDFFFD"/>
                </a:solidFill>
                <a:latin typeface="Calibri"/>
                <a:cs typeface="Calibri"/>
              </a:rPr>
              <a:t>a</a:t>
            </a:r>
            <a:r>
              <a:rPr sz="1600" spc="72" dirty="0">
                <a:solidFill>
                  <a:srgbClr val="FDFFFD"/>
                </a:solidFill>
                <a:latin typeface="Calibri"/>
                <a:cs typeface="Calibri"/>
              </a:rPr>
              <a:t>s</a:t>
            </a:r>
            <a:r>
              <a:rPr sz="1600" spc="33" dirty="0">
                <a:solidFill>
                  <a:srgbClr val="FDFFFD"/>
                </a:solidFill>
                <a:latin typeface="Calibri"/>
                <a:cs typeface="Calibri"/>
              </a:rPr>
              <a:t>i</a:t>
            </a:r>
            <a:r>
              <a:rPr sz="1600" dirty="0">
                <a:solidFill>
                  <a:srgbClr val="FDFFFD"/>
                </a:solidFill>
                <a:latin typeface="Calibri"/>
                <a:cs typeface="Calibri"/>
              </a:rPr>
              <a:t>, </a:t>
            </a:r>
            <a:r>
              <a:rPr sz="1600" spc="-39" dirty="0">
                <a:solidFill>
                  <a:srgbClr val="FDFFFD"/>
                </a:solidFill>
                <a:latin typeface="Calibri"/>
                <a:cs typeface="Calibri"/>
              </a:rPr>
              <a:t>b</a:t>
            </a:r>
            <a:r>
              <a:rPr sz="1600" spc="5" dirty="0">
                <a:solidFill>
                  <a:srgbClr val="FDFFFD"/>
                </a:solidFill>
                <a:latin typeface="Calibri"/>
                <a:cs typeface="Calibri"/>
              </a:rPr>
              <a:t>e</a:t>
            </a:r>
            <a:r>
              <a:rPr sz="1600" spc="-59" dirty="0">
                <a:solidFill>
                  <a:srgbClr val="FDFFFD"/>
                </a:solidFill>
                <a:latin typeface="Calibri"/>
                <a:cs typeface="Calibri"/>
              </a:rPr>
              <a:t>r</a:t>
            </a:r>
            <a:r>
              <a:rPr sz="1600" spc="33" dirty="0">
                <a:solidFill>
                  <a:srgbClr val="FDFFFD"/>
                </a:solidFill>
                <a:latin typeface="Calibri"/>
                <a:cs typeface="Calibri"/>
              </a:rPr>
              <a:t>i</a:t>
            </a:r>
            <a:r>
              <a:rPr sz="1600" spc="-39" dirty="0">
                <a:solidFill>
                  <a:srgbClr val="FDFFFD"/>
                </a:solidFill>
                <a:latin typeface="Calibri"/>
                <a:cs typeface="Calibri"/>
              </a:rPr>
              <a:t>n</a:t>
            </a:r>
            <a:r>
              <a:rPr sz="1600" spc="-45" dirty="0">
                <a:solidFill>
                  <a:srgbClr val="FDFFFD"/>
                </a:solidFill>
                <a:latin typeface="Calibri"/>
                <a:cs typeface="Calibri"/>
              </a:rPr>
              <a:t>o</a:t>
            </a:r>
            <a:r>
              <a:rPr sz="1600" spc="-19" dirty="0">
                <a:solidFill>
                  <a:srgbClr val="FDFFFD"/>
                </a:solidFill>
                <a:latin typeface="Calibri"/>
                <a:cs typeface="Calibri"/>
              </a:rPr>
              <a:t>v</a:t>
            </a:r>
            <a:r>
              <a:rPr sz="1600" spc="33" dirty="0">
                <a:solidFill>
                  <a:srgbClr val="FDFFFD"/>
                </a:solidFill>
                <a:latin typeface="Calibri"/>
                <a:cs typeface="Calibri"/>
              </a:rPr>
              <a:t>a</a:t>
            </a:r>
            <a:r>
              <a:rPr sz="1600" spc="72" dirty="0">
                <a:solidFill>
                  <a:srgbClr val="FDFFFD"/>
                </a:solidFill>
                <a:latin typeface="Calibri"/>
                <a:cs typeface="Calibri"/>
              </a:rPr>
              <a:t>s</a:t>
            </a:r>
            <a:r>
              <a:rPr sz="1600" spc="33" dirty="0">
                <a:solidFill>
                  <a:srgbClr val="FDFFFD"/>
                </a:solidFill>
                <a:latin typeface="Calibri"/>
                <a:cs typeface="Calibri"/>
              </a:rPr>
              <a:t>i</a:t>
            </a:r>
            <a:r>
              <a:rPr sz="1600" dirty="0">
                <a:solidFill>
                  <a:srgbClr val="FDFFFD"/>
                </a:solidFill>
                <a:latin typeface="Calibri"/>
                <a:cs typeface="Calibri"/>
              </a:rPr>
              <a:t>,</a:t>
            </a:r>
            <a:r>
              <a:rPr sz="1600" spc="-59"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gg</a:t>
            </a:r>
            <a:r>
              <a:rPr sz="1600" spc="33" dirty="0">
                <a:solidFill>
                  <a:srgbClr val="FDFFFD"/>
                </a:solidFill>
                <a:latin typeface="Calibri"/>
                <a:cs typeface="Calibri"/>
              </a:rPr>
              <a:t>a</a:t>
            </a:r>
            <a:r>
              <a:rPr sz="1600" spc="-79" dirty="0">
                <a:solidFill>
                  <a:srgbClr val="FDFFFD"/>
                </a:solidFill>
                <a:latin typeface="Calibri"/>
                <a:cs typeface="Calibri"/>
              </a:rPr>
              <a:t>m</a:t>
            </a:r>
            <a:r>
              <a:rPr sz="1600" spc="-39" dirty="0">
                <a:solidFill>
                  <a:srgbClr val="FDFFFD"/>
                </a:solidFill>
                <a:latin typeface="Calibri"/>
                <a:cs typeface="Calibri"/>
              </a:rPr>
              <a:t>b</a:t>
            </a:r>
            <a:r>
              <a:rPr sz="1600" spc="33" dirty="0">
                <a:solidFill>
                  <a:srgbClr val="FDFFFD"/>
                </a:solidFill>
                <a:latin typeface="Calibri"/>
                <a:cs typeface="Calibri"/>
              </a:rPr>
              <a:t>a</a:t>
            </a:r>
            <a:r>
              <a:rPr sz="1600" spc="-259" dirty="0">
                <a:solidFill>
                  <a:srgbClr val="FDFFFD"/>
                </a:solidFill>
                <a:latin typeface="Calibri"/>
                <a:cs typeface="Calibri"/>
              </a:rPr>
              <a:t>r</a:t>
            </a:r>
            <a:r>
              <a:rPr sz="1600" dirty="0">
                <a:solidFill>
                  <a:srgbClr val="FDFFFD"/>
                </a:solidFill>
                <a:latin typeface="Calibri"/>
                <a:cs typeface="Calibri"/>
              </a:rPr>
              <a:t>,</a:t>
            </a:r>
            <a:r>
              <a:rPr sz="1600" spc="-159"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spc="19" dirty="0">
                <a:solidFill>
                  <a:srgbClr val="FDFFFD"/>
                </a:solidFill>
                <a:latin typeface="Calibri"/>
                <a:cs typeface="Calibri"/>
              </a:rPr>
              <a:t>c</a:t>
            </a:r>
            <a:r>
              <a:rPr sz="1600" spc="33" dirty="0">
                <a:solidFill>
                  <a:srgbClr val="FDFFFD"/>
                </a:solidFill>
                <a:latin typeface="Calibri"/>
                <a:cs typeface="Calibri"/>
              </a:rPr>
              <a:t>a</a:t>
            </a:r>
            <a:r>
              <a:rPr sz="1600" spc="-59" dirty="0">
                <a:solidFill>
                  <a:srgbClr val="FDFFFD"/>
                </a:solidFill>
                <a:latin typeface="Calibri"/>
                <a:cs typeface="Calibri"/>
              </a:rPr>
              <a:t>r</a:t>
            </a:r>
            <a:r>
              <a:rPr sz="1600" dirty="0">
                <a:solidFill>
                  <a:srgbClr val="FDFFFD"/>
                </a:solidFill>
                <a:latin typeface="Calibri"/>
                <a:cs typeface="Calibri"/>
              </a:rPr>
              <a:t>i</a:t>
            </a:r>
            <a:r>
              <a:rPr sz="1600" spc="72" dirty="0">
                <a:solidFill>
                  <a:srgbClr val="FDFFFD"/>
                </a:solidFill>
                <a:latin typeface="Calibri"/>
                <a:cs typeface="Calibri"/>
              </a:rPr>
              <a:t> s</a:t>
            </a:r>
            <a:r>
              <a:rPr sz="1600" spc="-39" dirty="0">
                <a:solidFill>
                  <a:srgbClr val="FDFFFD"/>
                </a:solidFill>
                <a:latin typeface="Calibri"/>
                <a:cs typeface="Calibri"/>
              </a:rPr>
              <a:t>o</a:t>
            </a:r>
            <a:r>
              <a:rPr sz="1600" spc="33" dirty="0">
                <a:solidFill>
                  <a:srgbClr val="FDFFFD"/>
                </a:solidFill>
                <a:latin typeface="Calibri"/>
                <a:cs typeface="Calibri"/>
              </a:rPr>
              <a:t>l</a:t>
            </a:r>
            <a:r>
              <a:rPr sz="1600" spc="-39" dirty="0">
                <a:solidFill>
                  <a:srgbClr val="FDFFFD"/>
                </a:solidFill>
                <a:latin typeface="Calibri"/>
                <a:cs typeface="Calibri"/>
              </a:rPr>
              <a:t>u</a:t>
            </a:r>
            <a:r>
              <a:rPr sz="1600" spc="72" dirty="0">
                <a:solidFill>
                  <a:srgbClr val="FDFFFD"/>
                </a:solidFill>
                <a:latin typeface="Calibri"/>
                <a:cs typeface="Calibri"/>
              </a:rPr>
              <a:t>s</a:t>
            </a:r>
            <a:r>
              <a:rPr sz="1600" spc="33" dirty="0">
                <a:solidFill>
                  <a:srgbClr val="FDFFFD"/>
                </a:solidFill>
                <a:latin typeface="Calibri"/>
                <a:cs typeface="Calibri"/>
              </a:rPr>
              <a:t>i</a:t>
            </a:r>
            <a:r>
              <a:rPr sz="1600" dirty="0">
                <a:solidFill>
                  <a:srgbClr val="FDFFFD"/>
                </a:solidFill>
                <a:latin typeface="Calibri"/>
                <a:cs typeface="Calibri"/>
              </a:rPr>
              <a:t>,</a:t>
            </a:r>
            <a:r>
              <a:rPr sz="1600" spc="-59"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a:t>
            </a:r>
            <a:r>
              <a:rPr sz="1600" spc="-105"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79" dirty="0">
                <a:solidFill>
                  <a:srgbClr val="FDFFFD"/>
                </a:solidFill>
                <a:latin typeface="Calibri"/>
                <a:cs typeface="Calibri"/>
              </a:rPr>
              <a:t>m</a:t>
            </a:r>
            <a:r>
              <a:rPr sz="1600" spc="-39" dirty="0">
                <a:solidFill>
                  <a:srgbClr val="FDFFFD"/>
                </a:solidFill>
                <a:latin typeface="Calibri"/>
                <a:cs typeface="Calibri"/>
              </a:rPr>
              <a:t>p</a:t>
            </a:r>
            <a:r>
              <a:rPr sz="1600" spc="-59" dirty="0">
                <a:solidFill>
                  <a:srgbClr val="FDFFFD"/>
                </a:solidFill>
                <a:latin typeface="Calibri"/>
                <a:cs typeface="Calibri"/>
              </a:rPr>
              <a:t>r</a:t>
            </a:r>
            <a:r>
              <a:rPr sz="1600" dirty="0">
                <a:solidFill>
                  <a:srgbClr val="FDFFFD"/>
                </a:solidFill>
                <a:latin typeface="Calibri"/>
                <a:cs typeface="Calibri"/>
              </a:rPr>
              <a:t>e</a:t>
            </a:r>
            <a:r>
              <a:rPr sz="1600" spc="72" dirty="0">
                <a:solidFill>
                  <a:srgbClr val="FDFFFD"/>
                </a:solidFill>
                <a:latin typeface="Calibri"/>
                <a:cs typeface="Calibri"/>
              </a:rPr>
              <a:t>s</a:t>
            </a:r>
            <a:r>
              <a:rPr sz="1600" dirty="0">
                <a:solidFill>
                  <a:srgbClr val="FDFFFD"/>
                </a:solidFill>
                <a:latin typeface="Calibri"/>
                <a:cs typeface="Calibri"/>
              </a:rPr>
              <a:t>e</a:t>
            </a:r>
            <a:r>
              <a:rPr sz="1600" spc="-39" dirty="0">
                <a:solidFill>
                  <a:srgbClr val="FDFFFD"/>
                </a:solidFill>
                <a:latin typeface="Calibri"/>
                <a:cs typeface="Calibri"/>
              </a:rPr>
              <a:t>nt</a:t>
            </a:r>
            <a:r>
              <a:rPr sz="1600" spc="33" dirty="0">
                <a:solidFill>
                  <a:srgbClr val="FDFFFD"/>
                </a:solidFill>
                <a:latin typeface="Calibri"/>
                <a:cs typeface="Calibri"/>
              </a:rPr>
              <a:t>a</a:t>
            </a:r>
            <a:r>
              <a:rPr sz="1600" spc="72" dirty="0">
                <a:solidFill>
                  <a:srgbClr val="FDFFFD"/>
                </a:solidFill>
                <a:latin typeface="Calibri"/>
                <a:cs typeface="Calibri"/>
              </a:rPr>
              <a:t>s</a:t>
            </a:r>
            <a:r>
              <a:rPr sz="1600" spc="33" dirty="0">
                <a:solidFill>
                  <a:srgbClr val="FDFFFD"/>
                </a:solidFill>
                <a:latin typeface="Calibri"/>
                <a:cs typeface="Calibri"/>
              </a:rPr>
              <a:t>i</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r>
              <a:rPr sz="1600" spc="-105" dirty="0">
                <a:solidFill>
                  <a:srgbClr val="FDFFFD"/>
                </a:solidFill>
                <a:latin typeface="Calibri"/>
                <a:cs typeface="Calibri"/>
              </a:rPr>
              <a:t> </a:t>
            </a:r>
            <a:r>
              <a:rPr sz="1600" spc="33" dirty="0">
                <a:solidFill>
                  <a:srgbClr val="FDFFFD"/>
                </a:solidFill>
                <a:latin typeface="Calibri"/>
                <a:cs typeface="Calibri"/>
              </a:rPr>
              <a:t>i</a:t>
            </a:r>
            <a:r>
              <a:rPr sz="1600" spc="-39" dirty="0">
                <a:solidFill>
                  <a:srgbClr val="FDFFFD"/>
                </a:solidFill>
                <a:latin typeface="Calibri"/>
                <a:cs typeface="Calibri"/>
              </a:rPr>
              <a:t>d</a:t>
            </a:r>
            <a:r>
              <a:rPr sz="1600" dirty="0">
                <a:solidFill>
                  <a:srgbClr val="FDFFFD"/>
                </a:solidFill>
                <a:latin typeface="Calibri"/>
                <a:cs typeface="Calibri"/>
              </a:rPr>
              <a:t>e</a:t>
            </a:r>
            <a:r>
              <a:rPr sz="1600" spc="12" dirty="0">
                <a:solidFill>
                  <a:srgbClr val="FDFFFD"/>
                </a:solidFill>
                <a:latin typeface="Calibri"/>
                <a:cs typeface="Calibri"/>
              </a:rPr>
              <a:t>-</a:t>
            </a:r>
            <a:r>
              <a:rPr sz="1600" spc="33" dirty="0">
                <a:solidFill>
                  <a:srgbClr val="FDFFFD"/>
                </a:solidFill>
                <a:latin typeface="Calibri"/>
                <a:cs typeface="Calibri"/>
              </a:rPr>
              <a:t>i</a:t>
            </a:r>
            <a:r>
              <a:rPr sz="1600" spc="-39" dirty="0">
                <a:solidFill>
                  <a:srgbClr val="FDFFFD"/>
                </a:solidFill>
                <a:latin typeface="Calibri"/>
                <a:cs typeface="Calibri"/>
              </a:rPr>
              <a:t>d</a:t>
            </a:r>
            <a:r>
              <a:rPr sz="1600" dirty="0">
                <a:solidFill>
                  <a:srgbClr val="FDFFFD"/>
                </a:solidFill>
                <a:latin typeface="Calibri"/>
                <a:cs typeface="Calibri"/>
              </a:rPr>
              <a:t>e</a:t>
            </a:r>
            <a:r>
              <a:rPr sz="1600" spc="-59" dirty="0">
                <a:solidFill>
                  <a:srgbClr val="FDFFFD"/>
                </a:solidFill>
                <a:latin typeface="Calibri"/>
                <a:cs typeface="Calibri"/>
              </a:rPr>
              <a:t> </a:t>
            </a:r>
            <a:r>
              <a:rPr sz="1600" spc="-25" dirty="0">
                <a:solidFill>
                  <a:srgbClr val="FDFFFD"/>
                </a:solidFill>
                <a:latin typeface="Calibri"/>
                <a:cs typeface="Calibri"/>
              </a:rPr>
              <a:t>y</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g</a:t>
            </a:r>
            <a:r>
              <a:rPr sz="1600" spc="-112" dirty="0">
                <a:solidFill>
                  <a:srgbClr val="FDFFFD"/>
                </a:solidFill>
                <a:latin typeface="Calibri"/>
                <a:cs typeface="Calibri"/>
              </a:rPr>
              <a:t> </a:t>
            </a:r>
            <a:r>
              <a:rPr sz="1600" spc="-45" dirty="0">
                <a:solidFill>
                  <a:srgbClr val="FDFFFD"/>
                </a:solidFill>
                <a:latin typeface="Calibri"/>
                <a:cs typeface="Calibri"/>
              </a:rPr>
              <a:t>d</a:t>
            </a:r>
            <a:r>
              <a:rPr sz="1600" spc="33" dirty="0">
                <a:solidFill>
                  <a:srgbClr val="FDFFFD"/>
                </a:solidFill>
                <a:latin typeface="Calibri"/>
                <a:cs typeface="Calibri"/>
              </a:rPr>
              <a:t>i</a:t>
            </a:r>
            <a:r>
              <a:rPr sz="1600" spc="-79" dirty="0">
                <a:solidFill>
                  <a:srgbClr val="FDFFFD"/>
                </a:solidFill>
                <a:latin typeface="Calibri"/>
                <a:cs typeface="Calibri"/>
              </a:rPr>
              <a:t>m</a:t>
            </a:r>
            <a:r>
              <a:rPr sz="1600" spc="33" dirty="0">
                <a:solidFill>
                  <a:srgbClr val="FDFFFD"/>
                </a:solidFill>
                <a:latin typeface="Calibri"/>
                <a:cs typeface="Calibri"/>
              </a:rPr>
              <a:t>ili</a:t>
            </a:r>
            <a:r>
              <a:rPr sz="1600" spc="-25" dirty="0">
                <a:solidFill>
                  <a:srgbClr val="FDFFFD"/>
                </a:solidFill>
                <a:latin typeface="Calibri"/>
                <a:cs typeface="Calibri"/>
              </a:rPr>
              <a:t>k</a:t>
            </a:r>
            <a:r>
              <a:rPr sz="1600" spc="33" dirty="0">
                <a:solidFill>
                  <a:srgbClr val="FDFFFD"/>
                </a:solidFill>
                <a:latin typeface="Calibri"/>
                <a:cs typeface="Calibri"/>
              </a:rPr>
              <a:t>i</a:t>
            </a:r>
            <a:r>
              <a:rPr sz="1600" spc="-39" dirty="0">
                <a:solidFill>
                  <a:srgbClr val="FDFFFD"/>
                </a:solidFill>
                <a:latin typeface="Calibri"/>
                <a:cs typeface="Calibri"/>
              </a:rPr>
              <a:t>n</a:t>
            </a:r>
            <a:r>
              <a:rPr sz="1600" spc="-25" dirty="0">
                <a:solidFill>
                  <a:srgbClr val="FDFFFD"/>
                </a:solidFill>
                <a:latin typeface="Calibri"/>
                <a:cs typeface="Calibri"/>
              </a:rPr>
              <a:t>y</a:t>
            </a:r>
            <a:r>
              <a:rPr sz="1600" dirty="0">
                <a:solidFill>
                  <a:srgbClr val="FDFFFD"/>
                </a:solidFill>
                <a:latin typeface="Calibri"/>
                <a:cs typeface="Calibri"/>
              </a:rPr>
              <a:t>a</a:t>
            </a:r>
            <a:endParaRPr sz="1600">
              <a:latin typeface="Calibri"/>
              <a:cs typeface="Calibri"/>
            </a:endParaRPr>
          </a:p>
          <a:p>
            <a:pPr marR="665802" algn="r">
              <a:lnSpc>
                <a:spcPct val="98958"/>
              </a:lnSpc>
              <a:spcBef>
                <a:spcPts val="4784"/>
              </a:spcBef>
            </a:pPr>
            <a:r>
              <a:rPr sz="1600" spc="33" dirty="0">
                <a:solidFill>
                  <a:srgbClr val="FF0000"/>
                </a:solidFill>
                <a:latin typeface="Bernard MT Condensed"/>
                <a:cs typeface="Bernard MT Condensed"/>
              </a:rPr>
              <a:t>R</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j</a:t>
            </a:r>
            <a:r>
              <a:rPr sz="1600" spc="33" dirty="0">
                <a:solidFill>
                  <a:srgbClr val="FFC000"/>
                </a:solidFill>
                <a:latin typeface="Bernard MT Condensed"/>
                <a:cs typeface="Bernard MT Condensed"/>
              </a:rPr>
              <a:t>a</a:t>
            </a:r>
            <a:r>
              <a:rPr sz="1600" spc="-33" dirty="0">
                <a:solidFill>
                  <a:srgbClr val="FFC000"/>
                </a:solidFill>
                <a:latin typeface="Bernard MT Condensed"/>
                <a:cs typeface="Bernard MT Condensed"/>
              </a:rPr>
              <a:t>w</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l</a:t>
            </a:r>
            <a:r>
              <a:rPr sz="1600" dirty="0">
                <a:solidFill>
                  <a:srgbClr val="FFC000"/>
                </a:solidFill>
                <a:latin typeface="Bernard MT Condensed"/>
                <a:cs typeface="Bernard MT Condensed"/>
              </a:rPr>
              <a:t>i</a:t>
            </a:r>
            <a:r>
              <a:rPr sz="1600" spc="-100" dirty="0">
                <a:solidFill>
                  <a:srgbClr val="FFC000"/>
                </a:solidFill>
                <a:latin typeface="Bernard MT Condensed"/>
                <a:cs typeface="Bernard MT Condensed"/>
              </a:rPr>
              <a:t> </a:t>
            </a:r>
            <a:r>
              <a:rPr sz="1600" spc="52" dirty="0">
                <a:solidFill>
                  <a:srgbClr val="FF0000"/>
                </a:solidFill>
                <a:latin typeface="Bernard MT Condensed"/>
                <a:cs typeface="Bernard MT Condensed"/>
              </a:rPr>
              <a:t>F</a:t>
            </a:r>
            <a:r>
              <a:rPr sz="1600" spc="-19" dirty="0">
                <a:solidFill>
                  <a:srgbClr val="FFC000"/>
                </a:solidFill>
                <a:latin typeface="Bernard MT Condensed"/>
                <a:cs typeface="Bernard MT Condensed"/>
              </a:rPr>
              <a:t>i</a:t>
            </a:r>
            <a:r>
              <a:rPr sz="1600" spc="33" dirty="0">
                <a:solidFill>
                  <a:srgbClr val="FFC000"/>
                </a:solidFill>
                <a:latin typeface="Bernard MT Condensed"/>
                <a:cs typeface="Bernard MT Condensed"/>
              </a:rPr>
              <a:t>g</a:t>
            </a:r>
            <a:r>
              <a:rPr sz="1600" spc="12" dirty="0">
                <a:solidFill>
                  <a:srgbClr val="FFC000"/>
                </a:solidFill>
                <a:latin typeface="Bernard MT Condensed"/>
                <a:cs typeface="Bernard MT Condensed"/>
              </a:rPr>
              <a:t>h</a:t>
            </a:r>
            <a:r>
              <a:rPr sz="1600" spc="-33" dirty="0">
                <a:solidFill>
                  <a:srgbClr val="FFC000"/>
                </a:solidFill>
                <a:latin typeface="Bernard MT Condensed"/>
                <a:cs typeface="Bernard MT Condensed"/>
              </a:rPr>
              <a:t>t</a:t>
            </a:r>
            <a:r>
              <a:rPr sz="1600" spc="19" dirty="0">
                <a:solidFill>
                  <a:srgbClr val="FFC000"/>
                </a:solidFill>
                <a:latin typeface="Bernard MT Condensed"/>
                <a:cs typeface="Bernard MT Condensed"/>
              </a:rPr>
              <a:t>-</a:t>
            </a:r>
            <a:r>
              <a:rPr sz="1600" spc="33" dirty="0">
                <a:solidFill>
                  <a:srgbClr val="FF0000"/>
                </a:solidFill>
                <a:latin typeface="Bernard MT Condensed"/>
                <a:cs typeface="Bernard MT Condensed"/>
              </a:rPr>
              <a:t>X</a:t>
            </a:r>
            <a:r>
              <a:rPr sz="1600" spc="-19" dirty="0">
                <a:solidFill>
                  <a:srgbClr val="FFC000"/>
                </a:solidFill>
                <a:latin typeface="Bernard MT Condensed"/>
                <a:cs typeface="Bernard MT Condensed"/>
              </a:rPr>
              <a:t>’</a:t>
            </a:r>
            <a:r>
              <a:rPr sz="1600" spc="12" dirty="0">
                <a:solidFill>
                  <a:srgbClr val="FFC000"/>
                </a:solidFill>
                <a:latin typeface="Bernard MT Condensed"/>
                <a:cs typeface="Bernard MT Condensed"/>
              </a:rPr>
              <a:t>3</a:t>
            </a:r>
            <a:r>
              <a:rPr sz="1600" dirty="0">
                <a:solidFill>
                  <a:srgbClr val="FFC000"/>
                </a:solidFill>
                <a:latin typeface="Bernard MT Condensed"/>
                <a:cs typeface="Bernard MT Condensed"/>
              </a:rPr>
              <a:t>4</a:t>
            </a:r>
            <a:endParaRPr sz="1600">
              <a:latin typeface="Bernard MT Condensed"/>
              <a:cs typeface="Bernard MT Condense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4"/>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15" name="object 15"/>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16" name="object 16"/>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17" name="object 17"/>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18" name="object 18"/>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19" name="object 19"/>
          <p:cNvSpPr/>
          <p:nvPr/>
        </p:nvSpPr>
        <p:spPr>
          <a:xfrm>
            <a:off x="9766301" y="88901"/>
            <a:ext cx="2324100" cy="5295900"/>
          </a:xfrm>
          <a:custGeom>
            <a:avLst/>
            <a:gdLst/>
            <a:ahLst/>
            <a:cxnLst/>
            <a:rect l="l" t="t" r="r" b="b"/>
            <a:pathLst>
              <a:path w="1743075" h="3971925">
                <a:moveTo>
                  <a:pt x="0" y="3971925"/>
                </a:moveTo>
                <a:lnTo>
                  <a:pt x="1743075" y="3971925"/>
                </a:lnTo>
                <a:lnTo>
                  <a:pt x="1743075" y="0"/>
                </a:lnTo>
                <a:lnTo>
                  <a:pt x="0" y="0"/>
                </a:lnTo>
                <a:lnTo>
                  <a:pt x="0" y="3971925"/>
                </a:lnTo>
                <a:close/>
              </a:path>
            </a:pathLst>
          </a:custGeom>
          <a:solidFill>
            <a:srgbClr val="F1F1F1"/>
          </a:solidFill>
        </p:spPr>
        <p:txBody>
          <a:bodyPr wrap="square" lIns="0" tIns="0" rIns="0" bIns="0" rtlCol="0">
            <a:noAutofit/>
          </a:bodyPr>
          <a:lstStyle/>
          <a:p>
            <a:endParaRPr sz="2400"/>
          </a:p>
        </p:txBody>
      </p:sp>
      <p:sp>
        <p:nvSpPr>
          <p:cNvPr id="20" name="object 20"/>
          <p:cNvSpPr/>
          <p:nvPr/>
        </p:nvSpPr>
        <p:spPr>
          <a:xfrm>
            <a:off x="9766301" y="6108701"/>
            <a:ext cx="2324100" cy="63500"/>
          </a:xfrm>
          <a:custGeom>
            <a:avLst/>
            <a:gdLst/>
            <a:ahLst/>
            <a:cxnLst/>
            <a:rect l="l" t="t" r="r" b="b"/>
            <a:pathLst>
              <a:path w="1743075" h="47625">
                <a:moveTo>
                  <a:pt x="0" y="47625"/>
                </a:moveTo>
                <a:lnTo>
                  <a:pt x="1743075" y="47625"/>
                </a:lnTo>
                <a:lnTo>
                  <a:pt x="1743075" y="0"/>
                </a:lnTo>
                <a:lnTo>
                  <a:pt x="0" y="0"/>
                </a:lnTo>
                <a:lnTo>
                  <a:pt x="0" y="47625"/>
                </a:lnTo>
                <a:close/>
              </a:path>
            </a:pathLst>
          </a:custGeom>
          <a:solidFill>
            <a:srgbClr val="F1F1F1"/>
          </a:solidFill>
        </p:spPr>
        <p:txBody>
          <a:bodyPr wrap="square" lIns="0" tIns="0" rIns="0" bIns="0" rtlCol="0">
            <a:noAutofit/>
          </a:bodyPr>
          <a:lstStyle/>
          <a:p>
            <a:endParaRPr sz="2400"/>
          </a:p>
        </p:txBody>
      </p:sp>
      <p:sp>
        <p:nvSpPr>
          <p:cNvPr id="21" name="object 21"/>
          <p:cNvSpPr/>
          <p:nvPr/>
        </p:nvSpPr>
        <p:spPr>
          <a:xfrm>
            <a:off x="9766301" y="88901"/>
            <a:ext cx="2324100" cy="6083300"/>
          </a:xfrm>
          <a:prstGeom prst="rect">
            <a:avLst/>
          </a:prstGeom>
          <a:blipFill>
            <a:blip r:embed="rId2" cstate="print"/>
            <a:stretch>
              <a:fillRect/>
            </a:stretch>
          </a:blipFill>
        </p:spPr>
        <p:txBody>
          <a:bodyPr wrap="square" lIns="0" tIns="0" rIns="0" bIns="0" rtlCol="0">
            <a:noAutofit/>
          </a:bodyPr>
          <a:lstStyle/>
          <a:p>
            <a:endParaRPr sz="2400"/>
          </a:p>
        </p:txBody>
      </p:sp>
      <p:sp>
        <p:nvSpPr>
          <p:cNvPr id="22" name="object 22"/>
          <p:cNvSpPr/>
          <p:nvPr/>
        </p:nvSpPr>
        <p:spPr>
          <a:xfrm>
            <a:off x="139700" y="6210301"/>
            <a:ext cx="9423400" cy="546100"/>
          </a:xfrm>
          <a:prstGeom prst="rect">
            <a:avLst/>
          </a:prstGeom>
          <a:blipFill>
            <a:blip r:embed="rId3" cstate="print"/>
            <a:stretch>
              <a:fillRect/>
            </a:stretch>
          </a:blipFill>
        </p:spPr>
        <p:txBody>
          <a:bodyPr wrap="square" lIns="0" tIns="0" rIns="0" bIns="0" rtlCol="0">
            <a:noAutofit/>
          </a:bodyPr>
          <a:lstStyle/>
          <a:p>
            <a:endParaRPr sz="2400"/>
          </a:p>
        </p:txBody>
      </p:sp>
      <p:sp>
        <p:nvSpPr>
          <p:cNvPr id="23" name="object 23"/>
          <p:cNvSpPr/>
          <p:nvPr/>
        </p:nvSpPr>
        <p:spPr>
          <a:xfrm>
            <a:off x="215901" y="6172201"/>
            <a:ext cx="1257300" cy="495300"/>
          </a:xfrm>
          <a:prstGeom prst="rect">
            <a:avLst/>
          </a:prstGeom>
          <a:blipFill>
            <a:blip r:embed="rId4" cstate="print"/>
            <a:stretch>
              <a:fillRect/>
            </a:stretch>
          </a:blipFill>
        </p:spPr>
        <p:txBody>
          <a:bodyPr wrap="square" lIns="0" tIns="0" rIns="0" bIns="0" rtlCol="0">
            <a:noAutofit/>
          </a:bodyPr>
          <a:lstStyle/>
          <a:p>
            <a:endParaRPr sz="2400"/>
          </a:p>
        </p:txBody>
      </p:sp>
      <p:sp>
        <p:nvSpPr>
          <p:cNvPr id="24" name="object 24"/>
          <p:cNvSpPr/>
          <p:nvPr/>
        </p:nvSpPr>
        <p:spPr>
          <a:xfrm>
            <a:off x="10287001" y="88900"/>
            <a:ext cx="1079500" cy="762000"/>
          </a:xfrm>
          <a:prstGeom prst="rect">
            <a:avLst/>
          </a:prstGeom>
          <a:blipFill>
            <a:blip r:embed="rId5" cstate="print"/>
            <a:stretch>
              <a:fillRect/>
            </a:stretch>
          </a:blipFill>
        </p:spPr>
        <p:txBody>
          <a:bodyPr wrap="square" lIns="0" tIns="0" rIns="0" bIns="0" rtlCol="0">
            <a:noAutofit/>
          </a:bodyPr>
          <a:lstStyle/>
          <a:p>
            <a:endParaRPr sz="2400"/>
          </a:p>
        </p:txBody>
      </p:sp>
      <p:sp>
        <p:nvSpPr>
          <p:cNvPr id="25" name="object 25"/>
          <p:cNvSpPr/>
          <p:nvPr/>
        </p:nvSpPr>
        <p:spPr>
          <a:xfrm>
            <a:off x="774700" y="749300"/>
            <a:ext cx="8432800" cy="5207000"/>
          </a:xfrm>
          <a:custGeom>
            <a:avLst/>
            <a:gdLst/>
            <a:ahLst/>
            <a:cxnLst/>
            <a:rect l="l" t="t" r="r" b="b"/>
            <a:pathLst>
              <a:path w="6324600" h="3905250">
                <a:moveTo>
                  <a:pt x="0" y="92963"/>
                </a:moveTo>
                <a:lnTo>
                  <a:pt x="16357" y="42037"/>
                </a:lnTo>
                <a:lnTo>
                  <a:pt x="58686" y="8254"/>
                </a:lnTo>
                <a:lnTo>
                  <a:pt x="100012" y="0"/>
                </a:lnTo>
                <a:lnTo>
                  <a:pt x="6224651" y="0"/>
                </a:lnTo>
                <a:lnTo>
                  <a:pt x="6279388" y="15239"/>
                </a:lnTo>
                <a:lnTo>
                  <a:pt x="6315709" y="54610"/>
                </a:lnTo>
                <a:lnTo>
                  <a:pt x="6324600" y="92963"/>
                </a:lnTo>
                <a:lnTo>
                  <a:pt x="6324600" y="3812260"/>
                </a:lnTo>
                <a:lnTo>
                  <a:pt x="6308217" y="3863251"/>
                </a:lnTo>
                <a:lnTo>
                  <a:pt x="6265926" y="3896969"/>
                </a:lnTo>
                <a:lnTo>
                  <a:pt x="6224651" y="3905250"/>
                </a:lnTo>
                <a:lnTo>
                  <a:pt x="100012" y="3905250"/>
                </a:lnTo>
                <a:lnTo>
                  <a:pt x="45173" y="3890035"/>
                </a:lnTo>
                <a:lnTo>
                  <a:pt x="8915" y="3850690"/>
                </a:lnTo>
                <a:lnTo>
                  <a:pt x="0" y="3812260"/>
                </a:lnTo>
                <a:lnTo>
                  <a:pt x="0" y="92963"/>
                </a:lnTo>
                <a:close/>
              </a:path>
            </a:pathLst>
          </a:custGeom>
          <a:ln w="38100">
            <a:solidFill>
              <a:srgbClr val="453C2C"/>
            </a:solidFill>
          </a:ln>
        </p:spPr>
        <p:txBody>
          <a:bodyPr wrap="square" lIns="0" tIns="0" rIns="0" bIns="0" rtlCol="0">
            <a:noAutofit/>
          </a:bodyPr>
          <a:lstStyle/>
          <a:p>
            <a:endParaRPr sz="2400"/>
          </a:p>
        </p:txBody>
      </p:sp>
      <p:sp>
        <p:nvSpPr>
          <p:cNvPr id="26" name="object 26"/>
          <p:cNvSpPr/>
          <p:nvPr/>
        </p:nvSpPr>
        <p:spPr>
          <a:xfrm>
            <a:off x="609600" y="4445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D24716"/>
          </a:solidFill>
        </p:spPr>
        <p:txBody>
          <a:bodyPr wrap="square" lIns="0" tIns="0" rIns="0" bIns="0" rtlCol="0">
            <a:noAutofit/>
          </a:bodyPr>
          <a:lstStyle/>
          <a:p>
            <a:endParaRPr sz="2400"/>
          </a:p>
        </p:txBody>
      </p:sp>
      <p:sp>
        <p:nvSpPr>
          <p:cNvPr id="27" name="object 27"/>
          <p:cNvSpPr/>
          <p:nvPr/>
        </p:nvSpPr>
        <p:spPr>
          <a:xfrm>
            <a:off x="952500" y="444500"/>
            <a:ext cx="177800" cy="533400"/>
          </a:xfrm>
          <a:custGeom>
            <a:avLst/>
            <a:gdLst/>
            <a:ahLst/>
            <a:cxnLst/>
            <a:rect l="l" t="t" r="r" b="b"/>
            <a:pathLst>
              <a:path w="133350" h="400050">
                <a:moveTo>
                  <a:pt x="0" y="400050"/>
                </a:moveTo>
                <a:lnTo>
                  <a:pt x="133350" y="400050"/>
                </a:lnTo>
                <a:lnTo>
                  <a:pt x="133350" y="0"/>
                </a:lnTo>
                <a:lnTo>
                  <a:pt x="0" y="0"/>
                </a:lnTo>
                <a:lnTo>
                  <a:pt x="0" y="400050"/>
                </a:lnTo>
                <a:close/>
              </a:path>
            </a:pathLst>
          </a:custGeom>
          <a:solidFill>
            <a:srgbClr val="00AF4F"/>
          </a:solidFill>
        </p:spPr>
        <p:txBody>
          <a:bodyPr wrap="square" lIns="0" tIns="0" rIns="0" bIns="0" rtlCol="0">
            <a:noAutofit/>
          </a:bodyPr>
          <a:lstStyle/>
          <a:p>
            <a:endParaRPr sz="2400"/>
          </a:p>
        </p:txBody>
      </p:sp>
      <p:sp>
        <p:nvSpPr>
          <p:cNvPr id="28" name="object 28"/>
          <p:cNvSpPr/>
          <p:nvPr/>
        </p:nvSpPr>
        <p:spPr>
          <a:xfrm>
            <a:off x="1168400" y="444500"/>
            <a:ext cx="0" cy="533400"/>
          </a:xfrm>
          <a:custGeom>
            <a:avLst/>
            <a:gdLst/>
            <a:ahLst/>
            <a:cxnLst/>
            <a:rect l="l" t="t" r="r" b="b"/>
            <a:pathLst>
              <a:path h="400050">
                <a:moveTo>
                  <a:pt x="0" y="0"/>
                </a:moveTo>
                <a:lnTo>
                  <a:pt x="0" y="400050"/>
                </a:lnTo>
              </a:path>
            </a:pathLst>
          </a:custGeom>
          <a:ln w="58419">
            <a:solidFill>
              <a:srgbClr val="006EBE"/>
            </a:solidFill>
          </a:ln>
        </p:spPr>
        <p:txBody>
          <a:bodyPr wrap="square" lIns="0" tIns="0" rIns="0" bIns="0" rtlCol="0">
            <a:noAutofit/>
          </a:bodyPr>
          <a:lstStyle/>
          <a:p>
            <a:endParaRPr sz="2400"/>
          </a:p>
        </p:txBody>
      </p:sp>
      <p:sp>
        <p:nvSpPr>
          <p:cNvPr id="29" name="object 29"/>
          <p:cNvSpPr/>
          <p:nvPr/>
        </p:nvSpPr>
        <p:spPr>
          <a:xfrm>
            <a:off x="8991601" y="444500"/>
            <a:ext cx="368300" cy="533400"/>
          </a:xfrm>
          <a:custGeom>
            <a:avLst/>
            <a:gdLst/>
            <a:ahLst/>
            <a:cxnLst/>
            <a:rect l="l" t="t" r="r" b="b"/>
            <a:pathLst>
              <a:path w="276225" h="400050">
                <a:moveTo>
                  <a:pt x="0" y="400050"/>
                </a:moveTo>
                <a:lnTo>
                  <a:pt x="276225" y="400050"/>
                </a:lnTo>
                <a:lnTo>
                  <a:pt x="276225" y="0"/>
                </a:lnTo>
                <a:lnTo>
                  <a:pt x="0" y="0"/>
                </a:lnTo>
                <a:lnTo>
                  <a:pt x="0" y="400050"/>
                </a:lnTo>
                <a:close/>
              </a:path>
            </a:pathLst>
          </a:custGeom>
          <a:solidFill>
            <a:srgbClr val="000000"/>
          </a:solidFill>
        </p:spPr>
        <p:txBody>
          <a:bodyPr wrap="square" lIns="0" tIns="0" rIns="0" bIns="0" rtlCol="0">
            <a:noAutofit/>
          </a:bodyPr>
          <a:lstStyle/>
          <a:p>
            <a:endParaRPr sz="2400"/>
          </a:p>
        </p:txBody>
      </p:sp>
      <p:sp>
        <p:nvSpPr>
          <p:cNvPr id="30" name="object 30"/>
          <p:cNvSpPr/>
          <p:nvPr/>
        </p:nvSpPr>
        <p:spPr>
          <a:xfrm>
            <a:off x="781049" y="6089649"/>
            <a:ext cx="8445584" cy="0"/>
          </a:xfrm>
          <a:custGeom>
            <a:avLst/>
            <a:gdLst/>
            <a:ahLst/>
            <a:cxnLst/>
            <a:rect l="l" t="t" r="r" b="b"/>
            <a:pathLst>
              <a:path w="6334188">
                <a:moveTo>
                  <a:pt x="0" y="0"/>
                </a:moveTo>
                <a:lnTo>
                  <a:pt x="6334188" y="0"/>
                </a:lnTo>
              </a:path>
            </a:pathLst>
          </a:custGeom>
          <a:ln w="9534">
            <a:solidFill>
              <a:srgbClr val="000000"/>
            </a:solidFill>
          </a:ln>
        </p:spPr>
        <p:txBody>
          <a:bodyPr wrap="square" lIns="0" tIns="0" rIns="0" bIns="0" rtlCol="0">
            <a:noAutofit/>
          </a:bodyPr>
          <a:lstStyle/>
          <a:p>
            <a:endParaRPr sz="2400"/>
          </a:p>
        </p:txBody>
      </p:sp>
      <p:sp>
        <p:nvSpPr>
          <p:cNvPr id="31" name="object 31"/>
          <p:cNvSpPr/>
          <p:nvPr/>
        </p:nvSpPr>
        <p:spPr>
          <a:xfrm>
            <a:off x="8255001" y="469901"/>
            <a:ext cx="6985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32" name="object 32"/>
          <p:cNvSpPr/>
          <p:nvPr/>
        </p:nvSpPr>
        <p:spPr>
          <a:xfrm>
            <a:off x="8255001" y="469901"/>
            <a:ext cx="6985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33" name="object 33"/>
          <p:cNvSpPr/>
          <p:nvPr/>
        </p:nvSpPr>
        <p:spPr>
          <a:xfrm>
            <a:off x="1206501" y="431801"/>
            <a:ext cx="7785100" cy="546100"/>
          </a:xfrm>
          <a:custGeom>
            <a:avLst/>
            <a:gdLst/>
            <a:ahLst/>
            <a:cxnLst/>
            <a:rect l="l" t="t" r="r" b="b"/>
            <a:pathLst>
              <a:path w="5838825" h="409575">
                <a:moveTo>
                  <a:pt x="0" y="409575"/>
                </a:moveTo>
                <a:lnTo>
                  <a:pt x="5838825" y="409575"/>
                </a:lnTo>
                <a:lnTo>
                  <a:pt x="5838825" y="0"/>
                </a:lnTo>
                <a:lnTo>
                  <a:pt x="0" y="0"/>
                </a:lnTo>
                <a:lnTo>
                  <a:pt x="0" y="409575"/>
                </a:lnTo>
                <a:close/>
              </a:path>
            </a:pathLst>
          </a:custGeom>
          <a:solidFill>
            <a:srgbClr val="FDFD00"/>
          </a:solidFill>
        </p:spPr>
        <p:txBody>
          <a:bodyPr wrap="square" lIns="0" tIns="0" rIns="0" bIns="0" rtlCol="0">
            <a:noAutofit/>
          </a:bodyPr>
          <a:lstStyle/>
          <a:p>
            <a:endParaRPr sz="2400"/>
          </a:p>
        </p:txBody>
      </p:sp>
      <p:sp>
        <p:nvSpPr>
          <p:cNvPr id="34" name="object 34"/>
          <p:cNvSpPr/>
          <p:nvPr/>
        </p:nvSpPr>
        <p:spPr>
          <a:xfrm>
            <a:off x="876301" y="5168901"/>
            <a:ext cx="8242300" cy="749300"/>
          </a:xfrm>
          <a:prstGeom prst="rect">
            <a:avLst/>
          </a:prstGeom>
          <a:blipFill>
            <a:blip r:embed="rId7" cstate="print"/>
            <a:stretch>
              <a:fillRect/>
            </a:stretch>
          </a:blipFill>
        </p:spPr>
        <p:txBody>
          <a:bodyPr wrap="square" lIns="0" tIns="0" rIns="0" bIns="0" rtlCol="0">
            <a:noAutofit/>
          </a:bodyPr>
          <a:lstStyle/>
          <a:p>
            <a:endParaRPr sz="2400"/>
          </a:p>
        </p:txBody>
      </p:sp>
      <p:sp>
        <p:nvSpPr>
          <p:cNvPr id="35" name="object 35"/>
          <p:cNvSpPr/>
          <p:nvPr/>
        </p:nvSpPr>
        <p:spPr>
          <a:xfrm>
            <a:off x="876301" y="5168901"/>
            <a:ext cx="8242300" cy="749300"/>
          </a:xfrm>
          <a:custGeom>
            <a:avLst/>
            <a:gdLst/>
            <a:ahLst/>
            <a:cxnLst/>
            <a:rect l="l" t="t" r="r" b="b"/>
            <a:pathLst>
              <a:path w="6181725" h="561975">
                <a:moveTo>
                  <a:pt x="0" y="561975"/>
                </a:moveTo>
                <a:lnTo>
                  <a:pt x="6181725" y="561975"/>
                </a:lnTo>
                <a:lnTo>
                  <a:pt x="6181725" y="0"/>
                </a:lnTo>
                <a:lnTo>
                  <a:pt x="0" y="0"/>
                </a:lnTo>
                <a:lnTo>
                  <a:pt x="0" y="561975"/>
                </a:lnTo>
                <a:close/>
              </a:path>
            </a:pathLst>
          </a:custGeom>
          <a:ln w="38100">
            <a:solidFill>
              <a:srgbClr val="FDFD00"/>
            </a:solidFill>
          </a:ln>
        </p:spPr>
        <p:txBody>
          <a:bodyPr wrap="square" lIns="0" tIns="0" rIns="0" bIns="0" rtlCol="0">
            <a:noAutofit/>
          </a:bodyPr>
          <a:lstStyle/>
          <a:p>
            <a:endParaRPr sz="2400"/>
          </a:p>
        </p:txBody>
      </p:sp>
      <p:sp>
        <p:nvSpPr>
          <p:cNvPr id="36" name="object 36"/>
          <p:cNvSpPr/>
          <p:nvPr/>
        </p:nvSpPr>
        <p:spPr>
          <a:xfrm>
            <a:off x="5194301" y="1308100"/>
            <a:ext cx="3416300" cy="3632200"/>
          </a:xfrm>
          <a:prstGeom prst="rect">
            <a:avLst/>
          </a:prstGeom>
          <a:blipFill>
            <a:blip r:embed="rId8" cstate="print"/>
            <a:stretch>
              <a:fillRect/>
            </a:stretch>
          </a:blipFill>
        </p:spPr>
        <p:txBody>
          <a:bodyPr wrap="square" lIns="0" tIns="0" rIns="0" bIns="0" rtlCol="0">
            <a:noAutofit/>
          </a:bodyPr>
          <a:lstStyle/>
          <a:p>
            <a:endParaRPr sz="2400"/>
          </a:p>
        </p:txBody>
      </p:sp>
      <p:sp>
        <p:nvSpPr>
          <p:cNvPr id="37" name="object 37"/>
          <p:cNvSpPr/>
          <p:nvPr/>
        </p:nvSpPr>
        <p:spPr>
          <a:xfrm>
            <a:off x="9880601" y="5499101"/>
            <a:ext cx="2120900" cy="495300"/>
          </a:xfrm>
          <a:prstGeom prst="rect">
            <a:avLst/>
          </a:prstGeom>
          <a:blipFill>
            <a:blip r:embed="rId9" cstate="print"/>
            <a:stretch>
              <a:fillRect/>
            </a:stretch>
          </a:blipFill>
        </p:spPr>
        <p:txBody>
          <a:bodyPr wrap="square" lIns="0" tIns="0" rIns="0" bIns="0" rtlCol="0">
            <a:noAutofit/>
          </a:bodyPr>
          <a:lstStyle/>
          <a:p>
            <a:endParaRPr sz="2400"/>
          </a:p>
        </p:txBody>
      </p:sp>
      <p:sp>
        <p:nvSpPr>
          <p:cNvPr id="38" name="object 38"/>
          <p:cNvSpPr/>
          <p:nvPr/>
        </p:nvSpPr>
        <p:spPr>
          <a:xfrm>
            <a:off x="9867901" y="5486401"/>
            <a:ext cx="2146300" cy="520700"/>
          </a:xfrm>
          <a:prstGeom prst="rect">
            <a:avLst/>
          </a:prstGeom>
          <a:blipFill>
            <a:blip r:embed="rId10" cstate="print"/>
            <a:stretch>
              <a:fillRect/>
            </a:stretch>
          </a:blipFill>
        </p:spPr>
        <p:txBody>
          <a:bodyPr wrap="square" lIns="0" tIns="0" rIns="0" bIns="0" rtlCol="0">
            <a:noAutofit/>
          </a:bodyPr>
          <a:lstStyle/>
          <a:p>
            <a:endParaRPr sz="2400"/>
          </a:p>
        </p:txBody>
      </p:sp>
      <p:sp>
        <p:nvSpPr>
          <p:cNvPr id="39" name="object 39"/>
          <p:cNvSpPr/>
          <p:nvPr/>
        </p:nvSpPr>
        <p:spPr>
          <a:xfrm>
            <a:off x="9766301" y="5384801"/>
            <a:ext cx="2349500" cy="723900"/>
          </a:xfrm>
          <a:custGeom>
            <a:avLst/>
            <a:gdLst/>
            <a:ahLst/>
            <a:cxnLst/>
            <a:rect l="l" t="t" r="r" b="b"/>
            <a:pathLst>
              <a:path w="1762125" h="542925">
                <a:moveTo>
                  <a:pt x="0" y="542925"/>
                </a:moveTo>
                <a:lnTo>
                  <a:pt x="51434" y="491490"/>
                </a:lnTo>
                <a:lnTo>
                  <a:pt x="51434" y="51434"/>
                </a:lnTo>
                <a:lnTo>
                  <a:pt x="1710690" y="51434"/>
                </a:lnTo>
                <a:lnTo>
                  <a:pt x="1710690" y="491490"/>
                </a:lnTo>
                <a:lnTo>
                  <a:pt x="51434" y="491490"/>
                </a:lnTo>
                <a:lnTo>
                  <a:pt x="1762125" y="542925"/>
                </a:lnTo>
                <a:lnTo>
                  <a:pt x="1762125" y="0"/>
                </a:lnTo>
                <a:lnTo>
                  <a:pt x="0" y="0"/>
                </a:lnTo>
                <a:lnTo>
                  <a:pt x="0" y="542925"/>
                </a:lnTo>
                <a:close/>
              </a:path>
              <a:path w="1762125" h="542925">
                <a:moveTo>
                  <a:pt x="68579" y="474345"/>
                </a:moveTo>
                <a:lnTo>
                  <a:pt x="85725" y="457200"/>
                </a:lnTo>
                <a:lnTo>
                  <a:pt x="85725" y="85725"/>
                </a:lnTo>
                <a:lnTo>
                  <a:pt x="1676400" y="85725"/>
                </a:lnTo>
                <a:lnTo>
                  <a:pt x="1676400" y="457200"/>
                </a:lnTo>
                <a:lnTo>
                  <a:pt x="85725" y="457200"/>
                </a:lnTo>
                <a:lnTo>
                  <a:pt x="1693545" y="474345"/>
                </a:lnTo>
                <a:lnTo>
                  <a:pt x="1693545" y="68580"/>
                </a:lnTo>
                <a:lnTo>
                  <a:pt x="68579" y="68580"/>
                </a:lnTo>
                <a:lnTo>
                  <a:pt x="68579" y="474345"/>
                </a:lnTo>
                <a:close/>
              </a:path>
              <a:path w="1762125" h="542925">
                <a:moveTo>
                  <a:pt x="85725" y="457200"/>
                </a:moveTo>
                <a:lnTo>
                  <a:pt x="68579" y="474345"/>
                </a:lnTo>
                <a:lnTo>
                  <a:pt x="1693545" y="474345"/>
                </a:lnTo>
                <a:lnTo>
                  <a:pt x="85725" y="457200"/>
                </a:lnTo>
                <a:close/>
              </a:path>
              <a:path w="1762125" h="542925">
                <a:moveTo>
                  <a:pt x="51434" y="491490"/>
                </a:moveTo>
                <a:lnTo>
                  <a:pt x="0" y="542925"/>
                </a:lnTo>
                <a:lnTo>
                  <a:pt x="1762125" y="542925"/>
                </a:lnTo>
                <a:lnTo>
                  <a:pt x="51434" y="491490"/>
                </a:lnTo>
                <a:close/>
              </a:path>
            </a:pathLst>
          </a:custGeom>
          <a:solidFill>
            <a:srgbClr val="000000"/>
          </a:solidFill>
        </p:spPr>
        <p:txBody>
          <a:bodyPr wrap="square" lIns="0" tIns="0" rIns="0" bIns="0" rtlCol="0">
            <a:noAutofit/>
          </a:bodyPr>
          <a:lstStyle/>
          <a:p>
            <a:endParaRPr sz="2400"/>
          </a:p>
        </p:txBody>
      </p:sp>
      <p:sp>
        <p:nvSpPr>
          <p:cNvPr id="40" name="object 40"/>
          <p:cNvSpPr/>
          <p:nvPr/>
        </p:nvSpPr>
        <p:spPr>
          <a:xfrm>
            <a:off x="9766301" y="5384801"/>
            <a:ext cx="2349500" cy="723900"/>
          </a:xfrm>
          <a:custGeom>
            <a:avLst/>
            <a:gdLst/>
            <a:ahLst/>
            <a:cxnLst/>
            <a:rect l="l" t="t" r="r" b="b"/>
            <a:pathLst>
              <a:path w="1762125" h="542925">
                <a:moveTo>
                  <a:pt x="0" y="0"/>
                </a:moveTo>
                <a:lnTo>
                  <a:pt x="0" y="542925"/>
                </a:lnTo>
                <a:lnTo>
                  <a:pt x="1762125" y="542925"/>
                </a:lnTo>
                <a:lnTo>
                  <a:pt x="1762125" y="0"/>
                </a:lnTo>
                <a:lnTo>
                  <a:pt x="0" y="0"/>
                </a:lnTo>
                <a:close/>
              </a:path>
            </a:pathLst>
          </a:custGeom>
          <a:solidFill>
            <a:srgbClr val="000000"/>
          </a:solidFill>
        </p:spPr>
        <p:txBody>
          <a:bodyPr wrap="square" lIns="0" tIns="0" rIns="0" bIns="0" rtlCol="0">
            <a:noAutofit/>
          </a:bodyPr>
          <a:lstStyle/>
          <a:p>
            <a:endParaRPr sz="2400"/>
          </a:p>
        </p:txBody>
      </p:sp>
      <p:sp>
        <p:nvSpPr>
          <p:cNvPr id="41" name="object 41"/>
          <p:cNvSpPr/>
          <p:nvPr/>
        </p:nvSpPr>
        <p:spPr>
          <a:xfrm>
            <a:off x="9834879" y="5453381"/>
            <a:ext cx="2212340" cy="586740"/>
          </a:xfrm>
          <a:custGeom>
            <a:avLst/>
            <a:gdLst/>
            <a:ahLst/>
            <a:cxnLst/>
            <a:rect l="l" t="t" r="r" b="b"/>
            <a:pathLst>
              <a:path w="1659255" h="440055">
                <a:moveTo>
                  <a:pt x="0" y="440054"/>
                </a:moveTo>
                <a:lnTo>
                  <a:pt x="1659255" y="440054"/>
                </a:lnTo>
                <a:lnTo>
                  <a:pt x="1659255" y="0"/>
                </a:lnTo>
                <a:lnTo>
                  <a:pt x="0" y="0"/>
                </a:lnTo>
                <a:lnTo>
                  <a:pt x="0" y="440054"/>
                </a:lnTo>
                <a:close/>
              </a:path>
            </a:pathLst>
          </a:custGeom>
          <a:solidFill>
            <a:srgbClr val="000000"/>
          </a:solidFill>
        </p:spPr>
        <p:txBody>
          <a:bodyPr wrap="square" lIns="0" tIns="0" rIns="0" bIns="0" rtlCol="0">
            <a:noAutofit/>
          </a:bodyPr>
          <a:lstStyle/>
          <a:p>
            <a:endParaRPr sz="2400"/>
          </a:p>
        </p:txBody>
      </p:sp>
      <p:sp>
        <p:nvSpPr>
          <p:cNvPr id="42" name="object 42"/>
          <p:cNvSpPr/>
          <p:nvPr/>
        </p:nvSpPr>
        <p:spPr>
          <a:xfrm>
            <a:off x="9857741" y="5476239"/>
            <a:ext cx="2166620" cy="541019"/>
          </a:xfrm>
          <a:custGeom>
            <a:avLst/>
            <a:gdLst/>
            <a:ahLst/>
            <a:cxnLst/>
            <a:rect l="l" t="t" r="r" b="b"/>
            <a:pathLst>
              <a:path w="1624965" h="405764">
                <a:moveTo>
                  <a:pt x="0" y="0"/>
                </a:moveTo>
                <a:lnTo>
                  <a:pt x="0" y="405765"/>
                </a:lnTo>
                <a:lnTo>
                  <a:pt x="1624965" y="405765"/>
                </a:lnTo>
                <a:lnTo>
                  <a:pt x="1624965" y="0"/>
                </a:lnTo>
                <a:lnTo>
                  <a:pt x="0" y="0"/>
                </a:lnTo>
                <a:close/>
              </a:path>
            </a:pathLst>
          </a:custGeom>
          <a:solidFill>
            <a:srgbClr val="000000"/>
          </a:solidFill>
        </p:spPr>
        <p:txBody>
          <a:bodyPr wrap="square" lIns="0" tIns="0" rIns="0" bIns="0" rtlCol="0">
            <a:noAutofit/>
          </a:bodyPr>
          <a:lstStyle/>
          <a:p>
            <a:endParaRPr sz="2400"/>
          </a:p>
        </p:txBody>
      </p:sp>
      <p:sp>
        <p:nvSpPr>
          <p:cNvPr id="43" name="object 43"/>
          <p:cNvSpPr/>
          <p:nvPr/>
        </p:nvSpPr>
        <p:spPr>
          <a:xfrm>
            <a:off x="9880601" y="5499101"/>
            <a:ext cx="2120900" cy="495300"/>
          </a:xfrm>
          <a:custGeom>
            <a:avLst/>
            <a:gdLst/>
            <a:ahLst/>
            <a:cxnLst/>
            <a:rect l="l" t="t" r="r" b="b"/>
            <a:pathLst>
              <a:path w="1590675" h="371475">
                <a:moveTo>
                  <a:pt x="0" y="371475"/>
                </a:moveTo>
                <a:lnTo>
                  <a:pt x="1590675" y="371475"/>
                </a:lnTo>
                <a:lnTo>
                  <a:pt x="1590675" y="0"/>
                </a:lnTo>
                <a:lnTo>
                  <a:pt x="0" y="0"/>
                </a:lnTo>
                <a:lnTo>
                  <a:pt x="0" y="371475"/>
                </a:lnTo>
                <a:close/>
              </a:path>
            </a:pathLst>
          </a:custGeom>
          <a:solidFill>
            <a:srgbClr val="000000"/>
          </a:solidFill>
        </p:spPr>
        <p:txBody>
          <a:bodyPr wrap="square" lIns="0" tIns="0" rIns="0" bIns="0" rtlCol="0">
            <a:noAutofit/>
          </a:bodyPr>
          <a:lstStyle/>
          <a:p>
            <a:endParaRPr sz="2400"/>
          </a:p>
        </p:txBody>
      </p:sp>
      <p:sp>
        <p:nvSpPr>
          <p:cNvPr id="13" name="object 13"/>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12" name="object 12"/>
          <p:cNvSpPr txBox="1"/>
          <p:nvPr/>
        </p:nvSpPr>
        <p:spPr>
          <a:xfrm>
            <a:off x="1481667" y="3125597"/>
            <a:ext cx="2890507" cy="224367"/>
          </a:xfrm>
          <a:prstGeom prst="rect">
            <a:avLst/>
          </a:prstGeom>
        </p:spPr>
        <p:txBody>
          <a:bodyPr wrap="square" lIns="0" tIns="0" rIns="0" bIns="0" rtlCol="0">
            <a:noAutofit/>
          </a:bodyPr>
          <a:lstStyle/>
          <a:p>
            <a:pPr marL="16933">
              <a:lnSpc>
                <a:spcPts val="1653"/>
              </a:lnSpc>
              <a:spcBef>
                <a:spcPts val="83"/>
              </a:spcBef>
            </a:pPr>
            <a:r>
              <a:rPr sz="2200" spc="-12" baseline="2482" dirty="0">
                <a:latin typeface="Calibri"/>
                <a:cs typeface="Calibri"/>
              </a:rPr>
              <a:t>B</a:t>
            </a:r>
            <a:r>
              <a:rPr sz="2200" spc="12" baseline="2482" dirty="0">
                <a:latin typeface="Calibri"/>
                <a:cs typeface="Calibri"/>
              </a:rPr>
              <a:t>u</a:t>
            </a:r>
            <a:r>
              <a:rPr sz="2200" spc="-19" baseline="2482" dirty="0">
                <a:latin typeface="Calibri"/>
                <a:cs typeface="Calibri"/>
              </a:rPr>
              <a:t>a</a:t>
            </a:r>
            <a:r>
              <a:rPr sz="2200" baseline="2482" dirty="0">
                <a:latin typeface="Calibri"/>
                <a:cs typeface="Calibri"/>
              </a:rPr>
              <a:t>t</a:t>
            </a:r>
            <a:r>
              <a:rPr sz="2200" spc="52" baseline="2482" dirty="0">
                <a:latin typeface="Calibri"/>
                <a:cs typeface="Calibri"/>
              </a:rPr>
              <a:t>l</a:t>
            </a:r>
            <a:r>
              <a:rPr sz="2200" spc="-12" baseline="2482" dirty="0">
                <a:latin typeface="Calibri"/>
                <a:cs typeface="Calibri"/>
              </a:rPr>
              <a:t>a</a:t>
            </a:r>
            <a:r>
              <a:rPr sz="2200" baseline="2482" dirty="0">
                <a:latin typeface="Calibri"/>
                <a:cs typeface="Calibri"/>
              </a:rPr>
              <a:t>h</a:t>
            </a:r>
            <a:r>
              <a:rPr sz="2200" spc="171" baseline="2482" dirty="0">
                <a:latin typeface="Calibri"/>
                <a:cs typeface="Calibri"/>
              </a:rPr>
              <a:t> </a:t>
            </a:r>
            <a:r>
              <a:rPr sz="2200" baseline="2482" dirty="0">
                <a:latin typeface="Calibri"/>
                <a:cs typeface="Calibri"/>
              </a:rPr>
              <a:t>m</a:t>
            </a:r>
            <a:r>
              <a:rPr sz="2200" spc="52" baseline="2482" dirty="0">
                <a:latin typeface="Calibri"/>
                <a:cs typeface="Calibri"/>
              </a:rPr>
              <a:t>i</a:t>
            </a:r>
            <a:r>
              <a:rPr sz="2200" spc="12" baseline="2482" dirty="0">
                <a:latin typeface="Calibri"/>
                <a:cs typeface="Calibri"/>
              </a:rPr>
              <a:t>n</a:t>
            </a:r>
            <a:r>
              <a:rPr sz="2200" spc="52" baseline="2482" dirty="0">
                <a:latin typeface="Calibri"/>
                <a:cs typeface="Calibri"/>
              </a:rPr>
              <a:t>i</a:t>
            </a:r>
            <a:r>
              <a:rPr sz="2200" spc="-19" baseline="2482" dirty="0">
                <a:latin typeface="Calibri"/>
                <a:cs typeface="Calibri"/>
              </a:rPr>
              <a:t>a</a:t>
            </a:r>
            <a:r>
              <a:rPr sz="2200" baseline="2482" dirty="0">
                <a:latin typeface="Calibri"/>
                <a:cs typeface="Calibri"/>
              </a:rPr>
              <a:t>t</a:t>
            </a:r>
            <a:r>
              <a:rPr sz="2200" spc="-85" baseline="2482" dirty="0">
                <a:latin typeface="Calibri"/>
                <a:cs typeface="Calibri"/>
              </a:rPr>
              <a:t>u</a:t>
            </a:r>
            <a:r>
              <a:rPr sz="2200" baseline="2482" dirty="0">
                <a:latin typeface="Calibri"/>
                <a:cs typeface="Calibri"/>
              </a:rPr>
              <a:t>r</a:t>
            </a:r>
            <a:r>
              <a:rPr sz="2200" spc="148" baseline="2482" dirty="0">
                <a:latin typeface="Calibri"/>
                <a:cs typeface="Calibri"/>
              </a:rPr>
              <a:t> </a:t>
            </a:r>
            <a:r>
              <a:rPr sz="2200" spc="12" baseline="2482" dirty="0">
                <a:latin typeface="Calibri"/>
                <a:cs typeface="Calibri"/>
              </a:rPr>
              <a:t>b</a:t>
            </a:r>
            <a:r>
              <a:rPr sz="2200" spc="52" baseline="2482" dirty="0">
                <a:latin typeface="Calibri"/>
                <a:cs typeface="Calibri"/>
              </a:rPr>
              <a:t>e</a:t>
            </a:r>
            <a:r>
              <a:rPr sz="2200" spc="12" baseline="2482" dirty="0">
                <a:latin typeface="Calibri"/>
                <a:cs typeface="Calibri"/>
              </a:rPr>
              <a:t>nd</a:t>
            </a:r>
            <a:r>
              <a:rPr sz="2200" baseline="2482" dirty="0">
                <a:latin typeface="Calibri"/>
                <a:cs typeface="Calibri"/>
              </a:rPr>
              <a:t>a</a:t>
            </a:r>
            <a:r>
              <a:rPr sz="2200" spc="28" baseline="2482" dirty="0">
                <a:latin typeface="Calibri"/>
                <a:cs typeface="Calibri"/>
              </a:rPr>
              <a:t> </a:t>
            </a:r>
            <a:r>
              <a:rPr sz="2200" baseline="2482" dirty="0">
                <a:latin typeface="Calibri"/>
                <a:cs typeface="Calibri"/>
              </a:rPr>
              <a:t>t</a:t>
            </a:r>
            <a:r>
              <a:rPr sz="2200" spc="52" baseline="2482" dirty="0">
                <a:latin typeface="Calibri"/>
                <a:cs typeface="Calibri"/>
              </a:rPr>
              <a:t>i</a:t>
            </a:r>
            <a:r>
              <a:rPr sz="2200" spc="-5" baseline="2482" dirty="0">
                <a:latin typeface="Calibri"/>
                <a:cs typeface="Calibri"/>
              </a:rPr>
              <a:t>g</a:t>
            </a:r>
            <a:r>
              <a:rPr sz="2200" baseline="2482" dirty="0">
                <a:latin typeface="Calibri"/>
                <a:cs typeface="Calibri"/>
              </a:rPr>
              <a:t>a</a:t>
            </a:r>
            <a:r>
              <a:rPr sz="2200" spc="-101" baseline="2482" dirty="0">
                <a:latin typeface="Calibri"/>
                <a:cs typeface="Calibri"/>
              </a:rPr>
              <a:t> </a:t>
            </a:r>
            <a:r>
              <a:rPr sz="2200" spc="12" baseline="2482" dirty="0">
                <a:latin typeface="Calibri"/>
                <a:cs typeface="Calibri"/>
              </a:rPr>
              <a:t>d</a:t>
            </a:r>
            <a:r>
              <a:rPr sz="2200" spc="52" baseline="2482" dirty="0">
                <a:latin typeface="Calibri"/>
                <a:cs typeface="Calibri"/>
              </a:rPr>
              <a:t>i</a:t>
            </a:r>
            <a:r>
              <a:rPr sz="2200" spc="5" baseline="2482" dirty="0">
                <a:latin typeface="Calibri"/>
                <a:cs typeface="Calibri"/>
              </a:rPr>
              <a:t>m</a:t>
            </a:r>
            <a:r>
              <a:rPr sz="2200" spc="52" baseline="2482" dirty="0">
                <a:latin typeface="Calibri"/>
                <a:cs typeface="Calibri"/>
              </a:rPr>
              <a:t>e</a:t>
            </a:r>
            <a:r>
              <a:rPr sz="2200" spc="12" baseline="2482" dirty="0">
                <a:latin typeface="Calibri"/>
                <a:cs typeface="Calibri"/>
              </a:rPr>
              <a:t>n</a:t>
            </a:r>
            <a:r>
              <a:rPr sz="2200" spc="-85" baseline="2482" dirty="0">
                <a:latin typeface="Calibri"/>
                <a:cs typeface="Calibri"/>
              </a:rPr>
              <a:t>s</a:t>
            </a:r>
            <a:r>
              <a:rPr sz="2200" baseline="2482" dirty="0">
                <a:latin typeface="Calibri"/>
                <a:cs typeface="Calibri"/>
              </a:rPr>
              <a:t>i</a:t>
            </a:r>
            <a:endParaRPr sz="1467">
              <a:latin typeface="Calibri"/>
              <a:cs typeface="Calibri"/>
            </a:endParaRPr>
          </a:p>
        </p:txBody>
      </p:sp>
      <p:sp>
        <p:nvSpPr>
          <p:cNvPr id="11" name="object 11"/>
          <p:cNvSpPr txBox="1"/>
          <p:nvPr/>
        </p:nvSpPr>
        <p:spPr>
          <a:xfrm>
            <a:off x="1274233" y="3884400"/>
            <a:ext cx="129328" cy="224789"/>
          </a:xfrm>
          <a:prstGeom prst="rect">
            <a:avLst/>
          </a:prstGeom>
        </p:spPr>
        <p:txBody>
          <a:bodyPr wrap="square" lIns="0" tIns="0" rIns="0" bIns="0" rtlCol="0">
            <a:noAutofit/>
          </a:bodyPr>
          <a:lstStyle/>
          <a:p>
            <a:pPr marL="16933">
              <a:lnSpc>
                <a:spcPts val="1660"/>
              </a:lnSpc>
              <a:spcBef>
                <a:spcPts val="83"/>
              </a:spcBef>
            </a:pPr>
            <a:r>
              <a:rPr sz="1467" dirty="0">
                <a:latin typeface="Arial"/>
                <a:cs typeface="Arial"/>
              </a:rPr>
              <a:t>•</a:t>
            </a:r>
            <a:endParaRPr sz="1467">
              <a:latin typeface="Arial"/>
              <a:cs typeface="Arial"/>
            </a:endParaRPr>
          </a:p>
        </p:txBody>
      </p:sp>
      <p:sp>
        <p:nvSpPr>
          <p:cNvPr id="10" name="object 10"/>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9" name="object 9"/>
          <p:cNvSpPr txBox="1"/>
          <p:nvPr/>
        </p:nvSpPr>
        <p:spPr>
          <a:xfrm>
            <a:off x="9766301" y="5384801"/>
            <a:ext cx="2349500" cy="755649"/>
          </a:xfrm>
          <a:prstGeom prst="rect">
            <a:avLst/>
          </a:prstGeom>
        </p:spPr>
        <p:txBody>
          <a:bodyPr wrap="square" lIns="0" tIns="0" rIns="0" bIns="0" rtlCol="0">
            <a:noAutofit/>
          </a:bodyPr>
          <a:lstStyle/>
          <a:p>
            <a:pPr marL="33866">
              <a:lnSpc>
                <a:spcPts val="1333"/>
              </a:lnSpc>
            </a:pPr>
            <a:endParaRPr sz="1333"/>
          </a:p>
        </p:txBody>
      </p:sp>
      <p:sp>
        <p:nvSpPr>
          <p:cNvPr id="8" name="object 8"/>
          <p:cNvSpPr txBox="1"/>
          <p:nvPr/>
        </p:nvSpPr>
        <p:spPr>
          <a:xfrm>
            <a:off x="876301" y="5168901"/>
            <a:ext cx="8242300" cy="749300"/>
          </a:xfrm>
          <a:prstGeom prst="rect">
            <a:avLst/>
          </a:prstGeom>
        </p:spPr>
        <p:txBody>
          <a:bodyPr wrap="square" lIns="0" tIns="0" rIns="0" bIns="0" rtlCol="0">
            <a:noAutofit/>
          </a:bodyPr>
          <a:lstStyle/>
          <a:p>
            <a:pPr marL="33866">
              <a:lnSpc>
                <a:spcPts val="1333"/>
              </a:lnSpc>
            </a:pPr>
            <a:endParaRPr sz="1333"/>
          </a:p>
        </p:txBody>
      </p:sp>
      <p:sp>
        <p:nvSpPr>
          <p:cNvPr id="7" name="object 7"/>
          <p:cNvSpPr txBox="1"/>
          <p:nvPr/>
        </p:nvSpPr>
        <p:spPr>
          <a:xfrm>
            <a:off x="609601" y="431801"/>
            <a:ext cx="349249" cy="546100"/>
          </a:xfrm>
          <a:prstGeom prst="rect">
            <a:avLst/>
          </a:prstGeom>
        </p:spPr>
        <p:txBody>
          <a:bodyPr wrap="square" lIns="0" tIns="0" rIns="0" bIns="0" rtlCol="0">
            <a:noAutofit/>
          </a:bodyPr>
          <a:lstStyle/>
          <a:p>
            <a:pPr marL="33866">
              <a:lnSpc>
                <a:spcPts val="1333"/>
              </a:lnSpc>
            </a:pPr>
            <a:endParaRPr sz="1333"/>
          </a:p>
        </p:txBody>
      </p:sp>
      <p:sp>
        <p:nvSpPr>
          <p:cNvPr id="6" name="object 6"/>
          <p:cNvSpPr txBox="1"/>
          <p:nvPr/>
        </p:nvSpPr>
        <p:spPr>
          <a:xfrm>
            <a:off x="958850" y="431801"/>
            <a:ext cx="209549" cy="546100"/>
          </a:xfrm>
          <a:prstGeom prst="rect">
            <a:avLst/>
          </a:prstGeom>
        </p:spPr>
        <p:txBody>
          <a:bodyPr wrap="square" lIns="0" tIns="0" rIns="0" bIns="0" rtlCol="0">
            <a:noAutofit/>
          </a:bodyPr>
          <a:lstStyle/>
          <a:p>
            <a:pPr marL="33866">
              <a:lnSpc>
                <a:spcPts val="1333"/>
              </a:lnSpc>
            </a:pPr>
            <a:endParaRPr sz="1333"/>
          </a:p>
        </p:txBody>
      </p:sp>
      <p:sp>
        <p:nvSpPr>
          <p:cNvPr id="5" name="object 5"/>
          <p:cNvSpPr txBox="1"/>
          <p:nvPr/>
        </p:nvSpPr>
        <p:spPr>
          <a:xfrm>
            <a:off x="1168400" y="431801"/>
            <a:ext cx="7823200" cy="546100"/>
          </a:xfrm>
          <a:prstGeom prst="rect">
            <a:avLst/>
          </a:prstGeom>
        </p:spPr>
        <p:txBody>
          <a:bodyPr wrap="square" lIns="0" tIns="0" rIns="0" bIns="0" rtlCol="0">
            <a:noAutofit/>
          </a:bodyPr>
          <a:lstStyle/>
          <a:p>
            <a:pPr marL="33866">
              <a:lnSpc>
                <a:spcPts val="1333"/>
              </a:lnSpc>
            </a:pPr>
            <a:endParaRPr sz="1333"/>
          </a:p>
        </p:txBody>
      </p:sp>
      <p:sp>
        <p:nvSpPr>
          <p:cNvPr id="4" name="object 4"/>
          <p:cNvSpPr txBox="1"/>
          <p:nvPr/>
        </p:nvSpPr>
        <p:spPr>
          <a:xfrm>
            <a:off x="8991601" y="431801"/>
            <a:ext cx="368300" cy="5461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32173" y="32173"/>
            <a:ext cx="12134003" cy="6793652"/>
          </a:xfrm>
          <a:prstGeom prst="rect">
            <a:avLst/>
          </a:prstGeom>
        </p:spPr>
        <p:txBody>
          <a:bodyPr wrap="square" lIns="0" tIns="0" rIns="0" bIns="0" rtlCol="0">
            <a:noAutofit/>
          </a:bodyPr>
          <a:lstStyle/>
          <a:p>
            <a:pPr>
              <a:lnSpc>
                <a:spcPts val="1333"/>
              </a:lnSpc>
            </a:pPr>
            <a:endParaRPr sz="1333"/>
          </a:p>
          <a:p>
            <a:pPr marL="1262771">
              <a:lnSpc>
                <a:spcPct val="95825"/>
              </a:lnSpc>
              <a:spcBef>
                <a:spcPts val="2997"/>
              </a:spcBef>
            </a:pPr>
            <a:r>
              <a:rPr sz="1467" b="1" spc="52" dirty="0">
                <a:latin typeface="Arial"/>
                <a:cs typeface="Arial"/>
              </a:rPr>
              <a:t>M</a:t>
            </a:r>
            <a:r>
              <a:rPr sz="1467" b="1" spc="67" dirty="0">
                <a:latin typeface="Arial"/>
                <a:cs typeface="Arial"/>
              </a:rPr>
              <a:t>e</a:t>
            </a:r>
            <a:r>
              <a:rPr sz="1467" b="1" spc="-133" dirty="0">
                <a:latin typeface="Arial"/>
                <a:cs typeface="Arial"/>
              </a:rPr>
              <a:t>m</a:t>
            </a:r>
            <a:r>
              <a:rPr sz="1467" b="1" spc="-12" dirty="0">
                <a:latin typeface="Arial"/>
                <a:cs typeface="Arial"/>
              </a:rPr>
              <a:t>b</a:t>
            </a:r>
            <a:r>
              <a:rPr sz="1467" b="1" spc="67" dirty="0">
                <a:latin typeface="Arial"/>
                <a:cs typeface="Arial"/>
              </a:rPr>
              <a:t>e</a:t>
            </a:r>
            <a:r>
              <a:rPr sz="1467" b="1" spc="12" dirty="0">
                <a:latin typeface="Arial"/>
                <a:cs typeface="Arial"/>
              </a:rPr>
              <a:t>r</a:t>
            </a:r>
            <a:r>
              <a:rPr sz="1467" b="1" spc="-19" dirty="0">
                <a:latin typeface="Arial"/>
                <a:cs typeface="Arial"/>
              </a:rPr>
              <a:t>i</a:t>
            </a:r>
            <a:r>
              <a:rPr sz="1467" b="1" spc="-33" dirty="0">
                <a:latin typeface="Arial"/>
                <a:cs typeface="Arial"/>
              </a:rPr>
              <a:t>ka</a:t>
            </a:r>
            <a:r>
              <a:rPr sz="1467" b="1" dirty="0">
                <a:latin typeface="Arial"/>
                <a:cs typeface="Arial"/>
              </a:rPr>
              <a:t>n</a:t>
            </a:r>
            <a:r>
              <a:rPr sz="1467" b="1" spc="-55" dirty="0">
                <a:latin typeface="Arial"/>
                <a:cs typeface="Arial"/>
              </a:rPr>
              <a:t> </a:t>
            </a:r>
            <a:r>
              <a:rPr sz="1467" b="1" spc="-19" dirty="0">
                <a:latin typeface="Arial"/>
                <a:cs typeface="Arial"/>
              </a:rPr>
              <a:t>Tu</a:t>
            </a:r>
            <a:r>
              <a:rPr sz="1467" b="1" spc="-12" dirty="0">
                <a:latin typeface="Arial"/>
                <a:cs typeface="Arial"/>
              </a:rPr>
              <a:t>g</a:t>
            </a:r>
            <a:r>
              <a:rPr sz="1467" b="1" spc="-33" dirty="0">
                <a:latin typeface="Arial"/>
                <a:cs typeface="Arial"/>
              </a:rPr>
              <a:t>as</a:t>
            </a:r>
            <a:r>
              <a:rPr sz="1467" b="1" spc="-19" dirty="0">
                <a:latin typeface="Arial"/>
                <a:cs typeface="Arial"/>
              </a:rPr>
              <a:t>/</a:t>
            </a:r>
            <a:r>
              <a:rPr sz="1467" b="1" spc="-12" dirty="0">
                <a:latin typeface="Arial"/>
                <a:cs typeface="Arial"/>
              </a:rPr>
              <a:t>L</a:t>
            </a:r>
            <a:r>
              <a:rPr sz="1467" b="1" spc="-133" dirty="0">
                <a:latin typeface="Arial"/>
                <a:cs typeface="Arial"/>
              </a:rPr>
              <a:t>a</a:t>
            </a:r>
            <a:r>
              <a:rPr sz="1467" b="1" spc="-100" dirty="0">
                <a:latin typeface="Arial"/>
                <a:cs typeface="Arial"/>
              </a:rPr>
              <a:t>t</a:t>
            </a:r>
            <a:r>
              <a:rPr sz="1467" b="1" spc="-19" dirty="0">
                <a:latin typeface="Arial"/>
                <a:cs typeface="Arial"/>
              </a:rPr>
              <a:t>ih</a:t>
            </a:r>
            <a:r>
              <a:rPr sz="1467" b="1" spc="-33" dirty="0">
                <a:latin typeface="Arial"/>
                <a:cs typeface="Arial"/>
              </a:rPr>
              <a:t>a</a:t>
            </a:r>
            <a:r>
              <a:rPr sz="1467" b="1" dirty="0">
                <a:latin typeface="Arial"/>
                <a:cs typeface="Arial"/>
              </a:rPr>
              <a:t>n</a:t>
            </a:r>
            <a:r>
              <a:rPr sz="1467" b="1" spc="-27" dirty="0">
                <a:latin typeface="Arial"/>
                <a:cs typeface="Arial"/>
              </a:rPr>
              <a:t> </a:t>
            </a:r>
            <a:r>
              <a:rPr sz="1467" b="1" spc="-19" dirty="0">
                <a:latin typeface="Arial"/>
                <a:cs typeface="Arial"/>
              </a:rPr>
              <a:t>d</a:t>
            </a:r>
            <a:r>
              <a:rPr sz="1467" b="1" dirty="0">
                <a:latin typeface="Arial"/>
                <a:cs typeface="Arial"/>
              </a:rPr>
              <a:t>i</a:t>
            </a:r>
            <a:r>
              <a:rPr sz="1467" b="1" spc="-219" dirty="0">
                <a:latin typeface="Arial"/>
                <a:cs typeface="Arial"/>
              </a:rPr>
              <a:t> </a:t>
            </a:r>
            <a:r>
              <a:rPr sz="1467" b="1" spc="12" dirty="0">
                <a:latin typeface="Arial"/>
                <a:cs typeface="Arial"/>
              </a:rPr>
              <a:t>K</a:t>
            </a:r>
            <a:r>
              <a:rPr sz="1467" b="1" spc="67" dirty="0">
                <a:latin typeface="Arial"/>
                <a:cs typeface="Arial"/>
              </a:rPr>
              <a:t>e</a:t>
            </a:r>
            <a:r>
              <a:rPr sz="1467" b="1" spc="-19" dirty="0">
                <a:latin typeface="Arial"/>
                <a:cs typeface="Arial"/>
              </a:rPr>
              <a:t>l</a:t>
            </a:r>
            <a:r>
              <a:rPr sz="1467" b="1" spc="-33" dirty="0">
                <a:latin typeface="Arial"/>
                <a:cs typeface="Arial"/>
              </a:rPr>
              <a:t>a</a:t>
            </a:r>
            <a:r>
              <a:rPr sz="1467" b="1" dirty="0">
                <a:latin typeface="Arial"/>
                <a:cs typeface="Arial"/>
              </a:rPr>
              <a:t>s</a:t>
            </a:r>
            <a:r>
              <a:rPr sz="1467" b="1" spc="-245" dirty="0">
                <a:latin typeface="Arial"/>
                <a:cs typeface="Arial"/>
              </a:rPr>
              <a:t> </a:t>
            </a:r>
            <a:r>
              <a:rPr sz="1467" b="1" dirty="0">
                <a:latin typeface="Arial"/>
                <a:cs typeface="Arial"/>
              </a:rPr>
              <a:t>(S</a:t>
            </a:r>
            <a:r>
              <a:rPr sz="1467" b="1" spc="-33" dirty="0">
                <a:latin typeface="Arial"/>
                <a:cs typeface="Arial"/>
              </a:rPr>
              <a:t>ke</a:t>
            </a:r>
            <a:r>
              <a:rPr sz="1467" b="1" spc="-19" dirty="0">
                <a:latin typeface="Arial"/>
                <a:cs typeface="Arial"/>
              </a:rPr>
              <a:t>n</a:t>
            </a:r>
            <a:r>
              <a:rPr sz="1467" b="1" spc="-33" dirty="0">
                <a:latin typeface="Arial"/>
                <a:cs typeface="Arial"/>
              </a:rPr>
              <a:t>a</a:t>
            </a:r>
            <a:r>
              <a:rPr sz="1467" b="1" spc="19" dirty="0">
                <a:latin typeface="Arial"/>
                <a:cs typeface="Arial"/>
              </a:rPr>
              <a:t>r</a:t>
            </a:r>
            <a:r>
              <a:rPr sz="1467" b="1" spc="-12" dirty="0">
                <a:latin typeface="Arial"/>
                <a:cs typeface="Arial"/>
              </a:rPr>
              <a:t>i</a:t>
            </a:r>
            <a:r>
              <a:rPr sz="1467" b="1" spc="79" dirty="0">
                <a:latin typeface="Arial"/>
                <a:cs typeface="Arial"/>
              </a:rPr>
              <a:t>o</a:t>
            </a:r>
            <a:r>
              <a:rPr sz="1467" b="1" spc="-33" dirty="0">
                <a:latin typeface="Arial"/>
                <a:cs typeface="Arial"/>
              </a:rPr>
              <a:t>1</a:t>
            </a:r>
            <a:r>
              <a:rPr sz="1467" b="1" spc="-39" dirty="0">
                <a:latin typeface="Arial"/>
                <a:cs typeface="Arial"/>
              </a:rPr>
              <a:t>6</a:t>
            </a:r>
            <a:r>
              <a:rPr sz="1467" b="1" dirty="0">
                <a:latin typeface="Arial"/>
                <a:cs typeface="Arial"/>
              </a:rPr>
              <a:t>:</a:t>
            </a:r>
            <a:r>
              <a:rPr sz="1467" b="1" spc="-123" dirty="0">
                <a:latin typeface="Arial"/>
                <a:cs typeface="Arial"/>
              </a:rPr>
              <a:t> </a:t>
            </a:r>
            <a:r>
              <a:rPr sz="1467" b="1" spc="45" dirty="0">
                <a:latin typeface="Arial"/>
                <a:cs typeface="Arial"/>
              </a:rPr>
              <a:t>M</a:t>
            </a:r>
            <a:r>
              <a:rPr sz="1467" b="1" dirty="0">
                <a:latin typeface="Arial"/>
                <a:cs typeface="Arial"/>
              </a:rPr>
              <a:t>E</a:t>
            </a:r>
            <a:r>
              <a:rPr sz="1467" b="1" spc="19" dirty="0">
                <a:latin typeface="Arial"/>
                <a:cs typeface="Arial"/>
              </a:rPr>
              <a:t>N</a:t>
            </a:r>
            <a:r>
              <a:rPr sz="1467" b="1" spc="12" dirty="0">
                <a:latin typeface="Arial"/>
                <a:cs typeface="Arial"/>
              </a:rPr>
              <a:t>C</a:t>
            </a:r>
            <a:r>
              <a:rPr sz="1467" b="1" spc="-19" dirty="0">
                <a:latin typeface="Arial"/>
                <a:cs typeface="Arial"/>
              </a:rPr>
              <a:t>I</a:t>
            </a:r>
            <a:r>
              <a:rPr sz="1467" b="1" spc="-100" dirty="0">
                <a:latin typeface="Arial"/>
                <a:cs typeface="Arial"/>
              </a:rPr>
              <a:t>P</a:t>
            </a:r>
            <a:r>
              <a:rPr sz="1467" b="1" spc="-12" dirty="0">
                <a:latin typeface="Arial"/>
                <a:cs typeface="Arial"/>
              </a:rPr>
              <a:t>T</a:t>
            </a:r>
            <a:r>
              <a:rPr sz="1467" b="1" spc="12" dirty="0">
                <a:latin typeface="Arial"/>
                <a:cs typeface="Arial"/>
              </a:rPr>
              <a:t>A</a:t>
            </a:r>
            <a:r>
              <a:rPr sz="1467" b="1" dirty="0">
                <a:latin typeface="Arial"/>
                <a:cs typeface="Arial"/>
              </a:rPr>
              <a:t>P</a:t>
            </a:r>
            <a:r>
              <a:rPr sz="1467" b="1" spc="-79" dirty="0">
                <a:latin typeface="Arial"/>
                <a:cs typeface="Arial"/>
              </a:rPr>
              <a:t>R</a:t>
            </a:r>
            <a:r>
              <a:rPr sz="1467" b="1" spc="33" dirty="0">
                <a:latin typeface="Arial"/>
                <a:cs typeface="Arial"/>
              </a:rPr>
              <a:t>O</a:t>
            </a:r>
            <a:r>
              <a:rPr sz="1467" b="1" spc="-19" dirty="0">
                <a:latin typeface="Arial"/>
                <a:cs typeface="Arial"/>
              </a:rPr>
              <a:t>T</a:t>
            </a:r>
            <a:r>
              <a:rPr sz="1467" b="1" spc="-67" dirty="0">
                <a:latin typeface="Arial"/>
                <a:cs typeface="Arial"/>
              </a:rPr>
              <a:t>O</a:t>
            </a:r>
            <a:r>
              <a:rPr sz="1467" b="1" spc="-19" dirty="0">
                <a:latin typeface="Arial"/>
                <a:cs typeface="Arial"/>
              </a:rPr>
              <a:t>T</a:t>
            </a:r>
            <a:r>
              <a:rPr sz="1467" b="1" spc="-119" dirty="0">
                <a:latin typeface="Arial"/>
                <a:cs typeface="Arial"/>
              </a:rPr>
              <a:t>I</a:t>
            </a:r>
            <a:r>
              <a:rPr sz="1467" b="1" dirty="0">
                <a:latin typeface="Arial"/>
                <a:cs typeface="Arial"/>
              </a:rPr>
              <a:t>P)</a:t>
            </a:r>
            <a:endParaRPr sz="1467">
              <a:latin typeface="Arial"/>
              <a:cs typeface="Arial"/>
            </a:endParaRPr>
          </a:p>
          <a:p>
            <a:pPr marL="1466389" marR="7529220" indent="-207428">
              <a:lnSpc>
                <a:spcPts val="1789"/>
              </a:lnSpc>
              <a:spcBef>
                <a:spcPts val="3731"/>
              </a:spcBef>
            </a:pPr>
            <a:r>
              <a:rPr sz="2200" baseline="10541" dirty="0">
                <a:latin typeface="Arial"/>
                <a:cs typeface="Arial"/>
              </a:rPr>
              <a:t>• </a:t>
            </a:r>
            <a:r>
              <a:rPr sz="2200" spc="303" baseline="10541" dirty="0">
                <a:latin typeface="Arial"/>
                <a:cs typeface="Arial"/>
              </a:rPr>
              <a:t> </a:t>
            </a:r>
            <a:r>
              <a:rPr sz="1467" spc="25" dirty="0">
                <a:latin typeface="Calibri"/>
                <a:cs typeface="Calibri"/>
              </a:rPr>
              <a:t>P</a:t>
            </a:r>
            <a:r>
              <a:rPr sz="1467" spc="-19" dirty="0">
                <a:latin typeface="Calibri"/>
                <a:cs typeface="Calibri"/>
              </a:rPr>
              <a:t>a</a:t>
            </a:r>
            <a:r>
              <a:rPr sz="1467" spc="5" dirty="0">
                <a:latin typeface="Calibri"/>
                <a:cs typeface="Calibri"/>
              </a:rPr>
              <a:t>d</a:t>
            </a:r>
            <a:r>
              <a:rPr sz="1467" dirty="0">
                <a:latin typeface="Calibri"/>
                <a:cs typeface="Calibri"/>
              </a:rPr>
              <a:t>a</a:t>
            </a:r>
            <a:r>
              <a:rPr sz="1467" spc="104" dirty="0">
                <a:latin typeface="Calibri"/>
                <a:cs typeface="Calibri"/>
              </a:rPr>
              <a:t> </a:t>
            </a:r>
            <a:r>
              <a:rPr sz="1467" spc="12" dirty="0">
                <a:latin typeface="Calibri"/>
                <a:cs typeface="Calibri"/>
              </a:rPr>
              <a:t>h</a:t>
            </a:r>
            <a:r>
              <a:rPr sz="1467" spc="-19" dirty="0">
                <a:latin typeface="Calibri"/>
                <a:cs typeface="Calibri"/>
              </a:rPr>
              <a:t>a</a:t>
            </a:r>
            <a:r>
              <a:rPr sz="1467" spc="-25" dirty="0">
                <a:latin typeface="Calibri"/>
                <a:cs typeface="Calibri"/>
              </a:rPr>
              <a:t>r</a:t>
            </a:r>
            <a:r>
              <a:rPr sz="1467" dirty="0">
                <a:latin typeface="Calibri"/>
                <a:cs typeface="Calibri"/>
              </a:rPr>
              <a:t>i</a:t>
            </a:r>
            <a:r>
              <a:rPr sz="1467" spc="72" dirty="0">
                <a:latin typeface="Calibri"/>
                <a:cs typeface="Calibri"/>
              </a:rPr>
              <a:t> </a:t>
            </a:r>
            <a:r>
              <a:rPr sz="1467" dirty="0">
                <a:latin typeface="Calibri"/>
                <a:cs typeface="Calibri"/>
              </a:rPr>
              <a:t>m</a:t>
            </a:r>
            <a:r>
              <a:rPr sz="1467" spc="52" dirty="0">
                <a:latin typeface="Calibri"/>
                <a:cs typeface="Calibri"/>
              </a:rPr>
              <a:t>i</a:t>
            </a:r>
            <a:r>
              <a:rPr sz="1467" spc="12" dirty="0">
                <a:latin typeface="Calibri"/>
                <a:cs typeface="Calibri"/>
              </a:rPr>
              <a:t>n</a:t>
            </a:r>
            <a:r>
              <a:rPr sz="1467" spc="-5" dirty="0">
                <a:latin typeface="Calibri"/>
                <a:cs typeface="Calibri"/>
              </a:rPr>
              <a:t>gg</a:t>
            </a:r>
            <a:r>
              <a:rPr sz="1467" spc="12" dirty="0">
                <a:latin typeface="Calibri"/>
                <a:cs typeface="Calibri"/>
              </a:rPr>
              <a:t>u</a:t>
            </a:r>
            <a:r>
              <a:rPr sz="1467" dirty="0">
                <a:latin typeface="Calibri"/>
                <a:cs typeface="Calibri"/>
              </a:rPr>
              <a:t>,</a:t>
            </a:r>
            <a:r>
              <a:rPr sz="1467" spc="88" dirty="0">
                <a:latin typeface="Calibri"/>
                <a:cs typeface="Calibri"/>
              </a:rPr>
              <a:t> </a:t>
            </a:r>
            <a:r>
              <a:rPr sz="1467" spc="39" dirty="0">
                <a:latin typeface="Calibri"/>
                <a:cs typeface="Calibri"/>
              </a:rPr>
              <a:t>j</a:t>
            </a:r>
            <a:r>
              <a:rPr sz="1467" spc="-19" dirty="0">
                <a:latin typeface="Calibri"/>
                <a:cs typeface="Calibri"/>
              </a:rPr>
              <a:t>a</a:t>
            </a:r>
            <a:r>
              <a:rPr sz="1467" spc="52" dirty="0">
                <a:latin typeface="Calibri"/>
                <a:cs typeface="Calibri"/>
              </a:rPr>
              <a:t>l</a:t>
            </a:r>
            <a:r>
              <a:rPr sz="1467" spc="-12" dirty="0">
                <a:latin typeface="Calibri"/>
                <a:cs typeface="Calibri"/>
              </a:rPr>
              <a:t>a</a:t>
            </a:r>
            <a:r>
              <a:rPr sz="1467" spc="12" dirty="0">
                <a:latin typeface="Calibri"/>
                <a:cs typeface="Calibri"/>
              </a:rPr>
              <a:t>n</a:t>
            </a:r>
            <a:r>
              <a:rPr sz="1467" spc="39" dirty="0">
                <a:latin typeface="Calibri"/>
                <a:cs typeface="Calibri"/>
              </a:rPr>
              <a:t>-j</a:t>
            </a:r>
            <a:r>
              <a:rPr sz="1467" spc="-19" dirty="0">
                <a:latin typeface="Calibri"/>
                <a:cs typeface="Calibri"/>
              </a:rPr>
              <a:t>a</a:t>
            </a:r>
            <a:r>
              <a:rPr sz="1467" spc="52" dirty="0">
                <a:latin typeface="Calibri"/>
                <a:cs typeface="Calibri"/>
              </a:rPr>
              <a:t>l</a:t>
            </a:r>
            <a:r>
              <a:rPr sz="1467" spc="-19" dirty="0">
                <a:latin typeface="Calibri"/>
                <a:cs typeface="Calibri"/>
              </a:rPr>
              <a:t>a</a:t>
            </a:r>
            <a:r>
              <a:rPr sz="1467" spc="12" dirty="0">
                <a:latin typeface="Calibri"/>
                <a:cs typeface="Calibri"/>
              </a:rPr>
              <a:t>n</a:t>
            </a:r>
            <a:r>
              <a:rPr sz="1467" spc="-45" dirty="0">
                <a:latin typeface="Calibri"/>
                <a:cs typeface="Calibri"/>
              </a:rPr>
              <a:t>l</a:t>
            </a:r>
            <a:r>
              <a:rPr sz="1467" spc="-19" dirty="0">
                <a:latin typeface="Calibri"/>
                <a:cs typeface="Calibri"/>
              </a:rPr>
              <a:t>a</a:t>
            </a:r>
            <a:r>
              <a:rPr sz="1467" dirty="0">
                <a:latin typeface="Calibri"/>
                <a:cs typeface="Calibri"/>
              </a:rPr>
              <a:t>h</a:t>
            </a:r>
            <a:r>
              <a:rPr sz="1467" spc="39" dirty="0">
                <a:latin typeface="Calibri"/>
                <a:cs typeface="Calibri"/>
              </a:rPr>
              <a:t> </a:t>
            </a:r>
            <a:r>
              <a:rPr sz="1467" spc="-85" dirty="0">
                <a:latin typeface="Calibri"/>
                <a:cs typeface="Calibri"/>
              </a:rPr>
              <a:t>k</a:t>
            </a:r>
            <a:r>
              <a:rPr sz="1467" spc="52" dirty="0">
                <a:latin typeface="Calibri"/>
                <a:cs typeface="Calibri"/>
              </a:rPr>
              <a:t>elil</a:t>
            </a:r>
            <a:r>
              <a:rPr sz="1467" spc="59" dirty="0">
                <a:latin typeface="Calibri"/>
                <a:cs typeface="Calibri"/>
              </a:rPr>
              <a:t>i</a:t>
            </a:r>
            <a:r>
              <a:rPr sz="1467" spc="12" dirty="0">
                <a:latin typeface="Calibri"/>
                <a:cs typeface="Calibri"/>
              </a:rPr>
              <a:t>n</a:t>
            </a:r>
            <a:r>
              <a:rPr sz="1467" dirty="0">
                <a:latin typeface="Calibri"/>
                <a:cs typeface="Calibri"/>
              </a:rPr>
              <a:t>g </a:t>
            </a:r>
            <a:r>
              <a:rPr sz="1467" spc="52" dirty="0">
                <a:latin typeface="Calibri"/>
                <a:cs typeface="Calibri"/>
              </a:rPr>
              <a:t>l</a:t>
            </a:r>
            <a:r>
              <a:rPr sz="1467" spc="59" dirty="0">
                <a:latin typeface="Calibri"/>
                <a:cs typeface="Calibri"/>
              </a:rPr>
              <a:t>i</a:t>
            </a:r>
            <a:r>
              <a:rPr sz="1467" spc="5" dirty="0">
                <a:latin typeface="Calibri"/>
                <a:cs typeface="Calibri"/>
              </a:rPr>
              <a:t>n</a:t>
            </a:r>
            <a:r>
              <a:rPr sz="1467" spc="-5" dirty="0">
                <a:latin typeface="Calibri"/>
                <a:cs typeface="Calibri"/>
              </a:rPr>
              <a:t>g</a:t>
            </a:r>
            <a:r>
              <a:rPr sz="1467" spc="12" dirty="0">
                <a:latin typeface="Calibri"/>
                <a:cs typeface="Calibri"/>
              </a:rPr>
              <a:t>kun</a:t>
            </a:r>
            <a:r>
              <a:rPr sz="1467" spc="-5" dirty="0">
                <a:latin typeface="Calibri"/>
                <a:cs typeface="Calibri"/>
              </a:rPr>
              <a:t>g</a:t>
            </a:r>
            <a:r>
              <a:rPr sz="1467" spc="-19" dirty="0">
                <a:latin typeface="Calibri"/>
                <a:cs typeface="Calibri"/>
              </a:rPr>
              <a:t>a</a:t>
            </a:r>
            <a:r>
              <a:rPr sz="1467" dirty="0">
                <a:latin typeface="Calibri"/>
                <a:cs typeface="Calibri"/>
              </a:rPr>
              <a:t>n</a:t>
            </a:r>
            <a:r>
              <a:rPr sz="1467" spc="209" dirty="0">
                <a:latin typeface="Calibri"/>
                <a:cs typeface="Calibri"/>
              </a:rPr>
              <a:t> </a:t>
            </a:r>
            <a:r>
              <a:rPr sz="1467" spc="-5" dirty="0">
                <a:latin typeface="Calibri"/>
                <a:cs typeface="Calibri"/>
              </a:rPr>
              <a:t>t</a:t>
            </a:r>
            <a:r>
              <a:rPr sz="1467" spc="52" dirty="0">
                <a:latin typeface="Calibri"/>
                <a:cs typeface="Calibri"/>
              </a:rPr>
              <a:t>e</a:t>
            </a:r>
            <a:r>
              <a:rPr sz="1467" spc="-100" dirty="0">
                <a:latin typeface="Calibri"/>
                <a:cs typeface="Calibri"/>
              </a:rPr>
              <a:t>m</a:t>
            </a:r>
            <a:r>
              <a:rPr sz="1467" spc="12" dirty="0">
                <a:latin typeface="Calibri"/>
                <a:cs typeface="Calibri"/>
              </a:rPr>
              <a:t>p</a:t>
            </a:r>
            <a:r>
              <a:rPr sz="1467" spc="-19" dirty="0">
                <a:latin typeface="Calibri"/>
                <a:cs typeface="Calibri"/>
              </a:rPr>
              <a:t>a</a:t>
            </a:r>
            <a:r>
              <a:rPr sz="1467" dirty="0">
                <a:latin typeface="Calibri"/>
                <a:cs typeface="Calibri"/>
              </a:rPr>
              <a:t>t</a:t>
            </a:r>
            <a:r>
              <a:rPr sz="1467" spc="53" dirty="0">
                <a:latin typeface="Calibri"/>
                <a:cs typeface="Calibri"/>
              </a:rPr>
              <a:t> </a:t>
            </a:r>
            <a:r>
              <a:rPr sz="1467" spc="-19" dirty="0">
                <a:latin typeface="Calibri"/>
                <a:cs typeface="Calibri"/>
              </a:rPr>
              <a:t>a</a:t>
            </a:r>
            <a:r>
              <a:rPr sz="1467" spc="12" dirty="0">
                <a:latin typeface="Calibri"/>
                <a:cs typeface="Calibri"/>
              </a:rPr>
              <a:t>nd</a:t>
            </a:r>
            <a:r>
              <a:rPr sz="1467" dirty="0">
                <a:latin typeface="Calibri"/>
                <a:cs typeface="Calibri"/>
              </a:rPr>
              <a:t>a</a:t>
            </a:r>
            <a:r>
              <a:rPr sz="1467" spc="105" dirty="0">
                <a:latin typeface="Calibri"/>
                <a:cs typeface="Calibri"/>
              </a:rPr>
              <a:t> </a:t>
            </a:r>
            <a:r>
              <a:rPr sz="1467" spc="12" dirty="0">
                <a:latin typeface="Calibri"/>
                <a:cs typeface="Calibri"/>
              </a:rPr>
              <a:t>b</a:t>
            </a:r>
            <a:r>
              <a:rPr sz="1467" spc="52" dirty="0">
                <a:latin typeface="Calibri"/>
                <a:cs typeface="Calibri"/>
              </a:rPr>
              <a:t>e</a:t>
            </a:r>
            <a:r>
              <a:rPr sz="1467" spc="-25" dirty="0">
                <a:latin typeface="Calibri"/>
                <a:cs typeface="Calibri"/>
              </a:rPr>
              <a:t>r</a:t>
            </a:r>
            <a:r>
              <a:rPr sz="1467" spc="-19" dirty="0">
                <a:latin typeface="Calibri"/>
                <a:cs typeface="Calibri"/>
              </a:rPr>
              <a:t>a</a:t>
            </a:r>
            <a:r>
              <a:rPr sz="1467" spc="12" dirty="0">
                <a:latin typeface="Calibri"/>
                <a:cs typeface="Calibri"/>
              </a:rPr>
              <a:t>d</a:t>
            </a:r>
            <a:r>
              <a:rPr sz="1467" spc="-119" dirty="0">
                <a:latin typeface="Calibri"/>
                <a:cs typeface="Calibri"/>
              </a:rPr>
              <a:t>a</a:t>
            </a:r>
            <a:r>
              <a:rPr sz="1467" dirty="0">
                <a:latin typeface="Calibri"/>
                <a:cs typeface="Calibri"/>
              </a:rPr>
              <a:t>.</a:t>
            </a:r>
            <a:endParaRPr sz="1467">
              <a:latin typeface="Calibri"/>
              <a:cs typeface="Calibri"/>
            </a:endParaRPr>
          </a:p>
          <a:p>
            <a:pPr marL="1466389" marR="7236462" indent="-207428">
              <a:lnSpc>
                <a:spcPts val="1789"/>
              </a:lnSpc>
              <a:spcBef>
                <a:spcPts val="264"/>
              </a:spcBef>
            </a:pPr>
            <a:r>
              <a:rPr sz="2200" baseline="18446" dirty="0">
                <a:latin typeface="Arial"/>
                <a:cs typeface="Arial"/>
              </a:rPr>
              <a:t>• </a:t>
            </a:r>
            <a:r>
              <a:rPr sz="2200" spc="303" baseline="18446" dirty="0">
                <a:latin typeface="Arial"/>
                <a:cs typeface="Arial"/>
              </a:rPr>
              <a:t> </a:t>
            </a:r>
            <a:r>
              <a:rPr sz="1467" dirty="0">
                <a:latin typeface="Calibri"/>
                <a:cs typeface="Calibri"/>
              </a:rPr>
              <a:t>C</a:t>
            </a:r>
            <a:r>
              <a:rPr sz="1467" spc="-19" dirty="0">
                <a:latin typeface="Calibri"/>
                <a:cs typeface="Calibri"/>
              </a:rPr>
              <a:t>a</a:t>
            </a:r>
            <a:r>
              <a:rPr sz="1467" spc="-25" dirty="0">
                <a:latin typeface="Calibri"/>
                <a:cs typeface="Calibri"/>
              </a:rPr>
              <a:t>r</a:t>
            </a:r>
            <a:r>
              <a:rPr sz="1467" spc="52" dirty="0">
                <a:latin typeface="Calibri"/>
                <a:cs typeface="Calibri"/>
              </a:rPr>
              <a:t>il</a:t>
            </a:r>
            <a:r>
              <a:rPr sz="1467" spc="-19" dirty="0">
                <a:latin typeface="Calibri"/>
                <a:cs typeface="Calibri"/>
              </a:rPr>
              <a:t>a</a:t>
            </a:r>
            <a:r>
              <a:rPr sz="1467" dirty="0">
                <a:latin typeface="Calibri"/>
                <a:cs typeface="Calibri"/>
              </a:rPr>
              <a:t>h</a:t>
            </a:r>
            <a:r>
              <a:rPr sz="1467" spc="63" dirty="0">
                <a:latin typeface="Calibri"/>
                <a:cs typeface="Calibri"/>
              </a:rPr>
              <a:t> </a:t>
            </a:r>
            <a:r>
              <a:rPr sz="1467" spc="12" dirty="0">
                <a:latin typeface="Calibri"/>
                <a:cs typeface="Calibri"/>
              </a:rPr>
              <a:t>s</a:t>
            </a:r>
            <a:r>
              <a:rPr sz="1467" spc="52" dirty="0">
                <a:latin typeface="Calibri"/>
                <a:cs typeface="Calibri"/>
              </a:rPr>
              <a:t>e</a:t>
            </a:r>
            <a:r>
              <a:rPr sz="1467" spc="12" dirty="0">
                <a:latin typeface="Calibri"/>
                <a:cs typeface="Calibri"/>
              </a:rPr>
              <a:t>bu</a:t>
            </a:r>
            <a:r>
              <a:rPr sz="1467" spc="-19" dirty="0">
                <a:latin typeface="Calibri"/>
                <a:cs typeface="Calibri"/>
              </a:rPr>
              <a:t>a</a:t>
            </a:r>
            <a:r>
              <a:rPr sz="1467" dirty="0">
                <a:latin typeface="Calibri"/>
                <a:cs typeface="Calibri"/>
              </a:rPr>
              <a:t>h</a:t>
            </a:r>
            <a:r>
              <a:rPr sz="1467" spc="65" dirty="0">
                <a:latin typeface="Calibri"/>
                <a:cs typeface="Calibri"/>
              </a:rPr>
              <a:t> </a:t>
            </a:r>
            <a:r>
              <a:rPr sz="1467" spc="12" dirty="0">
                <a:latin typeface="Calibri"/>
                <a:cs typeface="Calibri"/>
              </a:rPr>
              <a:t>o</a:t>
            </a:r>
            <a:r>
              <a:rPr sz="1467" spc="5" dirty="0">
                <a:latin typeface="Calibri"/>
                <a:cs typeface="Calibri"/>
              </a:rPr>
              <a:t>b</a:t>
            </a:r>
            <a:r>
              <a:rPr sz="1467" spc="19" dirty="0">
                <a:latin typeface="Calibri"/>
                <a:cs typeface="Calibri"/>
              </a:rPr>
              <a:t>y</a:t>
            </a:r>
            <a:r>
              <a:rPr sz="1467" spc="52" dirty="0">
                <a:latin typeface="Calibri"/>
                <a:cs typeface="Calibri"/>
              </a:rPr>
              <a:t>e</a:t>
            </a:r>
            <a:r>
              <a:rPr sz="1467" dirty="0">
                <a:latin typeface="Calibri"/>
                <a:cs typeface="Calibri"/>
              </a:rPr>
              <a:t>k</a:t>
            </a:r>
            <a:r>
              <a:rPr sz="1467" spc="59" dirty="0">
                <a:latin typeface="Calibri"/>
                <a:cs typeface="Calibri"/>
              </a:rPr>
              <a:t> </a:t>
            </a:r>
            <a:r>
              <a:rPr sz="1467" spc="12" dirty="0">
                <a:latin typeface="Calibri"/>
                <a:cs typeface="Calibri"/>
              </a:rPr>
              <a:t>p</a:t>
            </a:r>
            <a:r>
              <a:rPr sz="1467" spc="-19" dirty="0">
                <a:latin typeface="Calibri"/>
                <a:cs typeface="Calibri"/>
              </a:rPr>
              <a:t>a</a:t>
            </a:r>
            <a:r>
              <a:rPr sz="1467" spc="-25" dirty="0">
                <a:latin typeface="Calibri"/>
                <a:cs typeface="Calibri"/>
              </a:rPr>
              <a:t>r</a:t>
            </a:r>
            <a:r>
              <a:rPr sz="1467" spc="52" dirty="0">
                <a:latin typeface="Calibri"/>
                <a:cs typeface="Calibri"/>
              </a:rPr>
              <a:t>i</a:t>
            </a:r>
            <a:r>
              <a:rPr sz="1467" spc="25" dirty="0">
                <a:latin typeface="Calibri"/>
                <a:cs typeface="Calibri"/>
              </a:rPr>
              <a:t>w</a:t>
            </a:r>
            <a:r>
              <a:rPr sz="1467" spc="-45" dirty="0">
                <a:latin typeface="Calibri"/>
                <a:cs typeface="Calibri"/>
              </a:rPr>
              <a:t>i</a:t>
            </a:r>
            <a:r>
              <a:rPr sz="1467" spc="12" dirty="0">
                <a:latin typeface="Calibri"/>
                <a:cs typeface="Calibri"/>
              </a:rPr>
              <a:t>s</a:t>
            </a:r>
            <a:r>
              <a:rPr sz="1467" spc="-19" dirty="0">
                <a:latin typeface="Calibri"/>
                <a:cs typeface="Calibri"/>
              </a:rPr>
              <a:t>a</a:t>
            </a:r>
            <a:r>
              <a:rPr sz="1467" spc="-105" dirty="0">
                <a:latin typeface="Calibri"/>
                <a:cs typeface="Calibri"/>
              </a:rPr>
              <a:t>t</a:t>
            </a:r>
            <a:r>
              <a:rPr sz="1467" dirty="0">
                <a:latin typeface="Calibri"/>
                <a:cs typeface="Calibri"/>
              </a:rPr>
              <a:t>a</a:t>
            </a:r>
            <a:r>
              <a:rPr sz="1467" spc="176" dirty="0">
                <a:latin typeface="Calibri"/>
                <a:cs typeface="Calibri"/>
              </a:rPr>
              <a:t> </a:t>
            </a:r>
            <a:r>
              <a:rPr sz="1467" spc="-5" dirty="0">
                <a:latin typeface="Calibri"/>
                <a:cs typeface="Calibri"/>
              </a:rPr>
              <a:t>t</a:t>
            </a:r>
            <a:r>
              <a:rPr sz="1467" spc="52" dirty="0">
                <a:latin typeface="Calibri"/>
                <a:cs typeface="Calibri"/>
              </a:rPr>
              <a:t>i</a:t>
            </a:r>
            <a:r>
              <a:rPr sz="1467" spc="-105" dirty="0">
                <a:latin typeface="Calibri"/>
                <a:cs typeface="Calibri"/>
              </a:rPr>
              <a:t>g</a:t>
            </a:r>
            <a:r>
              <a:rPr sz="1467" dirty="0">
                <a:latin typeface="Calibri"/>
                <a:cs typeface="Calibri"/>
              </a:rPr>
              <a:t>a </a:t>
            </a:r>
            <a:r>
              <a:rPr sz="1467" spc="12" dirty="0">
                <a:latin typeface="Calibri"/>
                <a:cs typeface="Calibri"/>
              </a:rPr>
              <a:t>d</a:t>
            </a:r>
            <a:r>
              <a:rPr sz="1467" spc="52" dirty="0">
                <a:latin typeface="Calibri"/>
                <a:cs typeface="Calibri"/>
              </a:rPr>
              <a:t>i</a:t>
            </a:r>
            <a:r>
              <a:rPr sz="1467" dirty="0">
                <a:latin typeface="Calibri"/>
                <a:cs typeface="Calibri"/>
              </a:rPr>
              <a:t>m</a:t>
            </a:r>
            <a:r>
              <a:rPr sz="1467" spc="52" dirty="0">
                <a:latin typeface="Calibri"/>
                <a:cs typeface="Calibri"/>
              </a:rPr>
              <a:t>e</a:t>
            </a:r>
            <a:r>
              <a:rPr sz="1467" spc="12" dirty="0">
                <a:latin typeface="Calibri"/>
                <a:cs typeface="Calibri"/>
              </a:rPr>
              <a:t>ns</a:t>
            </a:r>
            <a:r>
              <a:rPr sz="1467" dirty="0">
                <a:latin typeface="Calibri"/>
                <a:cs typeface="Calibri"/>
              </a:rPr>
              <a:t>i</a:t>
            </a:r>
            <a:r>
              <a:rPr sz="1467" spc="120" dirty="0">
                <a:latin typeface="Calibri"/>
                <a:cs typeface="Calibri"/>
              </a:rPr>
              <a:t> </a:t>
            </a:r>
            <a:r>
              <a:rPr sz="1467" spc="19" dirty="0">
                <a:latin typeface="Calibri"/>
                <a:cs typeface="Calibri"/>
              </a:rPr>
              <a:t>y</a:t>
            </a:r>
            <a:r>
              <a:rPr sz="1467" spc="-19" dirty="0">
                <a:latin typeface="Calibri"/>
                <a:cs typeface="Calibri"/>
              </a:rPr>
              <a:t>a</a:t>
            </a:r>
            <a:r>
              <a:rPr sz="1467" spc="12" dirty="0">
                <a:latin typeface="Calibri"/>
                <a:cs typeface="Calibri"/>
              </a:rPr>
              <a:t>n</a:t>
            </a:r>
            <a:r>
              <a:rPr sz="1467" dirty="0">
                <a:latin typeface="Calibri"/>
                <a:cs typeface="Calibri"/>
              </a:rPr>
              <a:t>g</a:t>
            </a:r>
            <a:r>
              <a:rPr sz="1467" spc="16" dirty="0">
                <a:latin typeface="Calibri"/>
                <a:cs typeface="Calibri"/>
              </a:rPr>
              <a:t> </a:t>
            </a:r>
            <a:r>
              <a:rPr sz="1467" spc="-85" dirty="0">
                <a:latin typeface="Calibri"/>
                <a:cs typeface="Calibri"/>
              </a:rPr>
              <a:t>k</a:t>
            </a:r>
            <a:r>
              <a:rPr sz="1467" spc="52" dirty="0">
                <a:latin typeface="Calibri"/>
                <a:cs typeface="Calibri"/>
              </a:rPr>
              <a:t>e</a:t>
            </a:r>
            <a:r>
              <a:rPr sz="1467" spc="-19" dirty="0">
                <a:latin typeface="Calibri"/>
                <a:cs typeface="Calibri"/>
              </a:rPr>
              <a:t>ra</a:t>
            </a:r>
            <a:r>
              <a:rPr sz="1467" dirty="0">
                <a:latin typeface="Calibri"/>
                <a:cs typeface="Calibri"/>
              </a:rPr>
              <a:t>p</a:t>
            </a:r>
            <a:r>
              <a:rPr sz="1467" spc="47" dirty="0">
                <a:latin typeface="Calibri"/>
                <a:cs typeface="Calibri"/>
              </a:rPr>
              <a:t> </a:t>
            </a:r>
            <a:r>
              <a:rPr sz="1467" dirty="0">
                <a:latin typeface="Calibri"/>
                <a:cs typeface="Calibri"/>
              </a:rPr>
              <a:t>m</a:t>
            </a:r>
            <a:r>
              <a:rPr sz="1467" spc="52" dirty="0">
                <a:latin typeface="Calibri"/>
                <a:cs typeface="Calibri"/>
              </a:rPr>
              <a:t>e</a:t>
            </a:r>
            <a:r>
              <a:rPr sz="1467" spc="12" dirty="0">
                <a:latin typeface="Calibri"/>
                <a:cs typeface="Calibri"/>
              </a:rPr>
              <a:t>n</a:t>
            </a:r>
            <a:r>
              <a:rPr sz="1467" spc="39" dirty="0">
                <a:latin typeface="Calibri"/>
                <a:cs typeface="Calibri"/>
              </a:rPr>
              <a:t>j</a:t>
            </a:r>
            <a:r>
              <a:rPr sz="1467" spc="-19" dirty="0">
                <a:latin typeface="Calibri"/>
                <a:cs typeface="Calibri"/>
              </a:rPr>
              <a:t>a</a:t>
            </a:r>
            <a:r>
              <a:rPr sz="1467" spc="-85" dirty="0">
                <a:latin typeface="Calibri"/>
                <a:cs typeface="Calibri"/>
              </a:rPr>
              <a:t>d</a:t>
            </a:r>
            <a:r>
              <a:rPr sz="1467" dirty="0">
                <a:latin typeface="Calibri"/>
                <a:cs typeface="Calibri"/>
              </a:rPr>
              <a:t>i</a:t>
            </a:r>
            <a:r>
              <a:rPr sz="1467" spc="123" dirty="0">
                <a:latin typeface="Calibri"/>
                <a:cs typeface="Calibri"/>
              </a:rPr>
              <a:t> </a:t>
            </a:r>
            <a:r>
              <a:rPr sz="1467" spc="-5" dirty="0">
                <a:latin typeface="Calibri"/>
                <a:cs typeface="Calibri"/>
              </a:rPr>
              <a:t>t</a:t>
            </a:r>
            <a:r>
              <a:rPr sz="1467" spc="52" dirty="0">
                <a:latin typeface="Calibri"/>
                <a:cs typeface="Calibri"/>
              </a:rPr>
              <a:t>e</a:t>
            </a:r>
            <a:r>
              <a:rPr sz="1467" dirty="0">
                <a:latin typeface="Calibri"/>
                <a:cs typeface="Calibri"/>
              </a:rPr>
              <a:t>m</a:t>
            </a:r>
            <a:r>
              <a:rPr sz="1467" spc="12" dirty="0">
                <a:latin typeface="Calibri"/>
                <a:cs typeface="Calibri"/>
              </a:rPr>
              <a:t>p</a:t>
            </a:r>
            <a:r>
              <a:rPr sz="1467" spc="-119" dirty="0">
                <a:latin typeface="Calibri"/>
                <a:cs typeface="Calibri"/>
              </a:rPr>
              <a:t>a</a:t>
            </a:r>
            <a:r>
              <a:rPr sz="1467" dirty="0">
                <a:latin typeface="Calibri"/>
                <a:cs typeface="Calibri"/>
              </a:rPr>
              <a:t>t</a:t>
            </a:r>
            <a:r>
              <a:rPr sz="1467" spc="153" dirty="0">
                <a:latin typeface="Calibri"/>
                <a:cs typeface="Calibri"/>
              </a:rPr>
              <a:t> </a:t>
            </a:r>
            <a:r>
              <a:rPr sz="1467" spc="5" dirty="0">
                <a:latin typeface="Calibri"/>
                <a:cs typeface="Calibri"/>
              </a:rPr>
              <a:t>o</a:t>
            </a:r>
            <a:r>
              <a:rPr sz="1467" spc="-25" dirty="0">
                <a:latin typeface="Calibri"/>
                <a:cs typeface="Calibri"/>
              </a:rPr>
              <a:t>r</a:t>
            </a:r>
            <a:r>
              <a:rPr sz="1467" spc="-19" dirty="0">
                <a:latin typeface="Calibri"/>
                <a:cs typeface="Calibri"/>
              </a:rPr>
              <a:t>a</a:t>
            </a:r>
            <a:r>
              <a:rPr sz="1467" spc="-85" dirty="0">
                <a:latin typeface="Calibri"/>
                <a:cs typeface="Calibri"/>
              </a:rPr>
              <a:t>n</a:t>
            </a:r>
            <a:r>
              <a:rPr sz="1467" dirty="0">
                <a:latin typeface="Calibri"/>
                <a:cs typeface="Calibri"/>
              </a:rPr>
              <a:t>g </a:t>
            </a:r>
            <a:r>
              <a:rPr sz="1467" spc="12" dirty="0">
                <a:latin typeface="Calibri"/>
                <a:cs typeface="Calibri"/>
              </a:rPr>
              <a:t>b</a:t>
            </a:r>
            <a:r>
              <a:rPr sz="1467" spc="52" dirty="0">
                <a:latin typeface="Calibri"/>
                <a:cs typeface="Calibri"/>
              </a:rPr>
              <a:t>e</a:t>
            </a:r>
            <a:r>
              <a:rPr sz="1467" spc="-25" dirty="0">
                <a:latin typeface="Calibri"/>
                <a:cs typeface="Calibri"/>
              </a:rPr>
              <a:t>r</a:t>
            </a:r>
            <a:r>
              <a:rPr sz="1467" spc="52" dirty="0">
                <a:latin typeface="Calibri"/>
                <a:cs typeface="Calibri"/>
              </a:rPr>
              <a:t>li</a:t>
            </a:r>
            <a:r>
              <a:rPr sz="1467" spc="12" dirty="0">
                <a:latin typeface="Calibri"/>
                <a:cs typeface="Calibri"/>
              </a:rPr>
              <a:t>bu</a:t>
            </a:r>
            <a:r>
              <a:rPr sz="1467" dirty="0">
                <a:latin typeface="Calibri"/>
                <a:cs typeface="Calibri"/>
              </a:rPr>
              <a:t>r</a:t>
            </a:r>
            <a:r>
              <a:rPr sz="1467" spc="40" dirty="0">
                <a:latin typeface="Calibri"/>
                <a:cs typeface="Calibri"/>
              </a:rPr>
              <a:t> </a:t>
            </a:r>
            <a:r>
              <a:rPr sz="1467" spc="-19" dirty="0">
                <a:latin typeface="Calibri"/>
                <a:cs typeface="Calibri"/>
              </a:rPr>
              <a:t>a</a:t>
            </a:r>
            <a:r>
              <a:rPr sz="1467" spc="-5" dirty="0">
                <a:latin typeface="Calibri"/>
                <a:cs typeface="Calibri"/>
              </a:rPr>
              <a:t>t</a:t>
            </a:r>
            <a:r>
              <a:rPr sz="1467" spc="-12" dirty="0">
                <a:latin typeface="Calibri"/>
                <a:cs typeface="Calibri"/>
              </a:rPr>
              <a:t>a</a:t>
            </a:r>
            <a:r>
              <a:rPr sz="1467" dirty="0">
                <a:latin typeface="Calibri"/>
                <a:cs typeface="Calibri"/>
              </a:rPr>
              <a:t>u</a:t>
            </a:r>
            <a:r>
              <a:rPr sz="1467" spc="33" dirty="0">
                <a:latin typeface="Calibri"/>
                <a:cs typeface="Calibri"/>
              </a:rPr>
              <a:t> </a:t>
            </a:r>
            <a:r>
              <a:rPr sz="1467" spc="12" dirty="0">
                <a:latin typeface="Calibri"/>
                <a:cs typeface="Calibri"/>
              </a:rPr>
              <a:t>b</a:t>
            </a:r>
            <a:r>
              <a:rPr sz="1467" spc="52" dirty="0">
                <a:latin typeface="Calibri"/>
                <a:cs typeface="Calibri"/>
              </a:rPr>
              <a:t>e</a:t>
            </a:r>
            <a:r>
              <a:rPr sz="1467" spc="-19" dirty="0">
                <a:latin typeface="Calibri"/>
                <a:cs typeface="Calibri"/>
              </a:rPr>
              <a:t>r</a:t>
            </a:r>
            <a:r>
              <a:rPr sz="1467" spc="12" dirty="0">
                <a:latin typeface="Calibri"/>
                <a:cs typeface="Calibri"/>
              </a:rPr>
              <a:t>ku</a:t>
            </a:r>
            <a:r>
              <a:rPr sz="1467" spc="-85" dirty="0">
                <a:latin typeface="Calibri"/>
                <a:cs typeface="Calibri"/>
              </a:rPr>
              <a:t>n</a:t>
            </a:r>
            <a:r>
              <a:rPr sz="1467" spc="39" dirty="0">
                <a:latin typeface="Calibri"/>
                <a:cs typeface="Calibri"/>
              </a:rPr>
              <a:t>j</a:t>
            </a:r>
            <a:r>
              <a:rPr sz="1467" spc="12" dirty="0">
                <a:latin typeface="Calibri"/>
                <a:cs typeface="Calibri"/>
              </a:rPr>
              <a:t>un</a:t>
            </a:r>
            <a:r>
              <a:rPr sz="1467" dirty="0">
                <a:latin typeface="Calibri"/>
                <a:cs typeface="Calibri"/>
              </a:rPr>
              <a:t>g</a:t>
            </a:r>
            <a:r>
              <a:rPr sz="1467" spc="195" dirty="0">
                <a:latin typeface="Calibri"/>
                <a:cs typeface="Calibri"/>
              </a:rPr>
              <a:t> </a:t>
            </a:r>
            <a:r>
              <a:rPr sz="1467" spc="45" dirty="0">
                <a:latin typeface="Calibri"/>
                <a:cs typeface="Calibri"/>
              </a:rPr>
              <a:t>(</a:t>
            </a:r>
            <a:r>
              <a:rPr sz="1467" dirty="0">
                <a:latin typeface="Calibri"/>
                <a:cs typeface="Calibri"/>
              </a:rPr>
              <a:t>m</a:t>
            </a:r>
            <a:r>
              <a:rPr sz="1467" spc="-45" dirty="0">
                <a:latin typeface="Calibri"/>
                <a:cs typeface="Calibri"/>
              </a:rPr>
              <a:t>i</a:t>
            </a:r>
            <a:r>
              <a:rPr sz="1467" spc="12" dirty="0">
                <a:latin typeface="Calibri"/>
                <a:cs typeface="Calibri"/>
              </a:rPr>
              <a:t>s</a:t>
            </a:r>
            <a:r>
              <a:rPr sz="1467" spc="-19" dirty="0">
                <a:latin typeface="Calibri"/>
                <a:cs typeface="Calibri"/>
              </a:rPr>
              <a:t>a</a:t>
            </a:r>
            <a:r>
              <a:rPr sz="1467" spc="-45" dirty="0">
                <a:latin typeface="Calibri"/>
                <a:cs typeface="Calibri"/>
              </a:rPr>
              <a:t>l</a:t>
            </a:r>
            <a:r>
              <a:rPr sz="1467" spc="12" dirty="0">
                <a:latin typeface="Calibri"/>
                <a:cs typeface="Calibri"/>
              </a:rPr>
              <a:t>n</a:t>
            </a:r>
            <a:r>
              <a:rPr sz="1467" spc="-79" dirty="0">
                <a:latin typeface="Calibri"/>
                <a:cs typeface="Calibri"/>
              </a:rPr>
              <a:t>y</a:t>
            </a:r>
            <a:r>
              <a:rPr sz="1467" spc="-19" dirty="0">
                <a:latin typeface="Calibri"/>
                <a:cs typeface="Calibri"/>
              </a:rPr>
              <a:t>a</a:t>
            </a:r>
            <a:r>
              <a:rPr sz="1467" dirty="0">
                <a:latin typeface="Calibri"/>
                <a:cs typeface="Calibri"/>
              </a:rPr>
              <a:t>:</a:t>
            </a:r>
            <a:r>
              <a:rPr sz="1467" spc="88" dirty="0">
                <a:latin typeface="Calibri"/>
                <a:cs typeface="Calibri"/>
              </a:rPr>
              <a:t> </a:t>
            </a:r>
            <a:r>
              <a:rPr sz="1467" spc="12" dirty="0">
                <a:latin typeface="Calibri"/>
                <a:cs typeface="Calibri"/>
              </a:rPr>
              <a:t>p</a:t>
            </a:r>
            <a:r>
              <a:rPr sz="1467" spc="-19" dirty="0">
                <a:latin typeface="Calibri"/>
                <a:cs typeface="Calibri"/>
              </a:rPr>
              <a:t>a</a:t>
            </a:r>
            <a:r>
              <a:rPr sz="1467" spc="-5" dirty="0">
                <a:latin typeface="Calibri"/>
                <a:cs typeface="Calibri"/>
              </a:rPr>
              <a:t>t</a:t>
            </a:r>
            <a:r>
              <a:rPr sz="1467" spc="12" dirty="0">
                <a:latin typeface="Calibri"/>
                <a:cs typeface="Calibri"/>
              </a:rPr>
              <a:t>u</a:t>
            </a:r>
            <a:r>
              <a:rPr sz="1467" spc="-85" dirty="0">
                <a:latin typeface="Calibri"/>
                <a:cs typeface="Calibri"/>
              </a:rPr>
              <a:t>n</a:t>
            </a:r>
            <a:r>
              <a:rPr sz="1467" spc="-5" dirty="0">
                <a:latin typeface="Calibri"/>
                <a:cs typeface="Calibri"/>
              </a:rPr>
              <a:t>g</a:t>
            </a:r>
            <a:r>
              <a:rPr sz="1467" dirty="0">
                <a:latin typeface="Calibri"/>
                <a:cs typeface="Calibri"/>
              </a:rPr>
              <a:t>, </a:t>
            </a:r>
            <a:r>
              <a:rPr sz="1467" spc="39" dirty="0">
                <a:latin typeface="Calibri"/>
                <a:cs typeface="Calibri"/>
              </a:rPr>
              <a:t>j</a:t>
            </a:r>
            <a:r>
              <a:rPr sz="1467" spc="52" dirty="0">
                <a:latin typeface="Calibri"/>
                <a:cs typeface="Calibri"/>
              </a:rPr>
              <a:t>e</a:t>
            </a:r>
            <a:r>
              <a:rPr sz="1467" dirty="0">
                <a:latin typeface="Calibri"/>
                <a:cs typeface="Calibri"/>
              </a:rPr>
              <a:t>m</a:t>
            </a:r>
            <a:r>
              <a:rPr sz="1467" spc="12" dirty="0">
                <a:latin typeface="Calibri"/>
                <a:cs typeface="Calibri"/>
              </a:rPr>
              <a:t>b</a:t>
            </a:r>
            <a:r>
              <a:rPr sz="1467" spc="-12" dirty="0">
                <a:latin typeface="Calibri"/>
                <a:cs typeface="Calibri"/>
              </a:rPr>
              <a:t>a</a:t>
            </a:r>
            <a:r>
              <a:rPr sz="1467" spc="-5" dirty="0">
                <a:latin typeface="Calibri"/>
                <a:cs typeface="Calibri"/>
              </a:rPr>
              <a:t>t</a:t>
            </a:r>
            <a:r>
              <a:rPr sz="1467" spc="-19" dirty="0">
                <a:latin typeface="Calibri"/>
                <a:cs typeface="Calibri"/>
              </a:rPr>
              <a:t>a</a:t>
            </a:r>
            <a:r>
              <a:rPr sz="1467" spc="12" dirty="0">
                <a:latin typeface="Calibri"/>
                <a:cs typeface="Calibri"/>
              </a:rPr>
              <a:t>n</a:t>
            </a:r>
            <a:r>
              <a:rPr sz="1467" dirty="0">
                <a:latin typeface="Calibri"/>
                <a:cs typeface="Calibri"/>
              </a:rPr>
              <a:t>,</a:t>
            </a:r>
            <a:r>
              <a:rPr sz="1467" spc="113" dirty="0">
                <a:latin typeface="Calibri"/>
                <a:cs typeface="Calibri"/>
              </a:rPr>
              <a:t> </a:t>
            </a:r>
            <a:r>
              <a:rPr sz="1467" spc="12" dirty="0">
                <a:latin typeface="Calibri"/>
                <a:cs typeface="Calibri"/>
              </a:rPr>
              <a:t>b</a:t>
            </a:r>
            <a:r>
              <a:rPr sz="1467" spc="-19" dirty="0">
                <a:latin typeface="Calibri"/>
                <a:cs typeface="Calibri"/>
              </a:rPr>
              <a:t>a</a:t>
            </a:r>
            <a:r>
              <a:rPr sz="1467" spc="12" dirty="0">
                <a:latin typeface="Calibri"/>
                <a:cs typeface="Calibri"/>
              </a:rPr>
              <a:t>n</a:t>
            </a:r>
            <a:r>
              <a:rPr sz="1467" spc="-5" dirty="0">
                <a:latin typeface="Calibri"/>
                <a:cs typeface="Calibri"/>
              </a:rPr>
              <a:t>g</a:t>
            </a:r>
            <a:r>
              <a:rPr sz="1467" spc="12" dirty="0">
                <a:latin typeface="Calibri"/>
                <a:cs typeface="Calibri"/>
              </a:rPr>
              <a:t>u</a:t>
            </a:r>
            <a:r>
              <a:rPr sz="1467" spc="5" dirty="0">
                <a:latin typeface="Calibri"/>
                <a:cs typeface="Calibri"/>
              </a:rPr>
              <a:t>n</a:t>
            </a:r>
            <a:r>
              <a:rPr sz="1467" spc="-19" dirty="0">
                <a:latin typeface="Calibri"/>
                <a:cs typeface="Calibri"/>
              </a:rPr>
              <a:t>a</a:t>
            </a:r>
            <a:r>
              <a:rPr sz="1467" spc="-85" dirty="0">
                <a:latin typeface="Calibri"/>
                <a:cs typeface="Calibri"/>
              </a:rPr>
              <a:t>n</a:t>
            </a:r>
            <a:r>
              <a:rPr sz="1467" dirty="0">
                <a:latin typeface="Calibri"/>
                <a:cs typeface="Calibri"/>
              </a:rPr>
              <a:t>,</a:t>
            </a:r>
            <a:r>
              <a:rPr sz="1467" spc="225" dirty="0">
                <a:latin typeface="Calibri"/>
                <a:cs typeface="Calibri"/>
              </a:rPr>
              <a:t> </a:t>
            </a:r>
            <a:r>
              <a:rPr sz="1467" spc="-19" dirty="0">
                <a:latin typeface="Calibri"/>
                <a:cs typeface="Calibri"/>
              </a:rPr>
              <a:t>a</a:t>
            </a:r>
            <a:r>
              <a:rPr sz="1467" spc="52" dirty="0">
                <a:latin typeface="Calibri"/>
                <a:cs typeface="Calibri"/>
              </a:rPr>
              <a:t>i</a:t>
            </a:r>
            <a:r>
              <a:rPr sz="1467" dirty="0">
                <a:latin typeface="Calibri"/>
                <a:cs typeface="Calibri"/>
              </a:rPr>
              <a:t>r</a:t>
            </a:r>
            <a:r>
              <a:rPr sz="1467" spc="-21" dirty="0">
                <a:latin typeface="Calibri"/>
                <a:cs typeface="Calibri"/>
              </a:rPr>
              <a:t> </a:t>
            </a:r>
            <a:r>
              <a:rPr sz="1467" spc="-5" dirty="0">
                <a:latin typeface="Calibri"/>
                <a:cs typeface="Calibri"/>
              </a:rPr>
              <a:t>t</a:t>
            </a:r>
            <a:r>
              <a:rPr sz="1467" spc="52" dirty="0">
                <a:latin typeface="Calibri"/>
                <a:cs typeface="Calibri"/>
              </a:rPr>
              <a:t>e</a:t>
            </a:r>
            <a:r>
              <a:rPr sz="1467" spc="-25" dirty="0">
                <a:latin typeface="Calibri"/>
                <a:cs typeface="Calibri"/>
              </a:rPr>
              <a:t>r</a:t>
            </a:r>
            <a:r>
              <a:rPr sz="1467" spc="39" dirty="0">
                <a:latin typeface="Calibri"/>
                <a:cs typeface="Calibri"/>
              </a:rPr>
              <a:t>j</a:t>
            </a:r>
            <a:r>
              <a:rPr sz="1467" spc="12" dirty="0">
                <a:latin typeface="Calibri"/>
                <a:cs typeface="Calibri"/>
              </a:rPr>
              <a:t>un</a:t>
            </a:r>
            <a:r>
              <a:rPr sz="1467" dirty="0">
                <a:latin typeface="Calibri"/>
                <a:cs typeface="Calibri"/>
              </a:rPr>
              <a:t>,</a:t>
            </a:r>
            <a:r>
              <a:rPr sz="1467" spc="79" dirty="0">
                <a:latin typeface="Calibri"/>
                <a:cs typeface="Calibri"/>
              </a:rPr>
              <a:t> </a:t>
            </a:r>
            <a:r>
              <a:rPr sz="1467" spc="5" dirty="0">
                <a:latin typeface="Calibri"/>
                <a:cs typeface="Calibri"/>
              </a:rPr>
              <a:t>d</a:t>
            </a:r>
            <a:r>
              <a:rPr sz="1467" spc="-19" dirty="0">
                <a:latin typeface="Calibri"/>
                <a:cs typeface="Calibri"/>
              </a:rPr>
              <a:t>a</a:t>
            </a:r>
            <a:r>
              <a:rPr sz="1467" dirty="0">
                <a:latin typeface="Calibri"/>
                <a:cs typeface="Calibri"/>
              </a:rPr>
              <a:t>n</a:t>
            </a:r>
            <a:r>
              <a:rPr sz="1467" spc="24" dirty="0">
                <a:latin typeface="Calibri"/>
                <a:cs typeface="Calibri"/>
              </a:rPr>
              <a:t> </a:t>
            </a:r>
            <a:r>
              <a:rPr sz="1467" spc="52" dirty="0">
                <a:latin typeface="Calibri"/>
                <a:cs typeface="Calibri"/>
              </a:rPr>
              <a:t>l</a:t>
            </a:r>
            <a:r>
              <a:rPr sz="1467" spc="-12" dirty="0">
                <a:latin typeface="Calibri"/>
                <a:cs typeface="Calibri"/>
              </a:rPr>
              <a:t>a</a:t>
            </a:r>
            <a:r>
              <a:rPr sz="1467" spc="52" dirty="0">
                <a:latin typeface="Calibri"/>
                <a:cs typeface="Calibri"/>
              </a:rPr>
              <a:t>i</a:t>
            </a:r>
            <a:r>
              <a:rPr sz="1467" spc="12" dirty="0">
                <a:latin typeface="Calibri"/>
                <a:cs typeface="Calibri"/>
              </a:rPr>
              <a:t>n</a:t>
            </a:r>
            <a:r>
              <a:rPr sz="1467" dirty="0">
                <a:latin typeface="Calibri"/>
                <a:cs typeface="Calibri"/>
              </a:rPr>
              <a:t>-</a:t>
            </a:r>
            <a:endParaRPr sz="1467">
              <a:latin typeface="Calibri"/>
              <a:cs typeface="Calibri"/>
            </a:endParaRPr>
          </a:p>
          <a:p>
            <a:pPr marL="1258961">
              <a:lnSpc>
                <a:spcPts val="1773"/>
              </a:lnSpc>
              <a:spcBef>
                <a:spcPts val="111"/>
              </a:spcBef>
            </a:pPr>
            <a:r>
              <a:rPr sz="2200" baseline="-39529" dirty="0">
                <a:latin typeface="Arial"/>
                <a:cs typeface="Arial"/>
              </a:rPr>
              <a:t>• </a:t>
            </a:r>
            <a:r>
              <a:rPr sz="2200" spc="303" baseline="-39529" dirty="0">
                <a:latin typeface="Arial"/>
                <a:cs typeface="Arial"/>
              </a:rPr>
              <a:t> </a:t>
            </a:r>
            <a:r>
              <a:rPr sz="1467" spc="52" dirty="0">
                <a:latin typeface="Calibri"/>
                <a:cs typeface="Calibri"/>
              </a:rPr>
              <a:t>l</a:t>
            </a:r>
            <a:r>
              <a:rPr sz="1467" spc="-19" dirty="0">
                <a:latin typeface="Calibri"/>
                <a:cs typeface="Calibri"/>
              </a:rPr>
              <a:t>a</a:t>
            </a:r>
            <a:r>
              <a:rPr sz="1467" spc="52" dirty="0">
                <a:latin typeface="Calibri"/>
                <a:cs typeface="Calibri"/>
              </a:rPr>
              <a:t>i</a:t>
            </a:r>
            <a:r>
              <a:rPr sz="1467" spc="5" dirty="0">
                <a:latin typeface="Calibri"/>
                <a:cs typeface="Calibri"/>
              </a:rPr>
              <a:t>n</a:t>
            </a:r>
            <a:r>
              <a:rPr sz="1467" spc="45" dirty="0">
                <a:latin typeface="Calibri"/>
                <a:cs typeface="Calibri"/>
              </a:rPr>
              <a:t>)</a:t>
            </a:r>
            <a:r>
              <a:rPr sz="1467" dirty="0">
                <a:latin typeface="Calibri"/>
                <a:cs typeface="Calibri"/>
              </a:rPr>
              <a:t>.</a:t>
            </a:r>
            <a:endParaRPr sz="1467">
              <a:latin typeface="Calibri"/>
              <a:cs typeface="Calibri"/>
            </a:endParaRPr>
          </a:p>
          <a:p>
            <a:pPr marL="1460462" marR="7403646" indent="5925">
              <a:lnSpc>
                <a:spcPts val="1789"/>
              </a:lnSpc>
              <a:spcBef>
                <a:spcPts val="2317"/>
              </a:spcBef>
            </a:pPr>
            <a:r>
              <a:rPr sz="1467" dirty="0">
                <a:latin typeface="Calibri"/>
                <a:cs typeface="Calibri"/>
              </a:rPr>
              <a:t>t</a:t>
            </a:r>
            <a:r>
              <a:rPr sz="1467" spc="52" dirty="0">
                <a:latin typeface="Calibri"/>
                <a:cs typeface="Calibri"/>
              </a:rPr>
              <a:t>e</a:t>
            </a:r>
            <a:r>
              <a:rPr sz="1467" spc="-25" dirty="0">
                <a:latin typeface="Calibri"/>
                <a:cs typeface="Calibri"/>
              </a:rPr>
              <a:t>r</a:t>
            </a:r>
            <a:r>
              <a:rPr sz="1467" spc="12" dirty="0">
                <a:latin typeface="Calibri"/>
                <a:cs typeface="Calibri"/>
              </a:rPr>
              <a:t>s</a:t>
            </a:r>
            <a:r>
              <a:rPr sz="1467" spc="52" dirty="0">
                <a:latin typeface="Calibri"/>
                <a:cs typeface="Calibri"/>
              </a:rPr>
              <a:t>e</a:t>
            </a:r>
            <a:r>
              <a:rPr sz="1467" spc="12" dirty="0">
                <a:latin typeface="Calibri"/>
                <a:cs typeface="Calibri"/>
              </a:rPr>
              <a:t>bu</a:t>
            </a:r>
            <a:r>
              <a:rPr sz="1467" dirty="0">
                <a:latin typeface="Calibri"/>
                <a:cs typeface="Calibri"/>
              </a:rPr>
              <a:t>t</a:t>
            </a:r>
            <a:r>
              <a:rPr sz="1467" spc="67" dirty="0">
                <a:latin typeface="Calibri"/>
                <a:cs typeface="Calibri"/>
              </a:rPr>
              <a:t> </a:t>
            </a:r>
            <a:r>
              <a:rPr sz="1467" spc="12" dirty="0">
                <a:latin typeface="Calibri"/>
                <a:cs typeface="Calibri"/>
              </a:rPr>
              <a:t>d</a:t>
            </a:r>
            <a:r>
              <a:rPr sz="1467" spc="52" dirty="0">
                <a:latin typeface="Calibri"/>
                <a:cs typeface="Calibri"/>
              </a:rPr>
              <a:t>e</a:t>
            </a:r>
            <a:r>
              <a:rPr sz="1467" spc="12" dirty="0">
                <a:latin typeface="Calibri"/>
                <a:cs typeface="Calibri"/>
              </a:rPr>
              <a:t>n</a:t>
            </a:r>
            <a:r>
              <a:rPr sz="1467" spc="-5" dirty="0">
                <a:latin typeface="Calibri"/>
                <a:cs typeface="Calibri"/>
              </a:rPr>
              <a:t>g</a:t>
            </a:r>
            <a:r>
              <a:rPr sz="1467" spc="-19" dirty="0">
                <a:latin typeface="Calibri"/>
                <a:cs typeface="Calibri"/>
              </a:rPr>
              <a:t>a</a:t>
            </a:r>
            <a:r>
              <a:rPr sz="1467" dirty="0">
                <a:latin typeface="Calibri"/>
                <a:cs typeface="Calibri"/>
              </a:rPr>
              <a:t>n</a:t>
            </a:r>
            <a:r>
              <a:rPr sz="1467" spc="68" dirty="0">
                <a:latin typeface="Calibri"/>
                <a:cs typeface="Calibri"/>
              </a:rPr>
              <a:t> </a:t>
            </a:r>
            <a:r>
              <a:rPr sz="1467" dirty="0">
                <a:latin typeface="Calibri"/>
                <a:cs typeface="Calibri"/>
              </a:rPr>
              <a:t>m</a:t>
            </a:r>
            <a:r>
              <a:rPr sz="1467" spc="52" dirty="0">
                <a:latin typeface="Calibri"/>
                <a:cs typeface="Calibri"/>
              </a:rPr>
              <a:t>e</a:t>
            </a:r>
            <a:r>
              <a:rPr sz="1467" spc="12" dirty="0">
                <a:latin typeface="Calibri"/>
                <a:cs typeface="Calibri"/>
              </a:rPr>
              <a:t>n</a:t>
            </a:r>
            <a:r>
              <a:rPr sz="1467" spc="-5" dirty="0">
                <a:latin typeface="Calibri"/>
                <a:cs typeface="Calibri"/>
              </a:rPr>
              <a:t>gg</a:t>
            </a:r>
            <a:r>
              <a:rPr sz="1467" spc="-85" dirty="0">
                <a:latin typeface="Calibri"/>
                <a:cs typeface="Calibri"/>
              </a:rPr>
              <a:t>u</a:t>
            </a:r>
            <a:r>
              <a:rPr sz="1467" spc="12" dirty="0">
                <a:latin typeface="Calibri"/>
                <a:cs typeface="Calibri"/>
              </a:rPr>
              <a:t>n</a:t>
            </a:r>
            <a:r>
              <a:rPr sz="1467" spc="-19" dirty="0">
                <a:latin typeface="Calibri"/>
                <a:cs typeface="Calibri"/>
              </a:rPr>
              <a:t>a</a:t>
            </a:r>
            <a:r>
              <a:rPr sz="1467" spc="-85" dirty="0">
                <a:latin typeface="Calibri"/>
                <a:cs typeface="Calibri"/>
              </a:rPr>
              <a:t>k</a:t>
            </a:r>
            <a:r>
              <a:rPr sz="1467" spc="-19" dirty="0">
                <a:latin typeface="Calibri"/>
                <a:cs typeface="Calibri"/>
              </a:rPr>
              <a:t>a</a:t>
            </a:r>
            <a:r>
              <a:rPr sz="1467" dirty="0">
                <a:latin typeface="Calibri"/>
                <a:cs typeface="Calibri"/>
              </a:rPr>
              <a:t>n </a:t>
            </a:r>
            <a:r>
              <a:rPr sz="1467" spc="115" dirty="0">
                <a:latin typeface="Calibri"/>
                <a:cs typeface="Calibri"/>
              </a:rPr>
              <a:t> </a:t>
            </a:r>
            <a:r>
              <a:rPr sz="1467" dirty="0">
                <a:latin typeface="Calibri"/>
                <a:cs typeface="Calibri"/>
              </a:rPr>
              <a:t>t</a:t>
            </a:r>
            <a:r>
              <a:rPr sz="1467" spc="-19" dirty="0">
                <a:latin typeface="Calibri"/>
                <a:cs typeface="Calibri"/>
              </a:rPr>
              <a:t>a</a:t>
            </a:r>
            <a:r>
              <a:rPr sz="1467" spc="-92" dirty="0">
                <a:latin typeface="Calibri"/>
                <a:cs typeface="Calibri"/>
              </a:rPr>
              <a:t>n</a:t>
            </a:r>
            <a:r>
              <a:rPr sz="1467" spc="-19" dirty="0">
                <a:latin typeface="Calibri"/>
                <a:cs typeface="Calibri"/>
              </a:rPr>
              <a:t>a</a:t>
            </a:r>
            <a:r>
              <a:rPr sz="1467" dirty="0">
                <a:latin typeface="Calibri"/>
                <a:cs typeface="Calibri"/>
              </a:rPr>
              <a:t>h</a:t>
            </a:r>
            <a:r>
              <a:rPr sz="1467" spc="148" dirty="0">
                <a:latin typeface="Calibri"/>
                <a:cs typeface="Calibri"/>
              </a:rPr>
              <a:t> </a:t>
            </a:r>
            <a:r>
              <a:rPr sz="1467" spc="52" dirty="0">
                <a:latin typeface="Calibri"/>
                <a:cs typeface="Calibri"/>
              </a:rPr>
              <a:t>li</a:t>
            </a:r>
            <a:r>
              <a:rPr sz="1467" spc="-19" dirty="0">
                <a:latin typeface="Calibri"/>
                <a:cs typeface="Calibri"/>
              </a:rPr>
              <a:t>a</a:t>
            </a:r>
            <a:r>
              <a:rPr sz="1467" dirty="0">
                <a:latin typeface="Calibri"/>
                <a:cs typeface="Calibri"/>
              </a:rPr>
              <a:t>t </a:t>
            </a:r>
            <a:endParaRPr sz="1467">
              <a:latin typeface="Calibri"/>
              <a:cs typeface="Calibri"/>
            </a:endParaRPr>
          </a:p>
          <a:p>
            <a:pPr marL="1460462" marR="7403646">
              <a:lnSpc>
                <a:spcPts val="1789"/>
              </a:lnSpc>
            </a:pPr>
            <a:r>
              <a:rPr sz="1467" spc="-19" dirty="0">
                <a:latin typeface="Calibri"/>
                <a:cs typeface="Calibri"/>
              </a:rPr>
              <a:t>a</a:t>
            </a:r>
            <a:r>
              <a:rPr sz="1467" spc="-5" dirty="0">
                <a:latin typeface="Calibri"/>
                <a:cs typeface="Calibri"/>
              </a:rPr>
              <a:t>t</a:t>
            </a:r>
            <a:r>
              <a:rPr sz="1467" spc="-19" dirty="0">
                <a:latin typeface="Calibri"/>
                <a:cs typeface="Calibri"/>
              </a:rPr>
              <a:t>a</a:t>
            </a:r>
            <a:r>
              <a:rPr sz="1467" dirty="0">
                <a:latin typeface="Calibri"/>
                <a:cs typeface="Calibri"/>
              </a:rPr>
              <a:t>u</a:t>
            </a:r>
            <a:r>
              <a:rPr sz="1467" spc="132" dirty="0">
                <a:latin typeface="Calibri"/>
                <a:cs typeface="Calibri"/>
              </a:rPr>
              <a:t> </a:t>
            </a:r>
            <a:r>
              <a:rPr sz="1467" spc="12" dirty="0">
                <a:latin typeface="Calibri"/>
                <a:cs typeface="Calibri"/>
              </a:rPr>
              <a:t>b</a:t>
            </a:r>
            <a:r>
              <a:rPr sz="1467" spc="-19" dirty="0">
                <a:latin typeface="Calibri"/>
                <a:cs typeface="Calibri"/>
              </a:rPr>
              <a:t>a</a:t>
            </a:r>
            <a:r>
              <a:rPr sz="1467" spc="12" dirty="0">
                <a:latin typeface="Calibri"/>
                <a:cs typeface="Calibri"/>
              </a:rPr>
              <a:t>h</a:t>
            </a:r>
            <a:r>
              <a:rPr sz="1467" spc="-19" dirty="0">
                <a:latin typeface="Calibri"/>
                <a:cs typeface="Calibri"/>
              </a:rPr>
              <a:t>a</a:t>
            </a:r>
            <a:r>
              <a:rPr sz="1467" spc="12" dirty="0">
                <a:latin typeface="Calibri"/>
                <a:cs typeface="Calibri"/>
              </a:rPr>
              <a:t>n</a:t>
            </a:r>
            <a:r>
              <a:rPr sz="1467" spc="39" dirty="0">
                <a:latin typeface="Calibri"/>
                <a:cs typeface="Calibri"/>
              </a:rPr>
              <a:t>-</a:t>
            </a:r>
            <a:r>
              <a:rPr sz="1467" spc="12" dirty="0">
                <a:latin typeface="Calibri"/>
                <a:cs typeface="Calibri"/>
              </a:rPr>
              <a:t>b</a:t>
            </a:r>
            <a:r>
              <a:rPr sz="1467" spc="-19" dirty="0">
                <a:latin typeface="Calibri"/>
                <a:cs typeface="Calibri"/>
              </a:rPr>
              <a:t>a</a:t>
            </a:r>
            <a:r>
              <a:rPr sz="1467" spc="12" dirty="0">
                <a:latin typeface="Calibri"/>
                <a:cs typeface="Calibri"/>
              </a:rPr>
              <a:t>h</a:t>
            </a:r>
            <a:r>
              <a:rPr sz="1467" spc="-19" dirty="0">
                <a:latin typeface="Calibri"/>
                <a:cs typeface="Calibri"/>
              </a:rPr>
              <a:t>a</a:t>
            </a:r>
            <a:r>
              <a:rPr sz="1467" dirty="0">
                <a:latin typeface="Calibri"/>
                <a:cs typeface="Calibri"/>
              </a:rPr>
              <a:t>n</a:t>
            </a:r>
            <a:r>
              <a:rPr sz="1467" spc="237" dirty="0">
                <a:latin typeface="Calibri"/>
                <a:cs typeface="Calibri"/>
              </a:rPr>
              <a:t> </a:t>
            </a:r>
            <a:r>
              <a:rPr sz="1467" spc="52" dirty="0">
                <a:latin typeface="Calibri"/>
                <a:cs typeface="Calibri"/>
              </a:rPr>
              <a:t>l</a:t>
            </a:r>
            <a:r>
              <a:rPr sz="1467" spc="-19" dirty="0">
                <a:latin typeface="Calibri"/>
                <a:cs typeface="Calibri"/>
              </a:rPr>
              <a:t>a</a:t>
            </a:r>
            <a:r>
              <a:rPr sz="1467" spc="52" dirty="0">
                <a:latin typeface="Calibri"/>
                <a:cs typeface="Calibri"/>
              </a:rPr>
              <a:t>i</a:t>
            </a:r>
            <a:r>
              <a:rPr sz="1467" spc="12" dirty="0">
                <a:latin typeface="Calibri"/>
                <a:cs typeface="Calibri"/>
              </a:rPr>
              <a:t>n</a:t>
            </a:r>
            <a:r>
              <a:rPr sz="1467" spc="-85" dirty="0">
                <a:latin typeface="Calibri"/>
                <a:cs typeface="Calibri"/>
              </a:rPr>
              <a:t>n</a:t>
            </a:r>
            <a:r>
              <a:rPr sz="1467" spc="-79" dirty="0">
                <a:latin typeface="Calibri"/>
                <a:cs typeface="Calibri"/>
              </a:rPr>
              <a:t>y</a:t>
            </a:r>
            <a:r>
              <a:rPr sz="1467" dirty="0">
                <a:latin typeface="Calibri"/>
                <a:cs typeface="Calibri"/>
              </a:rPr>
              <a:t>a</a:t>
            </a:r>
            <a:r>
              <a:rPr sz="1467" spc="32" dirty="0">
                <a:latin typeface="Calibri"/>
                <a:cs typeface="Calibri"/>
              </a:rPr>
              <a:t> </a:t>
            </a:r>
            <a:r>
              <a:rPr sz="1467" spc="12" dirty="0">
                <a:latin typeface="Calibri"/>
                <a:cs typeface="Calibri"/>
              </a:rPr>
              <a:t>s</a:t>
            </a:r>
            <a:r>
              <a:rPr sz="1467" spc="52" dirty="0">
                <a:latin typeface="Calibri"/>
                <a:cs typeface="Calibri"/>
              </a:rPr>
              <a:t>e</a:t>
            </a:r>
            <a:r>
              <a:rPr sz="1467" spc="12" dirty="0">
                <a:latin typeface="Calibri"/>
                <a:cs typeface="Calibri"/>
              </a:rPr>
              <a:t>p</a:t>
            </a:r>
            <a:r>
              <a:rPr sz="1467" spc="52" dirty="0">
                <a:latin typeface="Calibri"/>
                <a:cs typeface="Calibri"/>
              </a:rPr>
              <a:t>e</a:t>
            </a:r>
            <a:r>
              <a:rPr sz="1467" spc="-19" dirty="0">
                <a:latin typeface="Calibri"/>
                <a:cs typeface="Calibri"/>
              </a:rPr>
              <a:t>r</a:t>
            </a:r>
            <a:r>
              <a:rPr sz="1467" dirty="0">
                <a:latin typeface="Calibri"/>
                <a:cs typeface="Calibri"/>
              </a:rPr>
              <a:t>ti</a:t>
            </a:r>
            <a:r>
              <a:rPr sz="1467" spc="101" dirty="0">
                <a:latin typeface="Calibri"/>
                <a:cs typeface="Calibri"/>
              </a:rPr>
              <a:t> </a:t>
            </a:r>
            <a:r>
              <a:rPr sz="1467" spc="-5" dirty="0">
                <a:latin typeface="Calibri"/>
                <a:cs typeface="Calibri"/>
              </a:rPr>
              <a:t>g</a:t>
            </a:r>
            <a:r>
              <a:rPr sz="1467" spc="52" dirty="0">
                <a:latin typeface="Calibri"/>
                <a:cs typeface="Calibri"/>
              </a:rPr>
              <a:t>i</a:t>
            </a:r>
            <a:r>
              <a:rPr sz="1467" spc="5" dirty="0">
                <a:latin typeface="Calibri"/>
                <a:cs typeface="Calibri"/>
              </a:rPr>
              <a:t>p</a:t>
            </a:r>
            <a:r>
              <a:rPr sz="1467" spc="-85" dirty="0">
                <a:latin typeface="Calibri"/>
                <a:cs typeface="Calibri"/>
              </a:rPr>
              <a:t>s</a:t>
            </a:r>
            <a:r>
              <a:rPr sz="1467" dirty="0">
                <a:latin typeface="Calibri"/>
                <a:cs typeface="Calibri"/>
              </a:rPr>
              <a:t>, </a:t>
            </a:r>
            <a:endParaRPr sz="1467">
              <a:latin typeface="Calibri"/>
              <a:cs typeface="Calibri"/>
            </a:endParaRPr>
          </a:p>
          <a:p>
            <a:pPr marL="1460462" marR="7403646">
              <a:lnSpc>
                <a:spcPts val="1789"/>
              </a:lnSpc>
            </a:pPr>
            <a:r>
              <a:rPr sz="1467" spc="19" dirty="0">
                <a:latin typeface="Calibri"/>
                <a:cs typeface="Calibri"/>
              </a:rPr>
              <a:t>k</a:t>
            </a:r>
            <a:r>
              <a:rPr sz="1467" spc="52" dirty="0">
                <a:latin typeface="Calibri"/>
                <a:cs typeface="Calibri"/>
              </a:rPr>
              <a:t>e</a:t>
            </a:r>
            <a:r>
              <a:rPr sz="1467" spc="-25" dirty="0">
                <a:latin typeface="Calibri"/>
                <a:cs typeface="Calibri"/>
              </a:rPr>
              <a:t>r</a:t>
            </a:r>
            <a:r>
              <a:rPr sz="1467" spc="-5" dirty="0">
                <a:latin typeface="Calibri"/>
                <a:cs typeface="Calibri"/>
              </a:rPr>
              <a:t>t</a:t>
            </a:r>
            <a:r>
              <a:rPr sz="1467" spc="-19" dirty="0">
                <a:latin typeface="Calibri"/>
                <a:cs typeface="Calibri"/>
              </a:rPr>
              <a:t>a</a:t>
            </a:r>
            <a:r>
              <a:rPr sz="1467" dirty="0">
                <a:latin typeface="Calibri"/>
                <a:cs typeface="Calibri"/>
              </a:rPr>
              <a:t>s</a:t>
            </a:r>
            <a:r>
              <a:rPr sz="1467" spc="-45" dirty="0">
                <a:latin typeface="Calibri"/>
                <a:cs typeface="Calibri"/>
              </a:rPr>
              <a:t> </a:t>
            </a:r>
            <a:r>
              <a:rPr sz="1467" spc="12" dirty="0">
                <a:latin typeface="Calibri"/>
                <a:cs typeface="Calibri"/>
              </a:rPr>
              <a:t>k</a:t>
            </a:r>
            <a:r>
              <a:rPr sz="1467" spc="-19" dirty="0">
                <a:latin typeface="Calibri"/>
                <a:cs typeface="Calibri"/>
              </a:rPr>
              <a:t>a</a:t>
            </a:r>
            <a:r>
              <a:rPr sz="1467" spc="-25" dirty="0">
                <a:latin typeface="Calibri"/>
                <a:cs typeface="Calibri"/>
              </a:rPr>
              <a:t>r</a:t>
            </a:r>
            <a:r>
              <a:rPr sz="1467" spc="-5" dirty="0">
                <a:latin typeface="Calibri"/>
                <a:cs typeface="Calibri"/>
              </a:rPr>
              <a:t>t</a:t>
            </a:r>
            <a:r>
              <a:rPr sz="1467" spc="12" dirty="0">
                <a:latin typeface="Calibri"/>
                <a:cs typeface="Calibri"/>
              </a:rPr>
              <a:t>on</a:t>
            </a:r>
            <a:r>
              <a:rPr sz="1467" dirty="0">
                <a:latin typeface="Calibri"/>
                <a:cs typeface="Calibri"/>
              </a:rPr>
              <a:t>,</a:t>
            </a:r>
            <a:r>
              <a:rPr sz="1467" spc="177" dirty="0">
                <a:latin typeface="Calibri"/>
                <a:cs typeface="Calibri"/>
              </a:rPr>
              <a:t> </a:t>
            </a:r>
            <a:r>
              <a:rPr sz="1467" spc="19" dirty="0">
                <a:latin typeface="Calibri"/>
                <a:cs typeface="Calibri"/>
              </a:rPr>
              <a:t>k</a:t>
            </a:r>
            <a:r>
              <a:rPr sz="1467" spc="-19" dirty="0">
                <a:latin typeface="Calibri"/>
                <a:cs typeface="Calibri"/>
              </a:rPr>
              <a:t>a</a:t>
            </a:r>
            <a:r>
              <a:rPr sz="1467" spc="52" dirty="0">
                <a:latin typeface="Calibri"/>
                <a:cs typeface="Calibri"/>
              </a:rPr>
              <a:t>le</a:t>
            </a:r>
            <a:r>
              <a:rPr sz="1467" spc="12" dirty="0">
                <a:latin typeface="Calibri"/>
                <a:cs typeface="Calibri"/>
              </a:rPr>
              <a:t>n</a:t>
            </a:r>
            <a:r>
              <a:rPr sz="1467" spc="-5" dirty="0">
                <a:latin typeface="Calibri"/>
                <a:cs typeface="Calibri"/>
              </a:rPr>
              <a:t>g</a:t>
            </a:r>
            <a:r>
              <a:rPr sz="1467" dirty="0">
                <a:latin typeface="Calibri"/>
                <a:cs typeface="Calibri"/>
              </a:rPr>
              <a:t>,</a:t>
            </a:r>
            <a:r>
              <a:rPr sz="1467" spc="77" dirty="0">
                <a:latin typeface="Calibri"/>
                <a:cs typeface="Calibri"/>
              </a:rPr>
              <a:t> </a:t>
            </a:r>
            <a:r>
              <a:rPr sz="1467" spc="19" dirty="0">
                <a:latin typeface="Calibri"/>
                <a:cs typeface="Calibri"/>
              </a:rPr>
              <a:t>k</a:t>
            </a:r>
            <a:r>
              <a:rPr sz="1467" spc="-19" dirty="0">
                <a:latin typeface="Calibri"/>
                <a:cs typeface="Calibri"/>
              </a:rPr>
              <a:t>a</a:t>
            </a:r>
            <a:r>
              <a:rPr sz="1467" spc="-125" dirty="0">
                <a:latin typeface="Calibri"/>
                <a:cs typeface="Calibri"/>
              </a:rPr>
              <a:t>r</a:t>
            </a:r>
            <a:r>
              <a:rPr sz="1467" spc="52" dirty="0">
                <a:latin typeface="Calibri"/>
                <a:cs typeface="Calibri"/>
              </a:rPr>
              <a:t>e</a:t>
            </a:r>
            <a:r>
              <a:rPr sz="1467" dirty="0">
                <a:latin typeface="Calibri"/>
                <a:cs typeface="Calibri"/>
              </a:rPr>
              <a:t>t,</a:t>
            </a:r>
            <a:r>
              <a:rPr sz="1467" spc="61" dirty="0">
                <a:latin typeface="Calibri"/>
                <a:cs typeface="Calibri"/>
              </a:rPr>
              <a:t> </a:t>
            </a:r>
            <a:r>
              <a:rPr sz="1467" spc="12" dirty="0">
                <a:latin typeface="Calibri"/>
                <a:cs typeface="Calibri"/>
              </a:rPr>
              <a:t>d</a:t>
            </a:r>
            <a:r>
              <a:rPr sz="1467" spc="-19" dirty="0">
                <a:latin typeface="Calibri"/>
                <a:cs typeface="Calibri"/>
              </a:rPr>
              <a:t>a</a:t>
            </a:r>
            <a:r>
              <a:rPr sz="1467" dirty="0">
                <a:latin typeface="Calibri"/>
                <a:cs typeface="Calibri"/>
              </a:rPr>
              <a:t>n</a:t>
            </a:r>
            <a:r>
              <a:rPr sz="1467" spc="24" dirty="0">
                <a:latin typeface="Calibri"/>
                <a:cs typeface="Calibri"/>
              </a:rPr>
              <a:t> </a:t>
            </a:r>
            <a:r>
              <a:rPr sz="1467" spc="52" dirty="0">
                <a:latin typeface="Calibri"/>
                <a:cs typeface="Calibri"/>
              </a:rPr>
              <a:t>l</a:t>
            </a:r>
            <a:r>
              <a:rPr sz="1467" spc="-19" dirty="0">
                <a:latin typeface="Calibri"/>
                <a:cs typeface="Calibri"/>
              </a:rPr>
              <a:t>a</a:t>
            </a:r>
            <a:r>
              <a:rPr sz="1467" spc="52" dirty="0">
                <a:latin typeface="Calibri"/>
                <a:cs typeface="Calibri"/>
              </a:rPr>
              <a:t>i</a:t>
            </a:r>
            <a:r>
              <a:rPr sz="1467" spc="12" dirty="0">
                <a:latin typeface="Calibri"/>
                <a:cs typeface="Calibri"/>
              </a:rPr>
              <a:t>n</a:t>
            </a:r>
            <a:r>
              <a:rPr sz="1467" spc="39" dirty="0">
                <a:latin typeface="Calibri"/>
                <a:cs typeface="Calibri"/>
              </a:rPr>
              <a:t>-</a:t>
            </a:r>
            <a:r>
              <a:rPr sz="1467" spc="59" dirty="0">
                <a:latin typeface="Calibri"/>
                <a:cs typeface="Calibri"/>
              </a:rPr>
              <a:t>l</a:t>
            </a:r>
            <a:r>
              <a:rPr sz="1467" spc="-19" dirty="0">
                <a:latin typeface="Calibri"/>
                <a:cs typeface="Calibri"/>
              </a:rPr>
              <a:t>a</a:t>
            </a:r>
            <a:r>
              <a:rPr sz="1467" spc="52" dirty="0">
                <a:latin typeface="Calibri"/>
                <a:cs typeface="Calibri"/>
              </a:rPr>
              <a:t>i</a:t>
            </a:r>
            <a:r>
              <a:rPr sz="1467" spc="-85" dirty="0">
                <a:latin typeface="Calibri"/>
                <a:cs typeface="Calibri"/>
              </a:rPr>
              <a:t>n</a:t>
            </a:r>
            <a:r>
              <a:rPr sz="1467" dirty="0">
                <a:latin typeface="Calibri"/>
                <a:cs typeface="Calibri"/>
              </a:rPr>
              <a:t>.</a:t>
            </a:r>
            <a:endParaRPr sz="1467">
              <a:latin typeface="Calibri"/>
              <a:cs typeface="Calibri"/>
            </a:endParaRPr>
          </a:p>
          <a:p>
            <a:pPr marL="1460462" marR="7244144">
              <a:lnSpc>
                <a:spcPts val="1789"/>
              </a:lnSpc>
              <a:spcBef>
                <a:spcPts val="721"/>
              </a:spcBef>
            </a:pPr>
            <a:r>
              <a:rPr sz="1467" spc="25" dirty="0">
                <a:latin typeface="Calibri"/>
                <a:cs typeface="Calibri"/>
              </a:rPr>
              <a:t>P</a:t>
            </a:r>
            <a:r>
              <a:rPr sz="1467" spc="-25" dirty="0">
                <a:latin typeface="Calibri"/>
                <a:cs typeface="Calibri"/>
              </a:rPr>
              <a:t>r</a:t>
            </a:r>
            <a:r>
              <a:rPr sz="1467" spc="52" dirty="0">
                <a:latin typeface="Calibri"/>
                <a:cs typeface="Calibri"/>
              </a:rPr>
              <a:t>e</a:t>
            </a:r>
            <a:r>
              <a:rPr sz="1467" spc="12" dirty="0">
                <a:latin typeface="Calibri"/>
                <a:cs typeface="Calibri"/>
              </a:rPr>
              <a:t>s</a:t>
            </a:r>
            <a:r>
              <a:rPr sz="1467" spc="52" dirty="0">
                <a:latin typeface="Calibri"/>
                <a:cs typeface="Calibri"/>
              </a:rPr>
              <a:t>e</a:t>
            </a:r>
            <a:r>
              <a:rPr sz="1467" spc="12" dirty="0">
                <a:latin typeface="Calibri"/>
                <a:cs typeface="Calibri"/>
              </a:rPr>
              <a:t>n</a:t>
            </a:r>
            <a:r>
              <a:rPr sz="1467" spc="-5" dirty="0">
                <a:latin typeface="Calibri"/>
                <a:cs typeface="Calibri"/>
              </a:rPr>
              <a:t>t</a:t>
            </a:r>
            <a:r>
              <a:rPr sz="1467" spc="-19" dirty="0">
                <a:latin typeface="Calibri"/>
                <a:cs typeface="Calibri"/>
              </a:rPr>
              <a:t>a</a:t>
            </a:r>
            <a:r>
              <a:rPr sz="1467" spc="12" dirty="0">
                <a:latin typeface="Calibri"/>
                <a:cs typeface="Calibri"/>
              </a:rPr>
              <a:t>s</a:t>
            </a:r>
            <a:r>
              <a:rPr sz="1467" spc="52" dirty="0">
                <a:latin typeface="Calibri"/>
                <a:cs typeface="Calibri"/>
              </a:rPr>
              <a:t>i</a:t>
            </a:r>
            <a:r>
              <a:rPr sz="1467" spc="-79" dirty="0">
                <a:latin typeface="Calibri"/>
                <a:cs typeface="Calibri"/>
              </a:rPr>
              <a:t>k</a:t>
            </a:r>
            <a:r>
              <a:rPr sz="1467" spc="-19" dirty="0">
                <a:latin typeface="Calibri"/>
                <a:cs typeface="Calibri"/>
              </a:rPr>
              <a:t>a</a:t>
            </a:r>
            <a:r>
              <a:rPr sz="1467" dirty="0">
                <a:latin typeface="Calibri"/>
                <a:cs typeface="Calibri"/>
              </a:rPr>
              <a:t>n</a:t>
            </a:r>
            <a:r>
              <a:rPr sz="1467" spc="245" dirty="0">
                <a:latin typeface="Calibri"/>
                <a:cs typeface="Calibri"/>
              </a:rPr>
              <a:t> </a:t>
            </a:r>
            <a:r>
              <a:rPr sz="1467" spc="12" dirty="0">
                <a:latin typeface="Calibri"/>
                <a:cs typeface="Calibri"/>
              </a:rPr>
              <a:t>h</a:t>
            </a:r>
            <a:r>
              <a:rPr sz="1467" spc="-19" dirty="0">
                <a:latin typeface="Calibri"/>
                <a:cs typeface="Calibri"/>
              </a:rPr>
              <a:t>a</a:t>
            </a:r>
            <a:r>
              <a:rPr sz="1467" spc="-85" dirty="0">
                <a:latin typeface="Calibri"/>
                <a:cs typeface="Calibri"/>
              </a:rPr>
              <a:t>s</a:t>
            </a:r>
            <a:r>
              <a:rPr sz="1467" spc="52" dirty="0">
                <a:latin typeface="Calibri"/>
                <a:cs typeface="Calibri"/>
              </a:rPr>
              <a:t>i</a:t>
            </a:r>
            <a:r>
              <a:rPr sz="1467" dirty="0">
                <a:latin typeface="Calibri"/>
                <a:cs typeface="Calibri"/>
              </a:rPr>
              <a:t>l</a:t>
            </a:r>
            <a:r>
              <a:rPr sz="1467" spc="-19" dirty="0">
                <a:latin typeface="Calibri"/>
                <a:cs typeface="Calibri"/>
              </a:rPr>
              <a:t> </a:t>
            </a:r>
            <a:r>
              <a:rPr sz="1467" spc="12" dirty="0">
                <a:latin typeface="Calibri"/>
                <a:cs typeface="Calibri"/>
              </a:rPr>
              <a:t>k</a:t>
            </a:r>
            <a:r>
              <a:rPr sz="1467" spc="-12" dirty="0">
                <a:latin typeface="Calibri"/>
                <a:cs typeface="Calibri"/>
              </a:rPr>
              <a:t>a</a:t>
            </a:r>
            <a:r>
              <a:rPr sz="1467" spc="-25" dirty="0">
                <a:latin typeface="Calibri"/>
                <a:cs typeface="Calibri"/>
              </a:rPr>
              <a:t>r</a:t>
            </a:r>
            <a:r>
              <a:rPr sz="1467" spc="-79" dirty="0">
                <a:latin typeface="Calibri"/>
                <a:cs typeface="Calibri"/>
              </a:rPr>
              <a:t>y</a:t>
            </a:r>
            <a:r>
              <a:rPr sz="1467" dirty="0">
                <a:latin typeface="Calibri"/>
                <a:cs typeface="Calibri"/>
              </a:rPr>
              <a:t>a</a:t>
            </a:r>
            <a:r>
              <a:rPr sz="1467" spc="111" dirty="0">
                <a:latin typeface="Calibri"/>
                <a:cs typeface="Calibri"/>
              </a:rPr>
              <a:t> </a:t>
            </a:r>
            <a:r>
              <a:rPr sz="1467" spc="-19" dirty="0">
                <a:latin typeface="Calibri"/>
                <a:cs typeface="Calibri"/>
              </a:rPr>
              <a:t>a</a:t>
            </a:r>
            <a:r>
              <a:rPr sz="1467" spc="12" dirty="0">
                <a:latin typeface="Calibri"/>
                <a:cs typeface="Calibri"/>
              </a:rPr>
              <a:t>nd</a:t>
            </a:r>
            <a:r>
              <a:rPr sz="1467" dirty="0">
                <a:latin typeface="Calibri"/>
                <a:cs typeface="Calibri"/>
              </a:rPr>
              <a:t>a</a:t>
            </a:r>
            <a:r>
              <a:rPr sz="1467" spc="105" dirty="0">
                <a:latin typeface="Calibri"/>
                <a:cs typeface="Calibri"/>
              </a:rPr>
              <a:t> </a:t>
            </a:r>
            <a:r>
              <a:rPr sz="1467" spc="-7" dirty="0">
                <a:latin typeface="Calibri"/>
                <a:cs typeface="Calibri"/>
              </a:rPr>
              <a:t>t</a:t>
            </a:r>
            <a:r>
              <a:rPr sz="1467" spc="53" dirty="0">
                <a:latin typeface="Calibri"/>
                <a:cs typeface="Calibri"/>
              </a:rPr>
              <a:t>e</a:t>
            </a:r>
            <a:r>
              <a:rPr sz="1467" spc="-27" dirty="0">
                <a:latin typeface="Calibri"/>
                <a:cs typeface="Calibri"/>
              </a:rPr>
              <a:t>r</a:t>
            </a:r>
            <a:r>
              <a:rPr sz="1467" spc="-88" dirty="0">
                <a:latin typeface="Calibri"/>
                <a:cs typeface="Calibri"/>
              </a:rPr>
              <a:t>s</a:t>
            </a:r>
            <a:r>
              <a:rPr sz="1467" spc="53" dirty="0">
                <a:latin typeface="Calibri"/>
                <a:cs typeface="Calibri"/>
              </a:rPr>
              <a:t>e</a:t>
            </a:r>
            <a:r>
              <a:rPr sz="1467" spc="13" dirty="0">
                <a:latin typeface="Calibri"/>
                <a:cs typeface="Calibri"/>
              </a:rPr>
              <a:t>bu</a:t>
            </a:r>
            <a:r>
              <a:rPr sz="1467" dirty="0">
                <a:latin typeface="Calibri"/>
                <a:cs typeface="Calibri"/>
              </a:rPr>
              <a:t>t </a:t>
            </a:r>
            <a:endParaRPr sz="1467">
              <a:latin typeface="Calibri"/>
              <a:cs typeface="Calibri"/>
            </a:endParaRPr>
          </a:p>
          <a:p>
            <a:pPr marL="1460462" marR="7244144">
              <a:lnSpc>
                <a:spcPts val="1789"/>
              </a:lnSpc>
            </a:pPr>
            <a:r>
              <a:rPr sz="1467" spc="12" dirty="0">
                <a:latin typeface="Calibri"/>
                <a:cs typeface="Calibri"/>
              </a:rPr>
              <a:t>b</a:t>
            </a:r>
            <a:r>
              <a:rPr sz="1467" spc="52" dirty="0">
                <a:latin typeface="Calibri"/>
                <a:cs typeface="Calibri"/>
              </a:rPr>
              <a:t>e</a:t>
            </a:r>
            <a:r>
              <a:rPr sz="1467" spc="-19" dirty="0">
                <a:latin typeface="Calibri"/>
                <a:cs typeface="Calibri"/>
              </a:rPr>
              <a:t>r</a:t>
            </a:r>
            <a:r>
              <a:rPr sz="1467" spc="12" dirty="0">
                <a:latin typeface="Calibri"/>
                <a:cs typeface="Calibri"/>
              </a:rPr>
              <a:t>s</a:t>
            </a:r>
            <a:r>
              <a:rPr sz="1467" spc="-19" dirty="0">
                <a:latin typeface="Calibri"/>
                <a:cs typeface="Calibri"/>
              </a:rPr>
              <a:t>a</a:t>
            </a:r>
            <a:r>
              <a:rPr sz="1467" dirty="0">
                <a:latin typeface="Calibri"/>
                <a:cs typeface="Calibri"/>
              </a:rPr>
              <a:t>m</a:t>
            </a:r>
            <a:r>
              <a:rPr sz="1467" spc="-19" dirty="0">
                <a:latin typeface="Calibri"/>
                <a:cs typeface="Calibri"/>
              </a:rPr>
              <a:t>a</a:t>
            </a:r>
            <a:r>
              <a:rPr sz="1467" spc="39" dirty="0">
                <a:latin typeface="Calibri"/>
                <a:cs typeface="Calibri"/>
              </a:rPr>
              <a:t>-</a:t>
            </a:r>
            <a:r>
              <a:rPr sz="1467" spc="12" dirty="0">
                <a:latin typeface="Calibri"/>
                <a:cs typeface="Calibri"/>
              </a:rPr>
              <a:t>s</a:t>
            </a:r>
            <a:r>
              <a:rPr sz="1467" spc="-12" dirty="0">
                <a:latin typeface="Calibri"/>
                <a:cs typeface="Calibri"/>
              </a:rPr>
              <a:t>a</a:t>
            </a:r>
            <a:r>
              <a:rPr sz="1467" spc="-100" dirty="0">
                <a:latin typeface="Calibri"/>
                <a:cs typeface="Calibri"/>
              </a:rPr>
              <a:t>m</a:t>
            </a:r>
            <a:r>
              <a:rPr sz="1467" dirty="0">
                <a:latin typeface="Calibri"/>
                <a:cs typeface="Calibri"/>
              </a:rPr>
              <a:t>a</a:t>
            </a:r>
            <a:r>
              <a:rPr sz="1467" spc="321" dirty="0">
                <a:latin typeface="Calibri"/>
                <a:cs typeface="Calibri"/>
              </a:rPr>
              <a:t> </a:t>
            </a:r>
            <a:r>
              <a:rPr sz="1467" spc="12" dirty="0">
                <a:latin typeface="Calibri"/>
                <a:cs typeface="Calibri"/>
              </a:rPr>
              <a:t>d</a:t>
            </a:r>
            <a:r>
              <a:rPr sz="1467" spc="52" dirty="0">
                <a:latin typeface="Calibri"/>
                <a:cs typeface="Calibri"/>
              </a:rPr>
              <a:t>e</a:t>
            </a:r>
            <a:r>
              <a:rPr sz="1467" spc="12" dirty="0">
                <a:latin typeface="Calibri"/>
                <a:cs typeface="Calibri"/>
              </a:rPr>
              <a:t>n</a:t>
            </a:r>
            <a:r>
              <a:rPr sz="1467" spc="-5" dirty="0">
                <a:latin typeface="Calibri"/>
                <a:cs typeface="Calibri"/>
              </a:rPr>
              <a:t>g</a:t>
            </a:r>
            <a:r>
              <a:rPr sz="1467" spc="-19" dirty="0">
                <a:latin typeface="Calibri"/>
                <a:cs typeface="Calibri"/>
              </a:rPr>
              <a:t>a</a:t>
            </a:r>
            <a:r>
              <a:rPr sz="1467" dirty="0">
                <a:latin typeface="Calibri"/>
                <a:cs typeface="Calibri"/>
              </a:rPr>
              <a:t>n</a:t>
            </a:r>
            <a:r>
              <a:rPr sz="1467" spc="68" dirty="0">
                <a:latin typeface="Calibri"/>
                <a:cs typeface="Calibri"/>
              </a:rPr>
              <a:t> </a:t>
            </a:r>
            <a:r>
              <a:rPr sz="1467" spc="-25" dirty="0">
                <a:latin typeface="Calibri"/>
                <a:cs typeface="Calibri"/>
              </a:rPr>
              <a:t>r</a:t>
            </a:r>
            <a:r>
              <a:rPr sz="1467" spc="52" dirty="0">
                <a:latin typeface="Calibri"/>
                <a:cs typeface="Calibri"/>
              </a:rPr>
              <a:t>e</a:t>
            </a:r>
            <a:r>
              <a:rPr sz="1467" spc="-85" dirty="0">
                <a:latin typeface="Calibri"/>
                <a:cs typeface="Calibri"/>
              </a:rPr>
              <a:t>k</a:t>
            </a:r>
            <a:r>
              <a:rPr sz="1467" spc="-12" dirty="0">
                <a:latin typeface="Calibri"/>
                <a:cs typeface="Calibri"/>
              </a:rPr>
              <a:t>a</a:t>
            </a:r>
            <a:r>
              <a:rPr sz="1467" dirty="0">
                <a:latin typeface="Calibri"/>
                <a:cs typeface="Calibri"/>
              </a:rPr>
              <a:t>n</a:t>
            </a:r>
            <a:r>
              <a:rPr sz="1467" spc="47" dirty="0">
                <a:latin typeface="Calibri"/>
                <a:cs typeface="Calibri"/>
              </a:rPr>
              <a:t> </a:t>
            </a:r>
            <a:r>
              <a:rPr sz="1467" spc="52" dirty="0">
                <a:latin typeface="Calibri"/>
                <a:cs typeface="Calibri"/>
              </a:rPr>
              <a:t>l</a:t>
            </a:r>
            <a:r>
              <a:rPr sz="1467" spc="-19" dirty="0">
                <a:latin typeface="Calibri"/>
                <a:cs typeface="Calibri"/>
              </a:rPr>
              <a:t>a</a:t>
            </a:r>
            <a:r>
              <a:rPr sz="1467" spc="52" dirty="0">
                <a:latin typeface="Calibri"/>
                <a:cs typeface="Calibri"/>
              </a:rPr>
              <a:t>i</a:t>
            </a:r>
            <a:r>
              <a:rPr sz="1467" spc="12" dirty="0">
                <a:latin typeface="Calibri"/>
                <a:cs typeface="Calibri"/>
              </a:rPr>
              <a:t>n</a:t>
            </a:r>
            <a:r>
              <a:rPr sz="1467" spc="-85" dirty="0">
                <a:latin typeface="Calibri"/>
                <a:cs typeface="Calibri"/>
              </a:rPr>
              <a:t>n</a:t>
            </a:r>
            <a:r>
              <a:rPr sz="1467" spc="-79" dirty="0">
                <a:latin typeface="Calibri"/>
                <a:cs typeface="Calibri"/>
              </a:rPr>
              <a:t>y</a:t>
            </a:r>
            <a:r>
              <a:rPr sz="1467" dirty="0">
                <a:latin typeface="Calibri"/>
                <a:cs typeface="Calibri"/>
              </a:rPr>
              <a:t>a</a:t>
            </a:r>
            <a:r>
              <a:rPr sz="1467" spc="132" dirty="0">
                <a:latin typeface="Calibri"/>
                <a:cs typeface="Calibri"/>
              </a:rPr>
              <a:t> </a:t>
            </a:r>
            <a:r>
              <a:rPr sz="1467" spc="12" dirty="0">
                <a:latin typeface="Calibri"/>
                <a:cs typeface="Calibri"/>
              </a:rPr>
              <a:t>d</a:t>
            </a:r>
            <a:r>
              <a:rPr sz="1467" spc="-19" dirty="0">
                <a:latin typeface="Calibri"/>
                <a:cs typeface="Calibri"/>
              </a:rPr>
              <a:t>a</a:t>
            </a:r>
            <a:r>
              <a:rPr sz="1467" spc="52" dirty="0">
                <a:latin typeface="Calibri"/>
                <a:cs typeface="Calibri"/>
              </a:rPr>
              <a:t>l</a:t>
            </a:r>
            <a:r>
              <a:rPr sz="1467" spc="-19" dirty="0">
                <a:latin typeface="Calibri"/>
                <a:cs typeface="Calibri"/>
              </a:rPr>
              <a:t>a</a:t>
            </a:r>
            <a:r>
              <a:rPr sz="1467" dirty="0">
                <a:latin typeface="Calibri"/>
                <a:cs typeface="Calibri"/>
              </a:rPr>
              <a:t>m </a:t>
            </a:r>
            <a:endParaRPr sz="1467">
              <a:latin typeface="Calibri"/>
              <a:cs typeface="Calibri"/>
            </a:endParaRPr>
          </a:p>
          <a:p>
            <a:pPr marL="1460462" marR="7244144">
              <a:lnSpc>
                <a:spcPts val="1789"/>
              </a:lnSpc>
            </a:pPr>
            <a:r>
              <a:rPr sz="1467" spc="12" dirty="0">
                <a:latin typeface="Calibri"/>
                <a:cs typeface="Calibri"/>
              </a:rPr>
              <a:t>s</a:t>
            </a:r>
            <a:r>
              <a:rPr sz="1467" spc="52" dirty="0">
                <a:latin typeface="Calibri"/>
                <a:cs typeface="Calibri"/>
              </a:rPr>
              <a:t>e</a:t>
            </a:r>
            <a:r>
              <a:rPr sz="1467" spc="12" dirty="0">
                <a:latin typeface="Calibri"/>
                <a:cs typeface="Calibri"/>
              </a:rPr>
              <a:t>bu</a:t>
            </a:r>
            <a:r>
              <a:rPr sz="1467" spc="-19" dirty="0">
                <a:latin typeface="Calibri"/>
                <a:cs typeface="Calibri"/>
              </a:rPr>
              <a:t>a</a:t>
            </a:r>
            <a:r>
              <a:rPr sz="1467" dirty="0">
                <a:latin typeface="Calibri"/>
                <a:cs typeface="Calibri"/>
              </a:rPr>
              <a:t>h</a:t>
            </a:r>
            <a:r>
              <a:rPr sz="1467" spc="65" dirty="0">
                <a:latin typeface="Calibri"/>
                <a:cs typeface="Calibri"/>
              </a:rPr>
              <a:t> </a:t>
            </a:r>
            <a:r>
              <a:rPr sz="1467" spc="-19" dirty="0">
                <a:latin typeface="Calibri"/>
                <a:cs typeface="Calibri"/>
              </a:rPr>
              <a:t>a</a:t>
            </a:r>
            <a:r>
              <a:rPr sz="1467" spc="-33" dirty="0">
                <a:latin typeface="Calibri"/>
                <a:cs typeface="Calibri"/>
              </a:rPr>
              <a:t>c</a:t>
            </a:r>
            <a:r>
              <a:rPr sz="1467" spc="-19" dirty="0">
                <a:latin typeface="Calibri"/>
                <a:cs typeface="Calibri"/>
              </a:rPr>
              <a:t>ar</a:t>
            </a:r>
            <a:r>
              <a:rPr sz="1467" dirty="0">
                <a:latin typeface="Calibri"/>
                <a:cs typeface="Calibri"/>
              </a:rPr>
              <a:t>a</a:t>
            </a:r>
            <a:r>
              <a:rPr sz="1467" spc="111" dirty="0">
                <a:latin typeface="Calibri"/>
                <a:cs typeface="Calibri"/>
              </a:rPr>
              <a:t> </a:t>
            </a:r>
            <a:r>
              <a:rPr sz="1467" spc="12" dirty="0">
                <a:latin typeface="Calibri"/>
                <a:cs typeface="Calibri"/>
              </a:rPr>
              <a:t>p</a:t>
            </a:r>
            <a:r>
              <a:rPr sz="1467" spc="-19" dirty="0">
                <a:latin typeface="Calibri"/>
                <a:cs typeface="Calibri"/>
              </a:rPr>
              <a:t>a</a:t>
            </a:r>
            <a:r>
              <a:rPr sz="1467" dirty="0">
                <a:latin typeface="Calibri"/>
                <a:cs typeface="Calibri"/>
              </a:rPr>
              <a:t>m</a:t>
            </a:r>
            <a:r>
              <a:rPr sz="1467" spc="52" dirty="0">
                <a:latin typeface="Calibri"/>
                <a:cs typeface="Calibri"/>
              </a:rPr>
              <a:t>e</a:t>
            </a:r>
            <a:r>
              <a:rPr sz="1467" spc="-25" dirty="0">
                <a:latin typeface="Calibri"/>
                <a:cs typeface="Calibri"/>
              </a:rPr>
              <a:t>r</a:t>
            </a:r>
            <a:r>
              <a:rPr sz="1467" spc="-19" dirty="0">
                <a:latin typeface="Calibri"/>
                <a:cs typeface="Calibri"/>
              </a:rPr>
              <a:t>a</a:t>
            </a:r>
            <a:r>
              <a:rPr sz="1467" dirty="0">
                <a:latin typeface="Calibri"/>
                <a:cs typeface="Calibri"/>
              </a:rPr>
              <a:t>n</a:t>
            </a:r>
            <a:r>
              <a:rPr sz="1467" spc="187" dirty="0">
                <a:latin typeface="Calibri"/>
                <a:cs typeface="Calibri"/>
              </a:rPr>
              <a:t> </a:t>
            </a:r>
            <a:r>
              <a:rPr sz="1467" spc="12" dirty="0">
                <a:latin typeface="Calibri"/>
                <a:cs typeface="Calibri"/>
              </a:rPr>
              <a:t>s</a:t>
            </a:r>
            <a:r>
              <a:rPr sz="1467" spc="52" dirty="0">
                <a:latin typeface="Calibri"/>
                <a:cs typeface="Calibri"/>
              </a:rPr>
              <a:t>e</a:t>
            </a:r>
            <a:r>
              <a:rPr sz="1467" spc="12" dirty="0">
                <a:latin typeface="Calibri"/>
                <a:cs typeface="Calibri"/>
              </a:rPr>
              <a:t>n</a:t>
            </a:r>
            <a:r>
              <a:rPr sz="1467" dirty="0">
                <a:latin typeface="Calibri"/>
                <a:cs typeface="Calibri"/>
              </a:rPr>
              <a:t>i</a:t>
            </a:r>
            <a:r>
              <a:rPr sz="1467" spc="-24" dirty="0">
                <a:latin typeface="Calibri"/>
                <a:cs typeface="Calibri"/>
              </a:rPr>
              <a:t> </a:t>
            </a:r>
            <a:r>
              <a:rPr sz="1467" spc="12" dirty="0">
                <a:latin typeface="Calibri"/>
                <a:cs typeface="Calibri"/>
              </a:rPr>
              <a:t>s</a:t>
            </a:r>
            <a:r>
              <a:rPr sz="1467" spc="52" dirty="0">
                <a:latin typeface="Calibri"/>
                <a:cs typeface="Calibri"/>
              </a:rPr>
              <a:t>e</a:t>
            </a:r>
            <a:r>
              <a:rPr sz="1467" spc="-85" dirty="0">
                <a:latin typeface="Calibri"/>
                <a:cs typeface="Calibri"/>
              </a:rPr>
              <a:t>k</a:t>
            </a:r>
            <a:r>
              <a:rPr sz="1467" spc="12" dirty="0">
                <a:latin typeface="Calibri"/>
                <a:cs typeface="Calibri"/>
              </a:rPr>
              <a:t>o</a:t>
            </a:r>
            <a:r>
              <a:rPr sz="1467" spc="52" dirty="0">
                <a:latin typeface="Calibri"/>
                <a:cs typeface="Calibri"/>
              </a:rPr>
              <a:t>l</a:t>
            </a:r>
            <a:r>
              <a:rPr sz="1467" spc="-19" dirty="0">
                <a:latin typeface="Calibri"/>
                <a:cs typeface="Calibri"/>
              </a:rPr>
              <a:t>a</a:t>
            </a:r>
            <a:r>
              <a:rPr sz="1467" dirty="0">
                <a:latin typeface="Calibri"/>
                <a:cs typeface="Calibri"/>
              </a:rPr>
              <a:t>h</a:t>
            </a:r>
            <a:r>
              <a:rPr sz="1467" spc="-28" dirty="0">
                <a:latin typeface="Calibri"/>
                <a:cs typeface="Calibri"/>
              </a:rPr>
              <a:t> </a:t>
            </a:r>
            <a:r>
              <a:rPr sz="1467" dirty="0">
                <a:latin typeface="Calibri"/>
                <a:cs typeface="Calibri"/>
              </a:rPr>
              <a:t>–</a:t>
            </a:r>
            <a:r>
              <a:rPr sz="1467" spc="-64" dirty="0">
                <a:latin typeface="Calibri"/>
                <a:cs typeface="Calibri"/>
              </a:rPr>
              <a:t> </a:t>
            </a:r>
            <a:r>
              <a:rPr sz="1467" spc="13" dirty="0">
                <a:latin typeface="Calibri"/>
                <a:cs typeface="Calibri"/>
              </a:rPr>
              <a:t>d</a:t>
            </a:r>
            <a:r>
              <a:rPr sz="1467" spc="-20" dirty="0">
                <a:latin typeface="Calibri"/>
                <a:cs typeface="Calibri"/>
              </a:rPr>
              <a:t>a</a:t>
            </a:r>
            <a:r>
              <a:rPr sz="1467" dirty="0">
                <a:latin typeface="Calibri"/>
                <a:cs typeface="Calibri"/>
              </a:rPr>
              <a:t>n </a:t>
            </a:r>
            <a:endParaRPr sz="1467">
              <a:latin typeface="Calibri"/>
              <a:cs typeface="Calibri"/>
            </a:endParaRPr>
          </a:p>
          <a:p>
            <a:pPr marL="1460462" marR="7244144">
              <a:lnSpc>
                <a:spcPts val="1789"/>
              </a:lnSpc>
            </a:pPr>
            <a:r>
              <a:rPr sz="1467" spc="-25" dirty="0">
                <a:latin typeface="Calibri"/>
                <a:cs typeface="Calibri"/>
              </a:rPr>
              <a:t>r</a:t>
            </a:r>
            <a:r>
              <a:rPr sz="1467" spc="52" dirty="0">
                <a:latin typeface="Calibri"/>
                <a:cs typeface="Calibri"/>
              </a:rPr>
              <a:t>e</a:t>
            </a:r>
            <a:r>
              <a:rPr sz="1467" spc="19" dirty="0">
                <a:latin typeface="Calibri"/>
                <a:cs typeface="Calibri"/>
              </a:rPr>
              <a:t>k</a:t>
            </a:r>
            <a:r>
              <a:rPr sz="1467" spc="-19" dirty="0">
                <a:latin typeface="Calibri"/>
                <a:cs typeface="Calibri"/>
              </a:rPr>
              <a:t>a</a:t>
            </a:r>
            <a:r>
              <a:rPr sz="1467" dirty="0">
                <a:latin typeface="Calibri"/>
                <a:cs typeface="Calibri"/>
              </a:rPr>
              <a:t>m</a:t>
            </a:r>
            <a:r>
              <a:rPr sz="1467" spc="52" dirty="0">
                <a:latin typeface="Calibri"/>
                <a:cs typeface="Calibri"/>
              </a:rPr>
              <a:t>l</a:t>
            </a:r>
            <a:r>
              <a:rPr sz="1467" spc="-19" dirty="0">
                <a:latin typeface="Calibri"/>
                <a:cs typeface="Calibri"/>
              </a:rPr>
              <a:t>a</a:t>
            </a:r>
            <a:r>
              <a:rPr sz="1467" dirty="0">
                <a:latin typeface="Calibri"/>
                <a:cs typeface="Calibri"/>
              </a:rPr>
              <a:t>h</a:t>
            </a:r>
            <a:r>
              <a:rPr sz="1467" spc="191" dirty="0">
                <a:latin typeface="Calibri"/>
                <a:cs typeface="Calibri"/>
              </a:rPr>
              <a:t> </a:t>
            </a:r>
            <a:r>
              <a:rPr sz="1467" spc="12" dirty="0">
                <a:latin typeface="Calibri"/>
                <a:cs typeface="Calibri"/>
              </a:rPr>
              <a:t>d</a:t>
            </a:r>
            <a:r>
              <a:rPr sz="1467" spc="-12" dirty="0">
                <a:latin typeface="Calibri"/>
                <a:cs typeface="Calibri"/>
              </a:rPr>
              <a:t>a</a:t>
            </a:r>
            <a:r>
              <a:rPr sz="1467" spc="52" dirty="0">
                <a:latin typeface="Calibri"/>
                <a:cs typeface="Calibri"/>
              </a:rPr>
              <a:t>l</a:t>
            </a:r>
            <a:r>
              <a:rPr sz="1467" spc="-19" dirty="0">
                <a:latin typeface="Calibri"/>
                <a:cs typeface="Calibri"/>
              </a:rPr>
              <a:t>a</a:t>
            </a:r>
            <a:r>
              <a:rPr sz="1467" dirty="0">
                <a:latin typeface="Calibri"/>
                <a:cs typeface="Calibri"/>
              </a:rPr>
              <a:t>m</a:t>
            </a:r>
            <a:r>
              <a:rPr sz="1467" spc="47" dirty="0">
                <a:latin typeface="Calibri"/>
                <a:cs typeface="Calibri"/>
              </a:rPr>
              <a:t> </a:t>
            </a:r>
            <a:r>
              <a:rPr sz="1467" spc="12" dirty="0">
                <a:latin typeface="Calibri"/>
                <a:cs typeface="Calibri"/>
              </a:rPr>
              <a:t>b</a:t>
            </a:r>
            <a:r>
              <a:rPr sz="1467" spc="52" dirty="0">
                <a:latin typeface="Calibri"/>
                <a:cs typeface="Calibri"/>
              </a:rPr>
              <a:t>e</a:t>
            </a:r>
            <a:r>
              <a:rPr sz="1467" spc="12" dirty="0">
                <a:latin typeface="Calibri"/>
                <a:cs typeface="Calibri"/>
              </a:rPr>
              <a:t>n</a:t>
            </a:r>
            <a:r>
              <a:rPr sz="1467" spc="-105" dirty="0">
                <a:latin typeface="Calibri"/>
                <a:cs typeface="Calibri"/>
              </a:rPr>
              <a:t>t</a:t>
            </a:r>
            <a:r>
              <a:rPr sz="1467" spc="12" dirty="0">
                <a:latin typeface="Calibri"/>
                <a:cs typeface="Calibri"/>
              </a:rPr>
              <a:t>u</a:t>
            </a:r>
            <a:r>
              <a:rPr sz="1467" dirty="0">
                <a:latin typeface="Calibri"/>
                <a:cs typeface="Calibri"/>
              </a:rPr>
              <a:t>k</a:t>
            </a:r>
            <a:r>
              <a:rPr sz="1467" spc="169" dirty="0">
                <a:latin typeface="Calibri"/>
                <a:cs typeface="Calibri"/>
              </a:rPr>
              <a:t> </a:t>
            </a:r>
            <a:r>
              <a:rPr sz="1467" spc="19" dirty="0">
                <a:latin typeface="Calibri"/>
                <a:cs typeface="Calibri"/>
              </a:rPr>
              <a:t>v</a:t>
            </a:r>
            <a:r>
              <a:rPr sz="1467" spc="-45" dirty="0">
                <a:latin typeface="Calibri"/>
                <a:cs typeface="Calibri"/>
              </a:rPr>
              <a:t>i</a:t>
            </a:r>
            <a:r>
              <a:rPr sz="1467" spc="12" dirty="0">
                <a:latin typeface="Calibri"/>
                <a:cs typeface="Calibri"/>
              </a:rPr>
              <a:t>d</a:t>
            </a:r>
            <a:r>
              <a:rPr sz="1467" spc="52" dirty="0">
                <a:latin typeface="Calibri"/>
                <a:cs typeface="Calibri"/>
              </a:rPr>
              <a:t>e</a:t>
            </a:r>
            <a:r>
              <a:rPr sz="1467" dirty="0">
                <a:latin typeface="Calibri"/>
                <a:cs typeface="Calibri"/>
              </a:rPr>
              <a:t>o</a:t>
            </a:r>
            <a:r>
              <a:rPr sz="1467" spc="-60" dirty="0">
                <a:latin typeface="Calibri"/>
                <a:cs typeface="Calibri"/>
              </a:rPr>
              <a:t> </a:t>
            </a:r>
            <a:r>
              <a:rPr sz="1467" spc="19" dirty="0">
                <a:latin typeface="Calibri"/>
                <a:cs typeface="Calibri"/>
              </a:rPr>
              <a:t>y</a:t>
            </a:r>
            <a:r>
              <a:rPr sz="1467" spc="-12" dirty="0">
                <a:latin typeface="Calibri"/>
                <a:cs typeface="Calibri"/>
              </a:rPr>
              <a:t>a</a:t>
            </a:r>
            <a:r>
              <a:rPr sz="1467" spc="12" dirty="0">
                <a:latin typeface="Calibri"/>
                <a:cs typeface="Calibri"/>
              </a:rPr>
              <a:t>n</a:t>
            </a:r>
            <a:r>
              <a:rPr sz="1467" dirty="0">
                <a:latin typeface="Calibri"/>
                <a:cs typeface="Calibri"/>
              </a:rPr>
              <a:t>g </a:t>
            </a:r>
            <a:endParaRPr sz="1467">
              <a:latin typeface="Calibri"/>
              <a:cs typeface="Calibri"/>
            </a:endParaRPr>
          </a:p>
          <a:p>
            <a:pPr marL="1460462" marR="7244144">
              <a:lnSpc>
                <a:spcPts val="1789"/>
              </a:lnSpc>
            </a:pPr>
            <a:r>
              <a:rPr sz="1467" spc="12" dirty="0">
                <a:latin typeface="Calibri"/>
                <a:cs typeface="Calibri"/>
              </a:rPr>
              <a:t>s</a:t>
            </a:r>
            <a:r>
              <a:rPr sz="1467" spc="52" dirty="0">
                <a:latin typeface="Calibri"/>
                <a:cs typeface="Calibri"/>
              </a:rPr>
              <a:t>el</a:t>
            </a:r>
            <a:r>
              <a:rPr sz="1467" spc="-19" dirty="0">
                <a:latin typeface="Calibri"/>
                <a:cs typeface="Calibri"/>
              </a:rPr>
              <a:t>a</a:t>
            </a:r>
            <a:r>
              <a:rPr sz="1467" spc="12" dirty="0">
                <a:latin typeface="Calibri"/>
                <a:cs typeface="Calibri"/>
              </a:rPr>
              <a:t>n</a:t>
            </a:r>
            <a:r>
              <a:rPr sz="1467" spc="39" dirty="0">
                <a:latin typeface="Calibri"/>
                <a:cs typeface="Calibri"/>
              </a:rPr>
              <a:t>j</a:t>
            </a:r>
            <a:r>
              <a:rPr sz="1467" spc="12" dirty="0">
                <a:latin typeface="Calibri"/>
                <a:cs typeface="Calibri"/>
              </a:rPr>
              <a:t>u</a:t>
            </a:r>
            <a:r>
              <a:rPr sz="1467" spc="-5" dirty="0">
                <a:latin typeface="Calibri"/>
                <a:cs typeface="Calibri"/>
              </a:rPr>
              <a:t>t</a:t>
            </a:r>
            <a:r>
              <a:rPr sz="1467" spc="12" dirty="0">
                <a:latin typeface="Calibri"/>
                <a:cs typeface="Calibri"/>
              </a:rPr>
              <a:t>n</a:t>
            </a:r>
            <a:r>
              <a:rPr sz="1467" spc="19" dirty="0">
                <a:latin typeface="Calibri"/>
                <a:cs typeface="Calibri"/>
              </a:rPr>
              <a:t>y</a:t>
            </a:r>
            <a:r>
              <a:rPr sz="1467" dirty="0">
                <a:latin typeface="Calibri"/>
                <a:cs typeface="Calibri"/>
              </a:rPr>
              <a:t>a</a:t>
            </a:r>
            <a:r>
              <a:rPr sz="1467" spc="83" dirty="0">
                <a:latin typeface="Calibri"/>
                <a:cs typeface="Calibri"/>
              </a:rPr>
              <a:t> </a:t>
            </a:r>
            <a:r>
              <a:rPr sz="1467" spc="-19" dirty="0">
                <a:latin typeface="Calibri"/>
                <a:cs typeface="Calibri"/>
              </a:rPr>
              <a:t>a</a:t>
            </a:r>
            <a:r>
              <a:rPr sz="1467" spc="19" dirty="0">
                <a:latin typeface="Calibri"/>
                <a:cs typeface="Calibri"/>
              </a:rPr>
              <a:t>k</a:t>
            </a:r>
            <a:r>
              <a:rPr sz="1467" spc="-19" dirty="0">
                <a:latin typeface="Calibri"/>
                <a:cs typeface="Calibri"/>
              </a:rPr>
              <a:t>a</a:t>
            </a:r>
            <a:r>
              <a:rPr sz="1467" dirty="0">
                <a:latin typeface="Calibri"/>
                <a:cs typeface="Calibri"/>
              </a:rPr>
              <a:t>n</a:t>
            </a:r>
            <a:r>
              <a:rPr sz="1467" spc="36" dirty="0">
                <a:latin typeface="Calibri"/>
                <a:cs typeface="Calibri"/>
              </a:rPr>
              <a:t> </a:t>
            </a:r>
            <a:r>
              <a:rPr sz="1467" spc="5" dirty="0">
                <a:latin typeface="Calibri"/>
                <a:cs typeface="Calibri"/>
              </a:rPr>
              <a:t>d</a:t>
            </a:r>
            <a:r>
              <a:rPr sz="1467" spc="52" dirty="0">
                <a:latin typeface="Calibri"/>
                <a:cs typeface="Calibri"/>
              </a:rPr>
              <a:t>i</a:t>
            </a:r>
            <a:r>
              <a:rPr sz="1467" spc="12" dirty="0">
                <a:latin typeface="Calibri"/>
                <a:cs typeface="Calibri"/>
              </a:rPr>
              <a:t>u</a:t>
            </a:r>
            <a:r>
              <a:rPr sz="1467" spc="5" dirty="0">
                <a:latin typeface="Calibri"/>
                <a:cs typeface="Calibri"/>
              </a:rPr>
              <a:t>n</a:t>
            </a:r>
            <a:r>
              <a:rPr sz="1467" spc="-5" dirty="0">
                <a:latin typeface="Calibri"/>
                <a:cs typeface="Calibri"/>
              </a:rPr>
              <a:t>g</a:t>
            </a:r>
            <a:r>
              <a:rPr sz="1467" spc="-105" dirty="0">
                <a:latin typeface="Calibri"/>
                <a:cs typeface="Calibri"/>
              </a:rPr>
              <a:t>g</a:t>
            </a:r>
            <a:r>
              <a:rPr sz="1467" spc="-12" dirty="0">
                <a:latin typeface="Calibri"/>
                <a:cs typeface="Calibri"/>
              </a:rPr>
              <a:t>a</a:t>
            </a:r>
            <a:r>
              <a:rPr sz="1467" dirty="0">
                <a:latin typeface="Calibri"/>
                <a:cs typeface="Calibri"/>
              </a:rPr>
              <a:t>h</a:t>
            </a:r>
            <a:r>
              <a:rPr sz="1467" spc="189" dirty="0">
                <a:latin typeface="Calibri"/>
                <a:cs typeface="Calibri"/>
              </a:rPr>
              <a:t> </a:t>
            </a:r>
            <a:r>
              <a:rPr sz="1467" spc="12" dirty="0">
                <a:latin typeface="Calibri"/>
                <a:cs typeface="Calibri"/>
              </a:rPr>
              <a:t>k</a:t>
            </a:r>
            <a:r>
              <a:rPr sz="1467" dirty="0">
                <a:latin typeface="Calibri"/>
                <a:cs typeface="Calibri"/>
              </a:rPr>
              <a:t>e</a:t>
            </a:r>
            <a:r>
              <a:rPr sz="1467" spc="-51" dirty="0">
                <a:latin typeface="Calibri"/>
                <a:cs typeface="Calibri"/>
              </a:rPr>
              <a:t> </a:t>
            </a:r>
            <a:r>
              <a:rPr sz="1467" spc="-225" dirty="0">
                <a:latin typeface="Calibri"/>
                <a:cs typeface="Calibri"/>
              </a:rPr>
              <a:t>Y</a:t>
            </a:r>
            <a:r>
              <a:rPr sz="1467" spc="5" dirty="0">
                <a:latin typeface="Calibri"/>
                <a:cs typeface="Calibri"/>
              </a:rPr>
              <a:t>ou</a:t>
            </a:r>
            <a:r>
              <a:rPr sz="1467" spc="-5" dirty="0">
                <a:latin typeface="Calibri"/>
                <a:cs typeface="Calibri"/>
              </a:rPr>
              <a:t>t</a:t>
            </a:r>
            <a:r>
              <a:rPr sz="1467" spc="12" dirty="0">
                <a:latin typeface="Calibri"/>
                <a:cs typeface="Calibri"/>
              </a:rPr>
              <a:t>u</a:t>
            </a:r>
            <a:r>
              <a:rPr sz="1467" spc="-85" dirty="0">
                <a:latin typeface="Calibri"/>
                <a:cs typeface="Calibri"/>
              </a:rPr>
              <a:t>b</a:t>
            </a:r>
            <a:r>
              <a:rPr sz="1467" spc="52" dirty="0">
                <a:latin typeface="Calibri"/>
                <a:cs typeface="Calibri"/>
              </a:rPr>
              <a:t>e</a:t>
            </a:r>
            <a:r>
              <a:rPr sz="1467" spc="19" dirty="0">
                <a:latin typeface="Calibri"/>
                <a:cs typeface="Calibri"/>
              </a:rPr>
              <a:t>.</a:t>
            </a:r>
            <a:r>
              <a:rPr sz="1467" spc="-33" dirty="0">
                <a:latin typeface="Calibri"/>
                <a:cs typeface="Calibri"/>
              </a:rPr>
              <a:t>c</a:t>
            </a:r>
            <a:r>
              <a:rPr sz="1467" spc="12" dirty="0">
                <a:latin typeface="Calibri"/>
                <a:cs typeface="Calibri"/>
              </a:rPr>
              <a:t>o</a:t>
            </a:r>
            <a:r>
              <a:rPr sz="1467" dirty="0">
                <a:latin typeface="Calibri"/>
                <a:cs typeface="Calibri"/>
              </a:rPr>
              <a:t>m.</a:t>
            </a:r>
            <a:endParaRPr sz="1467">
              <a:latin typeface="Calibri"/>
              <a:cs typeface="Calibri"/>
            </a:endParaRPr>
          </a:p>
          <a:p>
            <a:pPr marL="1302563" marR="3331166" indent="-228594">
              <a:lnSpc>
                <a:spcPts val="1907"/>
              </a:lnSpc>
              <a:spcBef>
                <a:spcPts val="1580"/>
              </a:spcBef>
            </a:pPr>
            <a:r>
              <a:rPr sz="1600" spc="25" dirty="0">
                <a:solidFill>
                  <a:srgbClr val="FDFFFD"/>
                </a:solidFill>
                <a:latin typeface="Calibri"/>
                <a:cs typeface="Calibri"/>
              </a:rPr>
              <a:t>L</a:t>
            </a:r>
            <a:r>
              <a:rPr sz="1600" spc="33" dirty="0">
                <a:solidFill>
                  <a:srgbClr val="FDFFFD"/>
                </a:solidFill>
                <a:latin typeface="Calibri"/>
                <a:cs typeface="Calibri"/>
              </a:rPr>
              <a:t>a</a:t>
            </a:r>
            <a:r>
              <a:rPr sz="1600" spc="-39" dirty="0">
                <a:solidFill>
                  <a:srgbClr val="FDFFFD"/>
                </a:solidFill>
                <a:latin typeface="Calibri"/>
                <a:cs typeface="Calibri"/>
              </a:rPr>
              <a:t>t</a:t>
            </a:r>
            <a:r>
              <a:rPr sz="1600" spc="33" dirty="0">
                <a:solidFill>
                  <a:srgbClr val="FDFFFD"/>
                </a:solidFill>
                <a:latin typeface="Calibri"/>
                <a:cs typeface="Calibri"/>
              </a:rPr>
              <a:t>i</a:t>
            </a:r>
            <a:r>
              <a:rPr sz="1600" spc="-39" dirty="0">
                <a:solidFill>
                  <a:srgbClr val="FDFFFD"/>
                </a:solidFill>
                <a:latin typeface="Calibri"/>
                <a:cs typeface="Calibri"/>
              </a:rPr>
              <a:t>h</a:t>
            </a:r>
            <a:r>
              <a:rPr sz="1600" spc="33" dirty="0">
                <a:solidFill>
                  <a:srgbClr val="FDFFFD"/>
                </a:solidFill>
                <a:latin typeface="Calibri"/>
                <a:cs typeface="Calibri"/>
              </a:rPr>
              <a:t>a</a:t>
            </a:r>
            <a:r>
              <a:rPr sz="1600" dirty="0">
                <a:solidFill>
                  <a:srgbClr val="FDFFFD"/>
                </a:solidFill>
                <a:latin typeface="Calibri"/>
                <a:cs typeface="Calibri"/>
              </a:rPr>
              <a:t>n</a:t>
            </a:r>
            <a:r>
              <a:rPr sz="1600" spc="-105" dirty="0">
                <a:solidFill>
                  <a:srgbClr val="FDFFFD"/>
                </a:solidFill>
                <a:latin typeface="Calibri"/>
                <a:cs typeface="Calibri"/>
              </a:rPr>
              <a:t> </a:t>
            </a:r>
            <a:r>
              <a:rPr sz="1600" spc="33" dirty="0">
                <a:solidFill>
                  <a:srgbClr val="FDFFFD"/>
                </a:solidFill>
                <a:latin typeface="Calibri"/>
                <a:cs typeface="Calibri"/>
              </a:rPr>
              <a:t>i</a:t>
            </a:r>
            <a:r>
              <a:rPr sz="1600" spc="-39" dirty="0">
                <a:solidFill>
                  <a:srgbClr val="FDFFFD"/>
                </a:solidFill>
                <a:latin typeface="Calibri"/>
                <a:cs typeface="Calibri"/>
              </a:rPr>
              <a:t>n</a:t>
            </a:r>
            <a:r>
              <a:rPr sz="1600" dirty="0">
                <a:solidFill>
                  <a:srgbClr val="FDFFFD"/>
                </a:solidFill>
                <a:latin typeface="Calibri"/>
                <a:cs typeface="Calibri"/>
              </a:rPr>
              <a:t>i</a:t>
            </a:r>
            <a:r>
              <a:rPr sz="1600" spc="-25" dirty="0">
                <a:solidFill>
                  <a:srgbClr val="FDFFFD"/>
                </a:solidFill>
                <a:latin typeface="Calibri"/>
                <a:cs typeface="Calibri"/>
              </a:rPr>
              <a:t> </a:t>
            </a:r>
            <a:r>
              <a:rPr sz="1600" spc="72" dirty="0">
                <a:solidFill>
                  <a:srgbClr val="FDFFFD"/>
                </a:solidFill>
                <a:latin typeface="Calibri"/>
                <a:cs typeface="Calibri"/>
              </a:rPr>
              <a:t>s</a:t>
            </a:r>
            <a:r>
              <a:rPr sz="1600" spc="5" dirty="0">
                <a:solidFill>
                  <a:srgbClr val="FDFFFD"/>
                </a:solidFill>
                <a:latin typeface="Calibri"/>
                <a:cs typeface="Calibri"/>
              </a:rPr>
              <a:t>e</a:t>
            </a:r>
            <a:r>
              <a:rPr sz="1600" spc="25" dirty="0">
                <a:solidFill>
                  <a:srgbClr val="FDFFFD"/>
                </a:solidFill>
                <a:latin typeface="Calibri"/>
                <a:cs typeface="Calibri"/>
              </a:rPr>
              <a:t>c</a:t>
            </a:r>
            <a:r>
              <a:rPr sz="1600" spc="33" dirty="0">
                <a:solidFill>
                  <a:srgbClr val="FDFFFD"/>
                </a:solidFill>
                <a:latin typeface="Calibri"/>
                <a:cs typeface="Calibri"/>
              </a:rPr>
              <a:t>a</a:t>
            </a:r>
            <a:r>
              <a:rPr sz="1600" spc="-59" dirty="0">
                <a:solidFill>
                  <a:srgbClr val="FDFFFD"/>
                </a:solidFill>
                <a:latin typeface="Calibri"/>
                <a:cs typeface="Calibri"/>
              </a:rPr>
              <a:t>r</a:t>
            </a:r>
            <a:r>
              <a:rPr sz="1600" dirty="0">
                <a:solidFill>
                  <a:srgbClr val="FDFFFD"/>
                </a:solidFill>
                <a:latin typeface="Calibri"/>
                <a:cs typeface="Calibri"/>
              </a:rPr>
              <a:t>a</a:t>
            </a:r>
            <a:r>
              <a:rPr sz="1600" spc="-25" dirty="0">
                <a:solidFill>
                  <a:srgbClr val="FDFFFD"/>
                </a:solidFill>
                <a:latin typeface="Calibri"/>
                <a:cs typeface="Calibri"/>
              </a:rPr>
              <a:t> </a:t>
            </a:r>
            <a:r>
              <a:rPr sz="1600" spc="-33" dirty="0">
                <a:solidFill>
                  <a:srgbClr val="FDFFFD"/>
                </a:solidFill>
                <a:latin typeface="Calibri"/>
                <a:cs typeface="Calibri"/>
              </a:rPr>
              <a:t>t</a:t>
            </a:r>
            <a:r>
              <a:rPr sz="1600" spc="33" dirty="0">
                <a:solidFill>
                  <a:srgbClr val="FDFFFD"/>
                </a:solidFill>
                <a:latin typeface="Calibri"/>
                <a:cs typeface="Calibri"/>
              </a:rPr>
              <a:t>i</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k</a:t>
            </a:r>
            <a:r>
              <a:rPr sz="1600" spc="-85" dirty="0">
                <a:solidFill>
                  <a:srgbClr val="FDFFFD"/>
                </a:solidFill>
                <a:latin typeface="Calibri"/>
                <a:cs typeface="Calibri"/>
              </a:rPr>
              <a:t> </a:t>
            </a:r>
            <a:r>
              <a:rPr sz="1600" spc="33" dirty="0">
                <a:solidFill>
                  <a:srgbClr val="FDFFFD"/>
                </a:solidFill>
                <a:latin typeface="Calibri"/>
                <a:cs typeface="Calibri"/>
              </a:rPr>
              <a:t>la</a:t>
            </a:r>
            <a:r>
              <a:rPr sz="1600" spc="-39" dirty="0">
                <a:solidFill>
                  <a:srgbClr val="FDFFFD"/>
                </a:solidFill>
                <a:latin typeface="Calibri"/>
                <a:cs typeface="Calibri"/>
              </a:rPr>
              <a:t>n</a:t>
            </a:r>
            <a:r>
              <a:rPr sz="1600" spc="45" dirty="0">
                <a:solidFill>
                  <a:srgbClr val="FDFFFD"/>
                </a:solidFill>
                <a:latin typeface="Calibri"/>
                <a:cs typeface="Calibri"/>
              </a:rPr>
              <a:t>g</a:t>
            </a:r>
            <a:r>
              <a:rPr sz="1600" spc="72" dirty="0">
                <a:solidFill>
                  <a:srgbClr val="FDFFFD"/>
                </a:solidFill>
                <a:latin typeface="Calibri"/>
                <a:cs typeface="Calibri"/>
              </a:rPr>
              <a:t>s</a:t>
            </a:r>
            <a:r>
              <a:rPr sz="1600" spc="-39" dirty="0">
                <a:solidFill>
                  <a:srgbClr val="FDFFFD"/>
                </a:solidFill>
                <a:latin typeface="Calibri"/>
                <a:cs typeface="Calibri"/>
              </a:rPr>
              <a:t>un</a:t>
            </a:r>
            <a:r>
              <a:rPr sz="1600" dirty="0">
                <a:solidFill>
                  <a:srgbClr val="FDFFFD"/>
                </a:solidFill>
                <a:latin typeface="Calibri"/>
                <a:cs typeface="Calibri"/>
              </a:rPr>
              <a:t>g</a:t>
            </a:r>
            <a:r>
              <a:rPr sz="1600" spc="-112"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79" dirty="0">
                <a:solidFill>
                  <a:srgbClr val="FDFFFD"/>
                </a:solidFill>
                <a:latin typeface="Calibri"/>
                <a:cs typeface="Calibri"/>
              </a:rPr>
              <a:t>m</a:t>
            </a:r>
            <a:r>
              <a:rPr sz="1600" spc="-39" dirty="0">
                <a:solidFill>
                  <a:srgbClr val="FDFFFD"/>
                </a:solidFill>
                <a:latin typeface="Calibri"/>
                <a:cs typeface="Calibri"/>
              </a:rPr>
              <a:t>b</a:t>
            </a:r>
            <a:r>
              <a:rPr sz="1600" spc="33" dirty="0">
                <a:solidFill>
                  <a:srgbClr val="FDFFFD"/>
                </a:solidFill>
                <a:latin typeface="Calibri"/>
                <a:cs typeface="Calibri"/>
              </a:rPr>
              <a:t>a</a:t>
            </a:r>
            <a:r>
              <a:rPr sz="1600" spc="-39" dirty="0">
                <a:solidFill>
                  <a:srgbClr val="FDFFFD"/>
                </a:solidFill>
                <a:latin typeface="Calibri"/>
                <a:cs typeface="Calibri"/>
              </a:rPr>
              <a:t>n</a:t>
            </a:r>
            <a:r>
              <a:rPr sz="1600" spc="45" dirty="0">
                <a:solidFill>
                  <a:srgbClr val="FDFFFD"/>
                </a:solidFill>
                <a:latin typeface="Calibri"/>
                <a:cs typeface="Calibri"/>
              </a:rPr>
              <a:t>g</a:t>
            </a:r>
            <a:r>
              <a:rPr sz="1600" spc="-39" dirty="0">
                <a:solidFill>
                  <a:srgbClr val="FDFFFD"/>
                </a:solidFill>
                <a:latin typeface="Calibri"/>
                <a:cs typeface="Calibri"/>
              </a:rPr>
              <a:t>u</a:t>
            </a:r>
            <a:r>
              <a:rPr sz="1600" dirty="0">
                <a:solidFill>
                  <a:srgbClr val="FDFFFD"/>
                </a:solidFill>
                <a:latin typeface="Calibri"/>
                <a:cs typeface="Calibri"/>
              </a:rPr>
              <a:t>n</a:t>
            </a:r>
            <a:r>
              <a:rPr sz="1600" spc="-5" dirty="0">
                <a:solidFill>
                  <a:srgbClr val="FDFFFD"/>
                </a:solidFill>
                <a:latin typeface="Calibri"/>
                <a:cs typeface="Calibri"/>
              </a:rPr>
              <a:t> </a:t>
            </a:r>
            <a:r>
              <a:rPr sz="1600" spc="-225" dirty="0">
                <a:solidFill>
                  <a:srgbClr val="FDFFFD"/>
                </a:solidFill>
                <a:latin typeface="Calibri"/>
                <a:cs typeface="Calibri"/>
              </a:rPr>
              <a:t>k</a:t>
            </a:r>
            <a:r>
              <a:rPr sz="1600" spc="-45" dirty="0">
                <a:solidFill>
                  <a:srgbClr val="FDFFFD"/>
                </a:solidFill>
                <a:latin typeface="Calibri"/>
                <a:cs typeface="Calibri"/>
              </a:rPr>
              <a:t>o</a:t>
            </a:r>
            <a:r>
              <a:rPr sz="1600" spc="-79" dirty="0">
                <a:solidFill>
                  <a:srgbClr val="FDFFFD"/>
                </a:solidFill>
                <a:latin typeface="Calibri"/>
                <a:cs typeface="Calibri"/>
              </a:rPr>
              <a:t>m</a:t>
            </a:r>
            <a:r>
              <a:rPr sz="1600" spc="-39" dirty="0">
                <a:solidFill>
                  <a:srgbClr val="FDFFFD"/>
                </a:solidFill>
                <a:latin typeface="Calibri"/>
                <a:cs typeface="Calibri"/>
              </a:rPr>
              <a:t>p</a:t>
            </a:r>
            <a:r>
              <a:rPr sz="1600" dirty="0">
                <a:solidFill>
                  <a:srgbClr val="FDFFFD"/>
                </a:solidFill>
                <a:latin typeface="Calibri"/>
                <a:cs typeface="Calibri"/>
              </a:rPr>
              <a:t>e</a:t>
            </a:r>
            <a:r>
              <a:rPr sz="1600" spc="-39" dirty="0">
                <a:solidFill>
                  <a:srgbClr val="FDFFFD"/>
                </a:solidFill>
                <a:latin typeface="Calibri"/>
                <a:cs typeface="Calibri"/>
              </a:rPr>
              <a:t>t</a:t>
            </a:r>
            <a:r>
              <a:rPr sz="1600" spc="5" dirty="0">
                <a:solidFill>
                  <a:srgbClr val="FDFFFD"/>
                </a:solidFill>
                <a:latin typeface="Calibri"/>
                <a:cs typeface="Calibri"/>
              </a:rPr>
              <a:t>e</a:t>
            </a:r>
            <a:r>
              <a:rPr sz="1600" spc="-39" dirty="0">
                <a:solidFill>
                  <a:srgbClr val="FDFFFD"/>
                </a:solidFill>
                <a:latin typeface="Calibri"/>
                <a:cs typeface="Calibri"/>
              </a:rPr>
              <a:t>n</a:t>
            </a:r>
            <a:r>
              <a:rPr sz="1600" spc="72" dirty="0">
                <a:solidFill>
                  <a:srgbClr val="FDFFFD"/>
                </a:solidFill>
                <a:latin typeface="Calibri"/>
                <a:cs typeface="Calibri"/>
              </a:rPr>
              <a:t>s</a:t>
            </a:r>
            <a:r>
              <a:rPr sz="1600" dirty="0">
                <a:solidFill>
                  <a:srgbClr val="FDFFFD"/>
                </a:solidFill>
                <a:latin typeface="Calibri"/>
                <a:cs typeface="Calibri"/>
              </a:rPr>
              <a:t>i</a:t>
            </a:r>
            <a:r>
              <a:rPr sz="1600" spc="172" dirty="0">
                <a:solidFill>
                  <a:srgbClr val="FDFFFD"/>
                </a:solidFill>
                <a:latin typeface="Calibri"/>
                <a:cs typeface="Calibri"/>
              </a:rPr>
              <a:t> </a:t>
            </a:r>
            <a:r>
              <a:rPr sz="1600" spc="79" dirty="0">
                <a:solidFill>
                  <a:srgbClr val="FDFFFD"/>
                </a:solidFill>
                <a:latin typeface="Calibri"/>
                <a:cs typeface="Calibri"/>
              </a:rPr>
              <a:t>s</a:t>
            </a:r>
            <a:r>
              <a:rPr sz="1600" spc="33" dirty="0">
                <a:solidFill>
                  <a:srgbClr val="FDFFFD"/>
                </a:solidFill>
                <a:latin typeface="Calibri"/>
                <a:cs typeface="Calibri"/>
              </a:rPr>
              <a:t>i</a:t>
            </a:r>
            <a:r>
              <a:rPr sz="1600" spc="72" dirty="0">
                <a:solidFill>
                  <a:srgbClr val="FDFFFD"/>
                </a:solidFill>
                <a:latin typeface="Calibri"/>
                <a:cs typeface="Calibri"/>
              </a:rPr>
              <a:t>s</a:t>
            </a:r>
            <a:r>
              <a:rPr sz="1600" spc="-45" dirty="0">
                <a:solidFill>
                  <a:srgbClr val="FDFFFD"/>
                </a:solidFill>
                <a:latin typeface="Calibri"/>
                <a:cs typeface="Calibri"/>
              </a:rPr>
              <a:t>w</a:t>
            </a:r>
            <a:r>
              <a:rPr sz="1600" dirty="0">
                <a:solidFill>
                  <a:srgbClr val="FDFFFD"/>
                </a:solidFill>
                <a:latin typeface="Calibri"/>
                <a:cs typeface="Calibri"/>
              </a:rPr>
              <a:t>a</a:t>
            </a:r>
            <a:r>
              <a:rPr sz="1600" spc="-125"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ala</a:t>
            </a:r>
            <a:r>
              <a:rPr sz="1600" dirty="0">
                <a:solidFill>
                  <a:srgbClr val="FDFFFD"/>
                </a:solidFill>
                <a:latin typeface="Calibri"/>
                <a:cs typeface="Calibri"/>
              </a:rPr>
              <a:t>m</a:t>
            </a:r>
            <a:r>
              <a:rPr sz="1600" spc="-239" dirty="0">
                <a:solidFill>
                  <a:srgbClr val="FDFFFD"/>
                </a:solidFill>
                <a:latin typeface="Calibri"/>
                <a:cs typeface="Calibri"/>
              </a:rPr>
              <a:t> </a:t>
            </a:r>
            <a:r>
              <a:rPr sz="1600" spc="-45" dirty="0">
                <a:solidFill>
                  <a:srgbClr val="FDFFFD"/>
                </a:solidFill>
                <a:latin typeface="Calibri"/>
                <a:cs typeface="Calibri"/>
              </a:rPr>
              <a:t>b</a:t>
            </a:r>
            <a:r>
              <a:rPr sz="1600" spc="5" dirty="0">
                <a:solidFill>
                  <a:srgbClr val="FDFFFD"/>
                </a:solidFill>
                <a:latin typeface="Calibri"/>
                <a:cs typeface="Calibri"/>
              </a:rPr>
              <a:t>e</a:t>
            </a:r>
            <a:r>
              <a:rPr sz="1600" spc="-59" dirty="0">
                <a:solidFill>
                  <a:srgbClr val="FDFFFD"/>
                </a:solidFill>
                <a:latin typeface="Calibri"/>
                <a:cs typeface="Calibri"/>
              </a:rPr>
              <a:t>r</a:t>
            </a:r>
            <a:r>
              <a:rPr sz="1600" spc="33" dirty="0">
                <a:solidFill>
                  <a:srgbClr val="FDFFFD"/>
                </a:solidFill>
                <a:latin typeface="Calibri"/>
                <a:cs typeface="Calibri"/>
              </a:rPr>
              <a:t>i</a:t>
            </a:r>
            <a:r>
              <a:rPr sz="1600" spc="-79" dirty="0">
                <a:solidFill>
                  <a:srgbClr val="FDFFFD"/>
                </a:solidFill>
                <a:latin typeface="Calibri"/>
                <a:cs typeface="Calibri"/>
              </a:rPr>
              <a:t>m</a:t>
            </a:r>
            <a:r>
              <a:rPr sz="1600" spc="33" dirty="0">
                <a:solidFill>
                  <a:srgbClr val="FDFFFD"/>
                </a:solidFill>
                <a:latin typeface="Calibri"/>
                <a:cs typeface="Calibri"/>
              </a:rPr>
              <a:t>a</a:t>
            </a:r>
            <a:r>
              <a:rPr sz="1600" spc="19" dirty="0">
                <a:solidFill>
                  <a:srgbClr val="FDFFFD"/>
                </a:solidFill>
                <a:latin typeface="Calibri"/>
                <a:cs typeface="Calibri"/>
              </a:rPr>
              <a:t>j</a:t>
            </a:r>
            <a:r>
              <a:rPr sz="1600" spc="33" dirty="0">
                <a:solidFill>
                  <a:srgbClr val="FDFFFD"/>
                </a:solidFill>
                <a:latin typeface="Calibri"/>
                <a:cs typeface="Calibri"/>
              </a:rPr>
              <a:t>i</a:t>
            </a:r>
            <a:r>
              <a:rPr sz="1600" spc="-45" dirty="0">
                <a:solidFill>
                  <a:srgbClr val="FDFFFD"/>
                </a:solidFill>
                <a:latin typeface="Calibri"/>
                <a:cs typeface="Calibri"/>
              </a:rPr>
              <a:t>n</a:t>
            </a:r>
            <a:r>
              <a:rPr sz="1600" spc="33" dirty="0">
                <a:solidFill>
                  <a:srgbClr val="FDFFFD"/>
                </a:solidFill>
                <a:latin typeface="Calibri"/>
                <a:cs typeface="Calibri"/>
              </a:rPr>
              <a:t>a</a:t>
            </a:r>
            <a:r>
              <a:rPr sz="1600" spc="72" dirty="0">
                <a:solidFill>
                  <a:srgbClr val="FDFFFD"/>
                </a:solidFill>
                <a:latin typeface="Calibri"/>
                <a:cs typeface="Calibri"/>
              </a:rPr>
              <a:t>s</a:t>
            </a:r>
            <a:r>
              <a:rPr sz="1600" spc="33" dirty="0">
                <a:solidFill>
                  <a:srgbClr val="FDFFFD"/>
                </a:solidFill>
                <a:latin typeface="Calibri"/>
                <a:cs typeface="Calibri"/>
              </a:rPr>
              <a:t>i</a:t>
            </a:r>
            <a:r>
              <a:rPr sz="1600" dirty="0">
                <a:solidFill>
                  <a:srgbClr val="FDFFFD"/>
                </a:solidFill>
                <a:latin typeface="Calibri"/>
                <a:cs typeface="Calibri"/>
              </a:rPr>
              <a:t>,</a:t>
            </a:r>
            <a:r>
              <a:rPr sz="1600" spc="-159" dirty="0">
                <a:solidFill>
                  <a:srgbClr val="FDFFFD"/>
                </a:solidFill>
                <a:latin typeface="Calibri"/>
                <a:cs typeface="Calibri"/>
              </a:rPr>
              <a:t> </a:t>
            </a:r>
            <a:r>
              <a:rPr sz="1600" spc="-39" dirty="0">
                <a:solidFill>
                  <a:srgbClr val="FDFFFD"/>
                </a:solidFill>
                <a:latin typeface="Calibri"/>
                <a:cs typeface="Calibri"/>
              </a:rPr>
              <a:t>b</a:t>
            </a:r>
            <a:r>
              <a:rPr sz="1600" dirty="0">
                <a:solidFill>
                  <a:srgbClr val="FDFFFD"/>
                </a:solidFill>
                <a:latin typeface="Calibri"/>
                <a:cs typeface="Calibri"/>
              </a:rPr>
              <a:t>e</a:t>
            </a:r>
            <a:r>
              <a:rPr sz="1600" spc="-59" dirty="0">
                <a:solidFill>
                  <a:srgbClr val="FDFFFD"/>
                </a:solidFill>
                <a:latin typeface="Calibri"/>
                <a:cs typeface="Calibri"/>
              </a:rPr>
              <a:t>r</a:t>
            </a:r>
            <a:r>
              <a:rPr sz="1600" spc="-25" dirty="0">
                <a:solidFill>
                  <a:srgbClr val="FDFFFD"/>
                </a:solidFill>
                <a:latin typeface="Calibri"/>
                <a:cs typeface="Calibri"/>
              </a:rPr>
              <a:t>k</a:t>
            </a:r>
            <a:r>
              <a:rPr sz="1600" spc="-59" dirty="0">
                <a:solidFill>
                  <a:srgbClr val="FDFFFD"/>
                </a:solidFill>
                <a:latin typeface="Calibri"/>
                <a:cs typeface="Calibri"/>
              </a:rPr>
              <a:t>r</a:t>
            </a:r>
            <a:r>
              <a:rPr sz="1600" spc="5" dirty="0">
                <a:solidFill>
                  <a:srgbClr val="FDFFFD"/>
                </a:solidFill>
                <a:latin typeface="Calibri"/>
                <a:cs typeface="Calibri"/>
              </a:rPr>
              <a:t>e</a:t>
            </a:r>
            <a:r>
              <a:rPr sz="1600" spc="33" dirty="0">
                <a:solidFill>
                  <a:srgbClr val="FDFFFD"/>
                </a:solidFill>
                <a:latin typeface="Calibri"/>
                <a:cs typeface="Calibri"/>
              </a:rPr>
              <a:t>a</a:t>
            </a:r>
            <a:r>
              <a:rPr sz="1600" spc="72" dirty="0">
                <a:solidFill>
                  <a:srgbClr val="FDFFFD"/>
                </a:solidFill>
                <a:latin typeface="Calibri"/>
                <a:cs typeface="Calibri"/>
              </a:rPr>
              <a:t>s</a:t>
            </a:r>
            <a:r>
              <a:rPr sz="1600" spc="33" dirty="0">
                <a:solidFill>
                  <a:srgbClr val="FDFFFD"/>
                </a:solidFill>
                <a:latin typeface="Calibri"/>
                <a:cs typeface="Calibri"/>
              </a:rPr>
              <a:t>i</a:t>
            </a:r>
            <a:r>
              <a:rPr sz="1600" dirty="0">
                <a:solidFill>
                  <a:srgbClr val="FDFFFD"/>
                </a:solidFill>
                <a:latin typeface="Calibri"/>
                <a:cs typeface="Calibri"/>
              </a:rPr>
              <a:t>, </a:t>
            </a:r>
            <a:r>
              <a:rPr sz="1600" spc="-39" dirty="0">
                <a:solidFill>
                  <a:srgbClr val="FDFFFD"/>
                </a:solidFill>
                <a:latin typeface="Calibri"/>
                <a:cs typeface="Calibri"/>
              </a:rPr>
              <a:t>b</a:t>
            </a:r>
            <a:r>
              <a:rPr sz="1600" dirty="0">
                <a:solidFill>
                  <a:srgbClr val="FDFFFD"/>
                </a:solidFill>
                <a:latin typeface="Calibri"/>
                <a:cs typeface="Calibri"/>
              </a:rPr>
              <a:t>e</a:t>
            </a:r>
            <a:r>
              <a:rPr sz="1600" spc="-59" dirty="0">
                <a:solidFill>
                  <a:srgbClr val="FDFFFD"/>
                </a:solidFill>
                <a:latin typeface="Calibri"/>
                <a:cs typeface="Calibri"/>
              </a:rPr>
              <a:t>r</a:t>
            </a:r>
            <a:r>
              <a:rPr sz="1600" spc="33" dirty="0">
                <a:solidFill>
                  <a:srgbClr val="FDFFFD"/>
                </a:solidFill>
                <a:latin typeface="Calibri"/>
                <a:cs typeface="Calibri"/>
              </a:rPr>
              <a:t>i</a:t>
            </a:r>
            <a:r>
              <a:rPr sz="1600" spc="-39" dirty="0">
                <a:solidFill>
                  <a:srgbClr val="FDFFFD"/>
                </a:solidFill>
                <a:latin typeface="Calibri"/>
                <a:cs typeface="Calibri"/>
              </a:rPr>
              <a:t>no</a:t>
            </a:r>
            <a:r>
              <a:rPr sz="1600" spc="-25" dirty="0">
                <a:solidFill>
                  <a:srgbClr val="FDFFFD"/>
                </a:solidFill>
                <a:latin typeface="Calibri"/>
                <a:cs typeface="Calibri"/>
              </a:rPr>
              <a:t>v</a:t>
            </a:r>
            <a:r>
              <a:rPr sz="1600" spc="33" dirty="0">
                <a:solidFill>
                  <a:srgbClr val="FDFFFD"/>
                </a:solidFill>
                <a:latin typeface="Calibri"/>
                <a:cs typeface="Calibri"/>
              </a:rPr>
              <a:t>a</a:t>
            </a:r>
            <a:r>
              <a:rPr sz="1600" spc="72" dirty="0">
                <a:solidFill>
                  <a:srgbClr val="FDFFFD"/>
                </a:solidFill>
                <a:latin typeface="Calibri"/>
                <a:cs typeface="Calibri"/>
              </a:rPr>
              <a:t>s</a:t>
            </a:r>
            <a:r>
              <a:rPr sz="1600" spc="33" dirty="0">
                <a:solidFill>
                  <a:srgbClr val="FDFFFD"/>
                </a:solidFill>
                <a:latin typeface="Calibri"/>
                <a:cs typeface="Calibri"/>
              </a:rPr>
              <a:t>i</a:t>
            </a:r>
            <a:r>
              <a:rPr sz="1600" dirty="0">
                <a:solidFill>
                  <a:srgbClr val="FDFFFD"/>
                </a:solidFill>
                <a:latin typeface="Calibri"/>
                <a:cs typeface="Calibri"/>
              </a:rPr>
              <a:t>,</a:t>
            </a:r>
            <a:r>
              <a:rPr sz="1600" spc="-59" dirty="0">
                <a:solidFill>
                  <a:srgbClr val="FDFFFD"/>
                </a:solidFill>
                <a:latin typeface="Calibri"/>
                <a:cs typeface="Calibri"/>
              </a:rPr>
              <a:t> </a:t>
            </a:r>
            <a:r>
              <a:rPr sz="1600" spc="-39" dirty="0">
                <a:solidFill>
                  <a:srgbClr val="FDFFFD"/>
                </a:solidFill>
                <a:latin typeface="Calibri"/>
                <a:cs typeface="Calibri"/>
              </a:rPr>
              <a:t>b</a:t>
            </a:r>
            <a:r>
              <a:rPr sz="1600" dirty="0">
                <a:solidFill>
                  <a:srgbClr val="FDFFFD"/>
                </a:solidFill>
                <a:latin typeface="Calibri"/>
                <a:cs typeface="Calibri"/>
              </a:rPr>
              <a:t>e</a:t>
            </a:r>
            <a:r>
              <a:rPr sz="1600" spc="-225" dirty="0">
                <a:solidFill>
                  <a:srgbClr val="FDFFFD"/>
                </a:solidFill>
                <a:latin typeface="Calibri"/>
                <a:cs typeface="Calibri"/>
              </a:rPr>
              <a:t>k</a:t>
            </a:r>
            <a:r>
              <a:rPr sz="1600" spc="5" dirty="0">
                <a:solidFill>
                  <a:srgbClr val="FDFFFD"/>
                </a:solidFill>
                <a:latin typeface="Calibri"/>
                <a:cs typeface="Calibri"/>
              </a:rPr>
              <a:t>e</a:t>
            </a:r>
            <a:r>
              <a:rPr sz="1600" spc="-59" dirty="0">
                <a:solidFill>
                  <a:srgbClr val="FDFFFD"/>
                </a:solidFill>
                <a:latin typeface="Calibri"/>
                <a:cs typeface="Calibri"/>
              </a:rPr>
              <a:t>r</a:t>
            </a:r>
            <a:r>
              <a:rPr sz="1600" spc="19" dirty="0">
                <a:solidFill>
                  <a:srgbClr val="FDFFFD"/>
                </a:solidFill>
                <a:latin typeface="Calibri"/>
                <a:cs typeface="Calibri"/>
              </a:rPr>
              <a:t>j</a:t>
            </a:r>
            <a:r>
              <a:rPr sz="1600" dirty="0">
                <a:solidFill>
                  <a:srgbClr val="FDFFFD"/>
                </a:solidFill>
                <a:latin typeface="Calibri"/>
                <a:cs typeface="Calibri"/>
              </a:rPr>
              <a:t>a</a:t>
            </a:r>
            <a:r>
              <a:rPr sz="1600" spc="72" dirty="0">
                <a:solidFill>
                  <a:srgbClr val="FDFFFD"/>
                </a:solidFill>
                <a:latin typeface="Calibri"/>
                <a:cs typeface="Calibri"/>
              </a:rPr>
              <a:t> s</a:t>
            </a:r>
            <a:r>
              <a:rPr sz="1600" spc="33" dirty="0">
                <a:solidFill>
                  <a:srgbClr val="FDFFFD"/>
                </a:solidFill>
                <a:latin typeface="Calibri"/>
                <a:cs typeface="Calibri"/>
              </a:rPr>
              <a:t>a</a:t>
            </a:r>
            <a:r>
              <a:rPr sz="1600" spc="-79" dirty="0">
                <a:solidFill>
                  <a:srgbClr val="FDFFFD"/>
                </a:solidFill>
                <a:latin typeface="Calibri"/>
                <a:cs typeface="Calibri"/>
              </a:rPr>
              <a:t>m</a:t>
            </a:r>
            <a:r>
              <a:rPr sz="1600" spc="33" dirty="0">
                <a:solidFill>
                  <a:srgbClr val="FDFFFD"/>
                </a:solidFill>
                <a:latin typeface="Calibri"/>
                <a:cs typeface="Calibri"/>
              </a:rPr>
              <a:t>a</a:t>
            </a:r>
            <a:r>
              <a:rPr sz="1600" dirty="0">
                <a:solidFill>
                  <a:srgbClr val="FDFFFD"/>
                </a:solidFill>
                <a:latin typeface="Calibri"/>
                <a:cs typeface="Calibri"/>
              </a:rPr>
              <a:t>,</a:t>
            </a:r>
            <a:r>
              <a:rPr sz="1600" spc="-159" dirty="0">
                <a:solidFill>
                  <a:srgbClr val="FDFFFD"/>
                </a:solidFill>
                <a:latin typeface="Calibri"/>
                <a:cs typeface="Calibri"/>
              </a:rPr>
              <a:t> </a:t>
            </a:r>
            <a:r>
              <a:rPr sz="1600" spc="-79" dirty="0">
                <a:solidFill>
                  <a:srgbClr val="FDFFFD"/>
                </a:solidFill>
                <a:latin typeface="Calibri"/>
                <a:cs typeface="Calibri"/>
              </a:rPr>
              <a:t>m</a:t>
            </a:r>
            <a:r>
              <a:rPr sz="1600" spc="5" dirty="0">
                <a:solidFill>
                  <a:srgbClr val="FDFFFD"/>
                </a:solidFill>
                <a:latin typeface="Calibri"/>
                <a:cs typeface="Calibri"/>
              </a:rPr>
              <a:t>e</a:t>
            </a:r>
            <a:r>
              <a:rPr sz="1600" spc="-39" dirty="0">
                <a:solidFill>
                  <a:srgbClr val="FDFFFD"/>
                </a:solidFill>
                <a:latin typeface="Calibri"/>
                <a:cs typeface="Calibri"/>
              </a:rPr>
              <a:t>n</a:t>
            </a:r>
            <a:r>
              <a:rPr sz="1600" spc="25" dirty="0">
                <a:solidFill>
                  <a:srgbClr val="FDFFFD"/>
                </a:solidFill>
                <a:latin typeface="Calibri"/>
                <a:cs typeface="Calibri"/>
              </a:rPr>
              <a:t>c</a:t>
            </a:r>
            <a:r>
              <a:rPr sz="1600" spc="33" dirty="0">
                <a:solidFill>
                  <a:srgbClr val="FDFFFD"/>
                </a:solidFill>
                <a:latin typeface="Calibri"/>
                <a:cs typeface="Calibri"/>
              </a:rPr>
              <a:t>a</a:t>
            </a:r>
            <a:r>
              <a:rPr sz="1600" spc="-59" dirty="0">
                <a:solidFill>
                  <a:srgbClr val="FDFFFD"/>
                </a:solidFill>
                <a:latin typeface="Calibri"/>
                <a:cs typeface="Calibri"/>
              </a:rPr>
              <a:t>r</a:t>
            </a:r>
            <a:r>
              <a:rPr sz="1600" dirty="0">
                <a:solidFill>
                  <a:srgbClr val="FDFFFD"/>
                </a:solidFill>
                <a:latin typeface="Calibri"/>
                <a:cs typeface="Calibri"/>
              </a:rPr>
              <a:t>i</a:t>
            </a:r>
            <a:r>
              <a:rPr sz="1600" spc="72" dirty="0">
                <a:solidFill>
                  <a:srgbClr val="FDFFFD"/>
                </a:solidFill>
                <a:latin typeface="Calibri"/>
                <a:cs typeface="Calibri"/>
              </a:rPr>
              <a:t> s</a:t>
            </a:r>
            <a:r>
              <a:rPr sz="1600" spc="-39" dirty="0">
                <a:solidFill>
                  <a:srgbClr val="FDFFFD"/>
                </a:solidFill>
                <a:latin typeface="Calibri"/>
                <a:cs typeface="Calibri"/>
              </a:rPr>
              <a:t>o</a:t>
            </a:r>
            <a:r>
              <a:rPr sz="1600" spc="33" dirty="0">
                <a:solidFill>
                  <a:srgbClr val="FDFFFD"/>
                </a:solidFill>
                <a:latin typeface="Calibri"/>
                <a:cs typeface="Calibri"/>
              </a:rPr>
              <a:t>l</a:t>
            </a:r>
            <a:r>
              <a:rPr sz="1600" spc="-39" dirty="0">
                <a:solidFill>
                  <a:srgbClr val="FDFFFD"/>
                </a:solidFill>
                <a:latin typeface="Calibri"/>
                <a:cs typeface="Calibri"/>
              </a:rPr>
              <a:t>u</a:t>
            </a:r>
            <a:r>
              <a:rPr sz="1600" spc="72" dirty="0">
                <a:solidFill>
                  <a:srgbClr val="FDFFFD"/>
                </a:solidFill>
                <a:latin typeface="Calibri"/>
                <a:cs typeface="Calibri"/>
              </a:rPr>
              <a:t>s</a:t>
            </a:r>
            <a:r>
              <a:rPr sz="1600" spc="33" dirty="0">
                <a:solidFill>
                  <a:srgbClr val="FDFFFD"/>
                </a:solidFill>
                <a:latin typeface="Calibri"/>
                <a:cs typeface="Calibri"/>
              </a:rPr>
              <a:t>i</a:t>
            </a:r>
            <a:r>
              <a:rPr sz="1600" dirty="0">
                <a:solidFill>
                  <a:srgbClr val="FDFFFD"/>
                </a:solidFill>
                <a:latin typeface="Calibri"/>
                <a:cs typeface="Calibri"/>
              </a:rPr>
              <a:t>,</a:t>
            </a:r>
            <a:r>
              <a:rPr sz="1600" spc="-59"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a:t>
            </a:r>
            <a:r>
              <a:rPr sz="1600" spc="-205"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79" dirty="0">
                <a:solidFill>
                  <a:srgbClr val="FDFFFD"/>
                </a:solidFill>
                <a:latin typeface="Calibri"/>
                <a:cs typeface="Calibri"/>
              </a:rPr>
              <a:t>m</a:t>
            </a:r>
            <a:r>
              <a:rPr sz="1600" spc="-39" dirty="0">
                <a:solidFill>
                  <a:srgbClr val="FDFFFD"/>
                </a:solidFill>
                <a:latin typeface="Calibri"/>
                <a:cs typeface="Calibri"/>
              </a:rPr>
              <a:t>p</a:t>
            </a:r>
            <a:r>
              <a:rPr sz="1600" spc="-59" dirty="0">
                <a:solidFill>
                  <a:srgbClr val="FDFFFD"/>
                </a:solidFill>
                <a:latin typeface="Calibri"/>
                <a:cs typeface="Calibri"/>
              </a:rPr>
              <a:t>r</a:t>
            </a:r>
            <a:r>
              <a:rPr sz="1600" dirty="0">
                <a:solidFill>
                  <a:srgbClr val="FDFFFD"/>
                </a:solidFill>
                <a:latin typeface="Calibri"/>
                <a:cs typeface="Calibri"/>
              </a:rPr>
              <a:t>e</a:t>
            </a:r>
            <a:r>
              <a:rPr sz="1600" spc="72" dirty="0">
                <a:solidFill>
                  <a:srgbClr val="FDFFFD"/>
                </a:solidFill>
                <a:latin typeface="Calibri"/>
                <a:cs typeface="Calibri"/>
              </a:rPr>
              <a:t>s</a:t>
            </a:r>
            <a:r>
              <a:rPr sz="1600" spc="5" dirty="0">
                <a:solidFill>
                  <a:srgbClr val="FDFFFD"/>
                </a:solidFill>
                <a:latin typeface="Calibri"/>
                <a:cs typeface="Calibri"/>
              </a:rPr>
              <a:t>e</a:t>
            </a:r>
            <a:r>
              <a:rPr sz="1600" spc="-39" dirty="0">
                <a:solidFill>
                  <a:srgbClr val="FDFFFD"/>
                </a:solidFill>
                <a:latin typeface="Calibri"/>
                <a:cs typeface="Calibri"/>
              </a:rPr>
              <a:t>nt</a:t>
            </a:r>
            <a:r>
              <a:rPr sz="1600" spc="33" dirty="0">
                <a:solidFill>
                  <a:srgbClr val="FDFFFD"/>
                </a:solidFill>
                <a:latin typeface="Calibri"/>
                <a:cs typeface="Calibri"/>
              </a:rPr>
              <a:t>a</a:t>
            </a:r>
            <a:r>
              <a:rPr sz="1600" spc="72" dirty="0">
                <a:solidFill>
                  <a:srgbClr val="FDFFFD"/>
                </a:solidFill>
                <a:latin typeface="Calibri"/>
                <a:cs typeface="Calibri"/>
              </a:rPr>
              <a:t>s</a:t>
            </a:r>
            <a:r>
              <a:rPr sz="1600" spc="33" dirty="0">
                <a:solidFill>
                  <a:srgbClr val="FDFFFD"/>
                </a:solidFill>
                <a:latin typeface="Calibri"/>
                <a:cs typeface="Calibri"/>
              </a:rPr>
              <a:t>i</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r>
              <a:rPr sz="1600" spc="-5" dirty="0">
                <a:solidFill>
                  <a:srgbClr val="FDFFFD"/>
                </a:solidFill>
                <a:latin typeface="Calibri"/>
                <a:cs typeface="Calibri"/>
              </a:rPr>
              <a:t> </a:t>
            </a:r>
            <a:r>
              <a:rPr sz="1600" spc="33" dirty="0">
                <a:solidFill>
                  <a:srgbClr val="FDFFFD"/>
                </a:solidFill>
                <a:latin typeface="Calibri"/>
                <a:cs typeface="Calibri"/>
              </a:rPr>
              <a:t>i</a:t>
            </a:r>
            <a:r>
              <a:rPr sz="1600" spc="-39" dirty="0">
                <a:solidFill>
                  <a:srgbClr val="FDFFFD"/>
                </a:solidFill>
                <a:latin typeface="Calibri"/>
                <a:cs typeface="Calibri"/>
              </a:rPr>
              <a:t>d</a:t>
            </a:r>
            <a:r>
              <a:rPr sz="1600" dirty="0">
                <a:solidFill>
                  <a:srgbClr val="FDFFFD"/>
                </a:solidFill>
                <a:latin typeface="Calibri"/>
                <a:cs typeface="Calibri"/>
              </a:rPr>
              <a:t>e</a:t>
            </a:r>
            <a:r>
              <a:rPr sz="1600" spc="5" dirty="0">
                <a:solidFill>
                  <a:srgbClr val="FDFFFD"/>
                </a:solidFill>
                <a:latin typeface="Calibri"/>
                <a:cs typeface="Calibri"/>
              </a:rPr>
              <a:t>-</a:t>
            </a:r>
            <a:r>
              <a:rPr sz="1600" spc="33" dirty="0">
                <a:solidFill>
                  <a:srgbClr val="FDFFFD"/>
                </a:solidFill>
                <a:latin typeface="Calibri"/>
                <a:cs typeface="Calibri"/>
              </a:rPr>
              <a:t>i</a:t>
            </a:r>
            <a:r>
              <a:rPr sz="1600" spc="-39" dirty="0">
                <a:solidFill>
                  <a:srgbClr val="FDFFFD"/>
                </a:solidFill>
                <a:latin typeface="Calibri"/>
                <a:cs typeface="Calibri"/>
              </a:rPr>
              <a:t>d</a:t>
            </a:r>
            <a:r>
              <a:rPr sz="1600" dirty="0">
                <a:solidFill>
                  <a:srgbClr val="FDFFFD"/>
                </a:solidFill>
                <a:latin typeface="Calibri"/>
                <a:cs typeface="Calibri"/>
              </a:rPr>
              <a:t>e</a:t>
            </a:r>
            <a:r>
              <a:rPr sz="1600" spc="-59" dirty="0">
                <a:solidFill>
                  <a:srgbClr val="FDFFFD"/>
                </a:solidFill>
                <a:latin typeface="Calibri"/>
                <a:cs typeface="Calibri"/>
              </a:rPr>
              <a:t> </a:t>
            </a:r>
            <a:r>
              <a:rPr sz="1600" spc="-25" dirty="0">
                <a:solidFill>
                  <a:srgbClr val="FDFFFD"/>
                </a:solidFill>
                <a:latin typeface="Calibri"/>
                <a:cs typeface="Calibri"/>
              </a:rPr>
              <a:t>y</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g</a:t>
            </a:r>
            <a:r>
              <a:rPr sz="1600" spc="-112"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i</a:t>
            </a:r>
            <a:r>
              <a:rPr sz="1600" spc="-79" dirty="0">
                <a:solidFill>
                  <a:srgbClr val="FDFFFD"/>
                </a:solidFill>
                <a:latin typeface="Calibri"/>
                <a:cs typeface="Calibri"/>
              </a:rPr>
              <a:t>m</a:t>
            </a:r>
            <a:r>
              <a:rPr sz="1600" spc="33" dirty="0">
                <a:solidFill>
                  <a:srgbClr val="FDFFFD"/>
                </a:solidFill>
                <a:latin typeface="Calibri"/>
                <a:cs typeface="Calibri"/>
              </a:rPr>
              <a:t>ili</a:t>
            </a:r>
            <a:r>
              <a:rPr sz="1600" spc="-25" dirty="0">
                <a:solidFill>
                  <a:srgbClr val="FDFFFD"/>
                </a:solidFill>
                <a:latin typeface="Calibri"/>
                <a:cs typeface="Calibri"/>
              </a:rPr>
              <a:t>k</a:t>
            </a:r>
            <a:r>
              <a:rPr sz="1600" spc="33" dirty="0">
                <a:solidFill>
                  <a:srgbClr val="FDFFFD"/>
                </a:solidFill>
                <a:latin typeface="Calibri"/>
                <a:cs typeface="Calibri"/>
              </a:rPr>
              <a:t>i</a:t>
            </a:r>
            <a:r>
              <a:rPr sz="1600" spc="-39" dirty="0">
                <a:solidFill>
                  <a:srgbClr val="FDFFFD"/>
                </a:solidFill>
                <a:latin typeface="Calibri"/>
                <a:cs typeface="Calibri"/>
              </a:rPr>
              <a:t>n</a:t>
            </a:r>
            <a:r>
              <a:rPr sz="1600" spc="-25" dirty="0">
                <a:solidFill>
                  <a:srgbClr val="FDFFFD"/>
                </a:solidFill>
                <a:latin typeface="Calibri"/>
                <a:cs typeface="Calibri"/>
              </a:rPr>
              <a:t>y</a:t>
            </a:r>
            <a:r>
              <a:rPr sz="1600" dirty="0">
                <a:solidFill>
                  <a:srgbClr val="FDFFFD"/>
                </a:solidFill>
                <a:latin typeface="Calibri"/>
                <a:cs typeface="Calibri"/>
              </a:rPr>
              <a:t>a</a:t>
            </a:r>
            <a:endParaRPr sz="1600">
              <a:latin typeface="Calibri"/>
              <a:cs typeface="Calibri"/>
            </a:endParaRPr>
          </a:p>
          <a:p>
            <a:pPr marR="597393" algn="r">
              <a:lnSpc>
                <a:spcPct val="98958"/>
              </a:lnSpc>
              <a:spcBef>
                <a:spcPts val="4784"/>
              </a:spcBef>
            </a:pPr>
            <a:r>
              <a:rPr sz="1600" spc="33" dirty="0">
                <a:solidFill>
                  <a:srgbClr val="FF0000"/>
                </a:solidFill>
                <a:latin typeface="Bernard MT Condensed"/>
                <a:cs typeface="Bernard MT Condensed"/>
              </a:rPr>
              <a:t>R</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j</a:t>
            </a:r>
            <a:r>
              <a:rPr sz="1600" spc="33" dirty="0">
                <a:solidFill>
                  <a:srgbClr val="FFC000"/>
                </a:solidFill>
                <a:latin typeface="Bernard MT Condensed"/>
                <a:cs typeface="Bernard MT Condensed"/>
              </a:rPr>
              <a:t>a</a:t>
            </a:r>
            <a:r>
              <a:rPr sz="1600" spc="-33" dirty="0">
                <a:solidFill>
                  <a:srgbClr val="FFC000"/>
                </a:solidFill>
                <a:latin typeface="Bernard MT Condensed"/>
                <a:cs typeface="Bernard MT Condensed"/>
              </a:rPr>
              <a:t>w</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l</a:t>
            </a:r>
            <a:r>
              <a:rPr sz="1600" dirty="0">
                <a:solidFill>
                  <a:srgbClr val="FFC000"/>
                </a:solidFill>
                <a:latin typeface="Bernard MT Condensed"/>
                <a:cs typeface="Bernard MT Condensed"/>
              </a:rPr>
              <a:t>i</a:t>
            </a:r>
            <a:r>
              <a:rPr sz="1600" spc="-100" dirty="0">
                <a:solidFill>
                  <a:srgbClr val="FFC000"/>
                </a:solidFill>
                <a:latin typeface="Bernard MT Condensed"/>
                <a:cs typeface="Bernard MT Condensed"/>
              </a:rPr>
              <a:t> </a:t>
            </a:r>
            <a:r>
              <a:rPr sz="1600" spc="45" dirty="0">
                <a:solidFill>
                  <a:srgbClr val="FF0000"/>
                </a:solidFill>
                <a:latin typeface="Bernard MT Condensed"/>
                <a:cs typeface="Bernard MT Condensed"/>
              </a:rPr>
              <a:t>F</a:t>
            </a:r>
            <a:r>
              <a:rPr sz="1600" spc="-12" dirty="0">
                <a:solidFill>
                  <a:srgbClr val="FFC000"/>
                </a:solidFill>
                <a:latin typeface="Bernard MT Condensed"/>
                <a:cs typeface="Bernard MT Condensed"/>
              </a:rPr>
              <a:t>i</a:t>
            </a:r>
            <a:r>
              <a:rPr sz="1600" spc="33" dirty="0">
                <a:solidFill>
                  <a:srgbClr val="FFC000"/>
                </a:solidFill>
                <a:latin typeface="Bernard MT Condensed"/>
                <a:cs typeface="Bernard MT Condensed"/>
              </a:rPr>
              <a:t>g</a:t>
            </a:r>
            <a:r>
              <a:rPr sz="1600" spc="12" dirty="0">
                <a:solidFill>
                  <a:srgbClr val="FFC000"/>
                </a:solidFill>
                <a:latin typeface="Bernard MT Condensed"/>
                <a:cs typeface="Bernard MT Condensed"/>
              </a:rPr>
              <a:t>h</a:t>
            </a:r>
            <a:r>
              <a:rPr sz="1600" spc="-39" dirty="0">
                <a:solidFill>
                  <a:srgbClr val="FFC000"/>
                </a:solidFill>
                <a:latin typeface="Bernard MT Condensed"/>
                <a:cs typeface="Bernard MT Condensed"/>
              </a:rPr>
              <a:t>t</a:t>
            </a:r>
            <a:r>
              <a:rPr sz="1600" spc="12" dirty="0">
                <a:solidFill>
                  <a:srgbClr val="FFC000"/>
                </a:solidFill>
                <a:latin typeface="Bernard MT Condensed"/>
                <a:cs typeface="Bernard MT Condensed"/>
              </a:rPr>
              <a:t>-</a:t>
            </a:r>
            <a:r>
              <a:rPr sz="1600" spc="33" dirty="0">
                <a:solidFill>
                  <a:srgbClr val="FF0000"/>
                </a:solidFill>
                <a:latin typeface="Bernard MT Condensed"/>
                <a:cs typeface="Bernard MT Condensed"/>
              </a:rPr>
              <a:t>X</a:t>
            </a:r>
            <a:r>
              <a:rPr sz="1600" spc="-19" dirty="0">
                <a:solidFill>
                  <a:srgbClr val="FFC000"/>
                </a:solidFill>
                <a:latin typeface="Bernard MT Condensed"/>
                <a:cs typeface="Bernard MT Condensed"/>
              </a:rPr>
              <a:t>’</a:t>
            </a:r>
            <a:r>
              <a:rPr sz="1600" spc="12" dirty="0">
                <a:solidFill>
                  <a:srgbClr val="FFC000"/>
                </a:solidFill>
                <a:latin typeface="Bernard MT Condensed"/>
                <a:cs typeface="Bernard MT Condensed"/>
              </a:rPr>
              <a:t>3</a:t>
            </a:r>
            <a:r>
              <a:rPr sz="1600" dirty="0">
                <a:solidFill>
                  <a:srgbClr val="FFC000"/>
                </a:solidFill>
                <a:latin typeface="Bernard MT Condensed"/>
                <a:cs typeface="Bernard MT Condensed"/>
              </a:rPr>
              <a:t>4</a:t>
            </a:r>
            <a:endParaRPr sz="1600">
              <a:latin typeface="Bernard MT Condensed"/>
              <a:cs typeface="Bernard MT Condensed"/>
            </a:endParaRPr>
          </a:p>
        </p:txBody>
      </p:sp>
      <p:sp>
        <p:nvSpPr>
          <p:cNvPr id="2" name="object 2"/>
          <p:cNvSpPr txBox="1"/>
          <p:nvPr/>
        </p:nvSpPr>
        <p:spPr>
          <a:xfrm>
            <a:off x="781049" y="5903383"/>
            <a:ext cx="8445584" cy="203200"/>
          </a:xfrm>
          <a:prstGeom prst="rect">
            <a:avLst/>
          </a:prstGeom>
        </p:spPr>
        <p:txBody>
          <a:bodyPr wrap="square" lIns="0" tIns="0" rIns="0" bIns="0" rtlCol="0">
            <a:noAutofit/>
          </a:bodyPr>
          <a:lstStyle/>
          <a:p>
            <a:pPr marL="33866">
              <a:lnSpc>
                <a:spcPts val="1333"/>
              </a:lnSpc>
            </a:pPr>
            <a:endParaRPr sz="1333"/>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10" name="object 10"/>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11" name="object 11"/>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12" name="object 12"/>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13" name="object 13"/>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14" name="object 14"/>
          <p:cNvSpPr/>
          <p:nvPr/>
        </p:nvSpPr>
        <p:spPr>
          <a:xfrm>
            <a:off x="9728201" y="101600"/>
            <a:ext cx="2374900" cy="6146800"/>
          </a:xfrm>
          <a:prstGeom prst="rect">
            <a:avLst/>
          </a:prstGeom>
          <a:blipFill>
            <a:blip r:embed="rId2" cstate="print"/>
            <a:stretch>
              <a:fillRect/>
            </a:stretch>
          </a:blipFill>
        </p:spPr>
        <p:txBody>
          <a:bodyPr wrap="square" lIns="0" tIns="0" rIns="0" bIns="0" rtlCol="0">
            <a:noAutofit/>
          </a:bodyPr>
          <a:lstStyle/>
          <a:p>
            <a:endParaRPr sz="2400"/>
          </a:p>
        </p:txBody>
      </p:sp>
      <p:sp>
        <p:nvSpPr>
          <p:cNvPr id="15" name="object 15"/>
          <p:cNvSpPr/>
          <p:nvPr/>
        </p:nvSpPr>
        <p:spPr>
          <a:xfrm>
            <a:off x="139700" y="6210301"/>
            <a:ext cx="9423400" cy="546100"/>
          </a:xfrm>
          <a:prstGeom prst="rect">
            <a:avLst/>
          </a:prstGeom>
          <a:blipFill>
            <a:blip r:embed="rId3" cstate="print"/>
            <a:stretch>
              <a:fillRect/>
            </a:stretch>
          </a:blipFill>
        </p:spPr>
        <p:txBody>
          <a:bodyPr wrap="square" lIns="0" tIns="0" rIns="0" bIns="0" rtlCol="0">
            <a:noAutofit/>
          </a:bodyPr>
          <a:lstStyle/>
          <a:p>
            <a:endParaRPr sz="2400"/>
          </a:p>
        </p:txBody>
      </p:sp>
      <p:sp>
        <p:nvSpPr>
          <p:cNvPr id="16" name="object 16"/>
          <p:cNvSpPr/>
          <p:nvPr/>
        </p:nvSpPr>
        <p:spPr>
          <a:xfrm>
            <a:off x="203201" y="6248400"/>
            <a:ext cx="1257300" cy="482600"/>
          </a:xfrm>
          <a:prstGeom prst="rect">
            <a:avLst/>
          </a:prstGeom>
          <a:blipFill>
            <a:blip r:embed="rId4" cstate="print"/>
            <a:stretch>
              <a:fillRect/>
            </a:stretch>
          </a:blipFill>
        </p:spPr>
        <p:txBody>
          <a:bodyPr wrap="square" lIns="0" tIns="0" rIns="0" bIns="0" rtlCol="0">
            <a:noAutofit/>
          </a:bodyPr>
          <a:lstStyle/>
          <a:p>
            <a:endParaRPr sz="2400"/>
          </a:p>
        </p:txBody>
      </p:sp>
      <p:sp>
        <p:nvSpPr>
          <p:cNvPr id="17" name="object 17"/>
          <p:cNvSpPr/>
          <p:nvPr/>
        </p:nvSpPr>
        <p:spPr>
          <a:xfrm>
            <a:off x="10375901" y="215901"/>
            <a:ext cx="1079500" cy="749300"/>
          </a:xfrm>
          <a:prstGeom prst="rect">
            <a:avLst/>
          </a:prstGeom>
          <a:blipFill>
            <a:blip r:embed="rId5" cstate="print"/>
            <a:stretch>
              <a:fillRect/>
            </a:stretch>
          </a:blipFill>
        </p:spPr>
        <p:txBody>
          <a:bodyPr wrap="square" lIns="0" tIns="0" rIns="0" bIns="0" rtlCol="0">
            <a:noAutofit/>
          </a:bodyPr>
          <a:lstStyle/>
          <a:p>
            <a:endParaRPr sz="2400"/>
          </a:p>
        </p:txBody>
      </p:sp>
      <p:sp>
        <p:nvSpPr>
          <p:cNvPr id="18" name="object 18"/>
          <p:cNvSpPr/>
          <p:nvPr/>
        </p:nvSpPr>
        <p:spPr>
          <a:xfrm>
            <a:off x="762001" y="749301"/>
            <a:ext cx="8445500" cy="5295900"/>
          </a:xfrm>
          <a:custGeom>
            <a:avLst/>
            <a:gdLst/>
            <a:ahLst/>
            <a:cxnLst/>
            <a:rect l="l" t="t" r="r" b="b"/>
            <a:pathLst>
              <a:path w="6334125" h="3971925">
                <a:moveTo>
                  <a:pt x="0" y="94614"/>
                </a:moveTo>
                <a:lnTo>
                  <a:pt x="16382" y="42672"/>
                </a:lnTo>
                <a:lnTo>
                  <a:pt x="58775" y="8382"/>
                </a:lnTo>
                <a:lnTo>
                  <a:pt x="100152" y="0"/>
                </a:lnTo>
                <a:lnTo>
                  <a:pt x="6233922" y="0"/>
                </a:lnTo>
                <a:lnTo>
                  <a:pt x="6288913" y="15494"/>
                </a:lnTo>
                <a:lnTo>
                  <a:pt x="6325234" y="55499"/>
                </a:lnTo>
                <a:lnTo>
                  <a:pt x="6334125" y="94614"/>
                </a:lnTo>
                <a:lnTo>
                  <a:pt x="6334125" y="3877348"/>
                </a:lnTo>
                <a:lnTo>
                  <a:pt x="6317742" y="3929214"/>
                </a:lnTo>
                <a:lnTo>
                  <a:pt x="6275324" y="3963492"/>
                </a:lnTo>
                <a:lnTo>
                  <a:pt x="6233922" y="3971925"/>
                </a:lnTo>
                <a:lnTo>
                  <a:pt x="100152" y="3971925"/>
                </a:lnTo>
                <a:lnTo>
                  <a:pt x="45237" y="3956456"/>
                </a:lnTo>
                <a:lnTo>
                  <a:pt x="8928" y="3916438"/>
                </a:lnTo>
                <a:lnTo>
                  <a:pt x="0" y="3877348"/>
                </a:lnTo>
                <a:lnTo>
                  <a:pt x="0" y="94614"/>
                </a:lnTo>
                <a:close/>
              </a:path>
            </a:pathLst>
          </a:custGeom>
          <a:ln w="38100">
            <a:solidFill>
              <a:srgbClr val="453C2C"/>
            </a:solidFill>
          </a:ln>
        </p:spPr>
        <p:txBody>
          <a:bodyPr wrap="square" lIns="0" tIns="0" rIns="0" bIns="0" rtlCol="0">
            <a:noAutofit/>
          </a:bodyPr>
          <a:lstStyle/>
          <a:p>
            <a:endParaRPr sz="2400"/>
          </a:p>
        </p:txBody>
      </p:sp>
      <p:sp>
        <p:nvSpPr>
          <p:cNvPr id="19" name="object 19"/>
          <p:cNvSpPr/>
          <p:nvPr/>
        </p:nvSpPr>
        <p:spPr>
          <a:xfrm>
            <a:off x="596900" y="4445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D24716"/>
          </a:solidFill>
        </p:spPr>
        <p:txBody>
          <a:bodyPr wrap="square" lIns="0" tIns="0" rIns="0" bIns="0" rtlCol="0">
            <a:noAutofit/>
          </a:bodyPr>
          <a:lstStyle/>
          <a:p>
            <a:endParaRPr sz="2400"/>
          </a:p>
        </p:txBody>
      </p:sp>
      <p:sp>
        <p:nvSpPr>
          <p:cNvPr id="20" name="object 20"/>
          <p:cNvSpPr/>
          <p:nvPr/>
        </p:nvSpPr>
        <p:spPr>
          <a:xfrm>
            <a:off x="939801" y="444500"/>
            <a:ext cx="190500" cy="533400"/>
          </a:xfrm>
          <a:custGeom>
            <a:avLst/>
            <a:gdLst/>
            <a:ahLst/>
            <a:cxnLst/>
            <a:rect l="l" t="t" r="r" b="b"/>
            <a:pathLst>
              <a:path w="142875" h="400050">
                <a:moveTo>
                  <a:pt x="0" y="400050"/>
                </a:moveTo>
                <a:lnTo>
                  <a:pt x="142875" y="400050"/>
                </a:lnTo>
                <a:lnTo>
                  <a:pt x="142875" y="0"/>
                </a:lnTo>
                <a:lnTo>
                  <a:pt x="0" y="0"/>
                </a:lnTo>
                <a:lnTo>
                  <a:pt x="0" y="400050"/>
                </a:lnTo>
                <a:close/>
              </a:path>
            </a:pathLst>
          </a:custGeom>
          <a:solidFill>
            <a:srgbClr val="00AF4F"/>
          </a:solidFill>
        </p:spPr>
        <p:txBody>
          <a:bodyPr wrap="square" lIns="0" tIns="0" rIns="0" bIns="0" rtlCol="0">
            <a:noAutofit/>
          </a:bodyPr>
          <a:lstStyle/>
          <a:p>
            <a:endParaRPr sz="2400"/>
          </a:p>
        </p:txBody>
      </p:sp>
      <p:sp>
        <p:nvSpPr>
          <p:cNvPr id="21" name="object 21"/>
          <p:cNvSpPr/>
          <p:nvPr/>
        </p:nvSpPr>
        <p:spPr>
          <a:xfrm>
            <a:off x="1155700" y="444500"/>
            <a:ext cx="0" cy="533400"/>
          </a:xfrm>
          <a:custGeom>
            <a:avLst/>
            <a:gdLst/>
            <a:ahLst/>
            <a:cxnLst/>
            <a:rect l="l" t="t" r="r" b="b"/>
            <a:pathLst>
              <a:path h="400050">
                <a:moveTo>
                  <a:pt x="0" y="0"/>
                </a:moveTo>
                <a:lnTo>
                  <a:pt x="0" y="400050"/>
                </a:lnTo>
              </a:path>
            </a:pathLst>
          </a:custGeom>
          <a:ln w="58419">
            <a:solidFill>
              <a:srgbClr val="006EBE"/>
            </a:solidFill>
          </a:ln>
        </p:spPr>
        <p:txBody>
          <a:bodyPr wrap="square" lIns="0" tIns="0" rIns="0" bIns="0" rtlCol="0">
            <a:noAutofit/>
          </a:bodyPr>
          <a:lstStyle/>
          <a:p>
            <a:endParaRPr sz="2400"/>
          </a:p>
        </p:txBody>
      </p:sp>
      <p:sp>
        <p:nvSpPr>
          <p:cNvPr id="22" name="object 22"/>
          <p:cNvSpPr/>
          <p:nvPr/>
        </p:nvSpPr>
        <p:spPr>
          <a:xfrm>
            <a:off x="8991600" y="4445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000000"/>
          </a:solidFill>
        </p:spPr>
        <p:txBody>
          <a:bodyPr wrap="square" lIns="0" tIns="0" rIns="0" bIns="0" rtlCol="0">
            <a:noAutofit/>
          </a:bodyPr>
          <a:lstStyle/>
          <a:p>
            <a:endParaRPr sz="2400"/>
          </a:p>
        </p:txBody>
      </p:sp>
      <p:sp>
        <p:nvSpPr>
          <p:cNvPr id="23" name="object 23"/>
          <p:cNvSpPr/>
          <p:nvPr/>
        </p:nvSpPr>
        <p:spPr>
          <a:xfrm>
            <a:off x="8255000" y="469901"/>
            <a:ext cx="6858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24" name="object 24"/>
          <p:cNvSpPr/>
          <p:nvPr/>
        </p:nvSpPr>
        <p:spPr>
          <a:xfrm>
            <a:off x="8255000" y="469901"/>
            <a:ext cx="6858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25" name="object 25"/>
          <p:cNvSpPr/>
          <p:nvPr/>
        </p:nvSpPr>
        <p:spPr>
          <a:xfrm>
            <a:off x="1193800" y="431801"/>
            <a:ext cx="7797800" cy="546100"/>
          </a:xfrm>
          <a:custGeom>
            <a:avLst/>
            <a:gdLst/>
            <a:ahLst/>
            <a:cxnLst/>
            <a:rect l="l" t="t" r="r" b="b"/>
            <a:pathLst>
              <a:path w="5848350" h="409575">
                <a:moveTo>
                  <a:pt x="0" y="409575"/>
                </a:moveTo>
                <a:lnTo>
                  <a:pt x="5848350" y="409575"/>
                </a:lnTo>
                <a:lnTo>
                  <a:pt x="5848350" y="0"/>
                </a:lnTo>
                <a:lnTo>
                  <a:pt x="0" y="0"/>
                </a:lnTo>
                <a:lnTo>
                  <a:pt x="0" y="409575"/>
                </a:lnTo>
                <a:close/>
              </a:path>
            </a:pathLst>
          </a:custGeom>
          <a:solidFill>
            <a:srgbClr val="FDFD00"/>
          </a:solidFill>
        </p:spPr>
        <p:txBody>
          <a:bodyPr wrap="square" lIns="0" tIns="0" rIns="0" bIns="0" rtlCol="0">
            <a:noAutofit/>
          </a:bodyPr>
          <a:lstStyle/>
          <a:p>
            <a:endParaRPr sz="2400"/>
          </a:p>
        </p:txBody>
      </p:sp>
      <p:sp>
        <p:nvSpPr>
          <p:cNvPr id="26" name="object 26"/>
          <p:cNvSpPr/>
          <p:nvPr/>
        </p:nvSpPr>
        <p:spPr>
          <a:xfrm>
            <a:off x="863601" y="5168901"/>
            <a:ext cx="8242300" cy="749300"/>
          </a:xfrm>
          <a:prstGeom prst="rect">
            <a:avLst/>
          </a:prstGeom>
          <a:blipFill>
            <a:blip r:embed="rId7" cstate="print"/>
            <a:stretch>
              <a:fillRect/>
            </a:stretch>
          </a:blipFill>
        </p:spPr>
        <p:txBody>
          <a:bodyPr wrap="square" lIns="0" tIns="0" rIns="0" bIns="0" rtlCol="0">
            <a:noAutofit/>
          </a:bodyPr>
          <a:lstStyle/>
          <a:p>
            <a:endParaRPr sz="2400"/>
          </a:p>
        </p:txBody>
      </p:sp>
      <p:sp>
        <p:nvSpPr>
          <p:cNvPr id="27" name="object 27"/>
          <p:cNvSpPr/>
          <p:nvPr/>
        </p:nvSpPr>
        <p:spPr>
          <a:xfrm>
            <a:off x="5346700" y="1435101"/>
            <a:ext cx="3124200" cy="3365500"/>
          </a:xfrm>
          <a:prstGeom prst="rect">
            <a:avLst/>
          </a:prstGeom>
          <a:blipFill>
            <a:blip r:embed="rId8" cstate="print"/>
            <a:stretch>
              <a:fillRect/>
            </a:stretch>
          </a:blipFill>
        </p:spPr>
        <p:txBody>
          <a:bodyPr wrap="square" lIns="0" tIns="0" rIns="0" bIns="0" rtlCol="0">
            <a:noAutofit/>
          </a:bodyPr>
          <a:lstStyle/>
          <a:p>
            <a:endParaRPr sz="2400"/>
          </a:p>
        </p:txBody>
      </p:sp>
      <p:sp>
        <p:nvSpPr>
          <p:cNvPr id="8" name="object 8"/>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7" name="object 7"/>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6" name="object 6"/>
          <p:cNvSpPr txBox="1"/>
          <p:nvPr/>
        </p:nvSpPr>
        <p:spPr>
          <a:xfrm>
            <a:off x="596901" y="431801"/>
            <a:ext cx="349249" cy="546100"/>
          </a:xfrm>
          <a:prstGeom prst="rect">
            <a:avLst/>
          </a:prstGeom>
        </p:spPr>
        <p:txBody>
          <a:bodyPr wrap="square" lIns="0" tIns="0" rIns="0" bIns="0" rtlCol="0">
            <a:noAutofit/>
          </a:bodyPr>
          <a:lstStyle/>
          <a:p>
            <a:pPr marL="33866">
              <a:lnSpc>
                <a:spcPts val="1333"/>
              </a:lnSpc>
            </a:pPr>
            <a:endParaRPr sz="1333"/>
          </a:p>
        </p:txBody>
      </p:sp>
      <p:sp>
        <p:nvSpPr>
          <p:cNvPr id="5" name="object 5"/>
          <p:cNvSpPr txBox="1"/>
          <p:nvPr/>
        </p:nvSpPr>
        <p:spPr>
          <a:xfrm>
            <a:off x="946150" y="431801"/>
            <a:ext cx="209549" cy="546100"/>
          </a:xfrm>
          <a:prstGeom prst="rect">
            <a:avLst/>
          </a:prstGeom>
        </p:spPr>
        <p:txBody>
          <a:bodyPr wrap="square" lIns="0" tIns="0" rIns="0" bIns="0" rtlCol="0">
            <a:noAutofit/>
          </a:bodyPr>
          <a:lstStyle/>
          <a:p>
            <a:pPr marL="33866">
              <a:lnSpc>
                <a:spcPts val="1333"/>
              </a:lnSpc>
            </a:pPr>
            <a:endParaRPr sz="1333"/>
          </a:p>
        </p:txBody>
      </p:sp>
      <p:sp>
        <p:nvSpPr>
          <p:cNvPr id="4" name="object 4"/>
          <p:cNvSpPr txBox="1"/>
          <p:nvPr/>
        </p:nvSpPr>
        <p:spPr>
          <a:xfrm>
            <a:off x="1155701" y="431801"/>
            <a:ext cx="7835900" cy="5461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8991600" y="431801"/>
            <a:ext cx="355600" cy="5461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1333"/>
              </a:lnSpc>
            </a:pPr>
            <a:endParaRPr sz="1333"/>
          </a:p>
          <a:p>
            <a:pPr marL="1255998">
              <a:lnSpc>
                <a:spcPct val="95825"/>
              </a:lnSpc>
              <a:spcBef>
                <a:spcPts val="2972"/>
              </a:spcBef>
            </a:pPr>
            <a:r>
              <a:rPr sz="1600" b="1" spc="-33" dirty="0">
                <a:latin typeface="Arial"/>
                <a:cs typeface="Arial"/>
              </a:rPr>
              <a:t>M</a:t>
            </a:r>
            <a:r>
              <a:rPr sz="1600" b="1" spc="5" dirty="0">
                <a:latin typeface="Arial"/>
                <a:cs typeface="Arial"/>
              </a:rPr>
              <a:t>e</a:t>
            </a:r>
            <a:r>
              <a:rPr sz="1600" b="1" spc="-19" dirty="0">
                <a:latin typeface="Arial"/>
                <a:cs typeface="Arial"/>
              </a:rPr>
              <a:t>m</a:t>
            </a:r>
            <a:r>
              <a:rPr sz="1600" b="1" spc="19" dirty="0">
                <a:latin typeface="Arial"/>
                <a:cs typeface="Arial"/>
              </a:rPr>
              <a:t>b</a:t>
            </a:r>
            <a:r>
              <a:rPr sz="1600" b="1" spc="5" dirty="0">
                <a:latin typeface="Arial"/>
                <a:cs typeface="Arial"/>
              </a:rPr>
              <a:t>e</a:t>
            </a:r>
            <a:r>
              <a:rPr sz="1600" b="1" spc="-25" dirty="0">
                <a:latin typeface="Arial"/>
                <a:cs typeface="Arial"/>
              </a:rPr>
              <a:t>r</a:t>
            </a:r>
            <a:r>
              <a:rPr sz="1600" b="1" spc="-45" dirty="0">
                <a:latin typeface="Arial"/>
                <a:cs typeface="Arial"/>
              </a:rPr>
              <a:t>i</a:t>
            </a:r>
            <a:r>
              <a:rPr sz="1600" b="1" spc="5" dirty="0">
                <a:latin typeface="Arial"/>
                <a:cs typeface="Arial"/>
              </a:rPr>
              <a:t>ka</a:t>
            </a:r>
            <a:r>
              <a:rPr sz="1600" b="1" dirty="0">
                <a:latin typeface="Arial"/>
                <a:cs typeface="Arial"/>
              </a:rPr>
              <a:t>n</a:t>
            </a:r>
            <a:r>
              <a:rPr sz="1600" b="1" spc="92" dirty="0">
                <a:latin typeface="Arial"/>
                <a:cs typeface="Arial"/>
              </a:rPr>
              <a:t> </a:t>
            </a:r>
            <a:r>
              <a:rPr sz="1600" b="1" spc="-179" dirty="0">
                <a:latin typeface="Arial"/>
                <a:cs typeface="Arial"/>
              </a:rPr>
              <a:t>T</a:t>
            </a:r>
            <a:r>
              <a:rPr sz="1600" b="1" spc="25" dirty="0">
                <a:latin typeface="Arial"/>
                <a:cs typeface="Arial"/>
              </a:rPr>
              <a:t>ug</a:t>
            </a:r>
            <a:r>
              <a:rPr sz="1600" b="1" spc="5" dirty="0">
                <a:latin typeface="Arial"/>
                <a:cs typeface="Arial"/>
              </a:rPr>
              <a:t>a</a:t>
            </a:r>
            <a:r>
              <a:rPr sz="1600" b="1" spc="12" dirty="0">
                <a:latin typeface="Arial"/>
                <a:cs typeface="Arial"/>
              </a:rPr>
              <a:t>s</a:t>
            </a:r>
            <a:r>
              <a:rPr sz="1600" b="1" spc="-45" dirty="0">
                <a:latin typeface="Arial"/>
                <a:cs typeface="Arial"/>
              </a:rPr>
              <a:t>/</a:t>
            </a:r>
            <a:r>
              <a:rPr sz="1600" b="1" spc="19" dirty="0">
                <a:latin typeface="Arial"/>
                <a:cs typeface="Arial"/>
              </a:rPr>
              <a:t>L</a:t>
            </a:r>
            <a:r>
              <a:rPr sz="1600" b="1" spc="-92" dirty="0">
                <a:latin typeface="Arial"/>
                <a:cs typeface="Arial"/>
              </a:rPr>
              <a:t>a</a:t>
            </a:r>
            <a:r>
              <a:rPr sz="1600" b="1" spc="-33" dirty="0">
                <a:latin typeface="Arial"/>
                <a:cs typeface="Arial"/>
              </a:rPr>
              <a:t>t</a:t>
            </a:r>
            <a:r>
              <a:rPr sz="1600" b="1" spc="-45" dirty="0">
                <a:latin typeface="Arial"/>
                <a:cs typeface="Arial"/>
              </a:rPr>
              <a:t>i</a:t>
            </a:r>
            <a:r>
              <a:rPr sz="1600" b="1" spc="19" dirty="0">
                <a:latin typeface="Arial"/>
                <a:cs typeface="Arial"/>
              </a:rPr>
              <a:t>h</a:t>
            </a:r>
            <a:r>
              <a:rPr sz="1600" b="1" spc="5" dirty="0">
                <a:latin typeface="Arial"/>
                <a:cs typeface="Arial"/>
              </a:rPr>
              <a:t>a</a:t>
            </a:r>
            <a:r>
              <a:rPr sz="1600" b="1" dirty="0">
                <a:latin typeface="Arial"/>
                <a:cs typeface="Arial"/>
              </a:rPr>
              <a:t>n</a:t>
            </a:r>
            <a:r>
              <a:rPr sz="1600" b="1" spc="-19" dirty="0">
                <a:latin typeface="Arial"/>
                <a:cs typeface="Arial"/>
              </a:rPr>
              <a:t> </a:t>
            </a:r>
            <a:r>
              <a:rPr sz="1600" b="1" spc="19" dirty="0">
                <a:latin typeface="Arial"/>
                <a:cs typeface="Arial"/>
              </a:rPr>
              <a:t>d</a:t>
            </a:r>
            <a:r>
              <a:rPr sz="1600" b="1" dirty="0">
                <a:latin typeface="Arial"/>
                <a:cs typeface="Arial"/>
              </a:rPr>
              <a:t>i</a:t>
            </a:r>
            <a:r>
              <a:rPr sz="1600" b="1" spc="-85" dirty="0">
                <a:latin typeface="Arial"/>
                <a:cs typeface="Arial"/>
              </a:rPr>
              <a:t> </a:t>
            </a:r>
            <a:r>
              <a:rPr sz="1600" b="1" spc="45" dirty="0">
                <a:latin typeface="Arial"/>
                <a:cs typeface="Arial"/>
              </a:rPr>
              <a:t>K</a:t>
            </a:r>
            <a:r>
              <a:rPr sz="1600" b="1" spc="5" dirty="0">
                <a:latin typeface="Arial"/>
                <a:cs typeface="Arial"/>
              </a:rPr>
              <a:t>e</a:t>
            </a:r>
            <a:r>
              <a:rPr sz="1600" b="1" spc="-45" dirty="0">
                <a:latin typeface="Arial"/>
                <a:cs typeface="Arial"/>
              </a:rPr>
              <a:t>l</a:t>
            </a:r>
            <a:r>
              <a:rPr sz="1600" b="1" spc="5" dirty="0">
                <a:latin typeface="Arial"/>
                <a:cs typeface="Arial"/>
              </a:rPr>
              <a:t>a</a:t>
            </a:r>
            <a:r>
              <a:rPr sz="1600" b="1" dirty="0">
                <a:latin typeface="Arial"/>
                <a:cs typeface="Arial"/>
              </a:rPr>
              <a:t>s</a:t>
            </a:r>
            <a:r>
              <a:rPr sz="1600" b="1" spc="-25" dirty="0">
                <a:latin typeface="Arial"/>
                <a:cs typeface="Arial"/>
              </a:rPr>
              <a:t> </a:t>
            </a:r>
            <a:r>
              <a:rPr sz="1600" b="1" spc="-33" dirty="0">
                <a:latin typeface="Arial"/>
                <a:cs typeface="Arial"/>
              </a:rPr>
              <a:t>(</a:t>
            </a:r>
            <a:r>
              <a:rPr sz="1600" b="1" spc="25" dirty="0">
                <a:latin typeface="Arial"/>
                <a:cs typeface="Arial"/>
              </a:rPr>
              <a:t>S</a:t>
            </a:r>
            <a:r>
              <a:rPr sz="1600" b="1" spc="5" dirty="0">
                <a:latin typeface="Arial"/>
                <a:cs typeface="Arial"/>
              </a:rPr>
              <a:t>ke</a:t>
            </a:r>
            <a:r>
              <a:rPr sz="1600" b="1" spc="19" dirty="0">
                <a:latin typeface="Arial"/>
                <a:cs typeface="Arial"/>
              </a:rPr>
              <a:t>n</a:t>
            </a:r>
            <a:r>
              <a:rPr sz="1600" b="1" spc="5" dirty="0">
                <a:latin typeface="Arial"/>
                <a:cs typeface="Arial"/>
              </a:rPr>
              <a:t>a</a:t>
            </a:r>
            <a:r>
              <a:rPr sz="1600" b="1" spc="-25" dirty="0">
                <a:latin typeface="Arial"/>
                <a:cs typeface="Arial"/>
              </a:rPr>
              <a:t>r</a:t>
            </a:r>
            <a:r>
              <a:rPr sz="1600" b="1" spc="-45" dirty="0">
                <a:latin typeface="Arial"/>
                <a:cs typeface="Arial"/>
              </a:rPr>
              <a:t>i</a:t>
            </a:r>
            <a:r>
              <a:rPr sz="1600" b="1" dirty="0">
                <a:latin typeface="Arial"/>
                <a:cs typeface="Arial"/>
              </a:rPr>
              <a:t>o</a:t>
            </a:r>
            <a:r>
              <a:rPr sz="1600" b="1" spc="-5" dirty="0">
                <a:latin typeface="Arial"/>
                <a:cs typeface="Arial"/>
              </a:rPr>
              <a:t> </a:t>
            </a:r>
            <a:r>
              <a:rPr sz="1600" b="1" spc="5" dirty="0">
                <a:latin typeface="Arial"/>
                <a:cs typeface="Arial"/>
              </a:rPr>
              <a:t>17</a:t>
            </a:r>
            <a:r>
              <a:rPr sz="1600" b="1" dirty="0">
                <a:latin typeface="Arial"/>
                <a:cs typeface="Arial"/>
              </a:rPr>
              <a:t>:</a:t>
            </a:r>
            <a:r>
              <a:rPr sz="1600" b="1" spc="25" dirty="0">
                <a:latin typeface="Arial"/>
                <a:cs typeface="Arial"/>
              </a:rPr>
              <a:t> </a:t>
            </a:r>
            <a:r>
              <a:rPr sz="1600" b="1" spc="39" dirty="0">
                <a:latin typeface="Arial"/>
                <a:cs typeface="Arial"/>
              </a:rPr>
              <a:t>B</a:t>
            </a:r>
            <a:r>
              <a:rPr sz="1600" b="1" spc="25" dirty="0">
                <a:latin typeface="Arial"/>
                <a:cs typeface="Arial"/>
              </a:rPr>
              <a:t>E</a:t>
            </a:r>
            <a:r>
              <a:rPr sz="1600" b="1" spc="39" dirty="0">
                <a:latin typeface="Arial"/>
                <a:cs typeface="Arial"/>
              </a:rPr>
              <a:t>R</a:t>
            </a:r>
            <a:r>
              <a:rPr sz="1600" b="1" spc="-45" dirty="0">
                <a:latin typeface="Arial"/>
                <a:cs typeface="Arial"/>
              </a:rPr>
              <a:t>O</a:t>
            </a:r>
            <a:r>
              <a:rPr sz="1600" b="1" spc="19" dirty="0">
                <a:latin typeface="Arial"/>
                <a:cs typeface="Arial"/>
              </a:rPr>
              <a:t>L</a:t>
            </a:r>
            <a:r>
              <a:rPr sz="1600" b="1" spc="-59" dirty="0">
                <a:latin typeface="Arial"/>
                <a:cs typeface="Arial"/>
              </a:rPr>
              <a:t>A</a:t>
            </a:r>
            <a:r>
              <a:rPr sz="1600" b="1" dirty="0">
                <a:latin typeface="Arial"/>
                <a:cs typeface="Arial"/>
              </a:rPr>
              <a:t>H</a:t>
            </a:r>
            <a:r>
              <a:rPr sz="1600" b="1" spc="-79" dirty="0">
                <a:latin typeface="Arial"/>
                <a:cs typeface="Arial"/>
              </a:rPr>
              <a:t> </a:t>
            </a:r>
            <a:r>
              <a:rPr sz="1600" b="1" spc="39" dirty="0">
                <a:latin typeface="Arial"/>
                <a:cs typeface="Arial"/>
              </a:rPr>
              <a:t>R</a:t>
            </a:r>
            <a:r>
              <a:rPr sz="1600" b="1" spc="-59" dirty="0">
                <a:latin typeface="Arial"/>
                <a:cs typeface="Arial"/>
              </a:rPr>
              <a:t>A</a:t>
            </a:r>
            <a:r>
              <a:rPr sz="1600" b="1" spc="-45" dirty="0">
                <a:latin typeface="Arial"/>
                <a:cs typeface="Arial"/>
              </a:rPr>
              <a:t>G</a:t>
            </a:r>
            <a:r>
              <a:rPr sz="1600" b="1" spc="-59" dirty="0">
                <a:latin typeface="Arial"/>
                <a:cs typeface="Arial"/>
              </a:rPr>
              <a:t>A</a:t>
            </a:r>
            <a:r>
              <a:rPr sz="1600" b="1" dirty="0">
                <a:latin typeface="Arial"/>
                <a:cs typeface="Arial"/>
              </a:rPr>
              <a:t>)</a:t>
            </a:r>
            <a:endParaRPr sz="1600">
              <a:latin typeface="Arial"/>
              <a:cs typeface="Arial"/>
            </a:endParaRPr>
          </a:p>
          <a:p>
            <a:pPr marL="1252187">
              <a:lnSpc>
                <a:spcPts val="1789"/>
              </a:lnSpc>
              <a:spcBef>
                <a:spcPts val="3601"/>
              </a:spcBef>
            </a:pPr>
            <a:r>
              <a:rPr sz="2200" baseline="2635" dirty="0">
                <a:latin typeface="Arial"/>
                <a:cs typeface="Arial"/>
              </a:rPr>
              <a:t>• </a:t>
            </a:r>
            <a:r>
              <a:rPr sz="2200" spc="303" baseline="2635" dirty="0">
                <a:latin typeface="Arial"/>
                <a:cs typeface="Arial"/>
              </a:rPr>
              <a:t> </a:t>
            </a:r>
            <a:r>
              <a:rPr sz="1467" dirty="0">
                <a:latin typeface="Calibri"/>
                <a:cs typeface="Calibri"/>
              </a:rPr>
              <a:t>C</a:t>
            </a:r>
            <a:r>
              <a:rPr sz="1467" spc="-19" dirty="0">
                <a:latin typeface="Calibri"/>
                <a:cs typeface="Calibri"/>
              </a:rPr>
              <a:t>a</a:t>
            </a:r>
            <a:r>
              <a:rPr sz="1467" spc="-25" dirty="0">
                <a:latin typeface="Calibri"/>
                <a:cs typeface="Calibri"/>
              </a:rPr>
              <a:t>r</a:t>
            </a:r>
            <a:r>
              <a:rPr sz="1467" spc="52" dirty="0">
                <a:latin typeface="Calibri"/>
                <a:cs typeface="Calibri"/>
              </a:rPr>
              <a:t>il</a:t>
            </a:r>
            <a:r>
              <a:rPr sz="1467" spc="-19" dirty="0">
                <a:latin typeface="Calibri"/>
                <a:cs typeface="Calibri"/>
              </a:rPr>
              <a:t>a</a:t>
            </a:r>
            <a:r>
              <a:rPr sz="1467" dirty="0">
                <a:latin typeface="Calibri"/>
                <a:cs typeface="Calibri"/>
              </a:rPr>
              <a:t>h</a:t>
            </a:r>
            <a:r>
              <a:rPr sz="1467" spc="63" dirty="0">
                <a:latin typeface="Calibri"/>
                <a:cs typeface="Calibri"/>
              </a:rPr>
              <a:t> </a:t>
            </a:r>
            <a:r>
              <a:rPr sz="1467" spc="25" dirty="0">
                <a:latin typeface="Calibri"/>
                <a:cs typeface="Calibri"/>
              </a:rPr>
              <a:t>w</a:t>
            </a:r>
            <a:r>
              <a:rPr sz="1467" spc="-19" dirty="0">
                <a:latin typeface="Calibri"/>
                <a:cs typeface="Calibri"/>
              </a:rPr>
              <a:t>a</a:t>
            </a:r>
            <a:r>
              <a:rPr sz="1467" spc="12" dirty="0">
                <a:latin typeface="Calibri"/>
                <a:cs typeface="Calibri"/>
              </a:rPr>
              <a:t>k</a:t>
            </a:r>
            <a:r>
              <a:rPr sz="1467" dirty="0">
                <a:latin typeface="Calibri"/>
                <a:cs typeface="Calibri"/>
              </a:rPr>
              <a:t>tu</a:t>
            </a:r>
            <a:r>
              <a:rPr sz="1467" spc="153" dirty="0">
                <a:latin typeface="Calibri"/>
                <a:cs typeface="Calibri"/>
              </a:rPr>
              <a:t> </a:t>
            </a:r>
            <a:r>
              <a:rPr sz="1467" spc="12" dirty="0">
                <a:latin typeface="Calibri"/>
                <a:cs typeface="Calibri"/>
              </a:rPr>
              <a:t>d</a:t>
            </a:r>
            <a:r>
              <a:rPr sz="1467" dirty="0">
                <a:latin typeface="Calibri"/>
                <a:cs typeface="Calibri"/>
              </a:rPr>
              <a:t>i</a:t>
            </a:r>
            <a:r>
              <a:rPr sz="1467" spc="48" dirty="0">
                <a:latin typeface="Calibri"/>
                <a:cs typeface="Calibri"/>
              </a:rPr>
              <a:t> </a:t>
            </a:r>
            <a:r>
              <a:rPr sz="1467" spc="12" dirty="0">
                <a:latin typeface="Calibri"/>
                <a:cs typeface="Calibri"/>
              </a:rPr>
              <a:t>h</a:t>
            </a:r>
            <a:r>
              <a:rPr sz="1467" spc="-19" dirty="0">
                <a:latin typeface="Calibri"/>
                <a:cs typeface="Calibri"/>
              </a:rPr>
              <a:t>a</a:t>
            </a:r>
            <a:r>
              <a:rPr sz="1467" spc="-25" dirty="0">
                <a:latin typeface="Calibri"/>
                <a:cs typeface="Calibri"/>
              </a:rPr>
              <a:t>r</a:t>
            </a:r>
            <a:r>
              <a:rPr sz="1467" dirty="0">
                <a:latin typeface="Calibri"/>
                <a:cs typeface="Calibri"/>
              </a:rPr>
              <a:t>i</a:t>
            </a:r>
            <a:r>
              <a:rPr sz="1467" spc="72" dirty="0">
                <a:latin typeface="Calibri"/>
                <a:cs typeface="Calibri"/>
              </a:rPr>
              <a:t> </a:t>
            </a:r>
            <a:r>
              <a:rPr sz="1467" spc="52" dirty="0">
                <a:latin typeface="Calibri"/>
                <a:cs typeface="Calibri"/>
              </a:rPr>
              <a:t>l</a:t>
            </a:r>
            <a:r>
              <a:rPr sz="1467" spc="59" dirty="0">
                <a:latin typeface="Calibri"/>
                <a:cs typeface="Calibri"/>
              </a:rPr>
              <a:t>i</a:t>
            </a:r>
            <a:r>
              <a:rPr sz="1467" spc="12" dirty="0">
                <a:latin typeface="Calibri"/>
                <a:cs typeface="Calibri"/>
              </a:rPr>
              <a:t>b</a:t>
            </a:r>
            <a:r>
              <a:rPr sz="1467" spc="5" dirty="0">
                <a:latin typeface="Calibri"/>
                <a:cs typeface="Calibri"/>
              </a:rPr>
              <a:t>u</a:t>
            </a:r>
            <a:r>
              <a:rPr sz="1467" dirty="0">
                <a:latin typeface="Calibri"/>
                <a:cs typeface="Calibri"/>
              </a:rPr>
              <a:t>r </a:t>
            </a:r>
            <a:r>
              <a:rPr sz="1467" spc="12" dirty="0">
                <a:latin typeface="Calibri"/>
                <a:cs typeface="Calibri"/>
              </a:rPr>
              <a:t>u</a:t>
            </a:r>
            <a:r>
              <a:rPr sz="1467" spc="5" dirty="0">
                <a:latin typeface="Calibri"/>
                <a:cs typeface="Calibri"/>
              </a:rPr>
              <a:t>n</a:t>
            </a:r>
            <a:r>
              <a:rPr sz="1467" spc="-5" dirty="0">
                <a:latin typeface="Calibri"/>
                <a:cs typeface="Calibri"/>
              </a:rPr>
              <a:t>t</a:t>
            </a:r>
            <a:r>
              <a:rPr sz="1467" spc="12" dirty="0">
                <a:latin typeface="Calibri"/>
                <a:cs typeface="Calibri"/>
              </a:rPr>
              <a:t>uk</a:t>
            </a:r>
            <a:endParaRPr sz="1467">
              <a:latin typeface="Calibri"/>
              <a:cs typeface="Calibri"/>
            </a:endParaRPr>
          </a:p>
          <a:p>
            <a:pPr marL="1459616">
              <a:lnSpc>
                <a:spcPts val="1600"/>
              </a:lnSpc>
              <a:spcBef>
                <a:spcPts val="80"/>
              </a:spcBef>
            </a:pPr>
            <a:r>
              <a:rPr sz="2200" spc="12" baseline="2482" dirty="0">
                <a:latin typeface="Calibri"/>
                <a:cs typeface="Calibri"/>
              </a:rPr>
              <a:t>b</a:t>
            </a:r>
            <a:r>
              <a:rPr sz="2200" spc="52" baseline="2482" dirty="0">
                <a:latin typeface="Calibri"/>
                <a:cs typeface="Calibri"/>
              </a:rPr>
              <a:t>e</a:t>
            </a:r>
            <a:r>
              <a:rPr sz="2200" spc="-25" baseline="2482" dirty="0">
                <a:latin typeface="Calibri"/>
                <a:cs typeface="Calibri"/>
              </a:rPr>
              <a:t>r</a:t>
            </a:r>
            <a:r>
              <a:rPr sz="2200" spc="12" baseline="2482" dirty="0">
                <a:latin typeface="Calibri"/>
                <a:cs typeface="Calibri"/>
              </a:rPr>
              <a:t>b</a:t>
            </a:r>
            <a:r>
              <a:rPr sz="2200" spc="52" baseline="2482" dirty="0">
                <a:latin typeface="Calibri"/>
                <a:cs typeface="Calibri"/>
              </a:rPr>
              <a:t>i</a:t>
            </a:r>
            <a:r>
              <a:rPr sz="2200" spc="12" baseline="2482" dirty="0">
                <a:latin typeface="Calibri"/>
                <a:cs typeface="Calibri"/>
              </a:rPr>
              <a:t>n</a:t>
            </a:r>
            <a:r>
              <a:rPr sz="2200" spc="-33" baseline="2482" dirty="0">
                <a:latin typeface="Calibri"/>
                <a:cs typeface="Calibri"/>
              </a:rPr>
              <a:t>c</a:t>
            </a:r>
            <a:r>
              <a:rPr sz="2200" spc="-19" baseline="2482" dirty="0">
                <a:latin typeface="Calibri"/>
                <a:cs typeface="Calibri"/>
              </a:rPr>
              <a:t>a</a:t>
            </a:r>
            <a:r>
              <a:rPr sz="2200" spc="12" baseline="2482" dirty="0">
                <a:latin typeface="Calibri"/>
                <a:cs typeface="Calibri"/>
              </a:rPr>
              <a:t>n</a:t>
            </a:r>
            <a:r>
              <a:rPr sz="2200" spc="-5" baseline="2482" dirty="0">
                <a:latin typeface="Calibri"/>
                <a:cs typeface="Calibri"/>
              </a:rPr>
              <a:t>g</a:t>
            </a:r>
            <a:r>
              <a:rPr sz="2200" spc="45" baseline="2482" dirty="0">
                <a:latin typeface="Calibri"/>
                <a:cs typeface="Calibri"/>
              </a:rPr>
              <a:t>-</a:t>
            </a:r>
            <a:r>
              <a:rPr sz="2200" spc="12" baseline="2482" dirty="0">
                <a:latin typeface="Calibri"/>
                <a:cs typeface="Calibri"/>
              </a:rPr>
              <a:t>b</a:t>
            </a:r>
            <a:r>
              <a:rPr sz="2200" spc="52" baseline="2482" dirty="0">
                <a:latin typeface="Calibri"/>
                <a:cs typeface="Calibri"/>
              </a:rPr>
              <a:t>i</a:t>
            </a:r>
            <a:r>
              <a:rPr sz="2200" spc="12" baseline="2482" dirty="0">
                <a:latin typeface="Calibri"/>
                <a:cs typeface="Calibri"/>
              </a:rPr>
              <a:t>n</a:t>
            </a:r>
            <a:r>
              <a:rPr sz="2200" spc="-33" baseline="2482" dirty="0">
                <a:latin typeface="Calibri"/>
                <a:cs typeface="Calibri"/>
              </a:rPr>
              <a:t>c</a:t>
            </a:r>
            <a:r>
              <a:rPr sz="2200" spc="-12" baseline="2482" dirty="0">
                <a:latin typeface="Calibri"/>
                <a:cs typeface="Calibri"/>
              </a:rPr>
              <a:t>a</a:t>
            </a:r>
            <a:r>
              <a:rPr sz="2200" spc="-85" baseline="2482" dirty="0">
                <a:latin typeface="Calibri"/>
                <a:cs typeface="Calibri"/>
              </a:rPr>
              <a:t>n</a:t>
            </a:r>
            <a:r>
              <a:rPr sz="2200" baseline="2482" dirty="0">
                <a:latin typeface="Calibri"/>
                <a:cs typeface="Calibri"/>
              </a:rPr>
              <a:t>g </a:t>
            </a:r>
            <a:r>
              <a:rPr sz="2200" spc="63" baseline="2482" dirty="0">
                <a:latin typeface="Calibri"/>
                <a:cs typeface="Calibri"/>
              </a:rPr>
              <a:t> </a:t>
            </a:r>
            <a:r>
              <a:rPr sz="2200" spc="12" baseline="2482" dirty="0">
                <a:latin typeface="Calibri"/>
                <a:cs typeface="Calibri"/>
              </a:rPr>
              <a:t>d</a:t>
            </a:r>
            <a:r>
              <a:rPr sz="2200" spc="52" baseline="2482" dirty="0">
                <a:latin typeface="Calibri"/>
                <a:cs typeface="Calibri"/>
              </a:rPr>
              <a:t>e</a:t>
            </a:r>
            <a:r>
              <a:rPr sz="2200" spc="12" baseline="2482" dirty="0">
                <a:latin typeface="Calibri"/>
                <a:cs typeface="Calibri"/>
              </a:rPr>
              <a:t>n</a:t>
            </a:r>
            <a:r>
              <a:rPr sz="2200" spc="-5" baseline="2482" dirty="0">
                <a:latin typeface="Calibri"/>
                <a:cs typeface="Calibri"/>
              </a:rPr>
              <a:t>g</a:t>
            </a:r>
            <a:r>
              <a:rPr sz="2200" spc="-19" baseline="2482" dirty="0">
                <a:latin typeface="Calibri"/>
                <a:cs typeface="Calibri"/>
              </a:rPr>
              <a:t>a</a:t>
            </a:r>
            <a:r>
              <a:rPr sz="2200" baseline="2482" dirty="0">
                <a:latin typeface="Calibri"/>
                <a:cs typeface="Calibri"/>
              </a:rPr>
              <a:t>n</a:t>
            </a:r>
            <a:r>
              <a:rPr sz="2200" spc="68" baseline="2482" dirty="0">
                <a:latin typeface="Calibri"/>
                <a:cs typeface="Calibri"/>
              </a:rPr>
              <a:t> </a:t>
            </a:r>
            <a:r>
              <a:rPr sz="2200" spc="5" baseline="2482" dirty="0">
                <a:latin typeface="Calibri"/>
                <a:cs typeface="Calibri"/>
              </a:rPr>
              <a:t>o</a:t>
            </a:r>
            <a:r>
              <a:rPr sz="2200" spc="-19" baseline="2482" dirty="0">
                <a:latin typeface="Calibri"/>
                <a:cs typeface="Calibri"/>
              </a:rPr>
              <a:t>ra</a:t>
            </a:r>
            <a:r>
              <a:rPr sz="2200" spc="12" baseline="2482" dirty="0">
                <a:latin typeface="Calibri"/>
                <a:cs typeface="Calibri"/>
              </a:rPr>
              <a:t>n</a:t>
            </a:r>
            <a:r>
              <a:rPr sz="2200" baseline="2482" dirty="0">
                <a:latin typeface="Calibri"/>
                <a:cs typeface="Calibri"/>
              </a:rPr>
              <a:t>g</a:t>
            </a:r>
            <a:r>
              <a:rPr sz="2200" spc="128" baseline="2482" dirty="0">
                <a:latin typeface="Calibri"/>
                <a:cs typeface="Calibri"/>
              </a:rPr>
              <a:t> </a:t>
            </a:r>
            <a:r>
              <a:rPr sz="2200" baseline="2482" dirty="0">
                <a:latin typeface="Calibri"/>
                <a:cs typeface="Calibri"/>
              </a:rPr>
              <a:t>t</a:t>
            </a:r>
            <a:r>
              <a:rPr sz="2200" spc="12" baseline="2482" dirty="0">
                <a:latin typeface="Calibri"/>
                <a:cs typeface="Calibri"/>
              </a:rPr>
              <a:t>u</a:t>
            </a:r>
            <a:r>
              <a:rPr sz="2200" baseline="2482" dirty="0">
                <a:latin typeface="Calibri"/>
                <a:cs typeface="Calibri"/>
              </a:rPr>
              <a:t>a</a:t>
            </a:r>
            <a:r>
              <a:rPr sz="2200" spc="-7" baseline="2482" dirty="0">
                <a:latin typeface="Calibri"/>
                <a:cs typeface="Calibri"/>
              </a:rPr>
              <a:t> </a:t>
            </a:r>
            <a:r>
              <a:rPr sz="2200" spc="45" baseline="2482" dirty="0">
                <a:latin typeface="Calibri"/>
                <a:cs typeface="Calibri"/>
              </a:rPr>
              <a:t>(</a:t>
            </a:r>
            <a:r>
              <a:rPr sz="2200" spc="-19" baseline="2482" dirty="0">
                <a:latin typeface="Calibri"/>
                <a:cs typeface="Calibri"/>
              </a:rPr>
              <a:t>a</a:t>
            </a:r>
            <a:r>
              <a:rPr sz="2200" spc="19" baseline="2482" dirty="0">
                <a:latin typeface="Calibri"/>
                <a:cs typeface="Calibri"/>
              </a:rPr>
              <a:t>y</a:t>
            </a:r>
            <a:r>
              <a:rPr sz="2200" spc="-119" baseline="2482" dirty="0">
                <a:latin typeface="Calibri"/>
                <a:cs typeface="Calibri"/>
              </a:rPr>
              <a:t>a</a:t>
            </a:r>
            <a:r>
              <a:rPr sz="2200" baseline="2482" dirty="0">
                <a:latin typeface="Calibri"/>
                <a:cs typeface="Calibri"/>
              </a:rPr>
              <a:t>h</a:t>
            </a:r>
            <a:endParaRPr sz="1467">
              <a:latin typeface="Calibri"/>
              <a:cs typeface="Calibri"/>
            </a:endParaRPr>
          </a:p>
          <a:p>
            <a:pPr marL="1459616">
              <a:lnSpc>
                <a:spcPts val="1600"/>
              </a:lnSpc>
            </a:pPr>
            <a:r>
              <a:rPr sz="2200" spc="-19" baseline="2482" dirty="0">
                <a:latin typeface="Calibri"/>
                <a:cs typeface="Calibri"/>
              </a:rPr>
              <a:t>a</a:t>
            </a:r>
            <a:r>
              <a:rPr sz="2200" baseline="2482" dirty="0">
                <a:latin typeface="Calibri"/>
                <a:cs typeface="Calibri"/>
              </a:rPr>
              <a:t>t</a:t>
            </a:r>
            <a:r>
              <a:rPr sz="2200" spc="-19" baseline="2482" dirty="0">
                <a:latin typeface="Calibri"/>
                <a:cs typeface="Calibri"/>
              </a:rPr>
              <a:t>a</a:t>
            </a:r>
            <a:r>
              <a:rPr sz="2200" baseline="2482" dirty="0">
                <a:latin typeface="Calibri"/>
                <a:cs typeface="Calibri"/>
              </a:rPr>
              <a:t>u</a:t>
            </a:r>
            <a:r>
              <a:rPr sz="2200" spc="132" baseline="2482" dirty="0">
                <a:latin typeface="Calibri"/>
                <a:cs typeface="Calibri"/>
              </a:rPr>
              <a:t> </a:t>
            </a:r>
            <a:r>
              <a:rPr sz="2200" spc="52" baseline="2482" dirty="0">
                <a:latin typeface="Calibri"/>
                <a:cs typeface="Calibri"/>
              </a:rPr>
              <a:t>i</a:t>
            </a:r>
            <a:r>
              <a:rPr sz="2200" spc="12" baseline="2482" dirty="0">
                <a:latin typeface="Calibri"/>
                <a:cs typeface="Calibri"/>
              </a:rPr>
              <a:t>bu</a:t>
            </a:r>
            <a:r>
              <a:rPr sz="2200" spc="45" baseline="2482" dirty="0">
                <a:latin typeface="Calibri"/>
                <a:cs typeface="Calibri"/>
              </a:rPr>
              <a:t>).</a:t>
            </a:r>
            <a:endParaRPr sz="1467">
              <a:latin typeface="Calibri"/>
              <a:cs typeface="Calibri"/>
            </a:endParaRPr>
          </a:p>
          <a:p>
            <a:pPr marL="1459616" marR="7421017" indent="-207428" algn="just">
              <a:lnSpc>
                <a:spcPts val="1789"/>
              </a:lnSpc>
              <a:spcBef>
                <a:spcPts val="723"/>
              </a:spcBef>
            </a:pPr>
            <a:r>
              <a:rPr sz="2200" baseline="5270" dirty="0">
                <a:latin typeface="Arial"/>
                <a:cs typeface="Arial"/>
              </a:rPr>
              <a:t>• </a:t>
            </a:r>
            <a:r>
              <a:rPr sz="2200" spc="303" baseline="5270" dirty="0">
                <a:latin typeface="Arial"/>
                <a:cs typeface="Arial"/>
              </a:rPr>
              <a:t> </a:t>
            </a:r>
            <a:r>
              <a:rPr sz="1467" spc="-133" dirty="0">
                <a:latin typeface="Calibri"/>
                <a:cs typeface="Calibri"/>
              </a:rPr>
              <a:t>T</a:t>
            </a:r>
            <a:r>
              <a:rPr sz="1467" spc="-19" dirty="0">
                <a:latin typeface="Calibri"/>
                <a:cs typeface="Calibri"/>
              </a:rPr>
              <a:t>a</a:t>
            </a:r>
            <a:r>
              <a:rPr sz="1467" spc="5" dirty="0">
                <a:latin typeface="Calibri"/>
                <a:cs typeface="Calibri"/>
              </a:rPr>
              <a:t>n</a:t>
            </a:r>
            <a:r>
              <a:rPr sz="1467" spc="19" dirty="0">
                <a:latin typeface="Calibri"/>
                <a:cs typeface="Calibri"/>
              </a:rPr>
              <a:t>y</a:t>
            </a:r>
            <a:r>
              <a:rPr sz="1467" spc="-19" dirty="0">
                <a:latin typeface="Calibri"/>
                <a:cs typeface="Calibri"/>
              </a:rPr>
              <a:t>a</a:t>
            </a:r>
            <a:r>
              <a:rPr sz="1467" spc="19" dirty="0">
                <a:latin typeface="Calibri"/>
                <a:cs typeface="Calibri"/>
              </a:rPr>
              <a:t>k</a:t>
            </a:r>
            <a:r>
              <a:rPr sz="1467" spc="-19" dirty="0">
                <a:latin typeface="Calibri"/>
                <a:cs typeface="Calibri"/>
              </a:rPr>
              <a:t>a</a:t>
            </a:r>
            <a:r>
              <a:rPr sz="1467" dirty="0">
                <a:latin typeface="Calibri"/>
                <a:cs typeface="Calibri"/>
              </a:rPr>
              <a:t>n</a:t>
            </a:r>
            <a:r>
              <a:rPr sz="1467" spc="291" dirty="0">
                <a:latin typeface="Calibri"/>
                <a:cs typeface="Calibri"/>
              </a:rPr>
              <a:t> </a:t>
            </a:r>
            <a:r>
              <a:rPr sz="1467" spc="-85" dirty="0">
                <a:latin typeface="Calibri"/>
                <a:cs typeface="Calibri"/>
              </a:rPr>
              <a:t>k</a:t>
            </a:r>
            <a:r>
              <a:rPr sz="1467" spc="52" dirty="0">
                <a:latin typeface="Calibri"/>
                <a:cs typeface="Calibri"/>
              </a:rPr>
              <a:t>e</a:t>
            </a:r>
            <a:r>
              <a:rPr sz="1467" spc="12" dirty="0">
                <a:latin typeface="Calibri"/>
                <a:cs typeface="Calibri"/>
              </a:rPr>
              <a:t>p</a:t>
            </a:r>
            <a:r>
              <a:rPr sz="1467" spc="-19" dirty="0">
                <a:latin typeface="Calibri"/>
                <a:cs typeface="Calibri"/>
              </a:rPr>
              <a:t>a</a:t>
            </a:r>
            <a:r>
              <a:rPr sz="1467" spc="12" dirty="0">
                <a:latin typeface="Calibri"/>
                <a:cs typeface="Calibri"/>
              </a:rPr>
              <a:t>d</a:t>
            </a:r>
            <a:r>
              <a:rPr sz="1467" dirty="0">
                <a:latin typeface="Calibri"/>
                <a:cs typeface="Calibri"/>
              </a:rPr>
              <a:t>a</a:t>
            </a:r>
            <a:r>
              <a:rPr sz="1467" spc="40" dirty="0">
                <a:latin typeface="Calibri"/>
                <a:cs typeface="Calibri"/>
              </a:rPr>
              <a:t> </a:t>
            </a:r>
            <a:r>
              <a:rPr sz="1467" dirty="0">
                <a:latin typeface="Calibri"/>
                <a:cs typeface="Calibri"/>
              </a:rPr>
              <a:t>m</a:t>
            </a:r>
            <a:r>
              <a:rPr sz="1467" spc="52" dirty="0">
                <a:latin typeface="Calibri"/>
                <a:cs typeface="Calibri"/>
              </a:rPr>
              <a:t>e</a:t>
            </a:r>
            <a:r>
              <a:rPr sz="1467" spc="-25" dirty="0">
                <a:latin typeface="Calibri"/>
                <a:cs typeface="Calibri"/>
              </a:rPr>
              <a:t>r</a:t>
            </a:r>
            <a:r>
              <a:rPr sz="1467" spc="52" dirty="0">
                <a:latin typeface="Calibri"/>
                <a:cs typeface="Calibri"/>
              </a:rPr>
              <a:t>e</a:t>
            </a:r>
            <a:r>
              <a:rPr sz="1467" spc="-85" dirty="0">
                <a:latin typeface="Calibri"/>
                <a:cs typeface="Calibri"/>
              </a:rPr>
              <a:t>k</a:t>
            </a:r>
            <a:r>
              <a:rPr sz="1467" spc="-19" dirty="0">
                <a:latin typeface="Calibri"/>
                <a:cs typeface="Calibri"/>
              </a:rPr>
              <a:t>a</a:t>
            </a:r>
            <a:r>
              <a:rPr sz="1467" dirty="0">
                <a:latin typeface="Calibri"/>
                <a:cs typeface="Calibri"/>
              </a:rPr>
              <a:t>,</a:t>
            </a:r>
            <a:r>
              <a:rPr sz="1467" spc="-8" dirty="0">
                <a:latin typeface="Calibri"/>
                <a:cs typeface="Calibri"/>
              </a:rPr>
              <a:t> </a:t>
            </a:r>
            <a:r>
              <a:rPr sz="1467" spc="12" dirty="0">
                <a:latin typeface="Calibri"/>
                <a:cs typeface="Calibri"/>
              </a:rPr>
              <a:t>p</a:t>
            </a:r>
            <a:r>
              <a:rPr sz="1467" spc="52" dirty="0">
                <a:latin typeface="Calibri"/>
                <a:cs typeface="Calibri"/>
              </a:rPr>
              <a:t>e</a:t>
            </a:r>
            <a:r>
              <a:rPr sz="1467" spc="-25" dirty="0">
                <a:latin typeface="Calibri"/>
                <a:cs typeface="Calibri"/>
              </a:rPr>
              <a:t>r</a:t>
            </a:r>
            <a:r>
              <a:rPr sz="1467" dirty="0">
                <a:latin typeface="Calibri"/>
                <a:cs typeface="Calibri"/>
              </a:rPr>
              <a:t>m</a:t>
            </a:r>
            <a:r>
              <a:rPr sz="1467" spc="-19" dirty="0">
                <a:latin typeface="Calibri"/>
                <a:cs typeface="Calibri"/>
              </a:rPr>
              <a:t>a</a:t>
            </a:r>
            <a:r>
              <a:rPr sz="1467" spc="52" dirty="0">
                <a:latin typeface="Calibri"/>
                <a:cs typeface="Calibri"/>
              </a:rPr>
              <a:t>i</a:t>
            </a:r>
            <a:r>
              <a:rPr sz="1467" spc="-85" dirty="0">
                <a:latin typeface="Calibri"/>
                <a:cs typeface="Calibri"/>
              </a:rPr>
              <a:t>n</a:t>
            </a:r>
            <a:r>
              <a:rPr sz="1467" spc="-19" dirty="0">
                <a:latin typeface="Calibri"/>
                <a:cs typeface="Calibri"/>
              </a:rPr>
              <a:t>a</a:t>
            </a:r>
            <a:r>
              <a:rPr sz="1467" dirty="0">
                <a:latin typeface="Calibri"/>
                <a:cs typeface="Calibri"/>
              </a:rPr>
              <a:t>n</a:t>
            </a:r>
            <a:r>
              <a:rPr sz="1467" spc="208" dirty="0">
                <a:latin typeface="Calibri"/>
                <a:cs typeface="Calibri"/>
              </a:rPr>
              <a:t> </a:t>
            </a:r>
            <a:r>
              <a:rPr sz="1467" spc="-13" dirty="0">
                <a:latin typeface="Calibri"/>
                <a:cs typeface="Calibri"/>
              </a:rPr>
              <a:t>a</a:t>
            </a:r>
            <a:r>
              <a:rPr sz="1467" spc="13" dirty="0">
                <a:latin typeface="Calibri"/>
                <a:cs typeface="Calibri"/>
              </a:rPr>
              <a:t>p</a:t>
            </a:r>
            <a:r>
              <a:rPr sz="1467" dirty="0">
                <a:latin typeface="Calibri"/>
                <a:cs typeface="Calibri"/>
              </a:rPr>
              <a:t>a </a:t>
            </a:r>
            <a:r>
              <a:rPr sz="1467" spc="19" dirty="0">
                <a:latin typeface="Calibri"/>
                <a:cs typeface="Calibri"/>
              </a:rPr>
              <a:t>y</a:t>
            </a:r>
            <a:r>
              <a:rPr sz="1467" spc="-19" dirty="0">
                <a:latin typeface="Calibri"/>
                <a:cs typeface="Calibri"/>
              </a:rPr>
              <a:t>a</a:t>
            </a:r>
            <a:r>
              <a:rPr sz="1467" spc="5" dirty="0">
                <a:latin typeface="Calibri"/>
                <a:cs typeface="Calibri"/>
              </a:rPr>
              <a:t>n</a:t>
            </a:r>
            <a:r>
              <a:rPr sz="1467" dirty="0">
                <a:latin typeface="Calibri"/>
                <a:cs typeface="Calibri"/>
              </a:rPr>
              <a:t>g</a:t>
            </a:r>
            <a:r>
              <a:rPr sz="1467" spc="100" dirty="0">
                <a:latin typeface="Calibri"/>
                <a:cs typeface="Calibri"/>
              </a:rPr>
              <a:t> </a:t>
            </a:r>
            <a:r>
              <a:rPr sz="1467" spc="12" dirty="0">
                <a:latin typeface="Calibri"/>
                <a:cs typeface="Calibri"/>
              </a:rPr>
              <a:t>d</a:t>
            </a:r>
            <a:r>
              <a:rPr sz="1467" spc="52" dirty="0">
                <a:latin typeface="Calibri"/>
                <a:cs typeface="Calibri"/>
              </a:rPr>
              <a:t>i</a:t>
            </a:r>
            <a:r>
              <a:rPr sz="1467" spc="-19" dirty="0">
                <a:latin typeface="Calibri"/>
                <a:cs typeface="Calibri"/>
              </a:rPr>
              <a:t>a</a:t>
            </a:r>
            <a:r>
              <a:rPr sz="1467" spc="52" dirty="0">
                <a:latin typeface="Calibri"/>
                <a:cs typeface="Calibri"/>
              </a:rPr>
              <a:t>l</a:t>
            </a:r>
            <a:r>
              <a:rPr sz="1467" spc="-19" dirty="0">
                <a:latin typeface="Calibri"/>
                <a:cs typeface="Calibri"/>
              </a:rPr>
              <a:t>a</a:t>
            </a:r>
            <a:r>
              <a:rPr sz="1467" dirty="0">
                <a:latin typeface="Calibri"/>
                <a:cs typeface="Calibri"/>
              </a:rPr>
              <a:t>m</a:t>
            </a:r>
            <a:r>
              <a:rPr sz="1467" spc="52" dirty="0">
                <a:latin typeface="Calibri"/>
                <a:cs typeface="Calibri"/>
              </a:rPr>
              <a:t>i</a:t>
            </a:r>
            <a:r>
              <a:rPr sz="1467" spc="12" dirty="0">
                <a:latin typeface="Calibri"/>
                <a:cs typeface="Calibri"/>
              </a:rPr>
              <a:t>n</a:t>
            </a:r>
            <a:r>
              <a:rPr sz="1467" spc="-79" dirty="0">
                <a:latin typeface="Calibri"/>
                <a:cs typeface="Calibri"/>
              </a:rPr>
              <a:t>y</a:t>
            </a:r>
            <a:r>
              <a:rPr sz="1467" dirty="0">
                <a:latin typeface="Calibri"/>
                <a:cs typeface="Calibri"/>
              </a:rPr>
              <a:t>a</a:t>
            </a:r>
            <a:r>
              <a:rPr sz="1467" spc="60" dirty="0">
                <a:latin typeface="Calibri"/>
                <a:cs typeface="Calibri"/>
              </a:rPr>
              <a:t> </a:t>
            </a:r>
            <a:r>
              <a:rPr sz="1467" spc="12" dirty="0">
                <a:latin typeface="Calibri"/>
                <a:cs typeface="Calibri"/>
              </a:rPr>
              <a:t>p</a:t>
            </a:r>
            <a:r>
              <a:rPr sz="1467" spc="-19" dirty="0">
                <a:latin typeface="Calibri"/>
                <a:cs typeface="Calibri"/>
              </a:rPr>
              <a:t>a</a:t>
            </a:r>
            <a:r>
              <a:rPr sz="1467" spc="12" dirty="0">
                <a:latin typeface="Calibri"/>
                <a:cs typeface="Calibri"/>
              </a:rPr>
              <a:t>d</a:t>
            </a:r>
            <a:r>
              <a:rPr sz="1467" dirty="0">
                <a:latin typeface="Calibri"/>
                <a:cs typeface="Calibri"/>
              </a:rPr>
              <a:t>a</a:t>
            </a:r>
            <a:r>
              <a:rPr sz="1467" spc="96" dirty="0">
                <a:latin typeface="Calibri"/>
                <a:cs typeface="Calibri"/>
              </a:rPr>
              <a:t> </a:t>
            </a:r>
            <a:r>
              <a:rPr sz="1467" spc="12" dirty="0">
                <a:latin typeface="Calibri"/>
                <a:cs typeface="Calibri"/>
              </a:rPr>
              <a:t>s</a:t>
            </a:r>
            <a:r>
              <a:rPr sz="1467" spc="-19" dirty="0">
                <a:latin typeface="Calibri"/>
                <a:cs typeface="Calibri"/>
              </a:rPr>
              <a:t>aa</a:t>
            </a:r>
            <a:r>
              <a:rPr sz="1467" dirty="0">
                <a:latin typeface="Calibri"/>
                <a:cs typeface="Calibri"/>
              </a:rPr>
              <a:t>t m</a:t>
            </a:r>
            <a:r>
              <a:rPr sz="1467" spc="52" dirty="0">
                <a:latin typeface="Calibri"/>
                <a:cs typeface="Calibri"/>
              </a:rPr>
              <a:t>e</a:t>
            </a:r>
            <a:r>
              <a:rPr sz="1467" spc="-25" dirty="0">
                <a:latin typeface="Calibri"/>
                <a:cs typeface="Calibri"/>
              </a:rPr>
              <a:t>r</a:t>
            </a:r>
            <a:r>
              <a:rPr sz="1467" spc="52" dirty="0">
                <a:latin typeface="Calibri"/>
                <a:cs typeface="Calibri"/>
              </a:rPr>
              <a:t>e</a:t>
            </a:r>
            <a:r>
              <a:rPr sz="1467" spc="-79" dirty="0">
                <a:latin typeface="Calibri"/>
                <a:cs typeface="Calibri"/>
              </a:rPr>
              <a:t>k</a:t>
            </a:r>
            <a:r>
              <a:rPr sz="1467" dirty="0">
                <a:latin typeface="Calibri"/>
                <a:cs typeface="Calibri"/>
              </a:rPr>
              <a:t>a</a:t>
            </a:r>
            <a:r>
              <a:rPr sz="1467" spc="20" dirty="0">
                <a:latin typeface="Calibri"/>
                <a:cs typeface="Calibri"/>
              </a:rPr>
              <a:t> </a:t>
            </a:r>
            <a:r>
              <a:rPr sz="1467" dirty="0">
                <a:latin typeface="Calibri"/>
                <a:cs typeface="Calibri"/>
              </a:rPr>
              <a:t>m</a:t>
            </a:r>
            <a:r>
              <a:rPr sz="1467" spc="-12" dirty="0">
                <a:latin typeface="Calibri"/>
                <a:cs typeface="Calibri"/>
              </a:rPr>
              <a:t>a</a:t>
            </a:r>
            <a:r>
              <a:rPr sz="1467" spc="12" dirty="0">
                <a:latin typeface="Calibri"/>
                <a:cs typeface="Calibri"/>
              </a:rPr>
              <a:t>s</a:t>
            </a:r>
            <a:r>
              <a:rPr sz="1467" spc="-45" dirty="0">
                <a:latin typeface="Calibri"/>
                <a:cs typeface="Calibri"/>
              </a:rPr>
              <a:t>i</a:t>
            </a:r>
            <a:r>
              <a:rPr sz="1467" dirty="0">
                <a:latin typeface="Calibri"/>
                <a:cs typeface="Calibri"/>
              </a:rPr>
              <a:t>h </a:t>
            </a:r>
            <a:r>
              <a:rPr sz="1467" spc="12" dirty="0">
                <a:latin typeface="Calibri"/>
                <a:cs typeface="Calibri"/>
              </a:rPr>
              <a:t>b</a:t>
            </a:r>
            <a:r>
              <a:rPr sz="1467" spc="52" dirty="0">
                <a:latin typeface="Calibri"/>
                <a:cs typeface="Calibri"/>
              </a:rPr>
              <a:t>e</a:t>
            </a:r>
            <a:r>
              <a:rPr sz="1467" spc="-25" dirty="0">
                <a:latin typeface="Calibri"/>
                <a:cs typeface="Calibri"/>
              </a:rPr>
              <a:t>r</a:t>
            </a:r>
            <a:r>
              <a:rPr sz="1467" spc="-19" dirty="0">
                <a:latin typeface="Calibri"/>
                <a:cs typeface="Calibri"/>
              </a:rPr>
              <a:t>a</a:t>
            </a:r>
            <a:r>
              <a:rPr sz="1467" spc="12" dirty="0">
                <a:latin typeface="Calibri"/>
                <a:cs typeface="Calibri"/>
              </a:rPr>
              <a:t>d</a:t>
            </a:r>
            <a:r>
              <a:rPr sz="1467" dirty="0">
                <a:latin typeface="Calibri"/>
                <a:cs typeface="Calibri"/>
              </a:rPr>
              <a:t>a</a:t>
            </a:r>
            <a:r>
              <a:rPr sz="1467" spc="36" dirty="0">
                <a:latin typeface="Calibri"/>
                <a:cs typeface="Calibri"/>
              </a:rPr>
              <a:t> </a:t>
            </a:r>
            <a:r>
              <a:rPr sz="1467" spc="12" dirty="0">
                <a:latin typeface="Calibri"/>
                <a:cs typeface="Calibri"/>
              </a:rPr>
              <a:t>d</a:t>
            </a:r>
            <a:r>
              <a:rPr sz="1467" dirty="0">
                <a:latin typeface="Calibri"/>
                <a:cs typeface="Calibri"/>
              </a:rPr>
              <a:t>i</a:t>
            </a:r>
            <a:r>
              <a:rPr sz="1467" spc="48" dirty="0">
                <a:latin typeface="Calibri"/>
                <a:cs typeface="Calibri"/>
              </a:rPr>
              <a:t> </a:t>
            </a:r>
            <a:r>
              <a:rPr sz="1467" spc="12" dirty="0">
                <a:latin typeface="Calibri"/>
                <a:cs typeface="Calibri"/>
              </a:rPr>
              <a:t>s</a:t>
            </a:r>
            <a:r>
              <a:rPr sz="1467" spc="52" dirty="0">
                <a:latin typeface="Calibri"/>
                <a:cs typeface="Calibri"/>
              </a:rPr>
              <a:t>e</a:t>
            </a:r>
            <a:r>
              <a:rPr sz="1467" spc="-85" dirty="0">
                <a:latin typeface="Calibri"/>
                <a:cs typeface="Calibri"/>
              </a:rPr>
              <a:t>k</a:t>
            </a:r>
            <a:r>
              <a:rPr sz="1467" spc="5" dirty="0">
                <a:latin typeface="Calibri"/>
                <a:cs typeface="Calibri"/>
              </a:rPr>
              <a:t>o</a:t>
            </a:r>
            <a:r>
              <a:rPr sz="1467" spc="52" dirty="0">
                <a:latin typeface="Calibri"/>
                <a:cs typeface="Calibri"/>
              </a:rPr>
              <a:t>l</a:t>
            </a:r>
            <a:r>
              <a:rPr sz="1467" spc="-19" dirty="0">
                <a:latin typeface="Calibri"/>
                <a:cs typeface="Calibri"/>
              </a:rPr>
              <a:t>a</a:t>
            </a:r>
            <a:r>
              <a:rPr sz="1467" dirty="0">
                <a:latin typeface="Calibri"/>
                <a:cs typeface="Calibri"/>
              </a:rPr>
              <a:t>h</a:t>
            </a:r>
            <a:r>
              <a:rPr sz="1467" spc="71" dirty="0">
                <a:latin typeface="Calibri"/>
                <a:cs typeface="Calibri"/>
              </a:rPr>
              <a:t> </a:t>
            </a:r>
            <a:r>
              <a:rPr sz="1467" spc="12" dirty="0">
                <a:latin typeface="Calibri"/>
                <a:cs typeface="Calibri"/>
              </a:rPr>
              <a:t>d</a:t>
            </a:r>
            <a:r>
              <a:rPr sz="1467" spc="-19" dirty="0">
                <a:latin typeface="Calibri"/>
                <a:cs typeface="Calibri"/>
              </a:rPr>
              <a:t>a</a:t>
            </a:r>
            <a:r>
              <a:rPr sz="1467" spc="12" dirty="0">
                <a:latin typeface="Calibri"/>
                <a:cs typeface="Calibri"/>
              </a:rPr>
              <a:t>s</a:t>
            </a:r>
            <a:r>
              <a:rPr sz="1467" spc="-19" dirty="0">
                <a:latin typeface="Calibri"/>
                <a:cs typeface="Calibri"/>
              </a:rPr>
              <a:t>a</a:t>
            </a:r>
            <a:r>
              <a:rPr sz="1467" dirty="0">
                <a:latin typeface="Calibri"/>
                <a:cs typeface="Calibri"/>
              </a:rPr>
              <a:t>r</a:t>
            </a:r>
            <a:r>
              <a:rPr sz="1467" spc="111" dirty="0">
                <a:latin typeface="Calibri"/>
                <a:cs typeface="Calibri"/>
              </a:rPr>
              <a:t> </a:t>
            </a:r>
            <a:r>
              <a:rPr sz="1467" spc="12" dirty="0">
                <a:latin typeface="Calibri"/>
                <a:cs typeface="Calibri"/>
              </a:rPr>
              <a:t>d</a:t>
            </a:r>
            <a:r>
              <a:rPr sz="1467" spc="-19" dirty="0">
                <a:latin typeface="Calibri"/>
                <a:cs typeface="Calibri"/>
              </a:rPr>
              <a:t>a</a:t>
            </a:r>
            <a:r>
              <a:rPr sz="1467" spc="12" dirty="0">
                <a:latin typeface="Calibri"/>
                <a:cs typeface="Calibri"/>
              </a:rPr>
              <a:t>hu</a:t>
            </a:r>
            <a:r>
              <a:rPr sz="1467" spc="52" dirty="0">
                <a:latin typeface="Calibri"/>
                <a:cs typeface="Calibri"/>
              </a:rPr>
              <a:t>l</a:t>
            </a:r>
            <a:r>
              <a:rPr sz="1467" spc="12" dirty="0">
                <a:latin typeface="Calibri"/>
                <a:cs typeface="Calibri"/>
              </a:rPr>
              <a:t>u</a:t>
            </a:r>
            <a:r>
              <a:rPr sz="1467" dirty="0">
                <a:latin typeface="Calibri"/>
                <a:cs typeface="Calibri"/>
              </a:rPr>
              <a:t>.</a:t>
            </a:r>
            <a:endParaRPr sz="1467">
              <a:latin typeface="Calibri"/>
              <a:cs typeface="Calibri"/>
            </a:endParaRPr>
          </a:p>
          <a:p>
            <a:pPr marL="1459616" marR="7253524" indent="-207428">
              <a:lnSpc>
                <a:spcPts val="2236"/>
              </a:lnSpc>
              <a:spcBef>
                <a:spcPts val="175"/>
              </a:spcBef>
            </a:pPr>
            <a:r>
              <a:rPr sz="2200" baseline="21082" dirty="0">
                <a:latin typeface="Arial"/>
                <a:cs typeface="Arial"/>
              </a:rPr>
              <a:t>• </a:t>
            </a:r>
            <a:r>
              <a:rPr sz="2200" spc="303" baseline="21082" dirty="0">
                <a:latin typeface="Arial"/>
                <a:cs typeface="Arial"/>
              </a:rPr>
              <a:t> </a:t>
            </a:r>
            <a:r>
              <a:rPr sz="1467" spc="25" dirty="0">
                <a:latin typeface="Calibri"/>
                <a:cs typeface="Calibri"/>
              </a:rPr>
              <a:t>P</a:t>
            </a:r>
            <a:r>
              <a:rPr sz="1467" spc="52" dirty="0">
                <a:latin typeface="Calibri"/>
                <a:cs typeface="Calibri"/>
              </a:rPr>
              <a:t>el</a:t>
            </a:r>
            <a:r>
              <a:rPr sz="1467" spc="-19" dirty="0">
                <a:latin typeface="Calibri"/>
                <a:cs typeface="Calibri"/>
              </a:rPr>
              <a:t>a</a:t>
            </a:r>
            <a:r>
              <a:rPr sz="1467" spc="39" dirty="0">
                <a:latin typeface="Calibri"/>
                <a:cs typeface="Calibri"/>
              </a:rPr>
              <a:t>j</a:t>
            </a:r>
            <a:r>
              <a:rPr sz="1467" spc="-19" dirty="0">
                <a:latin typeface="Calibri"/>
                <a:cs typeface="Calibri"/>
              </a:rPr>
              <a:t>ar</a:t>
            </a:r>
            <a:r>
              <a:rPr sz="1467" spc="52" dirty="0">
                <a:latin typeface="Calibri"/>
                <a:cs typeface="Calibri"/>
              </a:rPr>
              <a:t>il</a:t>
            </a:r>
            <a:r>
              <a:rPr sz="1467" spc="-19" dirty="0">
                <a:latin typeface="Calibri"/>
                <a:cs typeface="Calibri"/>
              </a:rPr>
              <a:t>a</a:t>
            </a:r>
            <a:r>
              <a:rPr sz="1467" dirty="0">
                <a:latin typeface="Calibri"/>
                <a:cs typeface="Calibri"/>
              </a:rPr>
              <a:t>h</a:t>
            </a:r>
            <a:r>
              <a:rPr sz="1467" spc="4" dirty="0">
                <a:latin typeface="Calibri"/>
                <a:cs typeface="Calibri"/>
              </a:rPr>
              <a:t> </a:t>
            </a:r>
            <a:r>
              <a:rPr sz="1467" spc="12" dirty="0">
                <a:latin typeface="Calibri"/>
                <a:cs typeface="Calibri"/>
              </a:rPr>
              <a:t>p</a:t>
            </a:r>
            <a:r>
              <a:rPr sz="1467" spc="52" dirty="0">
                <a:latin typeface="Calibri"/>
                <a:cs typeface="Calibri"/>
              </a:rPr>
              <a:t>e</a:t>
            </a:r>
            <a:r>
              <a:rPr sz="1467" spc="-25" dirty="0">
                <a:latin typeface="Calibri"/>
                <a:cs typeface="Calibri"/>
              </a:rPr>
              <a:t>r</a:t>
            </a:r>
            <a:r>
              <a:rPr sz="1467" dirty="0">
                <a:latin typeface="Calibri"/>
                <a:cs typeface="Calibri"/>
              </a:rPr>
              <a:t>m</a:t>
            </a:r>
            <a:r>
              <a:rPr sz="1467" spc="-12" dirty="0">
                <a:latin typeface="Calibri"/>
                <a:cs typeface="Calibri"/>
              </a:rPr>
              <a:t>a</a:t>
            </a:r>
            <a:r>
              <a:rPr sz="1467" spc="52" dirty="0">
                <a:latin typeface="Calibri"/>
                <a:cs typeface="Calibri"/>
              </a:rPr>
              <a:t>i</a:t>
            </a:r>
            <a:r>
              <a:rPr sz="1467" spc="12" dirty="0">
                <a:latin typeface="Calibri"/>
                <a:cs typeface="Calibri"/>
              </a:rPr>
              <a:t>n</a:t>
            </a:r>
            <a:r>
              <a:rPr sz="1467" spc="-19" dirty="0">
                <a:latin typeface="Calibri"/>
                <a:cs typeface="Calibri"/>
              </a:rPr>
              <a:t>a</a:t>
            </a:r>
            <a:r>
              <a:rPr sz="1467" dirty="0">
                <a:latin typeface="Calibri"/>
                <a:cs typeface="Calibri"/>
              </a:rPr>
              <a:t>n</a:t>
            </a:r>
            <a:r>
              <a:rPr sz="1467" spc="108" dirty="0">
                <a:latin typeface="Calibri"/>
                <a:cs typeface="Calibri"/>
              </a:rPr>
              <a:t> </a:t>
            </a:r>
            <a:r>
              <a:rPr sz="1467" spc="-5" dirty="0">
                <a:latin typeface="Calibri"/>
                <a:cs typeface="Calibri"/>
              </a:rPr>
              <a:t>t</a:t>
            </a:r>
            <a:r>
              <a:rPr sz="1467" spc="52" dirty="0">
                <a:latin typeface="Calibri"/>
                <a:cs typeface="Calibri"/>
              </a:rPr>
              <a:t>e</a:t>
            </a:r>
            <a:r>
              <a:rPr sz="1467" spc="-19" dirty="0">
                <a:latin typeface="Calibri"/>
                <a:cs typeface="Calibri"/>
              </a:rPr>
              <a:t>r</a:t>
            </a:r>
            <a:r>
              <a:rPr sz="1467" spc="12" dirty="0">
                <a:latin typeface="Calibri"/>
                <a:cs typeface="Calibri"/>
              </a:rPr>
              <a:t>s</a:t>
            </a:r>
            <a:r>
              <a:rPr sz="1467" spc="52" dirty="0">
                <a:latin typeface="Calibri"/>
                <a:cs typeface="Calibri"/>
              </a:rPr>
              <a:t>e</a:t>
            </a:r>
            <a:r>
              <a:rPr sz="1467" spc="-85" dirty="0">
                <a:latin typeface="Calibri"/>
                <a:cs typeface="Calibri"/>
              </a:rPr>
              <a:t>b</a:t>
            </a:r>
            <a:r>
              <a:rPr sz="1467" spc="12" dirty="0">
                <a:latin typeface="Calibri"/>
                <a:cs typeface="Calibri"/>
              </a:rPr>
              <a:t>u</a:t>
            </a:r>
            <a:r>
              <a:rPr sz="1467" spc="-5" dirty="0">
                <a:latin typeface="Calibri"/>
                <a:cs typeface="Calibri"/>
              </a:rPr>
              <a:t>t</a:t>
            </a:r>
            <a:r>
              <a:rPr sz="1467" dirty="0">
                <a:latin typeface="Calibri"/>
                <a:cs typeface="Calibri"/>
              </a:rPr>
              <a:t>,</a:t>
            </a:r>
            <a:r>
              <a:rPr sz="1467" spc="101" dirty="0">
                <a:latin typeface="Calibri"/>
                <a:cs typeface="Calibri"/>
              </a:rPr>
              <a:t> </a:t>
            </a:r>
            <a:r>
              <a:rPr sz="1467" spc="12" dirty="0">
                <a:latin typeface="Calibri"/>
                <a:cs typeface="Calibri"/>
              </a:rPr>
              <a:t>d</a:t>
            </a:r>
            <a:r>
              <a:rPr sz="1467" spc="-19" dirty="0">
                <a:latin typeface="Calibri"/>
                <a:cs typeface="Calibri"/>
              </a:rPr>
              <a:t>a</a:t>
            </a:r>
            <a:r>
              <a:rPr sz="1467" dirty="0">
                <a:latin typeface="Calibri"/>
                <a:cs typeface="Calibri"/>
              </a:rPr>
              <a:t>n</a:t>
            </a:r>
            <a:r>
              <a:rPr sz="1467" spc="24" dirty="0">
                <a:latin typeface="Calibri"/>
                <a:cs typeface="Calibri"/>
              </a:rPr>
              <a:t> </a:t>
            </a:r>
            <a:r>
              <a:rPr sz="1467" spc="-19" dirty="0">
                <a:latin typeface="Calibri"/>
                <a:cs typeface="Calibri"/>
              </a:rPr>
              <a:t>a</a:t>
            </a:r>
            <a:r>
              <a:rPr sz="1467" spc="45" dirty="0">
                <a:latin typeface="Calibri"/>
                <a:cs typeface="Calibri"/>
              </a:rPr>
              <a:t>j</a:t>
            </a:r>
            <a:r>
              <a:rPr sz="1467" spc="-19" dirty="0">
                <a:latin typeface="Calibri"/>
                <a:cs typeface="Calibri"/>
              </a:rPr>
              <a:t>a</a:t>
            </a:r>
            <a:r>
              <a:rPr sz="1467" spc="12" dirty="0">
                <a:latin typeface="Calibri"/>
                <a:cs typeface="Calibri"/>
              </a:rPr>
              <a:t>k</a:t>
            </a:r>
            <a:r>
              <a:rPr sz="1467" spc="52" dirty="0">
                <a:latin typeface="Calibri"/>
                <a:cs typeface="Calibri"/>
              </a:rPr>
              <a:t>l</a:t>
            </a:r>
            <a:r>
              <a:rPr sz="1467" spc="-119" dirty="0">
                <a:latin typeface="Calibri"/>
                <a:cs typeface="Calibri"/>
              </a:rPr>
              <a:t>a</a:t>
            </a:r>
            <a:r>
              <a:rPr sz="1467" dirty="0">
                <a:latin typeface="Calibri"/>
                <a:cs typeface="Calibri"/>
              </a:rPr>
              <a:t>h </a:t>
            </a:r>
            <a:endParaRPr sz="1467">
              <a:latin typeface="Calibri"/>
              <a:cs typeface="Calibri"/>
            </a:endParaRPr>
          </a:p>
          <a:p>
            <a:pPr marL="1459616" marR="7253524">
              <a:lnSpc>
                <a:spcPts val="1789"/>
              </a:lnSpc>
            </a:pPr>
            <a:r>
              <a:rPr sz="1467" spc="-85" dirty="0">
                <a:latin typeface="Calibri"/>
                <a:cs typeface="Calibri"/>
              </a:rPr>
              <a:t>k</a:t>
            </a:r>
            <a:r>
              <a:rPr sz="1467" spc="52" dirty="0">
                <a:latin typeface="Calibri"/>
                <a:cs typeface="Calibri"/>
              </a:rPr>
              <a:t>e</a:t>
            </a:r>
            <a:r>
              <a:rPr sz="1467" spc="12" dirty="0">
                <a:latin typeface="Calibri"/>
                <a:cs typeface="Calibri"/>
              </a:rPr>
              <a:t>d</a:t>
            </a:r>
            <a:r>
              <a:rPr sz="1467" spc="5" dirty="0">
                <a:latin typeface="Calibri"/>
                <a:cs typeface="Calibri"/>
              </a:rPr>
              <a:t>u</a:t>
            </a:r>
            <a:r>
              <a:rPr sz="1467" dirty="0">
                <a:latin typeface="Calibri"/>
                <a:cs typeface="Calibri"/>
              </a:rPr>
              <a:t>a</a:t>
            </a:r>
            <a:r>
              <a:rPr sz="1467" spc="19" dirty="0">
                <a:latin typeface="Calibri"/>
                <a:cs typeface="Calibri"/>
              </a:rPr>
              <a:t> </a:t>
            </a:r>
            <a:r>
              <a:rPr sz="1467" spc="12" dirty="0">
                <a:latin typeface="Calibri"/>
                <a:cs typeface="Calibri"/>
              </a:rPr>
              <a:t>o</a:t>
            </a:r>
            <a:r>
              <a:rPr sz="1467" spc="-25" dirty="0">
                <a:latin typeface="Calibri"/>
                <a:cs typeface="Calibri"/>
              </a:rPr>
              <a:t>r</a:t>
            </a:r>
            <a:r>
              <a:rPr sz="1467" spc="-19" dirty="0">
                <a:latin typeface="Calibri"/>
                <a:cs typeface="Calibri"/>
              </a:rPr>
              <a:t>a</a:t>
            </a:r>
            <a:r>
              <a:rPr sz="1467" spc="12" dirty="0">
                <a:latin typeface="Calibri"/>
                <a:cs typeface="Calibri"/>
              </a:rPr>
              <a:t>n</a:t>
            </a:r>
            <a:r>
              <a:rPr sz="1467" dirty="0">
                <a:latin typeface="Calibri"/>
                <a:cs typeface="Calibri"/>
              </a:rPr>
              <a:t>g</a:t>
            </a:r>
            <a:r>
              <a:rPr sz="1467" spc="135" dirty="0">
                <a:latin typeface="Calibri"/>
                <a:cs typeface="Calibri"/>
              </a:rPr>
              <a:t> </a:t>
            </a:r>
            <a:r>
              <a:rPr sz="1467" spc="-5" dirty="0">
                <a:latin typeface="Calibri"/>
                <a:cs typeface="Calibri"/>
              </a:rPr>
              <a:t>t</a:t>
            </a:r>
            <a:r>
              <a:rPr sz="1467" spc="5" dirty="0">
                <a:latin typeface="Calibri"/>
                <a:cs typeface="Calibri"/>
              </a:rPr>
              <a:t>u</a:t>
            </a:r>
            <a:r>
              <a:rPr sz="1467" dirty="0">
                <a:latin typeface="Calibri"/>
                <a:cs typeface="Calibri"/>
              </a:rPr>
              <a:t>a</a:t>
            </a:r>
            <a:r>
              <a:rPr sz="1467" spc="85" dirty="0">
                <a:latin typeface="Calibri"/>
                <a:cs typeface="Calibri"/>
              </a:rPr>
              <a:t> </a:t>
            </a:r>
            <a:r>
              <a:rPr sz="1467" spc="12" dirty="0">
                <a:latin typeface="Calibri"/>
                <a:cs typeface="Calibri"/>
              </a:rPr>
              <a:t>b</a:t>
            </a:r>
            <a:r>
              <a:rPr sz="1467" spc="52" dirty="0">
                <a:latin typeface="Calibri"/>
                <a:cs typeface="Calibri"/>
              </a:rPr>
              <a:t>e</a:t>
            </a:r>
            <a:r>
              <a:rPr sz="1467" spc="12" dirty="0">
                <a:latin typeface="Calibri"/>
                <a:cs typeface="Calibri"/>
              </a:rPr>
              <a:t>s</a:t>
            </a:r>
            <a:r>
              <a:rPr sz="1467" spc="52" dirty="0">
                <a:latin typeface="Calibri"/>
                <a:cs typeface="Calibri"/>
              </a:rPr>
              <a:t>e</a:t>
            </a:r>
            <a:r>
              <a:rPr sz="1467" spc="-19" dirty="0">
                <a:latin typeface="Calibri"/>
                <a:cs typeface="Calibri"/>
              </a:rPr>
              <a:t>r</a:t>
            </a:r>
            <a:r>
              <a:rPr sz="1467" spc="-5" dirty="0">
                <a:latin typeface="Calibri"/>
                <a:cs typeface="Calibri"/>
              </a:rPr>
              <a:t>t</a:t>
            </a:r>
            <a:r>
              <a:rPr sz="1467" dirty="0">
                <a:latin typeface="Calibri"/>
                <a:cs typeface="Calibri"/>
              </a:rPr>
              <a:t>a</a:t>
            </a:r>
            <a:r>
              <a:rPr sz="1467" spc="-63" dirty="0">
                <a:latin typeface="Calibri"/>
                <a:cs typeface="Calibri"/>
              </a:rPr>
              <a:t> </a:t>
            </a:r>
            <a:r>
              <a:rPr sz="1467" spc="-19" dirty="0">
                <a:latin typeface="Calibri"/>
                <a:cs typeface="Calibri"/>
              </a:rPr>
              <a:t>a</a:t>
            </a:r>
            <a:r>
              <a:rPr sz="1467" spc="12" dirty="0">
                <a:latin typeface="Calibri"/>
                <a:cs typeface="Calibri"/>
              </a:rPr>
              <a:t>d</a:t>
            </a:r>
            <a:r>
              <a:rPr sz="1467" spc="59" dirty="0">
                <a:latin typeface="Calibri"/>
                <a:cs typeface="Calibri"/>
              </a:rPr>
              <a:t>i</a:t>
            </a:r>
            <a:r>
              <a:rPr sz="1467" dirty="0">
                <a:latin typeface="Calibri"/>
                <a:cs typeface="Calibri"/>
              </a:rPr>
              <a:t>k</a:t>
            </a:r>
            <a:r>
              <a:rPr sz="1467" spc="36" dirty="0">
                <a:latin typeface="Calibri"/>
                <a:cs typeface="Calibri"/>
              </a:rPr>
              <a:t> </a:t>
            </a:r>
            <a:r>
              <a:rPr sz="1467" spc="12" dirty="0">
                <a:latin typeface="Calibri"/>
                <a:cs typeface="Calibri"/>
              </a:rPr>
              <a:t>k</a:t>
            </a:r>
            <a:r>
              <a:rPr sz="1467" spc="-19" dirty="0">
                <a:latin typeface="Calibri"/>
                <a:cs typeface="Calibri"/>
              </a:rPr>
              <a:t>a</a:t>
            </a:r>
            <a:r>
              <a:rPr sz="1467" spc="19" dirty="0">
                <a:latin typeface="Calibri"/>
                <a:cs typeface="Calibri"/>
              </a:rPr>
              <a:t>k</a:t>
            </a:r>
            <a:r>
              <a:rPr sz="1467" spc="-19" dirty="0">
                <a:latin typeface="Calibri"/>
                <a:cs typeface="Calibri"/>
              </a:rPr>
              <a:t>a</a:t>
            </a:r>
            <a:r>
              <a:rPr sz="1467" dirty="0">
                <a:latin typeface="Calibri"/>
                <a:cs typeface="Calibri"/>
              </a:rPr>
              <a:t>k</a:t>
            </a:r>
            <a:r>
              <a:rPr sz="1467" spc="55" dirty="0">
                <a:latin typeface="Calibri"/>
                <a:cs typeface="Calibri"/>
              </a:rPr>
              <a:t> </a:t>
            </a:r>
            <a:r>
              <a:rPr sz="1467" spc="-19" dirty="0">
                <a:latin typeface="Calibri"/>
                <a:cs typeface="Calibri"/>
              </a:rPr>
              <a:t>a</a:t>
            </a:r>
            <a:r>
              <a:rPr sz="1467" spc="-5" dirty="0">
                <a:latin typeface="Calibri"/>
                <a:cs typeface="Calibri"/>
              </a:rPr>
              <a:t>t</a:t>
            </a:r>
            <a:r>
              <a:rPr sz="1467" spc="-12" dirty="0">
                <a:latin typeface="Calibri"/>
                <a:cs typeface="Calibri"/>
              </a:rPr>
              <a:t>a</a:t>
            </a:r>
            <a:r>
              <a:rPr sz="1467" dirty="0">
                <a:latin typeface="Calibri"/>
                <a:cs typeface="Calibri"/>
              </a:rPr>
              <a:t>u </a:t>
            </a:r>
            <a:endParaRPr sz="1467">
              <a:latin typeface="Calibri"/>
              <a:cs typeface="Calibri"/>
            </a:endParaRPr>
          </a:p>
          <a:p>
            <a:pPr marL="1459616" marR="7253524">
              <a:lnSpc>
                <a:spcPts val="1789"/>
              </a:lnSpc>
            </a:pPr>
            <a:r>
              <a:rPr sz="1467" spc="-5" dirty="0">
                <a:latin typeface="Calibri"/>
                <a:cs typeface="Calibri"/>
              </a:rPr>
              <a:t>t</a:t>
            </a:r>
            <a:r>
              <a:rPr sz="1467" spc="52" dirty="0">
                <a:latin typeface="Calibri"/>
                <a:cs typeface="Calibri"/>
              </a:rPr>
              <a:t>e</a:t>
            </a:r>
            <a:r>
              <a:rPr sz="1467" dirty="0">
                <a:latin typeface="Calibri"/>
                <a:cs typeface="Calibri"/>
              </a:rPr>
              <a:t>m</a:t>
            </a:r>
            <a:r>
              <a:rPr sz="1467" spc="-19" dirty="0">
                <a:latin typeface="Calibri"/>
                <a:cs typeface="Calibri"/>
              </a:rPr>
              <a:t>a</a:t>
            </a:r>
            <a:r>
              <a:rPr sz="1467" dirty="0">
                <a:latin typeface="Calibri"/>
                <a:cs typeface="Calibri"/>
              </a:rPr>
              <a:t>n</a:t>
            </a:r>
            <a:r>
              <a:rPr sz="1467" spc="156" dirty="0">
                <a:latin typeface="Calibri"/>
                <a:cs typeface="Calibri"/>
              </a:rPr>
              <a:t> </a:t>
            </a:r>
            <a:r>
              <a:rPr sz="1467" dirty="0">
                <a:latin typeface="Calibri"/>
                <a:cs typeface="Calibri"/>
              </a:rPr>
              <a:t>m</a:t>
            </a:r>
            <a:r>
              <a:rPr sz="1467" spc="52" dirty="0">
                <a:latin typeface="Calibri"/>
                <a:cs typeface="Calibri"/>
              </a:rPr>
              <a:t>e</a:t>
            </a:r>
            <a:r>
              <a:rPr sz="1467" dirty="0">
                <a:latin typeface="Calibri"/>
                <a:cs typeface="Calibri"/>
              </a:rPr>
              <a:t>m</a:t>
            </a:r>
            <a:r>
              <a:rPr sz="1467" spc="-19" dirty="0">
                <a:latin typeface="Calibri"/>
                <a:cs typeface="Calibri"/>
              </a:rPr>
              <a:t>a</a:t>
            </a:r>
            <a:r>
              <a:rPr sz="1467" spc="52" dirty="0">
                <a:latin typeface="Calibri"/>
                <a:cs typeface="Calibri"/>
              </a:rPr>
              <a:t>i</a:t>
            </a:r>
            <a:r>
              <a:rPr sz="1467" spc="5" dirty="0">
                <a:latin typeface="Calibri"/>
                <a:cs typeface="Calibri"/>
              </a:rPr>
              <a:t>n</a:t>
            </a:r>
            <a:r>
              <a:rPr sz="1467" spc="19" dirty="0">
                <a:latin typeface="Calibri"/>
                <a:cs typeface="Calibri"/>
              </a:rPr>
              <a:t>k</a:t>
            </a:r>
            <a:r>
              <a:rPr sz="1467" spc="-119" dirty="0">
                <a:latin typeface="Calibri"/>
                <a:cs typeface="Calibri"/>
              </a:rPr>
              <a:t>a</a:t>
            </a:r>
            <a:r>
              <a:rPr sz="1467" spc="12" dirty="0">
                <a:latin typeface="Calibri"/>
                <a:cs typeface="Calibri"/>
              </a:rPr>
              <a:t>n</a:t>
            </a:r>
            <a:r>
              <a:rPr sz="1467" spc="-85" dirty="0">
                <a:latin typeface="Calibri"/>
                <a:cs typeface="Calibri"/>
              </a:rPr>
              <a:t>n</a:t>
            </a:r>
            <a:r>
              <a:rPr sz="1467" spc="19" dirty="0">
                <a:latin typeface="Calibri"/>
                <a:cs typeface="Calibri"/>
              </a:rPr>
              <a:t>y</a:t>
            </a:r>
            <a:r>
              <a:rPr sz="1467" dirty="0">
                <a:latin typeface="Calibri"/>
                <a:cs typeface="Calibri"/>
              </a:rPr>
              <a:t>a</a:t>
            </a:r>
            <a:r>
              <a:rPr sz="1467" spc="236" dirty="0">
                <a:latin typeface="Calibri"/>
                <a:cs typeface="Calibri"/>
              </a:rPr>
              <a:t> </a:t>
            </a:r>
            <a:r>
              <a:rPr sz="1467" spc="12" dirty="0">
                <a:latin typeface="Calibri"/>
                <a:cs typeface="Calibri"/>
              </a:rPr>
              <a:t>b</a:t>
            </a:r>
            <a:r>
              <a:rPr sz="1467" spc="52" dirty="0">
                <a:latin typeface="Calibri"/>
                <a:cs typeface="Calibri"/>
              </a:rPr>
              <a:t>e</a:t>
            </a:r>
            <a:r>
              <a:rPr sz="1467" spc="-19" dirty="0">
                <a:latin typeface="Calibri"/>
                <a:cs typeface="Calibri"/>
              </a:rPr>
              <a:t>r</a:t>
            </a:r>
            <a:r>
              <a:rPr sz="1467" spc="-85" dirty="0">
                <a:latin typeface="Calibri"/>
                <a:cs typeface="Calibri"/>
              </a:rPr>
              <a:t>s</a:t>
            </a:r>
            <a:r>
              <a:rPr sz="1467" spc="-19" dirty="0">
                <a:latin typeface="Calibri"/>
                <a:cs typeface="Calibri"/>
              </a:rPr>
              <a:t>a</a:t>
            </a:r>
            <a:r>
              <a:rPr sz="1467" spc="-100" dirty="0">
                <a:latin typeface="Calibri"/>
                <a:cs typeface="Calibri"/>
              </a:rPr>
              <a:t>m</a:t>
            </a:r>
            <a:r>
              <a:rPr sz="1467" dirty="0">
                <a:latin typeface="Calibri"/>
                <a:cs typeface="Calibri"/>
              </a:rPr>
              <a:t>a</a:t>
            </a:r>
            <a:r>
              <a:rPr sz="1467" spc="249" dirty="0">
                <a:latin typeface="Calibri"/>
                <a:cs typeface="Calibri"/>
              </a:rPr>
              <a:t> </a:t>
            </a:r>
            <a:r>
              <a:rPr sz="1467" spc="-19" dirty="0">
                <a:latin typeface="Calibri"/>
                <a:cs typeface="Calibri"/>
              </a:rPr>
              <a:t>a</a:t>
            </a:r>
            <a:r>
              <a:rPr sz="1467" spc="12" dirty="0">
                <a:latin typeface="Calibri"/>
                <a:cs typeface="Calibri"/>
              </a:rPr>
              <a:t>n</a:t>
            </a:r>
            <a:r>
              <a:rPr sz="1467" spc="5" dirty="0">
                <a:latin typeface="Calibri"/>
                <a:cs typeface="Calibri"/>
              </a:rPr>
              <a:t>d</a:t>
            </a:r>
            <a:r>
              <a:rPr sz="1467" spc="-19" dirty="0">
                <a:latin typeface="Calibri"/>
                <a:cs typeface="Calibri"/>
              </a:rPr>
              <a:t>a</a:t>
            </a:r>
            <a:r>
              <a:rPr sz="1467" dirty="0">
                <a:latin typeface="Calibri"/>
                <a:cs typeface="Calibri"/>
              </a:rPr>
              <a:t>.</a:t>
            </a:r>
            <a:endParaRPr sz="1467">
              <a:latin typeface="Calibri"/>
              <a:cs typeface="Calibri"/>
            </a:endParaRPr>
          </a:p>
          <a:p>
            <a:pPr marL="1459616" marR="7255759" indent="-207428">
              <a:lnSpc>
                <a:spcPts val="2103"/>
              </a:lnSpc>
              <a:spcBef>
                <a:spcPts val="273"/>
              </a:spcBef>
            </a:pPr>
            <a:r>
              <a:rPr sz="2200" baseline="15811" dirty="0">
                <a:latin typeface="Arial"/>
                <a:cs typeface="Arial"/>
              </a:rPr>
              <a:t>• </a:t>
            </a:r>
            <a:r>
              <a:rPr sz="2200" spc="303" baseline="15811" dirty="0">
                <a:latin typeface="Arial"/>
                <a:cs typeface="Arial"/>
              </a:rPr>
              <a:t> </a:t>
            </a:r>
            <a:r>
              <a:rPr sz="1467" spc="-133" dirty="0">
                <a:latin typeface="Calibri"/>
                <a:cs typeface="Calibri"/>
              </a:rPr>
              <a:t>T</a:t>
            </a:r>
            <a:r>
              <a:rPr sz="1467" spc="12" dirty="0">
                <a:latin typeface="Calibri"/>
                <a:cs typeface="Calibri"/>
              </a:rPr>
              <a:t>u</a:t>
            </a:r>
            <a:r>
              <a:rPr sz="1467" spc="52" dirty="0">
                <a:latin typeface="Calibri"/>
                <a:cs typeface="Calibri"/>
              </a:rPr>
              <a:t>li</a:t>
            </a:r>
            <a:r>
              <a:rPr sz="1467" spc="12" dirty="0">
                <a:latin typeface="Calibri"/>
                <a:cs typeface="Calibri"/>
              </a:rPr>
              <a:t>sk</a:t>
            </a:r>
            <a:r>
              <a:rPr sz="1467" spc="-12" dirty="0">
                <a:latin typeface="Calibri"/>
                <a:cs typeface="Calibri"/>
              </a:rPr>
              <a:t>a</a:t>
            </a:r>
            <a:r>
              <a:rPr sz="1467" spc="12" dirty="0">
                <a:latin typeface="Calibri"/>
                <a:cs typeface="Calibri"/>
              </a:rPr>
              <a:t>n</a:t>
            </a:r>
            <a:r>
              <a:rPr sz="1467" spc="52" dirty="0">
                <a:latin typeface="Calibri"/>
                <a:cs typeface="Calibri"/>
              </a:rPr>
              <a:t>l</a:t>
            </a:r>
            <a:r>
              <a:rPr sz="1467" spc="-19" dirty="0">
                <a:latin typeface="Calibri"/>
                <a:cs typeface="Calibri"/>
              </a:rPr>
              <a:t>a</a:t>
            </a:r>
            <a:r>
              <a:rPr sz="1467" dirty="0">
                <a:latin typeface="Calibri"/>
                <a:cs typeface="Calibri"/>
              </a:rPr>
              <a:t>h</a:t>
            </a:r>
            <a:r>
              <a:rPr sz="1467" spc="113" dirty="0">
                <a:latin typeface="Calibri"/>
                <a:cs typeface="Calibri"/>
              </a:rPr>
              <a:t> </a:t>
            </a:r>
            <a:r>
              <a:rPr sz="1467" spc="-12" dirty="0">
                <a:latin typeface="Calibri"/>
                <a:cs typeface="Calibri"/>
              </a:rPr>
              <a:t>a</a:t>
            </a:r>
            <a:r>
              <a:rPr sz="1467" spc="-5" dirty="0">
                <a:latin typeface="Calibri"/>
                <a:cs typeface="Calibri"/>
              </a:rPr>
              <a:t>t</a:t>
            </a:r>
            <a:r>
              <a:rPr sz="1467" spc="-85" dirty="0">
                <a:latin typeface="Calibri"/>
                <a:cs typeface="Calibri"/>
              </a:rPr>
              <a:t>u</a:t>
            </a:r>
            <a:r>
              <a:rPr sz="1467" spc="-25" dirty="0">
                <a:latin typeface="Calibri"/>
                <a:cs typeface="Calibri"/>
              </a:rPr>
              <a:t>r</a:t>
            </a:r>
            <a:r>
              <a:rPr sz="1467" spc="-19" dirty="0">
                <a:latin typeface="Calibri"/>
                <a:cs typeface="Calibri"/>
              </a:rPr>
              <a:t>a</a:t>
            </a:r>
            <a:r>
              <a:rPr sz="1467" dirty="0">
                <a:latin typeface="Calibri"/>
                <a:cs typeface="Calibri"/>
              </a:rPr>
              <a:t>n</a:t>
            </a:r>
            <a:r>
              <a:rPr sz="1467" spc="159" dirty="0">
                <a:latin typeface="Calibri"/>
                <a:cs typeface="Calibri"/>
              </a:rPr>
              <a:t> </a:t>
            </a:r>
            <a:r>
              <a:rPr sz="1467" spc="12" dirty="0">
                <a:latin typeface="Calibri"/>
                <a:cs typeface="Calibri"/>
              </a:rPr>
              <a:t>p</a:t>
            </a:r>
            <a:r>
              <a:rPr sz="1467" spc="52" dirty="0">
                <a:latin typeface="Calibri"/>
                <a:cs typeface="Calibri"/>
              </a:rPr>
              <a:t>e</a:t>
            </a:r>
            <a:r>
              <a:rPr sz="1467" spc="-19" dirty="0">
                <a:latin typeface="Calibri"/>
                <a:cs typeface="Calibri"/>
              </a:rPr>
              <a:t>r</a:t>
            </a:r>
            <a:r>
              <a:rPr sz="1467" dirty="0">
                <a:latin typeface="Calibri"/>
                <a:cs typeface="Calibri"/>
              </a:rPr>
              <a:t>m</a:t>
            </a:r>
            <a:r>
              <a:rPr sz="1467" spc="-19" dirty="0">
                <a:latin typeface="Calibri"/>
                <a:cs typeface="Calibri"/>
              </a:rPr>
              <a:t>a</a:t>
            </a:r>
            <a:r>
              <a:rPr sz="1467" spc="52" dirty="0">
                <a:latin typeface="Calibri"/>
                <a:cs typeface="Calibri"/>
              </a:rPr>
              <a:t>i</a:t>
            </a:r>
            <a:r>
              <a:rPr sz="1467" spc="-92" dirty="0">
                <a:latin typeface="Calibri"/>
                <a:cs typeface="Calibri"/>
              </a:rPr>
              <a:t>n</a:t>
            </a:r>
            <a:r>
              <a:rPr sz="1467" spc="-12" dirty="0">
                <a:latin typeface="Calibri"/>
                <a:cs typeface="Calibri"/>
              </a:rPr>
              <a:t>a</a:t>
            </a:r>
            <a:r>
              <a:rPr sz="1467" dirty="0">
                <a:latin typeface="Calibri"/>
                <a:cs typeface="Calibri"/>
              </a:rPr>
              <a:t>n</a:t>
            </a:r>
            <a:r>
              <a:rPr sz="1467" spc="208" dirty="0">
                <a:latin typeface="Calibri"/>
                <a:cs typeface="Calibri"/>
              </a:rPr>
              <a:t> </a:t>
            </a:r>
            <a:r>
              <a:rPr sz="1467" spc="-5" dirty="0">
                <a:latin typeface="Calibri"/>
                <a:cs typeface="Calibri"/>
              </a:rPr>
              <a:t>t</a:t>
            </a:r>
            <a:r>
              <a:rPr sz="1467" spc="52" dirty="0">
                <a:latin typeface="Calibri"/>
                <a:cs typeface="Calibri"/>
              </a:rPr>
              <a:t>e</a:t>
            </a:r>
            <a:r>
              <a:rPr sz="1467" spc="-19" dirty="0">
                <a:latin typeface="Calibri"/>
                <a:cs typeface="Calibri"/>
              </a:rPr>
              <a:t>r</a:t>
            </a:r>
            <a:r>
              <a:rPr sz="1467" spc="-85" dirty="0">
                <a:latin typeface="Calibri"/>
                <a:cs typeface="Calibri"/>
              </a:rPr>
              <a:t>s</a:t>
            </a:r>
            <a:r>
              <a:rPr sz="1467" spc="52" dirty="0">
                <a:latin typeface="Calibri"/>
                <a:cs typeface="Calibri"/>
              </a:rPr>
              <a:t>e</a:t>
            </a:r>
            <a:r>
              <a:rPr sz="1467" spc="12" dirty="0">
                <a:latin typeface="Calibri"/>
                <a:cs typeface="Calibri"/>
              </a:rPr>
              <a:t>bu</a:t>
            </a:r>
            <a:r>
              <a:rPr sz="1467" spc="-105" dirty="0">
                <a:latin typeface="Calibri"/>
                <a:cs typeface="Calibri"/>
              </a:rPr>
              <a:t>t</a:t>
            </a:r>
            <a:r>
              <a:rPr sz="1467" dirty="0">
                <a:latin typeface="Calibri"/>
                <a:cs typeface="Calibri"/>
              </a:rPr>
              <a:t>,</a:t>
            </a:r>
            <a:r>
              <a:rPr sz="1467" spc="101" dirty="0">
                <a:latin typeface="Calibri"/>
                <a:cs typeface="Calibri"/>
              </a:rPr>
              <a:t> </a:t>
            </a:r>
            <a:r>
              <a:rPr sz="1467" spc="13" dirty="0">
                <a:latin typeface="Calibri"/>
                <a:cs typeface="Calibri"/>
              </a:rPr>
              <a:t>d</a:t>
            </a:r>
            <a:r>
              <a:rPr sz="1467" spc="-20" dirty="0">
                <a:latin typeface="Calibri"/>
                <a:cs typeface="Calibri"/>
              </a:rPr>
              <a:t>a</a:t>
            </a:r>
            <a:r>
              <a:rPr sz="1467" dirty="0">
                <a:latin typeface="Calibri"/>
                <a:cs typeface="Calibri"/>
              </a:rPr>
              <a:t>n </a:t>
            </a:r>
            <a:endParaRPr sz="1467">
              <a:latin typeface="Calibri"/>
              <a:cs typeface="Calibri"/>
            </a:endParaRPr>
          </a:p>
          <a:p>
            <a:pPr marL="1459616" marR="7255759">
              <a:lnSpc>
                <a:spcPts val="1789"/>
              </a:lnSpc>
            </a:pPr>
            <a:r>
              <a:rPr sz="1467" spc="-19" dirty="0">
                <a:latin typeface="Calibri"/>
                <a:cs typeface="Calibri"/>
              </a:rPr>
              <a:t>a</a:t>
            </a:r>
            <a:r>
              <a:rPr sz="1467" spc="45" dirty="0">
                <a:latin typeface="Calibri"/>
                <a:cs typeface="Calibri"/>
              </a:rPr>
              <a:t>j</a:t>
            </a:r>
            <a:r>
              <a:rPr sz="1467" spc="-19" dirty="0">
                <a:latin typeface="Calibri"/>
                <a:cs typeface="Calibri"/>
              </a:rPr>
              <a:t>a</a:t>
            </a:r>
            <a:r>
              <a:rPr sz="1467" spc="12" dirty="0">
                <a:latin typeface="Calibri"/>
                <a:cs typeface="Calibri"/>
              </a:rPr>
              <a:t>k</a:t>
            </a:r>
            <a:r>
              <a:rPr sz="1467" spc="52" dirty="0">
                <a:latin typeface="Calibri"/>
                <a:cs typeface="Calibri"/>
              </a:rPr>
              <a:t>l</a:t>
            </a:r>
            <a:r>
              <a:rPr sz="1467" spc="-19" dirty="0">
                <a:latin typeface="Calibri"/>
                <a:cs typeface="Calibri"/>
              </a:rPr>
              <a:t>a</a:t>
            </a:r>
            <a:r>
              <a:rPr sz="1467" dirty="0">
                <a:latin typeface="Calibri"/>
                <a:cs typeface="Calibri"/>
              </a:rPr>
              <a:t>h</a:t>
            </a:r>
            <a:r>
              <a:rPr sz="1467" spc="64" dirty="0">
                <a:latin typeface="Calibri"/>
                <a:cs typeface="Calibri"/>
              </a:rPr>
              <a:t> </a:t>
            </a:r>
            <a:r>
              <a:rPr sz="1467" spc="-5" dirty="0">
                <a:latin typeface="Calibri"/>
                <a:cs typeface="Calibri"/>
              </a:rPr>
              <a:t>t</a:t>
            </a:r>
            <a:r>
              <a:rPr sz="1467" spc="52" dirty="0">
                <a:latin typeface="Calibri"/>
                <a:cs typeface="Calibri"/>
              </a:rPr>
              <a:t>e</a:t>
            </a:r>
            <a:r>
              <a:rPr sz="1467" dirty="0">
                <a:latin typeface="Calibri"/>
                <a:cs typeface="Calibri"/>
              </a:rPr>
              <a:t>m</a:t>
            </a:r>
            <a:r>
              <a:rPr sz="1467" spc="-12" dirty="0">
                <a:latin typeface="Calibri"/>
                <a:cs typeface="Calibri"/>
              </a:rPr>
              <a:t>a</a:t>
            </a:r>
            <a:r>
              <a:rPr sz="1467" spc="12" dirty="0">
                <a:latin typeface="Calibri"/>
                <a:cs typeface="Calibri"/>
              </a:rPr>
              <a:t>n</a:t>
            </a:r>
            <a:r>
              <a:rPr sz="1467" spc="39" dirty="0">
                <a:latin typeface="Calibri"/>
                <a:cs typeface="Calibri"/>
              </a:rPr>
              <a:t>-</a:t>
            </a:r>
            <a:r>
              <a:rPr sz="1467" dirty="0">
                <a:latin typeface="Calibri"/>
                <a:cs typeface="Calibri"/>
              </a:rPr>
              <a:t>t</a:t>
            </a:r>
            <a:r>
              <a:rPr sz="1467" spc="52" dirty="0">
                <a:latin typeface="Calibri"/>
                <a:cs typeface="Calibri"/>
              </a:rPr>
              <a:t>e</a:t>
            </a:r>
            <a:r>
              <a:rPr sz="1467" dirty="0">
                <a:latin typeface="Calibri"/>
                <a:cs typeface="Calibri"/>
              </a:rPr>
              <a:t>m</a:t>
            </a:r>
            <a:r>
              <a:rPr sz="1467" spc="-19" dirty="0">
                <a:latin typeface="Calibri"/>
                <a:cs typeface="Calibri"/>
              </a:rPr>
              <a:t>a</a:t>
            </a:r>
            <a:r>
              <a:rPr sz="1467" dirty="0">
                <a:latin typeface="Calibri"/>
                <a:cs typeface="Calibri"/>
              </a:rPr>
              <a:t>n</a:t>
            </a:r>
            <a:r>
              <a:rPr sz="1467" spc="143" dirty="0">
                <a:latin typeface="Calibri"/>
                <a:cs typeface="Calibri"/>
              </a:rPr>
              <a:t> </a:t>
            </a:r>
            <a:r>
              <a:rPr sz="1467" spc="12" dirty="0">
                <a:latin typeface="Calibri"/>
                <a:cs typeface="Calibri"/>
              </a:rPr>
              <a:t>d</a:t>
            </a:r>
            <a:r>
              <a:rPr sz="1467" dirty="0">
                <a:latin typeface="Calibri"/>
                <a:cs typeface="Calibri"/>
              </a:rPr>
              <a:t>i</a:t>
            </a:r>
            <a:r>
              <a:rPr sz="1467" spc="48" dirty="0">
                <a:latin typeface="Calibri"/>
                <a:cs typeface="Calibri"/>
              </a:rPr>
              <a:t> </a:t>
            </a:r>
            <a:r>
              <a:rPr sz="1467" spc="12" dirty="0">
                <a:latin typeface="Calibri"/>
                <a:cs typeface="Calibri"/>
              </a:rPr>
              <a:t>s</a:t>
            </a:r>
            <a:r>
              <a:rPr sz="1467" spc="52" dirty="0">
                <a:latin typeface="Calibri"/>
                <a:cs typeface="Calibri"/>
              </a:rPr>
              <a:t>e</a:t>
            </a:r>
            <a:r>
              <a:rPr sz="1467" spc="-79" dirty="0">
                <a:latin typeface="Calibri"/>
                <a:cs typeface="Calibri"/>
              </a:rPr>
              <a:t>k</a:t>
            </a:r>
            <a:r>
              <a:rPr sz="1467" spc="5" dirty="0">
                <a:latin typeface="Calibri"/>
                <a:cs typeface="Calibri"/>
              </a:rPr>
              <a:t>o</a:t>
            </a:r>
            <a:r>
              <a:rPr sz="1467" spc="52" dirty="0">
                <a:latin typeface="Calibri"/>
                <a:cs typeface="Calibri"/>
              </a:rPr>
              <a:t>l</a:t>
            </a:r>
            <a:r>
              <a:rPr sz="1467" spc="-19" dirty="0">
                <a:latin typeface="Calibri"/>
                <a:cs typeface="Calibri"/>
              </a:rPr>
              <a:t>a</a:t>
            </a:r>
            <a:r>
              <a:rPr sz="1467" dirty="0">
                <a:latin typeface="Calibri"/>
                <a:cs typeface="Calibri"/>
              </a:rPr>
              <a:t>h </a:t>
            </a:r>
            <a:endParaRPr sz="1467">
              <a:latin typeface="Calibri"/>
              <a:cs typeface="Calibri"/>
            </a:endParaRPr>
          </a:p>
          <a:p>
            <a:pPr marL="1459616" marR="7255759">
              <a:lnSpc>
                <a:spcPts val="1789"/>
              </a:lnSpc>
            </a:pPr>
            <a:r>
              <a:rPr sz="1467" dirty="0">
                <a:latin typeface="Calibri"/>
                <a:cs typeface="Calibri"/>
              </a:rPr>
              <a:t>m</a:t>
            </a:r>
            <a:r>
              <a:rPr sz="1467" spc="52" dirty="0">
                <a:latin typeface="Calibri"/>
                <a:cs typeface="Calibri"/>
              </a:rPr>
              <a:t>e</a:t>
            </a:r>
            <a:r>
              <a:rPr sz="1467" dirty="0">
                <a:latin typeface="Calibri"/>
                <a:cs typeface="Calibri"/>
              </a:rPr>
              <a:t>m</a:t>
            </a:r>
            <a:r>
              <a:rPr sz="1467" spc="-19" dirty="0">
                <a:latin typeface="Calibri"/>
                <a:cs typeface="Calibri"/>
              </a:rPr>
              <a:t>a</a:t>
            </a:r>
            <a:r>
              <a:rPr sz="1467" spc="59" dirty="0">
                <a:latin typeface="Calibri"/>
                <a:cs typeface="Calibri"/>
              </a:rPr>
              <a:t>i</a:t>
            </a:r>
            <a:r>
              <a:rPr sz="1467" spc="12" dirty="0">
                <a:latin typeface="Calibri"/>
                <a:cs typeface="Calibri"/>
              </a:rPr>
              <a:t>nk</a:t>
            </a:r>
            <a:r>
              <a:rPr sz="1467" spc="-19" dirty="0">
                <a:latin typeface="Calibri"/>
                <a:cs typeface="Calibri"/>
              </a:rPr>
              <a:t>a</a:t>
            </a:r>
            <a:r>
              <a:rPr sz="1467" spc="12" dirty="0">
                <a:latin typeface="Calibri"/>
                <a:cs typeface="Calibri"/>
              </a:rPr>
              <a:t>n</a:t>
            </a:r>
            <a:r>
              <a:rPr sz="1467" spc="-92" dirty="0">
                <a:latin typeface="Calibri"/>
                <a:cs typeface="Calibri"/>
              </a:rPr>
              <a:t>n</a:t>
            </a:r>
            <a:r>
              <a:rPr sz="1467" spc="-79" dirty="0">
                <a:latin typeface="Calibri"/>
                <a:cs typeface="Calibri"/>
              </a:rPr>
              <a:t>y</a:t>
            </a:r>
            <a:r>
              <a:rPr sz="1467" dirty="0">
                <a:latin typeface="Calibri"/>
                <a:cs typeface="Calibri"/>
              </a:rPr>
              <a:t>a</a:t>
            </a:r>
            <a:r>
              <a:rPr sz="1467" spc="329" dirty="0">
                <a:latin typeface="Calibri"/>
                <a:cs typeface="Calibri"/>
              </a:rPr>
              <a:t> </a:t>
            </a:r>
            <a:r>
              <a:rPr sz="1467" spc="12" dirty="0">
                <a:latin typeface="Calibri"/>
                <a:cs typeface="Calibri"/>
              </a:rPr>
              <a:t>d</a:t>
            </a:r>
            <a:r>
              <a:rPr sz="1467" dirty="0">
                <a:latin typeface="Calibri"/>
                <a:cs typeface="Calibri"/>
              </a:rPr>
              <a:t>i</a:t>
            </a:r>
            <a:r>
              <a:rPr sz="1467" spc="-51" dirty="0">
                <a:latin typeface="Calibri"/>
                <a:cs typeface="Calibri"/>
              </a:rPr>
              <a:t> </a:t>
            </a:r>
            <a:r>
              <a:rPr sz="1467" spc="-5" dirty="0">
                <a:latin typeface="Calibri"/>
                <a:cs typeface="Calibri"/>
              </a:rPr>
              <a:t>t</a:t>
            </a:r>
            <a:r>
              <a:rPr sz="1467" spc="52" dirty="0">
                <a:latin typeface="Calibri"/>
                <a:cs typeface="Calibri"/>
              </a:rPr>
              <a:t>e</a:t>
            </a:r>
            <a:r>
              <a:rPr sz="1467" spc="12" dirty="0">
                <a:latin typeface="Calibri"/>
                <a:cs typeface="Calibri"/>
              </a:rPr>
              <a:t>n</a:t>
            </a:r>
            <a:r>
              <a:rPr sz="1467" spc="-5" dirty="0">
                <a:latin typeface="Calibri"/>
                <a:cs typeface="Calibri"/>
              </a:rPr>
              <a:t>g</a:t>
            </a:r>
            <a:r>
              <a:rPr sz="1467" spc="-19" dirty="0">
                <a:latin typeface="Calibri"/>
                <a:cs typeface="Calibri"/>
              </a:rPr>
              <a:t>a</a:t>
            </a:r>
            <a:r>
              <a:rPr sz="1467" spc="12" dirty="0">
                <a:latin typeface="Calibri"/>
                <a:cs typeface="Calibri"/>
              </a:rPr>
              <a:t>h</a:t>
            </a:r>
            <a:r>
              <a:rPr sz="1467" spc="39" dirty="0">
                <a:latin typeface="Calibri"/>
                <a:cs typeface="Calibri"/>
              </a:rPr>
              <a:t>-</a:t>
            </a:r>
            <a:r>
              <a:rPr sz="1467" spc="-100" dirty="0">
                <a:latin typeface="Calibri"/>
                <a:cs typeface="Calibri"/>
              </a:rPr>
              <a:t>t</a:t>
            </a:r>
            <a:r>
              <a:rPr sz="1467" spc="52" dirty="0">
                <a:latin typeface="Calibri"/>
                <a:cs typeface="Calibri"/>
              </a:rPr>
              <a:t>e</a:t>
            </a:r>
            <a:r>
              <a:rPr sz="1467" spc="12" dirty="0">
                <a:latin typeface="Calibri"/>
                <a:cs typeface="Calibri"/>
              </a:rPr>
              <a:t>n</a:t>
            </a:r>
            <a:r>
              <a:rPr sz="1467" spc="-5" dirty="0">
                <a:latin typeface="Calibri"/>
                <a:cs typeface="Calibri"/>
              </a:rPr>
              <a:t>g</a:t>
            </a:r>
            <a:r>
              <a:rPr sz="1467" spc="-119" dirty="0">
                <a:latin typeface="Calibri"/>
                <a:cs typeface="Calibri"/>
              </a:rPr>
              <a:t>a</a:t>
            </a:r>
            <a:r>
              <a:rPr sz="1467" dirty="0">
                <a:latin typeface="Calibri"/>
                <a:cs typeface="Calibri"/>
              </a:rPr>
              <a:t>h</a:t>
            </a:r>
            <a:r>
              <a:rPr sz="1467" spc="255" dirty="0">
                <a:latin typeface="Calibri"/>
                <a:cs typeface="Calibri"/>
              </a:rPr>
              <a:t> </a:t>
            </a:r>
            <a:r>
              <a:rPr sz="1467" dirty="0">
                <a:latin typeface="Calibri"/>
                <a:cs typeface="Calibri"/>
              </a:rPr>
              <a:t>m</a:t>
            </a:r>
            <a:r>
              <a:rPr sz="1467" spc="-19" dirty="0">
                <a:latin typeface="Calibri"/>
                <a:cs typeface="Calibri"/>
              </a:rPr>
              <a:t>a</a:t>
            </a:r>
            <a:r>
              <a:rPr sz="1467" spc="-85" dirty="0">
                <a:latin typeface="Calibri"/>
                <a:cs typeface="Calibri"/>
              </a:rPr>
              <a:t>s</a:t>
            </a:r>
            <a:r>
              <a:rPr sz="1467" dirty="0">
                <a:latin typeface="Calibri"/>
                <a:cs typeface="Calibri"/>
              </a:rPr>
              <a:t>a </a:t>
            </a:r>
            <a:endParaRPr sz="1467">
              <a:latin typeface="Calibri"/>
              <a:cs typeface="Calibri"/>
            </a:endParaRPr>
          </a:p>
          <a:p>
            <a:pPr marL="1459616" marR="7255759">
              <a:lnSpc>
                <a:spcPts val="1789"/>
              </a:lnSpc>
            </a:pPr>
            <a:r>
              <a:rPr sz="1467" spc="52" dirty="0">
                <a:latin typeface="Calibri"/>
                <a:cs typeface="Calibri"/>
              </a:rPr>
              <a:t>i</a:t>
            </a:r>
            <a:r>
              <a:rPr sz="1467" spc="12" dirty="0">
                <a:latin typeface="Calibri"/>
                <a:cs typeface="Calibri"/>
              </a:rPr>
              <a:t>s</a:t>
            </a:r>
            <a:r>
              <a:rPr sz="1467" spc="-5" dirty="0">
                <a:latin typeface="Calibri"/>
                <a:cs typeface="Calibri"/>
              </a:rPr>
              <a:t>t</a:t>
            </a:r>
            <a:r>
              <a:rPr sz="1467" spc="52" dirty="0">
                <a:latin typeface="Calibri"/>
                <a:cs typeface="Calibri"/>
              </a:rPr>
              <a:t>i</a:t>
            </a:r>
            <a:r>
              <a:rPr sz="1467" spc="-25" dirty="0">
                <a:latin typeface="Calibri"/>
                <a:cs typeface="Calibri"/>
              </a:rPr>
              <a:t>r</a:t>
            </a:r>
            <a:r>
              <a:rPr sz="1467" spc="-19" dirty="0">
                <a:latin typeface="Calibri"/>
                <a:cs typeface="Calibri"/>
              </a:rPr>
              <a:t>a</a:t>
            </a:r>
            <a:r>
              <a:rPr sz="1467" spc="12" dirty="0">
                <a:latin typeface="Calibri"/>
                <a:cs typeface="Calibri"/>
              </a:rPr>
              <a:t>h</a:t>
            </a:r>
            <a:r>
              <a:rPr sz="1467" spc="-12" dirty="0">
                <a:latin typeface="Calibri"/>
                <a:cs typeface="Calibri"/>
              </a:rPr>
              <a:t>a</a:t>
            </a:r>
            <a:r>
              <a:rPr sz="1467" spc="-5" dirty="0">
                <a:latin typeface="Calibri"/>
                <a:cs typeface="Calibri"/>
              </a:rPr>
              <a:t>t</a:t>
            </a:r>
            <a:r>
              <a:rPr sz="1467" dirty="0">
                <a:latin typeface="Calibri"/>
                <a:cs typeface="Calibri"/>
              </a:rPr>
              <a:t>.</a:t>
            </a:r>
            <a:endParaRPr sz="1467">
              <a:latin typeface="Calibri"/>
              <a:cs typeface="Calibri"/>
            </a:endParaRPr>
          </a:p>
          <a:p>
            <a:pPr marL="1459616" marR="7412261" indent="-207428">
              <a:lnSpc>
                <a:spcPts val="1969"/>
              </a:lnSpc>
              <a:spcBef>
                <a:spcPts val="377"/>
              </a:spcBef>
            </a:pPr>
            <a:r>
              <a:rPr sz="2200" baseline="10541" dirty="0">
                <a:latin typeface="Arial"/>
                <a:cs typeface="Arial"/>
              </a:rPr>
              <a:t>• </a:t>
            </a:r>
            <a:r>
              <a:rPr sz="2200" spc="303" baseline="10541" dirty="0">
                <a:latin typeface="Arial"/>
                <a:cs typeface="Arial"/>
              </a:rPr>
              <a:t> </a:t>
            </a:r>
            <a:r>
              <a:rPr sz="1467" spc="33" dirty="0">
                <a:latin typeface="Calibri"/>
                <a:cs typeface="Calibri"/>
              </a:rPr>
              <a:t>A</a:t>
            </a:r>
            <a:r>
              <a:rPr sz="1467" dirty="0">
                <a:latin typeface="Calibri"/>
                <a:cs typeface="Calibri"/>
              </a:rPr>
              <a:t>m</a:t>
            </a:r>
            <a:r>
              <a:rPr sz="1467" spc="12" dirty="0">
                <a:latin typeface="Calibri"/>
                <a:cs typeface="Calibri"/>
              </a:rPr>
              <a:t>b</a:t>
            </a:r>
            <a:r>
              <a:rPr sz="1467" spc="52" dirty="0">
                <a:latin typeface="Calibri"/>
                <a:cs typeface="Calibri"/>
              </a:rPr>
              <a:t>il</a:t>
            </a:r>
            <a:r>
              <a:rPr sz="1467" spc="59" dirty="0">
                <a:latin typeface="Calibri"/>
                <a:cs typeface="Calibri"/>
              </a:rPr>
              <a:t>l</a:t>
            </a:r>
            <a:r>
              <a:rPr sz="1467" spc="-19" dirty="0">
                <a:latin typeface="Calibri"/>
                <a:cs typeface="Calibri"/>
              </a:rPr>
              <a:t>a</a:t>
            </a:r>
            <a:r>
              <a:rPr sz="1467" dirty="0">
                <a:latin typeface="Calibri"/>
                <a:cs typeface="Calibri"/>
              </a:rPr>
              <a:t>h</a:t>
            </a:r>
            <a:r>
              <a:rPr sz="1467" spc="85" dirty="0">
                <a:latin typeface="Calibri"/>
                <a:cs typeface="Calibri"/>
              </a:rPr>
              <a:t> </a:t>
            </a:r>
            <a:r>
              <a:rPr sz="1467" spc="39" dirty="0">
                <a:latin typeface="Calibri"/>
                <a:cs typeface="Calibri"/>
              </a:rPr>
              <a:t>f</a:t>
            </a:r>
            <a:r>
              <a:rPr sz="1467" spc="5" dirty="0">
                <a:latin typeface="Calibri"/>
                <a:cs typeface="Calibri"/>
              </a:rPr>
              <a:t>o</a:t>
            </a:r>
            <a:r>
              <a:rPr sz="1467" dirty="0">
                <a:latin typeface="Calibri"/>
                <a:cs typeface="Calibri"/>
              </a:rPr>
              <a:t>to</a:t>
            </a:r>
            <a:r>
              <a:rPr sz="1467" spc="29" dirty="0">
                <a:latin typeface="Calibri"/>
                <a:cs typeface="Calibri"/>
              </a:rPr>
              <a:t> </a:t>
            </a:r>
            <a:r>
              <a:rPr sz="1467" spc="12" dirty="0">
                <a:latin typeface="Calibri"/>
                <a:cs typeface="Calibri"/>
              </a:rPr>
              <a:t>d</a:t>
            </a:r>
            <a:r>
              <a:rPr sz="1467" spc="-19" dirty="0">
                <a:latin typeface="Calibri"/>
                <a:cs typeface="Calibri"/>
              </a:rPr>
              <a:t>a</a:t>
            </a:r>
            <a:r>
              <a:rPr sz="1467" spc="12" dirty="0">
                <a:latin typeface="Calibri"/>
                <a:cs typeface="Calibri"/>
              </a:rPr>
              <a:t>n</a:t>
            </a:r>
            <a:r>
              <a:rPr sz="1467" spc="19" dirty="0">
                <a:latin typeface="Calibri"/>
                <a:cs typeface="Calibri"/>
              </a:rPr>
              <a:t>/</a:t>
            </a:r>
            <a:r>
              <a:rPr sz="1467" spc="-19" dirty="0">
                <a:latin typeface="Calibri"/>
                <a:cs typeface="Calibri"/>
              </a:rPr>
              <a:t>a</a:t>
            </a:r>
            <a:r>
              <a:rPr sz="1467" spc="-105" dirty="0">
                <a:latin typeface="Calibri"/>
                <a:cs typeface="Calibri"/>
              </a:rPr>
              <a:t>t</a:t>
            </a:r>
            <a:r>
              <a:rPr sz="1467" spc="-19" dirty="0">
                <a:latin typeface="Calibri"/>
                <a:cs typeface="Calibri"/>
              </a:rPr>
              <a:t>a</a:t>
            </a:r>
            <a:r>
              <a:rPr sz="1467" dirty="0">
                <a:latin typeface="Calibri"/>
                <a:cs typeface="Calibri"/>
              </a:rPr>
              <a:t>u</a:t>
            </a:r>
            <a:r>
              <a:rPr sz="1467" spc="188" dirty="0">
                <a:latin typeface="Calibri"/>
                <a:cs typeface="Calibri"/>
              </a:rPr>
              <a:t> </a:t>
            </a:r>
            <a:r>
              <a:rPr sz="1467" spc="19" dirty="0">
                <a:latin typeface="Calibri"/>
                <a:cs typeface="Calibri"/>
              </a:rPr>
              <a:t>v</a:t>
            </a:r>
            <a:r>
              <a:rPr sz="1467" spc="-45" dirty="0">
                <a:latin typeface="Calibri"/>
                <a:cs typeface="Calibri"/>
              </a:rPr>
              <a:t>i</a:t>
            </a:r>
            <a:r>
              <a:rPr sz="1467" spc="12" dirty="0">
                <a:latin typeface="Calibri"/>
                <a:cs typeface="Calibri"/>
              </a:rPr>
              <a:t>d</a:t>
            </a:r>
            <a:r>
              <a:rPr sz="1467" spc="52" dirty="0">
                <a:latin typeface="Calibri"/>
                <a:cs typeface="Calibri"/>
              </a:rPr>
              <a:t>e</a:t>
            </a:r>
            <a:r>
              <a:rPr sz="1467" dirty="0">
                <a:latin typeface="Calibri"/>
                <a:cs typeface="Calibri"/>
              </a:rPr>
              <a:t>o</a:t>
            </a:r>
            <a:r>
              <a:rPr sz="1467" spc="-60" dirty="0">
                <a:latin typeface="Calibri"/>
                <a:cs typeface="Calibri"/>
              </a:rPr>
              <a:t> </a:t>
            </a:r>
            <a:r>
              <a:rPr sz="1467" spc="13" dirty="0">
                <a:latin typeface="Calibri"/>
                <a:cs typeface="Calibri"/>
              </a:rPr>
              <a:t>p</a:t>
            </a:r>
            <a:r>
              <a:rPr sz="1467" spc="53" dirty="0">
                <a:latin typeface="Calibri"/>
                <a:cs typeface="Calibri"/>
              </a:rPr>
              <a:t>e</a:t>
            </a:r>
            <a:r>
              <a:rPr sz="1467" spc="-20" dirty="0">
                <a:latin typeface="Calibri"/>
                <a:cs typeface="Calibri"/>
              </a:rPr>
              <a:t>r</a:t>
            </a:r>
            <a:r>
              <a:rPr sz="1467" spc="53" dirty="0">
                <a:latin typeface="Calibri"/>
                <a:cs typeface="Calibri"/>
              </a:rPr>
              <a:t>i</a:t>
            </a:r>
            <a:r>
              <a:rPr sz="1467" spc="13" dirty="0">
                <a:latin typeface="Calibri"/>
                <a:cs typeface="Calibri"/>
              </a:rPr>
              <a:t>s</a:t>
            </a:r>
            <a:r>
              <a:rPr sz="1467" spc="-101" dirty="0">
                <a:latin typeface="Calibri"/>
                <a:cs typeface="Calibri"/>
              </a:rPr>
              <a:t>t</a:t>
            </a:r>
            <a:r>
              <a:rPr sz="1467" spc="53" dirty="0">
                <a:latin typeface="Calibri"/>
                <a:cs typeface="Calibri"/>
              </a:rPr>
              <a:t>i</a:t>
            </a:r>
            <a:r>
              <a:rPr sz="1467" spc="-75" dirty="0">
                <a:latin typeface="Calibri"/>
                <a:cs typeface="Calibri"/>
              </a:rPr>
              <a:t>w</a:t>
            </a:r>
            <a:r>
              <a:rPr sz="1467" dirty="0">
                <a:latin typeface="Calibri"/>
                <a:cs typeface="Calibri"/>
              </a:rPr>
              <a:t>a </a:t>
            </a:r>
            <a:endParaRPr sz="1467">
              <a:latin typeface="Calibri"/>
              <a:cs typeface="Calibri"/>
            </a:endParaRPr>
          </a:p>
          <a:p>
            <a:pPr marL="1459616" marR="7412261">
              <a:lnSpc>
                <a:spcPts val="1789"/>
              </a:lnSpc>
            </a:pPr>
            <a:r>
              <a:rPr sz="1467" spc="-5" dirty="0">
                <a:latin typeface="Calibri"/>
                <a:cs typeface="Calibri"/>
              </a:rPr>
              <a:t>t</a:t>
            </a:r>
            <a:r>
              <a:rPr sz="1467" spc="52" dirty="0">
                <a:latin typeface="Calibri"/>
                <a:cs typeface="Calibri"/>
              </a:rPr>
              <a:t>e</a:t>
            </a:r>
            <a:r>
              <a:rPr sz="1467" spc="-25" dirty="0">
                <a:latin typeface="Calibri"/>
                <a:cs typeface="Calibri"/>
              </a:rPr>
              <a:t>r</a:t>
            </a:r>
            <a:r>
              <a:rPr sz="1467" spc="12" dirty="0">
                <a:latin typeface="Calibri"/>
                <a:cs typeface="Calibri"/>
              </a:rPr>
              <a:t>s</a:t>
            </a:r>
            <a:r>
              <a:rPr sz="1467" spc="52" dirty="0">
                <a:latin typeface="Calibri"/>
                <a:cs typeface="Calibri"/>
              </a:rPr>
              <a:t>e</a:t>
            </a:r>
            <a:r>
              <a:rPr sz="1467" spc="12" dirty="0">
                <a:latin typeface="Calibri"/>
                <a:cs typeface="Calibri"/>
              </a:rPr>
              <a:t>bu</a:t>
            </a:r>
            <a:r>
              <a:rPr sz="1467" spc="-5" dirty="0">
                <a:latin typeface="Calibri"/>
                <a:cs typeface="Calibri"/>
              </a:rPr>
              <a:t>t</a:t>
            </a:r>
            <a:r>
              <a:rPr sz="1467" dirty="0">
                <a:latin typeface="Calibri"/>
                <a:cs typeface="Calibri"/>
              </a:rPr>
              <a:t>,</a:t>
            </a:r>
            <a:r>
              <a:rPr sz="1467" spc="101" dirty="0">
                <a:latin typeface="Calibri"/>
                <a:cs typeface="Calibri"/>
              </a:rPr>
              <a:t> </a:t>
            </a:r>
            <a:r>
              <a:rPr sz="1467" spc="12" dirty="0">
                <a:latin typeface="Calibri"/>
                <a:cs typeface="Calibri"/>
              </a:rPr>
              <a:t>d</a:t>
            </a:r>
            <a:r>
              <a:rPr sz="1467" spc="-12" dirty="0">
                <a:latin typeface="Calibri"/>
                <a:cs typeface="Calibri"/>
              </a:rPr>
              <a:t>a</a:t>
            </a:r>
            <a:r>
              <a:rPr sz="1467" dirty="0">
                <a:latin typeface="Calibri"/>
                <a:cs typeface="Calibri"/>
              </a:rPr>
              <a:t>n</a:t>
            </a:r>
            <a:r>
              <a:rPr sz="1467" spc="24" dirty="0">
                <a:latin typeface="Calibri"/>
                <a:cs typeface="Calibri"/>
              </a:rPr>
              <a:t> </a:t>
            </a:r>
            <a:r>
              <a:rPr sz="1467" spc="12" dirty="0">
                <a:latin typeface="Calibri"/>
                <a:cs typeface="Calibri"/>
              </a:rPr>
              <a:t>un</a:t>
            </a:r>
            <a:r>
              <a:rPr sz="1467" spc="-5" dirty="0">
                <a:latin typeface="Calibri"/>
                <a:cs typeface="Calibri"/>
              </a:rPr>
              <a:t>gg</a:t>
            </a:r>
            <a:r>
              <a:rPr sz="1467" spc="-19" dirty="0">
                <a:latin typeface="Calibri"/>
                <a:cs typeface="Calibri"/>
              </a:rPr>
              <a:t>a</a:t>
            </a:r>
            <a:r>
              <a:rPr sz="1467" spc="12" dirty="0">
                <a:latin typeface="Calibri"/>
                <a:cs typeface="Calibri"/>
              </a:rPr>
              <a:t>h</a:t>
            </a:r>
            <a:r>
              <a:rPr sz="1467" spc="-45" dirty="0">
                <a:latin typeface="Calibri"/>
                <a:cs typeface="Calibri"/>
              </a:rPr>
              <a:t>l</a:t>
            </a:r>
            <a:r>
              <a:rPr sz="1467" spc="-12" dirty="0">
                <a:latin typeface="Calibri"/>
                <a:cs typeface="Calibri"/>
              </a:rPr>
              <a:t>a</a:t>
            </a:r>
            <a:r>
              <a:rPr sz="1467" dirty="0">
                <a:latin typeface="Calibri"/>
                <a:cs typeface="Calibri"/>
              </a:rPr>
              <a:t>h</a:t>
            </a:r>
            <a:r>
              <a:rPr sz="1467" spc="301" dirty="0">
                <a:latin typeface="Calibri"/>
                <a:cs typeface="Calibri"/>
              </a:rPr>
              <a:t> </a:t>
            </a:r>
            <a:r>
              <a:rPr sz="1467" spc="-85" dirty="0">
                <a:latin typeface="Calibri"/>
                <a:cs typeface="Calibri"/>
              </a:rPr>
              <a:t>k</a:t>
            </a:r>
            <a:r>
              <a:rPr sz="1467" dirty="0">
                <a:latin typeface="Calibri"/>
                <a:cs typeface="Calibri"/>
              </a:rPr>
              <a:t>e</a:t>
            </a:r>
            <a:r>
              <a:rPr sz="1467" spc="-44" dirty="0">
                <a:latin typeface="Calibri"/>
                <a:cs typeface="Calibri"/>
              </a:rPr>
              <a:t> </a:t>
            </a:r>
            <a:r>
              <a:rPr sz="1467" spc="-133" dirty="0">
                <a:latin typeface="Calibri"/>
                <a:cs typeface="Calibri"/>
              </a:rPr>
              <a:t>Y</a:t>
            </a:r>
            <a:r>
              <a:rPr sz="1467" spc="5" dirty="0">
                <a:latin typeface="Calibri"/>
                <a:cs typeface="Calibri"/>
              </a:rPr>
              <a:t>ou</a:t>
            </a:r>
            <a:r>
              <a:rPr sz="1467" spc="-5" dirty="0">
                <a:latin typeface="Calibri"/>
                <a:cs typeface="Calibri"/>
              </a:rPr>
              <a:t>t</a:t>
            </a:r>
            <a:r>
              <a:rPr sz="1467" spc="12" dirty="0">
                <a:latin typeface="Calibri"/>
                <a:cs typeface="Calibri"/>
              </a:rPr>
              <a:t>u</a:t>
            </a:r>
            <a:r>
              <a:rPr sz="1467" spc="5" dirty="0">
                <a:latin typeface="Calibri"/>
                <a:cs typeface="Calibri"/>
              </a:rPr>
              <a:t>b</a:t>
            </a:r>
            <a:r>
              <a:rPr sz="1467" spc="52" dirty="0">
                <a:latin typeface="Calibri"/>
                <a:cs typeface="Calibri"/>
              </a:rPr>
              <a:t>e</a:t>
            </a:r>
            <a:r>
              <a:rPr sz="1467" spc="19" dirty="0">
                <a:latin typeface="Calibri"/>
                <a:cs typeface="Calibri"/>
              </a:rPr>
              <a:t>.</a:t>
            </a:r>
            <a:r>
              <a:rPr sz="1467" spc="-33" dirty="0">
                <a:latin typeface="Calibri"/>
                <a:cs typeface="Calibri"/>
              </a:rPr>
              <a:t>c</a:t>
            </a:r>
            <a:r>
              <a:rPr sz="1467" spc="12" dirty="0">
                <a:latin typeface="Calibri"/>
                <a:cs typeface="Calibri"/>
              </a:rPr>
              <a:t>o</a:t>
            </a:r>
            <a:r>
              <a:rPr sz="1467" spc="-100" dirty="0">
                <a:latin typeface="Calibri"/>
                <a:cs typeface="Calibri"/>
              </a:rPr>
              <a:t>m</a:t>
            </a:r>
            <a:r>
              <a:rPr sz="1467" dirty="0">
                <a:latin typeface="Calibri"/>
                <a:cs typeface="Calibri"/>
              </a:rPr>
              <a:t>.</a:t>
            </a:r>
            <a:endParaRPr sz="1467">
              <a:latin typeface="Calibri"/>
              <a:cs typeface="Calibri"/>
            </a:endParaRPr>
          </a:p>
          <a:p>
            <a:pPr marL="977874" marR="3294803" indent="102020">
              <a:lnSpc>
                <a:spcPts val="1907"/>
              </a:lnSpc>
              <a:spcBef>
                <a:spcPts val="3440"/>
              </a:spcBef>
            </a:pPr>
            <a:r>
              <a:rPr sz="1600" spc="25" dirty="0">
                <a:solidFill>
                  <a:srgbClr val="FDFFFD"/>
                </a:solidFill>
                <a:latin typeface="Calibri"/>
                <a:cs typeface="Calibri"/>
              </a:rPr>
              <a:t>L</a:t>
            </a:r>
            <a:r>
              <a:rPr sz="1600" spc="33" dirty="0">
                <a:solidFill>
                  <a:srgbClr val="FDFFFD"/>
                </a:solidFill>
                <a:latin typeface="Calibri"/>
                <a:cs typeface="Calibri"/>
              </a:rPr>
              <a:t>a</a:t>
            </a:r>
            <a:r>
              <a:rPr sz="1600" spc="-39" dirty="0">
                <a:solidFill>
                  <a:srgbClr val="FDFFFD"/>
                </a:solidFill>
                <a:latin typeface="Calibri"/>
                <a:cs typeface="Calibri"/>
              </a:rPr>
              <a:t>t</a:t>
            </a:r>
            <a:r>
              <a:rPr sz="1600" spc="33" dirty="0">
                <a:solidFill>
                  <a:srgbClr val="FDFFFD"/>
                </a:solidFill>
                <a:latin typeface="Calibri"/>
                <a:cs typeface="Calibri"/>
              </a:rPr>
              <a:t>i</a:t>
            </a:r>
            <a:r>
              <a:rPr sz="1600" spc="-39" dirty="0">
                <a:solidFill>
                  <a:srgbClr val="FDFFFD"/>
                </a:solidFill>
                <a:latin typeface="Calibri"/>
                <a:cs typeface="Calibri"/>
              </a:rPr>
              <a:t>h</a:t>
            </a:r>
            <a:r>
              <a:rPr sz="1600" spc="33" dirty="0">
                <a:solidFill>
                  <a:srgbClr val="FDFFFD"/>
                </a:solidFill>
                <a:latin typeface="Calibri"/>
                <a:cs typeface="Calibri"/>
              </a:rPr>
              <a:t>a</a:t>
            </a:r>
            <a:r>
              <a:rPr sz="1600" dirty="0">
                <a:solidFill>
                  <a:srgbClr val="FDFFFD"/>
                </a:solidFill>
                <a:latin typeface="Calibri"/>
                <a:cs typeface="Calibri"/>
              </a:rPr>
              <a:t>n</a:t>
            </a:r>
            <a:r>
              <a:rPr sz="1600" spc="-105" dirty="0">
                <a:solidFill>
                  <a:srgbClr val="FDFFFD"/>
                </a:solidFill>
                <a:latin typeface="Calibri"/>
                <a:cs typeface="Calibri"/>
              </a:rPr>
              <a:t> </a:t>
            </a:r>
            <a:r>
              <a:rPr sz="1600" spc="33" dirty="0">
                <a:solidFill>
                  <a:srgbClr val="FDFFFD"/>
                </a:solidFill>
                <a:latin typeface="Calibri"/>
                <a:cs typeface="Calibri"/>
              </a:rPr>
              <a:t>i</a:t>
            </a:r>
            <a:r>
              <a:rPr sz="1600" spc="-39" dirty="0">
                <a:solidFill>
                  <a:srgbClr val="FDFFFD"/>
                </a:solidFill>
                <a:latin typeface="Calibri"/>
                <a:cs typeface="Calibri"/>
              </a:rPr>
              <a:t>n</a:t>
            </a:r>
            <a:r>
              <a:rPr sz="1600" dirty="0">
                <a:solidFill>
                  <a:srgbClr val="FDFFFD"/>
                </a:solidFill>
                <a:latin typeface="Calibri"/>
                <a:cs typeface="Calibri"/>
              </a:rPr>
              <a:t>i</a:t>
            </a:r>
            <a:r>
              <a:rPr sz="1600" spc="-32" dirty="0">
                <a:solidFill>
                  <a:srgbClr val="FDFFFD"/>
                </a:solidFill>
                <a:latin typeface="Calibri"/>
                <a:cs typeface="Calibri"/>
              </a:rPr>
              <a:t> </a:t>
            </a:r>
            <a:r>
              <a:rPr sz="1600" spc="72" dirty="0">
                <a:solidFill>
                  <a:srgbClr val="FDFFFD"/>
                </a:solidFill>
                <a:latin typeface="Calibri"/>
                <a:cs typeface="Calibri"/>
              </a:rPr>
              <a:t>s</a:t>
            </a:r>
            <a:r>
              <a:rPr sz="1600" spc="5" dirty="0">
                <a:solidFill>
                  <a:srgbClr val="FDFFFD"/>
                </a:solidFill>
                <a:latin typeface="Calibri"/>
                <a:cs typeface="Calibri"/>
              </a:rPr>
              <a:t>e</a:t>
            </a:r>
            <a:r>
              <a:rPr sz="1600" spc="25" dirty="0">
                <a:solidFill>
                  <a:srgbClr val="FDFFFD"/>
                </a:solidFill>
                <a:latin typeface="Calibri"/>
                <a:cs typeface="Calibri"/>
              </a:rPr>
              <a:t>c</a:t>
            </a:r>
            <a:r>
              <a:rPr sz="1600" spc="33" dirty="0">
                <a:solidFill>
                  <a:srgbClr val="FDFFFD"/>
                </a:solidFill>
                <a:latin typeface="Calibri"/>
                <a:cs typeface="Calibri"/>
              </a:rPr>
              <a:t>a</a:t>
            </a:r>
            <a:r>
              <a:rPr sz="1600" spc="-59" dirty="0">
                <a:solidFill>
                  <a:srgbClr val="FDFFFD"/>
                </a:solidFill>
                <a:latin typeface="Calibri"/>
                <a:cs typeface="Calibri"/>
              </a:rPr>
              <a:t>r</a:t>
            </a:r>
            <a:r>
              <a:rPr sz="1600" dirty="0">
                <a:solidFill>
                  <a:srgbClr val="FDFFFD"/>
                </a:solidFill>
                <a:latin typeface="Calibri"/>
                <a:cs typeface="Calibri"/>
              </a:rPr>
              <a:t>a</a:t>
            </a:r>
            <a:r>
              <a:rPr sz="1600" spc="-25" dirty="0">
                <a:solidFill>
                  <a:srgbClr val="FDFFFD"/>
                </a:solidFill>
                <a:latin typeface="Calibri"/>
                <a:cs typeface="Calibri"/>
              </a:rPr>
              <a:t> </a:t>
            </a:r>
            <a:r>
              <a:rPr sz="1600" spc="-39" dirty="0">
                <a:solidFill>
                  <a:srgbClr val="FDFFFD"/>
                </a:solidFill>
                <a:latin typeface="Calibri"/>
                <a:cs typeface="Calibri"/>
              </a:rPr>
              <a:t>t</a:t>
            </a:r>
            <a:r>
              <a:rPr sz="1600" spc="33" dirty="0">
                <a:solidFill>
                  <a:srgbClr val="FDFFFD"/>
                </a:solidFill>
                <a:latin typeface="Calibri"/>
                <a:cs typeface="Calibri"/>
              </a:rPr>
              <a:t>i</a:t>
            </a:r>
            <a:r>
              <a:rPr sz="1600" spc="-45"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k</a:t>
            </a:r>
            <a:r>
              <a:rPr sz="1600" spc="-92" dirty="0">
                <a:solidFill>
                  <a:srgbClr val="FDFFFD"/>
                </a:solidFill>
                <a:latin typeface="Calibri"/>
                <a:cs typeface="Calibri"/>
              </a:rPr>
              <a:t> </a:t>
            </a:r>
            <a:r>
              <a:rPr sz="1600" spc="33" dirty="0">
                <a:solidFill>
                  <a:srgbClr val="FDFFFD"/>
                </a:solidFill>
                <a:latin typeface="Calibri"/>
                <a:cs typeface="Calibri"/>
              </a:rPr>
              <a:t>la</a:t>
            </a:r>
            <a:r>
              <a:rPr sz="1600" spc="-39" dirty="0">
                <a:solidFill>
                  <a:srgbClr val="FDFFFD"/>
                </a:solidFill>
                <a:latin typeface="Calibri"/>
                <a:cs typeface="Calibri"/>
              </a:rPr>
              <a:t>n</a:t>
            </a:r>
            <a:r>
              <a:rPr sz="1600" spc="45" dirty="0">
                <a:solidFill>
                  <a:srgbClr val="FDFFFD"/>
                </a:solidFill>
                <a:latin typeface="Calibri"/>
                <a:cs typeface="Calibri"/>
              </a:rPr>
              <a:t>g</a:t>
            </a:r>
            <a:r>
              <a:rPr sz="1600" spc="72" dirty="0">
                <a:solidFill>
                  <a:srgbClr val="FDFFFD"/>
                </a:solidFill>
                <a:latin typeface="Calibri"/>
                <a:cs typeface="Calibri"/>
              </a:rPr>
              <a:t>s</a:t>
            </a:r>
            <a:r>
              <a:rPr sz="1600" spc="-39" dirty="0">
                <a:solidFill>
                  <a:srgbClr val="FDFFFD"/>
                </a:solidFill>
                <a:latin typeface="Calibri"/>
                <a:cs typeface="Calibri"/>
              </a:rPr>
              <a:t>un</a:t>
            </a:r>
            <a:r>
              <a:rPr sz="1600" dirty="0">
                <a:solidFill>
                  <a:srgbClr val="FDFFFD"/>
                </a:solidFill>
                <a:latin typeface="Calibri"/>
                <a:cs typeface="Calibri"/>
              </a:rPr>
              <a:t>g</a:t>
            </a:r>
            <a:r>
              <a:rPr sz="1600" spc="-112"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79" dirty="0">
                <a:solidFill>
                  <a:srgbClr val="FDFFFD"/>
                </a:solidFill>
                <a:latin typeface="Calibri"/>
                <a:cs typeface="Calibri"/>
              </a:rPr>
              <a:t>m</a:t>
            </a:r>
            <a:r>
              <a:rPr sz="1600" spc="-39" dirty="0">
                <a:solidFill>
                  <a:srgbClr val="FDFFFD"/>
                </a:solidFill>
                <a:latin typeface="Calibri"/>
                <a:cs typeface="Calibri"/>
              </a:rPr>
              <a:t>b</a:t>
            </a:r>
            <a:r>
              <a:rPr sz="1600" spc="33" dirty="0">
                <a:solidFill>
                  <a:srgbClr val="FDFFFD"/>
                </a:solidFill>
                <a:latin typeface="Calibri"/>
                <a:cs typeface="Calibri"/>
              </a:rPr>
              <a:t>a</a:t>
            </a:r>
            <a:r>
              <a:rPr sz="1600" spc="-39" dirty="0">
                <a:solidFill>
                  <a:srgbClr val="FDFFFD"/>
                </a:solidFill>
                <a:latin typeface="Calibri"/>
                <a:cs typeface="Calibri"/>
              </a:rPr>
              <a:t>n</a:t>
            </a:r>
            <a:r>
              <a:rPr sz="1600" spc="45" dirty="0">
                <a:solidFill>
                  <a:srgbClr val="FDFFFD"/>
                </a:solidFill>
                <a:latin typeface="Calibri"/>
                <a:cs typeface="Calibri"/>
              </a:rPr>
              <a:t>g</a:t>
            </a:r>
            <a:r>
              <a:rPr sz="1600" spc="-39" dirty="0">
                <a:solidFill>
                  <a:srgbClr val="FDFFFD"/>
                </a:solidFill>
                <a:latin typeface="Calibri"/>
                <a:cs typeface="Calibri"/>
              </a:rPr>
              <a:t>u</a:t>
            </a:r>
            <a:r>
              <a:rPr sz="1600" dirty="0">
                <a:solidFill>
                  <a:srgbClr val="FDFFFD"/>
                </a:solidFill>
                <a:latin typeface="Calibri"/>
                <a:cs typeface="Calibri"/>
              </a:rPr>
              <a:t>n</a:t>
            </a:r>
            <a:r>
              <a:rPr sz="1600" spc="-5" dirty="0">
                <a:solidFill>
                  <a:srgbClr val="FDFFFD"/>
                </a:solidFill>
                <a:latin typeface="Calibri"/>
                <a:cs typeface="Calibri"/>
              </a:rPr>
              <a:t> </a:t>
            </a:r>
            <a:r>
              <a:rPr sz="1600" spc="-225" dirty="0">
                <a:solidFill>
                  <a:srgbClr val="FDFFFD"/>
                </a:solidFill>
                <a:latin typeface="Calibri"/>
                <a:cs typeface="Calibri"/>
              </a:rPr>
              <a:t>k</a:t>
            </a:r>
            <a:r>
              <a:rPr sz="1600" spc="-45" dirty="0">
                <a:solidFill>
                  <a:srgbClr val="FDFFFD"/>
                </a:solidFill>
                <a:latin typeface="Calibri"/>
                <a:cs typeface="Calibri"/>
              </a:rPr>
              <a:t>o</a:t>
            </a:r>
            <a:r>
              <a:rPr sz="1600" spc="-79" dirty="0">
                <a:solidFill>
                  <a:srgbClr val="FDFFFD"/>
                </a:solidFill>
                <a:latin typeface="Calibri"/>
                <a:cs typeface="Calibri"/>
              </a:rPr>
              <a:t>m</a:t>
            </a:r>
            <a:r>
              <a:rPr sz="1600" spc="-45" dirty="0">
                <a:solidFill>
                  <a:srgbClr val="FDFFFD"/>
                </a:solidFill>
                <a:latin typeface="Calibri"/>
                <a:cs typeface="Calibri"/>
              </a:rPr>
              <a:t>p</a:t>
            </a:r>
            <a:r>
              <a:rPr sz="1600" dirty="0">
                <a:solidFill>
                  <a:srgbClr val="FDFFFD"/>
                </a:solidFill>
                <a:latin typeface="Calibri"/>
                <a:cs typeface="Calibri"/>
              </a:rPr>
              <a:t>e</a:t>
            </a:r>
            <a:r>
              <a:rPr sz="1600" spc="-33" dirty="0">
                <a:solidFill>
                  <a:srgbClr val="FDFFFD"/>
                </a:solidFill>
                <a:latin typeface="Calibri"/>
                <a:cs typeface="Calibri"/>
              </a:rPr>
              <a:t>t</a:t>
            </a:r>
            <a:r>
              <a:rPr sz="1600" spc="5" dirty="0">
                <a:solidFill>
                  <a:srgbClr val="FDFFFD"/>
                </a:solidFill>
                <a:latin typeface="Calibri"/>
                <a:cs typeface="Calibri"/>
              </a:rPr>
              <a:t>e</a:t>
            </a:r>
            <a:r>
              <a:rPr sz="1600" spc="-39" dirty="0">
                <a:solidFill>
                  <a:srgbClr val="FDFFFD"/>
                </a:solidFill>
                <a:latin typeface="Calibri"/>
                <a:cs typeface="Calibri"/>
              </a:rPr>
              <a:t>n</a:t>
            </a:r>
            <a:r>
              <a:rPr sz="1600" spc="72" dirty="0">
                <a:solidFill>
                  <a:srgbClr val="FDFFFD"/>
                </a:solidFill>
                <a:latin typeface="Calibri"/>
                <a:cs typeface="Calibri"/>
              </a:rPr>
              <a:t>s</a:t>
            </a:r>
            <a:r>
              <a:rPr sz="1600" dirty="0">
                <a:solidFill>
                  <a:srgbClr val="FDFFFD"/>
                </a:solidFill>
                <a:latin typeface="Calibri"/>
                <a:cs typeface="Calibri"/>
              </a:rPr>
              <a:t>i</a:t>
            </a:r>
            <a:r>
              <a:rPr sz="1600" spc="172" dirty="0">
                <a:solidFill>
                  <a:srgbClr val="FDFFFD"/>
                </a:solidFill>
                <a:latin typeface="Calibri"/>
                <a:cs typeface="Calibri"/>
              </a:rPr>
              <a:t> </a:t>
            </a:r>
            <a:r>
              <a:rPr sz="1600" spc="79" dirty="0">
                <a:solidFill>
                  <a:srgbClr val="FDFFFD"/>
                </a:solidFill>
                <a:latin typeface="Calibri"/>
                <a:cs typeface="Calibri"/>
              </a:rPr>
              <a:t>s</a:t>
            </a:r>
            <a:r>
              <a:rPr sz="1600" spc="33" dirty="0">
                <a:solidFill>
                  <a:srgbClr val="FDFFFD"/>
                </a:solidFill>
                <a:latin typeface="Calibri"/>
                <a:cs typeface="Calibri"/>
              </a:rPr>
              <a:t>i</a:t>
            </a:r>
            <a:r>
              <a:rPr sz="1600" spc="72" dirty="0">
                <a:solidFill>
                  <a:srgbClr val="FDFFFD"/>
                </a:solidFill>
                <a:latin typeface="Calibri"/>
                <a:cs typeface="Calibri"/>
              </a:rPr>
              <a:t>s</a:t>
            </a:r>
            <a:r>
              <a:rPr sz="1600" spc="-45" dirty="0">
                <a:solidFill>
                  <a:srgbClr val="FDFFFD"/>
                </a:solidFill>
                <a:latin typeface="Calibri"/>
                <a:cs typeface="Calibri"/>
              </a:rPr>
              <a:t>w</a:t>
            </a:r>
            <a:r>
              <a:rPr sz="1600" dirty="0">
                <a:solidFill>
                  <a:srgbClr val="FDFFFD"/>
                </a:solidFill>
                <a:latin typeface="Calibri"/>
                <a:cs typeface="Calibri"/>
              </a:rPr>
              <a:t>a</a:t>
            </a:r>
            <a:r>
              <a:rPr sz="1600" spc="-125"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ala</a:t>
            </a:r>
            <a:r>
              <a:rPr sz="1600" dirty="0">
                <a:solidFill>
                  <a:srgbClr val="FDFFFD"/>
                </a:solidFill>
                <a:latin typeface="Calibri"/>
                <a:cs typeface="Calibri"/>
              </a:rPr>
              <a:t>m</a:t>
            </a:r>
            <a:r>
              <a:rPr sz="1600" spc="-239" dirty="0">
                <a:solidFill>
                  <a:srgbClr val="FDFFFD"/>
                </a:solidFill>
                <a:latin typeface="Calibri"/>
                <a:cs typeface="Calibri"/>
              </a:rPr>
              <a:t> </a:t>
            </a:r>
            <a:r>
              <a:rPr sz="1600" spc="-39" dirty="0">
                <a:solidFill>
                  <a:srgbClr val="FDFFFD"/>
                </a:solidFill>
                <a:latin typeface="Calibri"/>
                <a:cs typeface="Calibri"/>
              </a:rPr>
              <a:t>b</a:t>
            </a:r>
            <a:r>
              <a:rPr sz="1600" spc="5" dirty="0">
                <a:solidFill>
                  <a:srgbClr val="FDFFFD"/>
                </a:solidFill>
                <a:latin typeface="Calibri"/>
                <a:cs typeface="Calibri"/>
              </a:rPr>
              <a:t>e</a:t>
            </a:r>
            <a:r>
              <a:rPr sz="1600" spc="-225" dirty="0">
                <a:solidFill>
                  <a:srgbClr val="FDFFFD"/>
                </a:solidFill>
                <a:latin typeface="Calibri"/>
                <a:cs typeface="Calibri"/>
              </a:rPr>
              <a:t>k</a:t>
            </a:r>
            <a:r>
              <a:rPr sz="1600" dirty="0">
                <a:solidFill>
                  <a:srgbClr val="FDFFFD"/>
                </a:solidFill>
                <a:latin typeface="Calibri"/>
                <a:cs typeface="Calibri"/>
              </a:rPr>
              <a:t>e</a:t>
            </a:r>
            <a:r>
              <a:rPr sz="1600" spc="-59" dirty="0">
                <a:solidFill>
                  <a:srgbClr val="FDFFFD"/>
                </a:solidFill>
                <a:latin typeface="Calibri"/>
                <a:cs typeface="Calibri"/>
              </a:rPr>
              <a:t>r</a:t>
            </a:r>
            <a:r>
              <a:rPr sz="1600" spc="19" dirty="0">
                <a:solidFill>
                  <a:srgbClr val="FDFFFD"/>
                </a:solidFill>
                <a:latin typeface="Calibri"/>
                <a:cs typeface="Calibri"/>
              </a:rPr>
              <a:t>j</a:t>
            </a:r>
            <a:r>
              <a:rPr sz="1600" spc="33" dirty="0">
                <a:solidFill>
                  <a:srgbClr val="FDFFFD"/>
                </a:solidFill>
                <a:latin typeface="Calibri"/>
                <a:cs typeface="Calibri"/>
              </a:rPr>
              <a:t>a</a:t>
            </a:r>
            <a:r>
              <a:rPr sz="1600" spc="72" dirty="0">
                <a:solidFill>
                  <a:srgbClr val="FDFFFD"/>
                </a:solidFill>
                <a:latin typeface="Calibri"/>
                <a:cs typeface="Calibri"/>
              </a:rPr>
              <a:t>s</a:t>
            </a:r>
            <a:r>
              <a:rPr sz="1600" spc="33" dirty="0">
                <a:solidFill>
                  <a:srgbClr val="FDFFFD"/>
                </a:solidFill>
                <a:latin typeface="Calibri"/>
                <a:cs typeface="Calibri"/>
              </a:rPr>
              <a:t>a</a:t>
            </a:r>
            <a:r>
              <a:rPr sz="1600" spc="-79" dirty="0">
                <a:solidFill>
                  <a:srgbClr val="FDFFFD"/>
                </a:solidFill>
                <a:latin typeface="Calibri"/>
                <a:cs typeface="Calibri"/>
              </a:rPr>
              <a:t>m</a:t>
            </a:r>
            <a:r>
              <a:rPr sz="1600" spc="33" dirty="0">
                <a:solidFill>
                  <a:srgbClr val="FDFFFD"/>
                </a:solidFill>
                <a:latin typeface="Calibri"/>
                <a:cs typeface="Calibri"/>
              </a:rPr>
              <a:t>a</a:t>
            </a:r>
            <a:r>
              <a:rPr sz="1600" dirty="0">
                <a:solidFill>
                  <a:srgbClr val="FDFFFD"/>
                </a:solidFill>
                <a:latin typeface="Calibri"/>
                <a:cs typeface="Calibri"/>
              </a:rPr>
              <a:t>,</a:t>
            </a:r>
            <a:r>
              <a:rPr sz="1600" spc="139" dirty="0">
                <a:solidFill>
                  <a:srgbClr val="FDFFFD"/>
                </a:solidFill>
                <a:latin typeface="Calibri"/>
                <a:cs typeface="Calibri"/>
              </a:rPr>
              <a:t> </a:t>
            </a:r>
            <a:r>
              <a:rPr sz="1600" spc="-39" dirty="0">
                <a:solidFill>
                  <a:srgbClr val="FDFFFD"/>
                </a:solidFill>
                <a:latin typeface="Calibri"/>
                <a:cs typeface="Calibri"/>
              </a:rPr>
              <a:t>b</a:t>
            </a:r>
            <a:r>
              <a:rPr sz="1600" dirty="0">
                <a:solidFill>
                  <a:srgbClr val="FDFFFD"/>
                </a:solidFill>
                <a:latin typeface="Calibri"/>
                <a:cs typeface="Calibri"/>
              </a:rPr>
              <a:t>e</a:t>
            </a:r>
            <a:r>
              <a:rPr sz="1600" spc="-59" dirty="0">
                <a:solidFill>
                  <a:srgbClr val="FDFFFD"/>
                </a:solidFill>
                <a:latin typeface="Calibri"/>
                <a:cs typeface="Calibri"/>
              </a:rPr>
              <a:t>r</a:t>
            </a:r>
            <a:r>
              <a:rPr sz="1600" spc="-79" dirty="0">
                <a:solidFill>
                  <a:srgbClr val="FDFFFD"/>
                </a:solidFill>
                <a:latin typeface="Calibri"/>
                <a:cs typeface="Calibri"/>
              </a:rPr>
              <a:t>m</a:t>
            </a:r>
            <a:r>
              <a:rPr sz="1600" spc="33" dirty="0">
                <a:solidFill>
                  <a:srgbClr val="FDFFFD"/>
                </a:solidFill>
                <a:latin typeface="Calibri"/>
                <a:cs typeface="Calibri"/>
              </a:rPr>
              <a:t>ai</a:t>
            </a:r>
            <a:r>
              <a:rPr sz="1600" spc="-39" dirty="0">
                <a:solidFill>
                  <a:srgbClr val="FDFFFD"/>
                </a:solidFill>
                <a:latin typeface="Calibri"/>
                <a:cs typeface="Calibri"/>
              </a:rPr>
              <a:t>n</a:t>
            </a:r>
            <a:r>
              <a:rPr sz="1600" dirty="0">
                <a:solidFill>
                  <a:srgbClr val="FDFFFD"/>
                </a:solidFill>
                <a:latin typeface="Calibri"/>
                <a:cs typeface="Calibri"/>
              </a:rPr>
              <a:t>, </a:t>
            </a:r>
            <a:r>
              <a:rPr sz="1600" spc="5" dirty="0">
                <a:solidFill>
                  <a:srgbClr val="FDFFFD"/>
                </a:solidFill>
                <a:latin typeface="Calibri"/>
                <a:cs typeface="Calibri"/>
              </a:rPr>
              <a:t>e</a:t>
            </a:r>
            <a:r>
              <a:rPr sz="1600" spc="-79" dirty="0">
                <a:solidFill>
                  <a:srgbClr val="FDFFFD"/>
                </a:solidFill>
                <a:latin typeface="Calibri"/>
                <a:cs typeface="Calibri"/>
              </a:rPr>
              <a:t>m</a:t>
            </a:r>
            <a:r>
              <a:rPr sz="1600" spc="-39" dirty="0">
                <a:solidFill>
                  <a:srgbClr val="FDFFFD"/>
                </a:solidFill>
                <a:latin typeface="Calibri"/>
                <a:cs typeface="Calibri"/>
              </a:rPr>
              <a:t>p</a:t>
            </a:r>
            <a:r>
              <a:rPr sz="1600" spc="33" dirty="0">
                <a:solidFill>
                  <a:srgbClr val="FDFFFD"/>
                </a:solidFill>
                <a:latin typeface="Calibri"/>
                <a:cs typeface="Calibri"/>
              </a:rPr>
              <a:t>a</a:t>
            </a:r>
            <a:r>
              <a:rPr sz="1600" spc="-39" dirty="0">
                <a:solidFill>
                  <a:srgbClr val="FDFFFD"/>
                </a:solidFill>
                <a:latin typeface="Calibri"/>
                <a:cs typeface="Calibri"/>
              </a:rPr>
              <a:t>t</a:t>
            </a:r>
            <a:r>
              <a:rPr sz="1600" spc="33" dirty="0">
                <a:solidFill>
                  <a:srgbClr val="FDFFFD"/>
                </a:solidFill>
                <a:latin typeface="Calibri"/>
                <a:cs typeface="Calibri"/>
              </a:rPr>
              <a:t>i</a:t>
            </a:r>
            <a:r>
              <a:rPr sz="1600" dirty="0">
                <a:solidFill>
                  <a:srgbClr val="FDFFFD"/>
                </a:solidFill>
                <a:latin typeface="Calibri"/>
                <a:cs typeface="Calibri"/>
              </a:rPr>
              <a:t>,</a:t>
            </a:r>
            <a:r>
              <a:rPr sz="1600" spc="-59" dirty="0">
                <a:solidFill>
                  <a:srgbClr val="FDFFFD"/>
                </a:solidFill>
                <a:latin typeface="Calibri"/>
                <a:cs typeface="Calibri"/>
              </a:rPr>
              <a:t> </a:t>
            </a:r>
            <a:r>
              <a:rPr sz="1600" spc="-39" dirty="0">
                <a:solidFill>
                  <a:srgbClr val="FDFFFD"/>
                </a:solidFill>
                <a:latin typeface="Calibri"/>
                <a:cs typeface="Calibri"/>
              </a:rPr>
              <a:t>b</a:t>
            </a:r>
            <a:r>
              <a:rPr sz="1600" spc="5" dirty="0">
                <a:solidFill>
                  <a:srgbClr val="FDFFFD"/>
                </a:solidFill>
                <a:latin typeface="Calibri"/>
                <a:cs typeface="Calibri"/>
              </a:rPr>
              <a:t>e</a:t>
            </a:r>
            <a:r>
              <a:rPr sz="1600" spc="-59" dirty="0">
                <a:solidFill>
                  <a:srgbClr val="FDFFFD"/>
                </a:solidFill>
                <a:latin typeface="Calibri"/>
                <a:cs typeface="Calibri"/>
              </a:rPr>
              <a:t>r</a:t>
            </a:r>
            <a:r>
              <a:rPr sz="1600" spc="45" dirty="0">
                <a:solidFill>
                  <a:srgbClr val="FDFFFD"/>
                </a:solidFill>
                <a:latin typeface="Calibri"/>
                <a:cs typeface="Calibri"/>
              </a:rPr>
              <a:t>g</a:t>
            </a:r>
            <a:r>
              <a:rPr sz="1600" spc="5" dirty="0">
                <a:solidFill>
                  <a:srgbClr val="FDFFFD"/>
                </a:solidFill>
                <a:latin typeface="Calibri"/>
                <a:cs typeface="Calibri"/>
              </a:rPr>
              <a:t>e</a:t>
            </a:r>
            <a:r>
              <a:rPr sz="1600" spc="-79" dirty="0">
                <a:solidFill>
                  <a:srgbClr val="FDFFFD"/>
                </a:solidFill>
                <a:latin typeface="Calibri"/>
                <a:cs typeface="Calibri"/>
              </a:rPr>
              <a:t>m</a:t>
            </a:r>
            <a:r>
              <a:rPr sz="1600" spc="-39" dirty="0">
                <a:solidFill>
                  <a:srgbClr val="FDFFFD"/>
                </a:solidFill>
                <a:latin typeface="Calibri"/>
                <a:cs typeface="Calibri"/>
              </a:rPr>
              <a:t>b</a:t>
            </a:r>
            <a:r>
              <a:rPr sz="1600" spc="33" dirty="0">
                <a:solidFill>
                  <a:srgbClr val="FDFFFD"/>
                </a:solidFill>
                <a:latin typeface="Calibri"/>
                <a:cs typeface="Calibri"/>
              </a:rPr>
              <a:t>i</a:t>
            </a:r>
            <a:r>
              <a:rPr sz="1600" spc="-59" dirty="0">
                <a:solidFill>
                  <a:srgbClr val="FDFFFD"/>
                </a:solidFill>
                <a:latin typeface="Calibri"/>
                <a:cs typeface="Calibri"/>
              </a:rPr>
              <a:t>r</a:t>
            </a:r>
            <a:r>
              <a:rPr sz="1600" spc="33" dirty="0">
                <a:solidFill>
                  <a:srgbClr val="FDFFFD"/>
                </a:solidFill>
                <a:latin typeface="Calibri"/>
                <a:cs typeface="Calibri"/>
              </a:rPr>
              <a:t>a</a:t>
            </a:r>
            <a:r>
              <a:rPr sz="1600" dirty="0">
                <a:solidFill>
                  <a:srgbClr val="FDFFFD"/>
                </a:solidFill>
                <a:latin typeface="Calibri"/>
                <a:cs typeface="Calibri"/>
              </a:rPr>
              <a:t>,</a:t>
            </a:r>
            <a:r>
              <a:rPr sz="1600" spc="39" dirty="0">
                <a:solidFill>
                  <a:srgbClr val="FDFFFD"/>
                </a:solidFill>
                <a:latin typeface="Calibri"/>
                <a:cs typeface="Calibri"/>
              </a:rPr>
              <a:t> </a:t>
            </a:r>
            <a:r>
              <a:rPr sz="1600" spc="-39" dirty="0">
                <a:solidFill>
                  <a:srgbClr val="FDFFFD"/>
                </a:solidFill>
                <a:latin typeface="Calibri"/>
                <a:cs typeface="Calibri"/>
              </a:rPr>
              <a:t>b</a:t>
            </a:r>
            <a:r>
              <a:rPr sz="1600" dirty="0">
                <a:solidFill>
                  <a:srgbClr val="FDFFFD"/>
                </a:solidFill>
                <a:latin typeface="Calibri"/>
                <a:cs typeface="Calibri"/>
              </a:rPr>
              <a:t>e</a:t>
            </a:r>
            <a:r>
              <a:rPr sz="1600" spc="-59" dirty="0">
                <a:solidFill>
                  <a:srgbClr val="FDFFFD"/>
                </a:solidFill>
                <a:latin typeface="Calibri"/>
                <a:cs typeface="Calibri"/>
              </a:rPr>
              <a:t>r</a:t>
            </a:r>
            <a:r>
              <a:rPr sz="1600" spc="-39" dirty="0">
                <a:solidFill>
                  <a:srgbClr val="FDFFFD"/>
                </a:solidFill>
                <a:latin typeface="Calibri"/>
                <a:cs typeface="Calibri"/>
              </a:rPr>
              <a:t>o</a:t>
            </a:r>
            <a:r>
              <a:rPr sz="1600" spc="33" dirty="0">
                <a:solidFill>
                  <a:srgbClr val="FDFFFD"/>
                </a:solidFill>
                <a:latin typeface="Calibri"/>
                <a:cs typeface="Calibri"/>
              </a:rPr>
              <a:t>la</a:t>
            </a:r>
            <a:r>
              <a:rPr sz="1600" dirty="0">
                <a:solidFill>
                  <a:srgbClr val="FDFFFD"/>
                </a:solidFill>
                <a:latin typeface="Calibri"/>
                <a:cs typeface="Calibri"/>
              </a:rPr>
              <a:t>h</a:t>
            </a:r>
            <a:r>
              <a:rPr sz="1600" spc="-105" dirty="0">
                <a:solidFill>
                  <a:srgbClr val="FDFFFD"/>
                </a:solidFill>
                <a:latin typeface="Calibri"/>
                <a:cs typeface="Calibri"/>
              </a:rPr>
              <a:t> </a:t>
            </a:r>
            <a:r>
              <a:rPr sz="1600" spc="-59" dirty="0">
                <a:solidFill>
                  <a:srgbClr val="FDFFFD"/>
                </a:solidFill>
                <a:latin typeface="Calibri"/>
                <a:cs typeface="Calibri"/>
              </a:rPr>
              <a:t>r</a:t>
            </a:r>
            <a:r>
              <a:rPr sz="1600" spc="33" dirty="0">
                <a:solidFill>
                  <a:srgbClr val="FDFFFD"/>
                </a:solidFill>
                <a:latin typeface="Calibri"/>
                <a:cs typeface="Calibri"/>
              </a:rPr>
              <a:t>a</a:t>
            </a:r>
            <a:r>
              <a:rPr sz="1600" spc="45" dirty="0">
                <a:solidFill>
                  <a:srgbClr val="FDFFFD"/>
                </a:solidFill>
                <a:latin typeface="Calibri"/>
                <a:cs typeface="Calibri"/>
              </a:rPr>
              <a:t>g</a:t>
            </a:r>
            <a:r>
              <a:rPr sz="1600" spc="33" dirty="0">
                <a:solidFill>
                  <a:srgbClr val="FDFFFD"/>
                </a:solidFill>
                <a:latin typeface="Calibri"/>
                <a:cs typeface="Calibri"/>
              </a:rPr>
              <a:t>a</a:t>
            </a:r>
            <a:r>
              <a:rPr sz="1600" dirty="0">
                <a:solidFill>
                  <a:srgbClr val="FDFFFD"/>
                </a:solidFill>
                <a:latin typeface="Calibri"/>
                <a:cs typeface="Calibri"/>
              </a:rPr>
              <a:t>,</a:t>
            </a:r>
            <a:r>
              <a:rPr sz="1600" spc="-159"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a:t>
            </a:r>
            <a:r>
              <a:rPr sz="1600" spc="-5" dirty="0">
                <a:solidFill>
                  <a:srgbClr val="FDFFFD"/>
                </a:solidFill>
                <a:latin typeface="Calibri"/>
                <a:cs typeface="Calibri"/>
              </a:rPr>
              <a:t> </a:t>
            </a:r>
            <a:r>
              <a:rPr sz="1600" spc="-39" dirty="0">
                <a:solidFill>
                  <a:srgbClr val="FDFFFD"/>
                </a:solidFill>
                <a:latin typeface="Calibri"/>
                <a:cs typeface="Calibri"/>
              </a:rPr>
              <a:t>b</a:t>
            </a:r>
            <a:r>
              <a:rPr sz="1600" spc="5" dirty="0">
                <a:solidFill>
                  <a:srgbClr val="FDFFFD"/>
                </a:solidFill>
                <a:latin typeface="Calibri"/>
                <a:cs typeface="Calibri"/>
              </a:rPr>
              <a:t>e</a:t>
            </a:r>
            <a:r>
              <a:rPr sz="1600" spc="-59" dirty="0">
                <a:solidFill>
                  <a:srgbClr val="FDFFFD"/>
                </a:solidFill>
                <a:latin typeface="Calibri"/>
                <a:cs typeface="Calibri"/>
              </a:rPr>
              <a:t>r</a:t>
            </a:r>
            <a:r>
              <a:rPr sz="1600" spc="72" dirty="0">
                <a:solidFill>
                  <a:srgbClr val="FDFFFD"/>
                </a:solidFill>
                <a:latin typeface="Calibri"/>
                <a:cs typeface="Calibri"/>
              </a:rPr>
              <a:t>s</a:t>
            </a:r>
            <a:r>
              <a:rPr sz="1600" spc="33" dirty="0">
                <a:solidFill>
                  <a:srgbClr val="FDFFFD"/>
                </a:solidFill>
                <a:latin typeface="Calibri"/>
                <a:cs typeface="Calibri"/>
              </a:rPr>
              <a:t>ila</a:t>
            </a:r>
            <a:r>
              <a:rPr sz="1600" spc="-39" dirty="0">
                <a:solidFill>
                  <a:srgbClr val="FDFFFD"/>
                </a:solidFill>
                <a:latin typeface="Calibri"/>
                <a:cs typeface="Calibri"/>
              </a:rPr>
              <a:t>t</a:t>
            </a:r>
            <a:r>
              <a:rPr sz="1600" spc="33" dirty="0">
                <a:solidFill>
                  <a:srgbClr val="FDFFFD"/>
                </a:solidFill>
                <a:latin typeface="Calibri"/>
                <a:cs typeface="Calibri"/>
              </a:rPr>
              <a:t>i</a:t>
            </a:r>
            <a:r>
              <a:rPr sz="1600" spc="-59" dirty="0">
                <a:solidFill>
                  <a:srgbClr val="FDFFFD"/>
                </a:solidFill>
                <a:latin typeface="Calibri"/>
                <a:cs typeface="Calibri"/>
              </a:rPr>
              <a:t>r</a:t>
            </a:r>
            <a:r>
              <a:rPr sz="1600" spc="33" dirty="0">
                <a:solidFill>
                  <a:srgbClr val="FDFFFD"/>
                </a:solidFill>
                <a:latin typeface="Calibri"/>
                <a:cs typeface="Calibri"/>
              </a:rPr>
              <a:t>a</a:t>
            </a:r>
            <a:r>
              <a:rPr sz="1600" spc="-39" dirty="0">
                <a:solidFill>
                  <a:srgbClr val="FDFFFD"/>
                </a:solidFill>
                <a:latin typeface="Calibri"/>
                <a:cs typeface="Calibri"/>
              </a:rPr>
              <a:t>h</a:t>
            </a:r>
            <a:r>
              <a:rPr sz="1600" spc="-79" dirty="0">
                <a:solidFill>
                  <a:srgbClr val="FDFFFD"/>
                </a:solidFill>
                <a:latin typeface="Calibri"/>
                <a:cs typeface="Calibri"/>
              </a:rPr>
              <a:t>m</a:t>
            </a:r>
            <a:r>
              <a:rPr sz="1600" dirty="0">
                <a:solidFill>
                  <a:srgbClr val="FDFFFD"/>
                </a:solidFill>
                <a:latin typeface="Calibri"/>
                <a:cs typeface="Calibri"/>
              </a:rPr>
              <a:t>i</a:t>
            </a:r>
            <a:r>
              <a:rPr sz="1600" spc="-125" dirty="0">
                <a:solidFill>
                  <a:srgbClr val="FDFFFD"/>
                </a:solidFill>
                <a:latin typeface="Calibri"/>
                <a:cs typeface="Calibri"/>
              </a:rPr>
              <a:t> </a:t>
            </a:r>
            <a:r>
              <a:rPr sz="1600" spc="-45" dirty="0">
                <a:solidFill>
                  <a:srgbClr val="FDFFFD"/>
                </a:solidFill>
                <a:latin typeface="Calibri"/>
                <a:cs typeface="Calibri"/>
              </a:rPr>
              <a:t>d</a:t>
            </a:r>
            <a:r>
              <a:rPr sz="1600" spc="5"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33" dirty="0">
                <a:solidFill>
                  <a:srgbClr val="FDFFFD"/>
                </a:solidFill>
                <a:latin typeface="Calibri"/>
                <a:cs typeface="Calibri"/>
              </a:rPr>
              <a:t>a</a:t>
            </a:r>
            <a:r>
              <a:rPr sz="1600" dirty="0">
                <a:solidFill>
                  <a:srgbClr val="FDFFFD"/>
                </a:solidFill>
                <a:latin typeface="Calibri"/>
                <a:cs typeface="Calibri"/>
              </a:rPr>
              <a:t>n</a:t>
            </a:r>
            <a:r>
              <a:rPr sz="1600" spc="-200" dirty="0">
                <a:solidFill>
                  <a:srgbClr val="FDFFFD"/>
                </a:solidFill>
                <a:latin typeface="Calibri"/>
                <a:cs typeface="Calibri"/>
              </a:rPr>
              <a:t> </a:t>
            </a:r>
            <a:r>
              <a:rPr sz="1600" spc="-45" dirty="0">
                <a:solidFill>
                  <a:srgbClr val="FDFFFD"/>
                </a:solidFill>
                <a:latin typeface="Calibri"/>
                <a:cs typeface="Calibri"/>
              </a:rPr>
              <a:t>b</a:t>
            </a:r>
            <a:r>
              <a:rPr sz="1600" spc="5" dirty="0">
                <a:solidFill>
                  <a:srgbClr val="FDFFFD"/>
                </a:solidFill>
                <a:latin typeface="Calibri"/>
                <a:cs typeface="Calibri"/>
              </a:rPr>
              <a:t>e</a:t>
            </a:r>
            <a:r>
              <a:rPr sz="1600" spc="-59" dirty="0">
                <a:solidFill>
                  <a:srgbClr val="FDFFFD"/>
                </a:solidFill>
                <a:latin typeface="Calibri"/>
                <a:cs typeface="Calibri"/>
              </a:rPr>
              <a:t>r</a:t>
            </a:r>
            <a:r>
              <a:rPr sz="1600" spc="-39" dirty="0">
                <a:solidFill>
                  <a:srgbClr val="FDFFFD"/>
                </a:solidFill>
                <a:latin typeface="Calibri"/>
                <a:cs typeface="Calibri"/>
              </a:rPr>
              <a:t>b</a:t>
            </a:r>
            <a:r>
              <a:rPr sz="1600" spc="33" dirty="0">
                <a:solidFill>
                  <a:srgbClr val="FDFFFD"/>
                </a:solidFill>
                <a:latin typeface="Calibri"/>
                <a:cs typeface="Calibri"/>
              </a:rPr>
              <a:t>a</a:t>
            </a:r>
            <a:r>
              <a:rPr sz="1600" spc="45" dirty="0">
                <a:solidFill>
                  <a:srgbClr val="FDFFFD"/>
                </a:solidFill>
                <a:latin typeface="Calibri"/>
                <a:cs typeface="Calibri"/>
              </a:rPr>
              <a:t>g</a:t>
            </a:r>
            <a:r>
              <a:rPr sz="1600" spc="33" dirty="0">
                <a:solidFill>
                  <a:srgbClr val="FDFFFD"/>
                </a:solidFill>
                <a:latin typeface="Calibri"/>
                <a:cs typeface="Calibri"/>
              </a:rPr>
              <a:t>a</a:t>
            </a:r>
            <a:r>
              <a:rPr sz="1600" dirty="0">
                <a:solidFill>
                  <a:srgbClr val="FDFFFD"/>
                </a:solidFill>
                <a:latin typeface="Calibri"/>
                <a:cs typeface="Calibri"/>
              </a:rPr>
              <a:t>i</a:t>
            </a:r>
            <a:r>
              <a:rPr sz="1600" spc="-125" dirty="0">
                <a:solidFill>
                  <a:srgbClr val="FDFFFD"/>
                </a:solidFill>
                <a:latin typeface="Calibri"/>
                <a:cs typeface="Calibri"/>
              </a:rPr>
              <a:t> </a:t>
            </a:r>
            <a:r>
              <a:rPr sz="1600" spc="-39" dirty="0">
                <a:solidFill>
                  <a:srgbClr val="FDFFFD"/>
                </a:solidFill>
                <a:latin typeface="Calibri"/>
                <a:cs typeface="Calibri"/>
              </a:rPr>
              <a:t>p</a:t>
            </a:r>
            <a:r>
              <a:rPr sz="1600" spc="33" dirty="0">
                <a:solidFill>
                  <a:srgbClr val="FDFFFD"/>
                </a:solidFill>
                <a:latin typeface="Calibri"/>
                <a:cs typeface="Calibri"/>
              </a:rPr>
              <a:t>i</a:t>
            </a:r>
            <a:r>
              <a:rPr sz="1600" spc="-39" dirty="0">
                <a:solidFill>
                  <a:srgbClr val="FDFFFD"/>
                </a:solidFill>
                <a:latin typeface="Calibri"/>
                <a:cs typeface="Calibri"/>
              </a:rPr>
              <a:t>h</a:t>
            </a:r>
            <a:r>
              <a:rPr sz="1600" spc="33" dirty="0">
                <a:solidFill>
                  <a:srgbClr val="FDFFFD"/>
                </a:solidFill>
                <a:latin typeface="Calibri"/>
                <a:cs typeface="Calibri"/>
              </a:rPr>
              <a:t>a</a:t>
            </a:r>
            <a:r>
              <a:rPr sz="1600" spc="-25" dirty="0">
                <a:solidFill>
                  <a:srgbClr val="FDFFFD"/>
                </a:solidFill>
                <a:latin typeface="Calibri"/>
                <a:cs typeface="Calibri"/>
              </a:rPr>
              <a:t>k</a:t>
            </a:r>
            <a:r>
              <a:rPr sz="1600" spc="-19" dirty="0">
                <a:solidFill>
                  <a:srgbClr val="FDFFFD"/>
                </a:solidFill>
                <a:latin typeface="Calibri"/>
                <a:cs typeface="Calibri"/>
              </a:rPr>
              <a:t>/</a:t>
            </a:r>
            <a:r>
              <a:rPr sz="1600" spc="-25" dirty="0">
                <a:solidFill>
                  <a:srgbClr val="FDFFFD"/>
                </a:solidFill>
                <a:latin typeface="Calibri"/>
                <a:cs typeface="Calibri"/>
              </a:rPr>
              <a:t>k</a:t>
            </a:r>
            <a:r>
              <a:rPr sz="1600" spc="33" dirty="0">
                <a:solidFill>
                  <a:srgbClr val="FDFFFD"/>
                </a:solidFill>
                <a:latin typeface="Calibri"/>
                <a:cs typeface="Calibri"/>
              </a:rPr>
              <a:t>ala</a:t>
            </a:r>
            <a:r>
              <a:rPr sz="1600" spc="-39" dirty="0">
                <a:solidFill>
                  <a:srgbClr val="FDFFFD"/>
                </a:solidFill>
                <a:latin typeface="Calibri"/>
                <a:cs typeface="Calibri"/>
              </a:rPr>
              <a:t>n</a:t>
            </a:r>
            <a:r>
              <a:rPr sz="1600" spc="39" dirty="0">
                <a:solidFill>
                  <a:srgbClr val="FDFFFD"/>
                </a:solidFill>
                <a:latin typeface="Calibri"/>
                <a:cs typeface="Calibri"/>
              </a:rPr>
              <a:t>g</a:t>
            </a:r>
            <a:r>
              <a:rPr sz="1600" spc="33" dirty="0">
                <a:solidFill>
                  <a:srgbClr val="FDFFFD"/>
                </a:solidFill>
                <a:latin typeface="Calibri"/>
                <a:cs typeface="Calibri"/>
              </a:rPr>
              <a:t>a</a:t>
            </a:r>
            <a:r>
              <a:rPr sz="1600" dirty="0">
                <a:solidFill>
                  <a:srgbClr val="FDFFFD"/>
                </a:solidFill>
                <a:latin typeface="Calibri"/>
                <a:cs typeface="Calibri"/>
              </a:rPr>
              <a:t>n</a:t>
            </a:r>
            <a:r>
              <a:rPr sz="1600" spc="-100" dirty="0">
                <a:solidFill>
                  <a:srgbClr val="FDFFFD"/>
                </a:solidFill>
                <a:latin typeface="Calibri"/>
                <a:cs typeface="Calibri"/>
              </a:rPr>
              <a:t> </a:t>
            </a:r>
            <a:r>
              <a:rPr sz="1600" spc="-39" dirty="0">
                <a:solidFill>
                  <a:srgbClr val="FDFFFD"/>
                </a:solidFill>
                <a:latin typeface="Calibri"/>
                <a:cs typeface="Calibri"/>
              </a:rPr>
              <a:t>d</a:t>
            </a:r>
            <a:r>
              <a:rPr sz="1600" dirty="0">
                <a:solidFill>
                  <a:srgbClr val="FDFFFD"/>
                </a:solidFill>
                <a:latin typeface="Calibri"/>
                <a:cs typeface="Calibri"/>
              </a:rPr>
              <a:t>i</a:t>
            </a:r>
            <a:r>
              <a:rPr sz="1600" spc="-125" dirty="0">
                <a:solidFill>
                  <a:srgbClr val="FDFFFD"/>
                </a:solidFill>
                <a:latin typeface="Calibri"/>
                <a:cs typeface="Calibri"/>
              </a:rPr>
              <a:t> </a:t>
            </a:r>
            <a:r>
              <a:rPr sz="1600" spc="72" dirty="0">
                <a:solidFill>
                  <a:srgbClr val="FDFFFD"/>
                </a:solidFill>
                <a:latin typeface="Calibri"/>
                <a:cs typeface="Calibri"/>
              </a:rPr>
              <a:t>s</a:t>
            </a:r>
            <a:r>
              <a:rPr sz="1600" spc="5" dirty="0">
                <a:solidFill>
                  <a:srgbClr val="FDFFFD"/>
                </a:solidFill>
                <a:latin typeface="Calibri"/>
                <a:cs typeface="Calibri"/>
              </a:rPr>
              <a:t>e</a:t>
            </a:r>
            <a:r>
              <a:rPr sz="1600" spc="-225" dirty="0">
                <a:solidFill>
                  <a:srgbClr val="FDFFFD"/>
                </a:solidFill>
                <a:latin typeface="Calibri"/>
                <a:cs typeface="Calibri"/>
              </a:rPr>
              <a:t>k</a:t>
            </a:r>
            <a:r>
              <a:rPr sz="1600" spc="-45" dirty="0">
                <a:solidFill>
                  <a:srgbClr val="FDFFFD"/>
                </a:solidFill>
                <a:latin typeface="Calibri"/>
                <a:cs typeface="Calibri"/>
              </a:rPr>
              <a:t>o</a:t>
            </a:r>
            <a:r>
              <a:rPr sz="1600" spc="33" dirty="0">
                <a:solidFill>
                  <a:srgbClr val="FDFFFD"/>
                </a:solidFill>
                <a:latin typeface="Calibri"/>
                <a:cs typeface="Calibri"/>
              </a:rPr>
              <a:t>la</a:t>
            </a:r>
            <a:r>
              <a:rPr sz="1600" dirty="0">
                <a:solidFill>
                  <a:srgbClr val="FDFFFD"/>
                </a:solidFill>
                <a:latin typeface="Calibri"/>
                <a:cs typeface="Calibri"/>
              </a:rPr>
              <a:t>h</a:t>
            </a:r>
            <a:endParaRPr sz="1600">
              <a:latin typeface="Calibri"/>
              <a:cs typeface="Calibri"/>
            </a:endParaRPr>
          </a:p>
          <a:p>
            <a:pPr marR="3143557" algn="r">
              <a:lnSpc>
                <a:spcPct val="101725"/>
              </a:lnSpc>
              <a:spcBef>
                <a:spcPts val="2320"/>
              </a:spcBef>
            </a:pPr>
            <a:r>
              <a:rPr sz="1067" spc="39" dirty="0">
                <a:solidFill>
                  <a:srgbClr val="888787"/>
                </a:solidFill>
                <a:latin typeface="Calibri"/>
                <a:cs typeface="Calibri"/>
              </a:rPr>
              <a:t>112</a:t>
            </a:r>
            <a:endParaRPr sz="1067">
              <a:latin typeface="Calibri"/>
              <a:cs typeface="Calibri"/>
            </a:endParaRPr>
          </a:p>
          <a:p>
            <a:pPr marR="665802" algn="r">
              <a:lnSpc>
                <a:spcPct val="98958"/>
              </a:lnSpc>
              <a:spcBef>
                <a:spcPts val="1161"/>
              </a:spcBef>
            </a:pPr>
            <a:r>
              <a:rPr sz="1600" spc="33" dirty="0">
                <a:solidFill>
                  <a:srgbClr val="FF0000"/>
                </a:solidFill>
                <a:latin typeface="Bernard MT Condensed"/>
                <a:cs typeface="Bernard MT Condensed"/>
              </a:rPr>
              <a:t>R</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j</a:t>
            </a:r>
            <a:r>
              <a:rPr sz="1600" spc="33" dirty="0">
                <a:solidFill>
                  <a:srgbClr val="FFC000"/>
                </a:solidFill>
                <a:latin typeface="Bernard MT Condensed"/>
                <a:cs typeface="Bernard MT Condensed"/>
              </a:rPr>
              <a:t>a</a:t>
            </a:r>
            <a:r>
              <a:rPr sz="1600" spc="-33" dirty="0">
                <a:solidFill>
                  <a:srgbClr val="FFC000"/>
                </a:solidFill>
                <a:latin typeface="Bernard MT Condensed"/>
                <a:cs typeface="Bernard MT Condensed"/>
              </a:rPr>
              <a:t>w</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l</a:t>
            </a:r>
            <a:r>
              <a:rPr sz="1600" dirty="0">
                <a:solidFill>
                  <a:srgbClr val="FFC000"/>
                </a:solidFill>
                <a:latin typeface="Bernard MT Condensed"/>
                <a:cs typeface="Bernard MT Condensed"/>
              </a:rPr>
              <a:t>i</a:t>
            </a:r>
            <a:r>
              <a:rPr sz="1600" spc="-100" dirty="0">
                <a:solidFill>
                  <a:srgbClr val="FFC000"/>
                </a:solidFill>
                <a:latin typeface="Bernard MT Condensed"/>
                <a:cs typeface="Bernard MT Condensed"/>
              </a:rPr>
              <a:t> </a:t>
            </a:r>
            <a:r>
              <a:rPr sz="1600" spc="52" dirty="0">
                <a:solidFill>
                  <a:srgbClr val="FF0000"/>
                </a:solidFill>
                <a:latin typeface="Bernard MT Condensed"/>
                <a:cs typeface="Bernard MT Condensed"/>
              </a:rPr>
              <a:t>F</a:t>
            </a:r>
            <a:r>
              <a:rPr sz="1600" spc="-19" dirty="0">
                <a:solidFill>
                  <a:srgbClr val="FFC000"/>
                </a:solidFill>
                <a:latin typeface="Bernard MT Condensed"/>
                <a:cs typeface="Bernard MT Condensed"/>
              </a:rPr>
              <a:t>i</a:t>
            </a:r>
            <a:r>
              <a:rPr sz="1600" spc="33" dirty="0">
                <a:solidFill>
                  <a:srgbClr val="FFC000"/>
                </a:solidFill>
                <a:latin typeface="Bernard MT Condensed"/>
                <a:cs typeface="Bernard MT Condensed"/>
              </a:rPr>
              <a:t>g</a:t>
            </a:r>
            <a:r>
              <a:rPr sz="1600" spc="12" dirty="0">
                <a:solidFill>
                  <a:srgbClr val="FFC000"/>
                </a:solidFill>
                <a:latin typeface="Bernard MT Condensed"/>
                <a:cs typeface="Bernard MT Condensed"/>
              </a:rPr>
              <a:t>h</a:t>
            </a:r>
            <a:r>
              <a:rPr sz="1600" spc="-33" dirty="0">
                <a:solidFill>
                  <a:srgbClr val="FFC000"/>
                </a:solidFill>
                <a:latin typeface="Bernard MT Condensed"/>
                <a:cs typeface="Bernard MT Condensed"/>
              </a:rPr>
              <a:t>t</a:t>
            </a:r>
            <a:r>
              <a:rPr sz="1600" spc="19" dirty="0">
                <a:solidFill>
                  <a:srgbClr val="FFC000"/>
                </a:solidFill>
                <a:latin typeface="Bernard MT Condensed"/>
                <a:cs typeface="Bernard MT Condensed"/>
              </a:rPr>
              <a:t>-</a:t>
            </a:r>
            <a:r>
              <a:rPr sz="1600" spc="33" dirty="0">
                <a:solidFill>
                  <a:srgbClr val="FF0000"/>
                </a:solidFill>
                <a:latin typeface="Bernard MT Condensed"/>
                <a:cs typeface="Bernard MT Condensed"/>
              </a:rPr>
              <a:t>X</a:t>
            </a:r>
            <a:r>
              <a:rPr sz="1600" spc="-19" dirty="0">
                <a:solidFill>
                  <a:srgbClr val="FFC000"/>
                </a:solidFill>
                <a:latin typeface="Bernard MT Condensed"/>
                <a:cs typeface="Bernard MT Condensed"/>
              </a:rPr>
              <a:t>’</a:t>
            </a:r>
            <a:r>
              <a:rPr sz="1600" spc="12" dirty="0">
                <a:solidFill>
                  <a:srgbClr val="FFC000"/>
                </a:solidFill>
                <a:latin typeface="Bernard MT Condensed"/>
                <a:cs typeface="Bernard MT Condensed"/>
              </a:rPr>
              <a:t>3</a:t>
            </a:r>
            <a:r>
              <a:rPr sz="1600" dirty="0">
                <a:solidFill>
                  <a:srgbClr val="FFC000"/>
                </a:solidFill>
                <a:latin typeface="Bernard MT Condensed"/>
                <a:cs typeface="Bernard MT Condensed"/>
              </a:rPr>
              <a:t>4</a:t>
            </a:r>
            <a:endParaRPr sz="1600">
              <a:latin typeface="Bernard MT Condensed"/>
              <a:cs typeface="Bernard MT Condensed"/>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13" name="object 13"/>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14" name="object 14"/>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15" name="object 15"/>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16" name="object 16"/>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17" name="object 17"/>
          <p:cNvSpPr/>
          <p:nvPr/>
        </p:nvSpPr>
        <p:spPr>
          <a:xfrm>
            <a:off x="9766301" y="88901"/>
            <a:ext cx="2324100" cy="5295900"/>
          </a:xfrm>
          <a:custGeom>
            <a:avLst/>
            <a:gdLst/>
            <a:ahLst/>
            <a:cxnLst/>
            <a:rect l="l" t="t" r="r" b="b"/>
            <a:pathLst>
              <a:path w="1743075" h="3971925">
                <a:moveTo>
                  <a:pt x="0" y="3971925"/>
                </a:moveTo>
                <a:lnTo>
                  <a:pt x="1743075" y="3971925"/>
                </a:lnTo>
                <a:lnTo>
                  <a:pt x="1743075" y="0"/>
                </a:lnTo>
                <a:lnTo>
                  <a:pt x="0" y="0"/>
                </a:lnTo>
                <a:lnTo>
                  <a:pt x="0" y="3971925"/>
                </a:lnTo>
                <a:close/>
              </a:path>
            </a:pathLst>
          </a:custGeom>
          <a:solidFill>
            <a:srgbClr val="F1F1F1"/>
          </a:solidFill>
        </p:spPr>
        <p:txBody>
          <a:bodyPr wrap="square" lIns="0" tIns="0" rIns="0" bIns="0" rtlCol="0">
            <a:noAutofit/>
          </a:bodyPr>
          <a:lstStyle/>
          <a:p>
            <a:endParaRPr sz="2400"/>
          </a:p>
        </p:txBody>
      </p:sp>
      <p:sp>
        <p:nvSpPr>
          <p:cNvPr id="18" name="object 18"/>
          <p:cNvSpPr/>
          <p:nvPr/>
        </p:nvSpPr>
        <p:spPr>
          <a:xfrm>
            <a:off x="9766301" y="6108701"/>
            <a:ext cx="2324100" cy="63500"/>
          </a:xfrm>
          <a:custGeom>
            <a:avLst/>
            <a:gdLst/>
            <a:ahLst/>
            <a:cxnLst/>
            <a:rect l="l" t="t" r="r" b="b"/>
            <a:pathLst>
              <a:path w="1743075" h="47625">
                <a:moveTo>
                  <a:pt x="0" y="47625"/>
                </a:moveTo>
                <a:lnTo>
                  <a:pt x="1743075" y="47625"/>
                </a:lnTo>
                <a:lnTo>
                  <a:pt x="1743075" y="0"/>
                </a:lnTo>
                <a:lnTo>
                  <a:pt x="0" y="0"/>
                </a:lnTo>
                <a:lnTo>
                  <a:pt x="0" y="47625"/>
                </a:lnTo>
                <a:close/>
              </a:path>
            </a:pathLst>
          </a:custGeom>
          <a:solidFill>
            <a:srgbClr val="F1F1F1"/>
          </a:solidFill>
        </p:spPr>
        <p:txBody>
          <a:bodyPr wrap="square" lIns="0" tIns="0" rIns="0" bIns="0" rtlCol="0">
            <a:noAutofit/>
          </a:bodyPr>
          <a:lstStyle/>
          <a:p>
            <a:endParaRPr sz="2400"/>
          </a:p>
        </p:txBody>
      </p:sp>
      <p:sp>
        <p:nvSpPr>
          <p:cNvPr id="19" name="object 19"/>
          <p:cNvSpPr/>
          <p:nvPr/>
        </p:nvSpPr>
        <p:spPr>
          <a:xfrm>
            <a:off x="9766301" y="88901"/>
            <a:ext cx="2324100" cy="6083300"/>
          </a:xfrm>
          <a:prstGeom prst="rect">
            <a:avLst/>
          </a:prstGeom>
          <a:blipFill>
            <a:blip r:embed="rId2" cstate="print"/>
            <a:stretch>
              <a:fillRect/>
            </a:stretch>
          </a:blipFill>
        </p:spPr>
        <p:txBody>
          <a:bodyPr wrap="square" lIns="0" tIns="0" rIns="0" bIns="0" rtlCol="0">
            <a:noAutofit/>
          </a:bodyPr>
          <a:lstStyle/>
          <a:p>
            <a:endParaRPr sz="2400"/>
          </a:p>
        </p:txBody>
      </p:sp>
      <p:sp>
        <p:nvSpPr>
          <p:cNvPr id="20" name="object 20"/>
          <p:cNvSpPr/>
          <p:nvPr/>
        </p:nvSpPr>
        <p:spPr>
          <a:xfrm>
            <a:off x="139700" y="6210301"/>
            <a:ext cx="9423400" cy="546100"/>
          </a:xfrm>
          <a:prstGeom prst="rect">
            <a:avLst/>
          </a:prstGeom>
          <a:blipFill>
            <a:blip r:embed="rId3" cstate="print"/>
            <a:stretch>
              <a:fillRect/>
            </a:stretch>
          </a:blipFill>
        </p:spPr>
        <p:txBody>
          <a:bodyPr wrap="square" lIns="0" tIns="0" rIns="0" bIns="0" rtlCol="0">
            <a:noAutofit/>
          </a:bodyPr>
          <a:lstStyle/>
          <a:p>
            <a:endParaRPr sz="2400"/>
          </a:p>
        </p:txBody>
      </p:sp>
      <p:sp>
        <p:nvSpPr>
          <p:cNvPr id="21" name="object 21"/>
          <p:cNvSpPr/>
          <p:nvPr/>
        </p:nvSpPr>
        <p:spPr>
          <a:xfrm>
            <a:off x="215901" y="6172201"/>
            <a:ext cx="1257300" cy="495300"/>
          </a:xfrm>
          <a:prstGeom prst="rect">
            <a:avLst/>
          </a:prstGeom>
          <a:blipFill>
            <a:blip r:embed="rId4" cstate="print"/>
            <a:stretch>
              <a:fillRect/>
            </a:stretch>
          </a:blipFill>
        </p:spPr>
        <p:txBody>
          <a:bodyPr wrap="square" lIns="0" tIns="0" rIns="0" bIns="0" rtlCol="0">
            <a:noAutofit/>
          </a:bodyPr>
          <a:lstStyle/>
          <a:p>
            <a:endParaRPr sz="2400"/>
          </a:p>
        </p:txBody>
      </p:sp>
      <p:sp>
        <p:nvSpPr>
          <p:cNvPr id="22" name="object 22"/>
          <p:cNvSpPr/>
          <p:nvPr/>
        </p:nvSpPr>
        <p:spPr>
          <a:xfrm>
            <a:off x="10287001" y="101601"/>
            <a:ext cx="1079500" cy="749300"/>
          </a:xfrm>
          <a:prstGeom prst="rect">
            <a:avLst/>
          </a:prstGeom>
          <a:blipFill>
            <a:blip r:embed="rId5" cstate="print"/>
            <a:stretch>
              <a:fillRect/>
            </a:stretch>
          </a:blipFill>
        </p:spPr>
        <p:txBody>
          <a:bodyPr wrap="square" lIns="0" tIns="0" rIns="0" bIns="0" rtlCol="0">
            <a:noAutofit/>
          </a:bodyPr>
          <a:lstStyle/>
          <a:p>
            <a:endParaRPr sz="2400"/>
          </a:p>
        </p:txBody>
      </p:sp>
      <p:sp>
        <p:nvSpPr>
          <p:cNvPr id="23" name="object 23"/>
          <p:cNvSpPr/>
          <p:nvPr/>
        </p:nvSpPr>
        <p:spPr>
          <a:xfrm>
            <a:off x="762001" y="749300"/>
            <a:ext cx="8445500" cy="5334000"/>
          </a:xfrm>
          <a:custGeom>
            <a:avLst/>
            <a:gdLst/>
            <a:ahLst/>
            <a:cxnLst/>
            <a:rect l="l" t="t" r="r" b="b"/>
            <a:pathLst>
              <a:path w="6334125" h="4000500">
                <a:moveTo>
                  <a:pt x="0" y="95250"/>
                </a:moveTo>
                <a:lnTo>
                  <a:pt x="16382" y="43052"/>
                </a:lnTo>
                <a:lnTo>
                  <a:pt x="58775" y="8509"/>
                </a:lnTo>
                <a:lnTo>
                  <a:pt x="100152" y="0"/>
                </a:lnTo>
                <a:lnTo>
                  <a:pt x="6233922" y="0"/>
                </a:lnTo>
                <a:lnTo>
                  <a:pt x="6288913" y="15621"/>
                </a:lnTo>
                <a:lnTo>
                  <a:pt x="6325234" y="55879"/>
                </a:lnTo>
                <a:lnTo>
                  <a:pt x="6334125" y="95250"/>
                </a:lnTo>
                <a:lnTo>
                  <a:pt x="6334125" y="3905250"/>
                </a:lnTo>
                <a:lnTo>
                  <a:pt x="6317742" y="3957472"/>
                </a:lnTo>
                <a:lnTo>
                  <a:pt x="6275324" y="3992016"/>
                </a:lnTo>
                <a:lnTo>
                  <a:pt x="6233922" y="4000500"/>
                </a:lnTo>
                <a:lnTo>
                  <a:pt x="100152" y="4000500"/>
                </a:lnTo>
                <a:lnTo>
                  <a:pt x="45237" y="3984917"/>
                </a:lnTo>
                <a:lnTo>
                  <a:pt x="8928" y="3944607"/>
                </a:lnTo>
                <a:lnTo>
                  <a:pt x="0" y="3905250"/>
                </a:lnTo>
                <a:lnTo>
                  <a:pt x="0" y="95250"/>
                </a:lnTo>
                <a:close/>
              </a:path>
            </a:pathLst>
          </a:custGeom>
          <a:ln w="38100">
            <a:solidFill>
              <a:srgbClr val="453C2C"/>
            </a:solidFill>
          </a:ln>
        </p:spPr>
        <p:txBody>
          <a:bodyPr wrap="square" lIns="0" tIns="0" rIns="0" bIns="0" rtlCol="0">
            <a:noAutofit/>
          </a:bodyPr>
          <a:lstStyle/>
          <a:p>
            <a:endParaRPr sz="2400"/>
          </a:p>
        </p:txBody>
      </p:sp>
      <p:sp>
        <p:nvSpPr>
          <p:cNvPr id="24" name="object 24"/>
          <p:cNvSpPr/>
          <p:nvPr/>
        </p:nvSpPr>
        <p:spPr>
          <a:xfrm>
            <a:off x="596900" y="4445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D24716"/>
          </a:solidFill>
        </p:spPr>
        <p:txBody>
          <a:bodyPr wrap="square" lIns="0" tIns="0" rIns="0" bIns="0" rtlCol="0">
            <a:noAutofit/>
          </a:bodyPr>
          <a:lstStyle/>
          <a:p>
            <a:endParaRPr sz="2400"/>
          </a:p>
        </p:txBody>
      </p:sp>
      <p:sp>
        <p:nvSpPr>
          <p:cNvPr id="25" name="object 25"/>
          <p:cNvSpPr/>
          <p:nvPr/>
        </p:nvSpPr>
        <p:spPr>
          <a:xfrm>
            <a:off x="939801" y="444500"/>
            <a:ext cx="190500" cy="533400"/>
          </a:xfrm>
          <a:custGeom>
            <a:avLst/>
            <a:gdLst/>
            <a:ahLst/>
            <a:cxnLst/>
            <a:rect l="l" t="t" r="r" b="b"/>
            <a:pathLst>
              <a:path w="142875" h="400050">
                <a:moveTo>
                  <a:pt x="0" y="400050"/>
                </a:moveTo>
                <a:lnTo>
                  <a:pt x="142875" y="400050"/>
                </a:lnTo>
                <a:lnTo>
                  <a:pt x="142875" y="0"/>
                </a:lnTo>
                <a:lnTo>
                  <a:pt x="0" y="0"/>
                </a:lnTo>
                <a:lnTo>
                  <a:pt x="0" y="400050"/>
                </a:lnTo>
                <a:close/>
              </a:path>
            </a:pathLst>
          </a:custGeom>
          <a:solidFill>
            <a:srgbClr val="00AF4F"/>
          </a:solidFill>
        </p:spPr>
        <p:txBody>
          <a:bodyPr wrap="square" lIns="0" tIns="0" rIns="0" bIns="0" rtlCol="0">
            <a:noAutofit/>
          </a:bodyPr>
          <a:lstStyle/>
          <a:p>
            <a:endParaRPr sz="2400"/>
          </a:p>
        </p:txBody>
      </p:sp>
      <p:sp>
        <p:nvSpPr>
          <p:cNvPr id="26" name="object 26"/>
          <p:cNvSpPr/>
          <p:nvPr/>
        </p:nvSpPr>
        <p:spPr>
          <a:xfrm>
            <a:off x="1155700" y="444500"/>
            <a:ext cx="0" cy="533400"/>
          </a:xfrm>
          <a:custGeom>
            <a:avLst/>
            <a:gdLst/>
            <a:ahLst/>
            <a:cxnLst/>
            <a:rect l="l" t="t" r="r" b="b"/>
            <a:pathLst>
              <a:path h="400050">
                <a:moveTo>
                  <a:pt x="0" y="0"/>
                </a:moveTo>
                <a:lnTo>
                  <a:pt x="0" y="400050"/>
                </a:lnTo>
              </a:path>
            </a:pathLst>
          </a:custGeom>
          <a:ln w="58419">
            <a:solidFill>
              <a:srgbClr val="006EBE"/>
            </a:solidFill>
          </a:ln>
        </p:spPr>
        <p:txBody>
          <a:bodyPr wrap="square" lIns="0" tIns="0" rIns="0" bIns="0" rtlCol="0">
            <a:noAutofit/>
          </a:bodyPr>
          <a:lstStyle/>
          <a:p>
            <a:endParaRPr sz="2400"/>
          </a:p>
        </p:txBody>
      </p:sp>
      <p:sp>
        <p:nvSpPr>
          <p:cNvPr id="27" name="object 27"/>
          <p:cNvSpPr/>
          <p:nvPr/>
        </p:nvSpPr>
        <p:spPr>
          <a:xfrm>
            <a:off x="8991600" y="4445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000000"/>
          </a:solidFill>
        </p:spPr>
        <p:txBody>
          <a:bodyPr wrap="square" lIns="0" tIns="0" rIns="0" bIns="0" rtlCol="0">
            <a:noAutofit/>
          </a:bodyPr>
          <a:lstStyle/>
          <a:p>
            <a:endParaRPr sz="2400"/>
          </a:p>
        </p:txBody>
      </p:sp>
      <p:sp>
        <p:nvSpPr>
          <p:cNvPr id="28" name="object 28"/>
          <p:cNvSpPr/>
          <p:nvPr/>
        </p:nvSpPr>
        <p:spPr>
          <a:xfrm>
            <a:off x="8255000" y="469901"/>
            <a:ext cx="6858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29" name="object 29"/>
          <p:cNvSpPr/>
          <p:nvPr/>
        </p:nvSpPr>
        <p:spPr>
          <a:xfrm>
            <a:off x="8255000" y="469901"/>
            <a:ext cx="6858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30" name="object 30"/>
          <p:cNvSpPr/>
          <p:nvPr/>
        </p:nvSpPr>
        <p:spPr>
          <a:xfrm>
            <a:off x="1193800" y="431801"/>
            <a:ext cx="7797800" cy="546100"/>
          </a:xfrm>
          <a:custGeom>
            <a:avLst/>
            <a:gdLst/>
            <a:ahLst/>
            <a:cxnLst/>
            <a:rect l="l" t="t" r="r" b="b"/>
            <a:pathLst>
              <a:path w="5848350" h="409575">
                <a:moveTo>
                  <a:pt x="0" y="409575"/>
                </a:moveTo>
                <a:lnTo>
                  <a:pt x="5848350" y="409575"/>
                </a:lnTo>
                <a:lnTo>
                  <a:pt x="5848350" y="0"/>
                </a:lnTo>
                <a:lnTo>
                  <a:pt x="0" y="0"/>
                </a:lnTo>
                <a:lnTo>
                  <a:pt x="0" y="409575"/>
                </a:lnTo>
                <a:close/>
              </a:path>
            </a:pathLst>
          </a:custGeom>
          <a:solidFill>
            <a:srgbClr val="FDFD00"/>
          </a:solidFill>
        </p:spPr>
        <p:txBody>
          <a:bodyPr wrap="square" lIns="0" tIns="0" rIns="0" bIns="0" rtlCol="0">
            <a:noAutofit/>
          </a:bodyPr>
          <a:lstStyle/>
          <a:p>
            <a:endParaRPr sz="2400"/>
          </a:p>
        </p:txBody>
      </p:sp>
      <p:sp>
        <p:nvSpPr>
          <p:cNvPr id="31" name="object 31"/>
          <p:cNvSpPr/>
          <p:nvPr/>
        </p:nvSpPr>
        <p:spPr>
          <a:xfrm>
            <a:off x="863601" y="5168901"/>
            <a:ext cx="8242300" cy="749300"/>
          </a:xfrm>
          <a:prstGeom prst="rect">
            <a:avLst/>
          </a:prstGeom>
          <a:blipFill>
            <a:blip r:embed="rId7" cstate="print"/>
            <a:stretch>
              <a:fillRect/>
            </a:stretch>
          </a:blipFill>
        </p:spPr>
        <p:txBody>
          <a:bodyPr wrap="square" lIns="0" tIns="0" rIns="0" bIns="0" rtlCol="0">
            <a:noAutofit/>
          </a:bodyPr>
          <a:lstStyle/>
          <a:p>
            <a:endParaRPr sz="2400"/>
          </a:p>
        </p:txBody>
      </p:sp>
      <p:sp>
        <p:nvSpPr>
          <p:cNvPr id="32" name="object 32"/>
          <p:cNvSpPr/>
          <p:nvPr/>
        </p:nvSpPr>
        <p:spPr>
          <a:xfrm>
            <a:off x="863601" y="5168901"/>
            <a:ext cx="8242300" cy="749300"/>
          </a:xfrm>
          <a:custGeom>
            <a:avLst/>
            <a:gdLst/>
            <a:ahLst/>
            <a:cxnLst/>
            <a:rect l="l" t="t" r="r" b="b"/>
            <a:pathLst>
              <a:path w="6181725" h="561975">
                <a:moveTo>
                  <a:pt x="0" y="561975"/>
                </a:moveTo>
                <a:lnTo>
                  <a:pt x="6181725" y="561975"/>
                </a:lnTo>
                <a:lnTo>
                  <a:pt x="6181725" y="0"/>
                </a:lnTo>
                <a:lnTo>
                  <a:pt x="0" y="0"/>
                </a:lnTo>
                <a:lnTo>
                  <a:pt x="0" y="561975"/>
                </a:lnTo>
                <a:close/>
              </a:path>
            </a:pathLst>
          </a:custGeom>
          <a:ln w="38100">
            <a:solidFill>
              <a:srgbClr val="FDFD00"/>
            </a:solidFill>
          </a:ln>
        </p:spPr>
        <p:txBody>
          <a:bodyPr wrap="square" lIns="0" tIns="0" rIns="0" bIns="0" rtlCol="0">
            <a:noAutofit/>
          </a:bodyPr>
          <a:lstStyle/>
          <a:p>
            <a:endParaRPr sz="2400"/>
          </a:p>
        </p:txBody>
      </p:sp>
      <p:sp>
        <p:nvSpPr>
          <p:cNvPr id="33" name="object 33"/>
          <p:cNvSpPr/>
          <p:nvPr/>
        </p:nvSpPr>
        <p:spPr>
          <a:xfrm>
            <a:off x="4406901" y="1308100"/>
            <a:ext cx="4660900" cy="3606800"/>
          </a:xfrm>
          <a:prstGeom prst="rect">
            <a:avLst/>
          </a:prstGeom>
          <a:blipFill>
            <a:blip r:embed="rId8" cstate="print"/>
            <a:stretch>
              <a:fillRect/>
            </a:stretch>
          </a:blipFill>
        </p:spPr>
        <p:txBody>
          <a:bodyPr wrap="square" lIns="0" tIns="0" rIns="0" bIns="0" rtlCol="0">
            <a:noAutofit/>
          </a:bodyPr>
          <a:lstStyle/>
          <a:p>
            <a:endParaRPr sz="2400"/>
          </a:p>
        </p:txBody>
      </p:sp>
      <p:sp>
        <p:nvSpPr>
          <p:cNvPr id="34" name="object 34"/>
          <p:cNvSpPr/>
          <p:nvPr/>
        </p:nvSpPr>
        <p:spPr>
          <a:xfrm>
            <a:off x="9880601" y="5499101"/>
            <a:ext cx="2120900" cy="495300"/>
          </a:xfrm>
          <a:prstGeom prst="rect">
            <a:avLst/>
          </a:prstGeom>
          <a:blipFill>
            <a:blip r:embed="rId9" cstate="print"/>
            <a:stretch>
              <a:fillRect/>
            </a:stretch>
          </a:blipFill>
        </p:spPr>
        <p:txBody>
          <a:bodyPr wrap="square" lIns="0" tIns="0" rIns="0" bIns="0" rtlCol="0">
            <a:noAutofit/>
          </a:bodyPr>
          <a:lstStyle/>
          <a:p>
            <a:endParaRPr sz="2400"/>
          </a:p>
        </p:txBody>
      </p:sp>
      <p:sp>
        <p:nvSpPr>
          <p:cNvPr id="35" name="object 35"/>
          <p:cNvSpPr/>
          <p:nvPr/>
        </p:nvSpPr>
        <p:spPr>
          <a:xfrm>
            <a:off x="9867901" y="5486401"/>
            <a:ext cx="2146300" cy="520700"/>
          </a:xfrm>
          <a:prstGeom prst="rect">
            <a:avLst/>
          </a:prstGeom>
          <a:blipFill>
            <a:blip r:embed="rId10" cstate="print"/>
            <a:stretch>
              <a:fillRect/>
            </a:stretch>
          </a:blipFill>
        </p:spPr>
        <p:txBody>
          <a:bodyPr wrap="square" lIns="0" tIns="0" rIns="0" bIns="0" rtlCol="0">
            <a:noAutofit/>
          </a:bodyPr>
          <a:lstStyle/>
          <a:p>
            <a:endParaRPr sz="2400"/>
          </a:p>
        </p:txBody>
      </p:sp>
      <p:sp>
        <p:nvSpPr>
          <p:cNvPr id="36" name="object 36"/>
          <p:cNvSpPr/>
          <p:nvPr/>
        </p:nvSpPr>
        <p:spPr>
          <a:xfrm>
            <a:off x="9766301" y="5384801"/>
            <a:ext cx="2349500" cy="723900"/>
          </a:xfrm>
          <a:custGeom>
            <a:avLst/>
            <a:gdLst/>
            <a:ahLst/>
            <a:cxnLst/>
            <a:rect l="l" t="t" r="r" b="b"/>
            <a:pathLst>
              <a:path w="1762125" h="542925">
                <a:moveTo>
                  <a:pt x="0" y="542925"/>
                </a:moveTo>
                <a:lnTo>
                  <a:pt x="51434" y="491490"/>
                </a:lnTo>
                <a:lnTo>
                  <a:pt x="51434" y="51434"/>
                </a:lnTo>
                <a:lnTo>
                  <a:pt x="1710690" y="51434"/>
                </a:lnTo>
                <a:lnTo>
                  <a:pt x="1710690" y="491490"/>
                </a:lnTo>
                <a:lnTo>
                  <a:pt x="51434" y="491490"/>
                </a:lnTo>
                <a:lnTo>
                  <a:pt x="1762125" y="542925"/>
                </a:lnTo>
                <a:lnTo>
                  <a:pt x="1762125" y="0"/>
                </a:lnTo>
                <a:lnTo>
                  <a:pt x="0" y="0"/>
                </a:lnTo>
                <a:lnTo>
                  <a:pt x="0" y="542925"/>
                </a:lnTo>
                <a:close/>
              </a:path>
              <a:path w="1762125" h="542925">
                <a:moveTo>
                  <a:pt x="68579" y="474345"/>
                </a:moveTo>
                <a:lnTo>
                  <a:pt x="85725" y="457200"/>
                </a:lnTo>
                <a:lnTo>
                  <a:pt x="85725" y="85725"/>
                </a:lnTo>
                <a:lnTo>
                  <a:pt x="1676400" y="85725"/>
                </a:lnTo>
                <a:lnTo>
                  <a:pt x="1676400" y="457200"/>
                </a:lnTo>
                <a:lnTo>
                  <a:pt x="85725" y="457200"/>
                </a:lnTo>
                <a:lnTo>
                  <a:pt x="1693545" y="474345"/>
                </a:lnTo>
                <a:lnTo>
                  <a:pt x="1693545" y="68580"/>
                </a:lnTo>
                <a:lnTo>
                  <a:pt x="68579" y="68580"/>
                </a:lnTo>
                <a:lnTo>
                  <a:pt x="68579" y="474345"/>
                </a:lnTo>
                <a:close/>
              </a:path>
              <a:path w="1762125" h="542925">
                <a:moveTo>
                  <a:pt x="85725" y="457200"/>
                </a:moveTo>
                <a:lnTo>
                  <a:pt x="68579" y="474345"/>
                </a:lnTo>
                <a:lnTo>
                  <a:pt x="1693545" y="474345"/>
                </a:lnTo>
                <a:lnTo>
                  <a:pt x="85725" y="457200"/>
                </a:lnTo>
                <a:close/>
              </a:path>
              <a:path w="1762125" h="542925">
                <a:moveTo>
                  <a:pt x="51434" y="491490"/>
                </a:moveTo>
                <a:lnTo>
                  <a:pt x="0" y="542925"/>
                </a:lnTo>
                <a:lnTo>
                  <a:pt x="1762125" y="542925"/>
                </a:lnTo>
                <a:lnTo>
                  <a:pt x="51434" y="491490"/>
                </a:lnTo>
                <a:close/>
              </a:path>
            </a:pathLst>
          </a:custGeom>
          <a:solidFill>
            <a:srgbClr val="000000"/>
          </a:solidFill>
        </p:spPr>
        <p:txBody>
          <a:bodyPr wrap="square" lIns="0" tIns="0" rIns="0" bIns="0" rtlCol="0">
            <a:noAutofit/>
          </a:bodyPr>
          <a:lstStyle/>
          <a:p>
            <a:endParaRPr sz="2400"/>
          </a:p>
        </p:txBody>
      </p:sp>
      <p:sp>
        <p:nvSpPr>
          <p:cNvPr id="37" name="object 37"/>
          <p:cNvSpPr/>
          <p:nvPr/>
        </p:nvSpPr>
        <p:spPr>
          <a:xfrm>
            <a:off x="9766301" y="5384801"/>
            <a:ext cx="2349500" cy="723900"/>
          </a:xfrm>
          <a:custGeom>
            <a:avLst/>
            <a:gdLst/>
            <a:ahLst/>
            <a:cxnLst/>
            <a:rect l="l" t="t" r="r" b="b"/>
            <a:pathLst>
              <a:path w="1762125" h="542925">
                <a:moveTo>
                  <a:pt x="0" y="0"/>
                </a:moveTo>
                <a:lnTo>
                  <a:pt x="0" y="542925"/>
                </a:lnTo>
                <a:lnTo>
                  <a:pt x="1762125" y="542925"/>
                </a:lnTo>
                <a:lnTo>
                  <a:pt x="1762125" y="0"/>
                </a:lnTo>
                <a:lnTo>
                  <a:pt x="0" y="0"/>
                </a:lnTo>
                <a:close/>
              </a:path>
            </a:pathLst>
          </a:custGeom>
          <a:solidFill>
            <a:srgbClr val="000000"/>
          </a:solidFill>
        </p:spPr>
        <p:txBody>
          <a:bodyPr wrap="square" lIns="0" tIns="0" rIns="0" bIns="0" rtlCol="0">
            <a:noAutofit/>
          </a:bodyPr>
          <a:lstStyle/>
          <a:p>
            <a:endParaRPr sz="2400"/>
          </a:p>
        </p:txBody>
      </p:sp>
      <p:sp>
        <p:nvSpPr>
          <p:cNvPr id="38" name="object 38"/>
          <p:cNvSpPr/>
          <p:nvPr/>
        </p:nvSpPr>
        <p:spPr>
          <a:xfrm>
            <a:off x="9834879" y="5453381"/>
            <a:ext cx="2212340" cy="586740"/>
          </a:xfrm>
          <a:custGeom>
            <a:avLst/>
            <a:gdLst/>
            <a:ahLst/>
            <a:cxnLst/>
            <a:rect l="l" t="t" r="r" b="b"/>
            <a:pathLst>
              <a:path w="1659255" h="440055">
                <a:moveTo>
                  <a:pt x="0" y="440054"/>
                </a:moveTo>
                <a:lnTo>
                  <a:pt x="1659255" y="440054"/>
                </a:lnTo>
                <a:lnTo>
                  <a:pt x="1659255" y="0"/>
                </a:lnTo>
                <a:lnTo>
                  <a:pt x="0" y="0"/>
                </a:lnTo>
                <a:lnTo>
                  <a:pt x="0" y="440054"/>
                </a:lnTo>
                <a:close/>
              </a:path>
            </a:pathLst>
          </a:custGeom>
          <a:solidFill>
            <a:srgbClr val="000000"/>
          </a:solidFill>
        </p:spPr>
        <p:txBody>
          <a:bodyPr wrap="square" lIns="0" tIns="0" rIns="0" bIns="0" rtlCol="0">
            <a:noAutofit/>
          </a:bodyPr>
          <a:lstStyle/>
          <a:p>
            <a:endParaRPr sz="2400"/>
          </a:p>
        </p:txBody>
      </p:sp>
      <p:sp>
        <p:nvSpPr>
          <p:cNvPr id="39" name="object 39"/>
          <p:cNvSpPr/>
          <p:nvPr/>
        </p:nvSpPr>
        <p:spPr>
          <a:xfrm>
            <a:off x="9857741" y="5476239"/>
            <a:ext cx="2166620" cy="541019"/>
          </a:xfrm>
          <a:custGeom>
            <a:avLst/>
            <a:gdLst/>
            <a:ahLst/>
            <a:cxnLst/>
            <a:rect l="l" t="t" r="r" b="b"/>
            <a:pathLst>
              <a:path w="1624965" h="405764">
                <a:moveTo>
                  <a:pt x="0" y="0"/>
                </a:moveTo>
                <a:lnTo>
                  <a:pt x="0" y="405765"/>
                </a:lnTo>
                <a:lnTo>
                  <a:pt x="1624965" y="405765"/>
                </a:lnTo>
                <a:lnTo>
                  <a:pt x="1624965" y="0"/>
                </a:lnTo>
                <a:lnTo>
                  <a:pt x="0" y="0"/>
                </a:lnTo>
                <a:close/>
              </a:path>
            </a:pathLst>
          </a:custGeom>
          <a:solidFill>
            <a:srgbClr val="000000"/>
          </a:solidFill>
        </p:spPr>
        <p:txBody>
          <a:bodyPr wrap="square" lIns="0" tIns="0" rIns="0" bIns="0" rtlCol="0">
            <a:noAutofit/>
          </a:bodyPr>
          <a:lstStyle/>
          <a:p>
            <a:endParaRPr sz="2400"/>
          </a:p>
        </p:txBody>
      </p:sp>
      <p:sp>
        <p:nvSpPr>
          <p:cNvPr id="40" name="object 40"/>
          <p:cNvSpPr/>
          <p:nvPr/>
        </p:nvSpPr>
        <p:spPr>
          <a:xfrm>
            <a:off x="9880601" y="5499101"/>
            <a:ext cx="2120900" cy="495300"/>
          </a:xfrm>
          <a:custGeom>
            <a:avLst/>
            <a:gdLst/>
            <a:ahLst/>
            <a:cxnLst/>
            <a:rect l="l" t="t" r="r" b="b"/>
            <a:pathLst>
              <a:path w="1590675" h="371475">
                <a:moveTo>
                  <a:pt x="0" y="371475"/>
                </a:moveTo>
                <a:lnTo>
                  <a:pt x="1590675" y="371475"/>
                </a:lnTo>
                <a:lnTo>
                  <a:pt x="1590675" y="0"/>
                </a:lnTo>
                <a:lnTo>
                  <a:pt x="0" y="0"/>
                </a:lnTo>
                <a:lnTo>
                  <a:pt x="0" y="371475"/>
                </a:lnTo>
                <a:close/>
              </a:path>
            </a:pathLst>
          </a:custGeom>
          <a:solidFill>
            <a:srgbClr val="000000"/>
          </a:solidFill>
        </p:spPr>
        <p:txBody>
          <a:bodyPr wrap="square" lIns="0" tIns="0" rIns="0" bIns="0" rtlCol="0">
            <a:noAutofit/>
          </a:bodyPr>
          <a:lstStyle/>
          <a:p>
            <a:endParaRPr sz="2400"/>
          </a:p>
        </p:txBody>
      </p:sp>
      <p:sp>
        <p:nvSpPr>
          <p:cNvPr id="11" name="object 11"/>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10" name="object 10"/>
          <p:cNvSpPr txBox="1"/>
          <p:nvPr/>
        </p:nvSpPr>
        <p:spPr>
          <a:xfrm>
            <a:off x="1474893" y="1665161"/>
            <a:ext cx="2815848" cy="212089"/>
          </a:xfrm>
          <a:prstGeom prst="rect">
            <a:avLst/>
          </a:prstGeom>
        </p:spPr>
        <p:txBody>
          <a:bodyPr wrap="square" lIns="0" tIns="0" rIns="0" bIns="0" rtlCol="0">
            <a:noAutofit/>
          </a:bodyPr>
          <a:lstStyle/>
          <a:p>
            <a:pPr marL="16933">
              <a:lnSpc>
                <a:spcPts val="1560"/>
              </a:lnSpc>
              <a:spcBef>
                <a:spcPts val="77"/>
              </a:spcBef>
            </a:pPr>
            <a:r>
              <a:rPr sz="2100" spc="25" baseline="2600" dirty="0">
                <a:latin typeface="Calibri"/>
                <a:cs typeface="Calibri"/>
              </a:rPr>
              <a:t>t</a:t>
            </a:r>
            <a:r>
              <a:rPr sz="2100" spc="5" baseline="2600" dirty="0">
                <a:latin typeface="Calibri"/>
                <a:cs typeface="Calibri"/>
              </a:rPr>
              <a:t>e</a:t>
            </a:r>
            <a:r>
              <a:rPr sz="2100" spc="12" baseline="2600" dirty="0">
                <a:latin typeface="Calibri"/>
                <a:cs typeface="Calibri"/>
              </a:rPr>
              <a:t>r</a:t>
            </a:r>
            <a:r>
              <a:rPr sz="2100" spc="-45" baseline="2600" dirty="0">
                <a:latin typeface="Calibri"/>
                <a:cs typeface="Calibri"/>
              </a:rPr>
              <a:t>s</a:t>
            </a:r>
            <a:r>
              <a:rPr sz="2100" baseline="2600" dirty="0">
                <a:latin typeface="Calibri"/>
                <a:cs typeface="Calibri"/>
              </a:rPr>
              <a:t>e</a:t>
            </a:r>
            <a:r>
              <a:rPr sz="2100" spc="-39" baseline="2600" dirty="0">
                <a:latin typeface="Calibri"/>
                <a:cs typeface="Calibri"/>
              </a:rPr>
              <a:t>b</a:t>
            </a:r>
            <a:r>
              <a:rPr sz="2100" spc="-33" baseline="2600" dirty="0">
                <a:latin typeface="Calibri"/>
                <a:cs typeface="Calibri"/>
              </a:rPr>
              <a:t>u</a:t>
            </a:r>
            <a:r>
              <a:rPr sz="2100" baseline="2600" dirty="0">
                <a:latin typeface="Calibri"/>
                <a:cs typeface="Calibri"/>
              </a:rPr>
              <a:t>t</a:t>
            </a:r>
            <a:r>
              <a:rPr sz="2100" spc="12" baseline="2600" dirty="0">
                <a:latin typeface="Calibri"/>
                <a:cs typeface="Calibri"/>
              </a:rPr>
              <a:t> </a:t>
            </a:r>
            <a:r>
              <a:rPr sz="2100" spc="-19" baseline="2600" dirty="0">
                <a:latin typeface="Calibri"/>
                <a:cs typeface="Calibri"/>
              </a:rPr>
              <a:t>m</a:t>
            </a:r>
            <a:r>
              <a:rPr sz="2100" baseline="2600" dirty="0">
                <a:latin typeface="Calibri"/>
                <a:cs typeface="Calibri"/>
              </a:rPr>
              <a:t>ew</a:t>
            </a:r>
            <a:r>
              <a:rPr sz="2100" spc="25" baseline="2600" dirty="0">
                <a:latin typeface="Calibri"/>
                <a:cs typeface="Calibri"/>
              </a:rPr>
              <a:t>a</a:t>
            </a:r>
            <a:r>
              <a:rPr sz="2100" spc="-39" baseline="2600" dirty="0">
                <a:latin typeface="Calibri"/>
                <a:cs typeface="Calibri"/>
              </a:rPr>
              <a:t>k</a:t>
            </a:r>
            <a:r>
              <a:rPr sz="2100" spc="-19" baseline="2600" dirty="0">
                <a:latin typeface="Calibri"/>
                <a:cs typeface="Calibri"/>
              </a:rPr>
              <a:t>il</a:t>
            </a:r>
            <a:r>
              <a:rPr sz="2100" baseline="2600" dirty="0">
                <a:latin typeface="Calibri"/>
                <a:cs typeface="Calibri"/>
              </a:rPr>
              <a:t>i</a:t>
            </a:r>
            <a:r>
              <a:rPr sz="2100" spc="-32" baseline="2600" dirty="0">
                <a:latin typeface="Calibri"/>
                <a:cs typeface="Calibri"/>
              </a:rPr>
              <a:t> </a:t>
            </a:r>
            <a:r>
              <a:rPr sz="2100" spc="-19" baseline="2600" dirty="0">
                <a:latin typeface="Calibri"/>
                <a:cs typeface="Calibri"/>
              </a:rPr>
              <a:t>lim</a:t>
            </a:r>
            <a:r>
              <a:rPr sz="2100" baseline="2600" dirty="0">
                <a:latin typeface="Calibri"/>
                <a:cs typeface="Calibri"/>
              </a:rPr>
              <a:t>a</a:t>
            </a:r>
            <a:r>
              <a:rPr sz="2100" spc="-85" baseline="2600" dirty="0">
                <a:latin typeface="Calibri"/>
                <a:cs typeface="Calibri"/>
              </a:rPr>
              <a:t> </a:t>
            </a:r>
            <a:r>
              <a:rPr sz="2100" spc="-33" baseline="2600" dirty="0">
                <a:latin typeface="Calibri"/>
                <a:cs typeface="Calibri"/>
              </a:rPr>
              <a:t>b</a:t>
            </a:r>
            <a:r>
              <a:rPr sz="2100" baseline="2600" dirty="0">
                <a:latin typeface="Calibri"/>
                <a:cs typeface="Calibri"/>
              </a:rPr>
              <a:t>e</a:t>
            </a:r>
            <a:r>
              <a:rPr sz="2100" spc="-39" baseline="2600" dirty="0">
                <a:latin typeface="Calibri"/>
                <a:cs typeface="Calibri"/>
              </a:rPr>
              <a:t>nu</a:t>
            </a:r>
            <a:r>
              <a:rPr sz="2100" baseline="2600" dirty="0">
                <a:latin typeface="Calibri"/>
                <a:cs typeface="Calibri"/>
              </a:rPr>
              <a:t>a</a:t>
            </a:r>
            <a:r>
              <a:rPr sz="2100" spc="-85" baseline="2600" dirty="0">
                <a:latin typeface="Calibri"/>
                <a:cs typeface="Calibri"/>
              </a:rPr>
              <a:t> </a:t>
            </a:r>
            <a:r>
              <a:rPr sz="2100" spc="-33" baseline="2600" dirty="0">
                <a:latin typeface="Calibri"/>
                <a:cs typeface="Calibri"/>
              </a:rPr>
              <a:t>y</a:t>
            </a:r>
            <a:r>
              <a:rPr sz="2100" spc="25" baseline="2600" dirty="0">
                <a:latin typeface="Calibri"/>
                <a:cs typeface="Calibri"/>
              </a:rPr>
              <a:t>a</a:t>
            </a:r>
            <a:r>
              <a:rPr sz="2100" spc="-39" baseline="2600" dirty="0">
                <a:latin typeface="Calibri"/>
                <a:cs typeface="Calibri"/>
              </a:rPr>
              <a:t>n</a:t>
            </a:r>
            <a:r>
              <a:rPr sz="2100" baseline="2600" dirty="0">
                <a:latin typeface="Calibri"/>
                <a:cs typeface="Calibri"/>
              </a:rPr>
              <a:t>g</a:t>
            </a:r>
            <a:r>
              <a:rPr sz="2100" spc="-79" baseline="2600" dirty="0">
                <a:latin typeface="Calibri"/>
                <a:cs typeface="Calibri"/>
              </a:rPr>
              <a:t> </a:t>
            </a:r>
            <a:r>
              <a:rPr sz="2100" spc="33" baseline="2600" dirty="0">
                <a:latin typeface="Calibri"/>
                <a:cs typeface="Calibri"/>
              </a:rPr>
              <a:t>a</a:t>
            </a:r>
            <a:r>
              <a:rPr sz="2100" spc="-39" baseline="2600" dirty="0">
                <a:latin typeface="Calibri"/>
                <a:cs typeface="Calibri"/>
              </a:rPr>
              <a:t>d</a:t>
            </a:r>
            <a:r>
              <a:rPr sz="2100" baseline="2600" dirty="0">
                <a:latin typeface="Calibri"/>
                <a:cs typeface="Calibri"/>
              </a:rPr>
              <a:t>a</a:t>
            </a:r>
            <a:endParaRPr sz="1400">
              <a:latin typeface="Calibri"/>
              <a:cs typeface="Calibri"/>
            </a:endParaRPr>
          </a:p>
        </p:txBody>
      </p:sp>
      <p:sp>
        <p:nvSpPr>
          <p:cNvPr id="9" name="object 9"/>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8" name="object 8"/>
          <p:cNvSpPr txBox="1"/>
          <p:nvPr/>
        </p:nvSpPr>
        <p:spPr>
          <a:xfrm>
            <a:off x="9766301" y="5384801"/>
            <a:ext cx="2349500" cy="755649"/>
          </a:xfrm>
          <a:prstGeom prst="rect">
            <a:avLst/>
          </a:prstGeom>
        </p:spPr>
        <p:txBody>
          <a:bodyPr wrap="square" lIns="0" tIns="0" rIns="0" bIns="0" rtlCol="0">
            <a:noAutofit/>
          </a:bodyPr>
          <a:lstStyle/>
          <a:p>
            <a:pPr marL="33866">
              <a:lnSpc>
                <a:spcPts val="1333"/>
              </a:lnSpc>
            </a:pPr>
            <a:endParaRPr sz="1333"/>
          </a:p>
        </p:txBody>
      </p:sp>
      <p:sp>
        <p:nvSpPr>
          <p:cNvPr id="7" name="object 7"/>
          <p:cNvSpPr txBox="1"/>
          <p:nvPr/>
        </p:nvSpPr>
        <p:spPr>
          <a:xfrm>
            <a:off x="863601" y="5168901"/>
            <a:ext cx="8242300" cy="749300"/>
          </a:xfrm>
          <a:prstGeom prst="rect">
            <a:avLst/>
          </a:prstGeom>
        </p:spPr>
        <p:txBody>
          <a:bodyPr wrap="square" lIns="0" tIns="0" rIns="0" bIns="0" rtlCol="0">
            <a:noAutofit/>
          </a:bodyPr>
          <a:lstStyle/>
          <a:p>
            <a:pPr marL="33866">
              <a:lnSpc>
                <a:spcPts val="1333"/>
              </a:lnSpc>
            </a:pPr>
            <a:endParaRPr sz="1333"/>
          </a:p>
        </p:txBody>
      </p:sp>
      <p:sp>
        <p:nvSpPr>
          <p:cNvPr id="6" name="object 6"/>
          <p:cNvSpPr txBox="1"/>
          <p:nvPr/>
        </p:nvSpPr>
        <p:spPr>
          <a:xfrm>
            <a:off x="596901" y="431801"/>
            <a:ext cx="349249" cy="546100"/>
          </a:xfrm>
          <a:prstGeom prst="rect">
            <a:avLst/>
          </a:prstGeom>
        </p:spPr>
        <p:txBody>
          <a:bodyPr wrap="square" lIns="0" tIns="0" rIns="0" bIns="0" rtlCol="0">
            <a:noAutofit/>
          </a:bodyPr>
          <a:lstStyle/>
          <a:p>
            <a:pPr marL="33866">
              <a:lnSpc>
                <a:spcPts val="1333"/>
              </a:lnSpc>
            </a:pPr>
            <a:endParaRPr sz="1333"/>
          </a:p>
        </p:txBody>
      </p:sp>
      <p:sp>
        <p:nvSpPr>
          <p:cNvPr id="5" name="object 5"/>
          <p:cNvSpPr txBox="1"/>
          <p:nvPr/>
        </p:nvSpPr>
        <p:spPr>
          <a:xfrm>
            <a:off x="946150" y="431801"/>
            <a:ext cx="209549" cy="546100"/>
          </a:xfrm>
          <a:prstGeom prst="rect">
            <a:avLst/>
          </a:prstGeom>
        </p:spPr>
        <p:txBody>
          <a:bodyPr wrap="square" lIns="0" tIns="0" rIns="0" bIns="0" rtlCol="0">
            <a:noAutofit/>
          </a:bodyPr>
          <a:lstStyle/>
          <a:p>
            <a:pPr marL="33866">
              <a:lnSpc>
                <a:spcPts val="1333"/>
              </a:lnSpc>
            </a:pPr>
            <a:endParaRPr sz="1333"/>
          </a:p>
        </p:txBody>
      </p:sp>
      <p:sp>
        <p:nvSpPr>
          <p:cNvPr id="4" name="object 4"/>
          <p:cNvSpPr txBox="1"/>
          <p:nvPr/>
        </p:nvSpPr>
        <p:spPr>
          <a:xfrm>
            <a:off x="1155701" y="431801"/>
            <a:ext cx="7835900" cy="5461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8991600" y="431801"/>
            <a:ext cx="355600" cy="5461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1333"/>
              </a:lnSpc>
            </a:pPr>
            <a:endParaRPr sz="1333"/>
          </a:p>
          <a:p>
            <a:pPr marL="1255998">
              <a:lnSpc>
                <a:spcPct val="95825"/>
              </a:lnSpc>
              <a:spcBef>
                <a:spcPts val="2972"/>
              </a:spcBef>
            </a:pPr>
            <a:r>
              <a:rPr sz="1600" b="1" spc="-33" dirty="0">
                <a:latin typeface="Arial"/>
                <a:cs typeface="Arial"/>
              </a:rPr>
              <a:t>M</a:t>
            </a:r>
            <a:r>
              <a:rPr sz="1600" b="1" spc="5" dirty="0">
                <a:latin typeface="Arial"/>
                <a:cs typeface="Arial"/>
              </a:rPr>
              <a:t>e</a:t>
            </a:r>
            <a:r>
              <a:rPr sz="1600" b="1" spc="-19" dirty="0">
                <a:latin typeface="Arial"/>
                <a:cs typeface="Arial"/>
              </a:rPr>
              <a:t>m</a:t>
            </a:r>
            <a:r>
              <a:rPr sz="1600" b="1" spc="19" dirty="0">
                <a:latin typeface="Arial"/>
                <a:cs typeface="Arial"/>
              </a:rPr>
              <a:t>b</a:t>
            </a:r>
            <a:r>
              <a:rPr sz="1600" b="1" spc="5" dirty="0">
                <a:latin typeface="Arial"/>
                <a:cs typeface="Arial"/>
              </a:rPr>
              <a:t>e</a:t>
            </a:r>
            <a:r>
              <a:rPr sz="1600" b="1" spc="-25" dirty="0">
                <a:latin typeface="Arial"/>
                <a:cs typeface="Arial"/>
              </a:rPr>
              <a:t>r</a:t>
            </a:r>
            <a:r>
              <a:rPr sz="1600" b="1" spc="-45" dirty="0">
                <a:latin typeface="Arial"/>
                <a:cs typeface="Arial"/>
              </a:rPr>
              <a:t>i</a:t>
            </a:r>
            <a:r>
              <a:rPr sz="1600" b="1" spc="5" dirty="0">
                <a:latin typeface="Arial"/>
                <a:cs typeface="Arial"/>
              </a:rPr>
              <a:t>ka</a:t>
            </a:r>
            <a:r>
              <a:rPr sz="1600" b="1" dirty="0">
                <a:latin typeface="Arial"/>
                <a:cs typeface="Arial"/>
              </a:rPr>
              <a:t>n</a:t>
            </a:r>
            <a:r>
              <a:rPr sz="1600" b="1" spc="92" dirty="0">
                <a:latin typeface="Arial"/>
                <a:cs typeface="Arial"/>
              </a:rPr>
              <a:t> </a:t>
            </a:r>
            <a:r>
              <a:rPr sz="1600" b="1" spc="-179" dirty="0">
                <a:latin typeface="Arial"/>
                <a:cs typeface="Arial"/>
              </a:rPr>
              <a:t>T</a:t>
            </a:r>
            <a:r>
              <a:rPr sz="1600" b="1" spc="25" dirty="0">
                <a:latin typeface="Arial"/>
                <a:cs typeface="Arial"/>
              </a:rPr>
              <a:t>ug</a:t>
            </a:r>
            <a:r>
              <a:rPr sz="1600" b="1" spc="5" dirty="0">
                <a:latin typeface="Arial"/>
                <a:cs typeface="Arial"/>
              </a:rPr>
              <a:t>a</a:t>
            </a:r>
            <a:r>
              <a:rPr sz="1600" b="1" spc="12" dirty="0">
                <a:latin typeface="Arial"/>
                <a:cs typeface="Arial"/>
              </a:rPr>
              <a:t>s</a:t>
            </a:r>
            <a:r>
              <a:rPr sz="1600" b="1" spc="-45" dirty="0">
                <a:latin typeface="Arial"/>
                <a:cs typeface="Arial"/>
              </a:rPr>
              <a:t>/</a:t>
            </a:r>
            <a:r>
              <a:rPr sz="1600" b="1" spc="19" dirty="0">
                <a:latin typeface="Arial"/>
                <a:cs typeface="Arial"/>
              </a:rPr>
              <a:t>L</a:t>
            </a:r>
            <a:r>
              <a:rPr sz="1600" b="1" spc="-92" dirty="0">
                <a:latin typeface="Arial"/>
                <a:cs typeface="Arial"/>
              </a:rPr>
              <a:t>a</a:t>
            </a:r>
            <a:r>
              <a:rPr sz="1600" b="1" spc="-33" dirty="0">
                <a:latin typeface="Arial"/>
                <a:cs typeface="Arial"/>
              </a:rPr>
              <a:t>t</a:t>
            </a:r>
            <a:r>
              <a:rPr sz="1600" b="1" spc="-45" dirty="0">
                <a:latin typeface="Arial"/>
                <a:cs typeface="Arial"/>
              </a:rPr>
              <a:t>i</a:t>
            </a:r>
            <a:r>
              <a:rPr sz="1600" b="1" spc="19" dirty="0">
                <a:latin typeface="Arial"/>
                <a:cs typeface="Arial"/>
              </a:rPr>
              <a:t>h</a:t>
            </a:r>
            <a:r>
              <a:rPr sz="1600" b="1" spc="5" dirty="0">
                <a:latin typeface="Arial"/>
                <a:cs typeface="Arial"/>
              </a:rPr>
              <a:t>a</a:t>
            </a:r>
            <a:r>
              <a:rPr sz="1600" b="1" dirty="0">
                <a:latin typeface="Arial"/>
                <a:cs typeface="Arial"/>
              </a:rPr>
              <a:t>n</a:t>
            </a:r>
            <a:r>
              <a:rPr sz="1600" b="1" spc="-19" dirty="0">
                <a:latin typeface="Arial"/>
                <a:cs typeface="Arial"/>
              </a:rPr>
              <a:t> </a:t>
            </a:r>
            <a:r>
              <a:rPr sz="1600" b="1" spc="19" dirty="0">
                <a:latin typeface="Arial"/>
                <a:cs typeface="Arial"/>
              </a:rPr>
              <a:t>d</a:t>
            </a:r>
            <a:r>
              <a:rPr sz="1600" b="1" dirty="0">
                <a:latin typeface="Arial"/>
                <a:cs typeface="Arial"/>
              </a:rPr>
              <a:t>i</a:t>
            </a:r>
            <a:r>
              <a:rPr sz="1600" b="1" spc="-85" dirty="0">
                <a:latin typeface="Arial"/>
                <a:cs typeface="Arial"/>
              </a:rPr>
              <a:t> </a:t>
            </a:r>
            <a:r>
              <a:rPr sz="1600" b="1" spc="45" dirty="0">
                <a:latin typeface="Arial"/>
                <a:cs typeface="Arial"/>
              </a:rPr>
              <a:t>K</a:t>
            </a:r>
            <a:r>
              <a:rPr sz="1600" b="1" spc="5" dirty="0">
                <a:latin typeface="Arial"/>
                <a:cs typeface="Arial"/>
              </a:rPr>
              <a:t>e</a:t>
            </a:r>
            <a:r>
              <a:rPr sz="1600" b="1" spc="-45" dirty="0">
                <a:latin typeface="Arial"/>
                <a:cs typeface="Arial"/>
              </a:rPr>
              <a:t>l</a:t>
            </a:r>
            <a:r>
              <a:rPr sz="1600" b="1" spc="5" dirty="0">
                <a:latin typeface="Arial"/>
                <a:cs typeface="Arial"/>
              </a:rPr>
              <a:t>a</a:t>
            </a:r>
            <a:r>
              <a:rPr sz="1600" b="1" dirty="0">
                <a:latin typeface="Arial"/>
                <a:cs typeface="Arial"/>
              </a:rPr>
              <a:t>s</a:t>
            </a:r>
            <a:r>
              <a:rPr sz="1600" b="1" spc="-25" dirty="0">
                <a:latin typeface="Arial"/>
                <a:cs typeface="Arial"/>
              </a:rPr>
              <a:t> </a:t>
            </a:r>
            <a:r>
              <a:rPr sz="1600" b="1" spc="-33" dirty="0">
                <a:latin typeface="Arial"/>
                <a:cs typeface="Arial"/>
              </a:rPr>
              <a:t>(</a:t>
            </a:r>
            <a:r>
              <a:rPr sz="1600" b="1" spc="25" dirty="0">
                <a:latin typeface="Arial"/>
                <a:cs typeface="Arial"/>
              </a:rPr>
              <a:t>S</a:t>
            </a:r>
            <a:r>
              <a:rPr sz="1600" b="1" spc="5" dirty="0">
                <a:latin typeface="Arial"/>
                <a:cs typeface="Arial"/>
              </a:rPr>
              <a:t>ke</a:t>
            </a:r>
            <a:r>
              <a:rPr sz="1600" b="1" spc="19" dirty="0">
                <a:latin typeface="Arial"/>
                <a:cs typeface="Arial"/>
              </a:rPr>
              <a:t>n</a:t>
            </a:r>
            <a:r>
              <a:rPr sz="1600" b="1" spc="5" dirty="0">
                <a:latin typeface="Arial"/>
                <a:cs typeface="Arial"/>
              </a:rPr>
              <a:t>a</a:t>
            </a:r>
            <a:r>
              <a:rPr sz="1600" b="1" spc="-25" dirty="0">
                <a:latin typeface="Arial"/>
                <a:cs typeface="Arial"/>
              </a:rPr>
              <a:t>r</a:t>
            </a:r>
            <a:r>
              <a:rPr sz="1600" b="1" spc="-45" dirty="0">
                <a:latin typeface="Arial"/>
                <a:cs typeface="Arial"/>
              </a:rPr>
              <a:t>i</a:t>
            </a:r>
            <a:r>
              <a:rPr sz="1600" b="1" dirty="0">
                <a:latin typeface="Arial"/>
                <a:cs typeface="Arial"/>
              </a:rPr>
              <a:t>o</a:t>
            </a:r>
            <a:r>
              <a:rPr sz="1600" b="1" spc="-5" dirty="0">
                <a:latin typeface="Arial"/>
                <a:cs typeface="Arial"/>
              </a:rPr>
              <a:t> </a:t>
            </a:r>
            <a:r>
              <a:rPr sz="1600" b="1" spc="5" dirty="0">
                <a:latin typeface="Arial"/>
                <a:cs typeface="Arial"/>
              </a:rPr>
              <a:t>18</a:t>
            </a:r>
            <a:r>
              <a:rPr sz="1600" b="1" dirty="0">
                <a:latin typeface="Arial"/>
                <a:cs typeface="Arial"/>
              </a:rPr>
              <a:t>:</a:t>
            </a:r>
            <a:r>
              <a:rPr sz="1600" b="1" spc="25" dirty="0">
                <a:latin typeface="Arial"/>
                <a:cs typeface="Arial"/>
              </a:rPr>
              <a:t> </a:t>
            </a:r>
            <a:r>
              <a:rPr sz="1600" b="1" spc="-33" dirty="0">
                <a:latin typeface="Arial"/>
                <a:cs typeface="Arial"/>
              </a:rPr>
              <a:t>M</a:t>
            </a:r>
            <a:r>
              <a:rPr sz="1600" b="1" spc="25" dirty="0">
                <a:latin typeface="Arial"/>
                <a:cs typeface="Arial"/>
              </a:rPr>
              <a:t>E</a:t>
            </a:r>
            <a:r>
              <a:rPr sz="1600" b="1" spc="-33" dirty="0">
                <a:latin typeface="Arial"/>
                <a:cs typeface="Arial"/>
              </a:rPr>
              <a:t>M</a:t>
            </a:r>
            <a:r>
              <a:rPr sz="1600" b="1" spc="25" dirty="0">
                <a:latin typeface="Arial"/>
                <a:cs typeface="Arial"/>
              </a:rPr>
              <a:t>P</a:t>
            </a:r>
            <a:r>
              <a:rPr sz="1600" b="1" spc="39" dirty="0">
                <a:latin typeface="Arial"/>
                <a:cs typeface="Arial"/>
              </a:rPr>
              <a:t>R</a:t>
            </a:r>
            <a:r>
              <a:rPr sz="1600" b="1" spc="25" dirty="0">
                <a:latin typeface="Arial"/>
                <a:cs typeface="Arial"/>
              </a:rPr>
              <a:t>E</a:t>
            </a:r>
            <a:r>
              <a:rPr sz="1600" b="1" spc="39" dirty="0">
                <a:latin typeface="Arial"/>
                <a:cs typeface="Arial"/>
              </a:rPr>
              <a:t>D</a:t>
            </a:r>
            <a:r>
              <a:rPr sz="1600" b="1" spc="-45" dirty="0">
                <a:latin typeface="Arial"/>
                <a:cs typeface="Arial"/>
              </a:rPr>
              <a:t>I</a:t>
            </a:r>
            <a:r>
              <a:rPr sz="1600" b="1" spc="59" dirty="0">
                <a:latin typeface="Arial"/>
                <a:cs typeface="Arial"/>
              </a:rPr>
              <a:t>K</a:t>
            </a:r>
            <a:r>
              <a:rPr sz="1600" b="1" spc="-67" dirty="0">
                <a:latin typeface="Arial"/>
                <a:cs typeface="Arial"/>
              </a:rPr>
              <a:t>S</a:t>
            </a:r>
            <a:r>
              <a:rPr sz="1600" b="1" spc="-45" dirty="0">
                <a:latin typeface="Arial"/>
                <a:cs typeface="Arial"/>
              </a:rPr>
              <a:t>I)</a:t>
            </a:r>
            <a:endParaRPr sz="1600">
              <a:latin typeface="Arial"/>
              <a:cs typeface="Arial"/>
            </a:endParaRPr>
          </a:p>
          <a:p>
            <a:pPr marL="1252187">
              <a:lnSpc>
                <a:spcPts val="1759"/>
              </a:lnSpc>
              <a:spcBef>
                <a:spcPts val="3653"/>
              </a:spcBef>
            </a:pPr>
            <a:r>
              <a:rPr sz="1400" dirty="0">
                <a:latin typeface="Arial"/>
                <a:cs typeface="Arial"/>
              </a:rPr>
              <a:t>• </a:t>
            </a:r>
            <a:r>
              <a:rPr sz="1400" spc="367" dirty="0">
                <a:latin typeface="Arial"/>
                <a:cs typeface="Arial"/>
              </a:rPr>
              <a:t> </a:t>
            </a:r>
            <a:r>
              <a:rPr sz="2100" spc="-25" baseline="2600" dirty="0">
                <a:latin typeface="Calibri"/>
                <a:cs typeface="Calibri"/>
              </a:rPr>
              <a:t>P</a:t>
            </a:r>
            <a:r>
              <a:rPr sz="2100" spc="-19" baseline="2600" dirty="0">
                <a:latin typeface="Calibri"/>
                <a:cs typeface="Calibri"/>
              </a:rPr>
              <a:t>il</a:t>
            </a:r>
            <a:r>
              <a:rPr sz="2100" spc="-25" baseline="2600" dirty="0">
                <a:latin typeface="Calibri"/>
                <a:cs typeface="Calibri"/>
              </a:rPr>
              <a:t>i</a:t>
            </a:r>
            <a:r>
              <a:rPr sz="2100" spc="-39" baseline="2600" dirty="0">
                <a:latin typeface="Calibri"/>
                <a:cs typeface="Calibri"/>
              </a:rPr>
              <a:t>h</a:t>
            </a:r>
            <a:r>
              <a:rPr sz="2100" spc="-19" baseline="2600" dirty="0">
                <a:latin typeface="Calibri"/>
                <a:cs typeface="Calibri"/>
              </a:rPr>
              <a:t>l</a:t>
            </a:r>
            <a:r>
              <a:rPr sz="2100" spc="25" baseline="2600" dirty="0">
                <a:latin typeface="Calibri"/>
                <a:cs typeface="Calibri"/>
              </a:rPr>
              <a:t>a</a:t>
            </a:r>
            <a:r>
              <a:rPr sz="2100" baseline="2600" dirty="0">
                <a:latin typeface="Calibri"/>
                <a:cs typeface="Calibri"/>
              </a:rPr>
              <a:t>h</a:t>
            </a:r>
            <a:r>
              <a:rPr sz="2100" spc="52" baseline="2600" dirty="0">
                <a:latin typeface="Calibri"/>
                <a:cs typeface="Calibri"/>
              </a:rPr>
              <a:t> </a:t>
            </a:r>
            <a:r>
              <a:rPr sz="2100" spc="-19" baseline="2600" dirty="0">
                <a:latin typeface="Calibri"/>
                <a:cs typeface="Calibri"/>
              </a:rPr>
              <a:t>lim</a:t>
            </a:r>
            <a:r>
              <a:rPr sz="2100" baseline="2600" dirty="0">
                <a:latin typeface="Calibri"/>
                <a:cs typeface="Calibri"/>
              </a:rPr>
              <a:t>a</a:t>
            </a:r>
            <a:r>
              <a:rPr sz="2100" spc="-85" baseline="2600" dirty="0">
                <a:latin typeface="Calibri"/>
                <a:cs typeface="Calibri"/>
              </a:rPr>
              <a:t> </a:t>
            </a:r>
            <a:r>
              <a:rPr sz="2100" spc="-33" baseline="2600" dirty="0">
                <a:latin typeface="Calibri"/>
                <a:cs typeface="Calibri"/>
              </a:rPr>
              <a:t>n</a:t>
            </a:r>
            <a:r>
              <a:rPr sz="2100" baseline="2600" dirty="0">
                <a:latin typeface="Calibri"/>
                <a:cs typeface="Calibri"/>
              </a:rPr>
              <a:t>e</a:t>
            </a:r>
            <a:r>
              <a:rPr sz="2100" spc="39" baseline="2600" dirty="0">
                <a:latin typeface="Calibri"/>
                <a:cs typeface="Calibri"/>
              </a:rPr>
              <a:t>g</a:t>
            </a:r>
            <a:r>
              <a:rPr sz="2100" spc="25" baseline="2600" dirty="0">
                <a:latin typeface="Calibri"/>
                <a:cs typeface="Calibri"/>
              </a:rPr>
              <a:t>a</a:t>
            </a:r>
            <a:r>
              <a:rPr sz="2100" spc="12" baseline="2600" dirty="0">
                <a:latin typeface="Calibri"/>
                <a:cs typeface="Calibri"/>
              </a:rPr>
              <a:t>r</a:t>
            </a:r>
            <a:r>
              <a:rPr sz="2100" baseline="2600" dirty="0">
                <a:latin typeface="Calibri"/>
                <a:cs typeface="Calibri"/>
              </a:rPr>
              <a:t>a</a:t>
            </a:r>
            <a:r>
              <a:rPr sz="2100" spc="-85" baseline="2600" dirty="0">
                <a:latin typeface="Calibri"/>
                <a:cs typeface="Calibri"/>
              </a:rPr>
              <a:t> </a:t>
            </a:r>
            <a:r>
              <a:rPr sz="2100" spc="-45" baseline="2600" dirty="0">
                <a:latin typeface="Calibri"/>
                <a:cs typeface="Calibri"/>
              </a:rPr>
              <a:t>s</a:t>
            </a:r>
            <a:r>
              <a:rPr sz="2100" baseline="2600" dirty="0">
                <a:latin typeface="Calibri"/>
                <a:cs typeface="Calibri"/>
              </a:rPr>
              <a:t>e</a:t>
            </a:r>
            <a:r>
              <a:rPr sz="2100" spc="-39" baseline="2600" dirty="0">
                <a:latin typeface="Calibri"/>
                <a:cs typeface="Calibri"/>
              </a:rPr>
              <a:t>b</a:t>
            </a:r>
            <a:r>
              <a:rPr sz="2100" spc="33" baseline="2600" dirty="0">
                <a:latin typeface="Calibri"/>
                <a:cs typeface="Calibri"/>
              </a:rPr>
              <a:t>a</a:t>
            </a:r>
            <a:r>
              <a:rPr sz="2100" spc="39" baseline="2600" dirty="0">
                <a:latin typeface="Calibri"/>
                <a:cs typeface="Calibri"/>
              </a:rPr>
              <a:t>g</a:t>
            </a:r>
            <a:r>
              <a:rPr sz="2100" spc="-72" baseline="2600" dirty="0">
                <a:latin typeface="Calibri"/>
                <a:cs typeface="Calibri"/>
              </a:rPr>
              <a:t>a</a:t>
            </a:r>
            <a:r>
              <a:rPr sz="2100" baseline="2600" dirty="0">
                <a:latin typeface="Calibri"/>
                <a:cs typeface="Calibri"/>
              </a:rPr>
              <a:t>i</a:t>
            </a:r>
            <a:r>
              <a:rPr sz="2100" spc="-139" baseline="2600" dirty="0">
                <a:latin typeface="Calibri"/>
                <a:cs typeface="Calibri"/>
              </a:rPr>
              <a:t> </a:t>
            </a:r>
            <a:r>
              <a:rPr sz="2100" spc="-39" baseline="2600" dirty="0">
                <a:latin typeface="Calibri"/>
                <a:cs typeface="Calibri"/>
              </a:rPr>
              <a:t>b</a:t>
            </a:r>
            <a:r>
              <a:rPr sz="2100" spc="33" baseline="2600" dirty="0">
                <a:latin typeface="Calibri"/>
                <a:cs typeface="Calibri"/>
              </a:rPr>
              <a:t>a</a:t>
            </a:r>
            <a:r>
              <a:rPr sz="2100" spc="-45" baseline="2600" dirty="0">
                <a:latin typeface="Calibri"/>
                <a:cs typeface="Calibri"/>
              </a:rPr>
              <a:t>s</a:t>
            </a:r>
            <a:r>
              <a:rPr sz="2100" spc="-19" baseline="2600" dirty="0">
                <a:latin typeface="Calibri"/>
                <a:cs typeface="Calibri"/>
              </a:rPr>
              <a:t>i</a:t>
            </a:r>
            <a:r>
              <a:rPr sz="2100" baseline="2600" dirty="0">
                <a:latin typeface="Calibri"/>
                <a:cs typeface="Calibri"/>
              </a:rPr>
              <a:t>s</a:t>
            </a:r>
            <a:endParaRPr sz="1400">
              <a:latin typeface="Calibri"/>
              <a:cs typeface="Calibri"/>
            </a:endParaRPr>
          </a:p>
          <a:p>
            <a:pPr marL="1459616">
              <a:lnSpc>
                <a:spcPts val="1513"/>
              </a:lnSpc>
              <a:spcBef>
                <a:spcPts val="75"/>
              </a:spcBef>
            </a:pPr>
            <a:r>
              <a:rPr sz="2100" spc="-33" baseline="2600" dirty="0">
                <a:latin typeface="Calibri"/>
                <a:cs typeface="Calibri"/>
              </a:rPr>
              <a:t>p</a:t>
            </a:r>
            <a:r>
              <a:rPr sz="2100" spc="5" baseline="2600" dirty="0">
                <a:latin typeface="Calibri"/>
                <a:cs typeface="Calibri"/>
              </a:rPr>
              <a:t>e</a:t>
            </a:r>
            <a:r>
              <a:rPr sz="2100" spc="-33" baseline="2600" dirty="0">
                <a:latin typeface="Calibri"/>
                <a:cs typeface="Calibri"/>
              </a:rPr>
              <a:t>n</a:t>
            </a:r>
            <a:r>
              <a:rPr sz="2100" spc="39" baseline="2600" dirty="0">
                <a:latin typeface="Calibri"/>
                <a:cs typeface="Calibri"/>
              </a:rPr>
              <a:t>g</a:t>
            </a:r>
            <a:r>
              <a:rPr sz="2100" spc="25" baseline="2600" dirty="0">
                <a:latin typeface="Calibri"/>
                <a:cs typeface="Calibri"/>
              </a:rPr>
              <a:t>a</a:t>
            </a:r>
            <a:r>
              <a:rPr sz="2100" spc="-12" baseline="2600" dirty="0">
                <a:latin typeface="Calibri"/>
                <a:cs typeface="Calibri"/>
              </a:rPr>
              <a:t>m</a:t>
            </a:r>
            <a:r>
              <a:rPr sz="2100" spc="25" baseline="2600" dirty="0">
                <a:latin typeface="Calibri"/>
                <a:cs typeface="Calibri"/>
              </a:rPr>
              <a:t>a</a:t>
            </a:r>
            <a:r>
              <a:rPr sz="2100" spc="33" baseline="2600" dirty="0">
                <a:latin typeface="Calibri"/>
                <a:cs typeface="Calibri"/>
              </a:rPr>
              <a:t>t</a:t>
            </a:r>
            <a:r>
              <a:rPr sz="2100" spc="25" baseline="2600" dirty="0">
                <a:latin typeface="Calibri"/>
                <a:cs typeface="Calibri"/>
              </a:rPr>
              <a:t>a</a:t>
            </a:r>
            <a:r>
              <a:rPr sz="2100" spc="-33" baseline="2600" dirty="0">
                <a:latin typeface="Calibri"/>
                <a:cs typeface="Calibri"/>
              </a:rPr>
              <a:t>n</a:t>
            </a:r>
            <a:r>
              <a:rPr sz="2100" baseline="2600" dirty="0">
                <a:latin typeface="Calibri"/>
                <a:cs typeface="Calibri"/>
              </a:rPr>
              <a:t>,</a:t>
            </a:r>
            <a:r>
              <a:rPr sz="2100" spc="-59" baseline="2600" dirty="0">
                <a:latin typeface="Calibri"/>
                <a:cs typeface="Calibri"/>
              </a:rPr>
              <a:t> </a:t>
            </a:r>
            <a:r>
              <a:rPr sz="2100" spc="-33" baseline="2600" dirty="0">
                <a:latin typeface="Calibri"/>
                <a:cs typeface="Calibri"/>
              </a:rPr>
              <a:t>d</a:t>
            </a:r>
            <a:r>
              <a:rPr sz="2100" spc="-19" baseline="2600" dirty="0">
                <a:latin typeface="Calibri"/>
                <a:cs typeface="Calibri"/>
              </a:rPr>
              <a:t>im</a:t>
            </a:r>
            <a:r>
              <a:rPr sz="2100" spc="33" baseline="2600" dirty="0">
                <a:latin typeface="Calibri"/>
                <a:cs typeface="Calibri"/>
              </a:rPr>
              <a:t>a</a:t>
            </a:r>
            <a:r>
              <a:rPr sz="2100" spc="-33" baseline="2600" dirty="0">
                <a:latin typeface="Calibri"/>
                <a:cs typeface="Calibri"/>
              </a:rPr>
              <a:t>n</a:t>
            </a:r>
            <a:r>
              <a:rPr sz="2100" baseline="2600" dirty="0">
                <a:latin typeface="Calibri"/>
                <a:cs typeface="Calibri"/>
              </a:rPr>
              <a:t>a</a:t>
            </a:r>
            <a:r>
              <a:rPr sz="2100" spc="-85" baseline="2600" dirty="0">
                <a:latin typeface="Calibri"/>
                <a:cs typeface="Calibri"/>
              </a:rPr>
              <a:t> </a:t>
            </a:r>
            <a:r>
              <a:rPr sz="2100" spc="-33" baseline="2600" dirty="0">
                <a:latin typeface="Calibri"/>
                <a:cs typeface="Calibri"/>
              </a:rPr>
              <a:t>k</a:t>
            </a:r>
            <a:r>
              <a:rPr sz="2100" baseline="2600" dirty="0">
                <a:latin typeface="Calibri"/>
                <a:cs typeface="Calibri"/>
              </a:rPr>
              <a:t>e</a:t>
            </a:r>
            <a:r>
              <a:rPr sz="2100" spc="-19" baseline="2600" dirty="0">
                <a:latin typeface="Calibri"/>
                <a:cs typeface="Calibri"/>
              </a:rPr>
              <a:t>li</a:t>
            </a:r>
            <a:r>
              <a:rPr sz="2100" spc="-119" baseline="2600" dirty="0">
                <a:latin typeface="Calibri"/>
                <a:cs typeface="Calibri"/>
              </a:rPr>
              <a:t>m</a:t>
            </a:r>
            <a:r>
              <a:rPr sz="2100" baseline="2600" dirty="0">
                <a:latin typeface="Calibri"/>
                <a:cs typeface="Calibri"/>
              </a:rPr>
              <a:t>a</a:t>
            </a:r>
            <a:r>
              <a:rPr sz="2100" spc="12" baseline="2600" dirty="0">
                <a:latin typeface="Calibri"/>
                <a:cs typeface="Calibri"/>
              </a:rPr>
              <a:t> </a:t>
            </a:r>
            <a:r>
              <a:rPr sz="2100" spc="-33" baseline="2600" dirty="0">
                <a:latin typeface="Calibri"/>
                <a:cs typeface="Calibri"/>
              </a:rPr>
              <a:t>n</a:t>
            </a:r>
            <a:r>
              <a:rPr sz="2100" spc="5" baseline="2600" dirty="0">
                <a:latin typeface="Calibri"/>
                <a:cs typeface="Calibri"/>
              </a:rPr>
              <a:t>e</a:t>
            </a:r>
            <a:r>
              <a:rPr sz="2100" spc="39" baseline="2600" dirty="0">
                <a:latin typeface="Calibri"/>
                <a:cs typeface="Calibri"/>
              </a:rPr>
              <a:t>g</a:t>
            </a:r>
            <a:r>
              <a:rPr sz="2100" spc="25" baseline="2600" dirty="0">
                <a:latin typeface="Calibri"/>
                <a:cs typeface="Calibri"/>
              </a:rPr>
              <a:t>a</a:t>
            </a:r>
            <a:r>
              <a:rPr sz="2100" spc="-85" baseline="2600" dirty="0">
                <a:latin typeface="Calibri"/>
                <a:cs typeface="Calibri"/>
              </a:rPr>
              <a:t>r</a:t>
            </a:r>
            <a:r>
              <a:rPr sz="2100" baseline="2600" dirty="0">
                <a:latin typeface="Calibri"/>
                <a:cs typeface="Calibri"/>
              </a:rPr>
              <a:t>a</a:t>
            </a:r>
            <a:endParaRPr sz="1400">
              <a:latin typeface="Calibri"/>
              <a:cs typeface="Calibri"/>
            </a:endParaRPr>
          </a:p>
          <a:p>
            <a:pPr marL="1459616">
              <a:lnSpc>
                <a:spcPct val="101725"/>
              </a:lnSpc>
              <a:spcBef>
                <a:spcPts val="1117"/>
              </a:spcBef>
            </a:pPr>
            <a:r>
              <a:rPr sz="1400" spc="-39" dirty="0">
                <a:latin typeface="Calibri"/>
                <a:cs typeface="Calibri"/>
              </a:rPr>
              <a:t>d</a:t>
            </a:r>
            <a:r>
              <a:rPr sz="1400" dirty="0">
                <a:latin typeface="Calibri"/>
                <a:cs typeface="Calibri"/>
              </a:rPr>
              <a:t>i</a:t>
            </a:r>
            <a:r>
              <a:rPr sz="1400" spc="65" dirty="0">
                <a:latin typeface="Calibri"/>
                <a:cs typeface="Calibri"/>
              </a:rPr>
              <a:t> </a:t>
            </a:r>
            <a:r>
              <a:rPr sz="1400" spc="-39" dirty="0">
                <a:latin typeface="Calibri"/>
                <a:cs typeface="Calibri"/>
              </a:rPr>
              <a:t>dun</a:t>
            </a:r>
            <a:r>
              <a:rPr sz="1400" spc="-19" dirty="0">
                <a:latin typeface="Calibri"/>
                <a:cs typeface="Calibri"/>
              </a:rPr>
              <a:t>i</a:t>
            </a:r>
            <a:r>
              <a:rPr sz="1400" dirty="0">
                <a:latin typeface="Calibri"/>
                <a:cs typeface="Calibri"/>
              </a:rPr>
              <a:t>a</a:t>
            </a:r>
            <a:r>
              <a:rPr sz="1400" spc="-85" dirty="0">
                <a:latin typeface="Calibri"/>
                <a:cs typeface="Calibri"/>
              </a:rPr>
              <a:t> </a:t>
            </a:r>
            <a:r>
              <a:rPr sz="1400" spc="-19" dirty="0">
                <a:latin typeface="Calibri"/>
                <a:cs typeface="Calibri"/>
              </a:rPr>
              <a:t>i</a:t>
            </a:r>
            <a:r>
              <a:rPr sz="1400" spc="-39" dirty="0">
                <a:latin typeface="Calibri"/>
                <a:cs typeface="Calibri"/>
              </a:rPr>
              <a:t>n</a:t>
            </a:r>
            <a:r>
              <a:rPr sz="1400" spc="-19" dirty="0">
                <a:latin typeface="Calibri"/>
                <a:cs typeface="Calibri"/>
              </a:rPr>
              <a:t>i</a:t>
            </a:r>
            <a:r>
              <a:rPr sz="1400" dirty="0">
                <a:latin typeface="Calibri"/>
                <a:cs typeface="Calibri"/>
              </a:rPr>
              <a:t>.</a:t>
            </a:r>
            <a:endParaRPr sz="1400">
              <a:latin typeface="Calibri"/>
              <a:cs typeface="Calibri"/>
            </a:endParaRPr>
          </a:p>
          <a:p>
            <a:pPr marL="1252187">
              <a:lnSpc>
                <a:spcPts val="1759"/>
              </a:lnSpc>
              <a:spcBef>
                <a:spcPts val="695"/>
              </a:spcBef>
            </a:pPr>
            <a:r>
              <a:rPr sz="1400" dirty="0">
                <a:latin typeface="Arial"/>
                <a:cs typeface="Arial"/>
              </a:rPr>
              <a:t>• </a:t>
            </a:r>
            <a:r>
              <a:rPr sz="1400" spc="367" dirty="0">
                <a:latin typeface="Arial"/>
                <a:cs typeface="Arial"/>
              </a:rPr>
              <a:t> </a:t>
            </a:r>
            <a:r>
              <a:rPr sz="2100" spc="-45" baseline="2600" dirty="0">
                <a:latin typeface="Calibri"/>
                <a:cs typeface="Calibri"/>
              </a:rPr>
              <a:t>C</a:t>
            </a:r>
            <a:r>
              <a:rPr sz="2100" spc="33" baseline="2600" dirty="0">
                <a:latin typeface="Calibri"/>
                <a:cs typeface="Calibri"/>
              </a:rPr>
              <a:t>a</a:t>
            </a:r>
            <a:r>
              <a:rPr sz="2100" spc="12" baseline="2600" dirty="0">
                <a:latin typeface="Calibri"/>
                <a:cs typeface="Calibri"/>
              </a:rPr>
              <a:t>r</a:t>
            </a:r>
            <a:r>
              <a:rPr sz="2100" spc="-19" baseline="2600" dirty="0">
                <a:latin typeface="Calibri"/>
                <a:cs typeface="Calibri"/>
              </a:rPr>
              <a:t>il</a:t>
            </a:r>
            <a:r>
              <a:rPr sz="2100" spc="25" baseline="2600" dirty="0">
                <a:latin typeface="Calibri"/>
                <a:cs typeface="Calibri"/>
              </a:rPr>
              <a:t>a</a:t>
            </a:r>
            <a:r>
              <a:rPr sz="2100" baseline="2600" dirty="0">
                <a:latin typeface="Calibri"/>
                <a:cs typeface="Calibri"/>
              </a:rPr>
              <a:t>h</a:t>
            </a:r>
            <a:r>
              <a:rPr sz="2100" spc="-45" baseline="2600" dirty="0">
                <a:latin typeface="Calibri"/>
                <a:cs typeface="Calibri"/>
              </a:rPr>
              <a:t> </a:t>
            </a:r>
            <a:r>
              <a:rPr sz="2100" spc="-33" baseline="2600" dirty="0">
                <a:latin typeface="Calibri"/>
                <a:cs typeface="Calibri"/>
              </a:rPr>
              <a:t>ju</a:t>
            </a:r>
            <a:r>
              <a:rPr sz="2100" spc="-19" baseline="2600" dirty="0">
                <a:latin typeface="Calibri"/>
                <a:cs typeface="Calibri"/>
              </a:rPr>
              <a:t>ml</a:t>
            </a:r>
            <a:r>
              <a:rPr sz="2100" spc="33" baseline="2600" dirty="0">
                <a:latin typeface="Calibri"/>
                <a:cs typeface="Calibri"/>
              </a:rPr>
              <a:t>a</a:t>
            </a:r>
            <a:r>
              <a:rPr sz="2100" baseline="2600" dirty="0">
                <a:latin typeface="Calibri"/>
                <a:cs typeface="Calibri"/>
              </a:rPr>
              <a:t>h</a:t>
            </a:r>
            <a:r>
              <a:rPr sz="2100" spc="-52" baseline="2600" dirty="0">
                <a:latin typeface="Calibri"/>
                <a:cs typeface="Calibri"/>
              </a:rPr>
              <a:t> </a:t>
            </a:r>
            <a:r>
              <a:rPr sz="2100" spc="-33" baseline="2600" dirty="0">
                <a:latin typeface="Calibri"/>
                <a:cs typeface="Calibri"/>
              </a:rPr>
              <a:t>p</a:t>
            </a:r>
            <a:r>
              <a:rPr sz="2100" spc="5" baseline="2600" dirty="0">
                <a:latin typeface="Calibri"/>
                <a:cs typeface="Calibri"/>
              </a:rPr>
              <a:t>e</a:t>
            </a:r>
            <a:r>
              <a:rPr sz="2100" spc="-33" baseline="2600" dirty="0">
                <a:latin typeface="Calibri"/>
                <a:cs typeface="Calibri"/>
              </a:rPr>
              <a:t>ndudu</a:t>
            </a:r>
            <a:r>
              <a:rPr sz="2100" baseline="2600" dirty="0">
                <a:latin typeface="Calibri"/>
                <a:cs typeface="Calibri"/>
              </a:rPr>
              <a:t>k</a:t>
            </a:r>
            <a:r>
              <a:rPr sz="2100" spc="-45" baseline="2600" dirty="0">
                <a:latin typeface="Calibri"/>
                <a:cs typeface="Calibri"/>
              </a:rPr>
              <a:t> </a:t>
            </a:r>
            <a:r>
              <a:rPr sz="2100" spc="-39" baseline="2600" dirty="0">
                <a:latin typeface="Calibri"/>
                <a:cs typeface="Calibri"/>
              </a:rPr>
              <a:t>d</a:t>
            </a:r>
            <a:r>
              <a:rPr sz="2100" baseline="2600" dirty="0">
                <a:latin typeface="Calibri"/>
                <a:cs typeface="Calibri"/>
              </a:rPr>
              <a:t>i</a:t>
            </a:r>
            <a:r>
              <a:rPr sz="2100" spc="65" baseline="2600" dirty="0">
                <a:latin typeface="Calibri"/>
                <a:cs typeface="Calibri"/>
              </a:rPr>
              <a:t> </a:t>
            </a:r>
            <a:r>
              <a:rPr sz="2100" spc="-33" baseline="2600" dirty="0">
                <a:latin typeface="Calibri"/>
                <a:cs typeface="Calibri"/>
              </a:rPr>
              <a:t>n</a:t>
            </a:r>
            <a:r>
              <a:rPr sz="2100" spc="5" baseline="2600" dirty="0">
                <a:latin typeface="Calibri"/>
                <a:cs typeface="Calibri"/>
              </a:rPr>
              <a:t>e</a:t>
            </a:r>
            <a:r>
              <a:rPr sz="2100" spc="39" baseline="2600" dirty="0">
                <a:latin typeface="Calibri"/>
                <a:cs typeface="Calibri"/>
              </a:rPr>
              <a:t>g</a:t>
            </a:r>
            <a:r>
              <a:rPr sz="2100" spc="25" baseline="2600" dirty="0">
                <a:latin typeface="Calibri"/>
                <a:cs typeface="Calibri"/>
              </a:rPr>
              <a:t>a</a:t>
            </a:r>
            <a:r>
              <a:rPr sz="2100" spc="12" baseline="2600" dirty="0">
                <a:latin typeface="Calibri"/>
                <a:cs typeface="Calibri"/>
              </a:rPr>
              <a:t>r</a:t>
            </a:r>
            <a:r>
              <a:rPr sz="2100" baseline="2600" dirty="0">
                <a:latin typeface="Calibri"/>
                <a:cs typeface="Calibri"/>
              </a:rPr>
              <a:t>a</a:t>
            </a:r>
            <a:endParaRPr sz="1400">
              <a:latin typeface="Calibri"/>
              <a:cs typeface="Calibri"/>
            </a:endParaRPr>
          </a:p>
          <a:p>
            <a:pPr marL="1459616">
              <a:lnSpc>
                <a:spcPts val="1500"/>
              </a:lnSpc>
              <a:spcBef>
                <a:spcPts val="75"/>
              </a:spcBef>
            </a:pPr>
            <a:r>
              <a:rPr sz="2100" spc="25" baseline="2600" dirty="0">
                <a:latin typeface="Calibri"/>
                <a:cs typeface="Calibri"/>
              </a:rPr>
              <a:t>t</a:t>
            </a:r>
            <a:r>
              <a:rPr sz="2100" spc="5" baseline="2600" dirty="0">
                <a:latin typeface="Calibri"/>
                <a:cs typeface="Calibri"/>
              </a:rPr>
              <a:t>e</a:t>
            </a:r>
            <a:r>
              <a:rPr sz="2100" spc="12" baseline="2600" dirty="0">
                <a:latin typeface="Calibri"/>
                <a:cs typeface="Calibri"/>
              </a:rPr>
              <a:t>r</a:t>
            </a:r>
            <a:r>
              <a:rPr sz="2100" spc="-45" baseline="2600" dirty="0">
                <a:latin typeface="Calibri"/>
                <a:cs typeface="Calibri"/>
              </a:rPr>
              <a:t>s</a:t>
            </a:r>
            <a:r>
              <a:rPr sz="2100" baseline="2600" dirty="0">
                <a:latin typeface="Calibri"/>
                <a:cs typeface="Calibri"/>
              </a:rPr>
              <a:t>e</a:t>
            </a:r>
            <a:r>
              <a:rPr sz="2100" spc="-39" baseline="2600" dirty="0">
                <a:latin typeface="Calibri"/>
                <a:cs typeface="Calibri"/>
              </a:rPr>
              <a:t>b</a:t>
            </a:r>
            <a:r>
              <a:rPr sz="2100" spc="-33" baseline="2600" dirty="0">
                <a:latin typeface="Calibri"/>
                <a:cs typeface="Calibri"/>
              </a:rPr>
              <a:t>u</a:t>
            </a:r>
            <a:r>
              <a:rPr sz="2100" baseline="2600" dirty="0">
                <a:latin typeface="Calibri"/>
                <a:cs typeface="Calibri"/>
              </a:rPr>
              <a:t>t</a:t>
            </a:r>
            <a:r>
              <a:rPr sz="2100" spc="12" baseline="2600" dirty="0">
                <a:latin typeface="Calibri"/>
                <a:cs typeface="Calibri"/>
              </a:rPr>
              <a:t> </a:t>
            </a:r>
            <a:r>
              <a:rPr sz="2100" spc="-39" baseline="2600" dirty="0">
                <a:latin typeface="Calibri"/>
                <a:cs typeface="Calibri"/>
              </a:rPr>
              <a:t>p</a:t>
            </a:r>
            <a:r>
              <a:rPr sz="2100" spc="25" baseline="2600" dirty="0">
                <a:latin typeface="Calibri"/>
                <a:cs typeface="Calibri"/>
              </a:rPr>
              <a:t>a</a:t>
            </a:r>
            <a:r>
              <a:rPr sz="2100" spc="-39" baseline="2600" dirty="0">
                <a:latin typeface="Calibri"/>
                <a:cs typeface="Calibri"/>
              </a:rPr>
              <a:t>d</a:t>
            </a:r>
            <a:r>
              <a:rPr sz="2100" baseline="2600" dirty="0">
                <a:latin typeface="Calibri"/>
                <a:cs typeface="Calibri"/>
              </a:rPr>
              <a:t>a</a:t>
            </a:r>
            <a:r>
              <a:rPr sz="2100" spc="-85" baseline="2600" dirty="0">
                <a:latin typeface="Calibri"/>
                <a:cs typeface="Calibri"/>
              </a:rPr>
              <a:t> </a:t>
            </a:r>
            <a:r>
              <a:rPr sz="2100" spc="25" baseline="2600" dirty="0">
                <a:latin typeface="Calibri"/>
                <a:cs typeface="Calibri"/>
              </a:rPr>
              <a:t>ta</a:t>
            </a:r>
            <a:r>
              <a:rPr sz="2100" spc="-39" baseline="2600" dirty="0">
                <a:latin typeface="Calibri"/>
                <a:cs typeface="Calibri"/>
              </a:rPr>
              <a:t>h</a:t>
            </a:r>
            <a:r>
              <a:rPr sz="2100" spc="-33" baseline="2600" dirty="0">
                <a:latin typeface="Calibri"/>
                <a:cs typeface="Calibri"/>
              </a:rPr>
              <a:t>u</a:t>
            </a:r>
            <a:r>
              <a:rPr sz="2100" baseline="2600" dirty="0">
                <a:latin typeface="Calibri"/>
                <a:cs typeface="Calibri"/>
              </a:rPr>
              <a:t>n</a:t>
            </a:r>
            <a:r>
              <a:rPr sz="2100" spc="-152" baseline="2600" dirty="0">
                <a:latin typeface="Calibri"/>
                <a:cs typeface="Calibri"/>
              </a:rPr>
              <a:t> </a:t>
            </a:r>
            <a:r>
              <a:rPr sz="2100" spc="-12" baseline="2600" dirty="0">
                <a:latin typeface="Calibri"/>
                <a:cs typeface="Calibri"/>
              </a:rPr>
              <a:t>195</a:t>
            </a:r>
            <a:r>
              <a:rPr sz="2100" spc="-5" baseline="2600" dirty="0">
                <a:latin typeface="Calibri"/>
                <a:cs typeface="Calibri"/>
              </a:rPr>
              <a:t>0</a:t>
            </a:r>
            <a:r>
              <a:rPr sz="2100" baseline="2600" dirty="0">
                <a:latin typeface="Calibri"/>
                <a:cs typeface="Calibri"/>
              </a:rPr>
              <a:t>,</a:t>
            </a:r>
            <a:r>
              <a:rPr sz="2100" spc="-65" baseline="2600" dirty="0">
                <a:latin typeface="Calibri"/>
                <a:cs typeface="Calibri"/>
              </a:rPr>
              <a:t> </a:t>
            </a:r>
            <a:r>
              <a:rPr sz="2100" spc="-12" baseline="2600" dirty="0">
                <a:latin typeface="Calibri"/>
                <a:cs typeface="Calibri"/>
              </a:rPr>
              <a:t>196</a:t>
            </a:r>
            <a:r>
              <a:rPr sz="2100" spc="-5" baseline="2600" dirty="0">
                <a:latin typeface="Calibri"/>
                <a:cs typeface="Calibri"/>
              </a:rPr>
              <a:t>0</a:t>
            </a:r>
            <a:r>
              <a:rPr sz="2100" baseline="2600" dirty="0">
                <a:latin typeface="Calibri"/>
                <a:cs typeface="Calibri"/>
              </a:rPr>
              <a:t>,</a:t>
            </a:r>
            <a:r>
              <a:rPr sz="2100" spc="-67" baseline="2600" dirty="0">
                <a:latin typeface="Calibri"/>
                <a:cs typeface="Calibri"/>
              </a:rPr>
              <a:t> </a:t>
            </a:r>
            <a:r>
              <a:rPr sz="2100" spc="-12" baseline="2600" dirty="0">
                <a:latin typeface="Calibri"/>
                <a:cs typeface="Calibri"/>
              </a:rPr>
              <a:t>1970,</a:t>
            </a:r>
            <a:endParaRPr sz="1400">
              <a:latin typeface="Calibri"/>
              <a:cs typeface="Calibri"/>
            </a:endParaRPr>
          </a:p>
          <a:p>
            <a:pPr marL="1459616">
              <a:lnSpc>
                <a:spcPts val="1500"/>
              </a:lnSpc>
            </a:pPr>
            <a:r>
              <a:rPr sz="2100" spc="-12" baseline="2600" dirty="0">
                <a:latin typeface="Calibri"/>
                <a:cs typeface="Calibri"/>
              </a:rPr>
              <a:t>198</a:t>
            </a:r>
            <a:r>
              <a:rPr sz="2100" spc="-5" baseline="2600" dirty="0">
                <a:latin typeface="Calibri"/>
                <a:cs typeface="Calibri"/>
              </a:rPr>
              <a:t>0</a:t>
            </a:r>
            <a:r>
              <a:rPr sz="2100" baseline="2600" dirty="0">
                <a:latin typeface="Calibri"/>
                <a:cs typeface="Calibri"/>
              </a:rPr>
              <a:t>,</a:t>
            </a:r>
            <a:r>
              <a:rPr sz="2100" spc="-65" baseline="2600" dirty="0">
                <a:latin typeface="Calibri"/>
                <a:cs typeface="Calibri"/>
              </a:rPr>
              <a:t> </a:t>
            </a:r>
            <a:r>
              <a:rPr sz="2100" spc="-12" baseline="2600" dirty="0">
                <a:latin typeface="Calibri"/>
                <a:cs typeface="Calibri"/>
              </a:rPr>
              <a:t>199</a:t>
            </a:r>
            <a:r>
              <a:rPr sz="2100" spc="-5" baseline="2600" dirty="0">
                <a:latin typeface="Calibri"/>
                <a:cs typeface="Calibri"/>
              </a:rPr>
              <a:t>0</a:t>
            </a:r>
            <a:r>
              <a:rPr sz="2100" baseline="2600" dirty="0">
                <a:latin typeface="Calibri"/>
                <a:cs typeface="Calibri"/>
              </a:rPr>
              <a:t>,</a:t>
            </a:r>
            <a:r>
              <a:rPr sz="2100" spc="-67" baseline="2600" dirty="0">
                <a:latin typeface="Calibri"/>
                <a:cs typeface="Calibri"/>
              </a:rPr>
              <a:t> </a:t>
            </a:r>
            <a:r>
              <a:rPr sz="2100" spc="-5" baseline="2600" dirty="0">
                <a:latin typeface="Calibri"/>
                <a:cs typeface="Calibri"/>
              </a:rPr>
              <a:t>200</a:t>
            </a:r>
            <a:r>
              <a:rPr sz="2100" spc="-12" baseline="2600" dirty="0">
                <a:latin typeface="Calibri"/>
                <a:cs typeface="Calibri"/>
              </a:rPr>
              <a:t>0</a:t>
            </a:r>
            <a:r>
              <a:rPr sz="2100" baseline="2600" dirty="0">
                <a:latin typeface="Calibri"/>
                <a:cs typeface="Calibri"/>
              </a:rPr>
              <a:t>,</a:t>
            </a:r>
            <a:r>
              <a:rPr sz="2100" spc="-65" baseline="2600" dirty="0">
                <a:latin typeface="Calibri"/>
                <a:cs typeface="Calibri"/>
              </a:rPr>
              <a:t> </a:t>
            </a:r>
            <a:r>
              <a:rPr sz="2100" spc="-33" baseline="2600" dirty="0">
                <a:latin typeface="Calibri"/>
                <a:cs typeface="Calibri"/>
              </a:rPr>
              <a:t>d</a:t>
            </a:r>
            <a:r>
              <a:rPr sz="2100" spc="25" baseline="2600" dirty="0">
                <a:latin typeface="Calibri"/>
                <a:cs typeface="Calibri"/>
              </a:rPr>
              <a:t>a</a:t>
            </a:r>
            <a:r>
              <a:rPr sz="2100" baseline="2600" dirty="0">
                <a:latin typeface="Calibri"/>
                <a:cs typeface="Calibri"/>
              </a:rPr>
              <a:t>n</a:t>
            </a:r>
            <a:r>
              <a:rPr sz="2100" spc="-152" baseline="2600" dirty="0">
                <a:latin typeface="Calibri"/>
                <a:cs typeface="Calibri"/>
              </a:rPr>
              <a:t> </a:t>
            </a:r>
            <a:r>
              <a:rPr sz="2100" spc="-12" baseline="2600" dirty="0">
                <a:latin typeface="Calibri"/>
                <a:cs typeface="Calibri"/>
              </a:rPr>
              <a:t>2010.</a:t>
            </a:r>
            <a:endParaRPr sz="1400">
              <a:latin typeface="Calibri"/>
              <a:cs typeface="Calibri"/>
            </a:endParaRPr>
          </a:p>
          <a:p>
            <a:pPr marL="1459616" marR="7734223" indent="-207428">
              <a:lnSpc>
                <a:spcPts val="1708"/>
              </a:lnSpc>
              <a:spcBef>
                <a:spcPts val="761"/>
              </a:spcBef>
            </a:pPr>
            <a:r>
              <a:rPr sz="2100" baseline="2760" dirty="0">
                <a:latin typeface="Arial"/>
                <a:cs typeface="Arial"/>
              </a:rPr>
              <a:t>• </a:t>
            </a:r>
            <a:r>
              <a:rPr sz="2100" spc="367" baseline="2760" dirty="0">
                <a:latin typeface="Arial"/>
                <a:cs typeface="Arial"/>
              </a:rPr>
              <a:t> </a:t>
            </a:r>
            <a:r>
              <a:rPr sz="1400" spc="39" dirty="0">
                <a:latin typeface="Calibri"/>
                <a:cs typeface="Calibri"/>
              </a:rPr>
              <a:t>B</a:t>
            </a:r>
            <a:r>
              <a:rPr sz="1400" spc="5" dirty="0">
                <a:latin typeface="Calibri"/>
                <a:cs typeface="Calibri"/>
              </a:rPr>
              <a:t>e</a:t>
            </a:r>
            <a:r>
              <a:rPr sz="1400" spc="12" dirty="0">
                <a:latin typeface="Calibri"/>
                <a:cs typeface="Calibri"/>
              </a:rPr>
              <a:t>r</a:t>
            </a:r>
            <a:r>
              <a:rPr sz="1400" spc="-33" dirty="0">
                <a:latin typeface="Calibri"/>
                <a:cs typeface="Calibri"/>
              </a:rPr>
              <a:t>d</a:t>
            </a:r>
            <a:r>
              <a:rPr sz="1400" spc="25" dirty="0">
                <a:latin typeface="Calibri"/>
                <a:cs typeface="Calibri"/>
              </a:rPr>
              <a:t>a</a:t>
            </a:r>
            <a:r>
              <a:rPr sz="1400" spc="-45" dirty="0">
                <a:latin typeface="Calibri"/>
                <a:cs typeface="Calibri"/>
              </a:rPr>
              <a:t>s</a:t>
            </a:r>
            <a:r>
              <a:rPr sz="1400" spc="33" dirty="0">
                <a:latin typeface="Calibri"/>
                <a:cs typeface="Calibri"/>
              </a:rPr>
              <a:t>a</a:t>
            </a:r>
            <a:r>
              <a:rPr sz="1400" spc="12" dirty="0">
                <a:latin typeface="Calibri"/>
                <a:cs typeface="Calibri"/>
              </a:rPr>
              <a:t>r</a:t>
            </a:r>
            <a:r>
              <a:rPr sz="1400" spc="-33" dirty="0">
                <a:latin typeface="Calibri"/>
                <a:cs typeface="Calibri"/>
              </a:rPr>
              <a:t>k</a:t>
            </a:r>
            <a:r>
              <a:rPr sz="1400" spc="25" dirty="0">
                <a:latin typeface="Calibri"/>
                <a:cs typeface="Calibri"/>
              </a:rPr>
              <a:t>a</a:t>
            </a:r>
            <a:r>
              <a:rPr sz="1400" dirty="0">
                <a:latin typeface="Calibri"/>
                <a:cs typeface="Calibri"/>
              </a:rPr>
              <a:t>n</a:t>
            </a:r>
            <a:r>
              <a:rPr sz="1400" spc="-45" dirty="0">
                <a:latin typeface="Calibri"/>
                <a:cs typeface="Calibri"/>
              </a:rPr>
              <a:t> </a:t>
            </a:r>
            <a:r>
              <a:rPr sz="1400" spc="33" dirty="0">
                <a:latin typeface="Calibri"/>
                <a:cs typeface="Calibri"/>
              </a:rPr>
              <a:t>t</a:t>
            </a:r>
            <a:r>
              <a:rPr sz="1400" spc="-85" dirty="0">
                <a:latin typeface="Calibri"/>
                <a:cs typeface="Calibri"/>
              </a:rPr>
              <a:t>r</a:t>
            </a:r>
            <a:r>
              <a:rPr sz="1400" spc="5" dirty="0">
                <a:latin typeface="Calibri"/>
                <a:cs typeface="Calibri"/>
              </a:rPr>
              <a:t>e</a:t>
            </a:r>
            <a:r>
              <a:rPr sz="1400" dirty="0">
                <a:latin typeface="Calibri"/>
                <a:cs typeface="Calibri"/>
              </a:rPr>
              <a:t>n</a:t>
            </a:r>
            <a:r>
              <a:rPr sz="1400" spc="-52" dirty="0">
                <a:latin typeface="Calibri"/>
                <a:cs typeface="Calibri"/>
              </a:rPr>
              <a:t> </a:t>
            </a:r>
            <a:r>
              <a:rPr sz="1400" spc="-33" dirty="0">
                <a:latin typeface="Calibri"/>
                <a:cs typeface="Calibri"/>
              </a:rPr>
              <a:t>p</a:t>
            </a:r>
            <a:r>
              <a:rPr sz="1400" spc="5" dirty="0">
                <a:latin typeface="Calibri"/>
                <a:cs typeface="Calibri"/>
              </a:rPr>
              <a:t>e</a:t>
            </a:r>
            <a:r>
              <a:rPr sz="1400" spc="12" dirty="0">
                <a:latin typeface="Calibri"/>
                <a:cs typeface="Calibri"/>
              </a:rPr>
              <a:t>r</a:t>
            </a:r>
            <a:r>
              <a:rPr sz="1400" spc="-67" dirty="0">
                <a:latin typeface="Calibri"/>
                <a:cs typeface="Calibri"/>
              </a:rPr>
              <a:t>t</a:t>
            </a:r>
            <a:r>
              <a:rPr sz="1400" spc="-33" dirty="0">
                <a:latin typeface="Calibri"/>
                <a:cs typeface="Calibri"/>
              </a:rPr>
              <a:t>u</a:t>
            </a:r>
            <a:r>
              <a:rPr sz="1400" spc="-12" dirty="0">
                <a:latin typeface="Calibri"/>
                <a:cs typeface="Calibri"/>
              </a:rPr>
              <a:t>m</a:t>
            </a:r>
            <a:r>
              <a:rPr sz="1400" spc="-33" dirty="0">
                <a:latin typeface="Calibri"/>
                <a:cs typeface="Calibri"/>
              </a:rPr>
              <a:t>bu</a:t>
            </a:r>
            <a:r>
              <a:rPr sz="1400" spc="-39" dirty="0">
                <a:latin typeface="Calibri"/>
                <a:cs typeface="Calibri"/>
              </a:rPr>
              <a:t>h</a:t>
            </a:r>
            <a:r>
              <a:rPr sz="1400" spc="33" dirty="0">
                <a:latin typeface="Calibri"/>
                <a:cs typeface="Calibri"/>
              </a:rPr>
              <a:t>a</a:t>
            </a:r>
            <a:r>
              <a:rPr sz="1400" dirty="0">
                <a:latin typeface="Calibri"/>
                <a:cs typeface="Calibri"/>
              </a:rPr>
              <a:t>n</a:t>
            </a:r>
            <a:r>
              <a:rPr sz="1400" spc="-52" dirty="0">
                <a:latin typeface="Calibri"/>
                <a:cs typeface="Calibri"/>
              </a:rPr>
              <a:t> </a:t>
            </a:r>
            <a:r>
              <a:rPr sz="1400" spc="33" dirty="0">
                <a:latin typeface="Calibri"/>
                <a:cs typeface="Calibri"/>
              </a:rPr>
              <a:t>t</a:t>
            </a:r>
            <a:r>
              <a:rPr sz="1400" spc="5" dirty="0">
                <a:latin typeface="Calibri"/>
                <a:cs typeface="Calibri"/>
              </a:rPr>
              <a:t>e</a:t>
            </a:r>
            <a:r>
              <a:rPr sz="1400" spc="12" dirty="0">
                <a:latin typeface="Calibri"/>
                <a:cs typeface="Calibri"/>
              </a:rPr>
              <a:t>r</a:t>
            </a:r>
            <a:r>
              <a:rPr sz="1400" spc="-45" dirty="0">
                <a:latin typeface="Calibri"/>
                <a:cs typeface="Calibri"/>
              </a:rPr>
              <a:t>s</a:t>
            </a:r>
            <a:r>
              <a:rPr sz="1400" spc="-92" dirty="0">
                <a:latin typeface="Calibri"/>
                <a:cs typeface="Calibri"/>
              </a:rPr>
              <a:t>e</a:t>
            </a:r>
            <a:r>
              <a:rPr sz="1400" spc="-33" dirty="0">
                <a:latin typeface="Calibri"/>
                <a:cs typeface="Calibri"/>
              </a:rPr>
              <a:t>bu</a:t>
            </a:r>
            <a:r>
              <a:rPr sz="1400" dirty="0">
                <a:latin typeface="Calibri"/>
                <a:cs typeface="Calibri"/>
              </a:rPr>
              <a:t>t </a:t>
            </a:r>
            <a:r>
              <a:rPr sz="1400" spc="-25" dirty="0">
                <a:latin typeface="Calibri"/>
                <a:cs typeface="Calibri"/>
              </a:rPr>
              <a:t>(</a:t>
            </a:r>
            <a:r>
              <a:rPr sz="1400" spc="-33" dirty="0">
                <a:latin typeface="Calibri"/>
                <a:cs typeface="Calibri"/>
              </a:rPr>
              <a:t>d</a:t>
            </a:r>
            <a:r>
              <a:rPr sz="1400" spc="25" dirty="0">
                <a:latin typeface="Calibri"/>
                <a:cs typeface="Calibri"/>
              </a:rPr>
              <a:t>a</a:t>
            </a:r>
            <a:r>
              <a:rPr sz="1400" dirty="0">
                <a:latin typeface="Calibri"/>
                <a:cs typeface="Calibri"/>
              </a:rPr>
              <a:t>n</a:t>
            </a:r>
            <a:r>
              <a:rPr sz="1400" spc="-52" dirty="0">
                <a:latin typeface="Calibri"/>
                <a:cs typeface="Calibri"/>
              </a:rPr>
              <a:t> </a:t>
            </a:r>
            <a:r>
              <a:rPr sz="1400" spc="-33" dirty="0">
                <a:latin typeface="Calibri"/>
                <a:cs typeface="Calibri"/>
              </a:rPr>
              <a:t>d</a:t>
            </a:r>
            <a:r>
              <a:rPr sz="1400" spc="5" dirty="0">
                <a:latin typeface="Calibri"/>
                <a:cs typeface="Calibri"/>
              </a:rPr>
              <a:t>e</a:t>
            </a:r>
            <a:r>
              <a:rPr sz="1400" spc="-33" dirty="0">
                <a:latin typeface="Calibri"/>
                <a:cs typeface="Calibri"/>
              </a:rPr>
              <a:t>n</a:t>
            </a:r>
            <a:r>
              <a:rPr sz="1400" spc="39" dirty="0">
                <a:latin typeface="Calibri"/>
                <a:cs typeface="Calibri"/>
              </a:rPr>
              <a:t>g</a:t>
            </a:r>
            <a:r>
              <a:rPr sz="1400" spc="25" dirty="0">
                <a:latin typeface="Calibri"/>
                <a:cs typeface="Calibri"/>
              </a:rPr>
              <a:t>a</a:t>
            </a:r>
            <a:r>
              <a:rPr sz="1400" dirty="0">
                <a:latin typeface="Calibri"/>
                <a:cs typeface="Calibri"/>
              </a:rPr>
              <a:t>n</a:t>
            </a:r>
            <a:r>
              <a:rPr sz="1400" spc="-45" dirty="0">
                <a:latin typeface="Calibri"/>
                <a:cs typeface="Calibri"/>
              </a:rPr>
              <a:t> </a:t>
            </a:r>
            <a:r>
              <a:rPr sz="1400" spc="-19" dirty="0">
                <a:latin typeface="Calibri"/>
                <a:cs typeface="Calibri"/>
              </a:rPr>
              <a:t>m</a:t>
            </a:r>
            <a:r>
              <a:rPr sz="1400" spc="5" dirty="0">
                <a:latin typeface="Calibri"/>
                <a:cs typeface="Calibri"/>
              </a:rPr>
              <a:t>e</a:t>
            </a:r>
            <a:r>
              <a:rPr sz="1400" spc="-19" dirty="0">
                <a:latin typeface="Calibri"/>
                <a:cs typeface="Calibri"/>
              </a:rPr>
              <a:t>m</a:t>
            </a:r>
            <a:r>
              <a:rPr sz="1400" spc="-33" dirty="0">
                <a:latin typeface="Calibri"/>
                <a:cs typeface="Calibri"/>
              </a:rPr>
              <a:t>p</a:t>
            </a:r>
            <a:r>
              <a:rPr sz="1400" dirty="0">
                <a:latin typeface="Calibri"/>
                <a:cs typeface="Calibri"/>
              </a:rPr>
              <a:t>e</a:t>
            </a:r>
            <a:r>
              <a:rPr sz="1400" spc="-19" dirty="0">
                <a:latin typeface="Calibri"/>
                <a:cs typeface="Calibri"/>
              </a:rPr>
              <a:t>l</a:t>
            </a:r>
            <a:r>
              <a:rPr sz="1400" spc="25" dirty="0">
                <a:latin typeface="Calibri"/>
                <a:cs typeface="Calibri"/>
              </a:rPr>
              <a:t>a</a:t>
            </a:r>
            <a:r>
              <a:rPr sz="1400" spc="-33" dirty="0">
                <a:latin typeface="Calibri"/>
                <a:cs typeface="Calibri"/>
              </a:rPr>
              <a:t>j</a:t>
            </a:r>
            <a:r>
              <a:rPr sz="1400" spc="33" dirty="0">
                <a:latin typeface="Calibri"/>
                <a:cs typeface="Calibri"/>
              </a:rPr>
              <a:t>a</a:t>
            </a:r>
            <a:r>
              <a:rPr sz="1400" spc="12" dirty="0">
                <a:latin typeface="Calibri"/>
                <a:cs typeface="Calibri"/>
              </a:rPr>
              <a:t>r</a:t>
            </a:r>
            <a:r>
              <a:rPr sz="1400" dirty="0">
                <a:latin typeface="Calibri"/>
                <a:cs typeface="Calibri"/>
              </a:rPr>
              <a:t>i</a:t>
            </a:r>
            <a:r>
              <a:rPr sz="1400" spc="-39" dirty="0">
                <a:latin typeface="Calibri"/>
                <a:cs typeface="Calibri"/>
              </a:rPr>
              <a:t> </a:t>
            </a:r>
            <a:r>
              <a:rPr sz="1400" spc="-45" dirty="0">
                <a:latin typeface="Calibri"/>
                <a:cs typeface="Calibri"/>
              </a:rPr>
              <a:t>s</a:t>
            </a:r>
            <a:r>
              <a:rPr sz="1400" spc="-19" dirty="0">
                <a:latin typeface="Calibri"/>
                <a:cs typeface="Calibri"/>
              </a:rPr>
              <a:t>i</a:t>
            </a:r>
            <a:r>
              <a:rPr sz="1400" spc="25" dirty="0">
                <a:latin typeface="Calibri"/>
                <a:cs typeface="Calibri"/>
              </a:rPr>
              <a:t>t</a:t>
            </a:r>
            <a:r>
              <a:rPr sz="1400" spc="-33" dirty="0">
                <a:latin typeface="Calibri"/>
                <a:cs typeface="Calibri"/>
              </a:rPr>
              <a:t>u</a:t>
            </a:r>
            <a:r>
              <a:rPr sz="1400" spc="33" dirty="0">
                <a:latin typeface="Calibri"/>
                <a:cs typeface="Calibri"/>
              </a:rPr>
              <a:t>a</a:t>
            </a:r>
            <a:r>
              <a:rPr sz="1400" spc="-45" dirty="0">
                <a:latin typeface="Calibri"/>
                <a:cs typeface="Calibri"/>
              </a:rPr>
              <a:t>s</a:t>
            </a:r>
            <a:r>
              <a:rPr sz="1400" dirty="0">
                <a:latin typeface="Calibri"/>
                <a:cs typeface="Calibri"/>
              </a:rPr>
              <a:t>i</a:t>
            </a:r>
            <a:r>
              <a:rPr sz="1400" spc="-139" dirty="0">
                <a:latin typeface="Calibri"/>
                <a:cs typeface="Calibri"/>
              </a:rPr>
              <a:t> </a:t>
            </a:r>
            <a:r>
              <a:rPr sz="1400" spc="-33" dirty="0">
                <a:latin typeface="Calibri"/>
                <a:cs typeface="Calibri"/>
              </a:rPr>
              <a:t>y</a:t>
            </a:r>
            <a:r>
              <a:rPr sz="1400" spc="25" dirty="0">
                <a:latin typeface="Calibri"/>
                <a:cs typeface="Calibri"/>
              </a:rPr>
              <a:t>a</a:t>
            </a:r>
            <a:r>
              <a:rPr sz="1400" spc="-33" dirty="0">
                <a:latin typeface="Calibri"/>
                <a:cs typeface="Calibri"/>
              </a:rPr>
              <a:t>n</a:t>
            </a:r>
            <a:r>
              <a:rPr sz="1400" dirty="0">
                <a:latin typeface="Calibri"/>
                <a:cs typeface="Calibri"/>
              </a:rPr>
              <a:t>g </a:t>
            </a:r>
            <a:r>
              <a:rPr sz="1400" spc="25" dirty="0">
                <a:latin typeface="Calibri"/>
                <a:cs typeface="Calibri"/>
              </a:rPr>
              <a:t>a</a:t>
            </a:r>
            <a:r>
              <a:rPr sz="1400" spc="-33" dirty="0">
                <a:latin typeface="Calibri"/>
                <a:cs typeface="Calibri"/>
              </a:rPr>
              <a:t>d</a:t>
            </a:r>
            <a:r>
              <a:rPr sz="1400" dirty="0">
                <a:latin typeface="Calibri"/>
                <a:cs typeface="Calibri"/>
              </a:rPr>
              <a:t>a</a:t>
            </a:r>
            <a:r>
              <a:rPr sz="1400" spc="-85" dirty="0">
                <a:latin typeface="Calibri"/>
                <a:cs typeface="Calibri"/>
              </a:rPr>
              <a:t> </a:t>
            </a:r>
            <a:r>
              <a:rPr sz="1400" spc="-39" dirty="0">
                <a:latin typeface="Calibri"/>
                <a:cs typeface="Calibri"/>
              </a:rPr>
              <a:t>d</a:t>
            </a:r>
            <a:r>
              <a:rPr sz="1400" dirty="0">
                <a:latin typeface="Calibri"/>
                <a:cs typeface="Calibri"/>
              </a:rPr>
              <a:t>i</a:t>
            </a:r>
            <a:r>
              <a:rPr sz="1400" spc="-39" dirty="0">
                <a:latin typeface="Calibri"/>
                <a:cs typeface="Calibri"/>
              </a:rPr>
              <a:t> </a:t>
            </a:r>
            <a:r>
              <a:rPr sz="1400" spc="-33" dirty="0">
                <a:latin typeface="Calibri"/>
                <a:cs typeface="Calibri"/>
              </a:rPr>
              <a:t>n</a:t>
            </a:r>
            <a:r>
              <a:rPr sz="1400" dirty="0">
                <a:latin typeface="Calibri"/>
                <a:cs typeface="Calibri"/>
              </a:rPr>
              <a:t>e</a:t>
            </a:r>
            <a:r>
              <a:rPr sz="1400" spc="39" dirty="0">
                <a:latin typeface="Calibri"/>
                <a:cs typeface="Calibri"/>
              </a:rPr>
              <a:t>g</a:t>
            </a:r>
            <a:r>
              <a:rPr sz="1400" spc="25" dirty="0">
                <a:latin typeface="Calibri"/>
                <a:cs typeface="Calibri"/>
              </a:rPr>
              <a:t>a</a:t>
            </a:r>
            <a:r>
              <a:rPr sz="1400" spc="12" dirty="0">
                <a:latin typeface="Calibri"/>
                <a:cs typeface="Calibri"/>
              </a:rPr>
              <a:t>r</a:t>
            </a:r>
            <a:r>
              <a:rPr sz="1400" dirty="0">
                <a:latin typeface="Calibri"/>
                <a:cs typeface="Calibri"/>
              </a:rPr>
              <a:t>a</a:t>
            </a:r>
            <a:r>
              <a:rPr sz="1400" spc="-85" dirty="0">
                <a:latin typeface="Calibri"/>
                <a:cs typeface="Calibri"/>
              </a:rPr>
              <a:t> </a:t>
            </a:r>
            <a:r>
              <a:rPr sz="1400" spc="-19" dirty="0">
                <a:latin typeface="Calibri"/>
                <a:cs typeface="Calibri"/>
              </a:rPr>
              <a:t>m</a:t>
            </a:r>
            <a:r>
              <a:rPr sz="1400" spc="25" dirty="0">
                <a:latin typeface="Calibri"/>
                <a:cs typeface="Calibri"/>
              </a:rPr>
              <a:t>a</a:t>
            </a:r>
            <a:r>
              <a:rPr sz="1400" spc="-52" dirty="0">
                <a:latin typeface="Calibri"/>
                <a:cs typeface="Calibri"/>
              </a:rPr>
              <a:t>s</a:t>
            </a:r>
            <a:r>
              <a:rPr sz="1400" spc="-19" dirty="0">
                <a:latin typeface="Calibri"/>
                <a:cs typeface="Calibri"/>
              </a:rPr>
              <a:t>i</a:t>
            </a:r>
            <a:r>
              <a:rPr sz="1400" spc="-39" dirty="0">
                <a:latin typeface="Calibri"/>
                <a:cs typeface="Calibri"/>
              </a:rPr>
              <a:t>n</a:t>
            </a:r>
            <a:r>
              <a:rPr sz="1400" spc="39" dirty="0">
                <a:latin typeface="Calibri"/>
                <a:cs typeface="Calibri"/>
              </a:rPr>
              <a:t>g</a:t>
            </a:r>
            <a:r>
              <a:rPr sz="1400" spc="-25" dirty="0">
                <a:latin typeface="Calibri"/>
                <a:cs typeface="Calibri"/>
              </a:rPr>
              <a:t>-</a:t>
            </a:r>
            <a:r>
              <a:rPr sz="1400" spc="-19" dirty="0">
                <a:latin typeface="Calibri"/>
                <a:cs typeface="Calibri"/>
              </a:rPr>
              <a:t>m</a:t>
            </a:r>
            <a:r>
              <a:rPr sz="1400" spc="33" dirty="0">
                <a:latin typeface="Calibri"/>
                <a:cs typeface="Calibri"/>
              </a:rPr>
              <a:t>a</a:t>
            </a:r>
            <a:r>
              <a:rPr sz="1400" spc="-52" dirty="0">
                <a:latin typeface="Calibri"/>
                <a:cs typeface="Calibri"/>
              </a:rPr>
              <a:t>s</a:t>
            </a:r>
            <a:r>
              <a:rPr sz="1400" spc="-19" dirty="0">
                <a:latin typeface="Calibri"/>
                <a:cs typeface="Calibri"/>
              </a:rPr>
              <a:t>i</a:t>
            </a:r>
            <a:r>
              <a:rPr sz="1400" spc="-33" dirty="0">
                <a:latin typeface="Calibri"/>
                <a:cs typeface="Calibri"/>
              </a:rPr>
              <a:t>n</a:t>
            </a:r>
            <a:r>
              <a:rPr sz="1400" spc="39" dirty="0">
                <a:latin typeface="Calibri"/>
                <a:cs typeface="Calibri"/>
              </a:rPr>
              <a:t>g</a:t>
            </a:r>
            <a:r>
              <a:rPr sz="1400" spc="-25" dirty="0">
                <a:latin typeface="Calibri"/>
                <a:cs typeface="Calibri"/>
              </a:rPr>
              <a:t>)</a:t>
            </a:r>
            <a:r>
              <a:rPr sz="1400" dirty="0">
                <a:latin typeface="Calibri"/>
                <a:cs typeface="Calibri"/>
              </a:rPr>
              <a:t>,</a:t>
            </a:r>
            <a:r>
              <a:rPr sz="1400" spc="-59" dirty="0">
                <a:latin typeface="Calibri"/>
                <a:cs typeface="Calibri"/>
              </a:rPr>
              <a:t> </a:t>
            </a:r>
            <a:r>
              <a:rPr sz="1400" spc="-39" dirty="0">
                <a:latin typeface="Calibri"/>
                <a:cs typeface="Calibri"/>
              </a:rPr>
              <a:t>bu</a:t>
            </a:r>
            <a:r>
              <a:rPr sz="1400" spc="25" dirty="0">
                <a:latin typeface="Calibri"/>
                <a:cs typeface="Calibri"/>
              </a:rPr>
              <a:t>at</a:t>
            </a:r>
            <a:r>
              <a:rPr sz="1400" spc="-19" dirty="0">
                <a:latin typeface="Calibri"/>
                <a:cs typeface="Calibri"/>
              </a:rPr>
              <a:t>l</a:t>
            </a:r>
            <a:r>
              <a:rPr sz="1400" spc="-72" dirty="0">
                <a:latin typeface="Calibri"/>
                <a:cs typeface="Calibri"/>
              </a:rPr>
              <a:t>a</a:t>
            </a:r>
            <a:r>
              <a:rPr sz="1400" dirty="0">
                <a:latin typeface="Calibri"/>
                <a:cs typeface="Calibri"/>
              </a:rPr>
              <a:t>h </a:t>
            </a:r>
            <a:r>
              <a:rPr sz="1400" spc="-39" dirty="0">
                <a:latin typeface="Calibri"/>
                <a:cs typeface="Calibri"/>
              </a:rPr>
              <a:t>p</a:t>
            </a:r>
            <a:r>
              <a:rPr sz="1400" spc="5" dirty="0">
                <a:latin typeface="Calibri"/>
                <a:cs typeface="Calibri"/>
              </a:rPr>
              <a:t>e</a:t>
            </a:r>
            <a:r>
              <a:rPr sz="1400" spc="12" dirty="0">
                <a:latin typeface="Calibri"/>
                <a:cs typeface="Calibri"/>
              </a:rPr>
              <a:t>r</a:t>
            </a:r>
            <a:r>
              <a:rPr sz="1400" spc="-39" dirty="0">
                <a:latin typeface="Calibri"/>
                <a:cs typeface="Calibri"/>
              </a:rPr>
              <a:t>k</a:t>
            </a:r>
            <a:r>
              <a:rPr sz="1400" spc="-19" dirty="0">
                <a:latin typeface="Calibri"/>
                <a:cs typeface="Calibri"/>
              </a:rPr>
              <a:t>i</a:t>
            </a:r>
            <a:r>
              <a:rPr sz="1400" spc="12" dirty="0">
                <a:latin typeface="Calibri"/>
                <a:cs typeface="Calibri"/>
              </a:rPr>
              <a:t>r</a:t>
            </a:r>
            <a:r>
              <a:rPr sz="1400" spc="25" dirty="0">
                <a:latin typeface="Calibri"/>
                <a:cs typeface="Calibri"/>
              </a:rPr>
              <a:t>a</a:t>
            </a:r>
            <a:r>
              <a:rPr sz="1400" spc="33" dirty="0">
                <a:latin typeface="Calibri"/>
                <a:cs typeface="Calibri"/>
              </a:rPr>
              <a:t>a</a:t>
            </a:r>
            <a:r>
              <a:rPr sz="1400" spc="-39" dirty="0">
                <a:latin typeface="Calibri"/>
                <a:cs typeface="Calibri"/>
              </a:rPr>
              <a:t>n</a:t>
            </a:r>
            <a:r>
              <a:rPr sz="1400" dirty="0">
                <a:latin typeface="Calibri"/>
                <a:cs typeface="Calibri"/>
              </a:rPr>
              <a:t>n</a:t>
            </a:r>
            <a:r>
              <a:rPr sz="1400" spc="-52" dirty="0">
                <a:latin typeface="Calibri"/>
                <a:cs typeface="Calibri"/>
              </a:rPr>
              <a:t> </a:t>
            </a:r>
            <a:r>
              <a:rPr sz="1400" spc="-33" dirty="0">
                <a:latin typeface="Calibri"/>
                <a:cs typeface="Calibri"/>
              </a:rPr>
              <a:t>y</a:t>
            </a:r>
            <a:r>
              <a:rPr sz="1400" spc="33" dirty="0">
                <a:latin typeface="Calibri"/>
                <a:cs typeface="Calibri"/>
              </a:rPr>
              <a:t>a</a:t>
            </a:r>
            <a:r>
              <a:rPr sz="1400" spc="-33" dirty="0">
                <a:latin typeface="Calibri"/>
                <a:cs typeface="Calibri"/>
              </a:rPr>
              <a:t>n</a:t>
            </a:r>
            <a:r>
              <a:rPr sz="1400" dirty="0">
                <a:latin typeface="Calibri"/>
                <a:cs typeface="Calibri"/>
              </a:rPr>
              <a:t>g</a:t>
            </a:r>
            <a:r>
              <a:rPr sz="1400" spc="-79" dirty="0">
                <a:latin typeface="Calibri"/>
                <a:cs typeface="Calibri"/>
              </a:rPr>
              <a:t> </a:t>
            </a:r>
            <a:r>
              <a:rPr sz="1400" spc="-19" dirty="0">
                <a:latin typeface="Calibri"/>
                <a:cs typeface="Calibri"/>
              </a:rPr>
              <a:t>l</a:t>
            </a:r>
            <a:r>
              <a:rPr sz="1400" spc="-39" dirty="0">
                <a:latin typeface="Calibri"/>
                <a:cs typeface="Calibri"/>
              </a:rPr>
              <a:t>o</a:t>
            </a:r>
            <a:r>
              <a:rPr sz="1400" spc="39" dirty="0">
                <a:latin typeface="Calibri"/>
                <a:cs typeface="Calibri"/>
              </a:rPr>
              <a:t>g</a:t>
            </a:r>
            <a:r>
              <a:rPr sz="1400" spc="-19" dirty="0">
                <a:latin typeface="Calibri"/>
                <a:cs typeface="Calibri"/>
              </a:rPr>
              <a:t>i</a:t>
            </a:r>
            <a:r>
              <a:rPr sz="1400" dirty="0">
                <a:latin typeface="Calibri"/>
                <a:cs typeface="Calibri"/>
              </a:rPr>
              <a:t>s</a:t>
            </a:r>
            <a:r>
              <a:rPr sz="1400" spc="-65" dirty="0">
                <a:latin typeface="Calibri"/>
                <a:cs typeface="Calibri"/>
              </a:rPr>
              <a:t> </a:t>
            </a:r>
            <a:r>
              <a:rPr sz="1400" spc="25" dirty="0">
                <a:latin typeface="Calibri"/>
                <a:cs typeface="Calibri"/>
              </a:rPr>
              <a:t>t</a:t>
            </a:r>
            <a:r>
              <a:rPr sz="1400" dirty="0">
                <a:latin typeface="Calibri"/>
                <a:cs typeface="Calibri"/>
              </a:rPr>
              <a:t>e</a:t>
            </a:r>
            <a:r>
              <a:rPr sz="1400" spc="12" dirty="0">
                <a:latin typeface="Calibri"/>
                <a:cs typeface="Calibri"/>
              </a:rPr>
              <a:t>r</a:t>
            </a:r>
            <a:r>
              <a:rPr sz="1400" spc="-39" dirty="0">
                <a:latin typeface="Calibri"/>
                <a:cs typeface="Calibri"/>
              </a:rPr>
              <a:t>k</a:t>
            </a:r>
            <a:r>
              <a:rPr sz="1400" spc="-72" dirty="0">
                <a:latin typeface="Calibri"/>
                <a:cs typeface="Calibri"/>
              </a:rPr>
              <a:t>a</a:t>
            </a:r>
            <a:r>
              <a:rPr sz="1400" spc="-19" dirty="0">
                <a:latin typeface="Calibri"/>
                <a:cs typeface="Calibri"/>
              </a:rPr>
              <a:t>i</a:t>
            </a:r>
            <a:r>
              <a:rPr sz="1400" dirty="0">
                <a:latin typeface="Calibri"/>
                <a:cs typeface="Calibri"/>
              </a:rPr>
              <a:t>t</a:t>
            </a:r>
            <a:r>
              <a:rPr sz="1400" spc="12" dirty="0">
                <a:latin typeface="Calibri"/>
                <a:cs typeface="Calibri"/>
              </a:rPr>
              <a:t> </a:t>
            </a:r>
            <a:r>
              <a:rPr sz="1400" spc="-33" dirty="0">
                <a:latin typeface="Calibri"/>
                <a:cs typeface="Calibri"/>
              </a:rPr>
              <a:t>d</a:t>
            </a:r>
            <a:r>
              <a:rPr sz="1400" dirty="0">
                <a:latin typeface="Calibri"/>
                <a:cs typeface="Calibri"/>
              </a:rPr>
              <a:t>e</a:t>
            </a:r>
            <a:r>
              <a:rPr sz="1400" spc="-39" dirty="0">
                <a:latin typeface="Calibri"/>
                <a:cs typeface="Calibri"/>
              </a:rPr>
              <a:t>n</a:t>
            </a:r>
            <a:r>
              <a:rPr sz="1400" spc="39" dirty="0">
                <a:latin typeface="Calibri"/>
                <a:cs typeface="Calibri"/>
              </a:rPr>
              <a:t>g</a:t>
            </a:r>
            <a:r>
              <a:rPr sz="1400" spc="25" dirty="0">
                <a:latin typeface="Calibri"/>
                <a:cs typeface="Calibri"/>
              </a:rPr>
              <a:t>a</a:t>
            </a:r>
            <a:r>
              <a:rPr sz="1400" dirty="0">
                <a:latin typeface="Calibri"/>
                <a:cs typeface="Calibri"/>
              </a:rPr>
              <a:t>n </a:t>
            </a:r>
            <a:r>
              <a:rPr sz="1400" spc="-33" dirty="0">
                <a:latin typeface="Calibri"/>
                <a:cs typeface="Calibri"/>
              </a:rPr>
              <a:t>ju</a:t>
            </a:r>
            <a:r>
              <a:rPr sz="1400" spc="-19" dirty="0">
                <a:latin typeface="Calibri"/>
                <a:cs typeface="Calibri"/>
              </a:rPr>
              <a:t>ml</a:t>
            </a:r>
            <a:r>
              <a:rPr sz="1400" spc="25" dirty="0">
                <a:latin typeface="Calibri"/>
                <a:cs typeface="Calibri"/>
              </a:rPr>
              <a:t>a</a:t>
            </a:r>
            <a:r>
              <a:rPr sz="1400" dirty="0">
                <a:latin typeface="Calibri"/>
                <a:cs typeface="Calibri"/>
              </a:rPr>
              <a:t>h</a:t>
            </a:r>
            <a:r>
              <a:rPr sz="1400" spc="-45" dirty="0">
                <a:latin typeface="Calibri"/>
                <a:cs typeface="Calibri"/>
              </a:rPr>
              <a:t> </a:t>
            </a:r>
            <a:r>
              <a:rPr sz="1400" spc="-39" dirty="0">
                <a:latin typeface="Calibri"/>
                <a:cs typeface="Calibri"/>
              </a:rPr>
              <a:t>p</a:t>
            </a:r>
            <a:r>
              <a:rPr sz="1400" dirty="0">
                <a:latin typeface="Calibri"/>
                <a:cs typeface="Calibri"/>
              </a:rPr>
              <a:t>e</a:t>
            </a:r>
            <a:r>
              <a:rPr sz="1400" spc="-39" dirty="0">
                <a:latin typeface="Calibri"/>
                <a:cs typeface="Calibri"/>
              </a:rPr>
              <a:t>ndud</a:t>
            </a:r>
            <a:r>
              <a:rPr sz="1400" spc="-33" dirty="0">
                <a:latin typeface="Calibri"/>
                <a:cs typeface="Calibri"/>
              </a:rPr>
              <a:t>u</a:t>
            </a:r>
            <a:r>
              <a:rPr sz="1400" dirty="0">
                <a:latin typeface="Calibri"/>
                <a:cs typeface="Calibri"/>
              </a:rPr>
              <a:t>k</a:t>
            </a:r>
            <a:r>
              <a:rPr sz="1400" spc="145" dirty="0">
                <a:latin typeface="Calibri"/>
                <a:cs typeface="Calibri"/>
              </a:rPr>
              <a:t> </a:t>
            </a:r>
            <a:r>
              <a:rPr sz="1400" spc="-33" dirty="0">
                <a:latin typeface="Calibri"/>
                <a:cs typeface="Calibri"/>
              </a:rPr>
              <a:t>k</a:t>
            </a:r>
            <a:r>
              <a:rPr sz="1400" dirty="0">
                <a:latin typeface="Calibri"/>
                <a:cs typeface="Calibri"/>
              </a:rPr>
              <a:t>e</a:t>
            </a:r>
            <a:r>
              <a:rPr sz="1400" spc="-19" dirty="0">
                <a:latin typeface="Calibri"/>
                <a:cs typeface="Calibri"/>
              </a:rPr>
              <a:t>lim</a:t>
            </a:r>
            <a:r>
              <a:rPr sz="1400" dirty="0">
                <a:latin typeface="Calibri"/>
                <a:cs typeface="Calibri"/>
              </a:rPr>
              <a:t>a</a:t>
            </a:r>
            <a:r>
              <a:rPr sz="1400" spc="-85" dirty="0">
                <a:latin typeface="Calibri"/>
                <a:cs typeface="Calibri"/>
              </a:rPr>
              <a:t> </a:t>
            </a:r>
            <a:r>
              <a:rPr sz="1400" spc="-39" dirty="0">
                <a:latin typeface="Calibri"/>
                <a:cs typeface="Calibri"/>
              </a:rPr>
              <a:t>n</a:t>
            </a:r>
            <a:r>
              <a:rPr sz="1400" dirty="0">
                <a:latin typeface="Calibri"/>
                <a:cs typeface="Calibri"/>
              </a:rPr>
              <a:t>e</a:t>
            </a:r>
            <a:r>
              <a:rPr sz="1400" spc="39" dirty="0">
                <a:latin typeface="Calibri"/>
                <a:cs typeface="Calibri"/>
              </a:rPr>
              <a:t>g</a:t>
            </a:r>
            <a:r>
              <a:rPr sz="1400" spc="33" dirty="0">
                <a:latin typeface="Calibri"/>
                <a:cs typeface="Calibri"/>
              </a:rPr>
              <a:t>a</a:t>
            </a:r>
            <a:r>
              <a:rPr sz="1400" spc="12" dirty="0">
                <a:latin typeface="Calibri"/>
                <a:cs typeface="Calibri"/>
              </a:rPr>
              <a:t>r</a:t>
            </a:r>
            <a:r>
              <a:rPr sz="1400" dirty="0">
                <a:latin typeface="Calibri"/>
                <a:cs typeface="Calibri"/>
              </a:rPr>
              <a:t>a</a:t>
            </a:r>
            <a:r>
              <a:rPr sz="1400" spc="-85" dirty="0">
                <a:latin typeface="Calibri"/>
                <a:cs typeface="Calibri"/>
              </a:rPr>
              <a:t> </a:t>
            </a:r>
            <a:r>
              <a:rPr sz="1400" spc="25" dirty="0">
                <a:latin typeface="Calibri"/>
                <a:cs typeface="Calibri"/>
              </a:rPr>
              <a:t>t</a:t>
            </a:r>
            <a:r>
              <a:rPr sz="1400" dirty="0">
                <a:latin typeface="Calibri"/>
                <a:cs typeface="Calibri"/>
              </a:rPr>
              <a:t>e</a:t>
            </a:r>
            <a:r>
              <a:rPr sz="1400" spc="12" dirty="0">
                <a:latin typeface="Calibri"/>
                <a:cs typeface="Calibri"/>
              </a:rPr>
              <a:t>r</a:t>
            </a:r>
            <a:r>
              <a:rPr sz="1400" spc="-45" dirty="0">
                <a:latin typeface="Calibri"/>
                <a:cs typeface="Calibri"/>
              </a:rPr>
              <a:t>s</a:t>
            </a:r>
            <a:r>
              <a:rPr sz="1400" spc="-100" dirty="0">
                <a:latin typeface="Calibri"/>
                <a:cs typeface="Calibri"/>
              </a:rPr>
              <a:t>e</a:t>
            </a:r>
            <a:r>
              <a:rPr sz="1400" spc="-39" dirty="0">
                <a:latin typeface="Calibri"/>
                <a:cs typeface="Calibri"/>
              </a:rPr>
              <a:t>bu</a:t>
            </a:r>
            <a:r>
              <a:rPr sz="1400" dirty="0">
                <a:latin typeface="Calibri"/>
                <a:cs typeface="Calibri"/>
              </a:rPr>
              <a:t>t </a:t>
            </a:r>
            <a:r>
              <a:rPr sz="1400" spc="-39" dirty="0">
                <a:latin typeface="Calibri"/>
                <a:cs typeface="Calibri"/>
              </a:rPr>
              <a:t>d</a:t>
            </a:r>
            <a:r>
              <a:rPr sz="1400" dirty="0">
                <a:latin typeface="Calibri"/>
                <a:cs typeface="Calibri"/>
              </a:rPr>
              <a:t>i</a:t>
            </a:r>
            <a:r>
              <a:rPr sz="1400" spc="65" dirty="0">
                <a:latin typeface="Calibri"/>
                <a:cs typeface="Calibri"/>
              </a:rPr>
              <a:t> </a:t>
            </a:r>
            <a:r>
              <a:rPr sz="1400" spc="25" dirty="0">
                <a:latin typeface="Calibri"/>
                <a:cs typeface="Calibri"/>
              </a:rPr>
              <a:t>ta</a:t>
            </a:r>
            <a:r>
              <a:rPr sz="1400" spc="-39" dirty="0">
                <a:latin typeface="Calibri"/>
                <a:cs typeface="Calibri"/>
              </a:rPr>
              <a:t>hu</a:t>
            </a:r>
            <a:r>
              <a:rPr sz="1400" dirty="0">
                <a:latin typeface="Calibri"/>
                <a:cs typeface="Calibri"/>
              </a:rPr>
              <a:t>n</a:t>
            </a:r>
            <a:r>
              <a:rPr sz="1400" spc="-145" dirty="0">
                <a:latin typeface="Calibri"/>
                <a:cs typeface="Calibri"/>
              </a:rPr>
              <a:t> </a:t>
            </a:r>
            <a:r>
              <a:rPr sz="1400" spc="-12" dirty="0">
                <a:latin typeface="Calibri"/>
                <a:cs typeface="Calibri"/>
              </a:rPr>
              <a:t>202</a:t>
            </a:r>
            <a:r>
              <a:rPr sz="1400" spc="-5" dirty="0">
                <a:latin typeface="Calibri"/>
                <a:cs typeface="Calibri"/>
              </a:rPr>
              <a:t>0</a:t>
            </a:r>
            <a:r>
              <a:rPr sz="1400" dirty="0">
                <a:latin typeface="Calibri"/>
                <a:cs typeface="Calibri"/>
              </a:rPr>
              <a:t>,</a:t>
            </a:r>
            <a:r>
              <a:rPr sz="1400" spc="-67" dirty="0">
                <a:latin typeface="Calibri"/>
                <a:cs typeface="Calibri"/>
              </a:rPr>
              <a:t> </a:t>
            </a:r>
            <a:r>
              <a:rPr sz="1400" spc="-12" dirty="0">
                <a:latin typeface="Calibri"/>
                <a:cs typeface="Calibri"/>
              </a:rPr>
              <a:t>205</a:t>
            </a:r>
            <a:r>
              <a:rPr sz="1400" spc="-5" dirty="0">
                <a:latin typeface="Calibri"/>
                <a:cs typeface="Calibri"/>
              </a:rPr>
              <a:t>0</a:t>
            </a:r>
            <a:r>
              <a:rPr sz="1400" dirty="0">
                <a:latin typeface="Calibri"/>
                <a:cs typeface="Calibri"/>
              </a:rPr>
              <a:t>,</a:t>
            </a:r>
            <a:r>
              <a:rPr sz="1400" spc="-65" dirty="0">
                <a:latin typeface="Calibri"/>
                <a:cs typeface="Calibri"/>
              </a:rPr>
              <a:t> </a:t>
            </a:r>
            <a:r>
              <a:rPr sz="1400" spc="-39" dirty="0">
                <a:latin typeface="Calibri"/>
                <a:cs typeface="Calibri"/>
              </a:rPr>
              <a:t>d</a:t>
            </a:r>
            <a:r>
              <a:rPr sz="1400" spc="25" dirty="0">
                <a:latin typeface="Calibri"/>
                <a:cs typeface="Calibri"/>
              </a:rPr>
              <a:t>a</a:t>
            </a:r>
            <a:r>
              <a:rPr sz="1400" dirty="0">
                <a:latin typeface="Calibri"/>
                <a:cs typeface="Calibri"/>
              </a:rPr>
              <a:t>n</a:t>
            </a:r>
            <a:r>
              <a:rPr sz="1400" spc="-145" dirty="0">
                <a:latin typeface="Calibri"/>
                <a:cs typeface="Calibri"/>
              </a:rPr>
              <a:t> </a:t>
            </a:r>
            <a:r>
              <a:rPr sz="1400" spc="-12" dirty="0">
                <a:latin typeface="Calibri"/>
                <a:cs typeface="Calibri"/>
              </a:rPr>
              <a:t>2100.</a:t>
            </a:r>
            <a:endParaRPr sz="1400">
              <a:latin typeface="Calibri"/>
              <a:cs typeface="Calibri"/>
            </a:endParaRPr>
          </a:p>
          <a:p>
            <a:pPr marL="1459616" marR="8114861" indent="-207428">
              <a:lnSpc>
                <a:spcPts val="1708"/>
              </a:lnSpc>
            </a:pPr>
            <a:r>
              <a:rPr sz="2100" baseline="24846" dirty="0">
                <a:latin typeface="Arial"/>
                <a:cs typeface="Arial"/>
              </a:rPr>
              <a:t>• </a:t>
            </a:r>
            <a:r>
              <a:rPr sz="2100" spc="367" baseline="24846" dirty="0">
                <a:latin typeface="Arial"/>
                <a:cs typeface="Arial"/>
              </a:rPr>
              <a:t> </a:t>
            </a:r>
            <a:r>
              <a:rPr sz="1400" spc="33" dirty="0">
                <a:latin typeface="Calibri"/>
                <a:cs typeface="Calibri"/>
              </a:rPr>
              <a:t>Ba</a:t>
            </a:r>
            <a:r>
              <a:rPr sz="1400" spc="-39" dirty="0">
                <a:latin typeface="Calibri"/>
                <a:cs typeface="Calibri"/>
              </a:rPr>
              <a:t>nd</a:t>
            </a:r>
            <a:r>
              <a:rPr sz="1400" spc="-19" dirty="0">
                <a:latin typeface="Calibri"/>
                <a:cs typeface="Calibri"/>
              </a:rPr>
              <a:t>i</a:t>
            </a:r>
            <a:r>
              <a:rPr sz="1400" spc="-39" dirty="0">
                <a:latin typeface="Calibri"/>
                <a:cs typeface="Calibri"/>
              </a:rPr>
              <a:t>n</a:t>
            </a:r>
            <a:r>
              <a:rPr sz="1400" spc="45" dirty="0">
                <a:latin typeface="Calibri"/>
                <a:cs typeface="Calibri"/>
              </a:rPr>
              <a:t>g</a:t>
            </a:r>
            <a:r>
              <a:rPr sz="1400" spc="-39" dirty="0">
                <a:latin typeface="Calibri"/>
                <a:cs typeface="Calibri"/>
              </a:rPr>
              <a:t>k</a:t>
            </a:r>
            <a:r>
              <a:rPr sz="1400" spc="25" dirty="0">
                <a:latin typeface="Calibri"/>
                <a:cs typeface="Calibri"/>
              </a:rPr>
              <a:t>a</a:t>
            </a:r>
            <a:r>
              <a:rPr sz="1400" dirty="0">
                <a:latin typeface="Calibri"/>
                <a:cs typeface="Calibri"/>
              </a:rPr>
              <a:t>n</a:t>
            </a:r>
            <a:r>
              <a:rPr sz="1400" spc="-152" dirty="0">
                <a:latin typeface="Calibri"/>
                <a:cs typeface="Calibri"/>
              </a:rPr>
              <a:t> </a:t>
            </a:r>
            <a:r>
              <a:rPr sz="1400" spc="-33" dirty="0">
                <a:latin typeface="Calibri"/>
                <a:cs typeface="Calibri"/>
              </a:rPr>
              <a:t>h</a:t>
            </a:r>
            <a:r>
              <a:rPr sz="1400" spc="25" dirty="0">
                <a:latin typeface="Calibri"/>
                <a:cs typeface="Calibri"/>
              </a:rPr>
              <a:t>a</a:t>
            </a:r>
            <a:r>
              <a:rPr sz="1400" spc="-45" dirty="0">
                <a:latin typeface="Calibri"/>
                <a:cs typeface="Calibri"/>
              </a:rPr>
              <a:t>s</a:t>
            </a:r>
            <a:r>
              <a:rPr sz="1400" spc="-19" dirty="0">
                <a:latin typeface="Calibri"/>
                <a:cs typeface="Calibri"/>
              </a:rPr>
              <a:t>i</a:t>
            </a:r>
            <a:r>
              <a:rPr sz="1400" dirty="0">
                <a:latin typeface="Calibri"/>
                <a:cs typeface="Calibri"/>
              </a:rPr>
              <a:t>l</a:t>
            </a:r>
            <a:r>
              <a:rPr sz="1400" spc="-39" dirty="0">
                <a:latin typeface="Calibri"/>
                <a:cs typeface="Calibri"/>
              </a:rPr>
              <a:t> p</a:t>
            </a:r>
            <a:r>
              <a:rPr sz="1400" spc="5" dirty="0">
                <a:latin typeface="Calibri"/>
                <a:cs typeface="Calibri"/>
              </a:rPr>
              <a:t>e</a:t>
            </a:r>
            <a:r>
              <a:rPr sz="1400" spc="12" dirty="0">
                <a:latin typeface="Calibri"/>
                <a:cs typeface="Calibri"/>
              </a:rPr>
              <a:t>r</a:t>
            </a:r>
            <a:r>
              <a:rPr sz="1400" spc="-39" dirty="0">
                <a:latin typeface="Calibri"/>
                <a:cs typeface="Calibri"/>
              </a:rPr>
              <a:t>h</a:t>
            </a:r>
            <a:r>
              <a:rPr sz="1400" spc="-19" dirty="0">
                <a:latin typeface="Calibri"/>
                <a:cs typeface="Calibri"/>
              </a:rPr>
              <a:t>i</a:t>
            </a:r>
            <a:r>
              <a:rPr sz="1400" spc="25" dirty="0">
                <a:latin typeface="Calibri"/>
                <a:cs typeface="Calibri"/>
              </a:rPr>
              <a:t>t</a:t>
            </a:r>
            <a:r>
              <a:rPr sz="1400" spc="-33" dirty="0">
                <a:latin typeface="Calibri"/>
                <a:cs typeface="Calibri"/>
              </a:rPr>
              <a:t>u</a:t>
            </a:r>
            <a:r>
              <a:rPr sz="1400" spc="-39" dirty="0">
                <a:latin typeface="Calibri"/>
                <a:cs typeface="Calibri"/>
              </a:rPr>
              <a:t>n</a:t>
            </a:r>
            <a:r>
              <a:rPr sz="1400" spc="39" dirty="0">
                <a:latin typeface="Calibri"/>
                <a:cs typeface="Calibri"/>
              </a:rPr>
              <a:t>g</a:t>
            </a:r>
            <a:r>
              <a:rPr sz="1400" spc="25" dirty="0">
                <a:latin typeface="Calibri"/>
                <a:cs typeface="Calibri"/>
              </a:rPr>
              <a:t>a</a:t>
            </a:r>
            <a:r>
              <a:rPr sz="1400" dirty="0">
                <a:latin typeface="Calibri"/>
                <a:cs typeface="Calibri"/>
              </a:rPr>
              <a:t>n</a:t>
            </a:r>
            <a:r>
              <a:rPr sz="1400" spc="-52" dirty="0">
                <a:latin typeface="Calibri"/>
                <a:cs typeface="Calibri"/>
              </a:rPr>
              <a:t> </a:t>
            </a:r>
            <a:r>
              <a:rPr sz="1400" spc="25" dirty="0">
                <a:latin typeface="Calibri"/>
                <a:cs typeface="Calibri"/>
              </a:rPr>
              <a:t>a</a:t>
            </a:r>
            <a:r>
              <a:rPr sz="1400" spc="-39" dirty="0">
                <a:latin typeface="Calibri"/>
                <a:cs typeface="Calibri"/>
              </a:rPr>
              <a:t>nd</a:t>
            </a:r>
            <a:r>
              <a:rPr sz="1400" dirty="0">
                <a:latin typeface="Calibri"/>
                <a:cs typeface="Calibri"/>
              </a:rPr>
              <a:t>a </a:t>
            </a:r>
            <a:r>
              <a:rPr sz="1400" spc="25" dirty="0">
                <a:latin typeface="Calibri"/>
                <a:cs typeface="Calibri"/>
              </a:rPr>
              <a:t>t</a:t>
            </a:r>
            <a:r>
              <a:rPr sz="1400" spc="5" dirty="0">
                <a:latin typeface="Calibri"/>
                <a:cs typeface="Calibri"/>
              </a:rPr>
              <a:t>e</a:t>
            </a:r>
            <a:r>
              <a:rPr sz="1400" spc="12" dirty="0">
                <a:latin typeface="Calibri"/>
                <a:cs typeface="Calibri"/>
              </a:rPr>
              <a:t>r</a:t>
            </a:r>
            <a:r>
              <a:rPr sz="1400" spc="-45" dirty="0">
                <a:latin typeface="Calibri"/>
                <a:cs typeface="Calibri"/>
              </a:rPr>
              <a:t>s</a:t>
            </a:r>
            <a:r>
              <a:rPr sz="1400" dirty="0">
                <a:latin typeface="Calibri"/>
                <a:cs typeface="Calibri"/>
              </a:rPr>
              <a:t>e</a:t>
            </a:r>
            <a:r>
              <a:rPr sz="1400" spc="-39" dirty="0">
                <a:latin typeface="Calibri"/>
                <a:cs typeface="Calibri"/>
              </a:rPr>
              <a:t>b</a:t>
            </a:r>
            <a:r>
              <a:rPr sz="1400" spc="-33" dirty="0">
                <a:latin typeface="Calibri"/>
                <a:cs typeface="Calibri"/>
              </a:rPr>
              <a:t>u</a:t>
            </a:r>
            <a:r>
              <a:rPr sz="1400" dirty="0">
                <a:latin typeface="Calibri"/>
                <a:cs typeface="Calibri"/>
              </a:rPr>
              <a:t>t</a:t>
            </a:r>
            <a:r>
              <a:rPr sz="1400" spc="12" dirty="0">
                <a:latin typeface="Calibri"/>
                <a:cs typeface="Calibri"/>
              </a:rPr>
              <a:t> </a:t>
            </a:r>
            <a:r>
              <a:rPr sz="1400" spc="-39" dirty="0">
                <a:latin typeface="Calibri"/>
                <a:cs typeface="Calibri"/>
              </a:rPr>
              <a:t>d</a:t>
            </a:r>
            <a:r>
              <a:rPr sz="1400" dirty="0">
                <a:latin typeface="Calibri"/>
                <a:cs typeface="Calibri"/>
              </a:rPr>
              <a:t>e</a:t>
            </a:r>
            <a:r>
              <a:rPr sz="1400" spc="-39" dirty="0">
                <a:latin typeface="Calibri"/>
                <a:cs typeface="Calibri"/>
              </a:rPr>
              <a:t>n</a:t>
            </a:r>
            <a:r>
              <a:rPr sz="1400" spc="45" dirty="0">
                <a:latin typeface="Calibri"/>
                <a:cs typeface="Calibri"/>
              </a:rPr>
              <a:t>g</a:t>
            </a:r>
            <a:r>
              <a:rPr sz="1400" spc="25" dirty="0">
                <a:latin typeface="Calibri"/>
                <a:cs typeface="Calibri"/>
              </a:rPr>
              <a:t>a</a:t>
            </a:r>
            <a:r>
              <a:rPr sz="1400" dirty="0">
                <a:latin typeface="Calibri"/>
                <a:cs typeface="Calibri"/>
              </a:rPr>
              <a:t>n</a:t>
            </a:r>
            <a:r>
              <a:rPr sz="1400" spc="-52" dirty="0">
                <a:latin typeface="Calibri"/>
                <a:cs typeface="Calibri"/>
              </a:rPr>
              <a:t> </a:t>
            </a:r>
            <a:r>
              <a:rPr sz="1400" spc="5" dirty="0">
                <a:latin typeface="Calibri"/>
                <a:cs typeface="Calibri"/>
              </a:rPr>
              <a:t>re</a:t>
            </a:r>
            <a:r>
              <a:rPr sz="1400" spc="-39" dirty="0">
                <a:latin typeface="Calibri"/>
                <a:cs typeface="Calibri"/>
              </a:rPr>
              <a:t>k</a:t>
            </a:r>
            <a:r>
              <a:rPr sz="1400" spc="25" dirty="0">
                <a:latin typeface="Calibri"/>
                <a:cs typeface="Calibri"/>
              </a:rPr>
              <a:t>a</a:t>
            </a:r>
            <a:r>
              <a:rPr sz="1400" spc="-39" dirty="0">
                <a:latin typeface="Calibri"/>
                <a:cs typeface="Calibri"/>
              </a:rPr>
              <a:t>n</a:t>
            </a:r>
            <a:r>
              <a:rPr sz="1400" spc="-25" dirty="0">
                <a:latin typeface="Calibri"/>
                <a:cs typeface="Calibri"/>
              </a:rPr>
              <a:t>-</a:t>
            </a:r>
            <a:r>
              <a:rPr sz="1400" spc="12" dirty="0">
                <a:latin typeface="Calibri"/>
                <a:cs typeface="Calibri"/>
              </a:rPr>
              <a:t>r</a:t>
            </a:r>
            <a:r>
              <a:rPr sz="1400" spc="-100" dirty="0">
                <a:latin typeface="Calibri"/>
                <a:cs typeface="Calibri"/>
              </a:rPr>
              <a:t>e</a:t>
            </a:r>
            <a:r>
              <a:rPr sz="1400" spc="-39" dirty="0">
                <a:latin typeface="Calibri"/>
                <a:cs typeface="Calibri"/>
              </a:rPr>
              <a:t>k</a:t>
            </a:r>
            <a:r>
              <a:rPr sz="1400" spc="25" dirty="0">
                <a:latin typeface="Calibri"/>
                <a:cs typeface="Calibri"/>
              </a:rPr>
              <a:t>a</a:t>
            </a:r>
            <a:r>
              <a:rPr sz="1400" dirty="0">
                <a:latin typeface="Calibri"/>
                <a:cs typeface="Calibri"/>
              </a:rPr>
              <a:t>n</a:t>
            </a:r>
            <a:r>
              <a:rPr sz="1400" spc="-152" dirty="0">
                <a:latin typeface="Calibri"/>
                <a:cs typeface="Calibri"/>
              </a:rPr>
              <a:t> </a:t>
            </a:r>
            <a:r>
              <a:rPr sz="1400" spc="-19" dirty="0">
                <a:latin typeface="Calibri"/>
                <a:cs typeface="Calibri"/>
              </a:rPr>
              <a:t>l</a:t>
            </a:r>
            <a:r>
              <a:rPr sz="1400" spc="25" dirty="0">
                <a:latin typeface="Calibri"/>
                <a:cs typeface="Calibri"/>
              </a:rPr>
              <a:t>a</a:t>
            </a:r>
            <a:r>
              <a:rPr sz="1400" spc="-19" dirty="0">
                <a:latin typeface="Calibri"/>
                <a:cs typeface="Calibri"/>
              </a:rPr>
              <a:t>i</a:t>
            </a:r>
            <a:r>
              <a:rPr sz="1400" dirty="0">
                <a:latin typeface="Calibri"/>
                <a:cs typeface="Calibri"/>
              </a:rPr>
              <a:t>n</a:t>
            </a:r>
            <a:r>
              <a:rPr sz="1400" spc="-52" dirty="0">
                <a:latin typeface="Calibri"/>
                <a:cs typeface="Calibri"/>
              </a:rPr>
              <a:t> </a:t>
            </a:r>
            <a:r>
              <a:rPr sz="1400" spc="-39" dirty="0">
                <a:latin typeface="Calibri"/>
                <a:cs typeface="Calibri"/>
              </a:rPr>
              <a:t>d</a:t>
            </a:r>
            <a:r>
              <a:rPr sz="1400" dirty="0">
                <a:latin typeface="Calibri"/>
                <a:cs typeface="Calibri"/>
              </a:rPr>
              <a:t>i </a:t>
            </a:r>
            <a:r>
              <a:rPr sz="1400" spc="-39" dirty="0">
                <a:latin typeface="Calibri"/>
                <a:cs typeface="Calibri"/>
              </a:rPr>
              <a:t>k</a:t>
            </a:r>
            <a:r>
              <a:rPr sz="1400" spc="5" dirty="0">
                <a:latin typeface="Calibri"/>
                <a:cs typeface="Calibri"/>
              </a:rPr>
              <a:t>e</a:t>
            </a:r>
            <a:r>
              <a:rPr sz="1400" spc="-19" dirty="0">
                <a:latin typeface="Calibri"/>
                <a:cs typeface="Calibri"/>
              </a:rPr>
              <a:t>l</a:t>
            </a:r>
            <a:r>
              <a:rPr sz="1400" spc="25" dirty="0">
                <a:latin typeface="Calibri"/>
                <a:cs typeface="Calibri"/>
              </a:rPr>
              <a:t>a</a:t>
            </a:r>
            <a:r>
              <a:rPr sz="1400" spc="-45" dirty="0">
                <a:latin typeface="Calibri"/>
                <a:cs typeface="Calibri"/>
              </a:rPr>
              <a:t>s</a:t>
            </a:r>
            <a:r>
              <a:rPr sz="1400" dirty="0">
                <a:latin typeface="Calibri"/>
                <a:cs typeface="Calibri"/>
              </a:rPr>
              <a:t>,</a:t>
            </a:r>
            <a:r>
              <a:rPr sz="1400" spc="-65" dirty="0">
                <a:latin typeface="Calibri"/>
                <a:cs typeface="Calibri"/>
              </a:rPr>
              <a:t> </a:t>
            </a:r>
            <a:r>
              <a:rPr sz="1400" spc="-33" dirty="0">
                <a:latin typeface="Calibri"/>
                <a:cs typeface="Calibri"/>
              </a:rPr>
              <a:t>d</a:t>
            </a:r>
            <a:r>
              <a:rPr sz="1400" spc="25" dirty="0">
                <a:latin typeface="Calibri"/>
                <a:cs typeface="Calibri"/>
              </a:rPr>
              <a:t>a</a:t>
            </a:r>
            <a:r>
              <a:rPr sz="1400" dirty="0">
                <a:latin typeface="Calibri"/>
                <a:cs typeface="Calibri"/>
              </a:rPr>
              <a:t>n</a:t>
            </a:r>
            <a:r>
              <a:rPr sz="1400" spc="-52" dirty="0">
                <a:latin typeface="Calibri"/>
                <a:cs typeface="Calibri"/>
              </a:rPr>
              <a:t> </a:t>
            </a:r>
            <a:r>
              <a:rPr sz="1400" spc="-39" dirty="0">
                <a:latin typeface="Calibri"/>
                <a:cs typeface="Calibri"/>
              </a:rPr>
              <a:t>d</a:t>
            </a:r>
            <a:r>
              <a:rPr sz="1400" spc="-19" dirty="0">
                <a:latin typeface="Calibri"/>
                <a:cs typeface="Calibri"/>
              </a:rPr>
              <a:t>i</a:t>
            </a:r>
            <a:r>
              <a:rPr sz="1400" spc="-45" dirty="0">
                <a:latin typeface="Calibri"/>
                <a:cs typeface="Calibri"/>
              </a:rPr>
              <a:t>s</a:t>
            </a:r>
            <a:r>
              <a:rPr sz="1400" spc="-39" dirty="0">
                <a:latin typeface="Calibri"/>
                <a:cs typeface="Calibri"/>
              </a:rPr>
              <a:t>ku</a:t>
            </a:r>
            <a:r>
              <a:rPr sz="1400" spc="-45" dirty="0">
                <a:latin typeface="Calibri"/>
                <a:cs typeface="Calibri"/>
              </a:rPr>
              <a:t>s</a:t>
            </a:r>
            <a:r>
              <a:rPr sz="1400" spc="-19" dirty="0">
                <a:latin typeface="Calibri"/>
                <a:cs typeface="Calibri"/>
              </a:rPr>
              <a:t>i</a:t>
            </a:r>
            <a:r>
              <a:rPr sz="1400" spc="-39" dirty="0">
                <a:latin typeface="Calibri"/>
                <a:cs typeface="Calibri"/>
              </a:rPr>
              <a:t>k</a:t>
            </a:r>
            <a:r>
              <a:rPr sz="1400" spc="33" dirty="0">
                <a:latin typeface="Calibri"/>
                <a:cs typeface="Calibri"/>
              </a:rPr>
              <a:t>a</a:t>
            </a:r>
            <a:r>
              <a:rPr sz="1400" dirty="0">
                <a:latin typeface="Calibri"/>
                <a:cs typeface="Calibri"/>
              </a:rPr>
              <a:t>n</a:t>
            </a:r>
            <a:r>
              <a:rPr sz="1400" spc="45" dirty="0">
                <a:latin typeface="Calibri"/>
                <a:cs typeface="Calibri"/>
              </a:rPr>
              <a:t> </a:t>
            </a:r>
            <a:r>
              <a:rPr sz="1400" spc="-39" dirty="0">
                <a:latin typeface="Calibri"/>
                <a:cs typeface="Calibri"/>
              </a:rPr>
              <a:t>p</a:t>
            </a:r>
            <a:r>
              <a:rPr sz="1400" dirty="0">
                <a:latin typeface="Calibri"/>
                <a:cs typeface="Calibri"/>
              </a:rPr>
              <a:t>e</a:t>
            </a:r>
            <a:r>
              <a:rPr sz="1400" spc="-33" dirty="0">
                <a:latin typeface="Calibri"/>
                <a:cs typeface="Calibri"/>
              </a:rPr>
              <a:t>ny</a:t>
            </a:r>
            <a:r>
              <a:rPr sz="1400" dirty="0">
                <a:latin typeface="Calibri"/>
                <a:cs typeface="Calibri"/>
              </a:rPr>
              <a:t>e</a:t>
            </a:r>
            <a:r>
              <a:rPr sz="1400" spc="-39" dirty="0">
                <a:latin typeface="Calibri"/>
                <a:cs typeface="Calibri"/>
              </a:rPr>
              <a:t>b</a:t>
            </a:r>
            <a:r>
              <a:rPr sz="1400" spc="25" dirty="0">
                <a:latin typeface="Calibri"/>
                <a:cs typeface="Calibri"/>
              </a:rPr>
              <a:t>a</a:t>
            </a:r>
            <a:r>
              <a:rPr sz="1400" dirty="0">
                <a:latin typeface="Calibri"/>
                <a:cs typeface="Calibri"/>
              </a:rPr>
              <a:t>b </a:t>
            </a:r>
            <a:r>
              <a:rPr sz="1400" spc="-39" dirty="0">
                <a:latin typeface="Calibri"/>
                <a:cs typeface="Calibri"/>
              </a:rPr>
              <a:t>p</a:t>
            </a:r>
            <a:r>
              <a:rPr sz="1400" spc="5" dirty="0">
                <a:latin typeface="Calibri"/>
                <a:cs typeface="Calibri"/>
              </a:rPr>
              <a:t>e</a:t>
            </a:r>
            <a:r>
              <a:rPr sz="1400" spc="12" dirty="0">
                <a:latin typeface="Calibri"/>
                <a:cs typeface="Calibri"/>
              </a:rPr>
              <a:t>r</a:t>
            </a:r>
            <a:r>
              <a:rPr sz="1400" spc="-39" dirty="0">
                <a:latin typeface="Calibri"/>
                <a:cs typeface="Calibri"/>
              </a:rPr>
              <a:t>b</a:t>
            </a:r>
            <a:r>
              <a:rPr sz="1400" dirty="0">
                <a:latin typeface="Calibri"/>
                <a:cs typeface="Calibri"/>
              </a:rPr>
              <a:t>e</a:t>
            </a:r>
            <a:r>
              <a:rPr sz="1400" spc="-39" dirty="0">
                <a:latin typeface="Calibri"/>
                <a:cs typeface="Calibri"/>
              </a:rPr>
              <a:t>d</a:t>
            </a:r>
            <a:r>
              <a:rPr sz="1400" spc="33" dirty="0">
                <a:latin typeface="Calibri"/>
                <a:cs typeface="Calibri"/>
              </a:rPr>
              <a:t>a</a:t>
            </a:r>
            <a:r>
              <a:rPr sz="1400" spc="25" dirty="0">
                <a:latin typeface="Calibri"/>
                <a:cs typeface="Calibri"/>
              </a:rPr>
              <a:t>a</a:t>
            </a:r>
            <a:r>
              <a:rPr sz="1400" spc="-39" dirty="0">
                <a:latin typeface="Calibri"/>
                <a:cs typeface="Calibri"/>
              </a:rPr>
              <a:t>nn</a:t>
            </a:r>
            <a:r>
              <a:rPr sz="1400" spc="-33" dirty="0">
                <a:latin typeface="Calibri"/>
                <a:cs typeface="Calibri"/>
              </a:rPr>
              <a:t>y</a:t>
            </a:r>
            <a:r>
              <a:rPr sz="1400" spc="25" dirty="0">
                <a:latin typeface="Calibri"/>
                <a:cs typeface="Calibri"/>
              </a:rPr>
              <a:t>a</a:t>
            </a:r>
            <a:r>
              <a:rPr sz="1400" dirty="0">
                <a:latin typeface="Calibri"/>
                <a:cs typeface="Calibri"/>
              </a:rPr>
              <a:t>.</a:t>
            </a:r>
            <a:endParaRPr sz="1400">
              <a:latin typeface="Calibri"/>
              <a:cs typeface="Calibri"/>
            </a:endParaRPr>
          </a:p>
          <a:p>
            <a:pPr marL="1206892" marR="3210942" indent="-267116">
              <a:lnSpc>
                <a:spcPts val="1907"/>
              </a:lnSpc>
              <a:spcBef>
                <a:spcPts val="2659"/>
              </a:spcBef>
            </a:pPr>
            <a:r>
              <a:rPr sz="1600" spc="25" dirty="0">
                <a:solidFill>
                  <a:srgbClr val="FDFFFD"/>
                </a:solidFill>
                <a:latin typeface="Calibri"/>
                <a:cs typeface="Calibri"/>
              </a:rPr>
              <a:t>L</a:t>
            </a:r>
            <a:r>
              <a:rPr sz="1600" spc="33" dirty="0">
                <a:solidFill>
                  <a:srgbClr val="FDFFFD"/>
                </a:solidFill>
                <a:latin typeface="Calibri"/>
                <a:cs typeface="Calibri"/>
              </a:rPr>
              <a:t>a</a:t>
            </a:r>
            <a:r>
              <a:rPr sz="1600" spc="-39" dirty="0">
                <a:solidFill>
                  <a:srgbClr val="FDFFFD"/>
                </a:solidFill>
                <a:latin typeface="Calibri"/>
                <a:cs typeface="Calibri"/>
              </a:rPr>
              <a:t>t</a:t>
            </a:r>
            <a:r>
              <a:rPr sz="1600" spc="33" dirty="0">
                <a:solidFill>
                  <a:srgbClr val="FDFFFD"/>
                </a:solidFill>
                <a:latin typeface="Calibri"/>
                <a:cs typeface="Calibri"/>
              </a:rPr>
              <a:t>i</a:t>
            </a:r>
            <a:r>
              <a:rPr sz="1600" spc="-39" dirty="0">
                <a:solidFill>
                  <a:srgbClr val="FDFFFD"/>
                </a:solidFill>
                <a:latin typeface="Calibri"/>
                <a:cs typeface="Calibri"/>
              </a:rPr>
              <a:t>h</a:t>
            </a:r>
            <a:r>
              <a:rPr sz="1600" spc="33" dirty="0">
                <a:solidFill>
                  <a:srgbClr val="FDFFFD"/>
                </a:solidFill>
                <a:latin typeface="Calibri"/>
                <a:cs typeface="Calibri"/>
              </a:rPr>
              <a:t>a</a:t>
            </a:r>
            <a:r>
              <a:rPr sz="1600" dirty="0">
                <a:solidFill>
                  <a:srgbClr val="FDFFFD"/>
                </a:solidFill>
                <a:latin typeface="Calibri"/>
                <a:cs typeface="Calibri"/>
              </a:rPr>
              <a:t>n</a:t>
            </a:r>
            <a:r>
              <a:rPr sz="1600" spc="-105" dirty="0">
                <a:solidFill>
                  <a:srgbClr val="FDFFFD"/>
                </a:solidFill>
                <a:latin typeface="Calibri"/>
                <a:cs typeface="Calibri"/>
              </a:rPr>
              <a:t> </a:t>
            </a:r>
            <a:r>
              <a:rPr sz="1600" spc="33" dirty="0">
                <a:solidFill>
                  <a:srgbClr val="FDFFFD"/>
                </a:solidFill>
                <a:latin typeface="Calibri"/>
                <a:cs typeface="Calibri"/>
              </a:rPr>
              <a:t>i</a:t>
            </a:r>
            <a:r>
              <a:rPr sz="1600" spc="-39" dirty="0">
                <a:solidFill>
                  <a:srgbClr val="FDFFFD"/>
                </a:solidFill>
                <a:latin typeface="Calibri"/>
                <a:cs typeface="Calibri"/>
              </a:rPr>
              <a:t>n</a:t>
            </a:r>
            <a:r>
              <a:rPr sz="1600" dirty="0">
                <a:solidFill>
                  <a:srgbClr val="FDFFFD"/>
                </a:solidFill>
                <a:latin typeface="Calibri"/>
                <a:cs typeface="Calibri"/>
              </a:rPr>
              <a:t>i</a:t>
            </a:r>
            <a:r>
              <a:rPr sz="1600" spc="-25" dirty="0">
                <a:solidFill>
                  <a:srgbClr val="FDFFFD"/>
                </a:solidFill>
                <a:latin typeface="Calibri"/>
                <a:cs typeface="Calibri"/>
              </a:rPr>
              <a:t> </a:t>
            </a:r>
            <a:r>
              <a:rPr sz="1600" spc="72" dirty="0">
                <a:solidFill>
                  <a:srgbClr val="FDFFFD"/>
                </a:solidFill>
                <a:latin typeface="Calibri"/>
                <a:cs typeface="Calibri"/>
              </a:rPr>
              <a:t>s</a:t>
            </a:r>
            <a:r>
              <a:rPr sz="1600" dirty="0">
                <a:solidFill>
                  <a:srgbClr val="FDFFFD"/>
                </a:solidFill>
                <a:latin typeface="Calibri"/>
                <a:cs typeface="Calibri"/>
              </a:rPr>
              <a:t>e</a:t>
            </a:r>
            <a:r>
              <a:rPr sz="1600" spc="19" dirty="0">
                <a:solidFill>
                  <a:srgbClr val="FDFFFD"/>
                </a:solidFill>
                <a:latin typeface="Calibri"/>
                <a:cs typeface="Calibri"/>
              </a:rPr>
              <a:t>c</a:t>
            </a:r>
            <a:r>
              <a:rPr sz="1600" spc="33" dirty="0">
                <a:solidFill>
                  <a:srgbClr val="FDFFFD"/>
                </a:solidFill>
                <a:latin typeface="Calibri"/>
                <a:cs typeface="Calibri"/>
              </a:rPr>
              <a:t>a</a:t>
            </a:r>
            <a:r>
              <a:rPr sz="1600" spc="-52" dirty="0">
                <a:solidFill>
                  <a:srgbClr val="FDFFFD"/>
                </a:solidFill>
                <a:latin typeface="Calibri"/>
                <a:cs typeface="Calibri"/>
              </a:rPr>
              <a:t>r</a:t>
            </a:r>
            <a:r>
              <a:rPr sz="1600" dirty="0">
                <a:solidFill>
                  <a:srgbClr val="FDFFFD"/>
                </a:solidFill>
                <a:latin typeface="Calibri"/>
                <a:cs typeface="Calibri"/>
              </a:rPr>
              <a:t>a</a:t>
            </a:r>
            <a:r>
              <a:rPr sz="1600" spc="-25" dirty="0">
                <a:solidFill>
                  <a:srgbClr val="FDFFFD"/>
                </a:solidFill>
                <a:latin typeface="Calibri"/>
                <a:cs typeface="Calibri"/>
              </a:rPr>
              <a:t> </a:t>
            </a:r>
            <a:r>
              <a:rPr sz="1600" spc="-39" dirty="0">
                <a:solidFill>
                  <a:srgbClr val="FDFFFD"/>
                </a:solidFill>
                <a:latin typeface="Calibri"/>
                <a:cs typeface="Calibri"/>
              </a:rPr>
              <a:t>t</a:t>
            </a:r>
            <a:r>
              <a:rPr sz="1600" spc="33" dirty="0">
                <a:solidFill>
                  <a:srgbClr val="FDFFFD"/>
                </a:solidFill>
                <a:latin typeface="Calibri"/>
                <a:cs typeface="Calibri"/>
              </a:rPr>
              <a:t>i</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k</a:t>
            </a:r>
            <a:r>
              <a:rPr sz="1600" spc="-85" dirty="0">
                <a:solidFill>
                  <a:srgbClr val="FDFFFD"/>
                </a:solidFill>
                <a:latin typeface="Calibri"/>
                <a:cs typeface="Calibri"/>
              </a:rPr>
              <a:t> </a:t>
            </a:r>
            <a:r>
              <a:rPr sz="1600" spc="33" dirty="0">
                <a:solidFill>
                  <a:srgbClr val="FDFFFD"/>
                </a:solidFill>
                <a:latin typeface="Calibri"/>
                <a:cs typeface="Calibri"/>
              </a:rPr>
              <a:t>la</a:t>
            </a:r>
            <a:r>
              <a:rPr sz="1600" spc="-39" dirty="0">
                <a:solidFill>
                  <a:srgbClr val="FDFFFD"/>
                </a:solidFill>
                <a:latin typeface="Calibri"/>
                <a:cs typeface="Calibri"/>
              </a:rPr>
              <a:t>n</a:t>
            </a:r>
            <a:r>
              <a:rPr sz="1600" spc="45" dirty="0">
                <a:solidFill>
                  <a:srgbClr val="FDFFFD"/>
                </a:solidFill>
                <a:latin typeface="Calibri"/>
                <a:cs typeface="Calibri"/>
              </a:rPr>
              <a:t>g</a:t>
            </a:r>
            <a:r>
              <a:rPr sz="1600" spc="72" dirty="0">
                <a:solidFill>
                  <a:srgbClr val="FDFFFD"/>
                </a:solidFill>
                <a:latin typeface="Calibri"/>
                <a:cs typeface="Calibri"/>
              </a:rPr>
              <a:t>s</a:t>
            </a:r>
            <a:r>
              <a:rPr sz="1600" spc="-39" dirty="0">
                <a:solidFill>
                  <a:srgbClr val="FDFFFD"/>
                </a:solidFill>
                <a:latin typeface="Calibri"/>
                <a:cs typeface="Calibri"/>
              </a:rPr>
              <a:t>un</a:t>
            </a:r>
            <a:r>
              <a:rPr sz="1600" dirty="0">
                <a:solidFill>
                  <a:srgbClr val="FDFFFD"/>
                </a:solidFill>
                <a:latin typeface="Calibri"/>
                <a:cs typeface="Calibri"/>
              </a:rPr>
              <a:t>g</a:t>
            </a:r>
            <a:r>
              <a:rPr sz="1600" spc="-112" dirty="0">
                <a:solidFill>
                  <a:srgbClr val="FDFFFD"/>
                </a:solidFill>
                <a:latin typeface="Calibri"/>
                <a:cs typeface="Calibri"/>
              </a:rPr>
              <a:t> </a:t>
            </a:r>
            <a:r>
              <a:rPr sz="1600" spc="-79" dirty="0">
                <a:solidFill>
                  <a:srgbClr val="FDFFFD"/>
                </a:solidFill>
                <a:latin typeface="Calibri"/>
                <a:cs typeface="Calibri"/>
              </a:rPr>
              <a:t>m</a:t>
            </a:r>
            <a:r>
              <a:rPr sz="1600" spc="5" dirty="0">
                <a:solidFill>
                  <a:srgbClr val="FDFFFD"/>
                </a:solidFill>
                <a:latin typeface="Calibri"/>
                <a:cs typeface="Calibri"/>
              </a:rPr>
              <a:t>e</a:t>
            </a:r>
            <a:r>
              <a:rPr sz="1600" spc="-79" dirty="0">
                <a:solidFill>
                  <a:srgbClr val="FDFFFD"/>
                </a:solidFill>
                <a:latin typeface="Calibri"/>
                <a:cs typeface="Calibri"/>
              </a:rPr>
              <a:t>m</a:t>
            </a:r>
            <a:r>
              <a:rPr sz="1600" spc="-39" dirty="0">
                <a:solidFill>
                  <a:srgbClr val="FDFFFD"/>
                </a:solidFill>
                <a:latin typeface="Calibri"/>
                <a:cs typeface="Calibri"/>
              </a:rPr>
              <a:t>b</a:t>
            </a:r>
            <a:r>
              <a:rPr sz="1600" spc="33" dirty="0">
                <a:solidFill>
                  <a:srgbClr val="FDFFFD"/>
                </a:solidFill>
                <a:latin typeface="Calibri"/>
                <a:cs typeface="Calibri"/>
              </a:rPr>
              <a:t>a</a:t>
            </a:r>
            <a:r>
              <a:rPr sz="1600" spc="-39" dirty="0">
                <a:solidFill>
                  <a:srgbClr val="FDFFFD"/>
                </a:solidFill>
                <a:latin typeface="Calibri"/>
                <a:cs typeface="Calibri"/>
              </a:rPr>
              <a:t>n</a:t>
            </a:r>
            <a:r>
              <a:rPr sz="1600" spc="45" dirty="0">
                <a:solidFill>
                  <a:srgbClr val="FDFFFD"/>
                </a:solidFill>
                <a:latin typeface="Calibri"/>
                <a:cs typeface="Calibri"/>
              </a:rPr>
              <a:t>g</a:t>
            </a:r>
            <a:r>
              <a:rPr sz="1600" spc="-39" dirty="0">
                <a:solidFill>
                  <a:srgbClr val="FDFFFD"/>
                </a:solidFill>
                <a:latin typeface="Calibri"/>
                <a:cs typeface="Calibri"/>
              </a:rPr>
              <a:t>u</a:t>
            </a:r>
            <a:r>
              <a:rPr sz="1600" dirty="0">
                <a:solidFill>
                  <a:srgbClr val="FDFFFD"/>
                </a:solidFill>
                <a:latin typeface="Calibri"/>
                <a:cs typeface="Calibri"/>
              </a:rPr>
              <a:t>n </a:t>
            </a:r>
            <a:r>
              <a:rPr sz="1600" spc="-225" dirty="0">
                <a:solidFill>
                  <a:srgbClr val="FDFFFD"/>
                </a:solidFill>
                <a:latin typeface="Calibri"/>
                <a:cs typeface="Calibri"/>
              </a:rPr>
              <a:t>k</a:t>
            </a:r>
            <a:r>
              <a:rPr sz="1600" spc="-45" dirty="0">
                <a:solidFill>
                  <a:srgbClr val="FDFFFD"/>
                </a:solidFill>
                <a:latin typeface="Calibri"/>
                <a:cs typeface="Calibri"/>
              </a:rPr>
              <a:t>o</a:t>
            </a:r>
            <a:r>
              <a:rPr sz="1600" spc="-79" dirty="0">
                <a:solidFill>
                  <a:srgbClr val="FDFFFD"/>
                </a:solidFill>
                <a:latin typeface="Calibri"/>
                <a:cs typeface="Calibri"/>
              </a:rPr>
              <a:t>m</a:t>
            </a:r>
            <a:r>
              <a:rPr sz="1600" spc="-39" dirty="0">
                <a:solidFill>
                  <a:srgbClr val="FDFFFD"/>
                </a:solidFill>
                <a:latin typeface="Calibri"/>
                <a:cs typeface="Calibri"/>
              </a:rPr>
              <a:t>p</a:t>
            </a:r>
            <a:r>
              <a:rPr sz="1600" dirty="0">
                <a:solidFill>
                  <a:srgbClr val="FDFFFD"/>
                </a:solidFill>
                <a:latin typeface="Calibri"/>
                <a:cs typeface="Calibri"/>
              </a:rPr>
              <a:t>e</a:t>
            </a:r>
            <a:r>
              <a:rPr sz="1600" spc="-39" dirty="0">
                <a:solidFill>
                  <a:srgbClr val="FDFFFD"/>
                </a:solidFill>
                <a:latin typeface="Calibri"/>
                <a:cs typeface="Calibri"/>
              </a:rPr>
              <a:t>t</a:t>
            </a:r>
            <a:r>
              <a:rPr sz="1600" spc="5" dirty="0">
                <a:solidFill>
                  <a:srgbClr val="FDFFFD"/>
                </a:solidFill>
                <a:latin typeface="Calibri"/>
                <a:cs typeface="Calibri"/>
              </a:rPr>
              <a:t>e</a:t>
            </a:r>
            <a:r>
              <a:rPr sz="1600" spc="-39" dirty="0">
                <a:solidFill>
                  <a:srgbClr val="FDFFFD"/>
                </a:solidFill>
                <a:latin typeface="Calibri"/>
                <a:cs typeface="Calibri"/>
              </a:rPr>
              <a:t>n</a:t>
            </a:r>
            <a:r>
              <a:rPr sz="1600" spc="72" dirty="0">
                <a:solidFill>
                  <a:srgbClr val="FDFFFD"/>
                </a:solidFill>
                <a:latin typeface="Calibri"/>
                <a:cs typeface="Calibri"/>
              </a:rPr>
              <a:t>s</a:t>
            </a:r>
            <a:r>
              <a:rPr sz="1600" dirty="0">
                <a:solidFill>
                  <a:srgbClr val="FDFFFD"/>
                </a:solidFill>
                <a:latin typeface="Calibri"/>
                <a:cs typeface="Calibri"/>
              </a:rPr>
              <a:t>i</a:t>
            </a:r>
            <a:r>
              <a:rPr sz="1600" spc="172" dirty="0">
                <a:solidFill>
                  <a:srgbClr val="FDFFFD"/>
                </a:solidFill>
                <a:latin typeface="Calibri"/>
                <a:cs typeface="Calibri"/>
              </a:rPr>
              <a:t> </a:t>
            </a:r>
            <a:r>
              <a:rPr sz="1600" spc="72" dirty="0">
                <a:solidFill>
                  <a:srgbClr val="FDFFFD"/>
                </a:solidFill>
                <a:latin typeface="Calibri"/>
                <a:cs typeface="Calibri"/>
              </a:rPr>
              <a:t>s</a:t>
            </a:r>
            <a:r>
              <a:rPr sz="1600" spc="33" dirty="0">
                <a:solidFill>
                  <a:srgbClr val="FDFFFD"/>
                </a:solidFill>
                <a:latin typeface="Calibri"/>
                <a:cs typeface="Calibri"/>
              </a:rPr>
              <a:t>i</a:t>
            </a:r>
            <a:r>
              <a:rPr sz="1600" spc="79" dirty="0">
                <a:solidFill>
                  <a:srgbClr val="FDFFFD"/>
                </a:solidFill>
                <a:latin typeface="Calibri"/>
                <a:cs typeface="Calibri"/>
              </a:rPr>
              <a:t>s</a:t>
            </a:r>
            <a:r>
              <a:rPr sz="1600" spc="-45" dirty="0">
                <a:solidFill>
                  <a:srgbClr val="FDFFFD"/>
                </a:solidFill>
                <a:latin typeface="Calibri"/>
                <a:cs typeface="Calibri"/>
              </a:rPr>
              <a:t>w</a:t>
            </a:r>
            <a:r>
              <a:rPr sz="1600" dirty="0">
                <a:solidFill>
                  <a:srgbClr val="FDFFFD"/>
                </a:solidFill>
                <a:latin typeface="Calibri"/>
                <a:cs typeface="Calibri"/>
              </a:rPr>
              <a:t>a</a:t>
            </a:r>
            <a:r>
              <a:rPr sz="1600" spc="-125"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ala</a:t>
            </a:r>
            <a:r>
              <a:rPr sz="1600" dirty="0">
                <a:solidFill>
                  <a:srgbClr val="FDFFFD"/>
                </a:solidFill>
                <a:latin typeface="Calibri"/>
                <a:cs typeface="Calibri"/>
              </a:rPr>
              <a:t>m</a:t>
            </a:r>
            <a:r>
              <a:rPr sz="1600" spc="-239"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39" dirty="0">
                <a:solidFill>
                  <a:srgbClr val="FDFFFD"/>
                </a:solidFill>
                <a:latin typeface="Calibri"/>
                <a:cs typeface="Calibri"/>
              </a:rPr>
              <a:t>h</a:t>
            </a:r>
            <a:r>
              <a:rPr sz="1600" spc="33" dirty="0">
                <a:solidFill>
                  <a:srgbClr val="FDFFFD"/>
                </a:solidFill>
                <a:latin typeface="Calibri"/>
                <a:cs typeface="Calibri"/>
              </a:rPr>
              <a:t>i</a:t>
            </a:r>
            <a:r>
              <a:rPr sz="1600" spc="-39" dirty="0">
                <a:solidFill>
                  <a:srgbClr val="FDFFFD"/>
                </a:solidFill>
                <a:latin typeface="Calibri"/>
                <a:cs typeface="Calibri"/>
              </a:rPr>
              <a:t>tun</a:t>
            </a:r>
            <a:r>
              <a:rPr sz="1600" spc="45" dirty="0">
                <a:solidFill>
                  <a:srgbClr val="FDFFFD"/>
                </a:solidFill>
                <a:latin typeface="Calibri"/>
                <a:cs typeface="Calibri"/>
              </a:rPr>
              <a:t>g</a:t>
            </a:r>
            <a:r>
              <a:rPr sz="1600" dirty="0">
                <a:solidFill>
                  <a:srgbClr val="FDFFFD"/>
                </a:solidFill>
                <a:latin typeface="Calibri"/>
                <a:cs typeface="Calibri"/>
              </a:rPr>
              <a:t>,</a:t>
            </a:r>
            <a:r>
              <a:rPr sz="1600" spc="39"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79" dirty="0">
                <a:solidFill>
                  <a:srgbClr val="FDFFFD"/>
                </a:solidFill>
                <a:latin typeface="Calibri"/>
                <a:cs typeface="Calibri"/>
              </a:rPr>
              <a:t>m</a:t>
            </a:r>
            <a:r>
              <a:rPr sz="1600" spc="-39" dirty="0">
                <a:solidFill>
                  <a:srgbClr val="FDFFFD"/>
                </a:solidFill>
                <a:latin typeface="Calibri"/>
                <a:cs typeface="Calibri"/>
              </a:rPr>
              <a:t>p</a:t>
            </a:r>
            <a:r>
              <a:rPr sz="1600" spc="5" dirty="0">
                <a:solidFill>
                  <a:srgbClr val="FDFFFD"/>
                </a:solidFill>
                <a:latin typeface="Calibri"/>
                <a:cs typeface="Calibri"/>
              </a:rPr>
              <a:t>e</a:t>
            </a:r>
            <a:r>
              <a:rPr sz="1600" spc="33" dirty="0">
                <a:solidFill>
                  <a:srgbClr val="FDFFFD"/>
                </a:solidFill>
                <a:latin typeface="Calibri"/>
                <a:cs typeface="Calibri"/>
              </a:rPr>
              <a:t>la</a:t>
            </a:r>
            <a:r>
              <a:rPr sz="1600" spc="12" dirty="0">
                <a:solidFill>
                  <a:srgbClr val="FDFFFD"/>
                </a:solidFill>
                <a:latin typeface="Calibri"/>
                <a:cs typeface="Calibri"/>
              </a:rPr>
              <a:t>j</a:t>
            </a:r>
            <a:r>
              <a:rPr sz="1600" spc="33" dirty="0">
                <a:solidFill>
                  <a:srgbClr val="FDFFFD"/>
                </a:solidFill>
                <a:latin typeface="Calibri"/>
                <a:cs typeface="Calibri"/>
              </a:rPr>
              <a:t>a</a:t>
            </a:r>
            <a:r>
              <a:rPr sz="1600" spc="-52" dirty="0">
                <a:solidFill>
                  <a:srgbClr val="FDFFFD"/>
                </a:solidFill>
                <a:latin typeface="Calibri"/>
                <a:cs typeface="Calibri"/>
              </a:rPr>
              <a:t>r</a:t>
            </a:r>
            <a:r>
              <a:rPr sz="1600" spc="33" dirty="0">
                <a:solidFill>
                  <a:srgbClr val="FDFFFD"/>
                </a:solidFill>
                <a:latin typeface="Calibri"/>
                <a:cs typeface="Calibri"/>
              </a:rPr>
              <a:t>i</a:t>
            </a:r>
            <a:r>
              <a:rPr sz="1600" dirty="0">
                <a:solidFill>
                  <a:srgbClr val="FDFFFD"/>
                </a:solidFill>
                <a:latin typeface="Calibri"/>
                <a:cs typeface="Calibri"/>
              </a:rPr>
              <a:t>, </a:t>
            </a:r>
            <a:r>
              <a:rPr sz="1600" spc="-79" dirty="0">
                <a:solidFill>
                  <a:srgbClr val="FDFFFD"/>
                </a:solidFill>
                <a:latin typeface="Calibri"/>
                <a:cs typeface="Calibri"/>
              </a:rPr>
              <a:t>m</a:t>
            </a:r>
            <a:r>
              <a:rPr sz="1600" spc="5"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33" dirty="0">
                <a:solidFill>
                  <a:srgbClr val="FDFFFD"/>
                </a:solidFill>
                <a:latin typeface="Calibri"/>
                <a:cs typeface="Calibri"/>
              </a:rPr>
              <a:t>a</a:t>
            </a:r>
            <a:r>
              <a:rPr sz="1600" spc="-39" dirty="0">
                <a:solidFill>
                  <a:srgbClr val="FDFFFD"/>
                </a:solidFill>
                <a:latin typeface="Calibri"/>
                <a:cs typeface="Calibri"/>
              </a:rPr>
              <a:t>n</a:t>
            </a:r>
            <a:r>
              <a:rPr sz="1600" spc="33" dirty="0">
                <a:solidFill>
                  <a:srgbClr val="FDFFFD"/>
                </a:solidFill>
                <a:latin typeface="Calibri"/>
                <a:cs typeface="Calibri"/>
              </a:rPr>
              <a:t>ali</a:t>
            </a:r>
            <a:r>
              <a:rPr sz="1600" spc="72" dirty="0">
                <a:solidFill>
                  <a:srgbClr val="FDFFFD"/>
                </a:solidFill>
                <a:latin typeface="Calibri"/>
                <a:cs typeface="Calibri"/>
              </a:rPr>
              <a:t>s</a:t>
            </a:r>
            <a:r>
              <a:rPr sz="1600" spc="33" dirty="0">
                <a:solidFill>
                  <a:srgbClr val="FDFFFD"/>
                </a:solidFill>
                <a:latin typeface="Calibri"/>
                <a:cs typeface="Calibri"/>
              </a:rPr>
              <a:t>a</a:t>
            </a:r>
            <a:r>
              <a:rPr sz="1600" dirty="0">
                <a:solidFill>
                  <a:srgbClr val="FDFFFD"/>
                </a:solidFill>
                <a:latin typeface="Calibri"/>
                <a:cs typeface="Calibri"/>
              </a:rPr>
              <a:t>,</a:t>
            </a:r>
            <a:r>
              <a:rPr sz="1600" spc="-159"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25" dirty="0">
                <a:solidFill>
                  <a:srgbClr val="FDFFFD"/>
                </a:solidFill>
                <a:latin typeface="Calibri"/>
                <a:cs typeface="Calibri"/>
              </a:rPr>
              <a:t>k</a:t>
            </a:r>
            <a:r>
              <a:rPr sz="1600" spc="33" dirty="0">
                <a:solidFill>
                  <a:srgbClr val="FDFFFD"/>
                </a:solidFill>
                <a:latin typeface="Calibri"/>
                <a:cs typeface="Calibri"/>
              </a:rPr>
              <a:t>a</a:t>
            </a:r>
            <a:r>
              <a:rPr sz="1600" spc="12" dirty="0">
                <a:solidFill>
                  <a:srgbClr val="FDFFFD"/>
                </a:solidFill>
                <a:latin typeface="Calibri"/>
                <a:cs typeface="Calibri"/>
              </a:rPr>
              <a:t>j</a:t>
            </a:r>
            <a:r>
              <a:rPr sz="1600" spc="33" dirty="0">
                <a:solidFill>
                  <a:srgbClr val="FDFFFD"/>
                </a:solidFill>
                <a:latin typeface="Calibri"/>
                <a:cs typeface="Calibri"/>
              </a:rPr>
              <a:t>i</a:t>
            </a:r>
            <a:r>
              <a:rPr sz="1600" dirty="0">
                <a:solidFill>
                  <a:srgbClr val="FDFFFD"/>
                </a:solidFill>
                <a:latin typeface="Calibri"/>
                <a:cs typeface="Calibri"/>
              </a:rPr>
              <a:t>,</a:t>
            </a:r>
            <a:r>
              <a:rPr sz="1600" spc="-159"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79" dirty="0">
                <a:solidFill>
                  <a:srgbClr val="FDFFFD"/>
                </a:solidFill>
                <a:latin typeface="Calibri"/>
                <a:cs typeface="Calibri"/>
              </a:rPr>
              <a:t>m</a:t>
            </a:r>
            <a:r>
              <a:rPr sz="1600" spc="-39" dirty="0">
                <a:solidFill>
                  <a:srgbClr val="FDFFFD"/>
                </a:solidFill>
                <a:latin typeface="Calibri"/>
                <a:cs typeface="Calibri"/>
              </a:rPr>
              <a:t>p</a:t>
            </a:r>
            <a:r>
              <a:rPr sz="1600" spc="-59" dirty="0">
                <a:solidFill>
                  <a:srgbClr val="FDFFFD"/>
                </a:solidFill>
                <a:latin typeface="Calibri"/>
                <a:cs typeface="Calibri"/>
              </a:rPr>
              <a:t>r</a:t>
            </a:r>
            <a:r>
              <a:rPr sz="1600" dirty="0">
                <a:solidFill>
                  <a:srgbClr val="FDFFFD"/>
                </a:solidFill>
                <a:latin typeface="Calibri"/>
                <a:cs typeface="Calibri"/>
              </a:rPr>
              <a:t>e</a:t>
            </a:r>
            <a:r>
              <a:rPr sz="1600" spc="-39" dirty="0">
                <a:solidFill>
                  <a:srgbClr val="FDFFFD"/>
                </a:solidFill>
                <a:latin typeface="Calibri"/>
                <a:cs typeface="Calibri"/>
              </a:rPr>
              <a:t>d</a:t>
            </a:r>
            <a:r>
              <a:rPr sz="1600" spc="33" dirty="0">
                <a:solidFill>
                  <a:srgbClr val="FDFFFD"/>
                </a:solidFill>
                <a:latin typeface="Calibri"/>
                <a:cs typeface="Calibri"/>
              </a:rPr>
              <a:t>i</a:t>
            </a:r>
            <a:r>
              <a:rPr sz="1600" spc="-25" dirty="0">
                <a:solidFill>
                  <a:srgbClr val="FDFFFD"/>
                </a:solidFill>
                <a:latin typeface="Calibri"/>
                <a:cs typeface="Calibri"/>
              </a:rPr>
              <a:t>k</a:t>
            </a:r>
            <a:r>
              <a:rPr sz="1600" spc="72" dirty="0">
                <a:solidFill>
                  <a:srgbClr val="FDFFFD"/>
                </a:solidFill>
                <a:latin typeface="Calibri"/>
                <a:cs typeface="Calibri"/>
              </a:rPr>
              <a:t>s</a:t>
            </a:r>
            <a:r>
              <a:rPr sz="1600" spc="33" dirty="0">
                <a:solidFill>
                  <a:srgbClr val="FDFFFD"/>
                </a:solidFill>
                <a:latin typeface="Calibri"/>
                <a:cs typeface="Calibri"/>
              </a:rPr>
              <a:t>i</a:t>
            </a:r>
            <a:r>
              <a:rPr sz="1600" dirty="0">
                <a:solidFill>
                  <a:srgbClr val="FDFFFD"/>
                </a:solidFill>
                <a:latin typeface="Calibri"/>
                <a:cs typeface="Calibri"/>
              </a:rPr>
              <a:t>,</a:t>
            </a:r>
            <a:r>
              <a:rPr sz="1600" spc="-59"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79" dirty="0">
                <a:solidFill>
                  <a:srgbClr val="FDFFFD"/>
                </a:solidFill>
                <a:latin typeface="Calibri"/>
                <a:cs typeface="Calibri"/>
              </a:rPr>
              <a:t>m</a:t>
            </a:r>
            <a:r>
              <a:rPr sz="1600" spc="-39" dirty="0">
                <a:solidFill>
                  <a:srgbClr val="FDFFFD"/>
                </a:solidFill>
                <a:latin typeface="Calibri"/>
                <a:cs typeface="Calibri"/>
              </a:rPr>
              <a:t>p</a:t>
            </a:r>
            <a:r>
              <a:rPr sz="1600" spc="-59" dirty="0">
                <a:solidFill>
                  <a:srgbClr val="FDFFFD"/>
                </a:solidFill>
                <a:latin typeface="Calibri"/>
                <a:cs typeface="Calibri"/>
              </a:rPr>
              <a:t>r</a:t>
            </a:r>
            <a:r>
              <a:rPr sz="1600" dirty="0">
                <a:solidFill>
                  <a:srgbClr val="FDFFFD"/>
                </a:solidFill>
                <a:latin typeface="Calibri"/>
                <a:cs typeface="Calibri"/>
              </a:rPr>
              <a:t>e</a:t>
            </a:r>
            <a:r>
              <a:rPr sz="1600" spc="72" dirty="0">
                <a:solidFill>
                  <a:srgbClr val="FDFFFD"/>
                </a:solidFill>
                <a:latin typeface="Calibri"/>
                <a:cs typeface="Calibri"/>
              </a:rPr>
              <a:t>s</a:t>
            </a:r>
            <a:r>
              <a:rPr sz="1600" dirty="0">
                <a:solidFill>
                  <a:srgbClr val="FDFFFD"/>
                </a:solidFill>
                <a:latin typeface="Calibri"/>
                <a:cs typeface="Calibri"/>
              </a:rPr>
              <a:t>e</a:t>
            </a:r>
            <a:r>
              <a:rPr sz="1600" spc="-39" dirty="0">
                <a:solidFill>
                  <a:srgbClr val="FDFFFD"/>
                </a:solidFill>
                <a:latin typeface="Calibri"/>
                <a:cs typeface="Calibri"/>
              </a:rPr>
              <a:t>nt</a:t>
            </a:r>
            <a:r>
              <a:rPr sz="1600" spc="33" dirty="0">
                <a:solidFill>
                  <a:srgbClr val="FDFFFD"/>
                </a:solidFill>
                <a:latin typeface="Calibri"/>
                <a:cs typeface="Calibri"/>
              </a:rPr>
              <a:t>a</a:t>
            </a:r>
            <a:r>
              <a:rPr sz="1600" spc="79" dirty="0">
                <a:solidFill>
                  <a:srgbClr val="FDFFFD"/>
                </a:solidFill>
                <a:latin typeface="Calibri"/>
                <a:cs typeface="Calibri"/>
              </a:rPr>
              <a:t>s</a:t>
            </a:r>
            <a:r>
              <a:rPr sz="1600" spc="33" dirty="0">
                <a:solidFill>
                  <a:srgbClr val="FDFFFD"/>
                </a:solidFill>
                <a:latin typeface="Calibri"/>
                <a:cs typeface="Calibri"/>
              </a:rPr>
              <a:t>i</a:t>
            </a:r>
            <a:r>
              <a:rPr sz="1600" spc="-25" dirty="0">
                <a:solidFill>
                  <a:srgbClr val="FDFFFD"/>
                </a:solidFill>
                <a:latin typeface="Calibri"/>
                <a:cs typeface="Calibri"/>
              </a:rPr>
              <a:t>k</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a:t>
            </a:r>
            <a:r>
              <a:rPr sz="1600" spc="-59"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a:t>
            </a:r>
            <a:r>
              <a:rPr sz="1600" spc="-100"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79" dirty="0">
                <a:solidFill>
                  <a:srgbClr val="FDFFFD"/>
                </a:solidFill>
                <a:latin typeface="Calibri"/>
                <a:cs typeface="Calibri"/>
              </a:rPr>
              <a:t>m</a:t>
            </a:r>
            <a:r>
              <a:rPr sz="1600" spc="-39" dirty="0">
                <a:solidFill>
                  <a:srgbClr val="FDFFFD"/>
                </a:solidFill>
                <a:latin typeface="Calibri"/>
                <a:cs typeface="Calibri"/>
              </a:rPr>
              <a:t>p</a:t>
            </a:r>
            <a:r>
              <a:rPr sz="1600" spc="5" dirty="0">
                <a:solidFill>
                  <a:srgbClr val="FDFFFD"/>
                </a:solidFill>
                <a:latin typeface="Calibri"/>
                <a:cs typeface="Calibri"/>
              </a:rPr>
              <a:t>e</a:t>
            </a:r>
            <a:r>
              <a:rPr sz="1600" spc="-59" dirty="0">
                <a:solidFill>
                  <a:srgbClr val="FDFFFD"/>
                </a:solidFill>
                <a:latin typeface="Calibri"/>
                <a:cs typeface="Calibri"/>
              </a:rPr>
              <a:t>r</a:t>
            </a:r>
            <a:r>
              <a:rPr sz="1600" spc="-39" dirty="0">
                <a:solidFill>
                  <a:srgbClr val="FDFFFD"/>
                </a:solidFill>
                <a:latin typeface="Calibri"/>
                <a:cs typeface="Calibri"/>
              </a:rPr>
              <a:t>t</a:t>
            </a:r>
            <a:r>
              <a:rPr sz="1600" spc="33" dirty="0">
                <a:solidFill>
                  <a:srgbClr val="FDFFFD"/>
                </a:solidFill>
                <a:latin typeface="Calibri"/>
                <a:cs typeface="Calibri"/>
              </a:rPr>
              <a:t>a</a:t>
            </a:r>
            <a:r>
              <a:rPr sz="1600" spc="-39" dirty="0">
                <a:solidFill>
                  <a:srgbClr val="FDFFFD"/>
                </a:solidFill>
                <a:latin typeface="Calibri"/>
                <a:cs typeface="Calibri"/>
              </a:rPr>
              <a:t>h</a:t>
            </a:r>
            <a:r>
              <a:rPr sz="1600" spc="33" dirty="0">
                <a:solidFill>
                  <a:srgbClr val="FDFFFD"/>
                </a:solidFill>
                <a:latin typeface="Calibri"/>
                <a:cs typeface="Calibri"/>
              </a:rPr>
              <a:t>a</a:t>
            </a:r>
            <a:r>
              <a:rPr sz="1600" spc="-39" dirty="0">
                <a:solidFill>
                  <a:srgbClr val="FDFFFD"/>
                </a:solidFill>
                <a:latin typeface="Calibri"/>
                <a:cs typeface="Calibri"/>
              </a:rPr>
              <a:t>n</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r>
              <a:rPr sz="1600" spc="195" dirty="0">
                <a:solidFill>
                  <a:srgbClr val="FDFFFD"/>
                </a:solidFill>
                <a:latin typeface="Calibri"/>
                <a:cs typeface="Calibri"/>
              </a:rPr>
              <a:t> </a:t>
            </a:r>
            <a:r>
              <a:rPr sz="1600" spc="-39" dirty="0">
                <a:solidFill>
                  <a:srgbClr val="FDFFFD"/>
                </a:solidFill>
                <a:latin typeface="Calibri"/>
                <a:cs typeface="Calibri"/>
              </a:rPr>
              <a:t>p</a:t>
            </a:r>
            <a:r>
              <a:rPr sz="1600" dirty="0">
                <a:solidFill>
                  <a:srgbClr val="FDFFFD"/>
                </a:solidFill>
                <a:latin typeface="Calibri"/>
                <a:cs typeface="Calibri"/>
              </a:rPr>
              <a:t>e</a:t>
            </a:r>
            <a:r>
              <a:rPr sz="1600" spc="-39" dirty="0">
                <a:solidFill>
                  <a:srgbClr val="FDFFFD"/>
                </a:solidFill>
                <a:latin typeface="Calibri"/>
                <a:cs typeface="Calibri"/>
              </a:rPr>
              <a:t>nd</a:t>
            </a:r>
            <a:r>
              <a:rPr sz="1600" spc="33" dirty="0">
                <a:solidFill>
                  <a:srgbClr val="FDFFFD"/>
                </a:solidFill>
                <a:latin typeface="Calibri"/>
                <a:cs typeface="Calibri"/>
              </a:rPr>
              <a:t>a</a:t>
            </a:r>
            <a:r>
              <a:rPr sz="1600" spc="-39" dirty="0">
                <a:solidFill>
                  <a:srgbClr val="FDFFFD"/>
                </a:solidFill>
                <a:latin typeface="Calibri"/>
                <a:cs typeface="Calibri"/>
              </a:rPr>
              <a:t>p</a:t>
            </a:r>
            <a:r>
              <a:rPr sz="1600" spc="33" dirty="0">
                <a:solidFill>
                  <a:srgbClr val="FDFFFD"/>
                </a:solidFill>
                <a:latin typeface="Calibri"/>
                <a:cs typeface="Calibri"/>
              </a:rPr>
              <a:t>a</a:t>
            </a:r>
            <a:r>
              <a:rPr sz="1600" dirty="0">
                <a:solidFill>
                  <a:srgbClr val="FDFFFD"/>
                </a:solidFill>
                <a:latin typeface="Calibri"/>
                <a:cs typeface="Calibri"/>
              </a:rPr>
              <a:t>t</a:t>
            </a:r>
            <a:endParaRPr sz="1600">
              <a:latin typeface="Calibri"/>
              <a:cs typeface="Calibri"/>
            </a:endParaRPr>
          </a:p>
          <a:p>
            <a:pPr marR="597393" algn="r">
              <a:lnSpc>
                <a:spcPct val="98958"/>
              </a:lnSpc>
              <a:spcBef>
                <a:spcPts val="4784"/>
              </a:spcBef>
            </a:pPr>
            <a:r>
              <a:rPr sz="1600" spc="33" dirty="0">
                <a:solidFill>
                  <a:srgbClr val="FF0000"/>
                </a:solidFill>
                <a:latin typeface="Bernard MT Condensed"/>
                <a:cs typeface="Bernard MT Condensed"/>
              </a:rPr>
              <a:t>R</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j</a:t>
            </a:r>
            <a:r>
              <a:rPr sz="1600" spc="33" dirty="0">
                <a:solidFill>
                  <a:srgbClr val="FFC000"/>
                </a:solidFill>
                <a:latin typeface="Bernard MT Condensed"/>
                <a:cs typeface="Bernard MT Condensed"/>
              </a:rPr>
              <a:t>a</a:t>
            </a:r>
            <a:r>
              <a:rPr sz="1600" spc="-33" dirty="0">
                <a:solidFill>
                  <a:srgbClr val="FFC000"/>
                </a:solidFill>
                <a:latin typeface="Bernard MT Condensed"/>
                <a:cs typeface="Bernard MT Condensed"/>
              </a:rPr>
              <a:t>w</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l</a:t>
            </a:r>
            <a:r>
              <a:rPr sz="1600" dirty="0">
                <a:solidFill>
                  <a:srgbClr val="FFC000"/>
                </a:solidFill>
                <a:latin typeface="Bernard MT Condensed"/>
                <a:cs typeface="Bernard MT Condensed"/>
              </a:rPr>
              <a:t>i</a:t>
            </a:r>
            <a:r>
              <a:rPr sz="1600" spc="-100" dirty="0">
                <a:solidFill>
                  <a:srgbClr val="FFC000"/>
                </a:solidFill>
                <a:latin typeface="Bernard MT Condensed"/>
                <a:cs typeface="Bernard MT Condensed"/>
              </a:rPr>
              <a:t> </a:t>
            </a:r>
            <a:r>
              <a:rPr sz="1600" spc="45" dirty="0">
                <a:solidFill>
                  <a:srgbClr val="FF0000"/>
                </a:solidFill>
                <a:latin typeface="Bernard MT Condensed"/>
                <a:cs typeface="Bernard MT Condensed"/>
              </a:rPr>
              <a:t>F</a:t>
            </a:r>
            <a:r>
              <a:rPr sz="1600" spc="-12" dirty="0">
                <a:solidFill>
                  <a:srgbClr val="FFC000"/>
                </a:solidFill>
                <a:latin typeface="Bernard MT Condensed"/>
                <a:cs typeface="Bernard MT Condensed"/>
              </a:rPr>
              <a:t>i</a:t>
            </a:r>
            <a:r>
              <a:rPr sz="1600" spc="33" dirty="0">
                <a:solidFill>
                  <a:srgbClr val="FFC000"/>
                </a:solidFill>
                <a:latin typeface="Bernard MT Condensed"/>
                <a:cs typeface="Bernard MT Condensed"/>
              </a:rPr>
              <a:t>g</a:t>
            </a:r>
            <a:r>
              <a:rPr sz="1600" spc="12" dirty="0">
                <a:solidFill>
                  <a:srgbClr val="FFC000"/>
                </a:solidFill>
                <a:latin typeface="Bernard MT Condensed"/>
                <a:cs typeface="Bernard MT Condensed"/>
              </a:rPr>
              <a:t>h</a:t>
            </a:r>
            <a:r>
              <a:rPr sz="1600" spc="-39" dirty="0">
                <a:solidFill>
                  <a:srgbClr val="FFC000"/>
                </a:solidFill>
                <a:latin typeface="Bernard MT Condensed"/>
                <a:cs typeface="Bernard MT Condensed"/>
              </a:rPr>
              <a:t>t</a:t>
            </a:r>
            <a:r>
              <a:rPr sz="1600" spc="12" dirty="0">
                <a:solidFill>
                  <a:srgbClr val="FFC000"/>
                </a:solidFill>
                <a:latin typeface="Bernard MT Condensed"/>
                <a:cs typeface="Bernard MT Condensed"/>
              </a:rPr>
              <a:t>-</a:t>
            </a:r>
            <a:r>
              <a:rPr sz="1600" spc="33" dirty="0">
                <a:solidFill>
                  <a:srgbClr val="FF0000"/>
                </a:solidFill>
                <a:latin typeface="Bernard MT Condensed"/>
                <a:cs typeface="Bernard MT Condensed"/>
              </a:rPr>
              <a:t>X</a:t>
            </a:r>
            <a:r>
              <a:rPr sz="1600" spc="-19" dirty="0">
                <a:solidFill>
                  <a:srgbClr val="FFC000"/>
                </a:solidFill>
                <a:latin typeface="Bernard MT Condensed"/>
                <a:cs typeface="Bernard MT Condensed"/>
              </a:rPr>
              <a:t>’</a:t>
            </a:r>
            <a:r>
              <a:rPr sz="1600" spc="12" dirty="0">
                <a:solidFill>
                  <a:srgbClr val="FFC000"/>
                </a:solidFill>
                <a:latin typeface="Bernard MT Condensed"/>
                <a:cs typeface="Bernard MT Condensed"/>
              </a:rPr>
              <a:t>3</a:t>
            </a:r>
            <a:r>
              <a:rPr sz="1600" dirty="0">
                <a:solidFill>
                  <a:srgbClr val="FFC000"/>
                </a:solidFill>
                <a:latin typeface="Bernard MT Condensed"/>
                <a:cs typeface="Bernard MT Condensed"/>
              </a:rPr>
              <a:t>4</a:t>
            </a:r>
            <a:endParaRPr sz="1600">
              <a:latin typeface="Bernard MT Condensed"/>
              <a:cs typeface="Bernard MT Condense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11" name="object 11"/>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12" name="object 12"/>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13" name="object 13"/>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14" name="object 14"/>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15" name="object 15"/>
          <p:cNvSpPr/>
          <p:nvPr/>
        </p:nvSpPr>
        <p:spPr>
          <a:xfrm>
            <a:off x="9728201" y="101600"/>
            <a:ext cx="2374900" cy="6146800"/>
          </a:xfrm>
          <a:prstGeom prst="rect">
            <a:avLst/>
          </a:prstGeom>
          <a:blipFill>
            <a:blip r:embed="rId2" cstate="print"/>
            <a:stretch>
              <a:fillRect/>
            </a:stretch>
          </a:blipFill>
        </p:spPr>
        <p:txBody>
          <a:bodyPr wrap="square" lIns="0" tIns="0" rIns="0" bIns="0" rtlCol="0">
            <a:noAutofit/>
          </a:bodyPr>
          <a:lstStyle/>
          <a:p>
            <a:endParaRPr sz="2400"/>
          </a:p>
        </p:txBody>
      </p:sp>
      <p:sp>
        <p:nvSpPr>
          <p:cNvPr id="16" name="object 16"/>
          <p:cNvSpPr/>
          <p:nvPr/>
        </p:nvSpPr>
        <p:spPr>
          <a:xfrm>
            <a:off x="139700" y="6210301"/>
            <a:ext cx="9423400" cy="546100"/>
          </a:xfrm>
          <a:prstGeom prst="rect">
            <a:avLst/>
          </a:prstGeom>
          <a:blipFill>
            <a:blip r:embed="rId3" cstate="print"/>
            <a:stretch>
              <a:fillRect/>
            </a:stretch>
          </a:blipFill>
        </p:spPr>
        <p:txBody>
          <a:bodyPr wrap="square" lIns="0" tIns="0" rIns="0" bIns="0" rtlCol="0">
            <a:noAutofit/>
          </a:bodyPr>
          <a:lstStyle/>
          <a:p>
            <a:endParaRPr sz="2400"/>
          </a:p>
        </p:txBody>
      </p:sp>
      <p:sp>
        <p:nvSpPr>
          <p:cNvPr id="17" name="object 17"/>
          <p:cNvSpPr/>
          <p:nvPr/>
        </p:nvSpPr>
        <p:spPr>
          <a:xfrm>
            <a:off x="203201" y="6248400"/>
            <a:ext cx="1257300" cy="482600"/>
          </a:xfrm>
          <a:prstGeom prst="rect">
            <a:avLst/>
          </a:prstGeom>
          <a:blipFill>
            <a:blip r:embed="rId4" cstate="print"/>
            <a:stretch>
              <a:fillRect/>
            </a:stretch>
          </a:blipFill>
        </p:spPr>
        <p:txBody>
          <a:bodyPr wrap="square" lIns="0" tIns="0" rIns="0" bIns="0" rtlCol="0">
            <a:noAutofit/>
          </a:bodyPr>
          <a:lstStyle/>
          <a:p>
            <a:endParaRPr sz="2400"/>
          </a:p>
        </p:txBody>
      </p:sp>
      <p:sp>
        <p:nvSpPr>
          <p:cNvPr id="18" name="object 18"/>
          <p:cNvSpPr/>
          <p:nvPr/>
        </p:nvSpPr>
        <p:spPr>
          <a:xfrm>
            <a:off x="10375901" y="215901"/>
            <a:ext cx="1079500" cy="749300"/>
          </a:xfrm>
          <a:prstGeom prst="rect">
            <a:avLst/>
          </a:prstGeom>
          <a:blipFill>
            <a:blip r:embed="rId5" cstate="print"/>
            <a:stretch>
              <a:fillRect/>
            </a:stretch>
          </a:blipFill>
        </p:spPr>
        <p:txBody>
          <a:bodyPr wrap="square" lIns="0" tIns="0" rIns="0" bIns="0" rtlCol="0">
            <a:noAutofit/>
          </a:bodyPr>
          <a:lstStyle/>
          <a:p>
            <a:endParaRPr sz="2400"/>
          </a:p>
        </p:txBody>
      </p:sp>
      <p:sp>
        <p:nvSpPr>
          <p:cNvPr id="19" name="object 19"/>
          <p:cNvSpPr/>
          <p:nvPr/>
        </p:nvSpPr>
        <p:spPr>
          <a:xfrm>
            <a:off x="762001" y="749301"/>
            <a:ext cx="8445500" cy="5321300"/>
          </a:xfrm>
          <a:custGeom>
            <a:avLst/>
            <a:gdLst/>
            <a:ahLst/>
            <a:cxnLst/>
            <a:rect l="l" t="t" r="r" b="b"/>
            <a:pathLst>
              <a:path w="6334125" h="3990975">
                <a:moveTo>
                  <a:pt x="0" y="94996"/>
                </a:moveTo>
                <a:lnTo>
                  <a:pt x="16382" y="42925"/>
                </a:lnTo>
                <a:lnTo>
                  <a:pt x="58775" y="8509"/>
                </a:lnTo>
                <a:lnTo>
                  <a:pt x="100152" y="0"/>
                </a:lnTo>
                <a:lnTo>
                  <a:pt x="6233922" y="0"/>
                </a:lnTo>
                <a:lnTo>
                  <a:pt x="6288913" y="15494"/>
                </a:lnTo>
                <a:lnTo>
                  <a:pt x="6325234" y="55752"/>
                </a:lnTo>
                <a:lnTo>
                  <a:pt x="6334125" y="94996"/>
                </a:lnTo>
                <a:lnTo>
                  <a:pt x="6334125" y="3895953"/>
                </a:lnTo>
                <a:lnTo>
                  <a:pt x="6317742" y="3948049"/>
                </a:lnTo>
                <a:lnTo>
                  <a:pt x="6275324" y="3982504"/>
                </a:lnTo>
                <a:lnTo>
                  <a:pt x="6233922" y="3990975"/>
                </a:lnTo>
                <a:lnTo>
                  <a:pt x="100152" y="3990975"/>
                </a:lnTo>
                <a:lnTo>
                  <a:pt x="45237" y="3975430"/>
                </a:lnTo>
                <a:lnTo>
                  <a:pt x="8928" y="3935222"/>
                </a:lnTo>
                <a:lnTo>
                  <a:pt x="0" y="3895953"/>
                </a:lnTo>
                <a:lnTo>
                  <a:pt x="0" y="94996"/>
                </a:lnTo>
                <a:close/>
              </a:path>
            </a:pathLst>
          </a:custGeom>
          <a:ln w="38100">
            <a:solidFill>
              <a:srgbClr val="453C2C"/>
            </a:solidFill>
          </a:ln>
        </p:spPr>
        <p:txBody>
          <a:bodyPr wrap="square" lIns="0" tIns="0" rIns="0" bIns="0" rtlCol="0">
            <a:noAutofit/>
          </a:bodyPr>
          <a:lstStyle/>
          <a:p>
            <a:endParaRPr sz="2400"/>
          </a:p>
        </p:txBody>
      </p:sp>
      <p:sp>
        <p:nvSpPr>
          <p:cNvPr id="20" name="object 20"/>
          <p:cNvSpPr/>
          <p:nvPr/>
        </p:nvSpPr>
        <p:spPr>
          <a:xfrm>
            <a:off x="596900" y="4445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D24716"/>
          </a:solidFill>
        </p:spPr>
        <p:txBody>
          <a:bodyPr wrap="square" lIns="0" tIns="0" rIns="0" bIns="0" rtlCol="0">
            <a:noAutofit/>
          </a:bodyPr>
          <a:lstStyle/>
          <a:p>
            <a:endParaRPr sz="2400"/>
          </a:p>
        </p:txBody>
      </p:sp>
      <p:sp>
        <p:nvSpPr>
          <p:cNvPr id="21" name="object 21"/>
          <p:cNvSpPr/>
          <p:nvPr/>
        </p:nvSpPr>
        <p:spPr>
          <a:xfrm>
            <a:off x="939801" y="444500"/>
            <a:ext cx="190500" cy="533400"/>
          </a:xfrm>
          <a:custGeom>
            <a:avLst/>
            <a:gdLst/>
            <a:ahLst/>
            <a:cxnLst/>
            <a:rect l="l" t="t" r="r" b="b"/>
            <a:pathLst>
              <a:path w="142875" h="400050">
                <a:moveTo>
                  <a:pt x="0" y="400050"/>
                </a:moveTo>
                <a:lnTo>
                  <a:pt x="142875" y="400050"/>
                </a:lnTo>
                <a:lnTo>
                  <a:pt x="142875" y="0"/>
                </a:lnTo>
                <a:lnTo>
                  <a:pt x="0" y="0"/>
                </a:lnTo>
                <a:lnTo>
                  <a:pt x="0" y="400050"/>
                </a:lnTo>
                <a:close/>
              </a:path>
            </a:pathLst>
          </a:custGeom>
          <a:solidFill>
            <a:srgbClr val="00AF4F"/>
          </a:solidFill>
        </p:spPr>
        <p:txBody>
          <a:bodyPr wrap="square" lIns="0" tIns="0" rIns="0" bIns="0" rtlCol="0">
            <a:noAutofit/>
          </a:bodyPr>
          <a:lstStyle/>
          <a:p>
            <a:endParaRPr sz="2400"/>
          </a:p>
        </p:txBody>
      </p:sp>
      <p:sp>
        <p:nvSpPr>
          <p:cNvPr id="22" name="object 22"/>
          <p:cNvSpPr/>
          <p:nvPr/>
        </p:nvSpPr>
        <p:spPr>
          <a:xfrm>
            <a:off x="1155700" y="444500"/>
            <a:ext cx="0" cy="533400"/>
          </a:xfrm>
          <a:custGeom>
            <a:avLst/>
            <a:gdLst/>
            <a:ahLst/>
            <a:cxnLst/>
            <a:rect l="l" t="t" r="r" b="b"/>
            <a:pathLst>
              <a:path h="400050">
                <a:moveTo>
                  <a:pt x="0" y="0"/>
                </a:moveTo>
                <a:lnTo>
                  <a:pt x="0" y="400050"/>
                </a:lnTo>
              </a:path>
            </a:pathLst>
          </a:custGeom>
          <a:ln w="58419">
            <a:solidFill>
              <a:srgbClr val="006EBE"/>
            </a:solidFill>
          </a:ln>
        </p:spPr>
        <p:txBody>
          <a:bodyPr wrap="square" lIns="0" tIns="0" rIns="0" bIns="0" rtlCol="0">
            <a:noAutofit/>
          </a:bodyPr>
          <a:lstStyle/>
          <a:p>
            <a:endParaRPr sz="2400"/>
          </a:p>
        </p:txBody>
      </p:sp>
      <p:sp>
        <p:nvSpPr>
          <p:cNvPr id="23" name="object 23"/>
          <p:cNvSpPr/>
          <p:nvPr/>
        </p:nvSpPr>
        <p:spPr>
          <a:xfrm>
            <a:off x="8991600" y="4445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000000"/>
          </a:solidFill>
        </p:spPr>
        <p:txBody>
          <a:bodyPr wrap="square" lIns="0" tIns="0" rIns="0" bIns="0" rtlCol="0">
            <a:noAutofit/>
          </a:bodyPr>
          <a:lstStyle/>
          <a:p>
            <a:endParaRPr sz="2400"/>
          </a:p>
        </p:txBody>
      </p:sp>
      <p:sp>
        <p:nvSpPr>
          <p:cNvPr id="24" name="object 24"/>
          <p:cNvSpPr/>
          <p:nvPr/>
        </p:nvSpPr>
        <p:spPr>
          <a:xfrm>
            <a:off x="8255000" y="469901"/>
            <a:ext cx="6858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25" name="object 25"/>
          <p:cNvSpPr/>
          <p:nvPr/>
        </p:nvSpPr>
        <p:spPr>
          <a:xfrm>
            <a:off x="8255000" y="469901"/>
            <a:ext cx="6858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26" name="object 26"/>
          <p:cNvSpPr/>
          <p:nvPr/>
        </p:nvSpPr>
        <p:spPr>
          <a:xfrm>
            <a:off x="1193800" y="431801"/>
            <a:ext cx="7797800" cy="546100"/>
          </a:xfrm>
          <a:custGeom>
            <a:avLst/>
            <a:gdLst/>
            <a:ahLst/>
            <a:cxnLst/>
            <a:rect l="l" t="t" r="r" b="b"/>
            <a:pathLst>
              <a:path w="5848350" h="409575">
                <a:moveTo>
                  <a:pt x="0" y="409575"/>
                </a:moveTo>
                <a:lnTo>
                  <a:pt x="5848350" y="409575"/>
                </a:lnTo>
                <a:lnTo>
                  <a:pt x="5848350" y="0"/>
                </a:lnTo>
                <a:lnTo>
                  <a:pt x="0" y="0"/>
                </a:lnTo>
                <a:lnTo>
                  <a:pt x="0" y="409575"/>
                </a:lnTo>
                <a:close/>
              </a:path>
            </a:pathLst>
          </a:custGeom>
          <a:solidFill>
            <a:srgbClr val="FDFD00"/>
          </a:solidFill>
        </p:spPr>
        <p:txBody>
          <a:bodyPr wrap="square" lIns="0" tIns="0" rIns="0" bIns="0" rtlCol="0">
            <a:noAutofit/>
          </a:bodyPr>
          <a:lstStyle/>
          <a:p>
            <a:endParaRPr sz="2400"/>
          </a:p>
        </p:txBody>
      </p:sp>
      <p:sp>
        <p:nvSpPr>
          <p:cNvPr id="27" name="object 27"/>
          <p:cNvSpPr/>
          <p:nvPr/>
        </p:nvSpPr>
        <p:spPr>
          <a:xfrm>
            <a:off x="863601" y="5168901"/>
            <a:ext cx="8242300" cy="749300"/>
          </a:xfrm>
          <a:prstGeom prst="rect">
            <a:avLst/>
          </a:prstGeom>
          <a:blipFill>
            <a:blip r:embed="rId7" cstate="print"/>
            <a:stretch>
              <a:fillRect/>
            </a:stretch>
          </a:blipFill>
        </p:spPr>
        <p:txBody>
          <a:bodyPr wrap="square" lIns="0" tIns="0" rIns="0" bIns="0" rtlCol="0">
            <a:noAutofit/>
          </a:bodyPr>
          <a:lstStyle/>
          <a:p>
            <a:endParaRPr sz="2400"/>
          </a:p>
        </p:txBody>
      </p:sp>
      <p:sp>
        <p:nvSpPr>
          <p:cNvPr id="28" name="object 28"/>
          <p:cNvSpPr/>
          <p:nvPr/>
        </p:nvSpPr>
        <p:spPr>
          <a:xfrm>
            <a:off x="863601" y="5168901"/>
            <a:ext cx="8242300" cy="749300"/>
          </a:xfrm>
          <a:custGeom>
            <a:avLst/>
            <a:gdLst/>
            <a:ahLst/>
            <a:cxnLst/>
            <a:rect l="l" t="t" r="r" b="b"/>
            <a:pathLst>
              <a:path w="6181725" h="561975">
                <a:moveTo>
                  <a:pt x="0" y="561975"/>
                </a:moveTo>
                <a:lnTo>
                  <a:pt x="6181725" y="561975"/>
                </a:lnTo>
                <a:lnTo>
                  <a:pt x="6181725" y="0"/>
                </a:lnTo>
                <a:lnTo>
                  <a:pt x="0" y="0"/>
                </a:lnTo>
                <a:lnTo>
                  <a:pt x="0" y="561975"/>
                </a:lnTo>
                <a:close/>
              </a:path>
            </a:pathLst>
          </a:custGeom>
          <a:ln w="38100">
            <a:solidFill>
              <a:srgbClr val="FDFD00"/>
            </a:solidFill>
          </a:ln>
        </p:spPr>
        <p:txBody>
          <a:bodyPr wrap="square" lIns="0" tIns="0" rIns="0" bIns="0" rtlCol="0">
            <a:noAutofit/>
          </a:bodyPr>
          <a:lstStyle/>
          <a:p>
            <a:endParaRPr sz="2400"/>
          </a:p>
        </p:txBody>
      </p:sp>
      <p:sp>
        <p:nvSpPr>
          <p:cNvPr id="29" name="object 29"/>
          <p:cNvSpPr/>
          <p:nvPr/>
        </p:nvSpPr>
        <p:spPr>
          <a:xfrm>
            <a:off x="5003801" y="1282701"/>
            <a:ext cx="3975100" cy="3746500"/>
          </a:xfrm>
          <a:prstGeom prst="rect">
            <a:avLst/>
          </a:prstGeom>
          <a:blipFill>
            <a:blip r:embed="rId8" cstate="print"/>
            <a:stretch>
              <a:fillRect/>
            </a:stretch>
          </a:blipFill>
        </p:spPr>
        <p:txBody>
          <a:bodyPr wrap="square" lIns="0" tIns="0" rIns="0" bIns="0" rtlCol="0">
            <a:noAutofit/>
          </a:bodyPr>
          <a:lstStyle/>
          <a:p>
            <a:endParaRPr sz="2400"/>
          </a:p>
        </p:txBody>
      </p:sp>
      <p:sp>
        <p:nvSpPr>
          <p:cNvPr id="9" name="object 9"/>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8" name="object 8"/>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7" name="object 7"/>
          <p:cNvSpPr txBox="1"/>
          <p:nvPr/>
        </p:nvSpPr>
        <p:spPr>
          <a:xfrm>
            <a:off x="863601" y="5168901"/>
            <a:ext cx="8242300" cy="749300"/>
          </a:xfrm>
          <a:prstGeom prst="rect">
            <a:avLst/>
          </a:prstGeom>
        </p:spPr>
        <p:txBody>
          <a:bodyPr wrap="square" lIns="0" tIns="0" rIns="0" bIns="0" rtlCol="0">
            <a:noAutofit/>
          </a:bodyPr>
          <a:lstStyle/>
          <a:p>
            <a:pPr marL="33866">
              <a:lnSpc>
                <a:spcPts val="1333"/>
              </a:lnSpc>
            </a:pPr>
            <a:endParaRPr sz="1333"/>
          </a:p>
        </p:txBody>
      </p:sp>
      <p:sp>
        <p:nvSpPr>
          <p:cNvPr id="6" name="object 6"/>
          <p:cNvSpPr txBox="1"/>
          <p:nvPr/>
        </p:nvSpPr>
        <p:spPr>
          <a:xfrm>
            <a:off x="596901" y="431801"/>
            <a:ext cx="349249" cy="546100"/>
          </a:xfrm>
          <a:prstGeom prst="rect">
            <a:avLst/>
          </a:prstGeom>
        </p:spPr>
        <p:txBody>
          <a:bodyPr wrap="square" lIns="0" tIns="0" rIns="0" bIns="0" rtlCol="0">
            <a:noAutofit/>
          </a:bodyPr>
          <a:lstStyle/>
          <a:p>
            <a:pPr marL="33866">
              <a:lnSpc>
                <a:spcPts val="1333"/>
              </a:lnSpc>
            </a:pPr>
            <a:endParaRPr sz="1333"/>
          </a:p>
        </p:txBody>
      </p:sp>
      <p:sp>
        <p:nvSpPr>
          <p:cNvPr id="5" name="object 5"/>
          <p:cNvSpPr txBox="1"/>
          <p:nvPr/>
        </p:nvSpPr>
        <p:spPr>
          <a:xfrm>
            <a:off x="946150" y="431801"/>
            <a:ext cx="209549" cy="546100"/>
          </a:xfrm>
          <a:prstGeom prst="rect">
            <a:avLst/>
          </a:prstGeom>
        </p:spPr>
        <p:txBody>
          <a:bodyPr wrap="square" lIns="0" tIns="0" rIns="0" bIns="0" rtlCol="0">
            <a:noAutofit/>
          </a:bodyPr>
          <a:lstStyle/>
          <a:p>
            <a:pPr marL="33866">
              <a:lnSpc>
                <a:spcPts val="1333"/>
              </a:lnSpc>
            </a:pPr>
            <a:endParaRPr sz="1333"/>
          </a:p>
        </p:txBody>
      </p:sp>
      <p:sp>
        <p:nvSpPr>
          <p:cNvPr id="4" name="object 4"/>
          <p:cNvSpPr txBox="1"/>
          <p:nvPr/>
        </p:nvSpPr>
        <p:spPr>
          <a:xfrm>
            <a:off x="1155701" y="431801"/>
            <a:ext cx="7835900" cy="5461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8991600" y="431801"/>
            <a:ext cx="355600" cy="5461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1333"/>
              </a:lnSpc>
            </a:pPr>
            <a:endParaRPr sz="1333"/>
          </a:p>
          <a:p>
            <a:pPr marL="1255998">
              <a:lnSpc>
                <a:spcPct val="95825"/>
              </a:lnSpc>
              <a:spcBef>
                <a:spcPts val="2972"/>
              </a:spcBef>
            </a:pPr>
            <a:r>
              <a:rPr sz="1600" b="1" spc="-33" dirty="0">
                <a:latin typeface="Arial"/>
                <a:cs typeface="Arial"/>
              </a:rPr>
              <a:t>M</a:t>
            </a:r>
            <a:r>
              <a:rPr sz="1600" b="1" spc="5" dirty="0">
                <a:latin typeface="Arial"/>
                <a:cs typeface="Arial"/>
              </a:rPr>
              <a:t>e</a:t>
            </a:r>
            <a:r>
              <a:rPr sz="1600" b="1" spc="-19" dirty="0">
                <a:latin typeface="Arial"/>
                <a:cs typeface="Arial"/>
              </a:rPr>
              <a:t>m</a:t>
            </a:r>
            <a:r>
              <a:rPr sz="1600" b="1" spc="19" dirty="0">
                <a:latin typeface="Arial"/>
                <a:cs typeface="Arial"/>
              </a:rPr>
              <a:t>b</a:t>
            </a:r>
            <a:r>
              <a:rPr sz="1600" b="1" spc="5" dirty="0">
                <a:latin typeface="Arial"/>
                <a:cs typeface="Arial"/>
              </a:rPr>
              <a:t>e</a:t>
            </a:r>
            <a:r>
              <a:rPr sz="1600" b="1" spc="-25" dirty="0">
                <a:latin typeface="Arial"/>
                <a:cs typeface="Arial"/>
              </a:rPr>
              <a:t>r</a:t>
            </a:r>
            <a:r>
              <a:rPr sz="1600" b="1" spc="-45" dirty="0">
                <a:latin typeface="Arial"/>
                <a:cs typeface="Arial"/>
              </a:rPr>
              <a:t>i</a:t>
            </a:r>
            <a:r>
              <a:rPr sz="1600" b="1" spc="5" dirty="0">
                <a:latin typeface="Arial"/>
                <a:cs typeface="Arial"/>
              </a:rPr>
              <a:t>ka</a:t>
            </a:r>
            <a:r>
              <a:rPr sz="1600" b="1" dirty="0">
                <a:latin typeface="Arial"/>
                <a:cs typeface="Arial"/>
              </a:rPr>
              <a:t>n</a:t>
            </a:r>
            <a:r>
              <a:rPr sz="1600" b="1" spc="92" dirty="0">
                <a:latin typeface="Arial"/>
                <a:cs typeface="Arial"/>
              </a:rPr>
              <a:t> </a:t>
            </a:r>
            <a:r>
              <a:rPr sz="1600" b="1" spc="-179" dirty="0">
                <a:latin typeface="Arial"/>
                <a:cs typeface="Arial"/>
              </a:rPr>
              <a:t>T</a:t>
            </a:r>
            <a:r>
              <a:rPr sz="1600" b="1" spc="25" dirty="0">
                <a:latin typeface="Arial"/>
                <a:cs typeface="Arial"/>
              </a:rPr>
              <a:t>ug</a:t>
            </a:r>
            <a:r>
              <a:rPr sz="1600" b="1" spc="5" dirty="0">
                <a:latin typeface="Arial"/>
                <a:cs typeface="Arial"/>
              </a:rPr>
              <a:t>a</a:t>
            </a:r>
            <a:r>
              <a:rPr sz="1600" b="1" spc="12" dirty="0">
                <a:latin typeface="Arial"/>
                <a:cs typeface="Arial"/>
              </a:rPr>
              <a:t>s</a:t>
            </a:r>
            <a:r>
              <a:rPr sz="1600" b="1" spc="-45" dirty="0">
                <a:latin typeface="Arial"/>
                <a:cs typeface="Arial"/>
              </a:rPr>
              <a:t>/</a:t>
            </a:r>
            <a:r>
              <a:rPr sz="1600" b="1" spc="19" dirty="0">
                <a:latin typeface="Arial"/>
                <a:cs typeface="Arial"/>
              </a:rPr>
              <a:t>L</a:t>
            </a:r>
            <a:r>
              <a:rPr sz="1600" b="1" spc="-92" dirty="0">
                <a:latin typeface="Arial"/>
                <a:cs typeface="Arial"/>
              </a:rPr>
              <a:t>a</a:t>
            </a:r>
            <a:r>
              <a:rPr sz="1600" b="1" spc="-33" dirty="0">
                <a:latin typeface="Arial"/>
                <a:cs typeface="Arial"/>
              </a:rPr>
              <a:t>t</a:t>
            </a:r>
            <a:r>
              <a:rPr sz="1600" b="1" spc="-45" dirty="0">
                <a:latin typeface="Arial"/>
                <a:cs typeface="Arial"/>
              </a:rPr>
              <a:t>i</a:t>
            </a:r>
            <a:r>
              <a:rPr sz="1600" b="1" spc="19" dirty="0">
                <a:latin typeface="Arial"/>
                <a:cs typeface="Arial"/>
              </a:rPr>
              <a:t>h</a:t>
            </a:r>
            <a:r>
              <a:rPr sz="1600" b="1" spc="5" dirty="0">
                <a:latin typeface="Arial"/>
                <a:cs typeface="Arial"/>
              </a:rPr>
              <a:t>a</a:t>
            </a:r>
            <a:r>
              <a:rPr sz="1600" b="1" dirty="0">
                <a:latin typeface="Arial"/>
                <a:cs typeface="Arial"/>
              </a:rPr>
              <a:t>n</a:t>
            </a:r>
            <a:r>
              <a:rPr sz="1600" b="1" spc="-19" dirty="0">
                <a:latin typeface="Arial"/>
                <a:cs typeface="Arial"/>
              </a:rPr>
              <a:t> </a:t>
            </a:r>
            <a:r>
              <a:rPr sz="1600" b="1" spc="19" dirty="0">
                <a:latin typeface="Arial"/>
                <a:cs typeface="Arial"/>
              </a:rPr>
              <a:t>d</a:t>
            </a:r>
            <a:r>
              <a:rPr sz="1600" b="1" dirty="0">
                <a:latin typeface="Arial"/>
                <a:cs typeface="Arial"/>
              </a:rPr>
              <a:t>i</a:t>
            </a:r>
            <a:r>
              <a:rPr sz="1600" b="1" spc="-85" dirty="0">
                <a:latin typeface="Arial"/>
                <a:cs typeface="Arial"/>
              </a:rPr>
              <a:t> </a:t>
            </a:r>
            <a:r>
              <a:rPr sz="1600" b="1" spc="45" dirty="0">
                <a:latin typeface="Arial"/>
                <a:cs typeface="Arial"/>
              </a:rPr>
              <a:t>K</a:t>
            </a:r>
            <a:r>
              <a:rPr sz="1600" b="1" spc="5" dirty="0">
                <a:latin typeface="Arial"/>
                <a:cs typeface="Arial"/>
              </a:rPr>
              <a:t>e</a:t>
            </a:r>
            <a:r>
              <a:rPr sz="1600" b="1" spc="-45" dirty="0">
                <a:latin typeface="Arial"/>
                <a:cs typeface="Arial"/>
              </a:rPr>
              <a:t>l</a:t>
            </a:r>
            <a:r>
              <a:rPr sz="1600" b="1" spc="5" dirty="0">
                <a:latin typeface="Arial"/>
                <a:cs typeface="Arial"/>
              </a:rPr>
              <a:t>a</a:t>
            </a:r>
            <a:r>
              <a:rPr sz="1600" b="1" dirty="0">
                <a:latin typeface="Arial"/>
                <a:cs typeface="Arial"/>
              </a:rPr>
              <a:t>s</a:t>
            </a:r>
            <a:r>
              <a:rPr sz="1600" b="1" spc="-25" dirty="0">
                <a:latin typeface="Arial"/>
                <a:cs typeface="Arial"/>
              </a:rPr>
              <a:t> </a:t>
            </a:r>
            <a:r>
              <a:rPr sz="1600" b="1" spc="-33" dirty="0">
                <a:latin typeface="Arial"/>
                <a:cs typeface="Arial"/>
              </a:rPr>
              <a:t>(</a:t>
            </a:r>
            <a:r>
              <a:rPr sz="1600" b="1" spc="25" dirty="0">
                <a:latin typeface="Arial"/>
                <a:cs typeface="Arial"/>
              </a:rPr>
              <a:t>S</a:t>
            </a:r>
            <a:r>
              <a:rPr sz="1600" b="1" spc="5" dirty="0">
                <a:latin typeface="Arial"/>
                <a:cs typeface="Arial"/>
              </a:rPr>
              <a:t>ke</a:t>
            </a:r>
            <a:r>
              <a:rPr sz="1600" b="1" spc="19" dirty="0">
                <a:latin typeface="Arial"/>
                <a:cs typeface="Arial"/>
              </a:rPr>
              <a:t>n</a:t>
            </a:r>
            <a:r>
              <a:rPr sz="1600" b="1" spc="5" dirty="0">
                <a:latin typeface="Arial"/>
                <a:cs typeface="Arial"/>
              </a:rPr>
              <a:t>a</a:t>
            </a:r>
            <a:r>
              <a:rPr sz="1600" b="1" spc="-25" dirty="0">
                <a:latin typeface="Arial"/>
                <a:cs typeface="Arial"/>
              </a:rPr>
              <a:t>r</a:t>
            </a:r>
            <a:r>
              <a:rPr sz="1600" b="1" spc="-45" dirty="0">
                <a:latin typeface="Arial"/>
                <a:cs typeface="Arial"/>
              </a:rPr>
              <a:t>i</a:t>
            </a:r>
            <a:r>
              <a:rPr sz="1600" b="1" dirty="0">
                <a:latin typeface="Arial"/>
                <a:cs typeface="Arial"/>
              </a:rPr>
              <a:t>o</a:t>
            </a:r>
            <a:r>
              <a:rPr sz="1600" b="1" spc="-5" dirty="0">
                <a:latin typeface="Arial"/>
                <a:cs typeface="Arial"/>
              </a:rPr>
              <a:t> </a:t>
            </a:r>
            <a:r>
              <a:rPr sz="1600" b="1" spc="5" dirty="0">
                <a:latin typeface="Arial"/>
                <a:cs typeface="Arial"/>
              </a:rPr>
              <a:t>19</a:t>
            </a:r>
            <a:r>
              <a:rPr sz="1600" b="1" dirty="0">
                <a:latin typeface="Arial"/>
                <a:cs typeface="Arial"/>
              </a:rPr>
              <a:t>:</a:t>
            </a:r>
            <a:r>
              <a:rPr sz="1600" b="1" spc="25" dirty="0">
                <a:latin typeface="Arial"/>
                <a:cs typeface="Arial"/>
              </a:rPr>
              <a:t> </a:t>
            </a:r>
            <a:r>
              <a:rPr sz="1600" b="1" spc="-33" dirty="0">
                <a:latin typeface="Arial"/>
                <a:cs typeface="Arial"/>
              </a:rPr>
              <a:t>M</a:t>
            </a:r>
            <a:r>
              <a:rPr sz="1600" b="1" spc="25" dirty="0">
                <a:latin typeface="Arial"/>
                <a:cs typeface="Arial"/>
              </a:rPr>
              <a:t>E</a:t>
            </a:r>
            <a:r>
              <a:rPr sz="1600" b="1" spc="39" dirty="0">
                <a:latin typeface="Arial"/>
                <a:cs typeface="Arial"/>
              </a:rPr>
              <a:t>N</a:t>
            </a:r>
            <a:r>
              <a:rPr sz="1600" b="1" spc="-45" dirty="0">
                <a:latin typeface="Arial"/>
                <a:cs typeface="Arial"/>
              </a:rPr>
              <a:t>G</a:t>
            </a:r>
            <a:r>
              <a:rPr sz="1600" b="1" spc="39" dirty="0">
                <a:latin typeface="Arial"/>
                <a:cs typeface="Arial"/>
              </a:rPr>
              <a:t>K</a:t>
            </a:r>
            <a:r>
              <a:rPr sz="1600" b="1" spc="-45" dirty="0">
                <a:latin typeface="Arial"/>
                <a:cs typeface="Arial"/>
              </a:rPr>
              <a:t>O</a:t>
            </a:r>
            <a:r>
              <a:rPr sz="1600" b="1" spc="-19" dirty="0">
                <a:latin typeface="Arial"/>
                <a:cs typeface="Arial"/>
              </a:rPr>
              <a:t>M</a:t>
            </a:r>
            <a:r>
              <a:rPr sz="1600" b="1" spc="-267" dirty="0">
                <a:latin typeface="Arial"/>
                <a:cs typeface="Arial"/>
              </a:rPr>
              <a:t>P</a:t>
            </a:r>
            <a:r>
              <a:rPr sz="1600" b="1" spc="-59" dirty="0">
                <a:latin typeface="Arial"/>
                <a:cs typeface="Arial"/>
              </a:rPr>
              <a:t>A</a:t>
            </a:r>
            <a:r>
              <a:rPr sz="1600" b="1" spc="45" dirty="0">
                <a:latin typeface="Arial"/>
                <a:cs typeface="Arial"/>
              </a:rPr>
              <a:t>R</a:t>
            </a:r>
            <a:r>
              <a:rPr sz="1600" b="1" spc="-152" dirty="0">
                <a:latin typeface="Arial"/>
                <a:cs typeface="Arial"/>
              </a:rPr>
              <a:t>A</a:t>
            </a:r>
            <a:r>
              <a:rPr sz="1600" b="1" spc="25" dirty="0">
                <a:latin typeface="Arial"/>
                <a:cs typeface="Arial"/>
              </a:rPr>
              <a:t>S</a:t>
            </a:r>
            <a:r>
              <a:rPr sz="1600" b="1" spc="-45" dirty="0">
                <a:latin typeface="Arial"/>
                <a:cs typeface="Arial"/>
              </a:rPr>
              <a:t>I</a:t>
            </a:r>
            <a:r>
              <a:rPr sz="1600" b="1" dirty="0">
                <a:latin typeface="Arial"/>
                <a:cs typeface="Arial"/>
              </a:rPr>
              <a:t>)</a:t>
            </a:r>
            <a:endParaRPr sz="1600">
              <a:latin typeface="Arial"/>
              <a:cs typeface="Arial"/>
            </a:endParaRPr>
          </a:p>
          <a:p>
            <a:pPr marL="1252187">
              <a:lnSpc>
                <a:spcPts val="1840"/>
              </a:lnSpc>
              <a:spcBef>
                <a:spcPts val="3707"/>
              </a:spcBef>
            </a:pPr>
            <a:r>
              <a:rPr sz="1467" dirty="0">
                <a:latin typeface="Arial"/>
                <a:cs typeface="Arial"/>
              </a:rPr>
              <a:t>• </a:t>
            </a:r>
            <a:r>
              <a:rPr sz="1467" spc="303" dirty="0">
                <a:latin typeface="Arial"/>
                <a:cs typeface="Arial"/>
              </a:rPr>
              <a:t> </a:t>
            </a:r>
            <a:r>
              <a:rPr sz="2200" baseline="2482" dirty="0">
                <a:latin typeface="Calibri"/>
                <a:cs typeface="Calibri"/>
              </a:rPr>
              <a:t>C</a:t>
            </a:r>
            <a:r>
              <a:rPr sz="2200" spc="-19" baseline="2482" dirty="0">
                <a:latin typeface="Calibri"/>
                <a:cs typeface="Calibri"/>
              </a:rPr>
              <a:t>a</a:t>
            </a:r>
            <a:r>
              <a:rPr sz="2200" spc="-25" baseline="2482" dirty="0">
                <a:latin typeface="Calibri"/>
                <a:cs typeface="Calibri"/>
              </a:rPr>
              <a:t>r</a:t>
            </a:r>
            <a:r>
              <a:rPr sz="2200" spc="52" baseline="2482" dirty="0">
                <a:latin typeface="Calibri"/>
                <a:cs typeface="Calibri"/>
              </a:rPr>
              <a:t>il</a:t>
            </a:r>
            <a:r>
              <a:rPr sz="2200" spc="-19" baseline="2482" dirty="0">
                <a:latin typeface="Calibri"/>
                <a:cs typeface="Calibri"/>
              </a:rPr>
              <a:t>a</a:t>
            </a:r>
            <a:r>
              <a:rPr sz="2200" baseline="2482" dirty="0">
                <a:latin typeface="Calibri"/>
                <a:cs typeface="Calibri"/>
              </a:rPr>
              <a:t>h</a:t>
            </a:r>
            <a:r>
              <a:rPr sz="2200" spc="-36" baseline="2482" dirty="0">
                <a:latin typeface="Calibri"/>
                <a:cs typeface="Calibri"/>
              </a:rPr>
              <a:t> </a:t>
            </a:r>
            <a:r>
              <a:rPr sz="2200" spc="12" baseline="2482" dirty="0">
                <a:latin typeface="Calibri"/>
                <a:cs typeface="Calibri"/>
              </a:rPr>
              <a:t>s</a:t>
            </a:r>
            <a:r>
              <a:rPr sz="2200" spc="52" baseline="2482" dirty="0">
                <a:latin typeface="Calibri"/>
                <a:cs typeface="Calibri"/>
              </a:rPr>
              <a:t>e</a:t>
            </a:r>
            <a:r>
              <a:rPr sz="2200" spc="12" baseline="2482" dirty="0">
                <a:latin typeface="Calibri"/>
                <a:cs typeface="Calibri"/>
              </a:rPr>
              <a:t>pu</a:t>
            </a:r>
            <a:r>
              <a:rPr sz="2200" spc="52" baseline="2482" dirty="0">
                <a:latin typeface="Calibri"/>
                <a:cs typeface="Calibri"/>
              </a:rPr>
              <a:t>l</a:t>
            </a:r>
            <a:r>
              <a:rPr sz="2200" spc="12" baseline="2482" dirty="0">
                <a:latin typeface="Calibri"/>
                <a:cs typeface="Calibri"/>
              </a:rPr>
              <a:t>u</a:t>
            </a:r>
            <a:r>
              <a:rPr sz="2200" baseline="2482" dirty="0">
                <a:latin typeface="Calibri"/>
                <a:cs typeface="Calibri"/>
              </a:rPr>
              <a:t>h</a:t>
            </a:r>
            <a:r>
              <a:rPr sz="2200" spc="-125" baseline="2482" dirty="0">
                <a:latin typeface="Calibri"/>
                <a:cs typeface="Calibri"/>
              </a:rPr>
              <a:t> </a:t>
            </a:r>
            <a:r>
              <a:rPr sz="2200" spc="12" baseline="2482" dirty="0">
                <a:latin typeface="Calibri"/>
                <a:cs typeface="Calibri"/>
              </a:rPr>
              <a:t>b</a:t>
            </a:r>
            <a:r>
              <a:rPr sz="2200" spc="-19" baseline="2482" dirty="0">
                <a:latin typeface="Calibri"/>
                <a:cs typeface="Calibri"/>
              </a:rPr>
              <a:t>a</a:t>
            </a:r>
            <a:r>
              <a:rPr sz="2200" spc="12" baseline="2482" dirty="0">
                <a:latin typeface="Calibri"/>
                <a:cs typeface="Calibri"/>
              </a:rPr>
              <a:t>n</a:t>
            </a:r>
            <a:r>
              <a:rPr sz="2200" spc="-5" baseline="2482" dirty="0">
                <a:latin typeface="Calibri"/>
                <a:cs typeface="Calibri"/>
              </a:rPr>
              <a:t>g</a:t>
            </a:r>
            <a:r>
              <a:rPr sz="2200" spc="-85" baseline="2482" dirty="0">
                <a:latin typeface="Calibri"/>
                <a:cs typeface="Calibri"/>
              </a:rPr>
              <a:t>u</a:t>
            </a:r>
            <a:r>
              <a:rPr sz="2200" spc="12" baseline="2482" dirty="0">
                <a:latin typeface="Calibri"/>
                <a:cs typeface="Calibri"/>
              </a:rPr>
              <a:t>n</a:t>
            </a:r>
            <a:r>
              <a:rPr sz="2200" spc="-119" baseline="2482" dirty="0">
                <a:latin typeface="Calibri"/>
                <a:cs typeface="Calibri"/>
              </a:rPr>
              <a:t>a</a:t>
            </a:r>
            <a:r>
              <a:rPr sz="2200" baseline="2482" dirty="0">
                <a:latin typeface="Calibri"/>
                <a:cs typeface="Calibri"/>
              </a:rPr>
              <a:t>n t</a:t>
            </a:r>
            <a:r>
              <a:rPr sz="2200" spc="52" baseline="2482" dirty="0">
                <a:latin typeface="Calibri"/>
                <a:cs typeface="Calibri"/>
              </a:rPr>
              <a:t>e</a:t>
            </a:r>
            <a:r>
              <a:rPr sz="2200" spc="-25" baseline="2482" dirty="0">
                <a:latin typeface="Calibri"/>
                <a:cs typeface="Calibri"/>
              </a:rPr>
              <a:t>r</a:t>
            </a:r>
            <a:r>
              <a:rPr sz="2200" spc="-105" baseline="2482" dirty="0">
                <a:latin typeface="Calibri"/>
                <a:cs typeface="Calibri"/>
              </a:rPr>
              <a:t>t</a:t>
            </a:r>
            <a:r>
              <a:rPr sz="2200" spc="52" baseline="2482" dirty="0">
                <a:latin typeface="Calibri"/>
                <a:cs typeface="Calibri"/>
              </a:rPr>
              <a:t>i</a:t>
            </a:r>
            <a:r>
              <a:rPr sz="2200" spc="-85" baseline="2482" dirty="0">
                <a:latin typeface="Calibri"/>
                <a:cs typeface="Calibri"/>
              </a:rPr>
              <a:t>n</a:t>
            </a:r>
            <a:r>
              <a:rPr sz="2200" spc="-5" baseline="2482" dirty="0">
                <a:latin typeface="Calibri"/>
                <a:cs typeface="Calibri"/>
              </a:rPr>
              <a:t>gg</a:t>
            </a:r>
            <a:r>
              <a:rPr sz="2200" baseline="2482" dirty="0">
                <a:latin typeface="Calibri"/>
                <a:cs typeface="Calibri"/>
              </a:rPr>
              <a:t>i</a:t>
            </a:r>
            <a:r>
              <a:rPr sz="2200" spc="27" baseline="2482" dirty="0">
                <a:latin typeface="Calibri"/>
                <a:cs typeface="Calibri"/>
              </a:rPr>
              <a:t> </a:t>
            </a:r>
            <a:r>
              <a:rPr sz="2200" spc="12" baseline="2482" dirty="0">
                <a:latin typeface="Calibri"/>
                <a:cs typeface="Calibri"/>
              </a:rPr>
              <a:t>d</a:t>
            </a:r>
            <a:r>
              <a:rPr sz="2200" baseline="2482" dirty="0">
                <a:latin typeface="Calibri"/>
                <a:cs typeface="Calibri"/>
              </a:rPr>
              <a:t>i</a:t>
            </a:r>
            <a:r>
              <a:rPr sz="2200" spc="-57" baseline="2482" dirty="0">
                <a:latin typeface="Calibri"/>
                <a:cs typeface="Calibri"/>
              </a:rPr>
              <a:t> </a:t>
            </a:r>
            <a:r>
              <a:rPr sz="2200" spc="12" baseline="2482" dirty="0">
                <a:latin typeface="Calibri"/>
                <a:cs typeface="Calibri"/>
              </a:rPr>
              <a:t>d</a:t>
            </a:r>
            <a:r>
              <a:rPr sz="2200" spc="-85" baseline="2482" dirty="0">
                <a:latin typeface="Calibri"/>
                <a:cs typeface="Calibri"/>
              </a:rPr>
              <a:t>u</a:t>
            </a:r>
            <a:r>
              <a:rPr sz="2200" spc="12" baseline="2482" dirty="0">
                <a:latin typeface="Calibri"/>
                <a:cs typeface="Calibri"/>
              </a:rPr>
              <a:t>n</a:t>
            </a:r>
            <a:r>
              <a:rPr sz="2200" spc="-45" baseline="2482" dirty="0">
                <a:latin typeface="Calibri"/>
                <a:cs typeface="Calibri"/>
              </a:rPr>
              <a:t>i</a:t>
            </a:r>
            <a:r>
              <a:rPr sz="2200" spc="-119" baseline="2482" dirty="0">
                <a:latin typeface="Calibri"/>
                <a:cs typeface="Calibri"/>
              </a:rPr>
              <a:t>a</a:t>
            </a:r>
            <a:r>
              <a:rPr sz="2200" baseline="2482" dirty="0">
                <a:latin typeface="Calibri"/>
                <a:cs typeface="Calibri"/>
              </a:rPr>
              <a:t>.</a:t>
            </a:r>
            <a:endParaRPr sz="1467">
              <a:latin typeface="Calibri"/>
              <a:cs typeface="Calibri"/>
            </a:endParaRPr>
          </a:p>
          <a:p>
            <a:pPr marL="1459616" marR="7359785" indent="-207428">
              <a:lnSpc>
                <a:spcPts val="1840"/>
              </a:lnSpc>
              <a:spcBef>
                <a:spcPts val="660"/>
              </a:spcBef>
            </a:pPr>
            <a:r>
              <a:rPr sz="1467" dirty="0">
                <a:latin typeface="Arial"/>
                <a:cs typeface="Arial"/>
              </a:rPr>
              <a:t>• </a:t>
            </a:r>
            <a:r>
              <a:rPr sz="1467" spc="303" dirty="0">
                <a:latin typeface="Arial"/>
                <a:cs typeface="Arial"/>
              </a:rPr>
              <a:t> </a:t>
            </a:r>
            <a:r>
              <a:rPr sz="2200" spc="-19" baseline="2482" dirty="0">
                <a:latin typeface="Calibri"/>
                <a:cs typeface="Calibri"/>
              </a:rPr>
              <a:t>Ba</a:t>
            </a:r>
            <a:r>
              <a:rPr sz="2200" spc="12" baseline="2482" dirty="0">
                <a:latin typeface="Calibri"/>
                <a:cs typeface="Calibri"/>
              </a:rPr>
              <a:t>n</a:t>
            </a:r>
            <a:r>
              <a:rPr sz="2200" spc="5" baseline="2482" dirty="0">
                <a:latin typeface="Calibri"/>
                <a:cs typeface="Calibri"/>
              </a:rPr>
              <a:t>d</a:t>
            </a:r>
            <a:r>
              <a:rPr sz="2200" spc="52" baseline="2482" dirty="0">
                <a:latin typeface="Calibri"/>
                <a:cs typeface="Calibri"/>
              </a:rPr>
              <a:t>i</a:t>
            </a:r>
            <a:r>
              <a:rPr sz="2200" spc="12" baseline="2482" dirty="0">
                <a:latin typeface="Calibri"/>
                <a:cs typeface="Calibri"/>
              </a:rPr>
              <a:t>n</a:t>
            </a:r>
            <a:r>
              <a:rPr sz="2200" spc="-5" baseline="2482" dirty="0">
                <a:latin typeface="Calibri"/>
                <a:cs typeface="Calibri"/>
              </a:rPr>
              <a:t>g</a:t>
            </a:r>
            <a:r>
              <a:rPr sz="2200" spc="12" baseline="2482" dirty="0">
                <a:latin typeface="Calibri"/>
                <a:cs typeface="Calibri"/>
              </a:rPr>
              <a:t>k</a:t>
            </a:r>
            <a:r>
              <a:rPr sz="2200" spc="-19" baseline="2482" dirty="0">
                <a:latin typeface="Calibri"/>
                <a:cs typeface="Calibri"/>
              </a:rPr>
              <a:t>a</a:t>
            </a:r>
            <a:r>
              <a:rPr sz="2200" spc="12" baseline="2482" dirty="0">
                <a:latin typeface="Calibri"/>
                <a:cs typeface="Calibri"/>
              </a:rPr>
              <a:t>n</a:t>
            </a:r>
            <a:r>
              <a:rPr sz="2200" spc="59" baseline="2482" dirty="0">
                <a:latin typeface="Calibri"/>
                <a:cs typeface="Calibri"/>
              </a:rPr>
              <a:t>l</a:t>
            </a:r>
            <a:r>
              <a:rPr sz="2200" spc="-119" baseline="2482" dirty="0">
                <a:latin typeface="Calibri"/>
                <a:cs typeface="Calibri"/>
              </a:rPr>
              <a:t>a</a:t>
            </a:r>
            <a:r>
              <a:rPr sz="2200" baseline="2482" dirty="0">
                <a:latin typeface="Calibri"/>
                <a:cs typeface="Calibri"/>
              </a:rPr>
              <a:t>h</a:t>
            </a:r>
            <a:r>
              <a:rPr sz="2200" spc="55" baseline="2482" dirty="0">
                <a:latin typeface="Calibri"/>
                <a:cs typeface="Calibri"/>
              </a:rPr>
              <a:t> </a:t>
            </a:r>
            <a:r>
              <a:rPr sz="2200" spc="12" baseline="2482" dirty="0">
                <a:latin typeface="Calibri"/>
                <a:cs typeface="Calibri"/>
              </a:rPr>
              <a:t>s</a:t>
            </a:r>
            <a:r>
              <a:rPr sz="2200" spc="-12" baseline="2482" dirty="0">
                <a:latin typeface="Calibri"/>
                <a:cs typeface="Calibri"/>
              </a:rPr>
              <a:t>a</a:t>
            </a:r>
            <a:r>
              <a:rPr sz="2200" spc="-5" baseline="2482" dirty="0">
                <a:latin typeface="Calibri"/>
                <a:cs typeface="Calibri"/>
              </a:rPr>
              <a:t>t</a:t>
            </a:r>
            <a:r>
              <a:rPr sz="2200" baseline="2482" dirty="0">
                <a:latin typeface="Calibri"/>
                <a:cs typeface="Calibri"/>
              </a:rPr>
              <a:t>u</a:t>
            </a:r>
            <a:r>
              <a:rPr sz="2200" spc="-219" baseline="2482" dirty="0">
                <a:latin typeface="Calibri"/>
                <a:cs typeface="Calibri"/>
              </a:rPr>
              <a:t> </a:t>
            </a:r>
            <a:r>
              <a:rPr sz="2200" spc="12" baseline="2482" dirty="0">
                <a:latin typeface="Calibri"/>
                <a:cs typeface="Calibri"/>
              </a:rPr>
              <a:t>d</a:t>
            </a:r>
            <a:r>
              <a:rPr sz="2200" spc="-45" baseline="2482" dirty="0">
                <a:latin typeface="Calibri"/>
                <a:cs typeface="Calibri"/>
              </a:rPr>
              <a:t>e</a:t>
            </a:r>
            <a:r>
              <a:rPr sz="2200" spc="12" baseline="2482" dirty="0">
                <a:latin typeface="Calibri"/>
                <a:cs typeface="Calibri"/>
              </a:rPr>
              <a:t>n</a:t>
            </a:r>
            <a:r>
              <a:rPr sz="2200" spc="-5" baseline="2482" dirty="0">
                <a:latin typeface="Calibri"/>
                <a:cs typeface="Calibri"/>
              </a:rPr>
              <a:t>g</a:t>
            </a:r>
            <a:r>
              <a:rPr sz="2200" spc="-19" baseline="2482" dirty="0">
                <a:latin typeface="Calibri"/>
                <a:cs typeface="Calibri"/>
              </a:rPr>
              <a:t>a</a:t>
            </a:r>
            <a:r>
              <a:rPr sz="2200" baseline="2482" dirty="0">
                <a:latin typeface="Calibri"/>
                <a:cs typeface="Calibri"/>
              </a:rPr>
              <a:t>n</a:t>
            </a:r>
            <a:r>
              <a:rPr sz="2200" spc="-31" baseline="2482" dirty="0">
                <a:latin typeface="Calibri"/>
                <a:cs typeface="Calibri"/>
              </a:rPr>
              <a:t> </a:t>
            </a:r>
            <a:r>
              <a:rPr sz="2200" spc="59" baseline="2482" dirty="0">
                <a:latin typeface="Calibri"/>
                <a:cs typeface="Calibri"/>
              </a:rPr>
              <a:t>l</a:t>
            </a:r>
            <a:r>
              <a:rPr sz="2200" spc="-119" baseline="2482" dirty="0">
                <a:latin typeface="Calibri"/>
                <a:cs typeface="Calibri"/>
              </a:rPr>
              <a:t>a</a:t>
            </a:r>
            <a:r>
              <a:rPr sz="2200" spc="52" baseline="2482" dirty="0">
                <a:latin typeface="Calibri"/>
                <a:cs typeface="Calibri"/>
              </a:rPr>
              <a:t>i</a:t>
            </a:r>
            <a:r>
              <a:rPr sz="2200" spc="-85" baseline="2482" dirty="0">
                <a:latin typeface="Calibri"/>
                <a:cs typeface="Calibri"/>
              </a:rPr>
              <a:t>n</a:t>
            </a:r>
            <a:r>
              <a:rPr sz="2200" spc="5" baseline="2482" dirty="0">
                <a:latin typeface="Calibri"/>
                <a:cs typeface="Calibri"/>
              </a:rPr>
              <a:t>n</a:t>
            </a:r>
            <a:r>
              <a:rPr sz="2200" spc="-79" baseline="2482" dirty="0">
                <a:latin typeface="Calibri"/>
                <a:cs typeface="Calibri"/>
              </a:rPr>
              <a:t>y</a:t>
            </a:r>
            <a:r>
              <a:rPr sz="2200" spc="-119" baseline="2482" dirty="0">
                <a:latin typeface="Calibri"/>
                <a:cs typeface="Calibri"/>
              </a:rPr>
              <a:t>a</a:t>
            </a:r>
            <a:r>
              <a:rPr sz="2200" baseline="2482" dirty="0">
                <a:latin typeface="Calibri"/>
                <a:cs typeface="Calibri"/>
              </a:rPr>
              <a:t>,</a:t>
            </a:r>
            <a:r>
              <a:rPr sz="2200" spc="-13" baseline="2482" dirty="0">
                <a:latin typeface="Calibri"/>
                <a:cs typeface="Calibri"/>
              </a:rPr>
              <a:t> </a:t>
            </a:r>
            <a:r>
              <a:rPr sz="2200" spc="13" baseline="2482" dirty="0">
                <a:latin typeface="Calibri"/>
                <a:cs typeface="Calibri"/>
              </a:rPr>
              <a:t>d</a:t>
            </a:r>
            <a:r>
              <a:rPr sz="2200" spc="-20" baseline="2482" dirty="0">
                <a:latin typeface="Calibri"/>
                <a:cs typeface="Calibri"/>
              </a:rPr>
              <a:t>a</a:t>
            </a:r>
            <a:r>
              <a:rPr sz="2200" baseline="2482" dirty="0">
                <a:latin typeface="Calibri"/>
                <a:cs typeface="Calibri"/>
              </a:rPr>
              <a:t>n </a:t>
            </a:r>
            <a:endParaRPr sz="1467">
              <a:latin typeface="Calibri"/>
              <a:cs typeface="Calibri"/>
            </a:endParaRPr>
          </a:p>
          <a:p>
            <a:pPr marL="1459616" marR="7359785">
              <a:lnSpc>
                <a:spcPts val="1789"/>
              </a:lnSpc>
            </a:pPr>
            <a:r>
              <a:rPr sz="1467" spc="12" dirty="0">
                <a:latin typeface="Calibri"/>
                <a:cs typeface="Calibri"/>
              </a:rPr>
              <a:t>b</a:t>
            </a:r>
            <a:r>
              <a:rPr sz="1467" spc="52" dirty="0">
                <a:latin typeface="Calibri"/>
                <a:cs typeface="Calibri"/>
              </a:rPr>
              <a:t>e</a:t>
            </a:r>
            <a:r>
              <a:rPr sz="1467" spc="-25" dirty="0">
                <a:latin typeface="Calibri"/>
                <a:cs typeface="Calibri"/>
              </a:rPr>
              <a:t>r</a:t>
            </a:r>
            <a:r>
              <a:rPr sz="1467" spc="52" dirty="0">
                <a:latin typeface="Calibri"/>
                <a:cs typeface="Calibri"/>
              </a:rPr>
              <a:t>il</a:t>
            </a:r>
            <a:r>
              <a:rPr sz="1467" spc="-19" dirty="0">
                <a:latin typeface="Calibri"/>
                <a:cs typeface="Calibri"/>
              </a:rPr>
              <a:t>a</a:t>
            </a:r>
            <a:r>
              <a:rPr sz="1467" dirty="0">
                <a:latin typeface="Calibri"/>
                <a:cs typeface="Calibri"/>
              </a:rPr>
              <a:t>h</a:t>
            </a:r>
            <a:r>
              <a:rPr sz="1467" spc="-36" dirty="0">
                <a:latin typeface="Calibri"/>
                <a:cs typeface="Calibri"/>
              </a:rPr>
              <a:t> </a:t>
            </a:r>
            <a:r>
              <a:rPr sz="1467" spc="12" dirty="0">
                <a:latin typeface="Calibri"/>
                <a:cs typeface="Calibri"/>
              </a:rPr>
              <a:t>s</a:t>
            </a:r>
            <a:r>
              <a:rPr sz="1467" spc="-33" dirty="0">
                <a:latin typeface="Calibri"/>
                <a:cs typeface="Calibri"/>
              </a:rPr>
              <a:t>c</a:t>
            </a:r>
            <a:r>
              <a:rPr sz="1467" spc="5" dirty="0">
                <a:latin typeface="Calibri"/>
                <a:cs typeface="Calibri"/>
              </a:rPr>
              <a:t>o</a:t>
            </a:r>
            <a:r>
              <a:rPr sz="1467" spc="-25" dirty="0">
                <a:latin typeface="Calibri"/>
                <a:cs typeface="Calibri"/>
              </a:rPr>
              <a:t>r</a:t>
            </a:r>
            <a:r>
              <a:rPr sz="1467" dirty="0">
                <a:latin typeface="Calibri"/>
                <a:cs typeface="Calibri"/>
              </a:rPr>
              <a:t>e</a:t>
            </a:r>
            <a:r>
              <a:rPr sz="1467" spc="-8" dirty="0">
                <a:latin typeface="Calibri"/>
                <a:cs typeface="Calibri"/>
              </a:rPr>
              <a:t> </a:t>
            </a:r>
            <a:r>
              <a:rPr sz="1467" spc="-19" dirty="0">
                <a:latin typeface="Calibri"/>
                <a:cs typeface="Calibri"/>
              </a:rPr>
              <a:t>a</a:t>
            </a:r>
            <a:r>
              <a:rPr sz="1467" spc="-5" dirty="0">
                <a:latin typeface="Calibri"/>
                <a:cs typeface="Calibri"/>
              </a:rPr>
              <a:t>t</a:t>
            </a:r>
            <a:r>
              <a:rPr sz="1467" spc="-19" dirty="0">
                <a:latin typeface="Calibri"/>
                <a:cs typeface="Calibri"/>
              </a:rPr>
              <a:t>a</a:t>
            </a:r>
            <a:r>
              <a:rPr sz="1467" dirty="0">
                <a:latin typeface="Calibri"/>
                <a:cs typeface="Calibri"/>
              </a:rPr>
              <a:t>u</a:t>
            </a:r>
            <a:r>
              <a:rPr sz="1467" spc="-65" dirty="0">
                <a:latin typeface="Calibri"/>
                <a:cs typeface="Calibri"/>
              </a:rPr>
              <a:t> </a:t>
            </a:r>
            <a:r>
              <a:rPr sz="1467" spc="12" dirty="0">
                <a:latin typeface="Calibri"/>
                <a:cs typeface="Calibri"/>
              </a:rPr>
              <a:t>n</a:t>
            </a:r>
            <a:r>
              <a:rPr sz="1467" spc="52" dirty="0">
                <a:latin typeface="Calibri"/>
                <a:cs typeface="Calibri"/>
              </a:rPr>
              <a:t>i</a:t>
            </a:r>
            <a:r>
              <a:rPr sz="1467" spc="-45" dirty="0">
                <a:latin typeface="Calibri"/>
                <a:cs typeface="Calibri"/>
              </a:rPr>
              <a:t>l</a:t>
            </a:r>
            <a:r>
              <a:rPr sz="1467" spc="-19" dirty="0">
                <a:latin typeface="Calibri"/>
                <a:cs typeface="Calibri"/>
              </a:rPr>
              <a:t>a</a:t>
            </a:r>
            <a:r>
              <a:rPr sz="1467" dirty="0">
                <a:latin typeface="Calibri"/>
                <a:cs typeface="Calibri"/>
              </a:rPr>
              <a:t>i</a:t>
            </a:r>
            <a:r>
              <a:rPr sz="1467" spc="-123" dirty="0">
                <a:latin typeface="Calibri"/>
                <a:cs typeface="Calibri"/>
              </a:rPr>
              <a:t> </a:t>
            </a:r>
            <a:r>
              <a:rPr sz="1467" spc="39" dirty="0">
                <a:latin typeface="Calibri"/>
                <a:cs typeface="Calibri"/>
              </a:rPr>
              <a:t>(</a:t>
            </a:r>
            <a:r>
              <a:rPr sz="1467" dirty="0">
                <a:latin typeface="Calibri"/>
                <a:cs typeface="Calibri"/>
              </a:rPr>
              <a:t>m</a:t>
            </a:r>
            <a:r>
              <a:rPr sz="1467" spc="52" dirty="0">
                <a:latin typeface="Calibri"/>
                <a:cs typeface="Calibri"/>
              </a:rPr>
              <a:t>i</a:t>
            </a:r>
            <a:r>
              <a:rPr sz="1467" spc="-85" dirty="0">
                <a:latin typeface="Calibri"/>
                <a:cs typeface="Calibri"/>
              </a:rPr>
              <a:t>s</a:t>
            </a:r>
            <a:r>
              <a:rPr sz="1467" spc="-112" dirty="0">
                <a:latin typeface="Calibri"/>
                <a:cs typeface="Calibri"/>
              </a:rPr>
              <a:t>a</a:t>
            </a:r>
            <a:r>
              <a:rPr sz="1467" spc="52" dirty="0">
                <a:latin typeface="Calibri"/>
                <a:cs typeface="Calibri"/>
              </a:rPr>
              <a:t>l</a:t>
            </a:r>
            <a:r>
              <a:rPr sz="1467" spc="-185" dirty="0">
                <a:latin typeface="Calibri"/>
                <a:cs typeface="Calibri"/>
              </a:rPr>
              <a:t>n</a:t>
            </a:r>
            <a:r>
              <a:rPr sz="1467" spc="19" dirty="0">
                <a:latin typeface="Calibri"/>
                <a:cs typeface="Calibri"/>
              </a:rPr>
              <a:t>y</a:t>
            </a:r>
            <a:r>
              <a:rPr sz="1467" dirty="0">
                <a:latin typeface="Calibri"/>
                <a:cs typeface="Calibri"/>
              </a:rPr>
              <a:t>a</a:t>
            </a:r>
            <a:r>
              <a:rPr sz="1467" spc="-39" dirty="0">
                <a:latin typeface="Calibri"/>
                <a:cs typeface="Calibri"/>
              </a:rPr>
              <a:t> </a:t>
            </a:r>
            <a:r>
              <a:rPr sz="1467" spc="12" dirty="0">
                <a:latin typeface="Calibri"/>
                <a:cs typeface="Calibri"/>
              </a:rPr>
              <a:t>d</a:t>
            </a:r>
            <a:r>
              <a:rPr sz="1467" spc="-19" dirty="0">
                <a:latin typeface="Calibri"/>
                <a:cs typeface="Calibri"/>
              </a:rPr>
              <a:t>a</a:t>
            </a:r>
            <a:r>
              <a:rPr sz="1467" spc="-45" dirty="0">
                <a:latin typeface="Calibri"/>
                <a:cs typeface="Calibri"/>
              </a:rPr>
              <a:t>l</a:t>
            </a:r>
            <a:r>
              <a:rPr sz="1467" spc="-19" dirty="0">
                <a:latin typeface="Calibri"/>
                <a:cs typeface="Calibri"/>
              </a:rPr>
              <a:t>a</a:t>
            </a:r>
            <a:r>
              <a:rPr sz="1467" dirty="0">
                <a:latin typeface="Calibri"/>
                <a:cs typeface="Calibri"/>
              </a:rPr>
              <a:t>m </a:t>
            </a:r>
            <a:endParaRPr sz="1467">
              <a:latin typeface="Calibri"/>
              <a:cs typeface="Calibri"/>
            </a:endParaRPr>
          </a:p>
          <a:p>
            <a:pPr marL="1459616" marR="7359785">
              <a:lnSpc>
                <a:spcPts val="1789"/>
              </a:lnSpc>
            </a:pPr>
            <a:r>
              <a:rPr sz="1467" spc="-25" dirty="0">
                <a:latin typeface="Calibri"/>
                <a:cs typeface="Calibri"/>
              </a:rPr>
              <a:t>r</a:t>
            </a:r>
            <a:r>
              <a:rPr sz="1467" spc="52" dirty="0">
                <a:latin typeface="Calibri"/>
                <a:cs typeface="Calibri"/>
              </a:rPr>
              <a:t>e</a:t>
            </a:r>
            <a:r>
              <a:rPr sz="1467" spc="5" dirty="0">
                <a:latin typeface="Calibri"/>
                <a:cs typeface="Calibri"/>
              </a:rPr>
              <a:t>n</a:t>
            </a:r>
            <a:r>
              <a:rPr sz="1467" spc="-5" dirty="0">
                <a:latin typeface="Calibri"/>
                <a:cs typeface="Calibri"/>
              </a:rPr>
              <a:t>t</a:t>
            </a:r>
            <a:r>
              <a:rPr sz="1467" spc="-19" dirty="0">
                <a:latin typeface="Calibri"/>
                <a:cs typeface="Calibri"/>
              </a:rPr>
              <a:t>a</a:t>
            </a:r>
            <a:r>
              <a:rPr sz="1467" spc="12" dirty="0">
                <a:latin typeface="Calibri"/>
                <a:cs typeface="Calibri"/>
              </a:rPr>
              <a:t>n</a:t>
            </a:r>
            <a:r>
              <a:rPr sz="1467" dirty="0">
                <a:latin typeface="Calibri"/>
                <a:cs typeface="Calibri"/>
              </a:rPr>
              <a:t>g</a:t>
            </a:r>
            <a:r>
              <a:rPr sz="1467" spc="-47" dirty="0">
                <a:latin typeface="Calibri"/>
                <a:cs typeface="Calibri"/>
              </a:rPr>
              <a:t> </a:t>
            </a:r>
            <a:r>
              <a:rPr sz="1467" spc="-59" dirty="0">
                <a:latin typeface="Calibri"/>
                <a:cs typeface="Calibri"/>
              </a:rPr>
              <a:t>1</a:t>
            </a:r>
            <a:r>
              <a:rPr sz="1467" spc="39" dirty="0">
                <a:latin typeface="Calibri"/>
                <a:cs typeface="Calibri"/>
              </a:rPr>
              <a:t>-</a:t>
            </a:r>
            <a:r>
              <a:rPr sz="1467" spc="-59" dirty="0">
                <a:latin typeface="Calibri"/>
                <a:cs typeface="Calibri"/>
              </a:rPr>
              <a:t>10</a:t>
            </a:r>
            <a:r>
              <a:rPr sz="1467" dirty="0">
                <a:latin typeface="Calibri"/>
                <a:cs typeface="Calibri"/>
              </a:rPr>
              <a:t>)</a:t>
            </a:r>
            <a:r>
              <a:rPr sz="1467" spc="-24" dirty="0">
                <a:latin typeface="Calibri"/>
                <a:cs typeface="Calibri"/>
              </a:rPr>
              <a:t> </a:t>
            </a:r>
            <a:r>
              <a:rPr sz="1467" spc="12" dirty="0">
                <a:latin typeface="Calibri"/>
                <a:cs typeface="Calibri"/>
              </a:rPr>
              <a:t>un</a:t>
            </a:r>
            <a:r>
              <a:rPr sz="1467" dirty="0">
                <a:latin typeface="Calibri"/>
                <a:cs typeface="Calibri"/>
              </a:rPr>
              <a:t>t</a:t>
            </a:r>
            <a:r>
              <a:rPr sz="1467" spc="12" dirty="0">
                <a:latin typeface="Calibri"/>
                <a:cs typeface="Calibri"/>
              </a:rPr>
              <a:t>u</a:t>
            </a:r>
            <a:r>
              <a:rPr sz="1467" dirty="0">
                <a:latin typeface="Calibri"/>
                <a:cs typeface="Calibri"/>
              </a:rPr>
              <a:t>k</a:t>
            </a:r>
            <a:r>
              <a:rPr sz="1467" spc="-43" dirty="0">
                <a:latin typeface="Calibri"/>
                <a:cs typeface="Calibri"/>
              </a:rPr>
              <a:t> </a:t>
            </a:r>
            <a:r>
              <a:rPr sz="1467" spc="-19" dirty="0">
                <a:latin typeface="Calibri"/>
                <a:cs typeface="Calibri"/>
              </a:rPr>
              <a:t>a</a:t>
            </a:r>
            <a:r>
              <a:rPr sz="1467" spc="12" dirty="0">
                <a:latin typeface="Calibri"/>
                <a:cs typeface="Calibri"/>
              </a:rPr>
              <a:t>s</a:t>
            </a:r>
            <a:r>
              <a:rPr sz="1467" spc="-85" dirty="0">
                <a:latin typeface="Calibri"/>
                <a:cs typeface="Calibri"/>
              </a:rPr>
              <a:t>p</a:t>
            </a:r>
            <a:r>
              <a:rPr sz="1467" spc="52" dirty="0">
                <a:latin typeface="Calibri"/>
                <a:cs typeface="Calibri"/>
              </a:rPr>
              <a:t>e</a:t>
            </a:r>
            <a:r>
              <a:rPr sz="1467" spc="-185" dirty="0">
                <a:latin typeface="Calibri"/>
                <a:cs typeface="Calibri"/>
              </a:rPr>
              <a:t>k</a:t>
            </a:r>
            <a:r>
              <a:rPr sz="1467" spc="39" dirty="0">
                <a:latin typeface="Calibri"/>
                <a:cs typeface="Calibri"/>
              </a:rPr>
              <a:t>-</a:t>
            </a:r>
            <a:r>
              <a:rPr sz="1467" spc="-19" dirty="0">
                <a:latin typeface="Calibri"/>
                <a:cs typeface="Calibri"/>
              </a:rPr>
              <a:t>a</a:t>
            </a:r>
            <a:r>
              <a:rPr sz="1467" spc="-85" dirty="0">
                <a:latin typeface="Calibri"/>
                <a:cs typeface="Calibri"/>
              </a:rPr>
              <a:t>s</a:t>
            </a:r>
            <a:r>
              <a:rPr sz="1467" spc="12" dirty="0">
                <a:latin typeface="Calibri"/>
                <a:cs typeface="Calibri"/>
              </a:rPr>
              <a:t>p</a:t>
            </a:r>
            <a:r>
              <a:rPr sz="1467" spc="-45" dirty="0">
                <a:latin typeface="Calibri"/>
                <a:cs typeface="Calibri"/>
              </a:rPr>
              <a:t>e</a:t>
            </a:r>
            <a:r>
              <a:rPr sz="1467" dirty="0">
                <a:latin typeface="Calibri"/>
                <a:cs typeface="Calibri"/>
              </a:rPr>
              <a:t>k</a:t>
            </a:r>
            <a:r>
              <a:rPr sz="1467" spc="32" dirty="0">
                <a:latin typeface="Calibri"/>
                <a:cs typeface="Calibri"/>
              </a:rPr>
              <a:t> </a:t>
            </a:r>
            <a:r>
              <a:rPr sz="1467" spc="-85" dirty="0">
                <a:latin typeface="Calibri"/>
                <a:cs typeface="Calibri"/>
              </a:rPr>
              <a:t>b</a:t>
            </a:r>
            <a:r>
              <a:rPr sz="1467" spc="52" dirty="0">
                <a:latin typeface="Calibri"/>
                <a:cs typeface="Calibri"/>
              </a:rPr>
              <a:t>e</a:t>
            </a:r>
            <a:r>
              <a:rPr sz="1467" spc="-19" dirty="0">
                <a:latin typeface="Calibri"/>
                <a:cs typeface="Calibri"/>
              </a:rPr>
              <a:t>r</a:t>
            </a:r>
            <a:r>
              <a:rPr sz="1467" spc="52" dirty="0">
                <a:latin typeface="Calibri"/>
                <a:cs typeface="Calibri"/>
              </a:rPr>
              <a:t>i</a:t>
            </a:r>
            <a:r>
              <a:rPr sz="1467" spc="-85" dirty="0">
                <a:latin typeface="Calibri"/>
                <a:cs typeface="Calibri"/>
              </a:rPr>
              <a:t>ku</a:t>
            </a:r>
            <a:r>
              <a:rPr sz="1467" dirty="0">
                <a:latin typeface="Calibri"/>
                <a:cs typeface="Calibri"/>
              </a:rPr>
              <a:t>t</a:t>
            </a:r>
            <a:r>
              <a:rPr sz="1467" spc="-47" dirty="0">
                <a:latin typeface="Calibri"/>
                <a:cs typeface="Calibri"/>
              </a:rPr>
              <a:t> </a:t>
            </a:r>
            <a:r>
              <a:rPr sz="1467" spc="52" dirty="0">
                <a:latin typeface="Calibri"/>
                <a:cs typeface="Calibri"/>
              </a:rPr>
              <a:t>i</a:t>
            </a:r>
            <a:r>
              <a:rPr sz="1467" spc="12" dirty="0">
                <a:latin typeface="Calibri"/>
                <a:cs typeface="Calibri"/>
              </a:rPr>
              <a:t>n</a:t>
            </a:r>
            <a:r>
              <a:rPr sz="1467" spc="-45" dirty="0">
                <a:latin typeface="Calibri"/>
                <a:cs typeface="Calibri"/>
              </a:rPr>
              <a:t>i</a:t>
            </a:r>
            <a:r>
              <a:rPr sz="1467" dirty="0">
                <a:latin typeface="Calibri"/>
                <a:cs typeface="Calibri"/>
              </a:rPr>
              <a:t>:</a:t>
            </a:r>
            <a:endParaRPr sz="1467">
              <a:latin typeface="Calibri"/>
              <a:cs typeface="Calibri"/>
            </a:endParaRPr>
          </a:p>
          <a:p>
            <a:pPr marL="1448186">
              <a:lnSpc>
                <a:spcPct val="101725"/>
              </a:lnSpc>
              <a:spcBef>
                <a:spcPts val="371"/>
              </a:spcBef>
            </a:pPr>
            <a:r>
              <a:rPr sz="1467" spc="-59" dirty="0">
                <a:latin typeface="Calibri"/>
                <a:cs typeface="Calibri"/>
              </a:rPr>
              <a:t>1</a:t>
            </a:r>
            <a:r>
              <a:rPr sz="1467" dirty="0">
                <a:latin typeface="Calibri"/>
                <a:cs typeface="Calibri"/>
              </a:rPr>
              <a:t>.</a:t>
            </a:r>
            <a:r>
              <a:rPr sz="1467" spc="155" dirty="0">
                <a:latin typeface="Calibri"/>
                <a:cs typeface="Calibri"/>
              </a:rPr>
              <a:t> </a:t>
            </a:r>
            <a:r>
              <a:rPr sz="1467" spc="-12" dirty="0">
                <a:latin typeface="Calibri"/>
                <a:cs typeface="Calibri"/>
              </a:rPr>
              <a:t>B</a:t>
            </a:r>
            <a:r>
              <a:rPr sz="1467" spc="52" dirty="0">
                <a:latin typeface="Calibri"/>
                <a:cs typeface="Calibri"/>
              </a:rPr>
              <a:t>i</a:t>
            </a:r>
            <a:r>
              <a:rPr sz="1467" spc="-19" dirty="0">
                <a:latin typeface="Calibri"/>
                <a:cs typeface="Calibri"/>
              </a:rPr>
              <a:t>a</a:t>
            </a:r>
            <a:r>
              <a:rPr sz="1467" spc="19" dirty="0">
                <a:latin typeface="Calibri"/>
                <a:cs typeface="Calibri"/>
              </a:rPr>
              <a:t>y</a:t>
            </a:r>
            <a:r>
              <a:rPr sz="1467" dirty="0">
                <a:latin typeface="Calibri"/>
                <a:cs typeface="Calibri"/>
              </a:rPr>
              <a:t>a</a:t>
            </a:r>
            <a:r>
              <a:rPr sz="1467" spc="-88" dirty="0">
                <a:latin typeface="Calibri"/>
                <a:cs typeface="Calibri"/>
              </a:rPr>
              <a:t> </a:t>
            </a:r>
            <a:r>
              <a:rPr sz="1467" spc="12" dirty="0">
                <a:latin typeface="Calibri"/>
                <a:cs typeface="Calibri"/>
              </a:rPr>
              <a:t>p</a:t>
            </a:r>
            <a:r>
              <a:rPr sz="1467" spc="52" dirty="0">
                <a:latin typeface="Calibri"/>
                <a:cs typeface="Calibri"/>
              </a:rPr>
              <a:t>e</a:t>
            </a:r>
            <a:r>
              <a:rPr sz="1467" spc="12" dirty="0">
                <a:latin typeface="Calibri"/>
                <a:cs typeface="Calibri"/>
              </a:rPr>
              <a:t>n</a:t>
            </a:r>
            <a:r>
              <a:rPr sz="1467" spc="-5" dirty="0">
                <a:latin typeface="Calibri"/>
                <a:cs typeface="Calibri"/>
              </a:rPr>
              <a:t>g</a:t>
            </a:r>
            <a:r>
              <a:rPr sz="1467" spc="52" dirty="0">
                <a:latin typeface="Calibri"/>
                <a:cs typeface="Calibri"/>
              </a:rPr>
              <a:t>e</a:t>
            </a:r>
            <a:r>
              <a:rPr sz="1467" spc="-100" dirty="0">
                <a:latin typeface="Calibri"/>
                <a:cs typeface="Calibri"/>
              </a:rPr>
              <a:t>m</a:t>
            </a:r>
            <a:r>
              <a:rPr sz="1467" spc="12" dirty="0">
                <a:latin typeface="Calibri"/>
                <a:cs typeface="Calibri"/>
              </a:rPr>
              <a:t>b</a:t>
            </a:r>
            <a:r>
              <a:rPr sz="1467" spc="-19" dirty="0">
                <a:latin typeface="Calibri"/>
                <a:cs typeface="Calibri"/>
              </a:rPr>
              <a:t>a</a:t>
            </a:r>
            <a:r>
              <a:rPr sz="1467" spc="-85" dirty="0">
                <a:latin typeface="Calibri"/>
                <a:cs typeface="Calibri"/>
              </a:rPr>
              <a:t>n</a:t>
            </a:r>
            <a:r>
              <a:rPr sz="1467" spc="-105" dirty="0">
                <a:latin typeface="Calibri"/>
                <a:cs typeface="Calibri"/>
              </a:rPr>
              <a:t>g</a:t>
            </a:r>
            <a:r>
              <a:rPr sz="1467" spc="-19" dirty="0">
                <a:latin typeface="Calibri"/>
                <a:cs typeface="Calibri"/>
              </a:rPr>
              <a:t>a</a:t>
            </a:r>
            <a:r>
              <a:rPr sz="1467" dirty="0">
                <a:latin typeface="Calibri"/>
                <a:cs typeface="Calibri"/>
              </a:rPr>
              <a:t>n</a:t>
            </a:r>
            <a:endParaRPr sz="1467">
              <a:latin typeface="Calibri"/>
              <a:cs typeface="Calibri"/>
            </a:endParaRPr>
          </a:p>
          <a:p>
            <a:pPr marL="1448186">
              <a:lnSpc>
                <a:spcPct val="101725"/>
              </a:lnSpc>
              <a:spcBef>
                <a:spcPts val="512"/>
              </a:spcBef>
            </a:pPr>
            <a:r>
              <a:rPr sz="1467" spc="-59" dirty="0">
                <a:latin typeface="Calibri"/>
                <a:cs typeface="Calibri"/>
              </a:rPr>
              <a:t>2</a:t>
            </a:r>
            <a:r>
              <a:rPr sz="1467" dirty="0">
                <a:latin typeface="Calibri"/>
                <a:cs typeface="Calibri"/>
              </a:rPr>
              <a:t>.</a:t>
            </a:r>
            <a:r>
              <a:rPr sz="1467" spc="155" dirty="0">
                <a:latin typeface="Calibri"/>
                <a:cs typeface="Calibri"/>
              </a:rPr>
              <a:t> </a:t>
            </a:r>
            <a:r>
              <a:rPr sz="1467" spc="-133" dirty="0">
                <a:latin typeface="Calibri"/>
                <a:cs typeface="Calibri"/>
              </a:rPr>
              <a:t>W</a:t>
            </a:r>
            <a:r>
              <a:rPr sz="1467" spc="-19" dirty="0">
                <a:latin typeface="Calibri"/>
                <a:cs typeface="Calibri"/>
              </a:rPr>
              <a:t>a</a:t>
            </a:r>
            <a:r>
              <a:rPr sz="1467" spc="12" dirty="0">
                <a:latin typeface="Calibri"/>
                <a:cs typeface="Calibri"/>
              </a:rPr>
              <a:t>k</a:t>
            </a:r>
            <a:r>
              <a:rPr sz="1467" spc="-5" dirty="0">
                <a:latin typeface="Calibri"/>
                <a:cs typeface="Calibri"/>
              </a:rPr>
              <a:t>t</a:t>
            </a:r>
            <a:r>
              <a:rPr sz="1467" dirty="0">
                <a:latin typeface="Calibri"/>
                <a:cs typeface="Calibri"/>
              </a:rPr>
              <a:t>u</a:t>
            </a:r>
            <a:r>
              <a:rPr sz="1467" spc="-40" dirty="0">
                <a:latin typeface="Calibri"/>
                <a:cs typeface="Calibri"/>
              </a:rPr>
              <a:t> </a:t>
            </a:r>
            <a:r>
              <a:rPr sz="1467" spc="13" dirty="0">
                <a:latin typeface="Calibri"/>
                <a:cs typeface="Calibri"/>
              </a:rPr>
              <a:t>p</a:t>
            </a:r>
            <a:r>
              <a:rPr sz="1467" spc="53" dirty="0">
                <a:latin typeface="Calibri"/>
                <a:cs typeface="Calibri"/>
              </a:rPr>
              <a:t>e</a:t>
            </a:r>
            <a:r>
              <a:rPr sz="1467" dirty="0">
                <a:latin typeface="Calibri"/>
                <a:cs typeface="Calibri"/>
              </a:rPr>
              <a:t>m</a:t>
            </a:r>
            <a:r>
              <a:rPr sz="1467" spc="13" dirty="0">
                <a:latin typeface="Calibri"/>
                <a:cs typeface="Calibri"/>
              </a:rPr>
              <a:t>b</a:t>
            </a:r>
            <a:r>
              <a:rPr sz="1467" spc="-20" dirty="0">
                <a:latin typeface="Calibri"/>
                <a:cs typeface="Calibri"/>
              </a:rPr>
              <a:t>a</a:t>
            </a:r>
            <a:r>
              <a:rPr sz="1467" spc="13" dirty="0">
                <a:latin typeface="Calibri"/>
                <a:cs typeface="Calibri"/>
              </a:rPr>
              <a:t>n</a:t>
            </a:r>
            <a:r>
              <a:rPr sz="1467" spc="-7" dirty="0">
                <a:latin typeface="Calibri"/>
                <a:cs typeface="Calibri"/>
              </a:rPr>
              <a:t>g</a:t>
            </a:r>
            <a:r>
              <a:rPr sz="1467" spc="13" dirty="0">
                <a:latin typeface="Calibri"/>
                <a:cs typeface="Calibri"/>
              </a:rPr>
              <a:t>u</a:t>
            </a:r>
            <a:r>
              <a:rPr sz="1467" spc="-95" dirty="0">
                <a:latin typeface="Calibri"/>
                <a:cs typeface="Calibri"/>
              </a:rPr>
              <a:t>n</a:t>
            </a:r>
            <a:r>
              <a:rPr sz="1467" spc="-20" dirty="0">
                <a:latin typeface="Calibri"/>
                <a:cs typeface="Calibri"/>
              </a:rPr>
              <a:t>a</a:t>
            </a:r>
            <a:r>
              <a:rPr sz="1467" dirty="0">
                <a:latin typeface="Calibri"/>
                <a:cs typeface="Calibri"/>
              </a:rPr>
              <a:t>n</a:t>
            </a:r>
            <a:endParaRPr sz="1467">
              <a:latin typeface="Calibri"/>
              <a:cs typeface="Calibri"/>
            </a:endParaRPr>
          </a:p>
          <a:p>
            <a:pPr marL="1448186">
              <a:lnSpc>
                <a:spcPts val="1856"/>
              </a:lnSpc>
              <a:spcBef>
                <a:spcPts val="545"/>
              </a:spcBef>
            </a:pPr>
            <a:r>
              <a:rPr sz="2200" spc="-59" baseline="2482" dirty="0">
                <a:latin typeface="Calibri"/>
                <a:cs typeface="Calibri"/>
              </a:rPr>
              <a:t>3</a:t>
            </a:r>
            <a:r>
              <a:rPr sz="2200" baseline="2482" dirty="0">
                <a:latin typeface="Calibri"/>
                <a:cs typeface="Calibri"/>
              </a:rPr>
              <a:t>.</a:t>
            </a:r>
            <a:r>
              <a:rPr sz="2200" spc="155" baseline="2482" dirty="0">
                <a:latin typeface="Calibri"/>
                <a:cs typeface="Calibri"/>
              </a:rPr>
              <a:t> </a:t>
            </a:r>
            <a:r>
              <a:rPr sz="1467" spc="-19" dirty="0">
                <a:latin typeface="Calibri"/>
                <a:cs typeface="Calibri"/>
              </a:rPr>
              <a:t>D</a:t>
            </a:r>
            <a:r>
              <a:rPr sz="1467" spc="52" dirty="0">
                <a:latin typeface="Calibri"/>
                <a:cs typeface="Calibri"/>
              </a:rPr>
              <a:t>e</a:t>
            </a:r>
            <a:r>
              <a:rPr sz="1467" spc="12" dirty="0">
                <a:latin typeface="Calibri"/>
                <a:cs typeface="Calibri"/>
              </a:rPr>
              <a:t>s</a:t>
            </a:r>
            <a:r>
              <a:rPr sz="1467" spc="-19" dirty="0">
                <a:latin typeface="Calibri"/>
                <a:cs typeface="Calibri"/>
              </a:rPr>
              <a:t>a</a:t>
            </a:r>
            <a:r>
              <a:rPr sz="1467" spc="52" dirty="0">
                <a:latin typeface="Calibri"/>
                <a:cs typeface="Calibri"/>
              </a:rPr>
              <a:t>i</a:t>
            </a:r>
            <a:r>
              <a:rPr sz="1467" dirty="0">
                <a:latin typeface="Calibri"/>
                <a:cs typeface="Calibri"/>
              </a:rPr>
              <a:t>n</a:t>
            </a:r>
            <a:r>
              <a:rPr sz="1467" spc="-32" dirty="0">
                <a:latin typeface="Calibri"/>
                <a:cs typeface="Calibri"/>
              </a:rPr>
              <a:t> </a:t>
            </a:r>
            <a:r>
              <a:rPr sz="1467" spc="-19" dirty="0">
                <a:latin typeface="Calibri"/>
                <a:cs typeface="Calibri"/>
              </a:rPr>
              <a:t>ar</a:t>
            </a:r>
            <a:r>
              <a:rPr sz="1467" spc="12" dirty="0">
                <a:latin typeface="Calibri"/>
                <a:cs typeface="Calibri"/>
              </a:rPr>
              <a:t>s</a:t>
            </a:r>
            <a:r>
              <a:rPr sz="1467" spc="52" dirty="0">
                <a:latin typeface="Calibri"/>
                <a:cs typeface="Calibri"/>
              </a:rPr>
              <a:t>i</a:t>
            </a:r>
            <a:r>
              <a:rPr sz="1467" dirty="0">
                <a:latin typeface="Calibri"/>
                <a:cs typeface="Calibri"/>
              </a:rPr>
              <a:t>t</a:t>
            </a:r>
            <a:r>
              <a:rPr sz="1467" spc="52" dirty="0">
                <a:latin typeface="Calibri"/>
                <a:cs typeface="Calibri"/>
              </a:rPr>
              <a:t>e</a:t>
            </a:r>
            <a:r>
              <a:rPr sz="1467" spc="19" dirty="0">
                <a:latin typeface="Calibri"/>
                <a:cs typeface="Calibri"/>
              </a:rPr>
              <a:t>k</a:t>
            </a:r>
            <a:r>
              <a:rPr sz="1467" spc="-100" dirty="0">
                <a:latin typeface="Calibri"/>
                <a:cs typeface="Calibri"/>
              </a:rPr>
              <a:t>t</a:t>
            </a:r>
            <a:r>
              <a:rPr sz="1467" spc="-85" dirty="0">
                <a:latin typeface="Calibri"/>
                <a:cs typeface="Calibri"/>
              </a:rPr>
              <a:t>u</a:t>
            </a:r>
            <a:r>
              <a:rPr sz="1467" dirty="0">
                <a:latin typeface="Calibri"/>
                <a:cs typeface="Calibri"/>
              </a:rPr>
              <a:t>r</a:t>
            </a:r>
            <a:r>
              <a:rPr sz="1467" spc="-37" dirty="0">
                <a:latin typeface="Calibri"/>
                <a:cs typeface="Calibri"/>
              </a:rPr>
              <a:t> </a:t>
            </a:r>
            <a:r>
              <a:rPr sz="1467" spc="12" dirty="0">
                <a:latin typeface="Calibri"/>
                <a:cs typeface="Calibri"/>
              </a:rPr>
              <a:t>b</a:t>
            </a:r>
            <a:r>
              <a:rPr sz="1467" spc="-19" dirty="0">
                <a:latin typeface="Calibri"/>
                <a:cs typeface="Calibri"/>
              </a:rPr>
              <a:t>a</a:t>
            </a:r>
            <a:r>
              <a:rPr sz="1467" spc="12" dirty="0">
                <a:latin typeface="Calibri"/>
                <a:cs typeface="Calibri"/>
              </a:rPr>
              <a:t>n</a:t>
            </a:r>
            <a:r>
              <a:rPr sz="1467" spc="-105" dirty="0">
                <a:latin typeface="Calibri"/>
                <a:cs typeface="Calibri"/>
              </a:rPr>
              <a:t>g</a:t>
            </a:r>
            <a:r>
              <a:rPr sz="1467" spc="12" dirty="0">
                <a:latin typeface="Calibri"/>
                <a:cs typeface="Calibri"/>
              </a:rPr>
              <a:t>un</a:t>
            </a:r>
            <a:r>
              <a:rPr sz="1467" spc="-19" dirty="0">
                <a:latin typeface="Calibri"/>
                <a:cs typeface="Calibri"/>
              </a:rPr>
              <a:t>a</a:t>
            </a:r>
            <a:r>
              <a:rPr sz="1467" dirty="0">
                <a:latin typeface="Calibri"/>
                <a:cs typeface="Calibri"/>
              </a:rPr>
              <a:t>n</a:t>
            </a:r>
            <a:endParaRPr sz="1467">
              <a:latin typeface="Calibri"/>
              <a:cs typeface="Calibri"/>
            </a:endParaRPr>
          </a:p>
          <a:p>
            <a:pPr marL="1448186">
              <a:lnSpc>
                <a:spcPts val="1923"/>
              </a:lnSpc>
              <a:spcBef>
                <a:spcPts val="480"/>
              </a:spcBef>
            </a:pPr>
            <a:r>
              <a:rPr sz="2200" spc="-59" baseline="4964" dirty="0">
                <a:latin typeface="Calibri"/>
                <a:cs typeface="Calibri"/>
              </a:rPr>
              <a:t>4</a:t>
            </a:r>
            <a:r>
              <a:rPr sz="2200" baseline="4964" dirty="0">
                <a:latin typeface="Calibri"/>
                <a:cs typeface="Calibri"/>
              </a:rPr>
              <a:t>.</a:t>
            </a:r>
            <a:r>
              <a:rPr sz="2200" spc="155" baseline="4964" dirty="0">
                <a:latin typeface="Calibri"/>
                <a:cs typeface="Calibri"/>
              </a:rPr>
              <a:t> </a:t>
            </a:r>
            <a:r>
              <a:rPr sz="1467" spc="12" dirty="0">
                <a:latin typeface="Calibri"/>
                <a:cs typeface="Calibri"/>
              </a:rPr>
              <a:t>Fu</a:t>
            </a:r>
            <a:r>
              <a:rPr sz="1467" spc="5" dirty="0">
                <a:latin typeface="Calibri"/>
                <a:cs typeface="Calibri"/>
              </a:rPr>
              <a:t>n</a:t>
            </a:r>
            <a:r>
              <a:rPr sz="1467" spc="-5" dirty="0">
                <a:latin typeface="Calibri"/>
                <a:cs typeface="Calibri"/>
              </a:rPr>
              <a:t>g</a:t>
            </a:r>
            <a:r>
              <a:rPr sz="1467" spc="12" dirty="0">
                <a:latin typeface="Calibri"/>
                <a:cs typeface="Calibri"/>
              </a:rPr>
              <a:t>s</a:t>
            </a:r>
            <a:r>
              <a:rPr sz="1467" dirty="0">
                <a:latin typeface="Calibri"/>
                <a:cs typeface="Calibri"/>
              </a:rPr>
              <a:t>i</a:t>
            </a:r>
            <a:r>
              <a:rPr sz="1467" spc="3" dirty="0">
                <a:latin typeface="Calibri"/>
                <a:cs typeface="Calibri"/>
              </a:rPr>
              <a:t> </a:t>
            </a:r>
            <a:r>
              <a:rPr sz="1467" spc="12" dirty="0">
                <a:latin typeface="Calibri"/>
                <a:cs typeface="Calibri"/>
              </a:rPr>
              <a:t>d</a:t>
            </a:r>
            <a:r>
              <a:rPr sz="1467" spc="-19" dirty="0">
                <a:latin typeface="Calibri"/>
                <a:cs typeface="Calibri"/>
              </a:rPr>
              <a:t>a</a:t>
            </a:r>
            <a:r>
              <a:rPr sz="1467" dirty="0">
                <a:latin typeface="Calibri"/>
                <a:cs typeface="Calibri"/>
              </a:rPr>
              <a:t>n</a:t>
            </a:r>
            <a:r>
              <a:rPr sz="1467" spc="-75" dirty="0">
                <a:latin typeface="Calibri"/>
                <a:cs typeface="Calibri"/>
              </a:rPr>
              <a:t> </a:t>
            </a:r>
            <a:r>
              <a:rPr sz="1467" spc="19" dirty="0">
                <a:latin typeface="Calibri"/>
                <a:cs typeface="Calibri"/>
              </a:rPr>
              <a:t>k</a:t>
            </a:r>
            <a:r>
              <a:rPr sz="1467" spc="-45" dirty="0">
                <a:latin typeface="Calibri"/>
                <a:cs typeface="Calibri"/>
              </a:rPr>
              <a:t>e</a:t>
            </a:r>
            <a:r>
              <a:rPr sz="1467" spc="-5" dirty="0">
                <a:latin typeface="Calibri"/>
                <a:cs typeface="Calibri"/>
              </a:rPr>
              <a:t>g</a:t>
            </a:r>
            <a:r>
              <a:rPr sz="1467" spc="12" dirty="0">
                <a:latin typeface="Calibri"/>
                <a:cs typeface="Calibri"/>
              </a:rPr>
              <a:t>u</a:t>
            </a:r>
            <a:r>
              <a:rPr sz="1467" spc="-85" dirty="0">
                <a:latin typeface="Calibri"/>
                <a:cs typeface="Calibri"/>
              </a:rPr>
              <a:t>n</a:t>
            </a:r>
            <a:r>
              <a:rPr sz="1467" spc="-19" dirty="0">
                <a:latin typeface="Calibri"/>
                <a:cs typeface="Calibri"/>
              </a:rPr>
              <a:t>aa</a:t>
            </a:r>
            <a:r>
              <a:rPr sz="1467" dirty="0">
                <a:latin typeface="Calibri"/>
                <a:cs typeface="Calibri"/>
              </a:rPr>
              <a:t>n</a:t>
            </a:r>
            <a:endParaRPr sz="1467">
              <a:latin typeface="Calibri"/>
              <a:cs typeface="Calibri"/>
            </a:endParaRPr>
          </a:p>
          <a:p>
            <a:pPr marL="1448186">
              <a:lnSpc>
                <a:spcPts val="1989"/>
              </a:lnSpc>
              <a:spcBef>
                <a:spcPts val="412"/>
              </a:spcBef>
            </a:pPr>
            <a:r>
              <a:rPr sz="2200" spc="-59" baseline="7447" dirty="0">
                <a:latin typeface="Calibri"/>
                <a:cs typeface="Calibri"/>
              </a:rPr>
              <a:t>5</a:t>
            </a:r>
            <a:r>
              <a:rPr sz="2200" baseline="7447" dirty="0">
                <a:latin typeface="Calibri"/>
                <a:cs typeface="Calibri"/>
              </a:rPr>
              <a:t>.</a:t>
            </a:r>
            <a:r>
              <a:rPr sz="2200" spc="155" baseline="7447" dirty="0">
                <a:latin typeface="Calibri"/>
                <a:cs typeface="Calibri"/>
              </a:rPr>
              <a:t> </a:t>
            </a:r>
            <a:r>
              <a:rPr sz="1467" spc="19" dirty="0">
                <a:latin typeface="Calibri"/>
                <a:cs typeface="Calibri"/>
              </a:rPr>
              <a:t>K</a:t>
            </a:r>
            <a:r>
              <a:rPr sz="1467" spc="-19" dirty="0">
                <a:latin typeface="Calibri"/>
                <a:cs typeface="Calibri"/>
              </a:rPr>
              <a:t>a</a:t>
            </a:r>
            <a:r>
              <a:rPr sz="1467" spc="12" dirty="0">
                <a:latin typeface="Calibri"/>
                <a:cs typeface="Calibri"/>
              </a:rPr>
              <a:t>p</a:t>
            </a:r>
            <a:r>
              <a:rPr sz="1467" spc="-19" dirty="0">
                <a:latin typeface="Calibri"/>
                <a:cs typeface="Calibri"/>
              </a:rPr>
              <a:t>a</a:t>
            </a:r>
            <a:r>
              <a:rPr sz="1467" spc="12" dirty="0">
                <a:latin typeface="Calibri"/>
                <a:cs typeface="Calibri"/>
              </a:rPr>
              <a:t>s</a:t>
            </a:r>
            <a:r>
              <a:rPr sz="1467" spc="59" dirty="0">
                <a:latin typeface="Calibri"/>
                <a:cs typeface="Calibri"/>
              </a:rPr>
              <a:t>i</a:t>
            </a:r>
            <a:r>
              <a:rPr sz="1467" spc="-5" dirty="0">
                <a:latin typeface="Calibri"/>
                <a:cs typeface="Calibri"/>
              </a:rPr>
              <a:t>t</a:t>
            </a:r>
            <a:r>
              <a:rPr sz="1467" spc="-19" dirty="0">
                <a:latin typeface="Calibri"/>
                <a:cs typeface="Calibri"/>
              </a:rPr>
              <a:t>a</a:t>
            </a:r>
            <a:r>
              <a:rPr sz="1467" dirty="0">
                <a:latin typeface="Calibri"/>
                <a:cs typeface="Calibri"/>
              </a:rPr>
              <a:t>s</a:t>
            </a:r>
            <a:r>
              <a:rPr sz="1467" spc="-7" dirty="0">
                <a:latin typeface="Calibri"/>
                <a:cs typeface="Calibri"/>
              </a:rPr>
              <a:t> </a:t>
            </a:r>
            <a:r>
              <a:rPr sz="1467" spc="-25" dirty="0">
                <a:latin typeface="Calibri"/>
                <a:cs typeface="Calibri"/>
              </a:rPr>
              <a:t>r</a:t>
            </a:r>
            <a:r>
              <a:rPr sz="1467" spc="52" dirty="0">
                <a:latin typeface="Calibri"/>
                <a:cs typeface="Calibri"/>
              </a:rPr>
              <a:t>e</a:t>
            </a:r>
            <a:r>
              <a:rPr sz="1467" spc="12" dirty="0">
                <a:latin typeface="Calibri"/>
                <a:cs typeface="Calibri"/>
              </a:rPr>
              <a:t>s</a:t>
            </a:r>
            <a:r>
              <a:rPr sz="1467" spc="52" dirty="0">
                <a:latin typeface="Calibri"/>
                <a:cs typeface="Calibri"/>
              </a:rPr>
              <a:t>i</a:t>
            </a:r>
            <a:r>
              <a:rPr sz="1467" spc="-85" dirty="0">
                <a:latin typeface="Calibri"/>
                <a:cs typeface="Calibri"/>
              </a:rPr>
              <a:t>d</a:t>
            </a:r>
            <a:r>
              <a:rPr sz="1467" spc="-45" dirty="0">
                <a:latin typeface="Calibri"/>
                <a:cs typeface="Calibri"/>
              </a:rPr>
              <a:t>e</a:t>
            </a:r>
            <a:r>
              <a:rPr sz="1467" spc="12" dirty="0">
                <a:latin typeface="Calibri"/>
                <a:cs typeface="Calibri"/>
              </a:rPr>
              <a:t>n</a:t>
            </a:r>
            <a:r>
              <a:rPr sz="1467" spc="-85" dirty="0">
                <a:latin typeface="Calibri"/>
                <a:cs typeface="Calibri"/>
              </a:rPr>
              <a:t>s</a:t>
            </a:r>
            <a:r>
              <a:rPr sz="1467" dirty="0">
                <a:latin typeface="Calibri"/>
                <a:cs typeface="Calibri"/>
              </a:rPr>
              <a:t>i</a:t>
            </a:r>
            <a:endParaRPr sz="1467">
              <a:latin typeface="Calibri"/>
              <a:cs typeface="Calibri"/>
            </a:endParaRPr>
          </a:p>
          <a:p>
            <a:pPr marL="1448186">
              <a:lnSpc>
                <a:spcPts val="1856"/>
              </a:lnSpc>
              <a:spcBef>
                <a:spcPts val="545"/>
              </a:spcBef>
            </a:pPr>
            <a:r>
              <a:rPr sz="2200" spc="-59" baseline="2482" dirty="0">
                <a:latin typeface="Calibri"/>
                <a:cs typeface="Calibri"/>
              </a:rPr>
              <a:t>6</a:t>
            </a:r>
            <a:r>
              <a:rPr sz="2200" baseline="2482" dirty="0">
                <a:latin typeface="Calibri"/>
                <a:cs typeface="Calibri"/>
              </a:rPr>
              <a:t>.</a:t>
            </a:r>
            <a:r>
              <a:rPr sz="2200" spc="155" baseline="2482" dirty="0">
                <a:latin typeface="Calibri"/>
                <a:cs typeface="Calibri"/>
              </a:rPr>
              <a:t> </a:t>
            </a:r>
            <a:r>
              <a:rPr sz="1467" spc="45" dirty="0">
                <a:latin typeface="Calibri"/>
                <a:cs typeface="Calibri"/>
              </a:rPr>
              <a:t>(</a:t>
            </a:r>
            <a:r>
              <a:rPr sz="1467" dirty="0">
                <a:latin typeface="Calibri"/>
                <a:cs typeface="Calibri"/>
              </a:rPr>
              <a:t>t</a:t>
            </a:r>
            <a:r>
              <a:rPr sz="1467" spc="-19" dirty="0">
                <a:latin typeface="Calibri"/>
                <a:cs typeface="Calibri"/>
              </a:rPr>
              <a:t>a</a:t>
            </a:r>
            <a:r>
              <a:rPr sz="1467" dirty="0">
                <a:latin typeface="Calibri"/>
                <a:cs typeface="Calibri"/>
              </a:rPr>
              <a:t>m</a:t>
            </a:r>
            <a:r>
              <a:rPr sz="1467" spc="12" dirty="0">
                <a:latin typeface="Calibri"/>
                <a:cs typeface="Calibri"/>
              </a:rPr>
              <a:t>b</a:t>
            </a:r>
            <a:r>
              <a:rPr sz="1467" spc="-12" dirty="0">
                <a:latin typeface="Calibri"/>
                <a:cs typeface="Calibri"/>
              </a:rPr>
              <a:t>a</a:t>
            </a:r>
            <a:r>
              <a:rPr sz="1467" spc="12" dirty="0">
                <a:latin typeface="Calibri"/>
                <a:cs typeface="Calibri"/>
              </a:rPr>
              <a:t>h</a:t>
            </a:r>
            <a:r>
              <a:rPr sz="1467" spc="19" dirty="0">
                <a:latin typeface="Calibri"/>
                <a:cs typeface="Calibri"/>
              </a:rPr>
              <a:t>k</a:t>
            </a:r>
            <a:r>
              <a:rPr sz="1467" spc="-19" dirty="0">
                <a:latin typeface="Calibri"/>
                <a:cs typeface="Calibri"/>
              </a:rPr>
              <a:t>a</a:t>
            </a:r>
            <a:r>
              <a:rPr sz="1467" dirty="0">
                <a:latin typeface="Calibri"/>
                <a:cs typeface="Calibri"/>
              </a:rPr>
              <a:t>n</a:t>
            </a:r>
            <a:r>
              <a:rPr sz="1467" spc="29" dirty="0">
                <a:latin typeface="Calibri"/>
                <a:cs typeface="Calibri"/>
              </a:rPr>
              <a:t> </a:t>
            </a:r>
            <a:r>
              <a:rPr sz="1467" spc="52" dirty="0">
                <a:latin typeface="Calibri"/>
                <a:cs typeface="Calibri"/>
              </a:rPr>
              <a:t>li</a:t>
            </a:r>
            <a:r>
              <a:rPr sz="1467" dirty="0">
                <a:latin typeface="Calibri"/>
                <a:cs typeface="Calibri"/>
              </a:rPr>
              <a:t>ma</a:t>
            </a:r>
            <a:r>
              <a:rPr sz="1467" spc="-95" dirty="0">
                <a:latin typeface="Calibri"/>
                <a:cs typeface="Calibri"/>
              </a:rPr>
              <a:t> </a:t>
            </a:r>
            <a:r>
              <a:rPr sz="1467" spc="19" dirty="0">
                <a:latin typeface="Calibri"/>
                <a:cs typeface="Calibri"/>
              </a:rPr>
              <a:t>k</a:t>
            </a:r>
            <a:r>
              <a:rPr sz="1467" spc="-19" dirty="0">
                <a:latin typeface="Calibri"/>
                <a:cs typeface="Calibri"/>
              </a:rPr>
              <a:t>r</a:t>
            </a:r>
            <a:r>
              <a:rPr sz="1467" spc="52" dirty="0">
                <a:latin typeface="Calibri"/>
                <a:cs typeface="Calibri"/>
              </a:rPr>
              <a:t>i</a:t>
            </a:r>
            <a:r>
              <a:rPr sz="1467" spc="-100" dirty="0">
                <a:latin typeface="Calibri"/>
                <a:cs typeface="Calibri"/>
              </a:rPr>
              <a:t>t</a:t>
            </a:r>
            <a:r>
              <a:rPr sz="1467" spc="-145" dirty="0">
                <a:latin typeface="Calibri"/>
                <a:cs typeface="Calibri"/>
              </a:rPr>
              <a:t>e</a:t>
            </a:r>
            <a:r>
              <a:rPr sz="1467" spc="-19" dirty="0">
                <a:latin typeface="Calibri"/>
                <a:cs typeface="Calibri"/>
              </a:rPr>
              <a:t>r</a:t>
            </a:r>
            <a:r>
              <a:rPr sz="1467" spc="-45" dirty="0">
                <a:latin typeface="Calibri"/>
                <a:cs typeface="Calibri"/>
              </a:rPr>
              <a:t>i</a:t>
            </a:r>
            <a:r>
              <a:rPr sz="1467" dirty="0">
                <a:latin typeface="Calibri"/>
                <a:cs typeface="Calibri"/>
              </a:rPr>
              <a:t>a</a:t>
            </a:r>
            <a:r>
              <a:rPr sz="1467" spc="-60" dirty="0">
                <a:latin typeface="Calibri"/>
                <a:cs typeface="Calibri"/>
              </a:rPr>
              <a:t> </a:t>
            </a:r>
            <a:r>
              <a:rPr sz="1467" spc="-19" dirty="0">
                <a:latin typeface="Calibri"/>
                <a:cs typeface="Calibri"/>
              </a:rPr>
              <a:t>a</a:t>
            </a:r>
            <a:r>
              <a:rPr sz="1467" spc="12" dirty="0">
                <a:latin typeface="Calibri"/>
                <a:cs typeface="Calibri"/>
              </a:rPr>
              <a:t>nd</a:t>
            </a:r>
            <a:r>
              <a:rPr sz="1467" dirty="0">
                <a:latin typeface="Calibri"/>
                <a:cs typeface="Calibri"/>
              </a:rPr>
              <a:t>a</a:t>
            </a:r>
            <a:r>
              <a:rPr sz="1467" spc="-87" dirty="0">
                <a:latin typeface="Calibri"/>
                <a:cs typeface="Calibri"/>
              </a:rPr>
              <a:t> </a:t>
            </a:r>
            <a:r>
              <a:rPr sz="1467" spc="12" dirty="0">
                <a:latin typeface="Calibri"/>
                <a:cs typeface="Calibri"/>
              </a:rPr>
              <a:t>s</a:t>
            </a:r>
            <a:r>
              <a:rPr sz="1467" spc="-45" dirty="0">
                <a:latin typeface="Calibri"/>
                <a:cs typeface="Calibri"/>
              </a:rPr>
              <a:t>e</a:t>
            </a:r>
            <a:r>
              <a:rPr sz="1467" spc="12" dirty="0">
                <a:latin typeface="Calibri"/>
                <a:cs typeface="Calibri"/>
              </a:rPr>
              <a:t>n</a:t>
            </a:r>
            <a:r>
              <a:rPr sz="1467" spc="-85" dirty="0">
                <a:latin typeface="Calibri"/>
                <a:cs typeface="Calibri"/>
              </a:rPr>
              <a:t>d</a:t>
            </a:r>
            <a:r>
              <a:rPr sz="1467" spc="52" dirty="0">
                <a:latin typeface="Calibri"/>
                <a:cs typeface="Calibri"/>
              </a:rPr>
              <a:t>i</a:t>
            </a:r>
            <a:r>
              <a:rPr sz="1467" spc="-19" dirty="0">
                <a:latin typeface="Calibri"/>
                <a:cs typeface="Calibri"/>
              </a:rPr>
              <a:t>r</a:t>
            </a:r>
            <a:r>
              <a:rPr sz="1467" spc="-45" dirty="0">
                <a:latin typeface="Calibri"/>
                <a:cs typeface="Calibri"/>
              </a:rPr>
              <a:t>i</a:t>
            </a:r>
            <a:r>
              <a:rPr sz="1467" dirty="0">
                <a:latin typeface="Calibri"/>
                <a:cs typeface="Calibri"/>
              </a:rPr>
              <a:t>)</a:t>
            </a:r>
            <a:endParaRPr sz="1467">
              <a:latin typeface="Calibri"/>
              <a:cs typeface="Calibri"/>
            </a:endParaRPr>
          </a:p>
          <a:p>
            <a:pPr marL="1459616" marR="7308305" indent="-207428">
              <a:lnSpc>
                <a:spcPts val="1707"/>
              </a:lnSpc>
              <a:spcBef>
                <a:spcPts val="1055"/>
              </a:spcBef>
            </a:pPr>
            <a:r>
              <a:rPr sz="2200" baseline="5270" dirty="0">
                <a:latin typeface="Arial"/>
                <a:cs typeface="Arial"/>
              </a:rPr>
              <a:t>• </a:t>
            </a:r>
            <a:r>
              <a:rPr sz="2200" spc="303" baseline="5270" dirty="0">
                <a:latin typeface="Arial"/>
                <a:cs typeface="Arial"/>
              </a:rPr>
              <a:t> </a:t>
            </a:r>
            <a:r>
              <a:rPr sz="1467" spc="-19" dirty="0">
                <a:latin typeface="Calibri"/>
                <a:cs typeface="Calibri"/>
              </a:rPr>
              <a:t>B</a:t>
            </a:r>
            <a:r>
              <a:rPr sz="1467" spc="52" dirty="0">
                <a:latin typeface="Calibri"/>
                <a:cs typeface="Calibri"/>
              </a:rPr>
              <a:t>e</a:t>
            </a:r>
            <a:r>
              <a:rPr sz="1467" spc="-25" dirty="0">
                <a:latin typeface="Calibri"/>
                <a:cs typeface="Calibri"/>
              </a:rPr>
              <a:t>r</a:t>
            </a:r>
            <a:r>
              <a:rPr sz="1467" spc="52" dirty="0">
                <a:latin typeface="Calibri"/>
                <a:cs typeface="Calibri"/>
              </a:rPr>
              <a:t>i</a:t>
            </a:r>
            <a:r>
              <a:rPr sz="1467" spc="12" dirty="0">
                <a:latin typeface="Calibri"/>
                <a:cs typeface="Calibri"/>
              </a:rPr>
              <a:t>k</a:t>
            </a:r>
            <a:r>
              <a:rPr sz="1467" spc="-19" dirty="0">
                <a:latin typeface="Calibri"/>
                <a:cs typeface="Calibri"/>
              </a:rPr>
              <a:t>a</a:t>
            </a:r>
            <a:r>
              <a:rPr sz="1467" dirty="0">
                <a:latin typeface="Calibri"/>
                <a:cs typeface="Calibri"/>
              </a:rPr>
              <a:t>n</a:t>
            </a:r>
            <a:r>
              <a:rPr sz="1467" spc="-29" dirty="0">
                <a:latin typeface="Calibri"/>
                <a:cs typeface="Calibri"/>
              </a:rPr>
              <a:t> </a:t>
            </a:r>
            <a:r>
              <a:rPr sz="1467" spc="12" dirty="0">
                <a:latin typeface="Calibri"/>
                <a:cs typeface="Calibri"/>
              </a:rPr>
              <a:t>b</a:t>
            </a:r>
            <a:r>
              <a:rPr sz="1467" spc="5" dirty="0">
                <a:latin typeface="Calibri"/>
                <a:cs typeface="Calibri"/>
              </a:rPr>
              <a:t>o</a:t>
            </a:r>
            <a:r>
              <a:rPr sz="1467" spc="12" dirty="0">
                <a:latin typeface="Calibri"/>
                <a:cs typeface="Calibri"/>
              </a:rPr>
              <a:t>b</a:t>
            </a:r>
            <a:r>
              <a:rPr sz="1467" spc="-92" dirty="0">
                <a:latin typeface="Calibri"/>
                <a:cs typeface="Calibri"/>
              </a:rPr>
              <a:t>o</a:t>
            </a:r>
            <a:r>
              <a:rPr sz="1467" dirty="0">
                <a:latin typeface="Calibri"/>
                <a:cs typeface="Calibri"/>
              </a:rPr>
              <a:t>t</a:t>
            </a:r>
            <a:r>
              <a:rPr sz="1467" spc="-61" dirty="0">
                <a:latin typeface="Calibri"/>
                <a:cs typeface="Calibri"/>
              </a:rPr>
              <a:t> </a:t>
            </a:r>
            <a:r>
              <a:rPr sz="1467" spc="5" dirty="0">
                <a:latin typeface="Calibri"/>
                <a:cs typeface="Calibri"/>
              </a:rPr>
              <a:t>p</a:t>
            </a:r>
            <a:r>
              <a:rPr sz="1467" spc="-45" dirty="0">
                <a:latin typeface="Calibri"/>
                <a:cs typeface="Calibri"/>
              </a:rPr>
              <a:t>e</a:t>
            </a:r>
            <a:r>
              <a:rPr sz="1467" spc="-85" dirty="0">
                <a:latin typeface="Calibri"/>
                <a:cs typeface="Calibri"/>
              </a:rPr>
              <a:t>n</a:t>
            </a:r>
            <a:r>
              <a:rPr sz="1467" spc="52" dirty="0">
                <a:latin typeface="Calibri"/>
                <a:cs typeface="Calibri"/>
              </a:rPr>
              <a:t>il</a:t>
            </a:r>
            <a:r>
              <a:rPr sz="1467" spc="-19" dirty="0">
                <a:latin typeface="Calibri"/>
                <a:cs typeface="Calibri"/>
              </a:rPr>
              <a:t>a</a:t>
            </a:r>
            <a:r>
              <a:rPr sz="1467" spc="52" dirty="0">
                <a:latin typeface="Calibri"/>
                <a:cs typeface="Calibri"/>
              </a:rPr>
              <a:t>i</a:t>
            </a:r>
            <a:r>
              <a:rPr sz="1467" spc="-19" dirty="0">
                <a:latin typeface="Calibri"/>
                <a:cs typeface="Calibri"/>
              </a:rPr>
              <a:t>a</a:t>
            </a:r>
            <a:r>
              <a:rPr sz="1467" dirty="0">
                <a:latin typeface="Calibri"/>
                <a:cs typeface="Calibri"/>
              </a:rPr>
              <a:t>n</a:t>
            </a:r>
            <a:r>
              <a:rPr sz="1467" spc="-11" dirty="0">
                <a:latin typeface="Calibri"/>
                <a:cs typeface="Calibri"/>
              </a:rPr>
              <a:t> </a:t>
            </a:r>
            <a:r>
              <a:rPr sz="1467" spc="-85" dirty="0">
                <a:latin typeface="Calibri"/>
                <a:cs typeface="Calibri"/>
              </a:rPr>
              <a:t>p</a:t>
            </a:r>
            <a:r>
              <a:rPr sz="1467" spc="-19" dirty="0">
                <a:latin typeface="Calibri"/>
                <a:cs typeface="Calibri"/>
              </a:rPr>
              <a:t>a</a:t>
            </a:r>
            <a:r>
              <a:rPr sz="1467" spc="12" dirty="0">
                <a:latin typeface="Calibri"/>
                <a:cs typeface="Calibri"/>
              </a:rPr>
              <a:t>d</a:t>
            </a:r>
            <a:r>
              <a:rPr sz="1467" dirty="0">
                <a:latin typeface="Calibri"/>
                <a:cs typeface="Calibri"/>
              </a:rPr>
              <a:t>a</a:t>
            </a:r>
            <a:r>
              <a:rPr sz="1467" spc="-87" dirty="0">
                <a:latin typeface="Calibri"/>
                <a:cs typeface="Calibri"/>
              </a:rPr>
              <a:t> </a:t>
            </a:r>
            <a:r>
              <a:rPr sz="1467" dirty="0">
                <a:latin typeface="Calibri"/>
                <a:cs typeface="Calibri"/>
              </a:rPr>
              <a:t>m</a:t>
            </a:r>
            <a:r>
              <a:rPr sz="1467" spc="-119" dirty="0">
                <a:latin typeface="Calibri"/>
                <a:cs typeface="Calibri"/>
              </a:rPr>
              <a:t>a</a:t>
            </a:r>
            <a:r>
              <a:rPr sz="1467" spc="12" dirty="0">
                <a:latin typeface="Calibri"/>
                <a:cs typeface="Calibri"/>
              </a:rPr>
              <a:t>s</a:t>
            </a:r>
            <a:r>
              <a:rPr sz="1467" spc="52" dirty="0">
                <a:latin typeface="Calibri"/>
                <a:cs typeface="Calibri"/>
              </a:rPr>
              <a:t>i</a:t>
            </a:r>
            <a:r>
              <a:rPr sz="1467" spc="12" dirty="0">
                <a:latin typeface="Calibri"/>
                <a:cs typeface="Calibri"/>
              </a:rPr>
              <a:t>n</a:t>
            </a:r>
            <a:r>
              <a:rPr sz="1467" spc="-105" dirty="0">
                <a:latin typeface="Calibri"/>
                <a:cs typeface="Calibri"/>
              </a:rPr>
              <a:t>g</a:t>
            </a:r>
            <a:r>
              <a:rPr sz="1467" spc="39" dirty="0">
                <a:latin typeface="Calibri"/>
                <a:cs typeface="Calibri"/>
              </a:rPr>
              <a:t>-</a:t>
            </a:r>
            <a:r>
              <a:rPr sz="1467" spc="-100" dirty="0">
                <a:latin typeface="Calibri"/>
                <a:cs typeface="Calibri"/>
              </a:rPr>
              <a:t>m</a:t>
            </a:r>
            <a:r>
              <a:rPr sz="1467" spc="-19" dirty="0">
                <a:latin typeface="Calibri"/>
                <a:cs typeface="Calibri"/>
              </a:rPr>
              <a:t>a</a:t>
            </a:r>
            <a:r>
              <a:rPr sz="1467" spc="-85" dirty="0">
                <a:latin typeface="Calibri"/>
                <a:cs typeface="Calibri"/>
              </a:rPr>
              <a:t>s</a:t>
            </a:r>
            <a:r>
              <a:rPr sz="1467" spc="-145" dirty="0">
                <a:latin typeface="Calibri"/>
                <a:cs typeface="Calibri"/>
              </a:rPr>
              <a:t>i</a:t>
            </a:r>
            <a:r>
              <a:rPr sz="1467" spc="-85" dirty="0">
                <a:latin typeface="Calibri"/>
                <a:cs typeface="Calibri"/>
              </a:rPr>
              <a:t>n</a:t>
            </a:r>
            <a:r>
              <a:rPr sz="1467" dirty="0">
                <a:latin typeface="Calibri"/>
                <a:cs typeface="Calibri"/>
              </a:rPr>
              <a:t>g </a:t>
            </a:r>
            <a:r>
              <a:rPr sz="1467" spc="12" dirty="0">
                <a:latin typeface="Calibri"/>
                <a:cs typeface="Calibri"/>
              </a:rPr>
              <a:t>k</a:t>
            </a:r>
            <a:r>
              <a:rPr sz="1467" spc="-19" dirty="0">
                <a:latin typeface="Calibri"/>
                <a:cs typeface="Calibri"/>
              </a:rPr>
              <a:t>r</a:t>
            </a:r>
            <a:r>
              <a:rPr sz="1467" spc="52" dirty="0">
                <a:latin typeface="Calibri"/>
                <a:cs typeface="Calibri"/>
              </a:rPr>
              <a:t>i</a:t>
            </a:r>
            <a:r>
              <a:rPr sz="1467" spc="-5" dirty="0">
                <a:latin typeface="Calibri"/>
                <a:cs typeface="Calibri"/>
              </a:rPr>
              <a:t>t</a:t>
            </a:r>
            <a:r>
              <a:rPr sz="1467" spc="52" dirty="0">
                <a:latin typeface="Calibri"/>
                <a:cs typeface="Calibri"/>
              </a:rPr>
              <a:t>e</a:t>
            </a:r>
            <a:r>
              <a:rPr sz="1467" spc="-25" dirty="0">
                <a:latin typeface="Calibri"/>
                <a:cs typeface="Calibri"/>
              </a:rPr>
              <a:t>r</a:t>
            </a:r>
            <a:r>
              <a:rPr sz="1467" spc="52" dirty="0">
                <a:latin typeface="Calibri"/>
                <a:cs typeface="Calibri"/>
              </a:rPr>
              <a:t>i</a:t>
            </a:r>
            <a:r>
              <a:rPr sz="1467" dirty="0">
                <a:latin typeface="Calibri"/>
                <a:cs typeface="Calibri"/>
              </a:rPr>
              <a:t>a</a:t>
            </a:r>
            <a:r>
              <a:rPr sz="1467" spc="-60" dirty="0">
                <a:latin typeface="Calibri"/>
                <a:cs typeface="Calibri"/>
              </a:rPr>
              <a:t> </a:t>
            </a:r>
            <a:r>
              <a:rPr sz="1467" spc="19" dirty="0">
                <a:latin typeface="Calibri"/>
                <a:cs typeface="Calibri"/>
              </a:rPr>
              <a:t>y</a:t>
            </a:r>
            <a:r>
              <a:rPr sz="1467" spc="-19" dirty="0">
                <a:latin typeface="Calibri"/>
                <a:cs typeface="Calibri"/>
              </a:rPr>
              <a:t>a</a:t>
            </a:r>
            <a:r>
              <a:rPr sz="1467" spc="12" dirty="0">
                <a:latin typeface="Calibri"/>
                <a:cs typeface="Calibri"/>
              </a:rPr>
              <a:t>n</a:t>
            </a:r>
            <a:r>
              <a:rPr sz="1467" dirty="0">
                <a:latin typeface="Calibri"/>
                <a:cs typeface="Calibri"/>
              </a:rPr>
              <a:t>g</a:t>
            </a:r>
            <a:r>
              <a:rPr sz="1467" spc="-76" dirty="0">
                <a:latin typeface="Calibri"/>
                <a:cs typeface="Calibri"/>
              </a:rPr>
              <a:t> </a:t>
            </a:r>
            <a:r>
              <a:rPr sz="1467" spc="-20" dirty="0">
                <a:latin typeface="Calibri"/>
                <a:cs typeface="Calibri"/>
              </a:rPr>
              <a:t>a</a:t>
            </a:r>
            <a:r>
              <a:rPr sz="1467" spc="13" dirty="0">
                <a:latin typeface="Calibri"/>
                <a:cs typeface="Calibri"/>
              </a:rPr>
              <a:t>d</a:t>
            </a:r>
            <a:r>
              <a:rPr sz="1467" dirty="0">
                <a:latin typeface="Calibri"/>
                <a:cs typeface="Calibri"/>
              </a:rPr>
              <a:t>a</a:t>
            </a:r>
            <a:endParaRPr sz="1467">
              <a:latin typeface="Calibri"/>
              <a:cs typeface="Calibri"/>
            </a:endParaRPr>
          </a:p>
          <a:p>
            <a:pPr marL="1459616" marR="7667411" indent="-207428">
              <a:lnSpc>
                <a:spcPts val="1600"/>
              </a:lnSpc>
              <a:spcBef>
                <a:spcPts val="675"/>
              </a:spcBef>
            </a:pPr>
            <a:r>
              <a:rPr sz="2200" baseline="5270" dirty="0">
                <a:latin typeface="Arial"/>
                <a:cs typeface="Arial"/>
              </a:rPr>
              <a:t>• </a:t>
            </a:r>
            <a:r>
              <a:rPr sz="2200" spc="303" baseline="5270" dirty="0">
                <a:latin typeface="Arial"/>
                <a:cs typeface="Arial"/>
              </a:rPr>
              <a:t> </a:t>
            </a:r>
            <a:r>
              <a:rPr sz="1467" spc="33" dirty="0">
                <a:latin typeface="Calibri"/>
                <a:cs typeface="Calibri"/>
              </a:rPr>
              <a:t>N</a:t>
            </a:r>
            <a:r>
              <a:rPr sz="1467" spc="52" dirty="0">
                <a:latin typeface="Calibri"/>
                <a:cs typeface="Calibri"/>
              </a:rPr>
              <a:t>il</a:t>
            </a:r>
            <a:r>
              <a:rPr sz="1467" spc="-19" dirty="0">
                <a:latin typeface="Calibri"/>
                <a:cs typeface="Calibri"/>
              </a:rPr>
              <a:t>a</a:t>
            </a:r>
            <a:r>
              <a:rPr sz="1467" spc="52" dirty="0">
                <a:latin typeface="Calibri"/>
                <a:cs typeface="Calibri"/>
              </a:rPr>
              <a:t>il</a:t>
            </a:r>
            <a:r>
              <a:rPr sz="1467" spc="-12" dirty="0">
                <a:latin typeface="Calibri"/>
                <a:cs typeface="Calibri"/>
              </a:rPr>
              <a:t>a</a:t>
            </a:r>
            <a:r>
              <a:rPr sz="1467" dirty="0">
                <a:latin typeface="Calibri"/>
                <a:cs typeface="Calibri"/>
              </a:rPr>
              <a:t>h</a:t>
            </a:r>
            <a:r>
              <a:rPr sz="1467" spc="-29" dirty="0">
                <a:latin typeface="Calibri"/>
                <a:cs typeface="Calibri"/>
              </a:rPr>
              <a:t> </a:t>
            </a:r>
            <a:r>
              <a:rPr sz="1467" spc="12" dirty="0">
                <a:latin typeface="Calibri"/>
                <a:cs typeface="Calibri"/>
              </a:rPr>
              <a:t>s</a:t>
            </a:r>
            <a:r>
              <a:rPr sz="1467" spc="52" dirty="0">
                <a:latin typeface="Calibri"/>
                <a:cs typeface="Calibri"/>
              </a:rPr>
              <a:t>e</a:t>
            </a:r>
            <a:r>
              <a:rPr sz="1467" spc="-105" dirty="0">
                <a:latin typeface="Calibri"/>
                <a:cs typeface="Calibri"/>
              </a:rPr>
              <a:t>t</a:t>
            </a:r>
            <a:r>
              <a:rPr sz="1467" spc="52" dirty="0">
                <a:latin typeface="Calibri"/>
                <a:cs typeface="Calibri"/>
              </a:rPr>
              <a:t>i</a:t>
            </a:r>
            <a:r>
              <a:rPr sz="1467" spc="-12" dirty="0">
                <a:latin typeface="Calibri"/>
                <a:cs typeface="Calibri"/>
              </a:rPr>
              <a:t>a</a:t>
            </a:r>
            <a:r>
              <a:rPr sz="1467" dirty="0">
                <a:latin typeface="Calibri"/>
                <a:cs typeface="Calibri"/>
              </a:rPr>
              <a:t>p</a:t>
            </a:r>
            <a:r>
              <a:rPr sz="1467" spc="-47" dirty="0">
                <a:latin typeface="Calibri"/>
                <a:cs typeface="Calibri"/>
              </a:rPr>
              <a:t> </a:t>
            </a:r>
            <a:r>
              <a:rPr sz="1467" spc="12" dirty="0">
                <a:latin typeface="Calibri"/>
                <a:cs typeface="Calibri"/>
              </a:rPr>
              <a:t>b</a:t>
            </a:r>
            <a:r>
              <a:rPr sz="1467" spc="-19" dirty="0">
                <a:latin typeface="Calibri"/>
                <a:cs typeface="Calibri"/>
              </a:rPr>
              <a:t>a</a:t>
            </a:r>
            <a:r>
              <a:rPr sz="1467" spc="-85" dirty="0">
                <a:latin typeface="Calibri"/>
                <a:cs typeface="Calibri"/>
              </a:rPr>
              <a:t>n</a:t>
            </a:r>
            <a:r>
              <a:rPr sz="1467" spc="-105" dirty="0">
                <a:latin typeface="Calibri"/>
                <a:cs typeface="Calibri"/>
              </a:rPr>
              <a:t>g</a:t>
            </a:r>
            <a:r>
              <a:rPr sz="1467" spc="12" dirty="0">
                <a:latin typeface="Calibri"/>
                <a:cs typeface="Calibri"/>
              </a:rPr>
              <a:t>u</a:t>
            </a:r>
            <a:r>
              <a:rPr sz="1467" spc="-92" dirty="0">
                <a:latin typeface="Calibri"/>
                <a:cs typeface="Calibri"/>
              </a:rPr>
              <a:t>n</a:t>
            </a:r>
            <a:r>
              <a:rPr sz="1467" spc="-19" dirty="0">
                <a:latin typeface="Calibri"/>
                <a:cs typeface="Calibri"/>
              </a:rPr>
              <a:t>a</a:t>
            </a:r>
            <a:r>
              <a:rPr sz="1467" dirty="0">
                <a:latin typeface="Calibri"/>
                <a:cs typeface="Calibri"/>
              </a:rPr>
              <a:t>n </a:t>
            </a:r>
            <a:r>
              <a:rPr sz="1467" spc="-5" dirty="0">
                <a:latin typeface="Calibri"/>
                <a:cs typeface="Calibri"/>
              </a:rPr>
              <a:t>t</a:t>
            </a:r>
            <a:r>
              <a:rPr sz="1467" spc="-45" dirty="0">
                <a:latin typeface="Calibri"/>
                <a:cs typeface="Calibri"/>
              </a:rPr>
              <a:t>e</a:t>
            </a:r>
            <a:r>
              <a:rPr sz="1467" spc="-25" dirty="0">
                <a:latin typeface="Calibri"/>
                <a:cs typeface="Calibri"/>
              </a:rPr>
              <a:t>r</a:t>
            </a:r>
            <a:r>
              <a:rPr sz="1467" spc="12" dirty="0">
                <a:latin typeface="Calibri"/>
                <a:cs typeface="Calibri"/>
              </a:rPr>
              <a:t>s</a:t>
            </a:r>
            <a:r>
              <a:rPr sz="1467" spc="52" dirty="0">
                <a:latin typeface="Calibri"/>
                <a:cs typeface="Calibri"/>
              </a:rPr>
              <a:t>e</a:t>
            </a:r>
            <a:r>
              <a:rPr sz="1467" spc="-85" dirty="0">
                <a:latin typeface="Calibri"/>
                <a:cs typeface="Calibri"/>
              </a:rPr>
              <a:t>b</a:t>
            </a:r>
            <a:r>
              <a:rPr sz="1467" spc="-92" dirty="0">
                <a:latin typeface="Calibri"/>
                <a:cs typeface="Calibri"/>
              </a:rPr>
              <a:t>u</a:t>
            </a:r>
            <a:r>
              <a:rPr sz="1467" dirty="0">
                <a:latin typeface="Calibri"/>
                <a:cs typeface="Calibri"/>
              </a:rPr>
              <a:t>t</a:t>
            </a:r>
            <a:r>
              <a:rPr sz="1467" spc="-32" dirty="0">
                <a:latin typeface="Calibri"/>
                <a:cs typeface="Calibri"/>
              </a:rPr>
              <a:t> </a:t>
            </a:r>
            <a:r>
              <a:rPr sz="1467" spc="12" dirty="0">
                <a:latin typeface="Calibri"/>
                <a:cs typeface="Calibri"/>
              </a:rPr>
              <a:t>u</a:t>
            </a:r>
            <a:r>
              <a:rPr sz="1467" spc="-92" dirty="0">
                <a:latin typeface="Calibri"/>
                <a:cs typeface="Calibri"/>
              </a:rPr>
              <a:t>n</a:t>
            </a:r>
            <a:r>
              <a:rPr sz="1467" spc="-105" dirty="0">
                <a:latin typeface="Calibri"/>
                <a:cs typeface="Calibri"/>
              </a:rPr>
              <a:t>t</a:t>
            </a:r>
            <a:r>
              <a:rPr sz="1467" spc="-85" dirty="0">
                <a:latin typeface="Calibri"/>
                <a:cs typeface="Calibri"/>
              </a:rPr>
              <a:t>u</a:t>
            </a:r>
            <a:r>
              <a:rPr sz="1467" dirty="0">
                <a:latin typeface="Calibri"/>
                <a:cs typeface="Calibri"/>
              </a:rPr>
              <a:t>k m</a:t>
            </a:r>
            <a:r>
              <a:rPr sz="1467" spc="52" dirty="0">
                <a:latin typeface="Calibri"/>
                <a:cs typeface="Calibri"/>
              </a:rPr>
              <a:t>e</a:t>
            </a:r>
            <a:r>
              <a:rPr sz="1467" spc="12" dirty="0">
                <a:latin typeface="Calibri"/>
                <a:cs typeface="Calibri"/>
              </a:rPr>
              <a:t>n</a:t>
            </a:r>
            <a:r>
              <a:rPr sz="1467" spc="5" dirty="0">
                <a:latin typeface="Calibri"/>
                <a:cs typeface="Calibri"/>
              </a:rPr>
              <a:t>d</a:t>
            </a:r>
            <a:r>
              <a:rPr sz="1467" spc="-12" dirty="0">
                <a:latin typeface="Calibri"/>
                <a:cs typeface="Calibri"/>
              </a:rPr>
              <a:t>a</a:t>
            </a:r>
            <a:r>
              <a:rPr sz="1467" spc="12" dirty="0">
                <a:latin typeface="Calibri"/>
                <a:cs typeface="Calibri"/>
              </a:rPr>
              <a:t>p</a:t>
            </a:r>
            <a:r>
              <a:rPr sz="1467" spc="-19" dirty="0">
                <a:latin typeface="Calibri"/>
                <a:cs typeface="Calibri"/>
              </a:rPr>
              <a:t>a</a:t>
            </a:r>
            <a:r>
              <a:rPr sz="1467" spc="-5" dirty="0">
                <a:latin typeface="Calibri"/>
                <a:cs typeface="Calibri"/>
              </a:rPr>
              <a:t>t</a:t>
            </a:r>
            <a:r>
              <a:rPr sz="1467" spc="12" dirty="0">
                <a:latin typeface="Calibri"/>
                <a:cs typeface="Calibri"/>
              </a:rPr>
              <a:t>k</a:t>
            </a:r>
            <a:r>
              <a:rPr sz="1467" spc="-19" dirty="0">
                <a:latin typeface="Calibri"/>
                <a:cs typeface="Calibri"/>
              </a:rPr>
              <a:t>a</a:t>
            </a:r>
            <a:r>
              <a:rPr sz="1467" dirty="0">
                <a:latin typeface="Calibri"/>
                <a:cs typeface="Calibri"/>
              </a:rPr>
              <a:t>n</a:t>
            </a:r>
            <a:r>
              <a:rPr sz="1467" spc="44" dirty="0">
                <a:latin typeface="Calibri"/>
                <a:cs typeface="Calibri"/>
              </a:rPr>
              <a:t> </a:t>
            </a:r>
            <a:r>
              <a:rPr sz="1467" spc="-85" dirty="0">
                <a:latin typeface="Calibri"/>
                <a:cs typeface="Calibri"/>
              </a:rPr>
              <a:t>s</a:t>
            </a:r>
            <a:r>
              <a:rPr sz="1467" spc="-33" dirty="0">
                <a:latin typeface="Calibri"/>
                <a:cs typeface="Calibri"/>
              </a:rPr>
              <a:t>c</a:t>
            </a:r>
            <a:r>
              <a:rPr sz="1467" spc="12" dirty="0">
                <a:latin typeface="Calibri"/>
                <a:cs typeface="Calibri"/>
              </a:rPr>
              <a:t>o</a:t>
            </a:r>
            <a:r>
              <a:rPr sz="1467" spc="-25" dirty="0">
                <a:latin typeface="Calibri"/>
                <a:cs typeface="Calibri"/>
              </a:rPr>
              <a:t>r</a:t>
            </a:r>
            <a:r>
              <a:rPr sz="1467" dirty="0">
                <a:latin typeface="Calibri"/>
                <a:cs typeface="Calibri"/>
              </a:rPr>
              <a:t>e</a:t>
            </a:r>
            <a:r>
              <a:rPr sz="1467" spc="-15" dirty="0">
                <a:latin typeface="Calibri"/>
                <a:cs typeface="Calibri"/>
              </a:rPr>
              <a:t> </a:t>
            </a:r>
            <a:r>
              <a:rPr sz="1467" spc="-5" dirty="0">
                <a:latin typeface="Calibri"/>
                <a:cs typeface="Calibri"/>
              </a:rPr>
              <a:t>t</a:t>
            </a:r>
            <a:r>
              <a:rPr sz="1467" spc="-45" dirty="0">
                <a:latin typeface="Calibri"/>
                <a:cs typeface="Calibri"/>
              </a:rPr>
              <a:t>e</a:t>
            </a:r>
            <a:r>
              <a:rPr sz="1467" spc="-19" dirty="0">
                <a:latin typeface="Calibri"/>
                <a:cs typeface="Calibri"/>
              </a:rPr>
              <a:t>r</a:t>
            </a:r>
            <a:r>
              <a:rPr sz="1467" spc="12" dirty="0">
                <a:latin typeface="Calibri"/>
                <a:cs typeface="Calibri"/>
              </a:rPr>
              <a:t>b</a:t>
            </a:r>
            <a:r>
              <a:rPr sz="1467" spc="-19" dirty="0">
                <a:latin typeface="Calibri"/>
                <a:cs typeface="Calibri"/>
              </a:rPr>
              <a:t>a</a:t>
            </a:r>
            <a:r>
              <a:rPr sz="1467" spc="-45" dirty="0">
                <a:latin typeface="Calibri"/>
                <a:cs typeface="Calibri"/>
              </a:rPr>
              <a:t>i</a:t>
            </a:r>
            <a:r>
              <a:rPr sz="1467" spc="-85" dirty="0">
                <a:latin typeface="Calibri"/>
                <a:cs typeface="Calibri"/>
              </a:rPr>
              <a:t>k</a:t>
            </a:r>
            <a:r>
              <a:rPr sz="1467" dirty="0">
                <a:latin typeface="Calibri"/>
                <a:cs typeface="Calibri"/>
              </a:rPr>
              <a:t>.</a:t>
            </a:r>
            <a:endParaRPr sz="1467">
              <a:latin typeface="Calibri"/>
              <a:cs typeface="Calibri"/>
            </a:endParaRPr>
          </a:p>
          <a:p>
            <a:pPr marL="1333889" marR="3469351" indent="-165096">
              <a:lnSpc>
                <a:spcPts val="1907"/>
              </a:lnSpc>
              <a:spcBef>
                <a:spcPts val="1859"/>
              </a:spcBef>
            </a:pPr>
            <a:r>
              <a:rPr sz="1600" spc="25" dirty="0">
                <a:solidFill>
                  <a:srgbClr val="FDFFFD"/>
                </a:solidFill>
                <a:latin typeface="Calibri"/>
                <a:cs typeface="Calibri"/>
              </a:rPr>
              <a:t>L</a:t>
            </a:r>
            <a:r>
              <a:rPr sz="1600" spc="33" dirty="0">
                <a:solidFill>
                  <a:srgbClr val="FDFFFD"/>
                </a:solidFill>
                <a:latin typeface="Calibri"/>
                <a:cs typeface="Calibri"/>
              </a:rPr>
              <a:t>a</a:t>
            </a:r>
            <a:r>
              <a:rPr sz="1600" spc="-33" dirty="0">
                <a:solidFill>
                  <a:srgbClr val="FDFFFD"/>
                </a:solidFill>
                <a:latin typeface="Calibri"/>
                <a:cs typeface="Calibri"/>
              </a:rPr>
              <a:t>t</a:t>
            </a:r>
            <a:r>
              <a:rPr sz="1600" spc="33" dirty="0">
                <a:solidFill>
                  <a:srgbClr val="FDFFFD"/>
                </a:solidFill>
                <a:latin typeface="Calibri"/>
                <a:cs typeface="Calibri"/>
              </a:rPr>
              <a:t>i</a:t>
            </a:r>
            <a:r>
              <a:rPr sz="1600" spc="-39" dirty="0">
                <a:solidFill>
                  <a:srgbClr val="FDFFFD"/>
                </a:solidFill>
                <a:latin typeface="Calibri"/>
                <a:cs typeface="Calibri"/>
              </a:rPr>
              <a:t>h</a:t>
            </a:r>
            <a:r>
              <a:rPr sz="1600" spc="33" dirty="0">
                <a:solidFill>
                  <a:srgbClr val="FDFFFD"/>
                </a:solidFill>
                <a:latin typeface="Calibri"/>
                <a:cs typeface="Calibri"/>
              </a:rPr>
              <a:t>a</a:t>
            </a:r>
            <a:r>
              <a:rPr sz="1600" dirty="0">
                <a:solidFill>
                  <a:srgbClr val="FDFFFD"/>
                </a:solidFill>
                <a:latin typeface="Calibri"/>
                <a:cs typeface="Calibri"/>
              </a:rPr>
              <a:t>n</a:t>
            </a:r>
            <a:r>
              <a:rPr sz="1600" spc="-105" dirty="0">
                <a:solidFill>
                  <a:srgbClr val="FDFFFD"/>
                </a:solidFill>
                <a:latin typeface="Calibri"/>
                <a:cs typeface="Calibri"/>
              </a:rPr>
              <a:t> </a:t>
            </a:r>
            <a:r>
              <a:rPr sz="1600" spc="33" dirty="0">
                <a:solidFill>
                  <a:srgbClr val="FDFFFD"/>
                </a:solidFill>
                <a:latin typeface="Calibri"/>
                <a:cs typeface="Calibri"/>
              </a:rPr>
              <a:t>i</a:t>
            </a:r>
            <a:r>
              <a:rPr sz="1600" spc="-39" dirty="0">
                <a:solidFill>
                  <a:srgbClr val="FDFFFD"/>
                </a:solidFill>
                <a:latin typeface="Calibri"/>
                <a:cs typeface="Calibri"/>
              </a:rPr>
              <a:t>n</a:t>
            </a:r>
            <a:r>
              <a:rPr sz="1600" dirty="0">
                <a:solidFill>
                  <a:srgbClr val="FDFFFD"/>
                </a:solidFill>
                <a:latin typeface="Calibri"/>
                <a:cs typeface="Calibri"/>
              </a:rPr>
              <a:t>i</a:t>
            </a:r>
            <a:r>
              <a:rPr sz="1600" spc="-25" dirty="0">
                <a:solidFill>
                  <a:srgbClr val="FDFFFD"/>
                </a:solidFill>
                <a:latin typeface="Calibri"/>
                <a:cs typeface="Calibri"/>
              </a:rPr>
              <a:t> </a:t>
            </a:r>
            <a:r>
              <a:rPr sz="1600" spc="72" dirty="0">
                <a:solidFill>
                  <a:srgbClr val="FDFFFD"/>
                </a:solidFill>
                <a:latin typeface="Calibri"/>
                <a:cs typeface="Calibri"/>
              </a:rPr>
              <a:t>s</a:t>
            </a:r>
            <a:r>
              <a:rPr sz="1600" spc="5" dirty="0">
                <a:solidFill>
                  <a:srgbClr val="FDFFFD"/>
                </a:solidFill>
                <a:latin typeface="Calibri"/>
                <a:cs typeface="Calibri"/>
              </a:rPr>
              <a:t>e</a:t>
            </a:r>
            <a:r>
              <a:rPr sz="1600" spc="19" dirty="0">
                <a:solidFill>
                  <a:srgbClr val="FDFFFD"/>
                </a:solidFill>
                <a:latin typeface="Calibri"/>
                <a:cs typeface="Calibri"/>
              </a:rPr>
              <a:t>c</a:t>
            </a:r>
            <a:r>
              <a:rPr sz="1600" spc="33" dirty="0">
                <a:solidFill>
                  <a:srgbClr val="FDFFFD"/>
                </a:solidFill>
                <a:latin typeface="Calibri"/>
                <a:cs typeface="Calibri"/>
              </a:rPr>
              <a:t>a</a:t>
            </a:r>
            <a:r>
              <a:rPr sz="1600" spc="-59" dirty="0">
                <a:solidFill>
                  <a:srgbClr val="FDFFFD"/>
                </a:solidFill>
                <a:latin typeface="Calibri"/>
                <a:cs typeface="Calibri"/>
              </a:rPr>
              <a:t>r</a:t>
            </a:r>
            <a:r>
              <a:rPr sz="1600" dirty="0">
                <a:solidFill>
                  <a:srgbClr val="FDFFFD"/>
                </a:solidFill>
                <a:latin typeface="Calibri"/>
                <a:cs typeface="Calibri"/>
              </a:rPr>
              <a:t>a</a:t>
            </a:r>
            <a:r>
              <a:rPr sz="1600" spc="-25" dirty="0">
                <a:solidFill>
                  <a:srgbClr val="FDFFFD"/>
                </a:solidFill>
                <a:latin typeface="Calibri"/>
                <a:cs typeface="Calibri"/>
              </a:rPr>
              <a:t> </a:t>
            </a:r>
            <a:r>
              <a:rPr sz="1600" spc="-33" dirty="0">
                <a:solidFill>
                  <a:srgbClr val="FDFFFD"/>
                </a:solidFill>
                <a:latin typeface="Calibri"/>
                <a:cs typeface="Calibri"/>
              </a:rPr>
              <a:t>t</a:t>
            </a:r>
            <a:r>
              <a:rPr sz="1600" spc="33" dirty="0">
                <a:solidFill>
                  <a:srgbClr val="FDFFFD"/>
                </a:solidFill>
                <a:latin typeface="Calibri"/>
                <a:cs typeface="Calibri"/>
              </a:rPr>
              <a:t>i</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k</a:t>
            </a:r>
            <a:r>
              <a:rPr sz="1600" spc="-85" dirty="0">
                <a:solidFill>
                  <a:srgbClr val="FDFFFD"/>
                </a:solidFill>
                <a:latin typeface="Calibri"/>
                <a:cs typeface="Calibri"/>
              </a:rPr>
              <a:t> </a:t>
            </a:r>
            <a:r>
              <a:rPr sz="1600" spc="33" dirty="0">
                <a:solidFill>
                  <a:srgbClr val="FDFFFD"/>
                </a:solidFill>
                <a:latin typeface="Calibri"/>
                <a:cs typeface="Calibri"/>
              </a:rPr>
              <a:t>la</a:t>
            </a:r>
            <a:r>
              <a:rPr sz="1600" spc="-39" dirty="0">
                <a:solidFill>
                  <a:srgbClr val="FDFFFD"/>
                </a:solidFill>
                <a:latin typeface="Calibri"/>
                <a:cs typeface="Calibri"/>
              </a:rPr>
              <a:t>n</a:t>
            </a:r>
            <a:r>
              <a:rPr sz="1600" spc="45" dirty="0">
                <a:solidFill>
                  <a:srgbClr val="FDFFFD"/>
                </a:solidFill>
                <a:latin typeface="Calibri"/>
                <a:cs typeface="Calibri"/>
              </a:rPr>
              <a:t>g</a:t>
            </a:r>
            <a:r>
              <a:rPr sz="1600" spc="79" dirty="0">
                <a:solidFill>
                  <a:srgbClr val="FDFFFD"/>
                </a:solidFill>
                <a:latin typeface="Calibri"/>
                <a:cs typeface="Calibri"/>
              </a:rPr>
              <a:t>s</a:t>
            </a:r>
            <a:r>
              <a:rPr sz="1600" spc="-39" dirty="0">
                <a:solidFill>
                  <a:srgbClr val="FDFFFD"/>
                </a:solidFill>
                <a:latin typeface="Calibri"/>
                <a:cs typeface="Calibri"/>
              </a:rPr>
              <a:t>un</a:t>
            </a:r>
            <a:r>
              <a:rPr sz="1600" dirty="0">
                <a:solidFill>
                  <a:srgbClr val="FDFFFD"/>
                </a:solidFill>
                <a:latin typeface="Calibri"/>
                <a:cs typeface="Calibri"/>
              </a:rPr>
              <a:t>g</a:t>
            </a:r>
            <a:r>
              <a:rPr sz="1600" spc="-112"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79" dirty="0">
                <a:solidFill>
                  <a:srgbClr val="FDFFFD"/>
                </a:solidFill>
                <a:latin typeface="Calibri"/>
                <a:cs typeface="Calibri"/>
              </a:rPr>
              <a:t>m</a:t>
            </a:r>
            <a:r>
              <a:rPr sz="1600" spc="-39" dirty="0">
                <a:solidFill>
                  <a:srgbClr val="FDFFFD"/>
                </a:solidFill>
                <a:latin typeface="Calibri"/>
                <a:cs typeface="Calibri"/>
              </a:rPr>
              <a:t>b</a:t>
            </a:r>
            <a:r>
              <a:rPr sz="1600" spc="33" dirty="0">
                <a:solidFill>
                  <a:srgbClr val="FDFFFD"/>
                </a:solidFill>
                <a:latin typeface="Calibri"/>
                <a:cs typeface="Calibri"/>
              </a:rPr>
              <a:t>a</a:t>
            </a:r>
            <a:r>
              <a:rPr sz="1600" spc="-39" dirty="0">
                <a:solidFill>
                  <a:srgbClr val="FDFFFD"/>
                </a:solidFill>
                <a:latin typeface="Calibri"/>
                <a:cs typeface="Calibri"/>
              </a:rPr>
              <a:t>n</a:t>
            </a:r>
            <a:r>
              <a:rPr sz="1600" spc="45" dirty="0">
                <a:solidFill>
                  <a:srgbClr val="FDFFFD"/>
                </a:solidFill>
                <a:latin typeface="Calibri"/>
                <a:cs typeface="Calibri"/>
              </a:rPr>
              <a:t>g</a:t>
            </a:r>
            <a:r>
              <a:rPr sz="1600" spc="-39" dirty="0">
                <a:solidFill>
                  <a:srgbClr val="FDFFFD"/>
                </a:solidFill>
                <a:latin typeface="Calibri"/>
                <a:cs typeface="Calibri"/>
              </a:rPr>
              <a:t>u</a:t>
            </a:r>
            <a:r>
              <a:rPr sz="1600" dirty="0">
                <a:solidFill>
                  <a:srgbClr val="FDFFFD"/>
                </a:solidFill>
                <a:latin typeface="Calibri"/>
                <a:cs typeface="Calibri"/>
              </a:rPr>
              <a:t>n</a:t>
            </a:r>
            <a:r>
              <a:rPr sz="1600" spc="-5" dirty="0">
                <a:solidFill>
                  <a:srgbClr val="FDFFFD"/>
                </a:solidFill>
                <a:latin typeface="Calibri"/>
                <a:cs typeface="Calibri"/>
              </a:rPr>
              <a:t> </a:t>
            </a:r>
            <a:r>
              <a:rPr sz="1600" spc="-225" dirty="0">
                <a:solidFill>
                  <a:srgbClr val="FDFFFD"/>
                </a:solidFill>
                <a:latin typeface="Calibri"/>
                <a:cs typeface="Calibri"/>
              </a:rPr>
              <a:t>k</a:t>
            </a:r>
            <a:r>
              <a:rPr sz="1600" spc="-39" dirty="0">
                <a:solidFill>
                  <a:srgbClr val="FDFFFD"/>
                </a:solidFill>
                <a:latin typeface="Calibri"/>
                <a:cs typeface="Calibri"/>
              </a:rPr>
              <a:t>o</a:t>
            </a:r>
            <a:r>
              <a:rPr sz="1600" spc="-79" dirty="0">
                <a:solidFill>
                  <a:srgbClr val="FDFFFD"/>
                </a:solidFill>
                <a:latin typeface="Calibri"/>
                <a:cs typeface="Calibri"/>
              </a:rPr>
              <a:t>m</a:t>
            </a:r>
            <a:r>
              <a:rPr sz="1600" spc="-39" dirty="0">
                <a:solidFill>
                  <a:srgbClr val="FDFFFD"/>
                </a:solidFill>
                <a:latin typeface="Calibri"/>
                <a:cs typeface="Calibri"/>
              </a:rPr>
              <a:t>p</a:t>
            </a:r>
            <a:r>
              <a:rPr sz="1600" dirty="0">
                <a:solidFill>
                  <a:srgbClr val="FDFFFD"/>
                </a:solidFill>
                <a:latin typeface="Calibri"/>
                <a:cs typeface="Calibri"/>
              </a:rPr>
              <a:t>e</a:t>
            </a:r>
            <a:r>
              <a:rPr sz="1600" spc="-33" dirty="0">
                <a:solidFill>
                  <a:srgbClr val="FDFFFD"/>
                </a:solidFill>
                <a:latin typeface="Calibri"/>
                <a:cs typeface="Calibri"/>
              </a:rPr>
              <a:t>t</a:t>
            </a:r>
            <a:r>
              <a:rPr sz="1600" dirty="0">
                <a:solidFill>
                  <a:srgbClr val="FDFFFD"/>
                </a:solidFill>
                <a:latin typeface="Calibri"/>
                <a:cs typeface="Calibri"/>
              </a:rPr>
              <a:t>e</a:t>
            </a:r>
            <a:r>
              <a:rPr sz="1600" spc="-39" dirty="0">
                <a:solidFill>
                  <a:srgbClr val="FDFFFD"/>
                </a:solidFill>
                <a:latin typeface="Calibri"/>
                <a:cs typeface="Calibri"/>
              </a:rPr>
              <a:t>n</a:t>
            </a:r>
            <a:r>
              <a:rPr sz="1600" spc="72" dirty="0">
                <a:solidFill>
                  <a:srgbClr val="FDFFFD"/>
                </a:solidFill>
                <a:latin typeface="Calibri"/>
                <a:cs typeface="Calibri"/>
              </a:rPr>
              <a:t>s</a:t>
            </a:r>
            <a:r>
              <a:rPr sz="1600" dirty="0">
                <a:solidFill>
                  <a:srgbClr val="FDFFFD"/>
                </a:solidFill>
                <a:latin typeface="Calibri"/>
                <a:cs typeface="Calibri"/>
              </a:rPr>
              <a:t>i</a:t>
            </a:r>
            <a:r>
              <a:rPr sz="1600" spc="172" dirty="0">
                <a:solidFill>
                  <a:srgbClr val="FDFFFD"/>
                </a:solidFill>
                <a:latin typeface="Calibri"/>
                <a:cs typeface="Calibri"/>
              </a:rPr>
              <a:t> </a:t>
            </a:r>
            <a:r>
              <a:rPr sz="1600" spc="72" dirty="0">
                <a:solidFill>
                  <a:srgbClr val="FDFFFD"/>
                </a:solidFill>
                <a:latin typeface="Calibri"/>
                <a:cs typeface="Calibri"/>
              </a:rPr>
              <a:t>s</a:t>
            </a:r>
            <a:r>
              <a:rPr sz="1600" spc="33" dirty="0">
                <a:solidFill>
                  <a:srgbClr val="FDFFFD"/>
                </a:solidFill>
                <a:latin typeface="Calibri"/>
                <a:cs typeface="Calibri"/>
              </a:rPr>
              <a:t>i</a:t>
            </a:r>
            <a:r>
              <a:rPr sz="1600" spc="72" dirty="0">
                <a:solidFill>
                  <a:srgbClr val="FDFFFD"/>
                </a:solidFill>
                <a:latin typeface="Calibri"/>
                <a:cs typeface="Calibri"/>
              </a:rPr>
              <a:t>s</a:t>
            </a:r>
            <a:r>
              <a:rPr sz="1600" spc="-45" dirty="0">
                <a:solidFill>
                  <a:srgbClr val="FDFFFD"/>
                </a:solidFill>
                <a:latin typeface="Calibri"/>
                <a:cs typeface="Calibri"/>
              </a:rPr>
              <a:t>w</a:t>
            </a:r>
            <a:r>
              <a:rPr sz="1600" dirty="0">
                <a:solidFill>
                  <a:srgbClr val="FDFFFD"/>
                </a:solidFill>
                <a:latin typeface="Calibri"/>
                <a:cs typeface="Calibri"/>
              </a:rPr>
              <a:t>a</a:t>
            </a:r>
            <a:r>
              <a:rPr sz="1600" spc="-125"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ala</a:t>
            </a:r>
            <a:r>
              <a:rPr sz="1600" dirty="0">
                <a:solidFill>
                  <a:srgbClr val="FDFFFD"/>
                </a:solidFill>
                <a:latin typeface="Calibri"/>
                <a:cs typeface="Calibri"/>
              </a:rPr>
              <a:t>m</a:t>
            </a:r>
            <a:r>
              <a:rPr sz="1600" spc="-239"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33" dirty="0">
                <a:solidFill>
                  <a:srgbClr val="FDFFFD"/>
                </a:solidFill>
                <a:latin typeface="Calibri"/>
                <a:cs typeface="Calibri"/>
              </a:rPr>
              <a:t>a</a:t>
            </a:r>
            <a:r>
              <a:rPr sz="1600" spc="-79" dirty="0">
                <a:solidFill>
                  <a:srgbClr val="FDFFFD"/>
                </a:solidFill>
                <a:latin typeface="Calibri"/>
                <a:cs typeface="Calibri"/>
              </a:rPr>
              <a:t>m</a:t>
            </a:r>
            <a:r>
              <a:rPr sz="1600" spc="33" dirty="0">
                <a:solidFill>
                  <a:srgbClr val="FDFFFD"/>
                </a:solidFill>
                <a:latin typeface="Calibri"/>
                <a:cs typeface="Calibri"/>
              </a:rPr>
              <a:t>a</a:t>
            </a:r>
            <a:r>
              <a:rPr sz="1600" spc="-33" dirty="0">
                <a:solidFill>
                  <a:srgbClr val="FDFFFD"/>
                </a:solidFill>
                <a:latin typeface="Calibri"/>
                <a:cs typeface="Calibri"/>
              </a:rPr>
              <a:t>t</a:t>
            </a:r>
            <a:r>
              <a:rPr sz="1600" spc="33" dirty="0">
                <a:solidFill>
                  <a:srgbClr val="FDFFFD"/>
                </a:solidFill>
                <a:latin typeface="Calibri"/>
                <a:cs typeface="Calibri"/>
              </a:rPr>
              <a:t>i</a:t>
            </a:r>
            <a:r>
              <a:rPr sz="1600" dirty="0">
                <a:solidFill>
                  <a:srgbClr val="FDFFFD"/>
                </a:solidFill>
                <a:latin typeface="Calibri"/>
                <a:cs typeface="Calibri"/>
              </a:rPr>
              <a:t>,</a:t>
            </a:r>
            <a:r>
              <a:rPr sz="1600" spc="-59"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spc="19" dirty="0">
                <a:solidFill>
                  <a:srgbClr val="FDFFFD"/>
                </a:solidFill>
                <a:latin typeface="Calibri"/>
                <a:cs typeface="Calibri"/>
              </a:rPr>
              <a:t>c</a:t>
            </a:r>
            <a:r>
              <a:rPr sz="1600" spc="33" dirty="0">
                <a:solidFill>
                  <a:srgbClr val="FDFFFD"/>
                </a:solidFill>
                <a:latin typeface="Calibri"/>
                <a:cs typeface="Calibri"/>
              </a:rPr>
              <a:t>a</a:t>
            </a:r>
            <a:r>
              <a:rPr sz="1600" spc="-59" dirty="0">
                <a:solidFill>
                  <a:srgbClr val="FDFFFD"/>
                </a:solidFill>
                <a:latin typeface="Calibri"/>
                <a:cs typeface="Calibri"/>
              </a:rPr>
              <a:t>r</a:t>
            </a:r>
            <a:r>
              <a:rPr sz="1600" dirty="0">
                <a:solidFill>
                  <a:srgbClr val="FDFFFD"/>
                </a:solidFill>
                <a:latin typeface="Calibri"/>
                <a:cs typeface="Calibri"/>
              </a:rPr>
              <a:t>i </a:t>
            </a:r>
            <a:r>
              <a:rPr sz="1600" spc="33" dirty="0">
                <a:solidFill>
                  <a:srgbClr val="FDFFFD"/>
                </a:solidFill>
                <a:latin typeface="Calibri"/>
                <a:cs typeface="Calibri"/>
              </a:rPr>
              <a:t>i</a:t>
            </a:r>
            <a:r>
              <a:rPr sz="1600" spc="-39" dirty="0">
                <a:solidFill>
                  <a:srgbClr val="FDFFFD"/>
                </a:solidFill>
                <a:latin typeface="Calibri"/>
                <a:cs typeface="Calibri"/>
              </a:rPr>
              <a:t>n</a:t>
            </a:r>
            <a:r>
              <a:rPr sz="1600" spc="12" dirty="0">
                <a:solidFill>
                  <a:srgbClr val="FDFFFD"/>
                </a:solidFill>
                <a:latin typeface="Calibri"/>
                <a:cs typeface="Calibri"/>
              </a:rPr>
              <a:t>f</a:t>
            </a:r>
            <a:r>
              <a:rPr sz="1600" spc="-45" dirty="0">
                <a:solidFill>
                  <a:srgbClr val="FDFFFD"/>
                </a:solidFill>
                <a:latin typeface="Calibri"/>
                <a:cs typeface="Calibri"/>
              </a:rPr>
              <a:t>o</a:t>
            </a:r>
            <a:r>
              <a:rPr sz="1600" spc="-59" dirty="0">
                <a:solidFill>
                  <a:srgbClr val="FDFFFD"/>
                </a:solidFill>
                <a:latin typeface="Calibri"/>
                <a:cs typeface="Calibri"/>
              </a:rPr>
              <a:t>r</a:t>
            </a:r>
            <a:r>
              <a:rPr sz="1600" spc="-79" dirty="0">
                <a:solidFill>
                  <a:srgbClr val="FDFFFD"/>
                </a:solidFill>
                <a:latin typeface="Calibri"/>
                <a:cs typeface="Calibri"/>
              </a:rPr>
              <a:t>m</a:t>
            </a:r>
            <a:r>
              <a:rPr sz="1600" spc="33" dirty="0">
                <a:solidFill>
                  <a:srgbClr val="FDFFFD"/>
                </a:solidFill>
                <a:latin typeface="Calibri"/>
                <a:cs typeface="Calibri"/>
              </a:rPr>
              <a:t>a</a:t>
            </a:r>
            <a:r>
              <a:rPr sz="1600" spc="72" dirty="0">
                <a:solidFill>
                  <a:srgbClr val="FDFFFD"/>
                </a:solidFill>
                <a:latin typeface="Calibri"/>
                <a:cs typeface="Calibri"/>
              </a:rPr>
              <a:t>s</a:t>
            </a:r>
            <a:r>
              <a:rPr sz="1600" spc="33" dirty="0">
                <a:solidFill>
                  <a:srgbClr val="FDFFFD"/>
                </a:solidFill>
                <a:latin typeface="Calibri"/>
                <a:cs typeface="Calibri"/>
              </a:rPr>
              <a:t>i</a:t>
            </a:r>
            <a:r>
              <a:rPr sz="1600" dirty="0">
                <a:solidFill>
                  <a:srgbClr val="FDFFFD"/>
                </a:solidFill>
                <a:latin typeface="Calibri"/>
                <a:cs typeface="Calibri"/>
              </a:rPr>
              <a:t>,</a:t>
            </a:r>
            <a:r>
              <a:rPr sz="1600" spc="-59"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25" dirty="0">
                <a:solidFill>
                  <a:srgbClr val="FDFFFD"/>
                </a:solidFill>
                <a:latin typeface="Calibri"/>
                <a:cs typeface="Calibri"/>
              </a:rPr>
              <a:t>k</a:t>
            </a:r>
            <a:r>
              <a:rPr sz="1600" spc="33" dirty="0">
                <a:solidFill>
                  <a:srgbClr val="FDFFFD"/>
                </a:solidFill>
                <a:latin typeface="Calibri"/>
                <a:cs typeface="Calibri"/>
              </a:rPr>
              <a:t>a</a:t>
            </a:r>
            <a:r>
              <a:rPr sz="1600" spc="-39" dirty="0">
                <a:solidFill>
                  <a:srgbClr val="FDFFFD"/>
                </a:solidFill>
                <a:latin typeface="Calibri"/>
                <a:cs typeface="Calibri"/>
              </a:rPr>
              <a:t>t</a:t>
            </a:r>
            <a:r>
              <a:rPr sz="1600" spc="5" dirty="0">
                <a:solidFill>
                  <a:srgbClr val="FDFFFD"/>
                </a:solidFill>
                <a:latin typeface="Calibri"/>
                <a:cs typeface="Calibri"/>
              </a:rPr>
              <a:t>e</a:t>
            </a:r>
            <a:r>
              <a:rPr sz="1600" spc="45" dirty="0">
                <a:solidFill>
                  <a:srgbClr val="FDFFFD"/>
                </a:solidFill>
                <a:latin typeface="Calibri"/>
                <a:cs typeface="Calibri"/>
              </a:rPr>
              <a:t>g</a:t>
            </a:r>
            <a:r>
              <a:rPr sz="1600" spc="-45" dirty="0">
                <a:solidFill>
                  <a:srgbClr val="FDFFFD"/>
                </a:solidFill>
                <a:latin typeface="Calibri"/>
                <a:cs typeface="Calibri"/>
              </a:rPr>
              <a:t>o</a:t>
            </a:r>
            <a:r>
              <a:rPr sz="1600" spc="-59" dirty="0">
                <a:solidFill>
                  <a:srgbClr val="FDFFFD"/>
                </a:solidFill>
                <a:latin typeface="Calibri"/>
                <a:cs typeface="Calibri"/>
              </a:rPr>
              <a:t>r</a:t>
            </a:r>
            <a:r>
              <a:rPr sz="1600" spc="33" dirty="0">
                <a:solidFill>
                  <a:srgbClr val="FDFFFD"/>
                </a:solidFill>
                <a:latin typeface="Calibri"/>
                <a:cs typeface="Calibri"/>
              </a:rPr>
              <a:t>i</a:t>
            </a:r>
            <a:r>
              <a:rPr sz="1600" spc="72" dirty="0">
                <a:solidFill>
                  <a:srgbClr val="FDFFFD"/>
                </a:solidFill>
                <a:latin typeface="Calibri"/>
                <a:cs typeface="Calibri"/>
              </a:rPr>
              <a:t>s</a:t>
            </a:r>
            <a:r>
              <a:rPr sz="1600" spc="33" dirty="0">
                <a:solidFill>
                  <a:srgbClr val="FDFFFD"/>
                </a:solidFill>
                <a:latin typeface="Calibri"/>
                <a:cs typeface="Calibri"/>
              </a:rPr>
              <a:t>aa</a:t>
            </a:r>
            <a:r>
              <a:rPr sz="1600" spc="72" dirty="0">
                <a:solidFill>
                  <a:srgbClr val="FDFFFD"/>
                </a:solidFill>
                <a:latin typeface="Calibri"/>
                <a:cs typeface="Calibri"/>
              </a:rPr>
              <a:t>s</a:t>
            </a:r>
            <a:r>
              <a:rPr sz="1600" spc="33" dirty="0">
                <a:solidFill>
                  <a:srgbClr val="FDFFFD"/>
                </a:solidFill>
                <a:latin typeface="Calibri"/>
                <a:cs typeface="Calibri"/>
              </a:rPr>
              <a:t>i</a:t>
            </a:r>
            <a:r>
              <a:rPr sz="1600" dirty="0">
                <a:solidFill>
                  <a:srgbClr val="FDFFFD"/>
                </a:solidFill>
                <a:latin typeface="Calibri"/>
                <a:cs typeface="Calibri"/>
              </a:rPr>
              <a:t>,</a:t>
            </a:r>
            <a:r>
              <a:rPr sz="1600" spc="-159"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spc="33" dirty="0">
                <a:solidFill>
                  <a:srgbClr val="FDFFFD"/>
                </a:solidFill>
                <a:latin typeface="Calibri"/>
                <a:cs typeface="Calibri"/>
              </a:rPr>
              <a:t>i</a:t>
            </a:r>
            <a:r>
              <a:rPr sz="1600" spc="39" dirty="0">
                <a:solidFill>
                  <a:srgbClr val="FDFFFD"/>
                </a:solidFill>
                <a:latin typeface="Calibri"/>
                <a:cs typeface="Calibri"/>
              </a:rPr>
              <a:t>l</a:t>
            </a:r>
            <a:r>
              <a:rPr sz="1600" spc="33" dirty="0">
                <a:solidFill>
                  <a:srgbClr val="FDFFFD"/>
                </a:solidFill>
                <a:latin typeface="Calibri"/>
                <a:cs typeface="Calibri"/>
              </a:rPr>
              <a:t>ai</a:t>
            </a:r>
            <a:r>
              <a:rPr sz="1600" dirty="0">
                <a:solidFill>
                  <a:srgbClr val="FDFFFD"/>
                </a:solidFill>
                <a:latin typeface="Calibri"/>
                <a:cs typeface="Calibri"/>
              </a:rPr>
              <a:t>,</a:t>
            </a:r>
            <a:r>
              <a:rPr sz="1600" spc="-159"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39" dirty="0">
                <a:solidFill>
                  <a:srgbClr val="FDFFFD"/>
                </a:solidFill>
                <a:latin typeface="Calibri"/>
                <a:cs typeface="Calibri"/>
              </a:rPr>
              <a:t>h</a:t>
            </a:r>
            <a:r>
              <a:rPr sz="1600" spc="33" dirty="0">
                <a:solidFill>
                  <a:srgbClr val="FDFFFD"/>
                </a:solidFill>
                <a:latin typeface="Calibri"/>
                <a:cs typeface="Calibri"/>
              </a:rPr>
              <a:t>i</a:t>
            </a:r>
            <a:r>
              <a:rPr sz="1600" spc="-33" dirty="0">
                <a:solidFill>
                  <a:srgbClr val="FDFFFD"/>
                </a:solidFill>
                <a:latin typeface="Calibri"/>
                <a:cs typeface="Calibri"/>
              </a:rPr>
              <a:t>t</a:t>
            </a:r>
            <a:r>
              <a:rPr sz="1600" spc="-39" dirty="0">
                <a:solidFill>
                  <a:srgbClr val="FDFFFD"/>
                </a:solidFill>
                <a:latin typeface="Calibri"/>
                <a:cs typeface="Calibri"/>
              </a:rPr>
              <a:t>un</a:t>
            </a:r>
            <a:r>
              <a:rPr sz="1600" spc="45" dirty="0">
                <a:solidFill>
                  <a:srgbClr val="FDFFFD"/>
                </a:solidFill>
                <a:latin typeface="Calibri"/>
                <a:cs typeface="Calibri"/>
              </a:rPr>
              <a:t>g</a:t>
            </a:r>
            <a:r>
              <a:rPr sz="1600" dirty="0">
                <a:solidFill>
                  <a:srgbClr val="FDFFFD"/>
                </a:solidFill>
                <a:latin typeface="Calibri"/>
                <a:cs typeface="Calibri"/>
              </a:rPr>
              <a:t>,</a:t>
            </a:r>
            <a:r>
              <a:rPr sz="1600" spc="-59"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79" dirty="0">
                <a:solidFill>
                  <a:srgbClr val="FDFFFD"/>
                </a:solidFill>
                <a:latin typeface="Calibri"/>
                <a:cs typeface="Calibri"/>
              </a:rPr>
              <a:t>m</a:t>
            </a:r>
            <a:r>
              <a:rPr sz="1600" spc="-39" dirty="0">
                <a:solidFill>
                  <a:srgbClr val="FDFFFD"/>
                </a:solidFill>
                <a:latin typeface="Calibri"/>
                <a:cs typeface="Calibri"/>
              </a:rPr>
              <a:t>b</a:t>
            </a:r>
            <a:r>
              <a:rPr sz="1600" spc="33" dirty="0">
                <a:solidFill>
                  <a:srgbClr val="FDFFFD"/>
                </a:solidFill>
                <a:latin typeface="Calibri"/>
                <a:cs typeface="Calibri"/>
              </a:rPr>
              <a:t>a</a:t>
            </a:r>
            <a:r>
              <a:rPr sz="1600" spc="-39" dirty="0">
                <a:solidFill>
                  <a:srgbClr val="FDFFFD"/>
                </a:solidFill>
                <a:latin typeface="Calibri"/>
                <a:cs typeface="Calibri"/>
              </a:rPr>
              <a:t>nd</a:t>
            </a:r>
            <a:r>
              <a:rPr sz="1600" spc="33" dirty="0">
                <a:solidFill>
                  <a:srgbClr val="FDFFFD"/>
                </a:solidFill>
                <a:latin typeface="Calibri"/>
                <a:cs typeface="Calibri"/>
              </a:rPr>
              <a:t>i</a:t>
            </a:r>
            <a:r>
              <a:rPr sz="1600" spc="-39" dirty="0">
                <a:solidFill>
                  <a:srgbClr val="FDFFFD"/>
                </a:solidFill>
                <a:latin typeface="Calibri"/>
                <a:cs typeface="Calibri"/>
              </a:rPr>
              <a:t>n</a:t>
            </a:r>
            <a:r>
              <a:rPr sz="1600" spc="45" dirty="0">
                <a:solidFill>
                  <a:srgbClr val="FDFFFD"/>
                </a:solidFill>
                <a:latin typeface="Calibri"/>
                <a:cs typeface="Calibri"/>
              </a:rPr>
              <a:t>g</a:t>
            </a:r>
            <a:r>
              <a:rPr sz="1600" spc="-25" dirty="0">
                <a:solidFill>
                  <a:srgbClr val="FDFFFD"/>
                </a:solidFill>
                <a:latin typeface="Calibri"/>
                <a:cs typeface="Calibri"/>
              </a:rPr>
              <a:t>k</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a:t>
            </a:r>
            <a:r>
              <a:rPr sz="1600" spc="-59"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a:t>
            </a:r>
            <a:r>
              <a:rPr sz="1600" spc="-5"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79" dirty="0">
                <a:solidFill>
                  <a:srgbClr val="FDFFFD"/>
                </a:solidFill>
                <a:latin typeface="Calibri"/>
                <a:cs typeface="Calibri"/>
              </a:rPr>
              <a:t>m</a:t>
            </a:r>
            <a:r>
              <a:rPr sz="1600" spc="-39" dirty="0">
                <a:solidFill>
                  <a:srgbClr val="FDFFFD"/>
                </a:solidFill>
                <a:latin typeface="Calibri"/>
                <a:cs typeface="Calibri"/>
              </a:rPr>
              <a:t>u</a:t>
            </a:r>
            <a:r>
              <a:rPr sz="1600" spc="-33" dirty="0">
                <a:solidFill>
                  <a:srgbClr val="FDFFFD"/>
                </a:solidFill>
                <a:latin typeface="Calibri"/>
                <a:cs typeface="Calibri"/>
              </a:rPr>
              <a:t>t</a:t>
            </a:r>
            <a:r>
              <a:rPr sz="1600" spc="-39" dirty="0">
                <a:solidFill>
                  <a:srgbClr val="FDFFFD"/>
                </a:solidFill>
                <a:latin typeface="Calibri"/>
                <a:cs typeface="Calibri"/>
              </a:rPr>
              <a:t>u</a:t>
            </a:r>
            <a:r>
              <a:rPr sz="1600" spc="72" dirty="0">
                <a:solidFill>
                  <a:srgbClr val="FDFFFD"/>
                </a:solidFill>
                <a:latin typeface="Calibri"/>
                <a:cs typeface="Calibri"/>
              </a:rPr>
              <a:t>s</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endParaRPr sz="1600">
              <a:latin typeface="Calibri"/>
              <a:cs typeface="Calibri"/>
            </a:endParaRPr>
          </a:p>
          <a:p>
            <a:pPr marR="665802" algn="r">
              <a:lnSpc>
                <a:spcPct val="98958"/>
              </a:lnSpc>
              <a:spcBef>
                <a:spcPts val="4784"/>
              </a:spcBef>
            </a:pPr>
            <a:r>
              <a:rPr sz="1600" spc="33" dirty="0">
                <a:solidFill>
                  <a:srgbClr val="FF0000"/>
                </a:solidFill>
                <a:latin typeface="Bernard MT Condensed"/>
                <a:cs typeface="Bernard MT Condensed"/>
              </a:rPr>
              <a:t>R</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j</a:t>
            </a:r>
            <a:r>
              <a:rPr sz="1600" spc="33" dirty="0">
                <a:solidFill>
                  <a:srgbClr val="FFC000"/>
                </a:solidFill>
                <a:latin typeface="Bernard MT Condensed"/>
                <a:cs typeface="Bernard MT Condensed"/>
              </a:rPr>
              <a:t>a</a:t>
            </a:r>
            <a:r>
              <a:rPr sz="1600" spc="-33" dirty="0">
                <a:solidFill>
                  <a:srgbClr val="FFC000"/>
                </a:solidFill>
                <a:latin typeface="Bernard MT Condensed"/>
                <a:cs typeface="Bernard MT Condensed"/>
              </a:rPr>
              <a:t>w</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l</a:t>
            </a:r>
            <a:r>
              <a:rPr sz="1600" dirty="0">
                <a:solidFill>
                  <a:srgbClr val="FFC000"/>
                </a:solidFill>
                <a:latin typeface="Bernard MT Condensed"/>
                <a:cs typeface="Bernard MT Condensed"/>
              </a:rPr>
              <a:t>i</a:t>
            </a:r>
            <a:r>
              <a:rPr sz="1600" spc="-100" dirty="0">
                <a:solidFill>
                  <a:srgbClr val="FFC000"/>
                </a:solidFill>
                <a:latin typeface="Bernard MT Condensed"/>
                <a:cs typeface="Bernard MT Condensed"/>
              </a:rPr>
              <a:t> </a:t>
            </a:r>
            <a:r>
              <a:rPr sz="1600" spc="52" dirty="0">
                <a:solidFill>
                  <a:srgbClr val="FF0000"/>
                </a:solidFill>
                <a:latin typeface="Bernard MT Condensed"/>
                <a:cs typeface="Bernard MT Condensed"/>
              </a:rPr>
              <a:t>F</a:t>
            </a:r>
            <a:r>
              <a:rPr sz="1600" spc="-19" dirty="0">
                <a:solidFill>
                  <a:srgbClr val="FFC000"/>
                </a:solidFill>
                <a:latin typeface="Bernard MT Condensed"/>
                <a:cs typeface="Bernard MT Condensed"/>
              </a:rPr>
              <a:t>i</a:t>
            </a:r>
            <a:r>
              <a:rPr sz="1600" spc="33" dirty="0">
                <a:solidFill>
                  <a:srgbClr val="FFC000"/>
                </a:solidFill>
                <a:latin typeface="Bernard MT Condensed"/>
                <a:cs typeface="Bernard MT Condensed"/>
              </a:rPr>
              <a:t>g</a:t>
            </a:r>
            <a:r>
              <a:rPr sz="1600" spc="12" dirty="0">
                <a:solidFill>
                  <a:srgbClr val="FFC000"/>
                </a:solidFill>
                <a:latin typeface="Bernard MT Condensed"/>
                <a:cs typeface="Bernard MT Condensed"/>
              </a:rPr>
              <a:t>h</a:t>
            </a:r>
            <a:r>
              <a:rPr sz="1600" spc="-33" dirty="0">
                <a:solidFill>
                  <a:srgbClr val="FFC000"/>
                </a:solidFill>
                <a:latin typeface="Bernard MT Condensed"/>
                <a:cs typeface="Bernard MT Condensed"/>
              </a:rPr>
              <a:t>t</a:t>
            </a:r>
            <a:r>
              <a:rPr sz="1600" spc="19" dirty="0">
                <a:solidFill>
                  <a:srgbClr val="FFC000"/>
                </a:solidFill>
                <a:latin typeface="Bernard MT Condensed"/>
                <a:cs typeface="Bernard MT Condensed"/>
              </a:rPr>
              <a:t>-</a:t>
            </a:r>
            <a:r>
              <a:rPr sz="1600" spc="33" dirty="0">
                <a:solidFill>
                  <a:srgbClr val="FF0000"/>
                </a:solidFill>
                <a:latin typeface="Bernard MT Condensed"/>
                <a:cs typeface="Bernard MT Condensed"/>
              </a:rPr>
              <a:t>X</a:t>
            </a:r>
            <a:r>
              <a:rPr sz="1600" spc="-19" dirty="0">
                <a:solidFill>
                  <a:srgbClr val="FFC000"/>
                </a:solidFill>
                <a:latin typeface="Bernard MT Condensed"/>
                <a:cs typeface="Bernard MT Condensed"/>
              </a:rPr>
              <a:t>’</a:t>
            </a:r>
            <a:r>
              <a:rPr sz="1600" spc="12" dirty="0">
                <a:solidFill>
                  <a:srgbClr val="FFC000"/>
                </a:solidFill>
                <a:latin typeface="Bernard MT Condensed"/>
                <a:cs typeface="Bernard MT Condensed"/>
              </a:rPr>
              <a:t>3</a:t>
            </a:r>
            <a:r>
              <a:rPr sz="1600" dirty="0">
                <a:solidFill>
                  <a:srgbClr val="FFC000"/>
                </a:solidFill>
                <a:latin typeface="Bernard MT Condensed"/>
                <a:cs typeface="Bernard MT Condensed"/>
              </a:rPr>
              <a:t>4</a:t>
            </a:r>
            <a:endParaRPr sz="1600">
              <a:latin typeface="Bernard MT Condensed"/>
              <a:cs typeface="Bernard MT Condense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13" name="object 13"/>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14" name="object 14"/>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15" name="object 15"/>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16" name="object 16"/>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17" name="object 17"/>
          <p:cNvSpPr/>
          <p:nvPr/>
        </p:nvSpPr>
        <p:spPr>
          <a:xfrm>
            <a:off x="9766301" y="88901"/>
            <a:ext cx="2324100" cy="5295900"/>
          </a:xfrm>
          <a:custGeom>
            <a:avLst/>
            <a:gdLst/>
            <a:ahLst/>
            <a:cxnLst/>
            <a:rect l="l" t="t" r="r" b="b"/>
            <a:pathLst>
              <a:path w="1743075" h="3971925">
                <a:moveTo>
                  <a:pt x="0" y="3971925"/>
                </a:moveTo>
                <a:lnTo>
                  <a:pt x="1743075" y="3971925"/>
                </a:lnTo>
                <a:lnTo>
                  <a:pt x="1743075" y="0"/>
                </a:lnTo>
                <a:lnTo>
                  <a:pt x="0" y="0"/>
                </a:lnTo>
                <a:lnTo>
                  <a:pt x="0" y="3971925"/>
                </a:lnTo>
                <a:close/>
              </a:path>
            </a:pathLst>
          </a:custGeom>
          <a:solidFill>
            <a:srgbClr val="F1F1F1"/>
          </a:solidFill>
        </p:spPr>
        <p:txBody>
          <a:bodyPr wrap="square" lIns="0" tIns="0" rIns="0" bIns="0" rtlCol="0">
            <a:noAutofit/>
          </a:bodyPr>
          <a:lstStyle/>
          <a:p>
            <a:endParaRPr sz="2400"/>
          </a:p>
        </p:txBody>
      </p:sp>
      <p:sp>
        <p:nvSpPr>
          <p:cNvPr id="18" name="object 18"/>
          <p:cNvSpPr/>
          <p:nvPr/>
        </p:nvSpPr>
        <p:spPr>
          <a:xfrm>
            <a:off x="9766301" y="6108701"/>
            <a:ext cx="2324100" cy="63500"/>
          </a:xfrm>
          <a:custGeom>
            <a:avLst/>
            <a:gdLst/>
            <a:ahLst/>
            <a:cxnLst/>
            <a:rect l="l" t="t" r="r" b="b"/>
            <a:pathLst>
              <a:path w="1743075" h="47625">
                <a:moveTo>
                  <a:pt x="0" y="47625"/>
                </a:moveTo>
                <a:lnTo>
                  <a:pt x="1743075" y="47625"/>
                </a:lnTo>
                <a:lnTo>
                  <a:pt x="1743075" y="0"/>
                </a:lnTo>
                <a:lnTo>
                  <a:pt x="0" y="0"/>
                </a:lnTo>
                <a:lnTo>
                  <a:pt x="0" y="47625"/>
                </a:lnTo>
                <a:close/>
              </a:path>
            </a:pathLst>
          </a:custGeom>
          <a:solidFill>
            <a:srgbClr val="F1F1F1"/>
          </a:solidFill>
        </p:spPr>
        <p:txBody>
          <a:bodyPr wrap="square" lIns="0" tIns="0" rIns="0" bIns="0" rtlCol="0">
            <a:noAutofit/>
          </a:bodyPr>
          <a:lstStyle/>
          <a:p>
            <a:endParaRPr sz="2400"/>
          </a:p>
        </p:txBody>
      </p:sp>
      <p:sp>
        <p:nvSpPr>
          <p:cNvPr id="19" name="object 19"/>
          <p:cNvSpPr/>
          <p:nvPr/>
        </p:nvSpPr>
        <p:spPr>
          <a:xfrm>
            <a:off x="9766301" y="88901"/>
            <a:ext cx="2324100" cy="6083300"/>
          </a:xfrm>
          <a:prstGeom prst="rect">
            <a:avLst/>
          </a:prstGeom>
          <a:blipFill>
            <a:blip r:embed="rId2" cstate="print"/>
            <a:stretch>
              <a:fillRect/>
            </a:stretch>
          </a:blipFill>
        </p:spPr>
        <p:txBody>
          <a:bodyPr wrap="square" lIns="0" tIns="0" rIns="0" bIns="0" rtlCol="0">
            <a:noAutofit/>
          </a:bodyPr>
          <a:lstStyle/>
          <a:p>
            <a:endParaRPr sz="2400"/>
          </a:p>
        </p:txBody>
      </p:sp>
      <p:sp>
        <p:nvSpPr>
          <p:cNvPr id="20" name="object 20"/>
          <p:cNvSpPr/>
          <p:nvPr/>
        </p:nvSpPr>
        <p:spPr>
          <a:xfrm>
            <a:off x="139700" y="6210301"/>
            <a:ext cx="9423400" cy="546100"/>
          </a:xfrm>
          <a:prstGeom prst="rect">
            <a:avLst/>
          </a:prstGeom>
          <a:blipFill>
            <a:blip r:embed="rId3" cstate="print"/>
            <a:stretch>
              <a:fillRect/>
            </a:stretch>
          </a:blipFill>
        </p:spPr>
        <p:txBody>
          <a:bodyPr wrap="square" lIns="0" tIns="0" rIns="0" bIns="0" rtlCol="0">
            <a:noAutofit/>
          </a:bodyPr>
          <a:lstStyle/>
          <a:p>
            <a:endParaRPr sz="2400"/>
          </a:p>
        </p:txBody>
      </p:sp>
      <p:sp>
        <p:nvSpPr>
          <p:cNvPr id="21" name="object 21"/>
          <p:cNvSpPr/>
          <p:nvPr/>
        </p:nvSpPr>
        <p:spPr>
          <a:xfrm>
            <a:off x="215901" y="6172201"/>
            <a:ext cx="1257300" cy="495300"/>
          </a:xfrm>
          <a:prstGeom prst="rect">
            <a:avLst/>
          </a:prstGeom>
          <a:blipFill>
            <a:blip r:embed="rId4" cstate="print"/>
            <a:stretch>
              <a:fillRect/>
            </a:stretch>
          </a:blipFill>
        </p:spPr>
        <p:txBody>
          <a:bodyPr wrap="square" lIns="0" tIns="0" rIns="0" bIns="0" rtlCol="0">
            <a:noAutofit/>
          </a:bodyPr>
          <a:lstStyle/>
          <a:p>
            <a:endParaRPr sz="2400"/>
          </a:p>
        </p:txBody>
      </p:sp>
      <p:sp>
        <p:nvSpPr>
          <p:cNvPr id="22" name="object 22"/>
          <p:cNvSpPr/>
          <p:nvPr/>
        </p:nvSpPr>
        <p:spPr>
          <a:xfrm>
            <a:off x="10312400" y="76201"/>
            <a:ext cx="1066800" cy="749300"/>
          </a:xfrm>
          <a:prstGeom prst="rect">
            <a:avLst/>
          </a:prstGeom>
          <a:blipFill>
            <a:blip r:embed="rId5" cstate="print"/>
            <a:stretch>
              <a:fillRect/>
            </a:stretch>
          </a:blipFill>
        </p:spPr>
        <p:txBody>
          <a:bodyPr wrap="square" lIns="0" tIns="0" rIns="0" bIns="0" rtlCol="0">
            <a:noAutofit/>
          </a:bodyPr>
          <a:lstStyle/>
          <a:p>
            <a:endParaRPr sz="2400"/>
          </a:p>
        </p:txBody>
      </p:sp>
      <p:sp>
        <p:nvSpPr>
          <p:cNvPr id="23" name="object 23"/>
          <p:cNvSpPr/>
          <p:nvPr/>
        </p:nvSpPr>
        <p:spPr>
          <a:xfrm>
            <a:off x="762001" y="749300"/>
            <a:ext cx="8445500" cy="5334000"/>
          </a:xfrm>
          <a:custGeom>
            <a:avLst/>
            <a:gdLst/>
            <a:ahLst/>
            <a:cxnLst/>
            <a:rect l="l" t="t" r="r" b="b"/>
            <a:pathLst>
              <a:path w="6334125" h="4000500">
                <a:moveTo>
                  <a:pt x="0" y="95250"/>
                </a:moveTo>
                <a:lnTo>
                  <a:pt x="16382" y="43052"/>
                </a:lnTo>
                <a:lnTo>
                  <a:pt x="58775" y="8509"/>
                </a:lnTo>
                <a:lnTo>
                  <a:pt x="100152" y="0"/>
                </a:lnTo>
                <a:lnTo>
                  <a:pt x="6233922" y="0"/>
                </a:lnTo>
                <a:lnTo>
                  <a:pt x="6288913" y="15621"/>
                </a:lnTo>
                <a:lnTo>
                  <a:pt x="6325234" y="55879"/>
                </a:lnTo>
                <a:lnTo>
                  <a:pt x="6334125" y="95250"/>
                </a:lnTo>
                <a:lnTo>
                  <a:pt x="6334125" y="3905250"/>
                </a:lnTo>
                <a:lnTo>
                  <a:pt x="6317742" y="3957472"/>
                </a:lnTo>
                <a:lnTo>
                  <a:pt x="6275324" y="3992016"/>
                </a:lnTo>
                <a:lnTo>
                  <a:pt x="6233922" y="4000500"/>
                </a:lnTo>
                <a:lnTo>
                  <a:pt x="100152" y="4000500"/>
                </a:lnTo>
                <a:lnTo>
                  <a:pt x="45237" y="3984917"/>
                </a:lnTo>
                <a:lnTo>
                  <a:pt x="8928" y="3944607"/>
                </a:lnTo>
                <a:lnTo>
                  <a:pt x="0" y="3905250"/>
                </a:lnTo>
                <a:lnTo>
                  <a:pt x="0" y="95250"/>
                </a:lnTo>
                <a:close/>
              </a:path>
            </a:pathLst>
          </a:custGeom>
          <a:ln w="38100">
            <a:solidFill>
              <a:srgbClr val="453C2C"/>
            </a:solidFill>
          </a:ln>
        </p:spPr>
        <p:txBody>
          <a:bodyPr wrap="square" lIns="0" tIns="0" rIns="0" bIns="0" rtlCol="0">
            <a:noAutofit/>
          </a:bodyPr>
          <a:lstStyle/>
          <a:p>
            <a:endParaRPr sz="2400"/>
          </a:p>
        </p:txBody>
      </p:sp>
      <p:sp>
        <p:nvSpPr>
          <p:cNvPr id="24" name="object 24"/>
          <p:cNvSpPr/>
          <p:nvPr/>
        </p:nvSpPr>
        <p:spPr>
          <a:xfrm>
            <a:off x="596900" y="4445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D24716"/>
          </a:solidFill>
        </p:spPr>
        <p:txBody>
          <a:bodyPr wrap="square" lIns="0" tIns="0" rIns="0" bIns="0" rtlCol="0">
            <a:noAutofit/>
          </a:bodyPr>
          <a:lstStyle/>
          <a:p>
            <a:endParaRPr sz="2400"/>
          </a:p>
        </p:txBody>
      </p:sp>
      <p:sp>
        <p:nvSpPr>
          <p:cNvPr id="25" name="object 25"/>
          <p:cNvSpPr/>
          <p:nvPr/>
        </p:nvSpPr>
        <p:spPr>
          <a:xfrm>
            <a:off x="939801" y="444500"/>
            <a:ext cx="190500" cy="533400"/>
          </a:xfrm>
          <a:custGeom>
            <a:avLst/>
            <a:gdLst/>
            <a:ahLst/>
            <a:cxnLst/>
            <a:rect l="l" t="t" r="r" b="b"/>
            <a:pathLst>
              <a:path w="142875" h="400050">
                <a:moveTo>
                  <a:pt x="0" y="400050"/>
                </a:moveTo>
                <a:lnTo>
                  <a:pt x="142875" y="400050"/>
                </a:lnTo>
                <a:lnTo>
                  <a:pt x="142875" y="0"/>
                </a:lnTo>
                <a:lnTo>
                  <a:pt x="0" y="0"/>
                </a:lnTo>
                <a:lnTo>
                  <a:pt x="0" y="400050"/>
                </a:lnTo>
                <a:close/>
              </a:path>
            </a:pathLst>
          </a:custGeom>
          <a:solidFill>
            <a:srgbClr val="00AF4F"/>
          </a:solidFill>
        </p:spPr>
        <p:txBody>
          <a:bodyPr wrap="square" lIns="0" tIns="0" rIns="0" bIns="0" rtlCol="0">
            <a:noAutofit/>
          </a:bodyPr>
          <a:lstStyle/>
          <a:p>
            <a:endParaRPr sz="2400"/>
          </a:p>
        </p:txBody>
      </p:sp>
      <p:sp>
        <p:nvSpPr>
          <p:cNvPr id="26" name="object 26"/>
          <p:cNvSpPr/>
          <p:nvPr/>
        </p:nvSpPr>
        <p:spPr>
          <a:xfrm>
            <a:off x="1155700" y="444500"/>
            <a:ext cx="0" cy="533400"/>
          </a:xfrm>
          <a:custGeom>
            <a:avLst/>
            <a:gdLst/>
            <a:ahLst/>
            <a:cxnLst/>
            <a:rect l="l" t="t" r="r" b="b"/>
            <a:pathLst>
              <a:path h="400050">
                <a:moveTo>
                  <a:pt x="0" y="0"/>
                </a:moveTo>
                <a:lnTo>
                  <a:pt x="0" y="400050"/>
                </a:lnTo>
              </a:path>
            </a:pathLst>
          </a:custGeom>
          <a:ln w="58419">
            <a:solidFill>
              <a:srgbClr val="006EBE"/>
            </a:solidFill>
          </a:ln>
        </p:spPr>
        <p:txBody>
          <a:bodyPr wrap="square" lIns="0" tIns="0" rIns="0" bIns="0" rtlCol="0">
            <a:noAutofit/>
          </a:bodyPr>
          <a:lstStyle/>
          <a:p>
            <a:endParaRPr sz="2400"/>
          </a:p>
        </p:txBody>
      </p:sp>
      <p:sp>
        <p:nvSpPr>
          <p:cNvPr id="27" name="object 27"/>
          <p:cNvSpPr/>
          <p:nvPr/>
        </p:nvSpPr>
        <p:spPr>
          <a:xfrm>
            <a:off x="8991600" y="4445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000000"/>
          </a:solidFill>
        </p:spPr>
        <p:txBody>
          <a:bodyPr wrap="square" lIns="0" tIns="0" rIns="0" bIns="0" rtlCol="0">
            <a:noAutofit/>
          </a:bodyPr>
          <a:lstStyle/>
          <a:p>
            <a:endParaRPr sz="2400"/>
          </a:p>
        </p:txBody>
      </p:sp>
      <p:sp>
        <p:nvSpPr>
          <p:cNvPr id="28" name="object 28"/>
          <p:cNvSpPr/>
          <p:nvPr/>
        </p:nvSpPr>
        <p:spPr>
          <a:xfrm>
            <a:off x="8255000" y="469901"/>
            <a:ext cx="6858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29" name="object 29"/>
          <p:cNvSpPr/>
          <p:nvPr/>
        </p:nvSpPr>
        <p:spPr>
          <a:xfrm>
            <a:off x="8255000" y="469901"/>
            <a:ext cx="6858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30" name="object 30"/>
          <p:cNvSpPr/>
          <p:nvPr/>
        </p:nvSpPr>
        <p:spPr>
          <a:xfrm>
            <a:off x="1193800" y="431801"/>
            <a:ext cx="7797800" cy="546100"/>
          </a:xfrm>
          <a:custGeom>
            <a:avLst/>
            <a:gdLst/>
            <a:ahLst/>
            <a:cxnLst/>
            <a:rect l="l" t="t" r="r" b="b"/>
            <a:pathLst>
              <a:path w="5848350" h="409575">
                <a:moveTo>
                  <a:pt x="0" y="409575"/>
                </a:moveTo>
                <a:lnTo>
                  <a:pt x="5848350" y="409575"/>
                </a:lnTo>
                <a:lnTo>
                  <a:pt x="5848350" y="0"/>
                </a:lnTo>
                <a:lnTo>
                  <a:pt x="0" y="0"/>
                </a:lnTo>
                <a:lnTo>
                  <a:pt x="0" y="409575"/>
                </a:lnTo>
                <a:close/>
              </a:path>
            </a:pathLst>
          </a:custGeom>
          <a:solidFill>
            <a:srgbClr val="FDFD00"/>
          </a:solidFill>
        </p:spPr>
        <p:txBody>
          <a:bodyPr wrap="square" lIns="0" tIns="0" rIns="0" bIns="0" rtlCol="0">
            <a:noAutofit/>
          </a:bodyPr>
          <a:lstStyle/>
          <a:p>
            <a:endParaRPr sz="2400"/>
          </a:p>
        </p:txBody>
      </p:sp>
      <p:sp>
        <p:nvSpPr>
          <p:cNvPr id="31" name="object 31"/>
          <p:cNvSpPr/>
          <p:nvPr/>
        </p:nvSpPr>
        <p:spPr>
          <a:xfrm>
            <a:off x="863601" y="5168901"/>
            <a:ext cx="8242300" cy="749300"/>
          </a:xfrm>
          <a:prstGeom prst="rect">
            <a:avLst/>
          </a:prstGeom>
          <a:blipFill>
            <a:blip r:embed="rId7" cstate="print"/>
            <a:stretch>
              <a:fillRect/>
            </a:stretch>
          </a:blipFill>
        </p:spPr>
        <p:txBody>
          <a:bodyPr wrap="square" lIns="0" tIns="0" rIns="0" bIns="0" rtlCol="0">
            <a:noAutofit/>
          </a:bodyPr>
          <a:lstStyle/>
          <a:p>
            <a:endParaRPr sz="2400"/>
          </a:p>
        </p:txBody>
      </p:sp>
      <p:sp>
        <p:nvSpPr>
          <p:cNvPr id="32" name="object 32"/>
          <p:cNvSpPr/>
          <p:nvPr/>
        </p:nvSpPr>
        <p:spPr>
          <a:xfrm>
            <a:off x="863601" y="5168901"/>
            <a:ext cx="8242300" cy="749300"/>
          </a:xfrm>
          <a:custGeom>
            <a:avLst/>
            <a:gdLst/>
            <a:ahLst/>
            <a:cxnLst/>
            <a:rect l="l" t="t" r="r" b="b"/>
            <a:pathLst>
              <a:path w="6181725" h="561975">
                <a:moveTo>
                  <a:pt x="0" y="561975"/>
                </a:moveTo>
                <a:lnTo>
                  <a:pt x="6181725" y="561975"/>
                </a:lnTo>
                <a:lnTo>
                  <a:pt x="6181725" y="0"/>
                </a:lnTo>
                <a:lnTo>
                  <a:pt x="0" y="0"/>
                </a:lnTo>
                <a:lnTo>
                  <a:pt x="0" y="561975"/>
                </a:lnTo>
                <a:close/>
              </a:path>
            </a:pathLst>
          </a:custGeom>
          <a:ln w="38100">
            <a:solidFill>
              <a:srgbClr val="FDFD00"/>
            </a:solidFill>
          </a:ln>
        </p:spPr>
        <p:txBody>
          <a:bodyPr wrap="square" lIns="0" tIns="0" rIns="0" bIns="0" rtlCol="0">
            <a:noAutofit/>
          </a:bodyPr>
          <a:lstStyle/>
          <a:p>
            <a:endParaRPr sz="2400"/>
          </a:p>
        </p:txBody>
      </p:sp>
      <p:sp>
        <p:nvSpPr>
          <p:cNvPr id="33" name="object 33"/>
          <p:cNvSpPr/>
          <p:nvPr/>
        </p:nvSpPr>
        <p:spPr>
          <a:xfrm>
            <a:off x="5397501" y="1257300"/>
            <a:ext cx="2882900" cy="3657600"/>
          </a:xfrm>
          <a:prstGeom prst="rect">
            <a:avLst/>
          </a:prstGeom>
          <a:blipFill>
            <a:blip r:embed="rId8" cstate="print"/>
            <a:stretch>
              <a:fillRect/>
            </a:stretch>
          </a:blipFill>
        </p:spPr>
        <p:txBody>
          <a:bodyPr wrap="square" lIns="0" tIns="0" rIns="0" bIns="0" rtlCol="0">
            <a:noAutofit/>
          </a:bodyPr>
          <a:lstStyle/>
          <a:p>
            <a:endParaRPr sz="2400"/>
          </a:p>
        </p:txBody>
      </p:sp>
      <p:sp>
        <p:nvSpPr>
          <p:cNvPr id="34" name="object 34"/>
          <p:cNvSpPr/>
          <p:nvPr/>
        </p:nvSpPr>
        <p:spPr>
          <a:xfrm>
            <a:off x="9880601" y="5499101"/>
            <a:ext cx="2120900" cy="495300"/>
          </a:xfrm>
          <a:prstGeom prst="rect">
            <a:avLst/>
          </a:prstGeom>
          <a:blipFill>
            <a:blip r:embed="rId9" cstate="print"/>
            <a:stretch>
              <a:fillRect/>
            </a:stretch>
          </a:blipFill>
        </p:spPr>
        <p:txBody>
          <a:bodyPr wrap="square" lIns="0" tIns="0" rIns="0" bIns="0" rtlCol="0">
            <a:noAutofit/>
          </a:bodyPr>
          <a:lstStyle/>
          <a:p>
            <a:endParaRPr sz="2400"/>
          </a:p>
        </p:txBody>
      </p:sp>
      <p:sp>
        <p:nvSpPr>
          <p:cNvPr id="35" name="object 35"/>
          <p:cNvSpPr/>
          <p:nvPr/>
        </p:nvSpPr>
        <p:spPr>
          <a:xfrm>
            <a:off x="9867901" y="5486401"/>
            <a:ext cx="2146300" cy="520700"/>
          </a:xfrm>
          <a:prstGeom prst="rect">
            <a:avLst/>
          </a:prstGeom>
          <a:blipFill>
            <a:blip r:embed="rId10" cstate="print"/>
            <a:stretch>
              <a:fillRect/>
            </a:stretch>
          </a:blipFill>
        </p:spPr>
        <p:txBody>
          <a:bodyPr wrap="square" lIns="0" tIns="0" rIns="0" bIns="0" rtlCol="0">
            <a:noAutofit/>
          </a:bodyPr>
          <a:lstStyle/>
          <a:p>
            <a:endParaRPr sz="2400"/>
          </a:p>
        </p:txBody>
      </p:sp>
      <p:sp>
        <p:nvSpPr>
          <p:cNvPr id="36" name="object 36"/>
          <p:cNvSpPr/>
          <p:nvPr/>
        </p:nvSpPr>
        <p:spPr>
          <a:xfrm>
            <a:off x="9766301" y="5384801"/>
            <a:ext cx="2349500" cy="723900"/>
          </a:xfrm>
          <a:custGeom>
            <a:avLst/>
            <a:gdLst/>
            <a:ahLst/>
            <a:cxnLst/>
            <a:rect l="l" t="t" r="r" b="b"/>
            <a:pathLst>
              <a:path w="1762125" h="542925">
                <a:moveTo>
                  <a:pt x="0" y="542925"/>
                </a:moveTo>
                <a:lnTo>
                  <a:pt x="51434" y="491490"/>
                </a:lnTo>
                <a:lnTo>
                  <a:pt x="51434" y="51434"/>
                </a:lnTo>
                <a:lnTo>
                  <a:pt x="1710690" y="51434"/>
                </a:lnTo>
                <a:lnTo>
                  <a:pt x="1710690" y="491490"/>
                </a:lnTo>
                <a:lnTo>
                  <a:pt x="51434" y="491490"/>
                </a:lnTo>
                <a:lnTo>
                  <a:pt x="1762125" y="542925"/>
                </a:lnTo>
                <a:lnTo>
                  <a:pt x="1762125" y="0"/>
                </a:lnTo>
                <a:lnTo>
                  <a:pt x="0" y="0"/>
                </a:lnTo>
                <a:lnTo>
                  <a:pt x="0" y="542925"/>
                </a:lnTo>
                <a:close/>
              </a:path>
              <a:path w="1762125" h="542925">
                <a:moveTo>
                  <a:pt x="68579" y="474345"/>
                </a:moveTo>
                <a:lnTo>
                  <a:pt x="85725" y="457200"/>
                </a:lnTo>
                <a:lnTo>
                  <a:pt x="85725" y="85725"/>
                </a:lnTo>
                <a:lnTo>
                  <a:pt x="1676400" y="85725"/>
                </a:lnTo>
                <a:lnTo>
                  <a:pt x="1676400" y="457200"/>
                </a:lnTo>
                <a:lnTo>
                  <a:pt x="85725" y="457200"/>
                </a:lnTo>
                <a:lnTo>
                  <a:pt x="1693545" y="474345"/>
                </a:lnTo>
                <a:lnTo>
                  <a:pt x="1693545" y="68580"/>
                </a:lnTo>
                <a:lnTo>
                  <a:pt x="68579" y="68580"/>
                </a:lnTo>
                <a:lnTo>
                  <a:pt x="68579" y="474345"/>
                </a:lnTo>
                <a:close/>
              </a:path>
              <a:path w="1762125" h="542925">
                <a:moveTo>
                  <a:pt x="85725" y="457200"/>
                </a:moveTo>
                <a:lnTo>
                  <a:pt x="68579" y="474345"/>
                </a:lnTo>
                <a:lnTo>
                  <a:pt x="1693545" y="474345"/>
                </a:lnTo>
                <a:lnTo>
                  <a:pt x="85725" y="457200"/>
                </a:lnTo>
                <a:close/>
              </a:path>
              <a:path w="1762125" h="542925">
                <a:moveTo>
                  <a:pt x="51434" y="491490"/>
                </a:moveTo>
                <a:lnTo>
                  <a:pt x="0" y="542925"/>
                </a:lnTo>
                <a:lnTo>
                  <a:pt x="1762125" y="542925"/>
                </a:lnTo>
                <a:lnTo>
                  <a:pt x="51434" y="491490"/>
                </a:lnTo>
                <a:close/>
              </a:path>
            </a:pathLst>
          </a:custGeom>
          <a:solidFill>
            <a:srgbClr val="000000"/>
          </a:solidFill>
        </p:spPr>
        <p:txBody>
          <a:bodyPr wrap="square" lIns="0" tIns="0" rIns="0" bIns="0" rtlCol="0">
            <a:noAutofit/>
          </a:bodyPr>
          <a:lstStyle/>
          <a:p>
            <a:endParaRPr sz="2400"/>
          </a:p>
        </p:txBody>
      </p:sp>
      <p:sp>
        <p:nvSpPr>
          <p:cNvPr id="37" name="object 37"/>
          <p:cNvSpPr/>
          <p:nvPr/>
        </p:nvSpPr>
        <p:spPr>
          <a:xfrm>
            <a:off x="9766301" y="5384801"/>
            <a:ext cx="2349500" cy="723900"/>
          </a:xfrm>
          <a:custGeom>
            <a:avLst/>
            <a:gdLst/>
            <a:ahLst/>
            <a:cxnLst/>
            <a:rect l="l" t="t" r="r" b="b"/>
            <a:pathLst>
              <a:path w="1762125" h="542925">
                <a:moveTo>
                  <a:pt x="0" y="0"/>
                </a:moveTo>
                <a:lnTo>
                  <a:pt x="0" y="542925"/>
                </a:lnTo>
                <a:lnTo>
                  <a:pt x="1762125" y="542925"/>
                </a:lnTo>
                <a:lnTo>
                  <a:pt x="1762125" y="0"/>
                </a:lnTo>
                <a:lnTo>
                  <a:pt x="0" y="0"/>
                </a:lnTo>
                <a:close/>
              </a:path>
            </a:pathLst>
          </a:custGeom>
          <a:solidFill>
            <a:srgbClr val="000000"/>
          </a:solidFill>
        </p:spPr>
        <p:txBody>
          <a:bodyPr wrap="square" lIns="0" tIns="0" rIns="0" bIns="0" rtlCol="0">
            <a:noAutofit/>
          </a:bodyPr>
          <a:lstStyle/>
          <a:p>
            <a:endParaRPr sz="2400"/>
          </a:p>
        </p:txBody>
      </p:sp>
      <p:sp>
        <p:nvSpPr>
          <p:cNvPr id="38" name="object 38"/>
          <p:cNvSpPr/>
          <p:nvPr/>
        </p:nvSpPr>
        <p:spPr>
          <a:xfrm>
            <a:off x="9834879" y="5453381"/>
            <a:ext cx="2212340" cy="586740"/>
          </a:xfrm>
          <a:custGeom>
            <a:avLst/>
            <a:gdLst/>
            <a:ahLst/>
            <a:cxnLst/>
            <a:rect l="l" t="t" r="r" b="b"/>
            <a:pathLst>
              <a:path w="1659255" h="440055">
                <a:moveTo>
                  <a:pt x="0" y="440054"/>
                </a:moveTo>
                <a:lnTo>
                  <a:pt x="1659255" y="440054"/>
                </a:lnTo>
                <a:lnTo>
                  <a:pt x="1659255" y="0"/>
                </a:lnTo>
                <a:lnTo>
                  <a:pt x="0" y="0"/>
                </a:lnTo>
                <a:lnTo>
                  <a:pt x="0" y="440054"/>
                </a:lnTo>
                <a:close/>
              </a:path>
            </a:pathLst>
          </a:custGeom>
          <a:solidFill>
            <a:srgbClr val="000000"/>
          </a:solidFill>
        </p:spPr>
        <p:txBody>
          <a:bodyPr wrap="square" lIns="0" tIns="0" rIns="0" bIns="0" rtlCol="0">
            <a:noAutofit/>
          </a:bodyPr>
          <a:lstStyle/>
          <a:p>
            <a:endParaRPr sz="2400"/>
          </a:p>
        </p:txBody>
      </p:sp>
      <p:sp>
        <p:nvSpPr>
          <p:cNvPr id="39" name="object 39"/>
          <p:cNvSpPr/>
          <p:nvPr/>
        </p:nvSpPr>
        <p:spPr>
          <a:xfrm>
            <a:off x="9857741" y="5476239"/>
            <a:ext cx="2166620" cy="541019"/>
          </a:xfrm>
          <a:custGeom>
            <a:avLst/>
            <a:gdLst/>
            <a:ahLst/>
            <a:cxnLst/>
            <a:rect l="l" t="t" r="r" b="b"/>
            <a:pathLst>
              <a:path w="1624965" h="405764">
                <a:moveTo>
                  <a:pt x="0" y="0"/>
                </a:moveTo>
                <a:lnTo>
                  <a:pt x="0" y="405765"/>
                </a:lnTo>
                <a:lnTo>
                  <a:pt x="1624965" y="405765"/>
                </a:lnTo>
                <a:lnTo>
                  <a:pt x="1624965" y="0"/>
                </a:lnTo>
                <a:lnTo>
                  <a:pt x="0" y="0"/>
                </a:lnTo>
                <a:close/>
              </a:path>
            </a:pathLst>
          </a:custGeom>
          <a:solidFill>
            <a:srgbClr val="000000"/>
          </a:solidFill>
        </p:spPr>
        <p:txBody>
          <a:bodyPr wrap="square" lIns="0" tIns="0" rIns="0" bIns="0" rtlCol="0">
            <a:noAutofit/>
          </a:bodyPr>
          <a:lstStyle/>
          <a:p>
            <a:endParaRPr sz="2400"/>
          </a:p>
        </p:txBody>
      </p:sp>
      <p:sp>
        <p:nvSpPr>
          <p:cNvPr id="40" name="object 40"/>
          <p:cNvSpPr/>
          <p:nvPr/>
        </p:nvSpPr>
        <p:spPr>
          <a:xfrm>
            <a:off x="9880601" y="5499101"/>
            <a:ext cx="2120900" cy="495300"/>
          </a:xfrm>
          <a:custGeom>
            <a:avLst/>
            <a:gdLst/>
            <a:ahLst/>
            <a:cxnLst/>
            <a:rect l="l" t="t" r="r" b="b"/>
            <a:pathLst>
              <a:path w="1590675" h="371475">
                <a:moveTo>
                  <a:pt x="0" y="371475"/>
                </a:moveTo>
                <a:lnTo>
                  <a:pt x="1590675" y="371475"/>
                </a:lnTo>
                <a:lnTo>
                  <a:pt x="1590675" y="0"/>
                </a:lnTo>
                <a:lnTo>
                  <a:pt x="0" y="0"/>
                </a:lnTo>
                <a:lnTo>
                  <a:pt x="0" y="371475"/>
                </a:lnTo>
                <a:close/>
              </a:path>
            </a:pathLst>
          </a:custGeom>
          <a:solidFill>
            <a:srgbClr val="000000"/>
          </a:solidFill>
        </p:spPr>
        <p:txBody>
          <a:bodyPr wrap="square" lIns="0" tIns="0" rIns="0" bIns="0" rtlCol="0">
            <a:noAutofit/>
          </a:bodyPr>
          <a:lstStyle/>
          <a:p>
            <a:endParaRPr sz="2400"/>
          </a:p>
        </p:txBody>
      </p:sp>
      <p:sp>
        <p:nvSpPr>
          <p:cNvPr id="11" name="object 11"/>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10" name="object 10"/>
          <p:cNvSpPr txBox="1"/>
          <p:nvPr/>
        </p:nvSpPr>
        <p:spPr>
          <a:xfrm>
            <a:off x="1474894" y="1480206"/>
            <a:ext cx="2768049" cy="224789"/>
          </a:xfrm>
          <a:prstGeom prst="rect">
            <a:avLst/>
          </a:prstGeom>
        </p:spPr>
        <p:txBody>
          <a:bodyPr wrap="square" lIns="0" tIns="0" rIns="0" bIns="0" rtlCol="0">
            <a:noAutofit/>
          </a:bodyPr>
          <a:lstStyle/>
          <a:p>
            <a:pPr marL="16933">
              <a:lnSpc>
                <a:spcPts val="1653"/>
              </a:lnSpc>
              <a:spcBef>
                <a:spcPts val="83"/>
              </a:spcBef>
            </a:pPr>
            <a:r>
              <a:rPr sz="2200" baseline="2482" dirty="0">
                <a:latin typeface="Calibri"/>
                <a:cs typeface="Calibri"/>
              </a:rPr>
              <a:t>m</a:t>
            </a:r>
            <a:r>
              <a:rPr sz="2200" spc="-19" baseline="2482" dirty="0">
                <a:latin typeface="Calibri"/>
                <a:cs typeface="Calibri"/>
              </a:rPr>
              <a:t>a</a:t>
            </a:r>
            <a:r>
              <a:rPr sz="2200" spc="52" baseline="2482" dirty="0">
                <a:latin typeface="Calibri"/>
                <a:cs typeface="Calibri"/>
              </a:rPr>
              <a:t>e</a:t>
            </a:r>
            <a:r>
              <a:rPr sz="2200" spc="12" baseline="2482" dirty="0">
                <a:latin typeface="Calibri"/>
                <a:cs typeface="Calibri"/>
              </a:rPr>
              <a:t>s</a:t>
            </a:r>
            <a:r>
              <a:rPr sz="2200" spc="-5" baseline="2482" dirty="0">
                <a:latin typeface="Calibri"/>
                <a:cs typeface="Calibri"/>
              </a:rPr>
              <a:t>t</a:t>
            </a:r>
            <a:r>
              <a:rPr sz="2200" spc="-19" baseline="2482" dirty="0">
                <a:latin typeface="Calibri"/>
                <a:cs typeface="Calibri"/>
              </a:rPr>
              <a:t>r</a:t>
            </a:r>
            <a:r>
              <a:rPr sz="2200" baseline="2482" dirty="0">
                <a:latin typeface="Calibri"/>
                <a:cs typeface="Calibri"/>
              </a:rPr>
              <a:t>o</a:t>
            </a:r>
            <a:r>
              <a:rPr sz="2200" spc="-27" baseline="2482" dirty="0">
                <a:latin typeface="Calibri"/>
                <a:cs typeface="Calibri"/>
              </a:rPr>
              <a:t> </a:t>
            </a:r>
            <a:r>
              <a:rPr sz="2200" spc="12" baseline="2482" dirty="0">
                <a:latin typeface="Calibri"/>
                <a:cs typeface="Calibri"/>
              </a:rPr>
              <a:t>s</a:t>
            </a:r>
            <a:r>
              <a:rPr sz="2200" spc="52" baseline="2482" dirty="0">
                <a:latin typeface="Calibri"/>
                <a:cs typeface="Calibri"/>
              </a:rPr>
              <a:t>e</a:t>
            </a:r>
            <a:r>
              <a:rPr sz="2200" spc="12" baseline="2482" dirty="0">
                <a:latin typeface="Calibri"/>
                <a:cs typeface="Calibri"/>
              </a:rPr>
              <a:t>n</a:t>
            </a:r>
            <a:r>
              <a:rPr sz="2200" baseline="2482" dirty="0">
                <a:latin typeface="Calibri"/>
                <a:cs typeface="Calibri"/>
              </a:rPr>
              <a:t>i</a:t>
            </a:r>
            <a:r>
              <a:rPr sz="2200" spc="-131" baseline="2482" dirty="0">
                <a:latin typeface="Calibri"/>
                <a:cs typeface="Calibri"/>
              </a:rPr>
              <a:t> </a:t>
            </a:r>
            <a:r>
              <a:rPr sz="2200" spc="19" baseline="2482" dirty="0">
                <a:latin typeface="Calibri"/>
                <a:cs typeface="Calibri"/>
              </a:rPr>
              <a:t>I</a:t>
            </a:r>
            <a:r>
              <a:rPr sz="2200" spc="12" baseline="2482" dirty="0">
                <a:latin typeface="Calibri"/>
                <a:cs typeface="Calibri"/>
              </a:rPr>
              <a:t>n</a:t>
            </a:r>
            <a:r>
              <a:rPr sz="2200" spc="-92" baseline="2482" dirty="0">
                <a:latin typeface="Calibri"/>
                <a:cs typeface="Calibri"/>
              </a:rPr>
              <a:t>d</a:t>
            </a:r>
            <a:r>
              <a:rPr sz="2200" spc="5" baseline="2482" dirty="0">
                <a:latin typeface="Calibri"/>
                <a:cs typeface="Calibri"/>
              </a:rPr>
              <a:t>o</a:t>
            </a:r>
            <a:r>
              <a:rPr sz="2200" spc="-85" baseline="2482" dirty="0">
                <a:latin typeface="Calibri"/>
                <a:cs typeface="Calibri"/>
              </a:rPr>
              <a:t>n</a:t>
            </a:r>
            <a:r>
              <a:rPr sz="2200" spc="-45" baseline="2482" dirty="0">
                <a:latin typeface="Calibri"/>
                <a:cs typeface="Calibri"/>
              </a:rPr>
              <a:t>e</a:t>
            </a:r>
            <a:r>
              <a:rPr sz="2200" spc="12" baseline="2482" dirty="0">
                <a:latin typeface="Calibri"/>
                <a:cs typeface="Calibri"/>
              </a:rPr>
              <a:t>s</a:t>
            </a:r>
            <a:r>
              <a:rPr sz="2200" spc="-45" baseline="2482" dirty="0">
                <a:latin typeface="Calibri"/>
                <a:cs typeface="Calibri"/>
              </a:rPr>
              <a:t>i</a:t>
            </a:r>
            <a:r>
              <a:rPr sz="2200" baseline="2482" dirty="0">
                <a:latin typeface="Calibri"/>
                <a:cs typeface="Calibri"/>
              </a:rPr>
              <a:t>a</a:t>
            </a:r>
            <a:r>
              <a:rPr sz="2200" spc="-31" baseline="2482" dirty="0">
                <a:latin typeface="Calibri"/>
                <a:cs typeface="Calibri"/>
              </a:rPr>
              <a:t> </a:t>
            </a:r>
            <a:r>
              <a:rPr sz="2200" spc="12" baseline="2482" dirty="0">
                <a:latin typeface="Calibri"/>
                <a:cs typeface="Calibri"/>
              </a:rPr>
              <a:t>d</a:t>
            </a:r>
            <a:r>
              <a:rPr sz="2200" baseline="2482" dirty="0">
                <a:latin typeface="Calibri"/>
                <a:cs typeface="Calibri"/>
              </a:rPr>
              <a:t>i</a:t>
            </a:r>
            <a:r>
              <a:rPr sz="2200" spc="-51" baseline="2482" dirty="0">
                <a:latin typeface="Calibri"/>
                <a:cs typeface="Calibri"/>
              </a:rPr>
              <a:t> </a:t>
            </a:r>
            <a:r>
              <a:rPr sz="2200" baseline="2482" dirty="0">
                <a:latin typeface="Calibri"/>
                <a:cs typeface="Calibri"/>
              </a:rPr>
              <a:t>m</a:t>
            </a:r>
            <a:r>
              <a:rPr sz="2200" spc="-19" baseline="2482" dirty="0">
                <a:latin typeface="Calibri"/>
                <a:cs typeface="Calibri"/>
              </a:rPr>
              <a:t>a</a:t>
            </a:r>
            <a:r>
              <a:rPr sz="2200" spc="12" baseline="2482" dirty="0">
                <a:latin typeface="Calibri"/>
                <a:cs typeface="Calibri"/>
              </a:rPr>
              <a:t>s</a:t>
            </a:r>
            <a:r>
              <a:rPr sz="2200" baseline="2482" dirty="0">
                <a:latin typeface="Calibri"/>
                <a:cs typeface="Calibri"/>
              </a:rPr>
              <a:t>a</a:t>
            </a:r>
            <a:r>
              <a:rPr sz="2200" spc="-89" baseline="2482" dirty="0">
                <a:latin typeface="Calibri"/>
                <a:cs typeface="Calibri"/>
              </a:rPr>
              <a:t> </a:t>
            </a:r>
            <a:r>
              <a:rPr sz="2200" spc="53" baseline="2482" dirty="0">
                <a:latin typeface="Calibri"/>
                <a:cs typeface="Calibri"/>
              </a:rPr>
              <a:t>l</a:t>
            </a:r>
            <a:r>
              <a:rPr sz="2200" spc="-20" baseline="2482" dirty="0">
                <a:latin typeface="Calibri"/>
                <a:cs typeface="Calibri"/>
              </a:rPr>
              <a:t>a</a:t>
            </a:r>
            <a:r>
              <a:rPr sz="2200" spc="-40" baseline="2482" dirty="0">
                <a:latin typeface="Calibri"/>
                <a:cs typeface="Calibri"/>
              </a:rPr>
              <a:t>l</a:t>
            </a:r>
            <a:r>
              <a:rPr sz="2200" spc="13" baseline="2482" dirty="0">
                <a:latin typeface="Calibri"/>
                <a:cs typeface="Calibri"/>
              </a:rPr>
              <a:t>u</a:t>
            </a:r>
            <a:r>
              <a:rPr sz="2200" baseline="2482" dirty="0">
                <a:latin typeface="Calibri"/>
                <a:cs typeface="Calibri"/>
              </a:rPr>
              <a:t>.</a:t>
            </a:r>
            <a:endParaRPr sz="1467">
              <a:latin typeface="Calibri"/>
              <a:cs typeface="Calibri"/>
            </a:endParaRPr>
          </a:p>
        </p:txBody>
      </p:sp>
      <p:sp>
        <p:nvSpPr>
          <p:cNvPr id="9" name="object 9"/>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8" name="object 8"/>
          <p:cNvSpPr txBox="1"/>
          <p:nvPr/>
        </p:nvSpPr>
        <p:spPr>
          <a:xfrm>
            <a:off x="9766301" y="5384801"/>
            <a:ext cx="2349500" cy="755649"/>
          </a:xfrm>
          <a:prstGeom prst="rect">
            <a:avLst/>
          </a:prstGeom>
        </p:spPr>
        <p:txBody>
          <a:bodyPr wrap="square" lIns="0" tIns="0" rIns="0" bIns="0" rtlCol="0">
            <a:noAutofit/>
          </a:bodyPr>
          <a:lstStyle/>
          <a:p>
            <a:pPr marL="33866">
              <a:lnSpc>
                <a:spcPts val="1333"/>
              </a:lnSpc>
            </a:pPr>
            <a:endParaRPr sz="1333"/>
          </a:p>
        </p:txBody>
      </p:sp>
      <p:sp>
        <p:nvSpPr>
          <p:cNvPr id="7" name="object 7"/>
          <p:cNvSpPr txBox="1"/>
          <p:nvPr/>
        </p:nvSpPr>
        <p:spPr>
          <a:xfrm>
            <a:off x="863601" y="5168901"/>
            <a:ext cx="8242300" cy="749300"/>
          </a:xfrm>
          <a:prstGeom prst="rect">
            <a:avLst/>
          </a:prstGeom>
        </p:spPr>
        <p:txBody>
          <a:bodyPr wrap="square" lIns="0" tIns="0" rIns="0" bIns="0" rtlCol="0">
            <a:noAutofit/>
          </a:bodyPr>
          <a:lstStyle/>
          <a:p>
            <a:pPr marL="33866">
              <a:lnSpc>
                <a:spcPts val="1333"/>
              </a:lnSpc>
            </a:pPr>
            <a:endParaRPr sz="1333"/>
          </a:p>
        </p:txBody>
      </p:sp>
      <p:sp>
        <p:nvSpPr>
          <p:cNvPr id="6" name="object 6"/>
          <p:cNvSpPr txBox="1"/>
          <p:nvPr/>
        </p:nvSpPr>
        <p:spPr>
          <a:xfrm>
            <a:off x="596901" y="431801"/>
            <a:ext cx="349249" cy="546100"/>
          </a:xfrm>
          <a:prstGeom prst="rect">
            <a:avLst/>
          </a:prstGeom>
        </p:spPr>
        <p:txBody>
          <a:bodyPr wrap="square" lIns="0" tIns="0" rIns="0" bIns="0" rtlCol="0">
            <a:noAutofit/>
          </a:bodyPr>
          <a:lstStyle/>
          <a:p>
            <a:pPr marL="33866">
              <a:lnSpc>
                <a:spcPts val="1333"/>
              </a:lnSpc>
            </a:pPr>
            <a:endParaRPr sz="1333"/>
          </a:p>
        </p:txBody>
      </p:sp>
      <p:sp>
        <p:nvSpPr>
          <p:cNvPr id="5" name="object 5"/>
          <p:cNvSpPr txBox="1"/>
          <p:nvPr/>
        </p:nvSpPr>
        <p:spPr>
          <a:xfrm>
            <a:off x="946150" y="431801"/>
            <a:ext cx="209549" cy="546100"/>
          </a:xfrm>
          <a:prstGeom prst="rect">
            <a:avLst/>
          </a:prstGeom>
        </p:spPr>
        <p:txBody>
          <a:bodyPr wrap="square" lIns="0" tIns="0" rIns="0" bIns="0" rtlCol="0">
            <a:noAutofit/>
          </a:bodyPr>
          <a:lstStyle/>
          <a:p>
            <a:pPr marL="33866">
              <a:lnSpc>
                <a:spcPts val="1333"/>
              </a:lnSpc>
            </a:pPr>
            <a:endParaRPr sz="1333"/>
          </a:p>
        </p:txBody>
      </p:sp>
      <p:sp>
        <p:nvSpPr>
          <p:cNvPr id="4" name="object 4"/>
          <p:cNvSpPr txBox="1"/>
          <p:nvPr/>
        </p:nvSpPr>
        <p:spPr>
          <a:xfrm>
            <a:off x="1155701" y="431801"/>
            <a:ext cx="7835900" cy="5461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8991600" y="431801"/>
            <a:ext cx="355600" cy="5461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1333"/>
              </a:lnSpc>
            </a:pPr>
            <a:endParaRPr sz="1333"/>
          </a:p>
          <a:p>
            <a:pPr marL="1255998">
              <a:lnSpc>
                <a:spcPct val="95825"/>
              </a:lnSpc>
              <a:spcBef>
                <a:spcPts val="2972"/>
              </a:spcBef>
            </a:pPr>
            <a:r>
              <a:rPr sz="1600" b="1" spc="-33" dirty="0">
                <a:latin typeface="Arial"/>
                <a:cs typeface="Arial"/>
              </a:rPr>
              <a:t>M</a:t>
            </a:r>
            <a:r>
              <a:rPr sz="1600" b="1" spc="5" dirty="0">
                <a:latin typeface="Arial"/>
                <a:cs typeface="Arial"/>
              </a:rPr>
              <a:t>e</a:t>
            </a:r>
            <a:r>
              <a:rPr sz="1600" b="1" spc="-19" dirty="0">
                <a:latin typeface="Arial"/>
                <a:cs typeface="Arial"/>
              </a:rPr>
              <a:t>m</a:t>
            </a:r>
            <a:r>
              <a:rPr sz="1600" b="1" spc="19" dirty="0">
                <a:latin typeface="Arial"/>
                <a:cs typeface="Arial"/>
              </a:rPr>
              <a:t>b</a:t>
            </a:r>
            <a:r>
              <a:rPr sz="1600" b="1" spc="5" dirty="0">
                <a:latin typeface="Arial"/>
                <a:cs typeface="Arial"/>
              </a:rPr>
              <a:t>e</a:t>
            </a:r>
            <a:r>
              <a:rPr sz="1600" b="1" spc="-25" dirty="0">
                <a:latin typeface="Arial"/>
                <a:cs typeface="Arial"/>
              </a:rPr>
              <a:t>r</a:t>
            </a:r>
            <a:r>
              <a:rPr sz="1600" b="1" spc="-45" dirty="0">
                <a:latin typeface="Arial"/>
                <a:cs typeface="Arial"/>
              </a:rPr>
              <a:t>i</a:t>
            </a:r>
            <a:r>
              <a:rPr sz="1600" b="1" spc="5" dirty="0">
                <a:latin typeface="Arial"/>
                <a:cs typeface="Arial"/>
              </a:rPr>
              <a:t>ka</a:t>
            </a:r>
            <a:r>
              <a:rPr sz="1600" b="1" dirty="0">
                <a:latin typeface="Arial"/>
                <a:cs typeface="Arial"/>
              </a:rPr>
              <a:t>n</a:t>
            </a:r>
            <a:r>
              <a:rPr sz="1600" b="1" spc="92" dirty="0">
                <a:latin typeface="Arial"/>
                <a:cs typeface="Arial"/>
              </a:rPr>
              <a:t> </a:t>
            </a:r>
            <a:r>
              <a:rPr sz="1600" b="1" spc="-179" dirty="0">
                <a:latin typeface="Arial"/>
                <a:cs typeface="Arial"/>
              </a:rPr>
              <a:t>T</a:t>
            </a:r>
            <a:r>
              <a:rPr sz="1600" b="1" spc="25" dirty="0">
                <a:latin typeface="Arial"/>
                <a:cs typeface="Arial"/>
              </a:rPr>
              <a:t>ug</a:t>
            </a:r>
            <a:r>
              <a:rPr sz="1600" b="1" spc="5" dirty="0">
                <a:latin typeface="Arial"/>
                <a:cs typeface="Arial"/>
              </a:rPr>
              <a:t>a</a:t>
            </a:r>
            <a:r>
              <a:rPr sz="1600" b="1" spc="12" dirty="0">
                <a:latin typeface="Arial"/>
                <a:cs typeface="Arial"/>
              </a:rPr>
              <a:t>s</a:t>
            </a:r>
            <a:r>
              <a:rPr sz="1600" b="1" spc="-45" dirty="0">
                <a:latin typeface="Arial"/>
                <a:cs typeface="Arial"/>
              </a:rPr>
              <a:t>/</a:t>
            </a:r>
            <a:r>
              <a:rPr sz="1600" b="1" spc="19" dirty="0">
                <a:latin typeface="Arial"/>
                <a:cs typeface="Arial"/>
              </a:rPr>
              <a:t>L</a:t>
            </a:r>
            <a:r>
              <a:rPr sz="1600" b="1" spc="-92" dirty="0">
                <a:latin typeface="Arial"/>
                <a:cs typeface="Arial"/>
              </a:rPr>
              <a:t>a</a:t>
            </a:r>
            <a:r>
              <a:rPr sz="1600" b="1" spc="-33" dirty="0">
                <a:latin typeface="Arial"/>
                <a:cs typeface="Arial"/>
              </a:rPr>
              <a:t>t</a:t>
            </a:r>
            <a:r>
              <a:rPr sz="1600" b="1" spc="-45" dirty="0">
                <a:latin typeface="Arial"/>
                <a:cs typeface="Arial"/>
              </a:rPr>
              <a:t>i</a:t>
            </a:r>
            <a:r>
              <a:rPr sz="1600" b="1" spc="19" dirty="0">
                <a:latin typeface="Arial"/>
                <a:cs typeface="Arial"/>
              </a:rPr>
              <a:t>h</a:t>
            </a:r>
            <a:r>
              <a:rPr sz="1600" b="1" spc="5" dirty="0">
                <a:latin typeface="Arial"/>
                <a:cs typeface="Arial"/>
              </a:rPr>
              <a:t>a</a:t>
            </a:r>
            <a:r>
              <a:rPr sz="1600" b="1" dirty="0">
                <a:latin typeface="Arial"/>
                <a:cs typeface="Arial"/>
              </a:rPr>
              <a:t>n</a:t>
            </a:r>
            <a:r>
              <a:rPr sz="1600" b="1" spc="-19" dirty="0">
                <a:latin typeface="Arial"/>
                <a:cs typeface="Arial"/>
              </a:rPr>
              <a:t> </a:t>
            </a:r>
            <a:r>
              <a:rPr sz="1600" b="1" spc="19" dirty="0">
                <a:latin typeface="Arial"/>
                <a:cs typeface="Arial"/>
              </a:rPr>
              <a:t>d</a:t>
            </a:r>
            <a:r>
              <a:rPr sz="1600" b="1" dirty="0">
                <a:latin typeface="Arial"/>
                <a:cs typeface="Arial"/>
              </a:rPr>
              <a:t>i</a:t>
            </a:r>
            <a:r>
              <a:rPr sz="1600" b="1" spc="-85" dirty="0">
                <a:latin typeface="Arial"/>
                <a:cs typeface="Arial"/>
              </a:rPr>
              <a:t> </a:t>
            </a:r>
            <a:r>
              <a:rPr sz="1600" b="1" spc="45" dirty="0">
                <a:latin typeface="Arial"/>
                <a:cs typeface="Arial"/>
              </a:rPr>
              <a:t>K</a:t>
            </a:r>
            <a:r>
              <a:rPr sz="1600" b="1" spc="5" dirty="0">
                <a:latin typeface="Arial"/>
                <a:cs typeface="Arial"/>
              </a:rPr>
              <a:t>e</a:t>
            </a:r>
            <a:r>
              <a:rPr sz="1600" b="1" spc="-45" dirty="0">
                <a:latin typeface="Arial"/>
                <a:cs typeface="Arial"/>
              </a:rPr>
              <a:t>l</a:t>
            </a:r>
            <a:r>
              <a:rPr sz="1600" b="1" spc="5" dirty="0">
                <a:latin typeface="Arial"/>
                <a:cs typeface="Arial"/>
              </a:rPr>
              <a:t>a</a:t>
            </a:r>
            <a:r>
              <a:rPr sz="1600" b="1" dirty="0">
                <a:latin typeface="Arial"/>
                <a:cs typeface="Arial"/>
              </a:rPr>
              <a:t>s</a:t>
            </a:r>
            <a:r>
              <a:rPr sz="1600" b="1" spc="-25" dirty="0">
                <a:latin typeface="Arial"/>
                <a:cs typeface="Arial"/>
              </a:rPr>
              <a:t> </a:t>
            </a:r>
            <a:r>
              <a:rPr sz="1600" b="1" spc="-33" dirty="0">
                <a:latin typeface="Arial"/>
                <a:cs typeface="Arial"/>
              </a:rPr>
              <a:t>(</a:t>
            </a:r>
            <a:r>
              <a:rPr sz="1600" b="1" spc="25" dirty="0">
                <a:latin typeface="Arial"/>
                <a:cs typeface="Arial"/>
              </a:rPr>
              <a:t>S</a:t>
            </a:r>
            <a:r>
              <a:rPr sz="1600" b="1" spc="5" dirty="0">
                <a:latin typeface="Arial"/>
                <a:cs typeface="Arial"/>
              </a:rPr>
              <a:t>ke</a:t>
            </a:r>
            <a:r>
              <a:rPr sz="1600" b="1" spc="19" dirty="0">
                <a:latin typeface="Arial"/>
                <a:cs typeface="Arial"/>
              </a:rPr>
              <a:t>n</a:t>
            </a:r>
            <a:r>
              <a:rPr sz="1600" b="1" spc="5" dirty="0">
                <a:latin typeface="Arial"/>
                <a:cs typeface="Arial"/>
              </a:rPr>
              <a:t>a</a:t>
            </a:r>
            <a:r>
              <a:rPr sz="1600" b="1" spc="-25" dirty="0">
                <a:latin typeface="Arial"/>
                <a:cs typeface="Arial"/>
              </a:rPr>
              <a:t>r</a:t>
            </a:r>
            <a:r>
              <a:rPr sz="1600" b="1" spc="-45" dirty="0">
                <a:latin typeface="Arial"/>
                <a:cs typeface="Arial"/>
              </a:rPr>
              <a:t>i</a:t>
            </a:r>
            <a:r>
              <a:rPr sz="1600" b="1" dirty="0">
                <a:latin typeface="Arial"/>
                <a:cs typeface="Arial"/>
              </a:rPr>
              <a:t>o</a:t>
            </a:r>
            <a:r>
              <a:rPr sz="1600" b="1" spc="-5" dirty="0">
                <a:latin typeface="Arial"/>
                <a:cs typeface="Arial"/>
              </a:rPr>
              <a:t> </a:t>
            </a:r>
            <a:r>
              <a:rPr sz="1600" b="1" spc="5" dirty="0">
                <a:latin typeface="Arial"/>
                <a:cs typeface="Arial"/>
              </a:rPr>
              <a:t>20</a:t>
            </a:r>
            <a:r>
              <a:rPr sz="1600" b="1" dirty="0">
                <a:latin typeface="Arial"/>
                <a:cs typeface="Arial"/>
              </a:rPr>
              <a:t>:</a:t>
            </a:r>
            <a:r>
              <a:rPr sz="1600" b="1" spc="25" dirty="0">
                <a:latin typeface="Arial"/>
                <a:cs typeface="Arial"/>
              </a:rPr>
              <a:t> </a:t>
            </a:r>
            <a:r>
              <a:rPr sz="1600" b="1" spc="-33" dirty="0">
                <a:latin typeface="Arial"/>
                <a:cs typeface="Arial"/>
              </a:rPr>
              <a:t>M</a:t>
            </a:r>
            <a:r>
              <a:rPr sz="1600" b="1" spc="25" dirty="0">
                <a:latin typeface="Arial"/>
                <a:cs typeface="Arial"/>
              </a:rPr>
              <a:t>E</a:t>
            </a:r>
            <a:r>
              <a:rPr sz="1600" b="1" spc="39" dirty="0">
                <a:latin typeface="Arial"/>
                <a:cs typeface="Arial"/>
              </a:rPr>
              <a:t>N</a:t>
            </a:r>
            <a:r>
              <a:rPr sz="1600" b="1" spc="-45" dirty="0">
                <a:latin typeface="Arial"/>
                <a:cs typeface="Arial"/>
              </a:rPr>
              <a:t>I</a:t>
            </a:r>
            <a:r>
              <a:rPr sz="1600" b="1" spc="39" dirty="0">
                <a:latin typeface="Arial"/>
                <a:cs typeface="Arial"/>
              </a:rPr>
              <a:t>K</a:t>
            </a:r>
            <a:r>
              <a:rPr sz="1600" b="1" spc="-25" dirty="0">
                <a:latin typeface="Arial"/>
                <a:cs typeface="Arial"/>
              </a:rPr>
              <a:t>M</a:t>
            </a:r>
            <a:r>
              <a:rPr sz="1600" b="1" spc="-259" dirty="0">
                <a:latin typeface="Arial"/>
                <a:cs typeface="Arial"/>
              </a:rPr>
              <a:t>A</a:t>
            </a:r>
            <a:r>
              <a:rPr sz="1600" b="1" spc="25" dirty="0">
                <a:latin typeface="Arial"/>
                <a:cs typeface="Arial"/>
              </a:rPr>
              <a:t>T</a:t>
            </a:r>
            <a:r>
              <a:rPr sz="1600" b="1" dirty="0">
                <a:latin typeface="Arial"/>
                <a:cs typeface="Arial"/>
              </a:rPr>
              <a:t>I</a:t>
            </a:r>
            <a:r>
              <a:rPr sz="1600" b="1" spc="12" dirty="0">
                <a:latin typeface="Arial"/>
                <a:cs typeface="Arial"/>
              </a:rPr>
              <a:t> </a:t>
            </a:r>
            <a:r>
              <a:rPr sz="1600" b="1" spc="25" dirty="0">
                <a:latin typeface="Arial"/>
                <a:cs typeface="Arial"/>
              </a:rPr>
              <a:t>SE</a:t>
            </a:r>
            <a:r>
              <a:rPr sz="1600" b="1" spc="39" dirty="0">
                <a:latin typeface="Arial"/>
                <a:cs typeface="Arial"/>
              </a:rPr>
              <a:t>N</a:t>
            </a:r>
            <a:r>
              <a:rPr sz="1600" b="1" spc="-45" dirty="0">
                <a:latin typeface="Arial"/>
                <a:cs typeface="Arial"/>
              </a:rPr>
              <a:t>I</a:t>
            </a:r>
            <a:r>
              <a:rPr sz="1600" b="1" dirty="0">
                <a:latin typeface="Arial"/>
                <a:cs typeface="Arial"/>
              </a:rPr>
              <a:t>)</a:t>
            </a:r>
            <a:endParaRPr sz="1600">
              <a:latin typeface="Arial"/>
              <a:cs typeface="Arial"/>
            </a:endParaRPr>
          </a:p>
          <a:p>
            <a:pPr marL="1252187">
              <a:lnSpc>
                <a:spcPts val="1773"/>
              </a:lnSpc>
              <a:spcBef>
                <a:spcPts val="3617"/>
              </a:spcBef>
            </a:pPr>
            <a:r>
              <a:rPr sz="2200" baseline="-5270" dirty="0">
                <a:latin typeface="Arial"/>
                <a:cs typeface="Arial"/>
              </a:rPr>
              <a:t>• </a:t>
            </a:r>
            <a:r>
              <a:rPr sz="2200" spc="303" baseline="-5270" dirty="0">
                <a:latin typeface="Arial"/>
                <a:cs typeface="Arial"/>
              </a:rPr>
              <a:t> </a:t>
            </a:r>
            <a:r>
              <a:rPr sz="1467" dirty="0">
                <a:latin typeface="Calibri"/>
                <a:cs typeface="Calibri"/>
              </a:rPr>
              <a:t>C</a:t>
            </a:r>
            <a:r>
              <a:rPr sz="1467" spc="-19" dirty="0">
                <a:latin typeface="Calibri"/>
                <a:cs typeface="Calibri"/>
              </a:rPr>
              <a:t>a</a:t>
            </a:r>
            <a:r>
              <a:rPr sz="1467" spc="-25" dirty="0">
                <a:latin typeface="Calibri"/>
                <a:cs typeface="Calibri"/>
              </a:rPr>
              <a:t>r</a:t>
            </a:r>
            <a:r>
              <a:rPr sz="1467" spc="52" dirty="0">
                <a:latin typeface="Calibri"/>
                <a:cs typeface="Calibri"/>
              </a:rPr>
              <a:t>il</a:t>
            </a:r>
            <a:r>
              <a:rPr sz="1467" spc="-19" dirty="0">
                <a:latin typeface="Calibri"/>
                <a:cs typeface="Calibri"/>
              </a:rPr>
              <a:t>a</a:t>
            </a:r>
            <a:r>
              <a:rPr sz="1467" dirty="0">
                <a:latin typeface="Calibri"/>
                <a:cs typeface="Calibri"/>
              </a:rPr>
              <a:t>h</a:t>
            </a:r>
            <a:r>
              <a:rPr sz="1467" spc="-36" dirty="0">
                <a:latin typeface="Calibri"/>
                <a:cs typeface="Calibri"/>
              </a:rPr>
              <a:t> </a:t>
            </a:r>
            <a:r>
              <a:rPr sz="1467" spc="12" dirty="0">
                <a:latin typeface="Calibri"/>
                <a:cs typeface="Calibri"/>
              </a:rPr>
              <a:t>s</a:t>
            </a:r>
            <a:r>
              <a:rPr sz="1467" spc="52" dirty="0">
                <a:latin typeface="Calibri"/>
                <a:cs typeface="Calibri"/>
              </a:rPr>
              <a:t>e</a:t>
            </a:r>
            <a:r>
              <a:rPr sz="1467" spc="12" dirty="0">
                <a:latin typeface="Calibri"/>
                <a:cs typeface="Calibri"/>
              </a:rPr>
              <a:t>bu</a:t>
            </a:r>
            <a:r>
              <a:rPr sz="1467" spc="-19" dirty="0">
                <a:latin typeface="Calibri"/>
                <a:cs typeface="Calibri"/>
              </a:rPr>
              <a:t>a</a:t>
            </a:r>
            <a:r>
              <a:rPr sz="1467" dirty="0">
                <a:latin typeface="Calibri"/>
                <a:cs typeface="Calibri"/>
              </a:rPr>
              <a:t>h</a:t>
            </a:r>
            <a:r>
              <a:rPr sz="1467" spc="-33" dirty="0">
                <a:latin typeface="Calibri"/>
                <a:cs typeface="Calibri"/>
              </a:rPr>
              <a:t> </a:t>
            </a:r>
            <a:r>
              <a:rPr sz="1467" dirty="0">
                <a:latin typeface="Calibri"/>
                <a:cs typeface="Calibri"/>
              </a:rPr>
              <a:t>3</a:t>
            </a:r>
            <a:r>
              <a:rPr sz="1467" spc="-192" dirty="0">
                <a:latin typeface="Calibri"/>
                <a:cs typeface="Calibri"/>
              </a:rPr>
              <a:t> </a:t>
            </a:r>
            <a:r>
              <a:rPr sz="1467" spc="45" dirty="0">
                <a:latin typeface="Calibri"/>
                <a:cs typeface="Calibri"/>
              </a:rPr>
              <a:t>(</a:t>
            </a:r>
            <a:r>
              <a:rPr sz="1467" spc="-5" dirty="0">
                <a:latin typeface="Calibri"/>
                <a:cs typeface="Calibri"/>
              </a:rPr>
              <a:t>t</a:t>
            </a:r>
            <a:r>
              <a:rPr sz="1467" spc="52" dirty="0">
                <a:latin typeface="Calibri"/>
                <a:cs typeface="Calibri"/>
              </a:rPr>
              <a:t>i</a:t>
            </a:r>
            <a:r>
              <a:rPr sz="1467" spc="-105" dirty="0">
                <a:latin typeface="Calibri"/>
                <a:cs typeface="Calibri"/>
              </a:rPr>
              <a:t>g</a:t>
            </a:r>
            <a:r>
              <a:rPr sz="1467" spc="-19" dirty="0">
                <a:latin typeface="Calibri"/>
                <a:cs typeface="Calibri"/>
              </a:rPr>
              <a:t>a</a:t>
            </a:r>
            <a:r>
              <a:rPr sz="1467" dirty="0">
                <a:latin typeface="Calibri"/>
                <a:cs typeface="Calibri"/>
              </a:rPr>
              <a:t>)</a:t>
            </a:r>
            <a:r>
              <a:rPr sz="1467" spc="-24" dirty="0">
                <a:latin typeface="Calibri"/>
                <a:cs typeface="Calibri"/>
              </a:rPr>
              <a:t> </a:t>
            </a:r>
            <a:r>
              <a:rPr sz="1467" spc="12" dirty="0">
                <a:latin typeface="Calibri"/>
                <a:cs typeface="Calibri"/>
              </a:rPr>
              <a:t>b</a:t>
            </a:r>
            <a:r>
              <a:rPr sz="1467" spc="5" dirty="0">
                <a:latin typeface="Calibri"/>
                <a:cs typeface="Calibri"/>
              </a:rPr>
              <a:t>u</a:t>
            </a:r>
            <a:r>
              <a:rPr sz="1467" spc="-19" dirty="0">
                <a:latin typeface="Calibri"/>
                <a:cs typeface="Calibri"/>
              </a:rPr>
              <a:t>a</a:t>
            </a:r>
            <a:r>
              <a:rPr sz="1467" dirty="0">
                <a:latin typeface="Calibri"/>
                <a:cs typeface="Calibri"/>
              </a:rPr>
              <a:t>h</a:t>
            </a:r>
            <a:r>
              <a:rPr sz="1467" spc="-59" dirty="0">
                <a:latin typeface="Calibri"/>
                <a:cs typeface="Calibri"/>
              </a:rPr>
              <a:t> </a:t>
            </a:r>
            <a:r>
              <a:rPr sz="1467" spc="12" dirty="0">
                <a:latin typeface="Calibri"/>
                <a:cs typeface="Calibri"/>
              </a:rPr>
              <a:t>k</a:t>
            </a:r>
            <a:r>
              <a:rPr sz="1467" spc="-19" dirty="0">
                <a:latin typeface="Calibri"/>
                <a:cs typeface="Calibri"/>
              </a:rPr>
              <a:t>a</a:t>
            </a:r>
            <a:r>
              <a:rPr sz="1467" spc="-125" dirty="0">
                <a:latin typeface="Calibri"/>
                <a:cs typeface="Calibri"/>
              </a:rPr>
              <a:t>r</a:t>
            </a:r>
            <a:r>
              <a:rPr sz="1467" spc="19" dirty="0">
                <a:latin typeface="Calibri"/>
                <a:cs typeface="Calibri"/>
              </a:rPr>
              <a:t>y</a:t>
            </a:r>
            <a:r>
              <a:rPr sz="1467" dirty="0">
                <a:latin typeface="Calibri"/>
                <a:cs typeface="Calibri"/>
              </a:rPr>
              <a:t>a</a:t>
            </a:r>
            <a:r>
              <a:rPr sz="1467" spc="-81" dirty="0">
                <a:latin typeface="Calibri"/>
                <a:cs typeface="Calibri"/>
              </a:rPr>
              <a:t> </a:t>
            </a:r>
            <a:r>
              <a:rPr sz="1467" spc="52" dirty="0">
                <a:latin typeface="Calibri"/>
                <a:cs typeface="Calibri"/>
              </a:rPr>
              <a:t>l</a:t>
            </a:r>
            <a:r>
              <a:rPr sz="1467" spc="-92" dirty="0">
                <a:latin typeface="Calibri"/>
                <a:cs typeface="Calibri"/>
              </a:rPr>
              <a:t>u</a:t>
            </a:r>
            <a:r>
              <a:rPr sz="1467" spc="-85" dirty="0">
                <a:latin typeface="Calibri"/>
                <a:cs typeface="Calibri"/>
              </a:rPr>
              <a:t>k</a:t>
            </a:r>
            <a:r>
              <a:rPr sz="1467" spc="52" dirty="0">
                <a:latin typeface="Calibri"/>
                <a:cs typeface="Calibri"/>
              </a:rPr>
              <a:t>i</a:t>
            </a:r>
            <a:r>
              <a:rPr sz="1467" spc="12" dirty="0">
                <a:latin typeface="Calibri"/>
                <a:cs typeface="Calibri"/>
              </a:rPr>
              <a:t>s</a:t>
            </a:r>
            <a:r>
              <a:rPr sz="1467" spc="-12" dirty="0">
                <a:latin typeface="Calibri"/>
                <a:cs typeface="Calibri"/>
              </a:rPr>
              <a:t>a</a:t>
            </a:r>
            <a:r>
              <a:rPr sz="1467" dirty="0">
                <a:latin typeface="Calibri"/>
                <a:cs typeface="Calibri"/>
              </a:rPr>
              <a:t>n</a:t>
            </a:r>
            <a:r>
              <a:rPr sz="1467" spc="-219" dirty="0">
                <a:latin typeface="Calibri"/>
                <a:cs typeface="Calibri"/>
              </a:rPr>
              <a:t> </a:t>
            </a:r>
            <a:r>
              <a:rPr sz="1467" spc="12" dirty="0">
                <a:latin typeface="Calibri"/>
                <a:cs typeface="Calibri"/>
              </a:rPr>
              <a:t>d</a:t>
            </a:r>
            <a:r>
              <a:rPr sz="1467" spc="-19" dirty="0">
                <a:latin typeface="Calibri"/>
                <a:cs typeface="Calibri"/>
              </a:rPr>
              <a:t>a</a:t>
            </a:r>
            <a:r>
              <a:rPr sz="1467" spc="-225" dirty="0">
                <a:latin typeface="Calibri"/>
                <a:cs typeface="Calibri"/>
              </a:rPr>
              <a:t>r</a:t>
            </a:r>
            <a:r>
              <a:rPr sz="1467" dirty="0">
                <a:latin typeface="Calibri"/>
                <a:cs typeface="Calibri"/>
              </a:rPr>
              <a:t>i</a:t>
            </a:r>
            <a:endParaRPr sz="1467">
              <a:latin typeface="Calibri"/>
              <a:cs typeface="Calibri"/>
            </a:endParaRPr>
          </a:p>
          <a:p>
            <a:pPr marL="1459616" marR="7589957" indent="-207428">
              <a:lnSpc>
                <a:spcPts val="1547"/>
              </a:lnSpc>
              <a:spcBef>
                <a:spcPts val="2592"/>
              </a:spcBef>
            </a:pPr>
            <a:r>
              <a:rPr sz="1467" dirty="0">
                <a:latin typeface="Arial"/>
                <a:cs typeface="Arial"/>
              </a:rPr>
              <a:t>• </a:t>
            </a:r>
            <a:r>
              <a:rPr sz="1467" spc="303" dirty="0">
                <a:latin typeface="Arial"/>
                <a:cs typeface="Arial"/>
              </a:rPr>
              <a:t> </a:t>
            </a:r>
            <a:r>
              <a:rPr sz="2200" spc="25" baseline="2482" dirty="0">
                <a:latin typeface="Calibri"/>
                <a:cs typeface="Calibri"/>
              </a:rPr>
              <a:t>P</a:t>
            </a:r>
            <a:r>
              <a:rPr sz="2200" spc="-19" baseline="2482" dirty="0">
                <a:latin typeface="Calibri"/>
                <a:cs typeface="Calibri"/>
              </a:rPr>
              <a:t>a</a:t>
            </a:r>
            <a:r>
              <a:rPr sz="2200" spc="12" baseline="2482" dirty="0">
                <a:latin typeface="Calibri"/>
                <a:cs typeface="Calibri"/>
              </a:rPr>
              <a:t>n</a:t>
            </a:r>
            <a:r>
              <a:rPr sz="2200" spc="5" baseline="2482" dirty="0">
                <a:latin typeface="Calibri"/>
                <a:cs typeface="Calibri"/>
              </a:rPr>
              <a:t>d</a:t>
            </a:r>
            <a:r>
              <a:rPr sz="2200" spc="-19" baseline="2482" dirty="0">
                <a:latin typeface="Calibri"/>
                <a:cs typeface="Calibri"/>
              </a:rPr>
              <a:t>a</a:t>
            </a:r>
            <a:r>
              <a:rPr sz="2200" spc="12" baseline="2482" dirty="0">
                <a:latin typeface="Calibri"/>
                <a:cs typeface="Calibri"/>
              </a:rPr>
              <a:t>n</a:t>
            </a:r>
            <a:r>
              <a:rPr sz="2200" spc="-5" baseline="2482" dirty="0">
                <a:latin typeface="Calibri"/>
                <a:cs typeface="Calibri"/>
              </a:rPr>
              <a:t>g</a:t>
            </a:r>
            <a:r>
              <a:rPr sz="2200" spc="52" baseline="2482" dirty="0">
                <a:latin typeface="Calibri"/>
                <a:cs typeface="Calibri"/>
              </a:rPr>
              <a:t>l</a:t>
            </a:r>
            <a:r>
              <a:rPr sz="2200" spc="-19" baseline="2482" dirty="0">
                <a:latin typeface="Calibri"/>
                <a:cs typeface="Calibri"/>
              </a:rPr>
              <a:t>a</a:t>
            </a:r>
            <a:r>
              <a:rPr sz="2200" baseline="2482" dirty="0">
                <a:latin typeface="Calibri"/>
                <a:cs typeface="Calibri"/>
              </a:rPr>
              <a:t>h</a:t>
            </a:r>
            <a:r>
              <a:rPr sz="2200" spc="19" baseline="2482" dirty="0">
                <a:latin typeface="Calibri"/>
                <a:cs typeface="Calibri"/>
              </a:rPr>
              <a:t> </a:t>
            </a:r>
            <a:r>
              <a:rPr sz="2200" spc="12" baseline="2482" dirty="0">
                <a:latin typeface="Calibri"/>
                <a:cs typeface="Calibri"/>
              </a:rPr>
              <a:t>b</a:t>
            </a:r>
            <a:r>
              <a:rPr sz="2200" spc="-19" baseline="2482" dirty="0">
                <a:latin typeface="Calibri"/>
                <a:cs typeface="Calibri"/>
              </a:rPr>
              <a:t>a</a:t>
            </a:r>
            <a:r>
              <a:rPr sz="2200" spc="52" baseline="2482" dirty="0">
                <a:latin typeface="Calibri"/>
                <a:cs typeface="Calibri"/>
              </a:rPr>
              <a:t>i</a:t>
            </a:r>
            <a:r>
              <a:rPr sz="2200" spc="-85" baseline="2482" dirty="0">
                <a:latin typeface="Calibri"/>
                <a:cs typeface="Calibri"/>
              </a:rPr>
              <a:t>k</a:t>
            </a:r>
            <a:r>
              <a:rPr sz="2200" spc="-59" baseline="2482" dirty="0">
                <a:latin typeface="Calibri"/>
                <a:cs typeface="Calibri"/>
              </a:rPr>
              <a:t>-</a:t>
            </a:r>
            <a:r>
              <a:rPr sz="2200" spc="12" baseline="2482" dirty="0">
                <a:latin typeface="Calibri"/>
                <a:cs typeface="Calibri"/>
              </a:rPr>
              <a:t>b</a:t>
            </a:r>
            <a:r>
              <a:rPr sz="2200" spc="-19" baseline="2482" dirty="0">
                <a:latin typeface="Calibri"/>
                <a:cs typeface="Calibri"/>
              </a:rPr>
              <a:t>a</a:t>
            </a:r>
            <a:r>
              <a:rPr sz="2200" spc="-45" baseline="2482" dirty="0">
                <a:latin typeface="Calibri"/>
                <a:cs typeface="Calibri"/>
              </a:rPr>
              <a:t>i</a:t>
            </a:r>
            <a:r>
              <a:rPr sz="2200" baseline="2482" dirty="0">
                <a:latin typeface="Calibri"/>
                <a:cs typeface="Calibri"/>
              </a:rPr>
              <a:t>k</a:t>
            </a:r>
            <a:r>
              <a:rPr sz="2200" spc="-104" baseline="2482" dirty="0">
                <a:latin typeface="Calibri"/>
                <a:cs typeface="Calibri"/>
              </a:rPr>
              <a:t> </a:t>
            </a:r>
            <a:r>
              <a:rPr sz="2200" spc="19" baseline="2482" dirty="0">
                <a:latin typeface="Calibri"/>
                <a:cs typeface="Calibri"/>
              </a:rPr>
              <a:t>k</a:t>
            </a:r>
            <a:r>
              <a:rPr sz="2200" spc="-19" baseline="2482" dirty="0">
                <a:latin typeface="Calibri"/>
                <a:cs typeface="Calibri"/>
              </a:rPr>
              <a:t>a</a:t>
            </a:r>
            <a:r>
              <a:rPr sz="2200" spc="-25" baseline="2482" dirty="0">
                <a:latin typeface="Calibri"/>
                <a:cs typeface="Calibri"/>
              </a:rPr>
              <a:t>r</a:t>
            </a:r>
            <a:r>
              <a:rPr sz="2200" spc="-79" baseline="2482" dirty="0">
                <a:latin typeface="Calibri"/>
                <a:cs typeface="Calibri"/>
              </a:rPr>
              <a:t>y</a:t>
            </a:r>
            <a:r>
              <a:rPr sz="2200" baseline="2482" dirty="0">
                <a:latin typeface="Calibri"/>
                <a:cs typeface="Calibri"/>
              </a:rPr>
              <a:t>a</a:t>
            </a:r>
            <a:r>
              <a:rPr sz="2200" spc="-88" baseline="2482" dirty="0">
                <a:latin typeface="Calibri"/>
                <a:cs typeface="Calibri"/>
              </a:rPr>
              <a:t> </a:t>
            </a:r>
            <a:r>
              <a:rPr sz="2200" baseline="2482" dirty="0">
                <a:latin typeface="Calibri"/>
                <a:cs typeface="Calibri"/>
              </a:rPr>
              <a:t>t</a:t>
            </a:r>
            <a:r>
              <a:rPr sz="2200" spc="52" baseline="2482" dirty="0">
                <a:latin typeface="Calibri"/>
                <a:cs typeface="Calibri"/>
              </a:rPr>
              <a:t>e</a:t>
            </a:r>
            <a:r>
              <a:rPr sz="2200" spc="-125" baseline="2482" dirty="0">
                <a:latin typeface="Calibri"/>
                <a:cs typeface="Calibri"/>
              </a:rPr>
              <a:t>r</a:t>
            </a:r>
            <a:r>
              <a:rPr sz="2200" spc="12" baseline="2482" dirty="0">
                <a:latin typeface="Calibri"/>
                <a:cs typeface="Calibri"/>
              </a:rPr>
              <a:t>s</a:t>
            </a:r>
            <a:r>
              <a:rPr sz="2200" spc="-45" baseline="2482" dirty="0">
                <a:latin typeface="Calibri"/>
                <a:cs typeface="Calibri"/>
              </a:rPr>
              <a:t>e</a:t>
            </a:r>
            <a:r>
              <a:rPr sz="2200" spc="12" baseline="2482" dirty="0">
                <a:latin typeface="Calibri"/>
                <a:cs typeface="Calibri"/>
              </a:rPr>
              <a:t>b</a:t>
            </a:r>
            <a:r>
              <a:rPr sz="2200" spc="-92" baseline="2482" dirty="0">
                <a:latin typeface="Calibri"/>
                <a:cs typeface="Calibri"/>
              </a:rPr>
              <a:t>u</a:t>
            </a:r>
            <a:r>
              <a:rPr sz="2200" spc="-100" baseline="2482" dirty="0">
                <a:latin typeface="Calibri"/>
                <a:cs typeface="Calibri"/>
              </a:rPr>
              <a:t>t</a:t>
            </a:r>
            <a:r>
              <a:rPr sz="2200" baseline="2482" dirty="0">
                <a:latin typeface="Calibri"/>
                <a:cs typeface="Calibri"/>
              </a:rPr>
              <a:t>,</a:t>
            </a:r>
            <a:r>
              <a:rPr sz="2200" spc="1" baseline="2482" dirty="0">
                <a:latin typeface="Calibri"/>
                <a:cs typeface="Calibri"/>
              </a:rPr>
              <a:t> </a:t>
            </a:r>
            <a:r>
              <a:rPr sz="2200" spc="5" baseline="2482" dirty="0">
                <a:latin typeface="Calibri"/>
                <a:cs typeface="Calibri"/>
              </a:rPr>
              <a:t>d</a:t>
            </a:r>
            <a:r>
              <a:rPr sz="2200" spc="-112" baseline="2482" dirty="0">
                <a:latin typeface="Calibri"/>
                <a:cs typeface="Calibri"/>
              </a:rPr>
              <a:t>a</a:t>
            </a:r>
            <a:r>
              <a:rPr sz="2200" baseline="2482" dirty="0">
                <a:latin typeface="Calibri"/>
                <a:cs typeface="Calibri"/>
              </a:rPr>
              <a:t>n </a:t>
            </a:r>
            <a:r>
              <a:rPr sz="1467" spc="39" dirty="0">
                <a:latin typeface="Calibri"/>
                <a:cs typeface="Calibri"/>
              </a:rPr>
              <a:t>j</a:t>
            </a:r>
            <a:r>
              <a:rPr sz="1467" spc="-19" dirty="0">
                <a:latin typeface="Calibri"/>
                <a:cs typeface="Calibri"/>
              </a:rPr>
              <a:t>a</a:t>
            </a:r>
            <a:r>
              <a:rPr sz="1467" spc="25" dirty="0">
                <a:latin typeface="Calibri"/>
                <a:cs typeface="Calibri"/>
              </a:rPr>
              <a:t>w</a:t>
            </a:r>
            <a:r>
              <a:rPr sz="1467" spc="-19" dirty="0">
                <a:latin typeface="Calibri"/>
                <a:cs typeface="Calibri"/>
              </a:rPr>
              <a:t>a</a:t>
            </a:r>
            <a:r>
              <a:rPr sz="1467" spc="12" dirty="0">
                <a:latin typeface="Calibri"/>
                <a:cs typeface="Calibri"/>
              </a:rPr>
              <a:t>b</a:t>
            </a:r>
            <a:r>
              <a:rPr sz="1467" spc="59" dirty="0">
                <a:latin typeface="Calibri"/>
                <a:cs typeface="Calibri"/>
              </a:rPr>
              <a:t>l</a:t>
            </a:r>
            <a:r>
              <a:rPr sz="1467" spc="-19" dirty="0">
                <a:latin typeface="Calibri"/>
                <a:cs typeface="Calibri"/>
              </a:rPr>
              <a:t>a</a:t>
            </a:r>
            <a:r>
              <a:rPr sz="1467" dirty="0">
                <a:latin typeface="Calibri"/>
                <a:cs typeface="Calibri"/>
              </a:rPr>
              <a:t>h</a:t>
            </a:r>
            <a:r>
              <a:rPr sz="1467" spc="-12" dirty="0">
                <a:latin typeface="Calibri"/>
                <a:cs typeface="Calibri"/>
              </a:rPr>
              <a:t> </a:t>
            </a:r>
            <a:r>
              <a:rPr sz="1467" spc="12" dirty="0">
                <a:latin typeface="Calibri"/>
                <a:cs typeface="Calibri"/>
              </a:rPr>
              <a:t>p</a:t>
            </a:r>
            <a:r>
              <a:rPr sz="1467" spc="52" dirty="0">
                <a:latin typeface="Calibri"/>
                <a:cs typeface="Calibri"/>
              </a:rPr>
              <a:t>e</a:t>
            </a:r>
            <a:r>
              <a:rPr sz="1467" spc="-25" dirty="0">
                <a:latin typeface="Calibri"/>
                <a:cs typeface="Calibri"/>
              </a:rPr>
              <a:t>r</a:t>
            </a:r>
            <a:r>
              <a:rPr sz="1467" spc="-5" dirty="0">
                <a:latin typeface="Calibri"/>
                <a:cs typeface="Calibri"/>
              </a:rPr>
              <a:t>t</a:t>
            </a:r>
            <a:r>
              <a:rPr sz="1467" spc="-19" dirty="0">
                <a:latin typeface="Calibri"/>
                <a:cs typeface="Calibri"/>
              </a:rPr>
              <a:t>a</a:t>
            </a:r>
            <a:r>
              <a:rPr sz="1467" spc="12" dirty="0">
                <a:latin typeface="Calibri"/>
                <a:cs typeface="Calibri"/>
              </a:rPr>
              <a:t>n</a:t>
            </a:r>
            <a:r>
              <a:rPr sz="1467" spc="-79" dirty="0">
                <a:latin typeface="Calibri"/>
                <a:cs typeface="Calibri"/>
              </a:rPr>
              <a:t>y</a:t>
            </a:r>
            <a:r>
              <a:rPr sz="1467" spc="-119" dirty="0">
                <a:latin typeface="Calibri"/>
                <a:cs typeface="Calibri"/>
              </a:rPr>
              <a:t>a</a:t>
            </a:r>
            <a:r>
              <a:rPr sz="1467" spc="-19" dirty="0">
                <a:latin typeface="Calibri"/>
                <a:cs typeface="Calibri"/>
              </a:rPr>
              <a:t>a</a:t>
            </a:r>
            <a:r>
              <a:rPr sz="1467" dirty="0">
                <a:latin typeface="Calibri"/>
                <a:cs typeface="Calibri"/>
              </a:rPr>
              <a:t>n</a:t>
            </a:r>
            <a:r>
              <a:rPr sz="1467" spc="16" dirty="0">
                <a:latin typeface="Calibri"/>
                <a:cs typeface="Calibri"/>
              </a:rPr>
              <a:t> </a:t>
            </a:r>
            <a:r>
              <a:rPr sz="1467" spc="12" dirty="0">
                <a:latin typeface="Calibri"/>
                <a:cs typeface="Calibri"/>
              </a:rPr>
              <a:t>b</a:t>
            </a:r>
            <a:r>
              <a:rPr sz="1467" spc="-45" dirty="0">
                <a:latin typeface="Calibri"/>
                <a:cs typeface="Calibri"/>
              </a:rPr>
              <a:t>e</a:t>
            </a:r>
            <a:r>
              <a:rPr sz="1467" spc="-25" dirty="0">
                <a:latin typeface="Calibri"/>
                <a:cs typeface="Calibri"/>
              </a:rPr>
              <a:t>r</a:t>
            </a:r>
            <a:r>
              <a:rPr sz="1467" spc="-45" dirty="0">
                <a:latin typeface="Calibri"/>
                <a:cs typeface="Calibri"/>
              </a:rPr>
              <a:t>i</a:t>
            </a:r>
            <a:r>
              <a:rPr sz="1467" spc="19" dirty="0">
                <a:latin typeface="Calibri"/>
                <a:cs typeface="Calibri"/>
              </a:rPr>
              <a:t>k</a:t>
            </a:r>
            <a:r>
              <a:rPr sz="1467" spc="-85" dirty="0">
                <a:latin typeface="Calibri"/>
                <a:cs typeface="Calibri"/>
              </a:rPr>
              <a:t>u</a:t>
            </a:r>
            <a:r>
              <a:rPr sz="1467" dirty="0">
                <a:latin typeface="Calibri"/>
                <a:cs typeface="Calibri"/>
              </a:rPr>
              <a:t>t</a:t>
            </a:r>
            <a:r>
              <a:rPr sz="1467" spc="-47" dirty="0">
                <a:latin typeface="Calibri"/>
                <a:cs typeface="Calibri"/>
              </a:rPr>
              <a:t> </a:t>
            </a:r>
            <a:r>
              <a:rPr sz="1467" spc="52" dirty="0">
                <a:latin typeface="Calibri"/>
                <a:cs typeface="Calibri"/>
              </a:rPr>
              <a:t>i</a:t>
            </a:r>
            <a:r>
              <a:rPr sz="1467" spc="-85" dirty="0">
                <a:latin typeface="Calibri"/>
                <a:cs typeface="Calibri"/>
              </a:rPr>
              <a:t>n</a:t>
            </a:r>
            <a:r>
              <a:rPr sz="1467" spc="52" dirty="0">
                <a:latin typeface="Calibri"/>
                <a:cs typeface="Calibri"/>
              </a:rPr>
              <a:t>i</a:t>
            </a:r>
            <a:r>
              <a:rPr sz="1467" dirty="0">
                <a:latin typeface="Calibri"/>
                <a:cs typeface="Calibri"/>
              </a:rPr>
              <a:t>:</a:t>
            </a:r>
            <a:endParaRPr sz="1467">
              <a:latin typeface="Calibri"/>
              <a:cs typeface="Calibri"/>
            </a:endParaRPr>
          </a:p>
          <a:p>
            <a:pPr marL="1863465" marR="7470433" indent="-207428">
              <a:lnSpc>
                <a:spcPts val="1301"/>
              </a:lnSpc>
              <a:spcBef>
                <a:spcPts val="195"/>
              </a:spcBef>
            </a:pPr>
            <a:r>
              <a:rPr sz="1600" spc="39" baseline="3413" dirty="0">
                <a:latin typeface="Calibri"/>
                <a:cs typeface="Calibri"/>
              </a:rPr>
              <a:t>1</a:t>
            </a:r>
            <a:r>
              <a:rPr sz="1600" baseline="3413" dirty="0">
                <a:latin typeface="Calibri"/>
                <a:cs typeface="Calibri"/>
              </a:rPr>
              <a:t>.  </a:t>
            </a:r>
            <a:r>
              <a:rPr sz="1600" spc="57" baseline="3413" dirty="0">
                <a:latin typeface="Calibri"/>
                <a:cs typeface="Calibri"/>
              </a:rPr>
              <a:t> </a:t>
            </a:r>
            <a:r>
              <a:rPr sz="1067" spc="-33" dirty="0">
                <a:latin typeface="Calibri"/>
                <a:cs typeface="Calibri"/>
              </a:rPr>
              <a:t>A</a:t>
            </a:r>
            <a:r>
              <a:rPr sz="1067" spc="25" dirty="0">
                <a:latin typeface="Calibri"/>
                <a:cs typeface="Calibri"/>
              </a:rPr>
              <a:t>p</a:t>
            </a:r>
            <a:r>
              <a:rPr sz="1067" dirty="0">
                <a:latin typeface="Calibri"/>
                <a:cs typeface="Calibri"/>
              </a:rPr>
              <a:t>a</a:t>
            </a:r>
            <a:r>
              <a:rPr sz="1067" spc="83" dirty="0">
                <a:latin typeface="Calibri"/>
                <a:cs typeface="Calibri"/>
              </a:rPr>
              <a:t> </a:t>
            </a:r>
            <a:r>
              <a:rPr sz="1067" dirty="0">
                <a:latin typeface="Calibri"/>
                <a:cs typeface="Calibri"/>
              </a:rPr>
              <a:t>k</a:t>
            </a:r>
            <a:r>
              <a:rPr sz="1067" spc="52" dirty="0">
                <a:latin typeface="Calibri"/>
                <a:cs typeface="Calibri"/>
              </a:rPr>
              <a:t>e</a:t>
            </a:r>
            <a:r>
              <a:rPr sz="1067" dirty="0">
                <a:latin typeface="Calibri"/>
                <a:cs typeface="Calibri"/>
              </a:rPr>
              <a:t>s</a:t>
            </a:r>
            <a:r>
              <a:rPr sz="1067" spc="-167" dirty="0">
                <a:latin typeface="Calibri"/>
                <a:cs typeface="Calibri"/>
              </a:rPr>
              <a:t> </a:t>
            </a:r>
            <a:r>
              <a:rPr sz="1067" dirty="0">
                <a:latin typeface="Calibri"/>
                <a:cs typeface="Calibri"/>
              </a:rPr>
              <a:t>a</a:t>
            </a:r>
            <a:r>
              <a:rPr sz="1067" spc="-167" dirty="0">
                <a:latin typeface="Calibri"/>
                <a:cs typeface="Calibri"/>
              </a:rPr>
              <a:t> </a:t>
            </a:r>
            <a:r>
              <a:rPr sz="1067" dirty="0">
                <a:latin typeface="Calibri"/>
                <a:cs typeface="Calibri"/>
              </a:rPr>
              <a:t>n</a:t>
            </a:r>
            <a:r>
              <a:rPr sz="1067" spc="-96" dirty="0">
                <a:latin typeface="Calibri"/>
                <a:cs typeface="Calibri"/>
              </a:rPr>
              <a:t> </a:t>
            </a:r>
            <a:r>
              <a:rPr sz="1067" dirty="0">
                <a:latin typeface="Calibri"/>
                <a:cs typeface="Calibri"/>
              </a:rPr>
              <a:t>y</a:t>
            </a:r>
            <a:r>
              <a:rPr sz="1067" spc="-25" dirty="0">
                <a:latin typeface="Calibri"/>
                <a:cs typeface="Calibri"/>
              </a:rPr>
              <a:t>a</a:t>
            </a:r>
            <a:r>
              <a:rPr sz="1067" spc="19" dirty="0">
                <a:latin typeface="Calibri"/>
                <a:cs typeface="Calibri"/>
              </a:rPr>
              <a:t>n</a:t>
            </a:r>
            <a:r>
              <a:rPr sz="1067" dirty="0">
                <a:latin typeface="Calibri"/>
                <a:cs typeface="Calibri"/>
              </a:rPr>
              <a:t>g</a:t>
            </a:r>
            <a:r>
              <a:rPr sz="1067" spc="1" dirty="0">
                <a:latin typeface="Calibri"/>
                <a:cs typeface="Calibri"/>
              </a:rPr>
              <a:t> </a:t>
            </a:r>
            <a:r>
              <a:rPr sz="1067" dirty="0">
                <a:latin typeface="Calibri"/>
                <a:cs typeface="Calibri"/>
              </a:rPr>
              <a:t>a</a:t>
            </a:r>
            <a:r>
              <a:rPr sz="1067" spc="-167" dirty="0">
                <a:latin typeface="Calibri"/>
                <a:cs typeface="Calibri"/>
              </a:rPr>
              <a:t> </a:t>
            </a:r>
            <a:r>
              <a:rPr sz="1067" spc="-79" dirty="0">
                <a:latin typeface="Calibri"/>
                <a:cs typeface="Calibri"/>
              </a:rPr>
              <a:t>nd</a:t>
            </a:r>
            <a:r>
              <a:rPr sz="1067" dirty="0">
                <a:latin typeface="Calibri"/>
                <a:cs typeface="Calibri"/>
              </a:rPr>
              <a:t>a</a:t>
            </a:r>
            <a:r>
              <a:rPr sz="1067" spc="81" dirty="0">
                <a:latin typeface="Calibri"/>
                <a:cs typeface="Calibri"/>
              </a:rPr>
              <a:t> </a:t>
            </a:r>
            <a:r>
              <a:rPr sz="1067" spc="-72" dirty="0">
                <a:latin typeface="Calibri"/>
                <a:cs typeface="Calibri"/>
              </a:rPr>
              <a:t>p</a:t>
            </a:r>
            <a:r>
              <a:rPr sz="1067" spc="52" dirty="0">
                <a:latin typeface="Calibri"/>
                <a:cs typeface="Calibri"/>
              </a:rPr>
              <a:t>e</a:t>
            </a:r>
            <a:r>
              <a:rPr sz="1067" spc="-85" dirty="0">
                <a:latin typeface="Calibri"/>
                <a:cs typeface="Calibri"/>
              </a:rPr>
              <a:t>r</a:t>
            </a:r>
            <a:r>
              <a:rPr sz="1067" spc="19" dirty="0">
                <a:latin typeface="Calibri"/>
                <a:cs typeface="Calibri"/>
              </a:rPr>
              <a:t>o</a:t>
            </a:r>
            <a:r>
              <a:rPr sz="1067" spc="-52" dirty="0">
                <a:latin typeface="Calibri"/>
                <a:cs typeface="Calibri"/>
              </a:rPr>
              <a:t>l</a:t>
            </a:r>
            <a:r>
              <a:rPr sz="1067" spc="52" dirty="0">
                <a:latin typeface="Calibri"/>
                <a:cs typeface="Calibri"/>
              </a:rPr>
              <a:t>e</a:t>
            </a:r>
            <a:r>
              <a:rPr sz="1067" dirty="0">
                <a:latin typeface="Calibri"/>
                <a:cs typeface="Calibri"/>
              </a:rPr>
              <a:t>h</a:t>
            </a:r>
            <a:r>
              <a:rPr sz="1067" spc="-19" dirty="0">
                <a:latin typeface="Calibri"/>
                <a:cs typeface="Calibri"/>
              </a:rPr>
              <a:t> </a:t>
            </a:r>
            <a:r>
              <a:rPr sz="1067" dirty="0">
                <a:latin typeface="Calibri"/>
                <a:cs typeface="Calibri"/>
              </a:rPr>
              <a:t>k</a:t>
            </a:r>
            <a:r>
              <a:rPr sz="1067" spc="-39" dirty="0">
                <a:latin typeface="Calibri"/>
                <a:cs typeface="Calibri"/>
              </a:rPr>
              <a:t>e</a:t>
            </a:r>
            <a:r>
              <a:rPr sz="1067" spc="33" dirty="0">
                <a:latin typeface="Calibri"/>
                <a:cs typeface="Calibri"/>
              </a:rPr>
              <a:t>t</a:t>
            </a:r>
            <a:r>
              <a:rPr sz="1067" spc="45" dirty="0">
                <a:latin typeface="Calibri"/>
                <a:cs typeface="Calibri"/>
              </a:rPr>
              <a:t>i</a:t>
            </a:r>
            <a:r>
              <a:rPr sz="1067" spc="-100" dirty="0">
                <a:latin typeface="Calibri"/>
                <a:cs typeface="Calibri"/>
              </a:rPr>
              <a:t>k</a:t>
            </a:r>
            <a:r>
              <a:rPr sz="1067" dirty="0">
                <a:latin typeface="Calibri"/>
                <a:cs typeface="Calibri"/>
              </a:rPr>
              <a:t>a</a:t>
            </a:r>
            <a:r>
              <a:rPr sz="1067" spc="11" dirty="0">
                <a:latin typeface="Calibri"/>
                <a:cs typeface="Calibri"/>
              </a:rPr>
              <a:t> </a:t>
            </a:r>
            <a:r>
              <a:rPr sz="1067" spc="19" dirty="0">
                <a:latin typeface="Calibri"/>
                <a:cs typeface="Calibri"/>
              </a:rPr>
              <a:t>m</a:t>
            </a:r>
            <a:r>
              <a:rPr sz="1067" spc="52" dirty="0">
                <a:latin typeface="Calibri"/>
                <a:cs typeface="Calibri"/>
              </a:rPr>
              <a:t>e</a:t>
            </a:r>
            <a:r>
              <a:rPr sz="1067" spc="45" dirty="0">
                <a:latin typeface="Calibri"/>
                <a:cs typeface="Calibri"/>
              </a:rPr>
              <a:t>li</a:t>
            </a:r>
            <a:r>
              <a:rPr sz="1067" spc="-79" dirty="0">
                <a:latin typeface="Calibri"/>
                <a:cs typeface="Calibri"/>
              </a:rPr>
              <a:t>h</a:t>
            </a:r>
            <a:r>
              <a:rPr sz="1067" spc="-25" dirty="0">
                <a:latin typeface="Calibri"/>
                <a:cs typeface="Calibri"/>
              </a:rPr>
              <a:t>a</a:t>
            </a:r>
            <a:r>
              <a:rPr sz="1067" dirty="0">
                <a:latin typeface="Calibri"/>
                <a:cs typeface="Calibri"/>
              </a:rPr>
              <a:t>t</a:t>
            </a:r>
            <a:r>
              <a:rPr sz="1067" spc="-7" dirty="0">
                <a:latin typeface="Calibri"/>
                <a:cs typeface="Calibri"/>
              </a:rPr>
              <a:t> </a:t>
            </a:r>
            <a:r>
              <a:rPr sz="1067" dirty="0">
                <a:latin typeface="Calibri"/>
                <a:cs typeface="Calibri"/>
              </a:rPr>
              <a:t>ka</a:t>
            </a:r>
            <a:r>
              <a:rPr sz="1067" spc="-167" dirty="0">
                <a:latin typeface="Calibri"/>
                <a:cs typeface="Calibri"/>
              </a:rPr>
              <a:t> </a:t>
            </a:r>
            <a:r>
              <a:rPr sz="1067" spc="-85" dirty="0">
                <a:latin typeface="Calibri"/>
                <a:cs typeface="Calibri"/>
              </a:rPr>
              <a:t>r</a:t>
            </a:r>
            <a:r>
              <a:rPr sz="1067" spc="-100" dirty="0">
                <a:latin typeface="Calibri"/>
                <a:cs typeface="Calibri"/>
              </a:rPr>
              <a:t>y</a:t>
            </a:r>
            <a:r>
              <a:rPr sz="1067" dirty="0">
                <a:latin typeface="Calibri"/>
                <a:cs typeface="Calibri"/>
              </a:rPr>
              <a:t>a </a:t>
            </a:r>
            <a:r>
              <a:rPr sz="1067" spc="33" dirty="0">
                <a:latin typeface="Calibri"/>
                <a:cs typeface="Calibri"/>
              </a:rPr>
              <a:t>t</a:t>
            </a:r>
            <a:r>
              <a:rPr sz="1067" spc="52" dirty="0">
                <a:latin typeface="Calibri"/>
                <a:cs typeface="Calibri"/>
              </a:rPr>
              <a:t>e</a:t>
            </a:r>
            <a:r>
              <a:rPr sz="1067" spc="19" dirty="0">
                <a:latin typeface="Calibri"/>
                <a:cs typeface="Calibri"/>
              </a:rPr>
              <a:t>r</a:t>
            </a:r>
            <a:r>
              <a:rPr sz="1067" dirty="0">
                <a:latin typeface="Calibri"/>
                <a:cs typeface="Calibri"/>
              </a:rPr>
              <a:t>s</a:t>
            </a:r>
            <a:r>
              <a:rPr sz="1067" spc="-172" dirty="0">
                <a:latin typeface="Calibri"/>
                <a:cs typeface="Calibri"/>
              </a:rPr>
              <a:t> </a:t>
            </a:r>
            <a:r>
              <a:rPr sz="1067" spc="52" dirty="0">
                <a:latin typeface="Calibri"/>
                <a:cs typeface="Calibri"/>
              </a:rPr>
              <a:t>e</a:t>
            </a:r>
            <a:r>
              <a:rPr sz="1067" spc="19" dirty="0">
                <a:latin typeface="Calibri"/>
                <a:cs typeface="Calibri"/>
              </a:rPr>
              <a:t>bu</a:t>
            </a:r>
            <a:r>
              <a:rPr sz="1067" spc="-67" dirty="0">
                <a:latin typeface="Calibri"/>
                <a:cs typeface="Calibri"/>
              </a:rPr>
              <a:t>t</a:t>
            </a:r>
            <a:r>
              <a:rPr sz="1067" dirty="0">
                <a:latin typeface="Calibri"/>
                <a:cs typeface="Calibri"/>
              </a:rPr>
              <a:t>?</a:t>
            </a:r>
            <a:endParaRPr sz="1067">
              <a:latin typeface="Calibri"/>
              <a:cs typeface="Calibri"/>
            </a:endParaRPr>
          </a:p>
          <a:p>
            <a:pPr marL="1656037">
              <a:lnSpc>
                <a:spcPts val="1500"/>
              </a:lnSpc>
              <a:spcBef>
                <a:spcPts val="75"/>
              </a:spcBef>
            </a:pPr>
            <a:r>
              <a:rPr sz="1600" spc="39" baseline="6826" dirty="0">
                <a:latin typeface="Calibri"/>
                <a:cs typeface="Calibri"/>
              </a:rPr>
              <a:t>2</a:t>
            </a:r>
            <a:r>
              <a:rPr sz="1600" baseline="6826" dirty="0">
                <a:latin typeface="Calibri"/>
                <a:cs typeface="Calibri"/>
              </a:rPr>
              <a:t>.  </a:t>
            </a:r>
            <a:r>
              <a:rPr sz="1600" spc="57" baseline="6826" dirty="0">
                <a:latin typeface="Calibri"/>
                <a:cs typeface="Calibri"/>
              </a:rPr>
              <a:t> </a:t>
            </a:r>
            <a:r>
              <a:rPr sz="1067" spc="-39" dirty="0">
                <a:latin typeface="Calibri"/>
                <a:cs typeface="Calibri"/>
              </a:rPr>
              <a:t>M</a:t>
            </a:r>
            <a:r>
              <a:rPr sz="1067" spc="52" dirty="0">
                <a:latin typeface="Calibri"/>
                <a:cs typeface="Calibri"/>
              </a:rPr>
              <a:t>e</a:t>
            </a:r>
            <a:r>
              <a:rPr sz="1067" spc="19" dirty="0">
                <a:latin typeface="Calibri"/>
                <a:cs typeface="Calibri"/>
              </a:rPr>
              <a:t>nu</a:t>
            </a:r>
            <a:r>
              <a:rPr sz="1067" spc="12" dirty="0">
                <a:latin typeface="Calibri"/>
                <a:cs typeface="Calibri"/>
              </a:rPr>
              <a:t>r</a:t>
            </a:r>
            <a:r>
              <a:rPr sz="1067" spc="19" dirty="0">
                <a:latin typeface="Calibri"/>
                <a:cs typeface="Calibri"/>
              </a:rPr>
              <a:t>u</a:t>
            </a:r>
            <a:r>
              <a:rPr sz="1067" dirty="0">
                <a:latin typeface="Calibri"/>
                <a:cs typeface="Calibri"/>
              </a:rPr>
              <a:t>t</a:t>
            </a:r>
            <a:r>
              <a:rPr sz="1067" spc="108" dirty="0">
                <a:latin typeface="Calibri"/>
                <a:cs typeface="Calibri"/>
              </a:rPr>
              <a:t> </a:t>
            </a:r>
            <a:r>
              <a:rPr sz="1067" spc="19" dirty="0">
                <a:latin typeface="Calibri"/>
                <a:cs typeface="Calibri"/>
              </a:rPr>
              <a:t>p</a:t>
            </a:r>
            <a:r>
              <a:rPr sz="1067" dirty="0">
                <a:latin typeface="Calibri"/>
                <a:cs typeface="Calibri"/>
              </a:rPr>
              <a:t>a</a:t>
            </a:r>
            <a:r>
              <a:rPr sz="1067" spc="-167" dirty="0">
                <a:latin typeface="Calibri"/>
                <a:cs typeface="Calibri"/>
              </a:rPr>
              <a:t> </a:t>
            </a:r>
            <a:r>
              <a:rPr sz="1067" spc="-79" dirty="0">
                <a:latin typeface="Calibri"/>
                <a:cs typeface="Calibri"/>
              </a:rPr>
              <a:t>nd</a:t>
            </a:r>
            <a:r>
              <a:rPr sz="1067" dirty="0">
                <a:latin typeface="Calibri"/>
                <a:cs typeface="Calibri"/>
              </a:rPr>
              <a:t>a</a:t>
            </a:r>
            <a:r>
              <a:rPr sz="1067" spc="-167" dirty="0">
                <a:latin typeface="Calibri"/>
                <a:cs typeface="Calibri"/>
              </a:rPr>
              <a:t> </a:t>
            </a:r>
            <a:r>
              <a:rPr sz="1067" spc="-79" dirty="0">
                <a:latin typeface="Calibri"/>
                <a:cs typeface="Calibri"/>
              </a:rPr>
              <a:t>n</a:t>
            </a:r>
            <a:r>
              <a:rPr sz="1067" spc="-19" dirty="0">
                <a:latin typeface="Calibri"/>
                <a:cs typeface="Calibri"/>
              </a:rPr>
              <a:t>g</a:t>
            </a:r>
            <a:r>
              <a:rPr sz="1067" dirty="0">
                <a:latin typeface="Calibri"/>
                <a:cs typeface="Calibri"/>
              </a:rPr>
              <a:t>a</a:t>
            </a:r>
            <a:r>
              <a:rPr sz="1067" spc="-167" dirty="0">
                <a:latin typeface="Calibri"/>
                <a:cs typeface="Calibri"/>
              </a:rPr>
              <a:t> </a:t>
            </a:r>
            <a:r>
              <a:rPr sz="1067" dirty="0">
                <a:latin typeface="Calibri"/>
                <a:cs typeface="Calibri"/>
              </a:rPr>
              <a:t>n</a:t>
            </a:r>
            <a:r>
              <a:rPr sz="1067" spc="-119" dirty="0">
                <a:latin typeface="Calibri"/>
                <a:cs typeface="Calibri"/>
              </a:rPr>
              <a:t> </a:t>
            </a:r>
            <a:r>
              <a:rPr sz="1067" dirty="0">
                <a:latin typeface="Calibri"/>
                <a:cs typeface="Calibri"/>
              </a:rPr>
              <a:t>a</a:t>
            </a:r>
            <a:r>
              <a:rPr sz="1067" spc="-167" dirty="0">
                <a:latin typeface="Calibri"/>
                <a:cs typeface="Calibri"/>
              </a:rPr>
              <a:t> </a:t>
            </a:r>
            <a:r>
              <a:rPr sz="1067" spc="-79" dirty="0">
                <a:latin typeface="Calibri"/>
                <a:cs typeface="Calibri"/>
              </a:rPr>
              <a:t>n</a:t>
            </a:r>
            <a:r>
              <a:rPr sz="1067" spc="25" dirty="0">
                <a:latin typeface="Calibri"/>
                <a:cs typeface="Calibri"/>
              </a:rPr>
              <a:t>d</a:t>
            </a:r>
            <a:r>
              <a:rPr sz="1067" spc="-25" dirty="0">
                <a:latin typeface="Calibri"/>
                <a:cs typeface="Calibri"/>
              </a:rPr>
              <a:t>a</a:t>
            </a:r>
            <a:r>
              <a:rPr sz="1067" dirty="0">
                <a:latin typeface="Calibri"/>
                <a:cs typeface="Calibri"/>
              </a:rPr>
              <a:t>,</a:t>
            </a:r>
            <a:r>
              <a:rPr sz="1067" spc="-56" dirty="0">
                <a:latin typeface="Calibri"/>
                <a:cs typeface="Calibri"/>
              </a:rPr>
              <a:t> </a:t>
            </a:r>
            <a:r>
              <a:rPr sz="1067" spc="19" dirty="0">
                <a:latin typeface="Calibri"/>
                <a:cs typeface="Calibri"/>
              </a:rPr>
              <a:t>p</a:t>
            </a:r>
            <a:r>
              <a:rPr sz="1067" spc="-45" dirty="0">
                <a:latin typeface="Calibri"/>
                <a:cs typeface="Calibri"/>
              </a:rPr>
              <a:t>e</a:t>
            </a:r>
            <a:r>
              <a:rPr sz="1067" dirty="0">
                <a:latin typeface="Calibri"/>
                <a:cs typeface="Calibri"/>
              </a:rPr>
              <a:t>s</a:t>
            </a:r>
            <a:r>
              <a:rPr sz="1067" spc="-172" dirty="0">
                <a:latin typeface="Calibri"/>
                <a:cs typeface="Calibri"/>
              </a:rPr>
              <a:t> </a:t>
            </a:r>
            <a:r>
              <a:rPr sz="1067" spc="-25" dirty="0">
                <a:latin typeface="Calibri"/>
                <a:cs typeface="Calibri"/>
              </a:rPr>
              <a:t>a</a:t>
            </a:r>
            <a:r>
              <a:rPr sz="1067" dirty="0">
                <a:latin typeface="Calibri"/>
                <a:cs typeface="Calibri"/>
              </a:rPr>
              <a:t>n</a:t>
            </a:r>
            <a:r>
              <a:rPr sz="1067" spc="-87" dirty="0">
                <a:latin typeface="Calibri"/>
                <a:cs typeface="Calibri"/>
              </a:rPr>
              <a:t> </a:t>
            </a:r>
            <a:r>
              <a:rPr sz="1067" dirty="0">
                <a:latin typeface="Calibri"/>
                <a:cs typeface="Calibri"/>
              </a:rPr>
              <a:t>a</a:t>
            </a:r>
            <a:r>
              <a:rPr sz="1067" spc="-167" dirty="0">
                <a:latin typeface="Calibri"/>
                <a:cs typeface="Calibri"/>
              </a:rPr>
              <a:t> </a:t>
            </a:r>
            <a:r>
              <a:rPr sz="1067" spc="-79" dirty="0">
                <a:latin typeface="Calibri"/>
                <a:cs typeface="Calibri"/>
              </a:rPr>
              <a:t>p</a:t>
            </a:r>
            <a:r>
              <a:rPr sz="1067" dirty="0">
                <a:latin typeface="Calibri"/>
                <a:cs typeface="Calibri"/>
              </a:rPr>
              <a:t>a</a:t>
            </a:r>
            <a:r>
              <a:rPr sz="1067" spc="65" dirty="0">
                <a:latin typeface="Calibri"/>
                <a:cs typeface="Calibri"/>
              </a:rPr>
              <a:t> </a:t>
            </a:r>
            <a:r>
              <a:rPr sz="1067" spc="-100" dirty="0">
                <a:latin typeface="Calibri"/>
                <a:cs typeface="Calibri"/>
              </a:rPr>
              <a:t>y</a:t>
            </a:r>
            <a:r>
              <a:rPr sz="1067" dirty="0">
                <a:latin typeface="Calibri"/>
                <a:cs typeface="Calibri"/>
              </a:rPr>
              <a:t>a</a:t>
            </a:r>
            <a:r>
              <a:rPr sz="1067" spc="-167" dirty="0">
                <a:latin typeface="Calibri"/>
                <a:cs typeface="Calibri"/>
              </a:rPr>
              <a:t> </a:t>
            </a:r>
            <a:r>
              <a:rPr sz="1067" spc="-79" dirty="0">
                <a:latin typeface="Calibri"/>
                <a:cs typeface="Calibri"/>
              </a:rPr>
              <a:t>n</a:t>
            </a:r>
            <a:r>
              <a:rPr sz="1067" dirty="0">
                <a:latin typeface="Calibri"/>
                <a:cs typeface="Calibri"/>
              </a:rPr>
              <a:t>g</a:t>
            </a:r>
            <a:r>
              <a:rPr sz="1067" spc="-27" dirty="0">
                <a:latin typeface="Calibri"/>
                <a:cs typeface="Calibri"/>
              </a:rPr>
              <a:t> </a:t>
            </a:r>
            <a:r>
              <a:rPr sz="1067" spc="45" dirty="0">
                <a:latin typeface="Calibri"/>
                <a:cs typeface="Calibri"/>
              </a:rPr>
              <a:t>i</a:t>
            </a:r>
            <a:r>
              <a:rPr sz="1067" spc="19" dirty="0">
                <a:latin typeface="Calibri"/>
                <a:cs typeface="Calibri"/>
              </a:rPr>
              <a:t>n</a:t>
            </a:r>
            <a:r>
              <a:rPr sz="1067" spc="-12" dirty="0">
                <a:latin typeface="Calibri"/>
                <a:cs typeface="Calibri"/>
              </a:rPr>
              <a:t>g</a:t>
            </a:r>
            <a:r>
              <a:rPr sz="1067" spc="45" dirty="0">
                <a:latin typeface="Calibri"/>
                <a:cs typeface="Calibri"/>
              </a:rPr>
              <a:t>i</a:t>
            </a:r>
            <a:r>
              <a:rPr sz="1067" dirty="0">
                <a:latin typeface="Calibri"/>
                <a:cs typeface="Calibri"/>
              </a:rPr>
              <a:t>n</a:t>
            </a:r>
            <a:endParaRPr sz="1067">
              <a:latin typeface="Calibri"/>
              <a:cs typeface="Calibri"/>
            </a:endParaRPr>
          </a:p>
          <a:p>
            <a:pPr marL="1863465">
              <a:lnSpc>
                <a:spcPts val="1207"/>
              </a:lnSpc>
            </a:pPr>
            <a:r>
              <a:rPr sz="1600" spc="19" baseline="3413" dirty="0">
                <a:latin typeface="Calibri"/>
                <a:cs typeface="Calibri"/>
              </a:rPr>
              <a:t>d</a:t>
            </a:r>
            <a:r>
              <a:rPr sz="1600" spc="45" baseline="3413" dirty="0">
                <a:latin typeface="Calibri"/>
                <a:cs typeface="Calibri"/>
              </a:rPr>
              <a:t>i</a:t>
            </a:r>
            <a:r>
              <a:rPr sz="1600" baseline="3413" dirty="0">
                <a:latin typeface="Calibri"/>
                <a:cs typeface="Calibri"/>
              </a:rPr>
              <a:t>s</a:t>
            </a:r>
            <a:r>
              <a:rPr sz="1600" spc="-167" baseline="3413" dirty="0">
                <a:latin typeface="Calibri"/>
                <a:cs typeface="Calibri"/>
              </a:rPr>
              <a:t> </a:t>
            </a:r>
            <a:r>
              <a:rPr sz="1600" baseline="3413" dirty="0">
                <a:latin typeface="Calibri"/>
                <a:cs typeface="Calibri"/>
              </a:rPr>
              <a:t>a</a:t>
            </a:r>
            <a:r>
              <a:rPr sz="1600" spc="-167" baseline="3413" dirty="0">
                <a:latin typeface="Calibri"/>
                <a:cs typeface="Calibri"/>
              </a:rPr>
              <a:t> </a:t>
            </a:r>
            <a:r>
              <a:rPr sz="1600" spc="19" baseline="3413" dirty="0">
                <a:latin typeface="Calibri"/>
                <a:cs typeface="Calibri"/>
              </a:rPr>
              <a:t>mp</a:t>
            </a:r>
            <a:r>
              <a:rPr sz="1600" spc="72" baseline="3413" dirty="0">
                <a:latin typeface="Calibri"/>
                <a:cs typeface="Calibri"/>
              </a:rPr>
              <a:t>a</a:t>
            </a:r>
            <a:r>
              <a:rPr sz="1600" spc="45" baseline="3413" dirty="0">
                <a:latin typeface="Calibri"/>
                <a:cs typeface="Calibri"/>
              </a:rPr>
              <a:t>i</a:t>
            </a:r>
            <a:r>
              <a:rPr sz="1600" spc="-100" baseline="3413" dirty="0">
                <a:latin typeface="Calibri"/>
                <a:cs typeface="Calibri"/>
              </a:rPr>
              <a:t>k</a:t>
            </a:r>
            <a:r>
              <a:rPr sz="1600" baseline="3413" dirty="0">
                <a:latin typeface="Calibri"/>
                <a:cs typeface="Calibri"/>
              </a:rPr>
              <a:t>a</a:t>
            </a:r>
            <a:r>
              <a:rPr sz="1600" spc="-71" baseline="3413" dirty="0">
                <a:latin typeface="Calibri"/>
                <a:cs typeface="Calibri"/>
              </a:rPr>
              <a:t> </a:t>
            </a:r>
            <a:r>
              <a:rPr sz="1600" spc="19" baseline="3413" dirty="0">
                <a:latin typeface="Calibri"/>
                <a:cs typeface="Calibri"/>
              </a:rPr>
              <a:t>no</a:t>
            </a:r>
            <a:r>
              <a:rPr sz="1600" spc="45" baseline="3413" dirty="0">
                <a:latin typeface="Calibri"/>
                <a:cs typeface="Calibri"/>
              </a:rPr>
              <a:t>l</a:t>
            </a:r>
            <a:r>
              <a:rPr sz="1600" spc="52" baseline="3413" dirty="0">
                <a:latin typeface="Calibri"/>
                <a:cs typeface="Calibri"/>
              </a:rPr>
              <a:t>e</a:t>
            </a:r>
            <a:r>
              <a:rPr sz="1600" spc="19" baseline="3413" dirty="0">
                <a:latin typeface="Calibri"/>
                <a:cs typeface="Calibri"/>
              </a:rPr>
              <a:t>h</a:t>
            </a:r>
            <a:r>
              <a:rPr sz="1600" baseline="3413" dirty="0">
                <a:latin typeface="Calibri"/>
                <a:cs typeface="Calibri"/>
              </a:rPr>
              <a:t>s</a:t>
            </a:r>
            <a:r>
              <a:rPr sz="1600" spc="-87" baseline="3413" dirty="0">
                <a:latin typeface="Calibri"/>
                <a:cs typeface="Calibri"/>
              </a:rPr>
              <a:t> </a:t>
            </a:r>
            <a:r>
              <a:rPr sz="1600" baseline="3413" dirty="0">
                <a:latin typeface="Calibri"/>
                <a:cs typeface="Calibri"/>
              </a:rPr>
              <a:t>a</a:t>
            </a:r>
            <a:r>
              <a:rPr sz="1600" spc="-167" baseline="3413" dirty="0">
                <a:latin typeface="Calibri"/>
                <a:cs typeface="Calibri"/>
              </a:rPr>
              <a:t> </a:t>
            </a:r>
            <a:r>
              <a:rPr sz="1600" spc="-79" baseline="3413" dirty="0">
                <a:latin typeface="Calibri"/>
                <a:cs typeface="Calibri"/>
              </a:rPr>
              <a:t>n</a:t>
            </a:r>
            <a:r>
              <a:rPr sz="1600" baseline="3413" dirty="0">
                <a:latin typeface="Calibri"/>
                <a:cs typeface="Calibri"/>
              </a:rPr>
              <a:t>g</a:t>
            </a:r>
            <a:r>
              <a:rPr sz="1600" spc="-27" baseline="3413" dirty="0">
                <a:latin typeface="Calibri"/>
                <a:cs typeface="Calibri"/>
              </a:rPr>
              <a:t> </a:t>
            </a:r>
            <a:r>
              <a:rPr sz="1600" spc="19" baseline="3413" dirty="0">
                <a:latin typeface="Calibri"/>
                <a:cs typeface="Calibri"/>
              </a:rPr>
              <a:t>m</a:t>
            </a:r>
            <a:r>
              <a:rPr sz="1600" baseline="3413" dirty="0">
                <a:latin typeface="Calibri"/>
                <a:cs typeface="Calibri"/>
              </a:rPr>
              <a:t>a</a:t>
            </a:r>
            <a:r>
              <a:rPr sz="1600" spc="-167" baseline="3413" dirty="0">
                <a:latin typeface="Calibri"/>
                <a:cs typeface="Calibri"/>
              </a:rPr>
              <a:t> </a:t>
            </a:r>
            <a:r>
              <a:rPr sz="1600" spc="52" baseline="3413" dirty="0">
                <a:latin typeface="Calibri"/>
                <a:cs typeface="Calibri"/>
              </a:rPr>
              <a:t>e</a:t>
            </a:r>
            <a:r>
              <a:rPr sz="1600" spc="-133" baseline="3413" dirty="0">
                <a:latin typeface="Calibri"/>
                <a:cs typeface="Calibri"/>
              </a:rPr>
              <a:t>s</a:t>
            </a:r>
            <a:r>
              <a:rPr sz="1600" spc="33" baseline="3413" dirty="0">
                <a:latin typeface="Calibri"/>
                <a:cs typeface="Calibri"/>
              </a:rPr>
              <a:t>t</a:t>
            </a:r>
            <a:r>
              <a:rPr sz="1600" spc="12" baseline="3413" dirty="0">
                <a:latin typeface="Calibri"/>
                <a:cs typeface="Calibri"/>
              </a:rPr>
              <a:t>r</a:t>
            </a:r>
            <a:r>
              <a:rPr sz="1600" spc="19" baseline="3413" dirty="0">
                <a:latin typeface="Calibri"/>
                <a:cs typeface="Calibri"/>
              </a:rPr>
              <a:t>od</a:t>
            </a:r>
            <a:r>
              <a:rPr sz="1600" baseline="3413" dirty="0">
                <a:latin typeface="Calibri"/>
                <a:cs typeface="Calibri"/>
              </a:rPr>
              <a:t>a</a:t>
            </a:r>
            <a:r>
              <a:rPr sz="1600" spc="-67" baseline="3413" dirty="0">
                <a:latin typeface="Calibri"/>
                <a:cs typeface="Calibri"/>
              </a:rPr>
              <a:t> </a:t>
            </a:r>
            <a:r>
              <a:rPr sz="1600" spc="-85" baseline="3413" dirty="0">
                <a:latin typeface="Calibri"/>
                <a:cs typeface="Calibri"/>
              </a:rPr>
              <a:t>r</a:t>
            </a:r>
            <a:r>
              <a:rPr sz="1600" baseline="3413" dirty="0">
                <a:latin typeface="Calibri"/>
                <a:cs typeface="Calibri"/>
              </a:rPr>
              <a:t>i</a:t>
            </a:r>
            <a:r>
              <a:rPr sz="1600" spc="24" baseline="3413" dirty="0">
                <a:latin typeface="Calibri"/>
                <a:cs typeface="Calibri"/>
              </a:rPr>
              <a:t> </a:t>
            </a:r>
            <a:r>
              <a:rPr sz="1600" spc="-100" baseline="3413" dirty="0">
                <a:latin typeface="Calibri"/>
                <a:cs typeface="Calibri"/>
              </a:rPr>
              <a:t>k</a:t>
            </a:r>
            <a:r>
              <a:rPr sz="1600" baseline="3413" dirty="0">
                <a:latin typeface="Calibri"/>
                <a:cs typeface="Calibri"/>
              </a:rPr>
              <a:t>a</a:t>
            </a:r>
            <a:r>
              <a:rPr sz="1600" spc="-167" baseline="3413" dirty="0">
                <a:latin typeface="Calibri"/>
                <a:cs typeface="Calibri"/>
              </a:rPr>
              <a:t> </a:t>
            </a:r>
            <a:r>
              <a:rPr sz="1600" spc="12" baseline="3413" dirty="0">
                <a:latin typeface="Calibri"/>
                <a:cs typeface="Calibri"/>
              </a:rPr>
              <a:t>r</a:t>
            </a:r>
            <a:r>
              <a:rPr sz="1600" spc="-100" baseline="3413" dirty="0">
                <a:latin typeface="Calibri"/>
                <a:cs typeface="Calibri"/>
              </a:rPr>
              <a:t>y</a:t>
            </a:r>
            <a:r>
              <a:rPr sz="1600" baseline="3413" dirty="0">
                <a:latin typeface="Calibri"/>
                <a:cs typeface="Calibri"/>
              </a:rPr>
              <a:t>a</a:t>
            </a:r>
            <a:r>
              <a:rPr sz="1600" spc="-25" baseline="3413" dirty="0">
                <a:latin typeface="Calibri"/>
                <a:cs typeface="Calibri"/>
              </a:rPr>
              <a:t> </a:t>
            </a:r>
            <a:r>
              <a:rPr sz="1600" spc="33" baseline="3413" dirty="0">
                <a:latin typeface="Calibri"/>
                <a:cs typeface="Calibri"/>
              </a:rPr>
              <a:t>t</a:t>
            </a:r>
            <a:r>
              <a:rPr sz="1600" spc="52" baseline="3413" dirty="0">
                <a:latin typeface="Calibri"/>
                <a:cs typeface="Calibri"/>
              </a:rPr>
              <a:t>e</a:t>
            </a:r>
            <a:r>
              <a:rPr sz="1600" spc="-85" baseline="3413" dirty="0">
                <a:latin typeface="Calibri"/>
                <a:cs typeface="Calibri"/>
              </a:rPr>
              <a:t>r</a:t>
            </a:r>
            <a:r>
              <a:rPr sz="1600" baseline="3413" dirty="0">
                <a:latin typeface="Calibri"/>
                <a:cs typeface="Calibri"/>
              </a:rPr>
              <a:t>s</a:t>
            </a:r>
            <a:r>
              <a:rPr sz="1600" spc="-167" baseline="3413" dirty="0">
                <a:latin typeface="Calibri"/>
                <a:cs typeface="Calibri"/>
              </a:rPr>
              <a:t> </a:t>
            </a:r>
            <a:r>
              <a:rPr sz="1600" spc="-45" baseline="3413" dirty="0">
                <a:latin typeface="Calibri"/>
                <a:cs typeface="Calibri"/>
              </a:rPr>
              <a:t>e</a:t>
            </a:r>
            <a:r>
              <a:rPr sz="1600" spc="19" baseline="3413" dirty="0">
                <a:latin typeface="Calibri"/>
                <a:cs typeface="Calibri"/>
              </a:rPr>
              <a:t>b</a:t>
            </a:r>
            <a:r>
              <a:rPr sz="1600" spc="-79" baseline="3413" dirty="0">
                <a:latin typeface="Calibri"/>
                <a:cs typeface="Calibri"/>
              </a:rPr>
              <a:t>u</a:t>
            </a:r>
            <a:r>
              <a:rPr sz="1600" spc="-67" baseline="3413" dirty="0">
                <a:latin typeface="Calibri"/>
                <a:cs typeface="Calibri"/>
              </a:rPr>
              <a:t>t</a:t>
            </a:r>
            <a:r>
              <a:rPr sz="1600" baseline="3413" dirty="0">
                <a:latin typeface="Calibri"/>
                <a:cs typeface="Calibri"/>
              </a:rPr>
              <a:t>?</a:t>
            </a:r>
            <a:endParaRPr sz="1067">
              <a:latin typeface="Calibri"/>
              <a:cs typeface="Calibri"/>
            </a:endParaRPr>
          </a:p>
          <a:p>
            <a:pPr marL="1656037">
              <a:lnSpc>
                <a:spcPts val="1568"/>
              </a:lnSpc>
            </a:pPr>
            <a:r>
              <a:rPr sz="1600" spc="39" baseline="13653" dirty="0">
                <a:latin typeface="Calibri"/>
                <a:cs typeface="Calibri"/>
              </a:rPr>
              <a:t>3</a:t>
            </a:r>
            <a:r>
              <a:rPr sz="1600" baseline="13653" dirty="0">
                <a:latin typeface="Calibri"/>
                <a:cs typeface="Calibri"/>
              </a:rPr>
              <a:t>.  </a:t>
            </a:r>
            <a:r>
              <a:rPr sz="1600" spc="57" baseline="13653" dirty="0">
                <a:latin typeface="Calibri"/>
                <a:cs typeface="Calibri"/>
              </a:rPr>
              <a:t> </a:t>
            </a:r>
            <a:r>
              <a:rPr sz="1067" spc="12" dirty="0">
                <a:latin typeface="Calibri"/>
                <a:cs typeface="Calibri"/>
              </a:rPr>
              <a:t>H</a:t>
            </a:r>
            <a:r>
              <a:rPr sz="1067" dirty="0">
                <a:latin typeface="Calibri"/>
                <a:cs typeface="Calibri"/>
              </a:rPr>
              <a:t>a</a:t>
            </a:r>
            <a:r>
              <a:rPr sz="1067" spc="-167" dirty="0">
                <a:latin typeface="Calibri"/>
                <a:cs typeface="Calibri"/>
              </a:rPr>
              <a:t> </a:t>
            </a:r>
            <a:r>
              <a:rPr sz="1067" dirty="0">
                <a:latin typeface="Calibri"/>
                <a:cs typeface="Calibri"/>
              </a:rPr>
              <a:t>l</a:t>
            </a:r>
            <a:r>
              <a:rPr sz="1067" spc="13" dirty="0">
                <a:latin typeface="Calibri"/>
                <a:cs typeface="Calibri"/>
              </a:rPr>
              <a:t> </a:t>
            </a:r>
            <a:r>
              <a:rPr sz="1067" dirty="0">
                <a:latin typeface="Calibri"/>
                <a:cs typeface="Calibri"/>
              </a:rPr>
              <a:t>a</a:t>
            </a:r>
            <a:r>
              <a:rPr sz="1067" spc="-167" dirty="0">
                <a:latin typeface="Calibri"/>
                <a:cs typeface="Calibri"/>
              </a:rPr>
              <a:t> </a:t>
            </a:r>
            <a:r>
              <a:rPr sz="1067" spc="19" dirty="0">
                <a:latin typeface="Calibri"/>
                <a:cs typeface="Calibri"/>
              </a:rPr>
              <a:t>p</a:t>
            </a:r>
            <a:r>
              <a:rPr sz="1067" dirty="0">
                <a:latin typeface="Calibri"/>
                <a:cs typeface="Calibri"/>
              </a:rPr>
              <a:t>a</a:t>
            </a:r>
            <a:r>
              <a:rPr sz="1067" spc="-40" dirty="0">
                <a:latin typeface="Calibri"/>
                <a:cs typeface="Calibri"/>
              </a:rPr>
              <a:t> </a:t>
            </a:r>
            <a:r>
              <a:rPr sz="1067" spc="25" dirty="0">
                <a:latin typeface="Calibri"/>
                <a:cs typeface="Calibri"/>
              </a:rPr>
              <a:t>d</a:t>
            </a:r>
            <a:r>
              <a:rPr sz="1067" dirty="0">
                <a:latin typeface="Calibri"/>
                <a:cs typeface="Calibri"/>
              </a:rPr>
              <a:t>i</a:t>
            </a:r>
            <a:r>
              <a:rPr sz="1067" spc="-68" dirty="0">
                <a:latin typeface="Calibri"/>
                <a:cs typeface="Calibri"/>
              </a:rPr>
              <a:t> </a:t>
            </a:r>
            <a:r>
              <a:rPr sz="1067" spc="19" dirty="0">
                <a:latin typeface="Calibri"/>
                <a:cs typeface="Calibri"/>
              </a:rPr>
              <a:t>d</a:t>
            </a:r>
            <a:r>
              <a:rPr sz="1067" dirty="0">
                <a:latin typeface="Calibri"/>
                <a:cs typeface="Calibri"/>
              </a:rPr>
              <a:t>a</a:t>
            </a:r>
            <a:r>
              <a:rPr sz="1067" spc="-172" dirty="0">
                <a:latin typeface="Calibri"/>
                <a:cs typeface="Calibri"/>
              </a:rPr>
              <a:t> </a:t>
            </a:r>
            <a:r>
              <a:rPr sz="1067" spc="45" dirty="0">
                <a:latin typeface="Calibri"/>
                <a:cs typeface="Calibri"/>
              </a:rPr>
              <a:t>l</a:t>
            </a:r>
            <a:r>
              <a:rPr sz="1067" spc="-25" dirty="0">
                <a:latin typeface="Calibri"/>
                <a:cs typeface="Calibri"/>
              </a:rPr>
              <a:t>a</a:t>
            </a:r>
            <a:r>
              <a:rPr sz="1067" dirty="0">
                <a:latin typeface="Calibri"/>
                <a:cs typeface="Calibri"/>
              </a:rPr>
              <a:t>m</a:t>
            </a:r>
            <a:r>
              <a:rPr sz="1067" spc="28" dirty="0">
                <a:latin typeface="Calibri"/>
                <a:cs typeface="Calibri"/>
              </a:rPr>
              <a:t> </a:t>
            </a:r>
            <a:r>
              <a:rPr sz="1067" spc="45" dirty="0">
                <a:latin typeface="Calibri"/>
                <a:cs typeface="Calibri"/>
              </a:rPr>
              <a:t>l</a:t>
            </a:r>
            <a:r>
              <a:rPr sz="1067" spc="-79" dirty="0">
                <a:latin typeface="Calibri"/>
                <a:cs typeface="Calibri"/>
              </a:rPr>
              <a:t>u</a:t>
            </a:r>
            <a:r>
              <a:rPr sz="1067" dirty="0">
                <a:latin typeface="Calibri"/>
                <a:cs typeface="Calibri"/>
              </a:rPr>
              <a:t>k</a:t>
            </a:r>
            <a:r>
              <a:rPr sz="1067" spc="45" dirty="0">
                <a:latin typeface="Calibri"/>
                <a:cs typeface="Calibri"/>
              </a:rPr>
              <a:t>i</a:t>
            </a:r>
            <a:r>
              <a:rPr sz="1067" spc="-33" dirty="0">
                <a:latin typeface="Calibri"/>
                <a:cs typeface="Calibri"/>
              </a:rPr>
              <a:t>s</a:t>
            </a:r>
            <a:r>
              <a:rPr sz="1067" dirty="0">
                <a:latin typeface="Calibri"/>
                <a:cs typeface="Calibri"/>
              </a:rPr>
              <a:t>a</a:t>
            </a:r>
            <a:r>
              <a:rPr sz="1067" spc="-92" dirty="0">
                <a:latin typeface="Calibri"/>
                <a:cs typeface="Calibri"/>
              </a:rPr>
              <a:t> </a:t>
            </a:r>
            <a:r>
              <a:rPr sz="1067" spc="19" dirty="0">
                <a:latin typeface="Calibri"/>
                <a:cs typeface="Calibri"/>
              </a:rPr>
              <a:t>n</a:t>
            </a:r>
            <a:r>
              <a:rPr sz="1067" spc="33" dirty="0">
                <a:latin typeface="Calibri"/>
                <a:cs typeface="Calibri"/>
              </a:rPr>
              <a:t>t</a:t>
            </a:r>
            <a:r>
              <a:rPr sz="1067" spc="52" dirty="0">
                <a:latin typeface="Calibri"/>
                <a:cs typeface="Calibri"/>
              </a:rPr>
              <a:t>e</a:t>
            </a:r>
            <a:r>
              <a:rPr sz="1067" spc="12" dirty="0">
                <a:latin typeface="Calibri"/>
                <a:cs typeface="Calibri"/>
              </a:rPr>
              <a:t>r</a:t>
            </a:r>
            <a:r>
              <a:rPr sz="1067" spc="-33" dirty="0">
                <a:latin typeface="Calibri"/>
                <a:cs typeface="Calibri"/>
              </a:rPr>
              <a:t>s</a:t>
            </a:r>
            <a:r>
              <a:rPr sz="1067" spc="52" dirty="0">
                <a:latin typeface="Calibri"/>
                <a:cs typeface="Calibri"/>
              </a:rPr>
              <a:t>e</a:t>
            </a:r>
            <a:r>
              <a:rPr sz="1067" spc="-72" dirty="0">
                <a:latin typeface="Calibri"/>
                <a:cs typeface="Calibri"/>
              </a:rPr>
              <a:t>b</a:t>
            </a:r>
            <a:r>
              <a:rPr sz="1067" spc="19" dirty="0">
                <a:latin typeface="Calibri"/>
                <a:cs typeface="Calibri"/>
              </a:rPr>
              <a:t>u</a:t>
            </a:r>
            <a:r>
              <a:rPr sz="1067" spc="33" dirty="0">
                <a:latin typeface="Calibri"/>
                <a:cs typeface="Calibri"/>
              </a:rPr>
              <a:t>t</a:t>
            </a:r>
            <a:r>
              <a:rPr sz="1067" dirty="0">
                <a:latin typeface="Calibri"/>
                <a:cs typeface="Calibri"/>
              </a:rPr>
              <a:t>ya</a:t>
            </a:r>
            <a:r>
              <a:rPr sz="1067" spc="-9" dirty="0">
                <a:latin typeface="Calibri"/>
                <a:cs typeface="Calibri"/>
              </a:rPr>
              <a:t> </a:t>
            </a:r>
            <a:r>
              <a:rPr sz="1067" spc="19" dirty="0">
                <a:latin typeface="Calibri"/>
                <a:cs typeface="Calibri"/>
              </a:rPr>
              <a:t>n</a:t>
            </a:r>
            <a:r>
              <a:rPr sz="1067" dirty="0">
                <a:latin typeface="Calibri"/>
                <a:cs typeface="Calibri"/>
              </a:rPr>
              <a:t>g</a:t>
            </a:r>
            <a:r>
              <a:rPr sz="1067" spc="-27" dirty="0">
                <a:latin typeface="Calibri"/>
                <a:cs typeface="Calibri"/>
              </a:rPr>
              <a:t> </a:t>
            </a:r>
            <a:r>
              <a:rPr sz="1067" spc="-79" dirty="0">
                <a:latin typeface="Calibri"/>
                <a:cs typeface="Calibri"/>
              </a:rPr>
              <a:t>p</a:t>
            </a:r>
            <a:r>
              <a:rPr sz="1067" dirty="0">
                <a:latin typeface="Calibri"/>
                <a:cs typeface="Calibri"/>
              </a:rPr>
              <a:t>a</a:t>
            </a:r>
            <a:r>
              <a:rPr sz="1067" spc="-172" dirty="0">
                <a:latin typeface="Calibri"/>
                <a:cs typeface="Calibri"/>
              </a:rPr>
              <a:t> </a:t>
            </a:r>
            <a:r>
              <a:rPr sz="1067" spc="-52" dirty="0">
                <a:latin typeface="Calibri"/>
                <a:cs typeface="Calibri"/>
              </a:rPr>
              <a:t>l</a:t>
            </a:r>
            <a:r>
              <a:rPr sz="1067" spc="45" dirty="0">
                <a:latin typeface="Calibri"/>
                <a:cs typeface="Calibri"/>
              </a:rPr>
              <a:t>i</a:t>
            </a:r>
            <a:r>
              <a:rPr sz="1067" spc="19" dirty="0">
                <a:latin typeface="Calibri"/>
                <a:cs typeface="Calibri"/>
              </a:rPr>
              <a:t>n</a:t>
            </a:r>
            <a:r>
              <a:rPr sz="1067" dirty="0">
                <a:latin typeface="Calibri"/>
                <a:cs typeface="Calibri"/>
              </a:rPr>
              <a:t>g</a:t>
            </a:r>
            <a:r>
              <a:rPr sz="1067" spc="-159" dirty="0">
                <a:latin typeface="Calibri"/>
                <a:cs typeface="Calibri"/>
              </a:rPr>
              <a:t> </a:t>
            </a:r>
            <a:r>
              <a:rPr sz="1067" spc="19" dirty="0">
                <a:latin typeface="Calibri"/>
                <a:cs typeface="Calibri"/>
              </a:rPr>
              <a:t>m</a:t>
            </a:r>
            <a:r>
              <a:rPr sz="1067" spc="52" dirty="0">
                <a:latin typeface="Calibri"/>
                <a:cs typeface="Calibri"/>
              </a:rPr>
              <a:t>e</a:t>
            </a:r>
            <a:r>
              <a:rPr sz="1067" spc="-79" dirty="0">
                <a:latin typeface="Calibri"/>
                <a:cs typeface="Calibri"/>
              </a:rPr>
              <a:t>n</a:t>
            </a:r>
            <a:r>
              <a:rPr sz="1067" spc="-25" dirty="0">
                <a:latin typeface="Calibri"/>
                <a:cs typeface="Calibri"/>
              </a:rPr>
              <a:t>a</a:t>
            </a:r>
            <a:r>
              <a:rPr sz="1067" spc="12" dirty="0">
                <a:latin typeface="Calibri"/>
                <a:cs typeface="Calibri"/>
              </a:rPr>
              <a:t>r</a:t>
            </a:r>
            <a:r>
              <a:rPr sz="1067" spc="-152" dirty="0">
                <a:latin typeface="Calibri"/>
                <a:cs typeface="Calibri"/>
              </a:rPr>
              <a:t>i</a:t>
            </a:r>
            <a:r>
              <a:rPr sz="1067" dirty="0">
                <a:latin typeface="Calibri"/>
                <a:cs typeface="Calibri"/>
              </a:rPr>
              <a:t>k</a:t>
            </a:r>
            <a:endParaRPr sz="1067">
              <a:latin typeface="Calibri"/>
              <a:cs typeface="Calibri"/>
            </a:endParaRPr>
          </a:p>
          <a:p>
            <a:pPr marL="1863465">
              <a:lnSpc>
                <a:spcPts val="1200"/>
              </a:lnSpc>
              <a:spcBef>
                <a:spcPts val="60"/>
              </a:spcBef>
            </a:pPr>
            <a:r>
              <a:rPr sz="1600" spc="19" baseline="3413" dirty="0">
                <a:latin typeface="Calibri"/>
                <a:cs typeface="Calibri"/>
              </a:rPr>
              <a:t>p</a:t>
            </a:r>
            <a:r>
              <a:rPr sz="1600" spc="52" baseline="3413" dirty="0">
                <a:latin typeface="Calibri"/>
                <a:cs typeface="Calibri"/>
              </a:rPr>
              <a:t>e</a:t>
            </a:r>
            <a:r>
              <a:rPr sz="1600" spc="12" baseline="3413" dirty="0">
                <a:latin typeface="Calibri"/>
                <a:cs typeface="Calibri"/>
              </a:rPr>
              <a:t>r</a:t>
            </a:r>
            <a:r>
              <a:rPr sz="1600" spc="19" baseline="3413" dirty="0">
                <a:latin typeface="Calibri"/>
                <a:cs typeface="Calibri"/>
              </a:rPr>
              <a:t>h</a:t>
            </a:r>
            <a:r>
              <a:rPr sz="1600" baseline="3413" dirty="0">
                <a:latin typeface="Calibri"/>
                <a:cs typeface="Calibri"/>
              </a:rPr>
              <a:t>a</a:t>
            </a:r>
            <a:r>
              <a:rPr sz="1600" spc="-89" baseline="3413" dirty="0">
                <a:latin typeface="Calibri"/>
                <a:cs typeface="Calibri"/>
              </a:rPr>
              <a:t> </a:t>
            </a:r>
            <a:r>
              <a:rPr sz="1600" spc="33" baseline="3413" dirty="0">
                <a:latin typeface="Calibri"/>
                <a:cs typeface="Calibri"/>
              </a:rPr>
              <a:t>t</a:t>
            </a:r>
            <a:r>
              <a:rPr sz="1600" spc="45" baseline="3413" dirty="0">
                <a:latin typeface="Calibri"/>
                <a:cs typeface="Calibri"/>
              </a:rPr>
              <a:t>i</a:t>
            </a:r>
            <a:r>
              <a:rPr sz="1600" spc="-25" baseline="3413" dirty="0">
                <a:latin typeface="Calibri"/>
                <a:cs typeface="Calibri"/>
              </a:rPr>
              <a:t>a</a:t>
            </a:r>
            <a:r>
              <a:rPr sz="1600" baseline="3413" dirty="0">
                <a:latin typeface="Calibri"/>
                <a:cs typeface="Calibri"/>
              </a:rPr>
              <a:t>n</a:t>
            </a:r>
            <a:r>
              <a:rPr sz="1600" spc="-63" baseline="3413" dirty="0">
                <a:latin typeface="Calibri"/>
                <a:cs typeface="Calibri"/>
              </a:rPr>
              <a:t> </a:t>
            </a:r>
            <a:r>
              <a:rPr sz="1600" baseline="3413" dirty="0">
                <a:latin typeface="Calibri"/>
                <a:cs typeface="Calibri"/>
              </a:rPr>
              <a:t>a</a:t>
            </a:r>
            <a:r>
              <a:rPr sz="1600" spc="-167" baseline="3413" dirty="0">
                <a:latin typeface="Calibri"/>
                <a:cs typeface="Calibri"/>
              </a:rPr>
              <a:t> </a:t>
            </a:r>
            <a:r>
              <a:rPr sz="1600" spc="-79" baseline="3413" dirty="0">
                <a:latin typeface="Calibri"/>
                <a:cs typeface="Calibri"/>
              </a:rPr>
              <a:t>n</a:t>
            </a:r>
            <a:r>
              <a:rPr sz="1600" spc="19" baseline="3413" dirty="0">
                <a:latin typeface="Calibri"/>
                <a:cs typeface="Calibri"/>
              </a:rPr>
              <a:t>d</a:t>
            </a:r>
            <a:r>
              <a:rPr sz="1600" spc="-25" baseline="3413" dirty="0">
                <a:latin typeface="Calibri"/>
                <a:cs typeface="Calibri"/>
              </a:rPr>
              <a:t>a</a:t>
            </a:r>
            <a:r>
              <a:rPr sz="1600" baseline="3413" dirty="0">
                <a:latin typeface="Calibri"/>
                <a:cs typeface="Calibri"/>
              </a:rPr>
              <a:t>?</a:t>
            </a:r>
            <a:r>
              <a:rPr sz="1600" spc="16" baseline="3413" dirty="0">
                <a:latin typeface="Calibri"/>
                <a:cs typeface="Calibri"/>
              </a:rPr>
              <a:t> </a:t>
            </a:r>
            <a:r>
              <a:rPr sz="1600" spc="-39" baseline="3413" dirty="0">
                <a:latin typeface="Calibri"/>
                <a:cs typeface="Calibri"/>
              </a:rPr>
              <a:t>M</a:t>
            </a:r>
            <a:r>
              <a:rPr sz="1600" spc="52" baseline="3413" dirty="0">
                <a:latin typeface="Calibri"/>
                <a:cs typeface="Calibri"/>
              </a:rPr>
              <a:t>e</a:t>
            </a:r>
            <a:r>
              <a:rPr sz="1600" spc="-79" baseline="3413" dirty="0">
                <a:latin typeface="Calibri"/>
                <a:cs typeface="Calibri"/>
              </a:rPr>
              <a:t>n</a:t>
            </a:r>
            <a:r>
              <a:rPr sz="1600" spc="-12" baseline="3413" dirty="0">
                <a:latin typeface="Calibri"/>
                <a:cs typeface="Calibri"/>
              </a:rPr>
              <a:t>g</a:t>
            </a:r>
            <a:r>
              <a:rPr sz="1600" baseline="3413" dirty="0">
                <a:latin typeface="Calibri"/>
                <a:cs typeface="Calibri"/>
              </a:rPr>
              <a:t>a</a:t>
            </a:r>
            <a:r>
              <a:rPr sz="1600" spc="-76" baseline="3413" dirty="0">
                <a:latin typeface="Calibri"/>
                <a:cs typeface="Calibri"/>
              </a:rPr>
              <a:t> </a:t>
            </a:r>
            <a:r>
              <a:rPr sz="1600" spc="19" baseline="3413" dirty="0">
                <a:latin typeface="Calibri"/>
                <a:cs typeface="Calibri"/>
              </a:rPr>
              <a:t>p</a:t>
            </a:r>
            <a:r>
              <a:rPr sz="1600" spc="-25" baseline="3413" dirty="0">
                <a:latin typeface="Calibri"/>
                <a:cs typeface="Calibri"/>
              </a:rPr>
              <a:t>a</a:t>
            </a:r>
            <a:r>
              <a:rPr sz="1600" baseline="3413" dirty="0">
                <a:latin typeface="Calibri"/>
                <a:cs typeface="Calibri"/>
              </a:rPr>
              <a:t>?</a:t>
            </a:r>
            <a:endParaRPr sz="1067">
              <a:latin typeface="Calibri"/>
              <a:cs typeface="Calibri"/>
            </a:endParaRPr>
          </a:p>
          <a:p>
            <a:pPr marL="1459616" marR="7336186" indent="-207428">
              <a:lnSpc>
                <a:spcPts val="1789"/>
              </a:lnSpc>
              <a:spcBef>
                <a:spcPts val="519"/>
              </a:spcBef>
            </a:pPr>
            <a:r>
              <a:rPr sz="2200" baseline="5270" dirty="0">
                <a:latin typeface="Arial"/>
                <a:cs typeface="Arial"/>
              </a:rPr>
              <a:t>• </a:t>
            </a:r>
            <a:r>
              <a:rPr sz="2200" spc="303" baseline="5270" dirty="0">
                <a:latin typeface="Arial"/>
                <a:cs typeface="Arial"/>
              </a:rPr>
              <a:t> </a:t>
            </a:r>
            <a:r>
              <a:rPr sz="1467" spc="-19" dirty="0">
                <a:latin typeface="Calibri"/>
                <a:cs typeface="Calibri"/>
              </a:rPr>
              <a:t>D</a:t>
            </a:r>
            <a:r>
              <a:rPr sz="1467" spc="52" dirty="0">
                <a:latin typeface="Calibri"/>
                <a:cs typeface="Calibri"/>
              </a:rPr>
              <a:t>e</a:t>
            </a:r>
            <a:r>
              <a:rPr sz="1467" spc="12" dirty="0">
                <a:latin typeface="Calibri"/>
                <a:cs typeface="Calibri"/>
              </a:rPr>
              <a:t>n</a:t>
            </a:r>
            <a:r>
              <a:rPr sz="1467" spc="-5" dirty="0">
                <a:latin typeface="Calibri"/>
                <a:cs typeface="Calibri"/>
              </a:rPr>
              <a:t>g</a:t>
            </a:r>
            <a:r>
              <a:rPr sz="1467" spc="-19" dirty="0">
                <a:latin typeface="Calibri"/>
                <a:cs typeface="Calibri"/>
              </a:rPr>
              <a:t>a</a:t>
            </a:r>
            <a:r>
              <a:rPr sz="1467" dirty="0">
                <a:latin typeface="Calibri"/>
                <a:cs typeface="Calibri"/>
              </a:rPr>
              <a:t>n</a:t>
            </a:r>
            <a:r>
              <a:rPr sz="1467" spc="-21" dirty="0">
                <a:latin typeface="Calibri"/>
                <a:cs typeface="Calibri"/>
              </a:rPr>
              <a:t> </a:t>
            </a:r>
            <a:r>
              <a:rPr sz="1467" spc="12" dirty="0">
                <a:latin typeface="Calibri"/>
                <a:cs typeface="Calibri"/>
              </a:rPr>
              <a:t>s</a:t>
            </a:r>
            <a:r>
              <a:rPr sz="1467" spc="52" dirty="0">
                <a:latin typeface="Calibri"/>
                <a:cs typeface="Calibri"/>
              </a:rPr>
              <a:t>e</a:t>
            </a:r>
            <a:r>
              <a:rPr sz="1467" spc="-5" dirty="0">
                <a:latin typeface="Calibri"/>
                <a:cs typeface="Calibri"/>
              </a:rPr>
              <a:t>g</a:t>
            </a:r>
            <a:r>
              <a:rPr sz="1467" spc="-12" dirty="0">
                <a:latin typeface="Calibri"/>
                <a:cs typeface="Calibri"/>
              </a:rPr>
              <a:t>a</a:t>
            </a:r>
            <a:r>
              <a:rPr sz="1467" spc="-45" dirty="0">
                <a:latin typeface="Calibri"/>
                <a:cs typeface="Calibri"/>
              </a:rPr>
              <a:t>l</a:t>
            </a:r>
            <a:r>
              <a:rPr sz="1467" dirty="0">
                <a:latin typeface="Calibri"/>
                <a:cs typeface="Calibri"/>
              </a:rPr>
              <a:t>a</a:t>
            </a:r>
            <a:r>
              <a:rPr sz="1467" spc="-71" dirty="0">
                <a:latin typeface="Calibri"/>
                <a:cs typeface="Calibri"/>
              </a:rPr>
              <a:t> </a:t>
            </a:r>
            <a:r>
              <a:rPr sz="1467" spc="19" dirty="0">
                <a:latin typeface="Calibri"/>
                <a:cs typeface="Calibri"/>
              </a:rPr>
              <a:t>k</a:t>
            </a:r>
            <a:r>
              <a:rPr sz="1467" spc="52" dirty="0">
                <a:latin typeface="Calibri"/>
                <a:cs typeface="Calibri"/>
              </a:rPr>
              <a:t>e</a:t>
            </a:r>
            <a:r>
              <a:rPr sz="1467" spc="-100" dirty="0">
                <a:latin typeface="Calibri"/>
                <a:cs typeface="Calibri"/>
              </a:rPr>
              <a:t>m</a:t>
            </a:r>
            <a:r>
              <a:rPr sz="1467" spc="-119" dirty="0">
                <a:latin typeface="Calibri"/>
                <a:cs typeface="Calibri"/>
              </a:rPr>
              <a:t>a</a:t>
            </a:r>
            <a:r>
              <a:rPr sz="1467" dirty="0">
                <a:latin typeface="Calibri"/>
                <a:cs typeface="Calibri"/>
              </a:rPr>
              <a:t>m</a:t>
            </a:r>
            <a:r>
              <a:rPr sz="1467" spc="12" dirty="0">
                <a:latin typeface="Calibri"/>
                <a:cs typeface="Calibri"/>
              </a:rPr>
              <a:t>pu</a:t>
            </a:r>
            <a:r>
              <a:rPr sz="1467" spc="-19" dirty="0">
                <a:latin typeface="Calibri"/>
                <a:cs typeface="Calibri"/>
              </a:rPr>
              <a:t>a</a:t>
            </a:r>
            <a:r>
              <a:rPr sz="1467" dirty="0">
                <a:latin typeface="Calibri"/>
                <a:cs typeface="Calibri"/>
              </a:rPr>
              <a:t>n</a:t>
            </a:r>
            <a:r>
              <a:rPr sz="1467" spc="28" dirty="0">
                <a:latin typeface="Calibri"/>
                <a:cs typeface="Calibri"/>
              </a:rPr>
              <a:t> </a:t>
            </a:r>
            <a:r>
              <a:rPr sz="1467" spc="-12" dirty="0">
                <a:latin typeface="Calibri"/>
                <a:cs typeface="Calibri"/>
              </a:rPr>
              <a:t>a</a:t>
            </a:r>
            <a:r>
              <a:rPr sz="1467" spc="12" dirty="0">
                <a:latin typeface="Calibri"/>
                <a:cs typeface="Calibri"/>
              </a:rPr>
              <a:t>n</a:t>
            </a:r>
            <a:r>
              <a:rPr sz="1467" spc="-85" dirty="0">
                <a:latin typeface="Calibri"/>
                <a:cs typeface="Calibri"/>
              </a:rPr>
              <a:t>d</a:t>
            </a:r>
            <a:r>
              <a:rPr sz="1467" spc="-119" dirty="0">
                <a:latin typeface="Calibri"/>
                <a:cs typeface="Calibri"/>
              </a:rPr>
              <a:t>a</a:t>
            </a:r>
            <a:r>
              <a:rPr sz="1467" dirty="0">
                <a:latin typeface="Calibri"/>
                <a:cs typeface="Calibri"/>
              </a:rPr>
              <a:t>,</a:t>
            </a:r>
            <a:r>
              <a:rPr sz="1467" spc="-33" dirty="0">
                <a:latin typeface="Calibri"/>
                <a:cs typeface="Calibri"/>
              </a:rPr>
              <a:t> c</a:t>
            </a:r>
            <a:r>
              <a:rPr sz="1467" spc="5" dirty="0">
                <a:latin typeface="Calibri"/>
                <a:cs typeface="Calibri"/>
              </a:rPr>
              <a:t>o</a:t>
            </a:r>
            <a:r>
              <a:rPr sz="1467" spc="12" dirty="0">
                <a:latin typeface="Calibri"/>
                <a:cs typeface="Calibri"/>
              </a:rPr>
              <a:t>b</a:t>
            </a:r>
            <a:r>
              <a:rPr sz="1467" spc="-19" dirty="0">
                <a:latin typeface="Calibri"/>
                <a:cs typeface="Calibri"/>
              </a:rPr>
              <a:t>a</a:t>
            </a:r>
            <a:r>
              <a:rPr sz="1467" spc="59" dirty="0">
                <a:latin typeface="Calibri"/>
                <a:cs typeface="Calibri"/>
              </a:rPr>
              <a:t>l</a:t>
            </a:r>
            <a:r>
              <a:rPr sz="1467" spc="-119" dirty="0">
                <a:latin typeface="Calibri"/>
                <a:cs typeface="Calibri"/>
              </a:rPr>
              <a:t>a</a:t>
            </a:r>
            <a:r>
              <a:rPr sz="1467" dirty="0">
                <a:latin typeface="Calibri"/>
                <a:cs typeface="Calibri"/>
              </a:rPr>
              <a:t>h </a:t>
            </a:r>
            <a:r>
              <a:rPr sz="1467" spc="5" dirty="0">
                <a:latin typeface="Calibri"/>
                <a:cs typeface="Calibri"/>
              </a:rPr>
              <a:t>m</a:t>
            </a:r>
            <a:r>
              <a:rPr sz="1467" spc="52" dirty="0">
                <a:latin typeface="Calibri"/>
                <a:cs typeface="Calibri"/>
              </a:rPr>
              <a:t>e</a:t>
            </a:r>
            <a:r>
              <a:rPr sz="1467" dirty="0">
                <a:latin typeface="Calibri"/>
                <a:cs typeface="Calibri"/>
              </a:rPr>
              <a:t>m</a:t>
            </a:r>
            <a:r>
              <a:rPr sz="1467" spc="12" dirty="0">
                <a:latin typeface="Calibri"/>
                <a:cs typeface="Calibri"/>
              </a:rPr>
              <a:t>bu</a:t>
            </a:r>
            <a:r>
              <a:rPr sz="1467" spc="-19" dirty="0">
                <a:latin typeface="Calibri"/>
                <a:cs typeface="Calibri"/>
              </a:rPr>
              <a:t>a</a:t>
            </a:r>
            <a:r>
              <a:rPr sz="1467" dirty="0">
                <a:latin typeface="Calibri"/>
                <a:cs typeface="Calibri"/>
              </a:rPr>
              <a:t>t</a:t>
            </a:r>
            <a:r>
              <a:rPr sz="1467" spc="-16" dirty="0">
                <a:latin typeface="Calibri"/>
                <a:cs typeface="Calibri"/>
              </a:rPr>
              <a:t> </a:t>
            </a:r>
            <a:r>
              <a:rPr sz="1467" spc="-5" dirty="0">
                <a:latin typeface="Calibri"/>
                <a:cs typeface="Calibri"/>
              </a:rPr>
              <a:t>g</a:t>
            </a:r>
            <a:r>
              <a:rPr sz="1467" spc="-12" dirty="0">
                <a:latin typeface="Calibri"/>
                <a:cs typeface="Calibri"/>
              </a:rPr>
              <a:t>a</a:t>
            </a:r>
            <a:r>
              <a:rPr sz="1467" dirty="0">
                <a:latin typeface="Calibri"/>
                <a:cs typeface="Calibri"/>
              </a:rPr>
              <a:t>m</a:t>
            </a:r>
            <a:r>
              <a:rPr sz="1467" spc="12" dirty="0">
                <a:latin typeface="Calibri"/>
                <a:cs typeface="Calibri"/>
              </a:rPr>
              <a:t>b</a:t>
            </a:r>
            <a:r>
              <a:rPr sz="1467" spc="-119" dirty="0">
                <a:latin typeface="Calibri"/>
                <a:cs typeface="Calibri"/>
              </a:rPr>
              <a:t>a</a:t>
            </a:r>
            <a:r>
              <a:rPr sz="1467" dirty="0">
                <a:latin typeface="Calibri"/>
                <a:cs typeface="Calibri"/>
              </a:rPr>
              <a:t>r</a:t>
            </a:r>
            <a:r>
              <a:rPr sz="1467" spc="-61" dirty="0">
                <a:latin typeface="Calibri"/>
                <a:cs typeface="Calibri"/>
              </a:rPr>
              <a:t> </a:t>
            </a:r>
            <a:r>
              <a:rPr sz="1467" spc="19" dirty="0">
                <a:latin typeface="Calibri"/>
                <a:cs typeface="Calibri"/>
              </a:rPr>
              <a:t>y</a:t>
            </a:r>
            <a:r>
              <a:rPr sz="1467" spc="-119" dirty="0">
                <a:latin typeface="Calibri"/>
                <a:cs typeface="Calibri"/>
              </a:rPr>
              <a:t>a</a:t>
            </a:r>
            <a:r>
              <a:rPr sz="1467" spc="12" dirty="0">
                <a:latin typeface="Calibri"/>
                <a:cs typeface="Calibri"/>
              </a:rPr>
              <a:t>n</a:t>
            </a:r>
            <a:r>
              <a:rPr sz="1467" dirty="0">
                <a:latin typeface="Calibri"/>
                <a:cs typeface="Calibri"/>
              </a:rPr>
              <a:t>g</a:t>
            </a:r>
            <a:r>
              <a:rPr sz="1467" spc="-76" dirty="0">
                <a:latin typeface="Calibri"/>
                <a:cs typeface="Calibri"/>
              </a:rPr>
              <a:t> </a:t>
            </a:r>
            <a:r>
              <a:rPr sz="1467" dirty="0">
                <a:latin typeface="Calibri"/>
                <a:cs typeface="Calibri"/>
              </a:rPr>
              <a:t>m</a:t>
            </a:r>
            <a:r>
              <a:rPr sz="1467" spc="-45" dirty="0">
                <a:latin typeface="Calibri"/>
                <a:cs typeface="Calibri"/>
              </a:rPr>
              <a:t>i</a:t>
            </a:r>
            <a:r>
              <a:rPr sz="1467" spc="-19" dirty="0">
                <a:latin typeface="Calibri"/>
                <a:cs typeface="Calibri"/>
              </a:rPr>
              <a:t>r</a:t>
            </a:r>
            <a:r>
              <a:rPr sz="1467" spc="-45" dirty="0">
                <a:latin typeface="Calibri"/>
                <a:cs typeface="Calibri"/>
              </a:rPr>
              <a:t>i</a:t>
            </a:r>
            <a:r>
              <a:rPr sz="1467" dirty="0">
                <a:latin typeface="Calibri"/>
                <a:cs typeface="Calibri"/>
              </a:rPr>
              <a:t>p</a:t>
            </a:r>
            <a:r>
              <a:rPr sz="1467" spc="-57" dirty="0">
                <a:latin typeface="Calibri"/>
                <a:cs typeface="Calibri"/>
              </a:rPr>
              <a:t> </a:t>
            </a:r>
            <a:r>
              <a:rPr sz="1467" spc="12" dirty="0">
                <a:latin typeface="Calibri"/>
                <a:cs typeface="Calibri"/>
              </a:rPr>
              <a:t>d</a:t>
            </a:r>
            <a:r>
              <a:rPr sz="1467" spc="52" dirty="0">
                <a:latin typeface="Calibri"/>
                <a:cs typeface="Calibri"/>
              </a:rPr>
              <a:t>e</a:t>
            </a:r>
            <a:r>
              <a:rPr sz="1467" spc="12" dirty="0">
                <a:latin typeface="Calibri"/>
                <a:cs typeface="Calibri"/>
              </a:rPr>
              <a:t>n</a:t>
            </a:r>
            <a:r>
              <a:rPr sz="1467" dirty="0">
                <a:latin typeface="Calibri"/>
                <a:cs typeface="Calibri"/>
              </a:rPr>
              <a:t>g</a:t>
            </a:r>
            <a:r>
              <a:rPr sz="1467" spc="-119" dirty="0">
                <a:latin typeface="Calibri"/>
                <a:cs typeface="Calibri"/>
              </a:rPr>
              <a:t>a</a:t>
            </a:r>
            <a:r>
              <a:rPr sz="1467" dirty="0">
                <a:latin typeface="Calibri"/>
                <a:cs typeface="Calibri"/>
              </a:rPr>
              <a:t>n</a:t>
            </a:r>
            <a:r>
              <a:rPr sz="1467" spc="-31" dirty="0">
                <a:latin typeface="Calibri"/>
                <a:cs typeface="Calibri"/>
              </a:rPr>
              <a:t> </a:t>
            </a:r>
            <a:r>
              <a:rPr sz="1467" spc="52" dirty="0">
                <a:latin typeface="Calibri"/>
                <a:cs typeface="Calibri"/>
              </a:rPr>
              <a:t>l</a:t>
            </a:r>
            <a:r>
              <a:rPr sz="1467" spc="12" dirty="0">
                <a:latin typeface="Calibri"/>
                <a:cs typeface="Calibri"/>
              </a:rPr>
              <a:t>u</a:t>
            </a:r>
            <a:r>
              <a:rPr sz="1467" spc="-79" dirty="0">
                <a:latin typeface="Calibri"/>
                <a:cs typeface="Calibri"/>
              </a:rPr>
              <a:t>k</a:t>
            </a:r>
            <a:r>
              <a:rPr sz="1467" spc="52" dirty="0">
                <a:latin typeface="Calibri"/>
                <a:cs typeface="Calibri"/>
              </a:rPr>
              <a:t>i</a:t>
            </a:r>
            <a:r>
              <a:rPr sz="1467" spc="-85" dirty="0">
                <a:latin typeface="Calibri"/>
                <a:cs typeface="Calibri"/>
              </a:rPr>
              <a:t>s</a:t>
            </a:r>
            <a:r>
              <a:rPr sz="1467" spc="-119" dirty="0">
                <a:latin typeface="Calibri"/>
                <a:cs typeface="Calibri"/>
              </a:rPr>
              <a:t>a</a:t>
            </a:r>
            <a:r>
              <a:rPr sz="1467" dirty="0">
                <a:latin typeface="Calibri"/>
                <a:cs typeface="Calibri"/>
              </a:rPr>
              <a:t>n </a:t>
            </a:r>
            <a:r>
              <a:rPr sz="1467" spc="-5" dirty="0">
                <a:latin typeface="Calibri"/>
                <a:cs typeface="Calibri"/>
              </a:rPr>
              <a:t>t</a:t>
            </a:r>
            <a:r>
              <a:rPr sz="1467" spc="52" dirty="0">
                <a:latin typeface="Calibri"/>
                <a:cs typeface="Calibri"/>
              </a:rPr>
              <a:t>e</a:t>
            </a:r>
            <a:r>
              <a:rPr sz="1467" spc="-25" dirty="0">
                <a:latin typeface="Calibri"/>
                <a:cs typeface="Calibri"/>
              </a:rPr>
              <a:t>r</a:t>
            </a:r>
            <a:r>
              <a:rPr sz="1467" spc="12" dirty="0">
                <a:latin typeface="Calibri"/>
                <a:cs typeface="Calibri"/>
              </a:rPr>
              <a:t>s</a:t>
            </a:r>
            <a:r>
              <a:rPr sz="1467" spc="52" dirty="0">
                <a:latin typeface="Calibri"/>
                <a:cs typeface="Calibri"/>
              </a:rPr>
              <a:t>e</a:t>
            </a:r>
            <a:r>
              <a:rPr sz="1467" spc="12" dirty="0">
                <a:latin typeface="Calibri"/>
                <a:cs typeface="Calibri"/>
              </a:rPr>
              <a:t>b</a:t>
            </a:r>
            <a:r>
              <a:rPr sz="1467" spc="-85" dirty="0">
                <a:latin typeface="Calibri"/>
                <a:cs typeface="Calibri"/>
              </a:rPr>
              <a:t>u</a:t>
            </a:r>
            <a:r>
              <a:rPr sz="1467" dirty="0">
                <a:latin typeface="Calibri"/>
                <a:cs typeface="Calibri"/>
              </a:rPr>
              <a:t>t</a:t>
            </a:r>
            <a:r>
              <a:rPr sz="1467" spc="-32" dirty="0">
                <a:latin typeface="Calibri"/>
                <a:cs typeface="Calibri"/>
              </a:rPr>
              <a:t> </a:t>
            </a:r>
            <a:r>
              <a:rPr sz="1467" spc="45" dirty="0">
                <a:latin typeface="Calibri"/>
                <a:cs typeface="Calibri"/>
              </a:rPr>
              <a:t>(</a:t>
            </a:r>
            <a:r>
              <a:rPr sz="1467" spc="-85" dirty="0">
                <a:latin typeface="Calibri"/>
                <a:cs typeface="Calibri"/>
              </a:rPr>
              <a:t>d</a:t>
            </a:r>
            <a:r>
              <a:rPr sz="1467" spc="5" dirty="0">
                <a:latin typeface="Calibri"/>
                <a:cs typeface="Calibri"/>
              </a:rPr>
              <a:t>u</a:t>
            </a:r>
            <a:r>
              <a:rPr sz="1467" spc="-85" dirty="0">
                <a:latin typeface="Calibri"/>
                <a:cs typeface="Calibri"/>
              </a:rPr>
              <a:t>p</a:t>
            </a:r>
            <a:r>
              <a:rPr sz="1467" spc="52" dirty="0">
                <a:latin typeface="Calibri"/>
                <a:cs typeface="Calibri"/>
              </a:rPr>
              <a:t>l</a:t>
            </a:r>
            <a:r>
              <a:rPr sz="1467" spc="-45" dirty="0">
                <a:latin typeface="Calibri"/>
                <a:cs typeface="Calibri"/>
              </a:rPr>
              <a:t>i</a:t>
            </a:r>
            <a:r>
              <a:rPr sz="1467" spc="12" dirty="0">
                <a:latin typeface="Calibri"/>
                <a:cs typeface="Calibri"/>
              </a:rPr>
              <a:t>k</a:t>
            </a:r>
            <a:r>
              <a:rPr sz="1467" spc="-19" dirty="0">
                <a:latin typeface="Calibri"/>
                <a:cs typeface="Calibri"/>
              </a:rPr>
              <a:t>a</a:t>
            </a:r>
            <a:r>
              <a:rPr sz="1467" spc="-85" dirty="0">
                <a:latin typeface="Calibri"/>
                <a:cs typeface="Calibri"/>
              </a:rPr>
              <a:t>s</a:t>
            </a:r>
            <a:r>
              <a:rPr sz="1467" spc="52" dirty="0">
                <a:latin typeface="Calibri"/>
                <a:cs typeface="Calibri"/>
              </a:rPr>
              <a:t>i</a:t>
            </a:r>
            <a:r>
              <a:rPr sz="1467" spc="45" dirty="0">
                <a:latin typeface="Calibri"/>
                <a:cs typeface="Calibri"/>
              </a:rPr>
              <a:t>).</a:t>
            </a:r>
            <a:endParaRPr sz="1467">
              <a:latin typeface="Calibri"/>
              <a:cs typeface="Calibri"/>
            </a:endParaRPr>
          </a:p>
          <a:p>
            <a:pPr marL="1459616" marR="7264888" indent="-207428">
              <a:lnSpc>
                <a:spcPts val="1789"/>
              </a:lnSpc>
              <a:spcBef>
                <a:spcPts val="93"/>
              </a:spcBef>
            </a:pPr>
            <a:r>
              <a:rPr sz="2200" baseline="21082" dirty="0">
                <a:latin typeface="Arial"/>
                <a:cs typeface="Arial"/>
              </a:rPr>
              <a:t>• </a:t>
            </a:r>
            <a:r>
              <a:rPr sz="2200" spc="303" baseline="21082" dirty="0">
                <a:latin typeface="Arial"/>
                <a:cs typeface="Arial"/>
              </a:rPr>
              <a:t> </a:t>
            </a:r>
            <a:r>
              <a:rPr sz="1467" spc="25" dirty="0">
                <a:latin typeface="Calibri"/>
                <a:cs typeface="Calibri"/>
              </a:rPr>
              <a:t>P</a:t>
            </a:r>
            <a:r>
              <a:rPr sz="1467" spc="59" dirty="0">
                <a:latin typeface="Calibri"/>
                <a:cs typeface="Calibri"/>
              </a:rPr>
              <a:t>i</a:t>
            </a:r>
            <a:r>
              <a:rPr sz="1467" spc="12" dirty="0">
                <a:latin typeface="Calibri"/>
                <a:cs typeface="Calibri"/>
              </a:rPr>
              <a:t>n</a:t>
            </a:r>
            <a:r>
              <a:rPr sz="1467" spc="5" dirty="0">
                <a:latin typeface="Calibri"/>
                <a:cs typeface="Calibri"/>
              </a:rPr>
              <a:t>d</a:t>
            </a:r>
            <a:r>
              <a:rPr sz="1467" spc="-19" dirty="0">
                <a:latin typeface="Calibri"/>
                <a:cs typeface="Calibri"/>
              </a:rPr>
              <a:t>a</a:t>
            </a:r>
            <a:r>
              <a:rPr sz="1467" dirty="0">
                <a:latin typeface="Calibri"/>
                <a:cs typeface="Calibri"/>
              </a:rPr>
              <a:t>i </a:t>
            </a:r>
            <a:r>
              <a:rPr sz="1467" spc="-19" dirty="0">
                <a:latin typeface="Calibri"/>
                <a:cs typeface="Calibri"/>
              </a:rPr>
              <a:t>a</a:t>
            </a:r>
            <a:r>
              <a:rPr sz="1467" spc="-5" dirty="0">
                <a:latin typeface="Calibri"/>
                <a:cs typeface="Calibri"/>
              </a:rPr>
              <a:t>t</a:t>
            </a:r>
            <a:r>
              <a:rPr sz="1467" spc="-19" dirty="0">
                <a:latin typeface="Calibri"/>
                <a:cs typeface="Calibri"/>
              </a:rPr>
              <a:t>a</a:t>
            </a:r>
            <a:r>
              <a:rPr sz="1467" dirty="0">
                <a:latin typeface="Calibri"/>
                <a:cs typeface="Calibri"/>
              </a:rPr>
              <a:t>u</a:t>
            </a:r>
            <a:r>
              <a:rPr sz="1467" spc="-65" dirty="0">
                <a:latin typeface="Calibri"/>
                <a:cs typeface="Calibri"/>
              </a:rPr>
              <a:t> </a:t>
            </a:r>
            <a:r>
              <a:rPr sz="1467" spc="12" dirty="0">
                <a:latin typeface="Calibri"/>
                <a:cs typeface="Calibri"/>
              </a:rPr>
              <a:t>s</a:t>
            </a:r>
            <a:r>
              <a:rPr sz="1467" spc="-33" dirty="0">
                <a:latin typeface="Calibri"/>
                <a:cs typeface="Calibri"/>
              </a:rPr>
              <a:t>c</a:t>
            </a:r>
            <a:r>
              <a:rPr sz="1467" spc="-19" dirty="0">
                <a:latin typeface="Calibri"/>
                <a:cs typeface="Calibri"/>
              </a:rPr>
              <a:t>a</a:t>
            </a:r>
            <a:r>
              <a:rPr sz="1467" spc="12" dirty="0">
                <a:latin typeface="Calibri"/>
                <a:cs typeface="Calibri"/>
              </a:rPr>
              <a:t>n</a:t>
            </a:r>
            <a:r>
              <a:rPr sz="1467" spc="39" dirty="0">
                <a:latin typeface="Calibri"/>
                <a:cs typeface="Calibri"/>
              </a:rPr>
              <a:t>-</a:t>
            </a:r>
            <a:r>
              <a:rPr sz="1467" spc="59" dirty="0">
                <a:latin typeface="Calibri"/>
                <a:cs typeface="Calibri"/>
              </a:rPr>
              <a:t>l</a:t>
            </a:r>
            <a:r>
              <a:rPr sz="1467" spc="-119" dirty="0">
                <a:latin typeface="Calibri"/>
                <a:cs typeface="Calibri"/>
              </a:rPr>
              <a:t>a</a:t>
            </a:r>
            <a:r>
              <a:rPr sz="1467" dirty="0">
                <a:latin typeface="Calibri"/>
                <a:cs typeface="Calibri"/>
              </a:rPr>
              <a:t>h</a:t>
            </a:r>
            <a:r>
              <a:rPr sz="1467" spc="-21" dirty="0">
                <a:latin typeface="Calibri"/>
                <a:cs typeface="Calibri"/>
              </a:rPr>
              <a:t> </a:t>
            </a:r>
            <a:r>
              <a:rPr sz="1467" spc="12" dirty="0">
                <a:latin typeface="Calibri"/>
                <a:cs typeface="Calibri"/>
              </a:rPr>
              <a:t>h</a:t>
            </a:r>
            <a:r>
              <a:rPr sz="1467" spc="-12" dirty="0">
                <a:latin typeface="Calibri"/>
                <a:cs typeface="Calibri"/>
              </a:rPr>
              <a:t>a</a:t>
            </a:r>
            <a:r>
              <a:rPr sz="1467" spc="12" dirty="0">
                <a:latin typeface="Calibri"/>
                <a:cs typeface="Calibri"/>
              </a:rPr>
              <a:t>s</a:t>
            </a:r>
            <a:r>
              <a:rPr sz="1467" spc="-45" dirty="0">
                <a:latin typeface="Calibri"/>
                <a:cs typeface="Calibri"/>
              </a:rPr>
              <a:t>i</a:t>
            </a:r>
            <a:r>
              <a:rPr sz="1467" dirty="0">
                <a:latin typeface="Calibri"/>
                <a:cs typeface="Calibri"/>
              </a:rPr>
              <a:t>l</a:t>
            </a:r>
            <a:r>
              <a:rPr sz="1467" spc="-19" dirty="0">
                <a:latin typeface="Calibri"/>
                <a:cs typeface="Calibri"/>
              </a:rPr>
              <a:t> </a:t>
            </a:r>
            <a:r>
              <a:rPr sz="1467" spc="12" dirty="0">
                <a:latin typeface="Calibri"/>
                <a:cs typeface="Calibri"/>
              </a:rPr>
              <a:t>k</a:t>
            </a:r>
            <a:r>
              <a:rPr sz="1467" spc="-119" dirty="0">
                <a:latin typeface="Calibri"/>
                <a:cs typeface="Calibri"/>
              </a:rPr>
              <a:t>a</a:t>
            </a:r>
            <a:r>
              <a:rPr sz="1467" spc="-19" dirty="0">
                <a:latin typeface="Calibri"/>
                <a:cs typeface="Calibri"/>
              </a:rPr>
              <a:t>r</a:t>
            </a:r>
            <a:r>
              <a:rPr sz="1467" spc="19" dirty="0">
                <a:latin typeface="Calibri"/>
                <a:cs typeface="Calibri"/>
              </a:rPr>
              <a:t>y</a:t>
            </a:r>
            <a:r>
              <a:rPr sz="1467" dirty="0">
                <a:latin typeface="Calibri"/>
                <a:cs typeface="Calibri"/>
              </a:rPr>
              <a:t>a</a:t>
            </a:r>
            <a:r>
              <a:rPr sz="1467" spc="-88" dirty="0">
                <a:latin typeface="Calibri"/>
                <a:cs typeface="Calibri"/>
              </a:rPr>
              <a:t> </a:t>
            </a:r>
            <a:r>
              <a:rPr sz="1467" spc="-19" dirty="0">
                <a:latin typeface="Calibri"/>
                <a:cs typeface="Calibri"/>
              </a:rPr>
              <a:t>a</a:t>
            </a:r>
            <a:r>
              <a:rPr sz="1467" spc="12" dirty="0">
                <a:latin typeface="Calibri"/>
                <a:cs typeface="Calibri"/>
              </a:rPr>
              <a:t>n</a:t>
            </a:r>
            <a:r>
              <a:rPr sz="1467" spc="-92" dirty="0">
                <a:latin typeface="Calibri"/>
                <a:cs typeface="Calibri"/>
              </a:rPr>
              <a:t>d</a:t>
            </a:r>
            <a:r>
              <a:rPr sz="1467" dirty="0">
                <a:latin typeface="Calibri"/>
                <a:cs typeface="Calibri"/>
              </a:rPr>
              <a:t>a</a:t>
            </a:r>
            <a:r>
              <a:rPr sz="1467" spc="-93" dirty="0">
                <a:latin typeface="Calibri"/>
                <a:cs typeface="Calibri"/>
              </a:rPr>
              <a:t> </a:t>
            </a:r>
            <a:r>
              <a:rPr sz="1467" spc="-5" dirty="0">
                <a:latin typeface="Calibri"/>
                <a:cs typeface="Calibri"/>
              </a:rPr>
              <a:t>t</a:t>
            </a:r>
            <a:r>
              <a:rPr sz="1467" spc="52" dirty="0">
                <a:latin typeface="Calibri"/>
                <a:cs typeface="Calibri"/>
              </a:rPr>
              <a:t>e</a:t>
            </a:r>
            <a:r>
              <a:rPr sz="1467" spc="-119" dirty="0">
                <a:latin typeface="Calibri"/>
                <a:cs typeface="Calibri"/>
              </a:rPr>
              <a:t>r</a:t>
            </a:r>
            <a:r>
              <a:rPr sz="1467" spc="-85" dirty="0">
                <a:latin typeface="Calibri"/>
                <a:cs typeface="Calibri"/>
              </a:rPr>
              <a:t>s</a:t>
            </a:r>
            <a:r>
              <a:rPr sz="1467" spc="-45" dirty="0">
                <a:latin typeface="Calibri"/>
                <a:cs typeface="Calibri"/>
              </a:rPr>
              <a:t>e</a:t>
            </a:r>
            <a:r>
              <a:rPr sz="1467" spc="-85" dirty="0">
                <a:latin typeface="Calibri"/>
                <a:cs typeface="Calibri"/>
              </a:rPr>
              <a:t>b</a:t>
            </a:r>
            <a:r>
              <a:rPr sz="1467" spc="-92" dirty="0">
                <a:latin typeface="Calibri"/>
                <a:cs typeface="Calibri"/>
              </a:rPr>
              <a:t>u</a:t>
            </a:r>
            <a:r>
              <a:rPr sz="1467" dirty="0">
                <a:latin typeface="Calibri"/>
                <a:cs typeface="Calibri"/>
              </a:rPr>
              <a:t>t </a:t>
            </a:r>
            <a:r>
              <a:rPr sz="1467" spc="12" dirty="0">
                <a:latin typeface="Calibri"/>
                <a:cs typeface="Calibri"/>
              </a:rPr>
              <a:t>d</a:t>
            </a:r>
            <a:r>
              <a:rPr sz="1467" spc="-19" dirty="0">
                <a:latin typeface="Calibri"/>
                <a:cs typeface="Calibri"/>
              </a:rPr>
              <a:t>a</a:t>
            </a:r>
            <a:r>
              <a:rPr sz="1467" dirty="0">
                <a:latin typeface="Calibri"/>
                <a:cs typeface="Calibri"/>
              </a:rPr>
              <a:t>n</a:t>
            </a:r>
            <a:r>
              <a:rPr sz="1467" spc="-75" dirty="0">
                <a:latin typeface="Calibri"/>
                <a:cs typeface="Calibri"/>
              </a:rPr>
              <a:t> </a:t>
            </a:r>
            <a:r>
              <a:rPr sz="1467" spc="12" dirty="0">
                <a:latin typeface="Calibri"/>
                <a:cs typeface="Calibri"/>
              </a:rPr>
              <a:t>p</a:t>
            </a:r>
            <a:r>
              <a:rPr sz="1467" spc="-25" dirty="0">
                <a:latin typeface="Calibri"/>
                <a:cs typeface="Calibri"/>
              </a:rPr>
              <a:t>r</a:t>
            </a:r>
            <a:r>
              <a:rPr sz="1467" spc="52" dirty="0">
                <a:latin typeface="Calibri"/>
                <a:cs typeface="Calibri"/>
              </a:rPr>
              <a:t>e</a:t>
            </a:r>
            <a:r>
              <a:rPr sz="1467" spc="12" dirty="0">
                <a:latin typeface="Calibri"/>
                <a:cs typeface="Calibri"/>
              </a:rPr>
              <a:t>s</a:t>
            </a:r>
            <a:r>
              <a:rPr sz="1467" spc="52" dirty="0">
                <a:latin typeface="Calibri"/>
                <a:cs typeface="Calibri"/>
              </a:rPr>
              <a:t>e</a:t>
            </a:r>
            <a:r>
              <a:rPr sz="1467" spc="12" dirty="0">
                <a:latin typeface="Calibri"/>
                <a:cs typeface="Calibri"/>
              </a:rPr>
              <a:t>n</a:t>
            </a:r>
            <a:r>
              <a:rPr sz="1467" spc="-105" dirty="0">
                <a:latin typeface="Calibri"/>
                <a:cs typeface="Calibri"/>
              </a:rPr>
              <a:t>t</a:t>
            </a:r>
            <a:r>
              <a:rPr sz="1467" spc="-12" dirty="0">
                <a:latin typeface="Calibri"/>
                <a:cs typeface="Calibri"/>
              </a:rPr>
              <a:t>a</a:t>
            </a:r>
            <a:r>
              <a:rPr sz="1467" spc="12" dirty="0">
                <a:latin typeface="Calibri"/>
                <a:cs typeface="Calibri"/>
              </a:rPr>
              <a:t>s</a:t>
            </a:r>
            <a:r>
              <a:rPr sz="1467" spc="-45" dirty="0">
                <a:latin typeface="Calibri"/>
                <a:cs typeface="Calibri"/>
              </a:rPr>
              <a:t>i</a:t>
            </a:r>
            <a:r>
              <a:rPr sz="1467" spc="12" dirty="0">
                <a:latin typeface="Calibri"/>
                <a:cs typeface="Calibri"/>
              </a:rPr>
              <a:t>k</a:t>
            </a:r>
            <a:r>
              <a:rPr sz="1467" spc="-19" dirty="0">
                <a:latin typeface="Calibri"/>
                <a:cs typeface="Calibri"/>
              </a:rPr>
              <a:t>a</a:t>
            </a:r>
            <a:r>
              <a:rPr sz="1467" dirty="0">
                <a:latin typeface="Calibri"/>
                <a:cs typeface="Calibri"/>
              </a:rPr>
              <a:t>n</a:t>
            </a:r>
            <a:r>
              <a:rPr sz="1467" spc="45" dirty="0">
                <a:latin typeface="Calibri"/>
                <a:cs typeface="Calibri"/>
              </a:rPr>
              <a:t> </a:t>
            </a:r>
            <a:r>
              <a:rPr sz="1467" spc="12" dirty="0">
                <a:latin typeface="Calibri"/>
                <a:cs typeface="Calibri"/>
              </a:rPr>
              <a:t>d</a:t>
            </a:r>
            <a:r>
              <a:rPr sz="1467" dirty="0">
                <a:latin typeface="Calibri"/>
                <a:cs typeface="Calibri"/>
              </a:rPr>
              <a:t>i</a:t>
            </a:r>
            <a:r>
              <a:rPr sz="1467" spc="-172" dirty="0">
                <a:latin typeface="Calibri"/>
                <a:cs typeface="Calibri"/>
              </a:rPr>
              <a:t> </a:t>
            </a:r>
            <a:r>
              <a:rPr sz="1467" spc="12" dirty="0">
                <a:latin typeface="Calibri"/>
                <a:cs typeface="Calibri"/>
              </a:rPr>
              <a:t>h</a:t>
            </a:r>
            <a:r>
              <a:rPr sz="1467" spc="-12" dirty="0">
                <a:latin typeface="Calibri"/>
                <a:cs typeface="Calibri"/>
              </a:rPr>
              <a:t>a</a:t>
            </a:r>
            <a:r>
              <a:rPr sz="1467" spc="5" dirty="0">
                <a:latin typeface="Calibri"/>
                <a:cs typeface="Calibri"/>
              </a:rPr>
              <a:t>d</a:t>
            </a:r>
            <a:r>
              <a:rPr sz="1467" spc="-19" dirty="0">
                <a:latin typeface="Calibri"/>
                <a:cs typeface="Calibri"/>
              </a:rPr>
              <a:t>a</a:t>
            </a:r>
            <a:r>
              <a:rPr sz="1467" spc="-85" dirty="0">
                <a:latin typeface="Calibri"/>
                <a:cs typeface="Calibri"/>
              </a:rPr>
              <a:t>p</a:t>
            </a:r>
            <a:r>
              <a:rPr sz="1467" spc="-19" dirty="0">
                <a:latin typeface="Calibri"/>
                <a:cs typeface="Calibri"/>
              </a:rPr>
              <a:t>a</a:t>
            </a:r>
            <a:r>
              <a:rPr sz="1467" dirty="0">
                <a:latin typeface="Calibri"/>
                <a:cs typeface="Calibri"/>
              </a:rPr>
              <a:t>n</a:t>
            </a:r>
            <a:r>
              <a:rPr sz="1467" spc="-16" dirty="0">
                <a:latin typeface="Calibri"/>
                <a:cs typeface="Calibri"/>
              </a:rPr>
              <a:t> </a:t>
            </a:r>
            <a:r>
              <a:rPr sz="1467" spc="12" dirty="0">
                <a:latin typeface="Calibri"/>
                <a:cs typeface="Calibri"/>
              </a:rPr>
              <a:t>k</a:t>
            </a:r>
            <a:r>
              <a:rPr sz="1467" spc="52" dirty="0">
                <a:latin typeface="Calibri"/>
                <a:cs typeface="Calibri"/>
              </a:rPr>
              <a:t>e</a:t>
            </a:r>
            <a:r>
              <a:rPr sz="1467" spc="-45" dirty="0">
                <a:latin typeface="Calibri"/>
                <a:cs typeface="Calibri"/>
              </a:rPr>
              <a:t>l</a:t>
            </a:r>
            <a:r>
              <a:rPr sz="1467" spc="-112" dirty="0">
                <a:latin typeface="Calibri"/>
                <a:cs typeface="Calibri"/>
              </a:rPr>
              <a:t>a</a:t>
            </a:r>
            <a:r>
              <a:rPr sz="1467" dirty="0">
                <a:latin typeface="Calibri"/>
                <a:cs typeface="Calibri"/>
              </a:rPr>
              <a:t>s</a:t>
            </a:r>
            <a:r>
              <a:rPr sz="1467" spc="-59" dirty="0">
                <a:latin typeface="Calibri"/>
                <a:cs typeface="Calibri"/>
              </a:rPr>
              <a:t> </a:t>
            </a:r>
            <a:r>
              <a:rPr sz="1467" spc="13" dirty="0">
                <a:latin typeface="Calibri"/>
                <a:cs typeface="Calibri"/>
              </a:rPr>
              <a:t>d</a:t>
            </a:r>
            <a:r>
              <a:rPr sz="1467" spc="-20" dirty="0">
                <a:latin typeface="Calibri"/>
                <a:cs typeface="Calibri"/>
              </a:rPr>
              <a:t>a</a:t>
            </a:r>
            <a:r>
              <a:rPr sz="1467" dirty="0">
                <a:latin typeface="Calibri"/>
                <a:cs typeface="Calibri"/>
              </a:rPr>
              <a:t>n </a:t>
            </a:r>
            <a:r>
              <a:rPr sz="1467" spc="12" dirty="0">
                <a:latin typeface="Calibri"/>
                <a:cs typeface="Calibri"/>
              </a:rPr>
              <a:t>b</a:t>
            </a:r>
            <a:r>
              <a:rPr sz="1467" spc="-19" dirty="0">
                <a:latin typeface="Calibri"/>
                <a:cs typeface="Calibri"/>
              </a:rPr>
              <a:t>a</a:t>
            </a:r>
            <a:r>
              <a:rPr sz="1467" spc="-33" dirty="0">
                <a:latin typeface="Calibri"/>
                <a:cs typeface="Calibri"/>
              </a:rPr>
              <a:t>c</a:t>
            </a:r>
            <a:r>
              <a:rPr sz="1467" spc="-19" dirty="0">
                <a:latin typeface="Calibri"/>
                <a:cs typeface="Calibri"/>
              </a:rPr>
              <a:t>a</a:t>
            </a:r>
            <a:r>
              <a:rPr sz="1467" spc="12" dirty="0">
                <a:latin typeface="Calibri"/>
                <a:cs typeface="Calibri"/>
              </a:rPr>
              <a:t>k</a:t>
            </a:r>
            <a:r>
              <a:rPr sz="1467" spc="-12" dirty="0">
                <a:latin typeface="Calibri"/>
                <a:cs typeface="Calibri"/>
              </a:rPr>
              <a:t>a</a:t>
            </a:r>
            <a:r>
              <a:rPr sz="1467" dirty="0">
                <a:latin typeface="Calibri"/>
                <a:cs typeface="Calibri"/>
              </a:rPr>
              <a:t>n</a:t>
            </a:r>
            <a:r>
              <a:rPr sz="1467" spc="-20" dirty="0">
                <a:latin typeface="Calibri"/>
                <a:cs typeface="Calibri"/>
              </a:rPr>
              <a:t> </a:t>
            </a:r>
            <a:r>
              <a:rPr sz="1467" spc="39" dirty="0">
                <a:latin typeface="Calibri"/>
                <a:cs typeface="Calibri"/>
              </a:rPr>
              <a:t>j</a:t>
            </a:r>
            <a:r>
              <a:rPr sz="1467" spc="-19" dirty="0">
                <a:latin typeface="Calibri"/>
                <a:cs typeface="Calibri"/>
              </a:rPr>
              <a:t>a</a:t>
            </a:r>
            <a:r>
              <a:rPr sz="1467" spc="25" dirty="0">
                <a:latin typeface="Calibri"/>
                <a:cs typeface="Calibri"/>
              </a:rPr>
              <a:t>w</a:t>
            </a:r>
            <a:r>
              <a:rPr sz="1467" spc="-19" dirty="0">
                <a:latin typeface="Calibri"/>
                <a:cs typeface="Calibri"/>
              </a:rPr>
              <a:t>a</a:t>
            </a:r>
            <a:r>
              <a:rPr sz="1467" spc="5" dirty="0">
                <a:latin typeface="Calibri"/>
                <a:cs typeface="Calibri"/>
              </a:rPr>
              <a:t>b</a:t>
            </a:r>
            <a:r>
              <a:rPr sz="1467" spc="-119" dirty="0">
                <a:latin typeface="Calibri"/>
                <a:cs typeface="Calibri"/>
              </a:rPr>
              <a:t>a</a:t>
            </a:r>
            <a:r>
              <a:rPr sz="1467" dirty="0">
                <a:latin typeface="Calibri"/>
                <a:cs typeface="Calibri"/>
              </a:rPr>
              <a:t>n</a:t>
            </a:r>
            <a:r>
              <a:rPr sz="1467" spc="-19" dirty="0">
                <a:latin typeface="Calibri"/>
                <a:cs typeface="Calibri"/>
              </a:rPr>
              <a:t> a</a:t>
            </a:r>
            <a:r>
              <a:rPr sz="1467" spc="12" dirty="0">
                <a:latin typeface="Calibri"/>
                <a:cs typeface="Calibri"/>
              </a:rPr>
              <a:t>n</a:t>
            </a:r>
            <a:r>
              <a:rPr sz="1467" spc="5" dirty="0">
                <a:latin typeface="Calibri"/>
                <a:cs typeface="Calibri"/>
              </a:rPr>
              <a:t>d</a:t>
            </a:r>
            <a:r>
              <a:rPr sz="1467" dirty="0">
                <a:latin typeface="Calibri"/>
                <a:cs typeface="Calibri"/>
              </a:rPr>
              <a:t>a</a:t>
            </a:r>
            <a:r>
              <a:rPr sz="1467" spc="-87" dirty="0">
                <a:latin typeface="Calibri"/>
                <a:cs typeface="Calibri"/>
              </a:rPr>
              <a:t> </a:t>
            </a:r>
            <a:r>
              <a:rPr sz="1467" spc="-5" dirty="0">
                <a:latin typeface="Calibri"/>
                <a:cs typeface="Calibri"/>
              </a:rPr>
              <a:t>t</a:t>
            </a:r>
            <a:r>
              <a:rPr sz="1467" spc="52" dirty="0">
                <a:latin typeface="Calibri"/>
                <a:cs typeface="Calibri"/>
              </a:rPr>
              <a:t>e</a:t>
            </a:r>
            <a:r>
              <a:rPr sz="1467" spc="-25" dirty="0">
                <a:latin typeface="Calibri"/>
                <a:cs typeface="Calibri"/>
              </a:rPr>
              <a:t>r</a:t>
            </a:r>
            <a:r>
              <a:rPr sz="1467" spc="12" dirty="0">
                <a:latin typeface="Calibri"/>
                <a:cs typeface="Calibri"/>
              </a:rPr>
              <a:t>k</a:t>
            </a:r>
            <a:r>
              <a:rPr sz="1467" spc="-119" dirty="0">
                <a:latin typeface="Calibri"/>
                <a:cs typeface="Calibri"/>
              </a:rPr>
              <a:t>a</a:t>
            </a:r>
            <a:r>
              <a:rPr sz="1467" spc="52" dirty="0">
                <a:latin typeface="Calibri"/>
                <a:cs typeface="Calibri"/>
              </a:rPr>
              <a:t>i</a:t>
            </a:r>
            <a:r>
              <a:rPr sz="1467" dirty="0">
                <a:latin typeface="Calibri"/>
                <a:cs typeface="Calibri"/>
              </a:rPr>
              <a:t>t</a:t>
            </a:r>
            <a:r>
              <a:rPr sz="1467" spc="-55" dirty="0">
                <a:latin typeface="Calibri"/>
                <a:cs typeface="Calibri"/>
              </a:rPr>
              <a:t> </a:t>
            </a:r>
            <a:r>
              <a:rPr sz="1467" spc="12" dirty="0">
                <a:latin typeface="Calibri"/>
                <a:cs typeface="Calibri"/>
              </a:rPr>
              <a:t>d</a:t>
            </a:r>
            <a:r>
              <a:rPr sz="1467" spc="52" dirty="0">
                <a:latin typeface="Calibri"/>
                <a:cs typeface="Calibri"/>
              </a:rPr>
              <a:t>e</a:t>
            </a:r>
            <a:r>
              <a:rPr sz="1467" spc="-85" dirty="0">
                <a:latin typeface="Calibri"/>
                <a:cs typeface="Calibri"/>
              </a:rPr>
              <a:t>n</a:t>
            </a:r>
            <a:r>
              <a:rPr sz="1467" spc="-105" dirty="0">
                <a:latin typeface="Calibri"/>
                <a:cs typeface="Calibri"/>
              </a:rPr>
              <a:t>g</a:t>
            </a:r>
            <a:r>
              <a:rPr sz="1467" spc="-19" dirty="0">
                <a:latin typeface="Calibri"/>
                <a:cs typeface="Calibri"/>
              </a:rPr>
              <a:t>a</a:t>
            </a:r>
            <a:r>
              <a:rPr sz="1467" dirty="0">
                <a:latin typeface="Calibri"/>
                <a:cs typeface="Calibri"/>
              </a:rPr>
              <a:t>n</a:t>
            </a:r>
            <a:r>
              <a:rPr sz="1467" spc="-31" dirty="0">
                <a:latin typeface="Calibri"/>
                <a:cs typeface="Calibri"/>
              </a:rPr>
              <a:t> </a:t>
            </a:r>
            <a:r>
              <a:rPr sz="1467" spc="-5" dirty="0">
                <a:latin typeface="Calibri"/>
                <a:cs typeface="Calibri"/>
              </a:rPr>
              <a:t>t</a:t>
            </a:r>
            <a:r>
              <a:rPr sz="1467" spc="59" dirty="0">
                <a:latin typeface="Calibri"/>
                <a:cs typeface="Calibri"/>
              </a:rPr>
              <a:t>i</a:t>
            </a:r>
            <a:r>
              <a:rPr sz="1467" spc="-105" dirty="0">
                <a:latin typeface="Calibri"/>
                <a:cs typeface="Calibri"/>
              </a:rPr>
              <a:t>g</a:t>
            </a:r>
            <a:r>
              <a:rPr sz="1467" dirty="0">
                <a:latin typeface="Calibri"/>
                <a:cs typeface="Calibri"/>
              </a:rPr>
              <a:t>a </a:t>
            </a:r>
            <a:r>
              <a:rPr sz="1467" spc="12" dirty="0">
                <a:latin typeface="Calibri"/>
                <a:cs typeface="Calibri"/>
              </a:rPr>
              <a:t>p</a:t>
            </a:r>
            <a:r>
              <a:rPr sz="1467" spc="52" dirty="0">
                <a:latin typeface="Calibri"/>
                <a:cs typeface="Calibri"/>
              </a:rPr>
              <a:t>e</a:t>
            </a:r>
            <a:r>
              <a:rPr sz="1467" spc="-19" dirty="0">
                <a:latin typeface="Calibri"/>
                <a:cs typeface="Calibri"/>
              </a:rPr>
              <a:t>r</a:t>
            </a:r>
            <a:r>
              <a:rPr sz="1467" dirty="0">
                <a:latin typeface="Calibri"/>
                <a:cs typeface="Calibri"/>
              </a:rPr>
              <a:t>t</a:t>
            </a:r>
            <a:r>
              <a:rPr sz="1467" spc="-19" dirty="0">
                <a:latin typeface="Calibri"/>
                <a:cs typeface="Calibri"/>
              </a:rPr>
              <a:t>a</a:t>
            </a:r>
            <a:r>
              <a:rPr sz="1467" spc="12" dirty="0">
                <a:latin typeface="Calibri"/>
                <a:cs typeface="Calibri"/>
              </a:rPr>
              <a:t>n</a:t>
            </a:r>
            <a:r>
              <a:rPr sz="1467" spc="19" dirty="0">
                <a:latin typeface="Calibri"/>
                <a:cs typeface="Calibri"/>
              </a:rPr>
              <a:t>y</a:t>
            </a:r>
            <a:r>
              <a:rPr sz="1467" spc="-19" dirty="0">
                <a:latin typeface="Calibri"/>
                <a:cs typeface="Calibri"/>
              </a:rPr>
              <a:t>aa</a:t>
            </a:r>
            <a:r>
              <a:rPr sz="1467" dirty="0">
                <a:latin typeface="Calibri"/>
                <a:cs typeface="Calibri"/>
              </a:rPr>
              <a:t>n</a:t>
            </a:r>
            <a:r>
              <a:rPr sz="1467" spc="16" dirty="0">
                <a:latin typeface="Calibri"/>
                <a:cs typeface="Calibri"/>
              </a:rPr>
              <a:t> </a:t>
            </a:r>
            <a:r>
              <a:rPr sz="1467" spc="12" dirty="0">
                <a:latin typeface="Calibri"/>
                <a:cs typeface="Calibri"/>
              </a:rPr>
              <a:t>d</a:t>
            </a:r>
            <a:r>
              <a:rPr sz="1467" dirty="0">
                <a:latin typeface="Calibri"/>
                <a:cs typeface="Calibri"/>
              </a:rPr>
              <a:t>i</a:t>
            </a:r>
            <a:r>
              <a:rPr sz="1467" spc="-51" dirty="0">
                <a:latin typeface="Calibri"/>
                <a:cs typeface="Calibri"/>
              </a:rPr>
              <a:t> </a:t>
            </a:r>
            <a:r>
              <a:rPr sz="1467" spc="-19" dirty="0">
                <a:latin typeface="Calibri"/>
                <a:cs typeface="Calibri"/>
              </a:rPr>
              <a:t>a</a:t>
            </a:r>
            <a:r>
              <a:rPr sz="1467" spc="-5" dirty="0">
                <a:latin typeface="Calibri"/>
                <a:cs typeface="Calibri"/>
              </a:rPr>
              <a:t>t</a:t>
            </a:r>
            <a:r>
              <a:rPr sz="1467" spc="-12" dirty="0">
                <a:latin typeface="Calibri"/>
                <a:cs typeface="Calibri"/>
              </a:rPr>
              <a:t>a</a:t>
            </a:r>
            <a:r>
              <a:rPr sz="1467" spc="12" dirty="0">
                <a:latin typeface="Calibri"/>
                <a:cs typeface="Calibri"/>
              </a:rPr>
              <a:t>s</a:t>
            </a:r>
            <a:r>
              <a:rPr sz="1467" dirty="0">
                <a:latin typeface="Calibri"/>
                <a:cs typeface="Calibri"/>
              </a:rPr>
              <a:t>.</a:t>
            </a:r>
            <a:endParaRPr sz="1467">
              <a:latin typeface="Calibri"/>
              <a:cs typeface="Calibri"/>
            </a:endParaRPr>
          </a:p>
          <a:p>
            <a:pPr marL="1003274" marR="3279657" indent="63921">
              <a:lnSpc>
                <a:spcPts val="1907"/>
              </a:lnSpc>
              <a:spcBef>
                <a:spcPts val="2593"/>
              </a:spcBef>
            </a:pPr>
            <a:r>
              <a:rPr sz="1600" spc="25" dirty="0">
                <a:solidFill>
                  <a:srgbClr val="FDFFFD"/>
                </a:solidFill>
                <a:latin typeface="Calibri"/>
                <a:cs typeface="Calibri"/>
              </a:rPr>
              <a:t>L</a:t>
            </a:r>
            <a:r>
              <a:rPr sz="1600" spc="33" dirty="0">
                <a:solidFill>
                  <a:srgbClr val="FDFFFD"/>
                </a:solidFill>
                <a:latin typeface="Calibri"/>
                <a:cs typeface="Calibri"/>
              </a:rPr>
              <a:t>a</a:t>
            </a:r>
            <a:r>
              <a:rPr sz="1600" spc="-39" dirty="0">
                <a:solidFill>
                  <a:srgbClr val="FDFFFD"/>
                </a:solidFill>
                <a:latin typeface="Calibri"/>
                <a:cs typeface="Calibri"/>
              </a:rPr>
              <a:t>t</a:t>
            </a:r>
            <a:r>
              <a:rPr sz="1600" spc="33" dirty="0">
                <a:solidFill>
                  <a:srgbClr val="FDFFFD"/>
                </a:solidFill>
                <a:latin typeface="Calibri"/>
                <a:cs typeface="Calibri"/>
              </a:rPr>
              <a:t>i</a:t>
            </a:r>
            <a:r>
              <a:rPr sz="1600" spc="-39" dirty="0">
                <a:solidFill>
                  <a:srgbClr val="FDFFFD"/>
                </a:solidFill>
                <a:latin typeface="Calibri"/>
                <a:cs typeface="Calibri"/>
              </a:rPr>
              <a:t>h</a:t>
            </a:r>
            <a:r>
              <a:rPr sz="1600" spc="33" dirty="0">
                <a:solidFill>
                  <a:srgbClr val="FDFFFD"/>
                </a:solidFill>
                <a:latin typeface="Calibri"/>
                <a:cs typeface="Calibri"/>
              </a:rPr>
              <a:t>a</a:t>
            </a:r>
            <a:r>
              <a:rPr sz="1600" dirty="0">
                <a:solidFill>
                  <a:srgbClr val="FDFFFD"/>
                </a:solidFill>
                <a:latin typeface="Calibri"/>
                <a:cs typeface="Calibri"/>
              </a:rPr>
              <a:t>n</a:t>
            </a:r>
            <a:r>
              <a:rPr sz="1600" spc="-105" dirty="0">
                <a:solidFill>
                  <a:srgbClr val="FDFFFD"/>
                </a:solidFill>
                <a:latin typeface="Calibri"/>
                <a:cs typeface="Calibri"/>
              </a:rPr>
              <a:t> </a:t>
            </a:r>
            <a:r>
              <a:rPr sz="1600" spc="33" dirty="0">
                <a:solidFill>
                  <a:srgbClr val="FDFFFD"/>
                </a:solidFill>
                <a:latin typeface="Calibri"/>
                <a:cs typeface="Calibri"/>
              </a:rPr>
              <a:t>i</a:t>
            </a:r>
            <a:r>
              <a:rPr sz="1600" spc="-39" dirty="0">
                <a:solidFill>
                  <a:srgbClr val="FDFFFD"/>
                </a:solidFill>
                <a:latin typeface="Calibri"/>
                <a:cs typeface="Calibri"/>
              </a:rPr>
              <a:t>n</a:t>
            </a:r>
            <a:r>
              <a:rPr sz="1600" dirty="0">
                <a:solidFill>
                  <a:srgbClr val="FDFFFD"/>
                </a:solidFill>
                <a:latin typeface="Calibri"/>
                <a:cs typeface="Calibri"/>
              </a:rPr>
              <a:t>i</a:t>
            </a:r>
            <a:r>
              <a:rPr sz="1600" spc="-25" dirty="0">
                <a:solidFill>
                  <a:srgbClr val="FDFFFD"/>
                </a:solidFill>
                <a:latin typeface="Calibri"/>
                <a:cs typeface="Calibri"/>
              </a:rPr>
              <a:t> </a:t>
            </a:r>
            <a:r>
              <a:rPr sz="1600" spc="72" dirty="0">
                <a:solidFill>
                  <a:srgbClr val="FDFFFD"/>
                </a:solidFill>
                <a:latin typeface="Calibri"/>
                <a:cs typeface="Calibri"/>
              </a:rPr>
              <a:t>s</a:t>
            </a:r>
            <a:r>
              <a:rPr sz="1600" spc="5" dirty="0">
                <a:solidFill>
                  <a:srgbClr val="FDFFFD"/>
                </a:solidFill>
                <a:latin typeface="Calibri"/>
                <a:cs typeface="Calibri"/>
              </a:rPr>
              <a:t>e</a:t>
            </a:r>
            <a:r>
              <a:rPr sz="1600" spc="19" dirty="0">
                <a:solidFill>
                  <a:srgbClr val="FDFFFD"/>
                </a:solidFill>
                <a:latin typeface="Calibri"/>
                <a:cs typeface="Calibri"/>
              </a:rPr>
              <a:t>c</a:t>
            </a:r>
            <a:r>
              <a:rPr sz="1600" spc="33" dirty="0">
                <a:solidFill>
                  <a:srgbClr val="FDFFFD"/>
                </a:solidFill>
                <a:latin typeface="Calibri"/>
                <a:cs typeface="Calibri"/>
              </a:rPr>
              <a:t>a</a:t>
            </a:r>
            <a:r>
              <a:rPr sz="1600" spc="-59" dirty="0">
                <a:solidFill>
                  <a:srgbClr val="FDFFFD"/>
                </a:solidFill>
                <a:latin typeface="Calibri"/>
                <a:cs typeface="Calibri"/>
              </a:rPr>
              <a:t>r</a:t>
            </a:r>
            <a:r>
              <a:rPr sz="1600" dirty="0">
                <a:solidFill>
                  <a:srgbClr val="FDFFFD"/>
                </a:solidFill>
                <a:latin typeface="Calibri"/>
                <a:cs typeface="Calibri"/>
              </a:rPr>
              <a:t>a</a:t>
            </a:r>
            <a:r>
              <a:rPr sz="1600" spc="-25" dirty="0">
                <a:solidFill>
                  <a:srgbClr val="FDFFFD"/>
                </a:solidFill>
                <a:latin typeface="Calibri"/>
                <a:cs typeface="Calibri"/>
              </a:rPr>
              <a:t> </a:t>
            </a:r>
            <a:r>
              <a:rPr sz="1600" spc="-39" dirty="0">
                <a:solidFill>
                  <a:srgbClr val="FDFFFD"/>
                </a:solidFill>
                <a:latin typeface="Calibri"/>
                <a:cs typeface="Calibri"/>
              </a:rPr>
              <a:t>t</a:t>
            </a:r>
            <a:r>
              <a:rPr sz="1600" spc="33" dirty="0">
                <a:solidFill>
                  <a:srgbClr val="FDFFFD"/>
                </a:solidFill>
                <a:latin typeface="Calibri"/>
                <a:cs typeface="Calibri"/>
              </a:rPr>
              <a:t>i</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k</a:t>
            </a:r>
            <a:r>
              <a:rPr sz="1600" spc="-92" dirty="0">
                <a:solidFill>
                  <a:srgbClr val="FDFFFD"/>
                </a:solidFill>
                <a:latin typeface="Calibri"/>
                <a:cs typeface="Calibri"/>
              </a:rPr>
              <a:t> </a:t>
            </a:r>
            <a:r>
              <a:rPr sz="1600" spc="33" dirty="0">
                <a:solidFill>
                  <a:srgbClr val="FDFFFD"/>
                </a:solidFill>
                <a:latin typeface="Calibri"/>
                <a:cs typeface="Calibri"/>
              </a:rPr>
              <a:t>la</a:t>
            </a:r>
            <a:r>
              <a:rPr sz="1600" spc="-39" dirty="0">
                <a:solidFill>
                  <a:srgbClr val="FDFFFD"/>
                </a:solidFill>
                <a:latin typeface="Calibri"/>
                <a:cs typeface="Calibri"/>
              </a:rPr>
              <a:t>n</a:t>
            </a:r>
            <a:r>
              <a:rPr sz="1600" spc="45" dirty="0">
                <a:solidFill>
                  <a:srgbClr val="FDFFFD"/>
                </a:solidFill>
                <a:latin typeface="Calibri"/>
                <a:cs typeface="Calibri"/>
              </a:rPr>
              <a:t>g</a:t>
            </a:r>
            <a:r>
              <a:rPr sz="1600" spc="72" dirty="0">
                <a:solidFill>
                  <a:srgbClr val="FDFFFD"/>
                </a:solidFill>
                <a:latin typeface="Calibri"/>
                <a:cs typeface="Calibri"/>
              </a:rPr>
              <a:t>s</a:t>
            </a:r>
            <a:r>
              <a:rPr sz="1600" spc="-39" dirty="0">
                <a:solidFill>
                  <a:srgbClr val="FDFFFD"/>
                </a:solidFill>
                <a:latin typeface="Calibri"/>
                <a:cs typeface="Calibri"/>
              </a:rPr>
              <a:t>un</a:t>
            </a:r>
            <a:r>
              <a:rPr sz="1600" dirty="0">
                <a:solidFill>
                  <a:srgbClr val="FDFFFD"/>
                </a:solidFill>
                <a:latin typeface="Calibri"/>
                <a:cs typeface="Calibri"/>
              </a:rPr>
              <a:t>g</a:t>
            </a:r>
            <a:r>
              <a:rPr sz="1600" spc="-112"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79" dirty="0">
                <a:solidFill>
                  <a:srgbClr val="FDFFFD"/>
                </a:solidFill>
                <a:latin typeface="Calibri"/>
                <a:cs typeface="Calibri"/>
              </a:rPr>
              <a:t>m</a:t>
            </a:r>
            <a:r>
              <a:rPr sz="1600" spc="-39" dirty="0">
                <a:solidFill>
                  <a:srgbClr val="FDFFFD"/>
                </a:solidFill>
                <a:latin typeface="Calibri"/>
                <a:cs typeface="Calibri"/>
              </a:rPr>
              <a:t>b</a:t>
            </a:r>
            <a:r>
              <a:rPr sz="1600" spc="33" dirty="0">
                <a:solidFill>
                  <a:srgbClr val="FDFFFD"/>
                </a:solidFill>
                <a:latin typeface="Calibri"/>
                <a:cs typeface="Calibri"/>
              </a:rPr>
              <a:t>a</a:t>
            </a:r>
            <a:r>
              <a:rPr sz="1600" spc="-39" dirty="0">
                <a:solidFill>
                  <a:srgbClr val="FDFFFD"/>
                </a:solidFill>
                <a:latin typeface="Calibri"/>
                <a:cs typeface="Calibri"/>
              </a:rPr>
              <a:t>n</a:t>
            </a:r>
            <a:r>
              <a:rPr sz="1600" spc="45" dirty="0">
                <a:solidFill>
                  <a:srgbClr val="FDFFFD"/>
                </a:solidFill>
                <a:latin typeface="Calibri"/>
                <a:cs typeface="Calibri"/>
              </a:rPr>
              <a:t>g</a:t>
            </a:r>
            <a:r>
              <a:rPr sz="1600" spc="-39" dirty="0">
                <a:solidFill>
                  <a:srgbClr val="FDFFFD"/>
                </a:solidFill>
                <a:latin typeface="Calibri"/>
                <a:cs typeface="Calibri"/>
              </a:rPr>
              <a:t>u</a:t>
            </a:r>
            <a:r>
              <a:rPr sz="1600" dirty="0">
                <a:solidFill>
                  <a:srgbClr val="FDFFFD"/>
                </a:solidFill>
                <a:latin typeface="Calibri"/>
                <a:cs typeface="Calibri"/>
              </a:rPr>
              <a:t>n</a:t>
            </a:r>
            <a:r>
              <a:rPr sz="1600" spc="-5" dirty="0">
                <a:solidFill>
                  <a:srgbClr val="FDFFFD"/>
                </a:solidFill>
                <a:latin typeface="Calibri"/>
                <a:cs typeface="Calibri"/>
              </a:rPr>
              <a:t> </a:t>
            </a:r>
            <a:r>
              <a:rPr sz="1600" spc="-225" dirty="0">
                <a:solidFill>
                  <a:srgbClr val="FDFFFD"/>
                </a:solidFill>
                <a:latin typeface="Calibri"/>
                <a:cs typeface="Calibri"/>
              </a:rPr>
              <a:t>k</a:t>
            </a:r>
            <a:r>
              <a:rPr sz="1600" spc="-45" dirty="0">
                <a:solidFill>
                  <a:srgbClr val="FDFFFD"/>
                </a:solidFill>
                <a:latin typeface="Calibri"/>
                <a:cs typeface="Calibri"/>
              </a:rPr>
              <a:t>o</a:t>
            </a:r>
            <a:r>
              <a:rPr sz="1600" spc="-79" dirty="0">
                <a:solidFill>
                  <a:srgbClr val="FDFFFD"/>
                </a:solidFill>
                <a:latin typeface="Calibri"/>
                <a:cs typeface="Calibri"/>
              </a:rPr>
              <a:t>m</a:t>
            </a:r>
            <a:r>
              <a:rPr sz="1600" spc="-39" dirty="0">
                <a:solidFill>
                  <a:srgbClr val="FDFFFD"/>
                </a:solidFill>
                <a:latin typeface="Calibri"/>
                <a:cs typeface="Calibri"/>
              </a:rPr>
              <a:t>p</a:t>
            </a:r>
            <a:r>
              <a:rPr sz="1600" spc="5" dirty="0">
                <a:solidFill>
                  <a:srgbClr val="FDFFFD"/>
                </a:solidFill>
                <a:latin typeface="Calibri"/>
                <a:cs typeface="Calibri"/>
              </a:rPr>
              <a:t>e</a:t>
            </a:r>
            <a:r>
              <a:rPr sz="1600" spc="-39" dirty="0">
                <a:solidFill>
                  <a:srgbClr val="FDFFFD"/>
                </a:solidFill>
                <a:latin typeface="Calibri"/>
                <a:cs typeface="Calibri"/>
              </a:rPr>
              <a:t>t</a:t>
            </a:r>
            <a:r>
              <a:rPr sz="1600" spc="5" dirty="0">
                <a:solidFill>
                  <a:srgbClr val="FDFFFD"/>
                </a:solidFill>
                <a:latin typeface="Calibri"/>
                <a:cs typeface="Calibri"/>
              </a:rPr>
              <a:t>e</a:t>
            </a:r>
            <a:r>
              <a:rPr sz="1600" spc="-39" dirty="0">
                <a:solidFill>
                  <a:srgbClr val="FDFFFD"/>
                </a:solidFill>
                <a:latin typeface="Calibri"/>
                <a:cs typeface="Calibri"/>
              </a:rPr>
              <a:t>n</a:t>
            </a:r>
            <a:r>
              <a:rPr sz="1600" spc="72" dirty="0">
                <a:solidFill>
                  <a:srgbClr val="FDFFFD"/>
                </a:solidFill>
                <a:latin typeface="Calibri"/>
                <a:cs typeface="Calibri"/>
              </a:rPr>
              <a:t>s</a:t>
            </a:r>
            <a:r>
              <a:rPr sz="1600" dirty="0">
                <a:solidFill>
                  <a:srgbClr val="FDFFFD"/>
                </a:solidFill>
                <a:latin typeface="Calibri"/>
                <a:cs typeface="Calibri"/>
              </a:rPr>
              <a:t>i</a:t>
            </a:r>
            <a:r>
              <a:rPr sz="1600" spc="172" dirty="0">
                <a:solidFill>
                  <a:srgbClr val="FDFFFD"/>
                </a:solidFill>
                <a:latin typeface="Calibri"/>
                <a:cs typeface="Calibri"/>
              </a:rPr>
              <a:t> </a:t>
            </a:r>
            <a:r>
              <a:rPr sz="1600" spc="79" dirty="0">
                <a:solidFill>
                  <a:srgbClr val="FDFFFD"/>
                </a:solidFill>
                <a:latin typeface="Calibri"/>
                <a:cs typeface="Calibri"/>
              </a:rPr>
              <a:t>s</a:t>
            </a:r>
            <a:r>
              <a:rPr sz="1600" spc="33" dirty="0">
                <a:solidFill>
                  <a:srgbClr val="FDFFFD"/>
                </a:solidFill>
                <a:latin typeface="Calibri"/>
                <a:cs typeface="Calibri"/>
              </a:rPr>
              <a:t>i</a:t>
            </a:r>
            <a:r>
              <a:rPr sz="1600" spc="72" dirty="0">
                <a:solidFill>
                  <a:srgbClr val="FDFFFD"/>
                </a:solidFill>
                <a:latin typeface="Calibri"/>
                <a:cs typeface="Calibri"/>
              </a:rPr>
              <a:t>s</a:t>
            </a:r>
            <a:r>
              <a:rPr sz="1600" spc="-45" dirty="0">
                <a:solidFill>
                  <a:srgbClr val="FDFFFD"/>
                </a:solidFill>
                <a:latin typeface="Calibri"/>
                <a:cs typeface="Calibri"/>
              </a:rPr>
              <a:t>w</a:t>
            </a:r>
            <a:r>
              <a:rPr sz="1600" dirty="0">
                <a:solidFill>
                  <a:srgbClr val="FDFFFD"/>
                </a:solidFill>
                <a:latin typeface="Calibri"/>
                <a:cs typeface="Calibri"/>
              </a:rPr>
              <a:t>a</a:t>
            </a:r>
            <a:r>
              <a:rPr sz="1600" spc="-125"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ala</a:t>
            </a:r>
            <a:r>
              <a:rPr sz="1600" dirty="0">
                <a:solidFill>
                  <a:srgbClr val="FDFFFD"/>
                </a:solidFill>
                <a:latin typeface="Calibri"/>
                <a:cs typeface="Calibri"/>
              </a:rPr>
              <a:t>m</a:t>
            </a:r>
            <a:r>
              <a:rPr sz="1600" spc="-239" dirty="0">
                <a:solidFill>
                  <a:srgbClr val="FDFFFD"/>
                </a:solidFill>
                <a:latin typeface="Calibri"/>
                <a:cs typeface="Calibri"/>
              </a:rPr>
              <a:t> </a:t>
            </a:r>
            <a:r>
              <a:rPr sz="1600" spc="-79" dirty="0">
                <a:solidFill>
                  <a:srgbClr val="FDFFFD"/>
                </a:solidFill>
                <a:latin typeface="Calibri"/>
                <a:cs typeface="Calibri"/>
              </a:rPr>
              <a:t>m</a:t>
            </a:r>
            <a:r>
              <a:rPr sz="1600" spc="5"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33" dirty="0">
                <a:solidFill>
                  <a:srgbClr val="FDFFFD"/>
                </a:solidFill>
                <a:latin typeface="Calibri"/>
                <a:cs typeface="Calibri"/>
              </a:rPr>
              <a:t>a</a:t>
            </a:r>
            <a:r>
              <a:rPr sz="1600" spc="-79" dirty="0">
                <a:solidFill>
                  <a:srgbClr val="FDFFFD"/>
                </a:solidFill>
                <a:latin typeface="Calibri"/>
                <a:cs typeface="Calibri"/>
              </a:rPr>
              <a:t>m</a:t>
            </a:r>
            <a:r>
              <a:rPr sz="1600" spc="33" dirty="0">
                <a:solidFill>
                  <a:srgbClr val="FDFFFD"/>
                </a:solidFill>
                <a:latin typeface="Calibri"/>
                <a:cs typeface="Calibri"/>
              </a:rPr>
              <a:t>a</a:t>
            </a:r>
            <a:r>
              <a:rPr sz="1600" spc="-39" dirty="0">
                <a:solidFill>
                  <a:srgbClr val="FDFFFD"/>
                </a:solidFill>
                <a:latin typeface="Calibri"/>
                <a:cs typeface="Calibri"/>
              </a:rPr>
              <a:t>t</a:t>
            </a:r>
            <a:r>
              <a:rPr sz="1600" spc="33" dirty="0">
                <a:solidFill>
                  <a:srgbClr val="FDFFFD"/>
                </a:solidFill>
                <a:latin typeface="Calibri"/>
                <a:cs typeface="Calibri"/>
              </a:rPr>
              <a:t>i</a:t>
            </a:r>
            <a:r>
              <a:rPr sz="1600" dirty="0">
                <a:solidFill>
                  <a:srgbClr val="FDFFFD"/>
                </a:solidFill>
                <a:latin typeface="Calibri"/>
                <a:cs typeface="Calibri"/>
              </a:rPr>
              <a:t>,</a:t>
            </a:r>
            <a:r>
              <a:rPr sz="1600" spc="-59"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59" dirty="0">
                <a:solidFill>
                  <a:srgbClr val="FDFFFD"/>
                </a:solidFill>
                <a:latin typeface="Calibri"/>
                <a:cs typeface="Calibri"/>
              </a:rPr>
              <a:t>r</a:t>
            </a:r>
            <a:r>
              <a:rPr sz="1600" dirty="0">
                <a:solidFill>
                  <a:srgbClr val="FDFFFD"/>
                </a:solidFill>
                <a:latin typeface="Calibri"/>
                <a:cs typeface="Calibri"/>
              </a:rPr>
              <a:t>e</a:t>
            </a:r>
            <a:r>
              <a:rPr sz="1600" spc="-39" dirty="0">
                <a:solidFill>
                  <a:srgbClr val="FDFFFD"/>
                </a:solidFill>
                <a:latin typeface="Calibri"/>
                <a:cs typeface="Calibri"/>
              </a:rPr>
              <a:t>nun</a:t>
            </a:r>
            <a:r>
              <a:rPr sz="1600" spc="39" dirty="0">
                <a:solidFill>
                  <a:srgbClr val="FDFFFD"/>
                </a:solidFill>
                <a:latin typeface="Calibri"/>
                <a:cs typeface="Calibri"/>
              </a:rPr>
              <a:t>g</a:t>
            </a:r>
            <a:r>
              <a:rPr sz="1600"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spc="33" dirty="0">
                <a:solidFill>
                  <a:srgbClr val="FDFFFD"/>
                </a:solidFill>
                <a:latin typeface="Calibri"/>
                <a:cs typeface="Calibri"/>
              </a:rPr>
              <a:t>i</a:t>
            </a:r>
            <a:r>
              <a:rPr sz="1600" spc="-25" dirty="0">
                <a:solidFill>
                  <a:srgbClr val="FDFFFD"/>
                </a:solidFill>
                <a:latin typeface="Calibri"/>
                <a:cs typeface="Calibri"/>
              </a:rPr>
              <a:t>k</a:t>
            </a:r>
            <a:r>
              <a:rPr sz="1600" spc="-79" dirty="0">
                <a:solidFill>
                  <a:srgbClr val="FDFFFD"/>
                </a:solidFill>
                <a:latin typeface="Calibri"/>
                <a:cs typeface="Calibri"/>
              </a:rPr>
              <a:t>m</a:t>
            </a:r>
            <a:r>
              <a:rPr sz="1600" spc="33" dirty="0">
                <a:solidFill>
                  <a:srgbClr val="FDFFFD"/>
                </a:solidFill>
                <a:latin typeface="Calibri"/>
                <a:cs typeface="Calibri"/>
              </a:rPr>
              <a:t>a</a:t>
            </a:r>
            <a:r>
              <a:rPr sz="1600" spc="-39" dirty="0">
                <a:solidFill>
                  <a:srgbClr val="FDFFFD"/>
                </a:solidFill>
                <a:latin typeface="Calibri"/>
                <a:cs typeface="Calibri"/>
              </a:rPr>
              <a:t>t</a:t>
            </a:r>
            <a:r>
              <a:rPr sz="1600" spc="33" dirty="0">
                <a:solidFill>
                  <a:srgbClr val="FDFFFD"/>
                </a:solidFill>
                <a:latin typeface="Calibri"/>
                <a:cs typeface="Calibri"/>
              </a:rPr>
              <a:t>i</a:t>
            </a:r>
            <a:r>
              <a:rPr sz="1600" dirty="0">
                <a:solidFill>
                  <a:srgbClr val="FDFFFD"/>
                </a:solidFill>
                <a:latin typeface="Calibri"/>
                <a:cs typeface="Calibri"/>
              </a:rPr>
              <a:t>,</a:t>
            </a:r>
            <a:r>
              <a:rPr sz="1600" spc="39" dirty="0">
                <a:solidFill>
                  <a:srgbClr val="FDFFFD"/>
                </a:solidFill>
                <a:latin typeface="Calibri"/>
                <a:cs typeface="Calibri"/>
              </a:rPr>
              <a:t> </a:t>
            </a:r>
            <a:r>
              <a:rPr sz="1600" spc="-79" dirty="0">
                <a:solidFill>
                  <a:srgbClr val="FDFFFD"/>
                </a:solidFill>
                <a:latin typeface="Calibri"/>
                <a:cs typeface="Calibri"/>
              </a:rPr>
              <a:t>m</a:t>
            </a:r>
            <a:r>
              <a:rPr sz="1600" spc="5" dirty="0">
                <a:solidFill>
                  <a:srgbClr val="FDFFFD"/>
                </a:solidFill>
                <a:latin typeface="Calibri"/>
                <a:cs typeface="Calibri"/>
              </a:rPr>
              <a:t>e</a:t>
            </a:r>
            <a:r>
              <a:rPr sz="1600" spc="-52" dirty="0">
                <a:solidFill>
                  <a:srgbClr val="FDFFFD"/>
                </a:solidFill>
                <a:latin typeface="Calibri"/>
                <a:cs typeface="Calibri"/>
              </a:rPr>
              <a:t>r</a:t>
            </a:r>
            <a:r>
              <a:rPr sz="1600" spc="33" dirty="0">
                <a:solidFill>
                  <a:srgbClr val="FDFFFD"/>
                </a:solidFill>
                <a:latin typeface="Calibri"/>
                <a:cs typeface="Calibri"/>
              </a:rPr>
              <a:t>a</a:t>
            </a:r>
            <a:r>
              <a:rPr sz="1600" spc="72" dirty="0">
                <a:solidFill>
                  <a:srgbClr val="FDFFFD"/>
                </a:solidFill>
                <a:latin typeface="Calibri"/>
                <a:cs typeface="Calibri"/>
              </a:rPr>
              <a:t>s</a:t>
            </a:r>
            <a:r>
              <a:rPr sz="1600" spc="33" dirty="0">
                <a:solidFill>
                  <a:srgbClr val="FDFFFD"/>
                </a:solidFill>
                <a:latin typeface="Calibri"/>
                <a:cs typeface="Calibri"/>
              </a:rPr>
              <a:t>a</a:t>
            </a:r>
            <a:r>
              <a:rPr sz="1600" spc="-25" dirty="0">
                <a:solidFill>
                  <a:srgbClr val="FDFFFD"/>
                </a:solidFill>
                <a:latin typeface="Calibri"/>
                <a:cs typeface="Calibri"/>
              </a:rPr>
              <a:t>k</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a:t>
            </a:r>
            <a:r>
              <a:rPr sz="1600" spc="-59" dirty="0">
                <a:solidFill>
                  <a:srgbClr val="FDFFFD"/>
                </a:solidFill>
                <a:latin typeface="Calibri"/>
                <a:cs typeface="Calibri"/>
              </a:rPr>
              <a:t> </a:t>
            </a:r>
            <a:r>
              <a:rPr sz="1600" spc="-39" dirty="0">
                <a:solidFill>
                  <a:srgbClr val="FDFFFD"/>
                </a:solidFill>
                <a:latin typeface="Calibri"/>
                <a:cs typeface="Calibri"/>
              </a:rPr>
              <a:t>b</a:t>
            </a:r>
            <a:r>
              <a:rPr sz="1600" dirty="0">
                <a:solidFill>
                  <a:srgbClr val="FDFFFD"/>
                </a:solidFill>
                <a:latin typeface="Calibri"/>
                <a:cs typeface="Calibri"/>
              </a:rPr>
              <a:t>e</a:t>
            </a:r>
            <a:r>
              <a:rPr sz="1600" spc="-59" dirty="0">
                <a:solidFill>
                  <a:srgbClr val="FDFFFD"/>
                </a:solidFill>
                <a:latin typeface="Calibri"/>
                <a:cs typeface="Calibri"/>
              </a:rPr>
              <a:t>r</a:t>
            </a:r>
            <a:r>
              <a:rPr sz="1600" dirty="0">
                <a:solidFill>
                  <a:srgbClr val="FDFFFD"/>
                </a:solidFill>
                <a:latin typeface="Calibri"/>
                <a:cs typeface="Calibri"/>
              </a:rPr>
              <a:t>e</a:t>
            </a:r>
            <a:r>
              <a:rPr sz="1600" spc="-79" dirty="0">
                <a:solidFill>
                  <a:srgbClr val="FDFFFD"/>
                </a:solidFill>
                <a:latin typeface="Calibri"/>
                <a:cs typeface="Calibri"/>
              </a:rPr>
              <a:t>m</a:t>
            </a:r>
            <a:r>
              <a:rPr sz="1600" spc="-39" dirty="0">
                <a:solidFill>
                  <a:srgbClr val="FDFFFD"/>
                </a:solidFill>
                <a:latin typeface="Calibri"/>
                <a:cs typeface="Calibri"/>
              </a:rPr>
              <a:t>p</a:t>
            </a:r>
            <a:r>
              <a:rPr sz="1600" spc="33" dirty="0">
                <a:solidFill>
                  <a:srgbClr val="FDFFFD"/>
                </a:solidFill>
                <a:latin typeface="Calibri"/>
                <a:cs typeface="Calibri"/>
              </a:rPr>
              <a:t>a</a:t>
            </a:r>
            <a:r>
              <a:rPr sz="1600" spc="-39" dirty="0">
                <a:solidFill>
                  <a:srgbClr val="FDFFFD"/>
                </a:solidFill>
                <a:latin typeface="Calibri"/>
                <a:cs typeface="Calibri"/>
              </a:rPr>
              <a:t>t</a:t>
            </a:r>
            <a:r>
              <a:rPr sz="1600" spc="33" dirty="0">
                <a:solidFill>
                  <a:srgbClr val="FDFFFD"/>
                </a:solidFill>
                <a:latin typeface="Calibri"/>
                <a:cs typeface="Calibri"/>
              </a:rPr>
              <a:t>i</a:t>
            </a:r>
            <a:r>
              <a:rPr sz="1600" dirty="0">
                <a:solidFill>
                  <a:srgbClr val="FDFFFD"/>
                </a:solidFill>
                <a:latin typeface="Calibri"/>
                <a:cs typeface="Calibri"/>
              </a:rPr>
              <a:t>,</a:t>
            </a:r>
            <a:r>
              <a:rPr sz="1600" spc="39"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39" dirty="0">
                <a:solidFill>
                  <a:srgbClr val="FDFFFD"/>
                </a:solidFill>
                <a:latin typeface="Calibri"/>
                <a:cs typeface="Calibri"/>
              </a:rPr>
              <a:t>ut</a:t>
            </a:r>
            <a:r>
              <a:rPr sz="1600" spc="33" dirty="0">
                <a:solidFill>
                  <a:srgbClr val="FDFFFD"/>
                </a:solidFill>
                <a:latin typeface="Calibri"/>
                <a:cs typeface="Calibri"/>
              </a:rPr>
              <a:t>a</a:t>
            </a:r>
            <a:r>
              <a:rPr sz="1600" spc="-52" dirty="0">
                <a:solidFill>
                  <a:srgbClr val="FDFFFD"/>
                </a:solidFill>
                <a:latin typeface="Calibri"/>
                <a:cs typeface="Calibri"/>
              </a:rPr>
              <a:t>r</a:t>
            </a:r>
            <a:r>
              <a:rPr sz="1600" spc="33" dirty="0">
                <a:solidFill>
                  <a:srgbClr val="FDFFFD"/>
                </a:solidFill>
                <a:latin typeface="Calibri"/>
                <a:cs typeface="Calibri"/>
              </a:rPr>
              <a:t>a</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 </a:t>
            </a:r>
            <a:r>
              <a:rPr sz="1600" spc="-39" dirty="0">
                <a:solidFill>
                  <a:srgbClr val="FDFFFD"/>
                </a:solidFill>
                <a:latin typeface="Calibri"/>
                <a:cs typeface="Calibri"/>
              </a:rPr>
              <a:t>p</a:t>
            </a:r>
            <a:r>
              <a:rPr sz="1600" dirty="0">
                <a:solidFill>
                  <a:srgbClr val="FDFFFD"/>
                </a:solidFill>
                <a:latin typeface="Calibri"/>
                <a:cs typeface="Calibri"/>
              </a:rPr>
              <a:t>e</a:t>
            </a:r>
            <a:r>
              <a:rPr sz="1600" spc="-39" dirty="0">
                <a:solidFill>
                  <a:srgbClr val="FDFFFD"/>
                </a:solidFill>
                <a:latin typeface="Calibri"/>
                <a:cs typeface="Calibri"/>
              </a:rPr>
              <a:t>nd</a:t>
            </a:r>
            <a:r>
              <a:rPr sz="1600" spc="33" dirty="0">
                <a:solidFill>
                  <a:srgbClr val="FDFFFD"/>
                </a:solidFill>
                <a:latin typeface="Calibri"/>
                <a:cs typeface="Calibri"/>
              </a:rPr>
              <a:t>a</a:t>
            </a:r>
            <a:r>
              <a:rPr sz="1600" spc="-39" dirty="0">
                <a:solidFill>
                  <a:srgbClr val="FDFFFD"/>
                </a:solidFill>
                <a:latin typeface="Calibri"/>
                <a:cs typeface="Calibri"/>
              </a:rPr>
              <a:t>p</a:t>
            </a:r>
            <a:r>
              <a:rPr sz="1600" spc="33" dirty="0">
                <a:solidFill>
                  <a:srgbClr val="FDFFFD"/>
                </a:solidFill>
                <a:latin typeface="Calibri"/>
                <a:cs typeface="Calibri"/>
              </a:rPr>
              <a:t>a</a:t>
            </a:r>
            <a:r>
              <a:rPr sz="1600" spc="-33" dirty="0">
                <a:solidFill>
                  <a:srgbClr val="FDFFFD"/>
                </a:solidFill>
                <a:latin typeface="Calibri"/>
                <a:cs typeface="Calibri"/>
              </a:rPr>
              <a:t>t</a:t>
            </a:r>
            <a:r>
              <a:rPr sz="1600" dirty="0">
                <a:solidFill>
                  <a:srgbClr val="FDFFFD"/>
                </a:solidFill>
                <a:latin typeface="Calibri"/>
                <a:cs typeface="Calibri"/>
              </a:rPr>
              <a:t>,</a:t>
            </a:r>
            <a:r>
              <a:rPr sz="1600" spc="-59"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79" dirty="0">
                <a:solidFill>
                  <a:srgbClr val="FDFFFD"/>
                </a:solidFill>
                <a:latin typeface="Calibri"/>
                <a:cs typeface="Calibri"/>
              </a:rPr>
              <a:t>m</a:t>
            </a:r>
            <a:r>
              <a:rPr sz="1600" spc="-39" dirty="0">
                <a:solidFill>
                  <a:srgbClr val="FDFFFD"/>
                </a:solidFill>
                <a:latin typeface="Calibri"/>
                <a:cs typeface="Calibri"/>
              </a:rPr>
              <a:t>b</a:t>
            </a:r>
            <a:r>
              <a:rPr sz="1600" spc="33" dirty="0">
                <a:solidFill>
                  <a:srgbClr val="FDFFFD"/>
                </a:solidFill>
                <a:latin typeface="Calibri"/>
                <a:cs typeface="Calibri"/>
              </a:rPr>
              <a:t>a</a:t>
            </a:r>
            <a:r>
              <a:rPr sz="1600" spc="-19" dirty="0">
                <a:solidFill>
                  <a:srgbClr val="FDFFFD"/>
                </a:solidFill>
                <a:latin typeface="Calibri"/>
                <a:cs typeface="Calibri"/>
              </a:rPr>
              <a:t>y</a:t>
            </a:r>
            <a:r>
              <a:rPr sz="1600" spc="33" dirty="0">
                <a:solidFill>
                  <a:srgbClr val="FDFFFD"/>
                </a:solidFill>
                <a:latin typeface="Calibri"/>
                <a:cs typeface="Calibri"/>
              </a:rPr>
              <a:t>a</a:t>
            </a:r>
            <a:r>
              <a:rPr sz="1600" spc="-39" dirty="0">
                <a:solidFill>
                  <a:srgbClr val="FDFFFD"/>
                </a:solidFill>
                <a:latin typeface="Calibri"/>
                <a:cs typeface="Calibri"/>
              </a:rPr>
              <a:t>n</a:t>
            </a:r>
            <a:r>
              <a:rPr sz="1600" spc="39" dirty="0">
                <a:solidFill>
                  <a:srgbClr val="FDFFFD"/>
                </a:solidFill>
                <a:latin typeface="Calibri"/>
                <a:cs typeface="Calibri"/>
              </a:rPr>
              <a:t>g</a:t>
            </a:r>
            <a:r>
              <a:rPr sz="1600" spc="-25" dirty="0">
                <a:solidFill>
                  <a:srgbClr val="FDFFFD"/>
                </a:solidFill>
                <a:latin typeface="Calibri"/>
                <a:cs typeface="Calibri"/>
              </a:rPr>
              <a:t>k</a:t>
            </a:r>
            <a:r>
              <a:rPr sz="1600" spc="-67"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a:t>
            </a:r>
            <a:r>
              <a:rPr sz="1600" spc="39"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a:t>
            </a:r>
            <a:r>
              <a:rPr sz="1600" spc="-105" dirty="0">
                <a:solidFill>
                  <a:srgbClr val="FDFFFD"/>
                </a:solidFill>
                <a:latin typeface="Calibri"/>
                <a:cs typeface="Calibri"/>
              </a:rPr>
              <a:t> </a:t>
            </a:r>
            <a:r>
              <a:rPr sz="1600" spc="-79" dirty="0">
                <a:solidFill>
                  <a:srgbClr val="FDFFFD"/>
                </a:solidFill>
                <a:latin typeface="Calibri"/>
                <a:cs typeface="Calibri"/>
              </a:rPr>
              <a:t>m</a:t>
            </a:r>
            <a:r>
              <a:rPr sz="1600" spc="5"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gg</a:t>
            </a:r>
            <a:r>
              <a:rPr sz="1600" spc="33" dirty="0">
                <a:solidFill>
                  <a:srgbClr val="FDFFFD"/>
                </a:solidFill>
                <a:latin typeface="Calibri"/>
                <a:cs typeface="Calibri"/>
              </a:rPr>
              <a:t>a</a:t>
            </a:r>
            <a:r>
              <a:rPr sz="1600" spc="-79" dirty="0">
                <a:solidFill>
                  <a:srgbClr val="FDFFFD"/>
                </a:solidFill>
                <a:latin typeface="Calibri"/>
                <a:cs typeface="Calibri"/>
              </a:rPr>
              <a:t>m</a:t>
            </a:r>
            <a:r>
              <a:rPr sz="1600" spc="-39" dirty="0">
                <a:solidFill>
                  <a:srgbClr val="FDFFFD"/>
                </a:solidFill>
                <a:latin typeface="Calibri"/>
                <a:cs typeface="Calibri"/>
              </a:rPr>
              <a:t>b</a:t>
            </a:r>
            <a:r>
              <a:rPr sz="1600" spc="33" dirty="0">
                <a:solidFill>
                  <a:srgbClr val="FDFFFD"/>
                </a:solidFill>
                <a:latin typeface="Calibri"/>
                <a:cs typeface="Calibri"/>
              </a:rPr>
              <a:t>a</a:t>
            </a:r>
            <a:r>
              <a:rPr sz="1600" dirty="0">
                <a:solidFill>
                  <a:srgbClr val="FDFFFD"/>
                </a:solidFill>
                <a:latin typeface="Calibri"/>
                <a:cs typeface="Calibri"/>
              </a:rPr>
              <a:t>r</a:t>
            </a:r>
            <a:endParaRPr sz="1600">
              <a:latin typeface="Calibri"/>
              <a:cs typeface="Calibri"/>
            </a:endParaRPr>
          </a:p>
          <a:p>
            <a:pPr marR="597393" algn="r">
              <a:lnSpc>
                <a:spcPct val="98958"/>
              </a:lnSpc>
              <a:spcBef>
                <a:spcPts val="4784"/>
              </a:spcBef>
            </a:pPr>
            <a:r>
              <a:rPr sz="1600" spc="33" dirty="0">
                <a:solidFill>
                  <a:srgbClr val="FF0000"/>
                </a:solidFill>
                <a:latin typeface="Bernard MT Condensed"/>
                <a:cs typeface="Bernard MT Condensed"/>
              </a:rPr>
              <a:t>R</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j</a:t>
            </a:r>
            <a:r>
              <a:rPr sz="1600" spc="33" dirty="0">
                <a:solidFill>
                  <a:srgbClr val="FFC000"/>
                </a:solidFill>
                <a:latin typeface="Bernard MT Condensed"/>
                <a:cs typeface="Bernard MT Condensed"/>
              </a:rPr>
              <a:t>a</a:t>
            </a:r>
            <a:r>
              <a:rPr sz="1600" spc="-33" dirty="0">
                <a:solidFill>
                  <a:srgbClr val="FFC000"/>
                </a:solidFill>
                <a:latin typeface="Bernard MT Condensed"/>
                <a:cs typeface="Bernard MT Condensed"/>
              </a:rPr>
              <a:t>w</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l</a:t>
            </a:r>
            <a:r>
              <a:rPr sz="1600" dirty="0">
                <a:solidFill>
                  <a:srgbClr val="FFC000"/>
                </a:solidFill>
                <a:latin typeface="Bernard MT Condensed"/>
                <a:cs typeface="Bernard MT Condensed"/>
              </a:rPr>
              <a:t>i</a:t>
            </a:r>
            <a:r>
              <a:rPr sz="1600" spc="-100" dirty="0">
                <a:solidFill>
                  <a:srgbClr val="FFC000"/>
                </a:solidFill>
                <a:latin typeface="Bernard MT Condensed"/>
                <a:cs typeface="Bernard MT Condensed"/>
              </a:rPr>
              <a:t> </a:t>
            </a:r>
            <a:r>
              <a:rPr sz="1600" spc="45" dirty="0">
                <a:solidFill>
                  <a:srgbClr val="FF0000"/>
                </a:solidFill>
                <a:latin typeface="Bernard MT Condensed"/>
                <a:cs typeface="Bernard MT Condensed"/>
              </a:rPr>
              <a:t>F</a:t>
            </a:r>
            <a:r>
              <a:rPr sz="1600" spc="-12" dirty="0">
                <a:solidFill>
                  <a:srgbClr val="FFC000"/>
                </a:solidFill>
                <a:latin typeface="Bernard MT Condensed"/>
                <a:cs typeface="Bernard MT Condensed"/>
              </a:rPr>
              <a:t>i</a:t>
            </a:r>
            <a:r>
              <a:rPr sz="1600" spc="33" dirty="0">
                <a:solidFill>
                  <a:srgbClr val="FFC000"/>
                </a:solidFill>
                <a:latin typeface="Bernard MT Condensed"/>
                <a:cs typeface="Bernard MT Condensed"/>
              </a:rPr>
              <a:t>g</a:t>
            </a:r>
            <a:r>
              <a:rPr sz="1600" spc="12" dirty="0">
                <a:solidFill>
                  <a:srgbClr val="FFC000"/>
                </a:solidFill>
                <a:latin typeface="Bernard MT Condensed"/>
                <a:cs typeface="Bernard MT Condensed"/>
              </a:rPr>
              <a:t>h</a:t>
            </a:r>
            <a:r>
              <a:rPr sz="1600" spc="-39" dirty="0">
                <a:solidFill>
                  <a:srgbClr val="FFC000"/>
                </a:solidFill>
                <a:latin typeface="Bernard MT Condensed"/>
                <a:cs typeface="Bernard MT Condensed"/>
              </a:rPr>
              <a:t>t</a:t>
            </a:r>
            <a:r>
              <a:rPr sz="1600" spc="12" dirty="0">
                <a:solidFill>
                  <a:srgbClr val="FFC000"/>
                </a:solidFill>
                <a:latin typeface="Bernard MT Condensed"/>
                <a:cs typeface="Bernard MT Condensed"/>
              </a:rPr>
              <a:t>-</a:t>
            </a:r>
            <a:r>
              <a:rPr sz="1600" spc="33" dirty="0">
                <a:solidFill>
                  <a:srgbClr val="FF0000"/>
                </a:solidFill>
                <a:latin typeface="Bernard MT Condensed"/>
                <a:cs typeface="Bernard MT Condensed"/>
              </a:rPr>
              <a:t>X</a:t>
            </a:r>
            <a:r>
              <a:rPr sz="1600" spc="-19" dirty="0">
                <a:solidFill>
                  <a:srgbClr val="FFC000"/>
                </a:solidFill>
                <a:latin typeface="Bernard MT Condensed"/>
                <a:cs typeface="Bernard MT Condensed"/>
              </a:rPr>
              <a:t>’</a:t>
            </a:r>
            <a:r>
              <a:rPr sz="1600" spc="12" dirty="0">
                <a:solidFill>
                  <a:srgbClr val="FFC000"/>
                </a:solidFill>
                <a:latin typeface="Bernard MT Condensed"/>
                <a:cs typeface="Bernard MT Condensed"/>
              </a:rPr>
              <a:t>3</a:t>
            </a:r>
            <a:r>
              <a:rPr sz="1600" dirty="0">
                <a:solidFill>
                  <a:srgbClr val="FFC000"/>
                </a:solidFill>
                <a:latin typeface="Bernard MT Condensed"/>
                <a:cs typeface="Bernard MT Condensed"/>
              </a:rPr>
              <a:t>4</a:t>
            </a:r>
            <a:endParaRPr sz="1600">
              <a:latin typeface="Bernard MT Condensed"/>
              <a:cs typeface="Bernard MT Condense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1" name="Rectangle 13"/>
          <p:cNvSpPr>
            <a:spLocks noChangeArrowheads="1"/>
          </p:cNvSpPr>
          <p:nvPr/>
        </p:nvSpPr>
        <p:spPr bwMode="auto">
          <a:xfrm>
            <a:off x="4486276" y="1843089"/>
            <a:ext cx="5718175" cy="3055937"/>
          </a:xfrm>
          <a:prstGeom prst="rect">
            <a:avLst/>
          </a:prstGeom>
          <a:solidFill>
            <a:srgbClr val="FFFFCC"/>
          </a:solidFill>
          <a:ln w="9525">
            <a:noFill/>
            <a:miter lim="800000"/>
            <a:headEnd/>
            <a:tailEnd/>
          </a:ln>
        </p:spPr>
        <p:txBody>
          <a:bodyPr wrap="none" anchor="ctr"/>
          <a:lstStyle/>
          <a:p>
            <a:pPr>
              <a:spcBef>
                <a:spcPts val="600"/>
              </a:spcBef>
              <a:buFontTx/>
              <a:buChar char="•"/>
            </a:pPr>
            <a:r>
              <a:rPr lang="id-ID" altLang="id-ID" sz="2500">
                <a:latin typeface="Comic Sans MS" pitchFamily="66" charset="0"/>
              </a:rPr>
              <a:t>Buju Ajar</a:t>
            </a:r>
          </a:p>
          <a:p>
            <a:pPr>
              <a:spcBef>
                <a:spcPts val="600"/>
              </a:spcBef>
              <a:buFontTx/>
              <a:buChar char="•"/>
            </a:pPr>
            <a:r>
              <a:rPr lang="en-US" altLang="id-ID" sz="2500">
                <a:latin typeface="Comic Sans MS" pitchFamily="66" charset="0"/>
              </a:rPr>
              <a:t>Buku Teks</a:t>
            </a:r>
            <a:endParaRPr lang="id-ID" altLang="id-ID" sz="2500">
              <a:latin typeface="Comic Sans MS" pitchFamily="66" charset="0"/>
            </a:endParaRPr>
          </a:p>
          <a:p>
            <a:pPr>
              <a:spcBef>
                <a:spcPts val="600"/>
              </a:spcBef>
              <a:buFontTx/>
              <a:buChar char="•"/>
            </a:pPr>
            <a:r>
              <a:rPr lang="en-US" altLang="id-ID" sz="2500">
                <a:latin typeface="Comic Sans MS" pitchFamily="66" charset="0"/>
              </a:rPr>
              <a:t>Bahan Ajar Mandiri = Modul = BAJJ</a:t>
            </a:r>
            <a:endParaRPr lang="id-ID" altLang="id-ID" sz="2500">
              <a:latin typeface="Comic Sans MS" pitchFamily="66" charset="0"/>
            </a:endParaRPr>
          </a:p>
          <a:p>
            <a:pPr>
              <a:spcBef>
                <a:spcPts val="600"/>
              </a:spcBef>
              <a:buFontTx/>
              <a:buChar char="•"/>
            </a:pPr>
            <a:r>
              <a:rPr lang="en-US" altLang="id-ID" sz="2500">
                <a:latin typeface="Comic Sans MS" pitchFamily="66" charset="0"/>
              </a:rPr>
              <a:t>Panduan = Petunjuk = Pedoman</a:t>
            </a:r>
            <a:endParaRPr lang="id-ID" altLang="id-ID" sz="2500">
              <a:latin typeface="Comic Sans MS" pitchFamily="66" charset="0"/>
            </a:endParaRPr>
          </a:p>
          <a:p>
            <a:pPr>
              <a:spcBef>
                <a:spcPts val="600"/>
              </a:spcBef>
              <a:buFontTx/>
              <a:buChar char="•"/>
            </a:pPr>
            <a:r>
              <a:rPr lang="en-US" altLang="id-ID" sz="2500">
                <a:latin typeface="Comic Sans MS" pitchFamily="66" charset="0"/>
              </a:rPr>
              <a:t>Atlas = Peta</a:t>
            </a:r>
            <a:endParaRPr lang="id-ID" altLang="id-ID" sz="2500">
              <a:latin typeface="Comic Sans MS" pitchFamily="66" charset="0"/>
            </a:endParaRPr>
          </a:p>
          <a:p>
            <a:pPr>
              <a:spcBef>
                <a:spcPts val="600"/>
              </a:spcBef>
              <a:buFontTx/>
              <a:buChar char="•"/>
            </a:pPr>
            <a:r>
              <a:rPr lang="en-US" altLang="id-ID" sz="2500">
                <a:latin typeface="Comic Sans MS" pitchFamily="66" charset="0"/>
              </a:rPr>
              <a:t>Diagram = Poster</a:t>
            </a:r>
            <a:endParaRPr lang="id-ID" altLang="id-ID" sz="2500">
              <a:latin typeface="Comic Sans MS" pitchFamily="66" charset="0"/>
            </a:endParaRPr>
          </a:p>
          <a:p>
            <a:pPr>
              <a:spcBef>
                <a:spcPts val="600"/>
              </a:spcBef>
              <a:buFontTx/>
              <a:buChar char="•"/>
            </a:pPr>
            <a:r>
              <a:rPr lang="en-US" altLang="id-ID" sz="2500">
                <a:latin typeface="Comic Sans MS" pitchFamily="66" charset="0"/>
              </a:rPr>
              <a:t>Brosur = Leaflet = Manual</a:t>
            </a:r>
          </a:p>
        </p:txBody>
      </p:sp>
      <p:sp>
        <p:nvSpPr>
          <p:cNvPr id="13316" name="Text Box 2"/>
          <p:cNvSpPr txBox="1">
            <a:spLocks noChangeArrowheads="1"/>
          </p:cNvSpPr>
          <p:nvPr/>
        </p:nvSpPr>
        <p:spPr bwMode="auto">
          <a:xfrm>
            <a:off x="2916238" y="520700"/>
            <a:ext cx="3028950" cy="762000"/>
          </a:xfrm>
          <a:prstGeom prst="rect">
            <a:avLst/>
          </a:prstGeom>
          <a:noFill/>
          <a:ln w="9525">
            <a:noFill/>
            <a:miter lim="800000"/>
            <a:headEnd/>
            <a:tailEnd/>
          </a:ln>
          <a:effectLst>
            <a:outerShdw dist="53882" dir="2700000" algn="ctr" rotWithShape="0">
              <a:schemeClr val="tx1"/>
            </a:outerShdw>
          </a:effectLst>
        </p:spPr>
        <p:txBody>
          <a:bodyPr>
            <a:spAutoFit/>
          </a:bodyPr>
          <a:lstStyle/>
          <a:p>
            <a:pPr>
              <a:defRPr/>
            </a:pPr>
            <a:r>
              <a:rPr lang="en-US" altLang="id-ID" sz="4400" b="1">
                <a:solidFill>
                  <a:srgbClr val="0000FF"/>
                </a:solidFill>
                <a:latin typeface="Comic Sans MS" pitchFamily="66" charset="0"/>
              </a:rPr>
              <a:t>CETAK</a:t>
            </a:r>
          </a:p>
        </p:txBody>
      </p:sp>
      <p:graphicFrame>
        <p:nvGraphicFramePr>
          <p:cNvPr id="3074" name="Object 15"/>
          <p:cNvGraphicFramePr>
            <a:graphicFrameLocks noChangeAspect="1"/>
          </p:cNvGraphicFramePr>
          <p:nvPr/>
        </p:nvGraphicFramePr>
        <p:xfrm>
          <a:off x="5945188" y="287338"/>
          <a:ext cx="1905000" cy="1460500"/>
        </p:xfrm>
        <a:graphic>
          <a:graphicData uri="http://schemas.openxmlformats.org/presentationml/2006/ole">
            <mc:AlternateContent xmlns:mc="http://schemas.openxmlformats.org/markup-compatibility/2006">
              <mc:Choice xmlns:v="urn:schemas-microsoft-com:vml" Requires="v">
                <p:oleObj name="Clip" r:id="rId3" imgW="4596143" imgH="2605889" progId="MS_ClipArt_Gallery.5">
                  <p:embed/>
                </p:oleObj>
              </mc:Choice>
              <mc:Fallback>
                <p:oleObj name="Clip" r:id="rId3" imgW="4596143" imgH="2605889" progId="MS_ClipArt_Gallery.5">
                  <p:embed/>
                  <p:pic>
                    <p:nvPicPr>
                      <p:cNvPr id="3074" name="Object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5188" y="287338"/>
                        <a:ext cx="1905000" cy="146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5" name="Object 16"/>
          <p:cNvGraphicFramePr>
            <a:graphicFrameLocks noChangeAspect="1"/>
          </p:cNvGraphicFramePr>
          <p:nvPr/>
        </p:nvGraphicFramePr>
        <p:xfrm>
          <a:off x="2049464" y="1914525"/>
          <a:ext cx="1944687" cy="1981200"/>
        </p:xfrm>
        <a:graphic>
          <a:graphicData uri="http://schemas.openxmlformats.org/presentationml/2006/ole">
            <mc:AlternateContent xmlns:mc="http://schemas.openxmlformats.org/markup-compatibility/2006">
              <mc:Choice xmlns:v="urn:schemas-microsoft-com:vml" Requires="v">
                <p:oleObj name="Clip" r:id="rId5" imgW="1720901" imgH="1712671" progId="MS_ClipArt_Gallery.5">
                  <p:embed/>
                </p:oleObj>
              </mc:Choice>
              <mc:Fallback>
                <p:oleObj name="Clip" r:id="rId5" imgW="1720901" imgH="1712671" progId="MS_ClipArt_Gallery.5">
                  <p:embed/>
                  <p:pic>
                    <p:nvPicPr>
                      <p:cNvPr id="3075"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9464" y="1914525"/>
                        <a:ext cx="1944687" cy="1981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6" name="Object 18"/>
          <p:cNvGraphicFramePr>
            <a:graphicFrameLocks noChangeAspect="1"/>
          </p:cNvGraphicFramePr>
          <p:nvPr/>
        </p:nvGraphicFramePr>
        <p:xfrm>
          <a:off x="3686175" y="5014913"/>
          <a:ext cx="1600200" cy="1143000"/>
        </p:xfrm>
        <a:graphic>
          <a:graphicData uri="http://schemas.openxmlformats.org/presentationml/2006/ole">
            <mc:AlternateContent xmlns:mc="http://schemas.openxmlformats.org/markup-compatibility/2006">
              <mc:Choice xmlns:v="urn:schemas-microsoft-com:vml" Requires="v">
                <p:oleObj name="Clip" r:id="rId7" imgW="3453897" imgH="3342238" progId="MS_ClipArt_Gallery.5">
                  <p:embed/>
                </p:oleObj>
              </mc:Choice>
              <mc:Fallback>
                <p:oleObj name="Clip" r:id="rId7" imgW="3453897" imgH="3342238" progId="MS_ClipArt_Gallery.5">
                  <p:embed/>
                  <p:pic>
                    <p:nvPicPr>
                      <p:cNvPr id="3076" name="Object 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86175" y="5014913"/>
                        <a:ext cx="160020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7" name="Object 20"/>
          <p:cNvGraphicFramePr>
            <a:graphicFrameLocks noChangeAspect="1"/>
          </p:cNvGraphicFramePr>
          <p:nvPr/>
        </p:nvGraphicFramePr>
        <p:xfrm>
          <a:off x="2344738" y="4013200"/>
          <a:ext cx="1143000" cy="1524000"/>
        </p:xfrm>
        <a:graphic>
          <a:graphicData uri="http://schemas.openxmlformats.org/presentationml/2006/ole">
            <mc:AlternateContent xmlns:mc="http://schemas.openxmlformats.org/markup-compatibility/2006">
              <mc:Choice xmlns:v="urn:schemas-microsoft-com:vml" Requires="v">
                <p:oleObj name="Clip" r:id="rId9" imgW="693333" imgH="769361" progId="MS_ClipArt_Gallery.5">
                  <p:embed/>
                </p:oleObj>
              </mc:Choice>
              <mc:Fallback>
                <p:oleObj name="Clip" r:id="rId9" imgW="693333" imgH="769361" progId="MS_ClipArt_Gallery.5">
                  <p:embed/>
                  <p:pic>
                    <p:nvPicPr>
                      <p:cNvPr id="3077" name="Object 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44738" y="4013200"/>
                        <a:ext cx="1143000" cy="1524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8" name="Object 22"/>
          <p:cNvGraphicFramePr>
            <a:graphicFrameLocks noChangeAspect="1"/>
          </p:cNvGraphicFramePr>
          <p:nvPr/>
        </p:nvGraphicFramePr>
        <p:xfrm>
          <a:off x="6149975" y="5049838"/>
          <a:ext cx="1752600" cy="1143000"/>
        </p:xfrm>
        <a:graphic>
          <a:graphicData uri="http://schemas.openxmlformats.org/presentationml/2006/ole">
            <mc:AlternateContent xmlns:mc="http://schemas.openxmlformats.org/markup-compatibility/2006">
              <mc:Choice xmlns:v="urn:schemas-microsoft-com:vml" Requires="v">
                <p:oleObj name="Clip" r:id="rId11" imgW="761744" imgH="677808" progId="MS_ClipArt_Gallery.5">
                  <p:embed/>
                </p:oleObj>
              </mc:Choice>
              <mc:Fallback>
                <p:oleObj name="Clip" r:id="rId11" imgW="761744" imgH="677808" progId="MS_ClipArt_Gallery.5">
                  <p:embed/>
                  <p:pic>
                    <p:nvPicPr>
                      <p:cNvPr id="3078" name="Object 2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49975" y="5049838"/>
                        <a:ext cx="1752600"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9" name="Object 23"/>
          <p:cNvGraphicFramePr>
            <a:graphicFrameLocks noChangeAspect="1"/>
          </p:cNvGraphicFramePr>
          <p:nvPr/>
        </p:nvGraphicFramePr>
        <p:xfrm>
          <a:off x="8402638" y="382589"/>
          <a:ext cx="1655762" cy="1379537"/>
        </p:xfrm>
        <a:graphic>
          <a:graphicData uri="http://schemas.openxmlformats.org/presentationml/2006/ole">
            <mc:AlternateContent xmlns:mc="http://schemas.openxmlformats.org/markup-compatibility/2006">
              <mc:Choice xmlns:v="urn:schemas-microsoft-com:vml" Requires="v">
                <p:oleObj name="Clip" r:id="rId13" imgW="533095" imgH="1198778" progId="MS_ClipArt_Gallery.2">
                  <p:embed/>
                </p:oleObj>
              </mc:Choice>
              <mc:Fallback>
                <p:oleObj name="Clip" r:id="rId13" imgW="533095" imgH="1198778" progId="MS_ClipArt_Gallery.2">
                  <p:embed/>
                  <p:pic>
                    <p:nvPicPr>
                      <p:cNvPr id="3079" name="Object 2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402638" y="382589"/>
                        <a:ext cx="1655762" cy="1379537"/>
                      </a:xfrm>
                      <a:prstGeom prst="rect">
                        <a:avLst/>
                      </a:prstGeom>
                      <a:solidFill>
                        <a:srgbClr val="A5A5E9"/>
                      </a:solidFill>
                    </p:spPr>
                  </p:pic>
                </p:oleObj>
              </mc:Fallback>
            </mc:AlternateContent>
          </a:graphicData>
        </a:graphic>
      </p:graphicFrame>
      <p:graphicFrame>
        <p:nvGraphicFramePr>
          <p:cNvPr id="3080" name="Object 24"/>
          <p:cNvGraphicFramePr>
            <a:graphicFrameLocks noChangeAspect="1"/>
          </p:cNvGraphicFramePr>
          <p:nvPr/>
        </p:nvGraphicFramePr>
        <p:xfrm>
          <a:off x="8832850" y="4325939"/>
          <a:ext cx="1371600" cy="1965325"/>
        </p:xfrm>
        <a:graphic>
          <a:graphicData uri="http://schemas.openxmlformats.org/presentationml/2006/ole">
            <mc:AlternateContent xmlns:mc="http://schemas.openxmlformats.org/markup-compatibility/2006">
              <mc:Choice xmlns:v="urn:schemas-microsoft-com:vml" Requires="v">
                <p:oleObj name="Clip" r:id="rId15" imgW="1160374" imgH="1783994" progId="MS_ClipArt_Gallery.2">
                  <p:embed/>
                </p:oleObj>
              </mc:Choice>
              <mc:Fallback>
                <p:oleObj name="Clip" r:id="rId15" imgW="1160374" imgH="1783994" progId="MS_ClipArt_Gallery.2">
                  <p:embed/>
                  <p:pic>
                    <p:nvPicPr>
                      <p:cNvPr id="3080" name="Object 2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832850" y="4325939"/>
                        <a:ext cx="1371600" cy="1965325"/>
                      </a:xfrm>
                      <a:prstGeom prst="rect">
                        <a:avLst/>
                      </a:prstGeom>
                      <a:solidFill>
                        <a:srgbClr val="595959"/>
                      </a:solidFill>
                    </p:spPr>
                  </p:pic>
                </p:oleObj>
              </mc:Fallback>
            </mc:AlternateContent>
          </a:graphicData>
        </a:graphic>
      </p:graphicFrame>
      <p:sp>
        <p:nvSpPr>
          <p:cNvPr id="3083" name="Footer Placeholder 13"/>
          <p:cNvSpPr>
            <a:spLocks noGrp="1"/>
          </p:cNvSpPr>
          <p:nvPr>
            <p:ph type="ftr" sz="quarter" idx="11"/>
          </p:nvPr>
        </p:nvSpPr>
        <p:spPr>
          <a:xfrm>
            <a:off x="4648200" y="6494463"/>
            <a:ext cx="2895600" cy="457200"/>
          </a:xfrm>
          <a:ln>
            <a:miter lim="800000"/>
            <a:headEnd/>
            <a:tailEnd/>
          </a:ln>
        </p:spPr>
        <p:txBody>
          <a:bodyPr/>
          <a:lstStyle/>
          <a:p>
            <a:r>
              <a:rPr lang="en-US" dirty="0"/>
              <a:t>Dr. </a:t>
            </a:r>
            <a:r>
              <a:rPr lang="en-US" dirty="0" err="1"/>
              <a:t>Sunyono</a:t>
            </a:r>
            <a:r>
              <a:rPr lang="en-US" dirty="0"/>
              <a:t>, </a:t>
            </a:r>
            <a:r>
              <a:rPr lang="en-US" dirty="0" err="1"/>
              <a:t>M.Si</a:t>
            </a:r>
            <a:r>
              <a:rPr lang="en-US" dirty="0"/>
              <a:t>. (2014)</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6" name="object 6"/>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7" name="object 7"/>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8" name="object 8"/>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9" name="object 9"/>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10" name="object 10"/>
          <p:cNvSpPr/>
          <p:nvPr/>
        </p:nvSpPr>
        <p:spPr>
          <a:xfrm>
            <a:off x="9702801" y="88900"/>
            <a:ext cx="2400300" cy="6070600"/>
          </a:xfrm>
          <a:custGeom>
            <a:avLst/>
            <a:gdLst/>
            <a:ahLst/>
            <a:cxnLst/>
            <a:rect l="l" t="t" r="r" b="b"/>
            <a:pathLst>
              <a:path w="1800225" h="4552950">
                <a:moveTo>
                  <a:pt x="0" y="4552950"/>
                </a:moveTo>
                <a:lnTo>
                  <a:pt x="1800225" y="4552950"/>
                </a:lnTo>
                <a:lnTo>
                  <a:pt x="1800225" y="0"/>
                </a:lnTo>
                <a:lnTo>
                  <a:pt x="0" y="0"/>
                </a:lnTo>
                <a:lnTo>
                  <a:pt x="0" y="4552950"/>
                </a:lnTo>
                <a:close/>
              </a:path>
            </a:pathLst>
          </a:custGeom>
          <a:solidFill>
            <a:srgbClr val="F1F1F1"/>
          </a:solidFill>
        </p:spPr>
        <p:txBody>
          <a:bodyPr wrap="square" lIns="0" tIns="0" rIns="0" bIns="0" rtlCol="0">
            <a:noAutofit/>
          </a:bodyPr>
          <a:lstStyle/>
          <a:p>
            <a:endParaRPr sz="2400"/>
          </a:p>
        </p:txBody>
      </p:sp>
      <p:sp>
        <p:nvSpPr>
          <p:cNvPr id="11" name="object 11"/>
          <p:cNvSpPr/>
          <p:nvPr/>
        </p:nvSpPr>
        <p:spPr>
          <a:xfrm>
            <a:off x="9702801" y="88900"/>
            <a:ext cx="2400300" cy="6070600"/>
          </a:xfrm>
          <a:prstGeom prst="rect">
            <a:avLst/>
          </a:prstGeom>
          <a:blipFill>
            <a:blip r:embed="rId2" cstate="print"/>
            <a:stretch>
              <a:fillRect/>
            </a:stretch>
          </a:blipFill>
        </p:spPr>
        <p:txBody>
          <a:bodyPr wrap="square" lIns="0" tIns="0" rIns="0" bIns="0" rtlCol="0">
            <a:noAutofit/>
          </a:bodyPr>
          <a:lstStyle/>
          <a:p>
            <a:endParaRPr sz="2400"/>
          </a:p>
        </p:txBody>
      </p:sp>
      <p:sp>
        <p:nvSpPr>
          <p:cNvPr id="12" name="object 12"/>
          <p:cNvSpPr/>
          <p:nvPr/>
        </p:nvSpPr>
        <p:spPr>
          <a:xfrm>
            <a:off x="139700" y="6197600"/>
            <a:ext cx="9423400" cy="533400"/>
          </a:xfrm>
          <a:prstGeom prst="rect">
            <a:avLst/>
          </a:prstGeom>
          <a:blipFill>
            <a:blip r:embed="rId3" cstate="print"/>
            <a:stretch>
              <a:fillRect/>
            </a:stretch>
          </a:blipFill>
        </p:spPr>
        <p:txBody>
          <a:bodyPr wrap="square" lIns="0" tIns="0" rIns="0" bIns="0" rtlCol="0">
            <a:noAutofit/>
          </a:bodyPr>
          <a:lstStyle/>
          <a:p>
            <a:endParaRPr sz="2400"/>
          </a:p>
        </p:txBody>
      </p:sp>
      <p:sp>
        <p:nvSpPr>
          <p:cNvPr id="13" name="object 13"/>
          <p:cNvSpPr/>
          <p:nvPr/>
        </p:nvSpPr>
        <p:spPr>
          <a:xfrm>
            <a:off x="215901" y="6172201"/>
            <a:ext cx="1257300" cy="495300"/>
          </a:xfrm>
          <a:prstGeom prst="rect">
            <a:avLst/>
          </a:prstGeom>
          <a:blipFill>
            <a:blip r:embed="rId4" cstate="print"/>
            <a:stretch>
              <a:fillRect/>
            </a:stretch>
          </a:blipFill>
        </p:spPr>
        <p:txBody>
          <a:bodyPr wrap="square" lIns="0" tIns="0" rIns="0" bIns="0" rtlCol="0">
            <a:noAutofit/>
          </a:bodyPr>
          <a:lstStyle/>
          <a:p>
            <a:endParaRPr sz="2400"/>
          </a:p>
        </p:txBody>
      </p:sp>
      <p:sp>
        <p:nvSpPr>
          <p:cNvPr id="14" name="object 14"/>
          <p:cNvSpPr/>
          <p:nvPr/>
        </p:nvSpPr>
        <p:spPr>
          <a:xfrm>
            <a:off x="-12699" y="177800"/>
            <a:ext cx="1155700" cy="812800"/>
          </a:xfrm>
          <a:prstGeom prst="rect">
            <a:avLst/>
          </a:prstGeom>
          <a:blipFill>
            <a:blip r:embed="rId5" cstate="print"/>
            <a:stretch>
              <a:fillRect/>
            </a:stretch>
          </a:blipFill>
        </p:spPr>
        <p:txBody>
          <a:bodyPr wrap="square" lIns="0" tIns="0" rIns="0" bIns="0" rtlCol="0">
            <a:noAutofit/>
          </a:bodyPr>
          <a:lstStyle/>
          <a:p>
            <a:endParaRPr sz="2400"/>
          </a:p>
        </p:txBody>
      </p:sp>
      <p:sp>
        <p:nvSpPr>
          <p:cNvPr id="15" name="object 15"/>
          <p:cNvSpPr/>
          <p:nvPr/>
        </p:nvSpPr>
        <p:spPr>
          <a:xfrm>
            <a:off x="3048000" y="584201"/>
            <a:ext cx="3733800" cy="3670300"/>
          </a:xfrm>
          <a:prstGeom prst="rect">
            <a:avLst/>
          </a:prstGeom>
          <a:blipFill>
            <a:blip r:embed="rId6" cstate="print"/>
            <a:stretch>
              <a:fillRect/>
            </a:stretch>
          </a:blipFill>
        </p:spPr>
        <p:txBody>
          <a:bodyPr wrap="square" lIns="0" tIns="0" rIns="0" bIns="0" rtlCol="0">
            <a:noAutofit/>
          </a:bodyPr>
          <a:lstStyle/>
          <a:p>
            <a:endParaRPr sz="2400"/>
          </a:p>
        </p:txBody>
      </p:sp>
      <p:sp>
        <p:nvSpPr>
          <p:cNvPr id="4" name="object 4"/>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3" name="object 3"/>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1333"/>
              </a:lnSpc>
            </a:pPr>
            <a:endParaRPr sz="1333"/>
          </a:p>
          <a:p>
            <a:pPr marL="3455159" marR="4027806" indent="-1563754">
              <a:lnSpc>
                <a:spcPts val="3707"/>
              </a:lnSpc>
              <a:spcBef>
                <a:spcPts val="33983"/>
              </a:spcBef>
            </a:pPr>
            <a:r>
              <a:rPr sz="3467" b="1" dirty="0">
                <a:solidFill>
                  <a:srgbClr val="FF0000"/>
                </a:solidFill>
                <a:latin typeface="Calibri"/>
                <a:cs typeface="Calibri"/>
              </a:rPr>
              <a:t>H</a:t>
            </a:r>
            <a:r>
              <a:rPr sz="3467" b="1" spc="-25" dirty="0">
                <a:solidFill>
                  <a:srgbClr val="FF0000"/>
                </a:solidFill>
                <a:latin typeface="Calibri"/>
                <a:cs typeface="Calibri"/>
              </a:rPr>
              <a:t>Y</a:t>
            </a:r>
            <a:r>
              <a:rPr sz="3467" b="1" spc="33" dirty="0">
                <a:solidFill>
                  <a:srgbClr val="FF0000"/>
                </a:solidFill>
                <a:latin typeface="Calibri"/>
                <a:cs typeface="Calibri"/>
              </a:rPr>
              <a:t>P</a:t>
            </a:r>
            <a:r>
              <a:rPr sz="3467" b="1" dirty="0">
                <a:solidFill>
                  <a:srgbClr val="FF0000"/>
                </a:solidFill>
                <a:latin typeface="Calibri"/>
                <a:cs typeface="Calibri"/>
              </a:rPr>
              <a:t>E</a:t>
            </a:r>
            <a:r>
              <a:rPr sz="3467" b="1" spc="19" dirty="0">
                <a:solidFill>
                  <a:srgbClr val="FF0000"/>
                </a:solidFill>
                <a:latin typeface="Calibri"/>
                <a:cs typeface="Calibri"/>
              </a:rPr>
              <a:t>R</a:t>
            </a:r>
            <a:r>
              <a:rPr sz="3467" b="1" spc="45" dirty="0">
                <a:solidFill>
                  <a:srgbClr val="FF0000"/>
                </a:solidFill>
                <a:latin typeface="Calibri"/>
                <a:cs typeface="Calibri"/>
              </a:rPr>
              <a:t>C</a:t>
            </a:r>
            <a:r>
              <a:rPr sz="3467" b="1" spc="25" dirty="0">
                <a:solidFill>
                  <a:srgbClr val="FF0000"/>
                </a:solidFill>
                <a:latin typeface="Calibri"/>
                <a:cs typeface="Calibri"/>
              </a:rPr>
              <a:t>O</a:t>
            </a:r>
            <a:r>
              <a:rPr sz="3467" b="1" dirty="0">
                <a:solidFill>
                  <a:srgbClr val="FF0000"/>
                </a:solidFill>
                <a:latin typeface="Calibri"/>
                <a:cs typeface="Calibri"/>
              </a:rPr>
              <a:t>N</a:t>
            </a:r>
            <a:r>
              <a:rPr sz="3467" b="1" spc="-39" dirty="0">
                <a:solidFill>
                  <a:srgbClr val="FF0000"/>
                </a:solidFill>
                <a:latin typeface="Calibri"/>
                <a:cs typeface="Calibri"/>
              </a:rPr>
              <a:t>T</a:t>
            </a:r>
            <a:r>
              <a:rPr sz="3467" b="1" dirty="0">
                <a:solidFill>
                  <a:srgbClr val="FF0000"/>
                </a:solidFill>
                <a:latin typeface="Calibri"/>
                <a:cs typeface="Calibri"/>
              </a:rPr>
              <a:t>E</a:t>
            </a:r>
            <a:r>
              <a:rPr sz="3467" b="1" spc="-12" dirty="0">
                <a:solidFill>
                  <a:srgbClr val="FF0000"/>
                </a:solidFill>
                <a:latin typeface="Calibri"/>
                <a:cs typeface="Calibri"/>
              </a:rPr>
              <a:t>N</a:t>
            </a:r>
            <a:r>
              <a:rPr sz="3467" b="1" dirty="0">
                <a:solidFill>
                  <a:srgbClr val="FF0000"/>
                </a:solidFill>
                <a:latin typeface="Calibri"/>
                <a:cs typeface="Calibri"/>
              </a:rPr>
              <a:t>T</a:t>
            </a:r>
            <a:r>
              <a:rPr sz="3467" b="1" spc="219" dirty="0">
                <a:solidFill>
                  <a:srgbClr val="FF0000"/>
                </a:solidFill>
                <a:latin typeface="Calibri"/>
                <a:cs typeface="Calibri"/>
              </a:rPr>
              <a:t> </a:t>
            </a:r>
            <a:r>
              <a:rPr sz="3467" b="1" spc="-105" dirty="0">
                <a:solidFill>
                  <a:srgbClr val="FF0000"/>
                </a:solidFill>
                <a:latin typeface="Calibri"/>
                <a:cs typeface="Calibri"/>
              </a:rPr>
              <a:t>D</a:t>
            </a:r>
            <a:r>
              <a:rPr sz="3467" b="1" spc="-19" dirty="0">
                <a:solidFill>
                  <a:srgbClr val="FF0000"/>
                </a:solidFill>
                <a:latin typeface="Calibri"/>
                <a:cs typeface="Calibri"/>
              </a:rPr>
              <a:t>A</a:t>
            </a:r>
            <a:r>
              <a:rPr sz="3467" b="1" spc="19" dirty="0">
                <a:solidFill>
                  <a:srgbClr val="FF0000"/>
                </a:solidFill>
                <a:latin typeface="Calibri"/>
                <a:cs typeface="Calibri"/>
              </a:rPr>
              <a:t>L</a:t>
            </a:r>
            <a:r>
              <a:rPr sz="3467" b="1" spc="-19" dirty="0">
                <a:solidFill>
                  <a:srgbClr val="FF0000"/>
                </a:solidFill>
                <a:latin typeface="Calibri"/>
                <a:cs typeface="Calibri"/>
              </a:rPr>
              <a:t>A</a:t>
            </a:r>
            <a:r>
              <a:rPr sz="3467" b="1" dirty="0">
                <a:solidFill>
                  <a:srgbClr val="FF0000"/>
                </a:solidFill>
                <a:latin typeface="Calibri"/>
                <a:cs typeface="Calibri"/>
              </a:rPr>
              <a:t>M</a:t>
            </a:r>
            <a:r>
              <a:rPr sz="3467" b="1" spc="161" dirty="0">
                <a:solidFill>
                  <a:srgbClr val="FF0000"/>
                </a:solidFill>
                <a:latin typeface="Calibri"/>
                <a:cs typeface="Calibri"/>
              </a:rPr>
              <a:t> </a:t>
            </a:r>
            <a:r>
              <a:rPr sz="3467" b="1" spc="-33" dirty="0">
                <a:solidFill>
                  <a:srgbClr val="FF0000"/>
                </a:solidFill>
                <a:latin typeface="Calibri"/>
                <a:cs typeface="Calibri"/>
              </a:rPr>
              <a:t>I</a:t>
            </a:r>
            <a:r>
              <a:rPr sz="3467" b="1" dirty="0">
                <a:solidFill>
                  <a:srgbClr val="FF0000"/>
                </a:solidFill>
                <a:latin typeface="Calibri"/>
                <a:cs typeface="Calibri"/>
              </a:rPr>
              <a:t>N</a:t>
            </a:r>
            <a:r>
              <a:rPr sz="3467" b="1" spc="-72" dirty="0">
                <a:solidFill>
                  <a:srgbClr val="FF0000"/>
                </a:solidFill>
                <a:latin typeface="Calibri"/>
                <a:cs typeface="Calibri"/>
              </a:rPr>
              <a:t>O</a:t>
            </a:r>
            <a:r>
              <a:rPr sz="3467" b="1" spc="-167" dirty="0">
                <a:solidFill>
                  <a:srgbClr val="FF0000"/>
                </a:solidFill>
                <a:latin typeface="Calibri"/>
                <a:cs typeface="Calibri"/>
              </a:rPr>
              <a:t>V</a:t>
            </a:r>
            <a:r>
              <a:rPr sz="3467" b="1" spc="-19" dirty="0">
                <a:solidFill>
                  <a:srgbClr val="FF0000"/>
                </a:solidFill>
                <a:latin typeface="Calibri"/>
                <a:cs typeface="Calibri"/>
              </a:rPr>
              <a:t>A</a:t>
            </a:r>
            <a:r>
              <a:rPr sz="3467" b="1" spc="39" dirty="0">
                <a:solidFill>
                  <a:srgbClr val="FF0000"/>
                </a:solidFill>
                <a:latin typeface="Calibri"/>
                <a:cs typeface="Calibri"/>
              </a:rPr>
              <a:t>S</a:t>
            </a:r>
            <a:r>
              <a:rPr sz="3467" b="1" dirty="0">
                <a:solidFill>
                  <a:srgbClr val="FF0000"/>
                </a:solidFill>
                <a:latin typeface="Calibri"/>
                <a:cs typeface="Calibri"/>
              </a:rPr>
              <a:t>I </a:t>
            </a:r>
            <a:r>
              <a:rPr sz="3467" b="1" spc="33" dirty="0">
                <a:solidFill>
                  <a:srgbClr val="FF0000"/>
                </a:solidFill>
                <a:latin typeface="Calibri"/>
                <a:cs typeface="Calibri"/>
              </a:rPr>
              <a:t>P</a:t>
            </a:r>
            <a:r>
              <a:rPr sz="3467" b="1" dirty="0">
                <a:solidFill>
                  <a:srgbClr val="FF0000"/>
                </a:solidFill>
                <a:latin typeface="Calibri"/>
                <a:cs typeface="Calibri"/>
              </a:rPr>
              <a:t>E</a:t>
            </a:r>
            <a:r>
              <a:rPr sz="3467" b="1" spc="27" dirty="0">
                <a:solidFill>
                  <a:srgbClr val="FF0000"/>
                </a:solidFill>
                <a:latin typeface="Calibri"/>
                <a:cs typeface="Calibri"/>
              </a:rPr>
              <a:t>M</a:t>
            </a:r>
            <a:r>
              <a:rPr sz="3467" b="1" spc="33" dirty="0">
                <a:solidFill>
                  <a:srgbClr val="FF0000"/>
                </a:solidFill>
                <a:latin typeface="Calibri"/>
                <a:cs typeface="Calibri"/>
              </a:rPr>
              <a:t>B</a:t>
            </a:r>
            <a:r>
              <a:rPr sz="3467" b="1" dirty="0">
                <a:solidFill>
                  <a:srgbClr val="FF0000"/>
                </a:solidFill>
                <a:latin typeface="Calibri"/>
                <a:cs typeface="Calibri"/>
              </a:rPr>
              <a:t>E</a:t>
            </a:r>
            <a:r>
              <a:rPr sz="3467" b="1" spc="5" dirty="0">
                <a:solidFill>
                  <a:srgbClr val="FF0000"/>
                </a:solidFill>
                <a:latin typeface="Calibri"/>
                <a:cs typeface="Calibri"/>
              </a:rPr>
              <a:t>L</a:t>
            </a:r>
            <a:r>
              <a:rPr sz="3467" b="1" spc="-20" dirty="0">
                <a:solidFill>
                  <a:srgbClr val="FF0000"/>
                </a:solidFill>
                <a:latin typeface="Calibri"/>
                <a:cs typeface="Calibri"/>
              </a:rPr>
              <a:t>A</a:t>
            </a:r>
            <a:r>
              <a:rPr sz="3467" b="1" spc="-53" dirty="0">
                <a:solidFill>
                  <a:srgbClr val="FF0000"/>
                </a:solidFill>
                <a:latin typeface="Calibri"/>
                <a:cs typeface="Calibri"/>
              </a:rPr>
              <a:t>J</a:t>
            </a:r>
            <a:r>
              <a:rPr sz="3467" b="1" spc="-20" dirty="0">
                <a:solidFill>
                  <a:srgbClr val="FF0000"/>
                </a:solidFill>
                <a:latin typeface="Calibri"/>
                <a:cs typeface="Calibri"/>
              </a:rPr>
              <a:t>A</a:t>
            </a:r>
            <a:r>
              <a:rPr sz="3467" b="1" spc="27" dirty="0">
                <a:solidFill>
                  <a:srgbClr val="FF0000"/>
                </a:solidFill>
                <a:latin typeface="Calibri"/>
                <a:cs typeface="Calibri"/>
              </a:rPr>
              <a:t>R</a:t>
            </a:r>
            <a:r>
              <a:rPr sz="3467" b="1" spc="-20" dirty="0">
                <a:solidFill>
                  <a:srgbClr val="FF0000"/>
                </a:solidFill>
                <a:latin typeface="Calibri"/>
                <a:cs typeface="Calibri"/>
              </a:rPr>
              <a:t>A</a:t>
            </a:r>
            <a:r>
              <a:rPr sz="3467" b="1" dirty="0">
                <a:solidFill>
                  <a:srgbClr val="FF0000"/>
                </a:solidFill>
                <a:latin typeface="Calibri"/>
                <a:cs typeface="Calibri"/>
              </a:rPr>
              <a:t>N</a:t>
            </a:r>
            <a:endParaRPr sz="3467">
              <a:latin typeface="Calibri"/>
              <a:cs typeface="Calibri"/>
            </a:endParaRPr>
          </a:p>
          <a:p>
            <a:pPr marL="7349728" marR="2730476" indent="-1754248">
              <a:lnSpc>
                <a:spcPts val="1028"/>
              </a:lnSpc>
              <a:spcBef>
                <a:spcPts val="7152"/>
              </a:spcBef>
            </a:pPr>
            <a:r>
              <a:rPr sz="867" spc="12" dirty="0">
                <a:solidFill>
                  <a:srgbClr val="FFFFFF"/>
                </a:solidFill>
                <a:latin typeface="Bernard MT Condensed"/>
                <a:cs typeface="Bernard MT Condensed"/>
              </a:rPr>
              <a:t>OP</a:t>
            </a:r>
            <a:r>
              <a:rPr sz="867" spc="-19" dirty="0">
                <a:solidFill>
                  <a:srgbClr val="FFFFFF"/>
                </a:solidFill>
                <a:latin typeface="Bernard MT Condensed"/>
                <a:cs typeface="Bernard MT Condensed"/>
              </a:rPr>
              <a:t>T</a:t>
            </a:r>
            <a:r>
              <a:rPr sz="867" spc="-59" dirty="0">
                <a:solidFill>
                  <a:srgbClr val="FFFFFF"/>
                </a:solidFill>
                <a:latin typeface="Bernard MT Condensed"/>
                <a:cs typeface="Bernard MT Condensed"/>
              </a:rPr>
              <a:t>I</a:t>
            </a:r>
            <a:r>
              <a:rPr sz="867" spc="-25" dirty="0">
                <a:solidFill>
                  <a:srgbClr val="FFFFFF"/>
                </a:solidFill>
                <a:latin typeface="Bernard MT Condensed"/>
                <a:cs typeface="Bernard MT Condensed"/>
              </a:rPr>
              <a:t>M</a:t>
            </a:r>
            <a:r>
              <a:rPr sz="867" spc="-33" dirty="0">
                <a:solidFill>
                  <a:srgbClr val="FFFFFF"/>
                </a:solidFill>
                <a:latin typeface="Bernard MT Condensed"/>
                <a:cs typeface="Bernard MT Condensed"/>
              </a:rPr>
              <a:t>A</a:t>
            </a:r>
            <a:r>
              <a:rPr sz="867" spc="-39" dirty="0">
                <a:solidFill>
                  <a:srgbClr val="FFFFFF"/>
                </a:solidFill>
                <a:latin typeface="Bernard MT Condensed"/>
                <a:cs typeface="Bernard MT Condensed"/>
              </a:rPr>
              <a:t>S</a:t>
            </a:r>
            <a:r>
              <a:rPr sz="867" spc="-59" dirty="0">
                <a:solidFill>
                  <a:srgbClr val="FFFFFF"/>
                </a:solidFill>
                <a:latin typeface="Bernard MT Condensed"/>
                <a:cs typeface="Bernard MT Condensed"/>
              </a:rPr>
              <a:t>I</a:t>
            </a:r>
            <a:r>
              <a:rPr sz="867" dirty="0">
                <a:solidFill>
                  <a:srgbClr val="FFFFFF"/>
                </a:solidFill>
                <a:latin typeface="Bernard MT Condensed"/>
                <a:cs typeface="Bernard MT Condensed"/>
              </a:rPr>
              <a:t>,  </a:t>
            </a:r>
            <a:r>
              <a:rPr sz="867" spc="35" dirty="0">
                <a:solidFill>
                  <a:srgbClr val="FFFFFF"/>
                </a:solidFill>
                <a:latin typeface="Bernard MT Condensed"/>
                <a:cs typeface="Bernard MT Condensed"/>
              </a:rPr>
              <a:t> </a:t>
            </a:r>
            <a:r>
              <a:rPr sz="867" spc="-59" dirty="0">
                <a:solidFill>
                  <a:srgbClr val="FFFFFF"/>
                </a:solidFill>
                <a:latin typeface="Bernard MT Condensed"/>
                <a:cs typeface="Bernard MT Condensed"/>
              </a:rPr>
              <a:t>I</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P</a:t>
            </a:r>
            <a:r>
              <a:rPr sz="867" spc="33" dirty="0">
                <a:solidFill>
                  <a:srgbClr val="FFFFFF"/>
                </a:solidFill>
                <a:latin typeface="Bernard MT Condensed"/>
                <a:cs typeface="Bernard MT Condensed"/>
              </a:rPr>
              <a:t>L</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N</a:t>
            </a:r>
            <a:r>
              <a:rPr sz="867" spc="-19" dirty="0">
                <a:solidFill>
                  <a:srgbClr val="FFFFFF"/>
                </a:solidFill>
                <a:latin typeface="Bernard MT Condensed"/>
                <a:cs typeface="Bernard MT Condensed"/>
              </a:rPr>
              <a:t>T</a:t>
            </a:r>
            <a:r>
              <a:rPr sz="867" spc="-33" dirty="0">
                <a:solidFill>
                  <a:srgbClr val="FFFFFF"/>
                </a:solidFill>
                <a:latin typeface="Bernard MT Condensed"/>
                <a:cs typeface="Bernard MT Condensed"/>
              </a:rPr>
              <a:t>A</a:t>
            </a:r>
            <a:r>
              <a:rPr sz="867" spc="-39" dirty="0">
                <a:solidFill>
                  <a:srgbClr val="FFFFFF"/>
                </a:solidFill>
                <a:latin typeface="Bernard MT Condensed"/>
                <a:cs typeface="Bernard MT Condensed"/>
              </a:rPr>
              <a:t>S</a:t>
            </a:r>
            <a:r>
              <a:rPr sz="867" dirty="0">
                <a:solidFill>
                  <a:srgbClr val="FFFFFF"/>
                </a:solidFill>
                <a:latin typeface="Bernard MT Condensed"/>
                <a:cs typeface="Bernard MT Condensed"/>
              </a:rPr>
              <a:t>I  </a:t>
            </a:r>
            <a:r>
              <a:rPr sz="867" spc="47" dirty="0">
                <a:solidFill>
                  <a:srgbClr val="FFFFFF"/>
                </a:solidFill>
                <a:latin typeface="Bernard MT Condensed"/>
                <a:cs typeface="Bernard MT Condensed"/>
              </a:rPr>
              <a:t> </a:t>
            </a:r>
            <a:r>
              <a:rPr sz="867" spc="19" dirty="0">
                <a:solidFill>
                  <a:srgbClr val="FFFFFF"/>
                </a:solidFill>
                <a:latin typeface="Bernard MT Condensed"/>
                <a:cs typeface="Bernard MT Condensed"/>
              </a:rPr>
              <a:t>K</a:t>
            </a:r>
            <a:r>
              <a:rPr sz="867" spc="12" dirty="0">
                <a:solidFill>
                  <a:srgbClr val="FFFFFF"/>
                </a:solidFill>
                <a:latin typeface="Bernard MT Condensed"/>
                <a:cs typeface="Bernard MT Condensed"/>
              </a:rPr>
              <a:t>O</a:t>
            </a:r>
            <a:r>
              <a:rPr sz="867" spc="-12" dirty="0">
                <a:solidFill>
                  <a:srgbClr val="FFFFFF"/>
                </a:solidFill>
                <a:latin typeface="Bernard MT Condensed"/>
                <a:cs typeface="Bernard MT Condensed"/>
              </a:rPr>
              <a:t>N</a:t>
            </a:r>
            <a:r>
              <a:rPr sz="867" spc="-39" dirty="0">
                <a:solidFill>
                  <a:srgbClr val="FFFFFF"/>
                </a:solidFill>
                <a:latin typeface="Bernard MT Condensed"/>
                <a:cs typeface="Bernard MT Condensed"/>
              </a:rPr>
              <a:t>S</a:t>
            </a:r>
            <a:r>
              <a:rPr sz="867" spc="25" dirty="0">
                <a:solidFill>
                  <a:srgbClr val="FFFFFF"/>
                </a:solidFill>
                <a:latin typeface="Bernard MT Condensed"/>
                <a:cs typeface="Bernard MT Condensed"/>
              </a:rPr>
              <a:t>E</a:t>
            </a:r>
            <a:r>
              <a:rPr sz="867" dirty="0">
                <a:solidFill>
                  <a:srgbClr val="FFFFFF"/>
                </a:solidFill>
                <a:latin typeface="Bernard MT Condensed"/>
                <a:cs typeface="Bernard MT Condensed"/>
              </a:rPr>
              <a:t>P</a:t>
            </a:r>
            <a:r>
              <a:rPr sz="867" spc="173" dirty="0">
                <a:solidFill>
                  <a:srgbClr val="FFFFFF"/>
                </a:solidFill>
                <a:latin typeface="Bernard MT Condensed"/>
                <a:cs typeface="Bernard MT Condensed"/>
              </a:rPr>
              <a:t> </a:t>
            </a:r>
            <a:r>
              <a:rPr sz="867" spc="12" dirty="0">
                <a:solidFill>
                  <a:srgbClr val="FFFFFF"/>
                </a:solidFill>
                <a:latin typeface="Bernard MT Condensed"/>
                <a:cs typeface="Bernard MT Condensed"/>
              </a:rPr>
              <a:t>P</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B</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L</a:t>
            </a:r>
            <a:r>
              <a:rPr sz="867" spc="-33" dirty="0">
                <a:solidFill>
                  <a:srgbClr val="FFFFFF"/>
                </a:solidFill>
                <a:latin typeface="Bernard MT Condensed"/>
                <a:cs typeface="Bernard MT Condensed"/>
              </a:rPr>
              <a:t>A</a:t>
            </a:r>
            <a:r>
              <a:rPr sz="867" spc="-72" dirty="0">
                <a:solidFill>
                  <a:srgbClr val="FFFFFF"/>
                </a:solidFill>
                <a:latin typeface="Bernard MT Condensed"/>
                <a:cs typeface="Bernard MT Condensed"/>
              </a:rPr>
              <a:t>J</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N  </a:t>
            </a:r>
            <a:r>
              <a:rPr sz="867" spc="5" dirty="0">
                <a:solidFill>
                  <a:srgbClr val="FFFFFF"/>
                </a:solidFill>
                <a:latin typeface="Bernard MT Condensed"/>
                <a:cs typeface="Bernard MT Condensed"/>
              </a:rPr>
              <a:t> </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OD</a:t>
            </a:r>
            <a:r>
              <a:rPr sz="867" spc="25" dirty="0">
                <a:solidFill>
                  <a:srgbClr val="FFFFFF"/>
                </a:solidFill>
                <a:latin typeface="Bernard MT Condensed"/>
                <a:cs typeface="Bernard MT Condensed"/>
              </a:rPr>
              <a:t>E</a:t>
            </a:r>
            <a:r>
              <a:rPr sz="867" dirty="0">
                <a:solidFill>
                  <a:srgbClr val="FFFFFF"/>
                </a:solidFill>
                <a:latin typeface="Bernard MT Condensed"/>
                <a:cs typeface="Bernard MT Condensed"/>
              </a:rPr>
              <a:t>L</a:t>
            </a:r>
            <a:r>
              <a:rPr sz="867" spc="84" dirty="0">
                <a:solidFill>
                  <a:srgbClr val="FFFFFF"/>
                </a:solidFill>
                <a:latin typeface="Bernard MT Condensed"/>
                <a:cs typeface="Bernard MT Condensed"/>
              </a:rPr>
              <a:t> </a:t>
            </a:r>
            <a:r>
              <a:rPr sz="867" spc="12" dirty="0">
                <a:solidFill>
                  <a:srgbClr val="FFFFFF"/>
                </a:solidFill>
                <a:latin typeface="Bernard MT Condensed"/>
                <a:cs typeface="Bernard MT Condensed"/>
              </a:rPr>
              <a:t>D</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59" dirty="0">
                <a:solidFill>
                  <a:srgbClr val="FFFFFF"/>
                </a:solidFill>
                <a:latin typeface="Bernard MT Condensed"/>
                <a:cs typeface="Bernard MT Condensed"/>
              </a:rPr>
              <a:t>I</a:t>
            </a:r>
            <a:r>
              <a:rPr sz="867" spc="-12" dirty="0">
                <a:solidFill>
                  <a:srgbClr val="FFFFFF"/>
                </a:solidFill>
                <a:latin typeface="Bernard MT Condensed"/>
                <a:cs typeface="Bernard MT Condensed"/>
              </a:rPr>
              <a:t>N</a:t>
            </a:r>
            <a:r>
              <a:rPr sz="867" dirty="0">
                <a:solidFill>
                  <a:srgbClr val="FFFFFF"/>
                </a:solidFill>
                <a:latin typeface="Bernard MT Condensed"/>
                <a:cs typeface="Bernard MT Condensed"/>
              </a:rPr>
              <a:t>G </a:t>
            </a:r>
            <a:r>
              <a:rPr sz="867" spc="63" dirty="0">
                <a:solidFill>
                  <a:srgbClr val="FFFFFF"/>
                </a:solidFill>
                <a:latin typeface="Bernard MT Condensed"/>
                <a:cs typeface="Bernard MT Condensed"/>
              </a:rPr>
              <a:t> </a:t>
            </a:r>
            <a:r>
              <a:rPr sz="867" spc="-39" dirty="0">
                <a:solidFill>
                  <a:srgbClr val="FFFFFF"/>
                </a:solidFill>
                <a:latin typeface="Bernard MT Condensed"/>
                <a:cs typeface="Bernard MT Condensed"/>
              </a:rPr>
              <a:t>S</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B</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G</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I </a:t>
            </a:r>
            <a:r>
              <a:rPr sz="867" spc="1" dirty="0">
                <a:solidFill>
                  <a:srgbClr val="FFFFFF"/>
                </a:solidFill>
                <a:latin typeface="Bernard MT Condensed"/>
                <a:cs typeface="Bernard MT Condensed"/>
              </a:rPr>
              <a:t> </a:t>
            </a:r>
            <a:r>
              <a:rPr sz="867" spc="-33" dirty="0">
                <a:solidFill>
                  <a:srgbClr val="FFFFFF"/>
                </a:solidFill>
                <a:latin typeface="Bernard MT Condensed"/>
                <a:cs typeface="Bernard MT Condensed"/>
              </a:rPr>
              <a:t>A</a:t>
            </a:r>
            <a:r>
              <a:rPr sz="867" spc="33" dirty="0">
                <a:solidFill>
                  <a:srgbClr val="FFFFFF"/>
                </a:solidFill>
                <a:latin typeface="Bernard MT Condensed"/>
                <a:cs typeface="Bernard MT Condensed"/>
              </a:rPr>
              <a:t>L</a:t>
            </a:r>
            <a:r>
              <a:rPr sz="867" spc="-19" dirty="0">
                <a:solidFill>
                  <a:srgbClr val="FFFFFF"/>
                </a:solidFill>
                <a:latin typeface="Bernard MT Condensed"/>
                <a:cs typeface="Bernard MT Condensed"/>
              </a:rPr>
              <a:t>T</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R</a:t>
            </a:r>
            <a:r>
              <a:rPr sz="867" spc="-12" dirty="0">
                <a:solidFill>
                  <a:srgbClr val="FFFFFF"/>
                </a:solidFill>
                <a:latin typeface="Bernard MT Condensed"/>
                <a:cs typeface="Bernard MT Condensed"/>
              </a:rPr>
              <a:t>N</a:t>
            </a:r>
            <a:r>
              <a:rPr sz="867" spc="-33" dirty="0">
                <a:solidFill>
                  <a:srgbClr val="FFFFFF"/>
                </a:solidFill>
                <a:latin typeface="Bernard MT Condensed"/>
                <a:cs typeface="Bernard MT Condensed"/>
              </a:rPr>
              <a:t>A</a:t>
            </a:r>
            <a:r>
              <a:rPr sz="867" spc="-19" dirty="0">
                <a:solidFill>
                  <a:srgbClr val="FFFFFF"/>
                </a:solidFill>
                <a:latin typeface="Bernard MT Condensed"/>
                <a:cs typeface="Bernard MT Condensed"/>
              </a:rPr>
              <a:t>T</a:t>
            </a:r>
            <a:r>
              <a:rPr sz="867" spc="-59" dirty="0">
                <a:solidFill>
                  <a:srgbClr val="FFFFFF"/>
                </a:solidFill>
                <a:latin typeface="Bernard MT Condensed"/>
                <a:cs typeface="Bernard MT Condensed"/>
              </a:rPr>
              <a:t>I</a:t>
            </a:r>
            <a:r>
              <a:rPr sz="867" dirty="0">
                <a:solidFill>
                  <a:srgbClr val="FFFFFF"/>
                </a:solidFill>
                <a:latin typeface="Bernard MT Condensed"/>
                <a:cs typeface="Bernard MT Condensed"/>
              </a:rPr>
              <a:t>F </a:t>
            </a:r>
            <a:r>
              <a:rPr sz="867" spc="12" dirty="0">
                <a:solidFill>
                  <a:srgbClr val="FFFFFF"/>
                </a:solidFill>
                <a:latin typeface="Bernard MT Condensed"/>
                <a:cs typeface="Bernard MT Condensed"/>
              </a:rPr>
              <a:t>P</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B</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L</a:t>
            </a:r>
            <a:r>
              <a:rPr sz="867" spc="-33" dirty="0">
                <a:solidFill>
                  <a:srgbClr val="FFFFFF"/>
                </a:solidFill>
                <a:latin typeface="Bernard MT Condensed"/>
                <a:cs typeface="Bernard MT Condensed"/>
              </a:rPr>
              <a:t>A</a:t>
            </a:r>
            <a:r>
              <a:rPr sz="867" spc="-72" dirty="0">
                <a:solidFill>
                  <a:srgbClr val="FFFFFF"/>
                </a:solidFill>
                <a:latin typeface="Bernard MT Condensed"/>
                <a:cs typeface="Bernard MT Condensed"/>
              </a:rPr>
              <a:t>J</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N  </a:t>
            </a:r>
            <a:r>
              <a:rPr sz="867" spc="5" dirty="0">
                <a:solidFill>
                  <a:srgbClr val="FFFFFF"/>
                </a:solidFill>
                <a:latin typeface="Bernard MT Condensed"/>
                <a:cs typeface="Bernard MT Condensed"/>
              </a:rPr>
              <a:t> </a:t>
            </a:r>
            <a:r>
              <a:rPr sz="867" spc="12" dirty="0">
                <a:solidFill>
                  <a:srgbClr val="FFFFFF"/>
                </a:solidFill>
                <a:latin typeface="Bernard MT Condensed"/>
                <a:cs typeface="Bernard MT Condensed"/>
              </a:rPr>
              <a:t>D</a:t>
            </a:r>
            <a:r>
              <a:rPr sz="867" dirty="0">
                <a:solidFill>
                  <a:srgbClr val="FFFFFF"/>
                </a:solidFill>
                <a:latin typeface="Bernard MT Condensed"/>
                <a:cs typeface="Bernard MT Condensed"/>
              </a:rPr>
              <a:t>I</a:t>
            </a:r>
            <a:r>
              <a:rPr sz="867" spc="49" dirty="0">
                <a:solidFill>
                  <a:srgbClr val="FFFFFF"/>
                </a:solidFill>
                <a:latin typeface="Bernard MT Condensed"/>
                <a:cs typeface="Bernard MT Condensed"/>
              </a:rPr>
              <a:t> </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R</a:t>
            </a:r>
            <a:r>
              <a:rPr sz="867" dirty="0">
                <a:solidFill>
                  <a:srgbClr val="FFFFFF"/>
                </a:solidFill>
                <a:latin typeface="Bernard MT Condensed"/>
                <a:cs typeface="Bernard MT Condensed"/>
              </a:rPr>
              <a:t>A</a:t>
            </a:r>
            <a:r>
              <a:rPr sz="867" spc="89" dirty="0">
                <a:solidFill>
                  <a:srgbClr val="FFFFFF"/>
                </a:solidFill>
                <a:latin typeface="Bernard MT Condensed"/>
                <a:cs typeface="Bernard MT Condensed"/>
              </a:rPr>
              <a:t> </a:t>
            </a:r>
            <a:r>
              <a:rPr sz="867" spc="12" dirty="0">
                <a:solidFill>
                  <a:srgbClr val="FFFFFF"/>
                </a:solidFill>
                <a:latin typeface="Bernard MT Condensed"/>
                <a:cs typeface="Bernard MT Condensed"/>
              </a:rPr>
              <a:t>R</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V</a:t>
            </a:r>
            <a:r>
              <a:rPr sz="867" spc="12" dirty="0">
                <a:solidFill>
                  <a:srgbClr val="FFFFFF"/>
                </a:solidFill>
                <a:latin typeface="Bernard MT Condensed"/>
                <a:cs typeface="Bernard MT Condensed"/>
              </a:rPr>
              <a:t>O</a:t>
            </a:r>
            <a:r>
              <a:rPr sz="867" spc="33" dirty="0">
                <a:solidFill>
                  <a:srgbClr val="FFFFFF"/>
                </a:solidFill>
                <a:latin typeface="Bernard MT Condensed"/>
                <a:cs typeface="Bernard MT Condensed"/>
              </a:rPr>
              <a:t>L</a:t>
            </a:r>
            <a:r>
              <a:rPr sz="867" spc="5" dirty="0">
                <a:solidFill>
                  <a:srgbClr val="FFFFFF"/>
                </a:solidFill>
                <a:latin typeface="Bernard MT Condensed"/>
                <a:cs typeface="Bernard MT Condensed"/>
              </a:rPr>
              <a:t>U</a:t>
            </a:r>
            <a:r>
              <a:rPr sz="867" spc="-39" dirty="0">
                <a:solidFill>
                  <a:srgbClr val="FFFFFF"/>
                </a:solidFill>
                <a:latin typeface="Bernard MT Condensed"/>
                <a:cs typeface="Bernard MT Condensed"/>
              </a:rPr>
              <a:t>S</a:t>
            </a:r>
            <a:r>
              <a:rPr sz="867" dirty="0">
                <a:solidFill>
                  <a:srgbClr val="FFFFFF"/>
                </a:solidFill>
                <a:latin typeface="Bernard MT Condensed"/>
                <a:cs typeface="Bernard MT Condensed"/>
              </a:rPr>
              <a:t>I</a:t>
            </a:r>
            <a:r>
              <a:rPr sz="867" spc="119" dirty="0">
                <a:solidFill>
                  <a:srgbClr val="FFFFFF"/>
                </a:solidFill>
                <a:latin typeface="Bernard MT Condensed"/>
                <a:cs typeface="Bernard MT Condensed"/>
              </a:rPr>
              <a:t> </a:t>
            </a:r>
            <a:r>
              <a:rPr sz="867" spc="-59" dirty="0">
                <a:solidFill>
                  <a:srgbClr val="FFFFFF"/>
                </a:solidFill>
                <a:latin typeface="Bernard MT Condensed"/>
                <a:cs typeface="Bernard MT Condensed"/>
              </a:rPr>
              <a:t>I</a:t>
            </a:r>
            <a:r>
              <a:rPr sz="867" spc="-12" dirty="0">
                <a:solidFill>
                  <a:srgbClr val="FFFFFF"/>
                </a:solidFill>
                <a:latin typeface="Bernard MT Condensed"/>
                <a:cs typeface="Bernard MT Condensed"/>
              </a:rPr>
              <a:t>N</a:t>
            </a:r>
            <a:r>
              <a:rPr sz="867" spc="12" dirty="0">
                <a:solidFill>
                  <a:srgbClr val="FFFFFF"/>
                </a:solidFill>
                <a:latin typeface="Bernard MT Condensed"/>
                <a:cs typeface="Bernard MT Condensed"/>
              </a:rPr>
              <a:t>D</a:t>
            </a:r>
            <a:r>
              <a:rPr sz="867" spc="5" dirty="0">
                <a:solidFill>
                  <a:srgbClr val="FFFFFF"/>
                </a:solidFill>
                <a:latin typeface="Bernard MT Condensed"/>
                <a:cs typeface="Bernard MT Condensed"/>
              </a:rPr>
              <a:t>U</a:t>
            </a:r>
            <a:r>
              <a:rPr sz="867" spc="-39" dirty="0">
                <a:solidFill>
                  <a:srgbClr val="FFFFFF"/>
                </a:solidFill>
                <a:latin typeface="Bernard MT Condensed"/>
                <a:cs typeface="Bernard MT Condensed"/>
              </a:rPr>
              <a:t>S</a:t>
            </a:r>
            <a:r>
              <a:rPr sz="867" spc="-19" dirty="0">
                <a:solidFill>
                  <a:srgbClr val="FFFFFF"/>
                </a:solidFill>
                <a:latin typeface="Bernard MT Condensed"/>
                <a:cs typeface="Bernard MT Condensed"/>
              </a:rPr>
              <a:t>T</a:t>
            </a:r>
            <a:r>
              <a:rPr sz="867" spc="12" dirty="0">
                <a:solidFill>
                  <a:srgbClr val="FFFFFF"/>
                </a:solidFill>
                <a:latin typeface="Bernard MT Condensed"/>
                <a:cs typeface="Bernard MT Condensed"/>
              </a:rPr>
              <a:t>R</a:t>
            </a:r>
            <a:r>
              <a:rPr sz="867" dirty="0">
                <a:solidFill>
                  <a:srgbClr val="FFFFFF"/>
                </a:solidFill>
                <a:latin typeface="Bernard MT Condensed"/>
                <a:cs typeface="Bernard MT Condensed"/>
              </a:rPr>
              <a:t>I </a:t>
            </a:r>
            <a:r>
              <a:rPr sz="867" spc="111" dirty="0">
                <a:solidFill>
                  <a:srgbClr val="FFFFFF"/>
                </a:solidFill>
                <a:latin typeface="Bernard MT Condensed"/>
                <a:cs typeface="Bernard MT Condensed"/>
              </a:rPr>
              <a:t> </a:t>
            </a:r>
            <a:r>
              <a:rPr sz="867" spc="-39" dirty="0">
                <a:solidFill>
                  <a:srgbClr val="FFFFFF"/>
                </a:solidFill>
                <a:latin typeface="Bernard MT Condensed"/>
                <a:cs typeface="Bernard MT Condensed"/>
              </a:rPr>
              <a:t>4</a:t>
            </a:r>
            <a:r>
              <a:rPr sz="867" dirty="0">
                <a:solidFill>
                  <a:srgbClr val="FFFFFF"/>
                </a:solidFill>
                <a:latin typeface="Bernard MT Condensed"/>
                <a:cs typeface="Bernard MT Condensed"/>
              </a:rPr>
              <a:t>.</a:t>
            </a:r>
            <a:r>
              <a:rPr sz="867" spc="-145" dirty="0">
                <a:solidFill>
                  <a:srgbClr val="FFFFFF"/>
                </a:solidFill>
                <a:latin typeface="Bernard MT Condensed"/>
                <a:cs typeface="Bernard MT Condensed"/>
              </a:rPr>
              <a:t> </a:t>
            </a:r>
            <a:r>
              <a:rPr sz="867" dirty="0">
                <a:solidFill>
                  <a:srgbClr val="FFFFFF"/>
                </a:solidFill>
                <a:latin typeface="Bernard MT Condensed"/>
                <a:cs typeface="Bernard MT Condensed"/>
              </a:rPr>
              <a:t>0</a:t>
            </a:r>
            <a:endParaRPr sz="867">
              <a:latin typeface="Bernard MT Condensed"/>
              <a:cs typeface="Bernard MT Condensed"/>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CD3C6317-1FB2-4546-A739-205C1FC5A428}"/>
              </a:ext>
            </a:extLst>
          </p:cNvPr>
          <p:cNvGraphicFramePr>
            <a:graphicFrameLocks noGrp="1"/>
          </p:cNvGraphicFramePr>
          <p:nvPr>
            <p:ph idx="1"/>
          </p:nvPr>
        </p:nvGraphicFramePr>
        <p:xfrm>
          <a:off x="711200" y="1803400"/>
          <a:ext cx="10515600" cy="4351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a:extLst>
              <a:ext uri="{FF2B5EF4-FFF2-40B4-BE49-F238E27FC236}">
                <a16:creationId xmlns:a16="http://schemas.microsoft.com/office/drawing/2014/main" id="{91F8F087-5BBD-12F9-BF9B-DAA461A5836F}"/>
              </a:ext>
            </a:extLst>
          </p:cNvPr>
          <p:cNvSpPr>
            <a:spLocks noGrp="1"/>
          </p:cNvSpPr>
          <p:nvPr>
            <p:ph type="title"/>
          </p:nvPr>
        </p:nvSpPr>
        <p:spPr/>
        <p:txBody>
          <a:bodyPr/>
          <a:lstStyle/>
          <a:p>
            <a:r>
              <a:rPr lang="en-US" dirty="0" err="1"/>
              <a:t>Kenapa</a:t>
            </a:r>
            <a:r>
              <a:rPr lang="en-US" dirty="0"/>
              <a:t> </a:t>
            </a:r>
            <a:r>
              <a:rPr lang="en-US" dirty="0" err="1"/>
              <a:t>Kuliah</a:t>
            </a:r>
            <a:r>
              <a:rPr lang="en-US" dirty="0"/>
              <a:t> Online?</a:t>
            </a:r>
            <a:endParaRPr lang="en-ID" dirty="0"/>
          </a:p>
        </p:txBody>
      </p:sp>
    </p:spTree>
    <p:extLst>
      <p:ext uri="{BB962C8B-B14F-4D97-AF65-F5344CB8AC3E}">
        <p14:creationId xmlns:p14="http://schemas.microsoft.com/office/powerpoint/2010/main" val="9142395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object 129"/>
          <p:cNvSpPr txBox="1"/>
          <p:nvPr/>
        </p:nvSpPr>
        <p:spPr>
          <a:xfrm>
            <a:off x="9956800" y="101600"/>
            <a:ext cx="2209800" cy="6070600"/>
          </a:xfrm>
          <a:prstGeom prst="rect">
            <a:avLst/>
          </a:prstGeom>
        </p:spPr>
        <p:txBody>
          <a:bodyPr wrap="square" lIns="0" tIns="0" rIns="0" bIns="0" rtlCol="0">
            <a:noAutofit/>
          </a:bodyPr>
          <a:lstStyle/>
          <a:p>
            <a:pPr>
              <a:lnSpc>
                <a:spcPts val="733"/>
              </a:lnSpc>
              <a:spcBef>
                <a:spcPts val="25"/>
              </a:spcBef>
            </a:pPr>
            <a:endParaRPr sz="733"/>
          </a:p>
          <a:p>
            <a:pPr marR="448722" algn="r">
              <a:lnSpc>
                <a:spcPct val="95825"/>
              </a:lnSpc>
              <a:spcBef>
                <a:spcPts val="4000"/>
              </a:spcBef>
            </a:pPr>
            <a:r>
              <a:rPr sz="1600" b="1" dirty="0">
                <a:solidFill>
                  <a:srgbClr val="404040"/>
                </a:solidFill>
                <a:latin typeface="Times New Roman"/>
                <a:cs typeface="Times New Roman"/>
              </a:rPr>
              <a:t>64</a:t>
            </a:r>
            <a:endParaRPr sz="1600">
              <a:latin typeface="Times New Roman"/>
              <a:cs typeface="Times New Roman"/>
            </a:endParaRPr>
          </a:p>
        </p:txBody>
      </p:sp>
      <p:sp>
        <p:nvSpPr>
          <p:cNvPr id="6" name="object 6"/>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7" name="object 7"/>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8" name="object 8"/>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9" name="object 9"/>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10" name="object 10"/>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11" name="object 11"/>
          <p:cNvSpPr/>
          <p:nvPr/>
        </p:nvSpPr>
        <p:spPr>
          <a:xfrm>
            <a:off x="596900" y="1320800"/>
            <a:ext cx="9245600" cy="1600200"/>
          </a:xfrm>
          <a:custGeom>
            <a:avLst/>
            <a:gdLst/>
            <a:ahLst/>
            <a:cxnLst/>
            <a:rect l="l" t="t" r="r" b="b"/>
            <a:pathLst>
              <a:path w="6934200" h="1200150">
                <a:moveTo>
                  <a:pt x="6284086" y="1006348"/>
                </a:moveTo>
                <a:lnTo>
                  <a:pt x="6284086" y="1200150"/>
                </a:lnTo>
                <a:lnTo>
                  <a:pt x="6934200" y="600075"/>
                </a:lnTo>
                <a:lnTo>
                  <a:pt x="6284086" y="0"/>
                </a:lnTo>
                <a:lnTo>
                  <a:pt x="6284086" y="193801"/>
                </a:lnTo>
                <a:lnTo>
                  <a:pt x="0" y="193801"/>
                </a:lnTo>
                <a:lnTo>
                  <a:pt x="0" y="1006348"/>
                </a:lnTo>
                <a:lnTo>
                  <a:pt x="6284086" y="1006348"/>
                </a:lnTo>
                <a:close/>
              </a:path>
            </a:pathLst>
          </a:custGeom>
          <a:solidFill>
            <a:srgbClr val="BEBEBE"/>
          </a:solidFill>
        </p:spPr>
        <p:txBody>
          <a:bodyPr wrap="square" lIns="0" tIns="0" rIns="0" bIns="0" rtlCol="0">
            <a:noAutofit/>
          </a:bodyPr>
          <a:lstStyle/>
          <a:p>
            <a:endParaRPr sz="2400"/>
          </a:p>
        </p:txBody>
      </p:sp>
      <p:sp>
        <p:nvSpPr>
          <p:cNvPr id="12" name="object 12"/>
          <p:cNvSpPr/>
          <p:nvPr/>
        </p:nvSpPr>
        <p:spPr>
          <a:xfrm>
            <a:off x="939801" y="1422401"/>
            <a:ext cx="1384300" cy="1384300"/>
          </a:xfrm>
          <a:prstGeom prst="rect">
            <a:avLst/>
          </a:prstGeom>
          <a:blipFill>
            <a:blip r:embed="rId2" cstate="print"/>
            <a:stretch>
              <a:fillRect/>
            </a:stretch>
          </a:blipFill>
        </p:spPr>
        <p:txBody>
          <a:bodyPr wrap="square" lIns="0" tIns="0" rIns="0" bIns="0" rtlCol="0">
            <a:noAutofit/>
          </a:bodyPr>
          <a:lstStyle/>
          <a:p>
            <a:endParaRPr sz="2400"/>
          </a:p>
        </p:txBody>
      </p:sp>
      <p:sp>
        <p:nvSpPr>
          <p:cNvPr id="13" name="object 13"/>
          <p:cNvSpPr/>
          <p:nvPr/>
        </p:nvSpPr>
        <p:spPr>
          <a:xfrm>
            <a:off x="1066801" y="1549401"/>
            <a:ext cx="1130300" cy="1130300"/>
          </a:xfrm>
          <a:custGeom>
            <a:avLst/>
            <a:gdLst/>
            <a:ahLst/>
            <a:cxnLst/>
            <a:rect l="l" t="t" r="r" b="b"/>
            <a:pathLst>
              <a:path w="847725" h="847725">
                <a:moveTo>
                  <a:pt x="0" y="423799"/>
                </a:moveTo>
                <a:lnTo>
                  <a:pt x="1405" y="458575"/>
                </a:lnTo>
                <a:lnTo>
                  <a:pt x="5547" y="492576"/>
                </a:lnTo>
                <a:lnTo>
                  <a:pt x="12318" y="525692"/>
                </a:lnTo>
                <a:lnTo>
                  <a:pt x="21609" y="557815"/>
                </a:lnTo>
                <a:lnTo>
                  <a:pt x="33310" y="588835"/>
                </a:lnTo>
                <a:lnTo>
                  <a:pt x="47311" y="618643"/>
                </a:lnTo>
                <a:lnTo>
                  <a:pt x="63505" y="647131"/>
                </a:lnTo>
                <a:lnTo>
                  <a:pt x="81782" y="674190"/>
                </a:lnTo>
                <a:lnTo>
                  <a:pt x="102033" y="699710"/>
                </a:lnTo>
                <a:lnTo>
                  <a:pt x="124148" y="723582"/>
                </a:lnTo>
                <a:lnTo>
                  <a:pt x="148019" y="745698"/>
                </a:lnTo>
                <a:lnTo>
                  <a:pt x="173537" y="765949"/>
                </a:lnTo>
                <a:lnTo>
                  <a:pt x="200592" y="784225"/>
                </a:lnTo>
                <a:lnTo>
                  <a:pt x="229076" y="800418"/>
                </a:lnTo>
                <a:lnTo>
                  <a:pt x="258878" y="814419"/>
                </a:lnTo>
                <a:lnTo>
                  <a:pt x="289891" y="826118"/>
                </a:lnTo>
                <a:lnTo>
                  <a:pt x="322005" y="835408"/>
                </a:lnTo>
                <a:lnTo>
                  <a:pt x="355111" y="842178"/>
                </a:lnTo>
                <a:lnTo>
                  <a:pt x="389100" y="846320"/>
                </a:lnTo>
                <a:lnTo>
                  <a:pt x="423862" y="847725"/>
                </a:lnTo>
                <a:lnTo>
                  <a:pt x="458630" y="846320"/>
                </a:lnTo>
                <a:lnTo>
                  <a:pt x="492622" y="842178"/>
                </a:lnTo>
                <a:lnTo>
                  <a:pt x="525731" y="835408"/>
                </a:lnTo>
                <a:lnTo>
                  <a:pt x="557848" y="826118"/>
                </a:lnTo>
                <a:lnTo>
                  <a:pt x="588862" y="814419"/>
                </a:lnTo>
                <a:lnTo>
                  <a:pt x="618665" y="800418"/>
                </a:lnTo>
                <a:lnTo>
                  <a:pt x="647149" y="784225"/>
                </a:lnTo>
                <a:lnTo>
                  <a:pt x="674203" y="765949"/>
                </a:lnTo>
                <a:lnTo>
                  <a:pt x="699720" y="745698"/>
                </a:lnTo>
                <a:lnTo>
                  <a:pt x="723590" y="723582"/>
                </a:lnTo>
                <a:lnTo>
                  <a:pt x="745704" y="699710"/>
                </a:lnTo>
                <a:lnTo>
                  <a:pt x="765953" y="674190"/>
                </a:lnTo>
                <a:lnTo>
                  <a:pt x="784228" y="647131"/>
                </a:lnTo>
                <a:lnTo>
                  <a:pt x="800420" y="618643"/>
                </a:lnTo>
                <a:lnTo>
                  <a:pt x="814420" y="588835"/>
                </a:lnTo>
                <a:lnTo>
                  <a:pt x="826119" y="557815"/>
                </a:lnTo>
                <a:lnTo>
                  <a:pt x="835408" y="525692"/>
                </a:lnTo>
                <a:lnTo>
                  <a:pt x="842178" y="492576"/>
                </a:lnTo>
                <a:lnTo>
                  <a:pt x="846320" y="458575"/>
                </a:lnTo>
                <a:lnTo>
                  <a:pt x="847725" y="423799"/>
                </a:lnTo>
                <a:lnTo>
                  <a:pt x="846320" y="389040"/>
                </a:lnTo>
                <a:lnTo>
                  <a:pt x="842178" y="355055"/>
                </a:lnTo>
                <a:lnTo>
                  <a:pt x="835408" y="321954"/>
                </a:lnTo>
                <a:lnTo>
                  <a:pt x="826119" y="289844"/>
                </a:lnTo>
                <a:lnTo>
                  <a:pt x="814420" y="258835"/>
                </a:lnTo>
                <a:lnTo>
                  <a:pt x="800420" y="229037"/>
                </a:lnTo>
                <a:lnTo>
                  <a:pt x="784228" y="200558"/>
                </a:lnTo>
                <a:lnTo>
                  <a:pt x="765953" y="173507"/>
                </a:lnTo>
                <a:lnTo>
                  <a:pt x="745704" y="147993"/>
                </a:lnTo>
                <a:lnTo>
                  <a:pt x="723590" y="124126"/>
                </a:lnTo>
                <a:lnTo>
                  <a:pt x="699720" y="102014"/>
                </a:lnTo>
                <a:lnTo>
                  <a:pt x="674203" y="81767"/>
                </a:lnTo>
                <a:lnTo>
                  <a:pt x="647149" y="63494"/>
                </a:lnTo>
                <a:lnTo>
                  <a:pt x="618665" y="47303"/>
                </a:lnTo>
                <a:lnTo>
                  <a:pt x="588862" y="33303"/>
                </a:lnTo>
                <a:lnTo>
                  <a:pt x="557848" y="21605"/>
                </a:lnTo>
                <a:lnTo>
                  <a:pt x="525731" y="12316"/>
                </a:lnTo>
                <a:lnTo>
                  <a:pt x="492622" y="5546"/>
                </a:lnTo>
                <a:lnTo>
                  <a:pt x="458630" y="1404"/>
                </a:lnTo>
                <a:lnTo>
                  <a:pt x="423862" y="0"/>
                </a:lnTo>
                <a:lnTo>
                  <a:pt x="389100" y="1404"/>
                </a:lnTo>
                <a:lnTo>
                  <a:pt x="355111" y="5546"/>
                </a:lnTo>
                <a:lnTo>
                  <a:pt x="322005" y="12316"/>
                </a:lnTo>
                <a:lnTo>
                  <a:pt x="289891" y="21605"/>
                </a:lnTo>
                <a:lnTo>
                  <a:pt x="258878" y="33303"/>
                </a:lnTo>
                <a:lnTo>
                  <a:pt x="229076" y="47303"/>
                </a:lnTo>
                <a:lnTo>
                  <a:pt x="200592" y="63494"/>
                </a:lnTo>
                <a:lnTo>
                  <a:pt x="173537" y="81767"/>
                </a:lnTo>
                <a:lnTo>
                  <a:pt x="148019" y="102014"/>
                </a:lnTo>
                <a:lnTo>
                  <a:pt x="124148" y="124126"/>
                </a:lnTo>
                <a:lnTo>
                  <a:pt x="102033" y="147993"/>
                </a:lnTo>
                <a:lnTo>
                  <a:pt x="81782" y="173507"/>
                </a:lnTo>
                <a:lnTo>
                  <a:pt x="63505" y="200558"/>
                </a:lnTo>
                <a:lnTo>
                  <a:pt x="47311" y="229037"/>
                </a:lnTo>
                <a:lnTo>
                  <a:pt x="33310" y="258835"/>
                </a:lnTo>
                <a:lnTo>
                  <a:pt x="21609" y="289844"/>
                </a:lnTo>
                <a:lnTo>
                  <a:pt x="12318" y="321954"/>
                </a:lnTo>
                <a:lnTo>
                  <a:pt x="5547" y="355055"/>
                </a:lnTo>
                <a:lnTo>
                  <a:pt x="1405" y="389040"/>
                </a:lnTo>
                <a:lnTo>
                  <a:pt x="0" y="423799"/>
                </a:lnTo>
                <a:close/>
              </a:path>
            </a:pathLst>
          </a:custGeom>
          <a:solidFill>
            <a:srgbClr val="5CB8B3"/>
          </a:solidFill>
        </p:spPr>
        <p:txBody>
          <a:bodyPr wrap="square" lIns="0" tIns="0" rIns="0" bIns="0" rtlCol="0">
            <a:noAutofit/>
          </a:bodyPr>
          <a:lstStyle/>
          <a:p>
            <a:endParaRPr sz="2400"/>
          </a:p>
        </p:txBody>
      </p:sp>
      <p:sp>
        <p:nvSpPr>
          <p:cNvPr id="14" name="object 14"/>
          <p:cNvSpPr/>
          <p:nvPr/>
        </p:nvSpPr>
        <p:spPr>
          <a:xfrm>
            <a:off x="1422401" y="1925294"/>
            <a:ext cx="89460" cy="347897"/>
          </a:xfrm>
          <a:custGeom>
            <a:avLst/>
            <a:gdLst/>
            <a:ahLst/>
            <a:cxnLst/>
            <a:rect l="l" t="t" r="r" b="b"/>
            <a:pathLst>
              <a:path w="67095" h="260923">
                <a:moveTo>
                  <a:pt x="56120" y="38883"/>
                </a:moveTo>
                <a:lnTo>
                  <a:pt x="50379" y="26596"/>
                </a:lnTo>
                <a:lnTo>
                  <a:pt x="46264" y="13585"/>
                </a:lnTo>
                <a:lnTo>
                  <a:pt x="43855" y="0"/>
                </a:lnTo>
                <a:lnTo>
                  <a:pt x="44893" y="85764"/>
                </a:lnTo>
                <a:lnTo>
                  <a:pt x="55582" y="94765"/>
                </a:lnTo>
                <a:lnTo>
                  <a:pt x="67095" y="102828"/>
                </a:lnTo>
                <a:lnTo>
                  <a:pt x="63410" y="50293"/>
                </a:lnTo>
                <a:lnTo>
                  <a:pt x="56120" y="38883"/>
                </a:lnTo>
                <a:close/>
              </a:path>
              <a:path w="67095" h="260923">
                <a:moveTo>
                  <a:pt x="243755" y="94895"/>
                </a:moveTo>
                <a:lnTo>
                  <a:pt x="254041" y="85660"/>
                </a:lnTo>
                <a:lnTo>
                  <a:pt x="263365" y="75510"/>
                </a:lnTo>
                <a:lnTo>
                  <a:pt x="271649" y="64519"/>
                </a:lnTo>
                <a:lnTo>
                  <a:pt x="278818" y="52760"/>
                </a:lnTo>
                <a:lnTo>
                  <a:pt x="284794" y="40310"/>
                </a:lnTo>
                <a:lnTo>
                  <a:pt x="289501" y="27241"/>
                </a:lnTo>
                <a:lnTo>
                  <a:pt x="292862" y="13629"/>
                </a:lnTo>
                <a:lnTo>
                  <a:pt x="294800" y="-451"/>
                </a:lnTo>
                <a:lnTo>
                  <a:pt x="295275" y="-11791"/>
                </a:lnTo>
                <a:lnTo>
                  <a:pt x="294543" y="-27050"/>
                </a:lnTo>
                <a:lnTo>
                  <a:pt x="292396" y="-41772"/>
                </a:lnTo>
                <a:lnTo>
                  <a:pt x="288904" y="-55896"/>
                </a:lnTo>
                <a:lnTo>
                  <a:pt x="284139" y="-69363"/>
                </a:lnTo>
                <a:lnTo>
                  <a:pt x="278174" y="-82114"/>
                </a:lnTo>
                <a:lnTo>
                  <a:pt x="271078" y="-94089"/>
                </a:lnTo>
                <a:lnTo>
                  <a:pt x="262923" y="-105229"/>
                </a:lnTo>
                <a:lnTo>
                  <a:pt x="253781" y="-115474"/>
                </a:lnTo>
                <a:lnTo>
                  <a:pt x="243724" y="-124764"/>
                </a:lnTo>
                <a:lnTo>
                  <a:pt x="232822" y="-133041"/>
                </a:lnTo>
                <a:lnTo>
                  <a:pt x="221147" y="-140244"/>
                </a:lnTo>
                <a:lnTo>
                  <a:pt x="208770" y="-146315"/>
                </a:lnTo>
                <a:lnTo>
                  <a:pt x="195763" y="-151192"/>
                </a:lnTo>
                <a:lnTo>
                  <a:pt x="182198" y="-154818"/>
                </a:lnTo>
                <a:lnTo>
                  <a:pt x="168145" y="-157132"/>
                </a:lnTo>
                <a:lnTo>
                  <a:pt x="153676" y="-158076"/>
                </a:lnTo>
                <a:lnTo>
                  <a:pt x="151244" y="-158095"/>
                </a:lnTo>
                <a:lnTo>
                  <a:pt x="136993" y="-157419"/>
                </a:lnTo>
                <a:lnTo>
                  <a:pt x="122984" y="-155427"/>
                </a:lnTo>
                <a:lnTo>
                  <a:pt x="109305" y="-152174"/>
                </a:lnTo>
                <a:lnTo>
                  <a:pt x="96039" y="-147716"/>
                </a:lnTo>
                <a:lnTo>
                  <a:pt x="83272" y="-142108"/>
                </a:lnTo>
                <a:lnTo>
                  <a:pt x="71090" y="-135405"/>
                </a:lnTo>
                <a:lnTo>
                  <a:pt x="59579" y="-127662"/>
                </a:lnTo>
                <a:lnTo>
                  <a:pt x="48824" y="-118936"/>
                </a:lnTo>
                <a:lnTo>
                  <a:pt x="38909" y="-109280"/>
                </a:lnTo>
                <a:lnTo>
                  <a:pt x="29922" y="-98751"/>
                </a:lnTo>
                <a:lnTo>
                  <a:pt x="21947" y="-87404"/>
                </a:lnTo>
                <a:lnTo>
                  <a:pt x="15071" y="-75293"/>
                </a:lnTo>
                <a:lnTo>
                  <a:pt x="9377" y="-62475"/>
                </a:lnTo>
                <a:lnTo>
                  <a:pt x="4952" y="-49004"/>
                </a:lnTo>
                <a:lnTo>
                  <a:pt x="1882" y="-34936"/>
                </a:lnTo>
                <a:lnTo>
                  <a:pt x="252" y="-20326"/>
                </a:lnTo>
                <a:lnTo>
                  <a:pt x="0" y="-11791"/>
                </a:lnTo>
                <a:lnTo>
                  <a:pt x="808" y="2243"/>
                </a:lnTo>
                <a:lnTo>
                  <a:pt x="3171" y="15890"/>
                </a:lnTo>
                <a:lnTo>
                  <a:pt x="6999" y="29080"/>
                </a:lnTo>
                <a:lnTo>
                  <a:pt x="12199" y="41745"/>
                </a:lnTo>
                <a:lnTo>
                  <a:pt x="18680" y="53814"/>
                </a:lnTo>
                <a:lnTo>
                  <a:pt x="26350" y="65219"/>
                </a:lnTo>
                <a:lnTo>
                  <a:pt x="35118" y="75892"/>
                </a:lnTo>
                <a:lnTo>
                  <a:pt x="44893" y="85764"/>
                </a:lnTo>
                <a:lnTo>
                  <a:pt x="43855" y="0"/>
                </a:lnTo>
                <a:lnTo>
                  <a:pt x="43205" y="-11791"/>
                </a:lnTo>
                <a:lnTo>
                  <a:pt x="44117" y="-27204"/>
                </a:lnTo>
                <a:lnTo>
                  <a:pt x="46802" y="-41654"/>
                </a:lnTo>
                <a:lnTo>
                  <a:pt x="51182" y="-55064"/>
                </a:lnTo>
                <a:lnTo>
                  <a:pt x="57178" y="-67356"/>
                </a:lnTo>
                <a:lnTo>
                  <a:pt x="64711" y="-78456"/>
                </a:lnTo>
                <a:lnTo>
                  <a:pt x="73705" y="-88285"/>
                </a:lnTo>
                <a:lnTo>
                  <a:pt x="84080" y="-96767"/>
                </a:lnTo>
                <a:lnTo>
                  <a:pt x="95759" y="-103826"/>
                </a:lnTo>
                <a:lnTo>
                  <a:pt x="108662" y="-109384"/>
                </a:lnTo>
                <a:lnTo>
                  <a:pt x="122713" y="-113365"/>
                </a:lnTo>
                <a:lnTo>
                  <a:pt x="137833" y="-115692"/>
                </a:lnTo>
                <a:lnTo>
                  <a:pt x="151244" y="-116312"/>
                </a:lnTo>
                <a:lnTo>
                  <a:pt x="165682" y="-115427"/>
                </a:lnTo>
                <a:lnTo>
                  <a:pt x="179648" y="-112822"/>
                </a:lnTo>
                <a:lnTo>
                  <a:pt x="192988" y="-108575"/>
                </a:lnTo>
                <a:lnTo>
                  <a:pt x="205545" y="-102762"/>
                </a:lnTo>
                <a:lnTo>
                  <a:pt x="217164" y="-95461"/>
                </a:lnTo>
                <a:lnTo>
                  <a:pt x="227689" y="-86747"/>
                </a:lnTo>
                <a:lnTo>
                  <a:pt x="236966" y="-76698"/>
                </a:lnTo>
                <a:lnTo>
                  <a:pt x="244838" y="-65391"/>
                </a:lnTo>
                <a:lnTo>
                  <a:pt x="251151" y="-52902"/>
                </a:lnTo>
                <a:lnTo>
                  <a:pt x="255748" y="-39309"/>
                </a:lnTo>
                <a:lnTo>
                  <a:pt x="258475" y="-24687"/>
                </a:lnTo>
                <a:lnTo>
                  <a:pt x="259206" y="-11791"/>
                </a:lnTo>
                <a:lnTo>
                  <a:pt x="258156" y="2163"/>
                </a:lnTo>
                <a:lnTo>
                  <a:pt x="255108" y="15673"/>
                </a:lnTo>
                <a:lnTo>
                  <a:pt x="250217" y="28586"/>
                </a:lnTo>
                <a:lnTo>
                  <a:pt x="243639" y="40749"/>
                </a:lnTo>
                <a:lnTo>
                  <a:pt x="235529" y="52010"/>
                </a:lnTo>
                <a:lnTo>
                  <a:pt x="226041" y="62218"/>
                </a:lnTo>
                <a:lnTo>
                  <a:pt x="215332" y="71220"/>
                </a:lnTo>
                <a:lnTo>
                  <a:pt x="203556" y="78865"/>
                </a:lnTo>
                <a:lnTo>
                  <a:pt x="190869" y="85000"/>
                </a:lnTo>
                <a:lnTo>
                  <a:pt x="177425" y="89474"/>
                </a:lnTo>
                <a:lnTo>
                  <a:pt x="163380" y="92134"/>
                </a:lnTo>
                <a:lnTo>
                  <a:pt x="151244" y="92856"/>
                </a:lnTo>
                <a:lnTo>
                  <a:pt x="135299" y="91835"/>
                </a:lnTo>
                <a:lnTo>
                  <a:pt x="120357" y="88875"/>
                </a:lnTo>
                <a:lnTo>
                  <a:pt x="106495" y="84127"/>
                </a:lnTo>
                <a:lnTo>
                  <a:pt x="93791" y="77743"/>
                </a:lnTo>
                <a:lnTo>
                  <a:pt x="82324" y="69875"/>
                </a:lnTo>
                <a:lnTo>
                  <a:pt x="72171" y="60674"/>
                </a:lnTo>
                <a:lnTo>
                  <a:pt x="63410" y="50293"/>
                </a:lnTo>
                <a:lnTo>
                  <a:pt x="67095" y="102828"/>
                </a:lnTo>
                <a:lnTo>
                  <a:pt x="79340" y="109882"/>
                </a:lnTo>
                <a:lnTo>
                  <a:pt x="92224" y="115860"/>
                </a:lnTo>
                <a:lnTo>
                  <a:pt x="105658" y="120692"/>
                </a:lnTo>
                <a:lnTo>
                  <a:pt x="119549" y="124309"/>
                </a:lnTo>
                <a:lnTo>
                  <a:pt x="133806" y="126644"/>
                </a:lnTo>
                <a:lnTo>
                  <a:pt x="148338" y="127626"/>
                </a:lnTo>
                <a:lnTo>
                  <a:pt x="151244" y="127654"/>
                </a:lnTo>
                <a:lnTo>
                  <a:pt x="166120" y="126911"/>
                </a:lnTo>
                <a:lnTo>
                  <a:pt x="180571" y="124732"/>
                </a:lnTo>
                <a:lnTo>
                  <a:pt x="194519" y="121190"/>
                </a:lnTo>
                <a:lnTo>
                  <a:pt x="207888" y="116362"/>
                </a:lnTo>
                <a:lnTo>
                  <a:pt x="220602" y="110320"/>
                </a:lnTo>
                <a:lnTo>
                  <a:pt x="232583" y="103140"/>
                </a:lnTo>
                <a:lnTo>
                  <a:pt x="243755" y="94895"/>
                </a:lnTo>
                <a:close/>
              </a:path>
            </a:pathLst>
          </a:custGeom>
          <a:solidFill>
            <a:srgbClr val="FFFFFF"/>
          </a:solidFill>
        </p:spPr>
        <p:txBody>
          <a:bodyPr wrap="square" lIns="0" tIns="0" rIns="0" bIns="0" rtlCol="0">
            <a:noAutofit/>
          </a:bodyPr>
          <a:lstStyle/>
          <a:p>
            <a:endParaRPr sz="2400"/>
          </a:p>
        </p:txBody>
      </p:sp>
      <p:sp>
        <p:nvSpPr>
          <p:cNvPr id="15" name="object 15"/>
          <p:cNvSpPr/>
          <p:nvPr/>
        </p:nvSpPr>
        <p:spPr>
          <a:xfrm>
            <a:off x="1282700" y="2157470"/>
            <a:ext cx="685800" cy="369829"/>
          </a:xfrm>
          <a:custGeom>
            <a:avLst/>
            <a:gdLst/>
            <a:ahLst/>
            <a:cxnLst/>
            <a:rect l="l" t="t" r="r" b="b"/>
            <a:pathLst>
              <a:path w="514350" h="277372">
                <a:moveTo>
                  <a:pt x="373522" y="211234"/>
                </a:moveTo>
                <a:lnTo>
                  <a:pt x="361517" y="216691"/>
                </a:lnTo>
                <a:lnTo>
                  <a:pt x="349254" y="221474"/>
                </a:lnTo>
                <a:lnTo>
                  <a:pt x="336772" y="225567"/>
                </a:lnTo>
                <a:lnTo>
                  <a:pt x="324105" y="228958"/>
                </a:lnTo>
                <a:lnTo>
                  <a:pt x="311291" y="231631"/>
                </a:lnTo>
                <a:lnTo>
                  <a:pt x="298367" y="233573"/>
                </a:lnTo>
                <a:lnTo>
                  <a:pt x="285368" y="234770"/>
                </a:lnTo>
                <a:lnTo>
                  <a:pt x="272332" y="235206"/>
                </a:lnTo>
                <a:lnTo>
                  <a:pt x="271462" y="235208"/>
                </a:lnTo>
                <a:lnTo>
                  <a:pt x="271462" y="143768"/>
                </a:lnTo>
                <a:lnTo>
                  <a:pt x="242887" y="143768"/>
                </a:lnTo>
                <a:lnTo>
                  <a:pt x="242887" y="235208"/>
                </a:lnTo>
                <a:lnTo>
                  <a:pt x="229849" y="234823"/>
                </a:lnTo>
                <a:lnTo>
                  <a:pt x="216846" y="233677"/>
                </a:lnTo>
                <a:lnTo>
                  <a:pt x="203916" y="231785"/>
                </a:lnTo>
                <a:lnTo>
                  <a:pt x="191095" y="229162"/>
                </a:lnTo>
                <a:lnTo>
                  <a:pt x="178419" y="225820"/>
                </a:lnTo>
                <a:lnTo>
                  <a:pt x="165925" y="221775"/>
                </a:lnTo>
                <a:lnTo>
                  <a:pt x="153648" y="217040"/>
                </a:lnTo>
                <a:lnTo>
                  <a:pt x="141625" y="211630"/>
                </a:lnTo>
                <a:lnTo>
                  <a:pt x="129893" y="205558"/>
                </a:lnTo>
                <a:lnTo>
                  <a:pt x="118488" y="198840"/>
                </a:lnTo>
                <a:lnTo>
                  <a:pt x="107446" y="191490"/>
                </a:lnTo>
                <a:lnTo>
                  <a:pt x="96803" y="183521"/>
                </a:lnTo>
                <a:lnTo>
                  <a:pt x="86596" y="174947"/>
                </a:lnTo>
                <a:lnTo>
                  <a:pt x="76861" y="165784"/>
                </a:lnTo>
                <a:lnTo>
                  <a:pt x="67634" y="156045"/>
                </a:lnTo>
                <a:lnTo>
                  <a:pt x="58953" y="145744"/>
                </a:lnTo>
                <a:lnTo>
                  <a:pt x="50852" y="134896"/>
                </a:lnTo>
                <a:lnTo>
                  <a:pt x="43369" y="123514"/>
                </a:lnTo>
                <a:lnTo>
                  <a:pt x="42862" y="122686"/>
                </a:lnTo>
                <a:lnTo>
                  <a:pt x="48956" y="112034"/>
                </a:lnTo>
                <a:lnTo>
                  <a:pt x="56252" y="101546"/>
                </a:lnTo>
                <a:lnTo>
                  <a:pt x="51414" y="53909"/>
                </a:lnTo>
                <a:lnTo>
                  <a:pt x="33393" y="72703"/>
                </a:lnTo>
                <a:lnTo>
                  <a:pt x="16544" y="92921"/>
                </a:lnTo>
                <a:lnTo>
                  <a:pt x="865" y="114429"/>
                </a:lnTo>
                <a:lnTo>
                  <a:pt x="0" y="115701"/>
                </a:lnTo>
                <a:lnTo>
                  <a:pt x="0" y="129671"/>
                </a:lnTo>
                <a:lnTo>
                  <a:pt x="18195" y="156026"/>
                </a:lnTo>
                <a:lnTo>
                  <a:pt x="38405" y="180145"/>
                </a:lnTo>
                <a:lnTo>
                  <a:pt x="60501" y="201899"/>
                </a:lnTo>
                <a:lnTo>
                  <a:pt x="84355" y="221163"/>
                </a:lnTo>
                <a:lnTo>
                  <a:pt x="109837" y="237811"/>
                </a:lnTo>
                <a:lnTo>
                  <a:pt x="136819" y="251716"/>
                </a:lnTo>
                <a:lnTo>
                  <a:pt x="165173" y="262750"/>
                </a:lnTo>
                <a:lnTo>
                  <a:pt x="194769" y="270789"/>
                </a:lnTo>
                <a:lnTo>
                  <a:pt x="225479" y="275705"/>
                </a:lnTo>
                <a:lnTo>
                  <a:pt x="257175" y="277372"/>
                </a:lnTo>
                <a:lnTo>
                  <a:pt x="272162" y="276952"/>
                </a:lnTo>
                <a:lnTo>
                  <a:pt x="301991" y="273645"/>
                </a:lnTo>
                <a:lnTo>
                  <a:pt x="331376" y="267152"/>
                </a:lnTo>
                <a:lnTo>
                  <a:pt x="360017" y="257600"/>
                </a:lnTo>
                <a:lnTo>
                  <a:pt x="387612" y="245114"/>
                </a:lnTo>
                <a:lnTo>
                  <a:pt x="413859" y="229822"/>
                </a:lnTo>
                <a:lnTo>
                  <a:pt x="438459" y="211850"/>
                </a:lnTo>
                <a:lnTo>
                  <a:pt x="461111" y="191325"/>
                </a:lnTo>
                <a:lnTo>
                  <a:pt x="481512" y="168373"/>
                </a:lnTo>
                <a:lnTo>
                  <a:pt x="499363" y="143120"/>
                </a:lnTo>
                <a:lnTo>
                  <a:pt x="507238" y="129671"/>
                </a:lnTo>
                <a:lnTo>
                  <a:pt x="514350" y="122686"/>
                </a:lnTo>
                <a:lnTo>
                  <a:pt x="514350" y="115701"/>
                </a:lnTo>
                <a:lnTo>
                  <a:pt x="507238" y="115701"/>
                </a:lnTo>
                <a:lnTo>
                  <a:pt x="500566" y="104477"/>
                </a:lnTo>
                <a:lnTo>
                  <a:pt x="493444" y="93573"/>
                </a:lnTo>
                <a:lnTo>
                  <a:pt x="485880" y="83008"/>
                </a:lnTo>
                <a:lnTo>
                  <a:pt x="477883" y="72798"/>
                </a:lnTo>
                <a:lnTo>
                  <a:pt x="469462" y="62964"/>
                </a:lnTo>
                <a:lnTo>
                  <a:pt x="460628" y="53524"/>
                </a:lnTo>
                <a:lnTo>
                  <a:pt x="451388" y="44495"/>
                </a:lnTo>
                <a:lnTo>
                  <a:pt x="441752" y="35896"/>
                </a:lnTo>
                <a:lnTo>
                  <a:pt x="431730" y="27746"/>
                </a:lnTo>
                <a:lnTo>
                  <a:pt x="421330" y="20063"/>
                </a:lnTo>
                <a:lnTo>
                  <a:pt x="410561" y="12865"/>
                </a:lnTo>
                <a:lnTo>
                  <a:pt x="399434" y="6171"/>
                </a:lnTo>
                <a:lnTo>
                  <a:pt x="387957" y="0"/>
                </a:lnTo>
                <a:lnTo>
                  <a:pt x="378587" y="38358"/>
                </a:lnTo>
                <a:lnTo>
                  <a:pt x="373164" y="48449"/>
                </a:lnTo>
                <a:lnTo>
                  <a:pt x="375674" y="85582"/>
                </a:lnTo>
                <a:lnTo>
                  <a:pt x="382911" y="75741"/>
                </a:lnTo>
                <a:lnTo>
                  <a:pt x="389900" y="66126"/>
                </a:lnTo>
                <a:lnTo>
                  <a:pt x="396739" y="56835"/>
                </a:lnTo>
                <a:lnTo>
                  <a:pt x="400050" y="52455"/>
                </a:lnTo>
                <a:lnTo>
                  <a:pt x="410593" y="58427"/>
                </a:lnTo>
                <a:lnTo>
                  <a:pt x="420536" y="65597"/>
                </a:lnTo>
                <a:lnTo>
                  <a:pt x="429963" y="73788"/>
                </a:lnTo>
                <a:lnTo>
                  <a:pt x="438961" y="82826"/>
                </a:lnTo>
                <a:lnTo>
                  <a:pt x="447614" y="92533"/>
                </a:lnTo>
                <a:lnTo>
                  <a:pt x="456008" y="102735"/>
                </a:lnTo>
                <a:lnTo>
                  <a:pt x="464228" y="113255"/>
                </a:lnTo>
                <a:lnTo>
                  <a:pt x="471424" y="122686"/>
                </a:lnTo>
                <a:lnTo>
                  <a:pt x="463994" y="134107"/>
                </a:lnTo>
                <a:lnTo>
                  <a:pt x="455942" y="144996"/>
                </a:lnTo>
                <a:lnTo>
                  <a:pt x="447305" y="155339"/>
                </a:lnTo>
                <a:lnTo>
                  <a:pt x="438119" y="165120"/>
                </a:lnTo>
                <a:lnTo>
                  <a:pt x="428421" y="174327"/>
                </a:lnTo>
                <a:lnTo>
                  <a:pt x="418247" y="182944"/>
                </a:lnTo>
                <a:lnTo>
                  <a:pt x="407633" y="190957"/>
                </a:lnTo>
                <a:lnTo>
                  <a:pt x="396617" y="198353"/>
                </a:lnTo>
                <a:lnTo>
                  <a:pt x="385235" y="205116"/>
                </a:lnTo>
                <a:lnTo>
                  <a:pt x="373522" y="211234"/>
                </a:lnTo>
                <a:close/>
              </a:path>
            </a:pathLst>
          </a:custGeom>
          <a:solidFill>
            <a:srgbClr val="FFFFFF"/>
          </a:solidFill>
        </p:spPr>
        <p:txBody>
          <a:bodyPr wrap="square" lIns="0" tIns="0" rIns="0" bIns="0" rtlCol="0">
            <a:noAutofit/>
          </a:bodyPr>
          <a:lstStyle/>
          <a:p>
            <a:endParaRPr sz="2400"/>
          </a:p>
        </p:txBody>
      </p:sp>
      <p:sp>
        <p:nvSpPr>
          <p:cNvPr id="16" name="object 16"/>
          <p:cNvSpPr/>
          <p:nvPr/>
        </p:nvSpPr>
        <p:spPr>
          <a:xfrm>
            <a:off x="1466125" y="2213314"/>
            <a:ext cx="25576" cy="91687"/>
          </a:xfrm>
          <a:custGeom>
            <a:avLst/>
            <a:gdLst/>
            <a:ahLst/>
            <a:cxnLst/>
            <a:rect l="l" t="t" r="r" b="b"/>
            <a:pathLst>
              <a:path w="19182" h="68765">
                <a:moveTo>
                  <a:pt x="0" y="0"/>
                </a:moveTo>
                <a:lnTo>
                  <a:pt x="1890" y="48804"/>
                </a:lnTo>
                <a:lnTo>
                  <a:pt x="10185" y="58797"/>
                </a:lnTo>
                <a:lnTo>
                  <a:pt x="19182" y="68765"/>
                </a:lnTo>
                <a:lnTo>
                  <a:pt x="18809" y="30298"/>
                </a:lnTo>
                <a:lnTo>
                  <a:pt x="11925" y="20193"/>
                </a:lnTo>
                <a:lnTo>
                  <a:pt x="5655" y="10092"/>
                </a:lnTo>
                <a:lnTo>
                  <a:pt x="0" y="0"/>
                </a:lnTo>
                <a:close/>
              </a:path>
            </a:pathLst>
          </a:custGeom>
          <a:solidFill>
            <a:srgbClr val="FFFFFF"/>
          </a:solidFill>
        </p:spPr>
        <p:txBody>
          <a:bodyPr wrap="square" lIns="0" tIns="0" rIns="0" bIns="0" rtlCol="0">
            <a:noAutofit/>
          </a:bodyPr>
          <a:lstStyle/>
          <a:p>
            <a:endParaRPr sz="2400"/>
          </a:p>
        </p:txBody>
      </p:sp>
      <p:sp>
        <p:nvSpPr>
          <p:cNvPr id="17" name="object 17"/>
          <p:cNvSpPr/>
          <p:nvPr/>
        </p:nvSpPr>
        <p:spPr>
          <a:xfrm>
            <a:off x="1351253" y="2133601"/>
            <a:ext cx="448724" cy="225044"/>
          </a:xfrm>
          <a:custGeom>
            <a:avLst/>
            <a:gdLst/>
            <a:ahLst/>
            <a:cxnLst/>
            <a:rect l="l" t="t" r="r" b="b"/>
            <a:pathLst>
              <a:path w="336543" h="168783">
                <a:moveTo>
                  <a:pt x="148610" y="168783"/>
                </a:moveTo>
                <a:lnTo>
                  <a:pt x="155761" y="161671"/>
                </a:lnTo>
                <a:lnTo>
                  <a:pt x="166370" y="157365"/>
                </a:lnTo>
                <a:lnTo>
                  <a:pt x="176980" y="147779"/>
                </a:lnTo>
                <a:lnTo>
                  <a:pt x="177185" y="147574"/>
                </a:lnTo>
                <a:lnTo>
                  <a:pt x="185180" y="140073"/>
                </a:lnTo>
                <a:lnTo>
                  <a:pt x="195130" y="132538"/>
                </a:lnTo>
                <a:lnTo>
                  <a:pt x="205760" y="126491"/>
                </a:lnTo>
                <a:lnTo>
                  <a:pt x="215517" y="134079"/>
                </a:lnTo>
                <a:lnTo>
                  <a:pt x="226830" y="141604"/>
                </a:lnTo>
                <a:lnTo>
                  <a:pt x="234335" y="147574"/>
                </a:lnTo>
                <a:lnTo>
                  <a:pt x="244947" y="157209"/>
                </a:lnTo>
                <a:lnTo>
                  <a:pt x="255558" y="161668"/>
                </a:lnTo>
                <a:lnTo>
                  <a:pt x="255773" y="161671"/>
                </a:lnTo>
                <a:lnTo>
                  <a:pt x="255773" y="168783"/>
                </a:lnTo>
                <a:lnTo>
                  <a:pt x="270022" y="168783"/>
                </a:lnTo>
                <a:lnTo>
                  <a:pt x="270022" y="161671"/>
                </a:lnTo>
                <a:lnTo>
                  <a:pt x="280850" y="152575"/>
                </a:lnTo>
                <a:lnTo>
                  <a:pt x="290828" y="143106"/>
                </a:lnTo>
                <a:lnTo>
                  <a:pt x="300059" y="133362"/>
                </a:lnTo>
                <a:lnTo>
                  <a:pt x="308641" y="123444"/>
                </a:lnTo>
                <a:lnTo>
                  <a:pt x="316675" y="113452"/>
                </a:lnTo>
                <a:lnTo>
                  <a:pt x="324260" y="103485"/>
                </a:lnTo>
                <a:lnTo>
                  <a:pt x="321750" y="66352"/>
                </a:lnTo>
                <a:lnTo>
                  <a:pt x="315705" y="76451"/>
                </a:lnTo>
                <a:lnTo>
                  <a:pt x="309039" y="86556"/>
                </a:lnTo>
                <a:lnTo>
                  <a:pt x="301755" y="96664"/>
                </a:lnTo>
                <a:lnTo>
                  <a:pt x="293852" y="106773"/>
                </a:lnTo>
                <a:lnTo>
                  <a:pt x="285333" y="116879"/>
                </a:lnTo>
                <a:lnTo>
                  <a:pt x="276198" y="126981"/>
                </a:lnTo>
                <a:lnTo>
                  <a:pt x="266449" y="137075"/>
                </a:lnTo>
                <a:lnTo>
                  <a:pt x="262910" y="140588"/>
                </a:lnTo>
                <a:lnTo>
                  <a:pt x="255773" y="133603"/>
                </a:lnTo>
                <a:lnTo>
                  <a:pt x="248623" y="126491"/>
                </a:lnTo>
                <a:lnTo>
                  <a:pt x="237985" y="122180"/>
                </a:lnTo>
                <a:lnTo>
                  <a:pt x="227346" y="112667"/>
                </a:lnTo>
                <a:lnTo>
                  <a:pt x="227198" y="112522"/>
                </a:lnTo>
                <a:lnTo>
                  <a:pt x="237727" y="104494"/>
                </a:lnTo>
                <a:lnTo>
                  <a:pt x="247650" y="96380"/>
                </a:lnTo>
                <a:lnTo>
                  <a:pt x="257056" y="88092"/>
                </a:lnTo>
                <a:lnTo>
                  <a:pt x="266036" y="79544"/>
                </a:lnTo>
                <a:lnTo>
                  <a:pt x="274678" y="70649"/>
                </a:lnTo>
                <a:lnTo>
                  <a:pt x="283072" y="61319"/>
                </a:lnTo>
                <a:lnTo>
                  <a:pt x="291306" y="51470"/>
                </a:lnTo>
                <a:lnTo>
                  <a:pt x="298597" y="42163"/>
                </a:lnTo>
                <a:lnTo>
                  <a:pt x="309635" y="45058"/>
                </a:lnTo>
                <a:lnTo>
                  <a:pt x="322072" y="52006"/>
                </a:lnTo>
                <a:lnTo>
                  <a:pt x="327172" y="56261"/>
                </a:lnTo>
                <a:lnTo>
                  <a:pt x="336543" y="17902"/>
                </a:lnTo>
                <a:lnTo>
                  <a:pt x="324725" y="12271"/>
                </a:lnTo>
                <a:lnTo>
                  <a:pt x="312576" y="7199"/>
                </a:lnTo>
                <a:lnTo>
                  <a:pt x="300104" y="2704"/>
                </a:lnTo>
                <a:lnTo>
                  <a:pt x="291485" y="0"/>
                </a:lnTo>
                <a:lnTo>
                  <a:pt x="277134" y="0"/>
                </a:lnTo>
                <a:lnTo>
                  <a:pt x="270022" y="6985"/>
                </a:lnTo>
                <a:lnTo>
                  <a:pt x="264280" y="19667"/>
                </a:lnTo>
                <a:lnTo>
                  <a:pt x="257849" y="31171"/>
                </a:lnTo>
                <a:lnTo>
                  <a:pt x="250732" y="41667"/>
                </a:lnTo>
                <a:lnTo>
                  <a:pt x="242929" y="51325"/>
                </a:lnTo>
                <a:lnTo>
                  <a:pt x="234441" y="60315"/>
                </a:lnTo>
                <a:lnTo>
                  <a:pt x="225267" y="68808"/>
                </a:lnTo>
                <a:lnTo>
                  <a:pt x="215410" y="76974"/>
                </a:lnTo>
                <a:lnTo>
                  <a:pt x="205760" y="84327"/>
                </a:lnTo>
                <a:lnTo>
                  <a:pt x="195277" y="76313"/>
                </a:lnTo>
                <a:lnTo>
                  <a:pt x="185478" y="68127"/>
                </a:lnTo>
                <a:lnTo>
                  <a:pt x="176363" y="59602"/>
                </a:lnTo>
                <a:lnTo>
                  <a:pt x="167931" y="50565"/>
                </a:lnTo>
                <a:lnTo>
                  <a:pt x="160183" y="40847"/>
                </a:lnTo>
                <a:lnTo>
                  <a:pt x="153118" y="30277"/>
                </a:lnTo>
                <a:lnTo>
                  <a:pt x="146736" y="18685"/>
                </a:lnTo>
                <a:lnTo>
                  <a:pt x="141473" y="6985"/>
                </a:lnTo>
                <a:lnTo>
                  <a:pt x="134323" y="0"/>
                </a:lnTo>
                <a:lnTo>
                  <a:pt x="120035" y="0"/>
                </a:lnTo>
                <a:lnTo>
                  <a:pt x="107660" y="3981"/>
                </a:lnTo>
                <a:lnTo>
                  <a:pt x="95577" y="8523"/>
                </a:lnTo>
                <a:lnTo>
                  <a:pt x="83787" y="13608"/>
                </a:lnTo>
                <a:lnTo>
                  <a:pt x="72289" y="19219"/>
                </a:lnTo>
                <a:lnTo>
                  <a:pt x="61084" y="25341"/>
                </a:lnTo>
                <a:lnTo>
                  <a:pt x="50171" y="31954"/>
                </a:lnTo>
                <a:lnTo>
                  <a:pt x="39552" y="39043"/>
                </a:lnTo>
                <a:lnTo>
                  <a:pt x="29225" y="46590"/>
                </a:lnTo>
                <a:lnTo>
                  <a:pt x="19190" y="54579"/>
                </a:lnTo>
                <a:lnTo>
                  <a:pt x="9449" y="62991"/>
                </a:lnTo>
                <a:lnTo>
                  <a:pt x="0" y="71811"/>
                </a:lnTo>
                <a:lnTo>
                  <a:pt x="4838" y="119449"/>
                </a:lnTo>
                <a:lnTo>
                  <a:pt x="13163" y="109299"/>
                </a:lnTo>
                <a:lnTo>
                  <a:pt x="22342" y="99664"/>
                </a:lnTo>
                <a:lnTo>
                  <a:pt x="32200" y="90718"/>
                </a:lnTo>
                <a:lnTo>
                  <a:pt x="42563" y="82637"/>
                </a:lnTo>
                <a:lnTo>
                  <a:pt x="53255" y="75596"/>
                </a:lnTo>
                <a:lnTo>
                  <a:pt x="62885" y="70358"/>
                </a:lnTo>
                <a:lnTo>
                  <a:pt x="67872" y="79454"/>
                </a:lnTo>
                <a:lnTo>
                  <a:pt x="73761" y="88925"/>
                </a:lnTo>
                <a:lnTo>
                  <a:pt x="80502" y="98670"/>
                </a:lnTo>
                <a:lnTo>
                  <a:pt x="88045" y="108589"/>
                </a:lnTo>
                <a:lnTo>
                  <a:pt x="86155" y="59785"/>
                </a:lnTo>
                <a:lnTo>
                  <a:pt x="84323" y="56261"/>
                </a:lnTo>
                <a:lnTo>
                  <a:pt x="95361" y="48251"/>
                </a:lnTo>
                <a:lnTo>
                  <a:pt x="107785" y="42968"/>
                </a:lnTo>
                <a:lnTo>
                  <a:pt x="112898" y="42163"/>
                </a:lnTo>
                <a:lnTo>
                  <a:pt x="119320" y="53073"/>
                </a:lnTo>
                <a:lnTo>
                  <a:pt x="126960" y="63325"/>
                </a:lnTo>
                <a:lnTo>
                  <a:pt x="135514" y="73021"/>
                </a:lnTo>
                <a:lnTo>
                  <a:pt x="144676" y="82263"/>
                </a:lnTo>
                <a:lnTo>
                  <a:pt x="154144" y="91151"/>
                </a:lnTo>
                <a:lnTo>
                  <a:pt x="163611" y="99786"/>
                </a:lnTo>
                <a:lnTo>
                  <a:pt x="172775" y="108269"/>
                </a:lnTo>
                <a:lnTo>
                  <a:pt x="177185" y="112522"/>
                </a:lnTo>
                <a:lnTo>
                  <a:pt x="166547" y="122071"/>
                </a:lnTo>
                <a:lnTo>
                  <a:pt x="155909" y="126490"/>
                </a:lnTo>
                <a:lnTo>
                  <a:pt x="155761" y="126491"/>
                </a:lnTo>
                <a:lnTo>
                  <a:pt x="155761" y="133603"/>
                </a:lnTo>
                <a:lnTo>
                  <a:pt x="148610" y="133603"/>
                </a:lnTo>
                <a:lnTo>
                  <a:pt x="148610" y="140588"/>
                </a:lnTo>
                <a:lnTo>
                  <a:pt x="138651" y="130499"/>
                </a:lnTo>
                <a:lnTo>
                  <a:pt x="129307" y="120401"/>
                </a:lnTo>
                <a:lnTo>
                  <a:pt x="120578" y="110297"/>
                </a:lnTo>
                <a:lnTo>
                  <a:pt x="112464" y="100191"/>
                </a:lnTo>
                <a:lnTo>
                  <a:pt x="104964" y="90083"/>
                </a:lnTo>
                <a:lnTo>
                  <a:pt x="105337" y="128551"/>
                </a:lnTo>
                <a:lnTo>
                  <a:pt x="114986" y="138393"/>
                </a:lnTo>
                <a:lnTo>
                  <a:pt x="125236" y="148010"/>
                </a:lnTo>
                <a:lnTo>
                  <a:pt x="136038" y="157301"/>
                </a:lnTo>
                <a:lnTo>
                  <a:pt x="141473" y="161671"/>
                </a:lnTo>
                <a:lnTo>
                  <a:pt x="141473" y="168783"/>
                </a:lnTo>
                <a:lnTo>
                  <a:pt x="148610" y="168783"/>
                </a:lnTo>
                <a:close/>
              </a:path>
            </a:pathLst>
          </a:custGeom>
          <a:solidFill>
            <a:srgbClr val="FFFFFF"/>
          </a:solidFill>
        </p:spPr>
        <p:txBody>
          <a:bodyPr wrap="square" lIns="0" tIns="0" rIns="0" bIns="0" rtlCol="0">
            <a:noAutofit/>
          </a:bodyPr>
          <a:lstStyle/>
          <a:p>
            <a:endParaRPr sz="2400"/>
          </a:p>
        </p:txBody>
      </p:sp>
      <p:sp>
        <p:nvSpPr>
          <p:cNvPr id="18" name="object 18"/>
          <p:cNvSpPr/>
          <p:nvPr/>
        </p:nvSpPr>
        <p:spPr>
          <a:xfrm>
            <a:off x="2641601" y="1422401"/>
            <a:ext cx="1384300" cy="1384300"/>
          </a:xfrm>
          <a:prstGeom prst="rect">
            <a:avLst/>
          </a:prstGeom>
          <a:blipFill>
            <a:blip r:embed="rId2" cstate="print"/>
            <a:stretch>
              <a:fillRect/>
            </a:stretch>
          </a:blipFill>
        </p:spPr>
        <p:txBody>
          <a:bodyPr wrap="square" lIns="0" tIns="0" rIns="0" bIns="0" rtlCol="0">
            <a:noAutofit/>
          </a:bodyPr>
          <a:lstStyle/>
          <a:p>
            <a:endParaRPr sz="2400"/>
          </a:p>
        </p:txBody>
      </p:sp>
      <p:sp>
        <p:nvSpPr>
          <p:cNvPr id="19" name="object 19"/>
          <p:cNvSpPr/>
          <p:nvPr/>
        </p:nvSpPr>
        <p:spPr>
          <a:xfrm>
            <a:off x="2768601" y="1549401"/>
            <a:ext cx="1130300" cy="1130300"/>
          </a:xfrm>
          <a:custGeom>
            <a:avLst/>
            <a:gdLst/>
            <a:ahLst/>
            <a:cxnLst/>
            <a:rect l="l" t="t" r="r" b="b"/>
            <a:pathLst>
              <a:path w="847725" h="847725">
                <a:moveTo>
                  <a:pt x="0" y="423799"/>
                </a:moveTo>
                <a:lnTo>
                  <a:pt x="1404" y="458575"/>
                </a:lnTo>
                <a:lnTo>
                  <a:pt x="5546" y="492576"/>
                </a:lnTo>
                <a:lnTo>
                  <a:pt x="12316" y="525692"/>
                </a:lnTo>
                <a:lnTo>
                  <a:pt x="21606" y="557815"/>
                </a:lnTo>
                <a:lnTo>
                  <a:pt x="33305" y="588835"/>
                </a:lnTo>
                <a:lnTo>
                  <a:pt x="47306" y="618643"/>
                </a:lnTo>
                <a:lnTo>
                  <a:pt x="63499" y="647131"/>
                </a:lnTo>
                <a:lnTo>
                  <a:pt x="81775" y="674190"/>
                </a:lnTo>
                <a:lnTo>
                  <a:pt x="102026" y="699710"/>
                </a:lnTo>
                <a:lnTo>
                  <a:pt x="124142" y="723582"/>
                </a:lnTo>
                <a:lnTo>
                  <a:pt x="148014" y="745698"/>
                </a:lnTo>
                <a:lnTo>
                  <a:pt x="173534" y="765949"/>
                </a:lnTo>
                <a:lnTo>
                  <a:pt x="200593" y="784225"/>
                </a:lnTo>
                <a:lnTo>
                  <a:pt x="229081" y="800418"/>
                </a:lnTo>
                <a:lnTo>
                  <a:pt x="258889" y="814419"/>
                </a:lnTo>
                <a:lnTo>
                  <a:pt x="289909" y="826118"/>
                </a:lnTo>
                <a:lnTo>
                  <a:pt x="322032" y="835408"/>
                </a:lnTo>
                <a:lnTo>
                  <a:pt x="355148" y="842178"/>
                </a:lnTo>
                <a:lnTo>
                  <a:pt x="389149" y="846320"/>
                </a:lnTo>
                <a:lnTo>
                  <a:pt x="423925" y="847725"/>
                </a:lnTo>
                <a:lnTo>
                  <a:pt x="458684" y="846320"/>
                </a:lnTo>
                <a:lnTo>
                  <a:pt x="492669" y="842178"/>
                </a:lnTo>
                <a:lnTo>
                  <a:pt x="525770" y="835408"/>
                </a:lnTo>
                <a:lnTo>
                  <a:pt x="557880" y="826118"/>
                </a:lnTo>
                <a:lnTo>
                  <a:pt x="588889" y="814419"/>
                </a:lnTo>
                <a:lnTo>
                  <a:pt x="618687" y="800418"/>
                </a:lnTo>
                <a:lnTo>
                  <a:pt x="647166" y="784225"/>
                </a:lnTo>
                <a:lnTo>
                  <a:pt x="674217" y="765949"/>
                </a:lnTo>
                <a:lnTo>
                  <a:pt x="699731" y="745698"/>
                </a:lnTo>
                <a:lnTo>
                  <a:pt x="723598" y="723582"/>
                </a:lnTo>
                <a:lnTo>
                  <a:pt x="745710" y="699710"/>
                </a:lnTo>
                <a:lnTo>
                  <a:pt x="765957" y="674190"/>
                </a:lnTo>
                <a:lnTo>
                  <a:pt x="784230" y="647131"/>
                </a:lnTo>
                <a:lnTo>
                  <a:pt x="800421" y="618643"/>
                </a:lnTo>
                <a:lnTo>
                  <a:pt x="814421" y="588835"/>
                </a:lnTo>
                <a:lnTo>
                  <a:pt x="826119" y="557815"/>
                </a:lnTo>
                <a:lnTo>
                  <a:pt x="835408" y="525692"/>
                </a:lnTo>
                <a:lnTo>
                  <a:pt x="842178" y="492576"/>
                </a:lnTo>
                <a:lnTo>
                  <a:pt x="846320" y="458575"/>
                </a:lnTo>
                <a:lnTo>
                  <a:pt x="847725" y="423799"/>
                </a:lnTo>
                <a:lnTo>
                  <a:pt x="846320" y="389040"/>
                </a:lnTo>
                <a:lnTo>
                  <a:pt x="842178" y="355055"/>
                </a:lnTo>
                <a:lnTo>
                  <a:pt x="835408" y="321954"/>
                </a:lnTo>
                <a:lnTo>
                  <a:pt x="826119" y="289844"/>
                </a:lnTo>
                <a:lnTo>
                  <a:pt x="814421" y="258835"/>
                </a:lnTo>
                <a:lnTo>
                  <a:pt x="800421" y="229037"/>
                </a:lnTo>
                <a:lnTo>
                  <a:pt x="784230" y="200558"/>
                </a:lnTo>
                <a:lnTo>
                  <a:pt x="765957" y="173507"/>
                </a:lnTo>
                <a:lnTo>
                  <a:pt x="745710" y="147993"/>
                </a:lnTo>
                <a:lnTo>
                  <a:pt x="723598" y="124126"/>
                </a:lnTo>
                <a:lnTo>
                  <a:pt x="699731" y="102014"/>
                </a:lnTo>
                <a:lnTo>
                  <a:pt x="674217" y="81767"/>
                </a:lnTo>
                <a:lnTo>
                  <a:pt x="647166" y="63494"/>
                </a:lnTo>
                <a:lnTo>
                  <a:pt x="618687" y="47303"/>
                </a:lnTo>
                <a:lnTo>
                  <a:pt x="588889" y="33303"/>
                </a:lnTo>
                <a:lnTo>
                  <a:pt x="557880" y="21605"/>
                </a:lnTo>
                <a:lnTo>
                  <a:pt x="525770" y="12316"/>
                </a:lnTo>
                <a:lnTo>
                  <a:pt x="492669" y="5546"/>
                </a:lnTo>
                <a:lnTo>
                  <a:pt x="458684" y="1404"/>
                </a:lnTo>
                <a:lnTo>
                  <a:pt x="423925" y="0"/>
                </a:lnTo>
                <a:lnTo>
                  <a:pt x="389149" y="1404"/>
                </a:lnTo>
                <a:lnTo>
                  <a:pt x="355148" y="5546"/>
                </a:lnTo>
                <a:lnTo>
                  <a:pt x="322032" y="12316"/>
                </a:lnTo>
                <a:lnTo>
                  <a:pt x="289909" y="21605"/>
                </a:lnTo>
                <a:lnTo>
                  <a:pt x="258889" y="33303"/>
                </a:lnTo>
                <a:lnTo>
                  <a:pt x="229081" y="47303"/>
                </a:lnTo>
                <a:lnTo>
                  <a:pt x="200593" y="63494"/>
                </a:lnTo>
                <a:lnTo>
                  <a:pt x="173534" y="81767"/>
                </a:lnTo>
                <a:lnTo>
                  <a:pt x="148014" y="102014"/>
                </a:lnTo>
                <a:lnTo>
                  <a:pt x="124142" y="124126"/>
                </a:lnTo>
                <a:lnTo>
                  <a:pt x="102026" y="147993"/>
                </a:lnTo>
                <a:lnTo>
                  <a:pt x="81775" y="173507"/>
                </a:lnTo>
                <a:lnTo>
                  <a:pt x="63499" y="200558"/>
                </a:lnTo>
                <a:lnTo>
                  <a:pt x="47306" y="229037"/>
                </a:lnTo>
                <a:lnTo>
                  <a:pt x="33305" y="258835"/>
                </a:lnTo>
                <a:lnTo>
                  <a:pt x="21606" y="289844"/>
                </a:lnTo>
                <a:lnTo>
                  <a:pt x="12316" y="321954"/>
                </a:lnTo>
                <a:lnTo>
                  <a:pt x="5546" y="355055"/>
                </a:lnTo>
                <a:lnTo>
                  <a:pt x="1404" y="389040"/>
                </a:lnTo>
                <a:lnTo>
                  <a:pt x="0" y="423799"/>
                </a:lnTo>
                <a:close/>
              </a:path>
            </a:pathLst>
          </a:custGeom>
          <a:solidFill>
            <a:srgbClr val="F5D56D"/>
          </a:solidFill>
        </p:spPr>
        <p:txBody>
          <a:bodyPr wrap="square" lIns="0" tIns="0" rIns="0" bIns="0" rtlCol="0">
            <a:noAutofit/>
          </a:bodyPr>
          <a:lstStyle/>
          <a:p>
            <a:endParaRPr sz="2400"/>
          </a:p>
        </p:txBody>
      </p:sp>
      <p:sp>
        <p:nvSpPr>
          <p:cNvPr id="20" name="object 20"/>
          <p:cNvSpPr/>
          <p:nvPr/>
        </p:nvSpPr>
        <p:spPr>
          <a:xfrm>
            <a:off x="3162300" y="1854201"/>
            <a:ext cx="25400" cy="266700"/>
          </a:xfrm>
          <a:custGeom>
            <a:avLst/>
            <a:gdLst/>
            <a:ahLst/>
            <a:cxnLst/>
            <a:rect l="l" t="t" r="r" b="b"/>
            <a:pathLst>
              <a:path w="19050" h="200025">
                <a:moveTo>
                  <a:pt x="6350" y="200025"/>
                </a:moveTo>
                <a:lnTo>
                  <a:pt x="12700" y="200025"/>
                </a:lnTo>
                <a:lnTo>
                  <a:pt x="19050" y="194563"/>
                </a:lnTo>
                <a:lnTo>
                  <a:pt x="19050" y="0"/>
                </a:lnTo>
                <a:lnTo>
                  <a:pt x="0" y="0"/>
                </a:lnTo>
                <a:lnTo>
                  <a:pt x="0" y="200025"/>
                </a:lnTo>
                <a:lnTo>
                  <a:pt x="6350" y="200025"/>
                </a:lnTo>
                <a:close/>
              </a:path>
            </a:pathLst>
          </a:custGeom>
          <a:solidFill>
            <a:srgbClr val="FFFFFF"/>
          </a:solidFill>
        </p:spPr>
        <p:txBody>
          <a:bodyPr wrap="square" lIns="0" tIns="0" rIns="0" bIns="0" rtlCol="0">
            <a:noAutofit/>
          </a:bodyPr>
          <a:lstStyle/>
          <a:p>
            <a:endParaRPr sz="2400"/>
          </a:p>
        </p:txBody>
      </p:sp>
      <p:sp>
        <p:nvSpPr>
          <p:cNvPr id="21" name="object 21"/>
          <p:cNvSpPr/>
          <p:nvPr/>
        </p:nvSpPr>
        <p:spPr>
          <a:xfrm>
            <a:off x="3238500" y="1854201"/>
            <a:ext cx="25400" cy="165100"/>
          </a:xfrm>
          <a:custGeom>
            <a:avLst/>
            <a:gdLst/>
            <a:ahLst/>
            <a:cxnLst/>
            <a:rect l="l" t="t" r="r" b="b"/>
            <a:pathLst>
              <a:path w="19050" h="123825">
                <a:moveTo>
                  <a:pt x="9525" y="123825"/>
                </a:moveTo>
                <a:lnTo>
                  <a:pt x="14350" y="123825"/>
                </a:lnTo>
                <a:lnTo>
                  <a:pt x="19050" y="118490"/>
                </a:lnTo>
                <a:lnTo>
                  <a:pt x="19050" y="0"/>
                </a:lnTo>
                <a:lnTo>
                  <a:pt x="0" y="0"/>
                </a:lnTo>
                <a:lnTo>
                  <a:pt x="0" y="118490"/>
                </a:lnTo>
                <a:lnTo>
                  <a:pt x="4825" y="123825"/>
                </a:lnTo>
                <a:lnTo>
                  <a:pt x="9525" y="123825"/>
                </a:lnTo>
                <a:close/>
              </a:path>
            </a:pathLst>
          </a:custGeom>
          <a:solidFill>
            <a:srgbClr val="FFFFFF"/>
          </a:solidFill>
        </p:spPr>
        <p:txBody>
          <a:bodyPr wrap="square" lIns="0" tIns="0" rIns="0" bIns="0" rtlCol="0">
            <a:noAutofit/>
          </a:bodyPr>
          <a:lstStyle/>
          <a:p>
            <a:endParaRPr sz="2400"/>
          </a:p>
        </p:txBody>
      </p:sp>
      <p:sp>
        <p:nvSpPr>
          <p:cNvPr id="22" name="object 22"/>
          <p:cNvSpPr/>
          <p:nvPr/>
        </p:nvSpPr>
        <p:spPr>
          <a:xfrm>
            <a:off x="3327401" y="1854200"/>
            <a:ext cx="12700" cy="203200"/>
          </a:xfrm>
          <a:custGeom>
            <a:avLst/>
            <a:gdLst/>
            <a:ahLst/>
            <a:cxnLst/>
            <a:rect l="l" t="t" r="r" b="b"/>
            <a:pathLst>
              <a:path w="9525" h="152400">
                <a:moveTo>
                  <a:pt x="6350" y="152400"/>
                </a:moveTo>
                <a:lnTo>
                  <a:pt x="9525" y="152400"/>
                </a:lnTo>
                <a:lnTo>
                  <a:pt x="9525" y="0"/>
                </a:lnTo>
                <a:lnTo>
                  <a:pt x="0" y="0"/>
                </a:lnTo>
                <a:lnTo>
                  <a:pt x="0" y="147320"/>
                </a:lnTo>
                <a:lnTo>
                  <a:pt x="3175" y="152400"/>
                </a:lnTo>
                <a:lnTo>
                  <a:pt x="6350" y="152400"/>
                </a:lnTo>
                <a:close/>
              </a:path>
            </a:pathLst>
          </a:custGeom>
          <a:solidFill>
            <a:srgbClr val="FFFFFF"/>
          </a:solidFill>
        </p:spPr>
        <p:txBody>
          <a:bodyPr wrap="square" lIns="0" tIns="0" rIns="0" bIns="0" rtlCol="0">
            <a:noAutofit/>
          </a:bodyPr>
          <a:lstStyle/>
          <a:p>
            <a:endParaRPr sz="2400"/>
          </a:p>
        </p:txBody>
      </p:sp>
      <p:sp>
        <p:nvSpPr>
          <p:cNvPr id="23" name="object 23"/>
          <p:cNvSpPr/>
          <p:nvPr/>
        </p:nvSpPr>
        <p:spPr>
          <a:xfrm>
            <a:off x="3416300" y="1854200"/>
            <a:ext cx="0" cy="101600"/>
          </a:xfrm>
          <a:custGeom>
            <a:avLst/>
            <a:gdLst/>
            <a:ahLst/>
            <a:cxnLst/>
            <a:rect l="l" t="t" r="r" b="b"/>
            <a:pathLst>
              <a:path h="76200">
                <a:moveTo>
                  <a:pt x="0" y="0"/>
                </a:moveTo>
                <a:lnTo>
                  <a:pt x="0" y="76200"/>
                </a:lnTo>
              </a:path>
            </a:pathLst>
          </a:custGeom>
          <a:ln w="20320">
            <a:solidFill>
              <a:srgbClr val="FFFFFF"/>
            </a:solidFill>
          </a:ln>
        </p:spPr>
        <p:txBody>
          <a:bodyPr wrap="square" lIns="0" tIns="0" rIns="0" bIns="0" rtlCol="0">
            <a:noAutofit/>
          </a:bodyPr>
          <a:lstStyle/>
          <a:p>
            <a:endParaRPr sz="2400"/>
          </a:p>
        </p:txBody>
      </p:sp>
      <p:sp>
        <p:nvSpPr>
          <p:cNvPr id="24" name="object 24"/>
          <p:cNvSpPr/>
          <p:nvPr/>
        </p:nvSpPr>
        <p:spPr>
          <a:xfrm>
            <a:off x="3060700" y="1854200"/>
            <a:ext cx="533400" cy="533400"/>
          </a:xfrm>
          <a:custGeom>
            <a:avLst/>
            <a:gdLst/>
            <a:ahLst/>
            <a:cxnLst/>
            <a:rect l="l" t="t" r="r" b="b"/>
            <a:pathLst>
              <a:path w="400050" h="400050">
                <a:moveTo>
                  <a:pt x="400050" y="74675"/>
                </a:moveTo>
                <a:lnTo>
                  <a:pt x="400050" y="69341"/>
                </a:lnTo>
                <a:lnTo>
                  <a:pt x="392094" y="39700"/>
                </a:lnTo>
                <a:lnTo>
                  <a:pt x="387404" y="22228"/>
                </a:lnTo>
                <a:lnTo>
                  <a:pt x="385118" y="13709"/>
                </a:lnTo>
                <a:lnTo>
                  <a:pt x="384371" y="10925"/>
                </a:lnTo>
                <a:lnTo>
                  <a:pt x="384301" y="5334"/>
                </a:lnTo>
                <a:lnTo>
                  <a:pt x="378968" y="5334"/>
                </a:lnTo>
                <a:lnTo>
                  <a:pt x="378968" y="0"/>
                </a:lnTo>
                <a:lnTo>
                  <a:pt x="373761" y="0"/>
                </a:lnTo>
                <a:lnTo>
                  <a:pt x="343791" y="5520"/>
                </a:lnTo>
                <a:lnTo>
                  <a:pt x="326498" y="8706"/>
                </a:lnTo>
                <a:lnTo>
                  <a:pt x="318396" y="10198"/>
                </a:lnTo>
                <a:lnTo>
                  <a:pt x="315849" y="10667"/>
                </a:lnTo>
                <a:lnTo>
                  <a:pt x="305307" y="10667"/>
                </a:lnTo>
                <a:lnTo>
                  <a:pt x="305307" y="32003"/>
                </a:lnTo>
                <a:lnTo>
                  <a:pt x="310514" y="37337"/>
                </a:lnTo>
                <a:lnTo>
                  <a:pt x="321056" y="37337"/>
                </a:lnTo>
                <a:lnTo>
                  <a:pt x="343567" y="32792"/>
                </a:lnTo>
                <a:lnTo>
                  <a:pt x="347472" y="32003"/>
                </a:lnTo>
                <a:lnTo>
                  <a:pt x="327076" y="61741"/>
                </a:lnTo>
                <a:lnTo>
                  <a:pt x="308903" y="88238"/>
                </a:lnTo>
                <a:lnTo>
                  <a:pt x="292824" y="111682"/>
                </a:lnTo>
                <a:lnTo>
                  <a:pt x="278712" y="132259"/>
                </a:lnTo>
                <a:lnTo>
                  <a:pt x="266437" y="150156"/>
                </a:lnTo>
                <a:lnTo>
                  <a:pt x="255872" y="165561"/>
                </a:lnTo>
                <a:lnTo>
                  <a:pt x="246888" y="178659"/>
                </a:lnTo>
                <a:lnTo>
                  <a:pt x="239358" y="189639"/>
                </a:lnTo>
                <a:lnTo>
                  <a:pt x="233152" y="198687"/>
                </a:lnTo>
                <a:lnTo>
                  <a:pt x="228144" y="205990"/>
                </a:lnTo>
                <a:lnTo>
                  <a:pt x="224204" y="211735"/>
                </a:lnTo>
                <a:lnTo>
                  <a:pt x="221204" y="216108"/>
                </a:lnTo>
                <a:lnTo>
                  <a:pt x="219016" y="219298"/>
                </a:lnTo>
                <a:lnTo>
                  <a:pt x="216565" y="222872"/>
                </a:lnTo>
                <a:lnTo>
                  <a:pt x="215773" y="224027"/>
                </a:lnTo>
                <a:lnTo>
                  <a:pt x="188284" y="206860"/>
                </a:lnTo>
                <a:lnTo>
                  <a:pt x="169378" y="195053"/>
                </a:lnTo>
                <a:lnTo>
                  <a:pt x="157449" y="187603"/>
                </a:lnTo>
                <a:lnTo>
                  <a:pt x="150890" y="183506"/>
                </a:lnTo>
                <a:lnTo>
                  <a:pt x="148095" y="181761"/>
                </a:lnTo>
                <a:lnTo>
                  <a:pt x="147447" y="181355"/>
                </a:lnTo>
                <a:lnTo>
                  <a:pt x="142112" y="176022"/>
                </a:lnTo>
                <a:lnTo>
                  <a:pt x="136906" y="181355"/>
                </a:lnTo>
                <a:lnTo>
                  <a:pt x="131572" y="186689"/>
                </a:lnTo>
                <a:lnTo>
                  <a:pt x="111988" y="216455"/>
                </a:lnTo>
                <a:lnTo>
                  <a:pt x="94997" y="242279"/>
                </a:lnTo>
                <a:lnTo>
                  <a:pt x="80415" y="264442"/>
                </a:lnTo>
                <a:lnTo>
                  <a:pt x="68057" y="283225"/>
                </a:lnTo>
                <a:lnTo>
                  <a:pt x="57740" y="298906"/>
                </a:lnTo>
                <a:lnTo>
                  <a:pt x="49280" y="311765"/>
                </a:lnTo>
                <a:lnTo>
                  <a:pt x="42491" y="322083"/>
                </a:lnTo>
                <a:lnTo>
                  <a:pt x="37190" y="330140"/>
                </a:lnTo>
                <a:lnTo>
                  <a:pt x="33194" y="336214"/>
                </a:lnTo>
                <a:lnTo>
                  <a:pt x="30317" y="340586"/>
                </a:lnTo>
                <a:lnTo>
                  <a:pt x="28377" y="343536"/>
                </a:lnTo>
                <a:lnTo>
                  <a:pt x="26566" y="346288"/>
                </a:lnTo>
                <a:lnTo>
                  <a:pt x="26288" y="346710"/>
                </a:lnTo>
                <a:lnTo>
                  <a:pt x="26288" y="5334"/>
                </a:lnTo>
                <a:lnTo>
                  <a:pt x="21081" y="0"/>
                </a:lnTo>
                <a:lnTo>
                  <a:pt x="5206" y="0"/>
                </a:lnTo>
                <a:lnTo>
                  <a:pt x="0" y="5334"/>
                </a:lnTo>
                <a:lnTo>
                  <a:pt x="0" y="394715"/>
                </a:lnTo>
                <a:lnTo>
                  <a:pt x="5206" y="394715"/>
                </a:lnTo>
                <a:lnTo>
                  <a:pt x="5206" y="400050"/>
                </a:lnTo>
                <a:lnTo>
                  <a:pt x="389508" y="400050"/>
                </a:lnTo>
                <a:lnTo>
                  <a:pt x="394843" y="394715"/>
                </a:lnTo>
                <a:lnTo>
                  <a:pt x="400050" y="389382"/>
                </a:lnTo>
                <a:lnTo>
                  <a:pt x="400050" y="117348"/>
                </a:lnTo>
                <a:lnTo>
                  <a:pt x="384301" y="117348"/>
                </a:lnTo>
                <a:lnTo>
                  <a:pt x="384301" y="373379"/>
                </a:lnTo>
                <a:lnTo>
                  <a:pt x="336931" y="373379"/>
                </a:lnTo>
                <a:lnTo>
                  <a:pt x="336931" y="176022"/>
                </a:lnTo>
                <a:lnTo>
                  <a:pt x="331597" y="170687"/>
                </a:lnTo>
                <a:lnTo>
                  <a:pt x="326389" y="170687"/>
                </a:lnTo>
                <a:lnTo>
                  <a:pt x="321056" y="176022"/>
                </a:lnTo>
                <a:lnTo>
                  <a:pt x="321056" y="373379"/>
                </a:lnTo>
                <a:lnTo>
                  <a:pt x="273685" y="373379"/>
                </a:lnTo>
                <a:lnTo>
                  <a:pt x="273685" y="266700"/>
                </a:lnTo>
                <a:lnTo>
                  <a:pt x="268477" y="261365"/>
                </a:lnTo>
                <a:lnTo>
                  <a:pt x="263144" y="261365"/>
                </a:lnTo>
                <a:lnTo>
                  <a:pt x="257937" y="266700"/>
                </a:lnTo>
                <a:lnTo>
                  <a:pt x="257937" y="373379"/>
                </a:lnTo>
                <a:lnTo>
                  <a:pt x="210566" y="373379"/>
                </a:lnTo>
                <a:lnTo>
                  <a:pt x="210566" y="304038"/>
                </a:lnTo>
                <a:lnTo>
                  <a:pt x="194818" y="304038"/>
                </a:lnTo>
                <a:lnTo>
                  <a:pt x="194818" y="373379"/>
                </a:lnTo>
                <a:lnTo>
                  <a:pt x="152654" y="373379"/>
                </a:lnTo>
                <a:lnTo>
                  <a:pt x="152654" y="293370"/>
                </a:lnTo>
                <a:lnTo>
                  <a:pt x="147447" y="288036"/>
                </a:lnTo>
                <a:lnTo>
                  <a:pt x="136906" y="288036"/>
                </a:lnTo>
                <a:lnTo>
                  <a:pt x="131572" y="293370"/>
                </a:lnTo>
                <a:lnTo>
                  <a:pt x="131572" y="373379"/>
                </a:lnTo>
                <a:lnTo>
                  <a:pt x="89535" y="373379"/>
                </a:lnTo>
                <a:lnTo>
                  <a:pt x="89535" y="362712"/>
                </a:lnTo>
                <a:lnTo>
                  <a:pt x="84200" y="357377"/>
                </a:lnTo>
                <a:lnTo>
                  <a:pt x="73660" y="357377"/>
                </a:lnTo>
                <a:lnTo>
                  <a:pt x="73660" y="373379"/>
                </a:lnTo>
                <a:lnTo>
                  <a:pt x="36830" y="373379"/>
                </a:lnTo>
                <a:lnTo>
                  <a:pt x="56690" y="343691"/>
                </a:lnTo>
                <a:lnTo>
                  <a:pt x="74019" y="317787"/>
                </a:lnTo>
                <a:lnTo>
                  <a:pt x="88989" y="295410"/>
                </a:lnTo>
                <a:lnTo>
                  <a:pt x="101772" y="276302"/>
                </a:lnTo>
                <a:lnTo>
                  <a:pt x="112540" y="260205"/>
                </a:lnTo>
                <a:lnTo>
                  <a:pt x="121467" y="246860"/>
                </a:lnTo>
                <a:lnTo>
                  <a:pt x="128726" y="236010"/>
                </a:lnTo>
                <a:lnTo>
                  <a:pt x="134488" y="227396"/>
                </a:lnTo>
                <a:lnTo>
                  <a:pt x="138927" y="220760"/>
                </a:lnTo>
                <a:lnTo>
                  <a:pt x="142215" y="215845"/>
                </a:lnTo>
                <a:lnTo>
                  <a:pt x="144525" y="212392"/>
                </a:lnTo>
                <a:lnTo>
                  <a:pt x="146902" y="208839"/>
                </a:lnTo>
                <a:lnTo>
                  <a:pt x="147447" y="208025"/>
                </a:lnTo>
                <a:lnTo>
                  <a:pt x="174041" y="226005"/>
                </a:lnTo>
                <a:lnTo>
                  <a:pt x="191867" y="238056"/>
                </a:lnTo>
                <a:lnTo>
                  <a:pt x="202679" y="245366"/>
                </a:lnTo>
                <a:lnTo>
                  <a:pt x="208230" y="249118"/>
                </a:lnTo>
                <a:lnTo>
                  <a:pt x="210566" y="250698"/>
                </a:lnTo>
                <a:lnTo>
                  <a:pt x="226313" y="250698"/>
                </a:lnTo>
                <a:lnTo>
                  <a:pt x="226313" y="245363"/>
                </a:lnTo>
                <a:lnTo>
                  <a:pt x="247083" y="215740"/>
                </a:lnTo>
                <a:lnTo>
                  <a:pt x="265724" y="189154"/>
                </a:lnTo>
                <a:lnTo>
                  <a:pt x="282350" y="165440"/>
                </a:lnTo>
                <a:lnTo>
                  <a:pt x="297078" y="144434"/>
                </a:lnTo>
                <a:lnTo>
                  <a:pt x="310022" y="125973"/>
                </a:lnTo>
                <a:lnTo>
                  <a:pt x="321297" y="109891"/>
                </a:lnTo>
                <a:lnTo>
                  <a:pt x="331019" y="96025"/>
                </a:lnTo>
                <a:lnTo>
                  <a:pt x="339303" y="84210"/>
                </a:lnTo>
                <a:lnTo>
                  <a:pt x="346263" y="74283"/>
                </a:lnTo>
                <a:lnTo>
                  <a:pt x="352015" y="66078"/>
                </a:lnTo>
                <a:lnTo>
                  <a:pt x="356675" y="59432"/>
                </a:lnTo>
                <a:lnTo>
                  <a:pt x="360357" y="54181"/>
                </a:lnTo>
                <a:lnTo>
                  <a:pt x="363176" y="50160"/>
                </a:lnTo>
                <a:lnTo>
                  <a:pt x="365248" y="47205"/>
                </a:lnTo>
                <a:lnTo>
                  <a:pt x="367609" y="43837"/>
                </a:lnTo>
                <a:lnTo>
                  <a:pt x="368426" y="42672"/>
                </a:lnTo>
                <a:lnTo>
                  <a:pt x="372558" y="67462"/>
                </a:lnTo>
                <a:lnTo>
                  <a:pt x="373706" y="74348"/>
                </a:lnTo>
                <a:lnTo>
                  <a:pt x="373761" y="80010"/>
                </a:lnTo>
                <a:lnTo>
                  <a:pt x="378968" y="85344"/>
                </a:lnTo>
                <a:lnTo>
                  <a:pt x="389508" y="85344"/>
                </a:lnTo>
                <a:lnTo>
                  <a:pt x="394843" y="80010"/>
                </a:lnTo>
                <a:lnTo>
                  <a:pt x="400050" y="74675"/>
                </a:lnTo>
                <a:close/>
              </a:path>
            </a:pathLst>
          </a:custGeom>
          <a:solidFill>
            <a:srgbClr val="FFFFFF"/>
          </a:solidFill>
        </p:spPr>
        <p:txBody>
          <a:bodyPr wrap="square" lIns="0" tIns="0" rIns="0" bIns="0" rtlCol="0">
            <a:noAutofit/>
          </a:bodyPr>
          <a:lstStyle/>
          <a:p>
            <a:endParaRPr sz="2400"/>
          </a:p>
        </p:txBody>
      </p:sp>
      <p:sp>
        <p:nvSpPr>
          <p:cNvPr id="25" name="object 25"/>
          <p:cNvSpPr/>
          <p:nvPr/>
        </p:nvSpPr>
        <p:spPr>
          <a:xfrm>
            <a:off x="4343401" y="1422401"/>
            <a:ext cx="1384300" cy="1384300"/>
          </a:xfrm>
          <a:prstGeom prst="rect">
            <a:avLst/>
          </a:prstGeom>
          <a:blipFill>
            <a:blip r:embed="rId2" cstate="print"/>
            <a:stretch>
              <a:fillRect/>
            </a:stretch>
          </a:blipFill>
        </p:spPr>
        <p:txBody>
          <a:bodyPr wrap="square" lIns="0" tIns="0" rIns="0" bIns="0" rtlCol="0">
            <a:noAutofit/>
          </a:bodyPr>
          <a:lstStyle/>
          <a:p>
            <a:endParaRPr sz="2400"/>
          </a:p>
        </p:txBody>
      </p:sp>
      <p:sp>
        <p:nvSpPr>
          <p:cNvPr id="26" name="object 26"/>
          <p:cNvSpPr/>
          <p:nvPr/>
        </p:nvSpPr>
        <p:spPr>
          <a:xfrm>
            <a:off x="4470401" y="1549401"/>
            <a:ext cx="1130300" cy="1130300"/>
          </a:xfrm>
          <a:custGeom>
            <a:avLst/>
            <a:gdLst/>
            <a:ahLst/>
            <a:cxnLst/>
            <a:rect l="l" t="t" r="r" b="b"/>
            <a:pathLst>
              <a:path w="847725" h="847725">
                <a:moveTo>
                  <a:pt x="0" y="423799"/>
                </a:moveTo>
                <a:lnTo>
                  <a:pt x="1404" y="458575"/>
                </a:lnTo>
                <a:lnTo>
                  <a:pt x="5546" y="492576"/>
                </a:lnTo>
                <a:lnTo>
                  <a:pt x="12316" y="525692"/>
                </a:lnTo>
                <a:lnTo>
                  <a:pt x="21606" y="557815"/>
                </a:lnTo>
                <a:lnTo>
                  <a:pt x="33305" y="588835"/>
                </a:lnTo>
                <a:lnTo>
                  <a:pt x="47306" y="618643"/>
                </a:lnTo>
                <a:lnTo>
                  <a:pt x="63499" y="647131"/>
                </a:lnTo>
                <a:lnTo>
                  <a:pt x="81775" y="674190"/>
                </a:lnTo>
                <a:lnTo>
                  <a:pt x="102026" y="699710"/>
                </a:lnTo>
                <a:lnTo>
                  <a:pt x="124142" y="723582"/>
                </a:lnTo>
                <a:lnTo>
                  <a:pt x="148014" y="745698"/>
                </a:lnTo>
                <a:lnTo>
                  <a:pt x="173534" y="765949"/>
                </a:lnTo>
                <a:lnTo>
                  <a:pt x="200593" y="784225"/>
                </a:lnTo>
                <a:lnTo>
                  <a:pt x="229081" y="800418"/>
                </a:lnTo>
                <a:lnTo>
                  <a:pt x="258889" y="814419"/>
                </a:lnTo>
                <a:lnTo>
                  <a:pt x="289909" y="826118"/>
                </a:lnTo>
                <a:lnTo>
                  <a:pt x="322032" y="835408"/>
                </a:lnTo>
                <a:lnTo>
                  <a:pt x="355148" y="842178"/>
                </a:lnTo>
                <a:lnTo>
                  <a:pt x="389149" y="846320"/>
                </a:lnTo>
                <a:lnTo>
                  <a:pt x="423925" y="847725"/>
                </a:lnTo>
                <a:lnTo>
                  <a:pt x="458684" y="846320"/>
                </a:lnTo>
                <a:lnTo>
                  <a:pt x="492669" y="842178"/>
                </a:lnTo>
                <a:lnTo>
                  <a:pt x="525770" y="835408"/>
                </a:lnTo>
                <a:lnTo>
                  <a:pt x="557880" y="826118"/>
                </a:lnTo>
                <a:lnTo>
                  <a:pt x="588889" y="814419"/>
                </a:lnTo>
                <a:lnTo>
                  <a:pt x="618687" y="800418"/>
                </a:lnTo>
                <a:lnTo>
                  <a:pt x="647166" y="784225"/>
                </a:lnTo>
                <a:lnTo>
                  <a:pt x="674217" y="765949"/>
                </a:lnTo>
                <a:lnTo>
                  <a:pt x="699731" y="745698"/>
                </a:lnTo>
                <a:lnTo>
                  <a:pt x="723598" y="723582"/>
                </a:lnTo>
                <a:lnTo>
                  <a:pt x="745710" y="699710"/>
                </a:lnTo>
                <a:lnTo>
                  <a:pt x="765957" y="674190"/>
                </a:lnTo>
                <a:lnTo>
                  <a:pt x="784230" y="647131"/>
                </a:lnTo>
                <a:lnTo>
                  <a:pt x="800421" y="618643"/>
                </a:lnTo>
                <a:lnTo>
                  <a:pt x="814421" y="588835"/>
                </a:lnTo>
                <a:lnTo>
                  <a:pt x="826119" y="557815"/>
                </a:lnTo>
                <a:lnTo>
                  <a:pt x="835408" y="525692"/>
                </a:lnTo>
                <a:lnTo>
                  <a:pt x="842178" y="492576"/>
                </a:lnTo>
                <a:lnTo>
                  <a:pt x="846320" y="458575"/>
                </a:lnTo>
                <a:lnTo>
                  <a:pt x="847725" y="423799"/>
                </a:lnTo>
                <a:lnTo>
                  <a:pt x="846320" y="389040"/>
                </a:lnTo>
                <a:lnTo>
                  <a:pt x="842178" y="355055"/>
                </a:lnTo>
                <a:lnTo>
                  <a:pt x="835408" y="321954"/>
                </a:lnTo>
                <a:lnTo>
                  <a:pt x="826119" y="289844"/>
                </a:lnTo>
                <a:lnTo>
                  <a:pt x="814421" y="258835"/>
                </a:lnTo>
                <a:lnTo>
                  <a:pt x="800421" y="229037"/>
                </a:lnTo>
                <a:lnTo>
                  <a:pt x="784230" y="200558"/>
                </a:lnTo>
                <a:lnTo>
                  <a:pt x="765957" y="173507"/>
                </a:lnTo>
                <a:lnTo>
                  <a:pt x="745710" y="147993"/>
                </a:lnTo>
                <a:lnTo>
                  <a:pt x="723598" y="124126"/>
                </a:lnTo>
                <a:lnTo>
                  <a:pt x="699731" y="102014"/>
                </a:lnTo>
                <a:lnTo>
                  <a:pt x="674217" y="81767"/>
                </a:lnTo>
                <a:lnTo>
                  <a:pt x="647166" y="63494"/>
                </a:lnTo>
                <a:lnTo>
                  <a:pt x="618687" y="47303"/>
                </a:lnTo>
                <a:lnTo>
                  <a:pt x="588889" y="33303"/>
                </a:lnTo>
                <a:lnTo>
                  <a:pt x="557880" y="21605"/>
                </a:lnTo>
                <a:lnTo>
                  <a:pt x="525770" y="12316"/>
                </a:lnTo>
                <a:lnTo>
                  <a:pt x="492669" y="5546"/>
                </a:lnTo>
                <a:lnTo>
                  <a:pt x="458684" y="1404"/>
                </a:lnTo>
                <a:lnTo>
                  <a:pt x="423925" y="0"/>
                </a:lnTo>
                <a:lnTo>
                  <a:pt x="389149" y="1404"/>
                </a:lnTo>
                <a:lnTo>
                  <a:pt x="355148" y="5546"/>
                </a:lnTo>
                <a:lnTo>
                  <a:pt x="322032" y="12316"/>
                </a:lnTo>
                <a:lnTo>
                  <a:pt x="289909" y="21605"/>
                </a:lnTo>
                <a:lnTo>
                  <a:pt x="258889" y="33303"/>
                </a:lnTo>
                <a:lnTo>
                  <a:pt x="229081" y="47303"/>
                </a:lnTo>
                <a:lnTo>
                  <a:pt x="200593" y="63494"/>
                </a:lnTo>
                <a:lnTo>
                  <a:pt x="173534" y="81767"/>
                </a:lnTo>
                <a:lnTo>
                  <a:pt x="148014" y="102014"/>
                </a:lnTo>
                <a:lnTo>
                  <a:pt x="124142" y="124126"/>
                </a:lnTo>
                <a:lnTo>
                  <a:pt x="102026" y="147993"/>
                </a:lnTo>
                <a:lnTo>
                  <a:pt x="81775" y="173507"/>
                </a:lnTo>
                <a:lnTo>
                  <a:pt x="63499" y="200558"/>
                </a:lnTo>
                <a:lnTo>
                  <a:pt x="47306" y="229037"/>
                </a:lnTo>
                <a:lnTo>
                  <a:pt x="33305" y="258835"/>
                </a:lnTo>
                <a:lnTo>
                  <a:pt x="21606" y="289844"/>
                </a:lnTo>
                <a:lnTo>
                  <a:pt x="12316" y="321954"/>
                </a:lnTo>
                <a:lnTo>
                  <a:pt x="5546" y="355055"/>
                </a:lnTo>
                <a:lnTo>
                  <a:pt x="1404" y="389040"/>
                </a:lnTo>
                <a:lnTo>
                  <a:pt x="0" y="423799"/>
                </a:lnTo>
                <a:close/>
              </a:path>
            </a:pathLst>
          </a:custGeom>
          <a:solidFill>
            <a:srgbClr val="D68188"/>
          </a:solidFill>
        </p:spPr>
        <p:txBody>
          <a:bodyPr wrap="square" lIns="0" tIns="0" rIns="0" bIns="0" rtlCol="0">
            <a:noAutofit/>
          </a:bodyPr>
          <a:lstStyle/>
          <a:p>
            <a:endParaRPr sz="2400"/>
          </a:p>
        </p:txBody>
      </p:sp>
      <p:sp>
        <p:nvSpPr>
          <p:cNvPr id="27" name="object 27"/>
          <p:cNvSpPr/>
          <p:nvPr/>
        </p:nvSpPr>
        <p:spPr>
          <a:xfrm>
            <a:off x="4914900" y="1892301"/>
            <a:ext cx="228600" cy="495300"/>
          </a:xfrm>
          <a:custGeom>
            <a:avLst/>
            <a:gdLst/>
            <a:ahLst/>
            <a:cxnLst/>
            <a:rect l="l" t="t" r="r" b="b"/>
            <a:pathLst>
              <a:path w="171450" h="371475">
                <a:moveTo>
                  <a:pt x="47767" y="347090"/>
                </a:moveTo>
                <a:lnTo>
                  <a:pt x="31750" y="347090"/>
                </a:lnTo>
                <a:lnTo>
                  <a:pt x="49662" y="317893"/>
                </a:lnTo>
                <a:lnTo>
                  <a:pt x="63843" y="294778"/>
                </a:lnTo>
                <a:lnTo>
                  <a:pt x="74728" y="277035"/>
                </a:lnTo>
                <a:lnTo>
                  <a:pt x="82753" y="263954"/>
                </a:lnTo>
                <a:lnTo>
                  <a:pt x="88355" y="254824"/>
                </a:lnTo>
                <a:lnTo>
                  <a:pt x="91968" y="248935"/>
                </a:lnTo>
                <a:lnTo>
                  <a:pt x="94029" y="245576"/>
                </a:lnTo>
                <a:lnTo>
                  <a:pt x="95250" y="243586"/>
                </a:lnTo>
                <a:lnTo>
                  <a:pt x="95250" y="97409"/>
                </a:lnTo>
                <a:lnTo>
                  <a:pt x="113952" y="69521"/>
                </a:lnTo>
                <a:lnTo>
                  <a:pt x="128052" y="48496"/>
                </a:lnTo>
                <a:lnTo>
                  <a:pt x="138199" y="33366"/>
                </a:lnTo>
                <a:lnTo>
                  <a:pt x="145043" y="23160"/>
                </a:lnTo>
                <a:lnTo>
                  <a:pt x="149236" y="16909"/>
                </a:lnTo>
                <a:lnTo>
                  <a:pt x="151425" y="13644"/>
                </a:lnTo>
                <a:lnTo>
                  <a:pt x="152400" y="12191"/>
                </a:lnTo>
                <a:lnTo>
                  <a:pt x="152400" y="6096"/>
                </a:lnTo>
                <a:lnTo>
                  <a:pt x="146050" y="0"/>
                </a:lnTo>
                <a:lnTo>
                  <a:pt x="25400" y="0"/>
                </a:lnTo>
                <a:lnTo>
                  <a:pt x="25400" y="6096"/>
                </a:lnTo>
                <a:lnTo>
                  <a:pt x="19050" y="6096"/>
                </a:lnTo>
                <a:lnTo>
                  <a:pt x="19050" y="12191"/>
                </a:lnTo>
                <a:lnTo>
                  <a:pt x="25400" y="12191"/>
                </a:lnTo>
                <a:lnTo>
                  <a:pt x="39247" y="38779"/>
                </a:lnTo>
                <a:lnTo>
                  <a:pt x="46843" y="53363"/>
                </a:lnTo>
                <a:lnTo>
                  <a:pt x="50064" y="59547"/>
                </a:lnTo>
                <a:lnTo>
                  <a:pt x="50800" y="60960"/>
                </a:lnTo>
                <a:lnTo>
                  <a:pt x="59992" y="68305"/>
                </a:lnTo>
                <a:lnTo>
                  <a:pt x="69184" y="67523"/>
                </a:lnTo>
                <a:lnTo>
                  <a:pt x="69850" y="66928"/>
                </a:lnTo>
                <a:lnTo>
                  <a:pt x="76200" y="66928"/>
                </a:lnTo>
                <a:lnTo>
                  <a:pt x="76200" y="54863"/>
                </a:lnTo>
                <a:lnTo>
                  <a:pt x="69850" y="54863"/>
                </a:lnTo>
                <a:lnTo>
                  <a:pt x="57113" y="30410"/>
                </a:lnTo>
                <a:lnTo>
                  <a:pt x="51879" y="20360"/>
                </a:lnTo>
                <a:lnTo>
                  <a:pt x="50800" y="18287"/>
                </a:lnTo>
                <a:lnTo>
                  <a:pt x="120650" y="18287"/>
                </a:lnTo>
                <a:lnTo>
                  <a:pt x="103637" y="46237"/>
                </a:lnTo>
                <a:lnTo>
                  <a:pt x="91635" y="65954"/>
                </a:lnTo>
                <a:lnTo>
                  <a:pt x="83771" y="78874"/>
                </a:lnTo>
                <a:lnTo>
                  <a:pt x="79169" y="86434"/>
                </a:lnTo>
                <a:lnTo>
                  <a:pt x="76956" y="90070"/>
                </a:lnTo>
                <a:lnTo>
                  <a:pt x="76200" y="91312"/>
                </a:lnTo>
                <a:lnTo>
                  <a:pt x="76200" y="237489"/>
                </a:lnTo>
                <a:lnTo>
                  <a:pt x="58300" y="267137"/>
                </a:lnTo>
                <a:lnTo>
                  <a:pt x="43754" y="291231"/>
                </a:lnTo>
                <a:lnTo>
                  <a:pt x="32213" y="310346"/>
                </a:lnTo>
                <a:lnTo>
                  <a:pt x="23330" y="325060"/>
                </a:lnTo>
                <a:lnTo>
                  <a:pt x="16757" y="335948"/>
                </a:lnTo>
                <a:lnTo>
                  <a:pt x="12146" y="343586"/>
                </a:lnTo>
                <a:lnTo>
                  <a:pt x="9149" y="348550"/>
                </a:lnTo>
                <a:lnTo>
                  <a:pt x="7418" y="351417"/>
                </a:lnTo>
                <a:lnTo>
                  <a:pt x="6350" y="353187"/>
                </a:lnTo>
                <a:lnTo>
                  <a:pt x="0" y="359283"/>
                </a:lnTo>
                <a:lnTo>
                  <a:pt x="0" y="365378"/>
                </a:lnTo>
                <a:lnTo>
                  <a:pt x="6350" y="365378"/>
                </a:lnTo>
                <a:lnTo>
                  <a:pt x="6350" y="371475"/>
                </a:lnTo>
                <a:lnTo>
                  <a:pt x="165100" y="371475"/>
                </a:lnTo>
                <a:lnTo>
                  <a:pt x="171450" y="365378"/>
                </a:lnTo>
                <a:lnTo>
                  <a:pt x="171450" y="353187"/>
                </a:lnTo>
                <a:lnTo>
                  <a:pt x="153520" y="325261"/>
                </a:lnTo>
                <a:lnTo>
                  <a:pt x="140400" y="304827"/>
                </a:lnTo>
                <a:lnTo>
                  <a:pt x="131339" y="290714"/>
                </a:lnTo>
                <a:lnTo>
                  <a:pt x="125585" y="281753"/>
                </a:lnTo>
                <a:lnTo>
                  <a:pt x="122388" y="276773"/>
                </a:lnTo>
                <a:lnTo>
                  <a:pt x="120650" y="274065"/>
                </a:lnTo>
                <a:lnTo>
                  <a:pt x="120650" y="267970"/>
                </a:lnTo>
                <a:lnTo>
                  <a:pt x="107950" y="267970"/>
                </a:lnTo>
                <a:lnTo>
                  <a:pt x="101600" y="274065"/>
                </a:lnTo>
                <a:lnTo>
                  <a:pt x="101600" y="286258"/>
                </a:lnTo>
                <a:lnTo>
                  <a:pt x="118456" y="313171"/>
                </a:lnTo>
                <a:lnTo>
                  <a:pt x="129422" y="330680"/>
                </a:lnTo>
                <a:lnTo>
                  <a:pt x="135764" y="340807"/>
                </a:lnTo>
                <a:lnTo>
                  <a:pt x="138748" y="345572"/>
                </a:lnTo>
                <a:lnTo>
                  <a:pt x="139700" y="347090"/>
                </a:lnTo>
                <a:lnTo>
                  <a:pt x="47767" y="347090"/>
                </a:lnTo>
                <a:close/>
              </a:path>
            </a:pathLst>
          </a:custGeom>
          <a:solidFill>
            <a:srgbClr val="FFFFFF"/>
          </a:solidFill>
        </p:spPr>
        <p:txBody>
          <a:bodyPr wrap="square" lIns="0" tIns="0" rIns="0" bIns="0" rtlCol="0">
            <a:noAutofit/>
          </a:bodyPr>
          <a:lstStyle/>
          <a:p>
            <a:endParaRPr sz="2400"/>
          </a:p>
        </p:txBody>
      </p:sp>
      <p:sp>
        <p:nvSpPr>
          <p:cNvPr id="28" name="object 28"/>
          <p:cNvSpPr/>
          <p:nvPr/>
        </p:nvSpPr>
        <p:spPr>
          <a:xfrm>
            <a:off x="4803259" y="1778000"/>
            <a:ext cx="454540" cy="685800"/>
          </a:xfrm>
          <a:custGeom>
            <a:avLst/>
            <a:gdLst/>
            <a:ahLst/>
            <a:cxnLst/>
            <a:rect l="l" t="t" r="r" b="b"/>
            <a:pathLst>
              <a:path w="340905" h="514350">
                <a:moveTo>
                  <a:pt x="234860" y="146938"/>
                </a:moveTo>
                <a:lnTo>
                  <a:pt x="220592" y="175008"/>
                </a:lnTo>
                <a:lnTo>
                  <a:pt x="211529" y="192839"/>
                </a:lnTo>
                <a:lnTo>
                  <a:pt x="206489" y="202753"/>
                </a:lnTo>
                <a:lnTo>
                  <a:pt x="204293" y="207074"/>
                </a:lnTo>
                <a:lnTo>
                  <a:pt x="203745" y="208152"/>
                </a:lnTo>
                <a:lnTo>
                  <a:pt x="203745" y="306197"/>
                </a:lnTo>
                <a:lnTo>
                  <a:pt x="217150" y="335195"/>
                </a:lnTo>
                <a:lnTo>
                  <a:pt x="226017" y="354377"/>
                </a:lnTo>
                <a:lnTo>
                  <a:pt x="231283" y="365770"/>
                </a:lnTo>
                <a:lnTo>
                  <a:pt x="233888" y="371404"/>
                </a:lnTo>
                <a:lnTo>
                  <a:pt x="234860" y="373507"/>
                </a:lnTo>
                <a:lnTo>
                  <a:pt x="253081" y="402796"/>
                </a:lnTo>
                <a:lnTo>
                  <a:pt x="267750" y="426375"/>
                </a:lnTo>
                <a:lnTo>
                  <a:pt x="266102" y="355091"/>
                </a:lnTo>
                <a:lnTo>
                  <a:pt x="250828" y="328146"/>
                </a:lnTo>
                <a:lnTo>
                  <a:pt x="241577" y="311825"/>
                </a:lnTo>
                <a:lnTo>
                  <a:pt x="236839" y="303465"/>
                </a:lnTo>
                <a:lnTo>
                  <a:pt x="235103" y="300403"/>
                </a:lnTo>
                <a:lnTo>
                  <a:pt x="234860" y="299974"/>
                </a:lnTo>
                <a:lnTo>
                  <a:pt x="234860" y="214249"/>
                </a:lnTo>
                <a:lnTo>
                  <a:pt x="250154" y="187328"/>
                </a:lnTo>
                <a:lnTo>
                  <a:pt x="259407" y="171040"/>
                </a:lnTo>
                <a:lnTo>
                  <a:pt x="264138" y="162714"/>
                </a:lnTo>
                <a:lnTo>
                  <a:pt x="265864" y="159677"/>
                </a:lnTo>
                <a:lnTo>
                  <a:pt x="266102" y="159258"/>
                </a:lnTo>
                <a:lnTo>
                  <a:pt x="284323" y="129968"/>
                </a:lnTo>
                <a:lnTo>
                  <a:pt x="298992" y="106389"/>
                </a:lnTo>
                <a:lnTo>
                  <a:pt x="310494" y="87901"/>
                </a:lnTo>
                <a:lnTo>
                  <a:pt x="319214" y="73885"/>
                </a:lnTo>
                <a:lnTo>
                  <a:pt x="325537" y="63721"/>
                </a:lnTo>
                <a:lnTo>
                  <a:pt x="329848" y="56791"/>
                </a:lnTo>
                <a:lnTo>
                  <a:pt x="332533" y="52475"/>
                </a:lnTo>
                <a:lnTo>
                  <a:pt x="334564" y="49210"/>
                </a:lnTo>
                <a:lnTo>
                  <a:pt x="334682" y="42799"/>
                </a:lnTo>
                <a:lnTo>
                  <a:pt x="340905" y="36702"/>
                </a:lnTo>
                <a:lnTo>
                  <a:pt x="340905" y="30607"/>
                </a:lnTo>
                <a:lnTo>
                  <a:pt x="337380" y="17498"/>
                </a:lnTo>
                <a:lnTo>
                  <a:pt x="328149" y="7611"/>
                </a:lnTo>
                <a:lnTo>
                  <a:pt x="315224" y="1593"/>
                </a:lnTo>
                <a:lnTo>
                  <a:pt x="303440" y="0"/>
                </a:lnTo>
                <a:lnTo>
                  <a:pt x="35470" y="0"/>
                </a:lnTo>
                <a:lnTo>
                  <a:pt x="21572" y="2291"/>
                </a:lnTo>
                <a:lnTo>
                  <a:pt x="9769" y="7842"/>
                </a:lnTo>
                <a:lnTo>
                  <a:pt x="121" y="24233"/>
                </a:lnTo>
                <a:lnTo>
                  <a:pt x="0" y="36246"/>
                </a:lnTo>
                <a:lnTo>
                  <a:pt x="3862" y="48284"/>
                </a:lnTo>
                <a:lnTo>
                  <a:pt x="4228" y="49022"/>
                </a:lnTo>
                <a:lnTo>
                  <a:pt x="22449" y="78311"/>
                </a:lnTo>
                <a:lnTo>
                  <a:pt x="37118" y="101890"/>
                </a:lnTo>
                <a:lnTo>
                  <a:pt x="36511" y="32373"/>
                </a:lnTo>
                <a:lnTo>
                  <a:pt x="35470" y="30607"/>
                </a:lnTo>
                <a:lnTo>
                  <a:pt x="303440" y="30607"/>
                </a:lnTo>
                <a:lnTo>
                  <a:pt x="285854" y="60438"/>
                </a:lnTo>
                <a:lnTo>
                  <a:pt x="271564" y="84676"/>
                </a:lnTo>
                <a:lnTo>
                  <a:pt x="260230" y="103903"/>
                </a:lnTo>
                <a:lnTo>
                  <a:pt x="251508" y="118698"/>
                </a:lnTo>
                <a:lnTo>
                  <a:pt x="245057" y="129641"/>
                </a:lnTo>
                <a:lnTo>
                  <a:pt x="240533" y="137315"/>
                </a:lnTo>
                <a:lnTo>
                  <a:pt x="237595" y="142298"/>
                </a:lnTo>
                <a:lnTo>
                  <a:pt x="235901" y="145172"/>
                </a:lnTo>
                <a:lnTo>
                  <a:pt x="234860" y="146938"/>
                </a:lnTo>
                <a:close/>
              </a:path>
              <a:path w="340905" h="514350">
                <a:moveTo>
                  <a:pt x="141388" y="230560"/>
                </a:moveTo>
                <a:lnTo>
                  <a:pt x="141388" y="208152"/>
                </a:lnTo>
                <a:lnTo>
                  <a:pt x="124854" y="181047"/>
                </a:lnTo>
                <a:lnTo>
                  <a:pt x="114104" y="163423"/>
                </a:lnTo>
                <a:lnTo>
                  <a:pt x="107893" y="153239"/>
                </a:lnTo>
                <a:lnTo>
                  <a:pt x="104975" y="148455"/>
                </a:lnTo>
                <a:lnTo>
                  <a:pt x="104050" y="146938"/>
                </a:lnTo>
                <a:lnTo>
                  <a:pt x="86464" y="117107"/>
                </a:lnTo>
                <a:lnTo>
                  <a:pt x="72174" y="92869"/>
                </a:lnTo>
                <a:lnTo>
                  <a:pt x="60840" y="73642"/>
                </a:lnTo>
                <a:lnTo>
                  <a:pt x="52118" y="58847"/>
                </a:lnTo>
                <a:lnTo>
                  <a:pt x="45667" y="47904"/>
                </a:lnTo>
                <a:lnTo>
                  <a:pt x="41143" y="40230"/>
                </a:lnTo>
                <a:lnTo>
                  <a:pt x="38205" y="35247"/>
                </a:lnTo>
                <a:lnTo>
                  <a:pt x="36511" y="32373"/>
                </a:lnTo>
                <a:lnTo>
                  <a:pt x="37118" y="101890"/>
                </a:lnTo>
                <a:lnTo>
                  <a:pt x="48620" y="120378"/>
                </a:lnTo>
                <a:lnTo>
                  <a:pt x="57340" y="134394"/>
                </a:lnTo>
                <a:lnTo>
                  <a:pt x="63663" y="144558"/>
                </a:lnTo>
                <a:lnTo>
                  <a:pt x="67974" y="151488"/>
                </a:lnTo>
                <a:lnTo>
                  <a:pt x="70659" y="155804"/>
                </a:lnTo>
                <a:lnTo>
                  <a:pt x="72690" y="159069"/>
                </a:lnTo>
                <a:lnTo>
                  <a:pt x="72808" y="159258"/>
                </a:lnTo>
                <a:lnTo>
                  <a:pt x="88102" y="186178"/>
                </a:lnTo>
                <a:lnTo>
                  <a:pt x="97355" y="202466"/>
                </a:lnTo>
                <a:lnTo>
                  <a:pt x="102086" y="210792"/>
                </a:lnTo>
                <a:lnTo>
                  <a:pt x="103812" y="213829"/>
                </a:lnTo>
                <a:lnTo>
                  <a:pt x="104050" y="214249"/>
                </a:lnTo>
                <a:lnTo>
                  <a:pt x="104050" y="299974"/>
                </a:lnTo>
                <a:lnTo>
                  <a:pt x="88776" y="326919"/>
                </a:lnTo>
                <a:lnTo>
                  <a:pt x="79525" y="343240"/>
                </a:lnTo>
                <a:lnTo>
                  <a:pt x="74787" y="351600"/>
                </a:lnTo>
                <a:lnTo>
                  <a:pt x="73051" y="354662"/>
                </a:lnTo>
                <a:lnTo>
                  <a:pt x="72808" y="355091"/>
                </a:lnTo>
                <a:lnTo>
                  <a:pt x="54586" y="384381"/>
                </a:lnTo>
                <a:lnTo>
                  <a:pt x="39917" y="407960"/>
                </a:lnTo>
                <a:lnTo>
                  <a:pt x="28415" y="426448"/>
                </a:lnTo>
                <a:lnTo>
                  <a:pt x="19696" y="440464"/>
                </a:lnTo>
                <a:lnTo>
                  <a:pt x="13373" y="450628"/>
                </a:lnTo>
                <a:lnTo>
                  <a:pt x="9061" y="457558"/>
                </a:lnTo>
                <a:lnTo>
                  <a:pt x="6376" y="461874"/>
                </a:lnTo>
                <a:lnTo>
                  <a:pt x="4345" y="465139"/>
                </a:lnTo>
                <a:lnTo>
                  <a:pt x="4228" y="465327"/>
                </a:lnTo>
                <a:lnTo>
                  <a:pt x="121" y="477369"/>
                </a:lnTo>
                <a:lnTo>
                  <a:pt x="0" y="489382"/>
                </a:lnTo>
                <a:lnTo>
                  <a:pt x="3862" y="501420"/>
                </a:lnTo>
                <a:lnTo>
                  <a:pt x="13644" y="508752"/>
                </a:lnTo>
                <a:lnTo>
                  <a:pt x="26428" y="513360"/>
                </a:lnTo>
                <a:lnTo>
                  <a:pt x="35470" y="514350"/>
                </a:lnTo>
                <a:lnTo>
                  <a:pt x="303440" y="514350"/>
                </a:lnTo>
                <a:lnTo>
                  <a:pt x="317338" y="512058"/>
                </a:lnTo>
                <a:lnTo>
                  <a:pt x="329140" y="506507"/>
                </a:lnTo>
                <a:lnTo>
                  <a:pt x="338788" y="490116"/>
                </a:lnTo>
                <a:lnTo>
                  <a:pt x="338910" y="478103"/>
                </a:lnTo>
                <a:lnTo>
                  <a:pt x="335047" y="466065"/>
                </a:lnTo>
                <a:lnTo>
                  <a:pt x="334682" y="465327"/>
                </a:lnTo>
                <a:lnTo>
                  <a:pt x="266102" y="355091"/>
                </a:lnTo>
                <a:lnTo>
                  <a:pt x="267750" y="426375"/>
                </a:lnTo>
                <a:lnTo>
                  <a:pt x="279252" y="444863"/>
                </a:lnTo>
                <a:lnTo>
                  <a:pt x="287972" y="458879"/>
                </a:lnTo>
                <a:lnTo>
                  <a:pt x="294295" y="469043"/>
                </a:lnTo>
                <a:lnTo>
                  <a:pt x="298606" y="475973"/>
                </a:lnTo>
                <a:lnTo>
                  <a:pt x="301291" y="480289"/>
                </a:lnTo>
                <a:lnTo>
                  <a:pt x="303322" y="483554"/>
                </a:lnTo>
                <a:lnTo>
                  <a:pt x="303440" y="483742"/>
                </a:lnTo>
                <a:lnTo>
                  <a:pt x="35470" y="483742"/>
                </a:lnTo>
                <a:lnTo>
                  <a:pt x="53691" y="454453"/>
                </a:lnTo>
                <a:lnTo>
                  <a:pt x="68360" y="430874"/>
                </a:lnTo>
                <a:lnTo>
                  <a:pt x="79862" y="412386"/>
                </a:lnTo>
                <a:lnTo>
                  <a:pt x="88582" y="398370"/>
                </a:lnTo>
                <a:lnTo>
                  <a:pt x="94905" y="388206"/>
                </a:lnTo>
                <a:lnTo>
                  <a:pt x="99216" y="381276"/>
                </a:lnTo>
                <a:lnTo>
                  <a:pt x="101901" y="376960"/>
                </a:lnTo>
                <a:lnTo>
                  <a:pt x="103932" y="373695"/>
                </a:lnTo>
                <a:lnTo>
                  <a:pt x="104050" y="373507"/>
                </a:lnTo>
                <a:lnTo>
                  <a:pt x="119650" y="345384"/>
                </a:lnTo>
                <a:lnTo>
                  <a:pt x="130157" y="326442"/>
                </a:lnTo>
                <a:lnTo>
                  <a:pt x="136578" y="314866"/>
                </a:lnTo>
                <a:lnTo>
                  <a:pt x="139920" y="308843"/>
                </a:lnTo>
                <a:lnTo>
                  <a:pt x="141388" y="306197"/>
                </a:lnTo>
                <a:lnTo>
                  <a:pt x="141388" y="230560"/>
                </a:lnTo>
                <a:close/>
              </a:path>
            </a:pathLst>
          </a:custGeom>
          <a:solidFill>
            <a:srgbClr val="FFFFFF"/>
          </a:solidFill>
        </p:spPr>
        <p:txBody>
          <a:bodyPr wrap="square" lIns="0" tIns="0" rIns="0" bIns="0" rtlCol="0">
            <a:noAutofit/>
          </a:bodyPr>
          <a:lstStyle/>
          <a:p>
            <a:endParaRPr sz="2400"/>
          </a:p>
        </p:txBody>
      </p:sp>
      <p:sp>
        <p:nvSpPr>
          <p:cNvPr id="29" name="object 29"/>
          <p:cNvSpPr/>
          <p:nvPr/>
        </p:nvSpPr>
        <p:spPr>
          <a:xfrm>
            <a:off x="6045201" y="1422401"/>
            <a:ext cx="1384300" cy="1384300"/>
          </a:xfrm>
          <a:prstGeom prst="rect">
            <a:avLst/>
          </a:prstGeom>
          <a:blipFill>
            <a:blip r:embed="rId2" cstate="print"/>
            <a:stretch>
              <a:fillRect/>
            </a:stretch>
          </a:blipFill>
        </p:spPr>
        <p:txBody>
          <a:bodyPr wrap="square" lIns="0" tIns="0" rIns="0" bIns="0" rtlCol="0">
            <a:noAutofit/>
          </a:bodyPr>
          <a:lstStyle/>
          <a:p>
            <a:endParaRPr sz="2400"/>
          </a:p>
        </p:txBody>
      </p:sp>
      <p:sp>
        <p:nvSpPr>
          <p:cNvPr id="30" name="object 30"/>
          <p:cNvSpPr/>
          <p:nvPr/>
        </p:nvSpPr>
        <p:spPr>
          <a:xfrm>
            <a:off x="6172201" y="1549401"/>
            <a:ext cx="1130300" cy="1130300"/>
          </a:xfrm>
          <a:custGeom>
            <a:avLst/>
            <a:gdLst/>
            <a:ahLst/>
            <a:cxnLst/>
            <a:rect l="l" t="t" r="r" b="b"/>
            <a:pathLst>
              <a:path w="847725" h="847725">
                <a:moveTo>
                  <a:pt x="0" y="423799"/>
                </a:moveTo>
                <a:lnTo>
                  <a:pt x="1404" y="458575"/>
                </a:lnTo>
                <a:lnTo>
                  <a:pt x="5546" y="492576"/>
                </a:lnTo>
                <a:lnTo>
                  <a:pt x="12316" y="525692"/>
                </a:lnTo>
                <a:lnTo>
                  <a:pt x="21606" y="557815"/>
                </a:lnTo>
                <a:lnTo>
                  <a:pt x="33305" y="588835"/>
                </a:lnTo>
                <a:lnTo>
                  <a:pt x="47306" y="618643"/>
                </a:lnTo>
                <a:lnTo>
                  <a:pt x="63499" y="647131"/>
                </a:lnTo>
                <a:lnTo>
                  <a:pt x="81775" y="674190"/>
                </a:lnTo>
                <a:lnTo>
                  <a:pt x="102026" y="699710"/>
                </a:lnTo>
                <a:lnTo>
                  <a:pt x="124142" y="723582"/>
                </a:lnTo>
                <a:lnTo>
                  <a:pt x="148014" y="745698"/>
                </a:lnTo>
                <a:lnTo>
                  <a:pt x="173534" y="765949"/>
                </a:lnTo>
                <a:lnTo>
                  <a:pt x="200593" y="784225"/>
                </a:lnTo>
                <a:lnTo>
                  <a:pt x="229081" y="800418"/>
                </a:lnTo>
                <a:lnTo>
                  <a:pt x="258889" y="814419"/>
                </a:lnTo>
                <a:lnTo>
                  <a:pt x="289909" y="826118"/>
                </a:lnTo>
                <a:lnTo>
                  <a:pt x="322032" y="835408"/>
                </a:lnTo>
                <a:lnTo>
                  <a:pt x="355148" y="842178"/>
                </a:lnTo>
                <a:lnTo>
                  <a:pt x="389149" y="846320"/>
                </a:lnTo>
                <a:lnTo>
                  <a:pt x="423925" y="847725"/>
                </a:lnTo>
                <a:lnTo>
                  <a:pt x="458684" y="846320"/>
                </a:lnTo>
                <a:lnTo>
                  <a:pt x="492669" y="842178"/>
                </a:lnTo>
                <a:lnTo>
                  <a:pt x="525770" y="835408"/>
                </a:lnTo>
                <a:lnTo>
                  <a:pt x="557880" y="826118"/>
                </a:lnTo>
                <a:lnTo>
                  <a:pt x="588889" y="814419"/>
                </a:lnTo>
                <a:lnTo>
                  <a:pt x="618687" y="800418"/>
                </a:lnTo>
                <a:lnTo>
                  <a:pt x="647166" y="784225"/>
                </a:lnTo>
                <a:lnTo>
                  <a:pt x="674217" y="765949"/>
                </a:lnTo>
                <a:lnTo>
                  <a:pt x="699731" y="745698"/>
                </a:lnTo>
                <a:lnTo>
                  <a:pt x="723598" y="723582"/>
                </a:lnTo>
                <a:lnTo>
                  <a:pt x="745710" y="699710"/>
                </a:lnTo>
                <a:lnTo>
                  <a:pt x="765957" y="674190"/>
                </a:lnTo>
                <a:lnTo>
                  <a:pt x="784230" y="647131"/>
                </a:lnTo>
                <a:lnTo>
                  <a:pt x="800421" y="618643"/>
                </a:lnTo>
                <a:lnTo>
                  <a:pt x="814421" y="588835"/>
                </a:lnTo>
                <a:lnTo>
                  <a:pt x="826119" y="557815"/>
                </a:lnTo>
                <a:lnTo>
                  <a:pt x="835408" y="525692"/>
                </a:lnTo>
                <a:lnTo>
                  <a:pt x="842178" y="492576"/>
                </a:lnTo>
                <a:lnTo>
                  <a:pt x="846320" y="458575"/>
                </a:lnTo>
                <a:lnTo>
                  <a:pt x="847725" y="423799"/>
                </a:lnTo>
                <a:lnTo>
                  <a:pt x="846320" y="389040"/>
                </a:lnTo>
                <a:lnTo>
                  <a:pt x="842178" y="355055"/>
                </a:lnTo>
                <a:lnTo>
                  <a:pt x="835408" y="321954"/>
                </a:lnTo>
                <a:lnTo>
                  <a:pt x="826119" y="289844"/>
                </a:lnTo>
                <a:lnTo>
                  <a:pt x="814421" y="258835"/>
                </a:lnTo>
                <a:lnTo>
                  <a:pt x="800421" y="229037"/>
                </a:lnTo>
                <a:lnTo>
                  <a:pt x="784230" y="200558"/>
                </a:lnTo>
                <a:lnTo>
                  <a:pt x="765957" y="173507"/>
                </a:lnTo>
                <a:lnTo>
                  <a:pt x="745710" y="147993"/>
                </a:lnTo>
                <a:lnTo>
                  <a:pt x="723598" y="124126"/>
                </a:lnTo>
                <a:lnTo>
                  <a:pt x="699731" y="102014"/>
                </a:lnTo>
                <a:lnTo>
                  <a:pt x="674217" y="81767"/>
                </a:lnTo>
                <a:lnTo>
                  <a:pt x="647166" y="63494"/>
                </a:lnTo>
                <a:lnTo>
                  <a:pt x="618687" y="47303"/>
                </a:lnTo>
                <a:lnTo>
                  <a:pt x="588889" y="33303"/>
                </a:lnTo>
                <a:lnTo>
                  <a:pt x="557880" y="21605"/>
                </a:lnTo>
                <a:lnTo>
                  <a:pt x="525770" y="12316"/>
                </a:lnTo>
                <a:lnTo>
                  <a:pt x="492669" y="5546"/>
                </a:lnTo>
                <a:lnTo>
                  <a:pt x="458684" y="1404"/>
                </a:lnTo>
                <a:lnTo>
                  <a:pt x="423925" y="0"/>
                </a:lnTo>
                <a:lnTo>
                  <a:pt x="389149" y="1404"/>
                </a:lnTo>
                <a:lnTo>
                  <a:pt x="355148" y="5546"/>
                </a:lnTo>
                <a:lnTo>
                  <a:pt x="322032" y="12316"/>
                </a:lnTo>
                <a:lnTo>
                  <a:pt x="289909" y="21605"/>
                </a:lnTo>
                <a:lnTo>
                  <a:pt x="258889" y="33303"/>
                </a:lnTo>
                <a:lnTo>
                  <a:pt x="229081" y="47303"/>
                </a:lnTo>
                <a:lnTo>
                  <a:pt x="200593" y="63494"/>
                </a:lnTo>
                <a:lnTo>
                  <a:pt x="173534" y="81767"/>
                </a:lnTo>
                <a:lnTo>
                  <a:pt x="148014" y="102014"/>
                </a:lnTo>
                <a:lnTo>
                  <a:pt x="124142" y="124126"/>
                </a:lnTo>
                <a:lnTo>
                  <a:pt x="102026" y="147993"/>
                </a:lnTo>
                <a:lnTo>
                  <a:pt x="81775" y="173507"/>
                </a:lnTo>
                <a:lnTo>
                  <a:pt x="63499" y="200558"/>
                </a:lnTo>
                <a:lnTo>
                  <a:pt x="47306" y="229037"/>
                </a:lnTo>
                <a:lnTo>
                  <a:pt x="33305" y="258835"/>
                </a:lnTo>
                <a:lnTo>
                  <a:pt x="21606" y="289844"/>
                </a:lnTo>
                <a:lnTo>
                  <a:pt x="12316" y="321954"/>
                </a:lnTo>
                <a:lnTo>
                  <a:pt x="5546" y="355055"/>
                </a:lnTo>
                <a:lnTo>
                  <a:pt x="1404" y="389040"/>
                </a:lnTo>
                <a:lnTo>
                  <a:pt x="0" y="423799"/>
                </a:lnTo>
                <a:close/>
              </a:path>
            </a:pathLst>
          </a:custGeom>
          <a:solidFill>
            <a:srgbClr val="6F2F9F"/>
          </a:solidFill>
        </p:spPr>
        <p:txBody>
          <a:bodyPr wrap="square" lIns="0" tIns="0" rIns="0" bIns="0" rtlCol="0">
            <a:noAutofit/>
          </a:bodyPr>
          <a:lstStyle/>
          <a:p>
            <a:endParaRPr sz="2400"/>
          </a:p>
        </p:txBody>
      </p:sp>
      <p:sp>
        <p:nvSpPr>
          <p:cNvPr id="31" name="object 31"/>
          <p:cNvSpPr/>
          <p:nvPr/>
        </p:nvSpPr>
        <p:spPr>
          <a:xfrm>
            <a:off x="6591300" y="2127166"/>
            <a:ext cx="67851" cy="272093"/>
          </a:xfrm>
          <a:custGeom>
            <a:avLst/>
            <a:gdLst/>
            <a:ahLst/>
            <a:cxnLst/>
            <a:rect l="l" t="t" r="r" b="b"/>
            <a:pathLst>
              <a:path w="50888" h="204070">
                <a:moveTo>
                  <a:pt x="39653" y="86993"/>
                </a:moveTo>
                <a:lnTo>
                  <a:pt x="50888" y="94596"/>
                </a:lnTo>
                <a:lnTo>
                  <a:pt x="40596" y="37001"/>
                </a:lnTo>
                <a:lnTo>
                  <a:pt x="35512" y="23894"/>
                </a:lnTo>
                <a:lnTo>
                  <a:pt x="32738" y="9441"/>
                </a:lnTo>
                <a:lnTo>
                  <a:pt x="32258" y="0"/>
                </a:lnTo>
                <a:lnTo>
                  <a:pt x="29641" y="78014"/>
                </a:lnTo>
                <a:lnTo>
                  <a:pt x="39653" y="86993"/>
                </a:lnTo>
                <a:close/>
              </a:path>
              <a:path w="50888" h="204070">
                <a:moveTo>
                  <a:pt x="893" y="15453"/>
                </a:moveTo>
                <a:lnTo>
                  <a:pt x="3519" y="30038"/>
                </a:lnTo>
                <a:lnTo>
                  <a:pt x="7791" y="43672"/>
                </a:lnTo>
                <a:lnTo>
                  <a:pt x="13625" y="56269"/>
                </a:lnTo>
                <a:lnTo>
                  <a:pt x="20936" y="67744"/>
                </a:lnTo>
                <a:lnTo>
                  <a:pt x="29641" y="78014"/>
                </a:lnTo>
                <a:lnTo>
                  <a:pt x="32258" y="0"/>
                </a:lnTo>
                <a:lnTo>
                  <a:pt x="33637" y="-13697"/>
                </a:lnTo>
                <a:lnTo>
                  <a:pt x="37639" y="-26560"/>
                </a:lnTo>
                <a:lnTo>
                  <a:pt x="44061" y="-38313"/>
                </a:lnTo>
                <a:lnTo>
                  <a:pt x="52700" y="-48680"/>
                </a:lnTo>
                <a:lnTo>
                  <a:pt x="63354" y="-57385"/>
                </a:lnTo>
                <a:lnTo>
                  <a:pt x="75819" y="-64152"/>
                </a:lnTo>
                <a:lnTo>
                  <a:pt x="89893" y="-68706"/>
                </a:lnTo>
                <a:lnTo>
                  <a:pt x="105373" y="-70771"/>
                </a:lnTo>
                <a:lnTo>
                  <a:pt x="109600" y="-70865"/>
                </a:lnTo>
                <a:lnTo>
                  <a:pt x="123567" y="-69491"/>
                </a:lnTo>
                <a:lnTo>
                  <a:pt x="137121" y="-65550"/>
                </a:lnTo>
                <a:lnTo>
                  <a:pt x="149851" y="-59321"/>
                </a:lnTo>
                <a:lnTo>
                  <a:pt x="161344" y="-51080"/>
                </a:lnTo>
                <a:lnTo>
                  <a:pt x="171189" y="-41103"/>
                </a:lnTo>
                <a:lnTo>
                  <a:pt x="178973" y="-29667"/>
                </a:lnTo>
                <a:lnTo>
                  <a:pt x="184284" y="-17048"/>
                </a:lnTo>
                <a:lnTo>
                  <a:pt x="186709" y="-3524"/>
                </a:lnTo>
                <a:lnTo>
                  <a:pt x="186816" y="0"/>
                </a:lnTo>
                <a:lnTo>
                  <a:pt x="185313" y="15201"/>
                </a:lnTo>
                <a:lnTo>
                  <a:pt x="181045" y="29164"/>
                </a:lnTo>
                <a:lnTo>
                  <a:pt x="174376" y="41708"/>
                </a:lnTo>
                <a:lnTo>
                  <a:pt x="165669" y="52654"/>
                </a:lnTo>
                <a:lnTo>
                  <a:pt x="155288" y="61823"/>
                </a:lnTo>
                <a:lnTo>
                  <a:pt x="143597" y="69035"/>
                </a:lnTo>
                <a:lnTo>
                  <a:pt x="130959" y="74111"/>
                </a:lnTo>
                <a:lnTo>
                  <a:pt x="117737" y="76872"/>
                </a:lnTo>
                <a:lnTo>
                  <a:pt x="109600" y="77342"/>
                </a:lnTo>
                <a:lnTo>
                  <a:pt x="94411" y="76073"/>
                </a:lnTo>
                <a:lnTo>
                  <a:pt x="80458" y="72383"/>
                </a:lnTo>
                <a:lnTo>
                  <a:pt x="67921" y="66452"/>
                </a:lnTo>
                <a:lnTo>
                  <a:pt x="56979" y="58459"/>
                </a:lnTo>
                <a:lnTo>
                  <a:pt x="47811" y="48582"/>
                </a:lnTo>
                <a:lnTo>
                  <a:pt x="40596" y="37001"/>
                </a:lnTo>
                <a:lnTo>
                  <a:pt x="50888" y="94596"/>
                </a:lnTo>
                <a:lnTo>
                  <a:pt x="63263" y="100740"/>
                </a:lnTo>
                <a:lnTo>
                  <a:pt x="76691" y="105338"/>
                </a:lnTo>
                <a:lnTo>
                  <a:pt x="91089" y="108307"/>
                </a:lnTo>
                <a:lnTo>
                  <a:pt x="106371" y="109563"/>
                </a:lnTo>
                <a:lnTo>
                  <a:pt x="109600" y="109600"/>
                </a:lnTo>
                <a:lnTo>
                  <a:pt x="123691" y="108706"/>
                </a:lnTo>
                <a:lnTo>
                  <a:pt x="137376" y="106077"/>
                </a:lnTo>
                <a:lnTo>
                  <a:pt x="150506" y="101800"/>
                </a:lnTo>
                <a:lnTo>
                  <a:pt x="162931" y="95960"/>
                </a:lnTo>
                <a:lnTo>
                  <a:pt x="174503" y="88640"/>
                </a:lnTo>
                <a:lnTo>
                  <a:pt x="185071" y="79927"/>
                </a:lnTo>
                <a:lnTo>
                  <a:pt x="194486" y="69904"/>
                </a:lnTo>
                <a:lnTo>
                  <a:pt x="202598" y="58657"/>
                </a:lnTo>
                <a:lnTo>
                  <a:pt x="209259" y="46270"/>
                </a:lnTo>
                <a:lnTo>
                  <a:pt x="214318" y="32828"/>
                </a:lnTo>
                <a:lnTo>
                  <a:pt x="217626" y="18416"/>
                </a:lnTo>
                <a:lnTo>
                  <a:pt x="219034" y="3119"/>
                </a:lnTo>
                <a:lnTo>
                  <a:pt x="219075" y="0"/>
                </a:lnTo>
                <a:lnTo>
                  <a:pt x="218059" y="-14098"/>
                </a:lnTo>
                <a:lnTo>
                  <a:pt x="215111" y="-27791"/>
                </a:lnTo>
                <a:lnTo>
                  <a:pt x="210380" y="-40927"/>
                </a:lnTo>
                <a:lnTo>
                  <a:pt x="204017" y="-53358"/>
                </a:lnTo>
                <a:lnTo>
                  <a:pt x="196172" y="-64934"/>
                </a:lnTo>
                <a:lnTo>
                  <a:pt x="186993" y="-75504"/>
                </a:lnTo>
                <a:lnTo>
                  <a:pt x="176631" y="-84920"/>
                </a:lnTo>
                <a:lnTo>
                  <a:pt x="165235" y="-93031"/>
                </a:lnTo>
                <a:lnTo>
                  <a:pt x="152956" y="-99688"/>
                </a:lnTo>
                <a:lnTo>
                  <a:pt x="139942" y="-104741"/>
                </a:lnTo>
                <a:lnTo>
                  <a:pt x="126344" y="-108040"/>
                </a:lnTo>
                <a:lnTo>
                  <a:pt x="112311" y="-109436"/>
                </a:lnTo>
                <a:lnTo>
                  <a:pt x="109600" y="-109474"/>
                </a:lnTo>
                <a:lnTo>
                  <a:pt x="94139" y="-108459"/>
                </a:lnTo>
                <a:lnTo>
                  <a:pt x="79545" y="-105514"/>
                </a:lnTo>
                <a:lnTo>
                  <a:pt x="65905" y="-100789"/>
                </a:lnTo>
                <a:lnTo>
                  <a:pt x="53303" y="-94433"/>
                </a:lnTo>
                <a:lnTo>
                  <a:pt x="41824" y="-86595"/>
                </a:lnTo>
                <a:lnTo>
                  <a:pt x="31553" y="-77426"/>
                </a:lnTo>
                <a:lnTo>
                  <a:pt x="22574" y="-67074"/>
                </a:lnTo>
                <a:lnTo>
                  <a:pt x="14972" y="-55689"/>
                </a:lnTo>
                <a:lnTo>
                  <a:pt x="8832" y="-43421"/>
                </a:lnTo>
                <a:lnTo>
                  <a:pt x="4240" y="-30418"/>
                </a:lnTo>
                <a:lnTo>
                  <a:pt x="1279" y="-16831"/>
                </a:lnTo>
                <a:lnTo>
                  <a:pt x="35" y="-2809"/>
                </a:lnTo>
                <a:lnTo>
                  <a:pt x="0" y="0"/>
                </a:lnTo>
                <a:lnTo>
                  <a:pt x="893" y="15453"/>
                </a:lnTo>
                <a:close/>
              </a:path>
            </a:pathLst>
          </a:custGeom>
          <a:solidFill>
            <a:srgbClr val="FFFFFF"/>
          </a:solidFill>
        </p:spPr>
        <p:txBody>
          <a:bodyPr wrap="square" lIns="0" tIns="0" rIns="0" bIns="0" rtlCol="0">
            <a:noAutofit/>
          </a:bodyPr>
          <a:lstStyle/>
          <a:p>
            <a:endParaRPr sz="2400"/>
          </a:p>
        </p:txBody>
      </p:sp>
      <p:sp>
        <p:nvSpPr>
          <p:cNvPr id="32" name="object 32"/>
          <p:cNvSpPr/>
          <p:nvPr/>
        </p:nvSpPr>
        <p:spPr>
          <a:xfrm>
            <a:off x="6362700" y="1752601"/>
            <a:ext cx="736600" cy="723900"/>
          </a:xfrm>
          <a:custGeom>
            <a:avLst/>
            <a:gdLst/>
            <a:ahLst/>
            <a:cxnLst/>
            <a:rect l="l" t="t" r="r" b="b"/>
            <a:pathLst>
              <a:path w="552450" h="542925">
                <a:moveTo>
                  <a:pt x="496815" y="232970"/>
                </a:moveTo>
                <a:lnTo>
                  <a:pt x="492993" y="219907"/>
                </a:lnTo>
                <a:lnTo>
                  <a:pt x="510340" y="301655"/>
                </a:lnTo>
                <a:lnTo>
                  <a:pt x="518751" y="306748"/>
                </a:lnTo>
                <a:lnTo>
                  <a:pt x="519938" y="307466"/>
                </a:lnTo>
                <a:lnTo>
                  <a:pt x="519134" y="319857"/>
                </a:lnTo>
                <a:lnTo>
                  <a:pt x="516966" y="332267"/>
                </a:lnTo>
                <a:lnTo>
                  <a:pt x="513798" y="344682"/>
                </a:lnTo>
                <a:lnTo>
                  <a:pt x="509996" y="357088"/>
                </a:lnTo>
                <a:lnTo>
                  <a:pt x="506984" y="366267"/>
                </a:lnTo>
                <a:lnTo>
                  <a:pt x="469645" y="366267"/>
                </a:lnTo>
                <a:lnTo>
                  <a:pt x="495032" y="399034"/>
                </a:lnTo>
                <a:lnTo>
                  <a:pt x="506984" y="399034"/>
                </a:lnTo>
                <a:lnTo>
                  <a:pt x="519732" y="396826"/>
                </a:lnTo>
                <a:lnTo>
                  <a:pt x="531060" y="390223"/>
                </a:lnTo>
                <a:lnTo>
                  <a:pt x="539496" y="379349"/>
                </a:lnTo>
                <a:lnTo>
                  <a:pt x="542840" y="366231"/>
                </a:lnTo>
                <a:lnTo>
                  <a:pt x="545980" y="353895"/>
                </a:lnTo>
                <a:lnTo>
                  <a:pt x="548712" y="341924"/>
                </a:lnTo>
                <a:lnTo>
                  <a:pt x="550831" y="329901"/>
                </a:lnTo>
                <a:lnTo>
                  <a:pt x="552132" y="317409"/>
                </a:lnTo>
                <a:lnTo>
                  <a:pt x="552450" y="307466"/>
                </a:lnTo>
                <a:lnTo>
                  <a:pt x="550293" y="294645"/>
                </a:lnTo>
                <a:lnTo>
                  <a:pt x="543803" y="283255"/>
                </a:lnTo>
                <a:lnTo>
                  <a:pt x="532891" y="274700"/>
                </a:lnTo>
                <a:lnTo>
                  <a:pt x="510001" y="260876"/>
                </a:lnTo>
                <a:lnTo>
                  <a:pt x="501656" y="255837"/>
                </a:lnTo>
                <a:lnTo>
                  <a:pt x="500507" y="255142"/>
                </a:lnTo>
                <a:lnTo>
                  <a:pt x="499496" y="244891"/>
                </a:lnTo>
                <a:lnTo>
                  <a:pt x="496815" y="232970"/>
                </a:lnTo>
                <a:close/>
              </a:path>
              <a:path w="552450" h="542925">
                <a:moveTo>
                  <a:pt x="279526" y="32765"/>
                </a:moveTo>
                <a:lnTo>
                  <a:pt x="279526" y="0"/>
                </a:lnTo>
                <a:lnTo>
                  <a:pt x="247014" y="0"/>
                </a:lnTo>
                <a:lnTo>
                  <a:pt x="260010" y="32766"/>
                </a:lnTo>
                <a:lnTo>
                  <a:pt x="279526" y="32765"/>
                </a:lnTo>
                <a:close/>
              </a:path>
              <a:path w="552450" h="542925">
                <a:moveTo>
                  <a:pt x="51942" y="366267"/>
                </a:moveTo>
                <a:lnTo>
                  <a:pt x="47905" y="353877"/>
                </a:lnTo>
                <a:lnTo>
                  <a:pt x="44232" y="341467"/>
                </a:lnTo>
                <a:lnTo>
                  <a:pt x="41288" y="329052"/>
                </a:lnTo>
                <a:lnTo>
                  <a:pt x="39438" y="316646"/>
                </a:lnTo>
                <a:lnTo>
                  <a:pt x="38988" y="307466"/>
                </a:lnTo>
                <a:lnTo>
                  <a:pt x="39359" y="396883"/>
                </a:lnTo>
                <a:lnTo>
                  <a:pt x="51942" y="399034"/>
                </a:lnTo>
                <a:lnTo>
                  <a:pt x="90932" y="399034"/>
                </a:lnTo>
                <a:lnTo>
                  <a:pt x="96954" y="408813"/>
                </a:lnTo>
                <a:lnTo>
                  <a:pt x="104752" y="418593"/>
                </a:lnTo>
                <a:lnTo>
                  <a:pt x="113738" y="428373"/>
                </a:lnTo>
                <a:lnTo>
                  <a:pt x="123444" y="438276"/>
                </a:lnTo>
                <a:lnTo>
                  <a:pt x="114795" y="464477"/>
                </a:lnTo>
                <a:lnTo>
                  <a:pt x="111231" y="475274"/>
                </a:lnTo>
                <a:lnTo>
                  <a:pt x="110489" y="477520"/>
                </a:lnTo>
                <a:lnTo>
                  <a:pt x="112659" y="490372"/>
                </a:lnTo>
                <a:lnTo>
                  <a:pt x="119186" y="501751"/>
                </a:lnTo>
                <a:lnTo>
                  <a:pt x="130048" y="510159"/>
                </a:lnTo>
                <a:lnTo>
                  <a:pt x="140276" y="516979"/>
                </a:lnTo>
                <a:lnTo>
                  <a:pt x="150726" y="523593"/>
                </a:lnTo>
                <a:lnTo>
                  <a:pt x="161598" y="529792"/>
                </a:lnTo>
                <a:lnTo>
                  <a:pt x="154700" y="486788"/>
                </a:lnTo>
                <a:lnTo>
                  <a:pt x="149478" y="483997"/>
                </a:lnTo>
                <a:lnTo>
                  <a:pt x="154424" y="459074"/>
                </a:lnTo>
                <a:lnTo>
                  <a:pt x="152387" y="416196"/>
                </a:lnTo>
                <a:lnTo>
                  <a:pt x="142984" y="406640"/>
                </a:lnTo>
                <a:lnTo>
                  <a:pt x="134247" y="396582"/>
                </a:lnTo>
                <a:lnTo>
                  <a:pt x="126204" y="386074"/>
                </a:lnTo>
                <a:lnTo>
                  <a:pt x="118879" y="375171"/>
                </a:lnTo>
                <a:lnTo>
                  <a:pt x="112300" y="363926"/>
                </a:lnTo>
                <a:lnTo>
                  <a:pt x="106491" y="352392"/>
                </a:lnTo>
                <a:lnTo>
                  <a:pt x="101480" y="340622"/>
                </a:lnTo>
                <a:lnTo>
                  <a:pt x="97291" y="328670"/>
                </a:lnTo>
                <a:lnTo>
                  <a:pt x="93951" y="316590"/>
                </a:lnTo>
                <a:lnTo>
                  <a:pt x="91485" y="304435"/>
                </a:lnTo>
                <a:lnTo>
                  <a:pt x="89723" y="287842"/>
                </a:lnTo>
                <a:lnTo>
                  <a:pt x="89322" y="274867"/>
                </a:lnTo>
                <a:lnTo>
                  <a:pt x="89729" y="261981"/>
                </a:lnTo>
                <a:lnTo>
                  <a:pt x="90943" y="249230"/>
                </a:lnTo>
                <a:lnTo>
                  <a:pt x="93522" y="177990"/>
                </a:lnTo>
                <a:lnTo>
                  <a:pt x="90932" y="183134"/>
                </a:lnTo>
                <a:lnTo>
                  <a:pt x="77232" y="160122"/>
                </a:lnTo>
                <a:lnTo>
                  <a:pt x="79915" y="351351"/>
                </a:lnTo>
                <a:lnTo>
                  <a:pt x="83530" y="363430"/>
                </a:lnTo>
                <a:lnTo>
                  <a:pt x="84454" y="366267"/>
                </a:lnTo>
                <a:lnTo>
                  <a:pt x="51942" y="366267"/>
                </a:lnTo>
                <a:close/>
              </a:path>
              <a:path w="552450" h="542925">
                <a:moveTo>
                  <a:pt x="351492" y="510002"/>
                </a:moveTo>
                <a:lnTo>
                  <a:pt x="351027" y="510159"/>
                </a:lnTo>
                <a:lnTo>
                  <a:pt x="335935" y="489970"/>
                </a:lnTo>
                <a:lnTo>
                  <a:pt x="336092" y="537828"/>
                </a:lnTo>
                <a:lnTo>
                  <a:pt x="348201" y="542613"/>
                </a:lnTo>
                <a:lnTo>
                  <a:pt x="351027" y="542925"/>
                </a:lnTo>
                <a:lnTo>
                  <a:pt x="363982" y="542925"/>
                </a:lnTo>
                <a:lnTo>
                  <a:pt x="374682" y="538912"/>
                </a:lnTo>
                <a:lnTo>
                  <a:pt x="386172" y="533924"/>
                </a:lnTo>
                <a:lnTo>
                  <a:pt x="398034" y="528165"/>
                </a:lnTo>
                <a:lnTo>
                  <a:pt x="386272" y="494100"/>
                </a:lnTo>
                <a:lnTo>
                  <a:pt x="374669" y="499914"/>
                </a:lnTo>
                <a:lnTo>
                  <a:pt x="363072" y="505419"/>
                </a:lnTo>
                <a:lnTo>
                  <a:pt x="351492" y="510002"/>
                </a:lnTo>
                <a:close/>
              </a:path>
              <a:path w="552450" h="542925">
                <a:moveTo>
                  <a:pt x="72161" y="312726"/>
                </a:moveTo>
                <a:lnTo>
                  <a:pt x="73962" y="325456"/>
                </a:lnTo>
                <a:lnTo>
                  <a:pt x="76637" y="338512"/>
                </a:lnTo>
                <a:lnTo>
                  <a:pt x="79915" y="351351"/>
                </a:lnTo>
                <a:lnTo>
                  <a:pt x="77232" y="160122"/>
                </a:lnTo>
                <a:lnTo>
                  <a:pt x="72207" y="151682"/>
                </a:lnTo>
                <a:lnTo>
                  <a:pt x="71500" y="150495"/>
                </a:lnTo>
                <a:lnTo>
                  <a:pt x="76810" y="140768"/>
                </a:lnTo>
                <a:lnTo>
                  <a:pt x="83664" y="129933"/>
                </a:lnTo>
                <a:lnTo>
                  <a:pt x="91623" y="118903"/>
                </a:lnTo>
                <a:lnTo>
                  <a:pt x="100248" y="108593"/>
                </a:lnTo>
                <a:lnTo>
                  <a:pt x="104012" y="104648"/>
                </a:lnTo>
                <a:lnTo>
                  <a:pt x="128097" y="114338"/>
                </a:lnTo>
                <a:lnTo>
                  <a:pt x="135847" y="117456"/>
                </a:lnTo>
                <a:lnTo>
                  <a:pt x="136525" y="117728"/>
                </a:lnTo>
                <a:lnTo>
                  <a:pt x="128031" y="126313"/>
                </a:lnTo>
                <a:lnTo>
                  <a:pt x="118074" y="136302"/>
                </a:lnTo>
                <a:lnTo>
                  <a:pt x="110489" y="143890"/>
                </a:lnTo>
                <a:lnTo>
                  <a:pt x="104858" y="155257"/>
                </a:lnTo>
                <a:lnTo>
                  <a:pt x="99209" y="166624"/>
                </a:lnTo>
                <a:lnTo>
                  <a:pt x="93522" y="177990"/>
                </a:lnTo>
                <a:lnTo>
                  <a:pt x="90943" y="249230"/>
                </a:lnTo>
                <a:lnTo>
                  <a:pt x="92963" y="236658"/>
                </a:lnTo>
                <a:lnTo>
                  <a:pt x="95789" y="224311"/>
                </a:lnTo>
                <a:lnTo>
                  <a:pt x="99421" y="212233"/>
                </a:lnTo>
                <a:lnTo>
                  <a:pt x="103859" y="200469"/>
                </a:lnTo>
                <a:lnTo>
                  <a:pt x="109101" y="189064"/>
                </a:lnTo>
                <a:lnTo>
                  <a:pt x="115147" y="178063"/>
                </a:lnTo>
                <a:lnTo>
                  <a:pt x="121998" y="167510"/>
                </a:lnTo>
                <a:lnTo>
                  <a:pt x="129652" y="157451"/>
                </a:lnTo>
                <a:lnTo>
                  <a:pt x="139572" y="147365"/>
                </a:lnTo>
                <a:lnTo>
                  <a:pt x="147770" y="139112"/>
                </a:lnTo>
                <a:lnTo>
                  <a:pt x="156278" y="130542"/>
                </a:lnTo>
                <a:lnTo>
                  <a:pt x="162433" y="124333"/>
                </a:lnTo>
                <a:lnTo>
                  <a:pt x="169037" y="124333"/>
                </a:lnTo>
                <a:lnTo>
                  <a:pt x="179265" y="117512"/>
                </a:lnTo>
                <a:lnTo>
                  <a:pt x="189715" y="110898"/>
                </a:lnTo>
                <a:lnTo>
                  <a:pt x="200587" y="104699"/>
                </a:lnTo>
                <a:lnTo>
                  <a:pt x="212079" y="99121"/>
                </a:lnTo>
                <a:lnTo>
                  <a:pt x="224391" y="94372"/>
                </a:lnTo>
                <a:lnTo>
                  <a:pt x="233934" y="91566"/>
                </a:lnTo>
                <a:lnTo>
                  <a:pt x="259969" y="91566"/>
                </a:lnTo>
                <a:lnTo>
                  <a:pt x="272381" y="88323"/>
                </a:lnTo>
                <a:lnTo>
                  <a:pt x="284773" y="86822"/>
                </a:lnTo>
                <a:lnTo>
                  <a:pt x="297161" y="87065"/>
                </a:lnTo>
                <a:lnTo>
                  <a:pt x="309557" y="89051"/>
                </a:lnTo>
                <a:lnTo>
                  <a:pt x="318515" y="91566"/>
                </a:lnTo>
                <a:lnTo>
                  <a:pt x="332287" y="94860"/>
                </a:lnTo>
                <a:lnTo>
                  <a:pt x="345224" y="98976"/>
                </a:lnTo>
                <a:lnTo>
                  <a:pt x="357332" y="103915"/>
                </a:lnTo>
                <a:lnTo>
                  <a:pt x="368615" y="109676"/>
                </a:lnTo>
                <a:lnTo>
                  <a:pt x="379079" y="116259"/>
                </a:lnTo>
                <a:lnTo>
                  <a:pt x="388727" y="123666"/>
                </a:lnTo>
                <a:lnTo>
                  <a:pt x="396494" y="130810"/>
                </a:lnTo>
                <a:lnTo>
                  <a:pt x="424823" y="118123"/>
                </a:lnTo>
                <a:lnTo>
                  <a:pt x="442092" y="110389"/>
                </a:lnTo>
                <a:lnTo>
                  <a:pt x="451039" y="106383"/>
                </a:lnTo>
                <a:lnTo>
                  <a:pt x="454400" y="104877"/>
                </a:lnTo>
                <a:lnTo>
                  <a:pt x="454913" y="104648"/>
                </a:lnTo>
                <a:lnTo>
                  <a:pt x="462920" y="114374"/>
                </a:lnTo>
                <a:lnTo>
                  <a:pt x="469809" y="125209"/>
                </a:lnTo>
                <a:lnTo>
                  <a:pt x="476486" y="136239"/>
                </a:lnTo>
                <a:lnTo>
                  <a:pt x="483856" y="146549"/>
                </a:lnTo>
                <a:lnTo>
                  <a:pt x="487425" y="150495"/>
                </a:lnTo>
                <a:lnTo>
                  <a:pt x="473726" y="173506"/>
                </a:lnTo>
                <a:lnTo>
                  <a:pt x="468701" y="181946"/>
                </a:lnTo>
                <a:lnTo>
                  <a:pt x="467995" y="183134"/>
                </a:lnTo>
                <a:lnTo>
                  <a:pt x="461517" y="176657"/>
                </a:lnTo>
                <a:lnTo>
                  <a:pt x="461517" y="170052"/>
                </a:lnTo>
                <a:lnTo>
                  <a:pt x="452518" y="162358"/>
                </a:lnTo>
                <a:lnTo>
                  <a:pt x="443605" y="162174"/>
                </a:lnTo>
                <a:lnTo>
                  <a:pt x="441960" y="163575"/>
                </a:lnTo>
                <a:lnTo>
                  <a:pt x="435483" y="163575"/>
                </a:lnTo>
                <a:lnTo>
                  <a:pt x="435483" y="176657"/>
                </a:lnTo>
                <a:lnTo>
                  <a:pt x="441960" y="176657"/>
                </a:lnTo>
                <a:lnTo>
                  <a:pt x="447501" y="188711"/>
                </a:lnTo>
                <a:lnTo>
                  <a:pt x="452280" y="200765"/>
                </a:lnTo>
                <a:lnTo>
                  <a:pt x="456430" y="212819"/>
                </a:lnTo>
                <a:lnTo>
                  <a:pt x="460087" y="224873"/>
                </a:lnTo>
                <a:lnTo>
                  <a:pt x="463387" y="236927"/>
                </a:lnTo>
                <a:lnTo>
                  <a:pt x="466464" y="248981"/>
                </a:lnTo>
                <a:lnTo>
                  <a:pt x="468387" y="270733"/>
                </a:lnTo>
                <a:lnTo>
                  <a:pt x="467644" y="286079"/>
                </a:lnTo>
                <a:lnTo>
                  <a:pt x="465799" y="301130"/>
                </a:lnTo>
                <a:lnTo>
                  <a:pt x="462887" y="315838"/>
                </a:lnTo>
                <a:lnTo>
                  <a:pt x="458942" y="330154"/>
                </a:lnTo>
                <a:lnTo>
                  <a:pt x="453997" y="344028"/>
                </a:lnTo>
                <a:lnTo>
                  <a:pt x="448088" y="357411"/>
                </a:lnTo>
                <a:lnTo>
                  <a:pt x="441247" y="370255"/>
                </a:lnTo>
                <a:lnTo>
                  <a:pt x="433510" y="382511"/>
                </a:lnTo>
                <a:lnTo>
                  <a:pt x="424910" y="394128"/>
                </a:lnTo>
                <a:lnTo>
                  <a:pt x="415481" y="405059"/>
                </a:lnTo>
                <a:lnTo>
                  <a:pt x="405258" y="415254"/>
                </a:lnTo>
                <a:lnTo>
                  <a:pt x="394274" y="424664"/>
                </a:lnTo>
                <a:lnTo>
                  <a:pt x="382563" y="433240"/>
                </a:lnTo>
                <a:lnTo>
                  <a:pt x="370161" y="440934"/>
                </a:lnTo>
                <a:lnTo>
                  <a:pt x="357100" y="447695"/>
                </a:lnTo>
                <a:lnTo>
                  <a:pt x="343415" y="453475"/>
                </a:lnTo>
                <a:lnTo>
                  <a:pt x="329141" y="458225"/>
                </a:lnTo>
                <a:lnTo>
                  <a:pt x="314310" y="461896"/>
                </a:lnTo>
                <a:lnTo>
                  <a:pt x="298958" y="464438"/>
                </a:lnTo>
                <a:lnTo>
                  <a:pt x="285562" y="465684"/>
                </a:lnTo>
                <a:lnTo>
                  <a:pt x="272454" y="466043"/>
                </a:lnTo>
                <a:lnTo>
                  <a:pt x="259637" y="465517"/>
                </a:lnTo>
                <a:lnTo>
                  <a:pt x="247110" y="464104"/>
                </a:lnTo>
                <a:lnTo>
                  <a:pt x="234875" y="461806"/>
                </a:lnTo>
                <a:lnTo>
                  <a:pt x="222932" y="458622"/>
                </a:lnTo>
                <a:lnTo>
                  <a:pt x="211283" y="454551"/>
                </a:lnTo>
                <a:lnTo>
                  <a:pt x="199928" y="449595"/>
                </a:lnTo>
                <a:lnTo>
                  <a:pt x="188870" y="443753"/>
                </a:lnTo>
                <a:lnTo>
                  <a:pt x="178108" y="437025"/>
                </a:lnTo>
                <a:lnTo>
                  <a:pt x="167643" y="429410"/>
                </a:lnTo>
                <a:lnTo>
                  <a:pt x="152387" y="416196"/>
                </a:lnTo>
                <a:lnTo>
                  <a:pt x="154424" y="459074"/>
                </a:lnTo>
                <a:lnTo>
                  <a:pt x="155870" y="451790"/>
                </a:lnTo>
                <a:lnTo>
                  <a:pt x="155955" y="451358"/>
                </a:lnTo>
                <a:lnTo>
                  <a:pt x="165907" y="457671"/>
                </a:lnTo>
                <a:lnTo>
                  <a:pt x="176696" y="463816"/>
                </a:lnTo>
                <a:lnTo>
                  <a:pt x="188165" y="469628"/>
                </a:lnTo>
                <a:lnTo>
                  <a:pt x="200156" y="474938"/>
                </a:lnTo>
                <a:lnTo>
                  <a:pt x="212511" y="479580"/>
                </a:lnTo>
                <a:lnTo>
                  <a:pt x="225074" y="483385"/>
                </a:lnTo>
                <a:lnTo>
                  <a:pt x="227457" y="483997"/>
                </a:lnTo>
                <a:lnTo>
                  <a:pt x="208768" y="502776"/>
                </a:lnTo>
                <a:lnTo>
                  <a:pt x="202211" y="509365"/>
                </a:lnTo>
                <a:lnTo>
                  <a:pt x="201422" y="510159"/>
                </a:lnTo>
                <a:lnTo>
                  <a:pt x="188744" y="505107"/>
                </a:lnTo>
                <a:lnTo>
                  <a:pt x="176451" y="498983"/>
                </a:lnTo>
                <a:lnTo>
                  <a:pt x="164963" y="492605"/>
                </a:lnTo>
                <a:lnTo>
                  <a:pt x="154700" y="486788"/>
                </a:lnTo>
                <a:lnTo>
                  <a:pt x="161598" y="529792"/>
                </a:lnTo>
                <a:lnTo>
                  <a:pt x="173090" y="535370"/>
                </a:lnTo>
                <a:lnTo>
                  <a:pt x="185402" y="540119"/>
                </a:lnTo>
                <a:lnTo>
                  <a:pt x="194945" y="542925"/>
                </a:lnTo>
                <a:lnTo>
                  <a:pt x="201422" y="542925"/>
                </a:lnTo>
                <a:lnTo>
                  <a:pt x="215310" y="539718"/>
                </a:lnTo>
                <a:lnTo>
                  <a:pt x="224951" y="532327"/>
                </a:lnTo>
                <a:lnTo>
                  <a:pt x="227457" y="529844"/>
                </a:lnTo>
                <a:lnTo>
                  <a:pt x="246145" y="511064"/>
                </a:lnTo>
                <a:lnTo>
                  <a:pt x="252702" y="504475"/>
                </a:lnTo>
                <a:lnTo>
                  <a:pt x="253491" y="503682"/>
                </a:lnTo>
                <a:lnTo>
                  <a:pt x="298958" y="503682"/>
                </a:lnTo>
                <a:lnTo>
                  <a:pt x="317646" y="522461"/>
                </a:lnTo>
                <a:lnTo>
                  <a:pt x="324203" y="529050"/>
                </a:lnTo>
                <a:lnTo>
                  <a:pt x="324992" y="529844"/>
                </a:lnTo>
                <a:lnTo>
                  <a:pt x="336092" y="537828"/>
                </a:lnTo>
                <a:lnTo>
                  <a:pt x="335935" y="489970"/>
                </a:lnTo>
                <a:lnTo>
                  <a:pt x="331685" y="484284"/>
                </a:lnTo>
                <a:lnTo>
                  <a:pt x="331470" y="483997"/>
                </a:lnTo>
                <a:lnTo>
                  <a:pt x="344054" y="480367"/>
                </a:lnTo>
                <a:lnTo>
                  <a:pt x="356460" y="475871"/>
                </a:lnTo>
                <a:lnTo>
                  <a:pt x="368532" y="470674"/>
                </a:lnTo>
                <a:lnTo>
                  <a:pt x="380111" y="464945"/>
                </a:lnTo>
                <a:lnTo>
                  <a:pt x="391041" y="458849"/>
                </a:lnTo>
                <a:lnTo>
                  <a:pt x="401163" y="452555"/>
                </a:lnTo>
                <a:lnTo>
                  <a:pt x="402971" y="451358"/>
                </a:lnTo>
                <a:lnTo>
                  <a:pt x="407916" y="476280"/>
                </a:lnTo>
                <a:lnTo>
                  <a:pt x="409362" y="483564"/>
                </a:lnTo>
                <a:lnTo>
                  <a:pt x="409448" y="483997"/>
                </a:lnTo>
                <a:lnTo>
                  <a:pt x="397869" y="488590"/>
                </a:lnTo>
                <a:lnTo>
                  <a:pt x="386272" y="494100"/>
                </a:lnTo>
                <a:lnTo>
                  <a:pt x="398034" y="528165"/>
                </a:lnTo>
                <a:lnTo>
                  <a:pt x="409853" y="521844"/>
                </a:lnTo>
                <a:lnTo>
                  <a:pt x="421210" y="515164"/>
                </a:lnTo>
                <a:lnTo>
                  <a:pt x="429005" y="510159"/>
                </a:lnTo>
                <a:lnTo>
                  <a:pt x="438861" y="502583"/>
                </a:lnTo>
                <a:lnTo>
                  <a:pt x="444007" y="492450"/>
                </a:lnTo>
                <a:lnTo>
                  <a:pt x="443344" y="480879"/>
                </a:lnTo>
                <a:lnTo>
                  <a:pt x="441960" y="477520"/>
                </a:lnTo>
                <a:lnTo>
                  <a:pt x="437525" y="450654"/>
                </a:lnTo>
                <a:lnTo>
                  <a:pt x="435788" y="440129"/>
                </a:lnTo>
                <a:lnTo>
                  <a:pt x="435483" y="438276"/>
                </a:lnTo>
                <a:lnTo>
                  <a:pt x="444163" y="428497"/>
                </a:lnTo>
                <a:lnTo>
                  <a:pt x="451645" y="418717"/>
                </a:lnTo>
                <a:lnTo>
                  <a:pt x="459142" y="408937"/>
                </a:lnTo>
                <a:lnTo>
                  <a:pt x="467995" y="399034"/>
                </a:lnTo>
                <a:lnTo>
                  <a:pt x="495032" y="399034"/>
                </a:lnTo>
                <a:lnTo>
                  <a:pt x="469645" y="366267"/>
                </a:lnTo>
                <a:lnTo>
                  <a:pt x="467995" y="366267"/>
                </a:lnTo>
                <a:lnTo>
                  <a:pt x="473619" y="353940"/>
                </a:lnTo>
                <a:lnTo>
                  <a:pt x="478285" y="341612"/>
                </a:lnTo>
                <a:lnTo>
                  <a:pt x="481992" y="329284"/>
                </a:lnTo>
                <a:lnTo>
                  <a:pt x="484741" y="316956"/>
                </a:lnTo>
                <a:lnTo>
                  <a:pt x="486530" y="304628"/>
                </a:lnTo>
                <a:lnTo>
                  <a:pt x="487361" y="292301"/>
                </a:lnTo>
                <a:lnTo>
                  <a:pt x="487425" y="287782"/>
                </a:lnTo>
                <a:lnTo>
                  <a:pt x="510340" y="301655"/>
                </a:lnTo>
                <a:lnTo>
                  <a:pt x="492993" y="219907"/>
                </a:lnTo>
                <a:lnTo>
                  <a:pt x="488555" y="206228"/>
                </a:lnTo>
                <a:lnTo>
                  <a:pt x="487425" y="202819"/>
                </a:lnTo>
                <a:lnTo>
                  <a:pt x="506114" y="184039"/>
                </a:lnTo>
                <a:lnTo>
                  <a:pt x="512671" y="177450"/>
                </a:lnTo>
                <a:lnTo>
                  <a:pt x="513461" y="176657"/>
                </a:lnTo>
                <a:lnTo>
                  <a:pt x="521621" y="165275"/>
                </a:lnTo>
                <a:lnTo>
                  <a:pt x="524191" y="153894"/>
                </a:lnTo>
                <a:lnTo>
                  <a:pt x="522120" y="142513"/>
                </a:lnTo>
                <a:lnTo>
                  <a:pt x="519938" y="137413"/>
                </a:lnTo>
                <a:lnTo>
                  <a:pt x="513264" y="127347"/>
                </a:lnTo>
                <a:lnTo>
                  <a:pt x="506384" y="117294"/>
                </a:lnTo>
                <a:lnTo>
                  <a:pt x="499110" y="107249"/>
                </a:lnTo>
                <a:lnTo>
                  <a:pt x="491257" y="97203"/>
                </a:lnTo>
                <a:lnTo>
                  <a:pt x="482640" y="87150"/>
                </a:lnTo>
                <a:lnTo>
                  <a:pt x="474472" y="78486"/>
                </a:lnTo>
                <a:lnTo>
                  <a:pt x="467995" y="72009"/>
                </a:lnTo>
                <a:lnTo>
                  <a:pt x="435483" y="72009"/>
                </a:lnTo>
                <a:lnTo>
                  <a:pt x="412543" y="85808"/>
                </a:lnTo>
                <a:lnTo>
                  <a:pt x="404145" y="90860"/>
                </a:lnTo>
                <a:lnTo>
                  <a:pt x="402971" y="91566"/>
                </a:lnTo>
                <a:lnTo>
                  <a:pt x="390967" y="83872"/>
                </a:lnTo>
                <a:lnTo>
                  <a:pt x="380035" y="77646"/>
                </a:lnTo>
                <a:lnTo>
                  <a:pt x="369358" y="72469"/>
                </a:lnTo>
                <a:lnTo>
                  <a:pt x="358119" y="67919"/>
                </a:lnTo>
                <a:lnTo>
                  <a:pt x="351027" y="65404"/>
                </a:lnTo>
                <a:lnTo>
                  <a:pt x="342300" y="39221"/>
                </a:lnTo>
                <a:lnTo>
                  <a:pt x="338699" y="28418"/>
                </a:lnTo>
                <a:lnTo>
                  <a:pt x="337947" y="26162"/>
                </a:lnTo>
                <a:lnTo>
                  <a:pt x="333868" y="13191"/>
                </a:lnTo>
                <a:lnTo>
                  <a:pt x="323722" y="3419"/>
                </a:lnTo>
                <a:lnTo>
                  <a:pt x="311912" y="0"/>
                </a:lnTo>
                <a:lnTo>
                  <a:pt x="279526" y="0"/>
                </a:lnTo>
                <a:lnTo>
                  <a:pt x="279526" y="32765"/>
                </a:lnTo>
                <a:lnTo>
                  <a:pt x="305435" y="32765"/>
                </a:lnTo>
                <a:lnTo>
                  <a:pt x="310380" y="57688"/>
                </a:lnTo>
                <a:lnTo>
                  <a:pt x="311826" y="64972"/>
                </a:lnTo>
                <a:lnTo>
                  <a:pt x="311912" y="65404"/>
                </a:lnTo>
                <a:lnTo>
                  <a:pt x="240537" y="65404"/>
                </a:lnTo>
                <a:lnTo>
                  <a:pt x="247014" y="32765"/>
                </a:lnTo>
                <a:lnTo>
                  <a:pt x="260010" y="32766"/>
                </a:lnTo>
                <a:lnTo>
                  <a:pt x="247014" y="0"/>
                </a:lnTo>
                <a:lnTo>
                  <a:pt x="235286" y="3265"/>
                </a:lnTo>
                <a:lnTo>
                  <a:pt x="224702" y="11588"/>
                </a:lnTo>
                <a:lnTo>
                  <a:pt x="216336" y="22756"/>
                </a:lnTo>
                <a:lnTo>
                  <a:pt x="214502" y="26162"/>
                </a:lnTo>
                <a:lnTo>
                  <a:pt x="210068" y="53027"/>
                </a:lnTo>
                <a:lnTo>
                  <a:pt x="208331" y="63552"/>
                </a:lnTo>
                <a:lnTo>
                  <a:pt x="208025" y="65404"/>
                </a:lnTo>
                <a:lnTo>
                  <a:pt x="195321" y="69774"/>
                </a:lnTo>
                <a:lnTo>
                  <a:pt x="183038" y="74525"/>
                </a:lnTo>
                <a:lnTo>
                  <a:pt x="171565" y="80076"/>
                </a:lnTo>
                <a:lnTo>
                  <a:pt x="161288" y="86846"/>
                </a:lnTo>
                <a:lnTo>
                  <a:pt x="155955" y="91566"/>
                </a:lnTo>
                <a:lnTo>
                  <a:pt x="130853" y="78974"/>
                </a:lnTo>
                <a:lnTo>
                  <a:pt x="119808" y="73434"/>
                </a:lnTo>
                <a:lnTo>
                  <a:pt x="116966" y="72009"/>
                </a:lnTo>
                <a:lnTo>
                  <a:pt x="104012" y="72009"/>
                </a:lnTo>
                <a:lnTo>
                  <a:pt x="91776" y="72696"/>
                </a:lnTo>
                <a:lnTo>
                  <a:pt x="79066" y="77505"/>
                </a:lnTo>
                <a:lnTo>
                  <a:pt x="77977" y="78486"/>
                </a:lnTo>
                <a:lnTo>
                  <a:pt x="70982" y="89089"/>
                </a:lnTo>
                <a:lnTo>
                  <a:pt x="63970" y="99677"/>
                </a:lnTo>
                <a:lnTo>
                  <a:pt x="56952" y="110258"/>
                </a:lnTo>
                <a:lnTo>
                  <a:pt x="49935" y="120840"/>
                </a:lnTo>
                <a:lnTo>
                  <a:pt x="42929" y="131434"/>
                </a:lnTo>
                <a:lnTo>
                  <a:pt x="38988" y="137413"/>
                </a:lnTo>
                <a:lnTo>
                  <a:pt x="34852" y="149473"/>
                </a:lnTo>
                <a:lnTo>
                  <a:pt x="34386" y="161533"/>
                </a:lnTo>
                <a:lnTo>
                  <a:pt x="37590" y="173593"/>
                </a:lnTo>
                <a:lnTo>
                  <a:pt x="38988" y="176657"/>
                </a:lnTo>
                <a:lnTo>
                  <a:pt x="57677" y="195436"/>
                </a:lnTo>
                <a:lnTo>
                  <a:pt x="64234" y="202025"/>
                </a:lnTo>
                <a:lnTo>
                  <a:pt x="65024" y="202819"/>
                </a:lnTo>
                <a:lnTo>
                  <a:pt x="61355" y="216568"/>
                </a:lnTo>
                <a:lnTo>
                  <a:pt x="58816" y="229832"/>
                </a:lnTo>
                <a:lnTo>
                  <a:pt x="56382" y="242084"/>
                </a:lnTo>
                <a:lnTo>
                  <a:pt x="53030" y="252796"/>
                </a:lnTo>
                <a:lnTo>
                  <a:pt x="51942" y="255142"/>
                </a:lnTo>
                <a:lnTo>
                  <a:pt x="29052" y="268967"/>
                </a:lnTo>
                <a:lnTo>
                  <a:pt x="20707" y="274006"/>
                </a:lnTo>
                <a:lnTo>
                  <a:pt x="19558" y="274700"/>
                </a:lnTo>
                <a:lnTo>
                  <a:pt x="8687" y="283208"/>
                </a:lnTo>
                <a:lnTo>
                  <a:pt x="2177" y="294587"/>
                </a:lnTo>
                <a:lnTo>
                  <a:pt x="0" y="307466"/>
                </a:lnTo>
                <a:lnTo>
                  <a:pt x="3313" y="320336"/>
                </a:lnTo>
                <a:lnTo>
                  <a:pt x="6630" y="332448"/>
                </a:lnTo>
                <a:lnTo>
                  <a:pt x="9954" y="344192"/>
                </a:lnTo>
                <a:lnTo>
                  <a:pt x="13290" y="355963"/>
                </a:lnTo>
                <a:lnTo>
                  <a:pt x="16641" y="368153"/>
                </a:lnTo>
                <a:lnTo>
                  <a:pt x="19558" y="379349"/>
                </a:lnTo>
                <a:lnTo>
                  <a:pt x="28007" y="390312"/>
                </a:lnTo>
                <a:lnTo>
                  <a:pt x="39359" y="396883"/>
                </a:lnTo>
                <a:lnTo>
                  <a:pt x="38988" y="307466"/>
                </a:lnTo>
                <a:lnTo>
                  <a:pt x="59088" y="292269"/>
                </a:lnTo>
                <a:lnTo>
                  <a:pt x="64739" y="287996"/>
                </a:lnTo>
                <a:lnTo>
                  <a:pt x="65024" y="287782"/>
                </a:lnTo>
                <a:lnTo>
                  <a:pt x="65024" y="294386"/>
                </a:lnTo>
                <a:lnTo>
                  <a:pt x="71500" y="294386"/>
                </a:lnTo>
                <a:lnTo>
                  <a:pt x="71500" y="300863"/>
                </a:lnTo>
                <a:lnTo>
                  <a:pt x="72161" y="312726"/>
                </a:lnTo>
                <a:close/>
              </a:path>
            </a:pathLst>
          </a:custGeom>
          <a:solidFill>
            <a:srgbClr val="FFFFFF"/>
          </a:solidFill>
        </p:spPr>
        <p:txBody>
          <a:bodyPr wrap="square" lIns="0" tIns="0" rIns="0" bIns="0" rtlCol="0">
            <a:noAutofit/>
          </a:bodyPr>
          <a:lstStyle/>
          <a:p>
            <a:endParaRPr sz="2400"/>
          </a:p>
        </p:txBody>
      </p:sp>
      <p:sp>
        <p:nvSpPr>
          <p:cNvPr id="33" name="object 33"/>
          <p:cNvSpPr/>
          <p:nvPr/>
        </p:nvSpPr>
        <p:spPr>
          <a:xfrm>
            <a:off x="6515101" y="1917701"/>
            <a:ext cx="292100" cy="342900"/>
          </a:xfrm>
          <a:custGeom>
            <a:avLst/>
            <a:gdLst/>
            <a:ahLst/>
            <a:cxnLst/>
            <a:rect l="l" t="t" r="r" b="b"/>
            <a:pathLst>
              <a:path w="219075" h="257175">
                <a:moveTo>
                  <a:pt x="215" y="146331"/>
                </a:moveTo>
                <a:lnTo>
                  <a:pt x="0" y="154304"/>
                </a:lnTo>
                <a:lnTo>
                  <a:pt x="523" y="167690"/>
                </a:lnTo>
                <a:lnTo>
                  <a:pt x="2054" y="180599"/>
                </a:lnTo>
                <a:lnTo>
                  <a:pt x="4531" y="193096"/>
                </a:lnTo>
                <a:lnTo>
                  <a:pt x="7892" y="205244"/>
                </a:lnTo>
                <a:lnTo>
                  <a:pt x="12078" y="217108"/>
                </a:lnTo>
                <a:lnTo>
                  <a:pt x="17026" y="228749"/>
                </a:lnTo>
                <a:lnTo>
                  <a:pt x="22676" y="240233"/>
                </a:lnTo>
                <a:lnTo>
                  <a:pt x="28967" y="251622"/>
                </a:lnTo>
                <a:lnTo>
                  <a:pt x="32258" y="257175"/>
                </a:lnTo>
                <a:lnTo>
                  <a:pt x="51562" y="257175"/>
                </a:lnTo>
                <a:lnTo>
                  <a:pt x="58038" y="250698"/>
                </a:lnTo>
                <a:lnTo>
                  <a:pt x="58038" y="244348"/>
                </a:lnTo>
                <a:lnTo>
                  <a:pt x="51562" y="237871"/>
                </a:lnTo>
                <a:lnTo>
                  <a:pt x="43944" y="228688"/>
                </a:lnTo>
                <a:lnTo>
                  <a:pt x="37832" y="218118"/>
                </a:lnTo>
                <a:lnTo>
                  <a:pt x="33110" y="206397"/>
                </a:lnTo>
                <a:lnTo>
                  <a:pt x="29661" y="193760"/>
                </a:lnTo>
                <a:lnTo>
                  <a:pt x="27369" y="180442"/>
                </a:lnTo>
                <a:lnTo>
                  <a:pt x="26116" y="166680"/>
                </a:lnTo>
                <a:lnTo>
                  <a:pt x="25780" y="154304"/>
                </a:lnTo>
                <a:lnTo>
                  <a:pt x="26538" y="140304"/>
                </a:lnTo>
                <a:lnTo>
                  <a:pt x="28765" y="126577"/>
                </a:lnTo>
                <a:lnTo>
                  <a:pt x="32394" y="113225"/>
                </a:lnTo>
                <a:lnTo>
                  <a:pt x="37355" y="100350"/>
                </a:lnTo>
                <a:lnTo>
                  <a:pt x="43580" y="88053"/>
                </a:lnTo>
                <a:lnTo>
                  <a:pt x="51001" y="76437"/>
                </a:lnTo>
                <a:lnTo>
                  <a:pt x="59549" y="65603"/>
                </a:lnTo>
                <a:lnTo>
                  <a:pt x="69156" y="55654"/>
                </a:lnTo>
                <a:lnTo>
                  <a:pt x="79754" y="46690"/>
                </a:lnTo>
                <a:lnTo>
                  <a:pt x="91274" y="38813"/>
                </a:lnTo>
                <a:lnTo>
                  <a:pt x="103648" y="32126"/>
                </a:lnTo>
                <a:lnTo>
                  <a:pt x="116806" y="26730"/>
                </a:lnTo>
                <a:lnTo>
                  <a:pt x="130682" y="22727"/>
                </a:lnTo>
                <a:lnTo>
                  <a:pt x="145205" y="20218"/>
                </a:lnTo>
                <a:lnTo>
                  <a:pt x="160309" y="19305"/>
                </a:lnTo>
                <a:lnTo>
                  <a:pt x="161036" y="19303"/>
                </a:lnTo>
                <a:lnTo>
                  <a:pt x="173578" y="19519"/>
                </a:lnTo>
                <a:lnTo>
                  <a:pt x="186092" y="21024"/>
                </a:lnTo>
                <a:lnTo>
                  <a:pt x="198630" y="25111"/>
                </a:lnTo>
                <a:lnTo>
                  <a:pt x="199771" y="25653"/>
                </a:lnTo>
                <a:lnTo>
                  <a:pt x="212598" y="25653"/>
                </a:lnTo>
                <a:lnTo>
                  <a:pt x="219075" y="19303"/>
                </a:lnTo>
                <a:lnTo>
                  <a:pt x="219075" y="12826"/>
                </a:lnTo>
                <a:lnTo>
                  <a:pt x="212598" y="6476"/>
                </a:lnTo>
                <a:lnTo>
                  <a:pt x="198537" y="2794"/>
                </a:lnTo>
                <a:lnTo>
                  <a:pt x="185033" y="865"/>
                </a:lnTo>
                <a:lnTo>
                  <a:pt x="172641" y="123"/>
                </a:lnTo>
                <a:lnTo>
                  <a:pt x="161036" y="0"/>
                </a:lnTo>
                <a:lnTo>
                  <a:pt x="145829" y="677"/>
                </a:lnTo>
                <a:lnTo>
                  <a:pt x="131056" y="2666"/>
                </a:lnTo>
                <a:lnTo>
                  <a:pt x="116772" y="5904"/>
                </a:lnTo>
                <a:lnTo>
                  <a:pt x="103035" y="10325"/>
                </a:lnTo>
                <a:lnTo>
                  <a:pt x="89902" y="15866"/>
                </a:lnTo>
                <a:lnTo>
                  <a:pt x="77430" y="22462"/>
                </a:lnTo>
                <a:lnTo>
                  <a:pt x="65677" y="30049"/>
                </a:lnTo>
                <a:lnTo>
                  <a:pt x="54699" y="38564"/>
                </a:lnTo>
                <a:lnTo>
                  <a:pt x="44553" y="47942"/>
                </a:lnTo>
                <a:lnTo>
                  <a:pt x="35297" y="58118"/>
                </a:lnTo>
                <a:lnTo>
                  <a:pt x="26988" y="69029"/>
                </a:lnTo>
                <a:lnTo>
                  <a:pt x="19683" y="80611"/>
                </a:lnTo>
                <a:lnTo>
                  <a:pt x="13439" y="92799"/>
                </a:lnTo>
                <a:lnTo>
                  <a:pt x="8313" y="105529"/>
                </a:lnTo>
                <a:lnTo>
                  <a:pt x="4362" y="118737"/>
                </a:lnTo>
                <a:lnTo>
                  <a:pt x="1644" y="132359"/>
                </a:lnTo>
                <a:lnTo>
                  <a:pt x="215" y="146331"/>
                </a:lnTo>
                <a:close/>
              </a:path>
            </a:pathLst>
          </a:custGeom>
          <a:solidFill>
            <a:srgbClr val="FFFFFF"/>
          </a:solidFill>
        </p:spPr>
        <p:txBody>
          <a:bodyPr wrap="square" lIns="0" tIns="0" rIns="0" bIns="0" rtlCol="0">
            <a:noAutofit/>
          </a:bodyPr>
          <a:lstStyle/>
          <a:p>
            <a:endParaRPr sz="2400"/>
          </a:p>
        </p:txBody>
      </p:sp>
      <p:sp>
        <p:nvSpPr>
          <p:cNvPr id="34" name="object 34"/>
          <p:cNvSpPr/>
          <p:nvPr/>
        </p:nvSpPr>
        <p:spPr>
          <a:xfrm>
            <a:off x="6629401" y="1981200"/>
            <a:ext cx="317500" cy="355600"/>
          </a:xfrm>
          <a:custGeom>
            <a:avLst/>
            <a:gdLst/>
            <a:ahLst/>
            <a:cxnLst/>
            <a:rect l="l" t="t" r="r" b="b"/>
            <a:pathLst>
              <a:path w="238125" h="266700">
                <a:moveTo>
                  <a:pt x="12573" y="228600"/>
                </a:moveTo>
                <a:lnTo>
                  <a:pt x="6223" y="228600"/>
                </a:lnTo>
                <a:lnTo>
                  <a:pt x="6223" y="234950"/>
                </a:lnTo>
                <a:lnTo>
                  <a:pt x="0" y="241300"/>
                </a:lnTo>
                <a:lnTo>
                  <a:pt x="6223" y="247650"/>
                </a:lnTo>
                <a:lnTo>
                  <a:pt x="12573" y="247650"/>
                </a:lnTo>
                <a:lnTo>
                  <a:pt x="23155" y="253822"/>
                </a:lnTo>
                <a:lnTo>
                  <a:pt x="34707" y="258790"/>
                </a:lnTo>
                <a:lnTo>
                  <a:pt x="47021" y="262553"/>
                </a:lnTo>
                <a:lnTo>
                  <a:pt x="59885" y="265111"/>
                </a:lnTo>
                <a:lnTo>
                  <a:pt x="73090" y="266465"/>
                </a:lnTo>
                <a:lnTo>
                  <a:pt x="81407" y="266700"/>
                </a:lnTo>
                <a:lnTo>
                  <a:pt x="95258" y="266030"/>
                </a:lnTo>
                <a:lnTo>
                  <a:pt x="108909" y="264058"/>
                </a:lnTo>
                <a:lnTo>
                  <a:pt x="122285" y="260840"/>
                </a:lnTo>
                <a:lnTo>
                  <a:pt x="135308" y="256432"/>
                </a:lnTo>
                <a:lnTo>
                  <a:pt x="147903" y="250891"/>
                </a:lnTo>
                <a:lnTo>
                  <a:pt x="159994" y="244273"/>
                </a:lnTo>
                <a:lnTo>
                  <a:pt x="171504" y="236634"/>
                </a:lnTo>
                <a:lnTo>
                  <a:pt x="182356" y="228030"/>
                </a:lnTo>
                <a:lnTo>
                  <a:pt x="192476" y="218518"/>
                </a:lnTo>
                <a:lnTo>
                  <a:pt x="201786" y="208154"/>
                </a:lnTo>
                <a:lnTo>
                  <a:pt x="210211" y="196993"/>
                </a:lnTo>
                <a:lnTo>
                  <a:pt x="217674" y="185093"/>
                </a:lnTo>
                <a:lnTo>
                  <a:pt x="224099" y="172510"/>
                </a:lnTo>
                <a:lnTo>
                  <a:pt x="229409" y="159299"/>
                </a:lnTo>
                <a:lnTo>
                  <a:pt x="233529" y="145517"/>
                </a:lnTo>
                <a:lnTo>
                  <a:pt x="236383" y="131221"/>
                </a:lnTo>
                <a:lnTo>
                  <a:pt x="237894" y="116466"/>
                </a:lnTo>
                <a:lnTo>
                  <a:pt x="238125" y="107950"/>
                </a:lnTo>
                <a:lnTo>
                  <a:pt x="237401" y="94849"/>
                </a:lnTo>
                <a:lnTo>
                  <a:pt x="235305" y="81864"/>
                </a:lnTo>
                <a:lnTo>
                  <a:pt x="231952" y="69109"/>
                </a:lnTo>
                <a:lnTo>
                  <a:pt x="227455" y="56701"/>
                </a:lnTo>
                <a:lnTo>
                  <a:pt x="221929" y="44753"/>
                </a:lnTo>
                <a:lnTo>
                  <a:pt x="215487" y="33381"/>
                </a:lnTo>
                <a:lnTo>
                  <a:pt x="208244" y="22700"/>
                </a:lnTo>
                <a:lnTo>
                  <a:pt x="200314" y="12826"/>
                </a:lnTo>
                <a:lnTo>
                  <a:pt x="194310" y="6350"/>
                </a:lnTo>
                <a:lnTo>
                  <a:pt x="194310" y="0"/>
                </a:lnTo>
                <a:lnTo>
                  <a:pt x="187960" y="0"/>
                </a:lnTo>
                <a:lnTo>
                  <a:pt x="181737" y="6350"/>
                </a:lnTo>
                <a:lnTo>
                  <a:pt x="175513" y="6350"/>
                </a:lnTo>
                <a:lnTo>
                  <a:pt x="175513" y="19050"/>
                </a:lnTo>
                <a:lnTo>
                  <a:pt x="181737" y="19050"/>
                </a:lnTo>
                <a:lnTo>
                  <a:pt x="188979" y="29645"/>
                </a:lnTo>
                <a:lnTo>
                  <a:pt x="195450" y="40839"/>
                </a:lnTo>
                <a:lnTo>
                  <a:pt x="201057" y="52538"/>
                </a:lnTo>
                <a:lnTo>
                  <a:pt x="205707" y="64649"/>
                </a:lnTo>
                <a:lnTo>
                  <a:pt x="209307" y="77079"/>
                </a:lnTo>
                <a:lnTo>
                  <a:pt x="211764" y="89735"/>
                </a:lnTo>
                <a:lnTo>
                  <a:pt x="212984" y="102523"/>
                </a:lnTo>
                <a:lnTo>
                  <a:pt x="213105" y="107950"/>
                </a:lnTo>
                <a:lnTo>
                  <a:pt x="212340" y="123166"/>
                </a:lnTo>
                <a:lnTo>
                  <a:pt x="210092" y="137786"/>
                </a:lnTo>
                <a:lnTo>
                  <a:pt x="206430" y="151739"/>
                </a:lnTo>
                <a:lnTo>
                  <a:pt x="201424" y="164953"/>
                </a:lnTo>
                <a:lnTo>
                  <a:pt x="195144" y="177359"/>
                </a:lnTo>
                <a:lnTo>
                  <a:pt x="187661" y="188884"/>
                </a:lnTo>
                <a:lnTo>
                  <a:pt x="179043" y="199457"/>
                </a:lnTo>
                <a:lnTo>
                  <a:pt x="169362" y="209008"/>
                </a:lnTo>
                <a:lnTo>
                  <a:pt x="158687" y="217465"/>
                </a:lnTo>
                <a:lnTo>
                  <a:pt x="147088" y="224757"/>
                </a:lnTo>
                <a:lnTo>
                  <a:pt x="134635" y="230813"/>
                </a:lnTo>
                <a:lnTo>
                  <a:pt x="121398" y="235562"/>
                </a:lnTo>
                <a:lnTo>
                  <a:pt x="107446" y="238932"/>
                </a:lnTo>
                <a:lnTo>
                  <a:pt x="92850" y="240853"/>
                </a:lnTo>
                <a:lnTo>
                  <a:pt x="81407" y="241300"/>
                </a:lnTo>
                <a:lnTo>
                  <a:pt x="67175" y="241200"/>
                </a:lnTo>
                <a:lnTo>
                  <a:pt x="54125" y="240501"/>
                </a:lnTo>
                <a:lnTo>
                  <a:pt x="41964" y="238606"/>
                </a:lnTo>
                <a:lnTo>
                  <a:pt x="30399" y="234914"/>
                </a:lnTo>
                <a:lnTo>
                  <a:pt x="19136" y="228828"/>
                </a:lnTo>
                <a:lnTo>
                  <a:pt x="18796" y="228600"/>
                </a:lnTo>
                <a:lnTo>
                  <a:pt x="12573" y="228600"/>
                </a:lnTo>
                <a:close/>
              </a:path>
            </a:pathLst>
          </a:custGeom>
          <a:solidFill>
            <a:srgbClr val="FFFFFF"/>
          </a:solidFill>
        </p:spPr>
        <p:txBody>
          <a:bodyPr wrap="square" lIns="0" tIns="0" rIns="0" bIns="0" rtlCol="0">
            <a:noAutofit/>
          </a:bodyPr>
          <a:lstStyle/>
          <a:p>
            <a:endParaRPr sz="2400"/>
          </a:p>
        </p:txBody>
      </p:sp>
      <p:sp>
        <p:nvSpPr>
          <p:cNvPr id="35" name="object 35"/>
          <p:cNvSpPr/>
          <p:nvPr/>
        </p:nvSpPr>
        <p:spPr>
          <a:xfrm>
            <a:off x="7747001" y="1422401"/>
            <a:ext cx="1384300" cy="1384300"/>
          </a:xfrm>
          <a:prstGeom prst="rect">
            <a:avLst/>
          </a:prstGeom>
          <a:blipFill>
            <a:blip r:embed="rId2" cstate="print"/>
            <a:stretch>
              <a:fillRect/>
            </a:stretch>
          </a:blipFill>
        </p:spPr>
        <p:txBody>
          <a:bodyPr wrap="square" lIns="0" tIns="0" rIns="0" bIns="0" rtlCol="0">
            <a:noAutofit/>
          </a:bodyPr>
          <a:lstStyle/>
          <a:p>
            <a:endParaRPr sz="2400"/>
          </a:p>
        </p:txBody>
      </p:sp>
      <p:sp>
        <p:nvSpPr>
          <p:cNvPr id="36" name="object 36"/>
          <p:cNvSpPr/>
          <p:nvPr/>
        </p:nvSpPr>
        <p:spPr>
          <a:xfrm>
            <a:off x="7874001" y="1549401"/>
            <a:ext cx="1130300" cy="1130300"/>
          </a:xfrm>
          <a:custGeom>
            <a:avLst/>
            <a:gdLst/>
            <a:ahLst/>
            <a:cxnLst/>
            <a:rect l="l" t="t" r="r" b="b"/>
            <a:pathLst>
              <a:path w="847725" h="847725">
                <a:moveTo>
                  <a:pt x="0" y="423799"/>
                </a:moveTo>
                <a:lnTo>
                  <a:pt x="1404" y="458575"/>
                </a:lnTo>
                <a:lnTo>
                  <a:pt x="5546" y="492576"/>
                </a:lnTo>
                <a:lnTo>
                  <a:pt x="12316" y="525692"/>
                </a:lnTo>
                <a:lnTo>
                  <a:pt x="21606" y="557815"/>
                </a:lnTo>
                <a:lnTo>
                  <a:pt x="33305" y="588835"/>
                </a:lnTo>
                <a:lnTo>
                  <a:pt x="47306" y="618643"/>
                </a:lnTo>
                <a:lnTo>
                  <a:pt x="63499" y="647131"/>
                </a:lnTo>
                <a:lnTo>
                  <a:pt x="81775" y="674190"/>
                </a:lnTo>
                <a:lnTo>
                  <a:pt x="102026" y="699710"/>
                </a:lnTo>
                <a:lnTo>
                  <a:pt x="124142" y="723582"/>
                </a:lnTo>
                <a:lnTo>
                  <a:pt x="148014" y="745698"/>
                </a:lnTo>
                <a:lnTo>
                  <a:pt x="173534" y="765949"/>
                </a:lnTo>
                <a:lnTo>
                  <a:pt x="200593" y="784225"/>
                </a:lnTo>
                <a:lnTo>
                  <a:pt x="229081" y="800418"/>
                </a:lnTo>
                <a:lnTo>
                  <a:pt x="258889" y="814419"/>
                </a:lnTo>
                <a:lnTo>
                  <a:pt x="289909" y="826118"/>
                </a:lnTo>
                <a:lnTo>
                  <a:pt x="322032" y="835408"/>
                </a:lnTo>
                <a:lnTo>
                  <a:pt x="355148" y="842178"/>
                </a:lnTo>
                <a:lnTo>
                  <a:pt x="389149" y="846320"/>
                </a:lnTo>
                <a:lnTo>
                  <a:pt x="423925" y="847725"/>
                </a:lnTo>
                <a:lnTo>
                  <a:pt x="458684" y="846320"/>
                </a:lnTo>
                <a:lnTo>
                  <a:pt x="492669" y="842178"/>
                </a:lnTo>
                <a:lnTo>
                  <a:pt x="525770" y="835408"/>
                </a:lnTo>
                <a:lnTo>
                  <a:pt x="557880" y="826118"/>
                </a:lnTo>
                <a:lnTo>
                  <a:pt x="588889" y="814419"/>
                </a:lnTo>
                <a:lnTo>
                  <a:pt x="618687" y="800418"/>
                </a:lnTo>
                <a:lnTo>
                  <a:pt x="647166" y="784225"/>
                </a:lnTo>
                <a:lnTo>
                  <a:pt x="674217" y="765949"/>
                </a:lnTo>
                <a:lnTo>
                  <a:pt x="699731" y="745698"/>
                </a:lnTo>
                <a:lnTo>
                  <a:pt x="723598" y="723582"/>
                </a:lnTo>
                <a:lnTo>
                  <a:pt x="745710" y="699710"/>
                </a:lnTo>
                <a:lnTo>
                  <a:pt x="765957" y="674190"/>
                </a:lnTo>
                <a:lnTo>
                  <a:pt x="784230" y="647131"/>
                </a:lnTo>
                <a:lnTo>
                  <a:pt x="800421" y="618643"/>
                </a:lnTo>
                <a:lnTo>
                  <a:pt x="814421" y="588835"/>
                </a:lnTo>
                <a:lnTo>
                  <a:pt x="826119" y="557815"/>
                </a:lnTo>
                <a:lnTo>
                  <a:pt x="835408" y="525692"/>
                </a:lnTo>
                <a:lnTo>
                  <a:pt x="842178" y="492576"/>
                </a:lnTo>
                <a:lnTo>
                  <a:pt x="846320" y="458575"/>
                </a:lnTo>
                <a:lnTo>
                  <a:pt x="847725" y="423799"/>
                </a:lnTo>
                <a:lnTo>
                  <a:pt x="846320" y="389040"/>
                </a:lnTo>
                <a:lnTo>
                  <a:pt x="842178" y="355055"/>
                </a:lnTo>
                <a:lnTo>
                  <a:pt x="835408" y="321954"/>
                </a:lnTo>
                <a:lnTo>
                  <a:pt x="826119" y="289844"/>
                </a:lnTo>
                <a:lnTo>
                  <a:pt x="814421" y="258835"/>
                </a:lnTo>
                <a:lnTo>
                  <a:pt x="800421" y="229037"/>
                </a:lnTo>
                <a:lnTo>
                  <a:pt x="784230" y="200558"/>
                </a:lnTo>
                <a:lnTo>
                  <a:pt x="765957" y="173507"/>
                </a:lnTo>
                <a:lnTo>
                  <a:pt x="745710" y="147993"/>
                </a:lnTo>
                <a:lnTo>
                  <a:pt x="723598" y="124126"/>
                </a:lnTo>
                <a:lnTo>
                  <a:pt x="699731" y="102014"/>
                </a:lnTo>
                <a:lnTo>
                  <a:pt x="674217" y="81767"/>
                </a:lnTo>
                <a:lnTo>
                  <a:pt x="647166" y="63494"/>
                </a:lnTo>
                <a:lnTo>
                  <a:pt x="618687" y="47303"/>
                </a:lnTo>
                <a:lnTo>
                  <a:pt x="588889" y="33303"/>
                </a:lnTo>
                <a:lnTo>
                  <a:pt x="557880" y="21605"/>
                </a:lnTo>
                <a:lnTo>
                  <a:pt x="525770" y="12316"/>
                </a:lnTo>
                <a:lnTo>
                  <a:pt x="492669" y="5546"/>
                </a:lnTo>
                <a:lnTo>
                  <a:pt x="458684" y="1404"/>
                </a:lnTo>
                <a:lnTo>
                  <a:pt x="423925" y="0"/>
                </a:lnTo>
                <a:lnTo>
                  <a:pt x="389149" y="1404"/>
                </a:lnTo>
                <a:lnTo>
                  <a:pt x="355148" y="5546"/>
                </a:lnTo>
                <a:lnTo>
                  <a:pt x="322032" y="12316"/>
                </a:lnTo>
                <a:lnTo>
                  <a:pt x="289909" y="21605"/>
                </a:lnTo>
                <a:lnTo>
                  <a:pt x="258889" y="33303"/>
                </a:lnTo>
                <a:lnTo>
                  <a:pt x="229081" y="47303"/>
                </a:lnTo>
                <a:lnTo>
                  <a:pt x="200593" y="63494"/>
                </a:lnTo>
                <a:lnTo>
                  <a:pt x="173534" y="81767"/>
                </a:lnTo>
                <a:lnTo>
                  <a:pt x="148014" y="102014"/>
                </a:lnTo>
                <a:lnTo>
                  <a:pt x="124142" y="124126"/>
                </a:lnTo>
                <a:lnTo>
                  <a:pt x="102026" y="147993"/>
                </a:lnTo>
                <a:lnTo>
                  <a:pt x="81775" y="173507"/>
                </a:lnTo>
                <a:lnTo>
                  <a:pt x="63499" y="200558"/>
                </a:lnTo>
                <a:lnTo>
                  <a:pt x="47306" y="229037"/>
                </a:lnTo>
                <a:lnTo>
                  <a:pt x="33305" y="258835"/>
                </a:lnTo>
                <a:lnTo>
                  <a:pt x="21606" y="289844"/>
                </a:lnTo>
                <a:lnTo>
                  <a:pt x="12316" y="321954"/>
                </a:lnTo>
                <a:lnTo>
                  <a:pt x="5546" y="355055"/>
                </a:lnTo>
                <a:lnTo>
                  <a:pt x="1404" y="389040"/>
                </a:lnTo>
                <a:lnTo>
                  <a:pt x="0" y="423799"/>
                </a:lnTo>
                <a:close/>
              </a:path>
            </a:pathLst>
          </a:custGeom>
          <a:solidFill>
            <a:srgbClr val="006FC0"/>
          </a:solidFill>
        </p:spPr>
        <p:txBody>
          <a:bodyPr wrap="square" lIns="0" tIns="0" rIns="0" bIns="0" rtlCol="0">
            <a:noAutofit/>
          </a:bodyPr>
          <a:lstStyle/>
          <a:p>
            <a:endParaRPr sz="2400"/>
          </a:p>
        </p:txBody>
      </p:sp>
      <p:sp>
        <p:nvSpPr>
          <p:cNvPr id="37" name="object 37"/>
          <p:cNvSpPr/>
          <p:nvPr/>
        </p:nvSpPr>
        <p:spPr>
          <a:xfrm>
            <a:off x="8216900" y="1778000"/>
            <a:ext cx="518363" cy="508000"/>
          </a:xfrm>
          <a:custGeom>
            <a:avLst/>
            <a:gdLst/>
            <a:ahLst/>
            <a:cxnLst/>
            <a:rect l="l" t="t" r="r" b="b"/>
            <a:pathLst>
              <a:path w="388772" h="381000">
                <a:moveTo>
                  <a:pt x="178302" y="330385"/>
                </a:moveTo>
                <a:lnTo>
                  <a:pt x="192920" y="339422"/>
                </a:lnTo>
                <a:lnTo>
                  <a:pt x="199547" y="343519"/>
                </a:lnTo>
                <a:lnTo>
                  <a:pt x="201422" y="344677"/>
                </a:lnTo>
                <a:lnTo>
                  <a:pt x="200140" y="318037"/>
                </a:lnTo>
                <a:lnTo>
                  <a:pt x="195325" y="314451"/>
                </a:lnTo>
                <a:lnTo>
                  <a:pt x="219710" y="314451"/>
                </a:lnTo>
                <a:lnTo>
                  <a:pt x="219710" y="332613"/>
                </a:lnTo>
                <a:lnTo>
                  <a:pt x="219317" y="381000"/>
                </a:lnTo>
                <a:lnTo>
                  <a:pt x="219710" y="381000"/>
                </a:lnTo>
                <a:lnTo>
                  <a:pt x="232975" y="377440"/>
                </a:lnTo>
                <a:lnTo>
                  <a:pt x="242914" y="368157"/>
                </a:lnTo>
                <a:lnTo>
                  <a:pt x="248824" y="355245"/>
                </a:lnTo>
                <a:lnTo>
                  <a:pt x="250189" y="344677"/>
                </a:lnTo>
                <a:lnTo>
                  <a:pt x="250189" y="326516"/>
                </a:lnTo>
                <a:lnTo>
                  <a:pt x="353949" y="326516"/>
                </a:lnTo>
                <a:lnTo>
                  <a:pt x="366784" y="324208"/>
                </a:lnTo>
                <a:lnTo>
                  <a:pt x="377932" y="317259"/>
                </a:lnTo>
                <a:lnTo>
                  <a:pt x="384428" y="308483"/>
                </a:lnTo>
                <a:lnTo>
                  <a:pt x="388772" y="294681"/>
                </a:lnTo>
                <a:lnTo>
                  <a:pt x="387602" y="283046"/>
                </a:lnTo>
                <a:lnTo>
                  <a:pt x="384428" y="278129"/>
                </a:lnTo>
                <a:lnTo>
                  <a:pt x="311150" y="163322"/>
                </a:lnTo>
                <a:lnTo>
                  <a:pt x="308497" y="217599"/>
                </a:lnTo>
                <a:lnTo>
                  <a:pt x="321048" y="237681"/>
                </a:lnTo>
                <a:lnTo>
                  <a:pt x="331045" y="253676"/>
                </a:lnTo>
                <a:lnTo>
                  <a:pt x="338780" y="266051"/>
                </a:lnTo>
                <a:lnTo>
                  <a:pt x="344541" y="275270"/>
                </a:lnTo>
                <a:lnTo>
                  <a:pt x="348621" y="281797"/>
                </a:lnTo>
                <a:lnTo>
                  <a:pt x="351308" y="286097"/>
                </a:lnTo>
                <a:lnTo>
                  <a:pt x="353670" y="289875"/>
                </a:lnTo>
                <a:lnTo>
                  <a:pt x="353949" y="290322"/>
                </a:lnTo>
                <a:lnTo>
                  <a:pt x="170814" y="290322"/>
                </a:lnTo>
                <a:lnTo>
                  <a:pt x="170814" y="145161"/>
                </a:lnTo>
                <a:lnTo>
                  <a:pt x="164719" y="139064"/>
                </a:lnTo>
                <a:lnTo>
                  <a:pt x="152526" y="139064"/>
                </a:lnTo>
                <a:lnTo>
                  <a:pt x="146430" y="145161"/>
                </a:lnTo>
                <a:lnTo>
                  <a:pt x="146430" y="308483"/>
                </a:lnTo>
                <a:lnTo>
                  <a:pt x="152526" y="308483"/>
                </a:lnTo>
                <a:lnTo>
                  <a:pt x="152526" y="314451"/>
                </a:lnTo>
                <a:lnTo>
                  <a:pt x="178302" y="330385"/>
                </a:lnTo>
                <a:close/>
              </a:path>
              <a:path w="388772" h="381000">
                <a:moveTo>
                  <a:pt x="0" y="321532"/>
                </a:moveTo>
                <a:lnTo>
                  <a:pt x="0" y="344677"/>
                </a:lnTo>
                <a:lnTo>
                  <a:pt x="2506" y="358921"/>
                </a:lnTo>
                <a:lnTo>
                  <a:pt x="9558" y="371071"/>
                </a:lnTo>
                <a:lnTo>
                  <a:pt x="20452" y="379034"/>
                </a:lnTo>
                <a:lnTo>
                  <a:pt x="30479" y="381000"/>
                </a:lnTo>
                <a:lnTo>
                  <a:pt x="219317" y="381000"/>
                </a:lnTo>
                <a:lnTo>
                  <a:pt x="219710" y="332613"/>
                </a:lnTo>
                <a:lnTo>
                  <a:pt x="200140" y="318037"/>
                </a:lnTo>
                <a:lnTo>
                  <a:pt x="201422" y="344677"/>
                </a:lnTo>
                <a:lnTo>
                  <a:pt x="30479" y="344677"/>
                </a:lnTo>
                <a:lnTo>
                  <a:pt x="30479" y="90677"/>
                </a:lnTo>
                <a:lnTo>
                  <a:pt x="146430" y="90677"/>
                </a:lnTo>
                <a:lnTo>
                  <a:pt x="146430" y="108838"/>
                </a:lnTo>
                <a:lnTo>
                  <a:pt x="152526" y="114935"/>
                </a:lnTo>
                <a:lnTo>
                  <a:pt x="164719" y="114935"/>
                </a:lnTo>
                <a:lnTo>
                  <a:pt x="170814" y="108838"/>
                </a:lnTo>
                <a:lnTo>
                  <a:pt x="170814" y="36322"/>
                </a:lnTo>
                <a:lnTo>
                  <a:pt x="353949" y="36322"/>
                </a:lnTo>
                <a:lnTo>
                  <a:pt x="335419" y="65968"/>
                </a:lnTo>
                <a:lnTo>
                  <a:pt x="320025" y="90599"/>
                </a:lnTo>
                <a:lnTo>
                  <a:pt x="307474" y="110681"/>
                </a:lnTo>
                <a:lnTo>
                  <a:pt x="297477" y="126676"/>
                </a:lnTo>
                <a:lnTo>
                  <a:pt x="289742" y="139051"/>
                </a:lnTo>
                <a:lnTo>
                  <a:pt x="283981" y="148270"/>
                </a:lnTo>
                <a:lnTo>
                  <a:pt x="279901" y="154797"/>
                </a:lnTo>
                <a:lnTo>
                  <a:pt x="277214" y="159097"/>
                </a:lnTo>
                <a:lnTo>
                  <a:pt x="274852" y="162875"/>
                </a:lnTo>
                <a:lnTo>
                  <a:pt x="274574" y="163322"/>
                </a:lnTo>
                <a:lnTo>
                  <a:pt x="293103" y="192968"/>
                </a:lnTo>
                <a:lnTo>
                  <a:pt x="308497" y="217599"/>
                </a:lnTo>
                <a:lnTo>
                  <a:pt x="311150" y="163322"/>
                </a:lnTo>
                <a:lnTo>
                  <a:pt x="330435" y="134678"/>
                </a:lnTo>
                <a:lnTo>
                  <a:pt x="346000" y="111559"/>
                </a:lnTo>
                <a:lnTo>
                  <a:pt x="358243" y="93375"/>
                </a:lnTo>
                <a:lnTo>
                  <a:pt x="367563" y="79532"/>
                </a:lnTo>
                <a:lnTo>
                  <a:pt x="374359" y="69439"/>
                </a:lnTo>
                <a:lnTo>
                  <a:pt x="379029" y="62503"/>
                </a:lnTo>
                <a:lnTo>
                  <a:pt x="381972" y="58132"/>
                </a:lnTo>
                <a:lnTo>
                  <a:pt x="384272" y="54715"/>
                </a:lnTo>
                <a:lnTo>
                  <a:pt x="384428" y="54483"/>
                </a:lnTo>
                <a:lnTo>
                  <a:pt x="384428" y="48387"/>
                </a:lnTo>
                <a:lnTo>
                  <a:pt x="390525" y="42290"/>
                </a:lnTo>
                <a:lnTo>
                  <a:pt x="390525" y="36322"/>
                </a:lnTo>
                <a:lnTo>
                  <a:pt x="387468" y="23170"/>
                </a:lnTo>
                <a:lnTo>
                  <a:pt x="379391" y="11648"/>
                </a:lnTo>
                <a:lnTo>
                  <a:pt x="367936" y="3385"/>
                </a:lnTo>
                <a:lnTo>
                  <a:pt x="354743" y="11"/>
                </a:lnTo>
                <a:lnTo>
                  <a:pt x="170814" y="0"/>
                </a:lnTo>
                <a:lnTo>
                  <a:pt x="157571" y="3035"/>
                </a:lnTo>
                <a:lnTo>
                  <a:pt x="145968" y="11055"/>
                </a:lnTo>
                <a:lnTo>
                  <a:pt x="137647" y="22431"/>
                </a:lnTo>
                <a:lnTo>
                  <a:pt x="134250" y="35532"/>
                </a:lnTo>
                <a:lnTo>
                  <a:pt x="134238" y="54483"/>
                </a:lnTo>
                <a:lnTo>
                  <a:pt x="30479" y="54483"/>
                </a:lnTo>
                <a:lnTo>
                  <a:pt x="17190" y="58033"/>
                </a:lnTo>
                <a:lnTo>
                  <a:pt x="7242" y="67301"/>
                </a:lnTo>
                <a:lnTo>
                  <a:pt x="1343" y="80209"/>
                </a:lnTo>
                <a:lnTo>
                  <a:pt x="0" y="90677"/>
                </a:lnTo>
                <a:lnTo>
                  <a:pt x="0" y="321532"/>
                </a:lnTo>
                <a:close/>
              </a:path>
            </a:pathLst>
          </a:custGeom>
          <a:solidFill>
            <a:srgbClr val="FFFFFF"/>
          </a:solidFill>
        </p:spPr>
        <p:txBody>
          <a:bodyPr wrap="square" lIns="0" tIns="0" rIns="0" bIns="0" rtlCol="0">
            <a:noAutofit/>
          </a:bodyPr>
          <a:lstStyle/>
          <a:p>
            <a:endParaRPr sz="2400"/>
          </a:p>
        </p:txBody>
      </p:sp>
      <p:sp>
        <p:nvSpPr>
          <p:cNvPr id="38" name="object 38"/>
          <p:cNvSpPr/>
          <p:nvPr/>
        </p:nvSpPr>
        <p:spPr>
          <a:xfrm>
            <a:off x="8128000" y="1854200"/>
            <a:ext cx="50800" cy="609600"/>
          </a:xfrm>
          <a:custGeom>
            <a:avLst/>
            <a:gdLst/>
            <a:ahLst/>
            <a:cxnLst/>
            <a:rect l="l" t="t" r="r" b="b"/>
            <a:pathLst>
              <a:path w="38100" h="457200">
                <a:moveTo>
                  <a:pt x="19050" y="0"/>
                </a:moveTo>
                <a:lnTo>
                  <a:pt x="6350" y="0"/>
                </a:lnTo>
                <a:lnTo>
                  <a:pt x="0" y="6223"/>
                </a:lnTo>
                <a:lnTo>
                  <a:pt x="0" y="450976"/>
                </a:lnTo>
                <a:lnTo>
                  <a:pt x="6350" y="457200"/>
                </a:lnTo>
                <a:lnTo>
                  <a:pt x="25400" y="457200"/>
                </a:lnTo>
                <a:lnTo>
                  <a:pt x="38100" y="450976"/>
                </a:lnTo>
                <a:lnTo>
                  <a:pt x="38100" y="6223"/>
                </a:lnTo>
                <a:lnTo>
                  <a:pt x="25400" y="0"/>
                </a:lnTo>
                <a:lnTo>
                  <a:pt x="19050" y="0"/>
                </a:lnTo>
                <a:close/>
              </a:path>
            </a:pathLst>
          </a:custGeom>
          <a:solidFill>
            <a:srgbClr val="FFFFFF"/>
          </a:solidFill>
        </p:spPr>
        <p:txBody>
          <a:bodyPr wrap="square" lIns="0" tIns="0" rIns="0" bIns="0" rtlCol="0">
            <a:noAutofit/>
          </a:bodyPr>
          <a:lstStyle/>
          <a:p>
            <a:endParaRPr sz="2400"/>
          </a:p>
        </p:txBody>
      </p:sp>
      <p:sp>
        <p:nvSpPr>
          <p:cNvPr id="39" name="object 39"/>
          <p:cNvSpPr/>
          <p:nvPr/>
        </p:nvSpPr>
        <p:spPr>
          <a:xfrm>
            <a:off x="8128000" y="1778001"/>
            <a:ext cx="50800" cy="38100"/>
          </a:xfrm>
          <a:custGeom>
            <a:avLst/>
            <a:gdLst/>
            <a:ahLst/>
            <a:cxnLst/>
            <a:rect l="l" t="t" r="r" b="b"/>
            <a:pathLst>
              <a:path w="38100" h="28575">
                <a:moveTo>
                  <a:pt x="0" y="14224"/>
                </a:moveTo>
                <a:lnTo>
                  <a:pt x="0" y="22225"/>
                </a:lnTo>
                <a:lnTo>
                  <a:pt x="8509" y="28575"/>
                </a:lnTo>
                <a:lnTo>
                  <a:pt x="29590" y="28575"/>
                </a:lnTo>
                <a:lnTo>
                  <a:pt x="38100" y="22225"/>
                </a:lnTo>
                <a:lnTo>
                  <a:pt x="38100" y="6350"/>
                </a:lnTo>
                <a:lnTo>
                  <a:pt x="29590" y="0"/>
                </a:lnTo>
                <a:lnTo>
                  <a:pt x="8509" y="0"/>
                </a:lnTo>
                <a:lnTo>
                  <a:pt x="0" y="6350"/>
                </a:lnTo>
                <a:lnTo>
                  <a:pt x="0" y="14224"/>
                </a:lnTo>
                <a:close/>
              </a:path>
            </a:pathLst>
          </a:custGeom>
          <a:solidFill>
            <a:srgbClr val="FFFFFF"/>
          </a:solidFill>
        </p:spPr>
        <p:txBody>
          <a:bodyPr wrap="square" lIns="0" tIns="0" rIns="0" bIns="0" rtlCol="0">
            <a:noAutofit/>
          </a:bodyPr>
          <a:lstStyle/>
          <a:p>
            <a:endParaRPr sz="2400"/>
          </a:p>
        </p:txBody>
      </p:sp>
      <p:sp>
        <p:nvSpPr>
          <p:cNvPr id="40" name="object 40"/>
          <p:cNvSpPr/>
          <p:nvPr/>
        </p:nvSpPr>
        <p:spPr>
          <a:xfrm>
            <a:off x="1626549" y="3175000"/>
            <a:ext cx="25569" cy="25400"/>
          </a:xfrm>
          <a:custGeom>
            <a:avLst/>
            <a:gdLst/>
            <a:ahLst/>
            <a:cxnLst/>
            <a:rect l="l" t="t" r="r" b="b"/>
            <a:pathLst>
              <a:path w="19177" h="19050">
                <a:moveTo>
                  <a:pt x="127" y="0"/>
                </a:moveTo>
                <a:lnTo>
                  <a:pt x="0" y="19050"/>
                </a:lnTo>
                <a:lnTo>
                  <a:pt x="19050" y="19050"/>
                </a:lnTo>
                <a:lnTo>
                  <a:pt x="19177" y="0"/>
                </a:lnTo>
                <a:lnTo>
                  <a:pt x="127" y="0"/>
                </a:lnTo>
                <a:close/>
              </a:path>
            </a:pathLst>
          </a:custGeom>
          <a:solidFill>
            <a:srgbClr val="A6A6A6"/>
          </a:solidFill>
        </p:spPr>
        <p:txBody>
          <a:bodyPr wrap="square" lIns="0" tIns="0" rIns="0" bIns="0" rtlCol="0">
            <a:noAutofit/>
          </a:bodyPr>
          <a:lstStyle/>
          <a:p>
            <a:endParaRPr sz="2400"/>
          </a:p>
        </p:txBody>
      </p:sp>
      <p:sp>
        <p:nvSpPr>
          <p:cNvPr id="41" name="object 41"/>
          <p:cNvSpPr/>
          <p:nvPr/>
        </p:nvSpPr>
        <p:spPr>
          <a:xfrm>
            <a:off x="1627022" y="3136900"/>
            <a:ext cx="25247" cy="0"/>
          </a:xfrm>
          <a:custGeom>
            <a:avLst/>
            <a:gdLst/>
            <a:ahLst/>
            <a:cxnLst/>
            <a:rect l="l" t="t" r="r" b="b"/>
            <a:pathLst>
              <a:path w="18935">
                <a:moveTo>
                  <a:pt x="0" y="0"/>
                </a:moveTo>
                <a:lnTo>
                  <a:pt x="18935" y="0"/>
                </a:lnTo>
              </a:path>
            </a:pathLst>
          </a:custGeom>
          <a:ln w="20320">
            <a:solidFill>
              <a:srgbClr val="A6A6A6"/>
            </a:solidFill>
          </a:ln>
        </p:spPr>
        <p:txBody>
          <a:bodyPr wrap="square" lIns="0" tIns="0" rIns="0" bIns="0" rtlCol="0">
            <a:noAutofit/>
          </a:bodyPr>
          <a:lstStyle/>
          <a:p>
            <a:endParaRPr sz="2400"/>
          </a:p>
        </p:txBody>
      </p:sp>
      <p:sp>
        <p:nvSpPr>
          <p:cNvPr id="42" name="object 42"/>
          <p:cNvSpPr/>
          <p:nvPr/>
        </p:nvSpPr>
        <p:spPr>
          <a:xfrm>
            <a:off x="1627345" y="3086100"/>
            <a:ext cx="25247" cy="0"/>
          </a:xfrm>
          <a:custGeom>
            <a:avLst/>
            <a:gdLst/>
            <a:ahLst/>
            <a:cxnLst/>
            <a:rect l="l" t="t" r="r" b="b"/>
            <a:pathLst>
              <a:path w="18935">
                <a:moveTo>
                  <a:pt x="0" y="0"/>
                </a:moveTo>
                <a:lnTo>
                  <a:pt x="18935" y="0"/>
                </a:lnTo>
              </a:path>
            </a:pathLst>
          </a:custGeom>
          <a:ln w="20320">
            <a:solidFill>
              <a:srgbClr val="A6A6A6"/>
            </a:solidFill>
          </a:ln>
        </p:spPr>
        <p:txBody>
          <a:bodyPr wrap="square" lIns="0" tIns="0" rIns="0" bIns="0" rtlCol="0">
            <a:noAutofit/>
          </a:bodyPr>
          <a:lstStyle/>
          <a:p>
            <a:endParaRPr sz="2400"/>
          </a:p>
        </p:txBody>
      </p:sp>
      <p:sp>
        <p:nvSpPr>
          <p:cNvPr id="43" name="object 43"/>
          <p:cNvSpPr/>
          <p:nvPr/>
        </p:nvSpPr>
        <p:spPr>
          <a:xfrm>
            <a:off x="1627497" y="3022600"/>
            <a:ext cx="25569" cy="25568"/>
          </a:xfrm>
          <a:custGeom>
            <a:avLst/>
            <a:gdLst/>
            <a:ahLst/>
            <a:cxnLst/>
            <a:rect l="l" t="t" r="r" b="b"/>
            <a:pathLst>
              <a:path w="19177" h="19176">
                <a:moveTo>
                  <a:pt x="127" y="0"/>
                </a:moveTo>
                <a:lnTo>
                  <a:pt x="0" y="19050"/>
                </a:lnTo>
                <a:lnTo>
                  <a:pt x="19050" y="19176"/>
                </a:lnTo>
                <a:lnTo>
                  <a:pt x="19177" y="126"/>
                </a:lnTo>
                <a:lnTo>
                  <a:pt x="127" y="0"/>
                </a:lnTo>
                <a:close/>
              </a:path>
            </a:pathLst>
          </a:custGeom>
          <a:solidFill>
            <a:srgbClr val="A6A6A6"/>
          </a:solidFill>
        </p:spPr>
        <p:txBody>
          <a:bodyPr wrap="square" lIns="0" tIns="0" rIns="0" bIns="0" rtlCol="0">
            <a:noAutofit/>
          </a:bodyPr>
          <a:lstStyle/>
          <a:p>
            <a:endParaRPr sz="2400"/>
          </a:p>
        </p:txBody>
      </p:sp>
      <p:sp>
        <p:nvSpPr>
          <p:cNvPr id="44" name="object 44"/>
          <p:cNvSpPr/>
          <p:nvPr/>
        </p:nvSpPr>
        <p:spPr>
          <a:xfrm>
            <a:off x="1627818" y="2971800"/>
            <a:ext cx="25569" cy="25568"/>
          </a:xfrm>
          <a:custGeom>
            <a:avLst/>
            <a:gdLst/>
            <a:ahLst/>
            <a:cxnLst/>
            <a:rect l="l" t="t" r="r" b="b"/>
            <a:pathLst>
              <a:path w="19177" h="19176">
                <a:moveTo>
                  <a:pt x="127" y="0"/>
                </a:moveTo>
                <a:lnTo>
                  <a:pt x="0" y="19050"/>
                </a:lnTo>
                <a:lnTo>
                  <a:pt x="19050" y="19176"/>
                </a:lnTo>
                <a:lnTo>
                  <a:pt x="19177" y="126"/>
                </a:lnTo>
                <a:lnTo>
                  <a:pt x="127" y="0"/>
                </a:lnTo>
                <a:close/>
              </a:path>
            </a:pathLst>
          </a:custGeom>
          <a:solidFill>
            <a:srgbClr val="A6A6A6"/>
          </a:solidFill>
        </p:spPr>
        <p:txBody>
          <a:bodyPr wrap="square" lIns="0" tIns="0" rIns="0" bIns="0" rtlCol="0">
            <a:noAutofit/>
          </a:bodyPr>
          <a:lstStyle/>
          <a:p>
            <a:endParaRPr sz="2400"/>
          </a:p>
        </p:txBody>
      </p:sp>
      <p:sp>
        <p:nvSpPr>
          <p:cNvPr id="45" name="object 45"/>
          <p:cNvSpPr/>
          <p:nvPr/>
        </p:nvSpPr>
        <p:spPr>
          <a:xfrm>
            <a:off x="1628293" y="2933784"/>
            <a:ext cx="25247" cy="0"/>
          </a:xfrm>
          <a:custGeom>
            <a:avLst/>
            <a:gdLst/>
            <a:ahLst/>
            <a:cxnLst/>
            <a:rect l="l" t="t" r="r" b="b"/>
            <a:pathLst>
              <a:path w="18935">
                <a:moveTo>
                  <a:pt x="0" y="0"/>
                </a:moveTo>
                <a:lnTo>
                  <a:pt x="18935" y="0"/>
                </a:lnTo>
              </a:path>
            </a:pathLst>
          </a:custGeom>
          <a:ln w="20193">
            <a:solidFill>
              <a:srgbClr val="A6A6A6"/>
            </a:solidFill>
          </a:ln>
        </p:spPr>
        <p:txBody>
          <a:bodyPr wrap="square" lIns="0" tIns="0" rIns="0" bIns="0" rtlCol="0">
            <a:noAutofit/>
          </a:bodyPr>
          <a:lstStyle/>
          <a:p>
            <a:endParaRPr sz="2400"/>
          </a:p>
        </p:txBody>
      </p:sp>
      <p:sp>
        <p:nvSpPr>
          <p:cNvPr id="46" name="object 46"/>
          <p:cNvSpPr/>
          <p:nvPr/>
        </p:nvSpPr>
        <p:spPr>
          <a:xfrm>
            <a:off x="1618757" y="2794211"/>
            <a:ext cx="45432" cy="101557"/>
          </a:xfrm>
          <a:custGeom>
            <a:avLst/>
            <a:gdLst/>
            <a:ahLst/>
            <a:cxnLst/>
            <a:rect l="l" t="t" r="r" b="b"/>
            <a:pathLst>
              <a:path w="34074" h="76168">
                <a:moveTo>
                  <a:pt x="7288" y="74180"/>
                </a:moveTo>
                <a:lnTo>
                  <a:pt x="7277" y="76041"/>
                </a:lnTo>
                <a:lnTo>
                  <a:pt x="26327" y="76168"/>
                </a:lnTo>
                <a:lnTo>
                  <a:pt x="26339" y="74237"/>
                </a:lnTo>
                <a:lnTo>
                  <a:pt x="34074" y="72040"/>
                </a:lnTo>
                <a:lnTo>
                  <a:pt x="26556" y="37941"/>
                </a:lnTo>
                <a:lnTo>
                  <a:pt x="13528" y="0"/>
                </a:lnTo>
                <a:lnTo>
                  <a:pt x="0" y="3843"/>
                </a:lnTo>
                <a:lnTo>
                  <a:pt x="7506" y="37941"/>
                </a:lnTo>
                <a:lnTo>
                  <a:pt x="26556" y="38068"/>
                </a:lnTo>
                <a:lnTo>
                  <a:pt x="26441" y="57118"/>
                </a:lnTo>
                <a:lnTo>
                  <a:pt x="20546" y="75883"/>
                </a:lnTo>
                <a:lnTo>
                  <a:pt x="16802" y="76041"/>
                </a:lnTo>
                <a:lnTo>
                  <a:pt x="7288" y="74180"/>
                </a:lnTo>
                <a:close/>
              </a:path>
            </a:pathLst>
          </a:custGeom>
          <a:solidFill>
            <a:srgbClr val="A6A6A6"/>
          </a:solidFill>
        </p:spPr>
        <p:txBody>
          <a:bodyPr wrap="square" lIns="0" tIns="0" rIns="0" bIns="0" rtlCol="0">
            <a:noAutofit/>
          </a:bodyPr>
          <a:lstStyle/>
          <a:p>
            <a:endParaRPr sz="2400"/>
          </a:p>
        </p:txBody>
      </p:sp>
      <p:sp>
        <p:nvSpPr>
          <p:cNvPr id="47" name="object 47"/>
          <p:cNvSpPr/>
          <p:nvPr/>
        </p:nvSpPr>
        <p:spPr>
          <a:xfrm>
            <a:off x="1587500" y="3302001"/>
            <a:ext cx="101600" cy="97951"/>
          </a:xfrm>
          <a:custGeom>
            <a:avLst/>
            <a:gdLst/>
            <a:ahLst/>
            <a:cxnLst/>
            <a:rect l="l" t="t" r="r" b="b"/>
            <a:pathLst>
              <a:path w="76200" h="73463">
                <a:moveTo>
                  <a:pt x="0" y="37845"/>
                </a:moveTo>
                <a:lnTo>
                  <a:pt x="161" y="41625"/>
                </a:lnTo>
                <a:lnTo>
                  <a:pt x="4020" y="55159"/>
                </a:lnTo>
                <a:lnTo>
                  <a:pt x="12261" y="66110"/>
                </a:lnTo>
                <a:lnTo>
                  <a:pt x="23877" y="73463"/>
                </a:lnTo>
                <a:lnTo>
                  <a:pt x="28575" y="38100"/>
                </a:lnTo>
                <a:lnTo>
                  <a:pt x="47625" y="38100"/>
                </a:lnTo>
                <a:lnTo>
                  <a:pt x="47739" y="19050"/>
                </a:lnTo>
                <a:lnTo>
                  <a:pt x="28689" y="19050"/>
                </a:lnTo>
                <a:lnTo>
                  <a:pt x="47739" y="19050"/>
                </a:lnTo>
                <a:lnTo>
                  <a:pt x="55139" y="72195"/>
                </a:lnTo>
                <a:lnTo>
                  <a:pt x="66097" y="63966"/>
                </a:lnTo>
                <a:lnTo>
                  <a:pt x="73458" y="52353"/>
                </a:lnTo>
                <a:lnTo>
                  <a:pt x="76200" y="38354"/>
                </a:lnTo>
                <a:lnTo>
                  <a:pt x="76038" y="34574"/>
                </a:lnTo>
                <a:lnTo>
                  <a:pt x="72179" y="21040"/>
                </a:lnTo>
                <a:lnTo>
                  <a:pt x="63938" y="10089"/>
                </a:lnTo>
                <a:lnTo>
                  <a:pt x="52322" y="2736"/>
                </a:lnTo>
                <a:lnTo>
                  <a:pt x="38341" y="0"/>
                </a:lnTo>
                <a:lnTo>
                  <a:pt x="34587" y="159"/>
                </a:lnTo>
                <a:lnTo>
                  <a:pt x="21060" y="4004"/>
                </a:lnTo>
                <a:lnTo>
                  <a:pt x="10102" y="12233"/>
                </a:lnTo>
                <a:lnTo>
                  <a:pt x="2741" y="23846"/>
                </a:lnTo>
                <a:lnTo>
                  <a:pt x="0" y="37845"/>
                </a:lnTo>
                <a:close/>
              </a:path>
            </a:pathLst>
          </a:custGeom>
          <a:solidFill>
            <a:srgbClr val="A6A6A6"/>
          </a:solidFill>
        </p:spPr>
        <p:txBody>
          <a:bodyPr wrap="square" lIns="0" tIns="0" rIns="0" bIns="0" rtlCol="0">
            <a:noAutofit/>
          </a:bodyPr>
          <a:lstStyle/>
          <a:p>
            <a:endParaRPr sz="2400"/>
          </a:p>
        </p:txBody>
      </p:sp>
      <p:sp>
        <p:nvSpPr>
          <p:cNvPr id="48" name="object 48"/>
          <p:cNvSpPr/>
          <p:nvPr/>
        </p:nvSpPr>
        <p:spPr>
          <a:xfrm>
            <a:off x="1619336" y="3327400"/>
            <a:ext cx="41683" cy="76200"/>
          </a:xfrm>
          <a:custGeom>
            <a:avLst/>
            <a:gdLst/>
            <a:ahLst/>
            <a:cxnLst/>
            <a:rect l="l" t="t" r="r" b="b"/>
            <a:pathLst>
              <a:path w="31262" h="57150">
                <a:moveTo>
                  <a:pt x="23747" y="19050"/>
                </a:moveTo>
                <a:lnTo>
                  <a:pt x="4697" y="19050"/>
                </a:lnTo>
                <a:lnTo>
                  <a:pt x="0" y="54413"/>
                </a:lnTo>
                <a:lnTo>
                  <a:pt x="13981" y="57150"/>
                </a:lnTo>
                <a:lnTo>
                  <a:pt x="17735" y="56990"/>
                </a:lnTo>
                <a:lnTo>
                  <a:pt x="31262" y="53145"/>
                </a:lnTo>
                <a:lnTo>
                  <a:pt x="23861" y="0"/>
                </a:lnTo>
                <a:lnTo>
                  <a:pt x="23747" y="19050"/>
                </a:lnTo>
                <a:close/>
              </a:path>
            </a:pathLst>
          </a:custGeom>
          <a:solidFill>
            <a:srgbClr val="A6A6A6"/>
          </a:solidFill>
        </p:spPr>
        <p:txBody>
          <a:bodyPr wrap="square" lIns="0" tIns="0" rIns="0" bIns="0" rtlCol="0">
            <a:noAutofit/>
          </a:bodyPr>
          <a:lstStyle/>
          <a:p>
            <a:endParaRPr sz="2400"/>
          </a:p>
        </p:txBody>
      </p:sp>
      <p:sp>
        <p:nvSpPr>
          <p:cNvPr id="49" name="object 49"/>
          <p:cNvSpPr/>
          <p:nvPr/>
        </p:nvSpPr>
        <p:spPr>
          <a:xfrm>
            <a:off x="1590684" y="2799335"/>
            <a:ext cx="63329" cy="96264"/>
          </a:xfrm>
          <a:custGeom>
            <a:avLst/>
            <a:gdLst/>
            <a:ahLst/>
            <a:cxnLst/>
            <a:rect l="l" t="t" r="r" b="b"/>
            <a:pathLst>
              <a:path w="47497" h="72198">
                <a:moveTo>
                  <a:pt x="0" y="33844"/>
                </a:moveTo>
                <a:lnTo>
                  <a:pt x="161" y="37642"/>
                </a:lnTo>
                <a:lnTo>
                  <a:pt x="4021" y="51169"/>
                </a:lnTo>
                <a:lnTo>
                  <a:pt x="12264" y="62115"/>
                </a:lnTo>
                <a:lnTo>
                  <a:pt x="23880" y="69463"/>
                </a:lnTo>
                <a:lnTo>
                  <a:pt x="28344" y="70337"/>
                </a:lnTo>
                <a:lnTo>
                  <a:pt x="37858" y="72198"/>
                </a:lnTo>
                <a:lnTo>
                  <a:pt x="41602" y="72040"/>
                </a:lnTo>
                <a:lnTo>
                  <a:pt x="47497" y="53275"/>
                </a:lnTo>
                <a:lnTo>
                  <a:pt x="28447" y="53148"/>
                </a:lnTo>
                <a:lnTo>
                  <a:pt x="28562" y="34098"/>
                </a:lnTo>
                <a:lnTo>
                  <a:pt x="21056" y="0"/>
                </a:lnTo>
                <a:lnTo>
                  <a:pt x="10100" y="8228"/>
                </a:lnTo>
                <a:lnTo>
                  <a:pt x="2740" y="19842"/>
                </a:lnTo>
                <a:lnTo>
                  <a:pt x="0" y="33844"/>
                </a:lnTo>
                <a:close/>
              </a:path>
            </a:pathLst>
          </a:custGeom>
          <a:solidFill>
            <a:srgbClr val="A6A6A6"/>
          </a:solidFill>
        </p:spPr>
        <p:txBody>
          <a:bodyPr wrap="square" lIns="0" tIns="0" rIns="0" bIns="0" rtlCol="0">
            <a:noAutofit/>
          </a:bodyPr>
          <a:lstStyle/>
          <a:p>
            <a:endParaRPr sz="2400"/>
          </a:p>
        </p:txBody>
      </p:sp>
      <p:sp>
        <p:nvSpPr>
          <p:cNvPr id="50" name="object 50"/>
          <p:cNvSpPr/>
          <p:nvPr/>
        </p:nvSpPr>
        <p:spPr>
          <a:xfrm>
            <a:off x="1628766" y="2857584"/>
            <a:ext cx="25247" cy="0"/>
          </a:xfrm>
          <a:custGeom>
            <a:avLst/>
            <a:gdLst/>
            <a:ahLst/>
            <a:cxnLst/>
            <a:rect l="l" t="t" r="r" b="b"/>
            <a:pathLst>
              <a:path w="18935">
                <a:moveTo>
                  <a:pt x="0" y="0"/>
                </a:moveTo>
                <a:lnTo>
                  <a:pt x="18935" y="0"/>
                </a:lnTo>
              </a:path>
            </a:pathLst>
          </a:custGeom>
          <a:ln w="20193">
            <a:solidFill>
              <a:srgbClr val="A6A6A6"/>
            </a:solidFill>
          </a:ln>
        </p:spPr>
        <p:txBody>
          <a:bodyPr wrap="square" lIns="0" tIns="0" rIns="0" bIns="0" rtlCol="0">
            <a:noAutofit/>
          </a:bodyPr>
          <a:lstStyle/>
          <a:p>
            <a:endParaRPr sz="2400"/>
          </a:p>
        </p:txBody>
      </p:sp>
      <p:sp>
        <p:nvSpPr>
          <p:cNvPr id="51" name="object 51"/>
          <p:cNvSpPr/>
          <p:nvPr/>
        </p:nvSpPr>
        <p:spPr>
          <a:xfrm>
            <a:off x="1636796" y="2794000"/>
            <a:ext cx="55469" cy="96264"/>
          </a:xfrm>
          <a:custGeom>
            <a:avLst/>
            <a:gdLst/>
            <a:ahLst/>
            <a:cxnLst/>
            <a:rect l="l" t="t" r="r" b="b"/>
            <a:pathLst>
              <a:path w="41602" h="72198">
                <a:moveTo>
                  <a:pt x="41602" y="38354"/>
                </a:moveTo>
                <a:lnTo>
                  <a:pt x="41441" y="34555"/>
                </a:lnTo>
                <a:lnTo>
                  <a:pt x="37581" y="21028"/>
                </a:lnTo>
                <a:lnTo>
                  <a:pt x="29338" y="10083"/>
                </a:lnTo>
                <a:lnTo>
                  <a:pt x="17722" y="2734"/>
                </a:lnTo>
                <a:lnTo>
                  <a:pt x="3744" y="0"/>
                </a:lnTo>
                <a:lnTo>
                  <a:pt x="0" y="158"/>
                </a:lnTo>
                <a:lnTo>
                  <a:pt x="13027" y="38100"/>
                </a:lnTo>
                <a:lnTo>
                  <a:pt x="20546" y="72198"/>
                </a:lnTo>
                <a:lnTo>
                  <a:pt x="31502" y="63970"/>
                </a:lnTo>
                <a:lnTo>
                  <a:pt x="38862" y="52355"/>
                </a:lnTo>
                <a:lnTo>
                  <a:pt x="41602" y="38354"/>
                </a:lnTo>
                <a:close/>
              </a:path>
            </a:pathLst>
          </a:custGeom>
          <a:solidFill>
            <a:srgbClr val="A6A6A6"/>
          </a:solidFill>
        </p:spPr>
        <p:txBody>
          <a:bodyPr wrap="square" lIns="0" tIns="0" rIns="0" bIns="0" rtlCol="0">
            <a:noAutofit/>
          </a:bodyPr>
          <a:lstStyle/>
          <a:p>
            <a:endParaRPr sz="2400"/>
          </a:p>
        </p:txBody>
      </p:sp>
      <p:sp>
        <p:nvSpPr>
          <p:cNvPr id="52" name="object 52"/>
          <p:cNvSpPr/>
          <p:nvPr/>
        </p:nvSpPr>
        <p:spPr>
          <a:xfrm>
            <a:off x="1626074" y="3289300"/>
            <a:ext cx="25247" cy="0"/>
          </a:xfrm>
          <a:custGeom>
            <a:avLst/>
            <a:gdLst/>
            <a:ahLst/>
            <a:cxnLst/>
            <a:rect l="l" t="t" r="r" b="b"/>
            <a:pathLst>
              <a:path w="18935">
                <a:moveTo>
                  <a:pt x="0" y="0"/>
                </a:moveTo>
                <a:lnTo>
                  <a:pt x="18935" y="0"/>
                </a:lnTo>
              </a:path>
            </a:pathLst>
          </a:custGeom>
          <a:ln w="20320">
            <a:solidFill>
              <a:srgbClr val="A6A6A6"/>
            </a:solidFill>
          </a:ln>
        </p:spPr>
        <p:txBody>
          <a:bodyPr wrap="square" lIns="0" tIns="0" rIns="0" bIns="0" rtlCol="0">
            <a:noAutofit/>
          </a:bodyPr>
          <a:lstStyle/>
          <a:p>
            <a:endParaRPr sz="2400"/>
          </a:p>
        </p:txBody>
      </p:sp>
      <p:sp>
        <p:nvSpPr>
          <p:cNvPr id="53" name="object 53"/>
          <p:cNvSpPr/>
          <p:nvPr/>
        </p:nvSpPr>
        <p:spPr>
          <a:xfrm>
            <a:off x="1626395" y="3238500"/>
            <a:ext cx="25231" cy="0"/>
          </a:xfrm>
          <a:custGeom>
            <a:avLst/>
            <a:gdLst/>
            <a:ahLst/>
            <a:cxnLst/>
            <a:rect l="l" t="t" r="r" b="b"/>
            <a:pathLst>
              <a:path w="18923">
                <a:moveTo>
                  <a:pt x="0" y="0"/>
                </a:moveTo>
                <a:lnTo>
                  <a:pt x="18923" y="0"/>
                </a:lnTo>
              </a:path>
            </a:pathLst>
          </a:custGeom>
          <a:ln w="20320">
            <a:solidFill>
              <a:srgbClr val="A6A6A6"/>
            </a:solidFill>
          </a:ln>
        </p:spPr>
        <p:txBody>
          <a:bodyPr wrap="square" lIns="0" tIns="0" rIns="0" bIns="0" rtlCol="0">
            <a:noAutofit/>
          </a:bodyPr>
          <a:lstStyle/>
          <a:p>
            <a:endParaRPr sz="2400"/>
          </a:p>
        </p:txBody>
      </p:sp>
      <p:sp>
        <p:nvSpPr>
          <p:cNvPr id="54" name="object 54"/>
          <p:cNvSpPr/>
          <p:nvPr/>
        </p:nvSpPr>
        <p:spPr>
          <a:xfrm>
            <a:off x="3328077" y="3136900"/>
            <a:ext cx="25400" cy="0"/>
          </a:xfrm>
          <a:custGeom>
            <a:avLst/>
            <a:gdLst/>
            <a:ahLst/>
            <a:cxnLst/>
            <a:rect l="l" t="t" r="r" b="b"/>
            <a:pathLst>
              <a:path w="19050">
                <a:moveTo>
                  <a:pt x="19050" y="0"/>
                </a:moveTo>
                <a:lnTo>
                  <a:pt x="0" y="0"/>
                </a:lnTo>
              </a:path>
              <a:path w="19050">
                <a:moveTo>
                  <a:pt x="0" y="1"/>
                </a:moveTo>
                <a:lnTo>
                  <a:pt x="19050" y="0"/>
                </a:lnTo>
              </a:path>
            </a:pathLst>
          </a:custGeom>
          <a:ln w="20320">
            <a:solidFill>
              <a:srgbClr val="A6A6A6"/>
            </a:solidFill>
          </a:ln>
        </p:spPr>
        <p:txBody>
          <a:bodyPr wrap="square" lIns="0" tIns="0" rIns="0" bIns="0" rtlCol="0">
            <a:noAutofit/>
          </a:bodyPr>
          <a:lstStyle/>
          <a:p>
            <a:endParaRPr sz="2400"/>
          </a:p>
        </p:txBody>
      </p:sp>
      <p:sp>
        <p:nvSpPr>
          <p:cNvPr id="55" name="object 55"/>
          <p:cNvSpPr/>
          <p:nvPr/>
        </p:nvSpPr>
        <p:spPr>
          <a:xfrm>
            <a:off x="3328247" y="3086100"/>
            <a:ext cx="25400" cy="0"/>
          </a:xfrm>
          <a:custGeom>
            <a:avLst/>
            <a:gdLst/>
            <a:ahLst/>
            <a:cxnLst/>
            <a:rect l="l" t="t" r="r" b="b"/>
            <a:pathLst>
              <a:path w="19050">
                <a:moveTo>
                  <a:pt x="19050" y="0"/>
                </a:moveTo>
                <a:lnTo>
                  <a:pt x="0" y="0"/>
                </a:lnTo>
              </a:path>
              <a:path w="19050">
                <a:moveTo>
                  <a:pt x="0" y="1"/>
                </a:moveTo>
                <a:lnTo>
                  <a:pt x="19050" y="0"/>
                </a:lnTo>
              </a:path>
            </a:pathLst>
          </a:custGeom>
          <a:ln w="20320">
            <a:solidFill>
              <a:srgbClr val="A6A6A6"/>
            </a:solidFill>
          </a:ln>
        </p:spPr>
        <p:txBody>
          <a:bodyPr wrap="square" lIns="0" tIns="0" rIns="0" bIns="0" rtlCol="0">
            <a:noAutofit/>
          </a:bodyPr>
          <a:lstStyle/>
          <a:p>
            <a:endParaRPr sz="2400"/>
          </a:p>
        </p:txBody>
      </p:sp>
      <p:sp>
        <p:nvSpPr>
          <p:cNvPr id="56" name="object 56"/>
          <p:cNvSpPr/>
          <p:nvPr/>
        </p:nvSpPr>
        <p:spPr>
          <a:xfrm>
            <a:off x="3328416" y="3035300"/>
            <a:ext cx="25400" cy="0"/>
          </a:xfrm>
          <a:custGeom>
            <a:avLst/>
            <a:gdLst/>
            <a:ahLst/>
            <a:cxnLst/>
            <a:rect l="l" t="t" r="r" b="b"/>
            <a:pathLst>
              <a:path w="19050">
                <a:moveTo>
                  <a:pt x="19050" y="0"/>
                </a:moveTo>
                <a:lnTo>
                  <a:pt x="0" y="0"/>
                </a:lnTo>
              </a:path>
              <a:path w="19050">
                <a:moveTo>
                  <a:pt x="0" y="1"/>
                </a:moveTo>
                <a:lnTo>
                  <a:pt x="19050" y="0"/>
                </a:lnTo>
              </a:path>
            </a:pathLst>
          </a:custGeom>
          <a:ln w="20320">
            <a:solidFill>
              <a:srgbClr val="A6A6A6"/>
            </a:solidFill>
          </a:ln>
        </p:spPr>
        <p:txBody>
          <a:bodyPr wrap="square" lIns="0" tIns="0" rIns="0" bIns="0" rtlCol="0">
            <a:noAutofit/>
          </a:bodyPr>
          <a:lstStyle/>
          <a:p>
            <a:endParaRPr sz="2400"/>
          </a:p>
        </p:txBody>
      </p:sp>
      <p:sp>
        <p:nvSpPr>
          <p:cNvPr id="57" name="object 57"/>
          <p:cNvSpPr/>
          <p:nvPr/>
        </p:nvSpPr>
        <p:spPr>
          <a:xfrm>
            <a:off x="3328585" y="2984500"/>
            <a:ext cx="25400" cy="0"/>
          </a:xfrm>
          <a:custGeom>
            <a:avLst/>
            <a:gdLst/>
            <a:ahLst/>
            <a:cxnLst/>
            <a:rect l="l" t="t" r="r" b="b"/>
            <a:pathLst>
              <a:path w="19050">
                <a:moveTo>
                  <a:pt x="19050" y="0"/>
                </a:moveTo>
                <a:lnTo>
                  <a:pt x="0" y="0"/>
                </a:lnTo>
              </a:path>
              <a:path w="19050">
                <a:moveTo>
                  <a:pt x="0" y="1"/>
                </a:moveTo>
                <a:lnTo>
                  <a:pt x="19050" y="0"/>
                </a:lnTo>
              </a:path>
            </a:pathLst>
          </a:custGeom>
          <a:ln w="20320">
            <a:solidFill>
              <a:srgbClr val="A6A6A6"/>
            </a:solidFill>
          </a:ln>
        </p:spPr>
        <p:txBody>
          <a:bodyPr wrap="square" lIns="0" tIns="0" rIns="0" bIns="0" rtlCol="0">
            <a:noAutofit/>
          </a:bodyPr>
          <a:lstStyle/>
          <a:p>
            <a:endParaRPr sz="2400"/>
          </a:p>
        </p:txBody>
      </p:sp>
      <p:sp>
        <p:nvSpPr>
          <p:cNvPr id="58" name="object 58"/>
          <p:cNvSpPr/>
          <p:nvPr/>
        </p:nvSpPr>
        <p:spPr>
          <a:xfrm>
            <a:off x="3328755" y="2933700"/>
            <a:ext cx="25400" cy="0"/>
          </a:xfrm>
          <a:custGeom>
            <a:avLst/>
            <a:gdLst/>
            <a:ahLst/>
            <a:cxnLst/>
            <a:rect l="l" t="t" r="r" b="b"/>
            <a:pathLst>
              <a:path w="19050">
                <a:moveTo>
                  <a:pt x="19050" y="0"/>
                </a:moveTo>
                <a:lnTo>
                  <a:pt x="0" y="0"/>
                </a:lnTo>
              </a:path>
              <a:path w="19050">
                <a:moveTo>
                  <a:pt x="0" y="1"/>
                </a:moveTo>
                <a:lnTo>
                  <a:pt x="19050" y="0"/>
                </a:lnTo>
              </a:path>
            </a:pathLst>
          </a:custGeom>
          <a:ln w="20320">
            <a:solidFill>
              <a:srgbClr val="A6A6A6"/>
            </a:solidFill>
          </a:ln>
        </p:spPr>
        <p:txBody>
          <a:bodyPr wrap="square" lIns="0" tIns="0" rIns="0" bIns="0" rtlCol="0">
            <a:noAutofit/>
          </a:bodyPr>
          <a:lstStyle/>
          <a:p>
            <a:endParaRPr sz="2400"/>
          </a:p>
        </p:txBody>
      </p:sp>
      <p:sp>
        <p:nvSpPr>
          <p:cNvPr id="59" name="object 59"/>
          <p:cNvSpPr/>
          <p:nvPr/>
        </p:nvSpPr>
        <p:spPr>
          <a:xfrm>
            <a:off x="3289300" y="3302000"/>
            <a:ext cx="101600" cy="97973"/>
          </a:xfrm>
          <a:custGeom>
            <a:avLst/>
            <a:gdLst/>
            <a:ahLst/>
            <a:cxnLst/>
            <a:rect l="l" t="t" r="r" b="b"/>
            <a:pathLst>
              <a:path w="76200" h="73480">
                <a:moveTo>
                  <a:pt x="28575" y="38100"/>
                </a:moveTo>
                <a:lnTo>
                  <a:pt x="47625" y="38100"/>
                </a:lnTo>
                <a:lnTo>
                  <a:pt x="47625" y="19050"/>
                </a:lnTo>
                <a:lnTo>
                  <a:pt x="55253" y="72165"/>
                </a:lnTo>
                <a:lnTo>
                  <a:pt x="66165" y="63894"/>
                </a:lnTo>
                <a:lnTo>
                  <a:pt x="73480" y="52242"/>
                </a:lnTo>
                <a:lnTo>
                  <a:pt x="76200" y="38226"/>
                </a:lnTo>
                <a:lnTo>
                  <a:pt x="76038" y="34458"/>
                </a:lnTo>
                <a:lnTo>
                  <a:pt x="72165" y="20946"/>
                </a:lnTo>
                <a:lnTo>
                  <a:pt x="63894" y="10034"/>
                </a:lnTo>
                <a:lnTo>
                  <a:pt x="52242" y="2719"/>
                </a:lnTo>
                <a:lnTo>
                  <a:pt x="38226" y="0"/>
                </a:lnTo>
                <a:lnTo>
                  <a:pt x="34458" y="161"/>
                </a:lnTo>
                <a:lnTo>
                  <a:pt x="20946" y="4034"/>
                </a:lnTo>
                <a:lnTo>
                  <a:pt x="10034" y="12305"/>
                </a:lnTo>
                <a:lnTo>
                  <a:pt x="2719" y="23957"/>
                </a:lnTo>
                <a:lnTo>
                  <a:pt x="0" y="37973"/>
                </a:lnTo>
                <a:lnTo>
                  <a:pt x="161" y="41741"/>
                </a:lnTo>
                <a:lnTo>
                  <a:pt x="4034" y="55253"/>
                </a:lnTo>
                <a:lnTo>
                  <a:pt x="12305" y="66165"/>
                </a:lnTo>
                <a:lnTo>
                  <a:pt x="23957" y="73480"/>
                </a:lnTo>
                <a:lnTo>
                  <a:pt x="28575" y="38100"/>
                </a:lnTo>
                <a:close/>
              </a:path>
            </a:pathLst>
          </a:custGeom>
          <a:solidFill>
            <a:srgbClr val="A6A6A6"/>
          </a:solidFill>
        </p:spPr>
        <p:txBody>
          <a:bodyPr wrap="square" lIns="0" tIns="0" rIns="0" bIns="0" rtlCol="0">
            <a:noAutofit/>
          </a:bodyPr>
          <a:lstStyle/>
          <a:p>
            <a:endParaRPr sz="2400"/>
          </a:p>
        </p:txBody>
      </p:sp>
      <p:sp>
        <p:nvSpPr>
          <p:cNvPr id="60" name="object 60"/>
          <p:cNvSpPr/>
          <p:nvPr/>
        </p:nvSpPr>
        <p:spPr>
          <a:xfrm>
            <a:off x="3321243" y="3327400"/>
            <a:ext cx="41727" cy="76200"/>
          </a:xfrm>
          <a:custGeom>
            <a:avLst/>
            <a:gdLst/>
            <a:ahLst/>
            <a:cxnLst/>
            <a:rect l="l" t="t" r="r" b="b"/>
            <a:pathLst>
              <a:path w="31295" h="57150">
                <a:moveTo>
                  <a:pt x="17783" y="56988"/>
                </a:moveTo>
                <a:lnTo>
                  <a:pt x="31295" y="53115"/>
                </a:lnTo>
                <a:lnTo>
                  <a:pt x="23667" y="0"/>
                </a:lnTo>
                <a:lnTo>
                  <a:pt x="23667" y="19050"/>
                </a:lnTo>
                <a:lnTo>
                  <a:pt x="4617" y="19050"/>
                </a:lnTo>
                <a:lnTo>
                  <a:pt x="0" y="54430"/>
                </a:lnTo>
                <a:lnTo>
                  <a:pt x="14015" y="57150"/>
                </a:lnTo>
                <a:lnTo>
                  <a:pt x="17783" y="56988"/>
                </a:lnTo>
                <a:close/>
              </a:path>
            </a:pathLst>
          </a:custGeom>
          <a:solidFill>
            <a:srgbClr val="A6A6A6"/>
          </a:solidFill>
        </p:spPr>
        <p:txBody>
          <a:bodyPr wrap="square" lIns="0" tIns="0" rIns="0" bIns="0" rtlCol="0">
            <a:noAutofit/>
          </a:bodyPr>
          <a:lstStyle/>
          <a:p>
            <a:endParaRPr sz="2400"/>
          </a:p>
        </p:txBody>
      </p:sp>
      <p:sp>
        <p:nvSpPr>
          <p:cNvPr id="61" name="object 61"/>
          <p:cNvSpPr/>
          <p:nvPr/>
        </p:nvSpPr>
        <p:spPr>
          <a:xfrm>
            <a:off x="3290825" y="2794215"/>
            <a:ext cx="63500" cy="101384"/>
          </a:xfrm>
          <a:custGeom>
            <a:avLst/>
            <a:gdLst/>
            <a:ahLst/>
            <a:cxnLst/>
            <a:rect l="l" t="t" r="r" b="b"/>
            <a:pathLst>
              <a:path w="47625" h="76038">
                <a:moveTo>
                  <a:pt x="47510" y="74226"/>
                </a:moveTo>
                <a:lnTo>
                  <a:pt x="41742" y="75877"/>
                </a:lnTo>
                <a:lnTo>
                  <a:pt x="47625" y="56988"/>
                </a:lnTo>
                <a:lnTo>
                  <a:pt x="34479" y="0"/>
                </a:lnTo>
                <a:lnTo>
                  <a:pt x="21002" y="3873"/>
                </a:lnTo>
                <a:lnTo>
                  <a:pt x="10079" y="12144"/>
                </a:lnTo>
                <a:lnTo>
                  <a:pt x="2735" y="23796"/>
                </a:lnTo>
                <a:lnTo>
                  <a:pt x="0" y="37811"/>
                </a:lnTo>
                <a:lnTo>
                  <a:pt x="164" y="41386"/>
                </a:lnTo>
                <a:lnTo>
                  <a:pt x="4051" y="54968"/>
                </a:lnTo>
                <a:lnTo>
                  <a:pt x="12333" y="65942"/>
                </a:lnTo>
                <a:lnTo>
                  <a:pt x="23983" y="73301"/>
                </a:lnTo>
                <a:lnTo>
                  <a:pt x="28575" y="56988"/>
                </a:lnTo>
                <a:lnTo>
                  <a:pt x="37973" y="76038"/>
                </a:lnTo>
                <a:lnTo>
                  <a:pt x="47498" y="76038"/>
                </a:lnTo>
                <a:lnTo>
                  <a:pt x="47510" y="74226"/>
                </a:lnTo>
                <a:close/>
              </a:path>
            </a:pathLst>
          </a:custGeom>
          <a:solidFill>
            <a:srgbClr val="A6A6A6"/>
          </a:solidFill>
        </p:spPr>
        <p:txBody>
          <a:bodyPr wrap="square" lIns="0" tIns="0" rIns="0" bIns="0" rtlCol="0">
            <a:noAutofit/>
          </a:bodyPr>
          <a:lstStyle/>
          <a:p>
            <a:endParaRPr sz="2400"/>
          </a:p>
        </p:txBody>
      </p:sp>
      <p:sp>
        <p:nvSpPr>
          <p:cNvPr id="62" name="object 62"/>
          <p:cNvSpPr/>
          <p:nvPr/>
        </p:nvSpPr>
        <p:spPr>
          <a:xfrm>
            <a:off x="3336796" y="2794000"/>
            <a:ext cx="55627" cy="101384"/>
          </a:xfrm>
          <a:custGeom>
            <a:avLst/>
            <a:gdLst/>
            <a:ahLst/>
            <a:cxnLst/>
            <a:rect l="l" t="t" r="r" b="b"/>
            <a:pathLst>
              <a:path w="41720" h="76038">
                <a:moveTo>
                  <a:pt x="13030" y="74388"/>
                </a:moveTo>
                <a:lnTo>
                  <a:pt x="20797" y="72165"/>
                </a:lnTo>
                <a:lnTo>
                  <a:pt x="31736" y="63894"/>
                </a:lnTo>
                <a:lnTo>
                  <a:pt x="39053" y="52242"/>
                </a:lnTo>
                <a:lnTo>
                  <a:pt x="41720" y="38226"/>
                </a:lnTo>
                <a:lnTo>
                  <a:pt x="41559" y="34458"/>
                </a:lnTo>
                <a:lnTo>
                  <a:pt x="37686" y="20946"/>
                </a:lnTo>
                <a:lnTo>
                  <a:pt x="29415" y="10034"/>
                </a:lnTo>
                <a:lnTo>
                  <a:pt x="17762" y="2719"/>
                </a:lnTo>
                <a:lnTo>
                  <a:pt x="3747" y="0"/>
                </a:lnTo>
                <a:lnTo>
                  <a:pt x="0" y="161"/>
                </a:lnTo>
                <a:lnTo>
                  <a:pt x="13145" y="57150"/>
                </a:lnTo>
                <a:lnTo>
                  <a:pt x="7263" y="76038"/>
                </a:lnTo>
                <a:lnTo>
                  <a:pt x="13030" y="74388"/>
                </a:lnTo>
                <a:close/>
              </a:path>
            </a:pathLst>
          </a:custGeom>
          <a:solidFill>
            <a:srgbClr val="A6A6A6"/>
          </a:solidFill>
        </p:spPr>
        <p:txBody>
          <a:bodyPr wrap="square" lIns="0" tIns="0" rIns="0" bIns="0" rtlCol="0">
            <a:noAutofit/>
          </a:bodyPr>
          <a:lstStyle/>
          <a:p>
            <a:endParaRPr sz="2400"/>
          </a:p>
        </p:txBody>
      </p:sp>
      <p:sp>
        <p:nvSpPr>
          <p:cNvPr id="63" name="object 63"/>
          <p:cNvSpPr/>
          <p:nvPr/>
        </p:nvSpPr>
        <p:spPr>
          <a:xfrm>
            <a:off x="3322802" y="2870200"/>
            <a:ext cx="18652" cy="25400"/>
          </a:xfrm>
          <a:custGeom>
            <a:avLst/>
            <a:gdLst/>
            <a:ahLst/>
            <a:cxnLst/>
            <a:rect l="l" t="t" r="r" b="b"/>
            <a:pathLst>
              <a:path w="13989" h="19050">
                <a:moveTo>
                  <a:pt x="4591" y="0"/>
                </a:moveTo>
                <a:lnTo>
                  <a:pt x="0" y="16313"/>
                </a:lnTo>
                <a:lnTo>
                  <a:pt x="4477" y="17188"/>
                </a:lnTo>
                <a:lnTo>
                  <a:pt x="4464" y="19050"/>
                </a:lnTo>
                <a:lnTo>
                  <a:pt x="13989" y="19050"/>
                </a:lnTo>
                <a:lnTo>
                  <a:pt x="4591" y="0"/>
                </a:lnTo>
                <a:close/>
              </a:path>
            </a:pathLst>
          </a:custGeom>
          <a:solidFill>
            <a:srgbClr val="A6A6A6"/>
          </a:solidFill>
        </p:spPr>
        <p:txBody>
          <a:bodyPr wrap="square" lIns="0" tIns="0" rIns="0" bIns="0" rtlCol="0">
            <a:noAutofit/>
          </a:bodyPr>
          <a:lstStyle/>
          <a:p>
            <a:endParaRPr sz="2400"/>
          </a:p>
        </p:txBody>
      </p:sp>
      <p:sp>
        <p:nvSpPr>
          <p:cNvPr id="64" name="object 64"/>
          <p:cNvSpPr/>
          <p:nvPr/>
        </p:nvSpPr>
        <p:spPr>
          <a:xfrm>
            <a:off x="3327569" y="3289300"/>
            <a:ext cx="25400" cy="0"/>
          </a:xfrm>
          <a:custGeom>
            <a:avLst/>
            <a:gdLst/>
            <a:ahLst/>
            <a:cxnLst/>
            <a:rect l="l" t="t" r="r" b="b"/>
            <a:pathLst>
              <a:path w="19050">
                <a:moveTo>
                  <a:pt x="19050" y="0"/>
                </a:moveTo>
                <a:lnTo>
                  <a:pt x="0" y="0"/>
                </a:lnTo>
              </a:path>
              <a:path w="19050">
                <a:moveTo>
                  <a:pt x="0" y="1"/>
                </a:moveTo>
                <a:lnTo>
                  <a:pt x="19050" y="0"/>
                </a:lnTo>
              </a:path>
            </a:pathLst>
          </a:custGeom>
          <a:ln w="20320">
            <a:solidFill>
              <a:srgbClr val="A6A6A6"/>
            </a:solidFill>
          </a:ln>
        </p:spPr>
        <p:txBody>
          <a:bodyPr wrap="square" lIns="0" tIns="0" rIns="0" bIns="0" rtlCol="0">
            <a:noAutofit/>
          </a:bodyPr>
          <a:lstStyle/>
          <a:p>
            <a:endParaRPr sz="2400"/>
          </a:p>
        </p:txBody>
      </p:sp>
      <p:sp>
        <p:nvSpPr>
          <p:cNvPr id="65" name="object 65"/>
          <p:cNvSpPr/>
          <p:nvPr/>
        </p:nvSpPr>
        <p:spPr>
          <a:xfrm>
            <a:off x="3327739" y="3238500"/>
            <a:ext cx="25400" cy="0"/>
          </a:xfrm>
          <a:custGeom>
            <a:avLst/>
            <a:gdLst/>
            <a:ahLst/>
            <a:cxnLst/>
            <a:rect l="l" t="t" r="r" b="b"/>
            <a:pathLst>
              <a:path w="19050">
                <a:moveTo>
                  <a:pt x="19050" y="0"/>
                </a:moveTo>
                <a:lnTo>
                  <a:pt x="0" y="0"/>
                </a:lnTo>
              </a:path>
              <a:path w="19050">
                <a:moveTo>
                  <a:pt x="0" y="1"/>
                </a:moveTo>
                <a:lnTo>
                  <a:pt x="19050" y="0"/>
                </a:lnTo>
              </a:path>
            </a:pathLst>
          </a:custGeom>
          <a:ln w="20320">
            <a:solidFill>
              <a:srgbClr val="A6A6A6"/>
            </a:solidFill>
          </a:ln>
        </p:spPr>
        <p:txBody>
          <a:bodyPr wrap="square" lIns="0" tIns="0" rIns="0" bIns="0" rtlCol="0">
            <a:noAutofit/>
          </a:bodyPr>
          <a:lstStyle/>
          <a:p>
            <a:endParaRPr sz="2400"/>
          </a:p>
        </p:txBody>
      </p:sp>
      <p:sp>
        <p:nvSpPr>
          <p:cNvPr id="66" name="object 66"/>
          <p:cNvSpPr/>
          <p:nvPr/>
        </p:nvSpPr>
        <p:spPr>
          <a:xfrm>
            <a:off x="3327908" y="3187700"/>
            <a:ext cx="25400" cy="0"/>
          </a:xfrm>
          <a:custGeom>
            <a:avLst/>
            <a:gdLst/>
            <a:ahLst/>
            <a:cxnLst/>
            <a:rect l="l" t="t" r="r" b="b"/>
            <a:pathLst>
              <a:path w="19050">
                <a:moveTo>
                  <a:pt x="19050" y="0"/>
                </a:moveTo>
                <a:lnTo>
                  <a:pt x="0" y="0"/>
                </a:lnTo>
              </a:path>
              <a:path w="19050">
                <a:moveTo>
                  <a:pt x="0" y="1"/>
                </a:moveTo>
                <a:lnTo>
                  <a:pt x="19050" y="0"/>
                </a:lnTo>
              </a:path>
            </a:pathLst>
          </a:custGeom>
          <a:ln w="20320">
            <a:solidFill>
              <a:srgbClr val="A6A6A6"/>
            </a:solidFill>
          </a:ln>
        </p:spPr>
        <p:txBody>
          <a:bodyPr wrap="square" lIns="0" tIns="0" rIns="0" bIns="0" rtlCol="0">
            <a:noAutofit/>
          </a:bodyPr>
          <a:lstStyle/>
          <a:p>
            <a:endParaRPr sz="2400"/>
          </a:p>
        </p:txBody>
      </p:sp>
      <p:sp>
        <p:nvSpPr>
          <p:cNvPr id="67" name="object 67"/>
          <p:cNvSpPr/>
          <p:nvPr/>
        </p:nvSpPr>
        <p:spPr>
          <a:xfrm>
            <a:off x="5029877" y="3136900"/>
            <a:ext cx="25400" cy="0"/>
          </a:xfrm>
          <a:custGeom>
            <a:avLst/>
            <a:gdLst/>
            <a:ahLst/>
            <a:cxnLst/>
            <a:rect l="l" t="t" r="r" b="b"/>
            <a:pathLst>
              <a:path w="19050">
                <a:moveTo>
                  <a:pt x="19050" y="0"/>
                </a:moveTo>
                <a:lnTo>
                  <a:pt x="0" y="0"/>
                </a:lnTo>
              </a:path>
              <a:path w="19050">
                <a:moveTo>
                  <a:pt x="0" y="1"/>
                </a:moveTo>
                <a:lnTo>
                  <a:pt x="19050" y="0"/>
                </a:lnTo>
              </a:path>
            </a:pathLst>
          </a:custGeom>
          <a:ln w="20320">
            <a:solidFill>
              <a:srgbClr val="A6A6A6"/>
            </a:solidFill>
          </a:ln>
        </p:spPr>
        <p:txBody>
          <a:bodyPr wrap="square" lIns="0" tIns="0" rIns="0" bIns="0" rtlCol="0">
            <a:noAutofit/>
          </a:bodyPr>
          <a:lstStyle/>
          <a:p>
            <a:endParaRPr sz="2400"/>
          </a:p>
        </p:txBody>
      </p:sp>
      <p:sp>
        <p:nvSpPr>
          <p:cNvPr id="68" name="object 68"/>
          <p:cNvSpPr/>
          <p:nvPr/>
        </p:nvSpPr>
        <p:spPr>
          <a:xfrm>
            <a:off x="5030047" y="3086100"/>
            <a:ext cx="25400" cy="0"/>
          </a:xfrm>
          <a:custGeom>
            <a:avLst/>
            <a:gdLst/>
            <a:ahLst/>
            <a:cxnLst/>
            <a:rect l="l" t="t" r="r" b="b"/>
            <a:pathLst>
              <a:path w="19050">
                <a:moveTo>
                  <a:pt x="19050" y="0"/>
                </a:moveTo>
                <a:lnTo>
                  <a:pt x="0" y="0"/>
                </a:lnTo>
              </a:path>
              <a:path w="19050">
                <a:moveTo>
                  <a:pt x="0" y="1"/>
                </a:moveTo>
                <a:lnTo>
                  <a:pt x="19050" y="0"/>
                </a:lnTo>
              </a:path>
            </a:pathLst>
          </a:custGeom>
          <a:ln w="20320">
            <a:solidFill>
              <a:srgbClr val="A6A6A6"/>
            </a:solidFill>
          </a:ln>
        </p:spPr>
        <p:txBody>
          <a:bodyPr wrap="square" lIns="0" tIns="0" rIns="0" bIns="0" rtlCol="0">
            <a:noAutofit/>
          </a:bodyPr>
          <a:lstStyle/>
          <a:p>
            <a:endParaRPr sz="2400"/>
          </a:p>
        </p:txBody>
      </p:sp>
      <p:sp>
        <p:nvSpPr>
          <p:cNvPr id="69" name="object 69"/>
          <p:cNvSpPr/>
          <p:nvPr/>
        </p:nvSpPr>
        <p:spPr>
          <a:xfrm>
            <a:off x="5030216" y="3035300"/>
            <a:ext cx="25400" cy="0"/>
          </a:xfrm>
          <a:custGeom>
            <a:avLst/>
            <a:gdLst/>
            <a:ahLst/>
            <a:cxnLst/>
            <a:rect l="l" t="t" r="r" b="b"/>
            <a:pathLst>
              <a:path w="19050">
                <a:moveTo>
                  <a:pt x="19050" y="0"/>
                </a:moveTo>
                <a:lnTo>
                  <a:pt x="0" y="0"/>
                </a:lnTo>
              </a:path>
              <a:path w="19050">
                <a:moveTo>
                  <a:pt x="0" y="1"/>
                </a:moveTo>
                <a:lnTo>
                  <a:pt x="19050" y="0"/>
                </a:lnTo>
              </a:path>
            </a:pathLst>
          </a:custGeom>
          <a:ln w="20320">
            <a:solidFill>
              <a:srgbClr val="A6A6A6"/>
            </a:solidFill>
          </a:ln>
        </p:spPr>
        <p:txBody>
          <a:bodyPr wrap="square" lIns="0" tIns="0" rIns="0" bIns="0" rtlCol="0">
            <a:noAutofit/>
          </a:bodyPr>
          <a:lstStyle/>
          <a:p>
            <a:endParaRPr sz="2400"/>
          </a:p>
        </p:txBody>
      </p:sp>
      <p:sp>
        <p:nvSpPr>
          <p:cNvPr id="70" name="object 70"/>
          <p:cNvSpPr/>
          <p:nvPr/>
        </p:nvSpPr>
        <p:spPr>
          <a:xfrm>
            <a:off x="5030385" y="2984500"/>
            <a:ext cx="25400" cy="0"/>
          </a:xfrm>
          <a:custGeom>
            <a:avLst/>
            <a:gdLst/>
            <a:ahLst/>
            <a:cxnLst/>
            <a:rect l="l" t="t" r="r" b="b"/>
            <a:pathLst>
              <a:path w="19050">
                <a:moveTo>
                  <a:pt x="19050" y="0"/>
                </a:moveTo>
                <a:lnTo>
                  <a:pt x="0" y="0"/>
                </a:lnTo>
              </a:path>
              <a:path w="19050">
                <a:moveTo>
                  <a:pt x="0" y="1"/>
                </a:moveTo>
                <a:lnTo>
                  <a:pt x="19050" y="0"/>
                </a:lnTo>
              </a:path>
            </a:pathLst>
          </a:custGeom>
          <a:ln w="20320">
            <a:solidFill>
              <a:srgbClr val="A6A6A6"/>
            </a:solidFill>
          </a:ln>
        </p:spPr>
        <p:txBody>
          <a:bodyPr wrap="square" lIns="0" tIns="0" rIns="0" bIns="0" rtlCol="0">
            <a:noAutofit/>
          </a:bodyPr>
          <a:lstStyle/>
          <a:p>
            <a:endParaRPr sz="2400"/>
          </a:p>
        </p:txBody>
      </p:sp>
      <p:sp>
        <p:nvSpPr>
          <p:cNvPr id="71" name="object 71"/>
          <p:cNvSpPr/>
          <p:nvPr/>
        </p:nvSpPr>
        <p:spPr>
          <a:xfrm>
            <a:off x="5030555" y="2933700"/>
            <a:ext cx="25231" cy="0"/>
          </a:xfrm>
          <a:custGeom>
            <a:avLst/>
            <a:gdLst/>
            <a:ahLst/>
            <a:cxnLst/>
            <a:rect l="l" t="t" r="r" b="b"/>
            <a:pathLst>
              <a:path w="18923">
                <a:moveTo>
                  <a:pt x="18923" y="0"/>
                </a:moveTo>
                <a:lnTo>
                  <a:pt x="0" y="0"/>
                </a:lnTo>
              </a:path>
              <a:path w="18923">
                <a:moveTo>
                  <a:pt x="0" y="1"/>
                </a:moveTo>
                <a:lnTo>
                  <a:pt x="18923" y="0"/>
                </a:lnTo>
              </a:path>
            </a:pathLst>
          </a:custGeom>
          <a:ln w="20320">
            <a:solidFill>
              <a:srgbClr val="A6A6A6"/>
            </a:solidFill>
          </a:ln>
        </p:spPr>
        <p:txBody>
          <a:bodyPr wrap="square" lIns="0" tIns="0" rIns="0" bIns="0" rtlCol="0">
            <a:noAutofit/>
          </a:bodyPr>
          <a:lstStyle/>
          <a:p>
            <a:endParaRPr sz="2400"/>
          </a:p>
        </p:txBody>
      </p:sp>
      <p:sp>
        <p:nvSpPr>
          <p:cNvPr id="72" name="object 72"/>
          <p:cNvSpPr/>
          <p:nvPr/>
        </p:nvSpPr>
        <p:spPr>
          <a:xfrm>
            <a:off x="4991100" y="3302000"/>
            <a:ext cx="101600" cy="97973"/>
          </a:xfrm>
          <a:custGeom>
            <a:avLst/>
            <a:gdLst/>
            <a:ahLst/>
            <a:cxnLst/>
            <a:rect l="l" t="t" r="r" b="b"/>
            <a:pathLst>
              <a:path w="76200" h="73480">
                <a:moveTo>
                  <a:pt x="28575" y="38100"/>
                </a:moveTo>
                <a:lnTo>
                  <a:pt x="47625" y="38100"/>
                </a:lnTo>
                <a:lnTo>
                  <a:pt x="47625" y="19050"/>
                </a:lnTo>
                <a:lnTo>
                  <a:pt x="55253" y="72165"/>
                </a:lnTo>
                <a:lnTo>
                  <a:pt x="66165" y="63894"/>
                </a:lnTo>
                <a:lnTo>
                  <a:pt x="73480" y="52242"/>
                </a:lnTo>
                <a:lnTo>
                  <a:pt x="76200" y="38226"/>
                </a:lnTo>
                <a:lnTo>
                  <a:pt x="76038" y="34458"/>
                </a:lnTo>
                <a:lnTo>
                  <a:pt x="72165" y="20946"/>
                </a:lnTo>
                <a:lnTo>
                  <a:pt x="63894" y="10034"/>
                </a:lnTo>
                <a:lnTo>
                  <a:pt x="52242" y="2719"/>
                </a:lnTo>
                <a:lnTo>
                  <a:pt x="38226" y="0"/>
                </a:lnTo>
                <a:lnTo>
                  <a:pt x="34458" y="161"/>
                </a:lnTo>
                <a:lnTo>
                  <a:pt x="20946" y="4034"/>
                </a:lnTo>
                <a:lnTo>
                  <a:pt x="10034" y="12305"/>
                </a:lnTo>
                <a:lnTo>
                  <a:pt x="2719" y="23957"/>
                </a:lnTo>
                <a:lnTo>
                  <a:pt x="0" y="37973"/>
                </a:lnTo>
                <a:lnTo>
                  <a:pt x="161" y="41741"/>
                </a:lnTo>
                <a:lnTo>
                  <a:pt x="4034" y="55253"/>
                </a:lnTo>
                <a:lnTo>
                  <a:pt x="12305" y="66165"/>
                </a:lnTo>
                <a:lnTo>
                  <a:pt x="23957" y="73480"/>
                </a:lnTo>
                <a:lnTo>
                  <a:pt x="28575" y="38100"/>
                </a:lnTo>
                <a:close/>
              </a:path>
            </a:pathLst>
          </a:custGeom>
          <a:solidFill>
            <a:srgbClr val="A6A6A6"/>
          </a:solidFill>
        </p:spPr>
        <p:txBody>
          <a:bodyPr wrap="square" lIns="0" tIns="0" rIns="0" bIns="0" rtlCol="0">
            <a:noAutofit/>
          </a:bodyPr>
          <a:lstStyle/>
          <a:p>
            <a:endParaRPr sz="2400"/>
          </a:p>
        </p:txBody>
      </p:sp>
      <p:sp>
        <p:nvSpPr>
          <p:cNvPr id="73" name="object 73"/>
          <p:cNvSpPr/>
          <p:nvPr/>
        </p:nvSpPr>
        <p:spPr>
          <a:xfrm>
            <a:off x="5023043" y="3327400"/>
            <a:ext cx="41727" cy="76200"/>
          </a:xfrm>
          <a:custGeom>
            <a:avLst/>
            <a:gdLst/>
            <a:ahLst/>
            <a:cxnLst/>
            <a:rect l="l" t="t" r="r" b="b"/>
            <a:pathLst>
              <a:path w="31295" h="57150">
                <a:moveTo>
                  <a:pt x="17783" y="56988"/>
                </a:moveTo>
                <a:lnTo>
                  <a:pt x="31295" y="53115"/>
                </a:lnTo>
                <a:lnTo>
                  <a:pt x="23667" y="0"/>
                </a:lnTo>
                <a:lnTo>
                  <a:pt x="23667" y="19050"/>
                </a:lnTo>
                <a:lnTo>
                  <a:pt x="4617" y="19050"/>
                </a:lnTo>
                <a:lnTo>
                  <a:pt x="0" y="54430"/>
                </a:lnTo>
                <a:lnTo>
                  <a:pt x="14015" y="57150"/>
                </a:lnTo>
                <a:lnTo>
                  <a:pt x="17783" y="56988"/>
                </a:lnTo>
                <a:close/>
              </a:path>
            </a:pathLst>
          </a:custGeom>
          <a:solidFill>
            <a:srgbClr val="A6A6A6"/>
          </a:solidFill>
        </p:spPr>
        <p:txBody>
          <a:bodyPr wrap="square" lIns="0" tIns="0" rIns="0" bIns="0" rtlCol="0">
            <a:noAutofit/>
          </a:bodyPr>
          <a:lstStyle/>
          <a:p>
            <a:endParaRPr sz="2400"/>
          </a:p>
        </p:txBody>
      </p:sp>
      <p:sp>
        <p:nvSpPr>
          <p:cNvPr id="74" name="object 74"/>
          <p:cNvSpPr/>
          <p:nvPr/>
        </p:nvSpPr>
        <p:spPr>
          <a:xfrm>
            <a:off x="4992623" y="2794215"/>
            <a:ext cx="63500" cy="101384"/>
          </a:xfrm>
          <a:custGeom>
            <a:avLst/>
            <a:gdLst/>
            <a:ahLst/>
            <a:cxnLst/>
            <a:rect l="l" t="t" r="r" b="b"/>
            <a:pathLst>
              <a:path w="47625" h="76038">
                <a:moveTo>
                  <a:pt x="47510" y="74226"/>
                </a:moveTo>
                <a:lnTo>
                  <a:pt x="41742" y="75877"/>
                </a:lnTo>
                <a:lnTo>
                  <a:pt x="47625" y="56988"/>
                </a:lnTo>
                <a:lnTo>
                  <a:pt x="34479" y="0"/>
                </a:lnTo>
                <a:lnTo>
                  <a:pt x="21002" y="3873"/>
                </a:lnTo>
                <a:lnTo>
                  <a:pt x="10079" y="12144"/>
                </a:lnTo>
                <a:lnTo>
                  <a:pt x="2735" y="23796"/>
                </a:lnTo>
                <a:lnTo>
                  <a:pt x="0" y="37811"/>
                </a:lnTo>
                <a:lnTo>
                  <a:pt x="164" y="41386"/>
                </a:lnTo>
                <a:lnTo>
                  <a:pt x="4051" y="54968"/>
                </a:lnTo>
                <a:lnTo>
                  <a:pt x="12333" y="65942"/>
                </a:lnTo>
                <a:lnTo>
                  <a:pt x="23983" y="73301"/>
                </a:lnTo>
                <a:lnTo>
                  <a:pt x="28575" y="56988"/>
                </a:lnTo>
                <a:lnTo>
                  <a:pt x="37973" y="76038"/>
                </a:lnTo>
                <a:lnTo>
                  <a:pt x="47498" y="76038"/>
                </a:lnTo>
                <a:lnTo>
                  <a:pt x="47510" y="74226"/>
                </a:lnTo>
                <a:close/>
              </a:path>
            </a:pathLst>
          </a:custGeom>
          <a:solidFill>
            <a:srgbClr val="A6A6A6"/>
          </a:solidFill>
        </p:spPr>
        <p:txBody>
          <a:bodyPr wrap="square" lIns="0" tIns="0" rIns="0" bIns="0" rtlCol="0">
            <a:noAutofit/>
          </a:bodyPr>
          <a:lstStyle/>
          <a:p>
            <a:endParaRPr sz="2400"/>
          </a:p>
        </p:txBody>
      </p:sp>
      <p:sp>
        <p:nvSpPr>
          <p:cNvPr id="75" name="object 75"/>
          <p:cNvSpPr/>
          <p:nvPr/>
        </p:nvSpPr>
        <p:spPr>
          <a:xfrm>
            <a:off x="5038596" y="2794000"/>
            <a:ext cx="55627" cy="101384"/>
          </a:xfrm>
          <a:custGeom>
            <a:avLst/>
            <a:gdLst/>
            <a:ahLst/>
            <a:cxnLst/>
            <a:rect l="l" t="t" r="r" b="b"/>
            <a:pathLst>
              <a:path w="41720" h="76038">
                <a:moveTo>
                  <a:pt x="13030" y="74388"/>
                </a:moveTo>
                <a:lnTo>
                  <a:pt x="20797" y="72165"/>
                </a:lnTo>
                <a:lnTo>
                  <a:pt x="31736" y="63894"/>
                </a:lnTo>
                <a:lnTo>
                  <a:pt x="39053" y="52242"/>
                </a:lnTo>
                <a:lnTo>
                  <a:pt x="41720" y="38226"/>
                </a:lnTo>
                <a:lnTo>
                  <a:pt x="41559" y="34458"/>
                </a:lnTo>
                <a:lnTo>
                  <a:pt x="37686" y="20946"/>
                </a:lnTo>
                <a:lnTo>
                  <a:pt x="29415" y="10034"/>
                </a:lnTo>
                <a:lnTo>
                  <a:pt x="17762" y="2719"/>
                </a:lnTo>
                <a:lnTo>
                  <a:pt x="3747" y="0"/>
                </a:lnTo>
                <a:lnTo>
                  <a:pt x="0" y="161"/>
                </a:lnTo>
                <a:lnTo>
                  <a:pt x="13145" y="57150"/>
                </a:lnTo>
                <a:lnTo>
                  <a:pt x="7263" y="76038"/>
                </a:lnTo>
                <a:lnTo>
                  <a:pt x="13030" y="74388"/>
                </a:lnTo>
                <a:close/>
              </a:path>
            </a:pathLst>
          </a:custGeom>
          <a:solidFill>
            <a:srgbClr val="A6A6A6"/>
          </a:solidFill>
        </p:spPr>
        <p:txBody>
          <a:bodyPr wrap="square" lIns="0" tIns="0" rIns="0" bIns="0" rtlCol="0">
            <a:noAutofit/>
          </a:bodyPr>
          <a:lstStyle/>
          <a:p>
            <a:endParaRPr sz="2400"/>
          </a:p>
        </p:txBody>
      </p:sp>
      <p:sp>
        <p:nvSpPr>
          <p:cNvPr id="76" name="object 76"/>
          <p:cNvSpPr/>
          <p:nvPr/>
        </p:nvSpPr>
        <p:spPr>
          <a:xfrm>
            <a:off x="5024602" y="2870200"/>
            <a:ext cx="18652" cy="25400"/>
          </a:xfrm>
          <a:custGeom>
            <a:avLst/>
            <a:gdLst/>
            <a:ahLst/>
            <a:cxnLst/>
            <a:rect l="l" t="t" r="r" b="b"/>
            <a:pathLst>
              <a:path w="13989" h="19050">
                <a:moveTo>
                  <a:pt x="4591" y="0"/>
                </a:moveTo>
                <a:lnTo>
                  <a:pt x="0" y="16313"/>
                </a:lnTo>
                <a:lnTo>
                  <a:pt x="4477" y="17188"/>
                </a:lnTo>
                <a:lnTo>
                  <a:pt x="4464" y="19050"/>
                </a:lnTo>
                <a:lnTo>
                  <a:pt x="13989" y="19050"/>
                </a:lnTo>
                <a:lnTo>
                  <a:pt x="4591" y="0"/>
                </a:lnTo>
                <a:close/>
              </a:path>
            </a:pathLst>
          </a:custGeom>
          <a:solidFill>
            <a:srgbClr val="A6A6A6"/>
          </a:solidFill>
        </p:spPr>
        <p:txBody>
          <a:bodyPr wrap="square" lIns="0" tIns="0" rIns="0" bIns="0" rtlCol="0">
            <a:noAutofit/>
          </a:bodyPr>
          <a:lstStyle/>
          <a:p>
            <a:endParaRPr sz="2400"/>
          </a:p>
        </p:txBody>
      </p:sp>
      <p:sp>
        <p:nvSpPr>
          <p:cNvPr id="77" name="object 77"/>
          <p:cNvSpPr/>
          <p:nvPr/>
        </p:nvSpPr>
        <p:spPr>
          <a:xfrm>
            <a:off x="5029369" y="3289300"/>
            <a:ext cx="25400" cy="0"/>
          </a:xfrm>
          <a:custGeom>
            <a:avLst/>
            <a:gdLst/>
            <a:ahLst/>
            <a:cxnLst/>
            <a:rect l="l" t="t" r="r" b="b"/>
            <a:pathLst>
              <a:path w="19050">
                <a:moveTo>
                  <a:pt x="19050" y="0"/>
                </a:moveTo>
                <a:lnTo>
                  <a:pt x="0" y="0"/>
                </a:lnTo>
              </a:path>
              <a:path w="19050">
                <a:moveTo>
                  <a:pt x="0" y="1"/>
                </a:moveTo>
                <a:lnTo>
                  <a:pt x="19050" y="0"/>
                </a:lnTo>
              </a:path>
            </a:pathLst>
          </a:custGeom>
          <a:ln w="20320">
            <a:solidFill>
              <a:srgbClr val="A6A6A6"/>
            </a:solidFill>
          </a:ln>
        </p:spPr>
        <p:txBody>
          <a:bodyPr wrap="square" lIns="0" tIns="0" rIns="0" bIns="0" rtlCol="0">
            <a:noAutofit/>
          </a:bodyPr>
          <a:lstStyle/>
          <a:p>
            <a:endParaRPr sz="2400"/>
          </a:p>
        </p:txBody>
      </p:sp>
      <p:sp>
        <p:nvSpPr>
          <p:cNvPr id="78" name="object 78"/>
          <p:cNvSpPr/>
          <p:nvPr/>
        </p:nvSpPr>
        <p:spPr>
          <a:xfrm>
            <a:off x="5029539" y="3238500"/>
            <a:ext cx="25400" cy="0"/>
          </a:xfrm>
          <a:custGeom>
            <a:avLst/>
            <a:gdLst/>
            <a:ahLst/>
            <a:cxnLst/>
            <a:rect l="l" t="t" r="r" b="b"/>
            <a:pathLst>
              <a:path w="19050">
                <a:moveTo>
                  <a:pt x="19050" y="0"/>
                </a:moveTo>
                <a:lnTo>
                  <a:pt x="0" y="0"/>
                </a:lnTo>
              </a:path>
              <a:path w="19050">
                <a:moveTo>
                  <a:pt x="0" y="1"/>
                </a:moveTo>
                <a:lnTo>
                  <a:pt x="19050" y="0"/>
                </a:lnTo>
              </a:path>
            </a:pathLst>
          </a:custGeom>
          <a:ln w="20320">
            <a:solidFill>
              <a:srgbClr val="A6A6A6"/>
            </a:solidFill>
          </a:ln>
        </p:spPr>
        <p:txBody>
          <a:bodyPr wrap="square" lIns="0" tIns="0" rIns="0" bIns="0" rtlCol="0">
            <a:noAutofit/>
          </a:bodyPr>
          <a:lstStyle/>
          <a:p>
            <a:endParaRPr sz="2400"/>
          </a:p>
        </p:txBody>
      </p:sp>
      <p:sp>
        <p:nvSpPr>
          <p:cNvPr id="79" name="object 79"/>
          <p:cNvSpPr/>
          <p:nvPr/>
        </p:nvSpPr>
        <p:spPr>
          <a:xfrm>
            <a:off x="5029707" y="3187700"/>
            <a:ext cx="25400" cy="0"/>
          </a:xfrm>
          <a:custGeom>
            <a:avLst/>
            <a:gdLst/>
            <a:ahLst/>
            <a:cxnLst/>
            <a:rect l="l" t="t" r="r" b="b"/>
            <a:pathLst>
              <a:path w="19050">
                <a:moveTo>
                  <a:pt x="19050" y="0"/>
                </a:moveTo>
                <a:lnTo>
                  <a:pt x="0" y="0"/>
                </a:lnTo>
              </a:path>
              <a:path w="19050">
                <a:moveTo>
                  <a:pt x="0" y="1"/>
                </a:moveTo>
                <a:lnTo>
                  <a:pt x="19050" y="0"/>
                </a:lnTo>
              </a:path>
            </a:pathLst>
          </a:custGeom>
          <a:ln w="20320">
            <a:solidFill>
              <a:srgbClr val="A6A6A6"/>
            </a:solidFill>
          </a:ln>
        </p:spPr>
        <p:txBody>
          <a:bodyPr wrap="square" lIns="0" tIns="0" rIns="0" bIns="0" rtlCol="0">
            <a:noAutofit/>
          </a:bodyPr>
          <a:lstStyle/>
          <a:p>
            <a:endParaRPr sz="2400"/>
          </a:p>
        </p:txBody>
      </p:sp>
      <p:sp>
        <p:nvSpPr>
          <p:cNvPr id="80" name="object 80"/>
          <p:cNvSpPr/>
          <p:nvPr/>
        </p:nvSpPr>
        <p:spPr>
          <a:xfrm>
            <a:off x="6719486" y="3187700"/>
            <a:ext cx="25231" cy="0"/>
          </a:xfrm>
          <a:custGeom>
            <a:avLst/>
            <a:gdLst/>
            <a:ahLst/>
            <a:cxnLst/>
            <a:rect l="l" t="t" r="r" b="b"/>
            <a:pathLst>
              <a:path w="18923">
                <a:moveTo>
                  <a:pt x="18923" y="0"/>
                </a:moveTo>
                <a:lnTo>
                  <a:pt x="0" y="0"/>
                </a:lnTo>
              </a:path>
              <a:path w="18923">
                <a:moveTo>
                  <a:pt x="0" y="1"/>
                </a:moveTo>
                <a:lnTo>
                  <a:pt x="18923" y="0"/>
                </a:lnTo>
              </a:path>
            </a:pathLst>
          </a:custGeom>
          <a:ln w="20320">
            <a:solidFill>
              <a:srgbClr val="A6A6A6"/>
            </a:solidFill>
          </a:ln>
        </p:spPr>
        <p:txBody>
          <a:bodyPr wrap="square" lIns="0" tIns="0" rIns="0" bIns="0" rtlCol="0">
            <a:noAutofit/>
          </a:bodyPr>
          <a:lstStyle/>
          <a:p>
            <a:endParaRPr sz="2400"/>
          </a:p>
        </p:txBody>
      </p:sp>
      <p:sp>
        <p:nvSpPr>
          <p:cNvPr id="81" name="object 81"/>
          <p:cNvSpPr/>
          <p:nvPr/>
        </p:nvSpPr>
        <p:spPr>
          <a:xfrm>
            <a:off x="6719655" y="3136900"/>
            <a:ext cx="25231" cy="0"/>
          </a:xfrm>
          <a:custGeom>
            <a:avLst/>
            <a:gdLst/>
            <a:ahLst/>
            <a:cxnLst/>
            <a:rect l="l" t="t" r="r" b="b"/>
            <a:pathLst>
              <a:path w="18923">
                <a:moveTo>
                  <a:pt x="18923" y="0"/>
                </a:moveTo>
                <a:lnTo>
                  <a:pt x="0" y="0"/>
                </a:lnTo>
              </a:path>
              <a:path w="18923">
                <a:moveTo>
                  <a:pt x="0" y="1"/>
                </a:moveTo>
                <a:lnTo>
                  <a:pt x="18923" y="0"/>
                </a:lnTo>
              </a:path>
            </a:pathLst>
          </a:custGeom>
          <a:ln w="20320">
            <a:solidFill>
              <a:srgbClr val="A6A6A6"/>
            </a:solidFill>
          </a:ln>
        </p:spPr>
        <p:txBody>
          <a:bodyPr wrap="square" lIns="0" tIns="0" rIns="0" bIns="0" rtlCol="0">
            <a:noAutofit/>
          </a:bodyPr>
          <a:lstStyle/>
          <a:p>
            <a:endParaRPr sz="2400"/>
          </a:p>
        </p:txBody>
      </p:sp>
      <p:sp>
        <p:nvSpPr>
          <p:cNvPr id="82" name="object 82"/>
          <p:cNvSpPr/>
          <p:nvPr/>
        </p:nvSpPr>
        <p:spPr>
          <a:xfrm>
            <a:off x="6719825" y="3073400"/>
            <a:ext cx="25569" cy="25400"/>
          </a:xfrm>
          <a:custGeom>
            <a:avLst/>
            <a:gdLst/>
            <a:ahLst/>
            <a:cxnLst/>
            <a:rect l="l" t="t" r="r" b="b"/>
            <a:pathLst>
              <a:path w="19177" h="19050">
                <a:moveTo>
                  <a:pt x="19177" y="0"/>
                </a:moveTo>
                <a:lnTo>
                  <a:pt x="127" y="0"/>
                </a:lnTo>
                <a:lnTo>
                  <a:pt x="0" y="19050"/>
                </a:lnTo>
                <a:lnTo>
                  <a:pt x="19050" y="19050"/>
                </a:lnTo>
                <a:lnTo>
                  <a:pt x="19177" y="0"/>
                </a:lnTo>
                <a:close/>
              </a:path>
            </a:pathLst>
          </a:custGeom>
          <a:solidFill>
            <a:srgbClr val="A6A6A6"/>
          </a:solidFill>
        </p:spPr>
        <p:txBody>
          <a:bodyPr wrap="square" lIns="0" tIns="0" rIns="0" bIns="0" rtlCol="0">
            <a:noAutofit/>
          </a:bodyPr>
          <a:lstStyle/>
          <a:p>
            <a:endParaRPr sz="2400"/>
          </a:p>
        </p:txBody>
      </p:sp>
      <p:sp>
        <p:nvSpPr>
          <p:cNvPr id="83" name="object 83"/>
          <p:cNvSpPr/>
          <p:nvPr/>
        </p:nvSpPr>
        <p:spPr>
          <a:xfrm>
            <a:off x="6720333" y="3035384"/>
            <a:ext cx="25231" cy="0"/>
          </a:xfrm>
          <a:custGeom>
            <a:avLst/>
            <a:gdLst/>
            <a:ahLst/>
            <a:cxnLst/>
            <a:rect l="l" t="t" r="r" b="b"/>
            <a:pathLst>
              <a:path w="18923">
                <a:moveTo>
                  <a:pt x="18923" y="0"/>
                </a:moveTo>
                <a:lnTo>
                  <a:pt x="0" y="0"/>
                </a:lnTo>
              </a:path>
              <a:path w="18923">
                <a:moveTo>
                  <a:pt x="0" y="1"/>
                </a:moveTo>
                <a:lnTo>
                  <a:pt x="18923" y="0"/>
                </a:lnTo>
              </a:path>
            </a:pathLst>
          </a:custGeom>
          <a:ln w="20193">
            <a:solidFill>
              <a:srgbClr val="A6A6A6"/>
            </a:solidFill>
          </a:ln>
        </p:spPr>
        <p:txBody>
          <a:bodyPr wrap="square" lIns="0" tIns="0" rIns="0" bIns="0" rtlCol="0">
            <a:noAutofit/>
          </a:bodyPr>
          <a:lstStyle/>
          <a:p>
            <a:endParaRPr sz="2400"/>
          </a:p>
        </p:txBody>
      </p:sp>
      <p:sp>
        <p:nvSpPr>
          <p:cNvPr id="84" name="object 84"/>
          <p:cNvSpPr/>
          <p:nvPr/>
        </p:nvSpPr>
        <p:spPr>
          <a:xfrm>
            <a:off x="6720671" y="2984584"/>
            <a:ext cx="25231" cy="0"/>
          </a:xfrm>
          <a:custGeom>
            <a:avLst/>
            <a:gdLst/>
            <a:ahLst/>
            <a:cxnLst/>
            <a:rect l="l" t="t" r="r" b="b"/>
            <a:pathLst>
              <a:path w="18923">
                <a:moveTo>
                  <a:pt x="18923" y="0"/>
                </a:moveTo>
                <a:lnTo>
                  <a:pt x="0" y="0"/>
                </a:lnTo>
              </a:path>
              <a:path w="18923">
                <a:moveTo>
                  <a:pt x="0" y="1"/>
                </a:moveTo>
                <a:lnTo>
                  <a:pt x="18923" y="0"/>
                </a:lnTo>
              </a:path>
            </a:pathLst>
          </a:custGeom>
          <a:ln w="20193">
            <a:solidFill>
              <a:srgbClr val="A6A6A6"/>
            </a:solidFill>
          </a:ln>
        </p:spPr>
        <p:txBody>
          <a:bodyPr wrap="square" lIns="0" tIns="0" rIns="0" bIns="0" rtlCol="0">
            <a:noAutofit/>
          </a:bodyPr>
          <a:lstStyle/>
          <a:p>
            <a:endParaRPr sz="2400"/>
          </a:p>
        </p:txBody>
      </p:sp>
      <p:sp>
        <p:nvSpPr>
          <p:cNvPr id="85" name="object 85"/>
          <p:cNvSpPr/>
          <p:nvPr/>
        </p:nvSpPr>
        <p:spPr>
          <a:xfrm>
            <a:off x="6720841" y="2921000"/>
            <a:ext cx="25569" cy="25568"/>
          </a:xfrm>
          <a:custGeom>
            <a:avLst/>
            <a:gdLst/>
            <a:ahLst/>
            <a:cxnLst/>
            <a:rect l="l" t="t" r="r" b="b"/>
            <a:pathLst>
              <a:path w="19177" h="19176">
                <a:moveTo>
                  <a:pt x="19177" y="126"/>
                </a:moveTo>
                <a:lnTo>
                  <a:pt x="127" y="0"/>
                </a:lnTo>
                <a:lnTo>
                  <a:pt x="0" y="19050"/>
                </a:lnTo>
                <a:lnTo>
                  <a:pt x="19050" y="19176"/>
                </a:lnTo>
                <a:lnTo>
                  <a:pt x="19177" y="126"/>
                </a:lnTo>
                <a:close/>
              </a:path>
            </a:pathLst>
          </a:custGeom>
          <a:solidFill>
            <a:srgbClr val="A6A6A6"/>
          </a:solidFill>
        </p:spPr>
        <p:txBody>
          <a:bodyPr wrap="square" lIns="0" tIns="0" rIns="0" bIns="0" rtlCol="0">
            <a:noAutofit/>
          </a:bodyPr>
          <a:lstStyle/>
          <a:p>
            <a:endParaRPr sz="2400"/>
          </a:p>
        </p:txBody>
      </p:sp>
      <p:sp>
        <p:nvSpPr>
          <p:cNvPr id="86" name="object 86"/>
          <p:cNvSpPr/>
          <p:nvPr/>
        </p:nvSpPr>
        <p:spPr>
          <a:xfrm>
            <a:off x="6711481" y="2794213"/>
            <a:ext cx="45473" cy="101555"/>
          </a:xfrm>
          <a:custGeom>
            <a:avLst/>
            <a:gdLst/>
            <a:ahLst/>
            <a:cxnLst/>
            <a:rect l="l" t="t" r="r" b="b"/>
            <a:pathLst>
              <a:path w="34105" h="76166">
                <a:moveTo>
                  <a:pt x="26336" y="74240"/>
                </a:moveTo>
                <a:lnTo>
                  <a:pt x="34105" y="72032"/>
                </a:lnTo>
                <a:lnTo>
                  <a:pt x="26577" y="37939"/>
                </a:lnTo>
                <a:lnTo>
                  <a:pt x="13537" y="0"/>
                </a:lnTo>
                <a:lnTo>
                  <a:pt x="0" y="3847"/>
                </a:lnTo>
                <a:lnTo>
                  <a:pt x="7527" y="37939"/>
                </a:lnTo>
                <a:lnTo>
                  <a:pt x="26577" y="38066"/>
                </a:lnTo>
                <a:lnTo>
                  <a:pt x="26450" y="57116"/>
                </a:lnTo>
                <a:lnTo>
                  <a:pt x="20568" y="75879"/>
                </a:lnTo>
                <a:lnTo>
                  <a:pt x="16798" y="76039"/>
                </a:lnTo>
                <a:lnTo>
                  <a:pt x="7286" y="74179"/>
                </a:lnTo>
                <a:lnTo>
                  <a:pt x="7273" y="76039"/>
                </a:lnTo>
                <a:lnTo>
                  <a:pt x="26323" y="76166"/>
                </a:lnTo>
                <a:lnTo>
                  <a:pt x="26336" y="74240"/>
                </a:lnTo>
                <a:close/>
              </a:path>
            </a:pathLst>
          </a:custGeom>
          <a:solidFill>
            <a:srgbClr val="A6A6A6"/>
          </a:solidFill>
        </p:spPr>
        <p:txBody>
          <a:bodyPr wrap="square" lIns="0" tIns="0" rIns="0" bIns="0" rtlCol="0">
            <a:noAutofit/>
          </a:bodyPr>
          <a:lstStyle/>
          <a:p>
            <a:endParaRPr sz="2400"/>
          </a:p>
        </p:txBody>
      </p:sp>
      <p:sp>
        <p:nvSpPr>
          <p:cNvPr id="87" name="object 87"/>
          <p:cNvSpPr/>
          <p:nvPr/>
        </p:nvSpPr>
        <p:spPr>
          <a:xfrm>
            <a:off x="6680200" y="3302000"/>
            <a:ext cx="101600" cy="97949"/>
          </a:xfrm>
          <a:custGeom>
            <a:avLst/>
            <a:gdLst/>
            <a:ahLst/>
            <a:cxnLst/>
            <a:rect l="l" t="t" r="r" b="b"/>
            <a:pathLst>
              <a:path w="76200" h="73462">
                <a:moveTo>
                  <a:pt x="28575" y="38100"/>
                </a:moveTo>
                <a:lnTo>
                  <a:pt x="47625" y="38100"/>
                </a:lnTo>
                <a:lnTo>
                  <a:pt x="47751" y="19050"/>
                </a:lnTo>
                <a:lnTo>
                  <a:pt x="55152" y="72192"/>
                </a:lnTo>
                <a:lnTo>
                  <a:pt x="66107" y="63963"/>
                </a:lnTo>
                <a:lnTo>
                  <a:pt x="73462" y="52351"/>
                </a:lnTo>
                <a:lnTo>
                  <a:pt x="76200" y="38354"/>
                </a:lnTo>
                <a:lnTo>
                  <a:pt x="76039" y="34584"/>
                </a:lnTo>
                <a:lnTo>
                  <a:pt x="72192" y="21047"/>
                </a:lnTo>
                <a:lnTo>
                  <a:pt x="63963" y="10092"/>
                </a:lnTo>
                <a:lnTo>
                  <a:pt x="52351" y="2737"/>
                </a:lnTo>
                <a:lnTo>
                  <a:pt x="38353" y="0"/>
                </a:lnTo>
                <a:lnTo>
                  <a:pt x="34584" y="160"/>
                </a:lnTo>
                <a:lnTo>
                  <a:pt x="21047" y="4007"/>
                </a:lnTo>
                <a:lnTo>
                  <a:pt x="10092" y="12236"/>
                </a:lnTo>
                <a:lnTo>
                  <a:pt x="2737" y="23848"/>
                </a:lnTo>
                <a:lnTo>
                  <a:pt x="0" y="37845"/>
                </a:lnTo>
                <a:lnTo>
                  <a:pt x="160" y="41615"/>
                </a:lnTo>
                <a:lnTo>
                  <a:pt x="4007" y="55152"/>
                </a:lnTo>
                <a:lnTo>
                  <a:pt x="12236" y="66107"/>
                </a:lnTo>
                <a:lnTo>
                  <a:pt x="23848" y="73462"/>
                </a:lnTo>
                <a:lnTo>
                  <a:pt x="28575" y="38100"/>
                </a:lnTo>
                <a:close/>
              </a:path>
            </a:pathLst>
          </a:custGeom>
          <a:solidFill>
            <a:srgbClr val="A6A6A6"/>
          </a:solidFill>
        </p:spPr>
        <p:txBody>
          <a:bodyPr wrap="square" lIns="0" tIns="0" rIns="0" bIns="0" rtlCol="0">
            <a:noAutofit/>
          </a:bodyPr>
          <a:lstStyle/>
          <a:p>
            <a:endParaRPr sz="2400"/>
          </a:p>
        </p:txBody>
      </p:sp>
      <p:sp>
        <p:nvSpPr>
          <p:cNvPr id="88" name="object 88"/>
          <p:cNvSpPr/>
          <p:nvPr/>
        </p:nvSpPr>
        <p:spPr>
          <a:xfrm>
            <a:off x="6711997" y="3327400"/>
            <a:ext cx="41739" cy="76200"/>
          </a:xfrm>
          <a:custGeom>
            <a:avLst/>
            <a:gdLst/>
            <a:ahLst/>
            <a:cxnLst/>
            <a:rect l="l" t="t" r="r" b="b"/>
            <a:pathLst>
              <a:path w="31304" h="57150">
                <a:moveTo>
                  <a:pt x="17767" y="56989"/>
                </a:moveTo>
                <a:lnTo>
                  <a:pt x="31304" y="53142"/>
                </a:lnTo>
                <a:lnTo>
                  <a:pt x="23903" y="0"/>
                </a:lnTo>
                <a:lnTo>
                  <a:pt x="23776" y="19050"/>
                </a:lnTo>
                <a:lnTo>
                  <a:pt x="4726" y="19050"/>
                </a:lnTo>
                <a:lnTo>
                  <a:pt x="0" y="54412"/>
                </a:lnTo>
                <a:lnTo>
                  <a:pt x="13997" y="57150"/>
                </a:lnTo>
                <a:lnTo>
                  <a:pt x="17767" y="56989"/>
                </a:lnTo>
                <a:close/>
              </a:path>
            </a:pathLst>
          </a:custGeom>
          <a:solidFill>
            <a:srgbClr val="A6A6A6"/>
          </a:solidFill>
        </p:spPr>
        <p:txBody>
          <a:bodyPr wrap="square" lIns="0" tIns="0" rIns="0" bIns="0" rtlCol="0">
            <a:noAutofit/>
          </a:bodyPr>
          <a:lstStyle/>
          <a:p>
            <a:endParaRPr sz="2400"/>
          </a:p>
        </p:txBody>
      </p:sp>
      <p:sp>
        <p:nvSpPr>
          <p:cNvPr id="89" name="object 89"/>
          <p:cNvSpPr/>
          <p:nvPr/>
        </p:nvSpPr>
        <p:spPr>
          <a:xfrm>
            <a:off x="6683417" y="2799343"/>
            <a:ext cx="63331" cy="96256"/>
          </a:xfrm>
          <a:custGeom>
            <a:avLst/>
            <a:gdLst/>
            <a:ahLst/>
            <a:cxnLst/>
            <a:rect l="l" t="t" r="r" b="b"/>
            <a:pathLst>
              <a:path w="47498" h="72192">
                <a:moveTo>
                  <a:pt x="41615" y="72032"/>
                </a:moveTo>
                <a:lnTo>
                  <a:pt x="47498" y="53269"/>
                </a:lnTo>
                <a:lnTo>
                  <a:pt x="28448" y="53142"/>
                </a:lnTo>
                <a:lnTo>
                  <a:pt x="28575" y="34092"/>
                </a:lnTo>
                <a:lnTo>
                  <a:pt x="21047" y="0"/>
                </a:lnTo>
                <a:lnTo>
                  <a:pt x="10092" y="8228"/>
                </a:lnTo>
                <a:lnTo>
                  <a:pt x="2737" y="19840"/>
                </a:lnTo>
                <a:lnTo>
                  <a:pt x="0" y="33838"/>
                </a:lnTo>
                <a:lnTo>
                  <a:pt x="160" y="37607"/>
                </a:lnTo>
                <a:lnTo>
                  <a:pt x="4007" y="51145"/>
                </a:lnTo>
                <a:lnTo>
                  <a:pt x="12236" y="62099"/>
                </a:lnTo>
                <a:lnTo>
                  <a:pt x="23848" y="69454"/>
                </a:lnTo>
                <a:lnTo>
                  <a:pt x="28333" y="70331"/>
                </a:lnTo>
                <a:lnTo>
                  <a:pt x="37846" y="72192"/>
                </a:lnTo>
                <a:lnTo>
                  <a:pt x="41615" y="72032"/>
                </a:lnTo>
                <a:close/>
              </a:path>
            </a:pathLst>
          </a:custGeom>
          <a:solidFill>
            <a:srgbClr val="A6A6A6"/>
          </a:solidFill>
        </p:spPr>
        <p:txBody>
          <a:bodyPr wrap="square" lIns="0" tIns="0" rIns="0" bIns="0" rtlCol="0">
            <a:noAutofit/>
          </a:bodyPr>
          <a:lstStyle/>
          <a:p>
            <a:endParaRPr sz="2400"/>
          </a:p>
        </p:txBody>
      </p:sp>
      <p:sp>
        <p:nvSpPr>
          <p:cNvPr id="90" name="object 90"/>
          <p:cNvSpPr/>
          <p:nvPr/>
        </p:nvSpPr>
        <p:spPr>
          <a:xfrm>
            <a:off x="6721518" y="2857584"/>
            <a:ext cx="25231" cy="0"/>
          </a:xfrm>
          <a:custGeom>
            <a:avLst/>
            <a:gdLst/>
            <a:ahLst/>
            <a:cxnLst/>
            <a:rect l="l" t="t" r="r" b="b"/>
            <a:pathLst>
              <a:path w="18923">
                <a:moveTo>
                  <a:pt x="18923" y="0"/>
                </a:moveTo>
                <a:lnTo>
                  <a:pt x="0" y="0"/>
                </a:lnTo>
              </a:path>
              <a:path w="18923">
                <a:moveTo>
                  <a:pt x="0" y="1"/>
                </a:moveTo>
                <a:lnTo>
                  <a:pt x="18923" y="0"/>
                </a:lnTo>
              </a:path>
            </a:pathLst>
          </a:custGeom>
          <a:ln w="20193">
            <a:solidFill>
              <a:srgbClr val="A6A6A6"/>
            </a:solidFill>
          </a:ln>
        </p:spPr>
        <p:txBody>
          <a:bodyPr wrap="square" lIns="0" tIns="0" rIns="0" bIns="0" rtlCol="0">
            <a:noAutofit/>
          </a:bodyPr>
          <a:lstStyle/>
          <a:p>
            <a:endParaRPr sz="2400"/>
          </a:p>
        </p:txBody>
      </p:sp>
      <p:sp>
        <p:nvSpPr>
          <p:cNvPr id="91" name="object 91"/>
          <p:cNvSpPr/>
          <p:nvPr/>
        </p:nvSpPr>
        <p:spPr>
          <a:xfrm>
            <a:off x="6729530" y="2794000"/>
            <a:ext cx="55487" cy="96256"/>
          </a:xfrm>
          <a:custGeom>
            <a:avLst/>
            <a:gdLst/>
            <a:ahLst/>
            <a:cxnLst/>
            <a:rect l="l" t="t" r="r" b="b"/>
            <a:pathLst>
              <a:path w="41615" h="72192">
                <a:moveTo>
                  <a:pt x="31523" y="63963"/>
                </a:moveTo>
                <a:lnTo>
                  <a:pt x="38878" y="52351"/>
                </a:lnTo>
                <a:lnTo>
                  <a:pt x="41615" y="38354"/>
                </a:lnTo>
                <a:lnTo>
                  <a:pt x="41454" y="34584"/>
                </a:lnTo>
                <a:lnTo>
                  <a:pt x="37584" y="21047"/>
                </a:lnTo>
                <a:lnTo>
                  <a:pt x="29328" y="10092"/>
                </a:lnTo>
                <a:lnTo>
                  <a:pt x="17714" y="2737"/>
                </a:lnTo>
                <a:lnTo>
                  <a:pt x="3769" y="0"/>
                </a:lnTo>
                <a:lnTo>
                  <a:pt x="0" y="160"/>
                </a:lnTo>
                <a:lnTo>
                  <a:pt x="13040" y="38100"/>
                </a:lnTo>
                <a:lnTo>
                  <a:pt x="20568" y="72192"/>
                </a:lnTo>
                <a:lnTo>
                  <a:pt x="31523" y="63963"/>
                </a:lnTo>
                <a:close/>
              </a:path>
            </a:pathLst>
          </a:custGeom>
          <a:solidFill>
            <a:srgbClr val="A6A6A6"/>
          </a:solidFill>
        </p:spPr>
        <p:txBody>
          <a:bodyPr wrap="square" lIns="0" tIns="0" rIns="0" bIns="0" rtlCol="0">
            <a:noAutofit/>
          </a:bodyPr>
          <a:lstStyle/>
          <a:p>
            <a:endParaRPr sz="2400"/>
          </a:p>
        </p:txBody>
      </p:sp>
      <p:sp>
        <p:nvSpPr>
          <p:cNvPr id="92" name="object 92"/>
          <p:cNvSpPr/>
          <p:nvPr/>
        </p:nvSpPr>
        <p:spPr>
          <a:xfrm>
            <a:off x="6718809" y="3289300"/>
            <a:ext cx="25231" cy="0"/>
          </a:xfrm>
          <a:custGeom>
            <a:avLst/>
            <a:gdLst/>
            <a:ahLst/>
            <a:cxnLst/>
            <a:rect l="l" t="t" r="r" b="b"/>
            <a:pathLst>
              <a:path w="18923">
                <a:moveTo>
                  <a:pt x="18923" y="0"/>
                </a:moveTo>
                <a:lnTo>
                  <a:pt x="0" y="0"/>
                </a:lnTo>
              </a:path>
              <a:path w="18923">
                <a:moveTo>
                  <a:pt x="0" y="1"/>
                </a:moveTo>
                <a:lnTo>
                  <a:pt x="18923" y="0"/>
                </a:lnTo>
              </a:path>
            </a:pathLst>
          </a:custGeom>
          <a:ln w="20320">
            <a:solidFill>
              <a:srgbClr val="A6A6A6"/>
            </a:solidFill>
          </a:ln>
        </p:spPr>
        <p:txBody>
          <a:bodyPr wrap="square" lIns="0" tIns="0" rIns="0" bIns="0" rtlCol="0">
            <a:noAutofit/>
          </a:bodyPr>
          <a:lstStyle/>
          <a:p>
            <a:endParaRPr sz="2400"/>
          </a:p>
        </p:txBody>
      </p:sp>
      <p:sp>
        <p:nvSpPr>
          <p:cNvPr id="93" name="object 93"/>
          <p:cNvSpPr/>
          <p:nvPr/>
        </p:nvSpPr>
        <p:spPr>
          <a:xfrm>
            <a:off x="6719147" y="3238500"/>
            <a:ext cx="25231" cy="0"/>
          </a:xfrm>
          <a:custGeom>
            <a:avLst/>
            <a:gdLst/>
            <a:ahLst/>
            <a:cxnLst/>
            <a:rect l="l" t="t" r="r" b="b"/>
            <a:pathLst>
              <a:path w="18923">
                <a:moveTo>
                  <a:pt x="18923" y="0"/>
                </a:moveTo>
                <a:lnTo>
                  <a:pt x="0" y="0"/>
                </a:lnTo>
              </a:path>
              <a:path w="18923">
                <a:moveTo>
                  <a:pt x="0" y="1"/>
                </a:moveTo>
                <a:lnTo>
                  <a:pt x="18923" y="0"/>
                </a:lnTo>
              </a:path>
            </a:pathLst>
          </a:custGeom>
          <a:ln w="20320">
            <a:solidFill>
              <a:srgbClr val="A6A6A6"/>
            </a:solidFill>
          </a:ln>
        </p:spPr>
        <p:txBody>
          <a:bodyPr wrap="square" lIns="0" tIns="0" rIns="0" bIns="0" rtlCol="0">
            <a:noAutofit/>
          </a:bodyPr>
          <a:lstStyle/>
          <a:p>
            <a:endParaRPr sz="2400"/>
          </a:p>
        </p:txBody>
      </p:sp>
      <p:sp>
        <p:nvSpPr>
          <p:cNvPr id="94" name="object 94"/>
          <p:cNvSpPr/>
          <p:nvPr/>
        </p:nvSpPr>
        <p:spPr>
          <a:xfrm>
            <a:off x="8420777" y="3136900"/>
            <a:ext cx="25400" cy="0"/>
          </a:xfrm>
          <a:custGeom>
            <a:avLst/>
            <a:gdLst/>
            <a:ahLst/>
            <a:cxnLst/>
            <a:rect l="l" t="t" r="r" b="b"/>
            <a:pathLst>
              <a:path w="19050">
                <a:moveTo>
                  <a:pt x="19050" y="0"/>
                </a:moveTo>
                <a:lnTo>
                  <a:pt x="0" y="0"/>
                </a:lnTo>
              </a:path>
              <a:path w="19050">
                <a:moveTo>
                  <a:pt x="0" y="1"/>
                </a:moveTo>
                <a:lnTo>
                  <a:pt x="19050" y="0"/>
                </a:lnTo>
              </a:path>
            </a:pathLst>
          </a:custGeom>
          <a:ln w="20320">
            <a:solidFill>
              <a:srgbClr val="A6A6A6"/>
            </a:solidFill>
          </a:ln>
        </p:spPr>
        <p:txBody>
          <a:bodyPr wrap="square" lIns="0" tIns="0" rIns="0" bIns="0" rtlCol="0">
            <a:noAutofit/>
          </a:bodyPr>
          <a:lstStyle/>
          <a:p>
            <a:endParaRPr sz="2400"/>
          </a:p>
        </p:txBody>
      </p:sp>
      <p:sp>
        <p:nvSpPr>
          <p:cNvPr id="95" name="object 95"/>
          <p:cNvSpPr/>
          <p:nvPr/>
        </p:nvSpPr>
        <p:spPr>
          <a:xfrm>
            <a:off x="8420947" y="3086100"/>
            <a:ext cx="25400" cy="0"/>
          </a:xfrm>
          <a:custGeom>
            <a:avLst/>
            <a:gdLst/>
            <a:ahLst/>
            <a:cxnLst/>
            <a:rect l="l" t="t" r="r" b="b"/>
            <a:pathLst>
              <a:path w="19050">
                <a:moveTo>
                  <a:pt x="19050" y="0"/>
                </a:moveTo>
                <a:lnTo>
                  <a:pt x="0" y="0"/>
                </a:lnTo>
              </a:path>
              <a:path w="19050">
                <a:moveTo>
                  <a:pt x="0" y="1"/>
                </a:moveTo>
                <a:lnTo>
                  <a:pt x="19050" y="0"/>
                </a:lnTo>
              </a:path>
            </a:pathLst>
          </a:custGeom>
          <a:ln w="20320">
            <a:solidFill>
              <a:srgbClr val="A6A6A6"/>
            </a:solidFill>
          </a:ln>
        </p:spPr>
        <p:txBody>
          <a:bodyPr wrap="square" lIns="0" tIns="0" rIns="0" bIns="0" rtlCol="0">
            <a:noAutofit/>
          </a:bodyPr>
          <a:lstStyle/>
          <a:p>
            <a:endParaRPr sz="2400"/>
          </a:p>
        </p:txBody>
      </p:sp>
      <p:sp>
        <p:nvSpPr>
          <p:cNvPr id="96" name="object 96"/>
          <p:cNvSpPr/>
          <p:nvPr/>
        </p:nvSpPr>
        <p:spPr>
          <a:xfrm>
            <a:off x="8421116" y="3035300"/>
            <a:ext cx="25400" cy="0"/>
          </a:xfrm>
          <a:custGeom>
            <a:avLst/>
            <a:gdLst/>
            <a:ahLst/>
            <a:cxnLst/>
            <a:rect l="l" t="t" r="r" b="b"/>
            <a:pathLst>
              <a:path w="19050">
                <a:moveTo>
                  <a:pt x="19050" y="0"/>
                </a:moveTo>
                <a:lnTo>
                  <a:pt x="0" y="0"/>
                </a:lnTo>
              </a:path>
              <a:path w="19050">
                <a:moveTo>
                  <a:pt x="0" y="1"/>
                </a:moveTo>
                <a:lnTo>
                  <a:pt x="19050" y="0"/>
                </a:lnTo>
              </a:path>
            </a:pathLst>
          </a:custGeom>
          <a:ln w="20320">
            <a:solidFill>
              <a:srgbClr val="A6A6A6"/>
            </a:solidFill>
          </a:ln>
        </p:spPr>
        <p:txBody>
          <a:bodyPr wrap="square" lIns="0" tIns="0" rIns="0" bIns="0" rtlCol="0">
            <a:noAutofit/>
          </a:bodyPr>
          <a:lstStyle/>
          <a:p>
            <a:endParaRPr sz="2400"/>
          </a:p>
        </p:txBody>
      </p:sp>
      <p:sp>
        <p:nvSpPr>
          <p:cNvPr id="97" name="object 97"/>
          <p:cNvSpPr/>
          <p:nvPr/>
        </p:nvSpPr>
        <p:spPr>
          <a:xfrm>
            <a:off x="8421285" y="2984500"/>
            <a:ext cx="25400" cy="0"/>
          </a:xfrm>
          <a:custGeom>
            <a:avLst/>
            <a:gdLst/>
            <a:ahLst/>
            <a:cxnLst/>
            <a:rect l="l" t="t" r="r" b="b"/>
            <a:pathLst>
              <a:path w="19050">
                <a:moveTo>
                  <a:pt x="19050" y="0"/>
                </a:moveTo>
                <a:lnTo>
                  <a:pt x="0" y="0"/>
                </a:lnTo>
              </a:path>
              <a:path w="19050">
                <a:moveTo>
                  <a:pt x="0" y="1"/>
                </a:moveTo>
                <a:lnTo>
                  <a:pt x="19050" y="0"/>
                </a:lnTo>
              </a:path>
            </a:pathLst>
          </a:custGeom>
          <a:ln w="20320">
            <a:solidFill>
              <a:srgbClr val="A6A6A6"/>
            </a:solidFill>
          </a:ln>
        </p:spPr>
        <p:txBody>
          <a:bodyPr wrap="square" lIns="0" tIns="0" rIns="0" bIns="0" rtlCol="0">
            <a:noAutofit/>
          </a:bodyPr>
          <a:lstStyle/>
          <a:p>
            <a:endParaRPr sz="2400"/>
          </a:p>
        </p:txBody>
      </p:sp>
      <p:sp>
        <p:nvSpPr>
          <p:cNvPr id="98" name="object 98"/>
          <p:cNvSpPr/>
          <p:nvPr/>
        </p:nvSpPr>
        <p:spPr>
          <a:xfrm>
            <a:off x="8421455" y="2933700"/>
            <a:ext cx="25231" cy="0"/>
          </a:xfrm>
          <a:custGeom>
            <a:avLst/>
            <a:gdLst/>
            <a:ahLst/>
            <a:cxnLst/>
            <a:rect l="l" t="t" r="r" b="b"/>
            <a:pathLst>
              <a:path w="18923">
                <a:moveTo>
                  <a:pt x="18923" y="0"/>
                </a:moveTo>
                <a:lnTo>
                  <a:pt x="0" y="0"/>
                </a:lnTo>
              </a:path>
              <a:path w="18923">
                <a:moveTo>
                  <a:pt x="0" y="1"/>
                </a:moveTo>
                <a:lnTo>
                  <a:pt x="18923" y="0"/>
                </a:lnTo>
              </a:path>
            </a:pathLst>
          </a:custGeom>
          <a:ln w="20320">
            <a:solidFill>
              <a:srgbClr val="A6A6A6"/>
            </a:solidFill>
          </a:ln>
        </p:spPr>
        <p:txBody>
          <a:bodyPr wrap="square" lIns="0" tIns="0" rIns="0" bIns="0" rtlCol="0">
            <a:noAutofit/>
          </a:bodyPr>
          <a:lstStyle/>
          <a:p>
            <a:endParaRPr sz="2400"/>
          </a:p>
        </p:txBody>
      </p:sp>
      <p:sp>
        <p:nvSpPr>
          <p:cNvPr id="99" name="object 99"/>
          <p:cNvSpPr/>
          <p:nvPr/>
        </p:nvSpPr>
        <p:spPr>
          <a:xfrm>
            <a:off x="8382000" y="3302000"/>
            <a:ext cx="101600" cy="97973"/>
          </a:xfrm>
          <a:custGeom>
            <a:avLst/>
            <a:gdLst/>
            <a:ahLst/>
            <a:cxnLst/>
            <a:rect l="l" t="t" r="r" b="b"/>
            <a:pathLst>
              <a:path w="76200" h="73480">
                <a:moveTo>
                  <a:pt x="28575" y="38100"/>
                </a:moveTo>
                <a:lnTo>
                  <a:pt x="47625" y="38100"/>
                </a:lnTo>
                <a:lnTo>
                  <a:pt x="47625" y="19050"/>
                </a:lnTo>
                <a:lnTo>
                  <a:pt x="55253" y="72165"/>
                </a:lnTo>
                <a:lnTo>
                  <a:pt x="66165" y="63894"/>
                </a:lnTo>
                <a:lnTo>
                  <a:pt x="73480" y="52242"/>
                </a:lnTo>
                <a:lnTo>
                  <a:pt x="76200" y="38226"/>
                </a:lnTo>
                <a:lnTo>
                  <a:pt x="76038" y="34458"/>
                </a:lnTo>
                <a:lnTo>
                  <a:pt x="72165" y="20946"/>
                </a:lnTo>
                <a:lnTo>
                  <a:pt x="63894" y="10034"/>
                </a:lnTo>
                <a:lnTo>
                  <a:pt x="52242" y="2719"/>
                </a:lnTo>
                <a:lnTo>
                  <a:pt x="38226" y="0"/>
                </a:lnTo>
                <a:lnTo>
                  <a:pt x="34458" y="161"/>
                </a:lnTo>
                <a:lnTo>
                  <a:pt x="20946" y="4034"/>
                </a:lnTo>
                <a:lnTo>
                  <a:pt x="10034" y="12305"/>
                </a:lnTo>
                <a:lnTo>
                  <a:pt x="2719" y="23957"/>
                </a:lnTo>
                <a:lnTo>
                  <a:pt x="0" y="37973"/>
                </a:lnTo>
                <a:lnTo>
                  <a:pt x="161" y="41741"/>
                </a:lnTo>
                <a:lnTo>
                  <a:pt x="4034" y="55253"/>
                </a:lnTo>
                <a:lnTo>
                  <a:pt x="12305" y="66165"/>
                </a:lnTo>
                <a:lnTo>
                  <a:pt x="23957" y="73480"/>
                </a:lnTo>
                <a:lnTo>
                  <a:pt x="28575" y="38100"/>
                </a:lnTo>
                <a:close/>
              </a:path>
            </a:pathLst>
          </a:custGeom>
          <a:solidFill>
            <a:srgbClr val="A6A6A6"/>
          </a:solidFill>
        </p:spPr>
        <p:txBody>
          <a:bodyPr wrap="square" lIns="0" tIns="0" rIns="0" bIns="0" rtlCol="0">
            <a:noAutofit/>
          </a:bodyPr>
          <a:lstStyle/>
          <a:p>
            <a:endParaRPr sz="2400"/>
          </a:p>
        </p:txBody>
      </p:sp>
      <p:sp>
        <p:nvSpPr>
          <p:cNvPr id="100" name="object 100"/>
          <p:cNvSpPr/>
          <p:nvPr/>
        </p:nvSpPr>
        <p:spPr>
          <a:xfrm>
            <a:off x="8413943" y="3327400"/>
            <a:ext cx="41727" cy="76200"/>
          </a:xfrm>
          <a:custGeom>
            <a:avLst/>
            <a:gdLst/>
            <a:ahLst/>
            <a:cxnLst/>
            <a:rect l="l" t="t" r="r" b="b"/>
            <a:pathLst>
              <a:path w="31295" h="57150">
                <a:moveTo>
                  <a:pt x="17783" y="56988"/>
                </a:moveTo>
                <a:lnTo>
                  <a:pt x="31295" y="53115"/>
                </a:lnTo>
                <a:lnTo>
                  <a:pt x="23667" y="0"/>
                </a:lnTo>
                <a:lnTo>
                  <a:pt x="23667" y="19050"/>
                </a:lnTo>
                <a:lnTo>
                  <a:pt x="4617" y="19050"/>
                </a:lnTo>
                <a:lnTo>
                  <a:pt x="0" y="54430"/>
                </a:lnTo>
                <a:lnTo>
                  <a:pt x="14015" y="57150"/>
                </a:lnTo>
                <a:lnTo>
                  <a:pt x="17783" y="56988"/>
                </a:lnTo>
                <a:close/>
              </a:path>
            </a:pathLst>
          </a:custGeom>
          <a:solidFill>
            <a:srgbClr val="A6A6A6"/>
          </a:solidFill>
        </p:spPr>
        <p:txBody>
          <a:bodyPr wrap="square" lIns="0" tIns="0" rIns="0" bIns="0" rtlCol="0">
            <a:noAutofit/>
          </a:bodyPr>
          <a:lstStyle/>
          <a:p>
            <a:endParaRPr sz="2400"/>
          </a:p>
        </p:txBody>
      </p:sp>
      <p:sp>
        <p:nvSpPr>
          <p:cNvPr id="101" name="object 101"/>
          <p:cNvSpPr/>
          <p:nvPr/>
        </p:nvSpPr>
        <p:spPr>
          <a:xfrm>
            <a:off x="8383525" y="2794215"/>
            <a:ext cx="63500" cy="101384"/>
          </a:xfrm>
          <a:custGeom>
            <a:avLst/>
            <a:gdLst/>
            <a:ahLst/>
            <a:cxnLst/>
            <a:rect l="l" t="t" r="r" b="b"/>
            <a:pathLst>
              <a:path w="47625" h="76038">
                <a:moveTo>
                  <a:pt x="47510" y="74226"/>
                </a:moveTo>
                <a:lnTo>
                  <a:pt x="41742" y="75877"/>
                </a:lnTo>
                <a:lnTo>
                  <a:pt x="47625" y="56988"/>
                </a:lnTo>
                <a:lnTo>
                  <a:pt x="34479" y="0"/>
                </a:lnTo>
                <a:lnTo>
                  <a:pt x="21002" y="3873"/>
                </a:lnTo>
                <a:lnTo>
                  <a:pt x="10079" y="12144"/>
                </a:lnTo>
                <a:lnTo>
                  <a:pt x="2735" y="23796"/>
                </a:lnTo>
                <a:lnTo>
                  <a:pt x="0" y="37811"/>
                </a:lnTo>
                <a:lnTo>
                  <a:pt x="164" y="41386"/>
                </a:lnTo>
                <a:lnTo>
                  <a:pt x="4051" y="54968"/>
                </a:lnTo>
                <a:lnTo>
                  <a:pt x="12333" y="65942"/>
                </a:lnTo>
                <a:lnTo>
                  <a:pt x="23983" y="73301"/>
                </a:lnTo>
                <a:lnTo>
                  <a:pt x="28575" y="56988"/>
                </a:lnTo>
                <a:lnTo>
                  <a:pt x="37973" y="76038"/>
                </a:lnTo>
                <a:lnTo>
                  <a:pt x="47498" y="76038"/>
                </a:lnTo>
                <a:lnTo>
                  <a:pt x="47510" y="74226"/>
                </a:lnTo>
                <a:close/>
              </a:path>
            </a:pathLst>
          </a:custGeom>
          <a:solidFill>
            <a:srgbClr val="A6A6A6"/>
          </a:solidFill>
        </p:spPr>
        <p:txBody>
          <a:bodyPr wrap="square" lIns="0" tIns="0" rIns="0" bIns="0" rtlCol="0">
            <a:noAutofit/>
          </a:bodyPr>
          <a:lstStyle/>
          <a:p>
            <a:endParaRPr sz="2400"/>
          </a:p>
        </p:txBody>
      </p:sp>
      <p:sp>
        <p:nvSpPr>
          <p:cNvPr id="102" name="object 102"/>
          <p:cNvSpPr/>
          <p:nvPr/>
        </p:nvSpPr>
        <p:spPr>
          <a:xfrm>
            <a:off x="8429496" y="2794000"/>
            <a:ext cx="55627" cy="101384"/>
          </a:xfrm>
          <a:custGeom>
            <a:avLst/>
            <a:gdLst/>
            <a:ahLst/>
            <a:cxnLst/>
            <a:rect l="l" t="t" r="r" b="b"/>
            <a:pathLst>
              <a:path w="41720" h="76038">
                <a:moveTo>
                  <a:pt x="13030" y="74388"/>
                </a:moveTo>
                <a:lnTo>
                  <a:pt x="20797" y="72165"/>
                </a:lnTo>
                <a:lnTo>
                  <a:pt x="31736" y="63894"/>
                </a:lnTo>
                <a:lnTo>
                  <a:pt x="39053" y="52242"/>
                </a:lnTo>
                <a:lnTo>
                  <a:pt x="41720" y="38226"/>
                </a:lnTo>
                <a:lnTo>
                  <a:pt x="41559" y="34458"/>
                </a:lnTo>
                <a:lnTo>
                  <a:pt x="37686" y="20946"/>
                </a:lnTo>
                <a:lnTo>
                  <a:pt x="29415" y="10034"/>
                </a:lnTo>
                <a:lnTo>
                  <a:pt x="17762" y="2719"/>
                </a:lnTo>
                <a:lnTo>
                  <a:pt x="3747" y="0"/>
                </a:lnTo>
                <a:lnTo>
                  <a:pt x="0" y="161"/>
                </a:lnTo>
                <a:lnTo>
                  <a:pt x="13145" y="57150"/>
                </a:lnTo>
                <a:lnTo>
                  <a:pt x="7263" y="76038"/>
                </a:lnTo>
                <a:lnTo>
                  <a:pt x="13030" y="74388"/>
                </a:lnTo>
                <a:close/>
              </a:path>
            </a:pathLst>
          </a:custGeom>
          <a:solidFill>
            <a:srgbClr val="A6A6A6"/>
          </a:solidFill>
        </p:spPr>
        <p:txBody>
          <a:bodyPr wrap="square" lIns="0" tIns="0" rIns="0" bIns="0" rtlCol="0">
            <a:noAutofit/>
          </a:bodyPr>
          <a:lstStyle/>
          <a:p>
            <a:endParaRPr sz="2400"/>
          </a:p>
        </p:txBody>
      </p:sp>
      <p:sp>
        <p:nvSpPr>
          <p:cNvPr id="103" name="object 103"/>
          <p:cNvSpPr/>
          <p:nvPr/>
        </p:nvSpPr>
        <p:spPr>
          <a:xfrm>
            <a:off x="8415502" y="2870200"/>
            <a:ext cx="18652" cy="25400"/>
          </a:xfrm>
          <a:custGeom>
            <a:avLst/>
            <a:gdLst/>
            <a:ahLst/>
            <a:cxnLst/>
            <a:rect l="l" t="t" r="r" b="b"/>
            <a:pathLst>
              <a:path w="13989" h="19050">
                <a:moveTo>
                  <a:pt x="4591" y="0"/>
                </a:moveTo>
                <a:lnTo>
                  <a:pt x="0" y="16313"/>
                </a:lnTo>
                <a:lnTo>
                  <a:pt x="4477" y="17188"/>
                </a:lnTo>
                <a:lnTo>
                  <a:pt x="4464" y="19050"/>
                </a:lnTo>
                <a:lnTo>
                  <a:pt x="13989" y="19050"/>
                </a:lnTo>
                <a:lnTo>
                  <a:pt x="4591" y="0"/>
                </a:lnTo>
                <a:close/>
              </a:path>
            </a:pathLst>
          </a:custGeom>
          <a:solidFill>
            <a:srgbClr val="A6A6A6"/>
          </a:solidFill>
        </p:spPr>
        <p:txBody>
          <a:bodyPr wrap="square" lIns="0" tIns="0" rIns="0" bIns="0" rtlCol="0">
            <a:noAutofit/>
          </a:bodyPr>
          <a:lstStyle/>
          <a:p>
            <a:endParaRPr sz="2400"/>
          </a:p>
        </p:txBody>
      </p:sp>
      <p:sp>
        <p:nvSpPr>
          <p:cNvPr id="104" name="object 104"/>
          <p:cNvSpPr/>
          <p:nvPr/>
        </p:nvSpPr>
        <p:spPr>
          <a:xfrm>
            <a:off x="8420269" y="3289300"/>
            <a:ext cx="25400" cy="0"/>
          </a:xfrm>
          <a:custGeom>
            <a:avLst/>
            <a:gdLst/>
            <a:ahLst/>
            <a:cxnLst/>
            <a:rect l="l" t="t" r="r" b="b"/>
            <a:pathLst>
              <a:path w="19050">
                <a:moveTo>
                  <a:pt x="19050" y="0"/>
                </a:moveTo>
                <a:lnTo>
                  <a:pt x="0" y="0"/>
                </a:lnTo>
              </a:path>
              <a:path w="19050">
                <a:moveTo>
                  <a:pt x="0" y="1"/>
                </a:moveTo>
                <a:lnTo>
                  <a:pt x="19050" y="0"/>
                </a:lnTo>
              </a:path>
            </a:pathLst>
          </a:custGeom>
          <a:ln w="20320">
            <a:solidFill>
              <a:srgbClr val="A6A6A6"/>
            </a:solidFill>
          </a:ln>
        </p:spPr>
        <p:txBody>
          <a:bodyPr wrap="square" lIns="0" tIns="0" rIns="0" bIns="0" rtlCol="0">
            <a:noAutofit/>
          </a:bodyPr>
          <a:lstStyle/>
          <a:p>
            <a:endParaRPr sz="2400"/>
          </a:p>
        </p:txBody>
      </p:sp>
      <p:sp>
        <p:nvSpPr>
          <p:cNvPr id="105" name="object 105"/>
          <p:cNvSpPr/>
          <p:nvPr/>
        </p:nvSpPr>
        <p:spPr>
          <a:xfrm>
            <a:off x="8420439" y="3238500"/>
            <a:ext cx="25400" cy="0"/>
          </a:xfrm>
          <a:custGeom>
            <a:avLst/>
            <a:gdLst/>
            <a:ahLst/>
            <a:cxnLst/>
            <a:rect l="l" t="t" r="r" b="b"/>
            <a:pathLst>
              <a:path w="19050">
                <a:moveTo>
                  <a:pt x="19050" y="0"/>
                </a:moveTo>
                <a:lnTo>
                  <a:pt x="0" y="0"/>
                </a:lnTo>
              </a:path>
              <a:path w="19050">
                <a:moveTo>
                  <a:pt x="0" y="1"/>
                </a:moveTo>
                <a:lnTo>
                  <a:pt x="19050" y="0"/>
                </a:lnTo>
              </a:path>
            </a:pathLst>
          </a:custGeom>
          <a:ln w="20320">
            <a:solidFill>
              <a:srgbClr val="A6A6A6"/>
            </a:solidFill>
          </a:ln>
        </p:spPr>
        <p:txBody>
          <a:bodyPr wrap="square" lIns="0" tIns="0" rIns="0" bIns="0" rtlCol="0">
            <a:noAutofit/>
          </a:bodyPr>
          <a:lstStyle/>
          <a:p>
            <a:endParaRPr sz="2400"/>
          </a:p>
        </p:txBody>
      </p:sp>
      <p:sp>
        <p:nvSpPr>
          <p:cNvPr id="106" name="object 106"/>
          <p:cNvSpPr/>
          <p:nvPr/>
        </p:nvSpPr>
        <p:spPr>
          <a:xfrm>
            <a:off x="8420608" y="3187700"/>
            <a:ext cx="25400" cy="0"/>
          </a:xfrm>
          <a:custGeom>
            <a:avLst/>
            <a:gdLst/>
            <a:ahLst/>
            <a:cxnLst/>
            <a:rect l="l" t="t" r="r" b="b"/>
            <a:pathLst>
              <a:path w="19050">
                <a:moveTo>
                  <a:pt x="19050" y="0"/>
                </a:moveTo>
                <a:lnTo>
                  <a:pt x="0" y="0"/>
                </a:lnTo>
              </a:path>
              <a:path w="19050">
                <a:moveTo>
                  <a:pt x="0" y="1"/>
                </a:moveTo>
                <a:lnTo>
                  <a:pt x="19050" y="0"/>
                </a:lnTo>
              </a:path>
            </a:pathLst>
          </a:custGeom>
          <a:ln w="20320">
            <a:solidFill>
              <a:srgbClr val="A6A6A6"/>
            </a:solidFill>
          </a:ln>
        </p:spPr>
        <p:txBody>
          <a:bodyPr wrap="square" lIns="0" tIns="0" rIns="0" bIns="0" rtlCol="0">
            <a:noAutofit/>
          </a:bodyPr>
          <a:lstStyle/>
          <a:p>
            <a:endParaRPr sz="2400"/>
          </a:p>
        </p:txBody>
      </p:sp>
      <p:sp>
        <p:nvSpPr>
          <p:cNvPr id="107" name="object 107"/>
          <p:cNvSpPr/>
          <p:nvPr/>
        </p:nvSpPr>
        <p:spPr>
          <a:xfrm>
            <a:off x="11366500" y="584200"/>
            <a:ext cx="482600" cy="482600"/>
          </a:xfrm>
          <a:custGeom>
            <a:avLst/>
            <a:gdLst/>
            <a:ahLst/>
            <a:cxnLst/>
            <a:rect l="l" t="t" r="r" b="b"/>
            <a:pathLst>
              <a:path w="361950" h="361950">
                <a:moveTo>
                  <a:pt x="0" y="180975"/>
                </a:moveTo>
                <a:lnTo>
                  <a:pt x="599" y="195817"/>
                </a:lnTo>
                <a:lnTo>
                  <a:pt x="2368" y="210329"/>
                </a:lnTo>
                <a:lnTo>
                  <a:pt x="5259" y="224465"/>
                </a:lnTo>
                <a:lnTo>
                  <a:pt x="9226" y="238176"/>
                </a:lnTo>
                <a:lnTo>
                  <a:pt x="14222" y="251418"/>
                </a:lnTo>
                <a:lnTo>
                  <a:pt x="20200" y="264143"/>
                </a:lnTo>
                <a:lnTo>
                  <a:pt x="27114" y="276304"/>
                </a:lnTo>
                <a:lnTo>
                  <a:pt x="34917" y="287856"/>
                </a:lnTo>
                <a:lnTo>
                  <a:pt x="43564" y="298751"/>
                </a:lnTo>
                <a:lnTo>
                  <a:pt x="53006" y="308943"/>
                </a:lnTo>
                <a:lnTo>
                  <a:pt x="63198" y="318385"/>
                </a:lnTo>
                <a:lnTo>
                  <a:pt x="74093" y="327032"/>
                </a:lnTo>
                <a:lnTo>
                  <a:pt x="85645" y="334835"/>
                </a:lnTo>
                <a:lnTo>
                  <a:pt x="97806" y="341749"/>
                </a:lnTo>
                <a:lnTo>
                  <a:pt x="110531" y="347727"/>
                </a:lnTo>
                <a:lnTo>
                  <a:pt x="123773" y="352723"/>
                </a:lnTo>
                <a:lnTo>
                  <a:pt x="137484" y="356690"/>
                </a:lnTo>
                <a:lnTo>
                  <a:pt x="151620" y="359581"/>
                </a:lnTo>
                <a:lnTo>
                  <a:pt x="166132" y="361350"/>
                </a:lnTo>
                <a:lnTo>
                  <a:pt x="180975" y="361950"/>
                </a:lnTo>
                <a:lnTo>
                  <a:pt x="195817" y="361350"/>
                </a:lnTo>
                <a:lnTo>
                  <a:pt x="210329" y="359581"/>
                </a:lnTo>
                <a:lnTo>
                  <a:pt x="224465" y="356690"/>
                </a:lnTo>
                <a:lnTo>
                  <a:pt x="238176" y="352723"/>
                </a:lnTo>
                <a:lnTo>
                  <a:pt x="251418" y="347727"/>
                </a:lnTo>
                <a:lnTo>
                  <a:pt x="264143" y="341749"/>
                </a:lnTo>
                <a:lnTo>
                  <a:pt x="276304" y="334835"/>
                </a:lnTo>
                <a:lnTo>
                  <a:pt x="287856" y="327032"/>
                </a:lnTo>
                <a:lnTo>
                  <a:pt x="298751" y="318385"/>
                </a:lnTo>
                <a:lnTo>
                  <a:pt x="308943" y="308943"/>
                </a:lnTo>
                <a:lnTo>
                  <a:pt x="318385" y="298751"/>
                </a:lnTo>
                <a:lnTo>
                  <a:pt x="327032" y="287856"/>
                </a:lnTo>
                <a:lnTo>
                  <a:pt x="334835" y="276304"/>
                </a:lnTo>
                <a:lnTo>
                  <a:pt x="341749" y="264143"/>
                </a:lnTo>
                <a:lnTo>
                  <a:pt x="347727" y="251418"/>
                </a:lnTo>
                <a:lnTo>
                  <a:pt x="352723" y="238176"/>
                </a:lnTo>
                <a:lnTo>
                  <a:pt x="356690" y="224465"/>
                </a:lnTo>
                <a:lnTo>
                  <a:pt x="359581" y="210329"/>
                </a:lnTo>
                <a:lnTo>
                  <a:pt x="361350" y="195817"/>
                </a:lnTo>
                <a:lnTo>
                  <a:pt x="361950" y="180975"/>
                </a:lnTo>
                <a:lnTo>
                  <a:pt x="361350" y="166132"/>
                </a:lnTo>
                <a:lnTo>
                  <a:pt x="359581" y="151620"/>
                </a:lnTo>
                <a:lnTo>
                  <a:pt x="356690" y="137484"/>
                </a:lnTo>
                <a:lnTo>
                  <a:pt x="352723" y="123773"/>
                </a:lnTo>
                <a:lnTo>
                  <a:pt x="347727" y="110531"/>
                </a:lnTo>
                <a:lnTo>
                  <a:pt x="341749" y="97806"/>
                </a:lnTo>
                <a:lnTo>
                  <a:pt x="334835" y="85645"/>
                </a:lnTo>
                <a:lnTo>
                  <a:pt x="327032" y="74093"/>
                </a:lnTo>
                <a:lnTo>
                  <a:pt x="318385" y="63198"/>
                </a:lnTo>
                <a:lnTo>
                  <a:pt x="308943" y="53006"/>
                </a:lnTo>
                <a:lnTo>
                  <a:pt x="298751" y="43564"/>
                </a:lnTo>
                <a:lnTo>
                  <a:pt x="287856" y="34917"/>
                </a:lnTo>
                <a:lnTo>
                  <a:pt x="276304" y="27114"/>
                </a:lnTo>
                <a:lnTo>
                  <a:pt x="264143" y="20200"/>
                </a:lnTo>
                <a:lnTo>
                  <a:pt x="251418" y="14222"/>
                </a:lnTo>
                <a:lnTo>
                  <a:pt x="238176" y="9226"/>
                </a:lnTo>
                <a:lnTo>
                  <a:pt x="224465" y="5259"/>
                </a:lnTo>
                <a:lnTo>
                  <a:pt x="210329" y="2368"/>
                </a:lnTo>
                <a:lnTo>
                  <a:pt x="195817" y="599"/>
                </a:lnTo>
                <a:lnTo>
                  <a:pt x="180975" y="0"/>
                </a:lnTo>
                <a:lnTo>
                  <a:pt x="166132" y="599"/>
                </a:lnTo>
                <a:lnTo>
                  <a:pt x="151620" y="2368"/>
                </a:lnTo>
                <a:lnTo>
                  <a:pt x="137484" y="5259"/>
                </a:lnTo>
                <a:lnTo>
                  <a:pt x="123773" y="9226"/>
                </a:lnTo>
                <a:lnTo>
                  <a:pt x="110531" y="14222"/>
                </a:lnTo>
                <a:lnTo>
                  <a:pt x="97806" y="20200"/>
                </a:lnTo>
                <a:lnTo>
                  <a:pt x="85645" y="27114"/>
                </a:lnTo>
                <a:lnTo>
                  <a:pt x="74093" y="34917"/>
                </a:lnTo>
                <a:lnTo>
                  <a:pt x="63198" y="43564"/>
                </a:lnTo>
                <a:lnTo>
                  <a:pt x="53006" y="53006"/>
                </a:lnTo>
                <a:lnTo>
                  <a:pt x="43564" y="63198"/>
                </a:lnTo>
                <a:lnTo>
                  <a:pt x="34917" y="74093"/>
                </a:lnTo>
                <a:lnTo>
                  <a:pt x="27114" y="85645"/>
                </a:lnTo>
                <a:lnTo>
                  <a:pt x="20200" y="97806"/>
                </a:lnTo>
                <a:lnTo>
                  <a:pt x="14222" y="110531"/>
                </a:lnTo>
                <a:lnTo>
                  <a:pt x="9226" y="123773"/>
                </a:lnTo>
                <a:lnTo>
                  <a:pt x="5259" y="137484"/>
                </a:lnTo>
                <a:lnTo>
                  <a:pt x="2368" y="151620"/>
                </a:lnTo>
                <a:lnTo>
                  <a:pt x="599" y="166132"/>
                </a:lnTo>
                <a:lnTo>
                  <a:pt x="0" y="180975"/>
                </a:lnTo>
                <a:close/>
              </a:path>
            </a:pathLst>
          </a:custGeom>
          <a:solidFill>
            <a:srgbClr val="BEBEBE"/>
          </a:solidFill>
        </p:spPr>
        <p:txBody>
          <a:bodyPr wrap="square" lIns="0" tIns="0" rIns="0" bIns="0" rtlCol="0">
            <a:noAutofit/>
          </a:bodyPr>
          <a:lstStyle/>
          <a:p>
            <a:endParaRPr sz="2400"/>
          </a:p>
        </p:txBody>
      </p:sp>
      <p:sp>
        <p:nvSpPr>
          <p:cNvPr id="108" name="object 108"/>
          <p:cNvSpPr/>
          <p:nvPr/>
        </p:nvSpPr>
        <p:spPr>
          <a:xfrm>
            <a:off x="9956800" y="101600"/>
            <a:ext cx="2209800" cy="6070600"/>
          </a:xfrm>
          <a:custGeom>
            <a:avLst/>
            <a:gdLst/>
            <a:ahLst/>
            <a:cxnLst/>
            <a:rect l="l" t="t" r="r" b="b"/>
            <a:pathLst>
              <a:path w="1657350" h="4552950">
                <a:moveTo>
                  <a:pt x="0" y="4552950"/>
                </a:moveTo>
                <a:lnTo>
                  <a:pt x="1657350" y="4552950"/>
                </a:lnTo>
                <a:lnTo>
                  <a:pt x="1657350" y="0"/>
                </a:lnTo>
                <a:lnTo>
                  <a:pt x="0" y="0"/>
                </a:lnTo>
                <a:lnTo>
                  <a:pt x="0" y="4552950"/>
                </a:lnTo>
                <a:close/>
              </a:path>
            </a:pathLst>
          </a:custGeom>
          <a:solidFill>
            <a:srgbClr val="F1F1F1"/>
          </a:solidFill>
        </p:spPr>
        <p:txBody>
          <a:bodyPr wrap="square" lIns="0" tIns="0" rIns="0" bIns="0" rtlCol="0">
            <a:noAutofit/>
          </a:bodyPr>
          <a:lstStyle/>
          <a:p>
            <a:endParaRPr sz="2400"/>
          </a:p>
        </p:txBody>
      </p:sp>
      <p:sp>
        <p:nvSpPr>
          <p:cNvPr id="109" name="object 109"/>
          <p:cNvSpPr/>
          <p:nvPr/>
        </p:nvSpPr>
        <p:spPr>
          <a:xfrm>
            <a:off x="9956800" y="101600"/>
            <a:ext cx="2209800" cy="6070600"/>
          </a:xfrm>
          <a:prstGeom prst="rect">
            <a:avLst/>
          </a:prstGeom>
          <a:blipFill>
            <a:blip r:embed="rId3" cstate="print"/>
            <a:stretch>
              <a:fillRect/>
            </a:stretch>
          </a:blipFill>
        </p:spPr>
        <p:txBody>
          <a:bodyPr wrap="square" lIns="0" tIns="0" rIns="0" bIns="0" rtlCol="0">
            <a:noAutofit/>
          </a:bodyPr>
          <a:lstStyle/>
          <a:p>
            <a:endParaRPr sz="2400"/>
          </a:p>
        </p:txBody>
      </p:sp>
      <p:sp>
        <p:nvSpPr>
          <p:cNvPr id="110" name="object 110"/>
          <p:cNvSpPr/>
          <p:nvPr/>
        </p:nvSpPr>
        <p:spPr>
          <a:xfrm>
            <a:off x="10363200" y="5422900"/>
            <a:ext cx="1473200" cy="635000"/>
          </a:xfrm>
          <a:prstGeom prst="rect">
            <a:avLst/>
          </a:prstGeom>
          <a:blipFill>
            <a:blip r:embed="rId4" cstate="print"/>
            <a:stretch>
              <a:fillRect/>
            </a:stretch>
          </a:blipFill>
        </p:spPr>
        <p:txBody>
          <a:bodyPr wrap="square" lIns="0" tIns="0" rIns="0" bIns="0" rtlCol="0">
            <a:noAutofit/>
          </a:bodyPr>
          <a:lstStyle/>
          <a:p>
            <a:endParaRPr sz="2400"/>
          </a:p>
        </p:txBody>
      </p:sp>
      <p:sp>
        <p:nvSpPr>
          <p:cNvPr id="111" name="object 111"/>
          <p:cNvSpPr/>
          <p:nvPr/>
        </p:nvSpPr>
        <p:spPr>
          <a:xfrm>
            <a:off x="10350500" y="5410200"/>
            <a:ext cx="1498600" cy="660400"/>
          </a:xfrm>
          <a:prstGeom prst="rect">
            <a:avLst/>
          </a:prstGeom>
          <a:blipFill>
            <a:blip r:embed="rId5" cstate="print"/>
            <a:stretch>
              <a:fillRect/>
            </a:stretch>
          </a:blipFill>
        </p:spPr>
        <p:txBody>
          <a:bodyPr wrap="square" lIns="0" tIns="0" rIns="0" bIns="0" rtlCol="0">
            <a:noAutofit/>
          </a:bodyPr>
          <a:lstStyle/>
          <a:p>
            <a:endParaRPr sz="2400"/>
          </a:p>
        </p:txBody>
      </p:sp>
      <p:sp>
        <p:nvSpPr>
          <p:cNvPr id="112" name="object 112"/>
          <p:cNvSpPr/>
          <p:nvPr/>
        </p:nvSpPr>
        <p:spPr>
          <a:xfrm>
            <a:off x="10248900" y="5308600"/>
            <a:ext cx="1701800" cy="863600"/>
          </a:xfrm>
          <a:custGeom>
            <a:avLst/>
            <a:gdLst/>
            <a:ahLst/>
            <a:cxnLst/>
            <a:rect l="l" t="t" r="r" b="b"/>
            <a:pathLst>
              <a:path w="1276350" h="647700">
                <a:moveTo>
                  <a:pt x="0" y="647700"/>
                </a:moveTo>
                <a:lnTo>
                  <a:pt x="51434" y="596265"/>
                </a:lnTo>
                <a:lnTo>
                  <a:pt x="51434" y="51434"/>
                </a:lnTo>
                <a:lnTo>
                  <a:pt x="1224915" y="51434"/>
                </a:lnTo>
                <a:lnTo>
                  <a:pt x="1224915" y="596265"/>
                </a:lnTo>
                <a:lnTo>
                  <a:pt x="51434" y="596265"/>
                </a:lnTo>
                <a:lnTo>
                  <a:pt x="1276350" y="647700"/>
                </a:lnTo>
                <a:lnTo>
                  <a:pt x="1276350" y="0"/>
                </a:lnTo>
                <a:lnTo>
                  <a:pt x="0" y="0"/>
                </a:lnTo>
                <a:lnTo>
                  <a:pt x="0" y="647700"/>
                </a:lnTo>
                <a:close/>
              </a:path>
              <a:path w="1276350" h="647700">
                <a:moveTo>
                  <a:pt x="68579" y="579120"/>
                </a:moveTo>
                <a:lnTo>
                  <a:pt x="85725" y="561975"/>
                </a:lnTo>
                <a:lnTo>
                  <a:pt x="85725" y="85725"/>
                </a:lnTo>
                <a:lnTo>
                  <a:pt x="1190625" y="85725"/>
                </a:lnTo>
                <a:lnTo>
                  <a:pt x="1190625" y="561975"/>
                </a:lnTo>
                <a:lnTo>
                  <a:pt x="85725" y="561975"/>
                </a:lnTo>
                <a:lnTo>
                  <a:pt x="1207770" y="579120"/>
                </a:lnTo>
                <a:lnTo>
                  <a:pt x="1207770" y="68580"/>
                </a:lnTo>
                <a:lnTo>
                  <a:pt x="68579" y="68580"/>
                </a:lnTo>
                <a:lnTo>
                  <a:pt x="68579" y="579120"/>
                </a:lnTo>
                <a:close/>
              </a:path>
              <a:path w="1276350" h="647700">
                <a:moveTo>
                  <a:pt x="85725" y="561975"/>
                </a:moveTo>
                <a:lnTo>
                  <a:pt x="68579" y="579120"/>
                </a:lnTo>
                <a:lnTo>
                  <a:pt x="1207770" y="579120"/>
                </a:lnTo>
                <a:lnTo>
                  <a:pt x="85725" y="561975"/>
                </a:lnTo>
                <a:close/>
              </a:path>
              <a:path w="1276350" h="647700">
                <a:moveTo>
                  <a:pt x="51434" y="596265"/>
                </a:moveTo>
                <a:lnTo>
                  <a:pt x="0" y="647700"/>
                </a:lnTo>
                <a:lnTo>
                  <a:pt x="1276350" y="647700"/>
                </a:lnTo>
                <a:lnTo>
                  <a:pt x="51434" y="596265"/>
                </a:lnTo>
                <a:close/>
              </a:path>
            </a:pathLst>
          </a:custGeom>
          <a:solidFill>
            <a:srgbClr val="000000"/>
          </a:solidFill>
        </p:spPr>
        <p:txBody>
          <a:bodyPr wrap="square" lIns="0" tIns="0" rIns="0" bIns="0" rtlCol="0">
            <a:noAutofit/>
          </a:bodyPr>
          <a:lstStyle/>
          <a:p>
            <a:endParaRPr sz="2400"/>
          </a:p>
        </p:txBody>
      </p:sp>
      <p:sp>
        <p:nvSpPr>
          <p:cNvPr id="113" name="object 113"/>
          <p:cNvSpPr/>
          <p:nvPr/>
        </p:nvSpPr>
        <p:spPr>
          <a:xfrm>
            <a:off x="10248900" y="5308600"/>
            <a:ext cx="1701800" cy="863600"/>
          </a:xfrm>
          <a:custGeom>
            <a:avLst/>
            <a:gdLst/>
            <a:ahLst/>
            <a:cxnLst/>
            <a:rect l="l" t="t" r="r" b="b"/>
            <a:pathLst>
              <a:path w="1276350" h="647700">
                <a:moveTo>
                  <a:pt x="0" y="0"/>
                </a:moveTo>
                <a:lnTo>
                  <a:pt x="0" y="647700"/>
                </a:lnTo>
                <a:lnTo>
                  <a:pt x="1276350" y="647700"/>
                </a:lnTo>
                <a:lnTo>
                  <a:pt x="1276350" y="0"/>
                </a:lnTo>
                <a:lnTo>
                  <a:pt x="0" y="0"/>
                </a:lnTo>
                <a:close/>
              </a:path>
            </a:pathLst>
          </a:custGeom>
          <a:solidFill>
            <a:srgbClr val="000000"/>
          </a:solidFill>
        </p:spPr>
        <p:txBody>
          <a:bodyPr wrap="square" lIns="0" tIns="0" rIns="0" bIns="0" rtlCol="0">
            <a:noAutofit/>
          </a:bodyPr>
          <a:lstStyle/>
          <a:p>
            <a:endParaRPr sz="2400"/>
          </a:p>
        </p:txBody>
      </p:sp>
      <p:sp>
        <p:nvSpPr>
          <p:cNvPr id="114" name="object 114"/>
          <p:cNvSpPr/>
          <p:nvPr/>
        </p:nvSpPr>
        <p:spPr>
          <a:xfrm>
            <a:off x="10317479" y="5377180"/>
            <a:ext cx="1564640" cy="726440"/>
          </a:xfrm>
          <a:custGeom>
            <a:avLst/>
            <a:gdLst/>
            <a:ahLst/>
            <a:cxnLst/>
            <a:rect l="l" t="t" r="r" b="b"/>
            <a:pathLst>
              <a:path w="1173480" h="544830">
                <a:moveTo>
                  <a:pt x="0" y="544829"/>
                </a:moveTo>
                <a:lnTo>
                  <a:pt x="1173480" y="544829"/>
                </a:lnTo>
                <a:lnTo>
                  <a:pt x="1173480" y="0"/>
                </a:lnTo>
                <a:lnTo>
                  <a:pt x="0" y="0"/>
                </a:lnTo>
                <a:lnTo>
                  <a:pt x="0" y="544829"/>
                </a:lnTo>
                <a:close/>
              </a:path>
            </a:pathLst>
          </a:custGeom>
          <a:solidFill>
            <a:srgbClr val="000000"/>
          </a:solidFill>
        </p:spPr>
        <p:txBody>
          <a:bodyPr wrap="square" lIns="0" tIns="0" rIns="0" bIns="0" rtlCol="0">
            <a:noAutofit/>
          </a:bodyPr>
          <a:lstStyle/>
          <a:p>
            <a:endParaRPr sz="2400"/>
          </a:p>
        </p:txBody>
      </p:sp>
      <p:sp>
        <p:nvSpPr>
          <p:cNvPr id="115" name="object 115"/>
          <p:cNvSpPr/>
          <p:nvPr/>
        </p:nvSpPr>
        <p:spPr>
          <a:xfrm>
            <a:off x="10340340" y="5400039"/>
            <a:ext cx="1518920" cy="680719"/>
          </a:xfrm>
          <a:custGeom>
            <a:avLst/>
            <a:gdLst/>
            <a:ahLst/>
            <a:cxnLst/>
            <a:rect l="l" t="t" r="r" b="b"/>
            <a:pathLst>
              <a:path w="1139190" h="510539">
                <a:moveTo>
                  <a:pt x="0" y="0"/>
                </a:moveTo>
                <a:lnTo>
                  <a:pt x="0" y="510540"/>
                </a:lnTo>
                <a:lnTo>
                  <a:pt x="1139190" y="510540"/>
                </a:lnTo>
                <a:lnTo>
                  <a:pt x="1139190" y="0"/>
                </a:lnTo>
                <a:lnTo>
                  <a:pt x="0" y="0"/>
                </a:lnTo>
                <a:close/>
              </a:path>
            </a:pathLst>
          </a:custGeom>
          <a:solidFill>
            <a:srgbClr val="000000"/>
          </a:solidFill>
        </p:spPr>
        <p:txBody>
          <a:bodyPr wrap="square" lIns="0" tIns="0" rIns="0" bIns="0" rtlCol="0">
            <a:noAutofit/>
          </a:bodyPr>
          <a:lstStyle/>
          <a:p>
            <a:endParaRPr sz="2400"/>
          </a:p>
        </p:txBody>
      </p:sp>
      <p:sp>
        <p:nvSpPr>
          <p:cNvPr id="116" name="object 116"/>
          <p:cNvSpPr/>
          <p:nvPr/>
        </p:nvSpPr>
        <p:spPr>
          <a:xfrm>
            <a:off x="10363200" y="5422900"/>
            <a:ext cx="1473200" cy="635000"/>
          </a:xfrm>
          <a:custGeom>
            <a:avLst/>
            <a:gdLst/>
            <a:ahLst/>
            <a:cxnLst/>
            <a:rect l="l" t="t" r="r" b="b"/>
            <a:pathLst>
              <a:path w="1104900" h="476250">
                <a:moveTo>
                  <a:pt x="0" y="476250"/>
                </a:moveTo>
                <a:lnTo>
                  <a:pt x="1104900" y="476250"/>
                </a:lnTo>
                <a:lnTo>
                  <a:pt x="1104900" y="0"/>
                </a:lnTo>
                <a:lnTo>
                  <a:pt x="0" y="0"/>
                </a:lnTo>
                <a:lnTo>
                  <a:pt x="0" y="476250"/>
                </a:lnTo>
                <a:close/>
              </a:path>
            </a:pathLst>
          </a:custGeom>
          <a:solidFill>
            <a:srgbClr val="000000"/>
          </a:solidFill>
        </p:spPr>
        <p:txBody>
          <a:bodyPr wrap="square" lIns="0" tIns="0" rIns="0" bIns="0" rtlCol="0">
            <a:noAutofit/>
          </a:bodyPr>
          <a:lstStyle/>
          <a:p>
            <a:endParaRPr sz="2400"/>
          </a:p>
        </p:txBody>
      </p:sp>
      <p:sp>
        <p:nvSpPr>
          <p:cNvPr id="117" name="object 117"/>
          <p:cNvSpPr/>
          <p:nvPr/>
        </p:nvSpPr>
        <p:spPr>
          <a:xfrm>
            <a:off x="3060701" y="4470400"/>
            <a:ext cx="825500" cy="584200"/>
          </a:xfrm>
          <a:prstGeom prst="rect">
            <a:avLst/>
          </a:prstGeom>
          <a:blipFill>
            <a:blip r:embed="rId6" cstate="print"/>
            <a:stretch>
              <a:fillRect/>
            </a:stretch>
          </a:blipFill>
        </p:spPr>
        <p:txBody>
          <a:bodyPr wrap="square" lIns="0" tIns="0" rIns="0" bIns="0" rtlCol="0">
            <a:noAutofit/>
          </a:bodyPr>
          <a:lstStyle/>
          <a:p>
            <a:endParaRPr sz="2400"/>
          </a:p>
        </p:txBody>
      </p:sp>
      <p:sp>
        <p:nvSpPr>
          <p:cNvPr id="118" name="object 118"/>
          <p:cNvSpPr/>
          <p:nvPr/>
        </p:nvSpPr>
        <p:spPr>
          <a:xfrm>
            <a:off x="6235701" y="5245100"/>
            <a:ext cx="1181100" cy="609600"/>
          </a:xfrm>
          <a:prstGeom prst="rect">
            <a:avLst/>
          </a:prstGeom>
          <a:blipFill>
            <a:blip r:embed="rId7" cstate="print"/>
            <a:stretch>
              <a:fillRect/>
            </a:stretch>
          </a:blipFill>
        </p:spPr>
        <p:txBody>
          <a:bodyPr wrap="square" lIns="0" tIns="0" rIns="0" bIns="0" rtlCol="0">
            <a:noAutofit/>
          </a:bodyPr>
          <a:lstStyle/>
          <a:p>
            <a:endParaRPr sz="2400"/>
          </a:p>
        </p:txBody>
      </p:sp>
      <p:sp>
        <p:nvSpPr>
          <p:cNvPr id="119" name="object 119"/>
          <p:cNvSpPr/>
          <p:nvPr/>
        </p:nvSpPr>
        <p:spPr>
          <a:xfrm>
            <a:off x="7594600" y="5194300"/>
            <a:ext cx="863600" cy="609600"/>
          </a:xfrm>
          <a:prstGeom prst="rect">
            <a:avLst/>
          </a:prstGeom>
          <a:blipFill>
            <a:blip r:embed="rId8" cstate="print"/>
            <a:stretch>
              <a:fillRect/>
            </a:stretch>
          </a:blipFill>
        </p:spPr>
        <p:txBody>
          <a:bodyPr wrap="square" lIns="0" tIns="0" rIns="0" bIns="0" rtlCol="0">
            <a:noAutofit/>
          </a:bodyPr>
          <a:lstStyle/>
          <a:p>
            <a:endParaRPr sz="2400"/>
          </a:p>
        </p:txBody>
      </p:sp>
      <p:sp>
        <p:nvSpPr>
          <p:cNvPr id="120" name="object 120"/>
          <p:cNvSpPr/>
          <p:nvPr/>
        </p:nvSpPr>
        <p:spPr>
          <a:xfrm>
            <a:off x="3467100" y="5067300"/>
            <a:ext cx="1219200" cy="762000"/>
          </a:xfrm>
          <a:prstGeom prst="rect">
            <a:avLst/>
          </a:prstGeom>
          <a:blipFill>
            <a:blip r:embed="rId9" cstate="print"/>
            <a:stretch>
              <a:fillRect/>
            </a:stretch>
          </a:blipFill>
        </p:spPr>
        <p:txBody>
          <a:bodyPr wrap="square" lIns="0" tIns="0" rIns="0" bIns="0" rtlCol="0">
            <a:noAutofit/>
          </a:bodyPr>
          <a:lstStyle/>
          <a:p>
            <a:endParaRPr sz="2400"/>
          </a:p>
        </p:txBody>
      </p:sp>
      <p:sp>
        <p:nvSpPr>
          <p:cNvPr id="121" name="object 121"/>
          <p:cNvSpPr/>
          <p:nvPr/>
        </p:nvSpPr>
        <p:spPr>
          <a:xfrm>
            <a:off x="4876801" y="5219700"/>
            <a:ext cx="1181100" cy="609600"/>
          </a:xfrm>
          <a:prstGeom prst="rect">
            <a:avLst/>
          </a:prstGeom>
          <a:blipFill>
            <a:blip r:embed="rId10" cstate="print"/>
            <a:stretch>
              <a:fillRect/>
            </a:stretch>
          </a:blipFill>
        </p:spPr>
        <p:txBody>
          <a:bodyPr wrap="square" lIns="0" tIns="0" rIns="0" bIns="0" rtlCol="0">
            <a:noAutofit/>
          </a:bodyPr>
          <a:lstStyle/>
          <a:p>
            <a:endParaRPr sz="2400"/>
          </a:p>
        </p:txBody>
      </p:sp>
      <p:sp>
        <p:nvSpPr>
          <p:cNvPr id="122" name="object 122"/>
          <p:cNvSpPr/>
          <p:nvPr/>
        </p:nvSpPr>
        <p:spPr>
          <a:xfrm>
            <a:off x="4775201" y="4381500"/>
            <a:ext cx="1409700" cy="609600"/>
          </a:xfrm>
          <a:prstGeom prst="rect">
            <a:avLst/>
          </a:prstGeom>
          <a:blipFill>
            <a:blip r:embed="rId11" cstate="print"/>
            <a:stretch>
              <a:fillRect/>
            </a:stretch>
          </a:blipFill>
        </p:spPr>
        <p:txBody>
          <a:bodyPr wrap="square" lIns="0" tIns="0" rIns="0" bIns="0" rtlCol="0">
            <a:noAutofit/>
          </a:bodyPr>
          <a:lstStyle/>
          <a:p>
            <a:endParaRPr sz="2400"/>
          </a:p>
        </p:txBody>
      </p:sp>
      <p:sp>
        <p:nvSpPr>
          <p:cNvPr id="123" name="object 123"/>
          <p:cNvSpPr/>
          <p:nvPr/>
        </p:nvSpPr>
        <p:spPr>
          <a:xfrm>
            <a:off x="8775700" y="5067300"/>
            <a:ext cx="762000" cy="787400"/>
          </a:xfrm>
          <a:prstGeom prst="rect">
            <a:avLst/>
          </a:prstGeom>
          <a:blipFill>
            <a:blip r:embed="rId12" cstate="print"/>
            <a:stretch>
              <a:fillRect/>
            </a:stretch>
          </a:blipFill>
        </p:spPr>
        <p:txBody>
          <a:bodyPr wrap="square" lIns="0" tIns="0" rIns="0" bIns="0" rtlCol="0">
            <a:noAutofit/>
          </a:bodyPr>
          <a:lstStyle/>
          <a:p>
            <a:endParaRPr sz="2400"/>
          </a:p>
        </p:txBody>
      </p:sp>
      <p:sp>
        <p:nvSpPr>
          <p:cNvPr id="124" name="object 124"/>
          <p:cNvSpPr/>
          <p:nvPr/>
        </p:nvSpPr>
        <p:spPr>
          <a:xfrm>
            <a:off x="533401" y="5003801"/>
            <a:ext cx="1104900" cy="825500"/>
          </a:xfrm>
          <a:prstGeom prst="rect">
            <a:avLst/>
          </a:prstGeom>
          <a:blipFill>
            <a:blip r:embed="rId13" cstate="print"/>
            <a:stretch>
              <a:fillRect/>
            </a:stretch>
          </a:blipFill>
        </p:spPr>
        <p:txBody>
          <a:bodyPr wrap="square" lIns="0" tIns="0" rIns="0" bIns="0" rtlCol="0">
            <a:noAutofit/>
          </a:bodyPr>
          <a:lstStyle/>
          <a:p>
            <a:endParaRPr sz="2400"/>
          </a:p>
        </p:txBody>
      </p:sp>
      <p:sp>
        <p:nvSpPr>
          <p:cNvPr id="125" name="object 125"/>
          <p:cNvSpPr/>
          <p:nvPr/>
        </p:nvSpPr>
        <p:spPr>
          <a:xfrm>
            <a:off x="1727200" y="5118100"/>
            <a:ext cx="1701800" cy="609600"/>
          </a:xfrm>
          <a:prstGeom prst="rect">
            <a:avLst/>
          </a:prstGeom>
          <a:blipFill>
            <a:blip r:embed="rId14" cstate="print"/>
            <a:stretch>
              <a:fillRect/>
            </a:stretch>
          </a:blipFill>
        </p:spPr>
        <p:txBody>
          <a:bodyPr wrap="square" lIns="0" tIns="0" rIns="0" bIns="0" rtlCol="0">
            <a:noAutofit/>
          </a:bodyPr>
          <a:lstStyle/>
          <a:p>
            <a:endParaRPr sz="2400"/>
          </a:p>
        </p:txBody>
      </p:sp>
      <p:sp>
        <p:nvSpPr>
          <p:cNvPr id="126" name="object 126"/>
          <p:cNvSpPr/>
          <p:nvPr/>
        </p:nvSpPr>
        <p:spPr>
          <a:xfrm>
            <a:off x="6502401" y="4368800"/>
            <a:ext cx="622300" cy="914400"/>
          </a:xfrm>
          <a:prstGeom prst="rect">
            <a:avLst/>
          </a:prstGeom>
          <a:blipFill>
            <a:blip r:embed="rId15" cstate="print"/>
            <a:stretch>
              <a:fillRect/>
            </a:stretch>
          </a:blipFill>
        </p:spPr>
        <p:txBody>
          <a:bodyPr wrap="square" lIns="0" tIns="0" rIns="0" bIns="0" rtlCol="0">
            <a:noAutofit/>
          </a:bodyPr>
          <a:lstStyle/>
          <a:p>
            <a:endParaRPr sz="2400"/>
          </a:p>
        </p:txBody>
      </p:sp>
      <p:sp>
        <p:nvSpPr>
          <p:cNvPr id="127" name="object 127"/>
          <p:cNvSpPr/>
          <p:nvPr/>
        </p:nvSpPr>
        <p:spPr>
          <a:xfrm>
            <a:off x="139700" y="6210301"/>
            <a:ext cx="9702800" cy="546100"/>
          </a:xfrm>
          <a:prstGeom prst="rect">
            <a:avLst/>
          </a:prstGeom>
          <a:blipFill>
            <a:blip r:embed="rId16" cstate="print"/>
            <a:stretch>
              <a:fillRect/>
            </a:stretch>
          </a:blipFill>
        </p:spPr>
        <p:txBody>
          <a:bodyPr wrap="square" lIns="0" tIns="0" rIns="0" bIns="0" rtlCol="0">
            <a:noAutofit/>
          </a:bodyPr>
          <a:lstStyle/>
          <a:p>
            <a:endParaRPr sz="2400"/>
          </a:p>
        </p:txBody>
      </p:sp>
      <p:sp>
        <p:nvSpPr>
          <p:cNvPr id="128" name="object 128"/>
          <p:cNvSpPr/>
          <p:nvPr/>
        </p:nvSpPr>
        <p:spPr>
          <a:xfrm>
            <a:off x="215901" y="6172201"/>
            <a:ext cx="1257300" cy="495300"/>
          </a:xfrm>
          <a:prstGeom prst="rect">
            <a:avLst/>
          </a:prstGeom>
          <a:blipFill>
            <a:blip r:embed="rId17" cstate="print"/>
            <a:stretch>
              <a:fillRect/>
            </a:stretch>
          </a:blipFill>
        </p:spPr>
        <p:txBody>
          <a:bodyPr wrap="square" lIns="0" tIns="0" rIns="0" bIns="0" rtlCol="0">
            <a:noAutofit/>
          </a:bodyPr>
          <a:lstStyle/>
          <a:p>
            <a:endParaRPr sz="2400"/>
          </a:p>
        </p:txBody>
      </p:sp>
      <p:sp>
        <p:nvSpPr>
          <p:cNvPr id="5" name="object 5"/>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4" name="object 4"/>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10248900" y="5308600"/>
            <a:ext cx="1701800" cy="8636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1333"/>
              </a:lnSpc>
            </a:pPr>
            <a:endParaRPr sz="1333"/>
          </a:p>
          <a:p>
            <a:pPr marL="1611165">
              <a:lnSpc>
                <a:spcPct val="95825"/>
              </a:lnSpc>
              <a:spcBef>
                <a:spcPts val="4336"/>
              </a:spcBef>
            </a:pPr>
            <a:r>
              <a:rPr sz="3667" b="1" spc="-72" dirty="0">
                <a:solidFill>
                  <a:srgbClr val="7E7E7E"/>
                </a:solidFill>
                <a:latin typeface="Times New Roman"/>
                <a:cs typeface="Times New Roman"/>
              </a:rPr>
              <a:t>BEBERA</a:t>
            </a:r>
            <a:r>
              <a:rPr sz="3667" b="1" spc="-359" dirty="0">
                <a:solidFill>
                  <a:srgbClr val="7E7E7E"/>
                </a:solidFill>
                <a:latin typeface="Times New Roman"/>
                <a:cs typeface="Times New Roman"/>
              </a:rPr>
              <a:t>P</a:t>
            </a:r>
            <a:r>
              <a:rPr sz="3667" b="1" dirty="0">
                <a:solidFill>
                  <a:srgbClr val="7E7E7E"/>
                </a:solidFill>
                <a:latin typeface="Times New Roman"/>
                <a:cs typeface="Times New Roman"/>
              </a:rPr>
              <a:t>A</a:t>
            </a:r>
            <a:r>
              <a:rPr sz="3667" b="1" spc="-585" dirty="0">
                <a:solidFill>
                  <a:srgbClr val="7E7E7E"/>
                </a:solidFill>
                <a:latin typeface="Times New Roman"/>
                <a:cs typeface="Times New Roman"/>
              </a:rPr>
              <a:t> </a:t>
            </a:r>
            <a:r>
              <a:rPr sz="3667" b="1" spc="-172" dirty="0">
                <a:solidFill>
                  <a:srgbClr val="7E7E7E"/>
                </a:solidFill>
                <a:latin typeface="Times New Roman"/>
                <a:cs typeface="Times New Roman"/>
              </a:rPr>
              <a:t>T</a:t>
            </a:r>
            <a:r>
              <a:rPr sz="3667" b="1" spc="-79" dirty="0">
                <a:solidFill>
                  <a:srgbClr val="7E7E7E"/>
                </a:solidFill>
                <a:latin typeface="Times New Roman"/>
                <a:cs typeface="Times New Roman"/>
              </a:rPr>
              <a:t>OO</a:t>
            </a:r>
            <a:r>
              <a:rPr sz="3667" b="1" spc="-72" dirty="0">
                <a:solidFill>
                  <a:srgbClr val="7E7E7E"/>
                </a:solidFill>
                <a:latin typeface="Times New Roman"/>
                <a:cs typeface="Times New Roman"/>
              </a:rPr>
              <a:t>L</a:t>
            </a:r>
            <a:r>
              <a:rPr sz="3667" b="1" dirty="0">
                <a:solidFill>
                  <a:srgbClr val="7E7E7E"/>
                </a:solidFill>
                <a:latin typeface="Times New Roman"/>
                <a:cs typeface="Times New Roman"/>
              </a:rPr>
              <a:t>S</a:t>
            </a:r>
            <a:r>
              <a:rPr sz="3667" b="1" spc="-147" dirty="0">
                <a:solidFill>
                  <a:srgbClr val="7E7E7E"/>
                </a:solidFill>
                <a:latin typeface="Times New Roman"/>
                <a:cs typeface="Times New Roman"/>
              </a:rPr>
              <a:t> </a:t>
            </a:r>
            <a:r>
              <a:rPr sz="3667" b="1" spc="-72" dirty="0">
                <a:solidFill>
                  <a:srgbClr val="7E7E7E"/>
                </a:solidFill>
                <a:latin typeface="Times New Roman"/>
                <a:cs typeface="Times New Roman"/>
              </a:rPr>
              <a:t>DALA</a:t>
            </a:r>
            <a:r>
              <a:rPr sz="3667" b="1" dirty="0">
                <a:solidFill>
                  <a:srgbClr val="7E7E7E"/>
                </a:solidFill>
                <a:latin typeface="Times New Roman"/>
                <a:cs typeface="Times New Roman"/>
              </a:rPr>
              <a:t>M</a:t>
            </a:r>
            <a:r>
              <a:rPr sz="3667" b="1" spc="-68" dirty="0">
                <a:solidFill>
                  <a:srgbClr val="7E7E7E"/>
                </a:solidFill>
                <a:latin typeface="Times New Roman"/>
                <a:cs typeface="Times New Roman"/>
              </a:rPr>
              <a:t> </a:t>
            </a:r>
            <a:r>
              <a:rPr sz="3667" b="1" dirty="0">
                <a:solidFill>
                  <a:srgbClr val="7E7E7E"/>
                </a:solidFill>
                <a:latin typeface="Times New Roman"/>
                <a:cs typeface="Times New Roman"/>
              </a:rPr>
              <a:t>M</a:t>
            </a:r>
            <a:r>
              <a:rPr sz="3667" b="1" spc="-59" dirty="0">
                <a:solidFill>
                  <a:srgbClr val="7E7E7E"/>
                </a:solidFill>
                <a:latin typeface="Times New Roman"/>
                <a:cs typeface="Times New Roman"/>
              </a:rPr>
              <a:t>E</a:t>
            </a:r>
            <a:r>
              <a:rPr sz="3667" b="1" spc="-72" dirty="0">
                <a:solidFill>
                  <a:srgbClr val="7E7E7E"/>
                </a:solidFill>
                <a:latin typeface="Times New Roman"/>
                <a:cs typeface="Times New Roman"/>
              </a:rPr>
              <a:t>D</a:t>
            </a:r>
            <a:r>
              <a:rPr sz="3667" b="1" spc="-239" dirty="0">
                <a:solidFill>
                  <a:srgbClr val="7E7E7E"/>
                </a:solidFill>
                <a:latin typeface="Times New Roman"/>
                <a:cs typeface="Times New Roman"/>
              </a:rPr>
              <a:t>I</a:t>
            </a:r>
            <a:r>
              <a:rPr sz="3667" b="1" dirty="0">
                <a:solidFill>
                  <a:srgbClr val="7E7E7E"/>
                </a:solidFill>
                <a:latin typeface="Times New Roman"/>
                <a:cs typeface="Times New Roman"/>
              </a:rPr>
              <a:t>A</a:t>
            </a:r>
            <a:endParaRPr sz="3667">
              <a:latin typeface="Times New Roman"/>
              <a:cs typeface="Times New Roman"/>
            </a:endParaRPr>
          </a:p>
          <a:p>
            <a:pPr marL="1134928">
              <a:lnSpc>
                <a:spcPct val="101725"/>
              </a:lnSpc>
              <a:spcBef>
                <a:spcPts val="17149"/>
              </a:spcBef>
            </a:pPr>
            <a:r>
              <a:rPr sz="1600" b="1" spc="45" dirty="0">
                <a:solidFill>
                  <a:srgbClr val="5CB8B3"/>
                </a:solidFill>
                <a:latin typeface="Calibri"/>
                <a:cs typeface="Calibri"/>
              </a:rPr>
              <a:t>P</a:t>
            </a:r>
            <a:r>
              <a:rPr sz="1600" b="1" dirty="0">
                <a:solidFill>
                  <a:srgbClr val="5CB8B3"/>
                </a:solidFill>
                <a:latin typeface="Calibri"/>
                <a:cs typeface="Calibri"/>
              </a:rPr>
              <a:t>R</a:t>
            </a:r>
            <a:r>
              <a:rPr sz="1600" b="1" spc="39" dirty="0">
                <a:solidFill>
                  <a:srgbClr val="5CB8B3"/>
                </a:solidFill>
                <a:latin typeface="Calibri"/>
                <a:cs typeface="Calibri"/>
              </a:rPr>
              <a:t>S</a:t>
            </a:r>
            <a:r>
              <a:rPr sz="1600" b="1" spc="12" dirty="0">
                <a:solidFill>
                  <a:srgbClr val="5CB8B3"/>
                </a:solidFill>
                <a:latin typeface="Calibri"/>
                <a:cs typeface="Calibri"/>
              </a:rPr>
              <a:t>E</a:t>
            </a:r>
            <a:r>
              <a:rPr sz="1600" b="1" spc="39" dirty="0">
                <a:solidFill>
                  <a:srgbClr val="5CB8B3"/>
                </a:solidFill>
                <a:latin typeface="Calibri"/>
                <a:cs typeface="Calibri"/>
              </a:rPr>
              <a:t>N</a:t>
            </a:r>
            <a:r>
              <a:rPr sz="1600" b="1" spc="-92" dirty="0">
                <a:solidFill>
                  <a:srgbClr val="5CB8B3"/>
                </a:solidFill>
                <a:latin typeface="Calibri"/>
                <a:cs typeface="Calibri"/>
              </a:rPr>
              <a:t>T</a:t>
            </a:r>
            <a:r>
              <a:rPr sz="1600" b="1" spc="25" dirty="0">
                <a:solidFill>
                  <a:srgbClr val="5CB8B3"/>
                </a:solidFill>
                <a:latin typeface="Calibri"/>
                <a:cs typeface="Calibri"/>
              </a:rPr>
              <a:t>A</a:t>
            </a:r>
            <a:r>
              <a:rPr sz="1600" b="1" spc="39" dirty="0">
                <a:solidFill>
                  <a:srgbClr val="5CB8B3"/>
                </a:solidFill>
                <a:latin typeface="Calibri"/>
                <a:cs typeface="Calibri"/>
              </a:rPr>
              <a:t>S</a:t>
            </a:r>
            <a:r>
              <a:rPr sz="1600" b="1" dirty="0">
                <a:solidFill>
                  <a:srgbClr val="5CB8B3"/>
                </a:solidFill>
                <a:latin typeface="Calibri"/>
                <a:cs typeface="Calibri"/>
              </a:rPr>
              <a:t>I      </a:t>
            </a:r>
            <a:r>
              <a:rPr sz="1600" b="1" spc="105" dirty="0">
                <a:solidFill>
                  <a:srgbClr val="5CB8B3"/>
                </a:solidFill>
                <a:latin typeface="Calibri"/>
                <a:cs typeface="Calibri"/>
              </a:rPr>
              <a:t> </a:t>
            </a:r>
            <a:r>
              <a:rPr sz="1600" b="1" spc="45" dirty="0">
                <a:solidFill>
                  <a:srgbClr val="F5D56D"/>
                </a:solidFill>
                <a:latin typeface="Calibri"/>
                <a:cs typeface="Calibri"/>
              </a:rPr>
              <a:t>P</a:t>
            </a:r>
            <a:r>
              <a:rPr sz="1600" b="1" spc="12" dirty="0">
                <a:solidFill>
                  <a:srgbClr val="F5D56D"/>
                </a:solidFill>
                <a:latin typeface="Calibri"/>
                <a:cs typeface="Calibri"/>
              </a:rPr>
              <a:t>E</a:t>
            </a:r>
            <a:r>
              <a:rPr sz="1600" b="1" spc="39" dirty="0">
                <a:solidFill>
                  <a:srgbClr val="F5D56D"/>
                </a:solidFill>
                <a:latin typeface="Calibri"/>
                <a:cs typeface="Calibri"/>
              </a:rPr>
              <a:t>N</a:t>
            </a:r>
            <a:r>
              <a:rPr sz="1600" b="1" spc="-19" dirty="0">
                <a:solidFill>
                  <a:srgbClr val="F5D56D"/>
                </a:solidFill>
                <a:latin typeface="Calibri"/>
                <a:cs typeface="Calibri"/>
              </a:rPr>
              <a:t>G</a:t>
            </a:r>
            <a:r>
              <a:rPr sz="1600" b="1" spc="12" dirty="0">
                <a:solidFill>
                  <a:srgbClr val="F5D56D"/>
                </a:solidFill>
                <a:latin typeface="Calibri"/>
                <a:cs typeface="Calibri"/>
              </a:rPr>
              <a:t>O</a:t>
            </a:r>
            <a:r>
              <a:rPr sz="1600" b="1" spc="19" dirty="0">
                <a:solidFill>
                  <a:srgbClr val="F5D56D"/>
                </a:solidFill>
                <a:latin typeface="Calibri"/>
                <a:cs typeface="Calibri"/>
              </a:rPr>
              <a:t>L</a:t>
            </a:r>
            <a:r>
              <a:rPr sz="1600" b="1" spc="25" dirty="0">
                <a:solidFill>
                  <a:srgbClr val="F5D56D"/>
                </a:solidFill>
                <a:latin typeface="Calibri"/>
                <a:cs typeface="Calibri"/>
              </a:rPr>
              <a:t>A</a:t>
            </a:r>
            <a:r>
              <a:rPr sz="1600" b="1" dirty="0">
                <a:solidFill>
                  <a:srgbClr val="F5D56D"/>
                </a:solidFill>
                <a:latin typeface="Calibri"/>
                <a:cs typeface="Calibri"/>
              </a:rPr>
              <a:t>H</a:t>
            </a:r>
            <a:r>
              <a:rPr sz="1600" b="1" spc="-72" dirty="0">
                <a:solidFill>
                  <a:srgbClr val="F5D56D"/>
                </a:solidFill>
                <a:latin typeface="Calibri"/>
                <a:cs typeface="Calibri"/>
              </a:rPr>
              <a:t> </a:t>
            </a:r>
            <a:r>
              <a:rPr sz="1600" b="1" spc="-19" dirty="0">
                <a:solidFill>
                  <a:srgbClr val="F5D56D"/>
                </a:solidFill>
                <a:latin typeface="Calibri"/>
                <a:cs typeface="Calibri"/>
              </a:rPr>
              <a:t>G</a:t>
            </a:r>
            <a:r>
              <a:rPr sz="1600" b="1" spc="25" dirty="0">
                <a:solidFill>
                  <a:srgbClr val="F5D56D"/>
                </a:solidFill>
                <a:latin typeface="Calibri"/>
                <a:cs typeface="Calibri"/>
              </a:rPr>
              <a:t>A</a:t>
            </a:r>
            <a:r>
              <a:rPr sz="1600" b="1" dirty="0">
                <a:solidFill>
                  <a:srgbClr val="F5D56D"/>
                </a:solidFill>
                <a:latin typeface="Calibri"/>
                <a:cs typeface="Calibri"/>
              </a:rPr>
              <a:t>MB</a:t>
            </a:r>
            <a:r>
              <a:rPr sz="1600" b="1" spc="25" dirty="0">
                <a:solidFill>
                  <a:srgbClr val="F5D56D"/>
                </a:solidFill>
                <a:latin typeface="Calibri"/>
                <a:cs typeface="Calibri"/>
              </a:rPr>
              <a:t>A</a:t>
            </a:r>
            <a:r>
              <a:rPr sz="1600" b="1" dirty="0">
                <a:solidFill>
                  <a:srgbClr val="F5D56D"/>
                </a:solidFill>
                <a:latin typeface="Calibri"/>
                <a:cs typeface="Calibri"/>
              </a:rPr>
              <a:t>R      </a:t>
            </a:r>
            <a:r>
              <a:rPr sz="1600" b="1" spc="235" dirty="0">
                <a:solidFill>
                  <a:srgbClr val="F5D56D"/>
                </a:solidFill>
                <a:latin typeface="Calibri"/>
                <a:cs typeface="Calibri"/>
              </a:rPr>
              <a:t> </a:t>
            </a:r>
            <a:r>
              <a:rPr sz="1600" b="1" spc="-59" dirty="0">
                <a:solidFill>
                  <a:srgbClr val="D68188"/>
                </a:solidFill>
                <a:latin typeface="Times New Roman"/>
                <a:cs typeface="Times New Roman"/>
              </a:rPr>
              <a:t>A</a:t>
            </a:r>
            <a:r>
              <a:rPr sz="1600" b="1" spc="39" dirty="0">
                <a:solidFill>
                  <a:srgbClr val="D68188"/>
                </a:solidFill>
                <a:latin typeface="Times New Roman"/>
                <a:cs typeface="Times New Roman"/>
              </a:rPr>
              <a:t>N</a:t>
            </a:r>
            <a:r>
              <a:rPr sz="1600" b="1" spc="-25" dirty="0">
                <a:solidFill>
                  <a:srgbClr val="D68188"/>
                </a:solidFill>
                <a:latin typeface="Times New Roman"/>
                <a:cs typeface="Times New Roman"/>
              </a:rPr>
              <a:t>I</a:t>
            </a:r>
            <a:r>
              <a:rPr sz="1600" b="1" spc="85" dirty="0">
                <a:solidFill>
                  <a:srgbClr val="D68188"/>
                </a:solidFill>
                <a:latin typeface="Times New Roman"/>
                <a:cs typeface="Times New Roman"/>
              </a:rPr>
              <a:t>M</a:t>
            </a:r>
            <a:r>
              <a:rPr sz="1600" b="1" spc="-59" dirty="0">
                <a:solidFill>
                  <a:srgbClr val="D68188"/>
                </a:solidFill>
                <a:latin typeface="Times New Roman"/>
                <a:cs typeface="Times New Roman"/>
              </a:rPr>
              <a:t>A</a:t>
            </a:r>
            <a:r>
              <a:rPr sz="1600" b="1" spc="5" dirty="0">
                <a:solidFill>
                  <a:srgbClr val="D68188"/>
                </a:solidFill>
                <a:latin typeface="Times New Roman"/>
                <a:cs typeface="Times New Roman"/>
              </a:rPr>
              <a:t>S</a:t>
            </a:r>
            <a:r>
              <a:rPr sz="1600" b="1" dirty="0">
                <a:solidFill>
                  <a:srgbClr val="D68188"/>
                </a:solidFill>
                <a:latin typeface="Times New Roman"/>
                <a:cs typeface="Times New Roman"/>
              </a:rPr>
              <a:t>I    </a:t>
            </a:r>
            <a:r>
              <a:rPr sz="1600" b="1" spc="360" dirty="0">
                <a:solidFill>
                  <a:srgbClr val="D68188"/>
                </a:solidFill>
                <a:latin typeface="Times New Roman"/>
                <a:cs typeface="Times New Roman"/>
              </a:rPr>
              <a:t> </a:t>
            </a:r>
            <a:r>
              <a:rPr sz="1600" b="1" spc="-79" dirty="0">
                <a:solidFill>
                  <a:srgbClr val="6F2F9F"/>
                </a:solidFill>
                <a:latin typeface="Times New Roman"/>
                <a:cs typeface="Times New Roman"/>
              </a:rPr>
              <a:t>P</a:t>
            </a:r>
            <a:r>
              <a:rPr sz="1600" b="1" spc="-67" dirty="0">
                <a:solidFill>
                  <a:srgbClr val="6F2F9F"/>
                </a:solidFill>
                <a:latin typeface="Times New Roman"/>
                <a:cs typeface="Times New Roman"/>
              </a:rPr>
              <a:t>E</a:t>
            </a:r>
            <a:r>
              <a:rPr sz="1600" b="1" spc="39" dirty="0">
                <a:solidFill>
                  <a:srgbClr val="6F2F9F"/>
                </a:solidFill>
                <a:latin typeface="Times New Roman"/>
                <a:cs typeface="Times New Roman"/>
              </a:rPr>
              <a:t>N</a:t>
            </a:r>
            <a:r>
              <a:rPr sz="1600" b="1" spc="-45" dirty="0">
                <a:solidFill>
                  <a:srgbClr val="6F2F9F"/>
                </a:solidFill>
                <a:latin typeface="Times New Roman"/>
                <a:cs typeface="Times New Roman"/>
              </a:rPr>
              <a:t>GO</a:t>
            </a:r>
            <a:r>
              <a:rPr sz="1600" b="1" spc="-67" dirty="0">
                <a:solidFill>
                  <a:srgbClr val="6F2F9F"/>
                </a:solidFill>
                <a:latin typeface="Times New Roman"/>
                <a:cs typeface="Times New Roman"/>
              </a:rPr>
              <a:t>L</a:t>
            </a:r>
            <a:r>
              <a:rPr sz="1600" b="1" spc="-59" dirty="0">
                <a:solidFill>
                  <a:srgbClr val="6F2F9F"/>
                </a:solidFill>
                <a:latin typeface="Times New Roman"/>
                <a:cs typeface="Times New Roman"/>
              </a:rPr>
              <a:t>A</a:t>
            </a:r>
            <a:r>
              <a:rPr sz="1600" b="1" dirty="0">
                <a:solidFill>
                  <a:srgbClr val="6F2F9F"/>
                </a:solidFill>
                <a:latin typeface="Times New Roman"/>
                <a:cs typeface="Times New Roman"/>
              </a:rPr>
              <a:t>H</a:t>
            </a:r>
            <a:r>
              <a:rPr sz="1600" b="1" spc="353" dirty="0">
                <a:solidFill>
                  <a:srgbClr val="6F2F9F"/>
                </a:solidFill>
                <a:latin typeface="Times New Roman"/>
                <a:cs typeface="Times New Roman"/>
              </a:rPr>
              <a:t> </a:t>
            </a:r>
            <a:r>
              <a:rPr sz="1600" b="1" spc="5" dirty="0">
                <a:solidFill>
                  <a:srgbClr val="6F2F9F"/>
                </a:solidFill>
                <a:latin typeface="Times New Roman"/>
                <a:cs typeface="Times New Roman"/>
              </a:rPr>
              <a:t>S</a:t>
            </a:r>
            <a:r>
              <a:rPr sz="1600" b="1" spc="-59" dirty="0">
                <a:solidFill>
                  <a:srgbClr val="6F2F9F"/>
                </a:solidFill>
                <a:latin typeface="Times New Roman"/>
                <a:cs typeface="Times New Roman"/>
              </a:rPr>
              <a:t>UA</a:t>
            </a:r>
            <a:r>
              <a:rPr sz="1600" b="1" spc="39" dirty="0">
                <a:solidFill>
                  <a:srgbClr val="6F2F9F"/>
                </a:solidFill>
                <a:latin typeface="Times New Roman"/>
                <a:cs typeface="Times New Roman"/>
              </a:rPr>
              <a:t>R</a:t>
            </a:r>
            <a:r>
              <a:rPr sz="1600" b="1" dirty="0">
                <a:solidFill>
                  <a:srgbClr val="6F2F9F"/>
                </a:solidFill>
                <a:latin typeface="Times New Roman"/>
                <a:cs typeface="Times New Roman"/>
              </a:rPr>
              <a:t>A</a:t>
            </a:r>
            <a:r>
              <a:rPr sz="1600" b="1" spc="112" dirty="0">
                <a:solidFill>
                  <a:srgbClr val="6F2F9F"/>
                </a:solidFill>
                <a:latin typeface="Times New Roman"/>
                <a:cs typeface="Times New Roman"/>
              </a:rPr>
              <a:t> </a:t>
            </a:r>
            <a:r>
              <a:rPr sz="1600" b="1" spc="85" dirty="0">
                <a:solidFill>
                  <a:srgbClr val="006FC0"/>
                </a:solidFill>
                <a:latin typeface="Times New Roman"/>
                <a:cs typeface="Times New Roman"/>
              </a:rPr>
              <a:t>M</a:t>
            </a:r>
            <a:r>
              <a:rPr sz="1600" b="1" spc="-52" dirty="0">
                <a:solidFill>
                  <a:srgbClr val="006FC0"/>
                </a:solidFill>
                <a:latin typeface="Times New Roman"/>
                <a:cs typeface="Times New Roman"/>
              </a:rPr>
              <a:t>U</a:t>
            </a:r>
            <a:r>
              <a:rPr sz="1600" b="1" spc="-167" dirty="0">
                <a:solidFill>
                  <a:srgbClr val="006FC0"/>
                </a:solidFill>
                <a:latin typeface="Times New Roman"/>
                <a:cs typeface="Times New Roman"/>
              </a:rPr>
              <a:t>L</a:t>
            </a:r>
            <a:r>
              <a:rPr sz="1600" b="1" spc="-67" dirty="0">
                <a:solidFill>
                  <a:srgbClr val="006FC0"/>
                </a:solidFill>
                <a:latin typeface="Times New Roman"/>
                <a:cs typeface="Times New Roman"/>
              </a:rPr>
              <a:t>T</a:t>
            </a:r>
            <a:r>
              <a:rPr sz="1600" b="1" spc="-19" dirty="0">
                <a:solidFill>
                  <a:srgbClr val="006FC0"/>
                </a:solidFill>
                <a:latin typeface="Times New Roman"/>
                <a:cs typeface="Times New Roman"/>
              </a:rPr>
              <a:t>I</a:t>
            </a:r>
            <a:r>
              <a:rPr sz="1600" b="1" spc="85" dirty="0">
                <a:solidFill>
                  <a:srgbClr val="006FC0"/>
                </a:solidFill>
                <a:latin typeface="Times New Roman"/>
                <a:cs typeface="Times New Roman"/>
              </a:rPr>
              <a:t>M</a:t>
            </a:r>
            <a:r>
              <a:rPr sz="1600" b="1" spc="-67" dirty="0">
                <a:solidFill>
                  <a:srgbClr val="006FC0"/>
                </a:solidFill>
                <a:latin typeface="Times New Roman"/>
                <a:cs typeface="Times New Roman"/>
              </a:rPr>
              <a:t>E</a:t>
            </a:r>
            <a:r>
              <a:rPr sz="1600" b="1" spc="45" dirty="0">
                <a:solidFill>
                  <a:srgbClr val="006FC0"/>
                </a:solidFill>
                <a:latin typeface="Times New Roman"/>
                <a:cs typeface="Times New Roman"/>
              </a:rPr>
              <a:t>D</a:t>
            </a:r>
            <a:r>
              <a:rPr sz="1600" b="1" spc="-19" dirty="0">
                <a:solidFill>
                  <a:srgbClr val="006FC0"/>
                </a:solidFill>
                <a:latin typeface="Times New Roman"/>
                <a:cs typeface="Times New Roman"/>
              </a:rPr>
              <a:t>I</a:t>
            </a:r>
            <a:r>
              <a:rPr sz="1600" b="1" dirty="0">
                <a:solidFill>
                  <a:srgbClr val="006FC0"/>
                </a:solidFill>
                <a:latin typeface="Times New Roman"/>
                <a:cs typeface="Times New Roman"/>
              </a:rPr>
              <a:t>A</a:t>
            </a:r>
            <a:endParaRPr sz="1600">
              <a:latin typeface="Times New Roman"/>
              <a:cs typeface="Times New Roman"/>
            </a:endParaRPr>
          </a:p>
          <a:p>
            <a:pPr marL="1202659" marR="3142925" indent="-152396">
              <a:lnSpc>
                <a:spcPts val="1456"/>
              </a:lnSpc>
              <a:spcBef>
                <a:spcPts val="107"/>
              </a:spcBef>
            </a:pPr>
            <a:r>
              <a:rPr sz="1267" spc="39" dirty="0">
                <a:solidFill>
                  <a:srgbClr val="7E7E7E"/>
                </a:solidFill>
                <a:latin typeface="Times New Roman"/>
                <a:cs typeface="Times New Roman"/>
              </a:rPr>
              <a:t>M</a:t>
            </a:r>
            <a:r>
              <a:rPr sz="1267" dirty="0">
                <a:solidFill>
                  <a:srgbClr val="7E7E7E"/>
                </a:solidFill>
                <a:latin typeface="Times New Roman"/>
                <a:cs typeface="Times New Roman"/>
              </a:rPr>
              <a:t>s</a:t>
            </a:r>
            <a:r>
              <a:rPr sz="1267" spc="-225" dirty="0">
                <a:solidFill>
                  <a:srgbClr val="7E7E7E"/>
                </a:solidFill>
                <a:latin typeface="Times New Roman"/>
                <a:cs typeface="Times New Roman"/>
              </a:rPr>
              <a:t> </a:t>
            </a:r>
            <a:r>
              <a:rPr sz="1267" dirty="0">
                <a:solidFill>
                  <a:srgbClr val="7E7E7E"/>
                </a:solidFill>
                <a:latin typeface="Times New Roman"/>
                <a:cs typeface="Times New Roman"/>
              </a:rPr>
              <a:t>.</a:t>
            </a:r>
            <a:r>
              <a:rPr sz="1267" spc="-33" dirty="0">
                <a:solidFill>
                  <a:srgbClr val="7E7E7E"/>
                </a:solidFill>
                <a:latin typeface="Times New Roman"/>
                <a:cs typeface="Times New Roman"/>
              </a:rPr>
              <a:t> </a:t>
            </a:r>
            <a:r>
              <a:rPr sz="1267" spc="-25" dirty="0">
                <a:solidFill>
                  <a:srgbClr val="7E7E7E"/>
                </a:solidFill>
                <a:latin typeface="Times New Roman"/>
                <a:cs typeface="Times New Roman"/>
              </a:rPr>
              <a:t>P</a:t>
            </a:r>
            <a:r>
              <a:rPr sz="1267" spc="45" dirty="0">
                <a:solidFill>
                  <a:srgbClr val="7E7E7E"/>
                </a:solidFill>
                <a:latin typeface="Times New Roman"/>
                <a:cs typeface="Times New Roman"/>
              </a:rPr>
              <a:t>o</a:t>
            </a:r>
            <a:r>
              <a:rPr sz="1267" spc="-39" dirty="0">
                <a:solidFill>
                  <a:srgbClr val="7E7E7E"/>
                </a:solidFill>
                <a:latin typeface="Times New Roman"/>
                <a:cs typeface="Times New Roman"/>
              </a:rPr>
              <a:t>w</a:t>
            </a:r>
            <a:r>
              <a:rPr sz="1267" spc="19" dirty="0">
                <a:solidFill>
                  <a:srgbClr val="7E7E7E"/>
                </a:solidFill>
                <a:latin typeface="Times New Roman"/>
                <a:cs typeface="Times New Roman"/>
              </a:rPr>
              <a:t>e</a:t>
            </a:r>
            <a:r>
              <a:rPr sz="1267" spc="-33" dirty="0">
                <a:solidFill>
                  <a:srgbClr val="7E7E7E"/>
                </a:solidFill>
                <a:latin typeface="Times New Roman"/>
                <a:cs typeface="Times New Roman"/>
              </a:rPr>
              <a:t>r</a:t>
            </a:r>
            <a:r>
              <a:rPr sz="1267" spc="-25" dirty="0">
                <a:solidFill>
                  <a:srgbClr val="7E7E7E"/>
                </a:solidFill>
                <a:latin typeface="Times New Roman"/>
                <a:cs typeface="Times New Roman"/>
              </a:rPr>
              <a:t>P</a:t>
            </a:r>
            <a:r>
              <a:rPr sz="1267" spc="45" dirty="0">
                <a:solidFill>
                  <a:srgbClr val="7E7E7E"/>
                </a:solidFill>
                <a:latin typeface="Times New Roman"/>
                <a:cs typeface="Times New Roman"/>
              </a:rPr>
              <a:t>o</a:t>
            </a:r>
            <a:r>
              <a:rPr sz="1267" spc="-59" dirty="0">
                <a:solidFill>
                  <a:srgbClr val="7E7E7E"/>
                </a:solidFill>
                <a:latin typeface="Times New Roman"/>
                <a:cs typeface="Times New Roman"/>
              </a:rPr>
              <a:t>i</a:t>
            </a:r>
            <a:r>
              <a:rPr sz="1267" spc="45" dirty="0">
                <a:solidFill>
                  <a:srgbClr val="7E7E7E"/>
                </a:solidFill>
                <a:latin typeface="Times New Roman"/>
                <a:cs typeface="Times New Roman"/>
              </a:rPr>
              <a:t>n</a:t>
            </a:r>
            <a:r>
              <a:rPr sz="1267" spc="33" dirty="0">
                <a:solidFill>
                  <a:srgbClr val="7E7E7E"/>
                </a:solidFill>
                <a:latin typeface="Times New Roman"/>
                <a:cs typeface="Times New Roman"/>
              </a:rPr>
              <a:t>t</a:t>
            </a:r>
            <a:r>
              <a:rPr sz="1267" dirty="0">
                <a:solidFill>
                  <a:srgbClr val="7E7E7E"/>
                </a:solidFill>
                <a:latin typeface="Times New Roman"/>
                <a:cs typeface="Times New Roman"/>
              </a:rPr>
              <a:t>,           </a:t>
            </a:r>
            <a:r>
              <a:rPr sz="1267" spc="223" dirty="0">
                <a:solidFill>
                  <a:srgbClr val="7E7E7E"/>
                </a:solidFill>
                <a:latin typeface="Times New Roman"/>
                <a:cs typeface="Times New Roman"/>
              </a:rPr>
              <a:t> </a:t>
            </a:r>
            <a:r>
              <a:rPr sz="1267" spc="-67" dirty="0">
                <a:solidFill>
                  <a:srgbClr val="7E7E7E"/>
                </a:solidFill>
                <a:latin typeface="Times New Roman"/>
                <a:cs typeface="Times New Roman"/>
              </a:rPr>
              <a:t>C</a:t>
            </a:r>
            <a:r>
              <a:rPr sz="1267" spc="45" dirty="0">
                <a:solidFill>
                  <a:srgbClr val="7E7E7E"/>
                </a:solidFill>
                <a:latin typeface="Times New Roman"/>
                <a:cs typeface="Times New Roman"/>
              </a:rPr>
              <a:t>o</a:t>
            </a:r>
            <a:r>
              <a:rPr sz="1267" spc="-33" dirty="0">
                <a:solidFill>
                  <a:srgbClr val="7E7E7E"/>
                </a:solidFill>
                <a:latin typeface="Times New Roman"/>
                <a:cs typeface="Times New Roman"/>
              </a:rPr>
              <a:t>r</a:t>
            </a:r>
            <a:r>
              <a:rPr sz="1267" spc="19" dirty="0">
                <a:solidFill>
                  <a:srgbClr val="7E7E7E"/>
                </a:solidFill>
                <a:latin typeface="Times New Roman"/>
                <a:cs typeface="Times New Roman"/>
              </a:rPr>
              <a:t>e</a:t>
            </a:r>
            <a:r>
              <a:rPr sz="1267" dirty="0">
                <a:solidFill>
                  <a:srgbClr val="7E7E7E"/>
                </a:solidFill>
                <a:latin typeface="Times New Roman"/>
                <a:cs typeface="Times New Roman"/>
              </a:rPr>
              <a:t>l</a:t>
            </a:r>
            <a:r>
              <a:rPr sz="1267" spc="193" dirty="0">
                <a:solidFill>
                  <a:srgbClr val="7E7E7E"/>
                </a:solidFill>
                <a:latin typeface="Times New Roman"/>
                <a:cs typeface="Times New Roman"/>
              </a:rPr>
              <a:t> </a:t>
            </a:r>
            <a:r>
              <a:rPr sz="1267" dirty="0">
                <a:solidFill>
                  <a:srgbClr val="7E7E7E"/>
                </a:solidFill>
                <a:latin typeface="Times New Roman"/>
                <a:cs typeface="Times New Roman"/>
              </a:rPr>
              <a:t>,</a:t>
            </a:r>
            <a:r>
              <a:rPr sz="1267" spc="59" dirty="0">
                <a:solidFill>
                  <a:srgbClr val="7E7E7E"/>
                </a:solidFill>
                <a:latin typeface="Times New Roman"/>
                <a:cs typeface="Times New Roman"/>
              </a:rPr>
              <a:t> </a:t>
            </a:r>
            <a:r>
              <a:rPr sz="1267" spc="-25" dirty="0">
                <a:solidFill>
                  <a:srgbClr val="7E7E7E"/>
                </a:solidFill>
                <a:latin typeface="Times New Roman"/>
                <a:cs typeface="Times New Roman"/>
              </a:rPr>
              <a:t>P</a:t>
            </a:r>
            <a:r>
              <a:rPr sz="1267" spc="45" dirty="0">
                <a:solidFill>
                  <a:srgbClr val="7E7E7E"/>
                </a:solidFill>
                <a:latin typeface="Times New Roman"/>
                <a:cs typeface="Times New Roman"/>
              </a:rPr>
              <a:t>ho</a:t>
            </a:r>
            <a:r>
              <a:rPr sz="1267" spc="33" dirty="0">
                <a:solidFill>
                  <a:srgbClr val="7E7E7E"/>
                </a:solidFill>
                <a:latin typeface="Times New Roman"/>
                <a:cs typeface="Times New Roman"/>
              </a:rPr>
              <a:t>t</a:t>
            </a:r>
            <a:r>
              <a:rPr sz="1267" spc="45" dirty="0">
                <a:solidFill>
                  <a:srgbClr val="7E7E7E"/>
                </a:solidFill>
                <a:latin typeface="Times New Roman"/>
                <a:cs typeface="Times New Roman"/>
              </a:rPr>
              <a:t>o</a:t>
            </a:r>
            <a:r>
              <a:rPr sz="1267" dirty="0">
                <a:solidFill>
                  <a:srgbClr val="7E7E7E"/>
                </a:solidFill>
                <a:latin typeface="Times New Roman"/>
                <a:cs typeface="Times New Roman"/>
              </a:rPr>
              <a:t>s</a:t>
            </a:r>
            <a:r>
              <a:rPr sz="1267" spc="-225" dirty="0">
                <a:solidFill>
                  <a:srgbClr val="7E7E7E"/>
                </a:solidFill>
                <a:latin typeface="Times New Roman"/>
                <a:cs typeface="Times New Roman"/>
              </a:rPr>
              <a:t> </a:t>
            </a:r>
            <a:r>
              <a:rPr sz="1267" spc="45" dirty="0">
                <a:solidFill>
                  <a:srgbClr val="7E7E7E"/>
                </a:solidFill>
                <a:latin typeface="Times New Roman"/>
                <a:cs typeface="Times New Roman"/>
              </a:rPr>
              <a:t>hop</a:t>
            </a:r>
            <a:r>
              <a:rPr sz="1267" dirty="0">
                <a:solidFill>
                  <a:srgbClr val="7E7E7E"/>
                </a:solidFill>
                <a:latin typeface="Times New Roman"/>
                <a:cs typeface="Times New Roman"/>
              </a:rPr>
              <a:t>,            </a:t>
            </a:r>
            <a:r>
              <a:rPr sz="1267" spc="307" dirty="0">
                <a:solidFill>
                  <a:srgbClr val="7E7E7E"/>
                </a:solidFill>
                <a:latin typeface="Times New Roman"/>
                <a:cs typeface="Times New Roman"/>
              </a:rPr>
              <a:t> </a:t>
            </a:r>
            <a:r>
              <a:rPr sz="1267" spc="-25" dirty="0">
                <a:solidFill>
                  <a:srgbClr val="7E7E7E"/>
                </a:solidFill>
                <a:latin typeface="Times New Roman"/>
                <a:cs typeface="Times New Roman"/>
              </a:rPr>
              <a:t>F</a:t>
            </a:r>
            <a:r>
              <a:rPr sz="1267" spc="-59" dirty="0">
                <a:solidFill>
                  <a:srgbClr val="7E7E7E"/>
                </a:solidFill>
                <a:latin typeface="Times New Roman"/>
                <a:cs typeface="Times New Roman"/>
              </a:rPr>
              <a:t>l</a:t>
            </a:r>
            <a:r>
              <a:rPr sz="1267" spc="19" dirty="0">
                <a:solidFill>
                  <a:srgbClr val="7E7E7E"/>
                </a:solidFill>
                <a:latin typeface="Times New Roman"/>
                <a:cs typeface="Times New Roman"/>
              </a:rPr>
              <a:t>a</a:t>
            </a:r>
            <a:r>
              <a:rPr sz="1267" dirty="0">
                <a:solidFill>
                  <a:srgbClr val="7E7E7E"/>
                </a:solidFill>
                <a:latin typeface="Times New Roman"/>
                <a:cs typeface="Times New Roman"/>
              </a:rPr>
              <a:t>s</a:t>
            </a:r>
            <a:r>
              <a:rPr sz="1267" spc="-225" dirty="0">
                <a:solidFill>
                  <a:srgbClr val="7E7E7E"/>
                </a:solidFill>
                <a:latin typeface="Times New Roman"/>
                <a:cs typeface="Times New Roman"/>
              </a:rPr>
              <a:t> </a:t>
            </a:r>
            <a:r>
              <a:rPr sz="1267" spc="45" dirty="0">
                <a:solidFill>
                  <a:srgbClr val="7E7E7E"/>
                </a:solidFill>
                <a:latin typeface="Times New Roman"/>
                <a:cs typeface="Times New Roman"/>
              </a:rPr>
              <a:t>h</a:t>
            </a:r>
            <a:r>
              <a:rPr sz="1267" dirty="0">
                <a:solidFill>
                  <a:srgbClr val="7E7E7E"/>
                </a:solidFill>
                <a:latin typeface="Times New Roman"/>
                <a:cs typeface="Times New Roman"/>
              </a:rPr>
              <a:t>,</a:t>
            </a:r>
            <a:r>
              <a:rPr sz="1267" spc="-13" dirty="0">
                <a:solidFill>
                  <a:srgbClr val="7E7E7E"/>
                </a:solidFill>
                <a:latin typeface="Times New Roman"/>
                <a:cs typeface="Times New Roman"/>
              </a:rPr>
              <a:t> </a:t>
            </a:r>
            <a:r>
              <a:rPr sz="1267" spc="-25" dirty="0">
                <a:solidFill>
                  <a:srgbClr val="7E7E7E"/>
                </a:solidFill>
                <a:latin typeface="Times New Roman"/>
                <a:cs typeface="Times New Roman"/>
              </a:rPr>
              <a:t>S</a:t>
            </a:r>
            <a:r>
              <a:rPr sz="1267" spc="72" dirty="0">
                <a:solidFill>
                  <a:srgbClr val="7E7E7E"/>
                </a:solidFill>
                <a:latin typeface="Times New Roman"/>
                <a:cs typeface="Times New Roman"/>
              </a:rPr>
              <a:t>W</a:t>
            </a:r>
            <a:r>
              <a:rPr sz="1267" spc="-59" dirty="0">
                <a:solidFill>
                  <a:srgbClr val="7E7E7E"/>
                </a:solidFill>
                <a:latin typeface="Times New Roman"/>
                <a:cs typeface="Times New Roman"/>
              </a:rPr>
              <a:t>i</a:t>
            </a:r>
            <a:r>
              <a:rPr sz="1267" spc="-25" dirty="0">
                <a:solidFill>
                  <a:srgbClr val="7E7E7E"/>
                </a:solidFill>
                <a:latin typeface="Times New Roman"/>
                <a:cs typeface="Times New Roman"/>
              </a:rPr>
              <a:t>S</a:t>
            </a:r>
            <a:r>
              <a:rPr sz="1267" spc="-39" dirty="0">
                <a:solidFill>
                  <a:srgbClr val="7E7E7E"/>
                </a:solidFill>
                <a:latin typeface="Times New Roman"/>
                <a:cs typeface="Times New Roman"/>
              </a:rPr>
              <a:t>H</a:t>
            </a:r>
            <a:r>
              <a:rPr sz="1267" dirty="0">
                <a:solidFill>
                  <a:srgbClr val="7E7E7E"/>
                </a:solidFill>
                <a:latin typeface="Times New Roman"/>
                <a:cs typeface="Times New Roman"/>
              </a:rPr>
              <a:t>,               </a:t>
            </a:r>
            <a:r>
              <a:rPr sz="1267" spc="301" dirty="0">
                <a:solidFill>
                  <a:srgbClr val="7E7E7E"/>
                </a:solidFill>
                <a:latin typeface="Times New Roman"/>
                <a:cs typeface="Times New Roman"/>
              </a:rPr>
              <a:t> </a:t>
            </a:r>
            <a:r>
              <a:rPr sz="1267" spc="59" dirty="0">
                <a:solidFill>
                  <a:srgbClr val="7E7E7E"/>
                </a:solidFill>
                <a:latin typeface="Times New Roman"/>
                <a:cs typeface="Times New Roman"/>
              </a:rPr>
              <a:t>A</a:t>
            </a:r>
            <a:r>
              <a:rPr sz="1267" spc="52" dirty="0">
                <a:solidFill>
                  <a:srgbClr val="7E7E7E"/>
                </a:solidFill>
                <a:latin typeface="Times New Roman"/>
                <a:cs typeface="Times New Roman"/>
              </a:rPr>
              <a:t>ud</a:t>
            </a:r>
            <a:r>
              <a:rPr sz="1267" spc="-59" dirty="0">
                <a:solidFill>
                  <a:srgbClr val="7E7E7E"/>
                </a:solidFill>
                <a:latin typeface="Times New Roman"/>
                <a:cs typeface="Times New Roman"/>
              </a:rPr>
              <a:t>i</a:t>
            </a:r>
            <a:r>
              <a:rPr sz="1267" spc="52" dirty="0">
                <a:solidFill>
                  <a:srgbClr val="7E7E7E"/>
                </a:solidFill>
                <a:latin typeface="Times New Roman"/>
                <a:cs typeface="Times New Roman"/>
              </a:rPr>
              <a:t>o</a:t>
            </a:r>
            <a:r>
              <a:rPr sz="1267" spc="-67" dirty="0">
                <a:solidFill>
                  <a:srgbClr val="7E7E7E"/>
                </a:solidFill>
                <a:latin typeface="Times New Roman"/>
                <a:cs typeface="Times New Roman"/>
              </a:rPr>
              <a:t>R</a:t>
            </a:r>
            <a:r>
              <a:rPr sz="1267" spc="25" dirty="0">
                <a:solidFill>
                  <a:srgbClr val="7E7E7E"/>
                </a:solidFill>
                <a:latin typeface="Times New Roman"/>
                <a:cs typeface="Times New Roman"/>
              </a:rPr>
              <a:t>ec</a:t>
            </a:r>
            <a:r>
              <a:rPr sz="1267" spc="52" dirty="0">
                <a:solidFill>
                  <a:srgbClr val="7E7E7E"/>
                </a:solidFill>
                <a:latin typeface="Times New Roman"/>
                <a:cs typeface="Times New Roman"/>
              </a:rPr>
              <a:t>o</a:t>
            </a:r>
            <a:r>
              <a:rPr sz="1267" spc="-33" dirty="0">
                <a:solidFill>
                  <a:srgbClr val="7E7E7E"/>
                </a:solidFill>
                <a:latin typeface="Times New Roman"/>
                <a:cs typeface="Times New Roman"/>
              </a:rPr>
              <a:t>r</a:t>
            </a:r>
            <a:r>
              <a:rPr sz="1267" spc="52" dirty="0">
                <a:solidFill>
                  <a:srgbClr val="7E7E7E"/>
                </a:solidFill>
                <a:latin typeface="Times New Roman"/>
                <a:cs typeface="Times New Roman"/>
              </a:rPr>
              <a:t>d</a:t>
            </a:r>
            <a:r>
              <a:rPr sz="1267" spc="25" dirty="0">
                <a:solidFill>
                  <a:srgbClr val="7E7E7E"/>
                </a:solidFill>
                <a:latin typeface="Times New Roman"/>
                <a:cs typeface="Times New Roman"/>
              </a:rPr>
              <a:t>e</a:t>
            </a:r>
            <a:r>
              <a:rPr sz="1267" spc="-45" dirty="0">
                <a:solidFill>
                  <a:srgbClr val="7E7E7E"/>
                </a:solidFill>
                <a:latin typeface="Times New Roman"/>
                <a:cs typeface="Times New Roman"/>
              </a:rPr>
              <a:t>r</a:t>
            </a:r>
            <a:r>
              <a:rPr sz="1267" dirty="0">
                <a:solidFill>
                  <a:srgbClr val="7E7E7E"/>
                </a:solidFill>
                <a:latin typeface="Times New Roman"/>
                <a:cs typeface="Times New Roman"/>
              </a:rPr>
              <a:t>,                </a:t>
            </a:r>
            <a:r>
              <a:rPr sz="1267" spc="177" dirty="0">
                <a:solidFill>
                  <a:srgbClr val="7E7E7E"/>
                </a:solidFill>
                <a:latin typeface="Times New Roman"/>
                <a:cs typeface="Times New Roman"/>
              </a:rPr>
              <a:t> </a:t>
            </a:r>
            <a:r>
              <a:rPr sz="1267" spc="39" dirty="0">
                <a:solidFill>
                  <a:srgbClr val="7E7E7E"/>
                </a:solidFill>
                <a:latin typeface="Times New Roman"/>
                <a:cs typeface="Times New Roman"/>
              </a:rPr>
              <a:t>M</a:t>
            </a:r>
            <a:r>
              <a:rPr sz="1267" spc="45" dirty="0">
                <a:solidFill>
                  <a:srgbClr val="7E7E7E"/>
                </a:solidFill>
                <a:latin typeface="Times New Roman"/>
                <a:cs typeface="Times New Roman"/>
              </a:rPr>
              <a:t>ov</a:t>
            </a:r>
            <a:r>
              <a:rPr sz="1267" spc="-59" dirty="0">
                <a:solidFill>
                  <a:srgbClr val="7E7E7E"/>
                </a:solidFill>
                <a:latin typeface="Times New Roman"/>
                <a:cs typeface="Times New Roman"/>
              </a:rPr>
              <a:t>i</a:t>
            </a:r>
            <a:r>
              <a:rPr sz="1267" dirty="0">
                <a:solidFill>
                  <a:srgbClr val="7E7E7E"/>
                </a:solidFill>
                <a:latin typeface="Times New Roman"/>
                <a:cs typeface="Times New Roman"/>
              </a:rPr>
              <a:t>e</a:t>
            </a:r>
            <a:r>
              <a:rPr sz="1267" spc="75" dirty="0">
                <a:solidFill>
                  <a:srgbClr val="7E7E7E"/>
                </a:solidFill>
                <a:latin typeface="Times New Roman"/>
                <a:cs typeface="Times New Roman"/>
              </a:rPr>
              <a:t> </a:t>
            </a:r>
            <a:r>
              <a:rPr sz="1267" spc="39" dirty="0">
                <a:solidFill>
                  <a:srgbClr val="7E7E7E"/>
                </a:solidFill>
                <a:latin typeface="Times New Roman"/>
                <a:cs typeface="Times New Roman"/>
              </a:rPr>
              <a:t>M</a:t>
            </a:r>
            <a:r>
              <a:rPr sz="1267" spc="19" dirty="0">
                <a:solidFill>
                  <a:srgbClr val="7E7E7E"/>
                </a:solidFill>
                <a:latin typeface="Times New Roman"/>
                <a:cs typeface="Times New Roman"/>
              </a:rPr>
              <a:t>a</a:t>
            </a:r>
            <a:r>
              <a:rPr sz="1267" spc="-52" dirty="0">
                <a:solidFill>
                  <a:srgbClr val="7E7E7E"/>
                </a:solidFill>
                <a:latin typeface="Times New Roman"/>
                <a:cs typeface="Times New Roman"/>
              </a:rPr>
              <a:t>k</a:t>
            </a:r>
            <a:r>
              <a:rPr sz="1267" spc="19" dirty="0">
                <a:solidFill>
                  <a:srgbClr val="7E7E7E"/>
                </a:solidFill>
                <a:latin typeface="Times New Roman"/>
                <a:cs typeface="Times New Roman"/>
              </a:rPr>
              <a:t>e</a:t>
            </a:r>
            <a:r>
              <a:rPr sz="1267" spc="-33" dirty="0">
                <a:solidFill>
                  <a:srgbClr val="7E7E7E"/>
                </a:solidFill>
                <a:latin typeface="Times New Roman"/>
                <a:cs typeface="Times New Roman"/>
              </a:rPr>
              <a:t>r</a:t>
            </a:r>
            <a:r>
              <a:rPr sz="1267" dirty="0">
                <a:solidFill>
                  <a:srgbClr val="7E7E7E"/>
                </a:solidFill>
                <a:latin typeface="Times New Roman"/>
                <a:cs typeface="Times New Roman"/>
              </a:rPr>
              <a:t>, </a:t>
            </a:r>
            <a:endParaRPr sz="1267">
              <a:latin typeface="Times New Roman"/>
              <a:cs typeface="Times New Roman"/>
            </a:endParaRPr>
          </a:p>
          <a:p>
            <a:pPr marL="1202659" marR="3142925">
              <a:lnSpc>
                <a:spcPts val="1456"/>
              </a:lnSpc>
              <a:spcBef>
                <a:spcPts val="147"/>
              </a:spcBef>
            </a:pPr>
            <a:r>
              <a:rPr sz="1267" spc="-39" dirty="0">
                <a:solidFill>
                  <a:srgbClr val="7E7E7E"/>
                </a:solidFill>
                <a:latin typeface="Times New Roman"/>
                <a:cs typeface="Times New Roman"/>
              </a:rPr>
              <a:t>O</a:t>
            </a:r>
            <a:r>
              <a:rPr sz="1267" spc="45" dirty="0">
                <a:solidFill>
                  <a:srgbClr val="7E7E7E"/>
                </a:solidFill>
                <a:latin typeface="Times New Roman"/>
                <a:cs typeface="Times New Roman"/>
              </a:rPr>
              <a:t>p</a:t>
            </a:r>
            <a:r>
              <a:rPr sz="1267" spc="19" dirty="0">
                <a:solidFill>
                  <a:srgbClr val="7E7E7E"/>
                </a:solidFill>
                <a:latin typeface="Times New Roman"/>
                <a:cs typeface="Times New Roman"/>
              </a:rPr>
              <a:t>e</a:t>
            </a:r>
            <a:r>
              <a:rPr sz="1267" dirty="0">
                <a:solidFill>
                  <a:srgbClr val="7E7E7E"/>
                </a:solidFill>
                <a:latin typeface="Times New Roman"/>
                <a:cs typeface="Times New Roman"/>
              </a:rPr>
              <a:t>n</a:t>
            </a:r>
            <a:r>
              <a:rPr sz="1267" spc="93" dirty="0">
                <a:solidFill>
                  <a:srgbClr val="7E7E7E"/>
                </a:solidFill>
                <a:latin typeface="Times New Roman"/>
                <a:cs typeface="Times New Roman"/>
              </a:rPr>
              <a:t> </a:t>
            </a:r>
            <a:r>
              <a:rPr sz="1267" spc="-39" dirty="0">
                <a:solidFill>
                  <a:srgbClr val="7E7E7E"/>
                </a:solidFill>
                <a:latin typeface="Times New Roman"/>
                <a:cs typeface="Times New Roman"/>
              </a:rPr>
              <a:t>O</a:t>
            </a:r>
            <a:r>
              <a:rPr sz="1267" spc="-33" dirty="0">
                <a:solidFill>
                  <a:srgbClr val="7E7E7E"/>
                </a:solidFill>
                <a:latin typeface="Times New Roman"/>
                <a:cs typeface="Times New Roman"/>
              </a:rPr>
              <a:t>ff</a:t>
            </a:r>
            <a:r>
              <a:rPr sz="1267" spc="-59" dirty="0">
                <a:solidFill>
                  <a:srgbClr val="7E7E7E"/>
                </a:solidFill>
                <a:latin typeface="Times New Roman"/>
                <a:cs typeface="Times New Roman"/>
              </a:rPr>
              <a:t>i</a:t>
            </a:r>
            <a:r>
              <a:rPr sz="1267" spc="19" dirty="0">
                <a:solidFill>
                  <a:srgbClr val="7E7E7E"/>
                </a:solidFill>
                <a:latin typeface="Times New Roman"/>
                <a:cs typeface="Times New Roman"/>
              </a:rPr>
              <a:t>c</a:t>
            </a:r>
            <a:r>
              <a:rPr sz="1267" dirty="0">
                <a:solidFill>
                  <a:srgbClr val="7E7E7E"/>
                </a:solidFill>
                <a:latin typeface="Times New Roman"/>
                <a:cs typeface="Times New Roman"/>
              </a:rPr>
              <a:t>e                        </a:t>
            </a:r>
            <a:r>
              <a:rPr sz="1267" spc="92" dirty="0">
                <a:solidFill>
                  <a:srgbClr val="7E7E7E"/>
                </a:solidFill>
                <a:latin typeface="Times New Roman"/>
                <a:cs typeface="Times New Roman"/>
              </a:rPr>
              <a:t> </a:t>
            </a:r>
            <a:r>
              <a:rPr sz="1267" spc="-25" dirty="0">
                <a:solidFill>
                  <a:srgbClr val="7E7E7E"/>
                </a:solidFill>
                <a:latin typeface="Times New Roman"/>
                <a:cs typeface="Times New Roman"/>
              </a:rPr>
              <a:t>F</a:t>
            </a:r>
            <a:r>
              <a:rPr sz="1267" spc="-59" dirty="0">
                <a:solidFill>
                  <a:srgbClr val="7E7E7E"/>
                </a:solidFill>
                <a:latin typeface="Times New Roman"/>
                <a:cs typeface="Times New Roman"/>
              </a:rPr>
              <a:t>i</a:t>
            </a:r>
            <a:r>
              <a:rPr sz="1267" spc="-33" dirty="0">
                <a:solidFill>
                  <a:srgbClr val="7E7E7E"/>
                </a:solidFill>
                <a:latin typeface="Times New Roman"/>
                <a:cs typeface="Times New Roman"/>
              </a:rPr>
              <a:t>r</a:t>
            </a:r>
            <a:r>
              <a:rPr sz="1267" spc="19" dirty="0">
                <a:solidFill>
                  <a:srgbClr val="7E7E7E"/>
                </a:solidFill>
                <a:latin typeface="Times New Roman"/>
                <a:cs typeface="Times New Roman"/>
              </a:rPr>
              <a:t>e</a:t>
            </a:r>
            <a:r>
              <a:rPr sz="1267" spc="-39" dirty="0">
                <a:solidFill>
                  <a:srgbClr val="7E7E7E"/>
                </a:solidFill>
                <a:latin typeface="Times New Roman"/>
                <a:cs typeface="Times New Roman"/>
              </a:rPr>
              <a:t>w</a:t>
            </a:r>
            <a:r>
              <a:rPr sz="1267" spc="45" dirty="0">
                <a:solidFill>
                  <a:srgbClr val="7E7E7E"/>
                </a:solidFill>
                <a:latin typeface="Times New Roman"/>
                <a:cs typeface="Times New Roman"/>
              </a:rPr>
              <a:t>o</a:t>
            </a:r>
            <a:r>
              <a:rPr sz="1267" spc="-33" dirty="0">
                <a:solidFill>
                  <a:srgbClr val="7E7E7E"/>
                </a:solidFill>
                <a:latin typeface="Times New Roman"/>
                <a:cs typeface="Times New Roman"/>
              </a:rPr>
              <a:t>r</a:t>
            </a:r>
            <a:r>
              <a:rPr sz="1267" dirty="0">
                <a:solidFill>
                  <a:srgbClr val="7E7E7E"/>
                </a:solidFill>
                <a:latin typeface="Times New Roman"/>
                <a:cs typeface="Times New Roman"/>
              </a:rPr>
              <a:t>k                    </a:t>
            </a:r>
            <a:r>
              <a:rPr sz="1267" spc="88" dirty="0">
                <a:solidFill>
                  <a:srgbClr val="7E7E7E"/>
                </a:solidFill>
                <a:latin typeface="Times New Roman"/>
                <a:cs typeface="Times New Roman"/>
              </a:rPr>
              <a:t> </a:t>
            </a:r>
            <a:r>
              <a:rPr sz="1267" spc="-52" dirty="0">
                <a:solidFill>
                  <a:srgbClr val="7E7E7E"/>
                </a:solidFill>
                <a:latin typeface="Times New Roman"/>
                <a:cs typeface="Times New Roman"/>
              </a:rPr>
              <a:t>3</a:t>
            </a:r>
            <a:r>
              <a:rPr sz="1267" spc="-39" dirty="0">
                <a:solidFill>
                  <a:srgbClr val="7E7E7E"/>
                </a:solidFill>
                <a:latin typeface="Times New Roman"/>
                <a:cs typeface="Times New Roman"/>
              </a:rPr>
              <a:t>D</a:t>
            </a:r>
            <a:r>
              <a:rPr sz="1267" spc="39" dirty="0">
                <a:solidFill>
                  <a:srgbClr val="7E7E7E"/>
                </a:solidFill>
                <a:latin typeface="Times New Roman"/>
                <a:cs typeface="Times New Roman"/>
              </a:rPr>
              <a:t>M</a:t>
            </a:r>
            <a:r>
              <a:rPr sz="1267" spc="19" dirty="0">
                <a:solidFill>
                  <a:srgbClr val="7E7E7E"/>
                </a:solidFill>
                <a:latin typeface="Times New Roman"/>
                <a:cs typeface="Times New Roman"/>
              </a:rPr>
              <a:t>a</a:t>
            </a:r>
            <a:r>
              <a:rPr sz="1267" spc="-152" dirty="0">
                <a:solidFill>
                  <a:srgbClr val="7E7E7E"/>
                </a:solidFill>
                <a:latin typeface="Times New Roman"/>
                <a:cs typeface="Times New Roman"/>
              </a:rPr>
              <a:t>x</a:t>
            </a:r>
            <a:r>
              <a:rPr sz="1267" dirty="0">
                <a:solidFill>
                  <a:srgbClr val="7E7E7E"/>
                </a:solidFill>
                <a:latin typeface="Times New Roman"/>
                <a:cs typeface="Times New Roman"/>
              </a:rPr>
              <a:t>, </a:t>
            </a:r>
            <a:r>
              <a:rPr sz="1267" spc="28" dirty="0">
                <a:solidFill>
                  <a:srgbClr val="7E7E7E"/>
                </a:solidFill>
                <a:latin typeface="Times New Roman"/>
                <a:cs typeface="Times New Roman"/>
              </a:rPr>
              <a:t> </a:t>
            </a:r>
            <a:r>
              <a:rPr sz="1267" spc="-67" dirty="0">
                <a:solidFill>
                  <a:srgbClr val="7E7E7E"/>
                </a:solidFill>
                <a:latin typeface="Times New Roman"/>
                <a:cs typeface="Times New Roman"/>
              </a:rPr>
              <a:t>B</a:t>
            </a:r>
            <a:r>
              <a:rPr sz="1267" spc="-59" dirty="0">
                <a:solidFill>
                  <a:srgbClr val="7E7E7E"/>
                </a:solidFill>
                <a:latin typeface="Times New Roman"/>
                <a:cs typeface="Times New Roman"/>
              </a:rPr>
              <a:t>l</a:t>
            </a:r>
            <a:r>
              <a:rPr sz="1267" spc="19" dirty="0">
                <a:solidFill>
                  <a:srgbClr val="7E7E7E"/>
                </a:solidFill>
                <a:latin typeface="Times New Roman"/>
                <a:cs typeface="Times New Roman"/>
              </a:rPr>
              <a:t>e</a:t>
            </a:r>
            <a:r>
              <a:rPr sz="1267" spc="45" dirty="0">
                <a:solidFill>
                  <a:srgbClr val="7E7E7E"/>
                </a:solidFill>
                <a:latin typeface="Times New Roman"/>
                <a:cs typeface="Times New Roman"/>
              </a:rPr>
              <a:t>nd</a:t>
            </a:r>
            <a:r>
              <a:rPr sz="1267" spc="19" dirty="0">
                <a:solidFill>
                  <a:srgbClr val="7E7E7E"/>
                </a:solidFill>
                <a:latin typeface="Times New Roman"/>
                <a:cs typeface="Times New Roman"/>
              </a:rPr>
              <a:t>e</a:t>
            </a:r>
            <a:r>
              <a:rPr sz="1267" dirty="0">
                <a:solidFill>
                  <a:srgbClr val="7E7E7E"/>
                </a:solidFill>
                <a:latin typeface="Times New Roman"/>
                <a:cs typeface="Times New Roman"/>
              </a:rPr>
              <a:t>r            </a:t>
            </a:r>
            <a:r>
              <a:rPr sz="1267" spc="163" dirty="0">
                <a:solidFill>
                  <a:srgbClr val="7E7E7E"/>
                </a:solidFill>
                <a:latin typeface="Times New Roman"/>
                <a:cs typeface="Times New Roman"/>
              </a:rPr>
              <a:t> </a:t>
            </a:r>
            <a:r>
              <a:rPr sz="1267" spc="59" dirty="0">
                <a:solidFill>
                  <a:srgbClr val="7E7E7E"/>
                </a:solidFill>
                <a:latin typeface="Times New Roman"/>
                <a:cs typeface="Times New Roman"/>
              </a:rPr>
              <a:t>A</a:t>
            </a:r>
            <a:r>
              <a:rPr sz="1267" spc="45" dirty="0">
                <a:solidFill>
                  <a:srgbClr val="7E7E7E"/>
                </a:solidFill>
                <a:latin typeface="Times New Roman"/>
                <a:cs typeface="Times New Roman"/>
              </a:rPr>
              <a:t>ud</a:t>
            </a:r>
            <a:r>
              <a:rPr sz="1267" spc="19" dirty="0">
                <a:solidFill>
                  <a:srgbClr val="7E7E7E"/>
                </a:solidFill>
                <a:latin typeface="Times New Roman"/>
                <a:cs typeface="Times New Roman"/>
              </a:rPr>
              <a:t>a</a:t>
            </a:r>
            <a:r>
              <a:rPr sz="1267" spc="-67" dirty="0">
                <a:solidFill>
                  <a:srgbClr val="7E7E7E"/>
                </a:solidFill>
                <a:latin typeface="Times New Roman"/>
                <a:cs typeface="Times New Roman"/>
              </a:rPr>
              <a:t>C</a:t>
            </a:r>
            <a:r>
              <a:rPr sz="1267" spc="-59" dirty="0">
                <a:solidFill>
                  <a:srgbClr val="7E7E7E"/>
                </a:solidFill>
                <a:latin typeface="Times New Roman"/>
                <a:cs typeface="Times New Roman"/>
              </a:rPr>
              <a:t>i</a:t>
            </a:r>
            <a:r>
              <a:rPr sz="1267" spc="33" dirty="0">
                <a:solidFill>
                  <a:srgbClr val="7E7E7E"/>
                </a:solidFill>
                <a:latin typeface="Times New Roman"/>
                <a:cs typeface="Times New Roman"/>
              </a:rPr>
              <a:t>t</a:t>
            </a:r>
            <a:r>
              <a:rPr sz="1267" spc="59" dirty="0">
                <a:solidFill>
                  <a:srgbClr val="7E7E7E"/>
                </a:solidFill>
                <a:latin typeface="Times New Roman"/>
                <a:cs typeface="Times New Roman"/>
              </a:rPr>
              <a:t>y</a:t>
            </a:r>
            <a:r>
              <a:rPr sz="1267" dirty="0">
                <a:solidFill>
                  <a:srgbClr val="7E7E7E"/>
                </a:solidFill>
                <a:latin typeface="Times New Roman"/>
                <a:cs typeface="Times New Roman"/>
              </a:rPr>
              <a:t>,</a:t>
            </a:r>
            <a:r>
              <a:rPr sz="1267" spc="85" dirty="0">
                <a:solidFill>
                  <a:srgbClr val="7E7E7E"/>
                </a:solidFill>
                <a:latin typeface="Times New Roman"/>
                <a:cs typeface="Times New Roman"/>
              </a:rPr>
              <a:t> </a:t>
            </a:r>
            <a:r>
              <a:rPr sz="1267" spc="59" dirty="0">
                <a:solidFill>
                  <a:srgbClr val="7E7E7E"/>
                </a:solidFill>
                <a:latin typeface="Times New Roman"/>
                <a:cs typeface="Times New Roman"/>
              </a:rPr>
              <a:t>A</a:t>
            </a:r>
            <a:r>
              <a:rPr sz="1267" spc="45" dirty="0">
                <a:solidFill>
                  <a:srgbClr val="7E7E7E"/>
                </a:solidFill>
                <a:latin typeface="Times New Roman"/>
                <a:cs typeface="Times New Roman"/>
              </a:rPr>
              <a:t>dob</a:t>
            </a:r>
            <a:r>
              <a:rPr sz="1267" dirty="0">
                <a:solidFill>
                  <a:srgbClr val="7E7E7E"/>
                </a:solidFill>
                <a:latin typeface="Times New Roman"/>
                <a:cs typeface="Times New Roman"/>
              </a:rPr>
              <a:t>e            </a:t>
            </a:r>
            <a:r>
              <a:rPr sz="1267" spc="283" dirty="0">
                <a:solidFill>
                  <a:srgbClr val="7E7E7E"/>
                </a:solidFill>
                <a:latin typeface="Times New Roman"/>
                <a:cs typeface="Times New Roman"/>
              </a:rPr>
              <a:t> </a:t>
            </a:r>
            <a:r>
              <a:rPr sz="1267" spc="59" dirty="0">
                <a:solidFill>
                  <a:srgbClr val="7E7E7E"/>
                </a:solidFill>
                <a:latin typeface="Times New Roman"/>
                <a:cs typeface="Times New Roman"/>
              </a:rPr>
              <a:t>A</a:t>
            </a:r>
            <a:r>
              <a:rPr sz="1267" spc="45" dirty="0">
                <a:solidFill>
                  <a:srgbClr val="7E7E7E"/>
                </a:solidFill>
                <a:latin typeface="Times New Roman"/>
                <a:cs typeface="Times New Roman"/>
              </a:rPr>
              <a:t>dob</a:t>
            </a:r>
            <a:r>
              <a:rPr sz="1267" dirty="0">
                <a:solidFill>
                  <a:srgbClr val="7E7E7E"/>
                </a:solidFill>
                <a:latin typeface="Times New Roman"/>
                <a:cs typeface="Times New Roman"/>
              </a:rPr>
              <a:t>e</a:t>
            </a:r>
            <a:r>
              <a:rPr sz="1267" spc="-27" dirty="0">
                <a:solidFill>
                  <a:srgbClr val="7E7E7E"/>
                </a:solidFill>
                <a:latin typeface="Times New Roman"/>
                <a:cs typeface="Times New Roman"/>
              </a:rPr>
              <a:t> </a:t>
            </a:r>
            <a:r>
              <a:rPr sz="1267" spc="-25" dirty="0">
                <a:solidFill>
                  <a:srgbClr val="7E7E7E"/>
                </a:solidFill>
                <a:latin typeface="Times New Roman"/>
                <a:cs typeface="Times New Roman"/>
              </a:rPr>
              <a:t>P</a:t>
            </a:r>
            <a:r>
              <a:rPr sz="1267" spc="-33" dirty="0">
                <a:solidFill>
                  <a:srgbClr val="7E7E7E"/>
                </a:solidFill>
                <a:latin typeface="Times New Roman"/>
                <a:cs typeface="Times New Roman"/>
              </a:rPr>
              <a:t>r</a:t>
            </a:r>
            <a:r>
              <a:rPr sz="1267" spc="19" dirty="0">
                <a:solidFill>
                  <a:srgbClr val="7E7E7E"/>
                </a:solidFill>
                <a:latin typeface="Times New Roman"/>
                <a:cs typeface="Times New Roman"/>
              </a:rPr>
              <a:t>e</a:t>
            </a:r>
            <a:r>
              <a:rPr sz="1267" spc="-112" dirty="0">
                <a:solidFill>
                  <a:srgbClr val="7E7E7E"/>
                </a:solidFill>
                <a:latin typeface="Times New Roman"/>
                <a:cs typeface="Times New Roman"/>
              </a:rPr>
              <a:t>m</a:t>
            </a:r>
            <a:r>
              <a:rPr sz="1267" spc="-59" dirty="0">
                <a:solidFill>
                  <a:srgbClr val="7E7E7E"/>
                </a:solidFill>
                <a:latin typeface="Times New Roman"/>
                <a:cs typeface="Times New Roman"/>
              </a:rPr>
              <a:t>i</a:t>
            </a:r>
            <a:r>
              <a:rPr sz="1267" spc="19" dirty="0">
                <a:solidFill>
                  <a:srgbClr val="7E7E7E"/>
                </a:solidFill>
                <a:latin typeface="Times New Roman"/>
                <a:cs typeface="Times New Roman"/>
              </a:rPr>
              <a:t>e</a:t>
            </a:r>
            <a:r>
              <a:rPr sz="1267" spc="-33" dirty="0">
                <a:solidFill>
                  <a:srgbClr val="7E7E7E"/>
                </a:solidFill>
                <a:latin typeface="Times New Roman"/>
                <a:cs typeface="Times New Roman"/>
              </a:rPr>
              <a:t>r</a:t>
            </a:r>
            <a:r>
              <a:rPr sz="1267" spc="19" dirty="0">
                <a:solidFill>
                  <a:srgbClr val="7E7E7E"/>
                </a:solidFill>
                <a:latin typeface="Times New Roman"/>
                <a:cs typeface="Times New Roman"/>
              </a:rPr>
              <a:t>e</a:t>
            </a:r>
            <a:r>
              <a:rPr sz="1267" dirty="0">
                <a:solidFill>
                  <a:srgbClr val="7E7E7E"/>
                </a:solidFill>
                <a:latin typeface="Times New Roman"/>
                <a:cs typeface="Times New Roman"/>
              </a:rPr>
              <a:t>,</a:t>
            </a:r>
            <a:endParaRPr sz="1267">
              <a:latin typeface="Times New Roman"/>
              <a:cs typeface="Times New Roman"/>
            </a:endParaRPr>
          </a:p>
          <a:p>
            <a:pPr marL="1037563" marR="3138176" indent="50799">
              <a:lnSpc>
                <a:spcPts val="1456"/>
              </a:lnSpc>
              <a:spcBef>
                <a:spcPts val="147"/>
              </a:spcBef>
            </a:pPr>
            <a:r>
              <a:rPr sz="1267" spc="-33" dirty="0">
                <a:solidFill>
                  <a:srgbClr val="7E7E7E"/>
                </a:solidFill>
                <a:latin typeface="Times New Roman"/>
                <a:cs typeface="Times New Roman"/>
              </a:rPr>
              <a:t>I</a:t>
            </a:r>
            <a:r>
              <a:rPr sz="1267" spc="-112" dirty="0">
                <a:solidFill>
                  <a:srgbClr val="7E7E7E"/>
                </a:solidFill>
                <a:latin typeface="Times New Roman"/>
                <a:cs typeface="Times New Roman"/>
              </a:rPr>
              <a:t>m</a:t>
            </a:r>
            <a:r>
              <a:rPr sz="1267" spc="45" dirty="0">
                <a:solidFill>
                  <a:srgbClr val="7E7E7E"/>
                </a:solidFill>
                <a:latin typeface="Times New Roman"/>
                <a:cs typeface="Times New Roman"/>
              </a:rPr>
              <a:t>p</a:t>
            </a:r>
            <a:r>
              <a:rPr sz="1267" spc="-33" dirty="0">
                <a:solidFill>
                  <a:srgbClr val="7E7E7E"/>
                </a:solidFill>
                <a:latin typeface="Times New Roman"/>
                <a:cs typeface="Times New Roman"/>
              </a:rPr>
              <a:t>r</a:t>
            </a:r>
            <a:r>
              <a:rPr sz="1267" spc="19" dirty="0">
                <a:solidFill>
                  <a:srgbClr val="7E7E7E"/>
                </a:solidFill>
                <a:latin typeface="Times New Roman"/>
                <a:cs typeface="Times New Roman"/>
              </a:rPr>
              <a:t>e</a:t>
            </a:r>
            <a:r>
              <a:rPr sz="1267" dirty="0">
                <a:solidFill>
                  <a:srgbClr val="7E7E7E"/>
                </a:solidFill>
                <a:latin typeface="Times New Roman"/>
                <a:cs typeface="Times New Roman"/>
              </a:rPr>
              <a:t>s</a:t>
            </a:r>
            <a:r>
              <a:rPr sz="1267" spc="-225" dirty="0">
                <a:solidFill>
                  <a:srgbClr val="7E7E7E"/>
                </a:solidFill>
                <a:latin typeface="Times New Roman"/>
                <a:cs typeface="Times New Roman"/>
              </a:rPr>
              <a:t> </a:t>
            </a:r>
            <a:r>
              <a:rPr sz="1267" dirty="0">
                <a:solidFill>
                  <a:srgbClr val="7E7E7E"/>
                </a:solidFill>
                <a:latin typeface="Times New Roman"/>
                <a:cs typeface="Times New Roman"/>
              </a:rPr>
              <a:t>s</a:t>
            </a:r>
            <a:r>
              <a:rPr sz="1267" spc="-225" dirty="0">
                <a:solidFill>
                  <a:srgbClr val="7E7E7E"/>
                </a:solidFill>
                <a:latin typeface="Times New Roman"/>
                <a:cs typeface="Times New Roman"/>
              </a:rPr>
              <a:t> </a:t>
            </a:r>
            <a:r>
              <a:rPr sz="1267" dirty="0">
                <a:solidFill>
                  <a:srgbClr val="7E7E7E"/>
                </a:solidFill>
                <a:latin typeface="Times New Roman"/>
                <a:cs typeface="Times New Roman"/>
              </a:rPr>
              <a:t>,</a:t>
            </a:r>
            <a:r>
              <a:rPr sz="1267" spc="59" dirty="0">
                <a:solidFill>
                  <a:srgbClr val="7E7E7E"/>
                </a:solidFill>
                <a:latin typeface="Times New Roman"/>
                <a:cs typeface="Times New Roman"/>
              </a:rPr>
              <a:t> A</a:t>
            </a:r>
            <a:r>
              <a:rPr sz="1267" spc="45" dirty="0">
                <a:solidFill>
                  <a:srgbClr val="7E7E7E"/>
                </a:solidFill>
                <a:latin typeface="Times New Roman"/>
                <a:cs typeface="Times New Roman"/>
              </a:rPr>
              <a:t>pp</a:t>
            </a:r>
            <a:r>
              <a:rPr sz="1267" spc="-59" dirty="0">
                <a:solidFill>
                  <a:srgbClr val="7E7E7E"/>
                </a:solidFill>
                <a:latin typeface="Times New Roman"/>
                <a:cs typeface="Times New Roman"/>
              </a:rPr>
              <a:t>l</a:t>
            </a:r>
            <a:r>
              <a:rPr sz="1267" dirty="0">
                <a:solidFill>
                  <a:srgbClr val="7E7E7E"/>
                </a:solidFill>
                <a:latin typeface="Times New Roman"/>
                <a:cs typeface="Times New Roman"/>
              </a:rPr>
              <a:t>e                                                                                                         </a:t>
            </a:r>
            <a:r>
              <a:rPr sz="1267" spc="233" dirty="0">
                <a:solidFill>
                  <a:srgbClr val="7E7E7E"/>
                </a:solidFill>
                <a:latin typeface="Times New Roman"/>
                <a:cs typeface="Times New Roman"/>
              </a:rPr>
              <a:t> </a:t>
            </a:r>
            <a:r>
              <a:rPr sz="1267" spc="59" dirty="0">
                <a:solidFill>
                  <a:srgbClr val="7E7E7E"/>
                </a:solidFill>
                <a:latin typeface="Times New Roman"/>
                <a:cs typeface="Times New Roman"/>
              </a:rPr>
              <a:t>A</a:t>
            </a:r>
            <a:r>
              <a:rPr sz="1267" spc="45" dirty="0">
                <a:solidFill>
                  <a:srgbClr val="7E7E7E"/>
                </a:solidFill>
                <a:latin typeface="Times New Roman"/>
                <a:cs typeface="Times New Roman"/>
              </a:rPr>
              <a:t>ud</a:t>
            </a:r>
            <a:r>
              <a:rPr sz="1267" spc="-59" dirty="0">
                <a:solidFill>
                  <a:srgbClr val="7E7E7E"/>
                </a:solidFill>
                <a:latin typeface="Times New Roman"/>
                <a:cs typeface="Times New Roman"/>
              </a:rPr>
              <a:t>i</a:t>
            </a:r>
            <a:r>
              <a:rPr sz="1267" spc="33" dirty="0">
                <a:solidFill>
                  <a:srgbClr val="7E7E7E"/>
                </a:solidFill>
                <a:latin typeface="Times New Roman"/>
                <a:cs typeface="Times New Roman"/>
              </a:rPr>
              <a:t>t</a:t>
            </a:r>
            <a:r>
              <a:rPr sz="1267" spc="-59" dirty="0">
                <a:solidFill>
                  <a:srgbClr val="7E7E7E"/>
                </a:solidFill>
                <a:latin typeface="Times New Roman"/>
                <a:cs typeface="Times New Roman"/>
              </a:rPr>
              <a:t>i</a:t>
            </a:r>
            <a:r>
              <a:rPr sz="1267" spc="45" dirty="0">
                <a:solidFill>
                  <a:srgbClr val="7E7E7E"/>
                </a:solidFill>
                <a:latin typeface="Times New Roman"/>
                <a:cs typeface="Times New Roman"/>
              </a:rPr>
              <a:t>o</a:t>
            </a:r>
            <a:r>
              <a:rPr sz="1267" dirty="0">
                <a:solidFill>
                  <a:srgbClr val="7E7E7E"/>
                </a:solidFill>
                <a:latin typeface="Times New Roman"/>
                <a:cs typeface="Times New Roman"/>
              </a:rPr>
              <a:t>n                    </a:t>
            </a:r>
            <a:r>
              <a:rPr sz="1267" spc="107" dirty="0">
                <a:solidFill>
                  <a:srgbClr val="7E7E7E"/>
                </a:solidFill>
                <a:latin typeface="Times New Roman"/>
                <a:cs typeface="Times New Roman"/>
              </a:rPr>
              <a:t> </a:t>
            </a:r>
            <a:r>
              <a:rPr sz="1267" spc="-25" dirty="0">
                <a:solidFill>
                  <a:srgbClr val="7E7E7E"/>
                </a:solidFill>
                <a:latin typeface="Times New Roman"/>
                <a:cs typeface="Times New Roman"/>
              </a:rPr>
              <a:t>P</a:t>
            </a:r>
            <a:r>
              <a:rPr sz="1267" spc="-59" dirty="0">
                <a:solidFill>
                  <a:srgbClr val="7E7E7E"/>
                </a:solidFill>
                <a:latin typeface="Times New Roman"/>
                <a:cs typeface="Times New Roman"/>
              </a:rPr>
              <a:t>i</a:t>
            </a:r>
            <a:r>
              <a:rPr sz="1267" spc="45" dirty="0">
                <a:solidFill>
                  <a:srgbClr val="7E7E7E"/>
                </a:solidFill>
                <a:latin typeface="Times New Roman"/>
                <a:cs typeface="Times New Roman"/>
              </a:rPr>
              <a:t>nn</a:t>
            </a:r>
            <a:r>
              <a:rPr sz="1267" spc="19" dirty="0">
                <a:solidFill>
                  <a:srgbClr val="7E7E7E"/>
                </a:solidFill>
                <a:latin typeface="Times New Roman"/>
                <a:cs typeface="Times New Roman"/>
              </a:rPr>
              <a:t>ac</a:t>
            </a:r>
            <a:r>
              <a:rPr sz="1267" spc="-59" dirty="0">
                <a:solidFill>
                  <a:srgbClr val="7E7E7E"/>
                </a:solidFill>
                <a:latin typeface="Times New Roman"/>
                <a:cs typeface="Times New Roman"/>
              </a:rPr>
              <a:t>l</a:t>
            </a:r>
            <a:r>
              <a:rPr sz="1267" dirty="0">
                <a:solidFill>
                  <a:srgbClr val="7E7E7E"/>
                </a:solidFill>
                <a:latin typeface="Times New Roman"/>
                <a:cs typeface="Times New Roman"/>
              </a:rPr>
              <a:t>e</a:t>
            </a:r>
            <a:r>
              <a:rPr sz="1267" spc="211" dirty="0">
                <a:solidFill>
                  <a:srgbClr val="7E7E7E"/>
                </a:solidFill>
                <a:latin typeface="Times New Roman"/>
                <a:cs typeface="Times New Roman"/>
              </a:rPr>
              <a:t> </a:t>
            </a:r>
            <a:r>
              <a:rPr sz="1267" spc="-25" dirty="0">
                <a:solidFill>
                  <a:srgbClr val="7E7E7E"/>
                </a:solidFill>
                <a:latin typeface="Times New Roman"/>
                <a:cs typeface="Times New Roman"/>
              </a:rPr>
              <a:t>S</a:t>
            </a:r>
            <a:r>
              <a:rPr sz="1267" spc="33" dirty="0">
                <a:solidFill>
                  <a:srgbClr val="7E7E7E"/>
                </a:solidFill>
                <a:latin typeface="Times New Roman"/>
                <a:cs typeface="Times New Roman"/>
              </a:rPr>
              <a:t>t</a:t>
            </a:r>
            <a:r>
              <a:rPr sz="1267" spc="45" dirty="0">
                <a:solidFill>
                  <a:srgbClr val="7E7E7E"/>
                </a:solidFill>
                <a:latin typeface="Times New Roman"/>
                <a:cs typeface="Times New Roman"/>
              </a:rPr>
              <a:t>ud</a:t>
            </a:r>
            <a:r>
              <a:rPr sz="1267" spc="-59" dirty="0">
                <a:solidFill>
                  <a:srgbClr val="7E7E7E"/>
                </a:solidFill>
                <a:latin typeface="Times New Roman"/>
                <a:cs typeface="Times New Roman"/>
              </a:rPr>
              <a:t>i</a:t>
            </a:r>
            <a:r>
              <a:rPr sz="1267" spc="45" dirty="0">
                <a:solidFill>
                  <a:srgbClr val="7E7E7E"/>
                </a:solidFill>
                <a:latin typeface="Times New Roman"/>
                <a:cs typeface="Times New Roman"/>
              </a:rPr>
              <a:t>o</a:t>
            </a:r>
            <a:r>
              <a:rPr sz="1267" dirty="0">
                <a:solidFill>
                  <a:srgbClr val="7E7E7E"/>
                </a:solidFill>
                <a:latin typeface="Times New Roman"/>
                <a:cs typeface="Times New Roman"/>
              </a:rPr>
              <a:t>, </a:t>
            </a:r>
            <a:endParaRPr sz="1267">
              <a:latin typeface="Times New Roman"/>
              <a:cs typeface="Times New Roman"/>
            </a:endParaRPr>
          </a:p>
          <a:p>
            <a:pPr marL="1037563" marR="3138176">
              <a:lnSpc>
                <a:spcPts val="1723"/>
              </a:lnSpc>
              <a:spcBef>
                <a:spcPts val="180"/>
              </a:spcBef>
            </a:pPr>
            <a:r>
              <a:rPr sz="1267" spc="-39" dirty="0">
                <a:solidFill>
                  <a:srgbClr val="7E7E7E"/>
                </a:solidFill>
                <a:latin typeface="Times New Roman"/>
                <a:cs typeface="Times New Roman"/>
              </a:rPr>
              <a:t>K</a:t>
            </a:r>
            <a:r>
              <a:rPr sz="1267" spc="19" dirty="0">
                <a:solidFill>
                  <a:srgbClr val="7E7E7E"/>
                </a:solidFill>
                <a:latin typeface="Times New Roman"/>
                <a:cs typeface="Times New Roman"/>
              </a:rPr>
              <a:t>e</a:t>
            </a:r>
            <a:r>
              <a:rPr sz="1267" spc="45" dirty="0">
                <a:solidFill>
                  <a:srgbClr val="7E7E7E"/>
                </a:solidFill>
                <a:latin typeface="Times New Roman"/>
                <a:cs typeface="Times New Roman"/>
              </a:rPr>
              <a:t>yno</a:t>
            </a:r>
            <a:r>
              <a:rPr sz="1267" spc="33" dirty="0">
                <a:solidFill>
                  <a:srgbClr val="7E7E7E"/>
                </a:solidFill>
                <a:latin typeface="Times New Roman"/>
                <a:cs typeface="Times New Roman"/>
              </a:rPr>
              <a:t>t</a:t>
            </a:r>
            <a:r>
              <a:rPr sz="1267" spc="19" dirty="0">
                <a:solidFill>
                  <a:srgbClr val="7E7E7E"/>
                </a:solidFill>
                <a:latin typeface="Times New Roman"/>
                <a:cs typeface="Times New Roman"/>
              </a:rPr>
              <a:t>e</a:t>
            </a:r>
            <a:r>
              <a:rPr sz="1267" dirty="0">
                <a:solidFill>
                  <a:srgbClr val="7E7E7E"/>
                </a:solidFill>
                <a:latin typeface="Times New Roman"/>
                <a:cs typeface="Times New Roman"/>
              </a:rPr>
              <a:t>,</a:t>
            </a:r>
            <a:r>
              <a:rPr sz="1267" spc="67" dirty="0">
                <a:solidFill>
                  <a:srgbClr val="7E7E7E"/>
                </a:solidFill>
                <a:latin typeface="Times New Roman"/>
                <a:cs typeface="Times New Roman"/>
              </a:rPr>
              <a:t> </a:t>
            </a:r>
            <a:r>
              <a:rPr sz="1267" spc="59" dirty="0">
                <a:solidFill>
                  <a:srgbClr val="7E7E7E"/>
                </a:solidFill>
                <a:latin typeface="Times New Roman"/>
                <a:cs typeface="Times New Roman"/>
              </a:rPr>
              <a:t>A</a:t>
            </a:r>
            <a:r>
              <a:rPr sz="1267" spc="45" dirty="0">
                <a:solidFill>
                  <a:srgbClr val="7E7E7E"/>
                </a:solidFill>
                <a:latin typeface="Times New Roman"/>
                <a:cs typeface="Times New Roman"/>
              </a:rPr>
              <a:t>dob</a:t>
            </a:r>
            <a:r>
              <a:rPr sz="1267" dirty="0">
                <a:solidFill>
                  <a:srgbClr val="7E7E7E"/>
                </a:solidFill>
                <a:latin typeface="Times New Roman"/>
                <a:cs typeface="Times New Roman"/>
              </a:rPr>
              <a:t>e                                                                                                                                                  </a:t>
            </a:r>
            <a:r>
              <a:rPr sz="1267" spc="152" dirty="0">
                <a:solidFill>
                  <a:srgbClr val="7E7E7E"/>
                </a:solidFill>
                <a:latin typeface="Times New Roman"/>
                <a:cs typeface="Times New Roman"/>
              </a:rPr>
              <a:t> </a:t>
            </a:r>
            <a:r>
              <a:rPr sz="1900" spc="-67" baseline="12205" dirty="0">
                <a:solidFill>
                  <a:srgbClr val="7E7E7E"/>
                </a:solidFill>
                <a:latin typeface="Times New Roman"/>
                <a:cs typeface="Times New Roman"/>
              </a:rPr>
              <a:t>C</a:t>
            </a:r>
            <a:r>
              <a:rPr sz="1900" spc="25" baseline="12205" dirty="0">
                <a:solidFill>
                  <a:srgbClr val="7E7E7E"/>
                </a:solidFill>
                <a:latin typeface="Times New Roman"/>
                <a:cs typeface="Times New Roman"/>
              </a:rPr>
              <a:t>a</a:t>
            </a:r>
            <a:r>
              <a:rPr sz="1900" spc="-112" baseline="12205" dirty="0">
                <a:solidFill>
                  <a:srgbClr val="7E7E7E"/>
                </a:solidFill>
                <a:latin typeface="Times New Roman"/>
                <a:cs typeface="Times New Roman"/>
              </a:rPr>
              <a:t>m</a:t>
            </a:r>
            <a:r>
              <a:rPr sz="1900" spc="39" baseline="12205" dirty="0">
                <a:solidFill>
                  <a:srgbClr val="7E7E7E"/>
                </a:solidFill>
                <a:latin typeface="Times New Roman"/>
                <a:cs typeface="Times New Roman"/>
              </a:rPr>
              <a:t>t</a:t>
            </a:r>
            <a:r>
              <a:rPr sz="1900" spc="25" baseline="12205" dirty="0">
                <a:solidFill>
                  <a:srgbClr val="7E7E7E"/>
                </a:solidFill>
                <a:latin typeface="Times New Roman"/>
                <a:cs typeface="Times New Roman"/>
              </a:rPr>
              <a:t>a</a:t>
            </a:r>
            <a:r>
              <a:rPr sz="1900" baseline="12205" dirty="0">
                <a:solidFill>
                  <a:srgbClr val="7E7E7E"/>
                </a:solidFill>
                <a:latin typeface="Times New Roman"/>
                <a:cs typeface="Times New Roman"/>
              </a:rPr>
              <a:t>s</a:t>
            </a:r>
            <a:r>
              <a:rPr sz="1900" spc="-111" baseline="12205" dirty="0">
                <a:solidFill>
                  <a:srgbClr val="7E7E7E"/>
                </a:solidFill>
                <a:latin typeface="Times New Roman"/>
                <a:cs typeface="Times New Roman"/>
              </a:rPr>
              <a:t> </a:t>
            </a:r>
            <a:r>
              <a:rPr sz="1900" spc="-59" baseline="12205" dirty="0">
                <a:solidFill>
                  <a:srgbClr val="7E7E7E"/>
                </a:solidFill>
                <a:latin typeface="Times New Roman"/>
                <a:cs typeface="Times New Roman"/>
              </a:rPr>
              <a:t>i</a:t>
            </a:r>
            <a:r>
              <a:rPr sz="1900" spc="25" baseline="12205" dirty="0">
                <a:solidFill>
                  <a:srgbClr val="7E7E7E"/>
                </a:solidFill>
                <a:latin typeface="Times New Roman"/>
                <a:cs typeface="Times New Roman"/>
              </a:rPr>
              <a:t>a</a:t>
            </a:r>
            <a:r>
              <a:rPr sz="1900" baseline="12205" dirty="0">
                <a:solidFill>
                  <a:srgbClr val="7E7E7E"/>
                </a:solidFill>
                <a:latin typeface="Times New Roman"/>
                <a:cs typeface="Times New Roman"/>
              </a:rPr>
              <a:t>,</a:t>
            </a:r>
            <a:endParaRPr sz="1267">
              <a:latin typeface="Times New Roman"/>
              <a:cs typeface="Times New Roman"/>
            </a:endParaRPr>
          </a:p>
          <a:p>
            <a:pPr marL="1164560">
              <a:lnSpc>
                <a:spcPts val="1387"/>
              </a:lnSpc>
              <a:spcBef>
                <a:spcPts val="283"/>
              </a:spcBef>
            </a:pPr>
            <a:r>
              <a:rPr sz="1267" spc="-92" dirty="0">
                <a:solidFill>
                  <a:srgbClr val="7E7E7E"/>
                </a:solidFill>
                <a:latin typeface="Times New Roman"/>
                <a:cs typeface="Times New Roman"/>
              </a:rPr>
              <a:t>E</a:t>
            </a:r>
            <a:r>
              <a:rPr sz="1267" spc="45" dirty="0">
                <a:solidFill>
                  <a:srgbClr val="7E7E7E"/>
                </a:solidFill>
                <a:latin typeface="Times New Roman"/>
                <a:cs typeface="Times New Roman"/>
              </a:rPr>
              <a:t>n</a:t>
            </a:r>
            <a:r>
              <a:rPr sz="1267" spc="19" dirty="0">
                <a:solidFill>
                  <a:srgbClr val="7E7E7E"/>
                </a:solidFill>
                <a:latin typeface="Times New Roman"/>
                <a:cs typeface="Times New Roman"/>
              </a:rPr>
              <a:t>c</a:t>
            </a:r>
            <a:r>
              <a:rPr sz="1267" spc="45" dirty="0">
                <a:solidFill>
                  <a:srgbClr val="7E7E7E"/>
                </a:solidFill>
                <a:latin typeface="Times New Roman"/>
                <a:cs typeface="Times New Roman"/>
              </a:rPr>
              <a:t>o</a:t>
            </a:r>
            <a:r>
              <a:rPr sz="1267" spc="-33" dirty="0">
                <a:solidFill>
                  <a:srgbClr val="7E7E7E"/>
                </a:solidFill>
                <a:latin typeface="Times New Roman"/>
                <a:cs typeface="Times New Roman"/>
              </a:rPr>
              <a:t>r</a:t>
            </a:r>
            <a:r>
              <a:rPr sz="1267" spc="19" dirty="0">
                <a:solidFill>
                  <a:srgbClr val="7E7E7E"/>
                </a:solidFill>
                <a:latin typeface="Times New Roman"/>
                <a:cs typeface="Times New Roman"/>
              </a:rPr>
              <a:t>e</a:t>
            </a:r>
            <a:r>
              <a:rPr sz="1267" dirty="0">
                <a:solidFill>
                  <a:srgbClr val="7E7E7E"/>
                </a:solidFill>
                <a:latin typeface="Times New Roman"/>
                <a:cs typeface="Times New Roman"/>
              </a:rPr>
              <a:t>,</a:t>
            </a:r>
            <a:r>
              <a:rPr sz="1267" spc="249" dirty="0">
                <a:solidFill>
                  <a:srgbClr val="7E7E7E"/>
                </a:solidFill>
                <a:latin typeface="Times New Roman"/>
                <a:cs typeface="Times New Roman"/>
              </a:rPr>
              <a:t> </a:t>
            </a:r>
            <a:r>
              <a:rPr sz="1267" spc="-25" dirty="0">
                <a:solidFill>
                  <a:srgbClr val="7E7E7E"/>
                </a:solidFill>
                <a:latin typeface="Times New Roman"/>
                <a:cs typeface="Times New Roman"/>
              </a:rPr>
              <a:t>P</a:t>
            </a:r>
            <a:r>
              <a:rPr sz="1267" spc="-33" dirty="0">
                <a:solidFill>
                  <a:srgbClr val="7E7E7E"/>
                </a:solidFill>
                <a:latin typeface="Times New Roman"/>
                <a:cs typeface="Times New Roman"/>
              </a:rPr>
              <a:t>r</a:t>
            </a:r>
            <a:r>
              <a:rPr sz="1267" spc="19" dirty="0">
                <a:solidFill>
                  <a:srgbClr val="7E7E7E"/>
                </a:solidFill>
                <a:latin typeface="Times New Roman"/>
                <a:cs typeface="Times New Roman"/>
              </a:rPr>
              <a:t>e</a:t>
            </a:r>
            <a:r>
              <a:rPr sz="1267" spc="-79" dirty="0">
                <a:solidFill>
                  <a:srgbClr val="7E7E7E"/>
                </a:solidFill>
                <a:latin typeface="Times New Roman"/>
                <a:cs typeface="Times New Roman"/>
              </a:rPr>
              <a:t>z</a:t>
            </a:r>
            <a:r>
              <a:rPr sz="1267" dirty="0">
                <a:solidFill>
                  <a:srgbClr val="7E7E7E"/>
                </a:solidFill>
                <a:latin typeface="Times New Roman"/>
                <a:cs typeface="Times New Roman"/>
              </a:rPr>
              <a:t>i                                                                                                                                                     </a:t>
            </a:r>
            <a:r>
              <a:rPr sz="1267" spc="7" dirty="0">
                <a:solidFill>
                  <a:srgbClr val="7E7E7E"/>
                </a:solidFill>
                <a:latin typeface="Times New Roman"/>
                <a:cs typeface="Times New Roman"/>
              </a:rPr>
              <a:t> </a:t>
            </a:r>
            <a:r>
              <a:rPr sz="1900" spc="-19" baseline="12205" dirty="0">
                <a:solidFill>
                  <a:srgbClr val="7E7E7E"/>
                </a:solidFill>
                <a:latin typeface="Times New Roman"/>
                <a:cs typeface="Times New Roman"/>
              </a:rPr>
              <a:t>S</a:t>
            </a:r>
            <a:r>
              <a:rPr sz="1900" spc="39" baseline="12205" dirty="0">
                <a:solidFill>
                  <a:srgbClr val="7E7E7E"/>
                </a:solidFill>
                <a:latin typeface="Times New Roman"/>
                <a:cs typeface="Times New Roman"/>
              </a:rPr>
              <a:t>t</a:t>
            </a:r>
            <a:r>
              <a:rPr sz="1900" spc="52" baseline="12205" dirty="0">
                <a:solidFill>
                  <a:srgbClr val="7E7E7E"/>
                </a:solidFill>
                <a:latin typeface="Times New Roman"/>
                <a:cs typeface="Times New Roman"/>
              </a:rPr>
              <a:t>o</a:t>
            </a:r>
            <a:r>
              <a:rPr sz="1900" spc="-25" baseline="12205" dirty="0">
                <a:solidFill>
                  <a:srgbClr val="7E7E7E"/>
                </a:solidFill>
                <a:latin typeface="Times New Roman"/>
                <a:cs typeface="Times New Roman"/>
              </a:rPr>
              <a:t>r</a:t>
            </a:r>
            <a:r>
              <a:rPr sz="1900" spc="52" baseline="12205" dirty="0">
                <a:solidFill>
                  <a:srgbClr val="7E7E7E"/>
                </a:solidFill>
                <a:latin typeface="Times New Roman"/>
                <a:cs typeface="Times New Roman"/>
              </a:rPr>
              <a:t>y</a:t>
            </a:r>
            <a:r>
              <a:rPr sz="1900" spc="-59" baseline="12205" dirty="0">
                <a:solidFill>
                  <a:srgbClr val="7E7E7E"/>
                </a:solidFill>
                <a:latin typeface="Times New Roman"/>
                <a:cs typeface="Times New Roman"/>
              </a:rPr>
              <a:t>li</a:t>
            </a:r>
            <a:r>
              <a:rPr sz="1900" spc="52" baseline="12205" dirty="0">
                <a:solidFill>
                  <a:srgbClr val="7E7E7E"/>
                </a:solidFill>
                <a:latin typeface="Times New Roman"/>
                <a:cs typeface="Times New Roman"/>
              </a:rPr>
              <a:t>n</a:t>
            </a:r>
            <a:r>
              <a:rPr sz="1900" spc="25" baseline="12205" dirty="0">
                <a:solidFill>
                  <a:srgbClr val="7E7E7E"/>
                </a:solidFill>
                <a:latin typeface="Times New Roman"/>
                <a:cs typeface="Times New Roman"/>
              </a:rPr>
              <a:t>e</a:t>
            </a:r>
            <a:r>
              <a:rPr sz="1900" baseline="12205" dirty="0">
                <a:solidFill>
                  <a:srgbClr val="7E7E7E"/>
                </a:solidFill>
                <a:latin typeface="Times New Roman"/>
                <a:cs typeface="Times New Roman"/>
              </a:rPr>
              <a:t>,</a:t>
            </a:r>
            <a:endParaRPr sz="1267">
              <a:latin typeface="Times New Roman"/>
              <a:cs typeface="Times New Roman"/>
            </a:endParaRPr>
          </a:p>
          <a:p>
            <a:pPr marL="8072425">
              <a:lnSpc>
                <a:spcPts val="1313"/>
              </a:lnSpc>
            </a:pPr>
            <a:r>
              <a:rPr sz="1267" spc="67" dirty="0">
                <a:solidFill>
                  <a:srgbClr val="7E7E7E"/>
                </a:solidFill>
                <a:latin typeface="Times New Roman"/>
                <a:cs typeface="Times New Roman"/>
              </a:rPr>
              <a:t>A</a:t>
            </a:r>
            <a:r>
              <a:rPr sz="1267" spc="-25" dirty="0">
                <a:solidFill>
                  <a:srgbClr val="7E7E7E"/>
                </a:solidFill>
                <a:latin typeface="Times New Roman"/>
                <a:cs typeface="Times New Roman"/>
              </a:rPr>
              <a:t>r</a:t>
            </a:r>
            <a:r>
              <a:rPr sz="1267" spc="39" dirty="0">
                <a:solidFill>
                  <a:srgbClr val="7E7E7E"/>
                </a:solidFill>
                <a:latin typeface="Times New Roman"/>
                <a:cs typeface="Times New Roman"/>
              </a:rPr>
              <a:t>t</a:t>
            </a:r>
            <a:r>
              <a:rPr sz="1267" spc="-59" dirty="0">
                <a:solidFill>
                  <a:srgbClr val="7E7E7E"/>
                </a:solidFill>
                <a:latin typeface="Times New Roman"/>
                <a:cs typeface="Times New Roman"/>
              </a:rPr>
              <a:t>i</a:t>
            </a:r>
            <a:r>
              <a:rPr sz="1267" spc="25" dirty="0">
                <a:solidFill>
                  <a:srgbClr val="7E7E7E"/>
                </a:solidFill>
                <a:latin typeface="Times New Roman"/>
                <a:cs typeface="Times New Roman"/>
              </a:rPr>
              <a:t>c</a:t>
            </a:r>
            <a:r>
              <a:rPr sz="1267" spc="52" dirty="0">
                <a:solidFill>
                  <a:srgbClr val="7E7E7E"/>
                </a:solidFill>
                <a:latin typeface="Times New Roman"/>
                <a:cs typeface="Times New Roman"/>
              </a:rPr>
              <a:t>u</a:t>
            </a:r>
            <a:r>
              <a:rPr sz="1267" spc="-59" dirty="0">
                <a:solidFill>
                  <a:srgbClr val="7E7E7E"/>
                </a:solidFill>
                <a:latin typeface="Times New Roman"/>
                <a:cs typeface="Times New Roman"/>
              </a:rPr>
              <a:t>l</a:t>
            </a:r>
            <a:r>
              <a:rPr sz="1267" spc="25" dirty="0">
                <a:solidFill>
                  <a:srgbClr val="7E7E7E"/>
                </a:solidFill>
                <a:latin typeface="Times New Roman"/>
                <a:cs typeface="Times New Roman"/>
              </a:rPr>
              <a:t>a</a:t>
            </a:r>
            <a:r>
              <a:rPr sz="1267" spc="39" dirty="0">
                <a:solidFill>
                  <a:srgbClr val="7E7E7E"/>
                </a:solidFill>
                <a:latin typeface="Times New Roman"/>
                <a:cs typeface="Times New Roman"/>
              </a:rPr>
              <a:t>t</a:t>
            </a:r>
            <a:r>
              <a:rPr sz="1267" dirty="0">
                <a:solidFill>
                  <a:srgbClr val="7E7E7E"/>
                </a:solidFill>
                <a:latin typeface="Times New Roman"/>
                <a:cs typeface="Times New Roman"/>
              </a:rPr>
              <a:t>e</a:t>
            </a:r>
            <a:endParaRPr sz="1267">
              <a:latin typeface="Times New Roman"/>
              <a:cs typeface="Times New Roman"/>
            </a:endParaRPr>
          </a:p>
          <a:p>
            <a:pPr marL="7349728" marR="2730476" indent="-1754248">
              <a:lnSpc>
                <a:spcPts val="1028"/>
              </a:lnSpc>
              <a:spcBef>
                <a:spcPts val="11242"/>
              </a:spcBef>
            </a:pPr>
            <a:r>
              <a:rPr sz="867" spc="12" dirty="0">
                <a:solidFill>
                  <a:srgbClr val="FFFFFF"/>
                </a:solidFill>
                <a:latin typeface="Bernard MT Condensed"/>
                <a:cs typeface="Bernard MT Condensed"/>
              </a:rPr>
              <a:t>OP</a:t>
            </a:r>
            <a:r>
              <a:rPr sz="867" spc="-19" dirty="0">
                <a:solidFill>
                  <a:srgbClr val="FFFFFF"/>
                </a:solidFill>
                <a:latin typeface="Bernard MT Condensed"/>
                <a:cs typeface="Bernard MT Condensed"/>
              </a:rPr>
              <a:t>T</a:t>
            </a:r>
            <a:r>
              <a:rPr sz="867" spc="-59" dirty="0">
                <a:solidFill>
                  <a:srgbClr val="FFFFFF"/>
                </a:solidFill>
                <a:latin typeface="Bernard MT Condensed"/>
                <a:cs typeface="Bernard MT Condensed"/>
              </a:rPr>
              <a:t>I</a:t>
            </a:r>
            <a:r>
              <a:rPr sz="867" spc="-25" dirty="0">
                <a:solidFill>
                  <a:srgbClr val="FFFFFF"/>
                </a:solidFill>
                <a:latin typeface="Bernard MT Condensed"/>
                <a:cs typeface="Bernard MT Condensed"/>
              </a:rPr>
              <a:t>M</a:t>
            </a:r>
            <a:r>
              <a:rPr sz="867" spc="-33" dirty="0">
                <a:solidFill>
                  <a:srgbClr val="FFFFFF"/>
                </a:solidFill>
                <a:latin typeface="Bernard MT Condensed"/>
                <a:cs typeface="Bernard MT Condensed"/>
              </a:rPr>
              <a:t>A</a:t>
            </a:r>
            <a:r>
              <a:rPr sz="867" spc="-39" dirty="0">
                <a:solidFill>
                  <a:srgbClr val="FFFFFF"/>
                </a:solidFill>
                <a:latin typeface="Bernard MT Condensed"/>
                <a:cs typeface="Bernard MT Condensed"/>
              </a:rPr>
              <a:t>S</a:t>
            </a:r>
            <a:r>
              <a:rPr sz="867" spc="-59" dirty="0">
                <a:solidFill>
                  <a:srgbClr val="FFFFFF"/>
                </a:solidFill>
                <a:latin typeface="Bernard MT Condensed"/>
                <a:cs typeface="Bernard MT Condensed"/>
              </a:rPr>
              <a:t>I</a:t>
            </a:r>
            <a:r>
              <a:rPr sz="867" dirty="0">
                <a:solidFill>
                  <a:srgbClr val="FFFFFF"/>
                </a:solidFill>
                <a:latin typeface="Bernard MT Condensed"/>
                <a:cs typeface="Bernard MT Condensed"/>
              </a:rPr>
              <a:t>,  </a:t>
            </a:r>
            <a:r>
              <a:rPr sz="867" spc="35" dirty="0">
                <a:solidFill>
                  <a:srgbClr val="FFFFFF"/>
                </a:solidFill>
                <a:latin typeface="Bernard MT Condensed"/>
                <a:cs typeface="Bernard MT Condensed"/>
              </a:rPr>
              <a:t> </a:t>
            </a:r>
            <a:r>
              <a:rPr sz="867" spc="-59" dirty="0">
                <a:solidFill>
                  <a:srgbClr val="FFFFFF"/>
                </a:solidFill>
                <a:latin typeface="Bernard MT Condensed"/>
                <a:cs typeface="Bernard MT Condensed"/>
              </a:rPr>
              <a:t>I</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P</a:t>
            </a:r>
            <a:r>
              <a:rPr sz="867" spc="33" dirty="0">
                <a:solidFill>
                  <a:srgbClr val="FFFFFF"/>
                </a:solidFill>
                <a:latin typeface="Bernard MT Condensed"/>
                <a:cs typeface="Bernard MT Condensed"/>
              </a:rPr>
              <a:t>L</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N</a:t>
            </a:r>
            <a:r>
              <a:rPr sz="867" spc="-19" dirty="0">
                <a:solidFill>
                  <a:srgbClr val="FFFFFF"/>
                </a:solidFill>
                <a:latin typeface="Bernard MT Condensed"/>
                <a:cs typeface="Bernard MT Condensed"/>
              </a:rPr>
              <a:t>T</a:t>
            </a:r>
            <a:r>
              <a:rPr sz="867" spc="-33" dirty="0">
                <a:solidFill>
                  <a:srgbClr val="FFFFFF"/>
                </a:solidFill>
                <a:latin typeface="Bernard MT Condensed"/>
                <a:cs typeface="Bernard MT Condensed"/>
              </a:rPr>
              <a:t>A</a:t>
            </a:r>
            <a:r>
              <a:rPr sz="867" spc="-39" dirty="0">
                <a:solidFill>
                  <a:srgbClr val="FFFFFF"/>
                </a:solidFill>
                <a:latin typeface="Bernard MT Condensed"/>
                <a:cs typeface="Bernard MT Condensed"/>
              </a:rPr>
              <a:t>S</a:t>
            </a:r>
            <a:r>
              <a:rPr sz="867" dirty="0">
                <a:solidFill>
                  <a:srgbClr val="FFFFFF"/>
                </a:solidFill>
                <a:latin typeface="Bernard MT Condensed"/>
                <a:cs typeface="Bernard MT Condensed"/>
              </a:rPr>
              <a:t>I  </a:t>
            </a:r>
            <a:r>
              <a:rPr sz="867" spc="47" dirty="0">
                <a:solidFill>
                  <a:srgbClr val="FFFFFF"/>
                </a:solidFill>
                <a:latin typeface="Bernard MT Condensed"/>
                <a:cs typeface="Bernard MT Condensed"/>
              </a:rPr>
              <a:t> </a:t>
            </a:r>
            <a:r>
              <a:rPr sz="867" spc="19" dirty="0">
                <a:solidFill>
                  <a:srgbClr val="FFFFFF"/>
                </a:solidFill>
                <a:latin typeface="Bernard MT Condensed"/>
                <a:cs typeface="Bernard MT Condensed"/>
              </a:rPr>
              <a:t>K</a:t>
            </a:r>
            <a:r>
              <a:rPr sz="867" spc="12" dirty="0">
                <a:solidFill>
                  <a:srgbClr val="FFFFFF"/>
                </a:solidFill>
                <a:latin typeface="Bernard MT Condensed"/>
                <a:cs typeface="Bernard MT Condensed"/>
              </a:rPr>
              <a:t>O</a:t>
            </a:r>
            <a:r>
              <a:rPr sz="867" spc="-12" dirty="0">
                <a:solidFill>
                  <a:srgbClr val="FFFFFF"/>
                </a:solidFill>
                <a:latin typeface="Bernard MT Condensed"/>
                <a:cs typeface="Bernard MT Condensed"/>
              </a:rPr>
              <a:t>N</a:t>
            </a:r>
            <a:r>
              <a:rPr sz="867" spc="-39" dirty="0">
                <a:solidFill>
                  <a:srgbClr val="FFFFFF"/>
                </a:solidFill>
                <a:latin typeface="Bernard MT Condensed"/>
                <a:cs typeface="Bernard MT Condensed"/>
              </a:rPr>
              <a:t>S</a:t>
            </a:r>
            <a:r>
              <a:rPr sz="867" spc="25" dirty="0">
                <a:solidFill>
                  <a:srgbClr val="FFFFFF"/>
                </a:solidFill>
                <a:latin typeface="Bernard MT Condensed"/>
                <a:cs typeface="Bernard MT Condensed"/>
              </a:rPr>
              <a:t>E</a:t>
            </a:r>
            <a:r>
              <a:rPr sz="867" dirty="0">
                <a:solidFill>
                  <a:srgbClr val="FFFFFF"/>
                </a:solidFill>
                <a:latin typeface="Bernard MT Condensed"/>
                <a:cs typeface="Bernard MT Condensed"/>
              </a:rPr>
              <a:t>P</a:t>
            </a:r>
            <a:r>
              <a:rPr sz="867" spc="173" dirty="0">
                <a:solidFill>
                  <a:srgbClr val="FFFFFF"/>
                </a:solidFill>
                <a:latin typeface="Bernard MT Condensed"/>
                <a:cs typeface="Bernard MT Condensed"/>
              </a:rPr>
              <a:t> </a:t>
            </a:r>
            <a:r>
              <a:rPr sz="867" spc="12" dirty="0">
                <a:solidFill>
                  <a:srgbClr val="FFFFFF"/>
                </a:solidFill>
                <a:latin typeface="Bernard MT Condensed"/>
                <a:cs typeface="Bernard MT Condensed"/>
              </a:rPr>
              <a:t>P</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B</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L</a:t>
            </a:r>
            <a:r>
              <a:rPr sz="867" spc="-33" dirty="0">
                <a:solidFill>
                  <a:srgbClr val="FFFFFF"/>
                </a:solidFill>
                <a:latin typeface="Bernard MT Condensed"/>
                <a:cs typeface="Bernard MT Condensed"/>
              </a:rPr>
              <a:t>A</a:t>
            </a:r>
            <a:r>
              <a:rPr sz="867" spc="-72" dirty="0">
                <a:solidFill>
                  <a:srgbClr val="FFFFFF"/>
                </a:solidFill>
                <a:latin typeface="Bernard MT Condensed"/>
                <a:cs typeface="Bernard MT Condensed"/>
              </a:rPr>
              <a:t>J</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N  </a:t>
            </a:r>
            <a:r>
              <a:rPr sz="867" spc="5" dirty="0">
                <a:solidFill>
                  <a:srgbClr val="FFFFFF"/>
                </a:solidFill>
                <a:latin typeface="Bernard MT Condensed"/>
                <a:cs typeface="Bernard MT Condensed"/>
              </a:rPr>
              <a:t> </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OD</a:t>
            </a:r>
            <a:r>
              <a:rPr sz="867" spc="25" dirty="0">
                <a:solidFill>
                  <a:srgbClr val="FFFFFF"/>
                </a:solidFill>
                <a:latin typeface="Bernard MT Condensed"/>
                <a:cs typeface="Bernard MT Condensed"/>
              </a:rPr>
              <a:t>E</a:t>
            </a:r>
            <a:r>
              <a:rPr sz="867" dirty="0">
                <a:solidFill>
                  <a:srgbClr val="FFFFFF"/>
                </a:solidFill>
                <a:latin typeface="Bernard MT Condensed"/>
                <a:cs typeface="Bernard MT Condensed"/>
              </a:rPr>
              <a:t>L</a:t>
            </a:r>
            <a:r>
              <a:rPr sz="867" spc="84" dirty="0">
                <a:solidFill>
                  <a:srgbClr val="FFFFFF"/>
                </a:solidFill>
                <a:latin typeface="Bernard MT Condensed"/>
                <a:cs typeface="Bernard MT Condensed"/>
              </a:rPr>
              <a:t> </a:t>
            </a:r>
            <a:r>
              <a:rPr sz="867" spc="12" dirty="0">
                <a:solidFill>
                  <a:srgbClr val="FFFFFF"/>
                </a:solidFill>
                <a:latin typeface="Bernard MT Condensed"/>
                <a:cs typeface="Bernard MT Condensed"/>
              </a:rPr>
              <a:t>D</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59" dirty="0">
                <a:solidFill>
                  <a:srgbClr val="FFFFFF"/>
                </a:solidFill>
                <a:latin typeface="Bernard MT Condensed"/>
                <a:cs typeface="Bernard MT Condensed"/>
              </a:rPr>
              <a:t>I</a:t>
            </a:r>
            <a:r>
              <a:rPr sz="867" spc="-12" dirty="0">
                <a:solidFill>
                  <a:srgbClr val="FFFFFF"/>
                </a:solidFill>
                <a:latin typeface="Bernard MT Condensed"/>
                <a:cs typeface="Bernard MT Condensed"/>
              </a:rPr>
              <a:t>N</a:t>
            </a:r>
            <a:r>
              <a:rPr sz="867" dirty="0">
                <a:solidFill>
                  <a:srgbClr val="FFFFFF"/>
                </a:solidFill>
                <a:latin typeface="Bernard MT Condensed"/>
                <a:cs typeface="Bernard MT Condensed"/>
              </a:rPr>
              <a:t>G </a:t>
            </a:r>
            <a:r>
              <a:rPr sz="867" spc="63" dirty="0">
                <a:solidFill>
                  <a:srgbClr val="FFFFFF"/>
                </a:solidFill>
                <a:latin typeface="Bernard MT Condensed"/>
                <a:cs typeface="Bernard MT Condensed"/>
              </a:rPr>
              <a:t> </a:t>
            </a:r>
            <a:r>
              <a:rPr sz="867" spc="-39" dirty="0">
                <a:solidFill>
                  <a:srgbClr val="FFFFFF"/>
                </a:solidFill>
                <a:latin typeface="Bernard MT Condensed"/>
                <a:cs typeface="Bernard MT Condensed"/>
              </a:rPr>
              <a:t>S</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B</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G</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I </a:t>
            </a:r>
            <a:r>
              <a:rPr sz="867" spc="1" dirty="0">
                <a:solidFill>
                  <a:srgbClr val="FFFFFF"/>
                </a:solidFill>
                <a:latin typeface="Bernard MT Condensed"/>
                <a:cs typeface="Bernard MT Condensed"/>
              </a:rPr>
              <a:t> </a:t>
            </a:r>
            <a:r>
              <a:rPr sz="867" spc="-33" dirty="0">
                <a:solidFill>
                  <a:srgbClr val="FFFFFF"/>
                </a:solidFill>
                <a:latin typeface="Bernard MT Condensed"/>
                <a:cs typeface="Bernard MT Condensed"/>
              </a:rPr>
              <a:t>A</a:t>
            </a:r>
            <a:r>
              <a:rPr sz="867" spc="33" dirty="0">
                <a:solidFill>
                  <a:srgbClr val="FFFFFF"/>
                </a:solidFill>
                <a:latin typeface="Bernard MT Condensed"/>
                <a:cs typeface="Bernard MT Condensed"/>
              </a:rPr>
              <a:t>L</a:t>
            </a:r>
            <a:r>
              <a:rPr sz="867" spc="-19" dirty="0">
                <a:solidFill>
                  <a:srgbClr val="FFFFFF"/>
                </a:solidFill>
                <a:latin typeface="Bernard MT Condensed"/>
                <a:cs typeface="Bernard MT Condensed"/>
              </a:rPr>
              <a:t>T</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R</a:t>
            </a:r>
            <a:r>
              <a:rPr sz="867" spc="-12" dirty="0">
                <a:solidFill>
                  <a:srgbClr val="FFFFFF"/>
                </a:solidFill>
                <a:latin typeface="Bernard MT Condensed"/>
                <a:cs typeface="Bernard MT Condensed"/>
              </a:rPr>
              <a:t>N</a:t>
            </a:r>
            <a:r>
              <a:rPr sz="867" spc="-33" dirty="0">
                <a:solidFill>
                  <a:srgbClr val="FFFFFF"/>
                </a:solidFill>
                <a:latin typeface="Bernard MT Condensed"/>
                <a:cs typeface="Bernard MT Condensed"/>
              </a:rPr>
              <a:t>A</a:t>
            </a:r>
            <a:r>
              <a:rPr sz="867" spc="-19" dirty="0">
                <a:solidFill>
                  <a:srgbClr val="FFFFFF"/>
                </a:solidFill>
                <a:latin typeface="Bernard MT Condensed"/>
                <a:cs typeface="Bernard MT Condensed"/>
              </a:rPr>
              <a:t>T</a:t>
            </a:r>
            <a:r>
              <a:rPr sz="867" spc="-59" dirty="0">
                <a:solidFill>
                  <a:srgbClr val="FFFFFF"/>
                </a:solidFill>
                <a:latin typeface="Bernard MT Condensed"/>
                <a:cs typeface="Bernard MT Condensed"/>
              </a:rPr>
              <a:t>I</a:t>
            </a:r>
            <a:r>
              <a:rPr sz="867" dirty="0">
                <a:solidFill>
                  <a:srgbClr val="FFFFFF"/>
                </a:solidFill>
                <a:latin typeface="Bernard MT Condensed"/>
                <a:cs typeface="Bernard MT Condensed"/>
              </a:rPr>
              <a:t>F </a:t>
            </a:r>
            <a:r>
              <a:rPr sz="867" spc="12" dirty="0">
                <a:solidFill>
                  <a:srgbClr val="FFFFFF"/>
                </a:solidFill>
                <a:latin typeface="Bernard MT Condensed"/>
                <a:cs typeface="Bernard MT Condensed"/>
              </a:rPr>
              <a:t>P</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B</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L</a:t>
            </a:r>
            <a:r>
              <a:rPr sz="867" spc="-33" dirty="0">
                <a:solidFill>
                  <a:srgbClr val="FFFFFF"/>
                </a:solidFill>
                <a:latin typeface="Bernard MT Condensed"/>
                <a:cs typeface="Bernard MT Condensed"/>
              </a:rPr>
              <a:t>A</a:t>
            </a:r>
            <a:r>
              <a:rPr sz="867" spc="-72" dirty="0">
                <a:solidFill>
                  <a:srgbClr val="FFFFFF"/>
                </a:solidFill>
                <a:latin typeface="Bernard MT Condensed"/>
                <a:cs typeface="Bernard MT Condensed"/>
              </a:rPr>
              <a:t>J</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N  </a:t>
            </a:r>
            <a:r>
              <a:rPr sz="867" spc="5" dirty="0">
                <a:solidFill>
                  <a:srgbClr val="FFFFFF"/>
                </a:solidFill>
                <a:latin typeface="Bernard MT Condensed"/>
                <a:cs typeface="Bernard MT Condensed"/>
              </a:rPr>
              <a:t> </a:t>
            </a:r>
            <a:r>
              <a:rPr sz="867" spc="12" dirty="0">
                <a:solidFill>
                  <a:srgbClr val="FFFFFF"/>
                </a:solidFill>
                <a:latin typeface="Bernard MT Condensed"/>
                <a:cs typeface="Bernard MT Condensed"/>
              </a:rPr>
              <a:t>D</a:t>
            </a:r>
            <a:r>
              <a:rPr sz="867" dirty="0">
                <a:solidFill>
                  <a:srgbClr val="FFFFFF"/>
                </a:solidFill>
                <a:latin typeface="Bernard MT Condensed"/>
                <a:cs typeface="Bernard MT Condensed"/>
              </a:rPr>
              <a:t>I</a:t>
            </a:r>
            <a:r>
              <a:rPr sz="867" spc="49" dirty="0">
                <a:solidFill>
                  <a:srgbClr val="FFFFFF"/>
                </a:solidFill>
                <a:latin typeface="Bernard MT Condensed"/>
                <a:cs typeface="Bernard MT Condensed"/>
              </a:rPr>
              <a:t> </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R</a:t>
            </a:r>
            <a:r>
              <a:rPr sz="867" dirty="0">
                <a:solidFill>
                  <a:srgbClr val="FFFFFF"/>
                </a:solidFill>
                <a:latin typeface="Bernard MT Condensed"/>
                <a:cs typeface="Bernard MT Condensed"/>
              </a:rPr>
              <a:t>A</a:t>
            </a:r>
            <a:r>
              <a:rPr sz="867" spc="89" dirty="0">
                <a:solidFill>
                  <a:srgbClr val="FFFFFF"/>
                </a:solidFill>
                <a:latin typeface="Bernard MT Condensed"/>
                <a:cs typeface="Bernard MT Condensed"/>
              </a:rPr>
              <a:t> </a:t>
            </a:r>
            <a:r>
              <a:rPr sz="867" spc="12" dirty="0">
                <a:solidFill>
                  <a:srgbClr val="FFFFFF"/>
                </a:solidFill>
                <a:latin typeface="Bernard MT Condensed"/>
                <a:cs typeface="Bernard MT Condensed"/>
              </a:rPr>
              <a:t>R</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V</a:t>
            </a:r>
            <a:r>
              <a:rPr sz="867" spc="12" dirty="0">
                <a:solidFill>
                  <a:srgbClr val="FFFFFF"/>
                </a:solidFill>
                <a:latin typeface="Bernard MT Condensed"/>
                <a:cs typeface="Bernard MT Condensed"/>
              </a:rPr>
              <a:t>O</a:t>
            </a:r>
            <a:r>
              <a:rPr sz="867" spc="33" dirty="0">
                <a:solidFill>
                  <a:srgbClr val="FFFFFF"/>
                </a:solidFill>
                <a:latin typeface="Bernard MT Condensed"/>
                <a:cs typeface="Bernard MT Condensed"/>
              </a:rPr>
              <a:t>L</a:t>
            </a:r>
            <a:r>
              <a:rPr sz="867" spc="5" dirty="0">
                <a:solidFill>
                  <a:srgbClr val="FFFFFF"/>
                </a:solidFill>
                <a:latin typeface="Bernard MT Condensed"/>
                <a:cs typeface="Bernard MT Condensed"/>
              </a:rPr>
              <a:t>U</a:t>
            </a:r>
            <a:r>
              <a:rPr sz="867" spc="-39" dirty="0">
                <a:solidFill>
                  <a:srgbClr val="FFFFFF"/>
                </a:solidFill>
                <a:latin typeface="Bernard MT Condensed"/>
                <a:cs typeface="Bernard MT Condensed"/>
              </a:rPr>
              <a:t>S</a:t>
            </a:r>
            <a:r>
              <a:rPr sz="867" dirty="0">
                <a:solidFill>
                  <a:srgbClr val="FFFFFF"/>
                </a:solidFill>
                <a:latin typeface="Bernard MT Condensed"/>
                <a:cs typeface="Bernard MT Condensed"/>
              </a:rPr>
              <a:t>I</a:t>
            </a:r>
            <a:r>
              <a:rPr sz="867" spc="119" dirty="0">
                <a:solidFill>
                  <a:srgbClr val="FFFFFF"/>
                </a:solidFill>
                <a:latin typeface="Bernard MT Condensed"/>
                <a:cs typeface="Bernard MT Condensed"/>
              </a:rPr>
              <a:t> </a:t>
            </a:r>
            <a:r>
              <a:rPr sz="867" spc="-59" dirty="0">
                <a:solidFill>
                  <a:srgbClr val="FFFFFF"/>
                </a:solidFill>
                <a:latin typeface="Bernard MT Condensed"/>
                <a:cs typeface="Bernard MT Condensed"/>
              </a:rPr>
              <a:t>I</a:t>
            </a:r>
            <a:r>
              <a:rPr sz="867" spc="-12" dirty="0">
                <a:solidFill>
                  <a:srgbClr val="FFFFFF"/>
                </a:solidFill>
                <a:latin typeface="Bernard MT Condensed"/>
                <a:cs typeface="Bernard MT Condensed"/>
              </a:rPr>
              <a:t>N</a:t>
            </a:r>
            <a:r>
              <a:rPr sz="867" spc="12" dirty="0">
                <a:solidFill>
                  <a:srgbClr val="FFFFFF"/>
                </a:solidFill>
                <a:latin typeface="Bernard MT Condensed"/>
                <a:cs typeface="Bernard MT Condensed"/>
              </a:rPr>
              <a:t>D</a:t>
            </a:r>
            <a:r>
              <a:rPr sz="867" spc="5" dirty="0">
                <a:solidFill>
                  <a:srgbClr val="FFFFFF"/>
                </a:solidFill>
                <a:latin typeface="Bernard MT Condensed"/>
                <a:cs typeface="Bernard MT Condensed"/>
              </a:rPr>
              <a:t>U</a:t>
            </a:r>
            <a:r>
              <a:rPr sz="867" spc="-39" dirty="0">
                <a:solidFill>
                  <a:srgbClr val="FFFFFF"/>
                </a:solidFill>
                <a:latin typeface="Bernard MT Condensed"/>
                <a:cs typeface="Bernard MT Condensed"/>
              </a:rPr>
              <a:t>S</a:t>
            </a:r>
            <a:r>
              <a:rPr sz="867" spc="-19" dirty="0">
                <a:solidFill>
                  <a:srgbClr val="FFFFFF"/>
                </a:solidFill>
                <a:latin typeface="Bernard MT Condensed"/>
                <a:cs typeface="Bernard MT Condensed"/>
              </a:rPr>
              <a:t>T</a:t>
            </a:r>
            <a:r>
              <a:rPr sz="867" spc="12" dirty="0">
                <a:solidFill>
                  <a:srgbClr val="FFFFFF"/>
                </a:solidFill>
                <a:latin typeface="Bernard MT Condensed"/>
                <a:cs typeface="Bernard MT Condensed"/>
              </a:rPr>
              <a:t>R</a:t>
            </a:r>
            <a:r>
              <a:rPr sz="867" dirty="0">
                <a:solidFill>
                  <a:srgbClr val="FFFFFF"/>
                </a:solidFill>
                <a:latin typeface="Bernard MT Condensed"/>
                <a:cs typeface="Bernard MT Condensed"/>
              </a:rPr>
              <a:t>I </a:t>
            </a:r>
            <a:r>
              <a:rPr sz="867" spc="111" dirty="0">
                <a:solidFill>
                  <a:srgbClr val="FFFFFF"/>
                </a:solidFill>
                <a:latin typeface="Bernard MT Condensed"/>
                <a:cs typeface="Bernard MT Condensed"/>
              </a:rPr>
              <a:t> </a:t>
            </a:r>
            <a:r>
              <a:rPr sz="867" spc="-39" dirty="0">
                <a:solidFill>
                  <a:srgbClr val="FFFFFF"/>
                </a:solidFill>
                <a:latin typeface="Bernard MT Condensed"/>
                <a:cs typeface="Bernard MT Condensed"/>
              </a:rPr>
              <a:t>4</a:t>
            </a:r>
            <a:r>
              <a:rPr sz="867" dirty="0">
                <a:solidFill>
                  <a:srgbClr val="FFFFFF"/>
                </a:solidFill>
                <a:latin typeface="Bernard MT Condensed"/>
                <a:cs typeface="Bernard MT Condensed"/>
              </a:rPr>
              <a:t>.</a:t>
            </a:r>
            <a:r>
              <a:rPr sz="867" spc="-145" dirty="0">
                <a:solidFill>
                  <a:srgbClr val="FFFFFF"/>
                </a:solidFill>
                <a:latin typeface="Bernard MT Condensed"/>
                <a:cs typeface="Bernard MT Condensed"/>
              </a:rPr>
              <a:t> </a:t>
            </a:r>
            <a:r>
              <a:rPr sz="867" dirty="0">
                <a:solidFill>
                  <a:srgbClr val="FFFFFF"/>
                </a:solidFill>
                <a:latin typeface="Bernard MT Condensed"/>
                <a:cs typeface="Bernard MT Condensed"/>
              </a:rPr>
              <a:t>0</a:t>
            </a:r>
            <a:endParaRPr sz="867">
              <a:latin typeface="Bernard MT Condensed"/>
              <a:cs typeface="Bernard MT Condensed"/>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6" name="object 6"/>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7" name="object 7"/>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8" name="object 8"/>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9" name="object 9"/>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10" name="object 10"/>
          <p:cNvSpPr/>
          <p:nvPr/>
        </p:nvSpPr>
        <p:spPr>
          <a:xfrm>
            <a:off x="9702801" y="88900"/>
            <a:ext cx="2400300" cy="6070600"/>
          </a:xfrm>
          <a:custGeom>
            <a:avLst/>
            <a:gdLst/>
            <a:ahLst/>
            <a:cxnLst/>
            <a:rect l="l" t="t" r="r" b="b"/>
            <a:pathLst>
              <a:path w="1800225" h="4552950">
                <a:moveTo>
                  <a:pt x="0" y="4552950"/>
                </a:moveTo>
                <a:lnTo>
                  <a:pt x="1800225" y="4552950"/>
                </a:lnTo>
                <a:lnTo>
                  <a:pt x="1800225" y="0"/>
                </a:lnTo>
                <a:lnTo>
                  <a:pt x="0" y="0"/>
                </a:lnTo>
                <a:lnTo>
                  <a:pt x="0" y="4552950"/>
                </a:lnTo>
                <a:close/>
              </a:path>
            </a:pathLst>
          </a:custGeom>
          <a:solidFill>
            <a:srgbClr val="F1F1F1"/>
          </a:solidFill>
        </p:spPr>
        <p:txBody>
          <a:bodyPr wrap="square" lIns="0" tIns="0" rIns="0" bIns="0" rtlCol="0">
            <a:noAutofit/>
          </a:bodyPr>
          <a:lstStyle/>
          <a:p>
            <a:endParaRPr sz="2400"/>
          </a:p>
        </p:txBody>
      </p:sp>
      <p:sp>
        <p:nvSpPr>
          <p:cNvPr id="11" name="object 11"/>
          <p:cNvSpPr/>
          <p:nvPr/>
        </p:nvSpPr>
        <p:spPr>
          <a:xfrm>
            <a:off x="9702801" y="88900"/>
            <a:ext cx="2400300" cy="6070600"/>
          </a:xfrm>
          <a:prstGeom prst="rect">
            <a:avLst/>
          </a:prstGeom>
          <a:blipFill>
            <a:blip r:embed="rId2" cstate="print"/>
            <a:stretch>
              <a:fillRect/>
            </a:stretch>
          </a:blipFill>
        </p:spPr>
        <p:txBody>
          <a:bodyPr wrap="square" lIns="0" tIns="0" rIns="0" bIns="0" rtlCol="0">
            <a:noAutofit/>
          </a:bodyPr>
          <a:lstStyle/>
          <a:p>
            <a:endParaRPr sz="2400"/>
          </a:p>
        </p:txBody>
      </p:sp>
      <p:sp>
        <p:nvSpPr>
          <p:cNvPr id="12" name="object 12"/>
          <p:cNvSpPr/>
          <p:nvPr/>
        </p:nvSpPr>
        <p:spPr>
          <a:xfrm>
            <a:off x="139700" y="6197600"/>
            <a:ext cx="9423400" cy="533400"/>
          </a:xfrm>
          <a:prstGeom prst="rect">
            <a:avLst/>
          </a:prstGeom>
          <a:blipFill>
            <a:blip r:embed="rId3" cstate="print"/>
            <a:stretch>
              <a:fillRect/>
            </a:stretch>
          </a:blipFill>
        </p:spPr>
        <p:txBody>
          <a:bodyPr wrap="square" lIns="0" tIns="0" rIns="0" bIns="0" rtlCol="0">
            <a:noAutofit/>
          </a:bodyPr>
          <a:lstStyle/>
          <a:p>
            <a:endParaRPr sz="2400"/>
          </a:p>
        </p:txBody>
      </p:sp>
      <p:sp>
        <p:nvSpPr>
          <p:cNvPr id="13" name="object 13"/>
          <p:cNvSpPr/>
          <p:nvPr/>
        </p:nvSpPr>
        <p:spPr>
          <a:xfrm>
            <a:off x="215901" y="6172201"/>
            <a:ext cx="1257300" cy="495300"/>
          </a:xfrm>
          <a:prstGeom prst="rect">
            <a:avLst/>
          </a:prstGeom>
          <a:blipFill>
            <a:blip r:embed="rId4" cstate="print"/>
            <a:stretch>
              <a:fillRect/>
            </a:stretch>
          </a:blipFill>
        </p:spPr>
        <p:txBody>
          <a:bodyPr wrap="square" lIns="0" tIns="0" rIns="0" bIns="0" rtlCol="0">
            <a:noAutofit/>
          </a:bodyPr>
          <a:lstStyle/>
          <a:p>
            <a:endParaRPr sz="2400"/>
          </a:p>
        </p:txBody>
      </p:sp>
      <p:sp>
        <p:nvSpPr>
          <p:cNvPr id="14" name="object 14"/>
          <p:cNvSpPr/>
          <p:nvPr/>
        </p:nvSpPr>
        <p:spPr>
          <a:xfrm>
            <a:off x="190500" y="152400"/>
            <a:ext cx="812800" cy="762000"/>
          </a:xfrm>
          <a:prstGeom prst="rect">
            <a:avLst/>
          </a:prstGeom>
          <a:blipFill>
            <a:blip r:embed="rId5" cstate="print"/>
            <a:stretch>
              <a:fillRect/>
            </a:stretch>
          </a:blipFill>
        </p:spPr>
        <p:txBody>
          <a:bodyPr wrap="square" lIns="0" tIns="0" rIns="0" bIns="0" rtlCol="0">
            <a:noAutofit/>
          </a:bodyPr>
          <a:lstStyle/>
          <a:p>
            <a:endParaRPr sz="2400"/>
          </a:p>
        </p:txBody>
      </p:sp>
      <p:sp>
        <p:nvSpPr>
          <p:cNvPr id="4" name="object 4"/>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3" name="object 3"/>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1333"/>
              </a:lnSpc>
            </a:pPr>
            <a:endParaRPr sz="1333" dirty="0"/>
          </a:p>
          <a:p>
            <a:pPr marL="2355028" marR="4452901" indent="470227">
              <a:lnSpc>
                <a:spcPts val="3707"/>
              </a:lnSpc>
              <a:spcBef>
                <a:spcPts val="1813"/>
              </a:spcBef>
            </a:pPr>
            <a:r>
              <a:rPr sz="3467" b="1" spc="33" dirty="0">
                <a:solidFill>
                  <a:srgbClr val="FF0000"/>
                </a:solidFill>
                <a:latin typeface="Calibri"/>
                <a:cs typeface="Calibri"/>
              </a:rPr>
              <a:t>P</a:t>
            </a:r>
            <a:r>
              <a:rPr sz="3467" b="1" dirty="0">
                <a:solidFill>
                  <a:srgbClr val="FF0000"/>
                </a:solidFill>
                <a:latin typeface="Calibri"/>
                <a:cs typeface="Calibri"/>
              </a:rPr>
              <a:t>E</a:t>
            </a:r>
            <a:r>
              <a:rPr sz="3467" b="1" spc="-12" dirty="0">
                <a:solidFill>
                  <a:srgbClr val="FF0000"/>
                </a:solidFill>
                <a:latin typeface="Calibri"/>
                <a:cs typeface="Calibri"/>
              </a:rPr>
              <a:t>N</a:t>
            </a:r>
            <a:r>
              <a:rPr sz="3467" b="1" spc="45" dirty="0">
                <a:solidFill>
                  <a:srgbClr val="FF0000"/>
                </a:solidFill>
                <a:latin typeface="Calibri"/>
                <a:cs typeface="Calibri"/>
              </a:rPr>
              <a:t>C</a:t>
            </a:r>
            <a:r>
              <a:rPr sz="3467" b="1" spc="-19" dirty="0">
                <a:solidFill>
                  <a:srgbClr val="FF0000"/>
                </a:solidFill>
                <a:latin typeface="Calibri"/>
                <a:cs typeface="Calibri"/>
              </a:rPr>
              <a:t>A</a:t>
            </a:r>
            <a:r>
              <a:rPr sz="3467" b="1" spc="25" dirty="0">
                <a:solidFill>
                  <a:srgbClr val="FF0000"/>
                </a:solidFill>
                <a:latin typeface="Calibri"/>
                <a:cs typeface="Calibri"/>
              </a:rPr>
              <a:t>R</a:t>
            </a:r>
            <a:r>
              <a:rPr sz="3467" b="1" spc="-33" dirty="0">
                <a:solidFill>
                  <a:srgbClr val="FF0000"/>
                </a:solidFill>
                <a:latin typeface="Calibri"/>
                <a:cs typeface="Calibri"/>
              </a:rPr>
              <a:t>I</a:t>
            </a:r>
            <a:r>
              <a:rPr sz="3467" b="1" spc="-19" dirty="0">
                <a:solidFill>
                  <a:srgbClr val="FF0000"/>
                </a:solidFill>
                <a:latin typeface="Calibri"/>
                <a:cs typeface="Calibri"/>
              </a:rPr>
              <a:t>A</a:t>
            </a:r>
            <a:r>
              <a:rPr sz="3467" b="1" dirty="0">
                <a:solidFill>
                  <a:srgbClr val="FF0000"/>
                </a:solidFill>
                <a:latin typeface="Calibri"/>
                <a:cs typeface="Calibri"/>
              </a:rPr>
              <a:t>N</a:t>
            </a:r>
            <a:r>
              <a:rPr sz="3467" b="1" spc="183" dirty="0">
                <a:solidFill>
                  <a:srgbClr val="FF0000"/>
                </a:solidFill>
                <a:latin typeface="Calibri"/>
                <a:cs typeface="Calibri"/>
              </a:rPr>
              <a:t> </a:t>
            </a:r>
            <a:r>
              <a:rPr sz="3467" b="1" spc="39" dirty="0">
                <a:solidFill>
                  <a:srgbClr val="FF0000"/>
                </a:solidFill>
                <a:latin typeface="Calibri"/>
                <a:cs typeface="Calibri"/>
              </a:rPr>
              <a:t>S</a:t>
            </a:r>
            <a:r>
              <a:rPr sz="3467" b="1" spc="12" dirty="0">
                <a:solidFill>
                  <a:srgbClr val="FF0000"/>
                </a:solidFill>
                <a:latin typeface="Calibri"/>
                <a:cs typeface="Calibri"/>
              </a:rPr>
              <a:t>U</a:t>
            </a:r>
            <a:r>
              <a:rPr sz="3467" b="1" spc="33" dirty="0">
                <a:solidFill>
                  <a:srgbClr val="FF0000"/>
                </a:solidFill>
                <a:latin typeface="Calibri"/>
                <a:cs typeface="Calibri"/>
              </a:rPr>
              <a:t>MB</a:t>
            </a:r>
            <a:r>
              <a:rPr sz="3467" b="1" dirty="0">
                <a:solidFill>
                  <a:srgbClr val="FF0000"/>
                </a:solidFill>
                <a:latin typeface="Calibri"/>
                <a:cs typeface="Calibri"/>
              </a:rPr>
              <a:t>ER</a:t>
            </a:r>
            <a:r>
              <a:rPr sz="3467" b="1" spc="57" dirty="0">
                <a:solidFill>
                  <a:srgbClr val="FF0000"/>
                </a:solidFill>
                <a:latin typeface="Calibri"/>
                <a:cs typeface="Calibri"/>
              </a:rPr>
              <a:t> </a:t>
            </a:r>
            <a:r>
              <a:rPr sz="3467" b="1" dirty="0">
                <a:solidFill>
                  <a:srgbClr val="FF0000"/>
                </a:solidFill>
                <a:latin typeface="Calibri"/>
                <a:cs typeface="Calibri"/>
              </a:rPr>
              <a:t>&amp; </a:t>
            </a:r>
            <a:r>
              <a:rPr sz="3467" b="1" spc="33" dirty="0">
                <a:solidFill>
                  <a:srgbClr val="FF0000"/>
                </a:solidFill>
                <a:latin typeface="Calibri"/>
                <a:cs typeface="Calibri"/>
              </a:rPr>
              <a:t>P</a:t>
            </a:r>
            <a:r>
              <a:rPr sz="3467" b="1" spc="-5" dirty="0">
                <a:solidFill>
                  <a:srgbClr val="FF0000"/>
                </a:solidFill>
                <a:latin typeface="Calibri"/>
                <a:cs typeface="Calibri"/>
              </a:rPr>
              <a:t>E</a:t>
            </a:r>
            <a:r>
              <a:rPr sz="3467" b="1" dirty="0">
                <a:solidFill>
                  <a:srgbClr val="FF0000"/>
                </a:solidFill>
                <a:latin typeface="Calibri"/>
                <a:cs typeface="Calibri"/>
              </a:rPr>
              <a:t>N</a:t>
            </a:r>
            <a:r>
              <a:rPr sz="3467" b="1" spc="-39" dirty="0">
                <a:solidFill>
                  <a:srgbClr val="FF0000"/>
                </a:solidFill>
                <a:latin typeface="Calibri"/>
                <a:cs typeface="Calibri"/>
              </a:rPr>
              <a:t>G</a:t>
            </a:r>
            <a:r>
              <a:rPr sz="3467" b="1" spc="-5" dirty="0">
                <a:solidFill>
                  <a:srgbClr val="FF0000"/>
                </a:solidFill>
                <a:latin typeface="Calibri"/>
                <a:cs typeface="Calibri"/>
              </a:rPr>
              <a:t>E</a:t>
            </a:r>
            <a:r>
              <a:rPr sz="3467" b="1" spc="-85" dirty="0">
                <a:solidFill>
                  <a:srgbClr val="FF0000"/>
                </a:solidFill>
                <a:latin typeface="Calibri"/>
                <a:cs typeface="Calibri"/>
              </a:rPr>
              <a:t>L</a:t>
            </a:r>
            <a:r>
              <a:rPr sz="3467" b="1" spc="25" dirty="0">
                <a:solidFill>
                  <a:srgbClr val="FF0000"/>
                </a:solidFill>
                <a:latin typeface="Calibri"/>
                <a:cs typeface="Calibri"/>
              </a:rPr>
              <a:t>O</a:t>
            </a:r>
            <a:r>
              <a:rPr sz="3467" b="1" spc="12" dirty="0">
                <a:solidFill>
                  <a:srgbClr val="FF0000"/>
                </a:solidFill>
                <a:latin typeface="Calibri"/>
                <a:cs typeface="Calibri"/>
              </a:rPr>
              <a:t>L</a:t>
            </a:r>
            <a:r>
              <a:rPr sz="3467" b="1" spc="-19" dirty="0">
                <a:solidFill>
                  <a:srgbClr val="FF0000"/>
                </a:solidFill>
                <a:latin typeface="Calibri"/>
                <a:cs typeface="Calibri"/>
              </a:rPr>
              <a:t>AA</a:t>
            </a:r>
            <a:r>
              <a:rPr sz="3467" b="1" dirty="0">
                <a:solidFill>
                  <a:srgbClr val="FF0000"/>
                </a:solidFill>
                <a:latin typeface="Calibri"/>
                <a:cs typeface="Calibri"/>
              </a:rPr>
              <a:t>N</a:t>
            </a:r>
            <a:r>
              <a:rPr sz="3467" b="1" spc="320" dirty="0">
                <a:solidFill>
                  <a:srgbClr val="FF0000"/>
                </a:solidFill>
                <a:latin typeface="Calibri"/>
                <a:cs typeface="Calibri"/>
              </a:rPr>
              <a:t> </a:t>
            </a:r>
            <a:r>
              <a:rPr sz="3467" b="1" spc="33" dirty="0">
                <a:solidFill>
                  <a:srgbClr val="FF0000"/>
                </a:solidFill>
                <a:latin typeface="Calibri"/>
                <a:cs typeface="Calibri"/>
              </a:rPr>
              <a:t>B</a:t>
            </a:r>
            <a:r>
              <a:rPr sz="3467" b="1" spc="-19" dirty="0">
                <a:solidFill>
                  <a:srgbClr val="FF0000"/>
                </a:solidFill>
                <a:latin typeface="Calibri"/>
                <a:cs typeface="Calibri"/>
              </a:rPr>
              <a:t>A</a:t>
            </a:r>
            <a:r>
              <a:rPr sz="3467" b="1" dirty="0">
                <a:solidFill>
                  <a:srgbClr val="FF0000"/>
                </a:solidFill>
                <a:latin typeface="Calibri"/>
                <a:cs typeface="Calibri"/>
              </a:rPr>
              <a:t>H</a:t>
            </a:r>
            <a:r>
              <a:rPr sz="3467" b="1" spc="-33" dirty="0">
                <a:solidFill>
                  <a:srgbClr val="FF0000"/>
                </a:solidFill>
                <a:latin typeface="Calibri"/>
                <a:cs typeface="Calibri"/>
              </a:rPr>
              <a:t>A</a:t>
            </a:r>
            <a:r>
              <a:rPr sz="3467" b="1" dirty="0">
                <a:solidFill>
                  <a:srgbClr val="FF0000"/>
                </a:solidFill>
                <a:latin typeface="Calibri"/>
                <a:cs typeface="Calibri"/>
              </a:rPr>
              <a:t>N</a:t>
            </a:r>
            <a:r>
              <a:rPr sz="3467" b="1" spc="119" dirty="0">
                <a:solidFill>
                  <a:srgbClr val="FF0000"/>
                </a:solidFill>
                <a:latin typeface="Calibri"/>
                <a:cs typeface="Calibri"/>
              </a:rPr>
              <a:t> </a:t>
            </a:r>
            <a:r>
              <a:rPr sz="3467" b="1" spc="-19" dirty="0">
                <a:solidFill>
                  <a:srgbClr val="FF0000"/>
                </a:solidFill>
                <a:latin typeface="Calibri"/>
                <a:cs typeface="Calibri"/>
              </a:rPr>
              <a:t>A</a:t>
            </a:r>
            <a:r>
              <a:rPr sz="3467" b="1" spc="-59" dirty="0">
                <a:solidFill>
                  <a:srgbClr val="FF0000"/>
                </a:solidFill>
                <a:latin typeface="Calibri"/>
                <a:cs typeface="Calibri"/>
              </a:rPr>
              <a:t>J</a:t>
            </a:r>
            <a:r>
              <a:rPr sz="3467" b="1" spc="-19" dirty="0">
                <a:solidFill>
                  <a:srgbClr val="FF0000"/>
                </a:solidFill>
                <a:latin typeface="Calibri"/>
                <a:cs typeface="Calibri"/>
              </a:rPr>
              <a:t>A</a:t>
            </a:r>
            <a:r>
              <a:rPr sz="3467" b="1" dirty="0">
                <a:solidFill>
                  <a:srgbClr val="FF0000"/>
                </a:solidFill>
                <a:latin typeface="Calibri"/>
                <a:cs typeface="Calibri"/>
              </a:rPr>
              <a:t>R</a:t>
            </a:r>
            <a:endParaRPr sz="3467" dirty="0">
              <a:latin typeface="Calibri"/>
              <a:cs typeface="Calibri"/>
            </a:endParaRPr>
          </a:p>
          <a:p>
            <a:pPr marL="485127" marR="6078901">
              <a:lnSpc>
                <a:spcPts val="2399"/>
              </a:lnSpc>
              <a:spcBef>
                <a:spcPts val="4032"/>
              </a:spcBef>
            </a:pPr>
            <a:r>
              <a:rPr sz="2067" b="1" spc="-133" dirty="0">
                <a:latin typeface="Trebuchet MS"/>
                <a:cs typeface="Trebuchet MS"/>
              </a:rPr>
              <a:t>P</a:t>
            </a:r>
            <a:r>
              <a:rPr sz="2067" b="1" dirty="0">
                <a:latin typeface="Trebuchet MS"/>
                <a:cs typeface="Trebuchet MS"/>
              </a:rPr>
              <a:t>e</a:t>
            </a:r>
            <a:r>
              <a:rPr sz="2067" b="1" spc="-45" dirty="0">
                <a:latin typeface="Trebuchet MS"/>
                <a:cs typeface="Trebuchet MS"/>
              </a:rPr>
              <a:t>n</a:t>
            </a:r>
            <a:r>
              <a:rPr sz="2067" b="1" spc="45" dirty="0">
                <a:latin typeface="Trebuchet MS"/>
                <a:cs typeface="Trebuchet MS"/>
              </a:rPr>
              <a:t>gg</a:t>
            </a:r>
            <a:r>
              <a:rPr sz="2067" b="1" spc="-39" dirty="0">
                <a:latin typeface="Trebuchet MS"/>
                <a:cs typeface="Trebuchet MS"/>
              </a:rPr>
              <a:t>un</a:t>
            </a:r>
            <a:r>
              <a:rPr sz="2067" b="1" spc="-12" dirty="0">
                <a:latin typeface="Trebuchet MS"/>
                <a:cs typeface="Trebuchet MS"/>
              </a:rPr>
              <a:t>aa</a:t>
            </a:r>
            <a:r>
              <a:rPr sz="2067" b="1" dirty="0">
                <a:latin typeface="Trebuchet MS"/>
                <a:cs typeface="Trebuchet MS"/>
              </a:rPr>
              <a:t>n</a:t>
            </a:r>
            <a:r>
              <a:rPr sz="2067" b="1" spc="437" dirty="0">
                <a:latin typeface="Trebuchet MS"/>
                <a:cs typeface="Trebuchet MS"/>
              </a:rPr>
              <a:t> </a:t>
            </a:r>
            <a:r>
              <a:rPr sz="2067" b="1" spc="-19" dirty="0">
                <a:latin typeface="Trebuchet MS"/>
                <a:cs typeface="Trebuchet MS"/>
              </a:rPr>
              <a:t>d</a:t>
            </a:r>
            <a:r>
              <a:rPr sz="2067" b="1" spc="-12" dirty="0">
                <a:latin typeface="Trebuchet MS"/>
                <a:cs typeface="Trebuchet MS"/>
              </a:rPr>
              <a:t>a</a:t>
            </a:r>
            <a:r>
              <a:rPr sz="2067" b="1" dirty="0">
                <a:latin typeface="Trebuchet MS"/>
                <a:cs typeface="Trebuchet MS"/>
              </a:rPr>
              <a:t>n</a:t>
            </a:r>
            <a:r>
              <a:rPr sz="2067" b="1" spc="175" dirty="0">
                <a:latin typeface="Trebuchet MS"/>
                <a:cs typeface="Trebuchet MS"/>
              </a:rPr>
              <a:t> </a:t>
            </a:r>
            <a:r>
              <a:rPr sz="2067" b="1" spc="-33" dirty="0">
                <a:latin typeface="Trebuchet MS"/>
                <a:cs typeface="Trebuchet MS"/>
              </a:rPr>
              <a:t>t</a:t>
            </a:r>
            <a:r>
              <a:rPr sz="2067" b="1" spc="-12" dirty="0">
                <a:latin typeface="Trebuchet MS"/>
                <a:cs typeface="Trebuchet MS"/>
              </a:rPr>
              <a:t>a</a:t>
            </a:r>
            <a:r>
              <a:rPr sz="2067" b="1" spc="-33" dirty="0">
                <a:latin typeface="Trebuchet MS"/>
                <a:cs typeface="Trebuchet MS"/>
              </a:rPr>
              <a:t>t</a:t>
            </a:r>
            <a:r>
              <a:rPr sz="2067" b="1" dirty="0">
                <a:latin typeface="Trebuchet MS"/>
                <a:cs typeface="Trebuchet MS"/>
              </a:rPr>
              <a:t>a</a:t>
            </a:r>
            <a:r>
              <a:rPr sz="2067" b="1" spc="184" dirty="0">
                <a:latin typeface="Trebuchet MS"/>
                <a:cs typeface="Trebuchet MS"/>
              </a:rPr>
              <a:t> </a:t>
            </a:r>
            <a:r>
              <a:rPr sz="2067" b="1" spc="45" dirty="0">
                <a:latin typeface="Trebuchet MS"/>
                <a:cs typeface="Trebuchet MS"/>
              </a:rPr>
              <a:t>k</a:t>
            </a:r>
            <a:r>
              <a:rPr sz="2067" b="1" spc="-5" dirty="0">
                <a:latin typeface="Trebuchet MS"/>
                <a:cs typeface="Trebuchet MS"/>
              </a:rPr>
              <a:t>e</a:t>
            </a:r>
            <a:r>
              <a:rPr sz="2067" b="1" spc="-19" dirty="0">
                <a:latin typeface="Trebuchet MS"/>
                <a:cs typeface="Trebuchet MS"/>
              </a:rPr>
              <a:t>l</a:t>
            </a:r>
            <a:r>
              <a:rPr sz="2067" b="1" spc="5" dirty="0">
                <a:latin typeface="Trebuchet MS"/>
                <a:cs typeface="Trebuchet MS"/>
              </a:rPr>
              <a:t>o</a:t>
            </a:r>
            <a:r>
              <a:rPr sz="2067" b="1" spc="-19" dirty="0">
                <a:latin typeface="Trebuchet MS"/>
                <a:cs typeface="Trebuchet MS"/>
              </a:rPr>
              <a:t>l</a:t>
            </a:r>
            <a:r>
              <a:rPr sz="2067" b="1" dirty="0">
                <a:latin typeface="Trebuchet MS"/>
                <a:cs typeface="Trebuchet MS"/>
              </a:rPr>
              <a:t>a</a:t>
            </a:r>
            <a:r>
              <a:rPr sz="2067" b="1" spc="136" dirty="0">
                <a:latin typeface="Trebuchet MS"/>
                <a:cs typeface="Trebuchet MS"/>
              </a:rPr>
              <a:t> </a:t>
            </a:r>
            <a:r>
              <a:rPr sz="2067" b="1" spc="5" dirty="0">
                <a:latin typeface="Trebuchet MS"/>
                <a:cs typeface="Trebuchet MS"/>
              </a:rPr>
              <a:t>E</a:t>
            </a:r>
            <a:r>
              <a:rPr sz="2067" b="1" dirty="0">
                <a:latin typeface="Trebuchet MS"/>
                <a:cs typeface="Trebuchet MS"/>
              </a:rPr>
              <a:t>m</a:t>
            </a:r>
            <a:r>
              <a:rPr sz="2067" b="1" spc="-25" dirty="0">
                <a:latin typeface="Trebuchet MS"/>
                <a:cs typeface="Trebuchet MS"/>
              </a:rPr>
              <a:t>ai</a:t>
            </a:r>
            <a:r>
              <a:rPr sz="2067" b="1" dirty="0">
                <a:latin typeface="Trebuchet MS"/>
                <a:cs typeface="Trebuchet MS"/>
              </a:rPr>
              <a:t>l</a:t>
            </a:r>
            <a:r>
              <a:rPr sz="2067" b="1" spc="211" dirty="0">
                <a:latin typeface="Trebuchet MS"/>
                <a:cs typeface="Trebuchet MS"/>
              </a:rPr>
              <a:t> </a:t>
            </a:r>
            <a:r>
              <a:rPr sz="2067" b="1" spc="-19" dirty="0">
                <a:latin typeface="Trebuchet MS"/>
                <a:cs typeface="Trebuchet MS"/>
              </a:rPr>
              <a:t>ya</a:t>
            </a:r>
            <a:r>
              <a:rPr sz="2067" b="1" spc="-39" dirty="0">
                <a:latin typeface="Trebuchet MS"/>
                <a:cs typeface="Trebuchet MS"/>
              </a:rPr>
              <a:t>n</a:t>
            </a:r>
            <a:r>
              <a:rPr sz="2067" b="1" dirty="0">
                <a:latin typeface="Trebuchet MS"/>
                <a:cs typeface="Trebuchet MS"/>
              </a:rPr>
              <a:t>g</a:t>
            </a:r>
            <a:r>
              <a:rPr sz="2067" b="1" spc="277" dirty="0">
                <a:latin typeface="Trebuchet MS"/>
                <a:cs typeface="Trebuchet MS"/>
              </a:rPr>
              <a:t> </a:t>
            </a:r>
            <a:r>
              <a:rPr sz="2067" b="1" spc="-19" dirty="0">
                <a:latin typeface="Trebuchet MS"/>
                <a:cs typeface="Trebuchet MS"/>
              </a:rPr>
              <a:t>ba</a:t>
            </a:r>
            <a:r>
              <a:rPr sz="2067" b="1" spc="-25" dirty="0">
                <a:latin typeface="Trebuchet MS"/>
                <a:cs typeface="Trebuchet MS"/>
              </a:rPr>
              <a:t>i</a:t>
            </a:r>
            <a:r>
              <a:rPr sz="2067" b="1" dirty="0">
                <a:latin typeface="Trebuchet MS"/>
                <a:cs typeface="Trebuchet MS"/>
              </a:rPr>
              <a:t>k </a:t>
            </a:r>
            <a:endParaRPr sz="2067" dirty="0">
              <a:latin typeface="Trebuchet MS"/>
              <a:cs typeface="Trebuchet MS"/>
            </a:endParaRPr>
          </a:p>
          <a:p>
            <a:pPr marL="485127" marR="6078901">
              <a:lnSpc>
                <a:spcPts val="2399"/>
              </a:lnSpc>
              <a:spcBef>
                <a:spcPts val="153"/>
              </a:spcBef>
            </a:pPr>
            <a:r>
              <a:rPr sz="2067" b="1" spc="-133" dirty="0">
                <a:latin typeface="Trebuchet MS"/>
                <a:cs typeface="Trebuchet MS"/>
              </a:rPr>
              <a:t>P</a:t>
            </a:r>
            <a:r>
              <a:rPr sz="2067" b="1" dirty="0">
                <a:latin typeface="Trebuchet MS"/>
                <a:cs typeface="Trebuchet MS"/>
              </a:rPr>
              <a:t>e</a:t>
            </a:r>
            <a:r>
              <a:rPr sz="2067" b="1" spc="-12" dirty="0">
                <a:latin typeface="Trebuchet MS"/>
                <a:cs typeface="Trebuchet MS"/>
              </a:rPr>
              <a:t>ma</a:t>
            </a:r>
            <a:r>
              <a:rPr sz="2067" b="1" spc="-39" dirty="0">
                <a:latin typeface="Trebuchet MS"/>
                <a:cs typeface="Trebuchet MS"/>
              </a:rPr>
              <a:t>n</a:t>
            </a:r>
            <a:r>
              <a:rPr sz="2067" b="1" spc="25" dirty="0">
                <a:latin typeface="Trebuchet MS"/>
                <a:cs typeface="Trebuchet MS"/>
              </a:rPr>
              <a:t>f</a:t>
            </a:r>
            <a:r>
              <a:rPr sz="2067" b="1" spc="-12" dirty="0">
                <a:latin typeface="Trebuchet MS"/>
                <a:cs typeface="Trebuchet MS"/>
              </a:rPr>
              <a:t>aa</a:t>
            </a:r>
            <a:r>
              <a:rPr sz="2067" b="1" spc="-33" dirty="0">
                <a:latin typeface="Trebuchet MS"/>
                <a:cs typeface="Trebuchet MS"/>
              </a:rPr>
              <a:t>t</a:t>
            </a:r>
            <a:r>
              <a:rPr sz="2067" b="1" spc="-12" dirty="0">
                <a:latin typeface="Trebuchet MS"/>
                <a:cs typeface="Trebuchet MS"/>
              </a:rPr>
              <a:t>a</a:t>
            </a:r>
            <a:r>
              <a:rPr sz="2067" b="1" dirty="0">
                <a:latin typeface="Trebuchet MS"/>
                <a:cs typeface="Trebuchet MS"/>
              </a:rPr>
              <a:t>n</a:t>
            </a:r>
            <a:r>
              <a:rPr sz="2067" b="1" spc="547" dirty="0">
                <a:latin typeface="Trebuchet MS"/>
                <a:cs typeface="Trebuchet MS"/>
              </a:rPr>
              <a:t> </a:t>
            </a:r>
            <a:r>
              <a:rPr sz="2067" b="1" spc="12" dirty="0">
                <a:latin typeface="Trebuchet MS"/>
                <a:cs typeface="Trebuchet MS"/>
              </a:rPr>
              <a:t>C</a:t>
            </a:r>
            <a:r>
              <a:rPr sz="2067" b="1" spc="-19" dirty="0">
                <a:latin typeface="Trebuchet MS"/>
                <a:cs typeface="Trebuchet MS"/>
              </a:rPr>
              <a:t>l</a:t>
            </a:r>
            <a:r>
              <a:rPr sz="2067" b="1" spc="5" dirty="0">
                <a:latin typeface="Trebuchet MS"/>
                <a:cs typeface="Trebuchet MS"/>
              </a:rPr>
              <a:t>o</a:t>
            </a:r>
            <a:r>
              <a:rPr sz="2067" b="1" spc="-39" dirty="0">
                <a:latin typeface="Trebuchet MS"/>
                <a:cs typeface="Trebuchet MS"/>
              </a:rPr>
              <a:t>u</a:t>
            </a:r>
            <a:r>
              <a:rPr sz="2067" b="1" dirty="0">
                <a:latin typeface="Trebuchet MS"/>
                <a:cs typeface="Trebuchet MS"/>
              </a:rPr>
              <a:t>d</a:t>
            </a:r>
            <a:r>
              <a:rPr sz="2067" b="1" spc="113" dirty="0">
                <a:latin typeface="Trebuchet MS"/>
                <a:cs typeface="Trebuchet MS"/>
              </a:rPr>
              <a:t> </a:t>
            </a:r>
            <a:r>
              <a:rPr sz="2067" b="1" spc="-12" dirty="0">
                <a:latin typeface="Trebuchet MS"/>
                <a:cs typeface="Trebuchet MS"/>
              </a:rPr>
              <a:t>G</a:t>
            </a:r>
            <a:r>
              <a:rPr sz="2067" b="1" spc="5" dirty="0">
                <a:latin typeface="Trebuchet MS"/>
                <a:cs typeface="Trebuchet MS"/>
              </a:rPr>
              <a:t>oo</a:t>
            </a:r>
            <a:r>
              <a:rPr sz="2067" b="1" spc="39" dirty="0">
                <a:latin typeface="Trebuchet MS"/>
                <a:cs typeface="Trebuchet MS"/>
              </a:rPr>
              <a:t>g</a:t>
            </a:r>
            <a:r>
              <a:rPr sz="2067" b="1" spc="-19" dirty="0">
                <a:latin typeface="Trebuchet MS"/>
                <a:cs typeface="Trebuchet MS"/>
              </a:rPr>
              <a:t>l</a:t>
            </a:r>
            <a:r>
              <a:rPr sz="2067" b="1" dirty="0">
                <a:latin typeface="Trebuchet MS"/>
                <a:cs typeface="Trebuchet MS"/>
              </a:rPr>
              <a:t>e</a:t>
            </a:r>
            <a:r>
              <a:rPr sz="2067" b="1" spc="237" dirty="0">
                <a:latin typeface="Trebuchet MS"/>
                <a:cs typeface="Trebuchet MS"/>
              </a:rPr>
              <a:t> </a:t>
            </a:r>
            <a:r>
              <a:rPr sz="2067" b="1" spc="45" dirty="0">
                <a:latin typeface="Trebuchet MS"/>
                <a:cs typeface="Trebuchet MS"/>
              </a:rPr>
              <a:t>D</a:t>
            </a:r>
            <a:r>
              <a:rPr sz="2067" b="1" dirty="0">
                <a:latin typeface="Trebuchet MS"/>
                <a:cs typeface="Trebuchet MS"/>
              </a:rPr>
              <a:t>r</a:t>
            </a:r>
            <a:r>
              <a:rPr sz="2067" b="1" spc="-25" dirty="0">
                <a:latin typeface="Trebuchet MS"/>
                <a:cs typeface="Trebuchet MS"/>
              </a:rPr>
              <a:t>i</a:t>
            </a:r>
            <a:r>
              <a:rPr sz="2067" b="1" spc="85" dirty="0">
                <a:latin typeface="Trebuchet MS"/>
                <a:cs typeface="Trebuchet MS"/>
              </a:rPr>
              <a:t>v</a:t>
            </a:r>
            <a:r>
              <a:rPr sz="2067" b="1" dirty="0">
                <a:latin typeface="Trebuchet MS"/>
                <a:cs typeface="Trebuchet MS"/>
              </a:rPr>
              <a:t>e </a:t>
            </a:r>
            <a:endParaRPr sz="2067" dirty="0">
              <a:latin typeface="Trebuchet MS"/>
              <a:cs typeface="Trebuchet MS"/>
            </a:endParaRPr>
          </a:p>
          <a:p>
            <a:pPr marL="485127" marR="6078901">
              <a:lnSpc>
                <a:spcPts val="2399"/>
              </a:lnSpc>
              <a:spcBef>
                <a:spcPts val="153"/>
              </a:spcBef>
            </a:pPr>
            <a:r>
              <a:rPr sz="2067" b="1" spc="-133" dirty="0">
                <a:latin typeface="Trebuchet MS"/>
                <a:cs typeface="Trebuchet MS"/>
              </a:rPr>
              <a:t>P</a:t>
            </a:r>
            <a:r>
              <a:rPr sz="2067" b="1" dirty="0">
                <a:latin typeface="Trebuchet MS"/>
                <a:cs typeface="Trebuchet MS"/>
              </a:rPr>
              <a:t>e</a:t>
            </a:r>
            <a:r>
              <a:rPr sz="2067" b="1" spc="-12" dirty="0">
                <a:latin typeface="Trebuchet MS"/>
                <a:cs typeface="Trebuchet MS"/>
              </a:rPr>
              <a:t>ma</a:t>
            </a:r>
            <a:r>
              <a:rPr sz="2067" b="1" spc="-39" dirty="0">
                <a:latin typeface="Trebuchet MS"/>
                <a:cs typeface="Trebuchet MS"/>
              </a:rPr>
              <a:t>n</a:t>
            </a:r>
            <a:r>
              <a:rPr sz="2067" b="1" spc="25" dirty="0">
                <a:latin typeface="Trebuchet MS"/>
                <a:cs typeface="Trebuchet MS"/>
              </a:rPr>
              <a:t>f</a:t>
            </a:r>
            <a:r>
              <a:rPr sz="2067" b="1" spc="-12" dirty="0">
                <a:latin typeface="Trebuchet MS"/>
                <a:cs typeface="Trebuchet MS"/>
              </a:rPr>
              <a:t>aa</a:t>
            </a:r>
            <a:r>
              <a:rPr sz="2067" b="1" spc="-33" dirty="0">
                <a:latin typeface="Trebuchet MS"/>
                <a:cs typeface="Trebuchet MS"/>
              </a:rPr>
              <a:t>t</a:t>
            </a:r>
            <a:r>
              <a:rPr sz="2067" b="1" spc="-12" dirty="0">
                <a:latin typeface="Trebuchet MS"/>
                <a:cs typeface="Trebuchet MS"/>
              </a:rPr>
              <a:t>a</a:t>
            </a:r>
            <a:r>
              <a:rPr sz="2067" b="1" dirty="0">
                <a:latin typeface="Trebuchet MS"/>
                <a:cs typeface="Trebuchet MS"/>
              </a:rPr>
              <a:t>n</a:t>
            </a:r>
            <a:r>
              <a:rPr sz="2067" b="1" spc="547" dirty="0">
                <a:latin typeface="Trebuchet MS"/>
                <a:cs typeface="Trebuchet MS"/>
              </a:rPr>
              <a:t> </a:t>
            </a:r>
            <a:r>
              <a:rPr sz="2067" b="1" spc="12" dirty="0">
                <a:latin typeface="Trebuchet MS"/>
                <a:cs typeface="Trebuchet MS"/>
              </a:rPr>
              <a:t>C</a:t>
            </a:r>
            <a:r>
              <a:rPr sz="2067" b="1" spc="-19" dirty="0">
                <a:latin typeface="Trebuchet MS"/>
                <a:cs typeface="Trebuchet MS"/>
              </a:rPr>
              <a:t>l</a:t>
            </a:r>
            <a:r>
              <a:rPr sz="2067" b="1" spc="5" dirty="0">
                <a:latin typeface="Trebuchet MS"/>
                <a:cs typeface="Trebuchet MS"/>
              </a:rPr>
              <a:t>o</a:t>
            </a:r>
            <a:r>
              <a:rPr sz="2067" b="1" spc="-39" dirty="0">
                <a:latin typeface="Trebuchet MS"/>
                <a:cs typeface="Trebuchet MS"/>
              </a:rPr>
              <a:t>u</a:t>
            </a:r>
            <a:r>
              <a:rPr sz="2067" b="1" dirty="0">
                <a:latin typeface="Trebuchet MS"/>
                <a:cs typeface="Trebuchet MS"/>
              </a:rPr>
              <a:t>d</a:t>
            </a:r>
            <a:r>
              <a:rPr sz="2067" b="1" spc="127" dirty="0">
                <a:latin typeface="Trebuchet MS"/>
                <a:cs typeface="Trebuchet MS"/>
              </a:rPr>
              <a:t> </a:t>
            </a:r>
            <a:r>
              <a:rPr sz="2067" b="1" spc="-133" dirty="0">
                <a:latin typeface="Trebuchet MS"/>
                <a:cs typeface="Trebuchet MS"/>
              </a:rPr>
              <a:t>P</a:t>
            </a:r>
            <a:r>
              <a:rPr sz="2067" b="1" spc="-5" dirty="0">
                <a:latin typeface="Trebuchet MS"/>
                <a:cs typeface="Trebuchet MS"/>
              </a:rPr>
              <a:t>e</a:t>
            </a:r>
            <a:r>
              <a:rPr sz="2067" b="1" spc="-39" dirty="0">
                <a:latin typeface="Trebuchet MS"/>
                <a:cs typeface="Trebuchet MS"/>
              </a:rPr>
              <a:t>n</a:t>
            </a:r>
            <a:r>
              <a:rPr sz="2067" b="1" spc="-19" dirty="0">
                <a:latin typeface="Trebuchet MS"/>
                <a:cs typeface="Trebuchet MS"/>
              </a:rPr>
              <a:t>y</a:t>
            </a:r>
            <a:r>
              <a:rPr sz="2067" b="1" spc="-25" dirty="0">
                <a:latin typeface="Trebuchet MS"/>
                <a:cs typeface="Trebuchet MS"/>
              </a:rPr>
              <a:t>i</a:t>
            </a:r>
            <a:r>
              <a:rPr sz="2067" b="1" spc="-5" dirty="0">
                <a:latin typeface="Trebuchet MS"/>
                <a:cs typeface="Trebuchet MS"/>
              </a:rPr>
              <a:t>m</a:t>
            </a:r>
            <a:r>
              <a:rPr sz="2067" b="1" spc="-25" dirty="0">
                <a:latin typeface="Trebuchet MS"/>
                <a:cs typeface="Trebuchet MS"/>
              </a:rPr>
              <a:t>p</a:t>
            </a:r>
            <a:r>
              <a:rPr sz="2067" b="1" spc="-19" dirty="0">
                <a:latin typeface="Trebuchet MS"/>
                <a:cs typeface="Trebuchet MS"/>
              </a:rPr>
              <a:t>a</a:t>
            </a:r>
            <a:r>
              <a:rPr sz="2067" b="1" spc="-39" dirty="0">
                <a:latin typeface="Trebuchet MS"/>
                <a:cs typeface="Trebuchet MS"/>
              </a:rPr>
              <a:t>n</a:t>
            </a:r>
            <a:r>
              <a:rPr sz="2067" b="1" spc="-19" dirty="0">
                <a:latin typeface="Trebuchet MS"/>
                <a:cs typeface="Trebuchet MS"/>
              </a:rPr>
              <a:t>a</a:t>
            </a:r>
            <a:r>
              <a:rPr sz="2067" b="1" dirty="0">
                <a:latin typeface="Trebuchet MS"/>
                <a:cs typeface="Trebuchet MS"/>
              </a:rPr>
              <a:t>n </a:t>
            </a:r>
            <a:r>
              <a:rPr sz="2067" b="1" spc="56" dirty="0">
                <a:latin typeface="Trebuchet MS"/>
                <a:cs typeface="Trebuchet MS"/>
              </a:rPr>
              <a:t> </a:t>
            </a:r>
            <a:r>
              <a:rPr sz="2067" b="1" spc="-19" dirty="0">
                <a:latin typeface="Trebuchet MS"/>
                <a:cs typeface="Trebuchet MS"/>
              </a:rPr>
              <a:t>la</a:t>
            </a:r>
            <a:r>
              <a:rPr sz="2067" b="1" spc="-25" dirty="0">
                <a:latin typeface="Trebuchet MS"/>
                <a:cs typeface="Trebuchet MS"/>
              </a:rPr>
              <a:t>i</a:t>
            </a:r>
            <a:r>
              <a:rPr sz="2067" b="1" spc="-39" dirty="0">
                <a:latin typeface="Trebuchet MS"/>
                <a:cs typeface="Trebuchet MS"/>
              </a:rPr>
              <a:t>nn</a:t>
            </a:r>
            <a:r>
              <a:rPr sz="2067" b="1" spc="-19" dirty="0">
                <a:latin typeface="Trebuchet MS"/>
                <a:cs typeface="Trebuchet MS"/>
              </a:rPr>
              <a:t>y</a:t>
            </a:r>
            <a:r>
              <a:rPr sz="2067" b="1" dirty="0">
                <a:latin typeface="Trebuchet MS"/>
                <a:cs typeface="Trebuchet MS"/>
              </a:rPr>
              <a:t>a</a:t>
            </a:r>
            <a:endParaRPr sz="2067" dirty="0">
              <a:latin typeface="Trebuchet MS"/>
              <a:cs typeface="Trebuchet MS"/>
            </a:endParaRPr>
          </a:p>
          <a:p>
            <a:pPr marL="485127" marR="4931759">
              <a:lnSpc>
                <a:spcPts val="2399"/>
              </a:lnSpc>
              <a:spcBef>
                <a:spcPts val="2709"/>
              </a:spcBef>
            </a:pPr>
            <a:r>
              <a:rPr sz="2067" b="1" spc="33" dirty="0">
                <a:latin typeface="Trebuchet MS"/>
                <a:cs typeface="Trebuchet MS"/>
              </a:rPr>
              <a:t>M</a:t>
            </a:r>
            <a:r>
              <a:rPr sz="2067" b="1" dirty="0">
                <a:latin typeface="Trebuchet MS"/>
                <a:cs typeface="Trebuchet MS"/>
              </a:rPr>
              <a:t>e</a:t>
            </a:r>
            <a:r>
              <a:rPr sz="2067" b="1" spc="-12" dirty="0">
                <a:latin typeface="Trebuchet MS"/>
                <a:cs typeface="Trebuchet MS"/>
              </a:rPr>
              <a:t>m</a:t>
            </a:r>
            <a:r>
              <a:rPr sz="2067" b="1" spc="-19" dirty="0">
                <a:latin typeface="Trebuchet MS"/>
                <a:cs typeface="Trebuchet MS"/>
              </a:rPr>
              <a:t>b</a:t>
            </a:r>
            <a:r>
              <a:rPr sz="2067" b="1" spc="-39" dirty="0">
                <a:latin typeface="Trebuchet MS"/>
                <a:cs typeface="Trebuchet MS"/>
              </a:rPr>
              <a:t>u</a:t>
            </a:r>
            <a:r>
              <a:rPr sz="2067" b="1" spc="-12" dirty="0">
                <a:latin typeface="Trebuchet MS"/>
                <a:cs typeface="Trebuchet MS"/>
              </a:rPr>
              <a:t>a</a:t>
            </a:r>
            <a:r>
              <a:rPr sz="2067" b="1" dirty="0">
                <a:latin typeface="Trebuchet MS"/>
                <a:cs typeface="Trebuchet MS"/>
              </a:rPr>
              <a:t>t</a:t>
            </a:r>
            <a:r>
              <a:rPr sz="2067" b="1" spc="321" dirty="0">
                <a:latin typeface="Trebuchet MS"/>
                <a:cs typeface="Trebuchet MS"/>
              </a:rPr>
              <a:t> </a:t>
            </a:r>
            <a:r>
              <a:rPr sz="2067" b="1" spc="39" dirty="0">
                <a:latin typeface="Trebuchet MS"/>
                <a:cs typeface="Trebuchet MS"/>
              </a:rPr>
              <a:t>L</a:t>
            </a:r>
            <a:r>
              <a:rPr sz="2067" b="1" spc="-25" dirty="0">
                <a:latin typeface="Trebuchet MS"/>
                <a:cs typeface="Trebuchet MS"/>
              </a:rPr>
              <a:t>i</a:t>
            </a:r>
            <a:r>
              <a:rPr sz="2067" b="1" spc="-39" dirty="0">
                <a:latin typeface="Trebuchet MS"/>
                <a:cs typeface="Trebuchet MS"/>
              </a:rPr>
              <a:t>n</a:t>
            </a:r>
            <a:r>
              <a:rPr sz="2067" b="1" dirty="0">
                <a:latin typeface="Trebuchet MS"/>
                <a:cs typeface="Trebuchet MS"/>
              </a:rPr>
              <a:t>k</a:t>
            </a:r>
            <a:r>
              <a:rPr sz="2067" b="1" spc="167" dirty="0">
                <a:latin typeface="Trebuchet MS"/>
                <a:cs typeface="Trebuchet MS"/>
              </a:rPr>
              <a:t> </a:t>
            </a:r>
            <a:r>
              <a:rPr sz="2067" b="1" spc="-19" dirty="0">
                <a:latin typeface="Trebuchet MS"/>
                <a:cs typeface="Trebuchet MS"/>
              </a:rPr>
              <a:t>d</a:t>
            </a:r>
            <a:r>
              <a:rPr sz="2067" b="1" spc="-12" dirty="0">
                <a:latin typeface="Trebuchet MS"/>
                <a:cs typeface="Trebuchet MS"/>
              </a:rPr>
              <a:t>a</a:t>
            </a:r>
            <a:r>
              <a:rPr sz="2067" b="1" dirty="0">
                <a:latin typeface="Trebuchet MS"/>
                <a:cs typeface="Trebuchet MS"/>
              </a:rPr>
              <a:t>n</a:t>
            </a:r>
            <a:r>
              <a:rPr sz="2067" b="1" spc="175" dirty="0">
                <a:latin typeface="Trebuchet MS"/>
                <a:cs typeface="Trebuchet MS"/>
              </a:rPr>
              <a:t> </a:t>
            </a:r>
            <a:r>
              <a:rPr sz="2067" b="1" spc="12" dirty="0">
                <a:latin typeface="Trebuchet MS"/>
                <a:cs typeface="Trebuchet MS"/>
              </a:rPr>
              <a:t>Q</a:t>
            </a:r>
            <a:r>
              <a:rPr sz="2067" b="1" spc="-33" dirty="0">
                <a:latin typeface="Trebuchet MS"/>
                <a:cs typeface="Trebuchet MS"/>
              </a:rPr>
              <a:t>P</a:t>
            </a:r>
            <a:r>
              <a:rPr sz="2067" b="1" dirty="0">
                <a:latin typeface="Trebuchet MS"/>
                <a:cs typeface="Trebuchet MS"/>
              </a:rPr>
              <a:t>R</a:t>
            </a:r>
            <a:r>
              <a:rPr sz="2067" b="1" spc="132" dirty="0">
                <a:latin typeface="Trebuchet MS"/>
                <a:cs typeface="Trebuchet MS"/>
              </a:rPr>
              <a:t> </a:t>
            </a:r>
            <a:r>
              <a:rPr sz="2067" b="1" dirty="0">
                <a:latin typeface="Trebuchet MS"/>
                <a:cs typeface="Trebuchet MS"/>
              </a:rPr>
              <a:t>(</a:t>
            </a:r>
            <a:r>
              <a:rPr sz="2067" b="1" spc="20" dirty="0">
                <a:latin typeface="Trebuchet MS"/>
                <a:cs typeface="Trebuchet MS"/>
              </a:rPr>
              <a:t> </a:t>
            </a:r>
            <a:r>
              <a:rPr sz="2067" b="1" spc="-45" dirty="0">
                <a:latin typeface="Trebuchet MS"/>
                <a:cs typeface="Trebuchet MS"/>
              </a:rPr>
              <a:t>h</a:t>
            </a:r>
            <a:r>
              <a:rPr sz="2067" b="1" spc="-33" dirty="0">
                <a:latin typeface="Trebuchet MS"/>
                <a:cs typeface="Trebuchet MS"/>
              </a:rPr>
              <a:t>tt</a:t>
            </a:r>
            <a:r>
              <a:rPr sz="2067" b="1" spc="-19" dirty="0">
                <a:latin typeface="Trebuchet MS"/>
                <a:cs typeface="Trebuchet MS"/>
              </a:rPr>
              <a:t>p</a:t>
            </a:r>
            <a:r>
              <a:rPr sz="2067" b="1" dirty="0">
                <a:latin typeface="Trebuchet MS"/>
                <a:cs typeface="Trebuchet MS"/>
              </a:rPr>
              <a:t>s</a:t>
            </a:r>
            <a:r>
              <a:rPr sz="2067" b="1" spc="25" dirty="0">
                <a:latin typeface="Trebuchet MS"/>
                <a:cs typeface="Trebuchet MS"/>
              </a:rPr>
              <a:t>:</a:t>
            </a:r>
            <a:r>
              <a:rPr sz="2067" b="1" spc="-19" dirty="0">
                <a:latin typeface="Trebuchet MS"/>
                <a:cs typeface="Trebuchet MS"/>
              </a:rPr>
              <a:t>//</a:t>
            </a:r>
            <a:r>
              <a:rPr sz="2067" b="1" spc="25" dirty="0">
                <a:latin typeface="Trebuchet MS"/>
                <a:cs typeface="Trebuchet MS"/>
              </a:rPr>
              <a:t>c</a:t>
            </a:r>
            <a:r>
              <a:rPr sz="2067" b="1" spc="-12" dirty="0">
                <a:latin typeface="Trebuchet MS"/>
                <a:cs typeface="Trebuchet MS"/>
              </a:rPr>
              <a:t>a</a:t>
            </a:r>
            <a:r>
              <a:rPr sz="2067" b="1" dirty="0">
                <a:latin typeface="Trebuchet MS"/>
                <a:cs typeface="Trebuchet MS"/>
              </a:rPr>
              <a:t>r</a:t>
            </a:r>
            <a:r>
              <a:rPr sz="2067" b="1" spc="-19" dirty="0">
                <a:latin typeface="Trebuchet MS"/>
                <a:cs typeface="Trebuchet MS"/>
              </a:rPr>
              <a:t>i</a:t>
            </a:r>
            <a:r>
              <a:rPr sz="2067" b="1" dirty="0">
                <a:latin typeface="Trebuchet MS"/>
                <a:cs typeface="Trebuchet MS"/>
              </a:rPr>
              <a:t>s</a:t>
            </a:r>
            <a:r>
              <a:rPr sz="2067" b="1" spc="-25" dirty="0">
                <a:latin typeface="Trebuchet MS"/>
                <a:cs typeface="Trebuchet MS"/>
              </a:rPr>
              <a:t>i</a:t>
            </a:r>
            <a:r>
              <a:rPr sz="2067" b="1" spc="-39" dirty="0">
                <a:latin typeface="Trebuchet MS"/>
                <a:cs typeface="Trebuchet MS"/>
              </a:rPr>
              <a:t>n</a:t>
            </a:r>
            <a:r>
              <a:rPr sz="2067" b="1" spc="79" dirty="0">
                <a:latin typeface="Trebuchet MS"/>
                <a:cs typeface="Trebuchet MS"/>
              </a:rPr>
              <a:t>y</a:t>
            </a:r>
            <a:r>
              <a:rPr sz="2067" b="1" spc="-12" dirty="0">
                <a:latin typeface="Trebuchet MS"/>
                <a:cs typeface="Trebuchet MS"/>
              </a:rPr>
              <a:t>al</a:t>
            </a:r>
            <a:r>
              <a:rPr sz="2067" b="1" spc="25" dirty="0">
                <a:latin typeface="Trebuchet MS"/>
                <a:cs typeface="Trebuchet MS"/>
              </a:rPr>
              <a:t>.c</a:t>
            </a:r>
            <a:r>
              <a:rPr sz="2067" b="1" spc="12" dirty="0">
                <a:latin typeface="Trebuchet MS"/>
                <a:cs typeface="Trebuchet MS"/>
              </a:rPr>
              <a:t>o</a:t>
            </a:r>
            <a:r>
              <a:rPr sz="2067" b="1" dirty="0">
                <a:latin typeface="Trebuchet MS"/>
                <a:cs typeface="Trebuchet MS"/>
              </a:rPr>
              <a:t>m</a:t>
            </a:r>
            <a:r>
              <a:rPr sz="2067" b="1" spc="-19" dirty="0">
                <a:latin typeface="Trebuchet MS"/>
                <a:cs typeface="Trebuchet MS"/>
              </a:rPr>
              <a:t>/</a:t>
            </a:r>
            <a:r>
              <a:rPr sz="2067" b="1" spc="125" dirty="0">
                <a:latin typeface="Trebuchet MS"/>
                <a:cs typeface="Trebuchet MS"/>
              </a:rPr>
              <a:t>c</a:t>
            </a:r>
            <a:r>
              <a:rPr sz="2067" b="1" spc="-12" dirty="0">
                <a:latin typeface="Trebuchet MS"/>
                <a:cs typeface="Trebuchet MS"/>
              </a:rPr>
              <a:t>a</a:t>
            </a:r>
            <a:r>
              <a:rPr sz="2067" b="1" dirty="0">
                <a:latin typeface="Trebuchet MS"/>
                <a:cs typeface="Trebuchet MS"/>
              </a:rPr>
              <a:t>r</a:t>
            </a:r>
            <a:r>
              <a:rPr sz="2067" b="1" spc="-72" dirty="0">
                <a:latin typeface="Trebuchet MS"/>
                <a:cs typeface="Trebuchet MS"/>
              </a:rPr>
              <a:t>a</a:t>
            </a:r>
            <a:r>
              <a:rPr sz="2067" b="1" dirty="0">
                <a:latin typeface="Trebuchet MS"/>
                <a:cs typeface="Trebuchet MS"/>
              </a:rPr>
              <a:t>- </a:t>
            </a:r>
            <a:endParaRPr sz="2067" dirty="0">
              <a:latin typeface="Trebuchet MS"/>
              <a:cs typeface="Trebuchet MS"/>
            </a:endParaRPr>
          </a:p>
          <a:p>
            <a:pPr marL="485127" marR="4931759">
              <a:lnSpc>
                <a:spcPts val="2399"/>
              </a:lnSpc>
              <a:spcBef>
                <a:spcPts val="205"/>
              </a:spcBef>
            </a:pPr>
            <a:r>
              <a:rPr sz="2067" b="1" dirty="0">
                <a:latin typeface="Trebuchet MS"/>
                <a:cs typeface="Trebuchet MS"/>
              </a:rPr>
              <a:t>m</a:t>
            </a:r>
            <a:r>
              <a:rPr sz="2067" b="1" spc="-12" dirty="0">
                <a:latin typeface="Trebuchet MS"/>
                <a:cs typeface="Trebuchet MS"/>
              </a:rPr>
              <a:t>e</a:t>
            </a:r>
            <a:r>
              <a:rPr sz="2067" b="1" dirty="0">
                <a:latin typeface="Trebuchet MS"/>
                <a:cs typeface="Trebuchet MS"/>
              </a:rPr>
              <a:t>m</a:t>
            </a:r>
            <a:r>
              <a:rPr sz="2067" b="1" spc="-25" dirty="0">
                <a:latin typeface="Trebuchet MS"/>
                <a:cs typeface="Trebuchet MS"/>
              </a:rPr>
              <a:t>p</a:t>
            </a:r>
            <a:r>
              <a:rPr sz="2067" b="1" dirty="0">
                <a:latin typeface="Trebuchet MS"/>
                <a:cs typeface="Trebuchet MS"/>
              </a:rPr>
              <a:t>er</a:t>
            </a:r>
            <a:r>
              <a:rPr sz="2067" b="1" spc="-19" dirty="0">
                <a:latin typeface="Trebuchet MS"/>
                <a:cs typeface="Trebuchet MS"/>
              </a:rPr>
              <a:t>p</a:t>
            </a:r>
            <a:r>
              <a:rPr sz="2067" b="1" dirty="0">
                <a:latin typeface="Trebuchet MS"/>
                <a:cs typeface="Trebuchet MS"/>
              </a:rPr>
              <a:t>e</a:t>
            </a:r>
            <a:r>
              <a:rPr sz="2067" b="1" spc="-45" dirty="0">
                <a:latin typeface="Trebuchet MS"/>
                <a:cs typeface="Trebuchet MS"/>
              </a:rPr>
              <a:t>n</a:t>
            </a:r>
            <a:r>
              <a:rPr sz="2067" b="1" spc="-19" dirty="0">
                <a:latin typeface="Trebuchet MS"/>
                <a:cs typeface="Trebuchet MS"/>
              </a:rPr>
              <a:t>d</a:t>
            </a:r>
            <a:r>
              <a:rPr sz="2067" b="1" dirty="0">
                <a:latin typeface="Trebuchet MS"/>
                <a:cs typeface="Trebuchet MS"/>
              </a:rPr>
              <a:t>e</a:t>
            </a:r>
            <a:r>
              <a:rPr sz="2067" b="1" spc="25" dirty="0">
                <a:latin typeface="Trebuchet MS"/>
                <a:cs typeface="Trebuchet MS"/>
              </a:rPr>
              <a:t>k-</a:t>
            </a:r>
            <a:r>
              <a:rPr sz="2067" b="1" spc="-12" dirty="0">
                <a:latin typeface="Trebuchet MS"/>
                <a:cs typeface="Trebuchet MS"/>
              </a:rPr>
              <a:t>l</a:t>
            </a:r>
            <a:r>
              <a:rPr sz="2067" b="1" spc="-25" dirty="0">
                <a:latin typeface="Trebuchet MS"/>
                <a:cs typeface="Trebuchet MS"/>
              </a:rPr>
              <a:t>i</a:t>
            </a:r>
            <a:r>
              <a:rPr sz="2067" b="1" spc="-39" dirty="0">
                <a:latin typeface="Trebuchet MS"/>
                <a:cs typeface="Trebuchet MS"/>
              </a:rPr>
              <a:t>n</a:t>
            </a:r>
            <a:r>
              <a:rPr sz="2067" b="1" spc="45" dirty="0">
                <a:latin typeface="Trebuchet MS"/>
                <a:cs typeface="Trebuchet MS"/>
              </a:rPr>
              <a:t>k</a:t>
            </a:r>
            <a:r>
              <a:rPr sz="2067" b="1" dirty="0">
                <a:latin typeface="Trebuchet MS"/>
                <a:cs typeface="Trebuchet MS"/>
              </a:rPr>
              <a:t>/ </a:t>
            </a:r>
            <a:r>
              <a:rPr sz="2067" b="1" spc="48" dirty="0">
                <a:latin typeface="Trebuchet MS"/>
                <a:cs typeface="Trebuchet MS"/>
              </a:rPr>
              <a:t> </a:t>
            </a:r>
            <a:r>
              <a:rPr sz="2067" b="1" dirty="0">
                <a:latin typeface="Trebuchet MS"/>
                <a:cs typeface="Trebuchet MS"/>
              </a:rPr>
              <a:t>)</a:t>
            </a:r>
            <a:endParaRPr sz="2067" dirty="0">
              <a:latin typeface="Trebuchet MS"/>
              <a:cs typeface="Trebuchet MS"/>
            </a:endParaRPr>
          </a:p>
          <a:p>
            <a:pPr marL="485127" marR="4890500">
              <a:lnSpc>
                <a:spcPts val="2399"/>
              </a:lnSpc>
              <a:spcBef>
                <a:spcPts val="2707"/>
              </a:spcBef>
            </a:pPr>
            <a:r>
              <a:rPr sz="2067" b="1" u="heavy" spc="-45" dirty="0">
                <a:solidFill>
                  <a:srgbClr val="53C3BC"/>
                </a:solidFill>
                <a:latin typeface="Trebuchet MS"/>
                <a:cs typeface="Trebuchet MS"/>
                <a:hlinkClick r:id="rId6"/>
              </a:rPr>
              <a:t>h</a:t>
            </a:r>
            <a:r>
              <a:rPr sz="2067" b="1" u="heavy" spc="-33" dirty="0">
                <a:solidFill>
                  <a:srgbClr val="53C3BC"/>
                </a:solidFill>
                <a:latin typeface="Trebuchet MS"/>
                <a:cs typeface="Trebuchet MS"/>
                <a:hlinkClick r:id="rId6"/>
              </a:rPr>
              <a:t>tt</a:t>
            </a:r>
            <a:r>
              <a:rPr sz="2067" b="1" u="heavy" spc="-19" dirty="0">
                <a:solidFill>
                  <a:srgbClr val="53C3BC"/>
                </a:solidFill>
                <a:latin typeface="Trebuchet MS"/>
                <a:cs typeface="Trebuchet MS"/>
                <a:hlinkClick r:id="rId6"/>
              </a:rPr>
              <a:t>p</a:t>
            </a:r>
            <a:r>
              <a:rPr sz="2067" b="1" u="heavy" dirty="0">
                <a:solidFill>
                  <a:srgbClr val="53C3BC"/>
                </a:solidFill>
                <a:latin typeface="Trebuchet MS"/>
                <a:cs typeface="Trebuchet MS"/>
                <a:hlinkClick r:id="rId6"/>
              </a:rPr>
              <a:t>s</a:t>
            </a:r>
            <a:r>
              <a:rPr sz="2067" b="1" u="heavy" spc="25" dirty="0">
                <a:solidFill>
                  <a:srgbClr val="53C3BC"/>
                </a:solidFill>
                <a:latin typeface="Trebuchet MS"/>
                <a:cs typeface="Trebuchet MS"/>
                <a:hlinkClick r:id="rId6"/>
              </a:rPr>
              <a:t>:</a:t>
            </a:r>
            <a:r>
              <a:rPr sz="2067" b="1" u="heavy" spc="-19" dirty="0">
                <a:solidFill>
                  <a:srgbClr val="53C3BC"/>
                </a:solidFill>
                <a:latin typeface="Trebuchet MS"/>
                <a:cs typeface="Trebuchet MS"/>
                <a:hlinkClick r:id="rId6"/>
              </a:rPr>
              <a:t>//</a:t>
            </a:r>
            <a:r>
              <a:rPr sz="2067" b="1" u="heavy" spc="-25" dirty="0">
                <a:solidFill>
                  <a:srgbClr val="53C3BC"/>
                </a:solidFill>
                <a:latin typeface="Trebuchet MS"/>
                <a:cs typeface="Trebuchet MS"/>
                <a:hlinkClick r:id="rId6"/>
              </a:rPr>
              <a:t>i</a:t>
            </a:r>
            <a:r>
              <a:rPr sz="2067" b="1" u="heavy" dirty="0">
                <a:solidFill>
                  <a:srgbClr val="53C3BC"/>
                </a:solidFill>
                <a:latin typeface="Trebuchet MS"/>
                <a:cs typeface="Trebuchet MS"/>
                <a:hlinkClick r:id="rId6"/>
              </a:rPr>
              <a:t>s</a:t>
            </a:r>
            <a:r>
              <a:rPr sz="2067" b="1" u="heavy" spc="25" dirty="0">
                <a:solidFill>
                  <a:srgbClr val="53C3BC"/>
                </a:solidFill>
                <a:latin typeface="Trebuchet MS"/>
                <a:cs typeface="Trebuchet MS"/>
                <a:hlinkClick r:id="rId6"/>
              </a:rPr>
              <a:t>.</a:t>
            </a:r>
            <a:r>
              <a:rPr sz="2067" b="1" u="heavy" spc="45" dirty="0">
                <a:solidFill>
                  <a:srgbClr val="53C3BC"/>
                </a:solidFill>
                <a:latin typeface="Trebuchet MS"/>
                <a:cs typeface="Trebuchet MS"/>
                <a:hlinkClick r:id="rId6"/>
              </a:rPr>
              <a:t>g</a:t>
            </a:r>
            <a:r>
              <a:rPr sz="2067" b="1" u="heavy" spc="-19" dirty="0">
                <a:solidFill>
                  <a:srgbClr val="53C3BC"/>
                </a:solidFill>
                <a:latin typeface="Trebuchet MS"/>
                <a:cs typeface="Trebuchet MS"/>
                <a:hlinkClick r:id="rId6"/>
              </a:rPr>
              <a:t>d</a:t>
            </a:r>
            <a:r>
              <a:rPr sz="2067" b="1" u="heavy" dirty="0">
                <a:solidFill>
                  <a:srgbClr val="53C3BC"/>
                </a:solidFill>
                <a:latin typeface="Trebuchet MS"/>
                <a:cs typeface="Trebuchet MS"/>
                <a:hlinkClick r:id="rId6"/>
              </a:rPr>
              <a:t>/</a:t>
            </a:r>
            <a:r>
              <a:rPr sz="2067" b="1" spc="132" dirty="0">
                <a:solidFill>
                  <a:srgbClr val="53C3BC"/>
                </a:solidFill>
                <a:latin typeface="Trebuchet MS"/>
                <a:cs typeface="Trebuchet MS"/>
              </a:rPr>
              <a:t> </a:t>
            </a:r>
            <a:r>
              <a:rPr sz="2067" b="1" u="heavy" spc="-45" dirty="0">
                <a:solidFill>
                  <a:srgbClr val="53C3BC"/>
                </a:solidFill>
                <a:latin typeface="Trebuchet MS"/>
                <a:cs typeface="Trebuchet MS"/>
                <a:hlinkClick r:id="rId7"/>
              </a:rPr>
              <a:t>h</a:t>
            </a:r>
            <a:r>
              <a:rPr sz="2067" b="1" u="heavy" spc="-33" dirty="0">
                <a:solidFill>
                  <a:srgbClr val="53C3BC"/>
                </a:solidFill>
                <a:latin typeface="Trebuchet MS"/>
                <a:cs typeface="Trebuchet MS"/>
                <a:hlinkClick r:id="rId7"/>
              </a:rPr>
              <a:t>tt</a:t>
            </a:r>
            <a:r>
              <a:rPr sz="2067" b="1" u="heavy" spc="-19" dirty="0">
                <a:solidFill>
                  <a:srgbClr val="53C3BC"/>
                </a:solidFill>
                <a:latin typeface="Trebuchet MS"/>
                <a:cs typeface="Trebuchet MS"/>
                <a:hlinkClick r:id="rId7"/>
              </a:rPr>
              <a:t>p</a:t>
            </a:r>
            <a:r>
              <a:rPr sz="2067" b="1" u="heavy" dirty="0">
                <a:solidFill>
                  <a:srgbClr val="53C3BC"/>
                </a:solidFill>
                <a:latin typeface="Trebuchet MS"/>
                <a:cs typeface="Trebuchet MS"/>
                <a:hlinkClick r:id="rId7"/>
              </a:rPr>
              <a:t>s</a:t>
            </a:r>
            <a:r>
              <a:rPr sz="2067" b="1" u="heavy" spc="25" dirty="0">
                <a:solidFill>
                  <a:srgbClr val="53C3BC"/>
                </a:solidFill>
                <a:latin typeface="Trebuchet MS"/>
                <a:cs typeface="Trebuchet MS"/>
                <a:hlinkClick r:id="rId7"/>
              </a:rPr>
              <a:t>:</a:t>
            </a:r>
            <a:r>
              <a:rPr sz="2067" b="1" u="heavy" spc="-19" dirty="0">
                <a:solidFill>
                  <a:srgbClr val="53C3BC"/>
                </a:solidFill>
                <a:latin typeface="Trebuchet MS"/>
                <a:cs typeface="Trebuchet MS"/>
                <a:hlinkClick r:id="rId7"/>
              </a:rPr>
              <a:t>//</a:t>
            </a:r>
            <a:r>
              <a:rPr sz="2067" b="1" u="heavy" spc="-33" dirty="0">
                <a:solidFill>
                  <a:srgbClr val="53C3BC"/>
                </a:solidFill>
                <a:latin typeface="Trebuchet MS"/>
                <a:cs typeface="Trebuchet MS"/>
                <a:hlinkClick r:id="rId7"/>
              </a:rPr>
              <a:t>t</a:t>
            </a:r>
            <a:r>
              <a:rPr sz="2067" b="1" u="heavy" spc="-25" dirty="0">
                <a:solidFill>
                  <a:srgbClr val="53C3BC"/>
                </a:solidFill>
                <a:latin typeface="Trebuchet MS"/>
                <a:cs typeface="Trebuchet MS"/>
                <a:hlinkClick r:id="rId7"/>
              </a:rPr>
              <a:t>i</a:t>
            </a:r>
            <a:r>
              <a:rPr sz="2067" b="1" u="heavy" spc="-39" dirty="0">
                <a:solidFill>
                  <a:srgbClr val="53C3BC"/>
                </a:solidFill>
                <a:latin typeface="Trebuchet MS"/>
                <a:cs typeface="Trebuchet MS"/>
                <a:hlinkClick r:id="rId7"/>
              </a:rPr>
              <a:t>n</a:t>
            </a:r>
            <a:r>
              <a:rPr sz="2067" b="1" u="heavy" spc="-219" dirty="0">
                <a:solidFill>
                  <a:srgbClr val="53C3BC"/>
                </a:solidFill>
                <a:latin typeface="Trebuchet MS"/>
                <a:cs typeface="Trebuchet MS"/>
                <a:hlinkClick r:id="rId7"/>
              </a:rPr>
              <a:t>y</a:t>
            </a:r>
            <a:r>
              <a:rPr sz="2067" b="1" u="heavy" spc="25" dirty="0">
                <a:solidFill>
                  <a:srgbClr val="53C3BC"/>
                </a:solidFill>
                <a:latin typeface="Trebuchet MS"/>
                <a:cs typeface="Trebuchet MS"/>
                <a:hlinkClick r:id="rId7"/>
              </a:rPr>
              <a:t>.cc</a:t>
            </a:r>
            <a:r>
              <a:rPr sz="2067" b="1" u="heavy" dirty="0">
                <a:solidFill>
                  <a:srgbClr val="53C3BC"/>
                </a:solidFill>
                <a:latin typeface="Trebuchet MS"/>
                <a:cs typeface="Trebuchet MS"/>
                <a:hlinkClick r:id="rId7"/>
              </a:rPr>
              <a:t>/</a:t>
            </a:r>
            <a:r>
              <a:rPr sz="2067" b="1" dirty="0">
                <a:solidFill>
                  <a:srgbClr val="53C3BC"/>
                </a:solidFill>
                <a:latin typeface="Trebuchet MS"/>
                <a:cs typeface="Trebuchet MS"/>
              </a:rPr>
              <a:t> </a:t>
            </a:r>
            <a:endParaRPr sz="2067" dirty="0">
              <a:latin typeface="Trebuchet MS"/>
              <a:cs typeface="Trebuchet MS"/>
            </a:endParaRPr>
          </a:p>
          <a:p>
            <a:pPr marL="485127" marR="4890500">
              <a:lnSpc>
                <a:spcPts val="2399"/>
              </a:lnSpc>
              <a:spcBef>
                <a:spcPts val="155"/>
              </a:spcBef>
            </a:pPr>
            <a:r>
              <a:rPr sz="2067" b="1" u="heavy" spc="-45" dirty="0">
                <a:solidFill>
                  <a:srgbClr val="53C3BC"/>
                </a:solidFill>
                <a:latin typeface="Trebuchet MS"/>
                <a:cs typeface="Trebuchet MS"/>
                <a:hlinkClick r:id="rId8"/>
              </a:rPr>
              <a:t>h</a:t>
            </a:r>
            <a:r>
              <a:rPr sz="2067" b="1" u="heavy" spc="-33" dirty="0">
                <a:solidFill>
                  <a:srgbClr val="53C3BC"/>
                </a:solidFill>
                <a:latin typeface="Trebuchet MS"/>
                <a:cs typeface="Trebuchet MS"/>
                <a:hlinkClick r:id="rId8"/>
              </a:rPr>
              <a:t>tt</a:t>
            </a:r>
            <a:r>
              <a:rPr sz="2067" b="1" u="heavy" spc="-19" dirty="0">
                <a:solidFill>
                  <a:srgbClr val="53C3BC"/>
                </a:solidFill>
                <a:latin typeface="Trebuchet MS"/>
                <a:cs typeface="Trebuchet MS"/>
                <a:hlinkClick r:id="rId8"/>
              </a:rPr>
              <a:t>p</a:t>
            </a:r>
            <a:r>
              <a:rPr sz="2067" b="1" u="heavy" dirty="0">
                <a:solidFill>
                  <a:srgbClr val="53C3BC"/>
                </a:solidFill>
                <a:latin typeface="Trebuchet MS"/>
                <a:cs typeface="Trebuchet MS"/>
                <a:hlinkClick r:id="rId8"/>
              </a:rPr>
              <a:t>s</a:t>
            </a:r>
            <a:r>
              <a:rPr sz="2067" b="1" u="heavy" spc="25" dirty="0">
                <a:solidFill>
                  <a:srgbClr val="53C3BC"/>
                </a:solidFill>
                <a:latin typeface="Trebuchet MS"/>
                <a:cs typeface="Trebuchet MS"/>
                <a:hlinkClick r:id="rId8"/>
              </a:rPr>
              <a:t>:</a:t>
            </a:r>
            <a:r>
              <a:rPr sz="2067" b="1" u="heavy" spc="-19" dirty="0">
                <a:solidFill>
                  <a:srgbClr val="53C3BC"/>
                </a:solidFill>
                <a:latin typeface="Trebuchet MS"/>
                <a:cs typeface="Trebuchet MS"/>
                <a:hlinkClick r:id="rId8"/>
              </a:rPr>
              <a:t>//</a:t>
            </a:r>
            <a:r>
              <a:rPr sz="2067" b="1" u="heavy" spc="-12" dirty="0">
                <a:solidFill>
                  <a:srgbClr val="53C3BC"/>
                </a:solidFill>
                <a:latin typeface="Trebuchet MS"/>
                <a:cs typeface="Trebuchet MS"/>
                <a:hlinkClick r:id="rId8"/>
              </a:rPr>
              <a:t>a</a:t>
            </a:r>
            <a:r>
              <a:rPr sz="2067" b="1" u="heavy" spc="-19" dirty="0">
                <a:solidFill>
                  <a:srgbClr val="53C3BC"/>
                </a:solidFill>
                <a:latin typeface="Trebuchet MS"/>
                <a:cs typeface="Trebuchet MS"/>
                <a:hlinkClick r:id="rId8"/>
              </a:rPr>
              <a:t>pp</a:t>
            </a:r>
            <a:r>
              <a:rPr sz="2067" b="1" u="heavy" spc="25" dirty="0">
                <a:solidFill>
                  <a:srgbClr val="53C3BC"/>
                </a:solidFill>
                <a:latin typeface="Trebuchet MS"/>
                <a:cs typeface="Trebuchet MS"/>
                <a:hlinkClick r:id="rId8"/>
              </a:rPr>
              <a:t>.</a:t>
            </a:r>
            <a:r>
              <a:rPr sz="2067" b="1" u="heavy" spc="-19" dirty="0">
                <a:solidFill>
                  <a:srgbClr val="53C3BC"/>
                </a:solidFill>
                <a:latin typeface="Trebuchet MS"/>
                <a:cs typeface="Trebuchet MS"/>
                <a:hlinkClick r:id="rId8"/>
              </a:rPr>
              <a:t>b</a:t>
            </a:r>
            <a:r>
              <a:rPr sz="2067" b="1" u="heavy" spc="-25" dirty="0">
                <a:solidFill>
                  <a:srgbClr val="53C3BC"/>
                </a:solidFill>
                <a:latin typeface="Trebuchet MS"/>
                <a:cs typeface="Trebuchet MS"/>
                <a:hlinkClick r:id="rId8"/>
              </a:rPr>
              <a:t>i</a:t>
            </a:r>
            <a:r>
              <a:rPr sz="2067" b="1" u="heavy" spc="-33" dirty="0">
                <a:solidFill>
                  <a:srgbClr val="53C3BC"/>
                </a:solidFill>
                <a:latin typeface="Trebuchet MS"/>
                <a:cs typeface="Trebuchet MS"/>
                <a:hlinkClick r:id="rId8"/>
              </a:rPr>
              <a:t>t</a:t>
            </a:r>
            <a:r>
              <a:rPr sz="2067" b="1" u="heavy" spc="-12" dirty="0">
                <a:solidFill>
                  <a:srgbClr val="53C3BC"/>
                </a:solidFill>
                <a:latin typeface="Trebuchet MS"/>
                <a:cs typeface="Trebuchet MS"/>
                <a:hlinkClick r:id="rId8"/>
              </a:rPr>
              <a:t>l</a:t>
            </a:r>
            <a:r>
              <a:rPr sz="2067" b="1" u="heavy" spc="-219" dirty="0">
                <a:solidFill>
                  <a:srgbClr val="53C3BC"/>
                </a:solidFill>
                <a:latin typeface="Trebuchet MS"/>
                <a:cs typeface="Trebuchet MS"/>
                <a:hlinkClick r:id="rId8"/>
              </a:rPr>
              <a:t>y</a:t>
            </a:r>
            <a:r>
              <a:rPr sz="2067" b="1" u="heavy" spc="25" dirty="0">
                <a:solidFill>
                  <a:srgbClr val="53C3BC"/>
                </a:solidFill>
                <a:latin typeface="Trebuchet MS"/>
                <a:cs typeface="Trebuchet MS"/>
                <a:hlinkClick r:id="rId8"/>
              </a:rPr>
              <a:t>.c</a:t>
            </a:r>
            <a:r>
              <a:rPr sz="2067" b="1" u="heavy" spc="112" dirty="0">
                <a:solidFill>
                  <a:srgbClr val="53C3BC"/>
                </a:solidFill>
                <a:latin typeface="Trebuchet MS"/>
                <a:cs typeface="Trebuchet MS"/>
                <a:hlinkClick r:id="rId8"/>
              </a:rPr>
              <a:t>o</a:t>
            </a:r>
            <a:r>
              <a:rPr sz="2067" b="1" u="heavy" dirty="0">
                <a:solidFill>
                  <a:srgbClr val="53C3BC"/>
                </a:solidFill>
                <a:latin typeface="Trebuchet MS"/>
                <a:cs typeface="Trebuchet MS"/>
                <a:hlinkClick r:id="rId8"/>
              </a:rPr>
              <a:t>m</a:t>
            </a:r>
            <a:r>
              <a:rPr sz="2067" b="1" u="heavy" spc="-19" dirty="0">
                <a:solidFill>
                  <a:srgbClr val="53C3BC"/>
                </a:solidFill>
                <a:latin typeface="Trebuchet MS"/>
                <a:cs typeface="Trebuchet MS"/>
                <a:hlinkClick r:id="rId8"/>
              </a:rPr>
              <a:t>/</a:t>
            </a:r>
            <a:r>
              <a:rPr sz="2067" b="1" u="heavy" spc="52" dirty="0">
                <a:solidFill>
                  <a:srgbClr val="53C3BC"/>
                </a:solidFill>
                <a:latin typeface="Trebuchet MS"/>
                <a:cs typeface="Trebuchet MS"/>
                <a:hlinkClick r:id="rId8"/>
              </a:rPr>
              <a:t>B</a:t>
            </a:r>
            <a:r>
              <a:rPr sz="2067" b="1" u="heavy" spc="33" dirty="0">
                <a:solidFill>
                  <a:srgbClr val="53C3BC"/>
                </a:solidFill>
                <a:latin typeface="Trebuchet MS"/>
                <a:cs typeface="Trebuchet MS"/>
                <a:hlinkClick r:id="rId8"/>
              </a:rPr>
              <a:t>j</a:t>
            </a:r>
            <a:r>
              <a:rPr sz="2067" b="1" u="heavy" spc="-25" dirty="0">
                <a:solidFill>
                  <a:srgbClr val="53C3BC"/>
                </a:solidFill>
                <a:latin typeface="Trebuchet MS"/>
                <a:cs typeface="Trebuchet MS"/>
                <a:hlinkClick r:id="rId8"/>
              </a:rPr>
              <a:t>7</a:t>
            </a:r>
            <a:r>
              <a:rPr sz="2067" b="1" u="heavy" spc="12" dirty="0">
                <a:solidFill>
                  <a:srgbClr val="53C3BC"/>
                </a:solidFill>
                <a:latin typeface="Trebuchet MS"/>
                <a:cs typeface="Trebuchet MS"/>
                <a:hlinkClick r:id="rId8"/>
              </a:rPr>
              <a:t>o</a:t>
            </a:r>
            <a:r>
              <a:rPr sz="2067" b="1" u="heavy" spc="67" dirty="0">
                <a:solidFill>
                  <a:srgbClr val="53C3BC"/>
                </a:solidFill>
                <a:latin typeface="Trebuchet MS"/>
                <a:cs typeface="Trebuchet MS"/>
                <a:hlinkClick r:id="rId8"/>
              </a:rPr>
              <a:t>0</a:t>
            </a:r>
            <a:r>
              <a:rPr sz="2067" b="1" u="heavy" spc="-19" dirty="0">
                <a:solidFill>
                  <a:srgbClr val="53C3BC"/>
                </a:solidFill>
                <a:latin typeface="Trebuchet MS"/>
                <a:cs typeface="Trebuchet MS"/>
                <a:hlinkClick r:id="rId8"/>
              </a:rPr>
              <a:t>d</a:t>
            </a:r>
            <a:r>
              <a:rPr sz="2067" b="1" u="heavy" spc="-25" dirty="0">
                <a:solidFill>
                  <a:srgbClr val="53C3BC"/>
                </a:solidFill>
                <a:latin typeface="Trebuchet MS"/>
                <a:cs typeface="Trebuchet MS"/>
                <a:hlinkClick r:id="rId8"/>
              </a:rPr>
              <a:t>q</a:t>
            </a:r>
            <a:r>
              <a:rPr sz="2067" b="1" u="heavy" spc="112" dirty="0">
                <a:solidFill>
                  <a:srgbClr val="53C3BC"/>
                </a:solidFill>
                <a:latin typeface="Trebuchet MS"/>
                <a:cs typeface="Trebuchet MS"/>
                <a:hlinkClick r:id="rId8"/>
              </a:rPr>
              <a:t>Y</a:t>
            </a:r>
            <a:r>
              <a:rPr sz="2067" b="1" u="heavy" spc="5" dirty="0">
                <a:solidFill>
                  <a:srgbClr val="53C3BC"/>
                </a:solidFill>
                <a:latin typeface="Trebuchet MS"/>
                <a:cs typeface="Trebuchet MS"/>
                <a:hlinkClick r:id="rId8"/>
              </a:rPr>
              <a:t>E</a:t>
            </a:r>
            <a:r>
              <a:rPr sz="2067" b="1" u="heavy" dirty="0">
                <a:solidFill>
                  <a:srgbClr val="53C3BC"/>
                </a:solidFill>
                <a:latin typeface="Trebuchet MS"/>
                <a:cs typeface="Trebuchet MS"/>
                <a:hlinkClick r:id="rId8"/>
              </a:rPr>
              <a:t>e</a:t>
            </a:r>
            <a:r>
              <a:rPr sz="2067" b="1" u="heavy" spc="85" dirty="0">
                <a:solidFill>
                  <a:srgbClr val="53C3BC"/>
                </a:solidFill>
                <a:latin typeface="Trebuchet MS"/>
                <a:cs typeface="Trebuchet MS"/>
                <a:hlinkClick r:id="rId8"/>
              </a:rPr>
              <a:t>V</a:t>
            </a:r>
            <a:r>
              <a:rPr sz="2067" b="1" u="heavy" spc="-19" dirty="0">
                <a:solidFill>
                  <a:srgbClr val="53C3BC"/>
                </a:solidFill>
                <a:latin typeface="Trebuchet MS"/>
                <a:cs typeface="Trebuchet MS"/>
                <a:hlinkClick r:id="rId8"/>
              </a:rPr>
              <a:t>/b</a:t>
            </a:r>
            <a:r>
              <a:rPr sz="2067" b="1" u="heavy" spc="72" dirty="0">
                <a:solidFill>
                  <a:srgbClr val="53C3BC"/>
                </a:solidFill>
                <a:latin typeface="Trebuchet MS"/>
                <a:cs typeface="Trebuchet MS"/>
                <a:hlinkClick r:id="rId8"/>
              </a:rPr>
              <a:t>i</a:t>
            </a:r>
            <a:r>
              <a:rPr sz="2067" b="1" u="heavy" spc="-33" dirty="0">
                <a:solidFill>
                  <a:srgbClr val="53C3BC"/>
                </a:solidFill>
                <a:latin typeface="Trebuchet MS"/>
                <a:cs typeface="Trebuchet MS"/>
                <a:hlinkClick r:id="rId8"/>
              </a:rPr>
              <a:t>t</a:t>
            </a:r>
            <a:r>
              <a:rPr sz="2067" b="1" u="heavy" spc="-12" dirty="0">
                <a:solidFill>
                  <a:srgbClr val="53C3BC"/>
                </a:solidFill>
                <a:latin typeface="Trebuchet MS"/>
                <a:cs typeface="Trebuchet MS"/>
                <a:hlinkClick r:id="rId8"/>
              </a:rPr>
              <a:t>l</a:t>
            </a:r>
            <a:r>
              <a:rPr sz="2067" b="1" u="heavy" spc="72" dirty="0">
                <a:solidFill>
                  <a:srgbClr val="53C3BC"/>
                </a:solidFill>
                <a:latin typeface="Trebuchet MS"/>
                <a:cs typeface="Trebuchet MS"/>
                <a:hlinkClick r:id="rId8"/>
              </a:rPr>
              <a:t>i</a:t>
            </a:r>
            <a:r>
              <a:rPr sz="2067" b="1" u="heavy" spc="-39" dirty="0">
                <a:solidFill>
                  <a:srgbClr val="53C3BC"/>
                </a:solidFill>
                <a:latin typeface="Trebuchet MS"/>
                <a:cs typeface="Trebuchet MS"/>
                <a:hlinkClick r:id="rId8"/>
              </a:rPr>
              <a:t>n</a:t>
            </a:r>
            <a:r>
              <a:rPr sz="2067" b="1" u="heavy" spc="45" dirty="0">
                <a:solidFill>
                  <a:srgbClr val="53C3BC"/>
                </a:solidFill>
                <a:latin typeface="Trebuchet MS"/>
                <a:cs typeface="Trebuchet MS"/>
                <a:hlinkClick r:id="rId8"/>
              </a:rPr>
              <a:t>k</a:t>
            </a:r>
            <a:r>
              <a:rPr sz="2067" b="1" u="heavy" dirty="0">
                <a:solidFill>
                  <a:srgbClr val="53C3BC"/>
                </a:solidFill>
                <a:latin typeface="Trebuchet MS"/>
                <a:cs typeface="Trebuchet MS"/>
                <a:hlinkClick r:id="rId8"/>
              </a:rPr>
              <a:t>s</a:t>
            </a:r>
            <a:r>
              <a:rPr sz="2067" b="1" u="heavy" spc="79" dirty="0">
                <a:solidFill>
                  <a:srgbClr val="53C3BC"/>
                </a:solidFill>
                <a:latin typeface="Trebuchet MS"/>
                <a:cs typeface="Trebuchet MS"/>
                <a:hlinkClick r:id="rId8"/>
              </a:rPr>
              <a:t>/</a:t>
            </a:r>
            <a:r>
              <a:rPr sz="2067" b="1" u="heavy" spc="-25" dirty="0">
                <a:solidFill>
                  <a:srgbClr val="53C3BC"/>
                </a:solidFill>
                <a:latin typeface="Trebuchet MS"/>
                <a:cs typeface="Trebuchet MS"/>
                <a:hlinkClick r:id="rId8"/>
              </a:rPr>
              <a:t>2</a:t>
            </a:r>
            <a:r>
              <a:rPr sz="2067" b="1" u="heavy" spc="12" dirty="0">
                <a:solidFill>
                  <a:srgbClr val="53C3BC"/>
                </a:solidFill>
                <a:latin typeface="Trebuchet MS"/>
                <a:cs typeface="Trebuchet MS"/>
                <a:hlinkClick r:id="rId8"/>
              </a:rPr>
              <a:t>Y</a:t>
            </a:r>
            <a:r>
              <a:rPr sz="2067" b="1" u="heavy" spc="112" dirty="0">
                <a:solidFill>
                  <a:srgbClr val="53C3BC"/>
                </a:solidFill>
                <a:latin typeface="Trebuchet MS"/>
                <a:cs typeface="Trebuchet MS"/>
                <a:hlinkClick r:id="rId8"/>
              </a:rPr>
              <a:t>C</a:t>
            </a:r>
            <a:r>
              <a:rPr sz="2067" b="1" u="heavy" spc="-39" dirty="0">
                <a:solidFill>
                  <a:srgbClr val="53C3BC"/>
                </a:solidFill>
                <a:latin typeface="Trebuchet MS"/>
                <a:cs typeface="Trebuchet MS"/>
                <a:hlinkClick r:id="rId8"/>
              </a:rPr>
              <a:t>u</a:t>
            </a:r>
            <a:r>
              <a:rPr sz="2067" b="1" u="heavy" spc="72" dirty="0">
                <a:solidFill>
                  <a:srgbClr val="53C3BC"/>
                </a:solidFill>
                <a:latin typeface="Trebuchet MS"/>
                <a:cs typeface="Trebuchet MS"/>
                <a:hlinkClick r:id="rId8"/>
              </a:rPr>
              <a:t>F</a:t>
            </a:r>
            <a:r>
              <a:rPr sz="2067" b="1" u="heavy" spc="-25" dirty="0">
                <a:solidFill>
                  <a:srgbClr val="53C3BC"/>
                </a:solidFill>
                <a:latin typeface="Trebuchet MS"/>
                <a:cs typeface="Trebuchet MS"/>
                <a:hlinkClick r:id="rId8"/>
              </a:rPr>
              <a:t>9</a:t>
            </a:r>
            <a:r>
              <a:rPr sz="2067" b="1" u="heavy" dirty="0">
                <a:solidFill>
                  <a:srgbClr val="53C3BC"/>
                </a:solidFill>
                <a:latin typeface="Trebuchet MS"/>
                <a:cs typeface="Trebuchet MS"/>
                <a:hlinkClick r:id="rId8"/>
              </a:rPr>
              <a:t>3</a:t>
            </a:r>
            <a:endParaRPr sz="2067" dirty="0">
              <a:latin typeface="Trebuchet MS"/>
              <a:cs typeface="Trebuchet MS"/>
            </a:endParaRPr>
          </a:p>
          <a:p>
            <a:pPr marL="7349728" marR="2730476" indent="-1754248">
              <a:lnSpc>
                <a:spcPts val="1028"/>
              </a:lnSpc>
              <a:spcBef>
                <a:spcPts val="9849"/>
              </a:spcBef>
            </a:pPr>
            <a:r>
              <a:rPr sz="867" spc="12" dirty="0">
                <a:solidFill>
                  <a:srgbClr val="FFFFFF"/>
                </a:solidFill>
                <a:latin typeface="Bernard MT Condensed"/>
                <a:cs typeface="Bernard MT Condensed"/>
              </a:rPr>
              <a:t>OP</a:t>
            </a:r>
            <a:r>
              <a:rPr sz="867" spc="-19" dirty="0">
                <a:solidFill>
                  <a:srgbClr val="FFFFFF"/>
                </a:solidFill>
                <a:latin typeface="Bernard MT Condensed"/>
                <a:cs typeface="Bernard MT Condensed"/>
              </a:rPr>
              <a:t>T</a:t>
            </a:r>
            <a:r>
              <a:rPr sz="867" spc="-59" dirty="0">
                <a:solidFill>
                  <a:srgbClr val="FFFFFF"/>
                </a:solidFill>
                <a:latin typeface="Bernard MT Condensed"/>
                <a:cs typeface="Bernard MT Condensed"/>
              </a:rPr>
              <a:t>I</a:t>
            </a:r>
            <a:r>
              <a:rPr sz="867" spc="-25" dirty="0">
                <a:solidFill>
                  <a:srgbClr val="FFFFFF"/>
                </a:solidFill>
                <a:latin typeface="Bernard MT Condensed"/>
                <a:cs typeface="Bernard MT Condensed"/>
              </a:rPr>
              <a:t>M</a:t>
            </a:r>
            <a:r>
              <a:rPr sz="867" spc="-33" dirty="0">
                <a:solidFill>
                  <a:srgbClr val="FFFFFF"/>
                </a:solidFill>
                <a:latin typeface="Bernard MT Condensed"/>
                <a:cs typeface="Bernard MT Condensed"/>
              </a:rPr>
              <a:t>A</a:t>
            </a:r>
            <a:r>
              <a:rPr sz="867" spc="-39" dirty="0">
                <a:solidFill>
                  <a:srgbClr val="FFFFFF"/>
                </a:solidFill>
                <a:latin typeface="Bernard MT Condensed"/>
                <a:cs typeface="Bernard MT Condensed"/>
              </a:rPr>
              <a:t>S</a:t>
            </a:r>
            <a:r>
              <a:rPr sz="867" spc="-59" dirty="0">
                <a:solidFill>
                  <a:srgbClr val="FFFFFF"/>
                </a:solidFill>
                <a:latin typeface="Bernard MT Condensed"/>
                <a:cs typeface="Bernard MT Condensed"/>
              </a:rPr>
              <a:t>I</a:t>
            </a:r>
            <a:r>
              <a:rPr sz="867" dirty="0">
                <a:solidFill>
                  <a:srgbClr val="FFFFFF"/>
                </a:solidFill>
                <a:latin typeface="Bernard MT Condensed"/>
                <a:cs typeface="Bernard MT Condensed"/>
              </a:rPr>
              <a:t>,  </a:t>
            </a:r>
            <a:r>
              <a:rPr sz="867" spc="35" dirty="0">
                <a:solidFill>
                  <a:srgbClr val="FFFFFF"/>
                </a:solidFill>
                <a:latin typeface="Bernard MT Condensed"/>
                <a:cs typeface="Bernard MT Condensed"/>
              </a:rPr>
              <a:t> </a:t>
            </a:r>
            <a:r>
              <a:rPr sz="867" spc="-59" dirty="0">
                <a:solidFill>
                  <a:srgbClr val="FFFFFF"/>
                </a:solidFill>
                <a:latin typeface="Bernard MT Condensed"/>
                <a:cs typeface="Bernard MT Condensed"/>
              </a:rPr>
              <a:t>I</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P</a:t>
            </a:r>
            <a:r>
              <a:rPr sz="867" spc="33" dirty="0">
                <a:solidFill>
                  <a:srgbClr val="FFFFFF"/>
                </a:solidFill>
                <a:latin typeface="Bernard MT Condensed"/>
                <a:cs typeface="Bernard MT Condensed"/>
              </a:rPr>
              <a:t>L</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N</a:t>
            </a:r>
            <a:r>
              <a:rPr sz="867" spc="-19" dirty="0">
                <a:solidFill>
                  <a:srgbClr val="FFFFFF"/>
                </a:solidFill>
                <a:latin typeface="Bernard MT Condensed"/>
                <a:cs typeface="Bernard MT Condensed"/>
              </a:rPr>
              <a:t>T</a:t>
            </a:r>
            <a:r>
              <a:rPr sz="867" spc="-33" dirty="0">
                <a:solidFill>
                  <a:srgbClr val="FFFFFF"/>
                </a:solidFill>
                <a:latin typeface="Bernard MT Condensed"/>
                <a:cs typeface="Bernard MT Condensed"/>
              </a:rPr>
              <a:t>A</a:t>
            </a:r>
            <a:r>
              <a:rPr sz="867" spc="-39" dirty="0">
                <a:solidFill>
                  <a:srgbClr val="FFFFFF"/>
                </a:solidFill>
                <a:latin typeface="Bernard MT Condensed"/>
                <a:cs typeface="Bernard MT Condensed"/>
              </a:rPr>
              <a:t>S</a:t>
            </a:r>
            <a:r>
              <a:rPr sz="867" dirty="0">
                <a:solidFill>
                  <a:srgbClr val="FFFFFF"/>
                </a:solidFill>
                <a:latin typeface="Bernard MT Condensed"/>
                <a:cs typeface="Bernard MT Condensed"/>
              </a:rPr>
              <a:t>I  </a:t>
            </a:r>
            <a:r>
              <a:rPr sz="867" spc="47" dirty="0">
                <a:solidFill>
                  <a:srgbClr val="FFFFFF"/>
                </a:solidFill>
                <a:latin typeface="Bernard MT Condensed"/>
                <a:cs typeface="Bernard MT Condensed"/>
              </a:rPr>
              <a:t> </a:t>
            </a:r>
            <a:r>
              <a:rPr sz="867" spc="19" dirty="0">
                <a:solidFill>
                  <a:srgbClr val="FFFFFF"/>
                </a:solidFill>
                <a:latin typeface="Bernard MT Condensed"/>
                <a:cs typeface="Bernard MT Condensed"/>
              </a:rPr>
              <a:t>K</a:t>
            </a:r>
            <a:r>
              <a:rPr sz="867" spc="12" dirty="0">
                <a:solidFill>
                  <a:srgbClr val="FFFFFF"/>
                </a:solidFill>
                <a:latin typeface="Bernard MT Condensed"/>
                <a:cs typeface="Bernard MT Condensed"/>
              </a:rPr>
              <a:t>O</a:t>
            </a:r>
            <a:r>
              <a:rPr sz="867" spc="-12" dirty="0">
                <a:solidFill>
                  <a:srgbClr val="FFFFFF"/>
                </a:solidFill>
                <a:latin typeface="Bernard MT Condensed"/>
                <a:cs typeface="Bernard MT Condensed"/>
              </a:rPr>
              <a:t>N</a:t>
            </a:r>
            <a:r>
              <a:rPr sz="867" spc="-39" dirty="0">
                <a:solidFill>
                  <a:srgbClr val="FFFFFF"/>
                </a:solidFill>
                <a:latin typeface="Bernard MT Condensed"/>
                <a:cs typeface="Bernard MT Condensed"/>
              </a:rPr>
              <a:t>S</a:t>
            </a:r>
            <a:r>
              <a:rPr sz="867" spc="25" dirty="0">
                <a:solidFill>
                  <a:srgbClr val="FFFFFF"/>
                </a:solidFill>
                <a:latin typeface="Bernard MT Condensed"/>
                <a:cs typeface="Bernard MT Condensed"/>
              </a:rPr>
              <a:t>E</a:t>
            </a:r>
            <a:r>
              <a:rPr sz="867" dirty="0">
                <a:solidFill>
                  <a:srgbClr val="FFFFFF"/>
                </a:solidFill>
                <a:latin typeface="Bernard MT Condensed"/>
                <a:cs typeface="Bernard MT Condensed"/>
              </a:rPr>
              <a:t>P</a:t>
            </a:r>
            <a:r>
              <a:rPr sz="867" spc="173" dirty="0">
                <a:solidFill>
                  <a:srgbClr val="FFFFFF"/>
                </a:solidFill>
                <a:latin typeface="Bernard MT Condensed"/>
                <a:cs typeface="Bernard MT Condensed"/>
              </a:rPr>
              <a:t> </a:t>
            </a:r>
            <a:r>
              <a:rPr sz="867" spc="12" dirty="0">
                <a:solidFill>
                  <a:srgbClr val="FFFFFF"/>
                </a:solidFill>
                <a:latin typeface="Bernard MT Condensed"/>
                <a:cs typeface="Bernard MT Condensed"/>
              </a:rPr>
              <a:t>P</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B</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L</a:t>
            </a:r>
            <a:r>
              <a:rPr sz="867" spc="-33" dirty="0">
                <a:solidFill>
                  <a:srgbClr val="FFFFFF"/>
                </a:solidFill>
                <a:latin typeface="Bernard MT Condensed"/>
                <a:cs typeface="Bernard MT Condensed"/>
              </a:rPr>
              <a:t>A</a:t>
            </a:r>
            <a:r>
              <a:rPr sz="867" spc="-72" dirty="0">
                <a:solidFill>
                  <a:srgbClr val="FFFFFF"/>
                </a:solidFill>
                <a:latin typeface="Bernard MT Condensed"/>
                <a:cs typeface="Bernard MT Condensed"/>
              </a:rPr>
              <a:t>J</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N  </a:t>
            </a:r>
            <a:r>
              <a:rPr sz="867" spc="5" dirty="0">
                <a:solidFill>
                  <a:srgbClr val="FFFFFF"/>
                </a:solidFill>
                <a:latin typeface="Bernard MT Condensed"/>
                <a:cs typeface="Bernard MT Condensed"/>
              </a:rPr>
              <a:t> </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OD</a:t>
            </a:r>
            <a:r>
              <a:rPr sz="867" spc="25" dirty="0">
                <a:solidFill>
                  <a:srgbClr val="FFFFFF"/>
                </a:solidFill>
                <a:latin typeface="Bernard MT Condensed"/>
                <a:cs typeface="Bernard MT Condensed"/>
              </a:rPr>
              <a:t>E</a:t>
            </a:r>
            <a:r>
              <a:rPr sz="867" dirty="0">
                <a:solidFill>
                  <a:srgbClr val="FFFFFF"/>
                </a:solidFill>
                <a:latin typeface="Bernard MT Condensed"/>
                <a:cs typeface="Bernard MT Condensed"/>
              </a:rPr>
              <a:t>L</a:t>
            </a:r>
            <a:r>
              <a:rPr sz="867" spc="84" dirty="0">
                <a:solidFill>
                  <a:srgbClr val="FFFFFF"/>
                </a:solidFill>
                <a:latin typeface="Bernard MT Condensed"/>
                <a:cs typeface="Bernard MT Condensed"/>
              </a:rPr>
              <a:t> </a:t>
            </a:r>
            <a:r>
              <a:rPr sz="867" spc="12" dirty="0">
                <a:solidFill>
                  <a:srgbClr val="FFFFFF"/>
                </a:solidFill>
                <a:latin typeface="Bernard MT Condensed"/>
                <a:cs typeface="Bernard MT Condensed"/>
              </a:rPr>
              <a:t>D</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59" dirty="0">
                <a:solidFill>
                  <a:srgbClr val="FFFFFF"/>
                </a:solidFill>
                <a:latin typeface="Bernard MT Condensed"/>
                <a:cs typeface="Bernard MT Condensed"/>
              </a:rPr>
              <a:t>I</a:t>
            </a:r>
            <a:r>
              <a:rPr sz="867" spc="-12" dirty="0">
                <a:solidFill>
                  <a:srgbClr val="FFFFFF"/>
                </a:solidFill>
                <a:latin typeface="Bernard MT Condensed"/>
                <a:cs typeface="Bernard MT Condensed"/>
              </a:rPr>
              <a:t>N</a:t>
            </a:r>
            <a:r>
              <a:rPr sz="867" dirty="0">
                <a:solidFill>
                  <a:srgbClr val="FFFFFF"/>
                </a:solidFill>
                <a:latin typeface="Bernard MT Condensed"/>
                <a:cs typeface="Bernard MT Condensed"/>
              </a:rPr>
              <a:t>G </a:t>
            </a:r>
            <a:r>
              <a:rPr sz="867" spc="63" dirty="0">
                <a:solidFill>
                  <a:srgbClr val="FFFFFF"/>
                </a:solidFill>
                <a:latin typeface="Bernard MT Condensed"/>
                <a:cs typeface="Bernard MT Condensed"/>
              </a:rPr>
              <a:t> </a:t>
            </a:r>
            <a:r>
              <a:rPr sz="867" spc="-39" dirty="0">
                <a:solidFill>
                  <a:srgbClr val="FFFFFF"/>
                </a:solidFill>
                <a:latin typeface="Bernard MT Condensed"/>
                <a:cs typeface="Bernard MT Condensed"/>
              </a:rPr>
              <a:t>S</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B</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G</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I </a:t>
            </a:r>
            <a:r>
              <a:rPr sz="867" spc="1" dirty="0">
                <a:solidFill>
                  <a:srgbClr val="FFFFFF"/>
                </a:solidFill>
                <a:latin typeface="Bernard MT Condensed"/>
                <a:cs typeface="Bernard MT Condensed"/>
              </a:rPr>
              <a:t> </a:t>
            </a:r>
            <a:r>
              <a:rPr sz="867" spc="-33" dirty="0">
                <a:solidFill>
                  <a:srgbClr val="FFFFFF"/>
                </a:solidFill>
                <a:latin typeface="Bernard MT Condensed"/>
                <a:cs typeface="Bernard MT Condensed"/>
              </a:rPr>
              <a:t>A</a:t>
            </a:r>
            <a:r>
              <a:rPr sz="867" spc="33" dirty="0">
                <a:solidFill>
                  <a:srgbClr val="FFFFFF"/>
                </a:solidFill>
                <a:latin typeface="Bernard MT Condensed"/>
                <a:cs typeface="Bernard MT Condensed"/>
              </a:rPr>
              <a:t>L</a:t>
            </a:r>
            <a:r>
              <a:rPr sz="867" spc="-19" dirty="0">
                <a:solidFill>
                  <a:srgbClr val="FFFFFF"/>
                </a:solidFill>
                <a:latin typeface="Bernard MT Condensed"/>
                <a:cs typeface="Bernard MT Condensed"/>
              </a:rPr>
              <a:t>T</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R</a:t>
            </a:r>
            <a:r>
              <a:rPr sz="867" spc="-12" dirty="0">
                <a:solidFill>
                  <a:srgbClr val="FFFFFF"/>
                </a:solidFill>
                <a:latin typeface="Bernard MT Condensed"/>
                <a:cs typeface="Bernard MT Condensed"/>
              </a:rPr>
              <a:t>N</a:t>
            </a:r>
            <a:r>
              <a:rPr sz="867" spc="-33" dirty="0">
                <a:solidFill>
                  <a:srgbClr val="FFFFFF"/>
                </a:solidFill>
                <a:latin typeface="Bernard MT Condensed"/>
                <a:cs typeface="Bernard MT Condensed"/>
              </a:rPr>
              <a:t>A</a:t>
            </a:r>
            <a:r>
              <a:rPr sz="867" spc="-19" dirty="0">
                <a:solidFill>
                  <a:srgbClr val="FFFFFF"/>
                </a:solidFill>
                <a:latin typeface="Bernard MT Condensed"/>
                <a:cs typeface="Bernard MT Condensed"/>
              </a:rPr>
              <a:t>T</a:t>
            </a:r>
            <a:r>
              <a:rPr sz="867" spc="-59" dirty="0">
                <a:solidFill>
                  <a:srgbClr val="FFFFFF"/>
                </a:solidFill>
                <a:latin typeface="Bernard MT Condensed"/>
                <a:cs typeface="Bernard MT Condensed"/>
              </a:rPr>
              <a:t>I</a:t>
            </a:r>
            <a:r>
              <a:rPr sz="867" dirty="0">
                <a:solidFill>
                  <a:srgbClr val="FFFFFF"/>
                </a:solidFill>
                <a:latin typeface="Bernard MT Condensed"/>
                <a:cs typeface="Bernard MT Condensed"/>
              </a:rPr>
              <a:t>F </a:t>
            </a:r>
            <a:r>
              <a:rPr sz="867" spc="12" dirty="0">
                <a:solidFill>
                  <a:srgbClr val="FFFFFF"/>
                </a:solidFill>
                <a:latin typeface="Bernard MT Condensed"/>
                <a:cs typeface="Bernard MT Condensed"/>
              </a:rPr>
              <a:t>P</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B</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L</a:t>
            </a:r>
            <a:r>
              <a:rPr sz="867" spc="-33" dirty="0">
                <a:solidFill>
                  <a:srgbClr val="FFFFFF"/>
                </a:solidFill>
                <a:latin typeface="Bernard MT Condensed"/>
                <a:cs typeface="Bernard MT Condensed"/>
              </a:rPr>
              <a:t>A</a:t>
            </a:r>
            <a:r>
              <a:rPr sz="867" spc="-72" dirty="0">
                <a:solidFill>
                  <a:srgbClr val="FFFFFF"/>
                </a:solidFill>
                <a:latin typeface="Bernard MT Condensed"/>
                <a:cs typeface="Bernard MT Condensed"/>
              </a:rPr>
              <a:t>J</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N  </a:t>
            </a:r>
            <a:r>
              <a:rPr sz="867" spc="5" dirty="0">
                <a:solidFill>
                  <a:srgbClr val="FFFFFF"/>
                </a:solidFill>
                <a:latin typeface="Bernard MT Condensed"/>
                <a:cs typeface="Bernard MT Condensed"/>
              </a:rPr>
              <a:t> </a:t>
            </a:r>
            <a:r>
              <a:rPr sz="867" spc="12" dirty="0">
                <a:solidFill>
                  <a:srgbClr val="FFFFFF"/>
                </a:solidFill>
                <a:latin typeface="Bernard MT Condensed"/>
                <a:cs typeface="Bernard MT Condensed"/>
              </a:rPr>
              <a:t>D</a:t>
            </a:r>
            <a:r>
              <a:rPr sz="867" dirty="0">
                <a:solidFill>
                  <a:srgbClr val="FFFFFF"/>
                </a:solidFill>
                <a:latin typeface="Bernard MT Condensed"/>
                <a:cs typeface="Bernard MT Condensed"/>
              </a:rPr>
              <a:t>I</a:t>
            </a:r>
            <a:r>
              <a:rPr sz="867" spc="49" dirty="0">
                <a:solidFill>
                  <a:srgbClr val="FFFFFF"/>
                </a:solidFill>
                <a:latin typeface="Bernard MT Condensed"/>
                <a:cs typeface="Bernard MT Condensed"/>
              </a:rPr>
              <a:t> </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R</a:t>
            </a:r>
            <a:r>
              <a:rPr sz="867" dirty="0">
                <a:solidFill>
                  <a:srgbClr val="FFFFFF"/>
                </a:solidFill>
                <a:latin typeface="Bernard MT Condensed"/>
                <a:cs typeface="Bernard MT Condensed"/>
              </a:rPr>
              <a:t>A</a:t>
            </a:r>
            <a:r>
              <a:rPr sz="867" spc="89" dirty="0">
                <a:solidFill>
                  <a:srgbClr val="FFFFFF"/>
                </a:solidFill>
                <a:latin typeface="Bernard MT Condensed"/>
                <a:cs typeface="Bernard MT Condensed"/>
              </a:rPr>
              <a:t> </a:t>
            </a:r>
            <a:r>
              <a:rPr sz="867" spc="12" dirty="0">
                <a:solidFill>
                  <a:srgbClr val="FFFFFF"/>
                </a:solidFill>
                <a:latin typeface="Bernard MT Condensed"/>
                <a:cs typeface="Bernard MT Condensed"/>
              </a:rPr>
              <a:t>R</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V</a:t>
            </a:r>
            <a:r>
              <a:rPr sz="867" spc="12" dirty="0">
                <a:solidFill>
                  <a:srgbClr val="FFFFFF"/>
                </a:solidFill>
                <a:latin typeface="Bernard MT Condensed"/>
                <a:cs typeface="Bernard MT Condensed"/>
              </a:rPr>
              <a:t>O</a:t>
            </a:r>
            <a:r>
              <a:rPr sz="867" spc="33" dirty="0">
                <a:solidFill>
                  <a:srgbClr val="FFFFFF"/>
                </a:solidFill>
                <a:latin typeface="Bernard MT Condensed"/>
                <a:cs typeface="Bernard MT Condensed"/>
              </a:rPr>
              <a:t>L</a:t>
            </a:r>
            <a:r>
              <a:rPr sz="867" spc="5" dirty="0">
                <a:solidFill>
                  <a:srgbClr val="FFFFFF"/>
                </a:solidFill>
                <a:latin typeface="Bernard MT Condensed"/>
                <a:cs typeface="Bernard MT Condensed"/>
              </a:rPr>
              <a:t>U</a:t>
            </a:r>
            <a:r>
              <a:rPr sz="867" spc="-39" dirty="0">
                <a:solidFill>
                  <a:srgbClr val="FFFFFF"/>
                </a:solidFill>
                <a:latin typeface="Bernard MT Condensed"/>
                <a:cs typeface="Bernard MT Condensed"/>
              </a:rPr>
              <a:t>S</a:t>
            </a:r>
            <a:r>
              <a:rPr sz="867" dirty="0">
                <a:solidFill>
                  <a:srgbClr val="FFFFFF"/>
                </a:solidFill>
                <a:latin typeface="Bernard MT Condensed"/>
                <a:cs typeface="Bernard MT Condensed"/>
              </a:rPr>
              <a:t>I</a:t>
            </a:r>
            <a:r>
              <a:rPr sz="867" spc="119" dirty="0">
                <a:solidFill>
                  <a:srgbClr val="FFFFFF"/>
                </a:solidFill>
                <a:latin typeface="Bernard MT Condensed"/>
                <a:cs typeface="Bernard MT Condensed"/>
              </a:rPr>
              <a:t> </a:t>
            </a:r>
            <a:r>
              <a:rPr sz="867" spc="-59" dirty="0">
                <a:solidFill>
                  <a:srgbClr val="FFFFFF"/>
                </a:solidFill>
                <a:latin typeface="Bernard MT Condensed"/>
                <a:cs typeface="Bernard MT Condensed"/>
              </a:rPr>
              <a:t>I</a:t>
            </a:r>
            <a:r>
              <a:rPr sz="867" spc="-12" dirty="0">
                <a:solidFill>
                  <a:srgbClr val="FFFFFF"/>
                </a:solidFill>
                <a:latin typeface="Bernard MT Condensed"/>
                <a:cs typeface="Bernard MT Condensed"/>
              </a:rPr>
              <a:t>N</a:t>
            </a:r>
            <a:r>
              <a:rPr sz="867" spc="12" dirty="0">
                <a:solidFill>
                  <a:srgbClr val="FFFFFF"/>
                </a:solidFill>
                <a:latin typeface="Bernard MT Condensed"/>
                <a:cs typeface="Bernard MT Condensed"/>
              </a:rPr>
              <a:t>D</a:t>
            </a:r>
            <a:r>
              <a:rPr sz="867" spc="5" dirty="0">
                <a:solidFill>
                  <a:srgbClr val="FFFFFF"/>
                </a:solidFill>
                <a:latin typeface="Bernard MT Condensed"/>
                <a:cs typeface="Bernard MT Condensed"/>
              </a:rPr>
              <a:t>U</a:t>
            </a:r>
            <a:r>
              <a:rPr sz="867" spc="-39" dirty="0">
                <a:solidFill>
                  <a:srgbClr val="FFFFFF"/>
                </a:solidFill>
                <a:latin typeface="Bernard MT Condensed"/>
                <a:cs typeface="Bernard MT Condensed"/>
              </a:rPr>
              <a:t>S</a:t>
            </a:r>
            <a:r>
              <a:rPr sz="867" spc="-19" dirty="0">
                <a:solidFill>
                  <a:srgbClr val="FFFFFF"/>
                </a:solidFill>
                <a:latin typeface="Bernard MT Condensed"/>
                <a:cs typeface="Bernard MT Condensed"/>
              </a:rPr>
              <a:t>T</a:t>
            </a:r>
            <a:r>
              <a:rPr sz="867" spc="12" dirty="0">
                <a:solidFill>
                  <a:srgbClr val="FFFFFF"/>
                </a:solidFill>
                <a:latin typeface="Bernard MT Condensed"/>
                <a:cs typeface="Bernard MT Condensed"/>
              </a:rPr>
              <a:t>R</a:t>
            </a:r>
            <a:r>
              <a:rPr sz="867" dirty="0">
                <a:solidFill>
                  <a:srgbClr val="FFFFFF"/>
                </a:solidFill>
                <a:latin typeface="Bernard MT Condensed"/>
                <a:cs typeface="Bernard MT Condensed"/>
              </a:rPr>
              <a:t>I </a:t>
            </a:r>
            <a:r>
              <a:rPr sz="867" spc="111" dirty="0">
                <a:solidFill>
                  <a:srgbClr val="FFFFFF"/>
                </a:solidFill>
                <a:latin typeface="Bernard MT Condensed"/>
                <a:cs typeface="Bernard MT Condensed"/>
              </a:rPr>
              <a:t> </a:t>
            </a:r>
            <a:r>
              <a:rPr sz="867" spc="-39" dirty="0">
                <a:solidFill>
                  <a:srgbClr val="FFFFFF"/>
                </a:solidFill>
                <a:latin typeface="Bernard MT Condensed"/>
                <a:cs typeface="Bernard MT Condensed"/>
              </a:rPr>
              <a:t>4</a:t>
            </a:r>
            <a:r>
              <a:rPr sz="867" dirty="0">
                <a:solidFill>
                  <a:srgbClr val="FFFFFF"/>
                </a:solidFill>
                <a:latin typeface="Bernard MT Condensed"/>
                <a:cs typeface="Bernard MT Condensed"/>
              </a:rPr>
              <a:t>.</a:t>
            </a:r>
            <a:r>
              <a:rPr sz="867" spc="-145" dirty="0">
                <a:solidFill>
                  <a:srgbClr val="FFFFFF"/>
                </a:solidFill>
                <a:latin typeface="Bernard MT Condensed"/>
                <a:cs typeface="Bernard MT Condensed"/>
              </a:rPr>
              <a:t> </a:t>
            </a:r>
            <a:r>
              <a:rPr sz="867" dirty="0">
                <a:solidFill>
                  <a:srgbClr val="FFFFFF"/>
                </a:solidFill>
                <a:latin typeface="Bernard MT Condensed"/>
                <a:cs typeface="Bernard MT Condensed"/>
              </a:rPr>
              <a:t>0</a:t>
            </a:r>
            <a:endParaRPr sz="867" dirty="0">
              <a:latin typeface="Bernard MT Condensed"/>
              <a:cs typeface="Bernard MT Condensed"/>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6" name="object 6"/>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7" name="object 7"/>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8" name="object 8"/>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9" name="object 9"/>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10" name="object 10"/>
          <p:cNvSpPr/>
          <p:nvPr/>
        </p:nvSpPr>
        <p:spPr>
          <a:xfrm>
            <a:off x="9702801" y="88900"/>
            <a:ext cx="2400300" cy="6070600"/>
          </a:xfrm>
          <a:custGeom>
            <a:avLst/>
            <a:gdLst/>
            <a:ahLst/>
            <a:cxnLst/>
            <a:rect l="l" t="t" r="r" b="b"/>
            <a:pathLst>
              <a:path w="1800225" h="4552950">
                <a:moveTo>
                  <a:pt x="0" y="4552950"/>
                </a:moveTo>
                <a:lnTo>
                  <a:pt x="1800225" y="4552950"/>
                </a:lnTo>
                <a:lnTo>
                  <a:pt x="1800225" y="0"/>
                </a:lnTo>
                <a:lnTo>
                  <a:pt x="0" y="0"/>
                </a:lnTo>
                <a:lnTo>
                  <a:pt x="0" y="4552950"/>
                </a:lnTo>
                <a:close/>
              </a:path>
            </a:pathLst>
          </a:custGeom>
          <a:solidFill>
            <a:srgbClr val="F1F1F1"/>
          </a:solidFill>
        </p:spPr>
        <p:txBody>
          <a:bodyPr wrap="square" lIns="0" tIns="0" rIns="0" bIns="0" rtlCol="0">
            <a:noAutofit/>
          </a:bodyPr>
          <a:lstStyle/>
          <a:p>
            <a:endParaRPr sz="2400"/>
          </a:p>
        </p:txBody>
      </p:sp>
      <p:sp>
        <p:nvSpPr>
          <p:cNvPr id="11" name="object 11"/>
          <p:cNvSpPr/>
          <p:nvPr/>
        </p:nvSpPr>
        <p:spPr>
          <a:xfrm>
            <a:off x="9702801" y="88900"/>
            <a:ext cx="2400300" cy="6070600"/>
          </a:xfrm>
          <a:prstGeom prst="rect">
            <a:avLst/>
          </a:prstGeom>
          <a:blipFill>
            <a:blip r:embed="rId2" cstate="print"/>
            <a:stretch>
              <a:fillRect/>
            </a:stretch>
          </a:blipFill>
        </p:spPr>
        <p:txBody>
          <a:bodyPr wrap="square" lIns="0" tIns="0" rIns="0" bIns="0" rtlCol="0">
            <a:noAutofit/>
          </a:bodyPr>
          <a:lstStyle/>
          <a:p>
            <a:endParaRPr sz="2400"/>
          </a:p>
        </p:txBody>
      </p:sp>
      <p:sp>
        <p:nvSpPr>
          <p:cNvPr id="12" name="object 12"/>
          <p:cNvSpPr/>
          <p:nvPr/>
        </p:nvSpPr>
        <p:spPr>
          <a:xfrm>
            <a:off x="139700" y="6197600"/>
            <a:ext cx="9423400" cy="533400"/>
          </a:xfrm>
          <a:prstGeom prst="rect">
            <a:avLst/>
          </a:prstGeom>
          <a:blipFill>
            <a:blip r:embed="rId3" cstate="print"/>
            <a:stretch>
              <a:fillRect/>
            </a:stretch>
          </a:blipFill>
        </p:spPr>
        <p:txBody>
          <a:bodyPr wrap="square" lIns="0" tIns="0" rIns="0" bIns="0" rtlCol="0">
            <a:noAutofit/>
          </a:bodyPr>
          <a:lstStyle/>
          <a:p>
            <a:endParaRPr sz="2400"/>
          </a:p>
        </p:txBody>
      </p:sp>
      <p:sp>
        <p:nvSpPr>
          <p:cNvPr id="13" name="object 13"/>
          <p:cNvSpPr/>
          <p:nvPr/>
        </p:nvSpPr>
        <p:spPr>
          <a:xfrm>
            <a:off x="215901" y="6172201"/>
            <a:ext cx="1257300" cy="495300"/>
          </a:xfrm>
          <a:prstGeom prst="rect">
            <a:avLst/>
          </a:prstGeom>
          <a:blipFill>
            <a:blip r:embed="rId4" cstate="print"/>
            <a:stretch>
              <a:fillRect/>
            </a:stretch>
          </a:blipFill>
        </p:spPr>
        <p:txBody>
          <a:bodyPr wrap="square" lIns="0" tIns="0" rIns="0" bIns="0" rtlCol="0">
            <a:noAutofit/>
          </a:bodyPr>
          <a:lstStyle/>
          <a:p>
            <a:endParaRPr sz="2400"/>
          </a:p>
        </p:txBody>
      </p:sp>
      <p:sp>
        <p:nvSpPr>
          <p:cNvPr id="14" name="object 14"/>
          <p:cNvSpPr/>
          <p:nvPr/>
        </p:nvSpPr>
        <p:spPr>
          <a:xfrm>
            <a:off x="190500" y="152400"/>
            <a:ext cx="812800" cy="762000"/>
          </a:xfrm>
          <a:prstGeom prst="rect">
            <a:avLst/>
          </a:prstGeom>
          <a:blipFill>
            <a:blip r:embed="rId5" cstate="print"/>
            <a:stretch>
              <a:fillRect/>
            </a:stretch>
          </a:blipFill>
        </p:spPr>
        <p:txBody>
          <a:bodyPr wrap="square" lIns="0" tIns="0" rIns="0" bIns="0" rtlCol="0">
            <a:noAutofit/>
          </a:bodyPr>
          <a:lstStyle/>
          <a:p>
            <a:endParaRPr sz="2400"/>
          </a:p>
        </p:txBody>
      </p:sp>
      <p:sp>
        <p:nvSpPr>
          <p:cNvPr id="15" name="object 15"/>
          <p:cNvSpPr/>
          <p:nvPr/>
        </p:nvSpPr>
        <p:spPr>
          <a:xfrm>
            <a:off x="5613401" y="3098801"/>
            <a:ext cx="3568700" cy="2451100"/>
          </a:xfrm>
          <a:prstGeom prst="rect">
            <a:avLst/>
          </a:prstGeom>
          <a:blipFill>
            <a:blip r:embed="rId6" cstate="print"/>
            <a:stretch>
              <a:fillRect/>
            </a:stretch>
          </a:blipFill>
        </p:spPr>
        <p:txBody>
          <a:bodyPr wrap="square" lIns="0" tIns="0" rIns="0" bIns="0" rtlCol="0">
            <a:noAutofit/>
          </a:bodyPr>
          <a:lstStyle/>
          <a:p>
            <a:endParaRPr sz="2400"/>
          </a:p>
        </p:txBody>
      </p:sp>
      <p:sp>
        <p:nvSpPr>
          <p:cNvPr id="4" name="object 4"/>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3" name="object 3"/>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1333"/>
              </a:lnSpc>
            </a:pPr>
            <a:endParaRPr sz="1333"/>
          </a:p>
          <a:p>
            <a:pPr marL="2355028" marR="4452901" indent="470227">
              <a:lnSpc>
                <a:spcPts val="3707"/>
              </a:lnSpc>
              <a:spcBef>
                <a:spcPts val="1813"/>
              </a:spcBef>
            </a:pPr>
            <a:r>
              <a:rPr sz="3467" b="1" spc="33" dirty="0">
                <a:solidFill>
                  <a:srgbClr val="FF0000"/>
                </a:solidFill>
                <a:latin typeface="Calibri"/>
                <a:cs typeface="Calibri"/>
              </a:rPr>
              <a:t>P</a:t>
            </a:r>
            <a:r>
              <a:rPr sz="3467" b="1" dirty="0">
                <a:solidFill>
                  <a:srgbClr val="FF0000"/>
                </a:solidFill>
                <a:latin typeface="Calibri"/>
                <a:cs typeface="Calibri"/>
              </a:rPr>
              <a:t>E</a:t>
            </a:r>
            <a:r>
              <a:rPr sz="3467" b="1" spc="-12" dirty="0">
                <a:solidFill>
                  <a:srgbClr val="FF0000"/>
                </a:solidFill>
                <a:latin typeface="Calibri"/>
                <a:cs typeface="Calibri"/>
              </a:rPr>
              <a:t>N</a:t>
            </a:r>
            <a:r>
              <a:rPr sz="3467" b="1" spc="45" dirty="0">
                <a:solidFill>
                  <a:srgbClr val="FF0000"/>
                </a:solidFill>
                <a:latin typeface="Calibri"/>
                <a:cs typeface="Calibri"/>
              </a:rPr>
              <a:t>C</a:t>
            </a:r>
            <a:r>
              <a:rPr sz="3467" b="1" spc="-19" dirty="0">
                <a:solidFill>
                  <a:srgbClr val="FF0000"/>
                </a:solidFill>
                <a:latin typeface="Calibri"/>
                <a:cs typeface="Calibri"/>
              </a:rPr>
              <a:t>A</a:t>
            </a:r>
            <a:r>
              <a:rPr sz="3467" b="1" spc="25" dirty="0">
                <a:solidFill>
                  <a:srgbClr val="FF0000"/>
                </a:solidFill>
                <a:latin typeface="Calibri"/>
                <a:cs typeface="Calibri"/>
              </a:rPr>
              <a:t>R</a:t>
            </a:r>
            <a:r>
              <a:rPr sz="3467" b="1" spc="-33" dirty="0">
                <a:solidFill>
                  <a:srgbClr val="FF0000"/>
                </a:solidFill>
                <a:latin typeface="Calibri"/>
                <a:cs typeface="Calibri"/>
              </a:rPr>
              <a:t>I</a:t>
            </a:r>
            <a:r>
              <a:rPr sz="3467" b="1" spc="-19" dirty="0">
                <a:solidFill>
                  <a:srgbClr val="FF0000"/>
                </a:solidFill>
                <a:latin typeface="Calibri"/>
                <a:cs typeface="Calibri"/>
              </a:rPr>
              <a:t>A</a:t>
            </a:r>
            <a:r>
              <a:rPr sz="3467" b="1" dirty="0">
                <a:solidFill>
                  <a:srgbClr val="FF0000"/>
                </a:solidFill>
                <a:latin typeface="Calibri"/>
                <a:cs typeface="Calibri"/>
              </a:rPr>
              <a:t>N</a:t>
            </a:r>
            <a:r>
              <a:rPr sz="3467" b="1" spc="183" dirty="0">
                <a:solidFill>
                  <a:srgbClr val="FF0000"/>
                </a:solidFill>
                <a:latin typeface="Calibri"/>
                <a:cs typeface="Calibri"/>
              </a:rPr>
              <a:t> </a:t>
            </a:r>
            <a:r>
              <a:rPr sz="3467" b="1" spc="39" dirty="0">
                <a:solidFill>
                  <a:srgbClr val="FF0000"/>
                </a:solidFill>
                <a:latin typeface="Calibri"/>
                <a:cs typeface="Calibri"/>
              </a:rPr>
              <a:t>S</a:t>
            </a:r>
            <a:r>
              <a:rPr sz="3467" b="1" spc="12" dirty="0">
                <a:solidFill>
                  <a:srgbClr val="FF0000"/>
                </a:solidFill>
                <a:latin typeface="Calibri"/>
                <a:cs typeface="Calibri"/>
              </a:rPr>
              <a:t>U</a:t>
            </a:r>
            <a:r>
              <a:rPr sz="3467" b="1" spc="33" dirty="0">
                <a:solidFill>
                  <a:srgbClr val="FF0000"/>
                </a:solidFill>
                <a:latin typeface="Calibri"/>
                <a:cs typeface="Calibri"/>
              </a:rPr>
              <a:t>MB</a:t>
            </a:r>
            <a:r>
              <a:rPr sz="3467" b="1" dirty="0">
                <a:solidFill>
                  <a:srgbClr val="FF0000"/>
                </a:solidFill>
                <a:latin typeface="Calibri"/>
                <a:cs typeface="Calibri"/>
              </a:rPr>
              <a:t>ER</a:t>
            </a:r>
            <a:r>
              <a:rPr sz="3467" b="1" spc="57" dirty="0">
                <a:solidFill>
                  <a:srgbClr val="FF0000"/>
                </a:solidFill>
                <a:latin typeface="Calibri"/>
                <a:cs typeface="Calibri"/>
              </a:rPr>
              <a:t> </a:t>
            </a:r>
            <a:r>
              <a:rPr sz="3467" b="1" dirty="0">
                <a:solidFill>
                  <a:srgbClr val="FF0000"/>
                </a:solidFill>
                <a:latin typeface="Calibri"/>
                <a:cs typeface="Calibri"/>
              </a:rPr>
              <a:t>&amp; </a:t>
            </a:r>
            <a:r>
              <a:rPr sz="3467" b="1" spc="33" dirty="0">
                <a:solidFill>
                  <a:srgbClr val="FF0000"/>
                </a:solidFill>
                <a:latin typeface="Calibri"/>
                <a:cs typeface="Calibri"/>
              </a:rPr>
              <a:t>P</a:t>
            </a:r>
            <a:r>
              <a:rPr sz="3467" b="1" spc="-5" dirty="0">
                <a:solidFill>
                  <a:srgbClr val="FF0000"/>
                </a:solidFill>
                <a:latin typeface="Calibri"/>
                <a:cs typeface="Calibri"/>
              </a:rPr>
              <a:t>E</a:t>
            </a:r>
            <a:r>
              <a:rPr sz="3467" b="1" dirty="0">
                <a:solidFill>
                  <a:srgbClr val="FF0000"/>
                </a:solidFill>
                <a:latin typeface="Calibri"/>
                <a:cs typeface="Calibri"/>
              </a:rPr>
              <a:t>N</a:t>
            </a:r>
            <a:r>
              <a:rPr sz="3467" b="1" spc="-39" dirty="0">
                <a:solidFill>
                  <a:srgbClr val="FF0000"/>
                </a:solidFill>
                <a:latin typeface="Calibri"/>
                <a:cs typeface="Calibri"/>
              </a:rPr>
              <a:t>G</a:t>
            </a:r>
            <a:r>
              <a:rPr sz="3467" b="1" spc="-5" dirty="0">
                <a:solidFill>
                  <a:srgbClr val="FF0000"/>
                </a:solidFill>
                <a:latin typeface="Calibri"/>
                <a:cs typeface="Calibri"/>
              </a:rPr>
              <a:t>E</a:t>
            </a:r>
            <a:r>
              <a:rPr sz="3467" b="1" spc="-85" dirty="0">
                <a:solidFill>
                  <a:srgbClr val="FF0000"/>
                </a:solidFill>
                <a:latin typeface="Calibri"/>
                <a:cs typeface="Calibri"/>
              </a:rPr>
              <a:t>L</a:t>
            </a:r>
            <a:r>
              <a:rPr sz="3467" b="1" spc="25" dirty="0">
                <a:solidFill>
                  <a:srgbClr val="FF0000"/>
                </a:solidFill>
                <a:latin typeface="Calibri"/>
                <a:cs typeface="Calibri"/>
              </a:rPr>
              <a:t>O</a:t>
            </a:r>
            <a:r>
              <a:rPr sz="3467" b="1" spc="12" dirty="0">
                <a:solidFill>
                  <a:srgbClr val="FF0000"/>
                </a:solidFill>
                <a:latin typeface="Calibri"/>
                <a:cs typeface="Calibri"/>
              </a:rPr>
              <a:t>L</a:t>
            </a:r>
            <a:r>
              <a:rPr sz="3467" b="1" spc="-19" dirty="0">
                <a:solidFill>
                  <a:srgbClr val="FF0000"/>
                </a:solidFill>
                <a:latin typeface="Calibri"/>
                <a:cs typeface="Calibri"/>
              </a:rPr>
              <a:t>AA</a:t>
            </a:r>
            <a:r>
              <a:rPr sz="3467" b="1" dirty="0">
                <a:solidFill>
                  <a:srgbClr val="FF0000"/>
                </a:solidFill>
                <a:latin typeface="Calibri"/>
                <a:cs typeface="Calibri"/>
              </a:rPr>
              <a:t>N</a:t>
            </a:r>
            <a:r>
              <a:rPr sz="3467" b="1" spc="320" dirty="0">
                <a:solidFill>
                  <a:srgbClr val="FF0000"/>
                </a:solidFill>
                <a:latin typeface="Calibri"/>
                <a:cs typeface="Calibri"/>
              </a:rPr>
              <a:t> </a:t>
            </a:r>
            <a:r>
              <a:rPr sz="3467" b="1" spc="33" dirty="0">
                <a:solidFill>
                  <a:srgbClr val="FF0000"/>
                </a:solidFill>
                <a:latin typeface="Calibri"/>
                <a:cs typeface="Calibri"/>
              </a:rPr>
              <a:t>B</a:t>
            </a:r>
            <a:r>
              <a:rPr sz="3467" b="1" spc="-19" dirty="0">
                <a:solidFill>
                  <a:srgbClr val="FF0000"/>
                </a:solidFill>
                <a:latin typeface="Calibri"/>
                <a:cs typeface="Calibri"/>
              </a:rPr>
              <a:t>A</a:t>
            </a:r>
            <a:r>
              <a:rPr sz="3467" b="1" dirty="0">
                <a:solidFill>
                  <a:srgbClr val="FF0000"/>
                </a:solidFill>
                <a:latin typeface="Calibri"/>
                <a:cs typeface="Calibri"/>
              </a:rPr>
              <a:t>H</a:t>
            </a:r>
            <a:r>
              <a:rPr sz="3467" b="1" spc="-33" dirty="0">
                <a:solidFill>
                  <a:srgbClr val="FF0000"/>
                </a:solidFill>
                <a:latin typeface="Calibri"/>
                <a:cs typeface="Calibri"/>
              </a:rPr>
              <a:t>A</a:t>
            </a:r>
            <a:r>
              <a:rPr sz="3467" b="1" dirty="0">
                <a:solidFill>
                  <a:srgbClr val="FF0000"/>
                </a:solidFill>
                <a:latin typeface="Calibri"/>
                <a:cs typeface="Calibri"/>
              </a:rPr>
              <a:t>N</a:t>
            </a:r>
            <a:r>
              <a:rPr sz="3467" b="1" spc="119" dirty="0">
                <a:solidFill>
                  <a:srgbClr val="FF0000"/>
                </a:solidFill>
                <a:latin typeface="Calibri"/>
                <a:cs typeface="Calibri"/>
              </a:rPr>
              <a:t> </a:t>
            </a:r>
            <a:r>
              <a:rPr sz="3467" b="1" spc="-19" dirty="0">
                <a:solidFill>
                  <a:srgbClr val="FF0000"/>
                </a:solidFill>
                <a:latin typeface="Calibri"/>
                <a:cs typeface="Calibri"/>
              </a:rPr>
              <a:t>A</a:t>
            </a:r>
            <a:r>
              <a:rPr sz="3467" b="1" spc="-59" dirty="0">
                <a:solidFill>
                  <a:srgbClr val="FF0000"/>
                </a:solidFill>
                <a:latin typeface="Calibri"/>
                <a:cs typeface="Calibri"/>
              </a:rPr>
              <a:t>J</a:t>
            </a:r>
            <a:r>
              <a:rPr sz="3467" b="1" spc="-19" dirty="0">
                <a:solidFill>
                  <a:srgbClr val="FF0000"/>
                </a:solidFill>
                <a:latin typeface="Calibri"/>
                <a:cs typeface="Calibri"/>
              </a:rPr>
              <a:t>A</a:t>
            </a:r>
            <a:r>
              <a:rPr sz="3467" b="1" dirty="0">
                <a:solidFill>
                  <a:srgbClr val="FF0000"/>
                </a:solidFill>
                <a:latin typeface="Calibri"/>
                <a:cs typeface="Calibri"/>
              </a:rPr>
              <a:t>R</a:t>
            </a:r>
            <a:endParaRPr sz="3467">
              <a:latin typeface="Calibri"/>
              <a:cs typeface="Calibri"/>
            </a:endParaRPr>
          </a:p>
          <a:p>
            <a:pPr marL="935542" marR="6821997">
              <a:lnSpc>
                <a:spcPts val="2759"/>
              </a:lnSpc>
              <a:spcBef>
                <a:spcPts val="3712"/>
              </a:spcBef>
            </a:pPr>
            <a:r>
              <a:rPr sz="2400" dirty="0">
                <a:latin typeface="Times New Roman"/>
                <a:cs typeface="Times New Roman"/>
              </a:rPr>
              <a:t>Bu</a:t>
            </a:r>
            <a:r>
              <a:rPr sz="2400" spc="33" dirty="0">
                <a:latin typeface="Times New Roman"/>
                <a:cs typeface="Times New Roman"/>
              </a:rPr>
              <a:t>a</a:t>
            </a:r>
            <a:r>
              <a:rPr sz="2400" dirty="0">
                <a:latin typeface="Times New Roman"/>
                <a:cs typeface="Times New Roman"/>
              </a:rPr>
              <a:t>t</a:t>
            </a:r>
            <a:r>
              <a:rPr sz="2400" spc="-67" dirty="0">
                <a:latin typeface="Times New Roman"/>
                <a:cs typeface="Times New Roman"/>
              </a:rPr>
              <a:t> </a:t>
            </a:r>
            <a:r>
              <a:rPr sz="2400" spc="25" dirty="0">
                <a:latin typeface="Times New Roman"/>
                <a:cs typeface="Times New Roman"/>
              </a:rPr>
              <a:t>t</a:t>
            </a:r>
            <a:r>
              <a:rPr sz="2400" spc="33" dirty="0">
                <a:latin typeface="Times New Roman"/>
                <a:cs typeface="Times New Roman"/>
              </a:rPr>
              <a:t>e</a:t>
            </a:r>
            <a:r>
              <a:rPr sz="2400" spc="-33" dirty="0">
                <a:latin typeface="Times New Roman"/>
                <a:cs typeface="Times New Roman"/>
              </a:rPr>
              <a:t>s</a:t>
            </a:r>
            <a:r>
              <a:rPr sz="2400" dirty="0">
                <a:latin typeface="Times New Roman"/>
                <a:cs typeface="Times New Roman"/>
              </a:rPr>
              <a:t>t</a:t>
            </a:r>
            <a:r>
              <a:rPr sz="2400" spc="25" dirty="0">
                <a:latin typeface="Times New Roman"/>
                <a:cs typeface="Times New Roman"/>
              </a:rPr>
              <a:t> </a:t>
            </a:r>
            <a:r>
              <a:rPr sz="2400" dirty="0">
                <a:latin typeface="Times New Roman"/>
                <a:cs typeface="Times New Roman"/>
              </a:rPr>
              <a:t>on</a:t>
            </a:r>
            <a:r>
              <a:rPr sz="2400" spc="-72" dirty="0">
                <a:latin typeface="Times New Roman"/>
                <a:cs typeface="Times New Roman"/>
              </a:rPr>
              <a:t>l</a:t>
            </a:r>
            <a:r>
              <a:rPr sz="2400" spc="-67" dirty="0">
                <a:latin typeface="Times New Roman"/>
                <a:cs typeface="Times New Roman"/>
              </a:rPr>
              <a:t>i</a:t>
            </a:r>
            <a:r>
              <a:rPr sz="2400" dirty="0">
                <a:latin typeface="Times New Roman"/>
                <a:cs typeface="Times New Roman"/>
              </a:rPr>
              <a:t>n</a:t>
            </a:r>
            <a:r>
              <a:rPr sz="2400" spc="25" dirty="0">
                <a:latin typeface="Times New Roman"/>
                <a:cs typeface="Times New Roman"/>
              </a:rPr>
              <a:t>e</a:t>
            </a:r>
            <a:r>
              <a:rPr sz="2400" spc="52" dirty="0">
                <a:latin typeface="Times New Roman"/>
                <a:cs typeface="Times New Roman"/>
              </a:rPr>
              <a:t>/</a:t>
            </a:r>
            <a:r>
              <a:rPr sz="2400" dirty="0">
                <a:latin typeface="Times New Roman"/>
                <a:cs typeface="Times New Roman"/>
              </a:rPr>
              <a:t>p</a:t>
            </a:r>
            <a:r>
              <a:rPr sz="2400" spc="25" dirty="0">
                <a:latin typeface="Times New Roman"/>
                <a:cs typeface="Times New Roman"/>
              </a:rPr>
              <a:t>e</a:t>
            </a:r>
            <a:r>
              <a:rPr sz="2400" dirty="0">
                <a:latin typeface="Times New Roman"/>
                <a:cs typeface="Times New Roman"/>
              </a:rPr>
              <a:t>r</a:t>
            </a:r>
            <a:r>
              <a:rPr sz="2400" spc="-67" dirty="0">
                <a:latin typeface="Times New Roman"/>
                <a:cs typeface="Times New Roman"/>
              </a:rPr>
              <a:t>m</a:t>
            </a:r>
            <a:r>
              <a:rPr sz="2400" spc="33" dirty="0">
                <a:latin typeface="Times New Roman"/>
                <a:cs typeface="Times New Roman"/>
              </a:rPr>
              <a:t>a</a:t>
            </a:r>
            <a:r>
              <a:rPr sz="2400" spc="-67" dirty="0">
                <a:latin typeface="Times New Roman"/>
                <a:cs typeface="Times New Roman"/>
              </a:rPr>
              <a:t>i</a:t>
            </a:r>
            <a:r>
              <a:rPr sz="2400" dirty="0">
                <a:latin typeface="Times New Roman"/>
                <a:cs typeface="Times New Roman"/>
              </a:rPr>
              <a:t>n</a:t>
            </a:r>
            <a:r>
              <a:rPr sz="2400" spc="25" dirty="0">
                <a:latin typeface="Times New Roman"/>
                <a:cs typeface="Times New Roman"/>
              </a:rPr>
              <a:t>a</a:t>
            </a:r>
            <a:r>
              <a:rPr sz="2400" spc="-67" dirty="0">
                <a:latin typeface="Times New Roman"/>
                <a:cs typeface="Times New Roman"/>
              </a:rPr>
              <a:t>i</a:t>
            </a:r>
            <a:r>
              <a:rPr sz="2400" dirty="0">
                <a:latin typeface="Times New Roman"/>
                <a:cs typeface="Times New Roman"/>
              </a:rPr>
              <a:t>n</a:t>
            </a:r>
            <a:r>
              <a:rPr sz="2400" spc="112" dirty="0">
                <a:latin typeface="Times New Roman"/>
                <a:cs typeface="Times New Roman"/>
              </a:rPr>
              <a:t> </a:t>
            </a:r>
            <a:r>
              <a:rPr sz="2400" dirty="0">
                <a:latin typeface="Times New Roman"/>
                <a:cs typeface="Times New Roman"/>
              </a:rPr>
              <a:t>r</a:t>
            </a:r>
            <a:r>
              <a:rPr sz="2400" spc="33" dirty="0">
                <a:latin typeface="Times New Roman"/>
                <a:cs typeface="Times New Roman"/>
              </a:rPr>
              <a:t>e</a:t>
            </a:r>
            <a:r>
              <a:rPr sz="2400" dirty="0">
                <a:latin typeface="Times New Roman"/>
                <a:cs typeface="Times New Roman"/>
              </a:rPr>
              <a:t>fr</a:t>
            </a:r>
            <a:r>
              <a:rPr sz="2400" spc="25" dirty="0">
                <a:latin typeface="Times New Roman"/>
                <a:cs typeface="Times New Roman"/>
              </a:rPr>
              <a:t>e</a:t>
            </a:r>
            <a:r>
              <a:rPr sz="2400" spc="-33" dirty="0">
                <a:latin typeface="Times New Roman"/>
                <a:cs typeface="Times New Roman"/>
              </a:rPr>
              <a:t>s</a:t>
            </a:r>
            <a:r>
              <a:rPr sz="2400" dirty="0">
                <a:latin typeface="Times New Roman"/>
                <a:cs typeface="Times New Roman"/>
              </a:rPr>
              <a:t>h </a:t>
            </a:r>
            <a:endParaRPr sz="3200">
              <a:latin typeface="Times New Roman"/>
              <a:cs typeface="Times New Roman"/>
            </a:endParaRPr>
          </a:p>
          <a:p>
            <a:pPr marL="935542" marR="6821997">
              <a:lnSpc>
                <a:spcPts val="3679"/>
              </a:lnSpc>
              <a:spcBef>
                <a:spcPts val="173"/>
              </a:spcBef>
            </a:pPr>
            <a:r>
              <a:rPr sz="3200" b="1" spc="105" dirty="0">
                <a:latin typeface="Times New Roman"/>
                <a:cs typeface="Times New Roman"/>
              </a:rPr>
              <a:t>K</a:t>
            </a:r>
            <a:r>
              <a:rPr sz="3200" b="1" dirty="0">
                <a:latin typeface="Times New Roman"/>
                <a:cs typeface="Times New Roman"/>
              </a:rPr>
              <a:t>a</a:t>
            </a:r>
            <a:r>
              <a:rPr sz="3200" b="1" spc="19" dirty="0">
                <a:latin typeface="Times New Roman"/>
                <a:cs typeface="Times New Roman"/>
              </a:rPr>
              <a:t>h</a:t>
            </a:r>
            <a:r>
              <a:rPr sz="3200" b="1" dirty="0">
                <a:latin typeface="Times New Roman"/>
                <a:cs typeface="Times New Roman"/>
              </a:rPr>
              <a:t>oo</a:t>
            </a:r>
            <a:r>
              <a:rPr sz="3200" b="1" spc="33" dirty="0">
                <a:latin typeface="Times New Roman"/>
                <a:cs typeface="Times New Roman"/>
              </a:rPr>
              <a:t>t</a:t>
            </a:r>
            <a:r>
              <a:rPr sz="3200" b="1" dirty="0">
                <a:latin typeface="Times New Roman"/>
                <a:cs typeface="Times New Roman"/>
              </a:rPr>
              <a:t>.</a:t>
            </a:r>
            <a:r>
              <a:rPr sz="3200" b="1" spc="-19" dirty="0">
                <a:latin typeface="Times New Roman"/>
                <a:cs typeface="Times New Roman"/>
              </a:rPr>
              <a:t>c</a:t>
            </a:r>
            <a:r>
              <a:rPr sz="3200" b="1" dirty="0">
                <a:latin typeface="Times New Roman"/>
                <a:cs typeface="Times New Roman"/>
              </a:rPr>
              <a:t>o</a:t>
            </a:r>
            <a:r>
              <a:rPr sz="3200" b="1" spc="33" dirty="0">
                <a:latin typeface="Times New Roman"/>
                <a:cs typeface="Times New Roman"/>
              </a:rPr>
              <a:t>m</a:t>
            </a:r>
            <a:r>
              <a:rPr sz="3200" b="1" dirty="0">
                <a:latin typeface="Times New Roman"/>
                <a:cs typeface="Times New Roman"/>
              </a:rPr>
              <a:t>/ </a:t>
            </a:r>
            <a:endParaRPr sz="2400">
              <a:latin typeface="Times New Roman"/>
              <a:cs typeface="Times New Roman"/>
            </a:endParaRPr>
          </a:p>
          <a:p>
            <a:pPr marL="935542" marR="6821997">
              <a:lnSpc>
                <a:spcPts val="2759"/>
              </a:lnSpc>
              <a:spcBef>
                <a:spcPts val="231"/>
              </a:spcBef>
            </a:pPr>
            <a:r>
              <a:rPr sz="2400" dirty="0">
                <a:latin typeface="Times New Roman"/>
                <a:cs typeface="Times New Roman"/>
              </a:rPr>
              <a:t>h</a:t>
            </a:r>
            <a:r>
              <a:rPr sz="2400" spc="25" dirty="0">
                <a:latin typeface="Times New Roman"/>
                <a:cs typeface="Times New Roman"/>
              </a:rPr>
              <a:t>tt</a:t>
            </a:r>
            <a:r>
              <a:rPr sz="2400" dirty="0">
                <a:latin typeface="Times New Roman"/>
                <a:cs typeface="Times New Roman"/>
              </a:rPr>
              <a:t>p</a:t>
            </a:r>
            <a:r>
              <a:rPr sz="2400" spc="-33" dirty="0">
                <a:latin typeface="Times New Roman"/>
                <a:cs typeface="Times New Roman"/>
              </a:rPr>
              <a:t>s</a:t>
            </a:r>
            <a:r>
              <a:rPr sz="2400" spc="-67" dirty="0">
                <a:latin typeface="Times New Roman"/>
                <a:cs typeface="Times New Roman"/>
              </a:rPr>
              <a:t>:</a:t>
            </a:r>
            <a:r>
              <a:rPr sz="2400" spc="25" dirty="0">
                <a:latin typeface="Times New Roman"/>
                <a:cs typeface="Times New Roman"/>
              </a:rPr>
              <a:t>/</a:t>
            </a:r>
            <a:r>
              <a:rPr sz="2400" spc="25" dirty="0">
                <a:latin typeface="Times New Roman"/>
                <a:cs typeface="Times New Roman"/>
                <a:hlinkClick r:id="rId7"/>
              </a:rPr>
              <a:t>/</a:t>
            </a:r>
            <a:r>
              <a:rPr sz="2400" spc="-33" dirty="0">
                <a:latin typeface="Times New Roman"/>
                <a:cs typeface="Times New Roman"/>
                <a:hlinkClick r:id="rId7"/>
              </a:rPr>
              <a:t>ww</a:t>
            </a:r>
            <a:r>
              <a:rPr sz="2400" spc="-233" dirty="0">
                <a:latin typeface="Times New Roman"/>
                <a:cs typeface="Times New Roman"/>
                <a:hlinkClick r:id="rId7"/>
              </a:rPr>
              <a:t>w</a:t>
            </a:r>
            <a:r>
              <a:rPr sz="2400" dirty="0">
                <a:latin typeface="Times New Roman"/>
                <a:cs typeface="Times New Roman"/>
                <a:hlinkClick r:id="rId7"/>
              </a:rPr>
              <a:t>.proprof</a:t>
            </a:r>
            <a:r>
              <a:rPr sz="2400" spc="-39" dirty="0">
                <a:latin typeface="Times New Roman"/>
                <a:cs typeface="Times New Roman"/>
                <a:hlinkClick r:id="rId7"/>
              </a:rPr>
              <a:t>s</a:t>
            </a:r>
            <a:r>
              <a:rPr sz="2400" dirty="0">
                <a:latin typeface="Times New Roman"/>
                <a:cs typeface="Times New Roman"/>
                <a:hlinkClick r:id="rId7"/>
              </a:rPr>
              <a:t>.</a:t>
            </a:r>
            <a:r>
              <a:rPr sz="2400" spc="25" dirty="0">
                <a:latin typeface="Times New Roman"/>
                <a:cs typeface="Times New Roman"/>
                <a:hlinkClick r:id="rId7"/>
              </a:rPr>
              <a:t>c</a:t>
            </a:r>
            <a:r>
              <a:rPr sz="2400" dirty="0">
                <a:latin typeface="Times New Roman"/>
                <a:cs typeface="Times New Roman"/>
                <a:hlinkClick r:id="rId7"/>
              </a:rPr>
              <a:t>o</a:t>
            </a:r>
            <a:r>
              <a:rPr sz="2400" spc="-67" dirty="0">
                <a:latin typeface="Times New Roman"/>
                <a:cs typeface="Times New Roman"/>
                <a:hlinkClick r:id="rId7"/>
              </a:rPr>
              <a:t>m</a:t>
            </a:r>
            <a:r>
              <a:rPr sz="2400" spc="25" dirty="0">
                <a:latin typeface="Times New Roman"/>
                <a:cs typeface="Times New Roman"/>
                <a:hlinkClick r:id="rId7"/>
              </a:rPr>
              <a:t>/</a:t>
            </a:r>
            <a:r>
              <a:rPr sz="2400" spc="-105" dirty="0">
                <a:latin typeface="Times New Roman"/>
                <a:cs typeface="Times New Roman"/>
                <a:hlinkClick r:id="rId7"/>
              </a:rPr>
              <a:t>g</a:t>
            </a:r>
            <a:r>
              <a:rPr sz="2400" spc="25" dirty="0">
                <a:latin typeface="Times New Roman"/>
                <a:cs typeface="Times New Roman"/>
                <a:hlinkClick r:id="rId7"/>
              </a:rPr>
              <a:t>a</a:t>
            </a:r>
            <a:r>
              <a:rPr sz="2400" spc="-67" dirty="0">
                <a:latin typeface="Times New Roman"/>
                <a:cs typeface="Times New Roman"/>
                <a:hlinkClick r:id="rId7"/>
              </a:rPr>
              <a:t>m</a:t>
            </a:r>
            <a:r>
              <a:rPr sz="2400" spc="25" dirty="0">
                <a:latin typeface="Times New Roman"/>
                <a:cs typeface="Times New Roman"/>
                <a:hlinkClick r:id="rId7"/>
              </a:rPr>
              <a:t>e</a:t>
            </a:r>
            <a:r>
              <a:rPr sz="2400" spc="-33" dirty="0">
                <a:latin typeface="Times New Roman"/>
                <a:cs typeface="Times New Roman"/>
                <a:hlinkClick r:id="rId7"/>
              </a:rPr>
              <a:t>s</a:t>
            </a:r>
            <a:r>
              <a:rPr sz="2400" dirty="0">
                <a:latin typeface="Times New Roman"/>
                <a:cs typeface="Times New Roman"/>
                <a:hlinkClick r:id="rId7"/>
              </a:rPr>
              <a:t>/</a:t>
            </a:r>
            <a:r>
              <a:rPr sz="2400" dirty="0">
                <a:latin typeface="Times New Roman"/>
                <a:cs typeface="Times New Roman"/>
              </a:rPr>
              <a:t> </a:t>
            </a:r>
            <a:endParaRPr sz="3667">
              <a:latin typeface="Times New Roman"/>
              <a:cs typeface="Times New Roman"/>
            </a:endParaRPr>
          </a:p>
          <a:p>
            <a:pPr marL="935542" marR="6821997">
              <a:lnSpc>
                <a:spcPts val="4216"/>
              </a:lnSpc>
              <a:spcBef>
                <a:spcPts val="173"/>
              </a:spcBef>
            </a:pPr>
            <a:r>
              <a:rPr sz="3667" b="1" spc="39" dirty="0">
                <a:latin typeface="Times New Roman"/>
                <a:cs typeface="Times New Roman"/>
              </a:rPr>
              <a:t>qu</a:t>
            </a:r>
            <a:r>
              <a:rPr sz="3667" b="1" spc="-25" dirty="0">
                <a:latin typeface="Times New Roman"/>
                <a:cs typeface="Times New Roman"/>
              </a:rPr>
              <a:t>i</a:t>
            </a:r>
            <a:r>
              <a:rPr sz="3667" b="1" spc="-239" dirty="0">
                <a:latin typeface="Times New Roman"/>
                <a:cs typeface="Times New Roman"/>
              </a:rPr>
              <a:t>z</a:t>
            </a:r>
            <a:r>
              <a:rPr sz="3667" b="1" spc="-25" dirty="0">
                <a:latin typeface="Times New Roman"/>
                <a:cs typeface="Times New Roman"/>
              </a:rPr>
              <a:t>i</a:t>
            </a:r>
            <a:r>
              <a:rPr sz="3667" b="1" spc="-139" dirty="0">
                <a:latin typeface="Times New Roman"/>
                <a:cs typeface="Times New Roman"/>
              </a:rPr>
              <a:t>z</a:t>
            </a:r>
            <a:r>
              <a:rPr sz="3667" b="1" spc="-39" dirty="0">
                <a:latin typeface="Times New Roman"/>
                <a:cs typeface="Times New Roman"/>
              </a:rPr>
              <a:t>z</a:t>
            </a:r>
            <a:r>
              <a:rPr sz="3667" b="1" spc="72" dirty="0">
                <a:latin typeface="Times New Roman"/>
                <a:cs typeface="Times New Roman"/>
              </a:rPr>
              <a:t>.</a:t>
            </a:r>
            <a:r>
              <a:rPr sz="3667" b="1" spc="-39" dirty="0">
                <a:latin typeface="Times New Roman"/>
                <a:cs typeface="Times New Roman"/>
              </a:rPr>
              <a:t>c</a:t>
            </a:r>
            <a:r>
              <a:rPr sz="3667" b="1" spc="45" dirty="0">
                <a:latin typeface="Times New Roman"/>
                <a:cs typeface="Times New Roman"/>
              </a:rPr>
              <a:t>o</a:t>
            </a:r>
            <a:r>
              <a:rPr sz="3667" b="1" dirty="0">
                <a:latin typeface="Times New Roman"/>
                <a:cs typeface="Times New Roman"/>
              </a:rPr>
              <a:t>m</a:t>
            </a:r>
            <a:endParaRPr sz="3667">
              <a:latin typeface="Times New Roman"/>
              <a:cs typeface="Times New Roman"/>
            </a:endParaRPr>
          </a:p>
          <a:p>
            <a:pPr marL="935542">
              <a:lnSpc>
                <a:spcPct val="95825"/>
              </a:lnSpc>
              <a:spcBef>
                <a:spcPts val="3087"/>
              </a:spcBef>
            </a:pPr>
            <a:r>
              <a:rPr sz="2400" dirty="0">
                <a:latin typeface="Times New Roman"/>
                <a:cs typeface="Times New Roman"/>
              </a:rPr>
              <a:t>Bu</a:t>
            </a:r>
            <a:r>
              <a:rPr sz="2400" spc="33" dirty="0">
                <a:latin typeface="Times New Roman"/>
                <a:cs typeface="Times New Roman"/>
              </a:rPr>
              <a:t>a</a:t>
            </a:r>
            <a:r>
              <a:rPr sz="2400" dirty="0">
                <a:latin typeface="Times New Roman"/>
                <a:cs typeface="Times New Roman"/>
              </a:rPr>
              <a:t>t</a:t>
            </a:r>
            <a:r>
              <a:rPr sz="2400" spc="-67" dirty="0">
                <a:latin typeface="Times New Roman"/>
                <a:cs typeface="Times New Roman"/>
              </a:rPr>
              <a:t> </a:t>
            </a:r>
            <a:r>
              <a:rPr sz="2400" spc="-233" dirty="0">
                <a:latin typeface="Times New Roman"/>
                <a:cs typeface="Times New Roman"/>
              </a:rPr>
              <a:t>V</a:t>
            </a:r>
            <a:r>
              <a:rPr sz="2400" spc="-67" dirty="0">
                <a:latin typeface="Times New Roman"/>
                <a:cs typeface="Times New Roman"/>
              </a:rPr>
              <a:t>i</a:t>
            </a:r>
            <a:r>
              <a:rPr sz="2400" dirty="0">
                <a:latin typeface="Times New Roman"/>
                <a:cs typeface="Times New Roman"/>
              </a:rPr>
              <a:t>d</a:t>
            </a:r>
            <a:r>
              <a:rPr sz="2400" spc="25" dirty="0">
                <a:latin typeface="Times New Roman"/>
                <a:cs typeface="Times New Roman"/>
              </a:rPr>
              <a:t>e</a:t>
            </a:r>
            <a:r>
              <a:rPr sz="2400" dirty="0">
                <a:latin typeface="Times New Roman"/>
                <a:cs typeface="Times New Roman"/>
              </a:rPr>
              <a:t>o</a:t>
            </a:r>
            <a:r>
              <a:rPr sz="2400" spc="100" dirty="0">
                <a:latin typeface="Times New Roman"/>
                <a:cs typeface="Times New Roman"/>
              </a:rPr>
              <a:t> </a:t>
            </a:r>
            <a:r>
              <a:rPr sz="2400" dirty="0">
                <a:latin typeface="Times New Roman"/>
                <a:cs typeface="Times New Roman"/>
              </a:rPr>
              <a:t>Conf</a:t>
            </a:r>
            <a:r>
              <a:rPr sz="2400" spc="25" dirty="0">
                <a:latin typeface="Times New Roman"/>
                <a:cs typeface="Times New Roman"/>
              </a:rPr>
              <a:t>e</a:t>
            </a:r>
            <a:r>
              <a:rPr sz="2400" dirty="0">
                <a:latin typeface="Times New Roman"/>
                <a:cs typeface="Times New Roman"/>
              </a:rPr>
              <a:t>r</a:t>
            </a:r>
            <a:r>
              <a:rPr sz="2400" spc="33" dirty="0">
                <a:latin typeface="Times New Roman"/>
                <a:cs typeface="Times New Roman"/>
              </a:rPr>
              <a:t>e</a:t>
            </a:r>
            <a:r>
              <a:rPr sz="2400" dirty="0">
                <a:latin typeface="Times New Roman"/>
                <a:cs typeface="Times New Roman"/>
              </a:rPr>
              <a:t>n</a:t>
            </a:r>
            <a:r>
              <a:rPr sz="2400" spc="25" dirty="0">
                <a:latin typeface="Times New Roman"/>
                <a:cs typeface="Times New Roman"/>
              </a:rPr>
              <a:t>c</a:t>
            </a:r>
            <a:r>
              <a:rPr sz="2400" dirty="0">
                <a:latin typeface="Times New Roman"/>
                <a:cs typeface="Times New Roman"/>
              </a:rPr>
              <a:t>e</a:t>
            </a:r>
            <a:endParaRPr sz="2400">
              <a:latin typeface="Times New Roman"/>
              <a:cs typeface="Times New Roman"/>
            </a:endParaRPr>
          </a:p>
          <a:p>
            <a:pPr marL="935542">
              <a:lnSpc>
                <a:spcPct val="95825"/>
              </a:lnSpc>
              <a:spcBef>
                <a:spcPts val="160"/>
              </a:spcBef>
            </a:pPr>
            <a:r>
              <a:rPr sz="3667" b="1" spc="-72" dirty="0">
                <a:latin typeface="Times New Roman"/>
                <a:cs typeface="Times New Roman"/>
              </a:rPr>
              <a:t>Z</a:t>
            </a:r>
            <a:r>
              <a:rPr sz="3667" b="1" spc="-45" dirty="0">
                <a:latin typeface="Times New Roman"/>
                <a:cs typeface="Times New Roman"/>
              </a:rPr>
              <a:t>oo</a:t>
            </a:r>
            <a:r>
              <a:rPr sz="3667" b="1" spc="-185" dirty="0">
                <a:latin typeface="Times New Roman"/>
                <a:cs typeface="Times New Roman"/>
              </a:rPr>
              <a:t>m</a:t>
            </a:r>
            <a:r>
              <a:rPr sz="3667" b="1" spc="-25" dirty="0">
                <a:latin typeface="Times New Roman"/>
                <a:cs typeface="Times New Roman"/>
              </a:rPr>
              <a:t>.</a:t>
            </a:r>
            <a:r>
              <a:rPr sz="3667" b="1" spc="19" dirty="0">
                <a:latin typeface="Times New Roman"/>
                <a:cs typeface="Times New Roman"/>
              </a:rPr>
              <a:t>U</a:t>
            </a:r>
            <a:r>
              <a:rPr sz="3667" b="1" dirty="0">
                <a:latin typeface="Times New Roman"/>
                <a:cs typeface="Times New Roman"/>
              </a:rPr>
              <a:t>S</a:t>
            </a:r>
            <a:endParaRPr sz="3667">
              <a:latin typeface="Times New Roman"/>
              <a:cs typeface="Times New Roman"/>
            </a:endParaRPr>
          </a:p>
          <a:p>
            <a:pPr marL="935542">
              <a:lnSpc>
                <a:spcPct val="95825"/>
              </a:lnSpc>
              <a:spcBef>
                <a:spcPts val="227"/>
              </a:spcBef>
            </a:pPr>
            <a:r>
              <a:rPr sz="3200" b="1" spc="-119" dirty="0">
                <a:latin typeface="Times New Roman"/>
                <a:cs typeface="Times New Roman"/>
              </a:rPr>
              <a:t>z</a:t>
            </a:r>
            <a:r>
              <a:rPr sz="3200" b="1" dirty="0">
                <a:latin typeface="Times New Roman"/>
                <a:cs typeface="Times New Roman"/>
              </a:rPr>
              <a:t>oom</a:t>
            </a:r>
            <a:r>
              <a:rPr sz="3200" b="1" spc="125" dirty="0">
                <a:latin typeface="Times New Roman"/>
                <a:cs typeface="Times New Roman"/>
              </a:rPr>
              <a:t> </a:t>
            </a:r>
            <a:r>
              <a:rPr sz="3200" b="1" spc="-19" dirty="0">
                <a:latin typeface="Times New Roman"/>
                <a:cs typeface="Times New Roman"/>
              </a:rPr>
              <a:t>c</a:t>
            </a:r>
            <a:r>
              <a:rPr sz="3200" b="1" dirty="0">
                <a:latin typeface="Times New Roman"/>
                <a:cs typeface="Times New Roman"/>
              </a:rPr>
              <a:t>lo</a:t>
            </a:r>
            <a:r>
              <a:rPr sz="3200" b="1" spc="25" dirty="0">
                <a:latin typeface="Times New Roman"/>
                <a:cs typeface="Times New Roman"/>
              </a:rPr>
              <a:t>u</a:t>
            </a:r>
            <a:r>
              <a:rPr sz="3200" b="1" dirty="0">
                <a:latin typeface="Times New Roman"/>
                <a:cs typeface="Times New Roman"/>
              </a:rPr>
              <a:t>d</a:t>
            </a:r>
            <a:r>
              <a:rPr sz="3200" b="1" spc="-85" dirty="0">
                <a:latin typeface="Times New Roman"/>
                <a:cs typeface="Times New Roman"/>
              </a:rPr>
              <a:t> </a:t>
            </a:r>
            <a:r>
              <a:rPr sz="3200" b="1" spc="25" dirty="0">
                <a:latin typeface="Times New Roman"/>
                <a:cs typeface="Times New Roman"/>
              </a:rPr>
              <a:t>m</a:t>
            </a:r>
            <a:r>
              <a:rPr sz="3200" b="1" spc="-19" dirty="0">
                <a:latin typeface="Times New Roman"/>
                <a:cs typeface="Times New Roman"/>
              </a:rPr>
              <a:t>ee</a:t>
            </a:r>
            <a:r>
              <a:rPr sz="3200" b="1" spc="25" dirty="0">
                <a:latin typeface="Times New Roman"/>
                <a:cs typeface="Times New Roman"/>
              </a:rPr>
              <a:t>t</a:t>
            </a:r>
            <a:r>
              <a:rPr sz="3200" b="1" dirty="0">
                <a:latin typeface="Times New Roman"/>
                <a:cs typeface="Times New Roman"/>
              </a:rPr>
              <a:t>i</a:t>
            </a:r>
            <a:r>
              <a:rPr sz="3200" b="1" spc="25" dirty="0">
                <a:latin typeface="Times New Roman"/>
                <a:cs typeface="Times New Roman"/>
              </a:rPr>
              <a:t>n</a:t>
            </a:r>
            <a:r>
              <a:rPr sz="3200" b="1" dirty="0">
                <a:latin typeface="Times New Roman"/>
                <a:cs typeface="Times New Roman"/>
              </a:rPr>
              <a:t>g</a:t>
            </a:r>
            <a:endParaRPr sz="3200">
              <a:latin typeface="Times New Roman"/>
              <a:cs typeface="Times New Roman"/>
            </a:endParaRPr>
          </a:p>
          <a:p>
            <a:pPr marL="7349728" marR="2730476" indent="-1754248">
              <a:lnSpc>
                <a:spcPts val="1028"/>
              </a:lnSpc>
              <a:spcBef>
                <a:spcPts val="7533"/>
              </a:spcBef>
            </a:pPr>
            <a:r>
              <a:rPr sz="867" spc="12" dirty="0">
                <a:solidFill>
                  <a:srgbClr val="FFFFFF"/>
                </a:solidFill>
                <a:latin typeface="Bernard MT Condensed"/>
                <a:cs typeface="Bernard MT Condensed"/>
              </a:rPr>
              <a:t>OP</a:t>
            </a:r>
            <a:r>
              <a:rPr sz="867" spc="-19" dirty="0">
                <a:solidFill>
                  <a:srgbClr val="FFFFFF"/>
                </a:solidFill>
                <a:latin typeface="Bernard MT Condensed"/>
                <a:cs typeface="Bernard MT Condensed"/>
              </a:rPr>
              <a:t>T</a:t>
            </a:r>
            <a:r>
              <a:rPr sz="867" spc="-59" dirty="0">
                <a:solidFill>
                  <a:srgbClr val="FFFFFF"/>
                </a:solidFill>
                <a:latin typeface="Bernard MT Condensed"/>
                <a:cs typeface="Bernard MT Condensed"/>
              </a:rPr>
              <a:t>I</a:t>
            </a:r>
            <a:r>
              <a:rPr sz="867" spc="-25" dirty="0">
                <a:solidFill>
                  <a:srgbClr val="FFFFFF"/>
                </a:solidFill>
                <a:latin typeface="Bernard MT Condensed"/>
                <a:cs typeface="Bernard MT Condensed"/>
              </a:rPr>
              <a:t>M</a:t>
            </a:r>
            <a:r>
              <a:rPr sz="867" spc="-33" dirty="0">
                <a:solidFill>
                  <a:srgbClr val="FFFFFF"/>
                </a:solidFill>
                <a:latin typeface="Bernard MT Condensed"/>
                <a:cs typeface="Bernard MT Condensed"/>
              </a:rPr>
              <a:t>A</a:t>
            </a:r>
            <a:r>
              <a:rPr sz="867" spc="-39" dirty="0">
                <a:solidFill>
                  <a:srgbClr val="FFFFFF"/>
                </a:solidFill>
                <a:latin typeface="Bernard MT Condensed"/>
                <a:cs typeface="Bernard MT Condensed"/>
              </a:rPr>
              <a:t>S</a:t>
            </a:r>
            <a:r>
              <a:rPr sz="867" spc="-59" dirty="0">
                <a:solidFill>
                  <a:srgbClr val="FFFFFF"/>
                </a:solidFill>
                <a:latin typeface="Bernard MT Condensed"/>
                <a:cs typeface="Bernard MT Condensed"/>
              </a:rPr>
              <a:t>I</a:t>
            </a:r>
            <a:r>
              <a:rPr sz="867" dirty="0">
                <a:solidFill>
                  <a:srgbClr val="FFFFFF"/>
                </a:solidFill>
                <a:latin typeface="Bernard MT Condensed"/>
                <a:cs typeface="Bernard MT Condensed"/>
              </a:rPr>
              <a:t>,  </a:t>
            </a:r>
            <a:r>
              <a:rPr sz="867" spc="35" dirty="0">
                <a:solidFill>
                  <a:srgbClr val="FFFFFF"/>
                </a:solidFill>
                <a:latin typeface="Bernard MT Condensed"/>
                <a:cs typeface="Bernard MT Condensed"/>
              </a:rPr>
              <a:t> </a:t>
            </a:r>
            <a:r>
              <a:rPr sz="867" spc="-59" dirty="0">
                <a:solidFill>
                  <a:srgbClr val="FFFFFF"/>
                </a:solidFill>
                <a:latin typeface="Bernard MT Condensed"/>
                <a:cs typeface="Bernard MT Condensed"/>
              </a:rPr>
              <a:t>I</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P</a:t>
            </a:r>
            <a:r>
              <a:rPr sz="867" spc="33" dirty="0">
                <a:solidFill>
                  <a:srgbClr val="FFFFFF"/>
                </a:solidFill>
                <a:latin typeface="Bernard MT Condensed"/>
                <a:cs typeface="Bernard MT Condensed"/>
              </a:rPr>
              <a:t>L</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N</a:t>
            </a:r>
            <a:r>
              <a:rPr sz="867" spc="-19" dirty="0">
                <a:solidFill>
                  <a:srgbClr val="FFFFFF"/>
                </a:solidFill>
                <a:latin typeface="Bernard MT Condensed"/>
                <a:cs typeface="Bernard MT Condensed"/>
              </a:rPr>
              <a:t>T</a:t>
            </a:r>
            <a:r>
              <a:rPr sz="867" spc="-33" dirty="0">
                <a:solidFill>
                  <a:srgbClr val="FFFFFF"/>
                </a:solidFill>
                <a:latin typeface="Bernard MT Condensed"/>
                <a:cs typeface="Bernard MT Condensed"/>
              </a:rPr>
              <a:t>A</a:t>
            </a:r>
            <a:r>
              <a:rPr sz="867" spc="-39" dirty="0">
                <a:solidFill>
                  <a:srgbClr val="FFFFFF"/>
                </a:solidFill>
                <a:latin typeface="Bernard MT Condensed"/>
                <a:cs typeface="Bernard MT Condensed"/>
              </a:rPr>
              <a:t>S</a:t>
            </a:r>
            <a:r>
              <a:rPr sz="867" dirty="0">
                <a:solidFill>
                  <a:srgbClr val="FFFFFF"/>
                </a:solidFill>
                <a:latin typeface="Bernard MT Condensed"/>
                <a:cs typeface="Bernard MT Condensed"/>
              </a:rPr>
              <a:t>I  </a:t>
            </a:r>
            <a:r>
              <a:rPr sz="867" spc="47" dirty="0">
                <a:solidFill>
                  <a:srgbClr val="FFFFFF"/>
                </a:solidFill>
                <a:latin typeface="Bernard MT Condensed"/>
                <a:cs typeface="Bernard MT Condensed"/>
              </a:rPr>
              <a:t> </a:t>
            </a:r>
            <a:r>
              <a:rPr sz="867" spc="19" dirty="0">
                <a:solidFill>
                  <a:srgbClr val="FFFFFF"/>
                </a:solidFill>
                <a:latin typeface="Bernard MT Condensed"/>
                <a:cs typeface="Bernard MT Condensed"/>
              </a:rPr>
              <a:t>K</a:t>
            </a:r>
            <a:r>
              <a:rPr sz="867" spc="12" dirty="0">
                <a:solidFill>
                  <a:srgbClr val="FFFFFF"/>
                </a:solidFill>
                <a:latin typeface="Bernard MT Condensed"/>
                <a:cs typeface="Bernard MT Condensed"/>
              </a:rPr>
              <a:t>O</a:t>
            </a:r>
            <a:r>
              <a:rPr sz="867" spc="-12" dirty="0">
                <a:solidFill>
                  <a:srgbClr val="FFFFFF"/>
                </a:solidFill>
                <a:latin typeface="Bernard MT Condensed"/>
                <a:cs typeface="Bernard MT Condensed"/>
              </a:rPr>
              <a:t>N</a:t>
            </a:r>
            <a:r>
              <a:rPr sz="867" spc="-39" dirty="0">
                <a:solidFill>
                  <a:srgbClr val="FFFFFF"/>
                </a:solidFill>
                <a:latin typeface="Bernard MT Condensed"/>
                <a:cs typeface="Bernard MT Condensed"/>
              </a:rPr>
              <a:t>S</a:t>
            </a:r>
            <a:r>
              <a:rPr sz="867" spc="25" dirty="0">
                <a:solidFill>
                  <a:srgbClr val="FFFFFF"/>
                </a:solidFill>
                <a:latin typeface="Bernard MT Condensed"/>
                <a:cs typeface="Bernard MT Condensed"/>
              </a:rPr>
              <a:t>E</a:t>
            </a:r>
            <a:r>
              <a:rPr sz="867" dirty="0">
                <a:solidFill>
                  <a:srgbClr val="FFFFFF"/>
                </a:solidFill>
                <a:latin typeface="Bernard MT Condensed"/>
                <a:cs typeface="Bernard MT Condensed"/>
              </a:rPr>
              <a:t>P</a:t>
            </a:r>
            <a:r>
              <a:rPr sz="867" spc="173" dirty="0">
                <a:solidFill>
                  <a:srgbClr val="FFFFFF"/>
                </a:solidFill>
                <a:latin typeface="Bernard MT Condensed"/>
                <a:cs typeface="Bernard MT Condensed"/>
              </a:rPr>
              <a:t> </a:t>
            </a:r>
            <a:r>
              <a:rPr sz="867" spc="12" dirty="0">
                <a:solidFill>
                  <a:srgbClr val="FFFFFF"/>
                </a:solidFill>
                <a:latin typeface="Bernard MT Condensed"/>
                <a:cs typeface="Bernard MT Condensed"/>
              </a:rPr>
              <a:t>P</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B</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L</a:t>
            </a:r>
            <a:r>
              <a:rPr sz="867" spc="-33" dirty="0">
                <a:solidFill>
                  <a:srgbClr val="FFFFFF"/>
                </a:solidFill>
                <a:latin typeface="Bernard MT Condensed"/>
                <a:cs typeface="Bernard MT Condensed"/>
              </a:rPr>
              <a:t>A</a:t>
            </a:r>
            <a:r>
              <a:rPr sz="867" spc="-72" dirty="0">
                <a:solidFill>
                  <a:srgbClr val="FFFFFF"/>
                </a:solidFill>
                <a:latin typeface="Bernard MT Condensed"/>
                <a:cs typeface="Bernard MT Condensed"/>
              </a:rPr>
              <a:t>J</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N  </a:t>
            </a:r>
            <a:r>
              <a:rPr sz="867" spc="5" dirty="0">
                <a:solidFill>
                  <a:srgbClr val="FFFFFF"/>
                </a:solidFill>
                <a:latin typeface="Bernard MT Condensed"/>
                <a:cs typeface="Bernard MT Condensed"/>
              </a:rPr>
              <a:t> </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OD</a:t>
            </a:r>
            <a:r>
              <a:rPr sz="867" spc="25" dirty="0">
                <a:solidFill>
                  <a:srgbClr val="FFFFFF"/>
                </a:solidFill>
                <a:latin typeface="Bernard MT Condensed"/>
                <a:cs typeface="Bernard MT Condensed"/>
              </a:rPr>
              <a:t>E</a:t>
            </a:r>
            <a:r>
              <a:rPr sz="867" dirty="0">
                <a:solidFill>
                  <a:srgbClr val="FFFFFF"/>
                </a:solidFill>
                <a:latin typeface="Bernard MT Condensed"/>
                <a:cs typeface="Bernard MT Condensed"/>
              </a:rPr>
              <a:t>L</a:t>
            </a:r>
            <a:r>
              <a:rPr sz="867" spc="84" dirty="0">
                <a:solidFill>
                  <a:srgbClr val="FFFFFF"/>
                </a:solidFill>
                <a:latin typeface="Bernard MT Condensed"/>
                <a:cs typeface="Bernard MT Condensed"/>
              </a:rPr>
              <a:t> </a:t>
            </a:r>
            <a:r>
              <a:rPr sz="867" spc="12" dirty="0">
                <a:solidFill>
                  <a:srgbClr val="FFFFFF"/>
                </a:solidFill>
                <a:latin typeface="Bernard MT Condensed"/>
                <a:cs typeface="Bernard MT Condensed"/>
              </a:rPr>
              <a:t>D</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59" dirty="0">
                <a:solidFill>
                  <a:srgbClr val="FFFFFF"/>
                </a:solidFill>
                <a:latin typeface="Bernard MT Condensed"/>
                <a:cs typeface="Bernard MT Condensed"/>
              </a:rPr>
              <a:t>I</a:t>
            </a:r>
            <a:r>
              <a:rPr sz="867" spc="-12" dirty="0">
                <a:solidFill>
                  <a:srgbClr val="FFFFFF"/>
                </a:solidFill>
                <a:latin typeface="Bernard MT Condensed"/>
                <a:cs typeface="Bernard MT Condensed"/>
              </a:rPr>
              <a:t>N</a:t>
            </a:r>
            <a:r>
              <a:rPr sz="867" dirty="0">
                <a:solidFill>
                  <a:srgbClr val="FFFFFF"/>
                </a:solidFill>
                <a:latin typeface="Bernard MT Condensed"/>
                <a:cs typeface="Bernard MT Condensed"/>
              </a:rPr>
              <a:t>G </a:t>
            </a:r>
            <a:r>
              <a:rPr sz="867" spc="63" dirty="0">
                <a:solidFill>
                  <a:srgbClr val="FFFFFF"/>
                </a:solidFill>
                <a:latin typeface="Bernard MT Condensed"/>
                <a:cs typeface="Bernard MT Condensed"/>
              </a:rPr>
              <a:t> </a:t>
            </a:r>
            <a:r>
              <a:rPr sz="867" spc="-39" dirty="0">
                <a:solidFill>
                  <a:srgbClr val="FFFFFF"/>
                </a:solidFill>
                <a:latin typeface="Bernard MT Condensed"/>
                <a:cs typeface="Bernard MT Condensed"/>
              </a:rPr>
              <a:t>S</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B</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G</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I </a:t>
            </a:r>
            <a:r>
              <a:rPr sz="867" spc="1" dirty="0">
                <a:solidFill>
                  <a:srgbClr val="FFFFFF"/>
                </a:solidFill>
                <a:latin typeface="Bernard MT Condensed"/>
                <a:cs typeface="Bernard MT Condensed"/>
              </a:rPr>
              <a:t> </a:t>
            </a:r>
            <a:r>
              <a:rPr sz="867" spc="-33" dirty="0">
                <a:solidFill>
                  <a:srgbClr val="FFFFFF"/>
                </a:solidFill>
                <a:latin typeface="Bernard MT Condensed"/>
                <a:cs typeface="Bernard MT Condensed"/>
              </a:rPr>
              <a:t>A</a:t>
            </a:r>
            <a:r>
              <a:rPr sz="867" spc="33" dirty="0">
                <a:solidFill>
                  <a:srgbClr val="FFFFFF"/>
                </a:solidFill>
                <a:latin typeface="Bernard MT Condensed"/>
                <a:cs typeface="Bernard MT Condensed"/>
              </a:rPr>
              <a:t>L</a:t>
            </a:r>
            <a:r>
              <a:rPr sz="867" spc="-19" dirty="0">
                <a:solidFill>
                  <a:srgbClr val="FFFFFF"/>
                </a:solidFill>
                <a:latin typeface="Bernard MT Condensed"/>
                <a:cs typeface="Bernard MT Condensed"/>
              </a:rPr>
              <a:t>T</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R</a:t>
            </a:r>
            <a:r>
              <a:rPr sz="867" spc="-12" dirty="0">
                <a:solidFill>
                  <a:srgbClr val="FFFFFF"/>
                </a:solidFill>
                <a:latin typeface="Bernard MT Condensed"/>
                <a:cs typeface="Bernard MT Condensed"/>
              </a:rPr>
              <a:t>N</a:t>
            </a:r>
            <a:r>
              <a:rPr sz="867" spc="-33" dirty="0">
                <a:solidFill>
                  <a:srgbClr val="FFFFFF"/>
                </a:solidFill>
                <a:latin typeface="Bernard MT Condensed"/>
                <a:cs typeface="Bernard MT Condensed"/>
              </a:rPr>
              <a:t>A</a:t>
            </a:r>
            <a:r>
              <a:rPr sz="867" spc="-19" dirty="0">
                <a:solidFill>
                  <a:srgbClr val="FFFFFF"/>
                </a:solidFill>
                <a:latin typeface="Bernard MT Condensed"/>
                <a:cs typeface="Bernard MT Condensed"/>
              </a:rPr>
              <a:t>T</a:t>
            </a:r>
            <a:r>
              <a:rPr sz="867" spc="-59" dirty="0">
                <a:solidFill>
                  <a:srgbClr val="FFFFFF"/>
                </a:solidFill>
                <a:latin typeface="Bernard MT Condensed"/>
                <a:cs typeface="Bernard MT Condensed"/>
              </a:rPr>
              <a:t>I</a:t>
            </a:r>
            <a:r>
              <a:rPr sz="867" dirty="0">
                <a:solidFill>
                  <a:srgbClr val="FFFFFF"/>
                </a:solidFill>
                <a:latin typeface="Bernard MT Condensed"/>
                <a:cs typeface="Bernard MT Condensed"/>
              </a:rPr>
              <a:t>F </a:t>
            </a:r>
            <a:r>
              <a:rPr sz="867" spc="12" dirty="0">
                <a:solidFill>
                  <a:srgbClr val="FFFFFF"/>
                </a:solidFill>
                <a:latin typeface="Bernard MT Condensed"/>
                <a:cs typeface="Bernard MT Condensed"/>
              </a:rPr>
              <a:t>P</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B</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L</a:t>
            </a:r>
            <a:r>
              <a:rPr sz="867" spc="-33" dirty="0">
                <a:solidFill>
                  <a:srgbClr val="FFFFFF"/>
                </a:solidFill>
                <a:latin typeface="Bernard MT Condensed"/>
                <a:cs typeface="Bernard MT Condensed"/>
              </a:rPr>
              <a:t>A</a:t>
            </a:r>
            <a:r>
              <a:rPr sz="867" spc="-72" dirty="0">
                <a:solidFill>
                  <a:srgbClr val="FFFFFF"/>
                </a:solidFill>
                <a:latin typeface="Bernard MT Condensed"/>
                <a:cs typeface="Bernard MT Condensed"/>
              </a:rPr>
              <a:t>J</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N  </a:t>
            </a:r>
            <a:r>
              <a:rPr sz="867" spc="5" dirty="0">
                <a:solidFill>
                  <a:srgbClr val="FFFFFF"/>
                </a:solidFill>
                <a:latin typeface="Bernard MT Condensed"/>
                <a:cs typeface="Bernard MT Condensed"/>
              </a:rPr>
              <a:t> </a:t>
            </a:r>
            <a:r>
              <a:rPr sz="867" spc="12" dirty="0">
                <a:solidFill>
                  <a:srgbClr val="FFFFFF"/>
                </a:solidFill>
                <a:latin typeface="Bernard MT Condensed"/>
                <a:cs typeface="Bernard MT Condensed"/>
              </a:rPr>
              <a:t>D</a:t>
            </a:r>
            <a:r>
              <a:rPr sz="867" dirty="0">
                <a:solidFill>
                  <a:srgbClr val="FFFFFF"/>
                </a:solidFill>
                <a:latin typeface="Bernard MT Condensed"/>
                <a:cs typeface="Bernard MT Condensed"/>
              </a:rPr>
              <a:t>I</a:t>
            </a:r>
            <a:r>
              <a:rPr sz="867" spc="49" dirty="0">
                <a:solidFill>
                  <a:srgbClr val="FFFFFF"/>
                </a:solidFill>
                <a:latin typeface="Bernard MT Condensed"/>
                <a:cs typeface="Bernard MT Condensed"/>
              </a:rPr>
              <a:t> </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R</a:t>
            </a:r>
            <a:r>
              <a:rPr sz="867" dirty="0">
                <a:solidFill>
                  <a:srgbClr val="FFFFFF"/>
                </a:solidFill>
                <a:latin typeface="Bernard MT Condensed"/>
                <a:cs typeface="Bernard MT Condensed"/>
              </a:rPr>
              <a:t>A</a:t>
            </a:r>
            <a:r>
              <a:rPr sz="867" spc="89" dirty="0">
                <a:solidFill>
                  <a:srgbClr val="FFFFFF"/>
                </a:solidFill>
                <a:latin typeface="Bernard MT Condensed"/>
                <a:cs typeface="Bernard MT Condensed"/>
              </a:rPr>
              <a:t> </a:t>
            </a:r>
            <a:r>
              <a:rPr sz="867" spc="12" dirty="0">
                <a:solidFill>
                  <a:srgbClr val="FFFFFF"/>
                </a:solidFill>
                <a:latin typeface="Bernard MT Condensed"/>
                <a:cs typeface="Bernard MT Condensed"/>
              </a:rPr>
              <a:t>R</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V</a:t>
            </a:r>
            <a:r>
              <a:rPr sz="867" spc="12" dirty="0">
                <a:solidFill>
                  <a:srgbClr val="FFFFFF"/>
                </a:solidFill>
                <a:latin typeface="Bernard MT Condensed"/>
                <a:cs typeface="Bernard MT Condensed"/>
              </a:rPr>
              <a:t>O</a:t>
            </a:r>
            <a:r>
              <a:rPr sz="867" spc="33" dirty="0">
                <a:solidFill>
                  <a:srgbClr val="FFFFFF"/>
                </a:solidFill>
                <a:latin typeface="Bernard MT Condensed"/>
                <a:cs typeface="Bernard MT Condensed"/>
              </a:rPr>
              <a:t>L</a:t>
            </a:r>
            <a:r>
              <a:rPr sz="867" spc="5" dirty="0">
                <a:solidFill>
                  <a:srgbClr val="FFFFFF"/>
                </a:solidFill>
                <a:latin typeface="Bernard MT Condensed"/>
                <a:cs typeface="Bernard MT Condensed"/>
              </a:rPr>
              <a:t>U</a:t>
            </a:r>
            <a:r>
              <a:rPr sz="867" spc="-39" dirty="0">
                <a:solidFill>
                  <a:srgbClr val="FFFFFF"/>
                </a:solidFill>
                <a:latin typeface="Bernard MT Condensed"/>
                <a:cs typeface="Bernard MT Condensed"/>
              </a:rPr>
              <a:t>S</a:t>
            </a:r>
            <a:r>
              <a:rPr sz="867" dirty="0">
                <a:solidFill>
                  <a:srgbClr val="FFFFFF"/>
                </a:solidFill>
                <a:latin typeface="Bernard MT Condensed"/>
                <a:cs typeface="Bernard MT Condensed"/>
              </a:rPr>
              <a:t>I</a:t>
            </a:r>
            <a:r>
              <a:rPr sz="867" spc="119" dirty="0">
                <a:solidFill>
                  <a:srgbClr val="FFFFFF"/>
                </a:solidFill>
                <a:latin typeface="Bernard MT Condensed"/>
                <a:cs typeface="Bernard MT Condensed"/>
              </a:rPr>
              <a:t> </a:t>
            </a:r>
            <a:r>
              <a:rPr sz="867" spc="-59" dirty="0">
                <a:solidFill>
                  <a:srgbClr val="FFFFFF"/>
                </a:solidFill>
                <a:latin typeface="Bernard MT Condensed"/>
                <a:cs typeface="Bernard MT Condensed"/>
              </a:rPr>
              <a:t>I</a:t>
            </a:r>
            <a:r>
              <a:rPr sz="867" spc="-12" dirty="0">
                <a:solidFill>
                  <a:srgbClr val="FFFFFF"/>
                </a:solidFill>
                <a:latin typeface="Bernard MT Condensed"/>
                <a:cs typeface="Bernard MT Condensed"/>
              </a:rPr>
              <a:t>N</a:t>
            </a:r>
            <a:r>
              <a:rPr sz="867" spc="12" dirty="0">
                <a:solidFill>
                  <a:srgbClr val="FFFFFF"/>
                </a:solidFill>
                <a:latin typeface="Bernard MT Condensed"/>
                <a:cs typeface="Bernard MT Condensed"/>
              </a:rPr>
              <a:t>D</a:t>
            </a:r>
            <a:r>
              <a:rPr sz="867" spc="5" dirty="0">
                <a:solidFill>
                  <a:srgbClr val="FFFFFF"/>
                </a:solidFill>
                <a:latin typeface="Bernard MT Condensed"/>
                <a:cs typeface="Bernard MT Condensed"/>
              </a:rPr>
              <a:t>U</a:t>
            </a:r>
            <a:r>
              <a:rPr sz="867" spc="-39" dirty="0">
                <a:solidFill>
                  <a:srgbClr val="FFFFFF"/>
                </a:solidFill>
                <a:latin typeface="Bernard MT Condensed"/>
                <a:cs typeface="Bernard MT Condensed"/>
              </a:rPr>
              <a:t>S</a:t>
            </a:r>
            <a:r>
              <a:rPr sz="867" spc="-19" dirty="0">
                <a:solidFill>
                  <a:srgbClr val="FFFFFF"/>
                </a:solidFill>
                <a:latin typeface="Bernard MT Condensed"/>
                <a:cs typeface="Bernard MT Condensed"/>
              </a:rPr>
              <a:t>T</a:t>
            </a:r>
            <a:r>
              <a:rPr sz="867" spc="12" dirty="0">
                <a:solidFill>
                  <a:srgbClr val="FFFFFF"/>
                </a:solidFill>
                <a:latin typeface="Bernard MT Condensed"/>
                <a:cs typeface="Bernard MT Condensed"/>
              </a:rPr>
              <a:t>R</a:t>
            </a:r>
            <a:r>
              <a:rPr sz="867" dirty="0">
                <a:solidFill>
                  <a:srgbClr val="FFFFFF"/>
                </a:solidFill>
                <a:latin typeface="Bernard MT Condensed"/>
                <a:cs typeface="Bernard MT Condensed"/>
              </a:rPr>
              <a:t>I </a:t>
            </a:r>
            <a:r>
              <a:rPr sz="867" spc="111" dirty="0">
                <a:solidFill>
                  <a:srgbClr val="FFFFFF"/>
                </a:solidFill>
                <a:latin typeface="Bernard MT Condensed"/>
                <a:cs typeface="Bernard MT Condensed"/>
              </a:rPr>
              <a:t> </a:t>
            </a:r>
            <a:r>
              <a:rPr sz="867" spc="-39" dirty="0">
                <a:solidFill>
                  <a:srgbClr val="FFFFFF"/>
                </a:solidFill>
                <a:latin typeface="Bernard MT Condensed"/>
                <a:cs typeface="Bernard MT Condensed"/>
              </a:rPr>
              <a:t>4</a:t>
            </a:r>
            <a:r>
              <a:rPr sz="867" dirty="0">
                <a:solidFill>
                  <a:srgbClr val="FFFFFF"/>
                </a:solidFill>
                <a:latin typeface="Bernard MT Condensed"/>
                <a:cs typeface="Bernard MT Condensed"/>
              </a:rPr>
              <a:t>.</a:t>
            </a:r>
            <a:r>
              <a:rPr sz="867" spc="-145" dirty="0">
                <a:solidFill>
                  <a:srgbClr val="FFFFFF"/>
                </a:solidFill>
                <a:latin typeface="Bernard MT Condensed"/>
                <a:cs typeface="Bernard MT Condensed"/>
              </a:rPr>
              <a:t> </a:t>
            </a:r>
            <a:r>
              <a:rPr sz="867" dirty="0">
                <a:solidFill>
                  <a:srgbClr val="FFFFFF"/>
                </a:solidFill>
                <a:latin typeface="Bernard MT Condensed"/>
                <a:cs typeface="Bernard MT Condensed"/>
              </a:rPr>
              <a:t>0</a:t>
            </a:r>
            <a:endParaRPr sz="867">
              <a:latin typeface="Bernard MT Condensed"/>
              <a:cs typeface="Bernard MT Condense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6" name="object 6"/>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7" name="object 7"/>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8" name="object 8"/>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9" name="object 9"/>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10" name="object 10"/>
          <p:cNvSpPr/>
          <p:nvPr/>
        </p:nvSpPr>
        <p:spPr>
          <a:xfrm>
            <a:off x="9702801" y="88900"/>
            <a:ext cx="2400300" cy="6070600"/>
          </a:xfrm>
          <a:custGeom>
            <a:avLst/>
            <a:gdLst/>
            <a:ahLst/>
            <a:cxnLst/>
            <a:rect l="l" t="t" r="r" b="b"/>
            <a:pathLst>
              <a:path w="1800225" h="4552950">
                <a:moveTo>
                  <a:pt x="0" y="4552950"/>
                </a:moveTo>
                <a:lnTo>
                  <a:pt x="1800225" y="4552950"/>
                </a:lnTo>
                <a:lnTo>
                  <a:pt x="1800225" y="0"/>
                </a:lnTo>
                <a:lnTo>
                  <a:pt x="0" y="0"/>
                </a:lnTo>
                <a:lnTo>
                  <a:pt x="0" y="4552950"/>
                </a:lnTo>
                <a:close/>
              </a:path>
            </a:pathLst>
          </a:custGeom>
          <a:solidFill>
            <a:srgbClr val="F1F1F1"/>
          </a:solidFill>
        </p:spPr>
        <p:txBody>
          <a:bodyPr wrap="square" lIns="0" tIns="0" rIns="0" bIns="0" rtlCol="0">
            <a:noAutofit/>
          </a:bodyPr>
          <a:lstStyle/>
          <a:p>
            <a:endParaRPr sz="2400"/>
          </a:p>
        </p:txBody>
      </p:sp>
      <p:sp>
        <p:nvSpPr>
          <p:cNvPr id="11" name="object 11"/>
          <p:cNvSpPr/>
          <p:nvPr/>
        </p:nvSpPr>
        <p:spPr>
          <a:xfrm>
            <a:off x="9702801" y="88900"/>
            <a:ext cx="2400300" cy="6070600"/>
          </a:xfrm>
          <a:prstGeom prst="rect">
            <a:avLst/>
          </a:prstGeom>
          <a:blipFill>
            <a:blip r:embed="rId2" cstate="print"/>
            <a:stretch>
              <a:fillRect/>
            </a:stretch>
          </a:blipFill>
        </p:spPr>
        <p:txBody>
          <a:bodyPr wrap="square" lIns="0" tIns="0" rIns="0" bIns="0" rtlCol="0">
            <a:noAutofit/>
          </a:bodyPr>
          <a:lstStyle/>
          <a:p>
            <a:endParaRPr sz="2400"/>
          </a:p>
        </p:txBody>
      </p:sp>
      <p:sp>
        <p:nvSpPr>
          <p:cNvPr id="12" name="object 12"/>
          <p:cNvSpPr/>
          <p:nvPr/>
        </p:nvSpPr>
        <p:spPr>
          <a:xfrm>
            <a:off x="139700" y="6197600"/>
            <a:ext cx="9423400" cy="533400"/>
          </a:xfrm>
          <a:prstGeom prst="rect">
            <a:avLst/>
          </a:prstGeom>
          <a:blipFill>
            <a:blip r:embed="rId3" cstate="print"/>
            <a:stretch>
              <a:fillRect/>
            </a:stretch>
          </a:blipFill>
        </p:spPr>
        <p:txBody>
          <a:bodyPr wrap="square" lIns="0" tIns="0" rIns="0" bIns="0" rtlCol="0">
            <a:noAutofit/>
          </a:bodyPr>
          <a:lstStyle/>
          <a:p>
            <a:endParaRPr sz="2400"/>
          </a:p>
        </p:txBody>
      </p:sp>
      <p:sp>
        <p:nvSpPr>
          <p:cNvPr id="13" name="object 13"/>
          <p:cNvSpPr/>
          <p:nvPr/>
        </p:nvSpPr>
        <p:spPr>
          <a:xfrm>
            <a:off x="215901" y="6172201"/>
            <a:ext cx="1257300" cy="495300"/>
          </a:xfrm>
          <a:prstGeom prst="rect">
            <a:avLst/>
          </a:prstGeom>
          <a:blipFill>
            <a:blip r:embed="rId4" cstate="print"/>
            <a:stretch>
              <a:fillRect/>
            </a:stretch>
          </a:blipFill>
        </p:spPr>
        <p:txBody>
          <a:bodyPr wrap="square" lIns="0" tIns="0" rIns="0" bIns="0" rtlCol="0">
            <a:noAutofit/>
          </a:bodyPr>
          <a:lstStyle/>
          <a:p>
            <a:endParaRPr sz="2400"/>
          </a:p>
        </p:txBody>
      </p:sp>
      <p:sp>
        <p:nvSpPr>
          <p:cNvPr id="14" name="object 14"/>
          <p:cNvSpPr/>
          <p:nvPr/>
        </p:nvSpPr>
        <p:spPr>
          <a:xfrm>
            <a:off x="190500" y="152400"/>
            <a:ext cx="812800" cy="762000"/>
          </a:xfrm>
          <a:prstGeom prst="rect">
            <a:avLst/>
          </a:prstGeom>
          <a:blipFill>
            <a:blip r:embed="rId5" cstate="print"/>
            <a:stretch>
              <a:fillRect/>
            </a:stretch>
          </a:blipFill>
        </p:spPr>
        <p:txBody>
          <a:bodyPr wrap="square" lIns="0" tIns="0" rIns="0" bIns="0" rtlCol="0">
            <a:noAutofit/>
          </a:bodyPr>
          <a:lstStyle/>
          <a:p>
            <a:endParaRPr sz="2400"/>
          </a:p>
        </p:txBody>
      </p:sp>
      <p:sp>
        <p:nvSpPr>
          <p:cNvPr id="4" name="object 4"/>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3" name="object 3"/>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1333"/>
              </a:lnSpc>
            </a:pPr>
            <a:endParaRPr sz="1333"/>
          </a:p>
          <a:p>
            <a:pPr marL="2355028" marR="4452901" indent="470227">
              <a:lnSpc>
                <a:spcPts val="3707"/>
              </a:lnSpc>
              <a:spcBef>
                <a:spcPts val="1813"/>
              </a:spcBef>
            </a:pPr>
            <a:r>
              <a:rPr sz="3467" b="1" spc="33" dirty="0">
                <a:solidFill>
                  <a:srgbClr val="FF0000"/>
                </a:solidFill>
                <a:latin typeface="Calibri"/>
                <a:cs typeface="Calibri"/>
              </a:rPr>
              <a:t>P</a:t>
            </a:r>
            <a:r>
              <a:rPr sz="3467" b="1" dirty="0">
                <a:solidFill>
                  <a:srgbClr val="FF0000"/>
                </a:solidFill>
                <a:latin typeface="Calibri"/>
                <a:cs typeface="Calibri"/>
              </a:rPr>
              <a:t>E</a:t>
            </a:r>
            <a:r>
              <a:rPr sz="3467" b="1" spc="-12" dirty="0">
                <a:solidFill>
                  <a:srgbClr val="FF0000"/>
                </a:solidFill>
                <a:latin typeface="Calibri"/>
                <a:cs typeface="Calibri"/>
              </a:rPr>
              <a:t>N</a:t>
            </a:r>
            <a:r>
              <a:rPr sz="3467" b="1" spc="45" dirty="0">
                <a:solidFill>
                  <a:srgbClr val="FF0000"/>
                </a:solidFill>
                <a:latin typeface="Calibri"/>
                <a:cs typeface="Calibri"/>
              </a:rPr>
              <a:t>C</a:t>
            </a:r>
            <a:r>
              <a:rPr sz="3467" b="1" spc="-19" dirty="0">
                <a:solidFill>
                  <a:srgbClr val="FF0000"/>
                </a:solidFill>
                <a:latin typeface="Calibri"/>
                <a:cs typeface="Calibri"/>
              </a:rPr>
              <a:t>A</a:t>
            </a:r>
            <a:r>
              <a:rPr sz="3467" b="1" spc="25" dirty="0">
                <a:solidFill>
                  <a:srgbClr val="FF0000"/>
                </a:solidFill>
                <a:latin typeface="Calibri"/>
                <a:cs typeface="Calibri"/>
              </a:rPr>
              <a:t>R</a:t>
            </a:r>
            <a:r>
              <a:rPr sz="3467" b="1" spc="-33" dirty="0">
                <a:solidFill>
                  <a:srgbClr val="FF0000"/>
                </a:solidFill>
                <a:latin typeface="Calibri"/>
                <a:cs typeface="Calibri"/>
              </a:rPr>
              <a:t>I</a:t>
            </a:r>
            <a:r>
              <a:rPr sz="3467" b="1" spc="-19" dirty="0">
                <a:solidFill>
                  <a:srgbClr val="FF0000"/>
                </a:solidFill>
                <a:latin typeface="Calibri"/>
                <a:cs typeface="Calibri"/>
              </a:rPr>
              <a:t>A</a:t>
            </a:r>
            <a:r>
              <a:rPr sz="3467" b="1" dirty="0">
                <a:solidFill>
                  <a:srgbClr val="FF0000"/>
                </a:solidFill>
                <a:latin typeface="Calibri"/>
                <a:cs typeface="Calibri"/>
              </a:rPr>
              <a:t>N</a:t>
            </a:r>
            <a:r>
              <a:rPr sz="3467" b="1" spc="183" dirty="0">
                <a:solidFill>
                  <a:srgbClr val="FF0000"/>
                </a:solidFill>
                <a:latin typeface="Calibri"/>
                <a:cs typeface="Calibri"/>
              </a:rPr>
              <a:t> </a:t>
            </a:r>
            <a:r>
              <a:rPr sz="3467" b="1" spc="39" dirty="0">
                <a:solidFill>
                  <a:srgbClr val="FF0000"/>
                </a:solidFill>
                <a:latin typeface="Calibri"/>
                <a:cs typeface="Calibri"/>
              </a:rPr>
              <a:t>S</a:t>
            </a:r>
            <a:r>
              <a:rPr sz="3467" b="1" spc="12" dirty="0">
                <a:solidFill>
                  <a:srgbClr val="FF0000"/>
                </a:solidFill>
                <a:latin typeface="Calibri"/>
                <a:cs typeface="Calibri"/>
              </a:rPr>
              <a:t>U</a:t>
            </a:r>
            <a:r>
              <a:rPr sz="3467" b="1" spc="33" dirty="0">
                <a:solidFill>
                  <a:srgbClr val="FF0000"/>
                </a:solidFill>
                <a:latin typeface="Calibri"/>
                <a:cs typeface="Calibri"/>
              </a:rPr>
              <a:t>MB</a:t>
            </a:r>
            <a:r>
              <a:rPr sz="3467" b="1" dirty="0">
                <a:solidFill>
                  <a:srgbClr val="FF0000"/>
                </a:solidFill>
                <a:latin typeface="Calibri"/>
                <a:cs typeface="Calibri"/>
              </a:rPr>
              <a:t>ER</a:t>
            </a:r>
            <a:r>
              <a:rPr sz="3467" b="1" spc="57" dirty="0">
                <a:solidFill>
                  <a:srgbClr val="FF0000"/>
                </a:solidFill>
                <a:latin typeface="Calibri"/>
                <a:cs typeface="Calibri"/>
              </a:rPr>
              <a:t> </a:t>
            </a:r>
            <a:r>
              <a:rPr sz="3467" b="1" dirty="0">
                <a:solidFill>
                  <a:srgbClr val="FF0000"/>
                </a:solidFill>
                <a:latin typeface="Calibri"/>
                <a:cs typeface="Calibri"/>
              </a:rPr>
              <a:t>&amp; </a:t>
            </a:r>
            <a:r>
              <a:rPr sz="3467" b="1" spc="33" dirty="0">
                <a:solidFill>
                  <a:srgbClr val="FF0000"/>
                </a:solidFill>
                <a:latin typeface="Calibri"/>
                <a:cs typeface="Calibri"/>
              </a:rPr>
              <a:t>P</a:t>
            </a:r>
            <a:r>
              <a:rPr sz="3467" b="1" spc="-5" dirty="0">
                <a:solidFill>
                  <a:srgbClr val="FF0000"/>
                </a:solidFill>
                <a:latin typeface="Calibri"/>
                <a:cs typeface="Calibri"/>
              </a:rPr>
              <a:t>E</a:t>
            </a:r>
            <a:r>
              <a:rPr sz="3467" b="1" dirty="0">
                <a:solidFill>
                  <a:srgbClr val="FF0000"/>
                </a:solidFill>
                <a:latin typeface="Calibri"/>
                <a:cs typeface="Calibri"/>
              </a:rPr>
              <a:t>N</a:t>
            </a:r>
            <a:r>
              <a:rPr sz="3467" b="1" spc="-39" dirty="0">
                <a:solidFill>
                  <a:srgbClr val="FF0000"/>
                </a:solidFill>
                <a:latin typeface="Calibri"/>
                <a:cs typeface="Calibri"/>
              </a:rPr>
              <a:t>G</a:t>
            </a:r>
            <a:r>
              <a:rPr sz="3467" b="1" spc="-5" dirty="0">
                <a:solidFill>
                  <a:srgbClr val="FF0000"/>
                </a:solidFill>
                <a:latin typeface="Calibri"/>
                <a:cs typeface="Calibri"/>
              </a:rPr>
              <a:t>E</a:t>
            </a:r>
            <a:r>
              <a:rPr sz="3467" b="1" spc="-85" dirty="0">
                <a:solidFill>
                  <a:srgbClr val="FF0000"/>
                </a:solidFill>
                <a:latin typeface="Calibri"/>
                <a:cs typeface="Calibri"/>
              </a:rPr>
              <a:t>L</a:t>
            </a:r>
            <a:r>
              <a:rPr sz="3467" b="1" spc="25" dirty="0">
                <a:solidFill>
                  <a:srgbClr val="FF0000"/>
                </a:solidFill>
                <a:latin typeface="Calibri"/>
                <a:cs typeface="Calibri"/>
              </a:rPr>
              <a:t>O</a:t>
            </a:r>
            <a:r>
              <a:rPr sz="3467" b="1" spc="12" dirty="0">
                <a:solidFill>
                  <a:srgbClr val="FF0000"/>
                </a:solidFill>
                <a:latin typeface="Calibri"/>
                <a:cs typeface="Calibri"/>
              </a:rPr>
              <a:t>L</a:t>
            </a:r>
            <a:r>
              <a:rPr sz="3467" b="1" spc="-19" dirty="0">
                <a:solidFill>
                  <a:srgbClr val="FF0000"/>
                </a:solidFill>
                <a:latin typeface="Calibri"/>
                <a:cs typeface="Calibri"/>
              </a:rPr>
              <a:t>AA</a:t>
            </a:r>
            <a:r>
              <a:rPr sz="3467" b="1" dirty="0">
                <a:solidFill>
                  <a:srgbClr val="FF0000"/>
                </a:solidFill>
                <a:latin typeface="Calibri"/>
                <a:cs typeface="Calibri"/>
              </a:rPr>
              <a:t>N</a:t>
            </a:r>
            <a:r>
              <a:rPr sz="3467" b="1" spc="320" dirty="0">
                <a:solidFill>
                  <a:srgbClr val="FF0000"/>
                </a:solidFill>
                <a:latin typeface="Calibri"/>
                <a:cs typeface="Calibri"/>
              </a:rPr>
              <a:t> </a:t>
            </a:r>
            <a:r>
              <a:rPr sz="3467" b="1" spc="33" dirty="0">
                <a:solidFill>
                  <a:srgbClr val="FF0000"/>
                </a:solidFill>
                <a:latin typeface="Calibri"/>
                <a:cs typeface="Calibri"/>
              </a:rPr>
              <a:t>B</a:t>
            </a:r>
            <a:r>
              <a:rPr sz="3467" b="1" spc="-19" dirty="0">
                <a:solidFill>
                  <a:srgbClr val="FF0000"/>
                </a:solidFill>
                <a:latin typeface="Calibri"/>
                <a:cs typeface="Calibri"/>
              </a:rPr>
              <a:t>A</a:t>
            </a:r>
            <a:r>
              <a:rPr sz="3467" b="1" dirty="0">
                <a:solidFill>
                  <a:srgbClr val="FF0000"/>
                </a:solidFill>
                <a:latin typeface="Calibri"/>
                <a:cs typeface="Calibri"/>
              </a:rPr>
              <a:t>H</a:t>
            </a:r>
            <a:r>
              <a:rPr sz="3467" b="1" spc="-33" dirty="0">
                <a:solidFill>
                  <a:srgbClr val="FF0000"/>
                </a:solidFill>
                <a:latin typeface="Calibri"/>
                <a:cs typeface="Calibri"/>
              </a:rPr>
              <a:t>A</a:t>
            </a:r>
            <a:r>
              <a:rPr sz="3467" b="1" dirty="0">
                <a:solidFill>
                  <a:srgbClr val="FF0000"/>
                </a:solidFill>
                <a:latin typeface="Calibri"/>
                <a:cs typeface="Calibri"/>
              </a:rPr>
              <a:t>N</a:t>
            </a:r>
            <a:r>
              <a:rPr sz="3467" b="1" spc="119" dirty="0">
                <a:solidFill>
                  <a:srgbClr val="FF0000"/>
                </a:solidFill>
                <a:latin typeface="Calibri"/>
                <a:cs typeface="Calibri"/>
              </a:rPr>
              <a:t> </a:t>
            </a:r>
            <a:r>
              <a:rPr sz="3467" b="1" spc="-19" dirty="0">
                <a:solidFill>
                  <a:srgbClr val="FF0000"/>
                </a:solidFill>
                <a:latin typeface="Calibri"/>
                <a:cs typeface="Calibri"/>
              </a:rPr>
              <a:t>A</a:t>
            </a:r>
            <a:r>
              <a:rPr sz="3467" b="1" spc="-59" dirty="0">
                <a:solidFill>
                  <a:srgbClr val="FF0000"/>
                </a:solidFill>
                <a:latin typeface="Calibri"/>
                <a:cs typeface="Calibri"/>
              </a:rPr>
              <a:t>J</a:t>
            </a:r>
            <a:r>
              <a:rPr sz="3467" b="1" spc="-19" dirty="0">
                <a:solidFill>
                  <a:srgbClr val="FF0000"/>
                </a:solidFill>
                <a:latin typeface="Calibri"/>
                <a:cs typeface="Calibri"/>
              </a:rPr>
              <a:t>A</a:t>
            </a:r>
            <a:r>
              <a:rPr sz="3467" b="1" dirty="0">
                <a:solidFill>
                  <a:srgbClr val="FF0000"/>
                </a:solidFill>
                <a:latin typeface="Calibri"/>
                <a:cs typeface="Calibri"/>
              </a:rPr>
              <a:t>R</a:t>
            </a:r>
            <a:endParaRPr sz="3467">
              <a:latin typeface="Calibri"/>
              <a:cs typeface="Calibri"/>
            </a:endParaRPr>
          </a:p>
          <a:p>
            <a:pPr marL="3485356" marR="5959396" algn="ctr">
              <a:lnSpc>
                <a:spcPct val="96761"/>
              </a:lnSpc>
              <a:spcBef>
                <a:spcPts val="4709"/>
              </a:spcBef>
            </a:pPr>
            <a:r>
              <a:rPr sz="2067" spc="5" dirty="0">
                <a:latin typeface="Trebuchet MS"/>
                <a:cs typeface="Trebuchet MS"/>
              </a:rPr>
              <a:t>M</a:t>
            </a:r>
            <a:r>
              <a:rPr sz="2067" spc="-39" dirty="0">
                <a:latin typeface="Trebuchet MS"/>
                <a:cs typeface="Trebuchet MS"/>
              </a:rPr>
              <a:t>ee</a:t>
            </a:r>
            <a:r>
              <a:rPr sz="2067" spc="-45" dirty="0">
                <a:latin typeface="Trebuchet MS"/>
                <a:cs typeface="Trebuchet MS"/>
              </a:rPr>
              <a:t>n</a:t>
            </a:r>
            <a:r>
              <a:rPr sz="2067" spc="-39" dirty="0">
                <a:latin typeface="Trebuchet MS"/>
                <a:cs typeface="Trebuchet MS"/>
              </a:rPr>
              <a:t>c</a:t>
            </a:r>
            <a:r>
              <a:rPr sz="2067" dirty="0">
                <a:latin typeface="Trebuchet MS"/>
                <a:cs typeface="Trebuchet MS"/>
              </a:rPr>
              <a:t>a</a:t>
            </a:r>
            <a:r>
              <a:rPr sz="2067" spc="79" dirty="0">
                <a:latin typeface="Trebuchet MS"/>
                <a:cs typeface="Trebuchet MS"/>
              </a:rPr>
              <a:t>r</a:t>
            </a:r>
            <a:r>
              <a:rPr sz="2067" dirty="0">
                <a:latin typeface="Trebuchet MS"/>
                <a:cs typeface="Trebuchet MS"/>
              </a:rPr>
              <a:t>i</a:t>
            </a:r>
            <a:r>
              <a:rPr sz="2067" spc="349" dirty="0">
                <a:latin typeface="Trebuchet MS"/>
                <a:cs typeface="Trebuchet MS"/>
              </a:rPr>
              <a:t> </a:t>
            </a:r>
            <a:r>
              <a:rPr sz="2067" spc="25" dirty="0">
                <a:latin typeface="Trebuchet MS"/>
                <a:cs typeface="Trebuchet MS"/>
              </a:rPr>
              <a:t>b</a:t>
            </a:r>
            <a:r>
              <a:rPr sz="2067" spc="-45" dirty="0">
                <a:latin typeface="Trebuchet MS"/>
                <a:cs typeface="Trebuchet MS"/>
              </a:rPr>
              <a:t>u</a:t>
            </a:r>
            <a:r>
              <a:rPr sz="2067" spc="39" dirty="0">
                <a:latin typeface="Trebuchet MS"/>
                <a:cs typeface="Trebuchet MS"/>
              </a:rPr>
              <a:t>k</a:t>
            </a:r>
            <a:r>
              <a:rPr sz="2067" dirty="0">
                <a:latin typeface="Trebuchet MS"/>
                <a:cs typeface="Trebuchet MS"/>
              </a:rPr>
              <a:t>u</a:t>
            </a:r>
            <a:r>
              <a:rPr sz="2067" spc="71" dirty="0">
                <a:latin typeface="Trebuchet MS"/>
                <a:cs typeface="Trebuchet MS"/>
              </a:rPr>
              <a:t> </a:t>
            </a:r>
            <a:r>
              <a:rPr sz="2067" spc="-25" dirty="0">
                <a:latin typeface="Trebuchet MS"/>
                <a:cs typeface="Trebuchet MS"/>
              </a:rPr>
              <a:t>o</a:t>
            </a:r>
            <a:r>
              <a:rPr sz="2067" spc="-45" dirty="0">
                <a:latin typeface="Trebuchet MS"/>
                <a:cs typeface="Trebuchet MS"/>
              </a:rPr>
              <a:t>n</a:t>
            </a:r>
            <a:r>
              <a:rPr sz="2067" spc="-19" dirty="0">
                <a:latin typeface="Trebuchet MS"/>
                <a:cs typeface="Trebuchet MS"/>
              </a:rPr>
              <a:t>l</a:t>
            </a:r>
            <a:r>
              <a:rPr sz="2067" dirty="0">
                <a:latin typeface="Trebuchet MS"/>
                <a:cs typeface="Trebuchet MS"/>
              </a:rPr>
              <a:t>i</a:t>
            </a:r>
            <a:r>
              <a:rPr sz="2067" spc="-45" dirty="0">
                <a:latin typeface="Trebuchet MS"/>
                <a:cs typeface="Trebuchet MS"/>
              </a:rPr>
              <a:t>n</a:t>
            </a:r>
            <a:r>
              <a:rPr sz="2067" dirty="0">
                <a:latin typeface="Trebuchet MS"/>
                <a:cs typeface="Trebuchet MS"/>
              </a:rPr>
              <a:t>e</a:t>
            </a:r>
            <a:endParaRPr sz="2067">
              <a:latin typeface="Trebuchet MS"/>
              <a:cs typeface="Trebuchet MS"/>
            </a:endParaRPr>
          </a:p>
          <a:p>
            <a:pPr marL="2371170" marR="4844370" algn="ctr">
              <a:lnSpc>
                <a:spcPts val="4953"/>
              </a:lnSpc>
              <a:spcBef>
                <a:spcPts val="140"/>
              </a:spcBef>
            </a:pPr>
            <a:r>
              <a:rPr sz="4267" u="heavy" spc="25" dirty="0">
                <a:solidFill>
                  <a:srgbClr val="53C3BC"/>
                </a:solidFill>
                <a:latin typeface="Trebuchet MS"/>
                <a:cs typeface="Trebuchet MS"/>
                <a:hlinkClick r:id="rId6"/>
              </a:rPr>
              <a:t>WW</a:t>
            </a:r>
            <a:r>
              <a:rPr sz="4267" u="heavy" spc="-367" dirty="0">
                <a:solidFill>
                  <a:srgbClr val="53C3BC"/>
                </a:solidFill>
                <a:latin typeface="Trebuchet MS"/>
                <a:cs typeface="Trebuchet MS"/>
                <a:hlinkClick r:id="rId6"/>
              </a:rPr>
              <a:t>W</a:t>
            </a:r>
            <a:r>
              <a:rPr sz="4267" u="heavy" spc="12" dirty="0">
                <a:solidFill>
                  <a:srgbClr val="53C3BC"/>
                </a:solidFill>
                <a:latin typeface="Trebuchet MS"/>
                <a:cs typeface="Trebuchet MS"/>
                <a:hlinkClick r:id="rId6"/>
              </a:rPr>
              <a:t>.</a:t>
            </a:r>
            <a:r>
              <a:rPr sz="4267" u="heavy" dirty="0">
                <a:solidFill>
                  <a:srgbClr val="53C3BC"/>
                </a:solidFill>
                <a:latin typeface="Trebuchet MS"/>
                <a:cs typeface="Trebuchet MS"/>
                <a:hlinkClick r:id="rId6"/>
              </a:rPr>
              <a:t>pdfd</a:t>
            </a:r>
            <a:r>
              <a:rPr sz="4267" u="heavy" spc="33" dirty="0">
                <a:solidFill>
                  <a:srgbClr val="53C3BC"/>
                </a:solidFill>
                <a:latin typeface="Trebuchet MS"/>
                <a:cs typeface="Trebuchet MS"/>
                <a:hlinkClick r:id="rId6"/>
              </a:rPr>
              <a:t>r</a:t>
            </a:r>
            <a:r>
              <a:rPr sz="4267" u="heavy" spc="-25" dirty="0">
                <a:solidFill>
                  <a:srgbClr val="53C3BC"/>
                </a:solidFill>
                <a:latin typeface="Trebuchet MS"/>
                <a:cs typeface="Trebuchet MS"/>
                <a:hlinkClick r:id="rId6"/>
              </a:rPr>
              <a:t>i</a:t>
            </a:r>
            <a:r>
              <a:rPr sz="4267" u="heavy" dirty="0">
                <a:solidFill>
                  <a:srgbClr val="53C3BC"/>
                </a:solidFill>
                <a:latin typeface="Trebuchet MS"/>
                <a:cs typeface="Trebuchet MS"/>
                <a:hlinkClick r:id="rId6"/>
              </a:rPr>
              <a:t>v</a:t>
            </a:r>
            <a:r>
              <a:rPr sz="4267" u="heavy" spc="-52" dirty="0">
                <a:solidFill>
                  <a:srgbClr val="53C3BC"/>
                </a:solidFill>
                <a:latin typeface="Trebuchet MS"/>
                <a:cs typeface="Trebuchet MS"/>
                <a:hlinkClick r:id="rId6"/>
              </a:rPr>
              <a:t>e</a:t>
            </a:r>
            <a:r>
              <a:rPr sz="4267" u="heavy" spc="12" dirty="0">
                <a:solidFill>
                  <a:srgbClr val="53C3BC"/>
                </a:solidFill>
                <a:latin typeface="Trebuchet MS"/>
                <a:cs typeface="Trebuchet MS"/>
                <a:hlinkClick r:id="rId6"/>
              </a:rPr>
              <a:t>.</a:t>
            </a:r>
            <a:r>
              <a:rPr sz="4267" u="heavy" spc="-33" dirty="0">
                <a:solidFill>
                  <a:srgbClr val="53C3BC"/>
                </a:solidFill>
                <a:latin typeface="Trebuchet MS"/>
                <a:cs typeface="Trebuchet MS"/>
                <a:hlinkClick r:id="rId6"/>
              </a:rPr>
              <a:t>c</a:t>
            </a:r>
            <a:r>
              <a:rPr sz="4267" u="heavy" dirty="0">
                <a:solidFill>
                  <a:srgbClr val="53C3BC"/>
                </a:solidFill>
                <a:latin typeface="Trebuchet MS"/>
                <a:cs typeface="Trebuchet MS"/>
                <a:hlinkClick r:id="rId6"/>
              </a:rPr>
              <a:t>om</a:t>
            </a:r>
            <a:r>
              <a:rPr sz="4267" dirty="0">
                <a:solidFill>
                  <a:srgbClr val="53C3BC"/>
                </a:solidFill>
                <a:latin typeface="Trebuchet MS"/>
                <a:cs typeface="Trebuchet MS"/>
              </a:rPr>
              <a:t> </a:t>
            </a:r>
            <a:endParaRPr sz="4267">
              <a:latin typeface="Trebuchet MS"/>
              <a:cs typeface="Trebuchet MS"/>
            </a:endParaRPr>
          </a:p>
          <a:p>
            <a:pPr marL="2371170" marR="4844370" algn="ctr">
              <a:lnSpc>
                <a:spcPts val="4953"/>
              </a:lnSpc>
              <a:spcBef>
                <a:spcPts val="2739"/>
              </a:spcBef>
            </a:pPr>
            <a:r>
              <a:rPr sz="4267" u="heavy" spc="25" dirty="0">
                <a:solidFill>
                  <a:srgbClr val="53C3BC"/>
                </a:solidFill>
                <a:latin typeface="Trebuchet MS"/>
                <a:cs typeface="Trebuchet MS"/>
                <a:hlinkClick r:id="rId7"/>
              </a:rPr>
              <a:t>WW</a:t>
            </a:r>
            <a:r>
              <a:rPr sz="4267" u="heavy" spc="-367" dirty="0">
                <a:solidFill>
                  <a:srgbClr val="53C3BC"/>
                </a:solidFill>
                <a:latin typeface="Trebuchet MS"/>
                <a:cs typeface="Trebuchet MS"/>
                <a:hlinkClick r:id="rId7"/>
              </a:rPr>
              <a:t>W</a:t>
            </a:r>
            <a:r>
              <a:rPr sz="4267" u="heavy" spc="12" dirty="0">
                <a:solidFill>
                  <a:srgbClr val="53C3BC"/>
                </a:solidFill>
                <a:latin typeface="Trebuchet MS"/>
                <a:cs typeface="Trebuchet MS"/>
                <a:hlinkClick r:id="rId7"/>
              </a:rPr>
              <a:t>.</a:t>
            </a:r>
            <a:r>
              <a:rPr sz="4267" u="heavy" dirty="0">
                <a:solidFill>
                  <a:srgbClr val="53C3BC"/>
                </a:solidFill>
                <a:latin typeface="Trebuchet MS"/>
                <a:cs typeface="Trebuchet MS"/>
                <a:hlinkClick r:id="rId7"/>
              </a:rPr>
              <a:t>pd</a:t>
            </a:r>
            <a:r>
              <a:rPr sz="4267" u="heavy" spc="12" dirty="0">
                <a:solidFill>
                  <a:srgbClr val="53C3BC"/>
                </a:solidFill>
                <a:latin typeface="Trebuchet MS"/>
                <a:cs typeface="Trebuchet MS"/>
                <a:hlinkClick r:id="rId7"/>
              </a:rPr>
              <a:t>f</a:t>
            </a:r>
            <a:r>
              <a:rPr sz="4267" u="heavy" dirty="0">
                <a:solidFill>
                  <a:srgbClr val="53C3BC"/>
                </a:solidFill>
                <a:latin typeface="Trebuchet MS"/>
                <a:cs typeface="Trebuchet MS"/>
                <a:hlinkClick r:id="rId7"/>
              </a:rPr>
              <a:t>d</a:t>
            </a:r>
            <a:r>
              <a:rPr sz="4267" u="heavy" spc="25" dirty="0">
                <a:solidFill>
                  <a:srgbClr val="53C3BC"/>
                </a:solidFill>
                <a:latin typeface="Trebuchet MS"/>
                <a:cs typeface="Trebuchet MS"/>
                <a:hlinkClick r:id="rId7"/>
              </a:rPr>
              <a:t>r</a:t>
            </a:r>
            <a:r>
              <a:rPr sz="4267" u="heavy" spc="-25" dirty="0">
                <a:solidFill>
                  <a:srgbClr val="53C3BC"/>
                </a:solidFill>
                <a:latin typeface="Trebuchet MS"/>
                <a:cs typeface="Trebuchet MS"/>
                <a:hlinkClick r:id="rId7"/>
              </a:rPr>
              <a:t>i</a:t>
            </a:r>
            <a:r>
              <a:rPr sz="4267" u="heavy" dirty="0">
                <a:solidFill>
                  <a:srgbClr val="53C3BC"/>
                </a:solidFill>
                <a:latin typeface="Trebuchet MS"/>
                <a:cs typeface="Trebuchet MS"/>
                <a:hlinkClick r:id="rId7"/>
              </a:rPr>
              <a:t>v</a:t>
            </a:r>
            <a:r>
              <a:rPr sz="4267" u="heavy" spc="-52" dirty="0">
                <a:solidFill>
                  <a:srgbClr val="53C3BC"/>
                </a:solidFill>
                <a:latin typeface="Trebuchet MS"/>
                <a:cs typeface="Trebuchet MS"/>
                <a:hlinkClick r:id="rId7"/>
              </a:rPr>
              <a:t>e</a:t>
            </a:r>
            <a:r>
              <a:rPr sz="4267" u="heavy" spc="12" dirty="0">
                <a:solidFill>
                  <a:srgbClr val="53C3BC"/>
                </a:solidFill>
                <a:latin typeface="Trebuchet MS"/>
                <a:cs typeface="Trebuchet MS"/>
                <a:hlinkClick r:id="rId7"/>
              </a:rPr>
              <a:t>.</a:t>
            </a:r>
            <a:r>
              <a:rPr sz="4267" u="heavy" spc="-45" dirty="0">
                <a:solidFill>
                  <a:srgbClr val="53C3BC"/>
                </a:solidFill>
                <a:latin typeface="Trebuchet MS"/>
                <a:cs typeface="Trebuchet MS"/>
                <a:hlinkClick r:id="rId7"/>
              </a:rPr>
              <a:t>ne</a:t>
            </a:r>
            <a:r>
              <a:rPr sz="4267" u="heavy" dirty="0">
                <a:solidFill>
                  <a:srgbClr val="53C3BC"/>
                </a:solidFill>
                <a:latin typeface="Trebuchet MS"/>
                <a:cs typeface="Trebuchet MS"/>
                <a:hlinkClick r:id="rId7"/>
              </a:rPr>
              <a:t>t</a:t>
            </a:r>
            <a:r>
              <a:rPr sz="4267" dirty="0">
                <a:solidFill>
                  <a:srgbClr val="53C3BC"/>
                </a:solidFill>
                <a:latin typeface="Trebuchet MS"/>
                <a:cs typeface="Trebuchet MS"/>
              </a:rPr>
              <a:t> </a:t>
            </a:r>
            <a:endParaRPr sz="2067">
              <a:latin typeface="Trebuchet MS"/>
              <a:cs typeface="Trebuchet MS"/>
            </a:endParaRPr>
          </a:p>
          <a:p>
            <a:pPr marL="2371170" marR="4844370" algn="ctr">
              <a:lnSpc>
                <a:spcPts val="2399"/>
              </a:lnSpc>
              <a:spcBef>
                <a:spcPts val="2739"/>
              </a:spcBef>
            </a:pPr>
            <a:r>
              <a:rPr sz="2067" spc="-12" dirty="0">
                <a:latin typeface="Trebuchet MS"/>
                <a:cs typeface="Trebuchet MS"/>
              </a:rPr>
              <a:t>S</a:t>
            </a:r>
            <a:r>
              <a:rPr sz="2067" dirty="0">
                <a:latin typeface="Trebuchet MS"/>
                <a:cs typeface="Trebuchet MS"/>
              </a:rPr>
              <a:t>i</a:t>
            </a:r>
            <a:r>
              <a:rPr sz="2067" spc="-33" dirty="0">
                <a:latin typeface="Trebuchet MS"/>
                <a:cs typeface="Trebuchet MS"/>
              </a:rPr>
              <a:t>t</a:t>
            </a:r>
            <a:r>
              <a:rPr sz="2067" spc="-45" dirty="0">
                <a:latin typeface="Trebuchet MS"/>
                <a:cs typeface="Trebuchet MS"/>
              </a:rPr>
              <a:t>u</a:t>
            </a:r>
            <a:r>
              <a:rPr sz="2067" dirty="0">
                <a:latin typeface="Trebuchet MS"/>
                <a:cs typeface="Trebuchet MS"/>
              </a:rPr>
              <a:t>s</a:t>
            </a:r>
            <a:r>
              <a:rPr sz="2067" spc="263" dirty="0">
                <a:latin typeface="Trebuchet MS"/>
                <a:cs typeface="Trebuchet MS"/>
              </a:rPr>
              <a:t> </a:t>
            </a:r>
            <a:r>
              <a:rPr sz="2067" spc="-39" dirty="0">
                <a:latin typeface="Trebuchet MS"/>
                <a:cs typeface="Trebuchet MS"/>
              </a:rPr>
              <a:t>y</a:t>
            </a:r>
            <a:r>
              <a:rPr sz="2067" dirty="0">
                <a:latin typeface="Trebuchet MS"/>
                <a:cs typeface="Trebuchet MS"/>
              </a:rPr>
              <a:t>a</a:t>
            </a:r>
            <a:r>
              <a:rPr sz="2067" spc="-52" dirty="0">
                <a:latin typeface="Trebuchet MS"/>
                <a:cs typeface="Trebuchet MS"/>
              </a:rPr>
              <a:t>n</a:t>
            </a:r>
            <a:r>
              <a:rPr sz="2067" dirty="0">
                <a:latin typeface="Trebuchet MS"/>
                <a:cs typeface="Trebuchet MS"/>
              </a:rPr>
              <a:t>g</a:t>
            </a:r>
            <a:r>
              <a:rPr sz="2067" spc="181" dirty="0">
                <a:latin typeface="Trebuchet MS"/>
                <a:cs typeface="Trebuchet MS"/>
              </a:rPr>
              <a:t> </a:t>
            </a:r>
            <a:r>
              <a:rPr sz="2067" spc="27" dirty="0">
                <a:latin typeface="Trebuchet MS"/>
                <a:cs typeface="Trebuchet MS"/>
              </a:rPr>
              <a:t>d</a:t>
            </a:r>
            <a:r>
              <a:rPr sz="2067" dirty="0">
                <a:latin typeface="Trebuchet MS"/>
                <a:cs typeface="Trebuchet MS"/>
              </a:rPr>
              <a:t>i</a:t>
            </a:r>
            <a:r>
              <a:rPr sz="2067" spc="-20" dirty="0">
                <a:latin typeface="Trebuchet MS"/>
                <a:cs typeface="Trebuchet MS"/>
              </a:rPr>
              <a:t>l</a:t>
            </a:r>
            <a:r>
              <a:rPr sz="2067" dirty="0">
                <a:latin typeface="Trebuchet MS"/>
                <a:cs typeface="Trebuchet MS"/>
              </a:rPr>
              <a:t>a</a:t>
            </a:r>
            <a:r>
              <a:rPr sz="2067" spc="73" dirty="0">
                <a:latin typeface="Trebuchet MS"/>
                <a:cs typeface="Trebuchet MS"/>
              </a:rPr>
              <a:t>r</a:t>
            </a:r>
            <a:r>
              <a:rPr sz="2067" dirty="0">
                <a:latin typeface="Trebuchet MS"/>
                <a:cs typeface="Trebuchet MS"/>
              </a:rPr>
              <a:t>a</a:t>
            </a:r>
            <a:r>
              <a:rPr sz="2067" spc="-53" dirty="0">
                <a:latin typeface="Trebuchet MS"/>
                <a:cs typeface="Trebuchet MS"/>
              </a:rPr>
              <a:t>n</a:t>
            </a:r>
            <a:r>
              <a:rPr sz="2067" dirty="0">
                <a:latin typeface="Trebuchet MS"/>
                <a:cs typeface="Trebuchet MS"/>
              </a:rPr>
              <a:t>g</a:t>
            </a:r>
            <a:endParaRPr sz="2067">
              <a:latin typeface="Trebuchet MS"/>
              <a:cs typeface="Trebuchet MS"/>
            </a:endParaRPr>
          </a:p>
          <a:p>
            <a:pPr marL="2424073" marR="4908231" algn="ctr">
              <a:lnSpc>
                <a:spcPts val="3773"/>
              </a:lnSpc>
              <a:spcBef>
                <a:spcPts val="1515"/>
              </a:spcBef>
            </a:pPr>
            <a:r>
              <a:rPr sz="6400" u="heavy" spc="45" baseline="2691" dirty="0">
                <a:solidFill>
                  <a:srgbClr val="53C3BC"/>
                </a:solidFill>
                <a:latin typeface="Trebuchet MS"/>
                <a:cs typeface="Trebuchet MS"/>
                <a:hlinkClick r:id="rId8"/>
              </a:rPr>
              <a:t>h</a:t>
            </a:r>
            <a:r>
              <a:rPr sz="6400" u="heavy" baseline="2691" dirty="0">
                <a:solidFill>
                  <a:srgbClr val="53C3BC"/>
                </a:solidFill>
                <a:latin typeface="Trebuchet MS"/>
                <a:cs typeface="Trebuchet MS"/>
                <a:hlinkClick r:id="rId8"/>
              </a:rPr>
              <a:t>tt</a:t>
            </a:r>
            <a:r>
              <a:rPr sz="6400" u="heavy" spc="-5" baseline="2691" dirty="0">
                <a:solidFill>
                  <a:srgbClr val="53C3BC"/>
                </a:solidFill>
                <a:latin typeface="Trebuchet MS"/>
                <a:cs typeface="Trebuchet MS"/>
                <a:hlinkClick r:id="rId8"/>
              </a:rPr>
              <a:t>p</a:t>
            </a:r>
            <a:r>
              <a:rPr sz="6400" u="heavy" spc="12" baseline="2691" dirty="0">
                <a:solidFill>
                  <a:srgbClr val="53C3BC"/>
                </a:solidFill>
                <a:latin typeface="Trebuchet MS"/>
                <a:cs typeface="Trebuchet MS"/>
                <a:hlinkClick r:id="rId8"/>
              </a:rPr>
              <a:t>:</a:t>
            </a:r>
            <a:r>
              <a:rPr sz="6400" u="heavy" spc="39" baseline="2691" dirty="0">
                <a:solidFill>
                  <a:srgbClr val="53C3BC"/>
                </a:solidFill>
                <a:latin typeface="Trebuchet MS"/>
                <a:cs typeface="Trebuchet MS"/>
                <a:hlinkClick r:id="rId8"/>
              </a:rPr>
              <a:t>//</a:t>
            </a:r>
            <a:r>
              <a:rPr sz="6400" u="heavy" spc="-39" baseline="2691" dirty="0">
                <a:solidFill>
                  <a:srgbClr val="53C3BC"/>
                </a:solidFill>
                <a:latin typeface="Trebuchet MS"/>
                <a:cs typeface="Trebuchet MS"/>
                <a:hlinkClick r:id="rId8"/>
              </a:rPr>
              <a:t>s</a:t>
            </a:r>
            <a:r>
              <a:rPr sz="6400" u="heavy" spc="-33" baseline="2691" dirty="0">
                <a:solidFill>
                  <a:srgbClr val="53C3BC"/>
                </a:solidFill>
                <a:latin typeface="Trebuchet MS"/>
                <a:cs typeface="Trebuchet MS"/>
                <a:hlinkClick r:id="rId8"/>
              </a:rPr>
              <a:t>c</a:t>
            </a:r>
            <a:r>
              <a:rPr sz="6400" u="heavy" spc="-19" baseline="2691" dirty="0">
                <a:solidFill>
                  <a:srgbClr val="53C3BC"/>
                </a:solidFill>
                <a:latin typeface="Trebuchet MS"/>
                <a:cs typeface="Trebuchet MS"/>
                <a:hlinkClick r:id="rId8"/>
              </a:rPr>
              <a:t>i</a:t>
            </a:r>
            <a:r>
              <a:rPr sz="6400" u="heavy" spc="19" baseline="2691" dirty="0">
                <a:solidFill>
                  <a:srgbClr val="53C3BC"/>
                </a:solidFill>
                <a:latin typeface="Trebuchet MS"/>
                <a:cs typeface="Trebuchet MS"/>
                <a:hlinkClick r:id="rId8"/>
              </a:rPr>
              <a:t>-</a:t>
            </a:r>
            <a:r>
              <a:rPr sz="6400" u="heavy" spc="45" baseline="2691" dirty="0">
                <a:solidFill>
                  <a:srgbClr val="53C3BC"/>
                </a:solidFill>
                <a:latin typeface="Trebuchet MS"/>
                <a:cs typeface="Trebuchet MS"/>
                <a:hlinkClick r:id="rId8"/>
              </a:rPr>
              <a:t>h</a:t>
            </a:r>
            <a:r>
              <a:rPr sz="6400" u="heavy" spc="-45" baseline="2691" dirty="0">
                <a:solidFill>
                  <a:srgbClr val="53C3BC"/>
                </a:solidFill>
                <a:latin typeface="Trebuchet MS"/>
                <a:cs typeface="Trebuchet MS"/>
                <a:hlinkClick r:id="rId8"/>
              </a:rPr>
              <a:t>u</a:t>
            </a:r>
            <a:r>
              <a:rPr sz="6400" u="heavy" baseline="2691" dirty="0">
                <a:solidFill>
                  <a:srgbClr val="53C3BC"/>
                </a:solidFill>
                <a:latin typeface="Trebuchet MS"/>
                <a:cs typeface="Trebuchet MS"/>
                <a:hlinkClick r:id="rId8"/>
              </a:rPr>
              <a:t>b</a:t>
            </a:r>
            <a:r>
              <a:rPr sz="6400" u="heavy" spc="19" baseline="2691" dirty="0">
                <a:solidFill>
                  <a:srgbClr val="53C3BC"/>
                </a:solidFill>
                <a:latin typeface="Trebuchet MS"/>
                <a:cs typeface="Trebuchet MS"/>
                <a:hlinkClick r:id="rId8"/>
              </a:rPr>
              <a:t>.</a:t>
            </a:r>
            <a:r>
              <a:rPr sz="6400" u="heavy" baseline="2691" dirty="0">
                <a:solidFill>
                  <a:srgbClr val="53C3BC"/>
                </a:solidFill>
                <a:latin typeface="Trebuchet MS"/>
                <a:cs typeface="Trebuchet MS"/>
                <a:hlinkClick r:id="rId8"/>
              </a:rPr>
              <a:t>tw/</a:t>
            </a:r>
            <a:endParaRPr sz="4267">
              <a:latin typeface="Trebuchet MS"/>
              <a:cs typeface="Trebuchet MS"/>
            </a:endParaRPr>
          </a:p>
          <a:p>
            <a:pPr marL="7349728" marR="2730476" indent="-1754248">
              <a:lnSpc>
                <a:spcPts val="1028"/>
              </a:lnSpc>
              <a:spcBef>
                <a:spcPts val="8992"/>
              </a:spcBef>
            </a:pPr>
            <a:r>
              <a:rPr sz="867" spc="12" dirty="0">
                <a:solidFill>
                  <a:srgbClr val="FFFFFF"/>
                </a:solidFill>
                <a:latin typeface="Bernard MT Condensed"/>
                <a:cs typeface="Bernard MT Condensed"/>
              </a:rPr>
              <a:t>OP</a:t>
            </a:r>
            <a:r>
              <a:rPr sz="867" spc="-19" dirty="0">
                <a:solidFill>
                  <a:srgbClr val="FFFFFF"/>
                </a:solidFill>
                <a:latin typeface="Bernard MT Condensed"/>
                <a:cs typeface="Bernard MT Condensed"/>
              </a:rPr>
              <a:t>T</a:t>
            </a:r>
            <a:r>
              <a:rPr sz="867" spc="-59" dirty="0">
                <a:solidFill>
                  <a:srgbClr val="FFFFFF"/>
                </a:solidFill>
                <a:latin typeface="Bernard MT Condensed"/>
                <a:cs typeface="Bernard MT Condensed"/>
              </a:rPr>
              <a:t>I</a:t>
            </a:r>
            <a:r>
              <a:rPr sz="867" spc="-25" dirty="0">
                <a:solidFill>
                  <a:srgbClr val="FFFFFF"/>
                </a:solidFill>
                <a:latin typeface="Bernard MT Condensed"/>
                <a:cs typeface="Bernard MT Condensed"/>
              </a:rPr>
              <a:t>M</a:t>
            </a:r>
            <a:r>
              <a:rPr sz="867" spc="-33" dirty="0">
                <a:solidFill>
                  <a:srgbClr val="FFFFFF"/>
                </a:solidFill>
                <a:latin typeface="Bernard MT Condensed"/>
                <a:cs typeface="Bernard MT Condensed"/>
              </a:rPr>
              <a:t>A</a:t>
            </a:r>
            <a:r>
              <a:rPr sz="867" spc="-39" dirty="0">
                <a:solidFill>
                  <a:srgbClr val="FFFFFF"/>
                </a:solidFill>
                <a:latin typeface="Bernard MT Condensed"/>
                <a:cs typeface="Bernard MT Condensed"/>
              </a:rPr>
              <a:t>S</a:t>
            </a:r>
            <a:r>
              <a:rPr sz="867" spc="-59" dirty="0">
                <a:solidFill>
                  <a:srgbClr val="FFFFFF"/>
                </a:solidFill>
                <a:latin typeface="Bernard MT Condensed"/>
                <a:cs typeface="Bernard MT Condensed"/>
              </a:rPr>
              <a:t>I</a:t>
            </a:r>
            <a:r>
              <a:rPr sz="867" dirty="0">
                <a:solidFill>
                  <a:srgbClr val="FFFFFF"/>
                </a:solidFill>
                <a:latin typeface="Bernard MT Condensed"/>
                <a:cs typeface="Bernard MT Condensed"/>
              </a:rPr>
              <a:t>,  </a:t>
            </a:r>
            <a:r>
              <a:rPr sz="867" spc="35" dirty="0">
                <a:solidFill>
                  <a:srgbClr val="FFFFFF"/>
                </a:solidFill>
                <a:latin typeface="Bernard MT Condensed"/>
                <a:cs typeface="Bernard MT Condensed"/>
              </a:rPr>
              <a:t> </a:t>
            </a:r>
            <a:r>
              <a:rPr sz="867" spc="-59" dirty="0">
                <a:solidFill>
                  <a:srgbClr val="FFFFFF"/>
                </a:solidFill>
                <a:latin typeface="Bernard MT Condensed"/>
                <a:cs typeface="Bernard MT Condensed"/>
              </a:rPr>
              <a:t>I</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P</a:t>
            </a:r>
            <a:r>
              <a:rPr sz="867" spc="33" dirty="0">
                <a:solidFill>
                  <a:srgbClr val="FFFFFF"/>
                </a:solidFill>
                <a:latin typeface="Bernard MT Condensed"/>
                <a:cs typeface="Bernard MT Condensed"/>
              </a:rPr>
              <a:t>L</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N</a:t>
            </a:r>
            <a:r>
              <a:rPr sz="867" spc="-19" dirty="0">
                <a:solidFill>
                  <a:srgbClr val="FFFFFF"/>
                </a:solidFill>
                <a:latin typeface="Bernard MT Condensed"/>
                <a:cs typeface="Bernard MT Condensed"/>
              </a:rPr>
              <a:t>T</a:t>
            </a:r>
            <a:r>
              <a:rPr sz="867" spc="-33" dirty="0">
                <a:solidFill>
                  <a:srgbClr val="FFFFFF"/>
                </a:solidFill>
                <a:latin typeface="Bernard MT Condensed"/>
                <a:cs typeface="Bernard MT Condensed"/>
              </a:rPr>
              <a:t>A</a:t>
            </a:r>
            <a:r>
              <a:rPr sz="867" spc="-39" dirty="0">
                <a:solidFill>
                  <a:srgbClr val="FFFFFF"/>
                </a:solidFill>
                <a:latin typeface="Bernard MT Condensed"/>
                <a:cs typeface="Bernard MT Condensed"/>
              </a:rPr>
              <a:t>S</a:t>
            </a:r>
            <a:r>
              <a:rPr sz="867" dirty="0">
                <a:solidFill>
                  <a:srgbClr val="FFFFFF"/>
                </a:solidFill>
                <a:latin typeface="Bernard MT Condensed"/>
                <a:cs typeface="Bernard MT Condensed"/>
              </a:rPr>
              <a:t>I  </a:t>
            </a:r>
            <a:r>
              <a:rPr sz="867" spc="47" dirty="0">
                <a:solidFill>
                  <a:srgbClr val="FFFFFF"/>
                </a:solidFill>
                <a:latin typeface="Bernard MT Condensed"/>
                <a:cs typeface="Bernard MT Condensed"/>
              </a:rPr>
              <a:t> </a:t>
            </a:r>
            <a:r>
              <a:rPr sz="867" spc="19" dirty="0">
                <a:solidFill>
                  <a:srgbClr val="FFFFFF"/>
                </a:solidFill>
                <a:latin typeface="Bernard MT Condensed"/>
                <a:cs typeface="Bernard MT Condensed"/>
              </a:rPr>
              <a:t>K</a:t>
            </a:r>
            <a:r>
              <a:rPr sz="867" spc="12" dirty="0">
                <a:solidFill>
                  <a:srgbClr val="FFFFFF"/>
                </a:solidFill>
                <a:latin typeface="Bernard MT Condensed"/>
                <a:cs typeface="Bernard MT Condensed"/>
              </a:rPr>
              <a:t>O</a:t>
            </a:r>
            <a:r>
              <a:rPr sz="867" spc="-12" dirty="0">
                <a:solidFill>
                  <a:srgbClr val="FFFFFF"/>
                </a:solidFill>
                <a:latin typeface="Bernard MT Condensed"/>
                <a:cs typeface="Bernard MT Condensed"/>
              </a:rPr>
              <a:t>N</a:t>
            </a:r>
            <a:r>
              <a:rPr sz="867" spc="-39" dirty="0">
                <a:solidFill>
                  <a:srgbClr val="FFFFFF"/>
                </a:solidFill>
                <a:latin typeface="Bernard MT Condensed"/>
                <a:cs typeface="Bernard MT Condensed"/>
              </a:rPr>
              <a:t>S</a:t>
            </a:r>
            <a:r>
              <a:rPr sz="867" spc="25" dirty="0">
                <a:solidFill>
                  <a:srgbClr val="FFFFFF"/>
                </a:solidFill>
                <a:latin typeface="Bernard MT Condensed"/>
                <a:cs typeface="Bernard MT Condensed"/>
              </a:rPr>
              <a:t>E</a:t>
            </a:r>
            <a:r>
              <a:rPr sz="867" dirty="0">
                <a:solidFill>
                  <a:srgbClr val="FFFFFF"/>
                </a:solidFill>
                <a:latin typeface="Bernard MT Condensed"/>
                <a:cs typeface="Bernard MT Condensed"/>
              </a:rPr>
              <a:t>P</a:t>
            </a:r>
            <a:r>
              <a:rPr sz="867" spc="173" dirty="0">
                <a:solidFill>
                  <a:srgbClr val="FFFFFF"/>
                </a:solidFill>
                <a:latin typeface="Bernard MT Condensed"/>
                <a:cs typeface="Bernard MT Condensed"/>
              </a:rPr>
              <a:t> </a:t>
            </a:r>
            <a:r>
              <a:rPr sz="867" spc="12" dirty="0">
                <a:solidFill>
                  <a:srgbClr val="FFFFFF"/>
                </a:solidFill>
                <a:latin typeface="Bernard MT Condensed"/>
                <a:cs typeface="Bernard MT Condensed"/>
              </a:rPr>
              <a:t>P</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B</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L</a:t>
            </a:r>
            <a:r>
              <a:rPr sz="867" spc="-33" dirty="0">
                <a:solidFill>
                  <a:srgbClr val="FFFFFF"/>
                </a:solidFill>
                <a:latin typeface="Bernard MT Condensed"/>
                <a:cs typeface="Bernard MT Condensed"/>
              </a:rPr>
              <a:t>A</a:t>
            </a:r>
            <a:r>
              <a:rPr sz="867" spc="-72" dirty="0">
                <a:solidFill>
                  <a:srgbClr val="FFFFFF"/>
                </a:solidFill>
                <a:latin typeface="Bernard MT Condensed"/>
                <a:cs typeface="Bernard MT Condensed"/>
              </a:rPr>
              <a:t>J</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N  </a:t>
            </a:r>
            <a:r>
              <a:rPr sz="867" spc="5" dirty="0">
                <a:solidFill>
                  <a:srgbClr val="FFFFFF"/>
                </a:solidFill>
                <a:latin typeface="Bernard MT Condensed"/>
                <a:cs typeface="Bernard MT Condensed"/>
              </a:rPr>
              <a:t> </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OD</a:t>
            </a:r>
            <a:r>
              <a:rPr sz="867" spc="25" dirty="0">
                <a:solidFill>
                  <a:srgbClr val="FFFFFF"/>
                </a:solidFill>
                <a:latin typeface="Bernard MT Condensed"/>
                <a:cs typeface="Bernard MT Condensed"/>
              </a:rPr>
              <a:t>E</a:t>
            </a:r>
            <a:r>
              <a:rPr sz="867" dirty="0">
                <a:solidFill>
                  <a:srgbClr val="FFFFFF"/>
                </a:solidFill>
                <a:latin typeface="Bernard MT Condensed"/>
                <a:cs typeface="Bernard MT Condensed"/>
              </a:rPr>
              <a:t>L</a:t>
            </a:r>
            <a:r>
              <a:rPr sz="867" spc="84" dirty="0">
                <a:solidFill>
                  <a:srgbClr val="FFFFFF"/>
                </a:solidFill>
                <a:latin typeface="Bernard MT Condensed"/>
                <a:cs typeface="Bernard MT Condensed"/>
              </a:rPr>
              <a:t> </a:t>
            </a:r>
            <a:r>
              <a:rPr sz="867" spc="12" dirty="0">
                <a:solidFill>
                  <a:srgbClr val="FFFFFF"/>
                </a:solidFill>
                <a:latin typeface="Bernard MT Condensed"/>
                <a:cs typeface="Bernard MT Condensed"/>
              </a:rPr>
              <a:t>D</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59" dirty="0">
                <a:solidFill>
                  <a:srgbClr val="FFFFFF"/>
                </a:solidFill>
                <a:latin typeface="Bernard MT Condensed"/>
                <a:cs typeface="Bernard MT Condensed"/>
              </a:rPr>
              <a:t>I</a:t>
            </a:r>
            <a:r>
              <a:rPr sz="867" spc="-12" dirty="0">
                <a:solidFill>
                  <a:srgbClr val="FFFFFF"/>
                </a:solidFill>
                <a:latin typeface="Bernard MT Condensed"/>
                <a:cs typeface="Bernard MT Condensed"/>
              </a:rPr>
              <a:t>N</a:t>
            </a:r>
            <a:r>
              <a:rPr sz="867" dirty="0">
                <a:solidFill>
                  <a:srgbClr val="FFFFFF"/>
                </a:solidFill>
                <a:latin typeface="Bernard MT Condensed"/>
                <a:cs typeface="Bernard MT Condensed"/>
              </a:rPr>
              <a:t>G </a:t>
            </a:r>
            <a:r>
              <a:rPr sz="867" spc="63" dirty="0">
                <a:solidFill>
                  <a:srgbClr val="FFFFFF"/>
                </a:solidFill>
                <a:latin typeface="Bernard MT Condensed"/>
                <a:cs typeface="Bernard MT Condensed"/>
              </a:rPr>
              <a:t> </a:t>
            </a:r>
            <a:r>
              <a:rPr sz="867" spc="-39" dirty="0">
                <a:solidFill>
                  <a:srgbClr val="FFFFFF"/>
                </a:solidFill>
                <a:latin typeface="Bernard MT Condensed"/>
                <a:cs typeface="Bernard MT Condensed"/>
              </a:rPr>
              <a:t>S</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B</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G</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I </a:t>
            </a:r>
            <a:r>
              <a:rPr sz="867" spc="1" dirty="0">
                <a:solidFill>
                  <a:srgbClr val="FFFFFF"/>
                </a:solidFill>
                <a:latin typeface="Bernard MT Condensed"/>
                <a:cs typeface="Bernard MT Condensed"/>
              </a:rPr>
              <a:t> </a:t>
            </a:r>
            <a:r>
              <a:rPr sz="867" spc="-33" dirty="0">
                <a:solidFill>
                  <a:srgbClr val="FFFFFF"/>
                </a:solidFill>
                <a:latin typeface="Bernard MT Condensed"/>
                <a:cs typeface="Bernard MT Condensed"/>
              </a:rPr>
              <a:t>A</a:t>
            </a:r>
            <a:r>
              <a:rPr sz="867" spc="33" dirty="0">
                <a:solidFill>
                  <a:srgbClr val="FFFFFF"/>
                </a:solidFill>
                <a:latin typeface="Bernard MT Condensed"/>
                <a:cs typeface="Bernard MT Condensed"/>
              </a:rPr>
              <a:t>L</a:t>
            </a:r>
            <a:r>
              <a:rPr sz="867" spc="-19" dirty="0">
                <a:solidFill>
                  <a:srgbClr val="FFFFFF"/>
                </a:solidFill>
                <a:latin typeface="Bernard MT Condensed"/>
                <a:cs typeface="Bernard MT Condensed"/>
              </a:rPr>
              <a:t>T</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R</a:t>
            </a:r>
            <a:r>
              <a:rPr sz="867" spc="-12" dirty="0">
                <a:solidFill>
                  <a:srgbClr val="FFFFFF"/>
                </a:solidFill>
                <a:latin typeface="Bernard MT Condensed"/>
                <a:cs typeface="Bernard MT Condensed"/>
              </a:rPr>
              <a:t>N</a:t>
            </a:r>
            <a:r>
              <a:rPr sz="867" spc="-33" dirty="0">
                <a:solidFill>
                  <a:srgbClr val="FFFFFF"/>
                </a:solidFill>
                <a:latin typeface="Bernard MT Condensed"/>
                <a:cs typeface="Bernard MT Condensed"/>
              </a:rPr>
              <a:t>A</a:t>
            </a:r>
            <a:r>
              <a:rPr sz="867" spc="-19" dirty="0">
                <a:solidFill>
                  <a:srgbClr val="FFFFFF"/>
                </a:solidFill>
                <a:latin typeface="Bernard MT Condensed"/>
                <a:cs typeface="Bernard MT Condensed"/>
              </a:rPr>
              <a:t>T</a:t>
            </a:r>
            <a:r>
              <a:rPr sz="867" spc="-59" dirty="0">
                <a:solidFill>
                  <a:srgbClr val="FFFFFF"/>
                </a:solidFill>
                <a:latin typeface="Bernard MT Condensed"/>
                <a:cs typeface="Bernard MT Condensed"/>
              </a:rPr>
              <a:t>I</a:t>
            </a:r>
            <a:r>
              <a:rPr sz="867" dirty="0">
                <a:solidFill>
                  <a:srgbClr val="FFFFFF"/>
                </a:solidFill>
                <a:latin typeface="Bernard MT Condensed"/>
                <a:cs typeface="Bernard MT Condensed"/>
              </a:rPr>
              <a:t>F </a:t>
            </a:r>
            <a:r>
              <a:rPr sz="867" spc="12" dirty="0">
                <a:solidFill>
                  <a:srgbClr val="FFFFFF"/>
                </a:solidFill>
                <a:latin typeface="Bernard MT Condensed"/>
                <a:cs typeface="Bernard MT Condensed"/>
              </a:rPr>
              <a:t>P</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B</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L</a:t>
            </a:r>
            <a:r>
              <a:rPr sz="867" spc="-33" dirty="0">
                <a:solidFill>
                  <a:srgbClr val="FFFFFF"/>
                </a:solidFill>
                <a:latin typeface="Bernard MT Condensed"/>
                <a:cs typeface="Bernard MT Condensed"/>
              </a:rPr>
              <a:t>A</a:t>
            </a:r>
            <a:r>
              <a:rPr sz="867" spc="-72" dirty="0">
                <a:solidFill>
                  <a:srgbClr val="FFFFFF"/>
                </a:solidFill>
                <a:latin typeface="Bernard MT Condensed"/>
                <a:cs typeface="Bernard MT Condensed"/>
              </a:rPr>
              <a:t>J</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N  </a:t>
            </a:r>
            <a:r>
              <a:rPr sz="867" spc="5" dirty="0">
                <a:solidFill>
                  <a:srgbClr val="FFFFFF"/>
                </a:solidFill>
                <a:latin typeface="Bernard MT Condensed"/>
                <a:cs typeface="Bernard MT Condensed"/>
              </a:rPr>
              <a:t> </a:t>
            </a:r>
            <a:r>
              <a:rPr sz="867" spc="12" dirty="0">
                <a:solidFill>
                  <a:srgbClr val="FFFFFF"/>
                </a:solidFill>
                <a:latin typeface="Bernard MT Condensed"/>
                <a:cs typeface="Bernard MT Condensed"/>
              </a:rPr>
              <a:t>D</a:t>
            </a:r>
            <a:r>
              <a:rPr sz="867" dirty="0">
                <a:solidFill>
                  <a:srgbClr val="FFFFFF"/>
                </a:solidFill>
                <a:latin typeface="Bernard MT Condensed"/>
                <a:cs typeface="Bernard MT Condensed"/>
              </a:rPr>
              <a:t>I</a:t>
            </a:r>
            <a:r>
              <a:rPr sz="867" spc="49" dirty="0">
                <a:solidFill>
                  <a:srgbClr val="FFFFFF"/>
                </a:solidFill>
                <a:latin typeface="Bernard MT Condensed"/>
                <a:cs typeface="Bernard MT Condensed"/>
              </a:rPr>
              <a:t> </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R</a:t>
            </a:r>
            <a:r>
              <a:rPr sz="867" dirty="0">
                <a:solidFill>
                  <a:srgbClr val="FFFFFF"/>
                </a:solidFill>
                <a:latin typeface="Bernard MT Condensed"/>
                <a:cs typeface="Bernard MT Condensed"/>
              </a:rPr>
              <a:t>A</a:t>
            </a:r>
            <a:r>
              <a:rPr sz="867" spc="89" dirty="0">
                <a:solidFill>
                  <a:srgbClr val="FFFFFF"/>
                </a:solidFill>
                <a:latin typeface="Bernard MT Condensed"/>
                <a:cs typeface="Bernard MT Condensed"/>
              </a:rPr>
              <a:t> </a:t>
            </a:r>
            <a:r>
              <a:rPr sz="867" spc="12" dirty="0">
                <a:solidFill>
                  <a:srgbClr val="FFFFFF"/>
                </a:solidFill>
                <a:latin typeface="Bernard MT Condensed"/>
                <a:cs typeface="Bernard MT Condensed"/>
              </a:rPr>
              <a:t>R</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V</a:t>
            </a:r>
            <a:r>
              <a:rPr sz="867" spc="12" dirty="0">
                <a:solidFill>
                  <a:srgbClr val="FFFFFF"/>
                </a:solidFill>
                <a:latin typeface="Bernard MT Condensed"/>
                <a:cs typeface="Bernard MT Condensed"/>
              </a:rPr>
              <a:t>O</a:t>
            </a:r>
            <a:r>
              <a:rPr sz="867" spc="33" dirty="0">
                <a:solidFill>
                  <a:srgbClr val="FFFFFF"/>
                </a:solidFill>
                <a:latin typeface="Bernard MT Condensed"/>
                <a:cs typeface="Bernard MT Condensed"/>
              </a:rPr>
              <a:t>L</a:t>
            </a:r>
            <a:r>
              <a:rPr sz="867" spc="5" dirty="0">
                <a:solidFill>
                  <a:srgbClr val="FFFFFF"/>
                </a:solidFill>
                <a:latin typeface="Bernard MT Condensed"/>
                <a:cs typeface="Bernard MT Condensed"/>
              </a:rPr>
              <a:t>U</a:t>
            </a:r>
            <a:r>
              <a:rPr sz="867" spc="-39" dirty="0">
                <a:solidFill>
                  <a:srgbClr val="FFFFFF"/>
                </a:solidFill>
                <a:latin typeface="Bernard MT Condensed"/>
                <a:cs typeface="Bernard MT Condensed"/>
              </a:rPr>
              <a:t>S</a:t>
            </a:r>
            <a:r>
              <a:rPr sz="867" dirty="0">
                <a:solidFill>
                  <a:srgbClr val="FFFFFF"/>
                </a:solidFill>
                <a:latin typeface="Bernard MT Condensed"/>
                <a:cs typeface="Bernard MT Condensed"/>
              </a:rPr>
              <a:t>I</a:t>
            </a:r>
            <a:r>
              <a:rPr sz="867" spc="119" dirty="0">
                <a:solidFill>
                  <a:srgbClr val="FFFFFF"/>
                </a:solidFill>
                <a:latin typeface="Bernard MT Condensed"/>
                <a:cs typeface="Bernard MT Condensed"/>
              </a:rPr>
              <a:t> </a:t>
            </a:r>
            <a:r>
              <a:rPr sz="867" spc="-59" dirty="0">
                <a:solidFill>
                  <a:srgbClr val="FFFFFF"/>
                </a:solidFill>
                <a:latin typeface="Bernard MT Condensed"/>
                <a:cs typeface="Bernard MT Condensed"/>
              </a:rPr>
              <a:t>I</a:t>
            </a:r>
            <a:r>
              <a:rPr sz="867" spc="-12" dirty="0">
                <a:solidFill>
                  <a:srgbClr val="FFFFFF"/>
                </a:solidFill>
                <a:latin typeface="Bernard MT Condensed"/>
                <a:cs typeface="Bernard MT Condensed"/>
              </a:rPr>
              <a:t>N</a:t>
            </a:r>
            <a:r>
              <a:rPr sz="867" spc="12" dirty="0">
                <a:solidFill>
                  <a:srgbClr val="FFFFFF"/>
                </a:solidFill>
                <a:latin typeface="Bernard MT Condensed"/>
                <a:cs typeface="Bernard MT Condensed"/>
              </a:rPr>
              <a:t>D</a:t>
            </a:r>
            <a:r>
              <a:rPr sz="867" spc="5" dirty="0">
                <a:solidFill>
                  <a:srgbClr val="FFFFFF"/>
                </a:solidFill>
                <a:latin typeface="Bernard MT Condensed"/>
                <a:cs typeface="Bernard MT Condensed"/>
              </a:rPr>
              <a:t>U</a:t>
            </a:r>
            <a:r>
              <a:rPr sz="867" spc="-39" dirty="0">
                <a:solidFill>
                  <a:srgbClr val="FFFFFF"/>
                </a:solidFill>
                <a:latin typeface="Bernard MT Condensed"/>
                <a:cs typeface="Bernard MT Condensed"/>
              </a:rPr>
              <a:t>S</a:t>
            </a:r>
            <a:r>
              <a:rPr sz="867" spc="-19" dirty="0">
                <a:solidFill>
                  <a:srgbClr val="FFFFFF"/>
                </a:solidFill>
                <a:latin typeface="Bernard MT Condensed"/>
                <a:cs typeface="Bernard MT Condensed"/>
              </a:rPr>
              <a:t>T</a:t>
            </a:r>
            <a:r>
              <a:rPr sz="867" spc="12" dirty="0">
                <a:solidFill>
                  <a:srgbClr val="FFFFFF"/>
                </a:solidFill>
                <a:latin typeface="Bernard MT Condensed"/>
                <a:cs typeface="Bernard MT Condensed"/>
              </a:rPr>
              <a:t>R</a:t>
            </a:r>
            <a:r>
              <a:rPr sz="867" dirty="0">
                <a:solidFill>
                  <a:srgbClr val="FFFFFF"/>
                </a:solidFill>
                <a:latin typeface="Bernard MT Condensed"/>
                <a:cs typeface="Bernard MT Condensed"/>
              </a:rPr>
              <a:t>I </a:t>
            </a:r>
            <a:r>
              <a:rPr sz="867" spc="111" dirty="0">
                <a:solidFill>
                  <a:srgbClr val="FFFFFF"/>
                </a:solidFill>
                <a:latin typeface="Bernard MT Condensed"/>
                <a:cs typeface="Bernard MT Condensed"/>
              </a:rPr>
              <a:t> </a:t>
            </a:r>
            <a:r>
              <a:rPr sz="867" spc="-39" dirty="0">
                <a:solidFill>
                  <a:srgbClr val="FFFFFF"/>
                </a:solidFill>
                <a:latin typeface="Bernard MT Condensed"/>
                <a:cs typeface="Bernard MT Condensed"/>
              </a:rPr>
              <a:t>4</a:t>
            </a:r>
            <a:r>
              <a:rPr sz="867" dirty="0">
                <a:solidFill>
                  <a:srgbClr val="FFFFFF"/>
                </a:solidFill>
                <a:latin typeface="Bernard MT Condensed"/>
                <a:cs typeface="Bernard MT Condensed"/>
              </a:rPr>
              <a:t>.</a:t>
            </a:r>
            <a:r>
              <a:rPr sz="867" spc="-145" dirty="0">
                <a:solidFill>
                  <a:srgbClr val="FFFFFF"/>
                </a:solidFill>
                <a:latin typeface="Bernard MT Condensed"/>
                <a:cs typeface="Bernard MT Condensed"/>
              </a:rPr>
              <a:t> </a:t>
            </a:r>
            <a:r>
              <a:rPr sz="867" dirty="0">
                <a:solidFill>
                  <a:srgbClr val="FFFFFF"/>
                </a:solidFill>
                <a:latin typeface="Bernard MT Condensed"/>
                <a:cs typeface="Bernard MT Condensed"/>
              </a:rPr>
              <a:t>0</a:t>
            </a:r>
            <a:endParaRPr sz="867">
              <a:latin typeface="Bernard MT Condensed"/>
              <a:cs typeface="Bernard MT Condensed"/>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6" name="object 6"/>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7" name="object 7"/>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8" name="object 8"/>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9" name="object 9"/>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10" name="object 10"/>
          <p:cNvSpPr/>
          <p:nvPr/>
        </p:nvSpPr>
        <p:spPr>
          <a:xfrm>
            <a:off x="9702801" y="88900"/>
            <a:ext cx="2400300" cy="6070600"/>
          </a:xfrm>
          <a:custGeom>
            <a:avLst/>
            <a:gdLst/>
            <a:ahLst/>
            <a:cxnLst/>
            <a:rect l="l" t="t" r="r" b="b"/>
            <a:pathLst>
              <a:path w="1800225" h="4552950">
                <a:moveTo>
                  <a:pt x="0" y="4552950"/>
                </a:moveTo>
                <a:lnTo>
                  <a:pt x="1800225" y="4552950"/>
                </a:lnTo>
                <a:lnTo>
                  <a:pt x="1800225" y="0"/>
                </a:lnTo>
                <a:lnTo>
                  <a:pt x="0" y="0"/>
                </a:lnTo>
                <a:lnTo>
                  <a:pt x="0" y="4552950"/>
                </a:lnTo>
                <a:close/>
              </a:path>
            </a:pathLst>
          </a:custGeom>
          <a:solidFill>
            <a:srgbClr val="F1F1F1"/>
          </a:solidFill>
        </p:spPr>
        <p:txBody>
          <a:bodyPr wrap="square" lIns="0" tIns="0" rIns="0" bIns="0" rtlCol="0">
            <a:noAutofit/>
          </a:bodyPr>
          <a:lstStyle/>
          <a:p>
            <a:endParaRPr sz="2400"/>
          </a:p>
        </p:txBody>
      </p:sp>
      <p:sp>
        <p:nvSpPr>
          <p:cNvPr id="11" name="object 11"/>
          <p:cNvSpPr/>
          <p:nvPr/>
        </p:nvSpPr>
        <p:spPr>
          <a:xfrm>
            <a:off x="9702801" y="88900"/>
            <a:ext cx="2400300" cy="6070600"/>
          </a:xfrm>
          <a:prstGeom prst="rect">
            <a:avLst/>
          </a:prstGeom>
          <a:blipFill>
            <a:blip r:embed="rId2" cstate="print"/>
            <a:stretch>
              <a:fillRect/>
            </a:stretch>
          </a:blipFill>
        </p:spPr>
        <p:txBody>
          <a:bodyPr wrap="square" lIns="0" tIns="0" rIns="0" bIns="0" rtlCol="0">
            <a:noAutofit/>
          </a:bodyPr>
          <a:lstStyle/>
          <a:p>
            <a:endParaRPr sz="2400"/>
          </a:p>
        </p:txBody>
      </p:sp>
      <p:sp>
        <p:nvSpPr>
          <p:cNvPr id="12" name="object 12"/>
          <p:cNvSpPr/>
          <p:nvPr/>
        </p:nvSpPr>
        <p:spPr>
          <a:xfrm>
            <a:off x="139700" y="6197600"/>
            <a:ext cx="9423400" cy="533400"/>
          </a:xfrm>
          <a:prstGeom prst="rect">
            <a:avLst/>
          </a:prstGeom>
          <a:blipFill>
            <a:blip r:embed="rId3" cstate="print"/>
            <a:stretch>
              <a:fillRect/>
            </a:stretch>
          </a:blipFill>
        </p:spPr>
        <p:txBody>
          <a:bodyPr wrap="square" lIns="0" tIns="0" rIns="0" bIns="0" rtlCol="0">
            <a:noAutofit/>
          </a:bodyPr>
          <a:lstStyle/>
          <a:p>
            <a:endParaRPr sz="2400"/>
          </a:p>
        </p:txBody>
      </p:sp>
      <p:sp>
        <p:nvSpPr>
          <p:cNvPr id="13" name="object 13"/>
          <p:cNvSpPr/>
          <p:nvPr/>
        </p:nvSpPr>
        <p:spPr>
          <a:xfrm>
            <a:off x="215901" y="6172201"/>
            <a:ext cx="1257300" cy="495300"/>
          </a:xfrm>
          <a:prstGeom prst="rect">
            <a:avLst/>
          </a:prstGeom>
          <a:blipFill>
            <a:blip r:embed="rId4" cstate="print"/>
            <a:stretch>
              <a:fillRect/>
            </a:stretch>
          </a:blipFill>
        </p:spPr>
        <p:txBody>
          <a:bodyPr wrap="square" lIns="0" tIns="0" rIns="0" bIns="0" rtlCol="0">
            <a:noAutofit/>
          </a:bodyPr>
          <a:lstStyle/>
          <a:p>
            <a:endParaRPr sz="2400"/>
          </a:p>
        </p:txBody>
      </p:sp>
      <p:sp>
        <p:nvSpPr>
          <p:cNvPr id="14" name="object 14"/>
          <p:cNvSpPr/>
          <p:nvPr/>
        </p:nvSpPr>
        <p:spPr>
          <a:xfrm>
            <a:off x="190500" y="152400"/>
            <a:ext cx="812800" cy="762000"/>
          </a:xfrm>
          <a:prstGeom prst="rect">
            <a:avLst/>
          </a:prstGeom>
          <a:blipFill>
            <a:blip r:embed="rId5" cstate="print"/>
            <a:stretch>
              <a:fillRect/>
            </a:stretch>
          </a:blipFill>
        </p:spPr>
        <p:txBody>
          <a:bodyPr wrap="square" lIns="0" tIns="0" rIns="0" bIns="0" rtlCol="0">
            <a:noAutofit/>
          </a:bodyPr>
          <a:lstStyle/>
          <a:p>
            <a:endParaRPr sz="2400"/>
          </a:p>
        </p:txBody>
      </p:sp>
      <p:sp>
        <p:nvSpPr>
          <p:cNvPr id="4" name="object 4"/>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3" name="object 3"/>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1333"/>
              </a:lnSpc>
              <a:spcBef>
                <a:spcPts val="1"/>
              </a:spcBef>
            </a:pPr>
            <a:endParaRPr sz="1333"/>
          </a:p>
          <a:p>
            <a:pPr marL="1543900" marR="3659829" indent="6621" algn="ctr">
              <a:lnSpc>
                <a:spcPts val="4231"/>
              </a:lnSpc>
            </a:pPr>
            <a:r>
              <a:rPr sz="3467" b="1" spc="33" dirty="0">
                <a:solidFill>
                  <a:srgbClr val="FF0000"/>
                </a:solidFill>
                <a:latin typeface="Calibri"/>
                <a:cs typeface="Calibri"/>
              </a:rPr>
              <a:t>P</a:t>
            </a:r>
            <a:r>
              <a:rPr sz="3467" b="1" dirty="0">
                <a:solidFill>
                  <a:srgbClr val="FF0000"/>
                </a:solidFill>
                <a:latin typeface="Calibri"/>
                <a:cs typeface="Calibri"/>
              </a:rPr>
              <a:t>E</a:t>
            </a:r>
            <a:r>
              <a:rPr sz="3467" b="1" spc="25" dirty="0">
                <a:solidFill>
                  <a:srgbClr val="FF0000"/>
                </a:solidFill>
                <a:latin typeface="Calibri"/>
                <a:cs typeface="Calibri"/>
              </a:rPr>
              <a:t>M</a:t>
            </a:r>
            <a:r>
              <a:rPr sz="3467" b="1" spc="-19" dirty="0">
                <a:solidFill>
                  <a:srgbClr val="FF0000"/>
                </a:solidFill>
                <a:latin typeface="Calibri"/>
                <a:cs typeface="Calibri"/>
              </a:rPr>
              <a:t>A</a:t>
            </a:r>
            <a:r>
              <a:rPr sz="3467" b="1" dirty="0">
                <a:solidFill>
                  <a:srgbClr val="FF0000"/>
                </a:solidFill>
                <a:latin typeface="Calibri"/>
                <a:cs typeface="Calibri"/>
              </a:rPr>
              <a:t>N</a:t>
            </a:r>
            <a:r>
              <a:rPr sz="3467" b="1" spc="-212" dirty="0">
                <a:solidFill>
                  <a:srgbClr val="FF0000"/>
                </a:solidFill>
                <a:latin typeface="Calibri"/>
                <a:cs typeface="Calibri"/>
              </a:rPr>
              <a:t>F</a:t>
            </a:r>
            <a:r>
              <a:rPr sz="3467" b="1" spc="-19" dirty="0">
                <a:solidFill>
                  <a:srgbClr val="FF0000"/>
                </a:solidFill>
                <a:latin typeface="Calibri"/>
                <a:cs typeface="Calibri"/>
              </a:rPr>
              <a:t>A</a:t>
            </a:r>
            <a:r>
              <a:rPr sz="3467" b="1" spc="-319" dirty="0">
                <a:solidFill>
                  <a:srgbClr val="FF0000"/>
                </a:solidFill>
                <a:latin typeface="Calibri"/>
                <a:cs typeface="Calibri"/>
              </a:rPr>
              <a:t>A</a:t>
            </a:r>
            <a:r>
              <a:rPr sz="3467" b="1" spc="-333" dirty="0">
                <a:solidFill>
                  <a:srgbClr val="FF0000"/>
                </a:solidFill>
                <a:latin typeface="Calibri"/>
                <a:cs typeface="Calibri"/>
              </a:rPr>
              <a:t>T</a:t>
            </a:r>
            <a:r>
              <a:rPr sz="3467" b="1" spc="-19" dirty="0">
                <a:solidFill>
                  <a:srgbClr val="FF0000"/>
                </a:solidFill>
                <a:latin typeface="Calibri"/>
                <a:cs typeface="Calibri"/>
              </a:rPr>
              <a:t>A</a:t>
            </a:r>
            <a:r>
              <a:rPr sz="3467" b="1" dirty="0">
                <a:solidFill>
                  <a:srgbClr val="FF0000"/>
                </a:solidFill>
                <a:latin typeface="Calibri"/>
                <a:cs typeface="Calibri"/>
              </a:rPr>
              <a:t>N</a:t>
            </a:r>
            <a:r>
              <a:rPr sz="3467" b="1" spc="435" dirty="0">
                <a:solidFill>
                  <a:srgbClr val="FF0000"/>
                </a:solidFill>
                <a:latin typeface="Calibri"/>
                <a:cs typeface="Calibri"/>
              </a:rPr>
              <a:t> </a:t>
            </a:r>
            <a:r>
              <a:rPr sz="3467" b="1" spc="-133" dirty="0">
                <a:solidFill>
                  <a:srgbClr val="FF0000"/>
                </a:solidFill>
                <a:latin typeface="Calibri"/>
                <a:cs typeface="Calibri"/>
              </a:rPr>
              <a:t>T</a:t>
            </a:r>
            <a:r>
              <a:rPr sz="3467" b="1" spc="25" dirty="0">
                <a:solidFill>
                  <a:srgbClr val="FF0000"/>
                </a:solidFill>
                <a:latin typeface="Calibri"/>
                <a:cs typeface="Calibri"/>
              </a:rPr>
              <a:t>OO</a:t>
            </a:r>
            <a:r>
              <a:rPr sz="3467" b="1" spc="19" dirty="0">
                <a:solidFill>
                  <a:srgbClr val="FF0000"/>
                </a:solidFill>
                <a:latin typeface="Calibri"/>
                <a:cs typeface="Calibri"/>
              </a:rPr>
              <a:t>L</a:t>
            </a:r>
            <a:r>
              <a:rPr sz="3467" b="1" dirty="0">
                <a:solidFill>
                  <a:srgbClr val="FF0000"/>
                </a:solidFill>
                <a:latin typeface="Calibri"/>
                <a:cs typeface="Calibri"/>
              </a:rPr>
              <a:t>S</a:t>
            </a:r>
            <a:r>
              <a:rPr sz="3467" b="1" spc="55" dirty="0">
                <a:solidFill>
                  <a:srgbClr val="FF0000"/>
                </a:solidFill>
                <a:latin typeface="Calibri"/>
                <a:cs typeface="Calibri"/>
              </a:rPr>
              <a:t> </a:t>
            </a:r>
            <a:r>
              <a:rPr sz="3467" b="1" spc="33" dirty="0">
                <a:solidFill>
                  <a:srgbClr val="FF0000"/>
                </a:solidFill>
                <a:latin typeface="Calibri"/>
                <a:cs typeface="Calibri"/>
              </a:rPr>
              <a:t>B</a:t>
            </a:r>
            <a:r>
              <a:rPr sz="3467" b="1" dirty="0">
                <a:solidFill>
                  <a:srgbClr val="FF0000"/>
                </a:solidFill>
                <a:latin typeface="Calibri"/>
                <a:cs typeface="Calibri"/>
              </a:rPr>
              <a:t>E</a:t>
            </a:r>
            <a:r>
              <a:rPr sz="3467" b="1" spc="19" dirty="0">
                <a:solidFill>
                  <a:srgbClr val="FF0000"/>
                </a:solidFill>
                <a:latin typeface="Calibri"/>
                <a:cs typeface="Calibri"/>
              </a:rPr>
              <a:t>R</a:t>
            </a:r>
            <a:r>
              <a:rPr sz="3467" b="1" spc="33" dirty="0">
                <a:solidFill>
                  <a:srgbClr val="FF0000"/>
                </a:solidFill>
                <a:latin typeface="Calibri"/>
                <a:cs typeface="Calibri"/>
              </a:rPr>
              <a:t>B</a:t>
            </a:r>
            <a:r>
              <a:rPr sz="3467" b="1" spc="-19" dirty="0">
                <a:solidFill>
                  <a:srgbClr val="FF0000"/>
                </a:solidFill>
                <a:latin typeface="Calibri"/>
                <a:cs typeface="Calibri"/>
              </a:rPr>
              <a:t>A</a:t>
            </a:r>
            <a:r>
              <a:rPr sz="3467" b="1" spc="39" dirty="0">
                <a:solidFill>
                  <a:srgbClr val="FF0000"/>
                </a:solidFill>
                <a:latin typeface="Calibri"/>
                <a:cs typeface="Calibri"/>
              </a:rPr>
              <a:t>S</a:t>
            </a:r>
            <a:r>
              <a:rPr sz="3467" b="1" spc="-33" dirty="0">
                <a:solidFill>
                  <a:srgbClr val="FF0000"/>
                </a:solidFill>
                <a:latin typeface="Calibri"/>
                <a:cs typeface="Calibri"/>
              </a:rPr>
              <a:t>I</a:t>
            </a:r>
            <a:r>
              <a:rPr sz="3467" b="1" dirty="0">
                <a:solidFill>
                  <a:srgbClr val="FF0000"/>
                </a:solidFill>
                <a:latin typeface="Calibri"/>
                <a:cs typeface="Calibri"/>
              </a:rPr>
              <a:t>S</a:t>
            </a:r>
            <a:r>
              <a:rPr sz="3467" b="1" spc="-1" dirty="0">
                <a:solidFill>
                  <a:srgbClr val="FF0000"/>
                </a:solidFill>
                <a:latin typeface="Calibri"/>
                <a:cs typeface="Calibri"/>
              </a:rPr>
              <a:t> </a:t>
            </a:r>
            <a:r>
              <a:rPr sz="3467" b="1" spc="-33" dirty="0">
                <a:solidFill>
                  <a:srgbClr val="FF0000"/>
                </a:solidFill>
                <a:latin typeface="Calibri"/>
                <a:cs typeface="Calibri"/>
              </a:rPr>
              <a:t>TI</a:t>
            </a:r>
            <a:r>
              <a:rPr sz="3467" b="1" dirty="0">
                <a:solidFill>
                  <a:srgbClr val="FF0000"/>
                </a:solidFill>
                <a:latin typeface="Calibri"/>
                <a:cs typeface="Calibri"/>
              </a:rPr>
              <a:t>K </a:t>
            </a:r>
            <a:endParaRPr sz="2067">
              <a:latin typeface="Times New Roman"/>
              <a:cs typeface="Times New Roman"/>
            </a:endParaRPr>
          </a:p>
          <a:p>
            <a:pPr marL="1543900" marR="3659829" algn="ctr">
              <a:lnSpc>
                <a:spcPts val="2376"/>
              </a:lnSpc>
              <a:spcBef>
                <a:spcPts val="563"/>
              </a:spcBef>
            </a:pPr>
            <a:r>
              <a:rPr sz="2067" spc="12" dirty="0">
                <a:latin typeface="Times New Roman"/>
                <a:cs typeface="Times New Roman"/>
              </a:rPr>
              <a:t>E</a:t>
            </a:r>
            <a:r>
              <a:rPr sz="2067" spc="-33" dirty="0">
                <a:latin typeface="Times New Roman"/>
                <a:cs typeface="Times New Roman"/>
              </a:rPr>
              <a:t>m</a:t>
            </a:r>
            <a:r>
              <a:rPr sz="2067" spc="45" dirty="0">
                <a:latin typeface="Times New Roman"/>
                <a:cs typeface="Times New Roman"/>
              </a:rPr>
              <a:t>u</a:t>
            </a:r>
            <a:r>
              <a:rPr sz="2067" spc="12" dirty="0">
                <a:latin typeface="Times New Roman"/>
                <a:cs typeface="Times New Roman"/>
              </a:rPr>
              <a:t>l</a:t>
            </a:r>
            <a:r>
              <a:rPr sz="2067" spc="-33" dirty="0">
                <a:latin typeface="Times New Roman"/>
                <a:cs typeface="Times New Roman"/>
              </a:rPr>
              <a:t>a</a:t>
            </a:r>
            <a:r>
              <a:rPr sz="2067" spc="12" dirty="0">
                <a:latin typeface="Times New Roman"/>
                <a:cs typeface="Times New Roman"/>
              </a:rPr>
              <a:t>t</a:t>
            </a:r>
            <a:r>
              <a:rPr sz="2067" spc="45" dirty="0">
                <a:latin typeface="Times New Roman"/>
                <a:cs typeface="Times New Roman"/>
              </a:rPr>
              <a:t>o</a:t>
            </a:r>
            <a:r>
              <a:rPr sz="2067" dirty="0">
                <a:latin typeface="Times New Roman"/>
                <a:cs typeface="Times New Roman"/>
              </a:rPr>
              <a:t>r</a:t>
            </a:r>
            <a:r>
              <a:rPr sz="2067" spc="177" dirty="0">
                <a:latin typeface="Times New Roman"/>
                <a:cs typeface="Times New Roman"/>
              </a:rPr>
              <a:t> </a:t>
            </a:r>
            <a:r>
              <a:rPr sz="2067" dirty="0">
                <a:latin typeface="Times New Roman"/>
                <a:cs typeface="Times New Roman"/>
              </a:rPr>
              <a:t>:</a:t>
            </a:r>
            <a:r>
              <a:rPr sz="2067" spc="11" dirty="0">
                <a:latin typeface="Times New Roman"/>
                <a:cs typeface="Times New Roman"/>
              </a:rPr>
              <a:t> </a:t>
            </a:r>
            <a:r>
              <a:rPr sz="2067" spc="-496" dirty="0">
                <a:solidFill>
                  <a:srgbClr val="53C3BC"/>
                </a:solidFill>
                <a:latin typeface="Times New Roman"/>
                <a:cs typeface="Times New Roman"/>
              </a:rPr>
              <a:t> </a:t>
            </a:r>
            <a:r>
              <a:rPr sz="2067" u="sng" spc="-52" dirty="0">
                <a:solidFill>
                  <a:srgbClr val="53C3BC"/>
                </a:solidFill>
                <a:latin typeface="Times New Roman"/>
                <a:cs typeface="Times New Roman"/>
                <a:hlinkClick r:id="rId6"/>
              </a:rPr>
              <a:t>h</a:t>
            </a:r>
            <a:r>
              <a:rPr sz="2067" u="sng" spc="12" dirty="0">
                <a:solidFill>
                  <a:srgbClr val="53C3BC"/>
                </a:solidFill>
                <a:latin typeface="Times New Roman"/>
                <a:cs typeface="Times New Roman"/>
                <a:hlinkClick r:id="rId6"/>
              </a:rPr>
              <a:t>tt</a:t>
            </a:r>
            <a:r>
              <a:rPr sz="2067" u="sng" spc="-52" dirty="0">
                <a:solidFill>
                  <a:srgbClr val="53C3BC"/>
                </a:solidFill>
                <a:latin typeface="Times New Roman"/>
                <a:cs typeface="Times New Roman"/>
                <a:hlinkClick r:id="rId6"/>
              </a:rPr>
              <a:t>p</a:t>
            </a:r>
            <a:r>
              <a:rPr sz="2067" u="sng" spc="-19" dirty="0">
                <a:solidFill>
                  <a:srgbClr val="53C3BC"/>
                </a:solidFill>
                <a:latin typeface="Times New Roman"/>
                <a:cs typeface="Times New Roman"/>
                <a:hlinkClick r:id="rId6"/>
              </a:rPr>
              <a:t>s</a:t>
            </a:r>
            <a:r>
              <a:rPr sz="2067" u="sng" spc="12" dirty="0">
                <a:solidFill>
                  <a:srgbClr val="53C3BC"/>
                </a:solidFill>
                <a:latin typeface="Times New Roman"/>
                <a:cs typeface="Times New Roman"/>
                <a:hlinkClick r:id="rId6"/>
              </a:rPr>
              <a:t>:/</a:t>
            </a:r>
            <a:r>
              <a:rPr sz="2067" u="sng" spc="33" dirty="0">
                <a:solidFill>
                  <a:srgbClr val="53C3BC"/>
                </a:solidFill>
                <a:latin typeface="Times New Roman"/>
                <a:cs typeface="Times New Roman"/>
                <a:hlinkClick r:id="rId6"/>
              </a:rPr>
              <a:t>/</a:t>
            </a:r>
            <a:r>
              <a:rPr sz="2067" u="sng" spc="12" dirty="0">
                <a:solidFill>
                  <a:srgbClr val="53C3BC"/>
                </a:solidFill>
                <a:latin typeface="Times New Roman"/>
                <a:cs typeface="Times New Roman"/>
                <a:hlinkClick r:id="rId6"/>
              </a:rPr>
              <a:t>j</a:t>
            </a:r>
            <a:r>
              <a:rPr sz="2067" u="sng" spc="-33" dirty="0">
                <a:solidFill>
                  <a:srgbClr val="53C3BC"/>
                </a:solidFill>
                <a:latin typeface="Times New Roman"/>
                <a:cs typeface="Times New Roman"/>
                <a:hlinkClick r:id="rId6"/>
              </a:rPr>
              <a:t>a</a:t>
            </a:r>
            <a:r>
              <a:rPr sz="2067" u="sng" spc="12" dirty="0">
                <a:solidFill>
                  <a:srgbClr val="53C3BC"/>
                </a:solidFill>
                <a:latin typeface="Times New Roman"/>
                <a:cs typeface="Times New Roman"/>
                <a:hlinkClick r:id="rId6"/>
              </a:rPr>
              <a:t>l</a:t>
            </a:r>
            <a:r>
              <a:rPr sz="2067" u="sng" spc="-33" dirty="0">
                <a:solidFill>
                  <a:srgbClr val="53C3BC"/>
                </a:solidFill>
                <a:latin typeface="Times New Roman"/>
                <a:cs typeface="Times New Roman"/>
                <a:hlinkClick r:id="rId6"/>
              </a:rPr>
              <a:t>a</a:t>
            </a:r>
            <a:r>
              <a:rPr sz="2067" u="sng" spc="-52" dirty="0">
                <a:solidFill>
                  <a:srgbClr val="53C3BC"/>
                </a:solidFill>
                <a:latin typeface="Times New Roman"/>
                <a:cs typeface="Times New Roman"/>
                <a:hlinkClick r:id="rId6"/>
              </a:rPr>
              <a:t>n</a:t>
            </a:r>
            <a:r>
              <a:rPr sz="2067" u="sng" spc="12" dirty="0">
                <a:solidFill>
                  <a:srgbClr val="53C3BC"/>
                </a:solidFill>
                <a:latin typeface="Times New Roman"/>
                <a:cs typeface="Times New Roman"/>
                <a:hlinkClick r:id="rId6"/>
              </a:rPr>
              <a:t>ti</a:t>
            </a:r>
            <a:r>
              <a:rPr sz="2067" u="sng" spc="-52" dirty="0">
                <a:solidFill>
                  <a:srgbClr val="53C3BC"/>
                </a:solidFill>
                <a:latin typeface="Times New Roman"/>
                <a:cs typeface="Times New Roman"/>
                <a:hlinkClick r:id="rId6"/>
              </a:rPr>
              <a:t>k</a:t>
            </a:r>
            <a:r>
              <a:rPr sz="2067" u="sng" spc="45" dirty="0">
                <a:solidFill>
                  <a:srgbClr val="53C3BC"/>
                </a:solidFill>
                <a:latin typeface="Times New Roman"/>
                <a:cs typeface="Times New Roman"/>
                <a:hlinkClick r:id="rId6"/>
              </a:rPr>
              <a:t>u</a:t>
            </a:r>
            <a:r>
              <a:rPr sz="2067" u="sng" spc="-19" dirty="0">
                <a:solidFill>
                  <a:srgbClr val="53C3BC"/>
                </a:solidFill>
                <a:latin typeface="Times New Roman"/>
                <a:cs typeface="Times New Roman"/>
                <a:hlinkClick r:id="rId6"/>
              </a:rPr>
              <a:t>s</a:t>
            </a:r>
            <a:r>
              <a:rPr sz="2067" u="sng" spc="-25" dirty="0">
                <a:solidFill>
                  <a:srgbClr val="53C3BC"/>
                </a:solidFill>
                <a:latin typeface="Times New Roman"/>
                <a:cs typeface="Times New Roman"/>
                <a:hlinkClick r:id="rId6"/>
              </a:rPr>
              <a:t>.</a:t>
            </a:r>
            <a:r>
              <a:rPr sz="2067" u="sng" spc="-33" dirty="0">
                <a:solidFill>
                  <a:srgbClr val="53C3BC"/>
                </a:solidFill>
                <a:latin typeface="Times New Roman"/>
                <a:cs typeface="Times New Roman"/>
                <a:hlinkClick r:id="rId6"/>
              </a:rPr>
              <a:t>c</a:t>
            </a:r>
            <a:r>
              <a:rPr sz="2067" u="sng" spc="45" dirty="0">
                <a:solidFill>
                  <a:srgbClr val="53C3BC"/>
                </a:solidFill>
                <a:latin typeface="Times New Roman"/>
                <a:cs typeface="Times New Roman"/>
                <a:hlinkClick r:id="rId6"/>
              </a:rPr>
              <a:t>o</a:t>
            </a:r>
            <a:r>
              <a:rPr sz="2067" u="sng" spc="-33" dirty="0">
                <a:solidFill>
                  <a:srgbClr val="53C3BC"/>
                </a:solidFill>
                <a:latin typeface="Times New Roman"/>
                <a:cs typeface="Times New Roman"/>
                <a:hlinkClick r:id="rId6"/>
              </a:rPr>
              <a:t>m</a:t>
            </a:r>
            <a:r>
              <a:rPr sz="2067" u="sng" spc="12" dirty="0">
                <a:solidFill>
                  <a:srgbClr val="53C3BC"/>
                </a:solidFill>
                <a:latin typeface="Times New Roman"/>
                <a:cs typeface="Times New Roman"/>
                <a:hlinkClick r:id="rId6"/>
              </a:rPr>
              <a:t>/t</a:t>
            </a:r>
            <a:r>
              <a:rPr sz="2067" u="sng" dirty="0">
                <a:solidFill>
                  <a:srgbClr val="53C3BC"/>
                </a:solidFill>
                <a:latin typeface="Times New Roman"/>
                <a:cs typeface="Times New Roman"/>
                <a:hlinkClick r:id="rId6"/>
              </a:rPr>
              <a:t>i</a:t>
            </a:r>
            <a:r>
              <a:rPr sz="2067" u="sng" spc="-116" dirty="0">
                <a:solidFill>
                  <a:srgbClr val="53C3BC"/>
                </a:solidFill>
                <a:latin typeface="Times New Roman"/>
                <a:cs typeface="Times New Roman"/>
                <a:hlinkClick r:id="rId6"/>
              </a:rPr>
              <a:t> </a:t>
            </a:r>
            <a:r>
              <a:rPr sz="2067" u="sng" spc="-52" dirty="0">
                <a:solidFill>
                  <a:srgbClr val="53C3BC"/>
                </a:solidFill>
                <a:latin typeface="Times New Roman"/>
                <a:cs typeface="Times New Roman"/>
                <a:hlinkClick r:id="rId6"/>
              </a:rPr>
              <a:t>p</a:t>
            </a:r>
            <a:r>
              <a:rPr sz="2067" u="sng" spc="-19" dirty="0">
                <a:solidFill>
                  <a:srgbClr val="53C3BC"/>
                </a:solidFill>
                <a:latin typeface="Times New Roman"/>
                <a:cs typeface="Times New Roman"/>
                <a:hlinkClick r:id="rId6"/>
              </a:rPr>
              <a:t>s</a:t>
            </a:r>
            <a:r>
              <a:rPr sz="2067" u="sng" dirty="0">
                <a:solidFill>
                  <a:srgbClr val="53C3BC"/>
                </a:solidFill>
                <a:latin typeface="Times New Roman"/>
                <a:cs typeface="Times New Roman"/>
                <a:hlinkClick r:id="rId6"/>
              </a:rPr>
              <a:t>/</a:t>
            </a:r>
            <a:r>
              <a:rPr sz="2067" u="sng" spc="-412" dirty="0">
                <a:solidFill>
                  <a:srgbClr val="53C3BC"/>
                </a:solidFill>
                <a:latin typeface="Times New Roman"/>
                <a:cs typeface="Times New Roman"/>
                <a:hlinkClick r:id="rId6"/>
              </a:rPr>
              <a:t> </a:t>
            </a:r>
            <a:r>
              <a:rPr sz="2067" u="sng" spc="59" dirty="0">
                <a:solidFill>
                  <a:srgbClr val="53C3BC"/>
                </a:solidFill>
                <a:latin typeface="Times New Roman"/>
                <a:cs typeface="Times New Roman"/>
                <a:hlinkClick r:id="rId6"/>
              </a:rPr>
              <a:t>e</a:t>
            </a:r>
            <a:r>
              <a:rPr sz="2067" u="sng" spc="-33" dirty="0">
                <a:solidFill>
                  <a:srgbClr val="53C3BC"/>
                </a:solidFill>
                <a:latin typeface="Times New Roman"/>
                <a:cs typeface="Times New Roman"/>
                <a:hlinkClick r:id="rId6"/>
              </a:rPr>
              <a:t>m</a:t>
            </a:r>
            <a:r>
              <a:rPr sz="2067" u="sng" spc="45" dirty="0">
                <a:solidFill>
                  <a:srgbClr val="53C3BC"/>
                </a:solidFill>
                <a:latin typeface="Times New Roman"/>
                <a:cs typeface="Times New Roman"/>
                <a:hlinkClick r:id="rId6"/>
              </a:rPr>
              <a:t>u</a:t>
            </a:r>
            <a:r>
              <a:rPr sz="2067" u="sng" spc="12" dirty="0">
                <a:solidFill>
                  <a:srgbClr val="53C3BC"/>
                </a:solidFill>
                <a:latin typeface="Times New Roman"/>
                <a:cs typeface="Times New Roman"/>
                <a:hlinkClick r:id="rId6"/>
              </a:rPr>
              <a:t>l</a:t>
            </a:r>
            <a:r>
              <a:rPr sz="2067" u="sng" spc="-33" dirty="0">
                <a:solidFill>
                  <a:srgbClr val="53C3BC"/>
                </a:solidFill>
                <a:latin typeface="Times New Roman"/>
                <a:cs typeface="Times New Roman"/>
                <a:hlinkClick r:id="rId6"/>
              </a:rPr>
              <a:t>a</a:t>
            </a:r>
            <a:r>
              <a:rPr sz="2067" u="sng" spc="12" dirty="0">
                <a:solidFill>
                  <a:srgbClr val="53C3BC"/>
                </a:solidFill>
                <a:latin typeface="Times New Roman"/>
                <a:cs typeface="Times New Roman"/>
                <a:hlinkClick r:id="rId6"/>
              </a:rPr>
              <a:t>t</a:t>
            </a:r>
            <a:r>
              <a:rPr sz="2067" u="sng" spc="45" dirty="0">
                <a:solidFill>
                  <a:srgbClr val="53C3BC"/>
                </a:solidFill>
                <a:latin typeface="Times New Roman"/>
                <a:cs typeface="Times New Roman"/>
                <a:hlinkClick r:id="rId6"/>
              </a:rPr>
              <a:t>o</a:t>
            </a:r>
            <a:r>
              <a:rPr sz="2067" u="sng" spc="59" dirty="0">
                <a:solidFill>
                  <a:srgbClr val="53C3BC"/>
                </a:solidFill>
                <a:latin typeface="Times New Roman"/>
                <a:cs typeface="Times New Roman"/>
                <a:hlinkClick r:id="rId6"/>
              </a:rPr>
              <a:t>r</a:t>
            </a:r>
            <a:r>
              <a:rPr sz="2067" u="sng" spc="5" dirty="0">
                <a:solidFill>
                  <a:srgbClr val="53C3BC"/>
                </a:solidFill>
                <a:latin typeface="Times New Roman"/>
                <a:cs typeface="Times New Roman"/>
                <a:hlinkClick r:id="rId6"/>
              </a:rPr>
              <a:t>-</a:t>
            </a:r>
            <a:r>
              <a:rPr sz="2067" u="sng" spc="59" dirty="0">
                <a:solidFill>
                  <a:srgbClr val="53C3BC"/>
                </a:solidFill>
                <a:latin typeface="Times New Roman"/>
                <a:cs typeface="Times New Roman"/>
                <a:hlinkClick r:id="rId6"/>
              </a:rPr>
              <a:t>a</a:t>
            </a:r>
            <a:r>
              <a:rPr sz="2067" u="sng" spc="-52" dirty="0">
                <a:solidFill>
                  <a:srgbClr val="53C3BC"/>
                </a:solidFill>
                <a:latin typeface="Times New Roman"/>
                <a:cs typeface="Times New Roman"/>
                <a:hlinkClick r:id="rId6"/>
              </a:rPr>
              <a:t>nd</a:t>
            </a:r>
            <a:r>
              <a:rPr sz="2067" u="sng" dirty="0">
                <a:solidFill>
                  <a:srgbClr val="53C3BC"/>
                </a:solidFill>
                <a:latin typeface="Times New Roman"/>
                <a:cs typeface="Times New Roman"/>
                <a:hlinkClick r:id="rId6"/>
              </a:rPr>
              <a:t>r</a:t>
            </a:r>
            <a:r>
              <a:rPr sz="2067" u="sng" spc="45" dirty="0">
                <a:solidFill>
                  <a:srgbClr val="53C3BC"/>
                </a:solidFill>
                <a:latin typeface="Times New Roman"/>
                <a:cs typeface="Times New Roman"/>
                <a:hlinkClick r:id="rId6"/>
              </a:rPr>
              <a:t>o</a:t>
            </a:r>
            <a:r>
              <a:rPr sz="2067" u="sng" dirty="0">
                <a:solidFill>
                  <a:srgbClr val="53C3BC"/>
                </a:solidFill>
                <a:latin typeface="Times New Roman"/>
                <a:cs typeface="Times New Roman"/>
                <a:hlinkClick r:id="rId6"/>
              </a:rPr>
              <a:t>i</a:t>
            </a:r>
            <a:r>
              <a:rPr sz="2067" u="sng" spc="-412" dirty="0">
                <a:solidFill>
                  <a:srgbClr val="53C3BC"/>
                </a:solidFill>
                <a:latin typeface="Times New Roman"/>
                <a:cs typeface="Times New Roman"/>
                <a:hlinkClick r:id="rId6"/>
              </a:rPr>
              <a:t> </a:t>
            </a:r>
            <a:r>
              <a:rPr sz="2067" u="sng" spc="-39" dirty="0">
                <a:solidFill>
                  <a:srgbClr val="53C3BC"/>
                </a:solidFill>
                <a:latin typeface="Times New Roman"/>
                <a:cs typeface="Times New Roman"/>
                <a:hlinkClick r:id="rId6"/>
              </a:rPr>
              <a:t>d</a:t>
            </a:r>
            <a:r>
              <a:rPr sz="2067" u="sng" dirty="0">
                <a:solidFill>
                  <a:srgbClr val="53C3BC"/>
                </a:solidFill>
                <a:latin typeface="Times New Roman"/>
                <a:cs typeface="Times New Roman"/>
                <a:hlinkClick r:id="rId6"/>
              </a:rPr>
              <a:t>-</a:t>
            </a:r>
            <a:r>
              <a:rPr sz="2067" u="sng" spc="12" dirty="0">
                <a:solidFill>
                  <a:srgbClr val="53C3BC"/>
                </a:solidFill>
                <a:latin typeface="Times New Roman"/>
                <a:cs typeface="Times New Roman"/>
                <a:hlinkClick r:id="rId6"/>
              </a:rPr>
              <a:t>t</a:t>
            </a:r>
            <a:r>
              <a:rPr sz="2067" u="sng" spc="59" dirty="0">
                <a:solidFill>
                  <a:srgbClr val="53C3BC"/>
                </a:solidFill>
                <a:latin typeface="Times New Roman"/>
                <a:cs typeface="Times New Roman"/>
                <a:hlinkClick r:id="rId6"/>
              </a:rPr>
              <a:t>e</a:t>
            </a:r>
            <a:r>
              <a:rPr sz="2067" u="sng" dirty="0">
                <a:solidFill>
                  <a:srgbClr val="53C3BC"/>
                </a:solidFill>
                <a:latin typeface="Times New Roman"/>
                <a:cs typeface="Times New Roman"/>
                <a:hlinkClick r:id="rId6"/>
              </a:rPr>
              <a:t>r</a:t>
            </a:r>
            <a:r>
              <a:rPr sz="2067" u="sng" spc="45" dirty="0">
                <a:solidFill>
                  <a:srgbClr val="53C3BC"/>
                </a:solidFill>
                <a:latin typeface="Times New Roman"/>
                <a:cs typeface="Times New Roman"/>
                <a:hlinkClick r:id="rId6"/>
              </a:rPr>
              <a:t>b</a:t>
            </a:r>
            <a:r>
              <a:rPr sz="2067" u="sng" spc="-33" dirty="0">
                <a:solidFill>
                  <a:srgbClr val="53C3BC"/>
                </a:solidFill>
                <a:latin typeface="Times New Roman"/>
                <a:cs typeface="Times New Roman"/>
                <a:hlinkClick r:id="rId6"/>
              </a:rPr>
              <a:t>a</a:t>
            </a:r>
            <a:r>
              <a:rPr sz="2067" u="sng" spc="12" dirty="0">
                <a:solidFill>
                  <a:srgbClr val="53C3BC"/>
                </a:solidFill>
                <a:latin typeface="Times New Roman"/>
                <a:cs typeface="Times New Roman"/>
                <a:hlinkClick r:id="rId6"/>
              </a:rPr>
              <a:t>i</a:t>
            </a:r>
            <a:r>
              <a:rPr sz="2067" u="sng" spc="-33" dirty="0">
                <a:solidFill>
                  <a:srgbClr val="53C3BC"/>
                </a:solidFill>
                <a:latin typeface="Times New Roman"/>
                <a:cs typeface="Times New Roman"/>
                <a:hlinkClick r:id="rId6"/>
              </a:rPr>
              <a:t>k</a:t>
            </a:r>
            <a:r>
              <a:rPr sz="2067" u="sng" dirty="0">
                <a:solidFill>
                  <a:srgbClr val="53C3BC"/>
                </a:solidFill>
                <a:latin typeface="Times New Roman"/>
                <a:cs typeface="Times New Roman"/>
                <a:hlinkClick r:id="rId6"/>
              </a:rPr>
              <a:t>/</a:t>
            </a:r>
            <a:r>
              <a:rPr sz="2067" dirty="0">
                <a:solidFill>
                  <a:srgbClr val="53C3BC"/>
                </a:solidFill>
                <a:latin typeface="Times New Roman"/>
                <a:cs typeface="Times New Roman"/>
              </a:rPr>
              <a:t> </a:t>
            </a:r>
            <a:endParaRPr sz="2067">
              <a:latin typeface="Times New Roman"/>
              <a:cs typeface="Times New Roman"/>
            </a:endParaRPr>
          </a:p>
          <a:p>
            <a:pPr marL="1543900" marR="3659829" algn="ctr">
              <a:lnSpc>
                <a:spcPts val="2376"/>
              </a:lnSpc>
              <a:spcBef>
                <a:spcPts val="316"/>
              </a:spcBef>
            </a:pPr>
            <a:r>
              <a:rPr sz="2067" spc="-119" dirty="0">
                <a:latin typeface="Times New Roman"/>
                <a:cs typeface="Times New Roman"/>
              </a:rPr>
              <a:t>V</a:t>
            </a:r>
            <a:r>
              <a:rPr sz="2067" spc="12" dirty="0">
                <a:latin typeface="Times New Roman"/>
                <a:cs typeface="Times New Roman"/>
              </a:rPr>
              <a:t>i</a:t>
            </a:r>
            <a:r>
              <a:rPr sz="2067" spc="-52" dirty="0">
                <a:latin typeface="Times New Roman"/>
                <a:cs typeface="Times New Roman"/>
              </a:rPr>
              <a:t>d</a:t>
            </a:r>
            <a:r>
              <a:rPr sz="2067" spc="-33" dirty="0">
                <a:latin typeface="Times New Roman"/>
                <a:cs typeface="Times New Roman"/>
              </a:rPr>
              <a:t>e</a:t>
            </a:r>
            <a:r>
              <a:rPr sz="2067" dirty="0">
                <a:latin typeface="Times New Roman"/>
                <a:cs typeface="Times New Roman"/>
              </a:rPr>
              <a:t>o</a:t>
            </a:r>
            <a:r>
              <a:rPr sz="2067" spc="191" dirty="0">
                <a:latin typeface="Times New Roman"/>
                <a:cs typeface="Times New Roman"/>
              </a:rPr>
              <a:t> </a:t>
            </a:r>
            <a:r>
              <a:rPr sz="2067" dirty="0">
                <a:latin typeface="Times New Roman"/>
                <a:cs typeface="Times New Roman"/>
              </a:rPr>
              <a:t>C</a:t>
            </a:r>
            <a:r>
              <a:rPr sz="2067" spc="45" dirty="0">
                <a:latin typeface="Times New Roman"/>
                <a:cs typeface="Times New Roman"/>
              </a:rPr>
              <a:t>o</a:t>
            </a:r>
            <a:r>
              <a:rPr sz="2067" spc="-52" dirty="0">
                <a:latin typeface="Times New Roman"/>
                <a:cs typeface="Times New Roman"/>
              </a:rPr>
              <a:t>n</a:t>
            </a:r>
            <a:r>
              <a:rPr sz="2067" dirty="0">
                <a:latin typeface="Times New Roman"/>
                <a:cs typeface="Times New Roman"/>
              </a:rPr>
              <a:t>f</a:t>
            </a:r>
            <a:r>
              <a:rPr sz="2067" spc="-33" dirty="0">
                <a:latin typeface="Times New Roman"/>
                <a:cs typeface="Times New Roman"/>
              </a:rPr>
              <a:t>e</a:t>
            </a:r>
            <a:r>
              <a:rPr sz="2067" dirty="0">
                <a:latin typeface="Times New Roman"/>
                <a:cs typeface="Times New Roman"/>
              </a:rPr>
              <a:t>r</a:t>
            </a:r>
            <a:r>
              <a:rPr sz="2067" spc="-33" dirty="0">
                <a:latin typeface="Times New Roman"/>
                <a:cs typeface="Times New Roman"/>
              </a:rPr>
              <a:t>e</a:t>
            </a:r>
            <a:r>
              <a:rPr sz="2067" spc="-52" dirty="0">
                <a:latin typeface="Times New Roman"/>
                <a:cs typeface="Times New Roman"/>
              </a:rPr>
              <a:t>n</a:t>
            </a:r>
            <a:r>
              <a:rPr sz="2067" spc="-33" dirty="0">
                <a:latin typeface="Times New Roman"/>
                <a:cs typeface="Times New Roman"/>
              </a:rPr>
              <a:t>c</a:t>
            </a:r>
            <a:r>
              <a:rPr sz="2067" dirty="0">
                <a:latin typeface="Times New Roman"/>
                <a:cs typeface="Times New Roman"/>
              </a:rPr>
              <a:t>e</a:t>
            </a:r>
            <a:r>
              <a:rPr sz="2067" spc="463" dirty="0">
                <a:latin typeface="Times New Roman"/>
                <a:cs typeface="Times New Roman"/>
              </a:rPr>
              <a:t> </a:t>
            </a:r>
            <a:r>
              <a:rPr sz="2067" dirty="0">
                <a:latin typeface="Times New Roman"/>
                <a:cs typeface="Times New Roman"/>
              </a:rPr>
              <a:t>: </a:t>
            </a:r>
            <a:r>
              <a:rPr sz="2067" spc="9" dirty="0">
                <a:latin typeface="Times New Roman"/>
                <a:cs typeface="Times New Roman"/>
              </a:rPr>
              <a:t> </a:t>
            </a:r>
            <a:r>
              <a:rPr sz="2067" spc="-408" dirty="0">
                <a:solidFill>
                  <a:srgbClr val="53C3BC"/>
                </a:solidFill>
                <a:latin typeface="Times New Roman"/>
                <a:cs typeface="Times New Roman"/>
              </a:rPr>
              <a:t> </a:t>
            </a:r>
            <a:r>
              <a:rPr sz="2067" u="sng" spc="-12" dirty="0">
                <a:solidFill>
                  <a:srgbClr val="53C3BC"/>
                </a:solidFill>
                <a:latin typeface="Times New Roman"/>
                <a:cs typeface="Times New Roman"/>
                <a:hlinkClick r:id="rId7"/>
              </a:rPr>
              <a:t>ww</a:t>
            </a:r>
            <a:r>
              <a:rPr sz="2067" u="sng" spc="-112" dirty="0">
                <a:solidFill>
                  <a:srgbClr val="53C3BC"/>
                </a:solidFill>
                <a:latin typeface="Times New Roman"/>
                <a:cs typeface="Times New Roman"/>
                <a:hlinkClick r:id="rId7"/>
              </a:rPr>
              <a:t>w</a:t>
            </a:r>
            <a:r>
              <a:rPr sz="2067" u="sng" spc="-19" dirty="0">
                <a:solidFill>
                  <a:srgbClr val="53C3BC"/>
                </a:solidFill>
                <a:latin typeface="Times New Roman"/>
                <a:cs typeface="Times New Roman"/>
                <a:hlinkClick r:id="rId7"/>
              </a:rPr>
              <a:t>.</a:t>
            </a:r>
            <a:r>
              <a:rPr sz="2067" u="sng" spc="-33" dirty="0">
                <a:solidFill>
                  <a:srgbClr val="53C3BC"/>
                </a:solidFill>
                <a:latin typeface="Times New Roman"/>
                <a:cs typeface="Times New Roman"/>
                <a:hlinkClick r:id="rId7"/>
              </a:rPr>
              <a:t>z</a:t>
            </a:r>
            <a:r>
              <a:rPr sz="2067" u="sng" spc="52" dirty="0">
                <a:solidFill>
                  <a:srgbClr val="53C3BC"/>
                </a:solidFill>
                <a:latin typeface="Times New Roman"/>
                <a:cs typeface="Times New Roman"/>
                <a:hlinkClick r:id="rId7"/>
              </a:rPr>
              <a:t>oo</a:t>
            </a:r>
            <a:r>
              <a:rPr sz="2067" u="sng" spc="-33" dirty="0">
                <a:solidFill>
                  <a:srgbClr val="53C3BC"/>
                </a:solidFill>
                <a:latin typeface="Times New Roman"/>
                <a:cs typeface="Times New Roman"/>
                <a:hlinkClick r:id="rId7"/>
              </a:rPr>
              <a:t>m</a:t>
            </a:r>
            <a:r>
              <a:rPr sz="2067" u="sng" spc="-19" dirty="0">
                <a:solidFill>
                  <a:srgbClr val="53C3BC"/>
                </a:solidFill>
                <a:latin typeface="Times New Roman"/>
                <a:cs typeface="Times New Roman"/>
                <a:hlinkClick r:id="rId7"/>
              </a:rPr>
              <a:t>.</a:t>
            </a:r>
            <a:r>
              <a:rPr sz="2067" u="sng" spc="52" dirty="0">
                <a:solidFill>
                  <a:srgbClr val="53C3BC"/>
                </a:solidFill>
                <a:latin typeface="Times New Roman"/>
                <a:cs typeface="Times New Roman"/>
                <a:hlinkClick r:id="rId7"/>
              </a:rPr>
              <a:t>u</a:t>
            </a:r>
            <a:r>
              <a:rPr sz="2067" u="sng" dirty="0">
                <a:solidFill>
                  <a:srgbClr val="53C3BC"/>
                </a:solidFill>
                <a:latin typeface="Times New Roman"/>
                <a:cs typeface="Times New Roman"/>
                <a:hlinkClick r:id="rId7"/>
              </a:rPr>
              <a:t>s</a:t>
            </a:r>
            <a:endParaRPr sz="2067">
              <a:latin typeface="Times New Roman"/>
              <a:cs typeface="Times New Roman"/>
            </a:endParaRPr>
          </a:p>
          <a:p>
            <a:pPr marL="1641899" marR="3743165" algn="ctr">
              <a:lnSpc>
                <a:spcPts val="2300"/>
              </a:lnSpc>
              <a:spcBef>
                <a:spcPts val="431"/>
              </a:spcBef>
            </a:pPr>
            <a:r>
              <a:rPr sz="2067" spc="-67" dirty="0">
                <a:latin typeface="Times New Roman"/>
                <a:cs typeface="Times New Roman"/>
              </a:rPr>
              <a:t>M</a:t>
            </a:r>
            <a:r>
              <a:rPr sz="2067" spc="45" dirty="0">
                <a:latin typeface="Times New Roman"/>
                <a:cs typeface="Times New Roman"/>
              </a:rPr>
              <a:t>u</a:t>
            </a:r>
            <a:r>
              <a:rPr sz="2067" spc="12" dirty="0">
                <a:latin typeface="Times New Roman"/>
                <a:cs typeface="Times New Roman"/>
              </a:rPr>
              <a:t>lti</a:t>
            </a:r>
            <a:r>
              <a:rPr sz="2067" spc="-33" dirty="0">
                <a:latin typeface="Times New Roman"/>
                <a:cs typeface="Times New Roman"/>
              </a:rPr>
              <a:t>me</a:t>
            </a:r>
            <a:r>
              <a:rPr sz="2067" spc="-52" dirty="0">
                <a:latin typeface="Times New Roman"/>
                <a:cs typeface="Times New Roman"/>
              </a:rPr>
              <a:t>d</a:t>
            </a:r>
            <a:r>
              <a:rPr sz="2067" spc="12" dirty="0">
                <a:latin typeface="Times New Roman"/>
                <a:cs typeface="Times New Roman"/>
              </a:rPr>
              <a:t>i</a:t>
            </a:r>
            <a:r>
              <a:rPr sz="2067" dirty="0">
                <a:latin typeface="Times New Roman"/>
                <a:cs typeface="Times New Roman"/>
              </a:rPr>
              <a:t>a</a:t>
            </a:r>
            <a:r>
              <a:rPr sz="2067" spc="407" dirty="0">
                <a:latin typeface="Times New Roman"/>
                <a:cs typeface="Times New Roman"/>
              </a:rPr>
              <a:t> </a:t>
            </a:r>
            <a:r>
              <a:rPr sz="2067" spc="-179" dirty="0">
                <a:latin typeface="Times New Roman"/>
                <a:cs typeface="Times New Roman"/>
              </a:rPr>
              <a:t>T</a:t>
            </a:r>
            <a:r>
              <a:rPr sz="2067" spc="45" dirty="0">
                <a:latin typeface="Times New Roman"/>
                <a:cs typeface="Times New Roman"/>
              </a:rPr>
              <a:t>oo</a:t>
            </a:r>
            <a:r>
              <a:rPr sz="2067" spc="12" dirty="0">
                <a:latin typeface="Times New Roman"/>
                <a:cs typeface="Times New Roman"/>
              </a:rPr>
              <a:t>l</a:t>
            </a:r>
            <a:r>
              <a:rPr sz="2067" dirty="0">
                <a:latin typeface="Times New Roman"/>
                <a:cs typeface="Times New Roman"/>
              </a:rPr>
              <a:t>s</a:t>
            </a:r>
            <a:r>
              <a:rPr sz="2067" spc="32" dirty="0">
                <a:latin typeface="Times New Roman"/>
                <a:cs typeface="Times New Roman"/>
              </a:rPr>
              <a:t> </a:t>
            </a:r>
            <a:r>
              <a:rPr sz="2067" dirty="0">
                <a:latin typeface="Times New Roman"/>
                <a:cs typeface="Times New Roman"/>
              </a:rPr>
              <a:t>:</a:t>
            </a:r>
            <a:r>
              <a:rPr sz="2067" spc="9" dirty="0">
                <a:latin typeface="Times New Roman"/>
                <a:cs typeface="Times New Roman"/>
              </a:rPr>
              <a:t> </a:t>
            </a:r>
            <a:r>
              <a:rPr sz="2067" spc="-428" dirty="0">
                <a:solidFill>
                  <a:srgbClr val="53C3BC"/>
                </a:solidFill>
                <a:latin typeface="Times New Roman"/>
                <a:cs typeface="Times New Roman"/>
              </a:rPr>
              <a:t> </a:t>
            </a:r>
            <a:r>
              <a:rPr sz="2067" u="sng" spc="-52" dirty="0">
                <a:solidFill>
                  <a:srgbClr val="53C3BC"/>
                </a:solidFill>
                <a:latin typeface="Times New Roman"/>
                <a:cs typeface="Times New Roman"/>
                <a:hlinkClick r:id="rId8"/>
              </a:rPr>
              <a:t>h</a:t>
            </a:r>
            <a:r>
              <a:rPr sz="2067" u="sng" spc="12" dirty="0">
                <a:solidFill>
                  <a:srgbClr val="53C3BC"/>
                </a:solidFill>
                <a:latin typeface="Times New Roman"/>
                <a:cs typeface="Times New Roman"/>
                <a:hlinkClick r:id="rId8"/>
              </a:rPr>
              <a:t>tt</a:t>
            </a:r>
            <a:r>
              <a:rPr sz="2067" u="sng" spc="-52" dirty="0">
                <a:solidFill>
                  <a:srgbClr val="53C3BC"/>
                </a:solidFill>
                <a:latin typeface="Times New Roman"/>
                <a:cs typeface="Times New Roman"/>
                <a:hlinkClick r:id="rId8"/>
              </a:rPr>
              <a:t>p</a:t>
            </a:r>
            <a:r>
              <a:rPr sz="2067" u="sng" spc="-19" dirty="0">
                <a:solidFill>
                  <a:srgbClr val="53C3BC"/>
                </a:solidFill>
                <a:latin typeface="Times New Roman"/>
                <a:cs typeface="Times New Roman"/>
                <a:hlinkClick r:id="rId8"/>
              </a:rPr>
              <a:t>s</a:t>
            </a:r>
            <a:r>
              <a:rPr sz="2067" u="sng" spc="12" dirty="0">
                <a:solidFill>
                  <a:srgbClr val="53C3BC"/>
                </a:solidFill>
                <a:latin typeface="Times New Roman"/>
                <a:cs typeface="Times New Roman"/>
                <a:hlinkClick r:id="rId8"/>
              </a:rPr>
              <a:t>://</a:t>
            </a:r>
            <a:r>
              <a:rPr sz="2067" u="sng" spc="-19" dirty="0">
                <a:solidFill>
                  <a:srgbClr val="53C3BC"/>
                </a:solidFill>
                <a:latin typeface="Times New Roman"/>
                <a:cs typeface="Times New Roman"/>
                <a:hlinkClick r:id="rId8"/>
              </a:rPr>
              <a:t>ww</a:t>
            </a:r>
            <a:r>
              <a:rPr sz="2067" u="sng" spc="-119" dirty="0">
                <a:solidFill>
                  <a:srgbClr val="53C3BC"/>
                </a:solidFill>
                <a:latin typeface="Times New Roman"/>
                <a:cs typeface="Times New Roman"/>
                <a:hlinkClick r:id="rId8"/>
              </a:rPr>
              <a:t>w</a:t>
            </a:r>
            <a:r>
              <a:rPr sz="2067" u="sng" spc="-25" dirty="0">
                <a:solidFill>
                  <a:srgbClr val="53C3BC"/>
                </a:solidFill>
                <a:latin typeface="Times New Roman"/>
                <a:cs typeface="Times New Roman"/>
                <a:hlinkClick r:id="rId8"/>
              </a:rPr>
              <a:t>.</a:t>
            </a:r>
            <a:r>
              <a:rPr sz="2067" u="sng" spc="12" dirty="0">
                <a:solidFill>
                  <a:srgbClr val="53C3BC"/>
                </a:solidFill>
                <a:latin typeface="Times New Roman"/>
                <a:cs typeface="Times New Roman"/>
                <a:hlinkClick r:id="rId8"/>
              </a:rPr>
              <a:t>i</a:t>
            </a:r>
            <a:r>
              <a:rPr sz="2067" u="sng" spc="-19" dirty="0">
                <a:solidFill>
                  <a:srgbClr val="53C3BC"/>
                </a:solidFill>
                <a:latin typeface="Times New Roman"/>
                <a:cs typeface="Times New Roman"/>
                <a:hlinkClick r:id="rId8"/>
              </a:rPr>
              <a:t>s</a:t>
            </a:r>
            <a:r>
              <a:rPr sz="2067" u="sng" spc="-52" dirty="0">
                <a:solidFill>
                  <a:srgbClr val="53C3BC"/>
                </a:solidFill>
                <a:latin typeface="Times New Roman"/>
                <a:cs typeface="Times New Roman"/>
                <a:hlinkClick r:id="rId8"/>
              </a:rPr>
              <a:t>p</a:t>
            </a:r>
            <a:r>
              <a:rPr sz="2067" u="sng" dirty="0">
                <a:solidFill>
                  <a:srgbClr val="53C3BC"/>
                </a:solidFill>
                <a:latin typeface="Times New Roman"/>
                <a:cs typeface="Times New Roman"/>
                <a:hlinkClick r:id="rId8"/>
              </a:rPr>
              <a:t>r</a:t>
            </a:r>
            <a:r>
              <a:rPr sz="2067" u="sng" spc="12" dirty="0">
                <a:solidFill>
                  <a:srgbClr val="53C3BC"/>
                </a:solidFill>
                <a:latin typeface="Times New Roman"/>
                <a:cs typeface="Times New Roman"/>
                <a:hlinkClick r:id="rId8"/>
              </a:rPr>
              <a:t>i</a:t>
            </a:r>
            <a:r>
              <a:rPr sz="2067" u="sng" spc="-52" dirty="0">
                <a:solidFill>
                  <a:srgbClr val="53C3BC"/>
                </a:solidFill>
                <a:latin typeface="Times New Roman"/>
                <a:cs typeface="Times New Roman"/>
                <a:hlinkClick r:id="rId8"/>
              </a:rPr>
              <a:t>ng</a:t>
            </a:r>
            <a:r>
              <a:rPr sz="2067" u="sng" spc="-19" dirty="0">
                <a:solidFill>
                  <a:srgbClr val="53C3BC"/>
                </a:solidFill>
                <a:latin typeface="Times New Roman"/>
                <a:cs typeface="Times New Roman"/>
                <a:hlinkClick r:id="rId8"/>
              </a:rPr>
              <a:t>s</a:t>
            </a:r>
            <a:r>
              <a:rPr sz="2067" u="sng" spc="45" dirty="0">
                <a:solidFill>
                  <a:srgbClr val="53C3BC"/>
                </a:solidFill>
                <a:latin typeface="Times New Roman"/>
                <a:cs typeface="Times New Roman"/>
                <a:hlinkClick r:id="rId8"/>
              </a:rPr>
              <a:t>o</a:t>
            </a:r>
            <a:r>
              <a:rPr sz="2067" u="sng" spc="12" dirty="0">
                <a:solidFill>
                  <a:srgbClr val="53C3BC"/>
                </a:solidFill>
                <a:latin typeface="Times New Roman"/>
                <a:cs typeface="Times New Roman"/>
                <a:hlinkClick r:id="rId8"/>
              </a:rPr>
              <a:t>l</a:t>
            </a:r>
            <a:r>
              <a:rPr sz="2067" u="sng" spc="45" dirty="0">
                <a:solidFill>
                  <a:srgbClr val="53C3BC"/>
                </a:solidFill>
                <a:latin typeface="Times New Roman"/>
                <a:cs typeface="Times New Roman"/>
                <a:hlinkClick r:id="rId8"/>
              </a:rPr>
              <a:t>u</a:t>
            </a:r>
            <a:r>
              <a:rPr sz="2067" u="sng" spc="12" dirty="0">
                <a:solidFill>
                  <a:srgbClr val="53C3BC"/>
                </a:solidFill>
                <a:latin typeface="Times New Roman"/>
                <a:cs typeface="Times New Roman"/>
                <a:hlinkClick r:id="rId8"/>
              </a:rPr>
              <a:t>ti</a:t>
            </a:r>
            <a:r>
              <a:rPr sz="2067" u="sng" spc="45" dirty="0">
                <a:solidFill>
                  <a:srgbClr val="53C3BC"/>
                </a:solidFill>
                <a:latin typeface="Times New Roman"/>
                <a:cs typeface="Times New Roman"/>
                <a:hlinkClick r:id="rId8"/>
              </a:rPr>
              <a:t>o</a:t>
            </a:r>
            <a:r>
              <a:rPr sz="2067" u="sng" spc="-52" dirty="0">
                <a:solidFill>
                  <a:srgbClr val="53C3BC"/>
                </a:solidFill>
                <a:latin typeface="Times New Roman"/>
                <a:cs typeface="Times New Roman"/>
                <a:hlinkClick r:id="rId8"/>
              </a:rPr>
              <a:t>n</a:t>
            </a:r>
            <a:r>
              <a:rPr sz="2067" u="sng" spc="79" dirty="0">
                <a:solidFill>
                  <a:srgbClr val="53C3BC"/>
                </a:solidFill>
                <a:latin typeface="Times New Roman"/>
                <a:cs typeface="Times New Roman"/>
                <a:hlinkClick r:id="rId8"/>
              </a:rPr>
              <a:t>s</a:t>
            </a:r>
            <a:r>
              <a:rPr sz="2067" u="sng" spc="-25" dirty="0">
                <a:solidFill>
                  <a:srgbClr val="53C3BC"/>
                </a:solidFill>
                <a:latin typeface="Times New Roman"/>
                <a:cs typeface="Times New Roman"/>
                <a:hlinkClick r:id="rId8"/>
              </a:rPr>
              <a:t>.</a:t>
            </a:r>
            <a:r>
              <a:rPr sz="2067" u="sng" spc="-33" dirty="0">
                <a:solidFill>
                  <a:srgbClr val="53C3BC"/>
                </a:solidFill>
                <a:latin typeface="Times New Roman"/>
                <a:cs typeface="Times New Roman"/>
                <a:hlinkClick r:id="rId8"/>
              </a:rPr>
              <a:t>c</a:t>
            </a:r>
            <a:r>
              <a:rPr sz="2067" u="sng" spc="45" dirty="0">
                <a:solidFill>
                  <a:srgbClr val="53C3BC"/>
                </a:solidFill>
                <a:latin typeface="Times New Roman"/>
                <a:cs typeface="Times New Roman"/>
                <a:hlinkClick r:id="rId8"/>
              </a:rPr>
              <a:t>o</a:t>
            </a:r>
            <a:r>
              <a:rPr sz="2067" u="sng" spc="-39" dirty="0">
                <a:solidFill>
                  <a:srgbClr val="53C3BC"/>
                </a:solidFill>
                <a:latin typeface="Times New Roman"/>
                <a:cs typeface="Times New Roman"/>
                <a:hlinkClick r:id="rId8"/>
              </a:rPr>
              <a:t>m</a:t>
            </a:r>
            <a:r>
              <a:rPr sz="2067" u="sng" spc="12" dirty="0">
                <a:solidFill>
                  <a:srgbClr val="53C3BC"/>
                </a:solidFill>
                <a:latin typeface="Times New Roman"/>
                <a:cs typeface="Times New Roman"/>
                <a:hlinkClick r:id="rId8"/>
              </a:rPr>
              <a:t>/</a:t>
            </a:r>
            <a:r>
              <a:rPr sz="2067" u="sng" dirty="0">
                <a:solidFill>
                  <a:srgbClr val="53C3BC"/>
                </a:solidFill>
                <a:latin typeface="Times New Roman"/>
                <a:cs typeface="Times New Roman"/>
                <a:hlinkClick r:id="rId8"/>
              </a:rPr>
              <a:t>i</a:t>
            </a:r>
            <a:r>
              <a:rPr sz="2067" u="sng" spc="-15" dirty="0">
                <a:solidFill>
                  <a:srgbClr val="53C3BC"/>
                </a:solidFill>
                <a:latin typeface="Times New Roman"/>
                <a:cs typeface="Times New Roman"/>
                <a:hlinkClick r:id="rId8"/>
              </a:rPr>
              <a:t> </a:t>
            </a:r>
            <a:r>
              <a:rPr sz="2067" u="sng" spc="-19" dirty="0">
                <a:solidFill>
                  <a:srgbClr val="53C3BC"/>
                </a:solidFill>
                <a:latin typeface="Times New Roman"/>
                <a:cs typeface="Times New Roman"/>
                <a:hlinkClick r:id="rId8"/>
              </a:rPr>
              <a:t>s</a:t>
            </a:r>
            <a:r>
              <a:rPr sz="2067" u="sng" spc="45" dirty="0">
                <a:solidFill>
                  <a:srgbClr val="53C3BC"/>
                </a:solidFill>
                <a:latin typeface="Times New Roman"/>
                <a:cs typeface="Times New Roman"/>
                <a:hlinkClick r:id="rId8"/>
              </a:rPr>
              <a:t>p</a:t>
            </a:r>
            <a:r>
              <a:rPr sz="2067" u="sng" dirty="0">
                <a:solidFill>
                  <a:srgbClr val="53C3BC"/>
                </a:solidFill>
                <a:latin typeface="Times New Roman"/>
                <a:cs typeface="Times New Roman"/>
                <a:hlinkClick r:id="rId8"/>
              </a:rPr>
              <a:t>r</a:t>
            </a:r>
            <a:r>
              <a:rPr sz="2067" u="sng" spc="12" dirty="0">
                <a:solidFill>
                  <a:srgbClr val="53C3BC"/>
                </a:solidFill>
                <a:latin typeface="Times New Roman"/>
                <a:cs typeface="Times New Roman"/>
                <a:hlinkClick r:id="rId8"/>
              </a:rPr>
              <a:t>i</a:t>
            </a:r>
            <a:r>
              <a:rPr sz="2067" u="sng" spc="45" dirty="0">
                <a:solidFill>
                  <a:srgbClr val="53C3BC"/>
                </a:solidFill>
                <a:latin typeface="Times New Roman"/>
                <a:cs typeface="Times New Roman"/>
                <a:hlinkClick r:id="rId8"/>
              </a:rPr>
              <a:t>n</a:t>
            </a:r>
            <a:r>
              <a:rPr sz="2067" u="sng" spc="19" dirty="0">
                <a:solidFill>
                  <a:srgbClr val="53C3BC"/>
                </a:solidFill>
                <a:latin typeface="Times New Roman"/>
                <a:cs typeface="Times New Roman"/>
                <a:hlinkClick r:id="rId8"/>
              </a:rPr>
              <a:t>g</a:t>
            </a:r>
            <a:r>
              <a:rPr sz="2067" u="sng" dirty="0">
                <a:solidFill>
                  <a:srgbClr val="53C3BC"/>
                </a:solidFill>
                <a:latin typeface="Times New Roman"/>
                <a:cs typeface="Times New Roman"/>
                <a:hlinkClick r:id="rId8"/>
              </a:rPr>
              <a:t>-</a:t>
            </a:r>
            <a:endParaRPr sz="2067">
              <a:latin typeface="Times New Roman"/>
              <a:cs typeface="Times New Roman"/>
            </a:endParaRPr>
          </a:p>
          <a:p>
            <a:pPr marL="4200972" marR="6311205" algn="ctr">
              <a:lnSpc>
                <a:spcPct val="95825"/>
              </a:lnSpc>
              <a:spcBef>
                <a:spcPts val="11"/>
              </a:spcBef>
            </a:pPr>
            <a:r>
              <a:rPr sz="2067" u="sng" dirty="0">
                <a:solidFill>
                  <a:srgbClr val="53C3BC"/>
                </a:solidFill>
                <a:latin typeface="Times New Roman"/>
                <a:cs typeface="Times New Roman"/>
                <a:hlinkClick r:id="rId8"/>
              </a:rPr>
              <a:t>fr</a:t>
            </a:r>
            <a:r>
              <a:rPr sz="2067" u="sng" spc="-33" dirty="0">
                <a:solidFill>
                  <a:srgbClr val="53C3BC"/>
                </a:solidFill>
                <a:latin typeface="Times New Roman"/>
                <a:cs typeface="Times New Roman"/>
                <a:hlinkClick r:id="rId8"/>
              </a:rPr>
              <a:t>ee</a:t>
            </a:r>
            <a:r>
              <a:rPr sz="2067" u="sng" spc="12" dirty="0">
                <a:solidFill>
                  <a:srgbClr val="53C3BC"/>
                </a:solidFill>
                <a:latin typeface="Times New Roman"/>
                <a:cs typeface="Times New Roman"/>
                <a:hlinkClick r:id="rId8"/>
              </a:rPr>
              <a:t>/</a:t>
            </a:r>
            <a:r>
              <a:rPr sz="2067" u="sng" spc="-52" dirty="0">
                <a:solidFill>
                  <a:srgbClr val="53C3BC"/>
                </a:solidFill>
                <a:latin typeface="Times New Roman"/>
                <a:cs typeface="Times New Roman"/>
                <a:hlinkClick r:id="rId8"/>
              </a:rPr>
              <a:t>d</a:t>
            </a:r>
            <a:r>
              <a:rPr sz="2067" u="sng" spc="45" dirty="0">
                <a:solidFill>
                  <a:srgbClr val="53C3BC"/>
                </a:solidFill>
                <a:latin typeface="Times New Roman"/>
                <a:cs typeface="Times New Roman"/>
                <a:hlinkClick r:id="rId8"/>
              </a:rPr>
              <a:t>o</a:t>
            </a:r>
            <a:r>
              <a:rPr sz="2067" u="sng" spc="-19" dirty="0">
                <a:solidFill>
                  <a:srgbClr val="53C3BC"/>
                </a:solidFill>
                <a:latin typeface="Times New Roman"/>
                <a:cs typeface="Times New Roman"/>
                <a:hlinkClick r:id="rId8"/>
              </a:rPr>
              <a:t>w</a:t>
            </a:r>
            <a:r>
              <a:rPr sz="2067" u="sng" spc="-52" dirty="0">
                <a:solidFill>
                  <a:srgbClr val="53C3BC"/>
                </a:solidFill>
                <a:latin typeface="Times New Roman"/>
                <a:cs typeface="Times New Roman"/>
                <a:hlinkClick r:id="rId8"/>
              </a:rPr>
              <a:t>n</a:t>
            </a:r>
            <a:r>
              <a:rPr sz="2067" u="sng" spc="12" dirty="0">
                <a:solidFill>
                  <a:srgbClr val="53C3BC"/>
                </a:solidFill>
                <a:latin typeface="Times New Roman"/>
                <a:cs typeface="Times New Roman"/>
                <a:hlinkClick r:id="rId8"/>
              </a:rPr>
              <a:t>l</a:t>
            </a:r>
            <a:r>
              <a:rPr sz="2067" u="sng" spc="45" dirty="0">
                <a:solidFill>
                  <a:srgbClr val="53C3BC"/>
                </a:solidFill>
                <a:latin typeface="Times New Roman"/>
                <a:cs typeface="Times New Roman"/>
                <a:hlinkClick r:id="rId8"/>
              </a:rPr>
              <a:t>o</a:t>
            </a:r>
            <a:r>
              <a:rPr sz="2067" u="sng" spc="-33" dirty="0">
                <a:solidFill>
                  <a:srgbClr val="53C3BC"/>
                </a:solidFill>
                <a:latin typeface="Times New Roman"/>
                <a:cs typeface="Times New Roman"/>
                <a:hlinkClick r:id="rId8"/>
              </a:rPr>
              <a:t>a</a:t>
            </a:r>
            <a:r>
              <a:rPr sz="2067" u="sng" dirty="0">
                <a:solidFill>
                  <a:srgbClr val="53C3BC"/>
                </a:solidFill>
                <a:latin typeface="Times New Roman"/>
                <a:cs typeface="Times New Roman"/>
                <a:hlinkClick r:id="rId8"/>
              </a:rPr>
              <a:t>d</a:t>
            </a:r>
            <a:endParaRPr sz="2067">
              <a:latin typeface="Times New Roman"/>
              <a:cs typeface="Times New Roman"/>
            </a:endParaRPr>
          </a:p>
          <a:p>
            <a:pPr marL="3733833" marR="5835135" algn="ctr">
              <a:lnSpc>
                <a:spcPct val="95825"/>
              </a:lnSpc>
              <a:spcBef>
                <a:spcPts val="167"/>
              </a:spcBef>
            </a:pPr>
            <a:r>
              <a:rPr sz="2667" b="1" spc="45" dirty="0">
                <a:latin typeface="Times New Roman"/>
                <a:cs typeface="Times New Roman"/>
              </a:rPr>
              <a:t>P</a:t>
            </a:r>
            <a:r>
              <a:rPr sz="2667" b="1" dirty="0">
                <a:latin typeface="Times New Roman"/>
                <a:cs typeface="Times New Roman"/>
              </a:rPr>
              <a:t>re</a:t>
            </a:r>
            <a:r>
              <a:rPr sz="2667" b="1" spc="52" dirty="0">
                <a:latin typeface="Times New Roman"/>
                <a:cs typeface="Times New Roman"/>
              </a:rPr>
              <a:t>s</a:t>
            </a:r>
            <a:r>
              <a:rPr sz="2667" b="1" dirty="0">
                <a:latin typeface="Times New Roman"/>
                <a:cs typeface="Times New Roman"/>
              </a:rPr>
              <a:t>ent</a:t>
            </a:r>
            <a:r>
              <a:rPr sz="2667" b="1" spc="45" dirty="0">
                <a:latin typeface="Times New Roman"/>
                <a:cs typeface="Times New Roman"/>
              </a:rPr>
              <a:t>a</a:t>
            </a:r>
            <a:r>
              <a:rPr sz="2667" b="1" spc="-45" dirty="0">
                <a:latin typeface="Times New Roman"/>
                <a:cs typeface="Times New Roman"/>
              </a:rPr>
              <a:t>s</a:t>
            </a:r>
            <a:r>
              <a:rPr sz="2667" b="1" dirty="0">
                <a:latin typeface="Times New Roman"/>
                <a:cs typeface="Times New Roman"/>
              </a:rPr>
              <a:t>i</a:t>
            </a:r>
            <a:r>
              <a:rPr sz="2667" b="1" spc="-209" dirty="0">
                <a:latin typeface="Times New Roman"/>
                <a:cs typeface="Times New Roman"/>
              </a:rPr>
              <a:t> </a:t>
            </a:r>
            <a:r>
              <a:rPr sz="2667" b="1" spc="45" dirty="0">
                <a:latin typeface="Times New Roman"/>
                <a:cs typeface="Times New Roman"/>
              </a:rPr>
              <a:t>o</a:t>
            </a:r>
            <a:r>
              <a:rPr sz="2667" b="1" dirty="0">
                <a:latin typeface="Times New Roman"/>
                <a:cs typeface="Times New Roman"/>
              </a:rPr>
              <a:t>n</a:t>
            </a:r>
            <a:r>
              <a:rPr sz="2667" b="1" spc="45" dirty="0">
                <a:latin typeface="Times New Roman"/>
                <a:cs typeface="Times New Roman"/>
              </a:rPr>
              <a:t>li</a:t>
            </a:r>
            <a:r>
              <a:rPr sz="2667" b="1" dirty="0">
                <a:latin typeface="Times New Roman"/>
                <a:cs typeface="Times New Roman"/>
              </a:rPr>
              <a:t>ne</a:t>
            </a:r>
            <a:endParaRPr sz="2667">
              <a:latin typeface="Times New Roman"/>
              <a:cs typeface="Times New Roman"/>
            </a:endParaRPr>
          </a:p>
          <a:p>
            <a:pPr marL="1677429" marR="3782005" algn="ctr">
              <a:lnSpc>
                <a:spcPct val="95825"/>
              </a:lnSpc>
              <a:spcBef>
                <a:spcPts val="200"/>
              </a:spcBef>
            </a:pPr>
            <a:r>
              <a:rPr sz="2067" spc="-179" dirty="0">
                <a:latin typeface="Times New Roman"/>
                <a:cs typeface="Times New Roman"/>
              </a:rPr>
              <a:t>T</a:t>
            </a:r>
            <a:r>
              <a:rPr sz="2067" spc="52" dirty="0">
                <a:latin typeface="Times New Roman"/>
                <a:cs typeface="Times New Roman"/>
              </a:rPr>
              <a:t>oo</a:t>
            </a:r>
            <a:r>
              <a:rPr sz="2067" spc="19" dirty="0">
                <a:latin typeface="Times New Roman"/>
                <a:cs typeface="Times New Roman"/>
              </a:rPr>
              <a:t>l</a:t>
            </a:r>
            <a:r>
              <a:rPr sz="2067" dirty="0">
                <a:latin typeface="Times New Roman"/>
                <a:cs typeface="Times New Roman"/>
              </a:rPr>
              <a:t>s</a:t>
            </a:r>
            <a:r>
              <a:rPr sz="2067" spc="112" dirty="0">
                <a:latin typeface="Times New Roman"/>
                <a:cs typeface="Times New Roman"/>
              </a:rPr>
              <a:t> </a:t>
            </a:r>
            <a:r>
              <a:rPr sz="2067" spc="-12" dirty="0">
                <a:latin typeface="Times New Roman"/>
                <a:cs typeface="Times New Roman"/>
              </a:rPr>
              <a:t>U</a:t>
            </a:r>
            <a:r>
              <a:rPr sz="2067" spc="-52" dirty="0">
                <a:latin typeface="Times New Roman"/>
                <a:cs typeface="Times New Roman"/>
              </a:rPr>
              <a:t>n</a:t>
            </a:r>
            <a:r>
              <a:rPr sz="2067" spc="12" dirty="0">
                <a:latin typeface="Times New Roman"/>
                <a:cs typeface="Times New Roman"/>
              </a:rPr>
              <a:t>t</a:t>
            </a:r>
            <a:r>
              <a:rPr sz="2067" spc="45" dirty="0">
                <a:latin typeface="Times New Roman"/>
                <a:cs typeface="Times New Roman"/>
              </a:rPr>
              <a:t>u</a:t>
            </a:r>
            <a:r>
              <a:rPr sz="2067" dirty="0">
                <a:latin typeface="Times New Roman"/>
                <a:cs typeface="Times New Roman"/>
              </a:rPr>
              <a:t>k</a:t>
            </a:r>
            <a:r>
              <a:rPr sz="2067" spc="96" dirty="0">
                <a:latin typeface="Times New Roman"/>
                <a:cs typeface="Times New Roman"/>
              </a:rPr>
              <a:t> </a:t>
            </a:r>
            <a:r>
              <a:rPr sz="2067" spc="-67" dirty="0">
                <a:latin typeface="Times New Roman"/>
                <a:cs typeface="Times New Roman"/>
              </a:rPr>
              <a:t>M</a:t>
            </a:r>
            <a:r>
              <a:rPr sz="2067" spc="-33" dirty="0">
                <a:latin typeface="Times New Roman"/>
                <a:cs typeface="Times New Roman"/>
              </a:rPr>
              <a:t>em</a:t>
            </a:r>
            <a:r>
              <a:rPr sz="2067" spc="-52" dirty="0">
                <a:latin typeface="Times New Roman"/>
                <a:cs typeface="Times New Roman"/>
              </a:rPr>
              <a:t>b</a:t>
            </a:r>
            <a:r>
              <a:rPr sz="2067" spc="45" dirty="0">
                <a:latin typeface="Times New Roman"/>
                <a:cs typeface="Times New Roman"/>
              </a:rPr>
              <a:t>u</a:t>
            </a:r>
            <a:r>
              <a:rPr sz="2067" spc="-33" dirty="0">
                <a:latin typeface="Times New Roman"/>
                <a:cs typeface="Times New Roman"/>
              </a:rPr>
              <a:t>a</a:t>
            </a:r>
            <a:r>
              <a:rPr sz="2067" dirty="0">
                <a:latin typeface="Times New Roman"/>
                <a:cs typeface="Times New Roman"/>
              </a:rPr>
              <a:t>t</a:t>
            </a:r>
            <a:r>
              <a:rPr sz="2067" spc="512" dirty="0">
                <a:latin typeface="Times New Roman"/>
                <a:cs typeface="Times New Roman"/>
              </a:rPr>
              <a:t> </a:t>
            </a:r>
            <a:r>
              <a:rPr sz="2067" spc="25" dirty="0">
                <a:latin typeface="Times New Roman"/>
                <a:cs typeface="Times New Roman"/>
              </a:rPr>
              <a:t>P</a:t>
            </a:r>
            <a:r>
              <a:rPr sz="2067" dirty="0">
                <a:latin typeface="Times New Roman"/>
                <a:cs typeface="Times New Roman"/>
              </a:rPr>
              <a:t>r</a:t>
            </a:r>
            <a:r>
              <a:rPr sz="2067" spc="-33" dirty="0">
                <a:latin typeface="Times New Roman"/>
                <a:cs typeface="Times New Roman"/>
              </a:rPr>
              <a:t>e</a:t>
            </a:r>
            <a:r>
              <a:rPr sz="2067" spc="-19" dirty="0">
                <a:latin typeface="Times New Roman"/>
                <a:cs typeface="Times New Roman"/>
              </a:rPr>
              <a:t>s</a:t>
            </a:r>
            <a:r>
              <a:rPr sz="2067" spc="-33" dirty="0">
                <a:latin typeface="Times New Roman"/>
                <a:cs typeface="Times New Roman"/>
              </a:rPr>
              <a:t>e</a:t>
            </a:r>
            <a:r>
              <a:rPr sz="2067" spc="-52" dirty="0">
                <a:latin typeface="Times New Roman"/>
                <a:cs typeface="Times New Roman"/>
              </a:rPr>
              <a:t>n</a:t>
            </a:r>
            <a:r>
              <a:rPr sz="2067" spc="12" dirty="0">
                <a:latin typeface="Times New Roman"/>
                <a:cs typeface="Times New Roman"/>
              </a:rPr>
              <a:t>t</a:t>
            </a:r>
            <a:r>
              <a:rPr sz="2067" spc="-33" dirty="0">
                <a:latin typeface="Times New Roman"/>
                <a:cs typeface="Times New Roman"/>
              </a:rPr>
              <a:t>a</a:t>
            </a:r>
            <a:r>
              <a:rPr sz="2067" spc="-19" dirty="0">
                <a:latin typeface="Times New Roman"/>
                <a:cs typeface="Times New Roman"/>
              </a:rPr>
              <a:t>s</a:t>
            </a:r>
            <a:r>
              <a:rPr sz="2067" dirty="0">
                <a:latin typeface="Times New Roman"/>
                <a:cs typeface="Times New Roman"/>
              </a:rPr>
              <a:t>i</a:t>
            </a:r>
            <a:r>
              <a:rPr sz="2067" spc="429" dirty="0">
                <a:latin typeface="Times New Roman"/>
                <a:cs typeface="Times New Roman"/>
              </a:rPr>
              <a:t> </a:t>
            </a:r>
            <a:r>
              <a:rPr sz="2067" spc="-19" dirty="0">
                <a:latin typeface="Times New Roman"/>
                <a:cs typeface="Times New Roman"/>
              </a:rPr>
              <a:t>O</a:t>
            </a:r>
            <a:r>
              <a:rPr sz="2067" spc="-52" dirty="0">
                <a:latin typeface="Times New Roman"/>
                <a:cs typeface="Times New Roman"/>
              </a:rPr>
              <a:t>n</a:t>
            </a:r>
            <a:r>
              <a:rPr sz="2067" spc="12" dirty="0">
                <a:latin typeface="Times New Roman"/>
                <a:cs typeface="Times New Roman"/>
              </a:rPr>
              <a:t>li</a:t>
            </a:r>
            <a:r>
              <a:rPr sz="2067" spc="-52" dirty="0">
                <a:latin typeface="Times New Roman"/>
                <a:cs typeface="Times New Roman"/>
              </a:rPr>
              <a:t>n</a:t>
            </a:r>
            <a:r>
              <a:rPr sz="2067" spc="-33" dirty="0">
                <a:latin typeface="Times New Roman"/>
                <a:cs typeface="Times New Roman"/>
              </a:rPr>
              <a:t>e</a:t>
            </a:r>
            <a:r>
              <a:rPr sz="2067" dirty="0">
                <a:latin typeface="Times New Roman"/>
                <a:cs typeface="Times New Roman"/>
              </a:rPr>
              <a:t>,</a:t>
            </a:r>
            <a:r>
              <a:rPr sz="2067" spc="235" dirty="0">
                <a:latin typeface="Times New Roman"/>
                <a:cs typeface="Times New Roman"/>
              </a:rPr>
              <a:t> </a:t>
            </a:r>
            <a:r>
              <a:rPr sz="2067" spc="-119" dirty="0">
                <a:latin typeface="Times New Roman"/>
                <a:cs typeface="Times New Roman"/>
              </a:rPr>
              <a:t>V</a:t>
            </a:r>
            <a:r>
              <a:rPr sz="2067" spc="12" dirty="0">
                <a:latin typeface="Times New Roman"/>
                <a:cs typeface="Times New Roman"/>
              </a:rPr>
              <a:t>i</a:t>
            </a:r>
            <a:r>
              <a:rPr sz="2067" spc="-52" dirty="0">
                <a:latin typeface="Times New Roman"/>
                <a:cs typeface="Times New Roman"/>
              </a:rPr>
              <a:t>d</a:t>
            </a:r>
            <a:r>
              <a:rPr sz="2067" spc="-33" dirty="0">
                <a:latin typeface="Times New Roman"/>
                <a:cs typeface="Times New Roman"/>
              </a:rPr>
              <a:t>e</a:t>
            </a:r>
            <a:r>
              <a:rPr sz="2067" dirty="0">
                <a:latin typeface="Times New Roman"/>
                <a:cs typeface="Times New Roman"/>
              </a:rPr>
              <a:t>o</a:t>
            </a:r>
            <a:r>
              <a:rPr sz="2067" spc="191" dirty="0">
                <a:latin typeface="Times New Roman"/>
                <a:cs typeface="Times New Roman"/>
              </a:rPr>
              <a:t> </a:t>
            </a:r>
            <a:r>
              <a:rPr sz="2067" spc="-52" dirty="0">
                <a:latin typeface="Times New Roman"/>
                <a:cs typeface="Times New Roman"/>
              </a:rPr>
              <a:t>d</a:t>
            </a:r>
            <a:r>
              <a:rPr sz="2067" spc="-33" dirty="0">
                <a:latin typeface="Times New Roman"/>
                <a:cs typeface="Times New Roman"/>
              </a:rPr>
              <a:t>a</a:t>
            </a:r>
            <a:r>
              <a:rPr sz="2067" dirty="0">
                <a:latin typeface="Times New Roman"/>
                <a:cs typeface="Times New Roman"/>
              </a:rPr>
              <a:t>n</a:t>
            </a:r>
            <a:r>
              <a:rPr sz="2067" spc="105" dirty="0">
                <a:latin typeface="Times New Roman"/>
                <a:cs typeface="Times New Roman"/>
              </a:rPr>
              <a:t> </a:t>
            </a:r>
            <a:r>
              <a:rPr sz="2067" spc="-119" dirty="0">
                <a:latin typeface="Times New Roman"/>
                <a:cs typeface="Times New Roman"/>
              </a:rPr>
              <a:t>A</a:t>
            </a:r>
            <a:r>
              <a:rPr sz="2067" spc="-52" dirty="0">
                <a:latin typeface="Times New Roman"/>
                <a:cs typeface="Times New Roman"/>
              </a:rPr>
              <a:t>n</a:t>
            </a:r>
            <a:r>
              <a:rPr sz="2067" spc="12" dirty="0">
                <a:latin typeface="Times New Roman"/>
                <a:cs typeface="Times New Roman"/>
              </a:rPr>
              <a:t>i</a:t>
            </a:r>
            <a:r>
              <a:rPr sz="2067" spc="-33" dirty="0">
                <a:latin typeface="Times New Roman"/>
                <a:cs typeface="Times New Roman"/>
              </a:rPr>
              <a:t>ma</a:t>
            </a:r>
            <a:r>
              <a:rPr sz="2067" spc="-19" dirty="0">
                <a:latin typeface="Times New Roman"/>
                <a:cs typeface="Times New Roman"/>
              </a:rPr>
              <a:t>s</a:t>
            </a:r>
            <a:r>
              <a:rPr sz="2067" dirty="0">
                <a:latin typeface="Times New Roman"/>
                <a:cs typeface="Times New Roman"/>
              </a:rPr>
              <a:t>i</a:t>
            </a:r>
            <a:endParaRPr sz="2067">
              <a:latin typeface="Times New Roman"/>
              <a:cs typeface="Times New Roman"/>
            </a:endParaRPr>
          </a:p>
          <a:p>
            <a:pPr marL="3765318" marR="5866213" algn="ctr">
              <a:lnSpc>
                <a:spcPct val="95825"/>
              </a:lnSpc>
              <a:spcBef>
                <a:spcPts val="227"/>
              </a:spcBef>
            </a:pPr>
            <a:r>
              <a:rPr sz="2067" spc="25" dirty="0">
                <a:latin typeface="Times New Roman"/>
                <a:cs typeface="Times New Roman"/>
              </a:rPr>
              <a:t>P</a:t>
            </a:r>
            <a:r>
              <a:rPr sz="2067" dirty="0">
                <a:latin typeface="Times New Roman"/>
                <a:cs typeface="Times New Roman"/>
              </a:rPr>
              <a:t>r</a:t>
            </a:r>
            <a:r>
              <a:rPr sz="2067" spc="-33" dirty="0">
                <a:latin typeface="Times New Roman"/>
                <a:cs typeface="Times New Roman"/>
              </a:rPr>
              <a:t>ez</a:t>
            </a:r>
            <a:r>
              <a:rPr sz="2067" dirty="0">
                <a:latin typeface="Times New Roman"/>
                <a:cs typeface="Times New Roman"/>
              </a:rPr>
              <a:t>i</a:t>
            </a:r>
            <a:r>
              <a:rPr sz="2067" spc="47" dirty="0">
                <a:latin typeface="Times New Roman"/>
                <a:cs typeface="Times New Roman"/>
              </a:rPr>
              <a:t> </a:t>
            </a:r>
            <a:r>
              <a:rPr sz="2067" spc="-407" dirty="0">
                <a:solidFill>
                  <a:srgbClr val="53C3BC"/>
                </a:solidFill>
                <a:latin typeface="Times New Roman"/>
                <a:cs typeface="Times New Roman"/>
              </a:rPr>
              <a:t> </a:t>
            </a:r>
            <a:r>
              <a:rPr sz="2067" u="sng" spc="-52" dirty="0">
                <a:solidFill>
                  <a:srgbClr val="53C3BC"/>
                </a:solidFill>
                <a:latin typeface="Times New Roman"/>
                <a:cs typeface="Times New Roman"/>
                <a:hlinkClick r:id="rId9"/>
              </a:rPr>
              <a:t>h</a:t>
            </a:r>
            <a:r>
              <a:rPr sz="2067" u="sng" spc="12" dirty="0">
                <a:solidFill>
                  <a:srgbClr val="53C3BC"/>
                </a:solidFill>
                <a:latin typeface="Times New Roman"/>
                <a:cs typeface="Times New Roman"/>
                <a:hlinkClick r:id="rId9"/>
              </a:rPr>
              <a:t>tt</a:t>
            </a:r>
            <a:r>
              <a:rPr sz="2067" u="sng" spc="-52" dirty="0">
                <a:solidFill>
                  <a:srgbClr val="53C3BC"/>
                </a:solidFill>
                <a:latin typeface="Times New Roman"/>
                <a:cs typeface="Times New Roman"/>
                <a:hlinkClick r:id="rId9"/>
              </a:rPr>
              <a:t>p</a:t>
            </a:r>
            <a:r>
              <a:rPr sz="2067" u="sng" spc="-19" dirty="0">
                <a:solidFill>
                  <a:srgbClr val="53C3BC"/>
                </a:solidFill>
                <a:latin typeface="Times New Roman"/>
                <a:cs typeface="Times New Roman"/>
                <a:hlinkClick r:id="rId9"/>
              </a:rPr>
              <a:t>s</a:t>
            </a:r>
            <a:r>
              <a:rPr sz="2067" u="sng" spc="12" dirty="0">
                <a:solidFill>
                  <a:srgbClr val="53C3BC"/>
                </a:solidFill>
                <a:latin typeface="Times New Roman"/>
                <a:cs typeface="Times New Roman"/>
                <a:hlinkClick r:id="rId9"/>
              </a:rPr>
              <a:t>://</a:t>
            </a:r>
            <a:r>
              <a:rPr sz="2067" u="sng" spc="25" dirty="0">
                <a:solidFill>
                  <a:srgbClr val="53C3BC"/>
                </a:solidFill>
                <a:latin typeface="Times New Roman"/>
                <a:cs typeface="Times New Roman"/>
                <a:hlinkClick r:id="rId9"/>
              </a:rPr>
              <a:t>P</a:t>
            </a:r>
            <a:r>
              <a:rPr sz="2067" u="sng" dirty="0">
                <a:solidFill>
                  <a:srgbClr val="53C3BC"/>
                </a:solidFill>
                <a:latin typeface="Times New Roman"/>
                <a:cs typeface="Times New Roman"/>
                <a:hlinkClick r:id="rId9"/>
              </a:rPr>
              <a:t>r</a:t>
            </a:r>
            <a:r>
              <a:rPr sz="2067" u="sng" spc="-33" dirty="0">
                <a:solidFill>
                  <a:srgbClr val="53C3BC"/>
                </a:solidFill>
                <a:latin typeface="Times New Roman"/>
                <a:cs typeface="Times New Roman"/>
                <a:hlinkClick r:id="rId9"/>
              </a:rPr>
              <a:t>ez</a:t>
            </a:r>
            <a:r>
              <a:rPr sz="2067" u="sng" spc="12" dirty="0">
                <a:solidFill>
                  <a:srgbClr val="53C3BC"/>
                </a:solidFill>
                <a:latin typeface="Times New Roman"/>
                <a:cs typeface="Times New Roman"/>
                <a:hlinkClick r:id="rId9"/>
              </a:rPr>
              <a:t>i</a:t>
            </a:r>
            <a:r>
              <a:rPr sz="2067" u="sng" spc="-25" dirty="0">
                <a:solidFill>
                  <a:srgbClr val="53C3BC"/>
                </a:solidFill>
                <a:latin typeface="Times New Roman"/>
                <a:cs typeface="Times New Roman"/>
                <a:hlinkClick r:id="rId9"/>
              </a:rPr>
              <a:t>.</a:t>
            </a:r>
            <a:r>
              <a:rPr sz="2067" u="sng" spc="-33" dirty="0">
                <a:solidFill>
                  <a:srgbClr val="53C3BC"/>
                </a:solidFill>
                <a:latin typeface="Times New Roman"/>
                <a:cs typeface="Times New Roman"/>
                <a:hlinkClick r:id="rId9"/>
              </a:rPr>
              <a:t>c</a:t>
            </a:r>
            <a:r>
              <a:rPr sz="2067" u="sng" spc="45" dirty="0">
                <a:solidFill>
                  <a:srgbClr val="53C3BC"/>
                </a:solidFill>
                <a:latin typeface="Times New Roman"/>
                <a:cs typeface="Times New Roman"/>
                <a:hlinkClick r:id="rId9"/>
              </a:rPr>
              <a:t>o</a:t>
            </a:r>
            <a:r>
              <a:rPr sz="2067" u="sng" dirty="0">
                <a:solidFill>
                  <a:srgbClr val="53C3BC"/>
                </a:solidFill>
                <a:latin typeface="Times New Roman"/>
                <a:cs typeface="Times New Roman"/>
                <a:hlinkClick r:id="rId9"/>
              </a:rPr>
              <a:t>m</a:t>
            </a:r>
            <a:endParaRPr sz="2067">
              <a:latin typeface="Times New Roman"/>
              <a:cs typeface="Times New Roman"/>
            </a:endParaRPr>
          </a:p>
          <a:p>
            <a:pPr marL="2760858" marR="4872213" algn="ctr">
              <a:lnSpc>
                <a:spcPct val="95825"/>
              </a:lnSpc>
              <a:spcBef>
                <a:spcPts val="127"/>
              </a:spcBef>
            </a:pPr>
            <a:r>
              <a:rPr sz="2067" spc="-12" dirty="0">
                <a:latin typeface="Times New Roman"/>
                <a:cs typeface="Times New Roman"/>
              </a:rPr>
              <a:t>H</a:t>
            </a:r>
            <a:r>
              <a:rPr sz="2067" spc="-33" dirty="0">
                <a:latin typeface="Times New Roman"/>
                <a:cs typeface="Times New Roman"/>
              </a:rPr>
              <a:t>a</a:t>
            </a:r>
            <a:r>
              <a:rPr sz="2067" spc="12" dirty="0">
                <a:latin typeface="Times New Roman"/>
                <a:cs typeface="Times New Roman"/>
              </a:rPr>
              <a:t>i</a:t>
            </a:r>
            <a:r>
              <a:rPr sz="2067" spc="-52" dirty="0">
                <a:latin typeface="Times New Roman"/>
                <a:cs typeface="Times New Roman"/>
              </a:rPr>
              <a:t>k</a:t>
            </a:r>
            <a:r>
              <a:rPr sz="2067" dirty="0">
                <a:latin typeface="Times New Roman"/>
                <a:cs typeface="Times New Roman"/>
              </a:rPr>
              <a:t>u</a:t>
            </a:r>
            <a:r>
              <a:rPr sz="2067" spc="191" dirty="0">
                <a:latin typeface="Times New Roman"/>
                <a:cs typeface="Times New Roman"/>
              </a:rPr>
              <a:t> </a:t>
            </a:r>
            <a:r>
              <a:rPr sz="2067" spc="-12" dirty="0">
                <a:latin typeface="Times New Roman"/>
                <a:cs typeface="Times New Roman"/>
              </a:rPr>
              <a:t>D</a:t>
            </a:r>
            <a:r>
              <a:rPr sz="2067" spc="-33" dirty="0">
                <a:latin typeface="Times New Roman"/>
                <a:cs typeface="Times New Roman"/>
              </a:rPr>
              <a:t>ec</a:t>
            </a:r>
            <a:r>
              <a:rPr sz="2067" dirty="0">
                <a:latin typeface="Times New Roman"/>
                <a:cs typeface="Times New Roman"/>
              </a:rPr>
              <a:t>k</a:t>
            </a:r>
            <a:r>
              <a:rPr sz="2067" spc="41" dirty="0">
                <a:latin typeface="Times New Roman"/>
                <a:cs typeface="Times New Roman"/>
              </a:rPr>
              <a:t> </a:t>
            </a:r>
            <a:r>
              <a:rPr sz="2067" spc="-256" dirty="0">
                <a:solidFill>
                  <a:srgbClr val="53C3BC"/>
                </a:solidFill>
                <a:latin typeface="Times New Roman"/>
                <a:cs typeface="Times New Roman"/>
              </a:rPr>
              <a:t> </a:t>
            </a:r>
            <a:r>
              <a:rPr sz="2067" u="sng" spc="-45" dirty="0">
                <a:solidFill>
                  <a:srgbClr val="53C3BC"/>
                </a:solidFill>
                <a:latin typeface="Times New Roman"/>
                <a:cs typeface="Times New Roman"/>
                <a:hlinkClick r:id="rId10"/>
              </a:rPr>
              <a:t>h</a:t>
            </a:r>
            <a:r>
              <a:rPr sz="2067" u="sng" spc="19" dirty="0">
                <a:solidFill>
                  <a:srgbClr val="53C3BC"/>
                </a:solidFill>
                <a:latin typeface="Times New Roman"/>
                <a:cs typeface="Times New Roman"/>
                <a:hlinkClick r:id="rId10"/>
              </a:rPr>
              <a:t>tt</a:t>
            </a:r>
            <a:r>
              <a:rPr sz="2067" u="sng" spc="-45" dirty="0">
                <a:solidFill>
                  <a:srgbClr val="53C3BC"/>
                </a:solidFill>
                <a:latin typeface="Times New Roman"/>
                <a:cs typeface="Times New Roman"/>
                <a:hlinkClick r:id="rId10"/>
              </a:rPr>
              <a:t>p</a:t>
            </a:r>
            <a:r>
              <a:rPr sz="2067" u="sng" spc="-12" dirty="0">
                <a:solidFill>
                  <a:srgbClr val="53C3BC"/>
                </a:solidFill>
                <a:latin typeface="Times New Roman"/>
                <a:cs typeface="Times New Roman"/>
                <a:hlinkClick r:id="rId10"/>
              </a:rPr>
              <a:t>s</a:t>
            </a:r>
            <a:r>
              <a:rPr sz="2067" u="sng" spc="19" dirty="0">
                <a:solidFill>
                  <a:srgbClr val="53C3BC"/>
                </a:solidFill>
                <a:latin typeface="Times New Roman"/>
                <a:cs typeface="Times New Roman"/>
                <a:hlinkClick r:id="rId10"/>
              </a:rPr>
              <a:t>://</a:t>
            </a:r>
            <a:r>
              <a:rPr sz="2067" u="sng" spc="-12" dirty="0">
                <a:solidFill>
                  <a:srgbClr val="53C3BC"/>
                </a:solidFill>
                <a:latin typeface="Times New Roman"/>
                <a:cs typeface="Times New Roman"/>
                <a:hlinkClick r:id="rId10"/>
              </a:rPr>
              <a:t>ww</a:t>
            </a:r>
            <a:r>
              <a:rPr sz="2067" u="sng" spc="-112" dirty="0">
                <a:solidFill>
                  <a:srgbClr val="53C3BC"/>
                </a:solidFill>
                <a:latin typeface="Times New Roman"/>
                <a:cs typeface="Times New Roman"/>
                <a:hlinkClick r:id="rId10"/>
              </a:rPr>
              <a:t>w</a:t>
            </a:r>
            <a:r>
              <a:rPr sz="2067" u="sng" spc="-19" dirty="0">
                <a:solidFill>
                  <a:srgbClr val="53C3BC"/>
                </a:solidFill>
                <a:latin typeface="Times New Roman"/>
                <a:cs typeface="Times New Roman"/>
                <a:hlinkClick r:id="rId10"/>
              </a:rPr>
              <a:t>.</a:t>
            </a:r>
            <a:r>
              <a:rPr sz="2067" u="sng" spc="-45" dirty="0">
                <a:solidFill>
                  <a:srgbClr val="53C3BC"/>
                </a:solidFill>
                <a:latin typeface="Times New Roman"/>
                <a:cs typeface="Times New Roman"/>
                <a:hlinkClick r:id="rId10"/>
              </a:rPr>
              <a:t>h</a:t>
            </a:r>
            <a:r>
              <a:rPr sz="2067" u="sng" spc="-33" dirty="0">
                <a:solidFill>
                  <a:srgbClr val="53C3BC"/>
                </a:solidFill>
                <a:latin typeface="Times New Roman"/>
                <a:cs typeface="Times New Roman"/>
                <a:hlinkClick r:id="rId10"/>
              </a:rPr>
              <a:t>a</a:t>
            </a:r>
            <a:r>
              <a:rPr sz="2067" u="sng" spc="19" dirty="0">
                <a:solidFill>
                  <a:srgbClr val="53C3BC"/>
                </a:solidFill>
                <a:latin typeface="Times New Roman"/>
                <a:cs typeface="Times New Roman"/>
                <a:hlinkClick r:id="rId10"/>
              </a:rPr>
              <a:t>i</a:t>
            </a:r>
            <a:r>
              <a:rPr sz="2067" u="sng" spc="-45" dirty="0">
                <a:solidFill>
                  <a:srgbClr val="53C3BC"/>
                </a:solidFill>
                <a:latin typeface="Times New Roman"/>
                <a:cs typeface="Times New Roman"/>
                <a:hlinkClick r:id="rId10"/>
              </a:rPr>
              <a:t>k</a:t>
            </a:r>
            <a:r>
              <a:rPr sz="2067" u="sng" spc="52" dirty="0">
                <a:solidFill>
                  <a:srgbClr val="53C3BC"/>
                </a:solidFill>
                <a:latin typeface="Times New Roman"/>
                <a:cs typeface="Times New Roman"/>
                <a:hlinkClick r:id="rId10"/>
              </a:rPr>
              <a:t>u</a:t>
            </a:r>
            <a:r>
              <a:rPr sz="2067" u="sng" spc="-45" dirty="0">
                <a:solidFill>
                  <a:srgbClr val="53C3BC"/>
                </a:solidFill>
                <a:latin typeface="Times New Roman"/>
                <a:cs typeface="Times New Roman"/>
                <a:hlinkClick r:id="rId10"/>
              </a:rPr>
              <a:t>d</a:t>
            </a:r>
            <a:r>
              <a:rPr sz="2067" u="sng" spc="67" dirty="0">
                <a:solidFill>
                  <a:srgbClr val="53C3BC"/>
                </a:solidFill>
                <a:latin typeface="Times New Roman"/>
                <a:cs typeface="Times New Roman"/>
                <a:hlinkClick r:id="rId10"/>
              </a:rPr>
              <a:t>e</a:t>
            </a:r>
            <a:r>
              <a:rPr sz="2067" u="sng" spc="-33" dirty="0">
                <a:solidFill>
                  <a:srgbClr val="53C3BC"/>
                </a:solidFill>
                <a:latin typeface="Times New Roman"/>
                <a:cs typeface="Times New Roman"/>
                <a:hlinkClick r:id="rId10"/>
              </a:rPr>
              <a:t>c</a:t>
            </a:r>
            <a:r>
              <a:rPr sz="2067" u="sng" spc="52" dirty="0">
                <a:solidFill>
                  <a:srgbClr val="53C3BC"/>
                </a:solidFill>
                <a:latin typeface="Times New Roman"/>
                <a:cs typeface="Times New Roman"/>
                <a:hlinkClick r:id="rId10"/>
              </a:rPr>
              <a:t>k</a:t>
            </a:r>
            <a:r>
              <a:rPr sz="2067" u="sng" spc="-19" dirty="0">
                <a:solidFill>
                  <a:srgbClr val="53C3BC"/>
                </a:solidFill>
                <a:latin typeface="Times New Roman"/>
                <a:cs typeface="Times New Roman"/>
                <a:hlinkClick r:id="rId10"/>
              </a:rPr>
              <a:t>.</a:t>
            </a:r>
            <a:r>
              <a:rPr sz="2067" u="sng" spc="-33" dirty="0">
                <a:solidFill>
                  <a:srgbClr val="53C3BC"/>
                </a:solidFill>
                <a:latin typeface="Times New Roman"/>
                <a:cs typeface="Times New Roman"/>
                <a:hlinkClick r:id="rId10"/>
              </a:rPr>
              <a:t>c</a:t>
            </a:r>
            <a:r>
              <a:rPr sz="2067" u="sng" spc="52" dirty="0">
                <a:solidFill>
                  <a:srgbClr val="53C3BC"/>
                </a:solidFill>
                <a:latin typeface="Times New Roman"/>
                <a:cs typeface="Times New Roman"/>
                <a:hlinkClick r:id="rId10"/>
              </a:rPr>
              <a:t>o</a:t>
            </a:r>
            <a:r>
              <a:rPr sz="2067" u="sng" spc="-33" dirty="0">
                <a:solidFill>
                  <a:srgbClr val="53C3BC"/>
                </a:solidFill>
                <a:latin typeface="Times New Roman"/>
                <a:cs typeface="Times New Roman"/>
                <a:hlinkClick r:id="rId10"/>
              </a:rPr>
              <a:t>m</a:t>
            </a:r>
            <a:r>
              <a:rPr sz="2067" u="sng" dirty="0">
                <a:solidFill>
                  <a:srgbClr val="53C3BC"/>
                </a:solidFill>
                <a:latin typeface="Times New Roman"/>
                <a:cs typeface="Times New Roman"/>
                <a:hlinkClick r:id="rId10"/>
              </a:rPr>
              <a:t>/</a:t>
            </a:r>
            <a:endParaRPr sz="2067">
              <a:latin typeface="Times New Roman"/>
              <a:cs typeface="Times New Roman"/>
            </a:endParaRPr>
          </a:p>
          <a:p>
            <a:pPr marL="1961394" marR="4089006" algn="ctr">
              <a:lnSpc>
                <a:spcPts val="2376"/>
              </a:lnSpc>
              <a:spcBef>
                <a:spcPts val="227"/>
              </a:spcBef>
            </a:pPr>
            <a:r>
              <a:rPr sz="2067" spc="-12" dirty="0">
                <a:latin typeface="Times New Roman"/>
                <a:cs typeface="Times New Roman"/>
              </a:rPr>
              <a:t>G</a:t>
            </a:r>
            <a:r>
              <a:rPr sz="2067" spc="45" dirty="0">
                <a:latin typeface="Times New Roman"/>
                <a:cs typeface="Times New Roman"/>
              </a:rPr>
              <a:t>oo</a:t>
            </a:r>
            <a:r>
              <a:rPr sz="2067" spc="-52" dirty="0">
                <a:latin typeface="Times New Roman"/>
                <a:cs typeface="Times New Roman"/>
              </a:rPr>
              <a:t>g</a:t>
            </a:r>
            <a:r>
              <a:rPr sz="2067" spc="12" dirty="0">
                <a:latin typeface="Times New Roman"/>
                <a:cs typeface="Times New Roman"/>
              </a:rPr>
              <a:t>l</a:t>
            </a:r>
            <a:r>
              <a:rPr sz="2067" dirty="0">
                <a:latin typeface="Times New Roman"/>
                <a:cs typeface="Times New Roman"/>
              </a:rPr>
              <a:t>e</a:t>
            </a:r>
            <a:r>
              <a:rPr sz="2067" spc="121" dirty="0">
                <a:latin typeface="Times New Roman"/>
                <a:cs typeface="Times New Roman"/>
              </a:rPr>
              <a:t> </a:t>
            </a:r>
            <a:r>
              <a:rPr sz="2067" spc="-67" dirty="0">
                <a:latin typeface="Times New Roman"/>
                <a:cs typeface="Times New Roman"/>
              </a:rPr>
              <a:t>S</a:t>
            </a:r>
            <a:r>
              <a:rPr sz="2067" spc="12" dirty="0">
                <a:latin typeface="Times New Roman"/>
                <a:cs typeface="Times New Roman"/>
              </a:rPr>
              <a:t>li</a:t>
            </a:r>
            <a:r>
              <a:rPr sz="2067" spc="-52" dirty="0">
                <a:latin typeface="Times New Roman"/>
                <a:cs typeface="Times New Roman"/>
              </a:rPr>
              <a:t>d</a:t>
            </a:r>
            <a:r>
              <a:rPr sz="2067" spc="-33" dirty="0">
                <a:latin typeface="Times New Roman"/>
                <a:cs typeface="Times New Roman"/>
              </a:rPr>
              <a:t>e</a:t>
            </a:r>
            <a:r>
              <a:rPr sz="2067" dirty="0">
                <a:latin typeface="Times New Roman"/>
                <a:cs typeface="Times New Roman"/>
              </a:rPr>
              <a:t>s </a:t>
            </a:r>
            <a:r>
              <a:rPr sz="2067" spc="91" dirty="0">
                <a:latin typeface="Times New Roman"/>
                <a:cs typeface="Times New Roman"/>
              </a:rPr>
              <a:t> </a:t>
            </a:r>
            <a:r>
              <a:rPr sz="2067" u="sng" spc="-52" dirty="0">
                <a:solidFill>
                  <a:srgbClr val="53C3BC"/>
                </a:solidFill>
                <a:latin typeface="Times New Roman"/>
                <a:cs typeface="Times New Roman"/>
                <a:hlinkClick r:id="rId11"/>
              </a:rPr>
              <a:t>h</a:t>
            </a:r>
            <a:r>
              <a:rPr sz="2067" u="sng" spc="12" dirty="0">
                <a:solidFill>
                  <a:srgbClr val="53C3BC"/>
                </a:solidFill>
                <a:latin typeface="Times New Roman"/>
                <a:cs typeface="Times New Roman"/>
                <a:hlinkClick r:id="rId11"/>
              </a:rPr>
              <a:t>tt</a:t>
            </a:r>
            <a:r>
              <a:rPr sz="2067" u="sng" spc="-52" dirty="0">
                <a:solidFill>
                  <a:srgbClr val="53C3BC"/>
                </a:solidFill>
                <a:latin typeface="Times New Roman"/>
                <a:cs typeface="Times New Roman"/>
                <a:hlinkClick r:id="rId11"/>
              </a:rPr>
              <a:t>p</a:t>
            </a:r>
            <a:r>
              <a:rPr sz="2067" u="sng" spc="-19" dirty="0">
                <a:solidFill>
                  <a:srgbClr val="53C3BC"/>
                </a:solidFill>
                <a:latin typeface="Times New Roman"/>
                <a:cs typeface="Times New Roman"/>
                <a:hlinkClick r:id="rId11"/>
              </a:rPr>
              <a:t>s</a:t>
            </a:r>
            <a:r>
              <a:rPr sz="2067" u="sng" spc="12" dirty="0">
                <a:solidFill>
                  <a:srgbClr val="53C3BC"/>
                </a:solidFill>
                <a:latin typeface="Times New Roman"/>
                <a:cs typeface="Times New Roman"/>
                <a:hlinkClick r:id="rId11"/>
              </a:rPr>
              <a:t>://</a:t>
            </a:r>
            <a:r>
              <a:rPr sz="2067" u="sng" spc="-52" dirty="0">
                <a:solidFill>
                  <a:srgbClr val="53C3BC"/>
                </a:solidFill>
                <a:latin typeface="Times New Roman"/>
                <a:cs typeface="Times New Roman"/>
                <a:hlinkClick r:id="rId11"/>
              </a:rPr>
              <a:t>d</a:t>
            </a:r>
            <a:r>
              <a:rPr sz="2067" u="sng" spc="45" dirty="0">
                <a:solidFill>
                  <a:srgbClr val="53C3BC"/>
                </a:solidFill>
                <a:latin typeface="Times New Roman"/>
                <a:cs typeface="Times New Roman"/>
                <a:hlinkClick r:id="rId11"/>
              </a:rPr>
              <a:t>o</a:t>
            </a:r>
            <a:r>
              <a:rPr sz="2067" u="sng" spc="-33" dirty="0">
                <a:solidFill>
                  <a:srgbClr val="53C3BC"/>
                </a:solidFill>
                <a:latin typeface="Times New Roman"/>
                <a:cs typeface="Times New Roman"/>
                <a:hlinkClick r:id="rId11"/>
              </a:rPr>
              <a:t>c</a:t>
            </a:r>
            <a:r>
              <a:rPr sz="2067" u="sng" spc="-19" dirty="0">
                <a:solidFill>
                  <a:srgbClr val="53C3BC"/>
                </a:solidFill>
                <a:latin typeface="Times New Roman"/>
                <a:cs typeface="Times New Roman"/>
                <a:hlinkClick r:id="rId11"/>
              </a:rPr>
              <a:t>s</a:t>
            </a:r>
            <a:r>
              <a:rPr sz="2067" u="sng" spc="-25" dirty="0">
                <a:solidFill>
                  <a:srgbClr val="53C3BC"/>
                </a:solidFill>
                <a:latin typeface="Times New Roman"/>
                <a:cs typeface="Times New Roman"/>
                <a:hlinkClick r:id="rId11"/>
              </a:rPr>
              <a:t>.</a:t>
            </a:r>
            <a:r>
              <a:rPr sz="2067" u="sng" spc="-52" dirty="0">
                <a:solidFill>
                  <a:srgbClr val="53C3BC"/>
                </a:solidFill>
                <a:latin typeface="Times New Roman"/>
                <a:cs typeface="Times New Roman"/>
                <a:hlinkClick r:id="rId11"/>
              </a:rPr>
              <a:t>g</a:t>
            </a:r>
            <a:r>
              <a:rPr sz="2067" u="sng" spc="45" dirty="0">
                <a:solidFill>
                  <a:srgbClr val="53C3BC"/>
                </a:solidFill>
                <a:latin typeface="Times New Roman"/>
                <a:cs typeface="Times New Roman"/>
                <a:hlinkClick r:id="rId11"/>
              </a:rPr>
              <a:t>oo</a:t>
            </a:r>
            <a:r>
              <a:rPr sz="2067" u="sng" spc="-52" dirty="0">
                <a:solidFill>
                  <a:srgbClr val="53C3BC"/>
                </a:solidFill>
                <a:latin typeface="Times New Roman"/>
                <a:cs typeface="Times New Roman"/>
                <a:hlinkClick r:id="rId11"/>
              </a:rPr>
              <a:t>g</a:t>
            </a:r>
            <a:r>
              <a:rPr sz="2067" u="sng" spc="12" dirty="0">
                <a:solidFill>
                  <a:srgbClr val="53C3BC"/>
                </a:solidFill>
                <a:latin typeface="Times New Roman"/>
                <a:cs typeface="Times New Roman"/>
                <a:hlinkClick r:id="rId11"/>
              </a:rPr>
              <a:t>l</a:t>
            </a:r>
            <a:r>
              <a:rPr sz="2067" u="sng" spc="-33" dirty="0">
                <a:solidFill>
                  <a:srgbClr val="53C3BC"/>
                </a:solidFill>
                <a:latin typeface="Times New Roman"/>
                <a:cs typeface="Times New Roman"/>
                <a:hlinkClick r:id="rId11"/>
              </a:rPr>
              <a:t>e</a:t>
            </a:r>
            <a:r>
              <a:rPr sz="2067" u="sng" spc="-25" dirty="0">
                <a:solidFill>
                  <a:srgbClr val="53C3BC"/>
                </a:solidFill>
                <a:latin typeface="Times New Roman"/>
                <a:cs typeface="Times New Roman"/>
                <a:hlinkClick r:id="rId11"/>
              </a:rPr>
              <a:t>.</a:t>
            </a:r>
            <a:r>
              <a:rPr sz="2067" u="sng" spc="-33" dirty="0">
                <a:solidFill>
                  <a:srgbClr val="53C3BC"/>
                </a:solidFill>
                <a:latin typeface="Times New Roman"/>
                <a:cs typeface="Times New Roman"/>
                <a:hlinkClick r:id="rId11"/>
              </a:rPr>
              <a:t>c</a:t>
            </a:r>
            <a:r>
              <a:rPr sz="2067" u="sng" spc="45" dirty="0">
                <a:solidFill>
                  <a:srgbClr val="53C3BC"/>
                </a:solidFill>
                <a:latin typeface="Times New Roman"/>
                <a:cs typeface="Times New Roman"/>
                <a:hlinkClick r:id="rId11"/>
              </a:rPr>
              <a:t>o</a:t>
            </a:r>
            <a:r>
              <a:rPr sz="2067" u="sng" spc="-33" dirty="0">
                <a:solidFill>
                  <a:srgbClr val="53C3BC"/>
                </a:solidFill>
                <a:latin typeface="Times New Roman"/>
                <a:cs typeface="Times New Roman"/>
                <a:hlinkClick r:id="rId11"/>
              </a:rPr>
              <a:t>m</a:t>
            </a:r>
            <a:r>
              <a:rPr sz="2067" u="sng" dirty="0">
                <a:solidFill>
                  <a:srgbClr val="53C3BC"/>
                </a:solidFill>
                <a:latin typeface="Times New Roman"/>
                <a:cs typeface="Times New Roman"/>
                <a:hlinkClick r:id="rId11"/>
              </a:rPr>
              <a:t>/</a:t>
            </a:r>
            <a:r>
              <a:rPr sz="2067" u="sng" spc="-137" dirty="0">
                <a:solidFill>
                  <a:srgbClr val="53C3BC"/>
                </a:solidFill>
                <a:latin typeface="Times New Roman"/>
                <a:cs typeface="Times New Roman"/>
                <a:hlinkClick r:id="rId11"/>
              </a:rPr>
              <a:t> </a:t>
            </a:r>
            <a:r>
              <a:rPr sz="2067" u="sng" spc="-52" dirty="0">
                <a:solidFill>
                  <a:srgbClr val="53C3BC"/>
                </a:solidFill>
                <a:latin typeface="Times New Roman"/>
                <a:cs typeface="Times New Roman"/>
                <a:hlinkClick r:id="rId11"/>
              </a:rPr>
              <a:t>p</a:t>
            </a:r>
            <a:r>
              <a:rPr sz="2067" u="sng" spc="100" dirty="0">
                <a:solidFill>
                  <a:srgbClr val="53C3BC"/>
                </a:solidFill>
                <a:latin typeface="Times New Roman"/>
                <a:cs typeface="Times New Roman"/>
                <a:hlinkClick r:id="rId11"/>
              </a:rPr>
              <a:t>r</a:t>
            </a:r>
            <a:r>
              <a:rPr sz="2067" u="sng" spc="-33" dirty="0">
                <a:solidFill>
                  <a:srgbClr val="53C3BC"/>
                </a:solidFill>
                <a:latin typeface="Times New Roman"/>
                <a:cs typeface="Times New Roman"/>
                <a:hlinkClick r:id="rId11"/>
              </a:rPr>
              <a:t>e</a:t>
            </a:r>
            <a:r>
              <a:rPr sz="2067" u="sng" spc="-19" dirty="0">
                <a:solidFill>
                  <a:srgbClr val="53C3BC"/>
                </a:solidFill>
                <a:latin typeface="Times New Roman"/>
                <a:cs typeface="Times New Roman"/>
                <a:hlinkClick r:id="rId11"/>
              </a:rPr>
              <a:t>s</a:t>
            </a:r>
            <a:r>
              <a:rPr sz="2067" u="sng" spc="59" dirty="0">
                <a:solidFill>
                  <a:srgbClr val="53C3BC"/>
                </a:solidFill>
                <a:latin typeface="Times New Roman"/>
                <a:cs typeface="Times New Roman"/>
                <a:hlinkClick r:id="rId11"/>
              </a:rPr>
              <a:t>e</a:t>
            </a:r>
            <a:r>
              <a:rPr sz="2067" u="sng" spc="-52" dirty="0">
                <a:solidFill>
                  <a:srgbClr val="53C3BC"/>
                </a:solidFill>
                <a:latin typeface="Times New Roman"/>
                <a:cs typeface="Times New Roman"/>
                <a:hlinkClick r:id="rId11"/>
              </a:rPr>
              <a:t>n</a:t>
            </a:r>
            <a:r>
              <a:rPr sz="2067" u="sng" dirty="0">
                <a:solidFill>
                  <a:srgbClr val="53C3BC"/>
                </a:solidFill>
                <a:latin typeface="Times New Roman"/>
                <a:cs typeface="Times New Roman"/>
                <a:hlinkClick r:id="rId11"/>
              </a:rPr>
              <a:t>t</a:t>
            </a:r>
            <a:r>
              <a:rPr sz="2067" u="sng" spc="-412" dirty="0">
                <a:solidFill>
                  <a:srgbClr val="53C3BC"/>
                </a:solidFill>
                <a:latin typeface="Times New Roman"/>
                <a:cs typeface="Times New Roman"/>
                <a:hlinkClick r:id="rId11"/>
              </a:rPr>
              <a:t> </a:t>
            </a:r>
            <a:r>
              <a:rPr sz="2067" u="sng" spc="-33" dirty="0">
                <a:solidFill>
                  <a:srgbClr val="53C3BC"/>
                </a:solidFill>
                <a:latin typeface="Times New Roman"/>
                <a:cs typeface="Times New Roman"/>
                <a:hlinkClick r:id="rId11"/>
              </a:rPr>
              <a:t>a</a:t>
            </a:r>
            <a:r>
              <a:rPr sz="2067" u="sng" spc="12" dirty="0">
                <a:solidFill>
                  <a:srgbClr val="53C3BC"/>
                </a:solidFill>
                <a:latin typeface="Times New Roman"/>
                <a:cs typeface="Times New Roman"/>
                <a:hlinkClick r:id="rId11"/>
              </a:rPr>
              <a:t>ti</a:t>
            </a:r>
            <a:r>
              <a:rPr sz="2067" u="sng" spc="45" dirty="0">
                <a:solidFill>
                  <a:srgbClr val="53C3BC"/>
                </a:solidFill>
                <a:latin typeface="Times New Roman"/>
                <a:cs typeface="Times New Roman"/>
                <a:hlinkClick r:id="rId11"/>
              </a:rPr>
              <a:t>o</a:t>
            </a:r>
            <a:r>
              <a:rPr sz="2067" u="sng" spc="-52" dirty="0">
                <a:solidFill>
                  <a:srgbClr val="53C3BC"/>
                </a:solidFill>
                <a:latin typeface="Times New Roman"/>
                <a:cs typeface="Times New Roman"/>
                <a:hlinkClick r:id="rId11"/>
              </a:rPr>
              <a:t>n</a:t>
            </a:r>
            <a:r>
              <a:rPr sz="2067" u="sng" spc="12" dirty="0">
                <a:solidFill>
                  <a:srgbClr val="53C3BC"/>
                </a:solidFill>
                <a:latin typeface="Times New Roman"/>
                <a:cs typeface="Times New Roman"/>
                <a:hlinkClick r:id="rId11"/>
              </a:rPr>
              <a:t>/</a:t>
            </a:r>
            <a:r>
              <a:rPr sz="2067" u="sng" spc="45" dirty="0">
                <a:solidFill>
                  <a:srgbClr val="53C3BC"/>
                </a:solidFill>
                <a:latin typeface="Times New Roman"/>
                <a:cs typeface="Times New Roman"/>
                <a:hlinkClick r:id="rId11"/>
              </a:rPr>
              <a:t>u</a:t>
            </a:r>
            <a:r>
              <a:rPr sz="2067" u="sng" spc="12" dirty="0">
                <a:solidFill>
                  <a:srgbClr val="53C3BC"/>
                </a:solidFill>
                <a:latin typeface="Times New Roman"/>
                <a:cs typeface="Times New Roman"/>
                <a:hlinkClick r:id="rId11"/>
              </a:rPr>
              <a:t>/</a:t>
            </a:r>
            <a:r>
              <a:rPr sz="2067" u="sng" spc="45" dirty="0">
                <a:solidFill>
                  <a:srgbClr val="53C3BC"/>
                </a:solidFill>
                <a:latin typeface="Times New Roman"/>
                <a:cs typeface="Times New Roman"/>
                <a:hlinkClick r:id="rId11"/>
              </a:rPr>
              <a:t>0</a:t>
            </a:r>
            <a:r>
              <a:rPr sz="2067" u="sng" dirty="0">
                <a:solidFill>
                  <a:srgbClr val="53C3BC"/>
                </a:solidFill>
                <a:latin typeface="Times New Roman"/>
                <a:cs typeface="Times New Roman"/>
                <a:hlinkClick r:id="rId11"/>
              </a:rPr>
              <a:t>/</a:t>
            </a:r>
            <a:r>
              <a:rPr sz="2067" dirty="0">
                <a:solidFill>
                  <a:srgbClr val="53C3BC"/>
                </a:solidFill>
                <a:latin typeface="Times New Roman"/>
                <a:cs typeface="Times New Roman"/>
              </a:rPr>
              <a:t> </a:t>
            </a:r>
            <a:r>
              <a:rPr sz="2067" spc="-67" dirty="0">
                <a:latin typeface="Times New Roman"/>
                <a:cs typeface="Times New Roman"/>
              </a:rPr>
              <a:t>S</a:t>
            </a:r>
            <a:r>
              <a:rPr sz="2067" spc="12" dirty="0">
                <a:latin typeface="Times New Roman"/>
                <a:cs typeface="Times New Roman"/>
              </a:rPr>
              <a:t>li</a:t>
            </a:r>
            <a:r>
              <a:rPr sz="2067" spc="-45" dirty="0">
                <a:latin typeface="Times New Roman"/>
                <a:cs typeface="Times New Roman"/>
              </a:rPr>
              <a:t>d</a:t>
            </a:r>
            <a:r>
              <a:rPr sz="2067" spc="-33" dirty="0">
                <a:latin typeface="Times New Roman"/>
                <a:cs typeface="Times New Roman"/>
              </a:rPr>
              <a:t>e</a:t>
            </a:r>
            <a:r>
              <a:rPr sz="2067" dirty="0">
                <a:latin typeface="Times New Roman"/>
                <a:cs typeface="Times New Roman"/>
              </a:rPr>
              <a:t>s </a:t>
            </a:r>
            <a:r>
              <a:rPr sz="2067" spc="92" dirty="0">
                <a:latin typeface="Times New Roman"/>
                <a:cs typeface="Times New Roman"/>
              </a:rPr>
              <a:t> </a:t>
            </a:r>
            <a:r>
              <a:rPr sz="2067" u="sng" spc="-52" dirty="0">
                <a:solidFill>
                  <a:srgbClr val="53C3BC"/>
                </a:solidFill>
                <a:latin typeface="Times New Roman"/>
                <a:cs typeface="Times New Roman"/>
                <a:hlinkClick r:id="rId12"/>
              </a:rPr>
              <a:t>h</a:t>
            </a:r>
            <a:r>
              <a:rPr sz="2067" u="sng" spc="12" dirty="0">
                <a:solidFill>
                  <a:srgbClr val="53C3BC"/>
                </a:solidFill>
                <a:latin typeface="Times New Roman"/>
                <a:cs typeface="Times New Roman"/>
                <a:hlinkClick r:id="rId12"/>
              </a:rPr>
              <a:t>tt</a:t>
            </a:r>
            <a:r>
              <a:rPr sz="2067" u="sng" spc="-52" dirty="0">
                <a:solidFill>
                  <a:srgbClr val="53C3BC"/>
                </a:solidFill>
                <a:latin typeface="Times New Roman"/>
                <a:cs typeface="Times New Roman"/>
                <a:hlinkClick r:id="rId12"/>
              </a:rPr>
              <a:t>p</a:t>
            </a:r>
            <a:r>
              <a:rPr sz="2067" u="sng" spc="-19" dirty="0">
                <a:solidFill>
                  <a:srgbClr val="53C3BC"/>
                </a:solidFill>
                <a:latin typeface="Times New Roman"/>
                <a:cs typeface="Times New Roman"/>
                <a:hlinkClick r:id="rId12"/>
              </a:rPr>
              <a:t>s</a:t>
            </a:r>
            <a:r>
              <a:rPr sz="2067" u="sng" spc="12" dirty="0">
                <a:solidFill>
                  <a:srgbClr val="53C3BC"/>
                </a:solidFill>
                <a:latin typeface="Times New Roman"/>
                <a:cs typeface="Times New Roman"/>
                <a:hlinkClick r:id="rId12"/>
              </a:rPr>
              <a:t>://</a:t>
            </a:r>
            <a:r>
              <a:rPr sz="2067" u="sng" spc="-19" dirty="0">
                <a:solidFill>
                  <a:srgbClr val="53C3BC"/>
                </a:solidFill>
                <a:latin typeface="Times New Roman"/>
                <a:cs typeface="Times New Roman"/>
                <a:hlinkClick r:id="rId12"/>
              </a:rPr>
              <a:t>s</a:t>
            </a:r>
            <a:r>
              <a:rPr sz="2067" u="sng" spc="12" dirty="0">
                <a:solidFill>
                  <a:srgbClr val="53C3BC"/>
                </a:solidFill>
                <a:latin typeface="Times New Roman"/>
                <a:cs typeface="Times New Roman"/>
                <a:hlinkClick r:id="rId12"/>
              </a:rPr>
              <a:t>li</a:t>
            </a:r>
            <a:r>
              <a:rPr sz="2067" u="sng" spc="-52" dirty="0">
                <a:solidFill>
                  <a:srgbClr val="53C3BC"/>
                </a:solidFill>
                <a:latin typeface="Times New Roman"/>
                <a:cs typeface="Times New Roman"/>
                <a:hlinkClick r:id="rId12"/>
              </a:rPr>
              <a:t>d</a:t>
            </a:r>
            <a:r>
              <a:rPr sz="2067" u="sng" spc="-33" dirty="0">
                <a:solidFill>
                  <a:srgbClr val="53C3BC"/>
                </a:solidFill>
                <a:latin typeface="Times New Roman"/>
                <a:cs typeface="Times New Roman"/>
                <a:hlinkClick r:id="rId12"/>
              </a:rPr>
              <a:t>e</a:t>
            </a:r>
            <a:r>
              <a:rPr sz="2067" u="sng" spc="-19" dirty="0">
                <a:solidFill>
                  <a:srgbClr val="53C3BC"/>
                </a:solidFill>
                <a:latin typeface="Times New Roman"/>
                <a:cs typeface="Times New Roman"/>
                <a:hlinkClick r:id="rId12"/>
              </a:rPr>
              <a:t>s</a:t>
            </a:r>
            <a:r>
              <a:rPr sz="2067" u="sng" spc="-25" dirty="0">
                <a:solidFill>
                  <a:srgbClr val="53C3BC"/>
                </a:solidFill>
                <a:latin typeface="Times New Roman"/>
                <a:cs typeface="Times New Roman"/>
                <a:hlinkClick r:id="rId12"/>
              </a:rPr>
              <a:t>.</a:t>
            </a:r>
            <a:r>
              <a:rPr sz="2067" u="sng" spc="-33" dirty="0">
                <a:solidFill>
                  <a:srgbClr val="53C3BC"/>
                </a:solidFill>
                <a:latin typeface="Times New Roman"/>
                <a:cs typeface="Times New Roman"/>
                <a:hlinkClick r:id="rId12"/>
              </a:rPr>
              <a:t>c</a:t>
            </a:r>
            <a:r>
              <a:rPr sz="2067" u="sng" spc="45" dirty="0">
                <a:solidFill>
                  <a:srgbClr val="53C3BC"/>
                </a:solidFill>
                <a:latin typeface="Times New Roman"/>
                <a:cs typeface="Times New Roman"/>
                <a:hlinkClick r:id="rId12"/>
              </a:rPr>
              <a:t>o</a:t>
            </a:r>
            <a:r>
              <a:rPr sz="2067" u="sng" spc="-33" dirty="0">
                <a:solidFill>
                  <a:srgbClr val="53C3BC"/>
                </a:solidFill>
                <a:latin typeface="Times New Roman"/>
                <a:cs typeface="Times New Roman"/>
                <a:hlinkClick r:id="rId12"/>
              </a:rPr>
              <a:t>m</a:t>
            </a:r>
            <a:r>
              <a:rPr sz="2067" u="sng" dirty="0">
                <a:solidFill>
                  <a:srgbClr val="53C3BC"/>
                </a:solidFill>
                <a:latin typeface="Times New Roman"/>
                <a:cs typeface="Times New Roman"/>
                <a:hlinkClick r:id="rId12"/>
              </a:rPr>
              <a:t>/</a:t>
            </a:r>
            <a:endParaRPr sz="2067">
              <a:latin typeface="Times New Roman"/>
              <a:cs typeface="Times New Roman"/>
            </a:endParaRPr>
          </a:p>
          <a:p>
            <a:pPr marL="2584694" marR="4706892" indent="14017" algn="ctr">
              <a:lnSpc>
                <a:spcPts val="2376"/>
              </a:lnSpc>
              <a:spcBef>
                <a:spcPts val="231"/>
              </a:spcBef>
            </a:pPr>
            <a:r>
              <a:rPr sz="2067" spc="-119" dirty="0">
                <a:latin typeface="Times New Roman"/>
                <a:cs typeface="Times New Roman"/>
              </a:rPr>
              <a:t>V</a:t>
            </a:r>
            <a:r>
              <a:rPr sz="2067" spc="12" dirty="0">
                <a:latin typeface="Times New Roman"/>
                <a:cs typeface="Times New Roman"/>
              </a:rPr>
              <a:t>i</a:t>
            </a:r>
            <a:r>
              <a:rPr sz="2067" spc="-19" dirty="0">
                <a:latin typeface="Times New Roman"/>
                <a:cs typeface="Times New Roman"/>
              </a:rPr>
              <a:t>s</a:t>
            </a:r>
            <a:r>
              <a:rPr sz="2067" spc="-33" dirty="0">
                <a:latin typeface="Times New Roman"/>
                <a:cs typeface="Times New Roman"/>
              </a:rPr>
              <a:t>m</a:t>
            </a:r>
            <a:r>
              <a:rPr sz="2067" dirty="0">
                <a:latin typeface="Times New Roman"/>
                <a:cs typeface="Times New Roman"/>
              </a:rPr>
              <a:t>e </a:t>
            </a:r>
            <a:r>
              <a:rPr sz="2067" spc="60" dirty="0">
                <a:latin typeface="Times New Roman"/>
                <a:cs typeface="Times New Roman"/>
              </a:rPr>
              <a:t> </a:t>
            </a:r>
            <a:r>
              <a:rPr sz="2067" spc="-368" dirty="0">
                <a:solidFill>
                  <a:srgbClr val="53C3BC"/>
                </a:solidFill>
                <a:latin typeface="Times New Roman"/>
                <a:cs typeface="Times New Roman"/>
              </a:rPr>
              <a:t> </a:t>
            </a:r>
            <a:r>
              <a:rPr sz="2067" u="sng" spc="-52" dirty="0">
                <a:solidFill>
                  <a:srgbClr val="53C3BC"/>
                </a:solidFill>
                <a:latin typeface="Times New Roman"/>
                <a:cs typeface="Times New Roman"/>
                <a:hlinkClick r:id="rId13"/>
              </a:rPr>
              <a:t>h</a:t>
            </a:r>
            <a:r>
              <a:rPr sz="2067" u="sng" spc="12" dirty="0">
                <a:solidFill>
                  <a:srgbClr val="53C3BC"/>
                </a:solidFill>
                <a:latin typeface="Times New Roman"/>
                <a:cs typeface="Times New Roman"/>
                <a:hlinkClick r:id="rId13"/>
              </a:rPr>
              <a:t>tt</a:t>
            </a:r>
            <a:r>
              <a:rPr sz="2067" u="sng" spc="-52" dirty="0">
                <a:solidFill>
                  <a:srgbClr val="53C3BC"/>
                </a:solidFill>
                <a:latin typeface="Times New Roman"/>
                <a:cs typeface="Times New Roman"/>
                <a:hlinkClick r:id="rId13"/>
              </a:rPr>
              <a:t>p</a:t>
            </a:r>
            <a:r>
              <a:rPr sz="2067" u="sng" spc="-19" dirty="0">
                <a:solidFill>
                  <a:srgbClr val="53C3BC"/>
                </a:solidFill>
                <a:latin typeface="Times New Roman"/>
                <a:cs typeface="Times New Roman"/>
                <a:hlinkClick r:id="rId13"/>
              </a:rPr>
              <a:t>s</a:t>
            </a:r>
            <a:r>
              <a:rPr sz="2067" u="sng" spc="12" dirty="0">
                <a:solidFill>
                  <a:srgbClr val="53C3BC"/>
                </a:solidFill>
                <a:latin typeface="Times New Roman"/>
                <a:cs typeface="Times New Roman"/>
                <a:hlinkClick r:id="rId13"/>
              </a:rPr>
              <a:t>://</a:t>
            </a:r>
            <a:r>
              <a:rPr sz="2067" u="sng" spc="-19" dirty="0">
                <a:solidFill>
                  <a:srgbClr val="53C3BC"/>
                </a:solidFill>
                <a:latin typeface="Times New Roman"/>
                <a:cs typeface="Times New Roman"/>
                <a:hlinkClick r:id="rId13"/>
              </a:rPr>
              <a:t>ww</a:t>
            </a:r>
            <a:r>
              <a:rPr sz="2067" u="sng" spc="-119" dirty="0">
                <a:solidFill>
                  <a:srgbClr val="53C3BC"/>
                </a:solidFill>
                <a:latin typeface="Times New Roman"/>
                <a:cs typeface="Times New Roman"/>
                <a:hlinkClick r:id="rId13"/>
              </a:rPr>
              <a:t>w</a:t>
            </a:r>
            <a:r>
              <a:rPr sz="2067" u="sng" spc="-25" dirty="0">
                <a:solidFill>
                  <a:srgbClr val="53C3BC"/>
                </a:solidFill>
                <a:latin typeface="Times New Roman"/>
                <a:cs typeface="Times New Roman"/>
                <a:hlinkClick r:id="rId13"/>
              </a:rPr>
              <a:t>.</a:t>
            </a:r>
            <a:r>
              <a:rPr sz="2067" u="sng" spc="-52" dirty="0">
                <a:solidFill>
                  <a:srgbClr val="53C3BC"/>
                </a:solidFill>
                <a:latin typeface="Times New Roman"/>
                <a:cs typeface="Times New Roman"/>
                <a:hlinkClick r:id="rId13"/>
              </a:rPr>
              <a:t>v</a:t>
            </a:r>
            <a:r>
              <a:rPr sz="2067" u="sng" spc="12" dirty="0">
                <a:solidFill>
                  <a:srgbClr val="53C3BC"/>
                </a:solidFill>
                <a:latin typeface="Times New Roman"/>
                <a:cs typeface="Times New Roman"/>
                <a:hlinkClick r:id="rId13"/>
              </a:rPr>
              <a:t>i</a:t>
            </a:r>
            <a:r>
              <a:rPr sz="2067" u="sng" spc="-19" dirty="0">
                <a:solidFill>
                  <a:srgbClr val="53C3BC"/>
                </a:solidFill>
                <a:latin typeface="Times New Roman"/>
                <a:cs typeface="Times New Roman"/>
                <a:hlinkClick r:id="rId13"/>
              </a:rPr>
              <a:t>s</a:t>
            </a:r>
            <a:r>
              <a:rPr sz="2067" u="sng" spc="-33" dirty="0">
                <a:solidFill>
                  <a:srgbClr val="53C3BC"/>
                </a:solidFill>
                <a:latin typeface="Times New Roman"/>
                <a:cs typeface="Times New Roman"/>
                <a:hlinkClick r:id="rId13"/>
              </a:rPr>
              <a:t>me</a:t>
            </a:r>
            <a:r>
              <a:rPr sz="2067" u="sng" spc="72" dirty="0">
                <a:solidFill>
                  <a:srgbClr val="53C3BC"/>
                </a:solidFill>
                <a:latin typeface="Times New Roman"/>
                <a:cs typeface="Times New Roman"/>
                <a:hlinkClick r:id="rId13"/>
              </a:rPr>
              <a:t>.</a:t>
            </a:r>
            <a:r>
              <a:rPr sz="2067" u="sng" spc="-33" dirty="0">
                <a:solidFill>
                  <a:srgbClr val="53C3BC"/>
                </a:solidFill>
                <a:latin typeface="Times New Roman"/>
                <a:cs typeface="Times New Roman"/>
                <a:hlinkClick r:id="rId13"/>
              </a:rPr>
              <a:t>c</a:t>
            </a:r>
            <a:r>
              <a:rPr sz="2067" u="sng" spc="45" dirty="0">
                <a:solidFill>
                  <a:srgbClr val="53C3BC"/>
                </a:solidFill>
                <a:latin typeface="Times New Roman"/>
                <a:cs typeface="Times New Roman"/>
                <a:hlinkClick r:id="rId13"/>
              </a:rPr>
              <a:t>o</a:t>
            </a:r>
            <a:r>
              <a:rPr sz="2067" u="sng" dirty="0">
                <a:solidFill>
                  <a:srgbClr val="53C3BC"/>
                </a:solidFill>
                <a:latin typeface="Times New Roman"/>
                <a:cs typeface="Times New Roman"/>
                <a:hlinkClick r:id="rId13"/>
              </a:rPr>
              <a:t>/</a:t>
            </a:r>
            <a:r>
              <a:rPr sz="2067" spc="255" dirty="0">
                <a:solidFill>
                  <a:srgbClr val="53C3BC"/>
                </a:solidFill>
                <a:latin typeface="Times New Roman"/>
                <a:cs typeface="Times New Roman"/>
              </a:rPr>
              <a:t> </a:t>
            </a:r>
            <a:r>
              <a:rPr sz="2067" spc="25" dirty="0">
                <a:latin typeface="Times New Roman"/>
                <a:cs typeface="Times New Roman"/>
              </a:rPr>
              <a:t>P</a:t>
            </a:r>
            <a:r>
              <a:rPr sz="2067" spc="45" dirty="0">
                <a:latin typeface="Times New Roman"/>
                <a:cs typeface="Times New Roman"/>
              </a:rPr>
              <a:t>o</a:t>
            </a:r>
            <a:r>
              <a:rPr sz="2067" spc="-19" dirty="0">
                <a:latin typeface="Times New Roman"/>
                <a:cs typeface="Times New Roman"/>
              </a:rPr>
              <a:t>w</a:t>
            </a:r>
            <a:r>
              <a:rPr sz="2067" spc="-185" dirty="0">
                <a:latin typeface="Times New Roman"/>
                <a:cs typeface="Times New Roman"/>
              </a:rPr>
              <a:t>T</a:t>
            </a:r>
            <a:r>
              <a:rPr sz="2067" spc="45" dirty="0">
                <a:latin typeface="Times New Roman"/>
                <a:cs typeface="Times New Roman"/>
              </a:rPr>
              <a:t>oo</a:t>
            </a:r>
            <a:r>
              <a:rPr sz="2067" dirty="0">
                <a:latin typeface="Times New Roman"/>
                <a:cs typeface="Times New Roman"/>
              </a:rPr>
              <a:t>n</a:t>
            </a:r>
            <a:r>
              <a:rPr sz="2067" spc="45" dirty="0">
                <a:latin typeface="Times New Roman"/>
                <a:cs typeface="Times New Roman"/>
              </a:rPr>
              <a:t> </a:t>
            </a:r>
            <a:endParaRPr sz="2067">
              <a:latin typeface="Times New Roman"/>
              <a:cs typeface="Times New Roman"/>
            </a:endParaRPr>
          </a:p>
          <a:p>
            <a:pPr marL="2584694" marR="4706892" algn="ctr">
              <a:lnSpc>
                <a:spcPts val="2376"/>
              </a:lnSpc>
              <a:spcBef>
                <a:spcPts val="187"/>
              </a:spcBef>
            </a:pPr>
            <a:r>
              <a:rPr sz="2067" u="sng" spc="-52" dirty="0">
                <a:solidFill>
                  <a:srgbClr val="53C3BC"/>
                </a:solidFill>
                <a:latin typeface="Times New Roman"/>
                <a:cs typeface="Times New Roman"/>
                <a:hlinkClick r:id="rId14"/>
              </a:rPr>
              <a:t>h</a:t>
            </a:r>
            <a:r>
              <a:rPr sz="2067" u="sng" spc="12" dirty="0">
                <a:solidFill>
                  <a:srgbClr val="53C3BC"/>
                </a:solidFill>
                <a:latin typeface="Times New Roman"/>
                <a:cs typeface="Times New Roman"/>
                <a:hlinkClick r:id="rId14"/>
              </a:rPr>
              <a:t>tt</a:t>
            </a:r>
            <a:r>
              <a:rPr sz="2067" u="sng" spc="-52" dirty="0">
                <a:solidFill>
                  <a:srgbClr val="53C3BC"/>
                </a:solidFill>
                <a:latin typeface="Times New Roman"/>
                <a:cs typeface="Times New Roman"/>
                <a:hlinkClick r:id="rId14"/>
              </a:rPr>
              <a:t>p</a:t>
            </a:r>
            <a:r>
              <a:rPr sz="2067" u="sng" spc="-19" dirty="0">
                <a:solidFill>
                  <a:srgbClr val="53C3BC"/>
                </a:solidFill>
                <a:latin typeface="Times New Roman"/>
                <a:cs typeface="Times New Roman"/>
                <a:hlinkClick r:id="rId14"/>
              </a:rPr>
              <a:t>s</a:t>
            </a:r>
            <a:r>
              <a:rPr sz="2067" u="sng" spc="12" dirty="0">
                <a:solidFill>
                  <a:srgbClr val="53C3BC"/>
                </a:solidFill>
                <a:latin typeface="Times New Roman"/>
                <a:cs typeface="Times New Roman"/>
                <a:hlinkClick r:id="rId14"/>
              </a:rPr>
              <a:t>://</a:t>
            </a:r>
            <a:r>
              <a:rPr sz="2067" u="sng" spc="-19" dirty="0">
                <a:solidFill>
                  <a:srgbClr val="53C3BC"/>
                </a:solidFill>
                <a:latin typeface="Times New Roman"/>
                <a:cs typeface="Times New Roman"/>
                <a:hlinkClick r:id="rId14"/>
              </a:rPr>
              <a:t>ww</a:t>
            </a:r>
            <a:r>
              <a:rPr sz="2067" u="sng" spc="-119" dirty="0">
                <a:solidFill>
                  <a:srgbClr val="53C3BC"/>
                </a:solidFill>
                <a:latin typeface="Times New Roman"/>
                <a:cs typeface="Times New Roman"/>
                <a:hlinkClick r:id="rId14"/>
              </a:rPr>
              <a:t>w</a:t>
            </a:r>
            <a:r>
              <a:rPr sz="2067" u="sng" spc="-25" dirty="0">
                <a:solidFill>
                  <a:srgbClr val="53C3BC"/>
                </a:solidFill>
                <a:latin typeface="Times New Roman"/>
                <a:cs typeface="Times New Roman"/>
                <a:hlinkClick r:id="rId14"/>
              </a:rPr>
              <a:t>.</a:t>
            </a:r>
            <a:r>
              <a:rPr sz="2067" u="sng" spc="-52" dirty="0">
                <a:solidFill>
                  <a:srgbClr val="53C3BC"/>
                </a:solidFill>
                <a:latin typeface="Times New Roman"/>
                <a:cs typeface="Times New Roman"/>
                <a:hlinkClick r:id="rId14"/>
              </a:rPr>
              <a:t>p</a:t>
            </a:r>
            <a:r>
              <a:rPr sz="2067" u="sng" spc="45" dirty="0">
                <a:solidFill>
                  <a:srgbClr val="53C3BC"/>
                </a:solidFill>
                <a:latin typeface="Times New Roman"/>
                <a:cs typeface="Times New Roman"/>
                <a:hlinkClick r:id="rId14"/>
              </a:rPr>
              <a:t>o</a:t>
            </a:r>
            <a:r>
              <a:rPr sz="2067" u="sng" spc="-19" dirty="0">
                <a:solidFill>
                  <a:srgbClr val="53C3BC"/>
                </a:solidFill>
                <a:latin typeface="Times New Roman"/>
                <a:cs typeface="Times New Roman"/>
                <a:hlinkClick r:id="rId14"/>
              </a:rPr>
              <a:t>w</a:t>
            </a:r>
            <a:r>
              <a:rPr sz="2067" u="sng" spc="12" dirty="0">
                <a:solidFill>
                  <a:srgbClr val="53C3BC"/>
                </a:solidFill>
                <a:latin typeface="Times New Roman"/>
                <a:cs typeface="Times New Roman"/>
                <a:hlinkClick r:id="rId14"/>
              </a:rPr>
              <a:t>t</a:t>
            </a:r>
            <a:r>
              <a:rPr sz="2067" u="sng" spc="45" dirty="0">
                <a:solidFill>
                  <a:srgbClr val="53C3BC"/>
                </a:solidFill>
                <a:latin typeface="Times New Roman"/>
                <a:cs typeface="Times New Roman"/>
                <a:hlinkClick r:id="rId14"/>
              </a:rPr>
              <a:t>oo</a:t>
            </a:r>
            <a:r>
              <a:rPr sz="2067" u="sng" spc="-52" dirty="0">
                <a:solidFill>
                  <a:srgbClr val="53C3BC"/>
                </a:solidFill>
                <a:latin typeface="Times New Roman"/>
                <a:cs typeface="Times New Roman"/>
                <a:hlinkClick r:id="rId14"/>
              </a:rPr>
              <a:t>n</a:t>
            </a:r>
            <a:r>
              <a:rPr sz="2067" u="sng" spc="-25" dirty="0">
                <a:solidFill>
                  <a:srgbClr val="53C3BC"/>
                </a:solidFill>
                <a:latin typeface="Times New Roman"/>
                <a:cs typeface="Times New Roman"/>
                <a:hlinkClick r:id="rId14"/>
              </a:rPr>
              <a:t>.</a:t>
            </a:r>
            <a:r>
              <a:rPr sz="2067" u="sng" spc="-33" dirty="0">
                <a:solidFill>
                  <a:srgbClr val="53C3BC"/>
                </a:solidFill>
                <a:latin typeface="Times New Roman"/>
                <a:cs typeface="Times New Roman"/>
                <a:hlinkClick r:id="rId14"/>
              </a:rPr>
              <a:t>c</a:t>
            </a:r>
            <a:r>
              <a:rPr sz="2067" u="sng" spc="45" dirty="0">
                <a:solidFill>
                  <a:srgbClr val="53C3BC"/>
                </a:solidFill>
                <a:latin typeface="Times New Roman"/>
                <a:cs typeface="Times New Roman"/>
                <a:hlinkClick r:id="rId14"/>
              </a:rPr>
              <a:t>o</a:t>
            </a:r>
            <a:r>
              <a:rPr sz="2067" u="sng" spc="-33" dirty="0">
                <a:solidFill>
                  <a:srgbClr val="53C3BC"/>
                </a:solidFill>
                <a:latin typeface="Times New Roman"/>
                <a:cs typeface="Times New Roman"/>
                <a:hlinkClick r:id="rId14"/>
              </a:rPr>
              <a:t>m</a:t>
            </a:r>
            <a:r>
              <a:rPr sz="2067" u="sng" spc="12" dirty="0">
                <a:solidFill>
                  <a:srgbClr val="53C3BC"/>
                </a:solidFill>
                <a:latin typeface="Times New Roman"/>
                <a:cs typeface="Times New Roman"/>
                <a:hlinkClick r:id="rId14"/>
              </a:rPr>
              <a:t>/</a:t>
            </a:r>
            <a:r>
              <a:rPr sz="2067" u="sng" spc="-52" dirty="0">
                <a:solidFill>
                  <a:srgbClr val="53C3BC"/>
                </a:solidFill>
                <a:latin typeface="Times New Roman"/>
                <a:cs typeface="Times New Roman"/>
                <a:hlinkClick r:id="rId14"/>
              </a:rPr>
              <a:t>h</a:t>
            </a:r>
            <a:r>
              <a:rPr sz="2067" u="sng" spc="45" dirty="0">
                <a:solidFill>
                  <a:srgbClr val="53C3BC"/>
                </a:solidFill>
                <a:latin typeface="Times New Roman"/>
                <a:cs typeface="Times New Roman"/>
                <a:hlinkClick r:id="rId14"/>
              </a:rPr>
              <a:t>o</a:t>
            </a:r>
            <a:r>
              <a:rPr sz="2067" u="sng" spc="59" dirty="0">
                <a:solidFill>
                  <a:srgbClr val="53C3BC"/>
                </a:solidFill>
                <a:latin typeface="Times New Roman"/>
                <a:cs typeface="Times New Roman"/>
                <a:hlinkClick r:id="rId14"/>
              </a:rPr>
              <a:t>m</a:t>
            </a:r>
            <a:r>
              <a:rPr sz="2067" u="sng" spc="-33" dirty="0">
                <a:solidFill>
                  <a:srgbClr val="53C3BC"/>
                </a:solidFill>
                <a:latin typeface="Times New Roman"/>
                <a:cs typeface="Times New Roman"/>
                <a:hlinkClick r:id="rId14"/>
              </a:rPr>
              <a:t>e</a:t>
            </a:r>
            <a:r>
              <a:rPr sz="2067" u="sng" spc="-12" dirty="0">
                <a:solidFill>
                  <a:srgbClr val="53C3BC"/>
                </a:solidFill>
                <a:latin typeface="Times New Roman"/>
                <a:cs typeface="Times New Roman"/>
                <a:hlinkClick r:id="rId14"/>
              </a:rPr>
              <a:t>/</a:t>
            </a:r>
            <a:r>
              <a:rPr sz="2067" dirty="0">
                <a:latin typeface="Times New Roman"/>
                <a:cs typeface="Times New Roman"/>
                <a:hlinkClick r:id="rId14"/>
              </a:rPr>
              <a:t>?</a:t>
            </a:r>
            <a:r>
              <a:rPr sz="2067" spc="401" dirty="0">
                <a:latin typeface="Times New Roman"/>
                <a:cs typeface="Times New Roman"/>
              </a:rPr>
              <a:t> </a:t>
            </a:r>
            <a:r>
              <a:rPr sz="2067" spc="12" dirty="0">
                <a:latin typeface="Times New Roman"/>
                <a:cs typeface="Times New Roman"/>
              </a:rPr>
              <a:t>E</a:t>
            </a:r>
            <a:r>
              <a:rPr sz="2067" spc="-33" dirty="0">
                <a:latin typeface="Times New Roman"/>
                <a:cs typeface="Times New Roman"/>
              </a:rPr>
              <a:t>m</a:t>
            </a:r>
            <a:r>
              <a:rPr sz="2067" spc="-52" dirty="0">
                <a:latin typeface="Times New Roman"/>
                <a:cs typeface="Times New Roman"/>
              </a:rPr>
              <a:t>p</a:t>
            </a:r>
            <a:r>
              <a:rPr sz="2067" dirty="0">
                <a:latin typeface="Times New Roman"/>
                <a:cs typeface="Times New Roman"/>
              </a:rPr>
              <a:t>r</a:t>
            </a:r>
            <a:r>
              <a:rPr sz="2067" spc="-33" dirty="0">
                <a:latin typeface="Times New Roman"/>
                <a:cs typeface="Times New Roman"/>
              </a:rPr>
              <a:t>e</a:t>
            </a:r>
            <a:r>
              <a:rPr sz="2067" spc="-19" dirty="0">
                <a:latin typeface="Times New Roman"/>
                <a:cs typeface="Times New Roman"/>
              </a:rPr>
              <a:t>ss</a:t>
            </a:r>
            <a:r>
              <a:rPr sz="2067" dirty="0">
                <a:latin typeface="Times New Roman"/>
                <a:cs typeface="Times New Roman"/>
              </a:rPr>
              <a:t>r </a:t>
            </a:r>
            <a:r>
              <a:rPr sz="2067" spc="-225" dirty="0">
                <a:latin typeface="Times New Roman"/>
                <a:cs typeface="Times New Roman"/>
              </a:rPr>
              <a:t> </a:t>
            </a:r>
            <a:endParaRPr sz="2067">
              <a:latin typeface="Times New Roman"/>
              <a:cs typeface="Times New Roman"/>
            </a:endParaRPr>
          </a:p>
          <a:p>
            <a:pPr marL="2584694" marR="4706892" algn="ctr">
              <a:lnSpc>
                <a:spcPts val="2376"/>
              </a:lnSpc>
              <a:spcBef>
                <a:spcPts val="187"/>
              </a:spcBef>
            </a:pPr>
            <a:r>
              <a:rPr sz="2067" u="sng" spc="-45" dirty="0">
                <a:solidFill>
                  <a:srgbClr val="53C3BC"/>
                </a:solidFill>
                <a:latin typeface="Times New Roman"/>
                <a:cs typeface="Times New Roman"/>
                <a:hlinkClick r:id="rId15"/>
              </a:rPr>
              <a:t>h</a:t>
            </a:r>
            <a:r>
              <a:rPr sz="2067" u="sng" spc="12" dirty="0">
                <a:solidFill>
                  <a:srgbClr val="53C3BC"/>
                </a:solidFill>
                <a:latin typeface="Times New Roman"/>
                <a:cs typeface="Times New Roman"/>
                <a:hlinkClick r:id="rId15"/>
              </a:rPr>
              <a:t>tt</a:t>
            </a:r>
            <a:r>
              <a:rPr sz="2067" u="sng" spc="-45" dirty="0">
                <a:solidFill>
                  <a:srgbClr val="53C3BC"/>
                </a:solidFill>
                <a:latin typeface="Times New Roman"/>
                <a:cs typeface="Times New Roman"/>
                <a:hlinkClick r:id="rId15"/>
              </a:rPr>
              <a:t>p</a:t>
            </a:r>
            <a:r>
              <a:rPr sz="2067" u="sng" spc="12" dirty="0">
                <a:solidFill>
                  <a:srgbClr val="53C3BC"/>
                </a:solidFill>
                <a:latin typeface="Times New Roman"/>
                <a:cs typeface="Times New Roman"/>
                <a:hlinkClick r:id="rId15"/>
              </a:rPr>
              <a:t>://</a:t>
            </a:r>
            <a:r>
              <a:rPr sz="2067" u="sng" spc="-12" dirty="0">
                <a:solidFill>
                  <a:srgbClr val="53C3BC"/>
                </a:solidFill>
                <a:latin typeface="Times New Roman"/>
                <a:cs typeface="Times New Roman"/>
                <a:hlinkClick r:id="rId15"/>
              </a:rPr>
              <a:t>ww</a:t>
            </a:r>
            <a:r>
              <a:rPr sz="2067" u="sng" spc="-112" dirty="0">
                <a:solidFill>
                  <a:srgbClr val="53C3BC"/>
                </a:solidFill>
                <a:latin typeface="Times New Roman"/>
                <a:cs typeface="Times New Roman"/>
                <a:hlinkClick r:id="rId15"/>
              </a:rPr>
              <a:t>w</a:t>
            </a:r>
            <a:r>
              <a:rPr sz="2067" u="sng" spc="-25" dirty="0">
                <a:solidFill>
                  <a:srgbClr val="53C3BC"/>
                </a:solidFill>
                <a:latin typeface="Times New Roman"/>
                <a:cs typeface="Times New Roman"/>
                <a:hlinkClick r:id="rId15"/>
              </a:rPr>
              <a:t>.</a:t>
            </a:r>
            <a:r>
              <a:rPr sz="2067" u="sng" spc="-45" dirty="0">
                <a:solidFill>
                  <a:srgbClr val="53C3BC"/>
                </a:solidFill>
                <a:latin typeface="Times New Roman"/>
                <a:cs typeface="Times New Roman"/>
                <a:hlinkClick r:id="rId15"/>
              </a:rPr>
              <a:t>p</a:t>
            </a:r>
            <a:r>
              <a:rPr sz="2067" u="sng" spc="-33" dirty="0">
                <a:solidFill>
                  <a:srgbClr val="53C3BC"/>
                </a:solidFill>
                <a:latin typeface="Times New Roman"/>
                <a:cs typeface="Times New Roman"/>
                <a:hlinkClick r:id="rId15"/>
              </a:rPr>
              <a:t>ea</a:t>
            </a:r>
            <a:r>
              <a:rPr sz="2067" u="sng" dirty="0">
                <a:solidFill>
                  <a:srgbClr val="53C3BC"/>
                </a:solidFill>
                <a:latin typeface="Times New Roman"/>
                <a:cs typeface="Times New Roman"/>
                <a:hlinkClick r:id="rId15"/>
              </a:rPr>
              <a:t>r</a:t>
            </a:r>
            <a:r>
              <a:rPr sz="2067" u="sng" spc="12" dirty="0">
                <a:solidFill>
                  <a:srgbClr val="53C3BC"/>
                </a:solidFill>
                <a:latin typeface="Times New Roman"/>
                <a:cs typeface="Times New Roman"/>
                <a:hlinkClick r:id="rId15"/>
              </a:rPr>
              <a:t>lt</a:t>
            </a:r>
            <a:r>
              <a:rPr sz="2067" u="sng" dirty="0">
                <a:solidFill>
                  <a:srgbClr val="53C3BC"/>
                </a:solidFill>
                <a:latin typeface="Times New Roman"/>
                <a:cs typeface="Times New Roman"/>
                <a:hlinkClick r:id="rId15"/>
              </a:rPr>
              <a:t>r</a:t>
            </a:r>
            <a:r>
              <a:rPr sz="2067" u="sng" spc="-33" dirty="0">
                <a:solidFill>
                  <a:srgbClr val="53C3BC"/>
                </a:solidFill>
                <a:latin typeface="Times New Roman"/>
                <a:cs typeface="Times New Roman"/>
                <a:hlinkClick r:id="rId15"/>
              </a:rPr>
              <a:t>e</a:t>
            </a:r>
            <a:r>
              <a:rPr sz="2067" u="sng" spc="67" dirty="0">
                <a:solidFill>
                  <a:srgbClr val="53C3BC"/>
                </a:solidFill>
                <a:latin typeface="Times New Roman"/>
                <a:cs typeface="Times New Roman"/>
                <a:hlinkClick r:id="rId15"/>
              </a:rPr>
              <a:t>e</a:t>
            </a:r>
            <a:r>
              <a:rPr sz="2067" u="sng" spc="-12" dirty="0">
                <a:solidFill>
                  <a:srgbClr val="53C3BC"/>
                </a:solidFill>
                <a:latin typeface="Times New Roman"/>
                <a:cs typeface="Times New Roman"/>
                <a:hlinkClick r:id="rId15"/>
              </a:rPr>
              <a:t>s</a:t>
            </a:r>
            <a:r>
              <a:rPr sz="2067" u="sng" spc="72" dirty="0">
                <a:solidFill>
                  <a:srgbClr val="53C3BC"/>
                </a:solidFill>
                <a:latin typeface="Times New Roman"/>
                <a:cs typeface="Times New Roman"/>
                <a:hlinkClick r:id="rId15"/>
              </a:rPr>
              <a:t>.</a:t>
            </a:r>
            <a:r>
              <a:rPr sz="2067" u="sng" spc="-33" dirty="0">
                <a:solidFill>
                  <a:srgbClr val="53C3BC"/>
                </a:solidFill>
                <a:latin typeface="Times New Roman"/>
                <a:cs typeface="Times New Roman"/>
                <a:hlinkClick r:id="rId15"/>
              </a:rPr>
              <a:t>c</a:t>
            </a:r>
            <a:r>
              <a:rPr sz="2067" u="sng" spc="52" dirty="0">
                <a:solidFill>
                  <a:srgbClr val="53C3BC"/>
                </a:solidFill>
                <a:latin typeface="Times New Roman"/>
                <a:cs typeface="Times New Roman"/>
                <a:hlinkClick r:id="rId15"/>
              </a:rPr>
              <a:t>o</a:t>
            </a:r>
            <a:r>
              <a:rPr sz="2067" u="sng" spc="-33" dirty="0">
                <a:solidFill>
                  <a:srgbClr val="53C3BC"/>
                </a:solidFill>
                <a:latin typeface="Times New Roman"/>
                <a:cs typeface="Times New Roman"/>
                <a:hlinkClick r:id="rId15"/>
              </a:rPr>
              <a:t>m</a:t>
            </a:r>
            <a:r>
              <a:rPr sz="2067" u="sng" dirty="0">
                <a:solidFill>
                  <a:srgbClr val="53C3BC"/>
                </a:solidFill>
                <a:latin typeface="Times New Roman"/>
                <a:cs typeface="Times New Roman"/>
                <a:hlinkClick r:id="rId15"/>
              </a:rPr>
              <a:t>/</a:t>
            </a:r>
            <a:r>
              <a:rPr sz="2067" spc="312" dirty="0">
                <a:solidFill>
                  <a:srgbClr val="53C3BC"/>
                </a:solidFill>
                <a:latin typeface="Times New Roman"/>
                <a:cs typeface="Times New Roman"/>
              </a:rPr>
              <a:t> </a:t>
            </a:r>
            <a:r>
              <a:rPr sz="2067" dirty="0">
                <a:latin typeface="Times New Roman"/>
                <a:cs typeface="Times New Roman"/>
              </a:rPr>
              <a:t>R</a:t>
            </a:r>
            <a:r>
              <a:rPr sz="2067" spc="-27" dirty="0">
                <a:latin typeface="Times New Roman"/>
                <a:cs typeface="Times New Roman"/>
              </a:rPr>
              <a:t>a</a:t>
            </a:r>
            <a:r>
              <a:rPr sz="2067" spc="-13" dirty="0">
                <a:latin typeface="Times New Roman"/>
                <a:cs typeface="Times New Roman"/>
              </a:rPr>
              <a:t>w</a:t>
            </a:r>
            <a:r>
              <a:rPr sz="2067" spc="-67" dirty="0">
                <a:latin typeface="Times New Roman"/>
                <a:cs typeface="Times New Roman"/>
              </a:rPr>
              <a:t>S</a:t>
            </a:r>
            <a:r>
              <a:rPr sz="2067" spc="-47" dirty="0">
                <a:latin typeface="Times New Roman"/>
                <a:cs typeface="Times New Roman"/>
              </a:rPr>
              <a:t>h</a:t>
            </a:r>
            <a:r>
              <a:rPr sz="2067" spc="53" dirty="0">
                <a:latin typeface="Times New Roman"/>
                <a:cs typeface="Times New Roman"/>
              </a:rPr>
              <a:t>o</a:t>
            </a:r>
            <a:r>
              <a:rPr sz="2067" dirty="0">
                <a:latin typeface="Times New Roman"/>
                <a:cs typeface="Times New Roman"/>
              </a:rPr>
              <a:t>r</a:t>
            </a:r>
            <a:r>
              <a:rPr sz="2067" spc="13" dirty="0">
                <a:latin typeface="Times New Roman"/>
                <a:cs typeface="Times New Roman"/>
              </a:rPr>
              <a:t>t</a:t>
            </a:r>
            <a:r>
              <a:rPr sz="2067" dirty="0">
                <a:latin typeface="Times New Roman"/>
                <a:cs typeface="Times New Roman"/>
              </a:rPr>
              <a:t>s</a:t>
            </a:r>
            <a:r>
              <a:rPr sz="2067" spc="252" dirty="0">
                <a:latin typeface="Times New Roman"/>
                <a:cs typeface="Times New Roman"/>
              </a:rPr>
              <a:t> </a:t>
            </a:r>
            <a:endParaRPr sz="2067">
              <a:latin typeface="Times New Roman"/>
              <a:cs typeface="Times New Roman"/>
            </a:endParaRPr>
          </a:p>
          <a:p>
            <a:pPr marL="2584694" marR="4706892" algn="ctr">
              <a:lnSpc>
                <a:spcPts val="2376"/>
              </a:lnSpc>
              <a:spcBef>
                <a:spcPts val="187"/>
              </a:spcBef>
            </a:pPr>
            <a:r>
              <a:rPr sz="2067" u="sng" spc="-45" dirty="0">
                <a:solidFill>
                  <a:srgbClr val="53C3BC"/>
                </a:solidFill>
                <a:latin typeface="Times New Roman"/>
                <a:cs typeface="Times New Roman"/>
                <a:hlinkClick r:id="rId16"/>
              </a:rPr>
              <a:t>h</a:t>
            </a:r>
            <a:r>
              <a:rPr sz="2067" u="sng" spc="19" dirty="0">
                <a:solidFill>
                  <a:srgbClr val="53C3BC"/>
                </a:solidFill>
                <a:latin typeface="Times New Roman"/>
                <a:cs typeface="Times New Roman"/>
                <a:hlinkClick r:id="rId16"/>
              </a:rPr>
              <a:t>tt</a:t>
            </a:r>
            <a:r>
              <a:rPr sz="2067" u="sng" spc="-45" dirty="0">
                <a:solidFill>
                  <a:srgbClr val="53C3BC"/>
                </a:solidFill>
                <a:latin typeface="Times New Roman"/>
                <a:cs typeface="Times New Roman"/>
                <a:hlinkClick r:id="rId16"/>
              </a:rPr>
              <a:t>p</a:t>
            </a:r>
            <a:r>
              <a:rPr sz="2067" u="sng" spc="-12" dirty="0">
                <a:solidFill>
                  <a:srgbClr val="53C3BC"/>
                </a:solidFill>
                <a:latin typeface="Times New Roman"/>
                <a:cs typeface="Times New Roman"/>
                <a:hlinkClick r:id="rId16"/>
              </a:rPr>
              <a:t>s</a:t>
            </a:r>
            <a:r>
              <a:rPr sz="2067" u="sng" spc="19" dirty="0">
                <a:solidFill>
                  <a:srgbClr val="53C3BC"/>
                </a:solidFill>
                <a:latin typeface="Times New Roman"/>
                <a:cs typeface="Times New Roman"/>
                <a:hlinkClick r:id="rId16"/>
              </a:rPr>
              <a:t>://</a:t>
            </a:r>
            <a:r>
              <a:rPr sz="2067" u="sng" spc="-12" dirty="0">
                <a:solidFill>
                  <a:srgbClr val="53C3BC"/>
                </a:solidFill>
                <a:latin typeface="Times New Roman"/>
                <a:cs typeface="Times New Roman"/>
                <a:hlinkClick r:id="rId16"/>
              </a:rPr>
              <a:t>ww</a:t>
            </a:r>
            <a:r>
              <a:rPr sz="2067" u="sng" spc="-112" dirty="0">
                <a:solidFill>
                  <a:srgbClr val="53C3BC"/>
                </a:solidFill>
                <a:latin typeface="Times New Roman"/>
                <a:cs typeface="Times New Roman"/>
                <a:hlinkClick r:id="rId16"/>
              </a:rPr>
              <a:t>w</a:t>
            </a:r>
            <a:r>
              <a:rPr sz="2067" u="sng" spc="-19" dirty="0">
                <a:solidFill>
                  <a:srgbClr val="53C3BC"/>
                </a:solidFill>
                <a:latin typeface="Times New Roman"/>
                <a:cs typeface="Times New Roman"/>
                <a:hlinkClick r:id="rId16"/>
              </a:rPr>
              <a:t>.</a:t>
            </a:r>
            <a:r>
              <a:rPr sz="2067" u="sng" dirty="0">
                <a:solidFill>
                  <a:srgbClr val="53C3BC"/>
                </a:solidFill>
                <a:latin typeface="Times New Roman"/>
                <a:cs typeface="Times New Roman"/>
                <a:hlinkClick r:id="rId16"/>
              </a:rPr>
              <a:t>r</a:t>
            </a:r>
            <a:r>
              <a:rPr sz="2067" u="sng" spc="-25" dirty="0">
                <a:solidFill>
                  <a:srgbClr val="53C3BC"/>
                </a:solidFill>
                <a:latin typeface="Times New Roman"/>
                <a:cs typeface="Times New Roman"/>
                <a:hlinkClick r:id="rId16"/>
              </a:rPr>
              <a:t>a</a:t>
            </a:r>
            <a:r>
              <a:rPr sz="2067" u="sng" spc="-12" dirty="0">
                <a:solidFill>
                  <a:srgbClr val="53C3BC"/>
                </a:solidFill>
                <a:latin typeface="Times New Roman"/>
                <a:cs typeface="Times New Roman"/>
                <a:hlinkClick r:id="rId16"/>
              </a:rPr>
              <a:t>ws</a:t>
            </a:r>
            <a:r>
              <a:rPr sz="2067" u="sng" spc="-45" dirty="0">
                <a:solidFill>
                  <a:srgbClr val="53C3BC"/>
                </a:solidFill>
                <a:latin typeface="Times New Roman"/>
                <a:cs typeface="Times New Roman"/>
                <a:hlinkClick r:id="rId16"/>
              </a:rPr>
              <a:t>h</a:t>
            </a:r>
            <a:r>
              <a:rPr sz="2067" u="sng" spc="52" dirty="0">
                <a:solidFill>
                  <a:srgbClr val="53C3BC"/>
                </a:solidFill>
                <a:latin typeface="Times New Roman"/>
                <a:cs typeface="Times New Roman"/>
                <a:hlinkClick r:id="rId16"/>
              </a:rPr>
              <a:t>o</a:t>
            </a:r>
            <a:r>
              <a:rPr sz="2067" u="sng" dirty="0">
                <a:solidFill>
                  <a:srgbClr val="53C3BC"/>
                </a:solidFill>
                <a:latin typeface="Times New Roman"/>
                <a:cs typeface="Times New Roman"/>
                <a:hlinkClick r:id="rId16"/>
              </a:rPr>
              <a:t>r</a:t>
            </a:r>
            <a:r>
              <a:rPr sz="2067" u="sng" spc="19" dirty="0">
                <a:solidFill>
                  <a:srgbClr val="53C3BC"/>
                </a:solidFill>
                <a:latin typeface="Times New Roman"/>
                <a:cs typeface="Times New Roman"/>
                <a:hlinkClick r:id="rId16"/>
              </a:rPr>
              <a:t>t</a:t>
            </a:r>
            <a:r>
              <a:rPr sz="2067" u="sng" spc="-12" dirty="0">
                <a:solidFill>
                  <a:srgbClr val="53C3BC"/>
                </a:solidFill>
                <a:latin typeface="Times New Roman"/>
                <a:cs typeface="Times New Roman"/>
                <a:hlinkClick r:id="rId16"/>
              </a:rPr>
              <a:t>s</a:t>
            </a:r>
            <a:r>
              <a:rPr sz="2067" u="sng" spc="72" dirty="0">
                <a:solidFill>
                  <a:srgbClr val="53C3BC"/>
                </a:solidFill>
                <a:latin typeface="Times New Roman"/>
                <a:cs typeface="Times New Roman"/>
                <a:hlinkClick r:id="rId16"/>
              </a:rPr>
              <a:t>.</a:t>
            </a:r>
            <a:r>
              <a:rPr sz="2067" u="sng" spc="-33" dirty="0">
                <a:solidFill>
                  <a:srgbClr val="53C3BC"/>
                </a:solidFill>
                <a:latin typeface="Times New Roman"/>
                <a:cs typeface="Times New Roman"/>
                <a:hlinkClick r:id="rId16"/>
              </a:rPr>
              <a:t>c</a:t>
            </a:r>
            <a:r>
              <a:rPr sz="2067" u="sng" spc="52" dirty="0">
                <a:solidFill>
                  <a:srgbClr val="53C3BC"/>
                </a:solidFill>
                <a:latin typeface="Times New Roman"/>
                <a:cs typeface="Times New Roman"/>
                <a:hlinkClick r:id="rId16"/>
              </a:rPr>
              <a:t>o</a:t>
            </a:r>
            <a:r>
              <a:rPr sz="2067" u="sng" spc="-33" dirty="0">
                <a:solidFill>
                  <a:srgbClr val="53C3BC"/>
                </a:solidFill>
                <a:latin typeface="Times New Roman"/>
                <a:cs typeface="Times New Roman"/>
                <a:hlinkClick r:id="rId16"/>
              </a:rPr>
              <a:t>m</a:t>
            </a:r>
            <a:r>
              <a:rPr sz="2067" u="sng" dirty="0">
                <a:solidFill>
                  <a:srgbClr val="53C3BC"/>
                </a:solidFill>
                <a:latin typeface="Times New Roman"/>
                <a:cs typeface="Times New Roman"/>
                <a:hlinkClick r:id="rId16"/>
              </a:rPr>
              <a:t>/</a:t>
            </a:r>
            <a:r>
              <a:rPr sz="2067" spc="287" dirty="0">
                <a:solidFill>
                  <a:srgbClr val="53C3BC"/>
                </a:solidFill>
                <a:latin typeface="Times New Roman"/>
                <a:cs typeface="Times New Roman"/>
              </a:rPr>
              <a:t> </a:t>
            </a:r>
            <a:r>
              <a:rPr sz="2067" spc="-119" dirty="0">
                <a:latin typeface="Times New Roman"/>
                <a:cs typeface="Times New Roman"/>
              </a:rPr>
              <a:t>V</a:t>
            </a:r>
            <a:r>
              <a:rPr sz="2067" spc="12" dirty="0">
                <a:latin typeface="Times New Roman"/>
                <a:cs typeface="Times New Roman"/>
              </a:rPr>
              <a:t>i</a:t>
            </a:r>
            <a:r>
              <a:rPr sz="2067" spc="-52" dirty="0">
                <a:latin typeface="Times New Roman"/>
                <a:cs typeface="Times New Roman"/>
              </a:rPr>
              <a:t>d</a:t>
            </a:r>
            <a:r>
              <a:rPr sz="2067" spc="-33" dirty="0">
                <a:latin typeface="Times New Roman"/>
                <a:cs typeface="Times New Roman"/>
              </a:rPr>
              <a:t>e</a:t>
            </a:r>
            <a:r>
              <a:rPr sz="2067" spc="45" dirty="0">
                <a:latin typeface="Times New Roman"/>
                <a:cs typeface="Times New Roman"/>
              </a:rPr>
              <a:t>o</a:t>
            </a:r>
            <a:r>
              <a:rPr sz="2067" spc="-67" dirty="0">
                <a:latin typeface="Times New Roman"/>
                <a:cs typeface="Times New Roman"/>
              </a:rPr>
              <a:t>S</a:t>
            </a:r>
            <a:r>
              <a:rPr sz="2067" spc="-33" dirty="0">
                <a:latin typeface="Times New Roman"/>
                <a:cs typeface="Times New Roman"/>
              </a:rPr>
              <a:t>c</a:t>
            </a:r>
            <a:r>
              <a:rPr sz="2067" dirty="0">
                <a:latin typeface="Times New Roman"/>
                <a:cs typeface="Times New Roman"/>
              </a:rPr>
              <a:t>r</a:t>
            </a:r>
            <a:r>
              <a:rPr sz="2067" spc="12" dirty="0">
                <a:latin typeface="Times New Roman"/>
                <a:cs typeface="Times New Roman"/>
              </a:rPr>
              <a:t>i</a:t>
            </a:r>
            <a:r>
              <a:rPr sz="2067" spc="-52" dirty="0">
                <a:latin typeface="Times New Roman"/>
                <a:cs typeface="Times New Roman"/>
              </a:rPr>
              <a:t>b</a:t>
            </a:r>
            <a:r>
              <a:rPr sz="2067" dirty="0">
                <a:latin typeface="Times New Roman"/>
                <a:cs typeface="Times New Roman"/>
              </a:rPr>
              <a:t>e </a:t>
            </a:r>
            <a:r>
              <a:rPr sz="2067" spc="-152" dirty="0">
                <a:latin typeface="Times New Roman"/>
                <a:cs typeface="Times New Roman"/>
              </a:rPr>
              <a:t> </a:t>
            </a:r>
            <a:endParaRPr sz="2067">
              <a:latin typeface="Times New Roman"/>
              <a:cs typeface="Times New Roman"/>
            </a:endParaRPr>
          </a:p>
          <a:p>
            <a:pPr marL="2584694" marR="4706892" algn="ctr">
              <a:lnSpc>
                <a:spcPts val="2376"/>
              </a:lnSpc>
              <a:spcBef>
                <a:spcPts val="187"/>
              </a:spcBef>
            </a:pPr>
            <a:r>
              <a:rPr sz="2067" u="sng" spc="-52" dirty="0">
                <a:solidFill>
                  <a:srgbClr val="53C3BC"/>
                </a:solidFill>
                <a:latin typeface="Times New Roman"/>
                <a:cs typeface="Times New Roman"/>
                <a:hlinkClick r:id="rId17"/>
              </a:rPr>
              <a:t>h</a:t>
            </a:r>
            <a:r>
              <a:rPr sz="2067" u="sng" spc="12" dirty="0">
                <a:solidFill>
                  <a:srgbClr val="53C3BC"/>
                </a:solidFill>
                <a:latin typeface="Times New Roman"/>
                <a:cs typeface="Times New Roman"/>
                <a:hlinkClick r:id="rId17"/>
              </a:rPr>
              <a:t>tt</a:t>
            </a:r>
            <a:r>
              <a:rPr sz="2067" u="sng" spc="-52" dirty="0">
                <a:solidFill>
                  <a:srgbClr val="53C3BC"/>
                </a:solidFill>
                <a:latin typeface="Times New Roman"/>
                <a:cs typeface="Times New Roman"/>
                <a:hlinkClick r:id="rId17"/>
              </a:rPr>
              <a:t>p</a:t>
            </a:r>
            <a:r>
              <a:rPr sz="2067" u="sng" spc="-19" dirty="0">
                <a:solidFill>
                  <a:srgbClr val="53C3BC"/>
                </a:solidFill>
                <a:latin typeface="Times New Roman"/>
                <a:cs typeface="Times New Roman"/>
                <a:hlinkClick r:id="rId17"/>
              </a:rPr>
              <a:t>s</a:t>
            </a:r>
            <a:r>
              <a:rPr sz="2067" u="sng" spc="12" dirty="0">
                <a:solidFill>
                  <a:srgbClr val="53C3BC"/>
                </a:solidFill>
                <a:latin typeface="Times New Roman"/>
                <a:cs typeface="Times New Roman"/>
                <a:hlinkClick r:id="rId17"/>
              </a:rPr>
              <a:t>://</a:t>
            </a:r>
            <a:r>
              <a:rPr sz="2067" u="sng" spc="-12" dirty="0">
                <a:solidFill>
                  <a:srgbClr val="53C3BC"/>
                </a:solidFill>
                <a:latin typeface="Times New Roman"/>
                <a:cs typeface="Times New Roman"/>
                <a:hlinkClick r:id="rId17"/>
              </a:rPr>
              <a:t>ww</a:t>
            </a:r>
            <a:r>
              <a:rPr sz="2067" u="sng" spc="-112" dirty="0">
                <a:solidFill>
                  <a:srgbClr val="53C3BC"/>
                </a:solidFill>
                <a:latin typeface="Times New Roman"/>
                <a:cs typeface="Times New Roman"/>
                <a:hlinkClick r:id="rId17"/>
              </a:rPr>
              <a:t>w</a:t>
            </a:r>
            <a:r>
              <a:rPr sz="2067" u="sng" spc="-25" dirty="0">
                <a:solidFill>
                  <a:srgbClr val="53C3BC"/>
                </a:solidFill>
                <a:latin typeface="Times New Roman"/>
                <a:cs typeface="Times New Roman"/>
                <a:hlinkClick r:id="rId17"/>
              </a:rPr>
              <a:t>.</a:t>
            </a:r>
            <a:r>
              <a:rPr sz="2067" u="sng" spc="-52" dirty="0">
                <a:solidFill>
                  <a:srgbClr val="53C3BC"/>
                </a:solidFill>
                <a:latin typeface="Times New Roman"/>
                <a:cs typeface="Times New Roman"/>
                <a:hlinkClick r:id="rId17"/>
              </a:rPr>
              <a:t>v</a:t>
            </a:r>
            <a:r>
              <a:rPr sz="2067" u="sng" spc="12" dirty="0">
                <a:solidFill>
                  <a:srgbClr val="53C3BC"/>
                </a:solidFill>
                <a:latin typeface="Times New Roman"/>
                <a:cs typeface="Times New Roman"/>
                <a:hlinkClick r:id="rId17"/>
              </a:rPr>
              <a:t>i</a:t>
            </a:r>
            <a:r>
              <a:rPr sz="2067" u="sng" spc="-52" dirty="0">
                <a:solidFill>
                  <a:srgbClr val="53C3BC"/>
                </a:solidFill>
                <a:latin typeface="Times New Roman"/>
                <a:cs typeface="Times New Roman"/>
                <a:hlinkClick r:id="rId17"/>
              </a:rPr>
              <a:t>d</a:t>
            </a:r>
            <a:r>
              <a:rPr sz="2067" u="sng" spc="-33" dirty="0">
                <a:solidFill>
                  <a:srgbClr val="53C3BC"/>
                </a:solidFill>
                <a:latin typeface="Times New Roman"/>
                <a:cs typeface="Times New Roman"/>
                <a:hlinkClick r:id="rId17"/>
              </a:rPr>
              <a:t>e</a:t>
            </a:r>
            <a:r>
              <a:rPr sz="2067" u="sng" spc="45" dirty="0">
                <a:solidFill>
                  <a:srgbClr val="53C3BC"/>
                </a:solidFill>
                <a:latin typeface="Times New Roman"/>
                <a:cs typeface="Times New Roman"/>
                <a:hlinkClick r:id="rId17"/>
              </a:rPr>
              <a:t>o</a:t>
            </a:r>
            <a:r>
              <a:rPr sz="2067" u="sng" spc="-19" dirty="0">
                <a:solidFill>
                  <a:srgbClr val="53C3BC"/>
                </a:solidFill>
                <a:latin typeface="Times New Roman"/>
                <a:cs typeface="Times New Roman"/>
                <a:hlinkClick r:id="rId17"/>
              </a:rPr>
              <a:t>s</a:t>
            </a:r>
            <a:r>
              <a:rPr sz="2067" u="sng" spc="-33" dirty="0">
                <a:solidFill>
                  <a:srgbClr val="53C3BC"/>
                </a:solidFill>
                <a:latin typeface="Times New Roman"/>
                <a:cs typeface="Times New Roman"/>
                <a:hlinkClick r:id="rId17"/>
              </a:rPr>
              <a:t>c</a:t>
            </a:r>
            <a:r>
              <a:rPr sz="2067" u="sng" dirty="0">
                <a:solidFill>
                  <a:srgbClr val="53C3BC"/>
                </a:solidFill>
                <a:latin typeface="Times New Roman"/>
                <a:cs typeface="Times New Roman"/>
                <a:hlinkClick r:id="rId17"/>
              </a:rPr>
              <a:t>ri</a:t>
            </a:r>
            <a:r>
              <a:rPr sz="2067" u="sng" spc="-172" dirty="0">
                <a:solidFill>
                  <a:srgbClr val="53C3BC"/>
                </a:solidFill>
                <a:latin typeface="Times New Roman"/>
                <a:cs typeface="Times New Roman"/>
                <a:hlinkClick r:id="rId17"/>
              </a:rPr>
              <a:t> </a:t>
            </a:r>
            <a:r>
              <a:rPr sz="2067" u="sng" spc="-52" dirty="0">
                <a:solidFill>
                  <a:srgbClr val="53C3BC"/>
                </a:solidFill>
                <a:latin typeface="Times New Roman"/>
                <a:cs typeface="Times New Roman"/>
                <a:hlinkClick r:id="rId17"/>
              </a:rPr>
              <a:t>b</a:t>
            </a:r>
            <a:r>
              <a:rPr sz="2067" u="sng" spc="-33" dirty="0">
                <a:solidFill>
                  <a:srgbClr val="53C3BC"/>
                </a:solidFill>
                <a:latin typeface="Times New Roman"/>
                <a:cs typeface="Times New Roman"/>
                <a:hlinkClick r:id="rId17"/>
              </a:rPr>
              <a:t>e</a:t>
            </a:r>
            <a:r>
              <a:rPr sz="2067" u="sng" spc="72" dirty="0">
                <a:solidFill>
                  <a:srgbClr val="53C3BC"/>
                </a:solidFill>
                <a:latin typeface="Times New Roman"/>
                <a:cs typeface="Times New Roman"/>
                <a:hlinkClick r:id="rId17"/>
              </a:rPr>
              <a:t>.</a:t>
            </a:r>
            <a:r>
              <a:rPr sz="2067" u="sng" spc="-33" dirty="0">
                <a:solidFill>
                  <a:srgbClr val="53C3BC"/>
                </a:solidFill>
                <a:latin typeface="Times New Roman"/>
                <a:cs typeface="Times New Roman"/>
                <a:hlinkClick r:id="rId17"/>
              </a:rPr>
              <a:t>c</a:t>
            </a:r>
            <a:r>
              <a:rPr sz="2067" u="sng" spc="45" dirty="0">
                <a:solidFill>
                  <a:srgbClr val="53C3BC"/>
                </a:solidFill>
                <a:latin typeface="Times New Roman"/>
                <a:cs typeface="Times New Roman"/>
                <a:hlinkClick r:id="rId17"/>
              </a:rPr>
              <a:t>o</a:t>
            </a:r>
            <a:r>
              <a:rPr sz="2067" u="sng" spc="12" dirty="0">
                <a:solidFill>
                  <a:srgbClr val="53C3BC"/>
                </a:solidFill>
                <a:latin typeface="Times New Roman"/>
                <a:cs typeface="Times New Roman"/>
                <a:hlinkClick r:id="rId17"/>
              </a:rPr>
              <a:t>/</a:t>
            </a:r>
            <a:r>
              <a:rPr sz="2067" u="sng" spc="59" dirty="0">
                <a:solidFill>
                  <a:srgbClr val="53C3BC"/>
                </a:solidFill>
                <a:latin typeface="Times New Roman"/>
                <a:cs typeface="Times New Roman"/>
                <a:hlinkClick r:id="rId17"/>
              </a:rPr>
              <a:t>e</a:t>
            </a:r>
            <a:r>
              <a:rPr sz="2067" u="sng" spc="-52" dirty="0">
                <a:solidFill>
                  <a:srgbClr val="53C3BC"/>
                </a:solidFill>
                <a:latin typeface="Times New Roman"/>
                <a:cs typeface="Times New Roman"/>
                <a:hlinkClick r:id="rId17"/>
              </a:rPr>
              <a:t>n</a:t>
            </a:r>
            <a:r>
              <a:rPr sz="2067" u="sng" dirty="0">
                <a:solidFill>
                  <a:srgbClr val="53C3BC"/>
                </a:solidFill>
                <a:latin typeface="Times New Roman"/>
                <a:cs typeface="Times New Roman"/>
                <a:hlinkClick r:id="rId17"/>
              </a:rPr>
              <a:t>/</a:t>
            </a:r>
            <a:r>
              <a:rPr sz="2067" spc="124" dirty="0">
                <a:solidFill>
                  <a:srgbClr val="53C3BC"/>
                </a:solidFill>
                <a:latin typeface="Times New Roman"/>
                <a:cs typeface="Times New Roman"/>
              </a:rPr>
              <a:t> </a:t>
            </a:r>
            <a:r>
              <a:rPr sz="2067" spc="-67" dirty="0">
                <a:latin typeface="Times New Roman"/>
                <a:cs typeface="Times New Roman"/>
              </a:rPr>
              <a:t>S</a:t>
            </a:r>
            <a:r>
              <a:rPr sz="2067" spc="19" dirty="0">
                <a:latin typeface="Times New Roman"/>
                <a:cs typeface="Times New Roman"/>
              </a:rPr>
              <a:t>li</a:t>
            </a:r>
            <a:r>
              <a:rPr sz="2067" spc="-45" dirty="0">
                <a:latin typeface="Times New Roman"/>
                <a:cs typeface="Times New Roman"/>
              </a:rPr>
              <a:t>d</a:t>
            </a:r>
            <a:r>
              <a:rPr sz="2067" spc="-33" dirty="0">
                <a:latin typeface="Times New Roman"/>
                <a:cs typeface="Times New Roman"/>
              </a:rPr>
              <a:t>e</a:t>
            </a:r>
            <a:r>
              <a:rPr sz="2067" spc="-67" dirty="0">
                <a:latin typeface="Times New Roman"/>
                <a:cs typeface="Times New Roman"/>
              </a:rPr>
              <a:t>S</a:t>
            </a:r>
            <a:r>
              <a:rPr sz="2067" spc="-45" dirty="0">
                <a:latin typeface="Times New Roman"/>
                <a:cs typeface="Times New Roman"/>
              </a:rPr>
              <a:t>h</a:t>
            </a:r>
            <a:r>
              <a:rPr sz="2067" spc="-33" dirty="0">
                <a:latin typeface="Times New Roman"/>
                <a:cs typeface="Times New Roman"/>
              </a:rPr>
              <a:t>a</a:t>
            </a:r>
            <a:r>
              <a:rPr sz="2067" dirty="0">
                <a:latin typeface="Times New Roman"/>
                <a:cs typeface="Times New Roman"/>
              </a:rPr>
              <a:t>re </a:t>
            </a:r>
            <a:r>
              <a:rPr sz="2067" spc="-79" dirty="0">
                <a:latin typeface="Times New Roman"/>
                <a:cs typeface="Times New Roman"/>
              </a:rPr>
              <a:t> </a:t>
            </a:r>
            <a:endParaRPr sz="2067">
              <a:latin typeface="Times New Roman"/>
              <a:cs typeface="Times New Roman"/>
            </a:endParaRPr>
          </a:p>
          <a:p>
            <a:pPr marL="2584694" marR="4706892" algn="ctr">
              <a:lnSpc>
                <a:spcPts val="2376"/>
              </a:lnSpc>
              <a:spcBef>
                <a:spcPts val="187"/>
              </a:spcBef>
            </a:pPr>
            <a:r>
              <a:rPr sz="2067" u="sng" spc="-45" dirty="0">
                <a:solidFill>
                  <a:srgbClr val="53C3BC"/>
                </a:solidFill>
                <a:latin typeface="Times New Roman"/>
                <a:cs typeface="Times New Roman"/>
                <a:hlinkClick r:id="rId18"/>
              </a:rPr>
              <a:t>h</a:t>
            </a:r>
            <a:r>
              <a:rPr sz="2067" u="sng" spc="19" dirty="0">
                <a:solidFill>
                  <a:srgbClr val="53C3BC"/>
                </a:solidFill>
                <a:latin typeface="Times New Roman"/>
                <a:cs typeface="Times New Roman"/>
                <a:hlinkClick r:id="rId18"/>
              </a:rPr>
              <a:t>tt</a:t>
            </a:r>
            <a:r>
              <a:rPr sz="2067" u="sng" spc="-45" dirty="0">
                <a:solidFill>
                  <a:srgbClr val="53C3BC"/>
                </a:solidFill>
                <a:latin typeface="Times New Roman"/>
                <a:cs typeface="Times New Roman"/>
                <a:hlinkClick r:id="rId18"/>
              </a:rPr>
              <a:t>p</a:t>
            </a:r>
            <a:r>
              <a:rPr sz="2067" u="sng" spc="-12" dirty="0">
                <a:solidFill>
                  <a:srgbClr val="53C3BC"/>
                </a:solidFill>
                <a:latin typeface="Times New Roman"/>
                <a:cs typeface="Times New Roman"/>
                <a:hlinkClick r:id="rId18"/>
              </a:rPr>
              <a:t>s</a:t>
            </a:r>
            <a:r>
              <a:rPr sz="2067" u="sng" spc="19" dirty="0">
                <a:solidFill>
                  <a:srgbClr val="53C3BC"/>
                </a:solidFill>
                <a:latin typeface="Times New Roman"/>
                <a:cs typeface="Times New Roman"/>
                <a:hlinkClick r:id="rId18"/>
              </a:rPr>
              <a:t>://</a:t>
            </a:r>
            <a:r>
              <a:rPr sz="2067" u="sng" spc="-12" dirty="0">
                <a:solidFill>
                  <a:srgbClr val="53C3BC"/>
                </a:solidFill>
                <a:latin typeface="Times New Roman"/>
                <a:cs typeface="Times New Roman"/>
                <a:hlinkClick r:id="rId18"/>
              </a:rPr>
              <a:t>ww</a:t>
            </a:r>
            <a:r>
              <a:rPr sz="2067" u="sng" spc="-112" dirty="0">
                <a:solidFill>
                  <a:srgbClr val="53C3BC"/>
                </a:solidFill>
                <a:latin typeface="Times New Roman"/>
                <a:cs typeface="Times New Roman"/>
                <a:hlinkClick r:id="rId18"/>
              </a:rPr>
              <a:t>w</a:t>
            </a:r>
            <a:r>
              <a:rPr sz="2067" u="sng" spc="-19" dirty="0">
                <a:solidFill>
                  <a:srgbClr val="53C3BC"/>
                </a:solidFill>
                <a:latin typeface="Times New Roman"/>
                <a:cs typeface="Times New Roman"/>
                <a:hlinkClick r:id="rId18"/>
              </a:rPr>
              <a:t>.</a:t>
            </a:r>
            <a:r>
              <a:rPr sz="2067" u="sng" spc="-12" dirty="0">
                <a:solidFill>
                  <a:srgbClr val="53C3BC"/>
                </a:solidFill>
                <a:latin typeface="Times New Roman"/>
                <a:cs typeface="Times New Roman"/>
                <a:hlinkClick r:id="rId18"/>
              </a:rPr>
              <a:t>s</a:t>
            </a:r>
            <a:r>
              <a:rPr sz="2067" u="sng" spc="19" dirty="0">
                <a:solidFill>
                  <a:srgbClr val="53C3BC"/>
                </a:solidFill>
                <a:latin typeface="Times New Roman"/>
                <a:cs typeface="Times New Roman"/>
                <a:hlinkClick r:id="rId18"/>
              </a:rPr>
              <a:t>li</a:t>
            </a:r>
            <a:r>
              <a:rPr sz="2067" u="sng" spc="-45" dirty="0">
                <a:solidFill>
                  <a:srgbClr val="53C3BC"/>
                </a:solidFill>
                <a:latin typeface="Times New Roman"/>
                <a:cs typeface="Times New Roman"/>
                <a:hlinkClick r:id="rId18"/>
              </a:rPr>
              <a:t>d</a:t>
            </a:r>
            <a:r>
              <a:rPr sz="2067" u="sng" spc="-33" dirty="0">
                <a:solidFill>
                  <a:srgbClr val="53C3BC"/>
                </a:solidFill>
                <a:latin typeface="Times New Roman"/>
                <a:cs typeface="Times New Roman"/>
                <a:hlinkClick r:id="rId18"/>
              </a:rPr>
              <a:t>e</a:t>
            </a:r>
            <a:r>
              <a:rPr sz="2067" u="sng" spc="-12" dirty="0">
                <a:solidFill>
                  <a:srgbClr val="53C3BC"/>
                </a:solidFill>
                <a:latin typeface="Times New Roman"/>
                <a:cs typeface="Times New Roman"/>
                <a:hlinkClick r:id="rId18"/>
              </a:rPr>
              <a:t>s</a:t>
            </a:r>
            <a:r>
              <a:rPr sz="2067" u="sng" spc="52" dirty="0">
                <a:solidFill>
                  <a:srgbClr val="53C3BC"/>
                </a:solidFill>
                <a:latin typeface="Times New Roman"/>
                <a:cs typeface="Times New Roman"/>
                <a:hlinkClick r:id="rId18"/>
              </a:rPr>
              <a:t>h</a:t>
            </a:r>
            <a:r>
              <a:rPr sz="2067" u="sng" spc="-33" dirty="0">
                <a:solidFill>
                  <a:srgbClr val="53C3BC"/>
                </a:solidFill>
                <a:latin typeface="Times New Roman"/>
                <a:cs typeface="Times New Roman"/>
                <a:hlinkClick r:id="rId18"/>
              </a:rPr>
              <a:t>a</a:t>
            </a:r>
            <a:r>
              <a:rPr sz="2067" u="sng" dirty="0">
                <a:solidFill>
                  <a:srgbClr val="53C3BC"/>
                </a:solidFill>
                <a:latin typeface="Times New Roman"/>
                <a:cs typeface="Times New Roman"/>
                <a:hlinkClick r:id="rId18"/>
              </a:rPr>
              <a:t>r</a:t>
            </a:r>
            <a:r>
              <a:rPr sz="2067" u="sng" spc="67" dirty="0">
                <a:solidFill>
                  <a:srgbClr val="53C3BC"/>
                </a:solidFill>
                <a:latin typeface="Times New Roman"/>
                <a:cs typeface="Times New Roman"/>
                <a:hlinkClick r:id="rId18"/>
              </a:rPr>
              <a:t>e</a:t>
            </a:r>
            <a:r>
              <a:rPr sz="2067" u="sng" spc="-19" dirty="0">
                <a:solidFill>
                  <a:srgbClr val="53C3BC"/>
                </a:solidFill>
                <a:latin typeface="Times New Roman"/>
                <a:cs typeface="Times New Roman"/>
                <a:hlinkClick r:id="rId18"/>
              </a:rPr>
              <a:t>.</a:t>
            </a:r>
            <a:r>
              <a:rPr sz="2067" u="sng" spc="52" dirty="0">
                <a:solidFill>
                  <a:srgbClr val="53C3BC"/>
                </a:solidFill>
                <a:latin typeface="Times New Roman"/>
                <a:cs typeface="Times New Roman"/>
                <a:hlinkClick r:id="rId18"/>
              </a:rPr>
              <a:t>n</a:t>
            </a:r>
            <a:r>
              <a:rPr sz="2067" u="sng" spc="-33" dirty="0">
                <a:solidFill>
                  <a:srgbClr val="53C3BC"/>
                </a:solidFill>
                <a:latin typeface="Times New Roman"/>
                <a:cs typeface="Times New Roman"/>
                <a:hlinkClick r:id="rId18"/>
              </a:rPr>
              <a:t>e</a:t>
            </a:r>
            <a:r>
              <a:rPr sz="2067" u="sng" spc="19" dirty="0">
                <a:solidFill>
                  <a:srgbClr val="53C3BC"/>
                </a:solidFill>
                <a:latin typeface="Times New Roman"/>
                <a:cs typeface="Times New Roman"/>
                <a:hlinkClick r:id="rId18"/>
              </a:rPr>
              <a:t>t</a:t>
            </a:r>
            <a:r>
              <a:rPr sz="2067" u="sng" dirty="0">
                <a:solidFill>
                  <a:srgbClr val="53C3BC"/>
                </a:solidFill>
                <a:latin typeface="Times New Roman"/>
                <a:cs typeface="Times New Roman"/>
                <a:hlinkClick r:id="rId18"/>
              </a:rPr>
              <a:t>/</a:t>
            </a:r>
            <a:endParaRPr sz="2067">
              <a:latin typeface="Times New Roman"/>
              <a:cs typeface="Times New Roman"/>
            </a:endParaRPr>
          </a:p>
          <a:p>
            <a:pPr marL="7349728" marR="2730476" indent="-1754248">
              <a:lnSpc>
                <a:spcPts val="1028"/>
              </a:lnSpc>
              <a:spcBef>
                <a:spcPts val="1979"/>
              </a:spcBef>
            </a:pPr>
            <a:r>
              <a:rPr sz="867" spc="12" dirty="0">
                <a:solidFill>
                  <a:srgbClr val="FFFFFF"/>
                </a:solidFill>
                <a:latin typeface="Bernard MT Condensed"/>
                <a:cs typeface="Bernard MT Condensed"/>
              </a:rPr>
              <a:t>OP</a:t>
            </a:r>
            <a:r>
              <a:rPr sz="867" spc="-19" dirty="0">
                <a:solidFill>
                  <a:srgbClr val="FFFFFF"/>
                </a:solidFill>
                <a:latin typeface="Bernard MT Condensed"/>
                <a:cs typeface="Bernard MT Condensed"/>
              </a:rPr>
              <a:t>T</a:t>
            </a:r>
            <a:r>
              <a:rPr sz="867" spc="-59" dirty="0">
                <a:solidFill>
                  <a:srgbClr val="FFFFFF"/>
                </a:solidFill>
                <a:latin typeface="Bernard MT Condensed"/>
                <a:cs typeface="Bernard MT Condensed"/>
              </a:rPr>
              <a:t>I</a:t>
            </a:r>
            <a:r>
              <a:rPr sz="867" spc="-25" dirty="0">
                <a:solidFill>
                  <a:srgbClr val="FFFFFF"/>
                </a:solidFill>
                <a:latin typeface="Bernard MT Condensed"/>
                <a:cs typeface="Bernard MT Condensed"/>
              </a:rPr>
              <a:t>M</a:t>
            </a:r>
            <a:r>
              <a:rPr sz="867" spc="-33" dirty="0">
                <a:solidFill>
                  <a:srgbClr val="FFFFFF"/>
                </a:solidFill>
                <a:latin typeface="Bernard MT Condensed"/>
                <a:cs typeface="Bernard MT Condensed"/>
              </a:rPr>
              <a:t>A</a:t>
            </a:r>
            <a:r>
              <a:rPr sz="867" spc="-39" dirty="0">
                <a:solidFill>
                  <a:srgbClr val="FFFFFF"/>
                </a:solidFill>
                <a:latin typeface="Bernard MT Condensed"/>
                <a:cs typeface="Bernard MT Condensed"/>
              </a:rPr>
              <a:t>S</a:t>
            </a:r>
            <a:r>
              <a:rPr sz="867" spc="-59" dirty="0">
                <a:solidFill>
                  <a:srgbClr val="FFFFFF"/>
                </a:solidFill>
                <a:latin typeface="Bernard MT Condensed"/>
                <a:cs typeface="Bernard MT Condensed"/>
              </a:rPr>
              <a:t>I</a:t>
            </a:r>
            <a:r>
              <a:rPr sz="867" dirty="0">
                <a:solidFill>
                  <a:srgbClr val="FFFFFF"/>
                </a:solidFill>
                <a:latin typeface="Bernard MT Condensed"/>
                <a:cs typeface="Bernard MT Condensed"/>
              </a:rPr>
              <a:t>,  </a:t>
            </a:r>
            <a:r>
              <a:rPr sz="867" spc="35" dirty="0">
                <a:solidFill>
                  <a:srgbClr val="FFFFFF"/>
                </a:solidFill>
                <a:latin typeface="Bernard MT Condensed"/>
                <a:cs typeface="Bernard MT Condensed"/>
              </a:rPr>
              <a:t> </a:t>
            </a:r>
            <a:r>
              <a:rPr sz="867" spc="-59" dirty="0">
                <a:solidFill>
                  <a:srgbClr val="FFFFFF"/>
                </a:solidFill>
                <a:latin typeface="Bernard MT Condensed"/>
                <a:cs typeface="Bernard MT Condensed"/>
              </a:rPr>
              <a:t>I</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P</a:t>
            </a:r>
            <a:r>
              <a:rPr sz="867" spc="33" dirty="0">
                <a:solidFill>
                  <a:srgbClr val="FFFFFF"/>
                </a:solidFill>
                <a:latin typeface="Bernard MT Condensed"/>
                <a:cs typeface="Bernard MT Condensed"/>
              </a:rPr>
              <a:t>L</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N</a:t>
            </a:r>
            <a:r>
              <a:rPr sz="867" spc="-19" dirty="0">
                <a:solidFill>
                  <a:srgbClr val="FFFFFF"/>
                </a:solidFill>
                <a:latin typeface="Bernard MT Condensed"/>
                <a:cs typeface="Bernard MT Condensed"/>
              </a:rPr>
              <a:t>T</a:t>
            </a:r>
            <a:r>
              <a:rPr sz="867" spc="-33" dirty="0">
                <a:solidFill>
                  <a:srgbClr val="FFFFFF"/>
                </a:solidFill>
                <a:latin typeface="Bernard MT Condensed"/>
                <a:cs typeface="Bernard MT Condensed"/>
              </a:rPr>
              <a:t>A</a:t>
            </a:r>
            <a:r>
              <a:rPr sz="867" spc="-39" dirty="0">
                <a:solidFill>
                  <a:srgbClr val="FFFFFF"/>
                </a:solidFill>
                <a:latin typeface="Bernard MT Condensed"/>
                <a:cs typeface="Bernard MT Condensed"/>
              </a:rPr>
              <a:t>S</a:t>
            </a:r>
            <a:r>
              <a:rPr sz="867" dirty="0">
                <a:solidFill>
                  <a:srgbClr val="FFFFFF"/>
                </a:solidFill>
                <a:latin typeface="Bernard MT Condensed"/>
                <a:cs typeface="Bernard MT Condensed"/>
              </a:rPr>
              <a:t>I  </a:t>
            </a:r>
            <a:r>
              <a:rPr sz="867" spc="47" dirty="0">
                <a:solidFill>
                  <a:srgbClr val="FFFFFF"/>
                </a:solidFill>
                <a:latin typeface="Bernard MT Condensed"/>
                <a:cs typeface="Bernard MT Condensed"/>
              </a:rPr>
              <a:t> </a:t>
            </a:r>
            <a:r>
              <a:rPr sz="867" spc="19" dirty="0">
                <a:solidFill>
                  <a:srgbClr val="FFFFFF"/>
                </a:solidFill>
                <a:latin typeface="Bernard MT Condensed"/>
                <a:cs typeface="Bernard MT Condensed"/>
              </a:rPr>
              <a:t>K</a:t>
            </a:r>
            <a:r>
              <a:rPr sz="867" spc="12" dirty="0">
                <a:solidFill>
                  <a:srgbClr val="FFFFFF"/>
                </a:solidFill>
                <a:latin typeface="Bernard MT Condensed"/>
                <a:cs typeface="Bernard MT Condensed"/>
              </a:rPr>
              <a:t>O</a:t>
            </a:r>
            <a:r>
              <a:rPr sz="867" spc="-12" dirty="0">
                <a:solidFill>
                  <a:srgbClr val="FFFFFF"/>
                </a:solidFill>
                <a:latin typeface="Bernard MT Condensed"/>
                <a:cs typeface="Bernard MT Condensed"/>
              </a:rPr>
              <a:t>N</a:t>
            </a:r>
            <a:r>
              <a:rPr sz="867" spc="-39" dirty="0">
                <a:solidFill>
                  <a:srgbClr val="FFFFFF"/>
                </a:solidFill>
                <a:latin typeface="Bernard MT Condensed"/>
                <a:cs typeface="Bernard MT Condensed"/>
              </a:rPr>
              <a:t>S</a:t>
            </a:r>
            <a:r>
              <a:rPr sz="867" spc="25" dirty="0">
                <a:solidFill>
                  <a:srgbClr val="FFFFFF"/>
                </a:solidFill>
                <a:latin typeface="Bernard MT Condensed"/>
                <a:cs typeface="Bernard MT Condensed"/>
              </a:rPr>
              <a:t>E</a:t>
            </a:r>
            <a:r>
              <a:rPr sz="867" dirty="0">
                <a:solidFill>
                  <a:srgbClr val="FFFFFF"/>
                </a:solidFill>
                <a:latin typeface="Bernard MT Condensed"/>
                <a:cs typeface="Bernard MT Condensed"/>
              </a:rPr>
              <a:t>P</a:t>
            </a:r>
            <a:r>
              <a:rPr sz="867" spc="173" dirty="0">
                <a:solidFill>
                  <a:srgbClr val="FFFFFF"/>
                </a:solidFill>
                <a:latin typeface="Bernard MT Condensed"/>
                <a:cs typeface="Bernard MT Condensed"/>
              </a:rPr>
              <a:t> </a:t>
            </a:r>
            <a:r>
              <a:rPr sz="867" spc="12" dirty="0">
                <a:solidFill>
                  <a:srgbClr val="FFFFFF"/>
                </a:solidFill>
                <a:latin typeface="Bernard MT Condensed"/>
                <a:cs typeface="Bernard MT Condensed"/>
              </a:rPr>
              <a:t>P</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B</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L</a:t>
            </a:r>
            <a:r>
              <a:rPr sz="867" spc="-33" dirty="0">
                <a:solidFill>
                  <a:srgbClr val="FFFFFF"/>
                </a:solidFill>
                <a:latin typeface="Bernard MT Condensed"/>
                <a:cs typeface="Bernard MT Condensed"/>
              </a:rPr>
              <a:t>A</a:t>
            </a:r>
            <a:r>
              <a:rPr sz="867" spc="-72" dirty="0">
                <a:solidFill>
                  <a:srgbClr val="FFFFFF"/>
                </a:solidFill>
                <a:latin typeface="Bernard MT Condensed"/>
                <a:cs typeface="Bernard MT Condensed"/>
              </a:rPr>
              <a:t>J</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N  </a:t>
            </a:r>
            <a:r>
              <a:rPr sz="867" spc="5" dirty="0">
                <a:solidFill>
                  <a:srgbClr val="FFFFFF"/>
                </a:solidFill>
                <a:latin typeface="Bernard MT Condensed"/>
                <a:cs typeface="Bernard MT Condensed"/>
              </a:rPr>
              <a:t> </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OD</a:t>
            </a:r>
            <a:r>
              <a:rPr sz="867" spc="25" dirty="0">
                <a:solidFill>
                  <a:srgbClr val="FFFFFF"/>
                </a:solidFill>
                <a:latin typeface="Bernard MT Condensed"/>
                <a:cs typeface="Bernard MT Condensed"/>
              </a:rPr>
              <a:t>E</a:t>
            </a:r>
            <a:r>
              <a:rPr sz="867" dirty="0">
                <a:solidFill>
                  <a:srgbClr val="FFFFFF"/>
                </a:solidFill>
                <a:latin typeface="Bernard MT Condensed"/>
                <a:cs typeface="Bernard MT Condensed"/>
              </a:rPr>
              <a:t>L</a:t>
            </a:r>
            <a:r>
              <a:rPr sz="867" spc="84" dirty="0">
                <a:solidFill>
                  <a:srgbClr val="FFFFFF"/>
                </a:solidFill>
                <a:latin typeface="Bernard MT Condensed"/>
                <a:cs typeface="Bernard MT Condensed"/>
              </a:rPr>
              <a:t> </a:t>
            </a:r>
            <a:r>
              <a:rPr sz="867" spc="12" dirty="0">
                <a:solidFill>
                  <a:srgbClr val="FFFFFF"/>
                </a:solidFill>
                <a:latin typeface="Bernard MT Condensed"/>
                <a:cs typeface="Bernard MT Condensed"/>
              </a:rPr>
              <a:t>D</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59" dirty="0">
                <a:solidFill>
                  <a:srgbClr val="FFFFFF"/>
                </a:solidFill>
                <a:latin typeface="Bernard MT Condensed"/>
                <a:cs typeface="Bernard MT Condensed"/>
              </a:rPr>
              <a:t>I</a:t>
            </a:r>
            <a:r>
              <a:rPr sz="867" spc="-12" dirty="0">
                <a:solidFill>
                  <a:srgbClr val="FFFFFF"/>
                </a:solidFill>
                <a:latin typeface="Bernard MT Condensed"/>
                <a:cs typeface="Bernard MT Condensed"/>
              </a:rPr>
              <a:t>N</a:t>
            </a:r>
            <a:r>
              <a:rPr sz="867" dirty="0">
                <a:solidFill>
                  <a:srgbClr val="FFFFFF"/>
                </a:solidFill>
                <a:latin typeface="Bernard MT Condensed"/>
                <a:cs typeface="Bernard MT Condensed"/>
              </a:rPr>
              <a:t>G </a:t>
            </a:r>
            <a:r>
              <a:rPr sz="867" spc="63" dirty="0">
                <a:solidFill>
                  <a:srgbClr val="FFFFFF"/>
                </a:solidFill>
                <a:latin typeface="Bernard MT Condensed"/>
                <a:cs typeface="Bernard MT Condensed"/>
              </a:rPr>
              <a:t> </a:t>
            </a:r>
            <a:r>
              <a:rPr sz="867" spc="-39" dirty="0">
                <a:solidFill>
                  <a:srgbClr val="FFFFFF"/>
                </a:solidFill>
                <a:latin typeface="Bernard MT Condensed"/>
                <a:cs typeface="Bernard MT Condensed"/>
              </a:rPr>
              <a:t>S</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B</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G</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I </a:t>
            </a:r>
            <a:r>
              <a:rPr sz="867" spc="1" dirty="0">
                <a:solidFill>
                  <a:srgbClr val="FFFFFF"/>
                </a:solidFill>
                <a:latin typeface="Bernard MT Condensed"/>
                <a:cs typeface="Bernard MT Condensed"/>
              </a:rPr>
              <a:t> </a:t>
            </a:r>
            <a:r>
              <a:rPr sz="867" spc="-33" dirty="0">
                <a:solidFill>
                  <a:srgbClr val="FFFFFF"/>
                </a:solidFill>
                <a:latin typeface="Bernard MT Condensed"/>
                <a:cs typeface="Bernard MT Condensed"/>
              </a:rPr>
              <a:t>A</a:t>
            </a:r>
            <a:r>
              <a:rPr sz="867" spc="33" dirty="0">
                <a:solidFill>
                  <a:srgbClr val="FFFFFF"/>
                </a:solidFill>
                <a:latin typeface="Bernard MT Condensed"/>
                <a:cs typeface="Bernard MT Condensed"/>
              </a:rPr>
              <a:t>L</a:t>
            </a:r>
            <a:r>
              <a:rPr sz="867" spc="-19" dirty="0">
                <a:solidFill>
                  <a:srgbClr val="FFFFFF"/>
                </a:solidFill>
                <a:latin typeface="Bernard MT Condensed"/>
                <a:cs typeface="Bernard MT Condensed"/>
              </a:rPr>
              <a:t>T</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R</a:t>
            </a:r>
            <a:r>
              <a:rPr sz="867" spc="-12" dirty="0">
                <a:solidFill>
                  <a:srgbClr val="FFFFFF"/>
                </a:solidFill>
                <a:latin typeface="Bernard MT Condensed"/>
                <a:cs typeface="Bernard MT Condensed"/>
              </a:rPr>
              <a:t>N</a:t>
            </a:r>
            <a:r>
              <a:rPr sz="867" spc="-33" dirty="0">
                <a:solidFill>
                  <a:srgbClr val="FFFFFF"/>
                </a:solidFill>
                <a:latin typeface="Bernard MT Condensed"/>
                <a:cs typeface="Bernard MT Condensed"/>
              </a:rPr>
              <a:t>A</a:t>
            </a:r>
            <a:r>
              <a:rPr sz="867" spc="-19" dirty="0">
                <a:solidFill>
                  <a:srgbClr val="FFFFFF"/>
                </a:solidFill>
                <a:latin typeface="Bernard MT Condensed"/>
                <a:cs typeface="Bernard MT Condensed"/>
              </a:rPr>
              <a:t>T</a:t>
            </a:r>
            <a:r>
              <a:rPr sz="867" spc="-59" dirty="0">
                <a:solidFill>
                  <a:srgbClr val="FFFFFF"/>
                </a:solidFill>
                <a:latin typeface="Bernard MT Condensed"/>
                <a:cs typeface="Bernard MT Condensed"/>
              </a:rPr>
              <a:t>I</a:t>
            </a:r>
            <a:r>
              <a:rPr sz="867" dirty="0">
                <a:solidFill>
                  <a:srgbClr val="FFFFFF"/>
                </a:solidFill>
                <a:latin typeface="Bernard MT Condensed"/>
                <a:cs typeface="Bernard MT Condensed"/>
              </a:rPr>
              <a:t>F </a:t>
            </a:r>
            <a:r>
              <a:rPr sz="867" spc="12" dirty="0">
                <a:solidFill>
                  <a:srgbClr val="FFFFFF"/>
                </a:solidFill>
                <a:latin typeface="Bernard MT Condensed"/>
                <a:cs typeface="Bernard MT Condensed"/>
              </a:rPr>
              <a:t>P</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B</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L</a:t>
            </a:r>
            <a:r>
              <a:rPr sz="867" spc="-33" dirty="0">
                <a:solidFill>
                  <a:srgbClr val="FFFFFF"/>
                </a:solidFill>
                <a:latin typeface="Bernard MT Condensed"/>
                <a:cs typeface="Bernard MT Condensed"/>
              </a:rPr>
              <a:t>A</a:t>
            </a:r>
            <a:r>
              <a:rPr sz="867" spc="-72" dirty="0">
                <a:solidFill>
                  <a:srgbClr val="FFFFFF"/>
                </a:solidFill>
                <a:latin typeface="Bernard MT Condensed"/>
                <a:cs typeface="Bernard MT Condensed"/>
              </a:rPr>
              <a:t>J</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N  </a:t>
            </a:r>
            <a:r>
              <a:rPr sz="867" spc="5" dirty="0">
                <a:solidFill>
                  <a:srgbClr val="FFFFFF"/>
                </a:solidFill>
                <a:latin typeface="Bernard MT Condensed"/>
                <a:cs typeface="Bernard MT Condensed"/>
              </a:rPr>
              <a:t> </a:t>
            </a:r>
            <a:r>
              <a:rPr sz="867" spc="12" dirty="0">
                <a:solidFill>
                  <a:srgbClr val="FFFFFF"/>
                </a:solidFill>
                <a:latin typeface="Bernard MT Condensed"/>
                <a:cs typeface="Bernard MT Condensed"/>
              </a:rPr>
              <a:t>D</a:t>
            </a:r>
            <a:r>
              <a:rPr sz="867" dirty="0">
                <a:solidFill>
                  <a:srgbClr val="FFFFFF"/>
                </a:solidFill>
                <a:latin typeface="Bernard MT Condensed"/>
                <a:cs typeface="Bernard MT Condensed"/>
              </a:rPr>
              <a:t>I</a:t>
            </a:r>
            <a:r>
              <a:rPr sz="867" spc="49" dirty="0">
                <a:solidFill>
                  <a:srgbClr val="FFFFFF"/>
                </a:solidFill>
                <a:latin typeface="Bernard MT Condensed"/>
                <a:cs typeface="Bernard MT Condensed"/>
              </a:rPr>
              <a:t> </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R</a:t>
            </a:r>
            <a:r>
              <a:rPr sz="867" dirty="0">
                <a:solidFill>
                  <a:srgbClr val="FFFFFF"/>
                </a:solidFill>
                <a:latin typeface="Bernard MT Condensed"/>
                <a:cs typeface="Bernard MT Condensed"/>
              </a:rPr>
              <a:t>A</a:t>
            </a:r>
            <a:r>
              <a:rPr sz="867" spc="89" dirty="0">
                <a:solidFill>
                  <a:srgbClr val="FFFFFF"/>
                </a:solidFill>
                <a:latin typeface="Bernard MT Condensed"/>
                <a:cs typeface="Bernard MT Condensed"/>
              </a:rPr>
              <a:t> </a:t>
            </a:r>
            <a:r>
              <a:rPr sz="867" spc="12" dirty="0">
                <a:solidFill>
                  <a:srgbClr val="FFFFFF"/>
                </a:solidFill>
                <a:latin typeface="Bernard MT Condensed"/>
                <a:cs typeface="Bernard MT Condensed"/>
              </a:rPr>
              <a:t>R</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V</a:t>
            </a:r>
            <a:r>
              <a:rPr sz="867" spc="12" dirty="0">
                <a:solidFill>
                  <a:srgbClr val="FFFFFF"/>
                </a:solidFill>
                <a:latin typeface="Bernard MT Condensed"/>
                <a:cs typeface="Bernard MT Condensed"/>
              </a:rPr>
              <a:t>O</a:t>
            </a:r>
            <a:r>
              <a:rPr sz="867" spc="33" dirty="0">
                <a:solidFill>
                  <a:srgbClr val="FFFFFF"/>
                </a:solidFill>
                <a:latin typeface="Bernard MT Condensed"/>
                <a:cs typeface="Bernard MT Condensed"/>
              </a:rPr>
              <a:t>L</a:t>
            </a:r>
            <a:r>
              <a:rPr sz="867" spc="5" dirty="0">
                <a:solidFill>
                  <a:srgbClr val="FFFFFF"/>
                </a:solidFill>
                <a:latin typeface="Bernard MT Condensed"/>
                <a:cs typeface="Bernard MT Condensed"/>
              </a:rPr>
              <a:t>U</a:t>
            </a:r>
            <a:r>
              <a:rPr sz="867" spc="-39" dirty="0">
                <a:solidFill>
                  <a:srgbClr val="FFFFFF"/>
                </a:solidFill>
                <a:latin typeface="Bernard MT Condensed"/>
                <a:cs typeface="Bernard MT Condensed"/>
              </a:rPr>
              <a:t>S</a:t>
            </a:r>
            <a:r>
              <a:rPr sz="867" dirty="0">
                <a:solidFill>
                  <a:srgbClr val="FFFFFF"/>
                </a:solidFill>
                <a:latin typeface="Bernard MT Condensed"/>
                <a:cs typeface="Bernard MT Condensed"/>
              </a:rPr>
              <a:t>I</a:t>
            </a:r>
            <a:r>
              <a:rPr sz="867" spc="119" dirty="0">
                <a:solidFill>
                  <a:srgbClr val="FFFFFF"/>
                </a:solidFill>
                <a:latin typeface="Bernard MT Condensed"/>
                <a:cs typeface="Bernard MT Condensed"/>
              </a:rPr>
              <a:t> </a:t>
            </a:r>
            <a:r>
              <a:rPr sz="867" spc="-59" dirty="0">
                <a:solidFill>
                  <a:srgbClr val="FFFFFF"/>
                </a:solidFill>
                <a:latin typeface="Bernard MT Condensed"/>
                <a:cs typeface="Bernard MT Condensed"/>
              </a:rPr>
              <a:t>I</a:t>
            </a:r>
            <a:r>
              <a:rPr sz="867" spc="-12" dirty="0">
                <a:solidFill>
                  <a:srgbClr val="FFFFFF"/>
                </a:solidFill>
                <a:latin typeface="Bernard MT Condensed"/>
                <a:cs typeface="Bernard MT Condensed"/>
              </a:rPr>
              <a:t>N</a:t>
            </a:r>
            <a:r>
              <a:rPr sz="867" spc="12" dirty="0">
                <a:solidFill>
                  <a:srgbClr val="FFFFFF"/>
                </a:solidFill>
                <a:latin typeface="Bernard MT Condensed"/>
                <a:cs typeface="Bernard MT Condensed"/>
              </a:rPr>
              <a:t>D</a:t>
            </a:r>
            <a:r>
              <a:rPr sz="867" spc="5" dirty="0">
                <a:solidFill>
                  <a:srgbClr val="FFFFFF"/>
                </a:solidFill>
                <a:latin typeface="Bernard MT Condensed"/>
                <a:cs typeface="Bernard MT Condensed"/>
              </a:rPr>
              <a:t>U</a:t>
            </a:r>
            <a:r>
              <a:rPr sz="867" spc="-39" dirty="0">
                <a:solidFill>
                  <a:srgbClr val="FFFFFF"/>
                </a:solidFill>
                <a:latin typeface="Bernard MT Condensed"/>
                <a:cs typeface="Bernard MT Condensed"/>
              </a:rPr>
              <a:t>S</a:t>
            </a:r>
            <a:r>
              <a:rPr sz="867" spc="-19" dirty="0">
                <a:solidFill>
                  <a:srgbClr val="FFFFFF"/>
                </a:solidFill>
                <a:latin typeface="Bernard MT Condensed"/>
                <a:cs typeface="Bernard MT Condensed"/>
              </a:rPr>
              <a:t>T</a:t>
            </a:r>
            <a:r>
              <a:rPr sz="867" spc="12" dirty="0">
                <a:solidFill>
                  <a:srgbClr val="FFFFFF"/>
                </a:solidFill>
                <a:latin typeface="Bernard MT Condensed"/>
                <a:cs typeface="Bernard MT Condensed"/>
              </a:rPr>
              <a:t>R</a:t>
            </a:r>
            <a:r>
              <a:rPr sz="867" dirty="0">
                <a:solidFill>
                  <a:srgbClr val="FFFFFF"/>
                </a:solidFill>
                <a:latin typeface="Bernard MT Condensed"/>
                <a:cs typeface="Bernard MT Condensed"/>
              </a:rPr>
              <a:t>I </a:t>
            </a:r>
            <a:r>
              <a:rPr sz="867" spc="111" dirty="0">
                <a:solidFill>
                  <a:srgbClr val="FFFFFF"/>
                </a:solidFill>
                <a:latin typeface="Bernard MT Condensed"/>
                <a:cs typeface="Bernard MT Condensed"/>
              </a:rPr>
              <a:t> </a:t>
            </a:r>
            <a:r>
              <a:rPr sz="867" spc="-39" dirty="0">
                <a:solidFill>
                  <a:srgbClr val="FFFFFF"/>
                </a:solidFill>
                <a:latin typeface="Bernard MT Condensed"/>
                <a:cs typeface="Bernard MT Condensed"/>
              </a:rPr>
              <a:t>4</a:t>
            </a:r>
            <a:r>
              <a:rPr sz="867" dirty="0">
                <a:solidFill>
                  <a:srgbClr val="FFFFFF"/>
                </a:solidFill>
                <a:latin typeface="Bernard MT Condensed"/>
                <a:cs typeface="Bernard MT Condensed"/>
              </a:rPr>
              <a:t>.</a:t>
            </a:r>
            <a:r>
              <a:rPr sz="867" spc="-145" dirty="0">
                <a:solidFill>
                  <a:srgbClr val="FFFFFF"/>
                </a:solidFill>
                <a:latin typeface="Bernard MT Condensed"/>
                <a:cs typeface="Bernard MT Condensed"/>
              </a:rPr>
              <a:t> </a:t>
            </a:r>
            <a:r>
              <a:rPr sz="867" dirty="0">
                <a:solidFill>
                  <a:srgbClr val="FFFFFF"/>
                </a:solidFill>
                <a:latin typeface="Bernard MT Condensed"/>
                <a:cs typeface="Bernard MT Condensed"/>
              </a:rPr>
              <a:t>0</a:t>
            </a:r>
            <a:endParaRPr sz="867">
              <a:latin typeface="Bernard MT Condensed"/>
              <a:cs typeface="Bernard MT Condensed"/>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6" name="object 6"/>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7" name="object 7"/>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8" name="object 8"/>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9" name="object 9"/>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10" name="object 10"/>
          <p:cNvSpPr/>
          <p:nvPr/>
        </p:nvSpPr>
        <p:spPr>
          <a:xfrm>
            <a:off x="9702801" y="88900"/>
            <a:ext cx="2400300" cy="6070600"/>
          </a:xfrm>
          <a:custGeom>
            <a:avLst/>
            <a:gdLst/>
            <a:ahLst/>
            <a:cxnLst/>
            <a:rect l="l" t="t" r="r" b="b"/>
            <a:pathLst>
              <a:path w="1800225" h="4552950">
                <a:moveTo>
                  <a:pt x="0" y="4552950"/>
                </a:moveTo>
                <a:lnTo>
                  <a:pt x="1800225" y="4552950"/>
                </a:lnTo>
                <a:lnTo>
                  <a:pt x="1800225" y="0"/>
                </a:lnTo>
                <a:lnTo>
                  <a:pt x="0" y="0"/>
                </a:lnTo>
                <a:lnTo>
                  <a:pt x="0" y="4552950"/>
                </a:lnTo>
                <a:close/>
              </a:path>
            </a:pathLst>
          </a:custGeom>
          <a:solidFill>
            <a:srgbClr val="F1F1F1"/>
          </a:solidFill>
        </p:spPr>
        <p:txBody>
          <a:bodyPr wrap="square" lIns="0" tIns="0" rIns="0" bIns="0" rtlCol="0">
            <a:noAutofit/>
          </a:bodyPr>
          <a:lstStyle/>
          <a:p>
            <a:endParaRPr sz="2400"/>
          </a:p>
        </p:txBody>
      </p:sp>
      <p:sp>
        <p:nvSpPr>
          <p:cNvPr id="11" name="object 11"/>
          <p:cNvSpPr/>
          <p:nvPr/>
        </p:nvSpPr>
        <p:spPr>
          <a:xfrm>
            <a:off x="9702801" y="88900"/>
            <a:ext cx="2400300" cy="6070600"/>
          </a:xfrm>
          <a:prstGeom prst="rect">
            <a:avLst/>
          </a:prstGeom>
          <a:blipFill>
            <a:blip r:embed="rId2" cstate="print"/>
            <a:stretch>
              <a:fillRect/>
            </a:stretch>
          </a:blipFill>
        </p:spPr>
        <p:txBody>
          <a:bodyPr wrap="square" lIns="0" tIns="0" rIns="0" bIns="0" rtlCol="0">
            <a:noAutofit/>
          </a:bodyPr>
          <a:lstStyle/>
          <a:p>
            <a:endParaRPr sz="2400"/>
          </a:p>
        </p:txBody>
      </p:sp>
      <p:sp>
        <p:nvSpPr>
          <p:cNvPr id="12" name="object 12"/>
          <p:cNvSpPr/>
          <p:nvPr/>
        </p:nvSpPr>
        <p:spPr>
          <a:xfrm>
            <a:off x="139700" y="6197600"/>
            <a:ext cx="9423400" cy="533400"/>
          </a:xfrm>
          <a:prstGeom prst="rect">
            <a:avLst/>
          </a:prstGeom>
          <a:blipFill>
            <a:blip r:embed="rId3" cstate="print"/>
            <a:stretch>
              <a:fillRect/>
            </a:stretch>
          </a:blipFill>
        </p:spPr>
        <p:txBody>
          <a:bodyPr wrap="square" lIns="0" tIns="0" rIns="0" bIns="0" rtlCol="0">
            <a:noAutofit/>
          </a:bodyPr>
          <a:lstStyle/>
          <a:p>
            <a:endParaRPr sz="2400"/>
          </a:p>
        </p:txBody>
      </p:sp>
      <p:sp>
        <p:nvSpPr>
          <p:cNvPr id="13" name="object 13"/>
          <p:cNvSpPr/>
          <p:nvPr/>
        </p:nvSpPr>
        <p:spPr>
          <a:xfrm>
            <a:off x="215901" y="6172201"/>
            <a:ext cx="1257300" cy="495300"/>
          </a:xfrm>
          <a:prstGeom prst="rect">
            <a:avLst/>
          </a:prstGeom>
          <a:blipFill>
            <a:blip r:embed="rId4" cstate="print"/>
            <a:stretch>
              <a:fillRect/>
            </a:stretch>
          </a:blipFill>
        </p:spPr>
        <p:txBody>
          <a:bodyPr wrap="square" lIns="0" tIns="0" rIns="0" bIns="0" rtlCol="0">
            <a:noAutofit/>
          </a:bodyPr>
          <a:lstStyle/>
          <a:p>
            <a:endParaRPr sz="2400"/>
          </a:p>
        </p:txBody>
      </p:sp>
      <p:sp>
        <p:nvSpPr>
          <p:cNvPr id="14" name="object 14"/>
          <p:cNvSpPr/>
          <p:nvPr/>
        </p:nvSpPr>
        <p:spPr>
          <a:xfrm>
            <a:off x="190500" y="152400"/>
            <a:ext cx="812800" cy="762000"/>
          </a:xfrm>
          <a:prstGeom prst="rect">
            <a:avLst/>
          </a:prstGeom>
          <a:blipFill>
            <a:blip r:embed="rId5" cstate="print"/>
            <a:stretch>
              <a:fillRect/>
            </a:stretch>
          </a:blipFill>
        </p:spPr>
        <p:txBody>
          <a:bodyPr wrap="square" lIns="0" tIns="0" rIns="0" bIns="0" rtlCol="0">
            <a:noAutofit/>
          </a:bodyPr>
          <a:lstStyle/>
          <a:p>
            <a:endParaRPr sz="2400"/>
          </a:p>
        </p:txBody>
      </p:sp>
      <p:sp>
        <p:nvSpPr>
          <p:cNvPr id="4" name="object 4"/>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3" name="object 3"/>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1333"/>
              </a:lnSpc>
            </a:pPr>
            <a:endParaRPr sz="1333"/>
          </a:p>
          <a:p>
            <a:pPr marL="4911389" marR="3830620" indent="-2733309">
              <a:lnSpc>
                <a:spcPts val="3707"/>
              </a:lnSpc>
              <a:spcBef>
                <a:spcPts val="1813"/>
              </a:spcBef>
            </a:pPr>
            <a:r>
              <a:rPr sz="3467" b="1" spc="33" dirty="0">
                <a:solidFill>
                  <a:srgbClr val="FF0000"/>
                </a:solidFill>
                <a:latin typeface="Calibri"/>
                <a:cs typeface="Calibri"/>
              </a:rPr>
              <a:t>P</a:t>
            </a:r>
            <a:r>
              <a:rPr sz="3467" b="1" dirty="0">
                <a:solidFill>
                  <a:srgbClr val="FF0000"/>
                </a:solidFill>
                <a:latin typeface="Calibri"/>
                <a:cs typeface="Calibri"/>
              </a:rPr>
              <a:t>E</a:t>
            </a:r>
            <a:r>
              <a:rPr sz="3467" b="1" spc="25" dirty="0">
                <a:solidFill>
                  <a:srgbClr val="FF0000"/>
                </a:solidFill>
                <a:latin typeface="Calibri"/>
                <a:cs typeface="Calibri"/>
              </a:rPr>
              <a:t>M</a:t>
            </a:r>
            <a:r>
              <a:rPr sz="3467" b="1" spc="-19" dirty="0">
                <a:solidFill>
                  <a:srgbClr val="FF0000"/>
                </a:solidFill>
                <a:latin typeface="Calibri"/>
                <a:cs typeface="Calibri"/>
              </a:rPr>
              <a:t>A</a:t>
            </a:r>
            <a:r>
              <a:rPr sz="3467" b="1" dirty="0">
                <a:solidFill>
                  <a:srgbClr val="FF0000"/>
                </a:solidFill>
                <a:latin typeface="Calibri"/>
                <a:cs typeface="Calibri"/>
              </a:rPr>
              <a:t>N</a:t>
            </a:r>
            <a:r>
              <a:rPr sz="3467" b="1" spc="-212" dirty="0">
                <a:solidFill>
                  <a:srgbClr val="FF0000"/>
                </a:solidFill>
                <a:latin typeface="Calibri"/>
                <a:cs typeface="Calibri"/>
              </a:rPr>
              <a:t>F</a:t>
            </a:r>
            <a:r>
              <a:rPr sz="3467" b="1" spc="-19" dirty="0">
                <a:solidFill>
                  <a:srgbClr val="FF0000"/>
                </a:solidFill>
                <a:latin typeface="Calibri"/>
                <a:cs typeface="Calibri"/>
              </a:rPr>
              <a:t>A</a:t>
            </a:r>
            <a:r>
              <a:rPr sz="3467" b="1" spc="-319" dirty="0">
                <a:solidFill>
                  <a:srgbClr val="FF0000"/>
                </a:solidFill>
                <a:latin typeface="Calibri"/>
                <a:cs typeface="Calibri"/>
              </a:rPr>
              <a:t>A</a:t>
            </a:r>
            <a:r>
              <a:rPr sz="3467" b="1" spc="-333" dirty="0">
                <a:solidFill>
                  <a:srgbClr val="FF0000"/>
                </a:solidFill>
                <a:latin typeface="Calibri"/>
                <a:cs typeface="Calibri"/>
              </a:rPr>
              <a:t>T</a:t>
            </a:r>
            <a:r>
              <a:rPr sz="3467" b="1" spc="-19" dirty="0">
                <a:solidFill>
                  <a:srgbClr val="FF0000"/>
                </a:solidFill>
                <a:latin typeface="Calibri"/>
                <a:cs typeface="Calibri"/>
              </a:rPr>
              <a:t>A</a:t>
            </a:r>
            <a:r>
              <a:rPr sz="3467" b="1" dirty="0">
                <a:solidFill>
                  <a:srgbClr val="FF0000"/>
                </a:solidFill>
                <a:latin typeface="Calibri"/>
                <a:cs typeface="Calibri"/>
              </a:rPr>
              <a:t>N</a:t>
            </a:r>
            <a:r>
              <a:rPr sz="3467" b="1" spc="435" dirty="0">
                <a:solidFill>
                  <a:srgbClr val="FF0000"/>
                </a:solidFill>
                <a:latin typeface="Calibri"/>
                <a:cs typeface="Calibri"/>
              </a:rPr>
              <a:t> </a:t>
            </a:r>
            <a:r>
              <a:rPr sz="3467" b="1" spc="-133" dirty="0">
                <a:solidFill>
                  <a:srgbClr val="FF0000"/>
                </a:solidFill>
                <a:latin typeface="Calibri"/>
                <a:cs typeface="Calibri"/>
              </a:rPr>
              <a:t>T</a:t>
            </a:r>
            <a:r>
              <a:rPr sz="3467" b="1" spc="25" dirty="0">
                <a:solidFill>
                  <a:srgbClr val="FF0000"/>
                </a:solidFill>
                <a:latin typeface="Calibri"/>
                <a:cs typeface="Calibri"/>
              </a:rPr>
              <a:t>OO</a:t>
            </a:r>
            <a:r>
              <a:rPr sz="3467" b="1" spc="19" dirty="0">
                <a:solidFill>
                  <a:srgbClr val="FF0000"/>
                </a:solidFill>
                <a:latin typeface="Calibri"/>
                <a:cs typeface="Calibri"/>
              </a:rPr>
              <a:t>L</a:t>
            </a:r>
            <a:r>
              <a:rPr sz="3467" b="1" dirty="0">
                <a:solidFill>
                  <a:srgbClr val="FF0000"/>
                </a:solidFill>
                <a:latin typeface="Calibri"/>
                <a:cs typeface="Calibri"/>
              </a:rPr>
              <a:t>S</a:t>
            </a:r>
            <a:r>
              <a:rPr sz="3467" b="1" spc="55" dirty="0">
                <a:solidFill>
                  <a:srgbClr val="FF0000"/>
                </a:solidFill>
                <a:latin typeface="Calibri"/>
                <a:cs typeface="Calibri"/>
              </a:rPr>
              <a:t> </a:t>
            </a:r>
            <a:r>
              <a:rPr sz="3467" b="1" spc="33" dirty="0">
                <a:solidFill>
                  <a:srgbClr val="FF0000"/>
                </a:solidFill>
                <a:latin typeface="Calibri"/>
                <a:cs typeface="Calibri"/>
              </a:rPr>
              <a:t>B</a:t>
            </a:r>
            <a:r>
              <a:rPr sz="3467" b="1" dirty="0">
                <a:solidFill>
                  <a:srgbClr val="FF0000"/>
                </a:solidFill>
                <a:latin typeface="Calibri"/>
                <a:cs typeface="Calibri"/>
              </a:rPr>
              <a:t>E</a:t>
            </a:r>
            <a:r>
              <a:rPr sz="3467" b="1" spc="20" dirty="0">
                <a:solidFill>
                  <a:srgbClr val="FF0000"/>
                </a:solidFill>
                <a:latin typeface="Calibri"/>
                <a:cs typeface="Calibri"/>
              </a:rPr>
              <a:t>R</a:t>
            </a:r>
            <a:r>
              <a:rPr sz="3467" b="1" spc="33" dirty="0">
                <a:solidFill>
                  <a:srgbClr val="FF0000"/>
                </a:solidFill>
                <a:latin typeface="Calibri"/>
                <a:cs typeface="Calibri"/>
              </a:rPr>
              <a:t>B</a:t>
            </a:r>
            <a:r>
              <a:rPr sz="3467" b="1" spc="-20" dirty="0">
                <a:solidFill>
                  <a:srgbClr val="FF0000"/>
                </a:solidFill>
                <a:latin typeface="Calibri"/>
                <a:cs typeface="Calibri"/>
              </a:rPr>
              <a:t>A</a:t>
            </a:r>
            <a:r>
              <a:rPr sz="3467" b="1" spc="40" dirty="0">
                <a:solidFill>
                  <a:srgbClr val="FF0000"/>
                </a:solidFill>
                <a:latin typeface="Calibri"/>
                <a:cs typeface="Calibri"/>
              </a:rPr>
              <a:t>S</a:t>
            </a:r>
            <a:r>
              <a:rPr sz="3467" b="1" spc="-33" dirty="0">
                <a:solidFill>
                  <a:srgbClr val="FF0000"/>
                </a:solidFill>
                <a:latin typeface="Calibri"/>
                <a:cs typeface="Calibri"/>
              </a:rPr>
              <a:t>I</a:t>
            </a:r>
            <a:r>
              <a:rPr sz="3467" b="1" dirty="0">
                <a:solidFill>
                  <a:srgbClr val="FF0000"/>
                </a:solidFill>
                <a:latin typeface="Calibri"/>
                <a:cs typeface="Calibri"/>
              </a:rPr>
              <a:t>S </a:t>
            </a:r>
            <a:r>
              <a:rPr sz="3467" b="1" spc="-33" dirty="0">
                <a:solidFill>
                  <a:srgbClr val="FF0000"/>
                </a:solidFill>
                <a:latin typeface="Calibri"/>
                <a:cs typeface="Calibri"/>
              </a:rPr>
              <a:t>TIK</a:t>
            </a:r>
            <a:endParaRPr sz="3467">
              <a:latin typeface="Calibri"/>
              <a:cs typeface="Calibri"/>
            </a:endParaRPr>
          </a:p>
          <a:p>
            <a:pPr marL="2798470" marR="5056728" algn="ctr">
              <a:lnSpc>
                <a:spcPct val="95825"/>
              </a:lnSpc>
              <a:spcBef>
                <a:spcPts val="1428"/>
              </a:spcBef>
            </a:pPr>
            <a:r>
              <a:rPr sz="2400" b="1" spc="-33" dirty="0">
                <a:latin typeface="Times New Roman"/>
                <a:cs typeface="Times New Roman"/>
              </a:rPr>
              <a:t>SI</a:t>
            </a:r>
            <a:r>
              <a:rPr sz="2400" b="1" spc="-100" dirty="0">
                <a:latin typeface="Times New Roman"/>
                <a:cs typeface="Times New Roman"/>
              </a:rPr>
              <a:t>T</a:t>
            </a:r>
            <a:r>
              <a:rPr sz="2400" b="1" spc="-33" dirty="0">
                <a:latin typeface="Times New Roman"/>
                <a:cs typeface="Times New Roman"/>
              </a:rPr>
              <a:t>U</a:t>
            </a:r>
            <a:r>
              <a:rPr sz="2400" b="1" dirty="0">
                <a:latin typeface="Times New Roman"/>
                <a:cs typeface="Times New Roman"/>
              </a:rPr>
              <a:t>S</a:t>
            </a:r>
            <a:r>
              <a:rPr sz="2400" b="1" spc="167" dirty="0">
                <a:latin typeface="Times New Roman"/>
                <a:cs typeface="Times New Roman"/>
              </a:rPr>
              <a:t> </a:t>
            </a:r>
            <a:r>
              <a:rPr sz="2400" b="1" spc="33" dirty="0">
                <a:latin typeface="Times New Roman"/>
                <a:cs typeface="Times New Roman"/>
              </a:rPr>
              <a:t>M</a:t>
            </a:r>
            <a:r>
              <a:rPr sz="2400" b="1" dirty="0">
                <a:latin typeface="Times New Roman"/>
                <a:cs typeface="Times New Roman"/>
              </a:rPr>
              <a:t>E</a:t>
            </a:r>
            <a:r>
              <a:rPr sz="2400" b="1" spc="-33" dirty="0">
                <a:latin typeface="Times New Roman"/>
                <a:cs typeface="Times New Roman"/>
              </a:rPr>
              <a:t>N</a:t>
            </a:r>
            <a:r>
              <a:rPr sz="2400" b="1" spc="-67" dirty="0">
                <a:latin typeface="Times New Roman"/>
                <a:cs typeface="Times New Roman"/>
              </a:rPr>
              <a:t>G</a:t>
            </a:r>
            <a:r>
              <a:rPr sz="2400" b="1" dirty="0">
                <a:latin typeface="Times New Roman"/>
                <a:cs typeface="Times New Roman"/>
              </a:rPr>
              <a:t>E</a:t>
            </a:r>
            <a:r>
              <a:rPr sz="2400" b="1" spc="-33" dirty="0">
                <a:latin typeface="Times New Roman"/>
                <a:cs typeface="Times New Roman"/>
              </a:rPr>
              <a:t>C</a:t>
            </a:r>
            <a:r>
              <a:rPr sz="2400" b="1" dirty="0">
                <a:latin typeface="Times New Roman"/>
                <a:cs typeface="Times New Roman"/>
              </a:rPr>
              <a:t>EK</a:t>
            </a:r>
            <a:r>
              <a:rPr sz="2400" b="1" spc="132" dirty="0">
                <a:latin typeface="Times New Roman"/>
                <a:cs typeface="Times New Roman"/>
              </a:rPr>
              <a:t> </a:t>
            </a:r>
            <a:r>
              <a:rPr sz="2400" b="1" spc="33" dirty="0">
                <a:latin typeface="Times New Roman"/>
                <a:cs typeface="Times New Roman"/>
              </a:rPr>
              <a:t>P</a:t>
            </a:r>
            <a:r>
              <a:rPr sz="2400" b="1" dirty="0">
                <a:latin typeface="Times New Roman"/>
                <a:cs typeface="Times New Roman"/>
              </a:rPr>
              <a:t>L</a:t>
            </a:r>
            <a:r>
              <a:rPr sz="2400" b="1" spc="-33" dirty="0">
                <a:latin typeface="Times New Roman"/>
                <a:cs typeface="Times New Roman"/>
              </a:rPr>
              <a:t>A</a:t>
            </a:r>
            <a:r>
              <a:rPr sz="2400" b="1" spc="-67" dirty="0">
                <a:latin typeface="Times New Roman"/>
                <a:cs typeface="Times New Roman"/>
              </a:rPr>
              <a:t>G</a:t>
            </a:r>
            <a:r>
              <a:rPr sz="2400" b="1" spc="-33" dirty="0">
                <a:latin typeface="Times New Roman"/>
                <a:cs typeface="Times New Roman"/>
              </a:rPr>
              <a:t>I</a:t>
            </a:r>
            <a:r>
              <a:rPr sz="2400" b="1" spc="-233" dirty="0">
                <a:latin typeface="Times New Roman"/>
                <a:cs typeface="Times New Roman"/>
              </a:rPr>
              <a:t>A</a:t>
            </a:r>
            <a:r>
              <a:rPr sz="2400" b="1" dirty="0">
                <a:latin typeface="Times New Roman"/>
                <a:cs typeface="Times New Roman"/>
              </a:rPr>
              <a:t>T</a:t>
            </a:r>
            <a:endParaRPr sz="2400">
              <a:latin typeface="Times New Roman"/>
              <a:cs typeface="Times New Roman"/>
            </a:endParaRPr>
          </a:p>
          <a:p>
            <a:pPr marL="3235764" marR="5518781" indent="-7477" algn="ctr">
              <a:lnSpc>
                <a:spcPts val="2376"/>
              </a:lnSpc>
              <a:spcBef>
                <a:spcPts val="1857"/>
              </a:spcBef>
            </a:pPr>
            <a:r>
              <a:rPr sz="2067" u="sng" spc="-45" dirty="0">
                <a:solidFill>
                  <a:srgbClr val="53C3BC"/>
                </a:solidFill>
                <a:latin typeface="Times New Roman"/>
                <a:cs typeface="Times New Roman"/>
                <a:hlinkClick r:id="rId6"/>
              </a:rPr>
              <a:t>h</a:t>
            </a:r>
            <a:r>
              <a:rPr sz="2067" u="sng" spc="12" dirty="0">
                <a:solidFill>
                  <a:srgbClr val="53C3BC"/>
                </a:solidFill>
                <a:latin typeface="Times New Roman"/>
                <a:cs typeface="Times New Roman"/>
                <a:hlinkClick r:id="rId6"/>
              </a:rPr>
              <a:t>tt</a:t>
            </a:r>
            <a:r>
              <a:rPr sz="2067" u="sng" spc="-45" dirty="0">
                <a:solidFill>
                  <a:srgbClr val="53C3BC"/>
                </a:solidFill>
                <a:latin typeface="Times New Roman"/>
                <a:cs typeface="Times New Roman"/>
                <a:hlinkClick r:id="rId6"/>
              </a:rPr>
              <a:t>p</a:t>
            </a:r>
            <a:r>
              <a:rPr sz="2067" u="sng" spc="-19" dirty="0">
                <a:solidFill>
                  <a:srgbClr val="53C3BC"/>
                </a:solidFill>
                <a:latin typeface="Times New Roman"/>
                <a:cs typeface="Times New Roman"/>
                <a:hlinkClick r:id="rId6"/>
              </a:rPr>
              <a:t>s</a:t>
            </a:r>
            <a:r>
              <a:rPr sz="2067" u="sng" spc="12" dirty="0">
                <a:solidFill>
                  <a:srgbClr val="53C3BC"/>
                </a:solidFill>
                <a:latin typeface="Times New Roman"/>
                <a:cs typeface="Times New Roman"/>
                <a:hlinkClick r:id="rId6"/>
              </a:rPr>
              <a:t>://</a:t>
            </a:r>
            <a:r>
              <a:rPr sz="2067" u="sng" spc="-12" dirty="0">
                <a:solidFill>
                  <a:srgbClr val="53C3BC"/>
                </a:solidFill>
                <a:latin typeface="Times New Roman"/>
                <a:cs typeface="Times New Roman"/>
                <a:hlinkClick r:id="rId6"/>
              </a:rPr>
              <a:t>ww</a:t>
            </a:r>
            <a:r>
              <a:rPr sz="2067" u="sng" spc="-112" dirty="0">
                <a:solidFill>
                  <a:srgbClr val="53C3BC"/>
                </a:solidFill>
                <a:latin typeface="Times New Roman"/>
                <a:cs typeface="Times New Roman"/>
                <a:hlinkClick r:id="rId6"/>
              </a:rPr>
              <a:t>w</a:t>
            </a:r>
            <a:r>
              <a:rPr sz="2067" u="sng" spc="-25" dirty="0">
                <a:solidFill>
                  <a:srgbClr val="53C3BC"/>
                </a:solidFill>
                <a:latin typeface="Times New Roman"/>
                <a:cs typeface="Times New Roman"/>
                <a:hlinkClick r:id="rId6"/>
              </a:rPr>
              <a:t>.</a:t>
            </a:r>
            <a:r>
              <a:rPr sz="2067" u="sng" spc="12" dirty="0">
                <a:solidFill>
                  <a:srgbClr val="53C3BC"/>
                </a:solidFill>
                <a:latin typeface="Times New Roman"/>
                <a:cs typeface="Times New Roman"/>
                <a:hlinkClick r:id="rId6"/>
              </a:rPr>
              <a:t>t</a:t>
            </a:r>
            <a:r>
              <a:rPr sz="2067" u="sng" spc="52" dirty="0">
                <a:solidFill>
                  <a:srgbClr val="53C3BC"/>
                </a:solidFill>
                <a:latin typeface="Times New Roman"/>
                <a:cs typeface="Times New Roman"/>
                <a:hlinkClick r:id="rId6"/>
              </a:rPr>
              <a:t>u</a:t>
            </a:r>
            <a:r>
              <a:rPr sz="2067" u="sng" dirty="0">
                <a:solidFill>
                  <a:srgbClr val="53C3BC"/>
                </a:solidFill>
                <a:latin typeface="Times New Roman"/>
                <a:cs typeface="Times New Roman"/>
                <a:hlinkClick r:id="rId6"/>
              </a:rPr>
              <a:t>r</a:t>
            </a:r>
            <a:r>
              <a:rPr sz="2067" u="sng" spc="-45" dirty="0">
                <a:solidFill>
                  <a:srgbClr val="53C3BC"/>
                </a:solidFill>
                <a:latin typeface="Times New Roman"/>
                <a:cs typeface="Times New Roman"/>
                <a:hlinkClick r:id="rId6"/>
              </a:rPr>
              <a:t>n</a:t>
            </a:r>
            <a:r>
              <a:rPr sz="2067" u="sng" spc="12" dirty="0">
                <a:solidFill>
                  <a:srgbClr val="53C3BC"/>
                </a:solidFill>
                <a:latin typeface="Times New Roman"/>
                <a:cs typeface="Times New Roman"/>
                <a:hlinkClick r:id="rId6"/>
              </a:rPr>
              <a:t>iti</a:t>
            </a:r>
            <a:r>
              <a:rPr sz="2067" u="sng" spc="-45" dirty="0">
                <a:solidFill>
                  <a:srgbClr val="53C3BC"/>
                </a:solidFill>
                <a:latin typeface="Times New Roman"/>
                <a:cs typeface="Times New Roman"/>
                <a:hlinkClick r:id="rId6"/>
              </a:rPr>
              <a:t>n</a:t>
            </a:r>
            <a:r>
              <a:rPr sz="2067" u="sng" spc="-25" dirty="0">
                <a:solidFill>
                  <a:srgbClr val="53C3BC"/>
                </a:solidFill>
                <a:latin typeface="Times New Roman"/>
                <a:cs typeface="Times New Roman"/>
                <a:hlinkClick r:id="rId6"/>
              </a:rPr>
              <a:t>.</a:t>
            </a:r>
            <a:r>
              <a:rPr sz="2067" u="sng" spc="-33" dirty="0">
                <a:solidFill>
                  <a:srgbClr val="53C3BC"/>
                </a:solidFill>
                <a:latin typeface="Times New Roman"/>
                <a:cs typeface="Times New Roman"/>
                <a:hlinkClick r:id="rId6"/>
              </a:rPr>
              <a:t>c</a:t>
            </a:r>
            <a:r>
              <a:rPr sz="2067" u="sng" spc="52" dirty="0">
                <a:solidFill>
                  <a:srgbClr val="53C3BC"/>
                </a:solidFill>
                <a:latin typeface="Times New Roman"/>
                <a:cs typeface="Times New Roman"/>
                <a:hlinkClick r:id="rId6"/>
              </a:rPr>
              <a:t>o</a:t>
            </a:r>
            <a:r>
              <a:rPr sz="2067" u="sng" spc="-33" dirty="0">
                <a:solidFill>
                  <a:srgbClr val="53C3BC"/>
                </a:solidFill>
                <a:latin typeface="Times New Roman"/>
                <a:cs typeface="Times New Roman"/>
                <a:hlinkClick r:id="rId6"/>
              </a:rPr>
              <a:t>m</a:t>
            </a:r>
            <a:r>
              <a:rPr sz="2067" u="sng" dirty="0">
                <a:solidFill>
                  <a:srgbClr val="53C3BC"/>
                </a:solidFill>
                <a:latin typeface="Times New Roman"/>
                <a:cs typeface="Times New Roman"/>
                <a:hlinkClick r:id="rId6"/>
              </a:rPr>
              <a:t>/</a:t>
            </a:r>
            <a:r>
              <a:rPr sz="2067" dirty="0">
                <a:solidFill>
                  <a:srgbClr val="53C3BC"/>
                </a:solidFill>
                <a:latin typeface="Times New Roman"/>
                <a:cs typeface="Times New Roman"/>
              </a:rPr>
              <a:t> </a:t>
            </a:r>
            <a:endParaRPr sz="2067">
              <a:latin typeface="Times New Roman"/>
              <a:cs typeface="Times New Roman"/>
            </a:endParaRPr>
          </a:p>
          <a:p>
            <a:pPr marL="3235764" marR="5518781" algn="ctr">
              <a:lnSpc>
                <a:spcPts val="2376"/>
              </a:lnSpc>
              <a:spcBef>
                <a:spcPts val="195"/>
              </a:spcBef>
            </a:pPr>
            <a:r>
              <a:rPr sz="2067" u="sng" spc="-52" dirty="0">
                <a:solidFill>
                  <a:srgbClr val="53C3BC"/>
                </a:solidFill>
                <a:latin typeface="Times New Roman"/>
                <a:cs typeface="Times New Roman"/>
                <a:hlinkClick r:id="rId7"/>
              </a:rPr>
              <a:t>h</a:t>
            </a:r>
            <a:r>
              <a:rPr sz="2067" u="sng" spc="12" dirty="0">
                <a:solidFill>
                  <a:srgbClr val="53C3BC"/>
                </a:solidFill>
                <a:latin typeface="Times New Roman"/>
                <a:cs typeface="Times New Roman"/>
                <a:hlinkClick r:id="rId7"/>
              </a:rPr>
              <a:t>tt</a:t>
            </a:r>
            <a:r>
              <a:rPr sz="2067" u="sng" spc="-52" dirty="0">
                <a:solidFill>
                  <a:srgbClr val="53C3BC"/>
                </a:solidFill>
                <a:latin typeface="Times New Roman"/>
                <a:cs typeface="Times New Roman"/>
                <a:hlinkClick r:id="rId7"/>
              </a:rPr>
              <a:t>p</a:t>
            </a:r>
            <a:r>
              <a:rPr sz="2067" u="sng" spc="-19" dirty="0">
                <a:solidFill>
                  <a:srgbClr val="53C3BC"/>
                </a:solidFill>
                <a:latin typeface="Times New Roman"/>
                <a:cs typeface="Times New Roman"/>
                <a:hlinkClick r:id="rId7"/>
              </a:rPr>
              <a:t>s</a:t>
            </a:r>
            <a:r>
              <a:rPr sz="2067" u="sng" spc="12" dirty="0">
                <a:solidFill>
                  <a:srgbClr val="53C3BC"/>
                </a:solidFill>
                <a:latin typeface="Times New Roman"/>
                <a:cs typeface="Times New Roman"/>
                <a:hlinkClick r:id="rId7"/>
              </a:rPr>
              <a:t>://</a:t>
            </a:r>
            <a:r>
              <a:rPr sz="2067" u="sng" spc="45" dirty="0">
                <a:solidFill>
                  <a:srgbClr val="53C3BC"/>
                </a:solidFill>
                <a:latin typeface="Times New Roman"/>
                <a:cs typeface="Times New Roman"/>
                <a:hlinkClick r:id="rId7"/>
              </a:rPr>
              <a:t>u</a:t>
            </a:r>
            <a:r>
              <a:rPr sz="2067" u="sng" spc="-52" dirty="0">
                <a:solidFill>
                  <a:srgbClr val="53C3BC"/>
                </a:solidFill>
                <a:latin typeface="Times New Roman"/>
                <a:cs typeface="Times New Roman"/>
                <a:hlinkClick r:id="rId7"/>
              </a:rPr>
              <a:t>n</a:t>
            </a:r>
            <a:r>
              <a:rPr sz="2067" u="sng" spc="12" dirty="0">
                <a:solidFill>
                  <a:srgbClr val="53C3BC"/>
                </a:solidFill>
                <a:latin typeface="Times New Roman"/>
                <a:cs typeface="Times New Roman"/>
                <a:hlinkClick r:id="rId7"/>
              </a:rPr>
              <a:t>i</a:t>
            </a:r>
            <a:r>
              <a:rPr sz="2067" u="sng" spc="-33" dirty="0">
                <a:solidFill>
                  <a:srgbClr val="53C3BC"/>
                </a:solidFill>
                <a:latin typeface="Times New Roman"/>
                <a:cs typeface="Times New Roman"/>
                <a:hlinkClick r:id="rId7"/>
              </a:rPr>
              <a:t>c</a:t>
            </a:r>
            <a:r>
              <a:rPr sz="2067" u="sng" spc="-52" dirty="0">
                <a:solidFill>
                  <a:srgbClr val="53C3BC"/>
                </a:solidFill>
                <a:latin typeface="Times New Roman"/>
                <a:cs typeface="Times New Roman"/>
                <a:hlinkClick r:id="rId7"/>
              </a:rPr>
              <a:t>h</a:t>
            </a:r>
            <a:r>
              <a:rPr sz="2067" u="sng" spc="-33" dirty="0">
                <a:solidFill>
                  <a:srgbClr val="53C3BC"/>
                </a:solidFill>
                <a:latin typeface="Times New Roman"/>
                <a:cs typeface="Times New Roman"/>
                <a:hlinkClick r:id="rId7"/>
              </a:rPr>
              <a:t>ec</a:t>
            </a:r>
            <a:r>
              <a:rPr sz="2067" u="sng" spc="-52" dirty="0">
                <a:solidFill>
                  <a:srgbClr val="53C3BC"/>
                </a:solidFill>
                <a:latin typeface="Times New Roman"/>
                <a:cs typeface="Times New Roman"/>
                <a:hlinkClick r:id="rId7"/>
              </a:rPr>
              <a:t>k</a:t>
            </a:r>
            <a:r>
              <a:rPr sz="2067" u="sng" spc="72" dirty="0">
                <a:solidFill>
                  <a:srgbClr val="53C3BC"/>
                </a:solidFill>
                <a:latin typeface="Times New Roman"/>
                <a:cs typeface="Times New Roman"/>
                <a:hlinkClick r:id="rId7"/>
              </a:rPr>
              <a:t>.</a:t>
            </a:r>
            <a:r>
              <a:rPr sz="2067" u="sng" spc="-33" dirty="0">
                <a:solidFill>
                  <a:srgbClr val="53C3BC"/>
                </a:solidFill>
                <a:latin typeface="Times New Roman"/>
                <a:cs typeface="Times New Roman"/>
                <a:hlinkClick r:id="rId7"/>
              </a:rPr>
              <a:t>c</a:t>
            </a:r>
            <a:r>
              <a:rPr sz="2067" u="sng" spc="45" dirty="0">
                <a:solidFill>
                  <a:srgbClr val="53C3BC"/>
                </a:solidFill>
                <a:latin typeface="Times New Roman"/>
                <a:cs typeface="Times New Roman"/>
                <a:hlinkClick r:id="rId7"/>
              </a:rPr>
              <a:t>o</a:t>
            </a:r>
            <a:r>
              <a:rPr sz="2067" u="sng" spc="-33" dirty="0">
                <a:solidFill>
                  <a:srgbClr val="53C3BC"/>
                </a:solidFill>
                <a:latin typeface="Times New Roman"/>
                <a:cs typeface="Times New Roman"/>
                <a:hlinkClick r:id="rId7"/>
              </a:rPr>
              <a:t>m</a:t>
            </a:r>
            <a:r>
              <a:rPr sz="2067" u="sng" dirty="0">
                <a:solidFill>
                  <a:srgbClr val="53C3BC"/>
                </a:solidFill>
                <a:latin typeface="Times New Roman"/>
                <a:cs typeface="Times New Roman"/>
                <a:hlinkClick r:id="rId7"/>
              </a:rPr>
              <a:t>/</a:t>
            </a:r>
            <a:r>
              <a:rPr sz="2067" dirty="0">
                <a:solidFill>
                  <a:srgbClr val="53C3BC"/>
                </a:solidFill>
                <a:latin typeface="Times New Roman"/>
                <a:cs typeface="Times New Roman"/>
              </a:rPr>
              <a:t> </a:t>
            </a:r>
            <a:endParaRPr sz="2067">
              <a:latin typeface="Times New Roman"/>
              <a:cs typeface="Times New Roman"/>
            </a:endParaRPr>
          </a:p>
          <a:p>
            <a:pPr marL="3235764" marR="5518781" algn="ctr">
              <a:lnSpc>
                <a:spcPts val="2376"/>
              </a:lnSpc>
              <a:spcBef>
                <a:spcPts val="195"/>
              </a:spcBef>
            </a:pPr>
            <a:r>
              <a:rPr sz="2067" u="sng" spc="-52" dirty="0">
                <a:solidFill>
                  <a:srgbClr val="53C3BC"/>
                </a:solidFill>
                <a:latin typeface="Times New Roman"/>
                <a:cs typeface="Times New Roman"/>
                <a:hlinkClick r:id="rId8"/>
              </a:rPr>
              <a:t>h</a:t>
            </a:r>
            <a:r>
              <a:rPr sz="2067" u="sng" spc="12" dirty="0">
                <a:solidFill>
                  <a:srgbClr val="53C3BC"/>
                </a:solidFill>
                <a:latin typeface="Times New Roman"/>
                <a:cs typeface="Times New Roman"/>
                <a:hlinkClick r:id="rId8"/>
              </a:rPr>
              <a:t>tt</a:t>
            </a:r>
            <a:r>
              <a:rPr sz="2067" u="sng" spc="-52" dirty="0">
                <a:solidFill>
                  <a:srgbClr val="53C3BC"/>
                </a:solidFill>
                <a:latin typeface="Times New Roman"/>
                <a:cs typeface="Times New Roman"/>
                <a:hlinkClick r:id="rId8"/>
              </a:rPr>
              <a:t>p</a:t>
            </a:r>
            <a:r>
              <a:rPr sz="2067" u="sng" spc="-19" dirty="0">
                <a:solidFill>
                  <a:srgbClr val="53C3BC"/>
                </a:solidFill>
                <a:latin typeface="Times New Roman"/>
                <a:cs typeface="Times New Roman"/>
                <a:hlinkClick r:id="rId8"/>
              </a:rPr>
              <a:t>s</a:t>
            </a:r>
            <a:r>
              <a:rPr sz="2067" u="sng" spc="12" dirty="0">
                <a:solidFill>
                  <a:srgbClr val="53C3BC"/>
                </a:solidFill>
                <a:latin typeface="Times New Roman"/>
                <a:cs typeface="Times New Roman"/>
                <a:hlinkClick r:id="rId8"/>
              </a:rPr>
              <a:t>://</a:t>
            </a:r>
            <a:r>
              <a:rPr sz="2067" u="sng" spc="-19" dirty="0">
                <a:solidFill>
                  <a:srgbClr val="53C3BC"/>
                </a:solidFill>
                <a:latin typeface="Times New Roman"/>
                <a:cs typeface="Times New Roman"/>
                <a:hlinkClick r:id="rId8"/>
              </a:rPr>
              <a:t>ww</a:t>
            </a:r>
            <a:r>
              <a:rPr sz="2067" u="sng" spc="-119" dirty="0">
                <a:solidFill>
                  <a:srgbClr val="53C3BC"/>
                </a:solidFill>
                <a:latin typeface="Times New Roman"/>
                <a:cs typeface="Times New Roman"/>
                <a:hlinkClick r:id="rId8"/>
              </a:rPr>
              <a:t>w</a:t>
            </a:r>
            <a:r>
              <a:rPr sz="2067" u="sng" spc="-25" dirty="0">
                <a:solidFill>
                  <a:srgbClr val="53C3BC"/>
                </a:solidFill>
                <a:latin typeface="Times New Roman"/>
                <a:cs typeface="Times New Roman"/>
                <a:hlinkClick r:id="rId8"/>
              </a:rPr>
              <a:t>.</a:t>
            </a:r>
            <a:r>
              <a:rPr sz="2067" u="sng" spc="-33" dirty="0">
                <a:solidFill>
                  <a:srgbClr val="53C3BC"/>
                </a:solidFill>
                <a:latin typeface="Times New Roman"/>
                <a:cs typeface="Times New Roman"/>
                <a:hlinkClick r:id="rId8"/>
              </a:rPr>
              <a:t>c</a:t>
            </a:r>
            <a:r>
              <a:rPr sz="2067" u="sng" spc="45" dirty="0">
                <a:solidFill>
                  <a:srgbClr val="53C3BC"/>
                </a:solidFill>
                <a:latin typeface="Times New Roman"/>
                <a:cs typeface="Times New Roman"/>
                <a:hlinkClick r:id="rId8"/>
              </a:rPr>
              <a:t>o</a:t>
            </a:r>
            <a:r>
              <a:rPr sz="2067" u="sng" spc="-52" dirty="0">
                <a:solidFill>
                  <a:srgbClr val="53C3BC"/>
                </a:solidFill>
                <a:latin typeface="Times New Roman"/>
                <a:cs typeface="Times New Roman"/>
                <a:hlinkClick r:id="rId8"/>
              </a:rPr>
              <a:t>p</a:t>
            </a:r>
            <a:r>
              <a:rPr sz="2067" u="sng" spc="-152" dirty="0">
                <a:solidFill>
                  <a:srgbClr val="53C3BC"/>
                </a:solidFill>
                <a:latin typeface="Times New Roman"/>
                <a:cs typeface="Times New Roman"/>
                <a:hlinkClick r:id="rId8"/>
              </a:rPr>
              <a:t>y</a:t>
            </a:r>
            <a:r>
              <a:rPr sz="2067" u="sng" spc="79" dirty="0">
                <a:solidFill>
                  <a:srgbClr val="53C3BC"/>
                </a:solidFill>
                <a:latin typeface="Times New Roman"/>
                <a:cs typeface="Times New Roman"/>
                <a:hlinkClick r:id="rId8"/>
              </a:rPr>
              <a:t>s</a:t>
            </a:r>
            <a:r>
              <a:rPr sz="2067" u="sng" spc="-33" dirty="0">
                <a:solidFill>
                  <a:srgbClr val="53C3BC"/>
                </a:solidFill>
                <a:latin typeface="Times New Roman"/>
                <a:cs typeface="Times New Roman"/>
                <a:hlinkClick r:id="rId8"/>
              </a:rPr>
              <a:t>c</a:t>
            </a:r>
            <a:r>
              <a:rPr sz="2067" u="sng" spc="59" dirty="0">
                <a:solidFill>
                  <a:srgbClr val="53C3BC"/>
                </a:solidFill>
                <a:latin typeface="Times New Roman"/>
                <a:cs typeface="Times New Roman"/>
                <a:hlinkClick r:id="rId8"/>
              </a:rPr>
              <a:t>a</a:t>
            </a:r>
            <a:r>
              <a:rPr sz="2067" u="sng" spc="45" dirty="0">
                <a:solidFill>
                  <a:srgbClr val="53C3BC"/>
                </a:solidFill>
                <a:latin typeface="Times New Roman"/>
                <a:cs typeface="Times New Roman"/>
                <a:hlinkClick r:id="rId8"/>
              </a:rPr>
              <a:t>p</a:t>
            </a:r>
            <a:r>
              <a:rPr sz="2067" u="sng" spc="-33" dirty="0">
                <a:solidFill>
                  <a:srgbClr val="53C3BC"/>
                </a:solidFill>
                <a:latin typeface="Times New Roman"/>
                <a:cs typeface="Times New Roman"/>
                <a:hlinkClick r:id="rId8"/>
              </a:rPr>
              <a:t>e</a:t>
            </a:r>
            <a:r>
              <a:rPr sz="2067" u="sng" spc="-25" dirty="0">
                <a:solidFill>
                  <a:srgbClr val="53C3BC"/>
                </a:solidFill>
                <a:latin typeface="Times New Roman"/>
                <a:cs typeface="Times New Roman"/>
                <a:hlinkClick r:id="rId8"/>
              </a:rPr>
              <a:t>.</a:t>
            </a:r>
            <a:r>
              <a:rPr sz="2067" u="sng" spc="-33" dirty="0">
                <a:solidFill>
                  <a:srgbClr val="53C3BC"/>
                </a:solidFill>
                <a:latin typeface="Times New Roman"/>
                <a:cs typeface="Times New Roman"/>
                <a:hlinkClick r:id="rId8"/>
              </a:rPr>
              <a:t>c</a:t>
            </a:r>
            <a:r>
              <a:rPr sz="2067" u="sng" dirty="0">
                <a:solidFill>
                  <a:srgbClr val="53C3BC"/>
                </a:solidFill>
                <a:latin typeface="Times New Roman"/>
                <a:cs typeface="Times New Roman"/>
                <a:hlinkClick r:id="rId8"/>
              </a:rPr>
              <a:t>o</a:t>
            </a:r>
            <a:r>
              <a:rPr sz="2067" u="sng" spc="-81" dirty="0">
                <a:solidFill>
                  <a:srgbClr val="53C3BC"/>
                </a:solidFill>
                <a:latin typeface="Times New Roman"/>
                <a:cs typeface="Times New Roman"/>
                <a:hlinkClick r:id="rId8"/>
              </a:rPr>
              <a:t> </a:t>
            </a:r>
            <a:r>
              <a:rPr sz="2067" u="sng" spc="-33" dirty="0">
                <a:solidFill>
                  <a:srgbClr val="53C3BC"/>
                </a:solidFill>
                <a:latin typeface="Times New Roman"/>
                <a:cs typeface="Times New Roman"/>
                <a:hlinkClick r:id="rId8"/>
              </a:rPr>
              <a:t>m</a:t>
            </a:r>
            <a:r>
              <a:rPr sz="2067" u="sng" dirty="0">
                <a:solidFill>
                  <a:srgbClr val="53C3BC"/>
                </a:solidFill>
                <a:latin typeface="Times New Roman"/>
                <a:cs typeface="Times New Roman"/>
                <a:hlinkClick r:id="rId8"/>
              </a:rPr>
              <a:t>/</a:t>
            </a:r>
            <a:r>
              <a:rPr sz="2067" dirty="0">
                <a:solidFill>
                  <a:srgbClr val="53C3BC"/>
                </a:solidFill>
                <a:latin typeface="Times New Roman"/>
                <a:cs typeface="Times New Roman"/>
              </a:rPr>
              <a:t> </a:t>
            </a:r>
            <a:endParaRPr sz="2067">
              <a:latin typeface="Times New Roman"/>
              <a:cs typeface="Times New Roman"/>
            </a:endParaRPr>
          </a:p>
          <a:p>
            <a:pPr marL="3235764" marR="5518781" algn="ctr">
              <a:lnSpc>
                <a:spcPts val="2376"/>
              </a:lnSpc>
              <a:spcBef>
                <a:spcPts val="195"/>
              </a:spcBef>
            </a:pPr>
            <a:r>
              <a:rPr sz="2067" u="sng" spc="-45" dirty="0">
                <a:solidFill>
                  <a:srgbClr val="53C3BC"/>
                </a:solidFill>
                <a:latin typeface="Times New Roman"/>
                <a:cs typeface="Times New Roman"/>
                <a:hlinkClick r:id="rId9"/>
              </a:rPr>
              <a:t>h</a:t>
            </a:r>
            <a:r>
              <a:rPr sz="2067" u="sng" spc="12" dirty="0">
                <a:solidFill>
                  <a:srgbClr val="53C3BC"/>
                </a:solidFill>
                <a:latin typeface="Times New Roman"/>
                <a:cs typeface="Times New Roman"/>
                <a:hlinkClick r:id="rId9"/>
              </a:rPr>
              <a:t>tt</a:t>
            </a:r>
            <a:r>
              <a:rPr sz="2067" u="sng" spc="-45" dirty="0">
                <a:solidFill>
                  <a:srgbClr val="53C3BC"/>
                </a:solidFill>
                <a:latin typeface="Times New Roman"/>
                <a:cs typeface="Times New Roman"/>
                <a:hlinkClick r:id="rId9"/>
              </a:rPr>
              <a:t>p</a:t>
            </a:r>
            <a:r>
              <a:rPr sz="2067" u="sng" spc="12" dirty="0">
                <a:solidFill>
                  <a:srgbClr val="53C3BC"/>
                </a:solidFill>
                <a:latin typeface="Times New Roman"/>
                <a:cs typeface="Times New Roman"/>
                <a:hlinkClick r:id="rId9"/>
              </a:rPr>
              <a:t>://</a:t>
            </a:r>
            <a:r>
              <a:rPr sz="2067" u="sng" spc="-33" dirty="0">
                <a:solidFill>
                  <a:srgbClr val="53C3BC"/>
                </a:solidFill>
                <a:latin typeface="Times New Roman"/>
                <a:cs typeface="Times New Roman"/>
                <a:hlinkClick r:id="rId9"/>
              </a:rPr>
              <a:t>e</a:t>
            </a:r>
            <a:r>
              <a:rPr sz="2067" u="sng" spc="-45" dirty="0">
                <a:solidFill>
                  <a:srgbClr val="53C3BC"/>
                </a:solidFill>
                <a:latin typeface="Times New Roman"/>
                <a:cs typeface="Times New Roman"/>
                <a:hlinkClick r:id="rId9"/>
              </a:rPr>
              <a:t>n</a:t>
            </a:r>
            <a:r>
              <a:rPr sz="2067" u="sng" spc="-25" dirty="0">
                <a:solidFill>
                  <a:srgbClr val="53C3BC"/>
                </a:solidFill>
                <a:latin typeface="Times New Roman"/>
                <a:cs typeface="Times New Roman"/>
                <a:hlinkClick r:id="rId9"/>
              </a:rPr>
              <a:t>.</a:t>
            </a:r>
            <a:r>
              <a:rPr sz="2067" u="sng" spc="-12" dirty="0">
                <a:solidFill>
                  <a:srgbClr val="53C3BC"/>
                </a:solidFill>
                <a:latin typeface="Times New Roman"/>
                <a:cs typeface="Times New Roman"/>
                <a:hlinkClick r:id="rId9"/>
              </a:rPr>
              <a:t>w</a:t>
            </a:r>
            <a:r>
              <a:rPr sz="2067" u="sng" dirty="0">
                <a:solidFill>
                  <a:srgbClr val="53C3BC"/>
                </a:solidFill>
                <a:latin typeface="Times New Roman"/>
                <a:cs typeface="Times New Roman"/>
                <a:hlinkClick r:id="rId9"/>
              </a:rPr>
              <a:t>r</a:t>
            </a:r>
            <a:r>
              <a:rPr sz="2067" u="sng" spc="12" dirty="0">
                <a:solidFill>
                  <a:srgbClr val="53C3BC"/>
                </a:solidFill>
                <a:latin typeface="Times New Roman"/>
                <a:cs typeface="Times New Roman"/>
                <a:hlinkClick r:id="rId9"/>
              </a:rPr>
              <a:t>it</a:t>
            </a:r>
            <a:r>
              <a:rPr sz="2067" u="sng" spc="-33" dirty="0">
                <a:solidFill>
                  <a:srgbClr val="53C3BC"/>
                </a:solidFill>
                <a:latin typeface="Times New Roman"/>
                <a:cs typeface="Times New Roman"/>
                <a:hlinkClick r:id="rId9"/>
              </a:rPr>
              <a:t>ec</a:t>
            </a:r>
            <a:r>
              <a:rPr sz="2067" u="sng" spc="-45" dirty="0">
                <a:solidFill>
                  <a:srgbClr val="53C3BC"/>
                </a:solidFill>
                <a:latin typeface="Times New Roman"/>
                <a:cs typeface="Times New Roman"/>
                <a:hlinkClick r:id="rId9"/>
              </a:rPr>
              <a:t>h</a:t>
            </a:r>
            <a:r>
              <a:rPr sz="2067" u="sng" spc="67" dirty="0">
                <a:solidFill>
                  <a:srgbClr val="53C3BC"/>
                </a:solidFill>
                <a:latin typeface="Times New Roman"/>
                <a:cs typeface="Times New Roman"/>
                <a:hlinkClick r:id="rId9"/>
              </a:rPr>
              <a:t>ec</a:t>
            </a:r>
            <a:r>
              <a:rPr sz="2067" u="sng" spc="-45" dirty="0">
                <a:solidFill>
                  <a:srgbClr val="53C3BC"/>
                </a:solidFill>
                <a:latin typeface="Times New Roman"/>
                <a:cs typeface="Times New Roman"/>
                <a:hlinkClick r:id="rId9"/>
              </a:rPr>
              <a:t>k</a:t>
            </a:r>
            <a:r>
              <a:rPr sz="2067" u="sng" spc="-25" dirty="0">
                <a:solidFill>
                  <a:srgbClr val="53C3BC"/>
                </a:solidFill>
                <a:latin typeface="Times New Roman"/>
                <a:cs typeface="Times New Roman"/>
                <a:hlinkClick r:id="rId9"/>
              </a:rPr>
              <a:t>.</a:t>
            </a:r>
            <a:r>
              <a:rPr sz="2067" u="sng" spc="-33" dirty="0">
                <a:solidFill>
                  <a:srgbClr val="53C3BC"/>
                </a:solidFill>
                <a:latin typeface="Times New Roman"/>
                <a:cs typeface="Times New Roman"/>
                <a:hlinkClick r:id="rId9"/>
              </a:rPr>
              <a:t>c</a:t>
            </a:r>
            <a:r>
              <a:rPr sz="2067" u="sng" dirty="0">
                <a:solidFill>
                  <a:srgbClr val="53C3BC"/>
                </a:solidFill>
                <a:latin typeface="Times New Roman"/>
                <a:cs typeface="Times New Roman"/>
                <a:hlinkClick r:id="rId9"/>
              </a:rPr>
              <a:t>o</a:t>
            </a:r>
            <a:r>
              <a:rPr sz="2067" u="sng" spc="-89" dirty="0">
                <a:solidFill>
                  <a:srgbClr val="53C3BC"/>
                </a:solidFill>
                <a:latin typeface="Times New Roman"/>
                <a:cs typeface="Times New Roman"/>
                <a:hlinkClick r:id="rId9"/>
              </a:rPr>
              <a:t> </a:t>
            </a:r>
            <a:r>
              <a:rPr sz="2067" u="sng" spc="-33" dirty="0">
                <a:solidFill>
                  <a:srgbClr val="53C3BC"/>
                </a:solidFill>
                <a:latin typeface="Times New Roman"/>
                <a:cs typeface="Times New Roman"/>
                <a:hlinkClick r:id="rId9"/>
              </a:rPr>
              <a:t>m</a:t>
            </a:r>
            <a:r>
              <a:rPr sz="2067" u="sng" dirty="0">
                <a:solidFill>
                  <a:srgbClr val="53C3BC"/>
                </a:solidFill>
                <a:latin typeface="Times New Roman"/>
                <a:cs typeface="Times New Roman"/>
                <a:hlinkClick r:id="rId9"/>
              </a:rPr>
              <a:t>/</a:t>
            </a:r>
            <a:r>
              <a:rPr sz="2067" dirty="0">
                <a:solidFill>
                  <a:srgbClr val="53C3BC"/>
                </a:solidFill>
                <a:latin typeface="Times New Roman"/>
                <a:cs typeface="Times New Roman"/>
              </a:rPr>
              <a:t> </a:t>
            </a:r>
            <a:endParaRPr sz="2067">
              <a:latin typeface="Times New Roman"/>
              <a:cs typeface="Times New Roman"/>
            </a:endParaRPr>
          </a:p>
          <a:p>
            <a:pPr marL="3235764" marR="5518781" algn="ctr">
              <a:lnSpc>
                <a:spcPts val="2376"/>
              </a:lnSpc>
              <a:spcBef>
                <a:spcPts val="195"/>
              </a:spcBef>
            </a:pPr>
            <a:r>
              <a:rPr sz="2067" u="sng" spc="-52" dirty="0">
                <a:solidFill>
                  <a:srgbClr val="53C3BC"/>
                </a:solidFill>
                <a:latin typeface="Times New Roman"/>
                <a:cs typeface="Times New Roman"/>
                <a:hlinkClick r:id="rId10"/>
              </a:rPr>
              <a:t>h</a:t>
            </a:r>
            <a:r>
              <a:rPr sz="2067" u="sng" spc="12" dirty="0">
                <a:solidFill>
                  <a:srgbClr val="53C3BC"/>
                </a:solidFill>
                <a:latin typeface="Times New Roman"/>
                <a:cs typeface="Times New Roman"/>
                <a:hlinkClick r:id="rId10"/>
              </a:rPr>
              <a:t>tt</a:t>
            </a:r>
            <a:r>
              <a:rPr sz="2067" u="sng" spc="-52" dirty="0">
                <a:solidFill>
                  <a:srgbClr val="53C3BC"/>
                </a:solidFill>
                <a:latin typeface="Times New Roman"/>
                <a:cs typeface="Times New Roman"/>
                <a:hlinkClick r:id="rId10"/>
              </a:rPr>
              <a:t>p</a:t>
            </a:r>
            <a:r>
              <a:rPr sz="2067" u="sng" spc="-19" dirty="0">
                <a:solidFill>
                  <a:srgbClr val="53C3BC"/>
                </a:solidFill>
                <a:latin typeface="Times New Roman"/>
                <a:cs typeface="Times New Roman"/>
                <a:hlinkClick r:id="rId10"/>
              </a:rPr>
              <a:t>s</a:t>
            </a:r>
            <a:r>
              <a:rPr sz="2067" u="sng" spc="12" dirty="0">
                <a:solidFill>
                  <a:srgbClr val="53C3BC"/>
                </a:solidFill>
                <a:latin typeface="Times New Roman"/>
                <a:cs typeface="Times New Roman"/>
                <a:hlinkClick r:id="rId10"/>
              </a:rPr>
              <a:t>://</a:t>
            </a:r>
            <a:r>
              <a:rPr sz="2067" u="sng" spc="-19" dirty="0">
                <a:solidFill>
                  <a:srgbClr val="53C3BC"/>
                </a:solidFill>
                <a:latin typeface="Times New Roman"/>
                <a:cs typeface="Times New Roman"/>
                <a:hlinkClick r:id="rId10"/>
              </a:rPr>
              <a:t>ww</a:t>
            </a:r>
            <a:r>
              <a:rPr sz="2067" u="sng" spc="-119" dirty="0">
                <a:solidFill>
                  <a:srgbClr val="53C3BC"/>
                </a:solidFill>
                <a:latin typeface="Times New Roman"/>
                <a:cs typeface="Times New Roman"/>
                <a:hlinkClick r:id="rId10"/>
              </a:rPr>
              <a:t>w</a:t>
            </a:r>
            <a:r>
              <a:rPr sz="2067" u="sng" spc="-25" dirty="0">
                <a:solidFill>
                  <a:srgbClr val="53C3BC"/>
                </a:solidFill>
                <a:latin typeface="Times New Roman"/>
                <a:cs typeface="Times New Roman"/>
                <a:hlinkClick r:id="rId10"/>
              </a:rPr>
              <a:t>.</a:t>
            </a:r>
            <a:r>
              <a:rPr sz="2067" u="sng" spc="-19" dirty="0">
                <a:solidFill>
                  <a:srgbClr val="53C3BC"/>
                </a:solidFill>
                <a:latin typeface="Times New Roman"/>
                <a:cs typeface="Times New Roman"/>
                <a:hlinkClick r:id="rId10"/>
              </a:rPr>
              <a:t>s</a:t>
            </a:r>
            <a:r>
              <a:rPr sz="2067" u="sng" spc="-33" dirty="0">
                <a:solidFill>
                  <a:srgbClr val="53C3BC"/>
                </a:solidFill>
                <a:latin typeface="Times New Roman"/>
                <a:cs typeface="Times New Roman"/>
                <a:hlinkClick r:id="rId10"/>
              </a:rPr>
              <a:t>ca</a:t>
            </a:r>
            <a:r>
              <a:rPr sz="2067" u="sng" spc="-52" dirty="0">
                <a:solidFill>
                  <a:srgbClr val="53C3BC"/>
                </a:solidFill>
                <a:latin typeface="Times New Roman"/>
                <a:cs typeface="Times New Roman"/>
                <a:hlinkClick r:id="rId10"/>
              </a:rPr>
              <a:t>n</a:t>
            </a:r>
            <a:r>
              <a:rPr sz="2067" u="sng" spc="59" dirty="0">
                <a:solidFill>
                  <a:srgbClr val="53C3BC"/>
                </a:solidFill>
                <a:latin typeface="Times New Roman"/>
                <a:cs typeface="Times New Roman"/>
                <a:hlinkClick r:id="rId10"/>
              </a:rPr>
              <a:t>m</a:t>
            </a:r>
            <a:r>
              <a:rPr sz="2067" u="sng" spc="-52" dirty="0">
                <a:solidFill>
                  <a:srgbClr val="53C3BC"/>
                </a:solidFill>
                <a:latin typeface="Times New Roman"/>
                <a:cs typeface="Times New Roman"/>
                <a:hlinkClick r:id="rId10"/>
              </a:rPr>
              <a:t>y</a:t>
            </a:r>
            <a:r>
              <a:rPr sz="2067" u="sng" spc="59" dirty="0">
                <a:solidFill>
                  <a:srgbClr val="53C3BC"/>
                </a:solidFill>
                <a:latin typeface="Times New Roman"/>
                <a:cs typeface="Times New Roman"/>
                <a:hlinkClick r:id="rId10"/>
              </a:rPr>
              <a:t>e</a:t>
            </a:r>
            <a:r>
              <a:rPr sz="2067" u="sng" spc="-19" dirty="0">
                <a:solidFill>
                  <a:srgbClr val="53C3BC"/>
                </a:solidFill>
                <a:latin typeface="Times New Roman"/>
                <a:cs typeface="Times New Roman"/>
                <a:hlinkClick r:id="rId10"/>
              </a:rPr>
              <a:t>s</a:t>
            </a:r>
            <a:r>
              <a:rPr sz="2067" u="sng" spc="79" dirty="0">
                <a:solidFill>
                  <a:srgbClr val="53C3BC"/>
                </a:solidFill>
                <a:latin typeface="Times New Roman"/>
                <a:cs typeface="Times New Roman"/>
                <a:hlinkClick r:id="rId10"/>
              </a:rPr>
              <a:t>s</a:t>
            </a:r>
            <a:r>
              <a:rPr sz="2067" u="sng" spc="59" dirty="0">
                <a:solidFill>
                  <a:srgbClr val="53C3BC"/>
                </a:solidFill>
                <a:latin typeface="Times New Roman"/>
                <a:cs typeface="Times New Roman"/>
                <a:hlinkClick r:id="rId10"/>
              </a:rPr>
              <a:t>a</a:t>
            </a:r>
            <a:r>
              <a:rPr sz="2067" u="sng" spc="-252" dirty="0">
                <a:solidFill>
                  <a:srgbClr val="53C3BC"/>
                </a:solidFill>
                <a:latin typeface="Times New Roman"/>
                <a:cs typeface="Times New Roman"/>
                <a:hlinkClick r:id="rId10"/>
              </a:rPr>
              <a:t>y</a:t>
            </a:r>
            <a:r>
              <a:rPr sz="2067" u="sng" spc="72" dirty="0">
                <a:solidFill>
                  <a:srgbClr val="53C3BC"/>
                </a:solidFill>
                <a:latin typeface="Times New Roman"/>
                <a:cs typeface="Times New Roman"/>
                <a:hlinkClick r:id="rId10"/>
              </a:rPr>
              <a:t>.</a:t>
            </a:r>
            <a:r>
              <a:rPr sz="2067" u="sng" spc="-33" dirty="0">
                <a:solidFill>
                  <a:srgbClr val="53C3BC"/>
                </a:solidFill>
                <a:latin typeface="Times New Roman"/>
                <a:cs typeface="Times New Roman"/>
                <a:hlinkClick r:id="rId10"/>
              </a:rPr>
              <a:t>c</a:t>
            </a:r>
            <a:r>
              <a:rPr sz="2067" u="sng" spc="45" dirty="0">
                <a:solidFill>
                  <a:srgbClr val="53C3BC"/>
                </a:solidFill>
                <a:latin typeface="Times New Roman"/>
                <a:cs typeface="Times New Roman"/>
                <a:hlinkClick r:id="rId10"/>
              </a:rPr>
              <a:t>o</a:t>
            </a:r>
            <a:r>
              <a:rPr sz="2067" u="sng" spc="-33" dirty="0">
                <a:solidFill>
                  <a:srgbClr val="53C3BC"/>
                </a:solidFill>
                <a:latin typeface="Times New Roman"/>
                <a:cs typeface="Times New Roman"/>
                <a:hlinkClick r:id="rId10"/>
              </a:rPr>
              <a:t>m</a:t>
            </a:r>
            <a:r>
              <a:rPr sz="2067" u="sng" dirty="0">
                <a:solidFill>
                  <a:srgbClr val="53C3BC"/>
                </a:solidFill>
                <a:latin typeface="Times New Roman"/>
                <a:cs typeface="Times New Roman"/>
                <a:hlinkClick r:id="rId10"/>
              </a:rPr>
              <a:t>/</a:t>
            </a:r>
            <a:r>
              <a:rPr sz="2067" dirty="0">
                <a:solidFill>
                  <a:srgbClr val="53C3BC"/>
                </a:solidFill>
                <a:latin typeface="Times New Roman"/>
                <a:cs typeface="Times New Roman"/>
              </a:rPr>
              <a:t> </a:t>
            </a:r>
            <a:endParaRPr sz="2067">
              <a:latin typeface="Times New Roman"/>
              <a:cs typeface="Times New Roman"/>
            </a:endParaRPr>
          </a:p>
          <a:p>
            <a:pPr marL="3235764" marR="5518781" algn="ctr">
              <a:lnSpc>
                <a:spcPts val="2376"/>
              </a:lnSpc>
              <a:spcBef>
                <a:spcPts val="195"/>
              </a:spcBef>
            </a:pPr>
            <a:r>
              <a:rPr sz="2067" u="sng" spc="-19" dirty="0">
                <a:solidFill>
                  <a:srgbClr val="53C3BC"/>
                </a:solidFill>
                <a:latin typeface="Times New Roman"/>
                <a:cs typeface="Times New Roman"/>
                <a:hlinkClick r:id="rId11"/>
              </a:rPr>
              <a:t>ww</a:t>
            </a:r>
            <a:r>
              <a:rPr sz="2067" u="sng" spc="-119" dirty="0">
                <a:solidFill>
                  <a:srgbClr val="53C3BC"/>
                </a:solidFill>
                <a:latin typeface="Times New Roman"/>
                <a:cs typeface="Times New Roman"/>
                <a:hlinkClick r:id="rId11"/>
              </a:rPr>
              <a:t>w</a:t>
            </a:r>
            <a:r>
              <a:rPr sz="2067" u="sng" spc="-25" dirty="0">
                <a:solidFill>
                  <a:srgbClr val="53C3BC"/>
                </a:solidFill>
                <a:latin typeface="Times New Roman"/>
                <a:cs typeface="Times New Roman"/>
                <a:hlinkClick r:id="rId11"/>
              </a:rPr>
              <a:t>.</a:t>
            </a:r>
            <a:r>
              <a:rPr sz="2067" u="sng" spc="-52" dirty="0">
                <a:solidFill>
                  <a:srgbClr val="53C3BC"/>
                </a:solidFill>
                <a:latin typeface="Times New Roman"/>
                <a:cs typeface="Times New Roman"/>
                <a:hlinkClick r:id="rId11"/>
              </a:rPr>
              <a:t>p</a:t>
            </a:r>
            <a:r>
              <a:rPr sz="2067" u="sng" spc="12" dirty="0">
                <a:solidFill>
                  <a:srgbClr val="53C3BC"/>
                </a:solidFill>
                <a:latin typeface="Times New Roman"/>
                <a:cs typeface="Times New Roman"/>
                <a:hlinkClick r:id="rId11"/>
              </a:rPr>
              <a:t>l</a:t>
            </a:r>
            <a:r>
              <a:rPr sz="2067" u="sng" spc="-33" dirty="0">
                <a:solidFill>
                  <a:srgbClr val="53C3BC"/>
                </a:solidFill>
                <a:latin typeface="Times New Roman"/>
                <a:cs typeface="Times New Roman"/>
                <a:hlinkClick r:id="rId11"/>
              </a:rPr>
              <a:t>a</a:t>
            </a:r>
            <a:r>
              <a:rPr sz="2067" u="sng" spc="-52" dirty="0">
                <a:solidFill>
                  <a:srgbClr val="53C3BC"/>
                </a:solidFill>
                <a:latin typeface="Times New Roman"/>
                <a:cs typeface="Times New Roman"/>
                <a:hlinkClick r:id="rId11"/>
              </a:rPr>
              <a:t>g</a:t>
            </a:r>
            <a:r>
              <a:rPr sz="2067" u="sng" spc="12" dirty="0">
                <a:solidFill>
                  <a:srgbClr val="53C3BC"/>
                </a:solidFill>
                <a:latin typeface="Times New Roman"/>
                <a:cs typeface="Times New Roman"/>
                <a:hlinkClick r:id="rId11"/>
              </a:rPr>
              <a:t>t</a:t>
            </a:r>
            <a:r>
              <a:rPr sz="2067" u="sng" dirty="0">
                <a:solidFill>
                  <a:srgbClr val="53C3BC"/>
                </a:solidFill>
                <a:latin typeface="Times New Roman"/>
                <a:cs typeface="Times New Roman"/>
                <a:hlinkClick r:id="rId11"/>
              </a:rPr>
              <a:t>r</a:t>
            </a:r>
            <a:r>
              <a:rPr sz="2067" u="sng" spc="-33" dirty="0">
                <a:solidFill>
                  <a:srgbClr val="53C3BC"/>
                </a:solidFill>
                <a:latin typeface="Times New Roman"/>
                <a:cs typeface="Times New Roman"/>
                <a:hlinkClick r:id="rId11"/>
              </a:rPr>
              <a:t>ac</a:t>
            </a:r>
            <a:r>
              <a:rPr sz="2067" u="sng" spc="-52" dirty="0">
                <a:solidFill>
                  <a:srgbClr val="53C3BC"/>
                </a:solidFill>
                <a:latin typeface="Times New Roman"/>
                <a:cs typeface="Times New Roman"/>
                <a:hlinkClick r:id="rId11"/>
              </a:rPr>
              <a:t>k</a:t>
            </a:r>
            <a:r>
              <a:rPr sz="2067" u="sng" spc="-33" dirty="0">
                <a:solidFill>
                  <a:srgbClr val="53C3BC"/>
                </a:solidFill>
                <a:latin typeface="Times New Roman"/>
                <a:cs typeface="Times New Roman"/>
                <a:hlinkClick r:id="rId11"/>
              </a:rPr>
              <a:t>e</a:t>
            </a:r>
            <a:r>
              <a:rPr sz="2067" u="sng" spc="-100" dirty="0">
                <a:solidFill>
                  <a:srgbClr val="53C3BC"/>
                </a:solidFill>
                <a:latin typeface="Times New Roman"/>
                <a:cs typeface="Times New Roman"/>
                <a:hlinkClick r:id="rId11"/>
              </a:rPr>
              <a:t>r</a:t>
            </a:r>
            <a:r>
              <a:rPr sz="2067" u="sng" spc="72" dirty="0">
                <a:solidFill>
                  <a:srgbClr val="53C3BC"/>
                </a:solidFill>
                <a:latin typeface="Times New Roman"/>
                <a:cs typeface="Times New Roman"/>
                <a:hlinkClick r:id="rId11"/>
              </a:rPr>
              <a:t>.</a:t>
            </a:r>
            <a:r>
              <a:rPr sz="2067" u="sng" spc="-33" dirty="0">
                <a:solidFill>
                  <a:srgbClr val="53C3BC"/>
                </a:solidFill>
                <a:latin typeface="Times New Roman"/>
                <a:cs typeface="Times New Roman"/>
                <a:hlinkClick r:id="rId11"/>
              </a:rPr>
              <a:t>c</a:t>
            </a:r>
            <a:r>
              <a:rPr sz="2067" u="sng" spc="45" dirty="0">
                <a:solidFill>
                  <a:srgbClr val="53C3BC"/>
                </a:solidFill>
                <a:latin typeface="Times New Roman"/>
                <a:cs typeface="Times New Roman"/>
                <a:hlinkClick r:id="rId11"/>
              </a:rPr>
              <a:t>o</a:t>
            </a:r>
            <a:r>
              <a:rPr sz="2067" u="sng" dirty="0">
                <a:solidFill>
                  <a:srgbClr val="53C3BC"/>
                </a:solidFill>
                <a:latin typeface="Times New Roman"/>
                <a:cs typeface="Times New Roman"/>
                <a:hlinkClick r:id="rId11"/>
              </a:rPr>
              <a:t>m</a:t>
            </a:r>
            <a:r>
              <a:rPr sz="2067" dirty="0">
                <a:solidFill>
                  <a:srgbClr val="53C3BC"/>
                </a:solidFill>
                <a:latin typeface="Times New Roman"/>
                <a:cs typeface="Times New Roman"/>
              </a:rPr>
              <a:t> </a:t>
            </a:r>
            <a:endParaRPr sz="2067">
              <a:latin typeface="Times New Roman"/>
              <a:cs typeface="Times New Roman"/>
            </a:endParaRPr>
          </a:p>
          <a:p>
            <a:pPr marL="3235764" marR="5518781" algn="ctr">
              <a:lnSpc>
                <a:spcPts val="2376"/>
              </a:lnSpc>
              <a:spcBef>
                <a:spcPts val="195"/>
              </a:spcBef>
            </a:pPr>
            <a:r>
              <a:rPr sz="2067" u="sng" spc="-52" dirty="0">
                <a:solidFill>
                  <a:srgbClr val="53C3BC"/>
                </a:solidFill>
                <a:latin typeface="Times New Roman"/>
                <a:cs typeface="Times New Roman"/>
                <a:hlinkClick r:id="rId12"/>
              </a:rPr>
              <a:t>h</a:t>
            </a:r>
            <a:r>
              <a:rPr sz="2067" u="sng" spc="12" dirty="0">
                <a:solidFill>
                  <a:srgbClr val="53C3BC"/>
                </a:solidFill>
                <a:latin typeface="Times New Roman"/>
                <a:cs typeface="Times New Roman"/>
                <a:hlinkClick r:id="rId12"/>
              </a:rPr>
              <a:t>tt</a:t>
            </a:r>
            <a:r>
              <a:rPr sz="2067" u="sng" spc="-52" dirty="0">
                <a:solidFill>
                  <a:srgbClr val="53C3BC"/>
                </a:solidFill>
                <a:latin typeface="Times New Roman"/>
                <a:cs typeface="Times New Roman"/>
                <a:hlinkClick r:id="rId12"/>
              </a:rPr>
              <a:t>p</a:t>
            </a:r>
            <a:r>
              <a:rPr sz="2067" u="sng" spc="-19" dirty="0">
                <a:solidFill>
                  <a:srgbClr val="53C3BC"/>
                </a:solidFill>
                <a:latin typeface="Times New Roman"/>
                <a:cs typeface="Times New Roman"/>
                <a:hlinkClick r:id="rId12"/>
              </a:rPr>
              <a:t>s</a:t>
            </a:r>
            <a:r>
              <a:rPr sz="2067" u="sng" spc="12" dirty="0">
                <a:solidFill>
                  <a:srgbClr val="53C3BC"/>
                </a:solidFill>
                <a:latin typeface="Times New Roman"/>
                <a:cs typeface="Times New Roman"/>
                <a:hlinkClick r:id="rId12"/>
              </a:rPr>
              <a:t>://</a:t>
            </a:r>
            <a:r>
              <a:rPr sz="2067" u="sng" spc="-19" dirty="0">
                <a:solidFill>
                  <a:srgbClr val="53C3BC"/>
                </a:solidFill>
                <a:latin typeface="Times New Roman"/>
                <a:cs typeface="Times New Roman"/>
                <a:hlinkClick r:id="rId12"/>
              </a:rPr>
              <a:t>ww</a:t>
            </a:r>
            <a:r>
              <a:rPr sz="2067" u="sng" spc="-119" dirty="0">
                <a:solidFill>
                  <a:srgbClr val="53C3BC"/>
                </a:solidFill>
                <a:latin typeface="Times New Roman"/>
                <a:cs typeface="Times New Roman"/>
                <a:hlinkClick r:id="rId12"/>
              </a:rPr>
              <a:t>w</a:t>
            </a:r>
            <a:r>
              <a:rPr sz="2067" u="sng" spc="-25" dirty="0">
                <a:solidFill>
                  <a:srgbClr val="53C3BC"/>
                </a:solidFill>
                <a:latin typeface="Times New Roman"/>
                <a:cs typeface="Times New Roman"/>
                <a:hlinkClick r:id="rId12"/>
              </a:rPr>
              <a:t>.</a:t>
            </a:r>
            <a:r>
              <a:rPr sz="2067" u="sng" spc="-52" dirty="0">
                <a:solidFill>
                  <a:srgbClr val="53C3BC"/>
                </a:solidFill>
                <a:latin typeface="Times New Roman"/>
                <a:cs typeface="Times New Roman"/>
                <a:hlinkClick r:id="rId12"/>
              </a:rPr>
              <a:t>p</a:t>
            </a:r>
            <a:r>
              <a:rPr sz="2067" u="sng" spc="12" dirty="0">
                <a:solidFill>
                  <a:srgbClr val="53C3BC"/>
                </a:solidFill>
                <a:latin typeface="Times New Roman"/>
                <a:cs typeface="Times New Roman"/>
                <a:hlinkClick r:id="rId12"/>
              </a:rPr>
              <a:t>l</a:t>
            </a:r>
            <a:r>
              <a:rPr sz="2067" u="sng" spc="-33" dirty="0">
                <a:solidFill>
                  <a:srgbClr val="53C3BC"/>
                </a:solidFill>
                <a:latin typeface="Times New Roman"/>
                <a:cs typeface="Times New Roman"/>
                <a:hlinkClick r:id="rId12"/>
              </a:rPr>
              <a:t>a</a:t>
            </a:r>
            <a:r>
              <a:rPr sz="2067" u="sng" spc="-52" dirty="0">
                <a:solidFill>
                  <a:srgbClr val="53C3BC"/>
                </a:solidFill>
                <a:latin typeface="Times New Roman"/>
                <a:cs typeface="Times New Roman"/>
                <a:hlinkClick r:id="rId12"/>
              </a:rPr>
              <a:t>g</a:t>
            </a:r>
            <a:r>
              <a:rPr sz="2067" u="sng" spc="-19" dirty="0">
                <a:solidFill>
                  <a:srgbClr val="53C3BC"/>
                </a:solidFill>
                <a:latin typeface="Times New Roman"/>
                <a:cs typeface="Times New Roman"/>
                <a:hlinkClick r:id="rId12"/>
              </a:rPr>
              <a:t>s</a:t>
            </a:r>
            <a:r>
              <a:rPr sz="2067" u="sng" spc="59" dirty="0">
                <a:solidFill>
                  <a:srgbClr val="53C3BC"/>
                </a:solidFill>
                <a:latin typeface="Times New Roman"/>
                <a:cs typeface="Times New Roman"/>
                <a:hlinkClick r:id="rId12"/>
              </a:rPr>
              <a:t>c</a:t>
            </a:r>
            <a:r>
              <a:rPr sz="2067" u="sng" spc="-33" dirty="0">
                <a:solidFill>
                  <a:srgbClr val="53C3BC"/>
                </a:solidFill>
                <a:latin typeface="Times New Roman"/>
                <a:cs typeface="Times New Roman"/>
                <a:hlinkClick r:id="rId12"/>
              </a:rPr>
              <a:t>a</a:t>
            </a:r>
            <a:r>
              <a:rPr sz="2067" u="sng" spc="45" dirty="0">
                <a:solidFill>
                  <a:srgbClr val="53C3BC"/>
                </a:solidFill>
                <a:latin typeface="Times New Roman"/>
                <a:cs typeface="Times New Roman"/>
                <a:hlinkClick r:id="rId12"/>
              </a:rPr>
              <a:t>n</a:t>
            </a:r>
            <a:r>
              <a:rPr sz="2067" u="sng" spc="-25" dirty="0">
                <a:solidFill>
                  <a:srgbClr val="53C3BC"/>
                </a:solidFill>
                <a:latin typeface="Times New Roman"/>
                <a:cs typeface="Times New Roman"/>
                <a:hlinkClick r:id="rId12"/>
              </a:rPr>
              <a:t>.</a:t>
            </a:r>
            <a:r>
              <a:rPr sz="2067" u="sng" spc="-33" dirty="0">
                <a:solidFill>
                  <a:srgbClr val="53C3BC"/>
                </a:solidFill>
                <a:latin typeface="Times New Roman"/>
                <a:cs typeface="Times New Roman"/>
                <a:hlinkClick r:id="rId12"/>
              </a:rPr>
              <a:t>c</a:t>
            </a:r>
            <a:r>
              <a:rPr sz="2067" u="sng" dirty="0">
                <a:solidFill>
                  <a:srgbClr val="53C3BC"/>
                </a:solidFill>
                <a:latin typeface="Times New Roman"/>
                <a:cs typeface="Times New Roman"/>
                <a:hlinkClick r:id="rId12"/>
              </a:rPr>
              <a:t>o</a:t>
            </a:r>
            <a:r>
              <a:rPr sz="2067" u="sng" spc="-99" dirty="0">
                <a:solidFill>
                  <a:srgbClr val="53C3BC"/>
                </a:solidFill>
                <a:latin typeface="Times New Roman"/>
                <a:cs typeface="Times New Roman"/>
                <a:hlinkClick r:id="rId12"/>
              </a:rPr>
              <a:t> </a:t>
            </a:r>
            <a:r>
              <a:rPr sz="2067" u="sng" spc="-33" dirty="0">
                <a:solidFill>
                  <a:srgbClr val="53C3BC"/>
                </a:solidFill>
                <a:latin typeface="Times New Roman"/>
                <a:cs typeface="Times New Roman"/>
                <a:hlinkClick r:id="rId12"/>
              </a:rPr>
              <a:t>m</a:t>
            </a:r>
            <a:r>
              <a:rPr sz="2067" u="sng" spc="12" dirty="0">
                <a:solidFill>
                  <a:srgbClr val="53C3BC"/>
                </a:solidFill>
                <a:latin typeface="Times New Roman"/>
                <a:cs typeface="Times New Roman"/>
                <a:hlinkClick r:id="rId12"/>
              </a:rPr>
              <a:t>/</a:t>
            </a:r>
            <a:r>
              <a:rPr sz="2067" u="sng" spc="59" dirty="0">
                <a:solidFill>
                  <a:srgbClr val="53C3BC"/>
                </a:solidFill>
                <a:latin typeface="Times New Roman"/>
                <a:cs typeface="Times New Roman"/>
                <a:hlinkClick r:id="rId12"/>
              </a:rPr>
              <a:t>e</a:t>
            </a:r>
            <a:r>
              <a:rPr sz="2067" u="sng" spc="-52" dirty="0">
                <a:solidFill>
                  <a:srgbClr val="53C3BC"/>
                </a:solidFill>
                <a:latin typeface="Times New Roman"/>
                <a:cs typeface="Times New Roman"/>
                <a:hlinkClick r:id="rId12"/>
              </a:rPr>
              <a:t>n</a:t>
            </a:r>
            <a:r>
              <a:rPr sz="2067" u="sng" dirty="0">
                <a:solidFill>
                  <a:srgbClr val="53C3BC"/>
                </a:solidFill>
                <a:latin typeface="Times New Roman"/>
                <a:cs typeface="Times New Roman"/>
                <a:hlinkClick r:id="rId12"/>
              </a:rPr>
              <a:t>/</a:t>
            </a:r>
            <a:endParaRPr sz="2067">
              <a:latin typeface="Times New Roman"/>
              <a:cs typeface="Times New Roman"/>
            </a:endParaRPr>
          </a:p>
          <a:p>
            <a:pPr marL="2407637" marR="4689368" algn="ctr">
              <a:lnSpc>
                <a:spcPts val="2319"/>
              </a:lnSpc>
              <a:spcBef>
                <a:spcPts val="311"/>
              </a:spcBef>
            </a:pPr>
            <a:r>
              <a:rPr sz="2067" u="sng" spc="-52" dirty="0">
                <a:solidFill>
                  <a:srgbClr val="53C3BC"/>
                </a:solidFill>
                <a:latin typeface="Times New Roman"/>
                <a:cs typeface="Times New Roman"/>
                <a:hlinkClick r:id="rId13"/>
              </a:rPr>
              <a:t>h</a:t>
            </a:r>
            <a:r>
              <a:rPr sz="2067" u="sng" spc="12" dirty="0">
                <a:solidFill>
                  <a:srgbClr val="53C3BC"/>
                </a:solidFill>
                <a:latin typeface="Times New Roman"/>
                <a:cs typeface="Times New Roman"/>
                <a:hlinkClick r:id="rId13"/>
              </a:rPr>
              <a:t>tt</a:t>
            </a:r>
            <a:r>
              <a:rPr sz="2067" u="sng" spc="-52" dirty="0">
                <a:solidFill>
                  <a:srgbClr val="53C3BC"/>
                </a:solidFill>
                <a:latin typeface="Times New Roman"/>
                <a:cs typeface="Times New Roman"/>
                <a:hlinkClick r:id="rId13"/>
              </a:rPr>
              <a:t>p</a:t>
            </a:r>
            <a:r>
              <a:rPr sz="2067" u="sng" spc="12" dirty="0">
                <a:solidFill>
                  <a:srgbClr val="53C3BC"/>
                </a:solidFill>
                <a:latin typeface="Times New Roman"/>
                <a:cs typeface="Times New Roman"/>
                <a:hlinkClick r:id="rId13"/>
              </a:rPr>
              <a:t>://</a:t>
            </a:r>
            <a:r>
              <a:rPr sz="2067" u="sng" spc="-19" dirty="0">
                <a:solidFill>
                  <a:srgbClr val="53C3BC"/>
                </a:solidFill>
                <a:latin typeface="Times New Roman"/>
                <a:cs typeface="Times New Roman"/>
                <a:hlinkClick r:id="rId13"/>
              </a:rPr>
              <a:t>ww</a:t>
            </a:r>
            <a:r>
              <a:rPr sz="2067" u="sng" spc="-119" dirty="0">
                <a:solidFill>
                  <a:srgbClr val="53C3BC"/>
                </a:solidFill>
                <a:latin typeface="Times New Roman"/>
                <a:cs typeface="Times New Roman"/>
                <a:hlinkClick r:id="rId13"/>
              </a:rPr>
              <a:t>w</a:t>
            </a:r>
            <a:r>
              <a:rPr sz="2067" u="sng" spc="-25" dirty="0">
                <a:solidFill>
                  <a:srgbClr val="53C3BC"/>
                </a:solidFill>
                <a:latin typeface="Times New Roman"/>
                <a:cs typeface="Times New Roman"/>
                <a:hlinkClick r:id="rId13"/>
              </a:rPr>
              <a:t>.</a:t>
            </a:r>
            <a:r>
              <a:rPr sz="2067" u="sng" spc="-52" dirty="0">
                <a:solidFill>
                  <a:srgbClr val="53C3BC"/>
                </a:solidFill>
                <a:latin typeface="Times New Roman"/>
                <a:cs typeface="Times New Roman"/>
                <a:hlinkClick r:id="rId13"/>
              </a:rPr>
              <a:t>d</a:t>
            </a:r>
            <a:r>
              <a:rPr sz="2067" u="sng" spc="45" dirty="0">
                <a:solidFill>
                  <a:srgbClr val="53C3BC"/>
                </a:solidFill>
                <a:latin typeface="Times New Roman"/>
                <a:cs typeface="Times New Roman"/>
                <a:hlinkClick r:id="rId13"/>
              </a:rPr>
              <a:t>u</a:t>
            </a:r>
            <a:r>
              <a:rPr sz="2067" u="sng" spc="-19" dirty="0">
                <a:solidFill>
                  <a:srgbClr val="53C3BC"/>
                </a:solidFill>
                <a:latin typeface="Times New Roman"/>
                <a:cs typeface="Times New Roman"/>
                <a:hlinkClick r:id="rId13"/>
              </a:rPr>
              <a:t>s</a:t>
            </a:r>
            <a:r>
              <a:rPr sz="2067" u="sng" spc="12" dirty="0">
                <a:solidFill>
                  <a:srgbClr val="53C3BC"/>
                </a:solidFill>
                <a:latin typeface="Times New Roman"/>
                <a:cs typeface="Times New Roman"/>
                <a:hlinkClick r:id="rId13"/>
              </a:rPr>
              <a:t>t</a:t>
            </a:r>
            <a:r>
              <a:rPr sz="2067" u="sng" spc="-52" dirty="0">
                <a:solidFill>
                  <a:srgbClr val="53C3BC"/>
                </a:solidFill>
                <a:latin typeface="Times New Roman"/>
                <a:cs typeface="Times New Roman"/>
                <a:hlinkClick r:id="rId13"/>
              </a:rPr>
              <a:t>b</a:t>
            </a:r>
            <a:r>
              <a:rPr sz="2067" u="sng" spc="-33" dirty="0">
                <a:solidFill>
                  <a:srgbClr val="53C3BC"/>
                </a:solidFill>
                <a:latin typeface="Times New Roman"/>
                <a:cs typeface="Times New Roman"/>
                <a:hlinkClick r:id="rId13"/>
              </a:rPr>
              <a:t>a</a:t>
            </a:r>
            <a:r>
              <a:rPr sz="2067" u="sng" spc="12" dirty="0">
                <a:solidFill>
                  <a:srgbClr val="53C3BC"/>
                </a:solidFill>
                <a:latin typeface="Times New Roman"/>
                <a:cs typeface="Times New Roman"/>
                <a:hlinkClick r:id="rId13"/>
              </a:rPr>
              <a:t>ll</a:t>
            </a:r>
            <a:r>
              <a:rPr sz="2067" u="sng" spc="-25" dirty="0">
                <a:solidFill>
                  <a:srgbClr val="53C3BC"/>
                </a:solidFill>
                <a:latin typeface="Times New Roman"/>
                <a:cs typeface="Times New Roman"/>
                <a:hlinkClick r:id="rId13"/>
              </a:rPr>
              <a:t>.</a:t>
            </a:r>
            <a:r>
              <a:rPr sz="2067" u="sng" spc="-33" dirty="0">
                <a:solidFill>
                  <a:srgbClr val="53C3BC"/>
                </a:solidFill>
                <a:latin typeface="Times New Roman"/>
                <a:cs typeface="Times New Roman"/>
                <a:hlinkClick r:id="rId13"/>
              </a:rPr>
              <a:t>c</a:t>
            </a:r>
            <a:r>
              <a:rPr sz="2067" u="sng" spc="45" dirty="0">
                <a:solidFill>
                  <a:srgbClr val="53C3BC"/>
                </a:solidFill>
                <a:latin typeface="Times New Roman"/>
                <a:cs typeface="Times New Roman"/>
                <a:hlinkClick r:id="rId13"/>
              </a:rPr>
              <a:t>o</a:t>
            </a:r>
            <a:r>
              <a:rPr sz="2067" u="sng" spc="-33" dirty="0">
                <a:solidFill>
                  <a:srgbClr val="53C3BC"/>
                </a:solidFill>
                <a:latin typeface="Times New Roman"/>
                <a:cs typeface="Times New Roman"/>
                <a:hlinkClick r:id="rId13"/>
              </a:rPr>
              <a:t>m</a:t>
            </a:r>
            <a:r>
              <a:rPr sz="2067" u="sng" dirty="0">
                <a:solidFill>
                  <a:srgbClr val="53C3BC"/>
                </a:solidFill>
                <a:latin typeface="Times New Roman"/>
                <a:cs typeface="Times New Roman"/>
                <a:hlinkClick r:id="rId13"/>
              </a:rPr>
              <a:t>/</a:t>
            </a:r>
            <a:r>
              <a:rPr sz="2067" u="sng" spc="-127" dirty="0">
                <a:solidFill>
                  <a:srgbClr val="53C3BC"/>
                </a:solidFill>
                <a:latin typeface="Times New Roman"/>
                <a:cs typeface="Times New Roman"/>
                <a:hlinkClick r:id="rId13"/>
              </a:rPr>
              <a:t> </a:t>
            </a:r>
            <a:r>
              <a:rPr sz="2067" u="sng" spc="-33" dirty="0">
                <a:solidFill>
                  <a:srgbClr val="53C3BC"/>
                </a:solidFill>
                <a:latin typeface="Times New Roman"/>
                <a:cs typeface="Times New Roman"/>
                <a:hlinkClick r:id="rId13"/>
              </a:rPr>
              <a:t>c</a:t>
            </a:r>
            <a:r>
              <a:rPr sz="2067" u="sng" spc="-19" dirty="0">
                <a:solidFill>
                  <a:srgbClr val="53C3BC"/>
                </a:solidFill>
                <a:latin typeface="Times New Roman"/>
                <a:cs typeface="Times New Roman"/>
                <a:hlinkClick r:id="rId13"/>
              </a:rPr>
              <a:t>s</a:t>
            </a:r>
            <a:r>
              <a:rPr sz="2067" u="sng" dirty="0">
                <a:solidFill>
                  <a:srgbClr val="53C3BC"/>
                </a:solidFill>
                <a:latin typeface="Times New Roman"/>
                <a:cs typeface="Times New Roman"/>
                <a:hlinkClick r:id="rId13"/>
              </a:rPr>
              <a:t>/</a:t>
            </a:r>
            <a:r>
              <a:rPr sz="2067" u="sng" spc="-412" dirty="0">
                <a:solidFill>
                  <a:srgbClr val="53C3BC"/>
                </a:solidFill>
                <a:latin typeface="Times New Roman"/>
                <a:cs typeface="Times New Roman"/>
                <a:hlinkClick r:id="rId13"/>
              </a:rPr>
              <a:t> </a:t>
            </a:r>
            <a:r>
              <a:rPr sz="2067" u="sng" spc="-52" dirty="0">
                <a:solidFill>
                  <a:srgbClr val="53C3BC"/>
                </a:solidFill>
                <a:latin typeface="Times New Roman"/>
                <a:cs typeface="Times New Roman"/>
                <a:hlinkClick r:id="rId13"/>
              </a:rPr>
              <a:t>p</a:t>
            </a:r>
            <a:r>
              <a:rPr sz="2067" u="sng" spc="12" dirty="0">
                <a:solidFill>
                  <a:srgbClr val="53C3BC"/>
                </a:solidFill>
                <a:latin typeface="Times New Roman"/>
                <a:cs typeface="Times New Roman"/>
                <a:hlinkClick r:id="rId13"/>
              </a:rPr>
              <a:t>l</a:t>
            </a:r>
            <a:r>
              <a:rPr sz="2067" u="sng" spc="59" dirty="0">
                <a:solidFill>
                  <a:srgbClr val="53C3BC"/>
                </a:solidFill>
                <a:latin typeface="Times New Roman"/>
                <a:cs typeface="Times New Roman"/>
                <a:hlinkClick r:id="rId13"/>
              </a:rPr>
              <a:t>a</a:t>
            </a:r>
            <a:r>
              <a:rPr sz="2067" u="sng" spc="-52" dirty="0">
                <a:solidFill>
                  <a:srgbClr val="53C3BC"/>
                </a:solidFill>
                <a:latin typeface="Times New Roman"/>
                <a:cs typeface="Times New Roman"/>
                <a:hlinkClick r:id="rId13"/>
              </a:rPr>
              <a:t>g</a:t>
            </a:r>
            <a:r>
              <a:rPr sz="2067" u="sng" spc="12" dirty="0">
                <a:solidFill>
                  <a:srgbClr val="53C3BC"/>
                </a:solidFill>
                <a:latin typeface="Times New Roman"/>
                <a:cs typeface="Times New Roman"/>
                <a:hlinkClick r:id="rId13"/>
              </a:rPr>
              <a:t>i</a:t>
            </a:r>
            <a:r>
              <a:rPr sz="2067" u="sng" spc="59" dirty="0">
                <a:solidFill>
                  <a:srgbClr val="53C3BC"/>
                </a:solidFill>
                <a:latin typeface="Times New Roman"/>
                <a:cs typeface="Times New Roman"/>
                <a:hlinkClick r:id="rId13"/>
              </a:rPr>
              <a:t>a</a:t>
            </a:r>
            <a:r>
              <a:rPr sz="2067" u="sng" dirty="0">
                <a:solidFill>
                  <a:srgbClr val="53C3BC"/>
                </a:solidFill>
                <a:latin typeface="Times New Roman"/>
                <a:cs typeface="Times New Roman"/>
                <a:hlinkClick r:id="rId13"/>
              </a:rPr>
              <a:t>r</a:t>
            </a:r>
            <a:r>
              <a:rPr sz="2067" u="sng" spc="12" dirty="0">
                <a:solidFill>
                  <a:srgbClr val="53C3BC"/>
                </a:solidFill>
                <a:latin typeface="Times New Roman"/>
                <a:cs typeface="Times New Roman"/>
                <a:hlinkClick r:id="rId13"/>
              </a:rPr>
              <a:t>i</a:t>
            </a:r>
            <a:r>
              <a:rPr sz="2067" u="sng" spc="79" dirty="0">
                <a:solidFill>
                  <a:srgbClr val="53C3BC"/>
                </a:solidFill>
                <a:latin typeface="Times New Roman"/>
                <a:cs typeface="Times New Roman"/>
                <a:hlinkClick r:id="rId13"/>
              </a:rPr>
              <a:t>s</a:t>
            </a:r>
            <a:r>
              <a:rPr sz="2067" u="sng" spc="-33" dirty="0">
                <a:solidFill>
                  <a:srgbClr val="53C3BC"/>
                </a:solidFill>
                <a:latin typeface="Times New Roman"/>
                <a:cs typeface="Times New Roman"/>
                <a:hlinkClick r:id="rId13"/>
              </a:rPr>
              <a:t>m</a:t>
            </a:r>
            <a:r>
              <a:rPr sz="2067" u="sng" spc="-25" dirty="0">
                <a:solidFill>
                  <a:srgbClr val="53C3BC"/>
                </a:solidFill>
                <a:latin typeface="Times New Roman"/>
                <a:cs typeface="Times New Roman"/>
                <a:hlinkClick r:id="rId13"/>
              </a:rPr>
              <a:t>.</a:t>
            </a:r>
            <a:r>
              <a:rPr sz="2067" u="sng" spc="59" dirty="0">
                <a:solidFill>
                  <a:srgbClr val="53C3BC"/>
                </a:solidFill>
                <a:latin typeface="Times New Roman"/>
                <a:cs typeface="Times New Roman"/>
                <a:hlinkClick r:id="rId13"/>
              </a:rPr>
              <a:t>c</a:t>
            </a:r>
            <a:r>
              <a:rPr sz="2067" u="sng" spc="45" dirty="0">
                <a:solidFill>
                  <a:srgbClr val="53C3BC"/>
                </a:solidFill>
                <a:latin typeface="Times New Roman"/>
                <a:cs typeface="Times New Roman"/>
                <a:hlinkClick r:id="rId13"/>
              </a:rPr>
              <a:t>h</a:t>
            </a:r>
            <a:r>
              <a:rPr sz="2067" u="sng" spc="-33" dirty="0">
                <a:solidFill>
                  <a:srgbClr val="53C3BC"/>
                </a:solidFill>
                <a:latin typeface="Times New Roman"/>
                <a:cs typeface="Times New Roman"/>
                <a:hlinkClick r:id="rId13"/>
              </a:rPr>
              <a:t>e</a:t>
            </a:r>
            <a:r>
              <a:rPr sz="2067" u="sng" spc="59" dirty="0">
                <a:solidFill>
                  <a:srgbClr val="53C3BC"/>
                </a:solidFill>
                <a:latin typeface="Times New Roman"/>
                <a:cs typeface="Times New Roman"/>
                <a:hlinkClick r:id="rId13"/>
              </a:rPr>
              <a:t>c</a:t>
            </a:r>
            <a:r>
              <a:rPr sz="2067" u="sng" spc="-52" dirty="0">
                <a:solidFill>
                  <a:srgbClr val="53C3BC"/>
                </a:solidFill>
                <a:latin typeface="Times New Roman"/>
                <a:cs typeface="Times New Roman"/>
                <a:hlinkClick r:id="rId13"/>
              </a:rPr>
              <a:t>k</a:t>
            </a:r>
            <a:r>
              <a:rPr sz="2067" u="sng" dirty="0">
                <a:solidFill>
                  <a:srgbClr val="53C3BC"/>
                </a:solidFill>
                <a:latin typeface="Times New Roman"/>
                <a:cs typeface="Times New Roman"/>
                <a:hlinkClick r:id="rId13"/>
              </a:rPr>
              <a:t>e</a:t>
            </a:r>
            <a:endParaRPr sz="2067">
              <a:latin typeface="Times New Roman"/>
              <a:cs typeface="Times New Roman"/>
            </a:endParaRPr>
          </a:p>
          <a:p>
            <a:pPr marL="2777560" marR="5053240" indent="-21882" algn="ctr">
              <a:lnSpc>
                <a:spcPts val="2376"/>
              </a:lnSpc>
              <a:spcBef>
                <a:spcPts val="111"/>
              </a:spcBef>
            </a:pPr>
            <a:r>
              <a:rPr sz="2067" u="sng" spc="-52" dirty="0">
                <a:solidFill>
                  <a:srgbClr val="53C3BC"/>
                </a:solidFill>
                <a:latin typeface="Times New Roman"/>
                <a:cs typeface="Times New Roman"/>
                <a:hlinkClick r:id="rId14"/>
              </a:rPr>
              <a:t>h</a:t>
            </a:r>
            <a:r>
              <a:rPr sz="2067" u="sng" spc="12" dirty="0">
                <a:solidFill>
                  <a:srgbClr val="53C3BC"/>
                </a:solidFill>
                <a:latin typeface="Times New Roman"/>
                <a:cs typeface="Times New Roman"/>
                <a:hlinkClick r:id="rId14"/>
              </a:rPr>
              <a:t>tt</a:t>
            </a:r>
            <a:r>
              <a:rPr sz="2067" u="sng" spc="-52" dirty="0">
                <a:solidFill>
                  <a:srgbClr val="53C3BC"/>
                </a:solidFill>
                <a:latin typeface="Times New Roman"/>
                <a:cs typeface="Times New Roman"/>
                <a:hlinkClick r:id="rId14"/>
              </a:rPr>
              <a:t>p</a:t>
            </a:r>
            <a:r>
              <a:rPr sz="2067" u="sng" spc="12" dirty="0">
                <a:solidFill>
                  <a:srgbClr val="53C3BC"/>
                </a:solidFill>
                <a:latin typeface="Times New Roman"/>
                <a:cs typeface="Times New Roman"/>
                <a:hlinkClick r:id="rId14"/>
              </a:rPr>
              <a:t>://</a:t>
            </a:r>
            <a:r>
              <a:rPr sz="2067" u="sng" spc="-19" dirty="0">
                <a:solidFill>
                  <a:srgbClr val="53C3BC"/>
                </a:solidFill>
                <a:latin typeface="Times New Roman"/>
                <a:cs typeface="Times New Roman"/>
                <a:hlinkClick r:id="rId14"/>
              </a:rPr>
              <a:t>ww</a:t>
            </a:r>
            <a:r>
              <a:rPr sz="2067" u="sng" spc="-119" dirty="0">
                <a:solidFill>
                  <a:srgbClr val="53C3BC"/>
                </a:solidFill>
                <a:latin typeface="Times New Roman"/>
                <a:cs typeface="Times New Roman"/>
                <a:hlinkClick r:id="rId14"/>
              </a:rPr>
              <a:t>w</a:t>
            </a:r>
            <a:r>
              <a:rPr sz="2067" u="sng" spc="-25" dirty="0">
                <a:solidFill>
                  <a:srgbClr val="53C3BC"/>
                </a:solidFill>
                <a:latin typeface="Times New Roman"/>
                <a:cs typeface="Times New Roman"/>
                <a:hlinkClick r:id="rId14"/>
              </a:rPr>
              <a:t>.</a:t>
            </a:r>
            <a:r>
              <a:rPr sz="2067" u="sng" spc="-52" dirty="0">
                <a:solidFill>
                  <a:srgbClr val="53C3BC"/>
                </a:solidFill>
                <a:latin typeface="Times New Roman"/>
                <a:cs typeface="Times New Roman"/>
                <a:hlinkClick r:id="rId14"/>
              </a:rPr>
              <a:t>p</a:t>
            </a:r>
            <a:r>
              <a:rPr sz="2067" u="sng" spc="12" dirty="0">
                <a:solidFill>
                  <a:srgbClr val="53C3BC"/>
                </a:solidFill>
                <a:latin typeface="Times New Roman"/>
                <a:cs typeface="Times New Roman"/>
                <a:hlinkClick r:id="rId14"/>
              </a:rPr>
              <a:t>l</a:t>
            </a:r>
            <a:r>
              <a:rPr sz="2067" u="sng" spc="-33" dirty="0">
                <a:solidFill>
                  <a:srgbClr val="53C3BC"/>
                </a:solidFill>
                <a:latin typeface="Times New Roman"/>
                <a:cs typeface="Times New Roman"/>
                <a:hlinkClick r:id="rId14"/>
              </a:rPr>
              <a:t>a</a:t>
            </a:r>
            <a:r>
              <a:rPr sz="2067" u="sng" spc="-52" dirty="0">
                <a:solidFill>
                  <a:srgbClr val="53C3BC"/>
                </a:solidFill>
                <a:latin typeface="Times New Roman"/>
                <a:cs typeface="Times New Roman"/>
                <a:hlinkClick r:id="rId14"/>
              </a:rPr>
              <a:t>g</a:t>
            </a:r>
            <a:r>
              <a:rPr sz="2067" u="sng" spc="12" dirty="0">
                <a:solidFill>
                  <a:srgbClr val="53C3BC"/>
                </a:solidFill>
                <a:latin typeface="Times New Roman"/>
                <a:cs typeface="Times New Roman"/>
                <a:hlinkClick r:id="rId14"/>
              </a:rPr>
              <a:t>i</a:t>
            </a:r>
            <a:r>
              <a:rPr sz="2067" u="sng" spc="-33" dirty="0">
                <a:solidFill>
                  <a:srgbClr val="53C3BC"/>
                </a:solidFill>
                <a:latin typeface="Times New Roman"/>
                <a:cs typeface="Times New Roman"/>
                <a:hlinkClick r:id="rId14"/>
              </a:rPr>
              <a:t>a</a:t>
            </a:r>
            <a:r>
              <a:rPr sz="2067" u="sng" dirty="0">
                <a:solidFill>
                  <a:srgbClr val="53C3BC"/>
                </a:solidFill>
                <a:latin typeface="Times New Roman"/>
                <a:cs typeface="Times New Roman"/>
                <a:hlinkClick r:id="rId14"/>
              </a:rPr>
              <a:t>r</a:t>
            </a:r>
            <a:r>
              <a:rPr sz="2067" u="sng" spc="12" dirty="0">
                <a:solidFill>
                  <a:srgbClr val="53C3BC"/>
                </a:solidFill>
                <a:latin typeface="Times New Roman"/>
                <a:cs typeface="Times New Roman"/>
                <a:hlinkClick r:id="rId14"/>
              </a:rPr>
              <a:t>i</a:t>
            </a:r>
            <a:r>
              <a:rPr sz="2067" u="sng" spc="79" dirty="0">
                <a:solidFill>
                  <a:srgbClr val="53C3BC"/>
                </a:solidFill>
                <a:latin typeface="Times New Roman"/>
                <a:cs typeface="Times New Roman"/>
                <a:hlinkClick r:id="rId14"/>
              </a:rPr>
              <a:t>s</a:t>
            </a:r>
            <a:r>
              <a:rPr sz="2067" u="sng" spc="-33" dirty="0">
                <a:solidFill>
                  <a:srgbClr val="53C3BC"/>
                </a:solidFill>
                <a:latin typeface="Times New Roman"/>
                <a:cs typeface="Times New Roman"/>
                <a:hlinkClick r:id="rId14"/>
              </a:rPr>
              <a:t>m</a:t>
            </a:r>
            <a:r>
              <a:rPr sz="2067" u="sng" spc="59" dirty="0">
                <a:solidFill>
                  <a:srgbClr val="53C3BC"/>
                </a:solidFill>
                <a:latin typeface="Times New Roman"/>
                <a:cs typeface="Times New Roman"/>
                <a:hlinkClick r:id="rId14"/>
              </a:rPr>
              <a:t>c</a:t>
            </a:r>
            <a:r>
              <a:rPr sz="2067" u="sng" spc="-52" dirty="0">
                <a:solidFill>
                  <a:srgbClr val="53C3BC"/>
                </a:solidFill>
                <a:latin typeface="Times New Roman"/>
                <a:cs typeface="Times New Roman"/>
                <a:hlinkClick r:id="rId14"/>
              </a:rPr>
              <a:t>h</a:t>
            </a:r>
            <a:r>
              <a:rPr sz="2067" u="sng" spc="59" dirty="0">
                <a:solidFill>
                  <a:srgbClr val="53C3BC"/>
                </a:solidFill>
                <a:latin typeface="Times New Roman"/>
                <a:cs typeface="Times New Roman"/>
                <a:hlinkClick r:id="rId14"/>
              </a:rPr>
              <a:t>ec</a:t>
            </a:r>
            <a:r>
              <a:rPr sz="2067" u="sng" spc="-52" dirty="0">
                <a:solidFill>
                  <a:srgbClr val="53C3BC"/>
                </a:solidFill>
                <a:latin typeface="Times New Roman"/>
                <a:cs typeface="Times New Roman"/>
                <a:hlinkClick r:id="rId14"/>
              </a:rPr>
              <a:t>k</a:t>
            </a:r>
            <a:r>
              <a:rPr sz="2067" u="sng" spc="-33" dirty="0">
                <a:solidFill>
                  <a:srgbClr val="53C3BC"/>
                </a:solidFill>
                <a:latin typeface="Times New Roman"/>
                <a:cs typeface="Times New Roman"/>
                <a:hlinkClick r:id="rId14"/>
              </a:rPr>
              <a:t>e</a:t>
            </a:r>
            <a:r>
              <a:rPr sz="2067" u="sng" spc="-100" dirty="0">
                <a:solidFill>
                  <a:srgbClr val="53C3BC"/>
                </a:solidFill>
                <a:latin typeface="Times New Roman"/>
                <a:cs typeface="Times New Roman"/>
                <a:hlinkClick r:id="rId14"/>
              </a:rPr>
              <a:t>r</a:t>
            </a:r>
            <a:r>
              <a:rPr sz="2067" u="sng" spc="72" dirty="0">
                <a:solidFill>
                  <a:srgbClr val="53C3BC"/>
                </a:solidFill>
                <a:latin typeface="Times New Roman"/>
                <a:cs typeface="Times New Roman"/>
                <a:hlinkClick r:id="rId14"/>
              </a:rPr>
              <a:t>.</a:t>
            </a:r>
            <a:r>
              <a:rPr sz="2067" u="sng" spc="-33" dirty="0">
                <a:solidFill>
                  <a:srgbClr val="53C3BC"/>
                </a:solidFill>
                <a:latin typeface="Times New Roman"/>
                <a:cs typeface="Times New Roman"/>
                <a:hlinkClick r:id="rId14"/>
              </a:rPr>
              <a:t>c</a:t>
            </a:r>
            <a:r>
              <a:rPr sz="2067" u="sng" spc="45" dirty="0">
                <a:solidFill>
                  <a:srgbClr val="53C3BC"/>
                </a:solidFill>
                <a:latin typeface="Times New Roman"/>
                <a:cs typeface="Times New Roman"/>
                <a:hlinkClick r:id="rId14"/>
              </a:rPr>
              <a:t>o</a:t>
            </a:r>
            <a:r>
              <a:rPr sz="2067" u="sng" spc="-33" dirty="0">
                <a:solidFill>
                  <a:srgbClr val="53C3BC"/>
                </a:solidFill>
                <a:latin typeface="Times New Roman"/>
                <a:cs typeface="Times New Roman"/>
                <a:hlinkClick r:id="rId14"/>
              </a:rPr>
              <a:t>m</a:t>
            </a:r>
            <a:r>
              <a:rPr sz="2067" u="sng" dirty="0">
                <a:solidFill>
                  <a:srgbClr val="53C3BC"/>
                </a:solidFill>
                <a:latin typeface="Times New Roman"/>
                <a:cs typeface="Times New Roman"/>
                <a:hlinkClick r:id="rId14"/>
              </a:rPr>
              <a:t>/</a:t>
            </a:r>
            <a:r>
              <a:rPr sz="2067" dirty="0">
                <a:solidFill>
                  <a:srgbClr val="53C3BC"/>
                </a:solidFill>
                <a:latin typeface="Times New Roman"/>
                <a:cs typeface="Times New Roman"/>
              </a:rPr>
              <a:t> </a:t>
            </a:r>
            <a:endParaRPr sz="2067">
              <a:latin typeface="Times New Roman"/>
              <a:cs typeface="Times New Roman"/>
            </a:endParaRPr>
          </a:p>
          <a:p>
            <a:pPr marL="2777560" marR="5053240" algn="ctr">
              <a:lnSpc>
                <a:spcPts val="2376"/>
              </a:lnSpc>
              <a:spcBef>
                <a:spcPts val="195"/>
              </a:spcBef>
            </a:pPr>
            <a:r>
              <a:rPr sz="2067" u="sng" spc="-52" dirty="0">
                <a:solidFill>
                  <a:srgbClr val="53C3BC"/>
                </a:solidFill>
                <a:latin typeface="Times New Roman"/>
                <a:cs typeface="Times New Roman"/>
                <a:hlinkClick r:id="rId15"/>
              </a:rPr>
              <a:t>h</a:t>
            </a:r>
            <a:r>
              <a:rPr sz="2067" u="sng" spc="12" dirty="0">
                <a:solidFill>
                  <a:srgbClr val="53C3BC"/>
                </a:solidFill>
                <a:latin typeface="Times New Roman"/>
                <a:cs typeface="Times New Roman"/>
                <a:hlinkClick r:id="rId15"/>
              </a:rPr>
              <a:t>tt</a:t>
            </a:r>
            <a:r>
              <a:rPr sz="2067" u="sng" spc="-52" dirty="0">
                <a:solidFill>
                  <a:srgbClr val="53C3BC"/>
                </a:solidFill>
                <a:latin typeface="Times New Roman"/>
                <a:cs typeface="Times New Roman"/>
                <a:hlinkClick r:id="rId15"/>
              </a:rPr>
              <a:t>p</a:t>
            </a:r>
            <a:r>
              <a:rPr sz="2067" u="sng" spc="-19" dirty="0">
                <a:solidFill>
                  <a:srgbClr val="53C3BC"/>
                </a:solidFill>
                <a:latin typeface="Times New Roman"/>
                <a:cs typeface="Times New Roman"/>
                <a:hlinkClick r:id="rId15"/>
              </a:rPr>
              <a:t>s</a:t>
            </a:r>
            <a:r>
              <a:rPr sz="2067" u="sng" spc="12" dirty="0">
                <a:solidFill>
                  <a:srgbClr val="53C3BC"/>
                </a:solidFill>
                <a:latin typeface="Times New Roman"/>
                <a:cs typeface="Times New Roman"/>
                <a:hlinkClick r:id="rId15"/>
              </a:rPr>
              <a:t>://</a:t>
            </a:r>
            <a:r>
              <a:rPr sz="2067" u="sng" spc="-19" dirty="0">
                <a:solidFill>
                  <a:srgbClr val="53C3BC"/>
                </a:solidFill>
                <a:latin typeface="Times New Roman"/>
                <a:cs typeface="Times New Roman"/>
                <a:hlinkClick r:id="rId15"/>
              </a:rPr>
              <a:t>ww</a:t>
            </a:r>
            <a:r>
              <a:rPr sz="2067" u="sng" spc="-119" dirty="0">
                <a:solidFill>
                  <a:srgbClr val="53C3BC"/>
                </a:solidFill>
                <a:latin typeface="Times New Roman"/>
                <a:cs typeface="Times New Roman"/>
                <a:hlinkClick r:id="rId15"/>
              </a:rPr>
              <a:t>w</a:t>
            </a:r>
            <a:r>
              <a:rPr sz="2067" u="sng" spc="-25" dirty="0">
                <a:solidFill>
                  <a:srgbClr val="53C3BC"/>
                </a:solidFill>
                <a:latin typeface="Times New Roman"/>
                <a:cs typeface="Times New Roman"/>
                <a:hlinkClick r:id="rId15"/>
              </a:rPr>
              <a:t>.</a:t>
            </a:r>
            <a:r>
              <a:rPr sz="2067" u="sng" spc="-52" dirty="0">
                <a:solidFill>
                  <a:srgbClr val="53C3BC"/>
                </a:solidFill>
                <a:latin typeface="Times New Roman"/>
                <a:cs typeface="Times New Roman"/>
                <a:hlinkClick r:id="rId15"/>
              </a:rPr>
              <a:t>d</a:t>
            </a:r>
            <a:r>
              <a:rPr sz="2067" u="sng" spc="45" dirty="0">
                <a:solidFill>
                  <a:srgbClr val="53C3BC"/>
                </a:solidFill>
                <a:latin typeface="Times New Roman"/>
                <a:cs typeface="Times New Roman"/>
                <a:hlinkClick r:id="rId15"/>
              </a:rPr>
              <a:t>u</a:t>
            </a:r>
            <a:r>
              <a:rPr sz="2067" u="sng" spc="-52" dirty="0">
                <a:solidFill>
                  <a:srgbClr val="53C3BC"/>
                </a:solidFill>
                <a:latin typeface="Times New Roman"/>
                <a:cs typeface="Times New Roman"/>
                <a:hlinkClick r:id="rId15"/>
              </a:rPr>
              <a:t>p</a:t>
            </a:r>
            <a:r>
              <a:rPr sz="2067" u="sng" spc="12" dirty="0">
                <a:solidFill>
                  <a:srgbClr val="53C3BC"/>
                </a:solidFill>
                <a:latin typeface="Times New Roman"/>
                <a:cs typeface="Times New Roman"/>
                <a:hlinkClick r:id="rId15"/>
              </a:rPr>
              <a:t>li</a:t>
            </a:r>
            <a:r>
              <a:rPr sz="2067" u="sng" spc="-33" dirty="0">
                <a:solidFill>
                  <a:srgbClr val="53C3BC"/>
                </a:solidFill>
                <a:latin typeface="Times New Roman"/>
                <a:cs typeface="Times New Roman"/>
                <a:hlinkClick r:id="rId15"/>
              </a:rPr>
              <a:t>c</a:t>
            </a:r>
            <a:r>
              <a:rPr sz="2067" u="sng" spc="-52" dirty="0">
                <a:solidFill>
                  <a:srgbClr val="53C3BC"/>
                </a:solidFill>
                <a:latin typeface="Times New Roman"/>
                <a:cs typeface="Times New Roman"/>
                <a:hlinkClick r:id="rId15"/>
              </a:rPr>
              <a:t>h</a:t>
            </a:r>
            <a:r>
              <a:rPr sz="2067" u="sng" spc="59" dirty="0">
                <a:solidFill>
                  <a:srgbClr val="53C3BC"/>
                </a:solidFill>
                <a:latin typeface="Times New Roman"/>
                <a:cs typeface="Times New Roman"/>
                <a:hlinkClick r:id="rId15"/>
              </a:rPr>
              <a:t>e</a:t>
            </a:r>
            <a:r>
              <a:rPr sz="2067" u="sng" spc="-33" dirty="0">
                <a:solidFill>
                  <a:srgbClr val="53C3BC"/>
                </a:solidFill>
                <a:latin typeface="Times New Roman"/>
                <a:cs typeface="Times New Roman"/>
                <a:hlinkClick r:id="rId15"/>
              </a:rPr>
              <a:t>c</a:t>
            </a:r>
            <a:r>
              <a:rPr sz="2067" u="sng" spc="45" dirty="0">
                <a:solidFill>
                  <a:srgbClr val="53C3BC"/>
                </a:solidFill>
                <a:latin typeface="Times New Roman"/>
                <a:cs typeface="Times New Roman"/>
                <a:hlinkClick r:id="rId15"/>
              </a:rPr>
              <a:t>k</a:t>
            </a:r>
            <a:r>
              <a:rPr sz="2067" u="sng" spc="-33" dirty="0">
                <a:solidFill>
                  <a:srgbClr val="53C3BC"/>
                </a:solidFill>
                <a:latin typeface="Times New Roman"/>
                <a:cs typeface="Times New Roman"/>
                <a:hlinkClick r:id="rId15"/>
              </a:rPr>
              <a:t>e</a:t>
            </a:r>
            <a:r>
              <a:rPr sz="2067" u="sng" spc="-100" dirty="0">
                <a:solidFill>
                  <a:srgbClr val="53C3BC"/>
                </a:solidFill>
                <a:latin typeface="Times New Roman"/>
                <a:cs typeface="Times New Roman"/>
                <a:hlinkClick r:id="rId15"/>
              </a:rPr>
              <a:t>r</a:t>
            </a:r>
            <a:r>
              <a:rPr sz="2067" u="sng" spc="72" dirty="0">
                <a:solidFill>
                  <a:srgbClr val="53C3BC"/>
                </a:solidFill>
                <a:latin typeface="Times New Roman"/>
                <a:cs typeface="Times New Roman"/>
                <a:hlinkClick r:id="rId15"/>
              </a:rPr>
              <a:t>.</a:t>
            </a:r>
            <a:r>
              <a:rPr sz="2067" u="sng" spc="-33" dirty="0">
                <a:solidFill>
                  <a:srgbClr val="53C3BC"/>
                </a:solidFill>
                <a:latin typeface="Times New Roman"/>
                <a:cs typeface="Times New Roman"/>
                <a:hlinkClick r:id="rId15"/>
              </a:rPr>
              <a:t>c</a:t>
            </a:r>
            <a:r>
              <a:rPr sz="2067" u="sng" spc="45" dirty="0">
                <a:solidFill>
                  <a:srgbClr val="53C3BC"/>
                </a:solidFill>
                <a:latin typeface="Times New Roman"/>
                <a:cs typeface="Times New Roman"/>
                <a:hlinkClick r:id="rId15"/>
              </a:rPr>
              <a:t>o</a:t>
            </a:r>
            <a:r>
              <a:rPr sz="2067" u="sng" spc="-33" dirty="0">
                <a:solidFill>
                  <a:srgbClr val="53C3BC"/>
                </a:solidFill>
                <a:latin typeface="Times New Roman"/>
                <a:cs typeface="Times New Roman"/>
                <a:hlinkClick r:id="rId15"/>
              </a:rPr>
              <a:t>m</a:t>
            </a:r>
            <a:r>
              <a:rPr sz="2067" u="sng" dirty="0">
                <a:solidFill>
                  <a:srgbClr val="53C3BC"/>
                </a:solidFill>
                <a:latin typeface="Times New Roman"/>
                <a:cs typeface="Times New Roman"/>
                <a:hlinkClick r:id="rId15"/>
              </a:rPr>
              <a:t>/</a:t>
            </a:r>
            <a:r>
              <a:rPr sz="2067" dirty="0">
                <a:solidFill>
                  <a:srgbClr val="53C3BC"/>
                </a:solidFill>
                <a:latin typeface="Times New Roman"/>
                <a:cs typeface="Times New Roman"/>
              </a:rPr>
              <a:t> </a:t>
            </a:r>
            <a:endParaRPr sz="2067">
              <a:latin typeface="Times New Roman"/>
              <a:cs typeface="Times New Roman"/>
            </a:endParaRPr>
          </a:p>
          <a:p>
            <a:pPr marL="2777560" marR="5053240" algn="ctr">
              <a:lnSpc>
                <a:spcPts val="2376"/>
              </a:lnSpc>
              <a:spcBef>
                <a:spcPts val="195"/>
              </a:spcBef>
            </a:pPr>
            <a:r>
              <a:rPr sz="2067" u="sng" spc="-52" dirty="0">
                <a:solidFill>
                  <a:srgbClr val="53C3BC"/>
                </a:solidFill>
                <a:latin typeface="Times New Roman"/>
                <a:cs typeface="Times New Roman"/>
                <a:hlinkClick r:id="rId16"/>
              </a:rPr>
              <a:t>h</a:t>
            </a:r>
            <a:r>
              <a:rPr sz="2067" u="sng" spc="12" dirty="0">
                <a:solidFill>
                  <a:srgbClr val="53C3BC"/>
                </a:solidFill>
                <a:latin typeface="Times New Roman"/>
                <a:cs typeface="Times New Roman"/>
                <a:hlinkClick r:id="rId16"/>
              </a:rPr>
              <a:t>tt</a:t>
            </a:r>
            <a:r>
              <a:rPr sz="2067" u="sng" spc="-52" dirty="0">
                <a:solidFill>
                  <a:srgbClr val="53C3BC"/>
                </a:solidFill>
                <a:latin typeface="Times New Roman"/>
                <a:cs typeface="Times New Roman"/>
                <a:hlinkClick r:id="rId16"/>
              </a:rPr>
              <a:t>p</a:t>
            </a:r>
            <a:r>
              <a:rPr sz="2067" u="sng" spc="-19" dirty="0">
                <a:solidFill>
                  <a:srgbClr val="53C3BC"/>
                </a:solidFill>
                <a:latin typeface="Times New Roman"/>
                <a:cs typeface="Times New Roman"/>
                <a:hlinkClick r:id="rId16"/>
              </a:rPr>
              <a:t>s</a:t>
            </a:r>
            <a:r>
              <a:rPr sz="2067" u="sng" spc="12" dirty="0">
                <a:solidFill>
                  <a:srgbClr val="53C3BC"/>
                </a:solidFill>
                <a:latin typeface="Times New Roman"/>
                <a:cs typeface="Times New Roman"/>
                <a:hlinkClick r:id="rId16"/>
              </a:rPr>
              <a:t>:/</a:t>
            </a:r>
            <a:r>
              <a:rPr sz="2067" u="sng" spc="33" dirty="0">
                <a:solidFill>
                  <a:srgbClr val="53C3BC"/>
                </a:solidFill>
                <a:latin typeface="Times New Roman"/>
                <a:cs typeface="Times New Roman"/>
                <a:hlinkClick r:id="rId16"/>
              </a:rPr>
              <a:t>/</a:t>
            </a:r>
            <a:r>
              <a:rPr sz="2067" u="sng" spc="-12" dirty="0">
                <a:solidFill>
                  <a:srgbClr val="53C3BC"/>
                </a:solidFill>
                <a:latin typeface="Times New Roman"/>
                <a:cs typeface="Times New Roman"/>
                <a:hlinkClick r:id="rId16"/>
              </a:rPr>
              <a:t>s</a:t>
            </a:r>
            <a:r>
              <a:rPr sz="2067" u="sng" spc="-33" dirty="0">
                <a:solidFill>
                  <a:srgbClr val="53C3BC"/>
                </a:solidFill>
                <a:latin typeface="Times New Roman"/>
                <a:cs typeface="Times New Roman"/>
                <a:hlinkClick r:id="rId16"/>
              </a:rPr>
              <a:t>ma</a:t>
            </a:r>
            <a:r>
              <a:rPr sz="2067" u="sng" spc="19" dirty="0">
                <a:solidFill>
                  <a:srgbClr val="53C3BC"/>
                </a:solidFill>
                <a:latin typeface="Times New Roman"/>
                <a:cs typeface="Times New Roman"/>
                <a:hlinkClick r:id="rId16"/>
              </a:rPr>
              <a:t>ll</a:t>
            </a:r>
            <a:r>
              <a:rPr sz="2067" u="sng" spc="-12" dirty="0">
                <a:solidFill>
                  <a:srgbClr val="53C3BC"/>
                </a:solidFill>
                <a:latin typeface="Times New Roman"/>
                <a:cs typeface="Times New Roman"/>
                <a:hlinkClick r:id="rId16"/>
              </a:rPr>
              <a:t>s</a:t>
            </a:r>
            <a:r>
              <a:rPr sz="2067" u="sng" spc="-33" dirty="0">
                <a:solidFill>
                  <a:srgbClr val="53C3BC"/>
                </a:solidFill>
                <a:latin typeface="Times New Roman"/>
                <a:cs typeface="Times New Roman"/>
                <a:hlinkClick r:id="rId16"/>
              </a:rPr>
              <a:t>e</a:t>
            </a:r>
            <a:r>
              <a:rPr sz="2067" u="sng" spc="52" dirty="0">
                <a:solidFill>
                  <a:srgbClr val="53C3BC"/>
                </a:solidFill>
                <a:latin typeface="Times New Roman"/>
                <a:cs typeface="Times New Roman"/>
                <a:hlinkClick r:id="rId16"/>
              </a:rPr>
              <a:t>o</a:t>
            </a:r>
            <a:r>
              <a:rPr sz="2067" u="sng" spc="19" dirty="0">
                <a:solidFill>
                  <a:srgbClr val="53C3BC"/>
                </a:solidFill>
                <a:latin typeface="Times New Roman"/>
                <a:cs typeface="Times New Roman"/>
                <a:hlinkClick r:id="rId16"/>
              </a:rPr>
              <a:t>t</a:t>
            </a:r>
            <a:r>
              <a:rPr sz="2067" u="sng" spc="52" dirty="0">
                <a:solidFill>
                  <a:srgbClr val="53C3BC"/>
                </a:solidFill>
                <a:latin typeface="Times New Roman"/>
                <a:cs typeface="Times New Roman"/>
                <a:hlinkClick r:id="rId16"/>
              </a:rPr>
              <a:t>oo</a:t>
            </a:r>
            <a:r>
              <a:rPr sz="2067" u="sng" spc="19" dirty="0">
                <a:solidFill>
                  <a:srgbClr val="53C3BC"/>
                </a:solidFill>
                <a:latin typeface="Times New Roman"/>
                <a:cs typeface="Times New Roman"/>
                <a:hlinkClick r:id="rId16"/>
              </a:rPr>
              <a:t>l</a:t>
            </a:r>
            <a:r>
              <a:rPr sz="2067" u="sng" spc="-12" dirty="0">
                <a:solidFill>
                  <a:srgbClr val="53C3BC"/>
                </a:solidFill>
                <a:latin typeface="Times New Roman"/>
                <a:cs typeface="Times New Roman"/>
                <a:hlinkClick r:id="rId16"/>
              </a:rPr>
              <a:t>s</a:t>
            </a:r>
            <a:r>
              <a:rPr sz="2067" u="sng" spc="-19" dirty="0">
                <a:solidFill>
                  <a:srgbClr val="53C3BC"/>
                </a:solidFill>
                <a:latin typeface="Times New Roman"/>
                <a:cs typeface="Times New Roman"/>
                <a:hlinkClick r:id="rId16"/>
              </a:rPr>
              <a:t>.</a:t>
            </a:r>
            <a:r>
              <a:rPr sz="2067" u="sng" spc="-33" dirty="0">
                <a:solidFill>
                  <a:srgbClr val="53C3BC"/>
                </a:solidFill>
                <a:latin typeface="Times New Roman"/>
                <a:cs typeface="Times New Roman"/>
                <a:hlinkClick r:id="rId16"/>
              </a:rPr>
              <a:t>c</a:t>
            </a:r>
            <a:r>
              <a:rPr sz="2067" u="sng" spc="52" dirty="0">
                <a:solidFill>
                  <a:srgbClr val="53C3BC"/>
                </a:solidFill>
                <a:latin typeface="Times New Roman"/>
                <a:cs typeface="Times New Roman"/>
                <a:hlinkClick r:id="rId16"/>
              </a:rPr>
              <a:t>o</a:t>
            </a:r>
            <a:r>
              <a:rPr sz="2067" u="sng" spc="-33" dirty="0">
                <a:solidFill>
                  <a:srgbClr val="53C3BC"/>
                </a:solidFill>
                <a:latin typeface="Times New Roman"/>
                <a:cs typeface="Times New Roman"/>
                <a:hlinkClick r:id="rId16"/>
              </a:rPr>
              <a:t>m</a:t>
            </a:r>
            <a:r>
              <a:rPr sz="2067" u="sng" spc="19" dirty="0">
                <a:solidFill>
                  <a:srgbClr val="53C3BC"/>
                </a:solidFill>
                <a:latin typeface="Times New Roman"/>
                <a:cs typeface="Times New Roman"/>
                <a:hlinkClick r:id="rId16"/>
              </a:rPr>
              <a:t>/</a:t>
            </a:r>
            <a:r>
              <a:rPr sz="2067" u="sng" spc="-45" dirty="0">
                <a:solidFill>
                  <a:srgbClr val="53C3BC"/>
                </a:solidFill>
                <a:latin typeface="Times New Roman"/>
                <a:cs typeface="Times New Roman"/>
                <a:hlinkClick r:id="rId16"/>
              </a:rPr>
              <a:t>p</a:t>
            </a:r>
            <a:r>
              <a:rPr sz="2067" u="sng" dirty="0">
                <a:solidFill>
                  <a:srgbClr val="53C3BC"/>
                </a:solidFill>
                <a:latin typeface="Times New Roman"/>
                <a:cs typeface="Times New Roman"/>
                <a:hlinkClick r:id="rId16"/>
              </a:rPr>
              <a:t>l</a:t>
            </a:r>
            <a:r>
              <a:rPr sz="2067" u="sng" spc="-85" dirty="0">
                <a:solidFill>
                  <a:srgbClr val="53C3BC"/>
                </a:solidFill>
                <a:latin typeface="Times New Roman"/>
                <a:cs typeface="Times New Roman"/>
                <a:hlinkClick r:id="rId16"/>
              </a:rPr>
              <a:t> </a:t>
            </a:r>
            <a:r>
              <a:rPr sz="2067" u="sng" spc="-33" dirty="0">
                <a:solidFill>
                  <a:srgbClr val="53C3BC"/>
                </a:solidFill>
                <a:latin typeface="Times New Roman"/>
                <a:cs typeface="Times New Roman"/>
                <a:hlinkClick r:id="rId16"/>
              </a:rPr>
              <a:t>a</a:t>
            </a:r>
            <a:r>
              <a:rPr sz="2067" u="sng" spc="-45" dirty="0">
                <a:solidFill>
                  <a:srgbClr val="53C3BC"/>
                </a:solidFill>
                <a:latin typeface="Times New Roman"/>
                <a:cs typeface="Times New Roman"/>
                <a:hlinkClick r:id="rId16"/>
              </a:rPr>
              <a:t>g</a:t>
            </a:r>
            <a:r>
              <a:rPr sz="2067" u="sng" dirty="0">
                <a:solidFill>
                  <a:srgbClr val="53C3BC"/>
                </a:solidFill>
                <a:latin typeface="Times New Roman"/>
                <a:cs typeface="Times New Roman"/>
                <a:hlinkClick r:id="rId16"/>
              </a:rPr>
              <a:t>i</a:t>
            </a:r>
            <a:r>
              <a:rPr sz="2067" u="sng" spc="-412" dirty="0">
                <a:solidFill>
                  <a:srgbClr val="53C3BC"/>
                </a:solidFill>
                <a:latin typeface="Times New Roman"/>
                <a:cs typeface="Times New Roman"/>
                <a:hlinkClick r:id="rId16"/>
              </a:rPr>
              <a:t> </a:t>
            </a:r>
            <a:r>
              <a:rPr sz="2067" u="sng" spc="-33" dirty="0">
                <a:solidFill>
                  <a:srgbClr val="53C3BC"/>
                </a:solidFill>
                <a:latin typeface="Times New Roman"/>
                <a:cs typeface="Times New Roman"/>
                <a:hlinkClick r:id="rId16"/>
              </a:rPr>
              <a:t>a</a:t>
            </a:r>
            <a:r>
              <a:rPr sz="2067" u="sng" dirty="0">
                <a:solidFill>
                  <a:srgbClr val="53C3BC"/>
                </a:solidFill>
                <a:latin typeface="Times New Roman"/>
                <a:cs typeface="Times New Roman"/>
                <a:hlinkClick r:id="rId16"/>
              </a:rPr>
              <a:t>r</a:t>
            </a:r>
            <a:r>
              <a:rPr sz="2067" u="sng" spc="19" dirty="0">
                <a:solidFill>
                  <a:srgbClr val="53C3BC"/>
                </a:solidFill>
                <a:latin typeface="Times New Roman"/>
                <a:cs typeface="Times New Roman"/>
                <a:hlinkClick r:id="rId16"/>
              </a:rPr>
              <a:t>i</a:t>
            </a:r>
            <a:r>
              <a:rPr sz="2067" u="sng" spc="79" dirty="0">
                <a:solidFill>
                  <a:srgbClr val="53C3BC"/>
                </a:solidFill>
                <a:latin typeface="Times New Roman"/>
                <a:cs typeface="Times New Roman"/>
                <a:hlinkClick r:id="rId16"/>
              </a:rPr>
              <a:t>s</a:t>
            </a:r>
            <a:r>
              <a:rPr sz="2067" u="sng" spc="-67" dirty="0">
                <a:solidFill>
                  <a:srgbClr val="53C3BC"/>
                </a:solidFill>
                <a:latin typeface="Times New Roman"/>
                <a:cs typeface="Times New Roman"/>
                <a:hlinkClick r:id="rId16"/>
              </a:rPr>
              <a:t>m</a:t>
            </a:r>
            <a:r>
              <a:rPr sz="2067" u="sng" dirty="0">
                <a:solidFill>
                  <a:srgbClr val="53C3BC"/>
                </a:solidFill>
                <a:latin typeface="Times New Roman"/>
                <a:cs typeface="Times New Roman"/>
                <a:hlinkClick r:id="rId16"/>
              </a:rPr>
              <a:t>-</a:t>
            </a:r>
            <a:r>
              <a:rPr sz="2067" dirty="0">
                <a:solidFill>
                  <a:srgbClr val="53C3BC"/>
                </a:solidFill>
                <a:latin typeface="Times New Roman"/>
                <a:cs typeface="Times New Roman"/>
              </a:rPr>
              <a:t> </a:t>
            </a:r>
            <a:endParaRPr sz="2067">
              <a:latin typeface="Times New Roman"/>
              <a:cs typeface="Times New Roman"/>
            </a:endParaRPr>
          </a:p>
          <a:p>
            <a:pPr marL="2777560" marR="5053240" algn="ctr">
              <a:lnSpc>
                <a:spcPts val="2376"/>
              </a:lnSpc>
              <a:spcBef>
                <a:spcPts val="195"/>
              </a:spcBef>
            </a:pPr>
            <a:r>
              <a:rPr sz="2067" u="sng" spc="-33" dirty="0">
                <a:solidFill>
                  <a:srgbClr val="53C3BC"/>
                </a:solidFill>
                <a:latin typeface="Times New Roman"/>
                <a:cs typeface="Times New Roman"/>
              </a:rPr>
              <a:t>c</a:t>
            </a:r>
            <a:r>
              <a:rPr sz="2067" u="sng" spc="-52" dirty="0">
                <a:solidFill>
                  <a:srgbClr val="53C3BC"/>
                </a:solidFill>
                <a:latin typeface="Times New Roman"/>
                <a:cs typeface="Times New Roman"/>
              </a:rPr>
              <a:t>h</a:t>
            </a:r>
            <a:r>
              <a:rPr sz="2067" u="sng" spc="-33" dirty="0">
                <a:solidFill>
                  <a:srgbClr val="53C3BC"/>
                </a:solidFill>
                <a:latin typeface="Times New Roman"/>
                <a:cs typeface="Times New Roman"/>
              </a:rPr>
              <a:t>ec</a:t>
            </a:r>
            <a:r>
              <a:rPr sz="2067" u="sng" spc="-52" dirty="0">
                <a:solidFill>
                  <a:srgbClr val="53C3BC"/>
                </a:solidFill>
                <a:latin typeface="Times New Roman"/>
                <a:cs typeface="Times New Roman"/>
              </a:rPr>
              <a:t>k</a:t>
            </a:r>
            <a:r>
              <a:rPr sz="2067" u="sng" spc="-45" dirty="0">
                <a:solidFill>
                  <a:srgbClr val="53C3BC"/>
                </a:solidFill>
                <a:latin typeface="Times New Roman"/>
                <a:cs typeface="Times New Roman"/>
              </a:rPr>
              <a:t>e</a:t>
            </a:r>
            <a:r>
              <a:rPr sz="2067" u="sng" spc="-52" dirty="0">
                <a:solidFill>
                  <a:srgbClr val="53C3BC"/>
                </a:solidFill>
                <a:latin typeface="Times New Roman"/>
                <a:cs typeface="Times New Roman"/>
                <a:hlinkClick r:id="rId15"/>
              </a:rPr>
              <a:t>h</a:t>
            </a:r>
            <a:r>
              <a:rPr sz="2067" u="sng" spc="12" dirty="0">
                <a:solidFill>
                  <a:srgbClr val="53C3BC"/>
                </a:solidFill>
                <a:latin typeface="Times New Roman"/>
                <a:cs typeface="Times New Roman"/>
                <a:hlinkClick r:id="rId15"/>
              </a:rPr>
              <a:t>tt</a:t>
            </a:r>
            <a:r>
              <a:rPr sz="2067" u="sng" spc="-52" dirty="0">
                <a:solidFill>
                  <a:srgbClr val="53C3BC"/>
                </a:solidFill>
                <a:latin typeface="Times New Roman"/>
                <a:cs typeface="Times New Roman"/>
                <a:hlinkClick r:id="rId15"/>
              </a:rPr>
              <a:t>p</a:t>
            </a:r>
            <a:r>
              <a:rPr sz="2067" u="sng" spc="-19" dirty="0">
                <a:solidFill>
                  <a:srgbClr val="53C3BC"/>
                </a:solidFill>
                <a:latin typeface="Times New Roman"/>
                <a:cs typeface="Times New Roman"/>
                <a:hlinkClick r:id="rId15"/>
              </a:rPr>
              <a:t>s</a:t>
            </a:r>
            <a:r>
              <a:rPr sz="2067" u="sng" spc="12" dirty="0">
                <a:solidFill>
                  <a:srgbClr val="53C3BC"/>
                </a:solidFill>
                <a:latin typeface="Times New Roman"/>
                <a:cs typeface="Times New Roman"/>
                <a:hlinkClick r:id="rId15"/>
              </a:rPr>
              <a:t>://</a:t>
            </a:r>
            <a:r>
              <a:rPr sz="2067" u="sng" spc="79" dirty="0">
                <a:solidFill>
                  <a:srgbClr val="53C3BC"/>
                </a:solidFill>
                <a:latin typeface="Times New Roman"/>
                <a:cs typeface="Times New Roman"/>
                <a:hlinkClick r:id="rId15"/>
              </a:rPr>
              <a:t>w</a:t>
            </a:r>
            <a:r>
              <a:rPr sz="2067" u="sng" spc="-19" dirty="0">
                <a:solidFill>
                  <a:srgbClr val="53C3BC"/>
                </a:solidFill>
                <a:latin typeface="Times New Roman"/>
                <a:cs typeface="Times New Roman"/>
                <a:hlinkClick r:id="rId15"/>
              </a:rPr>
              <a:t>w</a:t>
            </a:r>
            <a:r>
              <a:rPr sz="2067" u="sng" spc="-119" dirty="0">
                <a:solidFill>
                  <a:srgbClr val="53C3BC"/>
                </a:solidFill>
                <a:latin typeface="Times New Roman"/>
                <a:cs typeface="Times New Roman"/>
                <a:hlinkClick r:id="rId15"/>
              </a:rPr>
              <a:t>w</a:t>
            </a:r>
            <a:r>
              <a:rPr sz="2067" u="sng" spc="72" dirty="0">
                <a:solidFill>
                  <a:srgbClr val="53C3BC"/>
                </a:solidFill>
                <a:latin typeface="Times New Roman"/>
                <a:cs typeface="Times New Roman"/>
                <a:hlinkClick r:id="rId15"/>
              </a:rPr>
              <a:t>.</a:t>
            </a:r>
            <a:r>
              <a:rPr sz="2067" u="sng" spc="-52" dirty="0">
                <a:solidFill>
                  <a:srgbClr val="53C3BC"/>
                </a:solidFill>
                <a:latin typeface="Times New Roman"/>
                <a:cs typeface="Times New Roman"/>
                <a:hlinkClick r:id="rId15"/>
              </a:rPr>
              <a:t>d</a:t>
            </a:r>
            <a:r>
              <a:rPr sz="2067" u="sng" spc="45" dirty="0">
                <a:solidFill>
                  <a:srgbClr val="53C3BC"/>
                </a:solidFill>
                <a:latin typeface="Times New Roman"/>
                <a:cs typeface="Times New Roman"/>
                <a:hlinkClick r:id="rId15"/>
              </a:rPr>
              <a:t>u</a:t>
            </a:r>
            <a:r>
              <a:rPr sz="2067" u="sng" spc="-52" dirty="0">
                <a:solidFill>
                  <a:srgbClr val="53C3BC"/>
                </a:solidFill>
                <a:latin typeface="Times New Roman"/>
                <a:cs typeface="Times New Roman"/>
                <a:hlinkClick r:id="rId15"/>
              </a:rPr>
              <a:t>p</a:t>
            </a:r>
            <a:r>
              <a:rPr sz="2067" u="sng" spc="12" dirty="0">
                <a:solidFill>
                  <a:srgbClr val="53C3BC"/>
                </a:solidFill>
                <a:latin typeface="Times New Roman"/>
                <a:cs typeface="Times New Roman"/>
                <a:hlinkClick r:id="rId15"/>
              </a:rPr>
              <a:t>li</a:t>
            </a:r>
            <a:r>
              <a:rPr sz="2067" u="sng" spc="59" dirty="0">
                <a:solidFill>
                  <a:srgbClr val="53C3BC"/>
                </a:solidFill>
                <a:latin typeface="Times New Roman"/>
                <a:cs typeface="Times New Roman"/>
                <a:hlinkClick r:id="rId15"/>
              </a:rPr>
              <a:t>c</a:t>
            </a:r>
            <a:r>
              <a:rPr sz="2067" u="sng" spc="45" dirty="0">
                <a:solidFill>
                  <a:srgbClr val="53C3BC"/>
                </a:solidFill>
                <a:latin typeface="Times New Roman"/>
                <a:cs typeface="Times New Roman"/>
                <a:hlinkClick r:id="rId15"/>
              </a:rPr>
              <a:t>h</a:t>
            </a:r>
            <a:r>
              <a:rPr sz="2067" u="sng" spc="-33" dirty="0">
                <a:solidFill>
                  <a:srgbClr val="53C3BC"/>
                </a:solidFill>
                <a:latin typeface="Times New Roman"/>
                <a:cs typeface="Times New Roman"/>
                <a:hlinkClick r:id="rId15"/>
              </a:rPr>
              <a:t>e</a:t>
            </a:r>
            <a:r>
              <a:rPr sz="2067" u="sng" spc="59" dirty="0">
                <a:solidFill>
                  <a:srgbClr val="53C3BC"/>
                </a:solidFill>
                <a:latin typeface="Times New Roman"/>
                <a:cs typeface="Times New Roman"/>
                <a:hlinkClick r:id="rId15"/>
              </a:rPr>
              <a:t>c</a:t>
            </a:r>
            <a:r>
              <a:rPr sz="2067" u="sng" spc="-52" dirty="0">
                <a:solidFill>
                  <a:srgbClr val="53C3BC"/>
                </a:solidFill>
                <a:latin typeface="Times New Roman"/>
                <a:cs typeface="Times New Roman"/>
                <a:hlinkClick r:id="rId15"/>
              </a:rPr>
              <a:t>k</a:t>
            </a:r>
            <a:r>
              <a:rPr sz="2067" u="sng" spc="-33" dirty="0">
                <a:solidFill>
                  <a:srgbClr val="53C3BC"/>
                </a:solidFill>
                <a:latin typeface="Times New Roman"/>
                <a:cs typeface="Times New Roman"/>
                <a:hlinkClick r:id="rId15"/>
              </a:rPr>
              <a:t>e</a:t>
            </a:r>
            <a:r>
              <a:rPr sz="2067" u="sng" dirty="0">
                <a:solidFill>
                  <a:srgbClr val="53C3BC"/>
                </a:solidFill>
                <a:latin typeface="Times New Roman"/>
                <a:cs typeface="Times New Roman"/>
                <a:hlinkClick r:id="rId15"/>
              </a:rPr>
              <a:t>r</a:t>
            </a:r>
            <a:r>
              <a:rPr sz="2067" u="sng" spc="-25" dirty="0">
                <a:solidFill>
                  <a:srgbClr val="53C3BC"/>
                </a:solidFill>
                <a:latin typeface="Times New Roman"/>
                <a:cs typeface="Times New Roman"/>
                <a:hlinkClick r:id="rId15"/>
              </a:rPr>
              <a:t>.</a:t>
            </a:r>
            <a:r>
              <a:rPr sz="2067" u="sng" spc="-33" dirty="0">
                <a:solidFill>
                  <a:srgbClr val="53C3BC"/>
                </a:solidFill>
                <a:latin typeface="Times New Roman"/>
                <a:cs typeface="Times New Roman"/>
                <a:hlinkClick r:id="rId15"/>
              </a:rPr>
              <a:t>c</a:t>
            </a:r>
            <a:r>
              <a:rPr sz="2067" u="sng" spc="45" dirty="0">
                <a:solidFill>
                  <a:srgbClr val="53C3BC"/>
                </a:solidFill>
                <a:latin typeface="Times New Roman"/>
                <a:cs typeface="Times New Roman"/>
                <a:hlinkClick r:id="rId15"/>
              </a:rPr>
              <a:t>o</a:t>
            </a:r>
            <a:r>
              <a:rPr sz="2067" u="sng" spc="-33" dirty="0">
                <a:solidFill>
                  <a:srgbClr val="53C3BC"/>
                </a:solidFill>
                <a:latin typeface="Times New Roman"/>
                <a:cs typeface="Times New Roman"/>
                <a:hlinkClick r:id="rId15"/>
              </a:rPr>
              <a:t>m</a:t>
            </a:r>
            <a:r>
              <a:rPr sz="2067" u="sng" dirty="0">
                <a:solidFill>
                  <a:srgbClr val="53C3BC"/>
                </a:solidFill>
                <a:latin typeface="Times New Roman"/>
                <a:cs typeface="Times New Roman"/>
                <a:hlinkClick r:id="rId15"/>
              </a:rPr>
              <a:t>/   </a:t>
            </a:r>
            <a:r>
              <a:rPr sz="2067" u="sng" spc="77" dirty="0">
                <a:solidFill>
                  <a:srgbClr val="53C3BC"/>
                </a:solidFill>
                <a:latin typeface="Times New Roman"/>
                <a:cs typeface="Times New Roman"/>
              </a:rPr>
              <a:t> </a:t>
            </a:r>
            <a:endParaRPr sz="2067">
              <a:latin typeface="Times New Roman"/>
              <a:cs typeface="Times New Roman"/>
            </a:endParaRPr>
          </a:p>
          <a:p>
            <a:pPr marL="2777560" marR="5053240" algn="ctr">
              <a:lnSpc>
                <a:spcPts val="2376"/>
              </a:lnSpc>
              <a:spcBef>
                <a:spcPts val="195"/>
              </a:spcBef>
            </a:pPr>
            <a:r>
              <a:rPr sz="2067" u="sng" dirty="0">
                <a:solidFill>
                  <a:srgbClr val="53C3BC"/>
                </a:solidFill>
                <a:latin typeface="Times New Roman"/>
                <a:cs typeface="Times New Roman"/>
                <a:hlinkClick r:id="rId16"/>
              </a:rPr>
              <a:t>r/</a:t>
            </a:r>
            <a:endParaRPr sz="2067">
              <a:latin typeface="Times New Roman"/>
              <a:cs typeface="Times New Roman"/>
            </a:endParaRPr>
          </a:p>
          <a:p>
            <a:pPr marL="7349728" marR="2730476" indent="-1754248">
              <a:lnSpc>
                <a:spcPts val="1028"/>
              </a:lnSpc>
              <a:spcBef>
                <a:spcPts val="2656"/>
              </a:spcBef>
            </a:pPr>
            <a:r>
              <a:rPr sz="867" spc="12" dirty="0">
                <a:solidFill>
                  <a:srgbClr val="FFFFFF"/>
                </a:solidFill>
                <a:latin typeface="Bernard MT Condensed"/>
                <a:cs typeface="Bernard MT Condensed"/>
              </a:rPr>
              <a:t>OP</a:t>
            </a:r>
            <a:r>
              <a:rPr sz="867" spc="-19" dirty="0">
                <a:solidFill>
                  <a:srgbClr val="FFFFFF"/>
                </a:solidFill>
                <a:latin typeface="Bernard MT Condensed"/>
                <a:cs typeface="Bernard MT Condensed"/>
              </a:rPr>
              <a:t>T</a:t>
            </a:r>
            <a:r>
              <a:rPr sz="867" spc="-59" dirty="0">
                <a:solidFill>
                  <a:srgbClr val="FFFFFF"/>
                </a:solidFill>
                <a:latin typeface="Bernard MT Condensed"/>
                <a:cs typeface="Bernard MT Condensed"/>
              </a:rPr>
              <a:t>I</a:t>
            </a:r>
            <a:r>
              <a:rPr sz="867" spc="-25" dirty="0">
                <a:solidFill>
                  <a:srgbClr val="FFFFFF"/>
                </a:solidFill>
                <a:latin typeface="Bernard MT Condensed"/>
                <a:cs typeface="Bernard MT Condensed"/>
              </a:rPr>
              <a:t>M</a:t>
            </a:r>
            <a:r>
              <a:rPr sz="867" spc="-33" dirty="0">
                <a:solidFill>
                  <a:srgbClr val="FFFFFF"/>
                </a:solidFill>
                <a:latin typeface="Bernard MT Condensed"/>
                <a:cs typeface="Bernard MT Condensed"/>
              </a:rPr>
              <a:t>A</a:t>
            </a:r>
            <a:r>
              <a:rPr sz="867" spc="-39" dirty="0">
                <a:solidFill>
                  <a:srgbClr val="FFFFFF"/>
                </a:solidFill>
                <a:latin typeface="Bernard MT Condensed"/>
                <a:cs typeface="Bernard MT Condensed"/>
              </a:rPr>
              <a:t>S</a:t>
            </a:r>
            <a:r>
              <a:rPr sz="867" spc="-59" dirty="0">
                <a:solidFill>
                  <a:srgbClr val="FFFFFF"/>
                </a:solidFill>
                <a:latin typeface="Bernard MT Condensed"/>
                <a:cs typeface="Bernard MT Condensed"/>
              </a:rPr>
              <a:t>I</a:t>
            </a:r>
            <a:r>
              <a:rPr sz="867" dirty="0">
                <a:solidFill>
                  <a:srgbClr val="FFFFFF"/>
                </a:solidFill>
                <a:latin typeface="Bernard MT Condensed"/>
                <a:cs typeface="Bernard MT Condensed"/>
              </a:rPr>
              <a:t>,  </a:t>
            </a:r>
            <a:r>
              <a:rPr sz="867" spc="35" dirty="0">
                <a:solidFill>
                  <a:srgbClr val="FFFFFF"/>
                </a:solidFill>
                <a:latin typeface="Bernard MT Condensed"/>
                <a:cs typeface="Bernard MT Condensed"/>
              </a:rPr>
              <a:t> </a:t>
            </a:r>
            <a:r>
              <a:rPr sz="867" spc="-59" dirty="0">
                <a:solidFill>
                  <a:srgbClr val="FFFFFF"/>
                </a:solidFill>
                <a:latin typeface="Bernard MT Condensed"/>
                <a:cs typeface="Bernard MT Condensed"/>
              </a:rPr>
              <a:t>I</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P</a:t>
            </a:r>
            <a:r>
              <a:rPr sz="867" spc="33" dirty="0">
                <a:solidFill>
                  <a:srgbClr val="FFFFFF"/>
                </a:solidFill>
                <a:latin typeface="Bernard MT Condensed"/>
                <a:cs typeface="Bernard MT Condensed"/>
              </a:rPr>
              <a:t>L</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N</a:t>
            </a:r>
            <a:r>
              <a:rPr sz="867" spc="-19" dirty="0">
                <a:solidFill>
                  <a:srgbClr val="FFFFFF"/>
                </a:solidFill>
                <a:latin typeface="Bernard MT Condensed"/>
                <a:cs typeface="Bernard MT Condensed"/>
              </a:rPr>
              <a:t>T</a:t>
            </a:r>
            <a:r>
              <a:rPr sz="867" spc="-33" dirty="0">
                <a:solidFill>
                  <a:srgbClr val="FFFFFF"/>
                </a:solidFill>
                <a:latin typeface="Bernard MT Condensed"/>
                <a:cs typeface="Bernard MT Condensed"/>
              </a:rPr>
              <a:t>A</a:t>
            </a:r>
            <a:r>
              <a:rPr sz="867" spc="-39" dirty="0">
                <a:solidFill>
                  <a:srgbClr val="FFFFFF"/>
                </a:solidFill>
                <a:latin typeface="Bernard MT Condensed"/>
                <a:cs typeface="Bernard MT Condensed"/>
              </a:rPr>
              <a:t>S</a:t>
            </a:r>
            <a:r>
              <a:rPr sz="867" dirty="0">
                <a:solidFill>
                  <a:srgbClr val="FFFFFF"/>
                </a:solidFill>
                <a:latin typeface="Bernard MT Condensed"/>
                <a:cs typeface="Bernard MT Condensed"/>
              </a:rPr>
              <a:t>I  </a:t>
            </a:r>
            <a:r>
              <a:rPr sz="867" spc="47" dirty="0">
                <a:solidFill>
                  <a:srgbClr val="FFFFFF"/>
                </a:solidFill>
                <a:latin typeface="Bernard MT Condensed"/>
                <a:cs typeface="Bernard MT Condensed"/>
              </a:rPr>
              <a:t> </a:t>
            </a:r>
            <a:r>
              <a:rPr sz="867" spc="19" dirty="0">
                <a:solidFill>
                  <a:srgbClr val="FFFFFF"/>
                </a:solidFill>
                <a:latin typeface="Bernard MT Condensed"/>
                <a:cs typeface="Bernard MT Condensed"/>
              </a:rPr>
              <a:t>K</a:t>
            </a:r>
            <a:r>
              <a:rPr sz="867" spc="12" dirty="0">
                <a:solidFill>
                  <a:srgbClr val="FFFFFF"/>
                </a:solidFill>
                <a:latin typeface="Bernard MT Condensed"/>
                <a:cs typeface="Bernard MT Condensed"/>
              </a:rPr>
              <a:t>O</a:t>
            </a:r>
            <a:r>
              <a:rPr sz="867" spc="-12" dirty="0">
                <a:solidFill>
                  <a:srgbClr val="FFFFFF"/>
                </a:solidFill>
                <a:latin typeface="Bernard MT Condensed"/>
                <a:cs typeface="Bernard MT Condensed"/>
              </a:rPr>
              <a:t>N</a:t>
            </a:r>
            <a:r>
              <a:rPr sz="867" spc="-39" dirty="0">
                <a:solidFill>
                  <a:srgbClr val="FFFFFF"/>
                </a:solidFill>
                <a:latin typeface="Bernard MT Condensed"/>
                <a:cs typeface="Bernard MT Condensed"/>
              </a:rPr>
              <a:t>S</a:t>
            </a:r>
            <a:r>
              <a:rPr sz="867" spc="25" dirty="0">
                <a:solidFill>
                  <a:srgbClr val="FFFFFF"/>
                </a:solidFill>
                <a:latin typeface="Bernard MT Condensed"/>
                <a:cs typeface="Bernard MT Condensed"/>
              </a:rPr>
              <a:t>E</a:t>
            </a:r>
            <a:r>
              <a:rPr sz="867" dirty="0">
                <a:solidFill>
                  <a:srgbClr val="FFFFFF"/>
                </a:solidFill>
                <a:latin typeface="Bernard MT Condensed"/>
                <a:cs typeface="Bernard MT Condensed"/>
              </a:rPr>
              <a:t>P</a:t>
            </a:r>
            <a:r>
              <a:rPr sz="867" spc="173" dirty="0">
                <a:solidFill>
                  <a:srgbClr val="FFFFFF"/>
                </a:solidFill>
                <a:latin typeface="Bernard MT Condensed"/>
                <a:cs typeface="Bernard MT Condensed"/>
              </a:rPr>
              <a:t> </a:t>
            </a:r>
            <a:r>
              <a:rPr sz="867" spc="12" dirty="0">
                <a:solidFill>
                  <a:srgbClr val="FFFFFF"/>
                </a:solidFill>
                <a:latin typeface="Bernard MT Condensed"/>
                <a:cs typeface="Bernard MT Condensed"/>
              </a:rPr>
              <a:t>P</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B</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L</a:t>
            </a:r>
            <a:r>
              <a:rPr sz="867" spc="-33" dirty="0">
                <a:solidFill>
                  <a:srgbClr val="FFFFFF"/>
                </a:solidFill>
                <a:latin typeface="Bernard MT Condensed"/>
                <a:cs typeface="Bernard MT Condensed"/>
              </a:rPr>
              <a:t>A</a:t>
            </a:r>
            <a:r>
              <a:rPr sz="867" spc="-72" dirty="0">
                <a:solidFill>
                  <a:srgbClr val="FFFFFF"/>
                </a:solidFill>
                <a:latin typeface="Bernard MT Condensed"/>
                <a:cs typeface="Bernard MT Condensed"/>
              </a:rPr>
              <a:t>J</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N  </a:t>
            </a:r>
            <a:r>
              <a:rPr sz="867" spc="5" dirty="0">
                <a:solidFill>
                  <a:srgbClr val="FFFFFF"/>
                </a:solidFill>
                <a:latin typeface="Bernard MT Condensed"/>
                <a:cs typeface="Bernard MT Condensed"/>
              </a:rPr>
              <a:t> </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OD</a:t>
            </a:r>
            <a:r>
              <a:rPr sz="867" spc="25" dirty="0">
                <a:solidFill>
                  <a:srgbClr val="FFFFFF"/>
                </a:solidFill>
                <a:latin typeface="Bernard MT Condensed"/>
                <a:cs typeface="Bernard MT Condensed"/>
              </a:rPr>
              <a:t>E</a:t>
            </a:r>
            <a:r>
              <a:rPr sz="867" dirty="0">
                <a:solidFill>
                  <a:srgbClr val="FFFFFF"/>
                </a:solidFill>
                <a:latin typeface="Bernard MT Condensed"/>
                <a:cs typeface="Bernard MT Condensed"/>
              </a:rPr>
              <a:t>L</a:t>
            </a:r>
            <a:r>
              <a:rPr sz="867" spc="84" dirty="0">
                <a:solidFill>
                  <a:srgbClr val="FFFFFF"/>
                </a:solidFill>
                <a:latin typeface="Bernard MT Condensed"/>
                <a:cs typeface="Bernard MT Condensed"/>
              </a:rPr>
              <a:t> </a:t>
            </a:r>
            <a:r>
              <a:rPr sz="867" spc="12" dirty="0">
                <a:solidFill>
                  <a:srgbClr val="FFFFFF"/>
                </a:solidFill>
                <a:latin typeface="Bernard MT Condensed"/>
                <a:cs typeface="Bernard MT Condensed"/>
              </a:rPr>
              <a:t>D</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59" dirty="0">
                <a:solidFill>
                  <a:srgbClr val="FFFFFF"/>
                </a:solidFill>
                <a:latin typeface="Bernard MT Condensed"/>
                <a:cs typeface="Bernard MT Condensed"/>
              </a:rPr>
              <a:t>I</a:t>
            </a:r>
            <a:r>
              <a:rPr sz="867" spc="-12" dirty="0">
                <a:solidFill>
                  <a:srgbClr val="FFFFFF"/>
                </a:solidFill>
                <a:latin typeface="Bernard MT Condensed"/>
                <a:cs typeface="Bernard MT Condensed"/>
              </a:rPr>
              <a:t>N</a:t>
            </a:r>
            <a:r>
              <a:rPr sz="867" dirty="0">
                <a:solidFill>
                  <a:srgbClr val="FFFFFF"/>
                </a:solidFill>
                <a:latin typeface="Bernard MT Condensed"/>
                <a:cs typeface="Bernard MT Condensed"/>
              </a:rPr>
              <a:t>G </a:t>
            </a:r>
            <a:r>
              <a:rPr sz="867" spc="63" dirty="0">
                <a:solidFill>
                  <a:srgbClr val="FFFFFF"/>
                </a:solidFill>
                <a:latin typeface="Bernard MT Condensed"/>
                <a:cs typeface="Bernard MT Condensed"/>
              </a:rPr>
              <a:t> </a:t>
            </a:r>
            <a:r>
              <a:rPr sz="867" spc="-39" dirty="0">
                <a:solidFill>
                  <a:srgbClr val="FFFFFF"/>
                </a:solidFill>
                <a:latin typeface="Bernard MT Condensed"/>
                <a:cs typeface="Bernard MT Condensed"/>
              </a:rPr>
              <a:t>S</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B</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G</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I </a:t>
            </a:r>
            <a:r>
              <a:rPr sz="867" spc="1" dirty="0">
                <a:solidFill>
                  <a:srgbClr val="FFFFFF"/>
                </a:solidFill>
                <a:latin typeface="Bernard MT Condensed"/>
                <a:cs typeface="Bernard MT Condensed"/>
              </a:rPr>
              <a:t> </a:t>
            </a:r>
            <a:r>
              <a:rPr sz="867" spc="-33" dirty="0">
                <a:solidFill>
                  <a:srgbClr val="FFFFFF"/>
                </a:solidFill>
                <a:latin typeface="Bernard MT Condensed"/>
                <a:cs typeface="Bernard MT Condensed"/>
              </a:rPr>
              <a:t>A</a:t>
            </a:r>
            <a:r>
              <a:rPr sz="867" spc="33" dirty="0">
                <a:solidFill>
                  <a:srgbClr val="FFFFFF"/>
                </a:solidFill>
                <a:latin typeface="Bernard MT Condensed"/>
                <a:cs typeface="Bernard MT Condensed"/>
              </a:rPr>
              <a:t>L</a:t>
            </a:r>
            <a:r>
              <a:rPr sz="867" spc="-19" dirty="0">
                <a:solidFill>
                  <a:srgbClr val="FFFFFF"/>
                </a:solidFill>
                <a:latin typeface="Bernard MT Condensed"/>
                <a:cs typeface="Bernard MT Condensed"/>
              </a:rPr>
              <a:t>T</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R</a:t>
            </a:r>
            <a:r>
              <a:rPr sz="867" spc="-12" dirty="0">
                <a:solidFill>
                  <a:srgbClr val="FFFFFF"/>
                </a:solidFill>
                <a:latin typeface="Bernard MT Condensed"/>
                <a:cs typeface="Bernard MT Condensed"/>
              </a:rPr>
              <a:t>N</a:t>
            </a:r>
            <a:r>
              <a:rPr sz="867" spc="-33" dirty="0">
                <a:solidFill>
                  <a:srgbClr val="FFFFFF"/>
                </a:solidFill>
                <a:latin typeface="Bernard MT Condensed"/>
                <a:cs typeface="Bernard MT Condensed"/>
              </a:rPr>
              <a:t>A</a:t>
            </a:r>
            <a:r>
              <a:rPr sz="867" spc="-19" dirty="0">
                <a:solidFill>
                  <a:srgbClr val="FFFFFF"/>
                </a:solidFill>
                <a:latin typeface="Bernard MT Condensed"/>
                <a:cs typeface="Bernard MT Condensed"/>
              </a:rPr>
              <a:t>T</a:t>
            </a:r>
            <a:r>
              <a:rPr sz="867" spc="-59" dirty="0">
                <a:solidFill>
                  <a:srgbClr val="FFFFFF"/>
                </a:solidFill>
                <a:latin typeface="Bernard MT Condensed"/>
                <a:cs typeface="Bernard MT Condensed"/>
              </a:rPr>
              <a:t>I</a:t>
            </a:r>
            <a:r>
              <a:rPr sz="867" dirty="0">
                <a:solidFill>
                  <a:srgbClr val="FFFFFF"/>
                </a:solidFill>
                <a:latin typeface="Bernard MT Condensed"/>
                <a:cs typeface="Bernard MT Condensed"/>
              </a:rPr>
              <a:t>F </a:t>
            </a:r>
            <a:r>
              <a:rPr sz="867" spc="12" dirty="0">
                <a:solidFill>
                  <a:srgbClr val="FFFFFF"/>
                </a:solidFill>
                <a:latin typeface="Bernard MT Condensed"/>
                <a:cs typeface="Bernard MT Condensed"/>
              </a:rPr>
              <a:t>P</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B</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L</a:t>
            </a:r>
            <a:r>
              <a:rPr sz="867" spc="-33" dirty="0">
                <a:solidFill>
                  <a:srgbClr val="FFFFFF"/>
                </a:solidFill>
                <a:latin typeface="Bernard MT Condensed"/>
                <a:cs typeface="Bernard MT Condensed"/>
              </a:rPr>
              <a:t>A</a:t>
            </a:r>
            <a:r>
              <a:rPr sz="867" spc="-72" dirty="0">
                <a:solidFill>
                  <a:srgbClr val="FFFFFF"/>
                </a:solidFill>
                <a:latin typeface="Bernard MT Condensed"/>
                <a:cs typeface="Bernard MT Condensed"/>
              </a:rPr>
              <a:t>J</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N  </a:t>
            </a:r>
            <a:r>
              <a:rPr sz="867" spc="5" dirty="0">
                <a:solidFill>
                  <a:srgbClr val="FFFFFF"/>
                </a:solidFill>
                <a:latin typeface="Bernard MT Condensed"/>
                <a:cs typeface="Bernard MT Condensed"/>
              </a:rPr>
              <a:t> </a:t>
            </a:r>
            <a:r>
              <a:rPr sz="867" spc="12" dirty="0">
                <a:solidFill>
                  <a:srgbClr val="FFFFFF"/>
                </a:solidFill>
                <a:latin typeface="Bernard MT Condensed"/>
                <a:cs typeface="Bernard MT Condensed"/>
              </a:rPr>
              <a:t>D</a:t>
            </a:r>
            <a:r>
              <a:rPr sz="867" dirty="0">
                <a:solidFill>
                  <a:srgbClr val="FFFFFF"/>
                </a:solidFill>
                <a:latin typeface="Bernard MT Condensed"/>
                <a:cs typeface="Bernard MT Condensed"/>
              </a:rPr>
              <a:t>I</a:t>
            </a:r>
            <a:r>
              <a:rPr sz="867" spc="49" dirty="0">
                <a:solidFill>
                  <a:srgbClr val="FFFFFF"/>
                </a:solidFill>
                <a:latin typeface="Bernard MT Condensed"/>
                <a:cs typeface="Bernard MT Condensed"/>
              </a:rPr>
              <a:t> </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R</a:t>
            </a:r>
            <a:r>
              <a:rPr sz="867" dirty="0">
                <a:solidFill>
                  <a:srgbClr val="FFFFFF"/>
                </a:solidFill>
                <a:latin typeface="Bernard MT Condensed"/>
                <a:cs typeface="Bernard MT Condensed"/>
              </a:rPr>
              <a:t>A</a:t>
            </a:r>
            <a:r>
              <a:rPr sz="867" spc="89" dirty="0">
                <a:solidFill>
                  <a:srgbClr val="FFFFFF"/>
                </a:solidFill>
                <a:latin typeface="Bernard MT Condensed"/>
                <a:cs typeface="Bernard MT Condensed"/>
              </a:rPr>
              <a:t> </a:t>
            </a:r>
            <a:r>
              <a:rPr sz="867" spc="12" dirty="0">
                <a:solidFill>
                  <a:srgbClr val="FFFFFF"/>
                </a:solidFill>
                <a:latin typeface="Bernard MT Condensed"/>
                <a:cs typeface="Bernard MT Condensed"/>
              </a:rPr>
              <a:t>R</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V</a:t>
            </a:r>
            <a:r>
              <a:rPr sz="867" spc="12" dirty="0">
                <a:solidFill>
                  <a:srgbClr val="FFFFFF"/>
                </a:solidFill>
                <a:latin typeface="Bernard MT Condensed"/>
                <a:cs typeface="Bernard MT Condensed"/>
              </a:rPr>
              <a:t>O</a:t>
            </a:r>
            <a:r>
              <a:rPr sz="867" spc="33" dirty="0">
                <a:solidFill>
                  <a:srgbClr val="FFFFFF"/>
                </a:solidFill>
                <a:latin typeface="Bernard MT Condensed"/>
                <a:cs typeface="Bernard MT Condensed"/>
              </a:rPr>
              <a:t>L</a:t>
            </a:r>
            <a:r>
              <a:rPr sz="867" spc="5" dirty="0">
                <a:solidFill>
                  <a:srgbClr val="FFFFFF"/>
                </a:solidFill>
                <a:latin typeface="Bernard MT Condensed"/>
                <a:cs typeface="Bernard MT Condensed"/>
              </a:rPr>
              <a:t>U</a:t>
            </a:r>
            <a:r>
              <a:rPr sz="867" spc="-39" dirty="0">
                <a:solidFill>
                  <a:srgbClr val="FFFFFF"/>
                </a:solidFill>
                <a:latin typeface="Bernard MT Condensed"/>
                <a:cs typeface="Bernard MT Condensed"/>
              </a:rPr>
              <a:t>S</a:t>
            </a:r>
            <a:r>
              <a:rPr sz="867" dirty="0">
                <a:solidFill>
                  <a:srgbClr val="FFFFFF"/>
                </a:solidFill>
                <a:latin typeface="Bernard MT Condensed"/>
                <a:cs typeface="Bernard MT Condensed"/>
              </a:rPr>
              <a:t>I</a:t>
            </a:r>
            <a:r>
              <a:rPr sz="867" spc="119" dirty="0">
                <a:solidFill>
                  <a:srgbClr val="FFFFFF"/>
                </a:solidFill>
                <a:latin typeface="Bernard MT Condensed"/>
                <a:cs typeface="Bernard MT Condensed"/>
              </a:rPr>
              <a:t> </a:t>
            </a:r>
            <a:r>
              <a:rPr sz="867" spc="-59" dirty="0">
                <a:solidFill>
                  <a:srgbClr val="FFFFFF"/>
                </a:solidFill>
                <a:latin typeface="Bernard MT Condensed"/>
                <a:cs typeface="Bernard MT Condensed"/>
              </a:rPr>
              <a:t>I</a:t>
            </a:r>
            <a:r>
              <a:rPr sz="867" spc="-12" dirty="0">
                <a:solidFill>
                  <a:srgbClr val="FFFFFF"/>
                </a:solidFill>
                <a:latin typeface="Bernard MT Condensed"/>
                <a:cs typeface="Bernard MT Condensed"/>
              </a:rPr>
              <a:t>N</a:t>
            </a:r>
            <a:r>
              <a:rPr sz="867" spc="12" dirty="0">
                <a:solidFill>
                  <a:srgbClr val="FFFFFF"/>
                </a:solidFill>
                <a:latin typeface="Bernard MT Condensed"/>
                <a:cs typeface="Bernard MT Condensed"/>
              </a:rPr>
              <a:t>D</a:t>
            </a:r>
            <a:r>
              <a:rPr sz="867" spc="5" dirty="0">
                <a:solidFill>
                  <a:srgbClr val="FFFFFF"/>
                </a:solidFill>
                <a:latin typeface="Bernard MT Condensed"/>
                <a:cs typeface="Bernard MT Condensed"/>
              </a:rPr>
              <a:t>U</a:t>
            </a:r>
            <a:r>
              <a:rPr sz="867" spc="-39" dirty="0">
                <a:solidFill>
                  <a:srgbClr val="FFFFFF"/>
                </a:solidFill>
                <a:latin typeface="Bernard MT Condensed"/>
                <a:cs typeface="Bernard MT Condensed"/>
              </a:rPr>
              <a:t>S</a:t>
            </a:r>
            <a:r>
              <a:rPr sz="867" spc="-19" dirty="0">
                <a:solidFill>
                  <a:srgbClr val="FFFFFF"/>
                </a:solidFill>
                <a:latin typeface="Bernard MT Condensed"/>
                <a:cs typeface="Bernard MT Condensed"/>
              </a:rPr>
              <a:t>T</a:t>
            </a:r>
            <a:r>
              <a:rPr sz="867" spc="12" dirty="0">
                <a:solidFill>
                  <a:srgbClr val="FFFFFF"/>
                </a:solidFill>
                <a:latin typeface="Bernard MT Condensed"/>
                <a:cs typeface="Bernard MT Condensed"/>
              </a:rPr>
              <a:t>R</a:t>
            </a:r>
            <a:r>
              <a:rPr sz="867" dirty="0">
                <a:solidFill>
                  <a:srgbClr val="FFFFFF"/>
                </a:solidFill>
                <a:latin typeface="Bernard MT Condensed"/>
                <a:cs typeface="Bernard MT Condensed"/>
              </a:rPr>
              <a:t>I </a:t>
            </a:r>
            <a:r>
              <a:rPr sz="867" spc="111" dirty="0">
                <a:solidFill>
                  <a:srgbClr val="FFFFFF"/>
                </a:solidFill>
                <a:latin typeface="Bernard MT Condensed"/>
                <a:cs typeface="Bernard MT Condensed"/>
              </a:rPr>
              <a:t> </a:t>
            </a:r>
            <a:r>
              <a:rPr sz="867" spc="-39" dirty="0">
                <a:solidFill>
                  <a:srgbClr val="FFFFFF"/>
                </a:solidFill>
                <a:latin typeface="Bernard MT Condensed"/>
                <a:cs typeface="Bernard MT Condensed"/>
              </a:rPr>
              <a:t>4</a:t>
            </a:r>
            <a:r>
              <a:rPr sz="867" dirty="0">
                <a:solidFill>
                  <a:srgbClr val="FFFFFF"/>
                </a:solidFill>
                <a:latin typeface="Bernard MT Condensed"/>
                <a:cs typeface="Bernard MT Condensed"/>
              </a:rPr>
              <a:t>.</a:t>
            </a:r>
            <a:r>
              <a:rPr sz="867" spc="-145" dirty="0">
                <a:solidFill>
                  <a:srgbClr val="FFFFFF"/>
                </a:solidFill>
                <a:latin typeface="Bernard MT Condensed"/>
                <a:cs typeface="Bernard MT Condensed"/>
              </a:rPr>
              <a:t> </a:t>
            </a:r>
            <a:r>
              <a:rPr sz="867" dirty="0">
                <a:solidFill>
                  <a:srgbClr val="FFFFFF"/>
                </a:solidFill>
                <a:latin typeface="Bernard MT Condensed"/>
                <a:cs typeface="Bernard MT Condensed"/>
              </a:rPr>
              <a:t>0</a:t>
            </a:r>
            <a:endParaRPr sz="867">
              <a:latin typeface="Bernard MT Condensed"/>
              <a:cs typeface="Bernard MT Condensed"/>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6" name="object 6"/>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7" name="object 7"/>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8" name="object 8"/>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9" name="object 9"/>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10" name="object 10"/>
          <p:cNvSpPr/>
          <p:nvPr/>
        </p:nvSpPr>
        <p:spPr>
          <a:xfrm>
            <a:off x="9702801" y="88900"/>
            <a:ext cx="2400300" cy="6070600"/>
          </a:xfrm>
          <a:custGeom>
            <a:avLst/>
            <a:gdLst/>
            <a:ahLst/>
            <a:cxnLst/>
            <a:rect l="l" t="t" r="r" b="b"/>
            <a:pathLst>
              <a:path w="1800225" h="4552950">
                <a:moveTo>
                  <a:pt x="0" y="4552950"/>
                </a:moveTo>
                <a:lnTo>
                  <a:pt x="1800225" y="4552950"/>
                </a:lnTo>
                <a:lnTo>
                  <a:pt x="1800225" y="0"/>
                </a:lnTo>
                <a:lnTo>
                  <a:pt x="0" y="0"/>
                </a:lnTo>
                <a:lnTo>
                  <a:pt x="0" y="4552950"/>
                </a:lnTo>
                <a:close/>
              </a:path>
            </a:pathLst>
          </a:custGeom>
          <a:solidFill>
            <a:srgbClr val="F1F1F1"/>
          </a:solidFill>
        </p:spPr>
        <p:txBody>
          <a:bodyPr wrap="square" lIns="0" tIns="0" rIns="0" bIns="0" rtlCol="0">
            <a:noAutofit/>
          </a:bodyPr>
          <a:lstStyle/>
          <a:p>
            <a:endParaRPr sz="2400"/>
          </a:p>
        </p:txBody>
      </p:sp>
      <p:sp>
        <p:nvSpPr>
          <p:cNvPr id="11" name="object 11"/>
          <p:cNvSpPr/>
          <p:nvPr/>
        </p:nvSpPr>
        <p:spPr>
          <a:xfrm>
            <a:off x="9702801" y="88900"/>
            <a:ext cx="2400300" cy="6070600"/>
          </a:xfrm>
          <a:prstGeom prst="rect">
            <a:avLst/>
          </a:prstGeom>
          <a:blipFill>
            <a:blip r:embed="rId2" cstate="print"/>
            <a:stretch>
              <a:fillRect/>
            </a:stretch>
          </a:blipFill>
        </p:spPr>
        <p:txBody>
          <a:bodyPr wrap="square" lIns="0" tIns="0" rIns="0" bIns="0" rtlCol="0">
            <a:noAutofit/>
          </a:bodyPr>
          <a:lstStyle/>
          <a:p>
            <a:endParaRPr sz="2400"/>
          </a:p>
        </p:txBody>
      </p:sp>
      <p:sp>
        <p:nvSpPr>
          <p:cNvPr id="12" name="object 12"/>
          <p:cNvSpPr/>
          <p:nvPr/>
        </p:nvSpPr>
        <p:spPr>
          <a:xfrm>
            <a:off x="139700" y="6197600"/>
            <a:ext cx="9423400" cy="533400"/>
          </a:xfrm>
          <a:prstGeom prst="rect">
            <a:avLst/>
          </a:prstGeom>
          <a:blipFill>
            <a:blip r:embed="rId3" cstate="print"/>
            <a:stretch>
              <a:fillRect/>
            </a:stretch>
          </a:blipFill>
        </p:spPr>
        <p:txBody>
          <a:bodyPr wrap="square" lIns="0" tIns="0" rIns="0" bIns="0" rtlCol="0">
            <a:noAutofit/>
          </a:bodyPr>
          <a:lstStyle/>
          <a:p>
            <a:endParaRPr sz="2400"/>
          </a:p>
        </p:txBody>
      </p:sp>
      <p:sp>
        <p:nvSpPr>
          <p:cNvPr id="13" name="object 13"/>
          <p:cNvSpPr/>
          <p:nvPr/>
        </p:nvSpPr>
        <p:spPr>
          <a:xfrm>
            <a:off x="215901" y="6172201"/>
            <a:ext cx="1257300" cy="495300"/>
          </a:xfrm>
          <a:prstGeom prst="rect">
            <a:avLst/>
          </a:prstGeom>
          <a:blipFill>
            <a:blip r:embed="rId4" cstate="print"/>
            <a:stretch>
              <a:fillRect/>
            </a:stretch>
          </a:blipFill>
        </p:spPr>
        <p:txBody>
          <a:bodyPr wrap="square" lIns="0" tIns="0" rIns="0" bIns="0" rtlCol="0">
            <a:noAutofit/>
          </a:bodyPr>
          <a:lstStyle/>
          <a:p>
            <a:endParaRPr sz="2400"/>
          </a:p>
        </p:txBody>
      </p:sp>
      <p:sp>
        <p:nvSpPr>
          <p:cNvPr id="14" name="object 14"/>
          <p:cNvSpPr/>
          <p:nvPr/>
        </p:nvSpPr>
        <p:spPr>
          <a:xfrm>
            <a:off x="190500" y="152400"/>
            <a:ext cx="812800" cy="762000"/>
          </a:xfrm>
          <a:prstGeom prst="rect">
            <a:avLst/>
          </a:prstGeom>
          <a:blipFill>
            <a:blip r:embed="rId5" cstate="print"/>
            <a:stretch>
              <a:fillRect/>
            </a:stretch>
          </a:blipFill>
        </p:spPr>
        <p:txBody>
          <a:bodyPr wrap="square" lIns="0" tIns="0" rIns="0" bIns="0" rtlCol="0">
            <a:noAutofit/>
          </a:bodyPr>
          <a:lstStyle/>
          <a:p>
            <a:endParaRPr sz="2400"/>
          </a:p>
        </p:txBody>
      </p:sp>
      <p:sp>
        <p:nvSpPr>
          <p:cNvPr id="4" name="object 4"/>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3" name="object 3"/>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1333"/>
              </a:lnSpc>
            </a:pPr>
            <a:endParaRPr sz="1333"/>
          </a:p>
          <a:p>
            <a:pPr marL="4876677" marR="3869065" indent="-2733478">
              <a:lnSpc>
                <a:spcPts val="3707"/>
              </a:lnSpc>
              <a:spcBef>
                <a:spcPts val="1813"/>
              </a:spcBef>
            </a:pPr>
            <a:r>
              <a:rPr sz="3467" b="1" spc="33" dirty="0">
                <a:solidFill>
                  <a:srgbClr val="FF0000"/>
                </a:solidFill>
                <a:latin typeface="Calibri"/>
                <a:cs typeface="Calibri"/>
              </a:rPr>
              <a:t>P</a:t>
            </a:r>
            <a:r>
              <a:rPr sz="3467" b="1" spc="-5" dirty="0">
                <a:solidFill>
                  <a:srgbClr val="FF0000"/>
                </a:solidFill>
                <a:latin typeface="Calibri"/>
                <a:cs typeface="Calibri"/>
              </a:rPr>
              <a:t>E</a:t>
            </a:r>
            <a:r>
              <a:rPr sz="3467" b="1" spc="33" dirty="0">
                <a:solidFill>
                  <a:srgbClr val="FF0000"/>
                </a:solidFill>
                <a:latin typeface="Calibri"/>
                <a:cs typeface="Calibri"/>
              </a:rPr>
              <a:t>M</a:t>
            </a:r>
            <a:r>
              <a:rPr sz="3467" b="1" spc="-19" dirty="0">
                <a:solidFill>
                  <a:srgbClr val="FF0000"/>
                </a:solidFill>
                <a:latin typeface="Calibri"/>
                <a:cs typeface="Calibri"/>
              </a:rPr>
              <a:t>A</a:t>
            </a:r>
            <a:r>
              <a:rPr sz="3467" b="1" dirty="0">
                <a:solidFill>
                  <a:srgbClr val="FF0000"/>
                </a:solidFill>
                <a:latin typeface="Calibri"/>
                <a:cs typeface="Calibri"/>
              </a:rPr>
              <a:t>N</a:t>
            </a:r>
            <a:r>
              <a:rPr sz="3467" b="1" spc="-219" dirty="0">
                <a:solidFill>
                  <a:srgbClr val="FF0000"/>
                </a:solidFill>
                <a:latin typeface="Calibri"/>
                <a:cs typeface="Calibri"/>
              </a:rPr>
              <a:t>F</a:t>
            </a:r>
            <a:r>
              <a:rPr sz="3467" b="1" spc="-19" dirty="0">
                <a:solidFill>
                  <a:srgbClr val="FF0000"/>
                </a:solidFill>
                <a:latin typeface="Calibri"/>
                <a:cs typeface="Calibri"/>
              </a:rPr>
              <a:t>A</a:t>
            </a:r>
            <a:r>
              <a:rPr sz="3467" b="1" spc="-319" dirty="0">
                <a:solidFill>
                  <a:srgbClr val="FF0000"/>
                </a:solidFill>
                <a:latin typeface="Calibri"/>
                <a:cs typeface="Calibri"/>
              </a:rPr>
              <a:t>A</a:t>
            </a:r>
            <a:r>
              <a:rPr sz="3467" b="1" spc="-333" dirty="0">
                <a:solidFill>
                  <a:srgbClr val="FF0000"/>
                </a:solidFill>
                <a:latin typeface="Calibri"/>
                <a:cs typeface="Calibri"/>
              </a:rPr>
              <a:t>T</a:t>
            </a:r>
            <a:r>
              <a:rPr sz="3467" b="1" spc="-19" dirty="0">
                <a:solidFill>
                  <a:srgbClr val="FF0000"/>
                </a:solidFill>
                <a:latin typeface="Calibri"/>
                <a:cs typeface="Calibri"/>
              </a:rPr>
              <a:t>A</a:t>
            </a:r>
            <a:r>
              <a:rPr sz="3467" b="1" dirty="0">
                <a:solidFill>
                  <a:srgbClr val="FF0000"/>
                </a:solidFill>
                <a:latin typeface="Calibri"/>
                <a:cs typeface="Calibri"/>
              </a:rPr>
              <a:t>N</a:t>
            </a:r>
            <a:r>
              <a:rPr sz="3467" b="1" spc="435" dirty="0">
                <a:solidFill>
                  <a:srgbClr val="FF0000"/>
                </a:solidFill>
                <a:latin typeface="Calibri"/>
                <a:cs typeface="Calibri"/>
              </a:rPr>
              <a:t> </a:t>
            </a:r>
            <a:r>
              <a:rPr sz="3467" b="1" spc="-139" dirty="0">
                <a:solidFill>
                  <a:srgbClr val="FF0000"/>
                </a:solidFill>
                <a:latin typeface="Calibri"/>
                <a:cs typeface="Calibri"/>
              </a:rPr>
              <a:t>T</a:t>
            </a:r>
            <a:r>
              <a:rPr sz="3467" b="1" spc="25" dirty="0">
                <a:solidFill>
                  <a:srgbClr val="FF0000"/>
                </a:solidFill>
                <a:latin typeface="Calibri"/>
                <a:cs typeface="Calibri"/>
              </a:rPr>
              <a:t>OO</a:t>
            </a:r>
            <a:r>
              <a:rPr sz="3467" b="1" spc="12" dirty="0">
                <a:solidFill>
                  <a:srgbClr val="FF0000"/>
                </a:solidFill>
                <a:latin typeface="Calibri"/>
                <a:cs typeface="Calibri"/>
              </a:rPr>
              <a:t>L</a:t>
            </a:r>
            <a:r>
              <a:rPr sz="3467" b="1" dirty="0">
                <a:solidFill>
                  <a:srgbClr val="FF0000"/>
                </a:solidFill>
                <a:latin typeface="Calibri"/>
                <a:cs typeface="Calibri"/>
              </a:rPr>
              <a:t>S</a:t>
            </a:r>
            <a:r>
              <a:rPr sz="3467" b="1" spc="55" dirty="0">
                <a:solidFill>
                  <a:srgbClr val="FF0000"/>
                </a:solidFill>
                <a:latin typeface="Calibri"/>
                <a:cs typeface="Calibri"/>
              </a:rPr>
              <a:t> </a:t>
            </a:r>
            <a:r>
              <a:rPr sz="3467" b="1" spc="33" dirty="0">
                <a:solidFill>
                  <a:srgbClr val="FF0000"/>
                </a:solidFill>
                <a:latin typeface="Calibri"/>
                <a:cs typeface="Calibri"/>
              </a:rPr>
              <a:t>B</a:t>
            </a:r>
            <a:r>
              <a:rPr sz="3467" b="1" spc="-5" dirty="0">
                <a:solidFill>
                  <a:srgbClr val="FF0000"/>
                </a:solidFill>
                <a:latin typeface="Calibri"/>
                <a:cs typeface="Calibri"/>
              </a:rPr>
              <a:t>E</a:t>
            </a:r>
            <a:r>
              <a:rPr sz="3467" b="1" spc="27" dirty="0">
                <a:solidFill>
                  <a:srgbClr val="FF0000"/>
                </a:solidFill>
                <a:latin typeface="Calibri"/>
                <a:cs typeface="Calibri"/>
              </a:rPr>
              <a:t>R</a:t>
            </a:r>
            <a:r>
              <a:rPr sz="3467" b="1" spc="33" dirty="0">
                <a:solidFill>
                  <a:srgbClr val="FF0000"/>
                </a:solidFill>
                <a:latin typeface="Calibri"/>
                <a:cs typeface="Calibri"/>
              </a:rPr>
              <a:t>B</a:t>
            </a:r>
            <a:r>
              <a:rPr sz="3467" b="1" spc="-20" dirty="0">
                <a:solidFill>
                  <a:srgbClr val="FF0000"/>
                </a:solidFill>
                <a:latin typeface="Calibri"/>
                <a:cs typeface="Calibri"/>
              </a:rPr>
              <a:t>A</a:t>
            </a:r>
            <a:r>
              <a:rPr sz="3467" b="1" spc="40" dirty="0">
                <a:solidFill>
                  <a:srgbClr val="FF0000"/>
                </a:solidFill>
                <a:latin typeface="Calibri"/>
                <a:cs typeface="Calibri"/>
              </a:rPr>
              <a:t>S</a:t>
            </a:r>
            <a:r>
              <a:rPr sz="3467" b="1" spc="-33" dirty="0">
                <a:solidFill>
                  <a:srgbClr val="FF0000"/>
                </a:solidFill>
                <a:latin typeface="Calibri"/>
                <a:cs typeface="Calibri"/>
              </a:rPr>
              <a:t>I</a:t>
            </a:r>
            <a:r>
              <a:rPr sz="3467" b="1" dirty="0">
                <a:solidFill>
                  <a:srgbClr val="FF0000"/>
                </a:solidFill>
                <a:latin typeface="Calibri"/>
                <a:cs typeface="Calibri"/>
              </a:rPr>
              <a:t>S </a:t>
            </a:r>
            <a:r>
              <a:rPr sz="3467" b="1" spc="-33" dirty="0">
                <a:solidFill>
                  <a:srgbClr val="FF0000"/>
                </a:solidFill>
                <a:latin typeface="Calibri"/>
                <a:cs typeface="Calibri"/>
              </a:rPr>
              <a:t>TIK</a:t>
            </a:r>
            <a:endParaRPr sz="3467">
              <a:latin typeface="Calibri"/>
              <a:cs typeface="Calibri"/>
            </a:endParaRPr>
          </a:p>
          <a:p>
            <a:pPr marL="3677457" marR="6078319" algn="ctr">
              <a:lnSpc>
                <a:spcPct val="95825"/>
              </a:lnSpc>
              <a:spcBef>
                <a:spcPts val="1728"/>
              </a:spcBef>
            </a:pPr>
            <a:r>
              <a:rPr sz="2400" b="1" spc="-33" dirty="0">
                <a:latin typeface="Times New Roman"/>
                <a:cs typeface="Times New Roman"/>
              </a:rPr>
              <a:t>A</a:t>
            </a:r>
            <a:r>
              <a:rPr sz="2400" b="1" spc="25" dirty="0">
                <a:latin typeface="Times New Roman"/>
                <a:cs typeface="Times New Roman"/>
              </a:rPr>
              <a:t>K</a:t>
            </a:r>
            <a:r>
              <a:rPr sz="2400" b="1" spc="-33" dirty="0">
                <a:latin typeface="Times New Roman"/>
                <a:cs typeface="Times New Roman"/>
              </a:rPr>
              <a:t>S</a:t>
            </a:r>
            <a:r>
              <a:rPr sz="2400" b="1" dirty="0">
                <a:latin typeface="Times New Roman"/>
                <a:cs typeface="Times New Roman"/>
              </a:rPr>
              <a:t>ES</a:t>
            </a:r>
            <a:r>
              <a:rPr sz="2400" b="1" spc="59" dirty="0">
                <a:latin typeface="Times New Roman"/>
                <a:cs typeface="Times New Roman"/>
              </a:rPr>
              <a:t> </a:t>
            </a:r>
            <a:r>
              <a:rPr sz="2400" b="1" dirty="0">
                <a:latin typeface="Times New Roman"/>
                <a:cs typeface="Times New Roman"/>
              </a:rPr>
              <a:t>J</a:t>
            </a:r>
            <a:r>
              <a:rPr sz="2400" b="1" spc="-33" dirty="0">
                <a:latin typeface="Times New Roman"/>
                <a:cs typeface="Times New Roman"/>
              </a:rPr>
              <a:t>URNA</a:t>
            </a:r>
            <a:r>
              <a:rPr sz="2400" b="1" dirty="0">
                <a:latin typeface="Times New Roman"/>
                <a:cs typeface="Times New Roman"/>
              </a:rPr>
              <a:t>L</a:t>
            </a:r>
            <a:endParaRPr sz="2400">
              <a:latin typeface="Times New Roman"/>
              <a:cs typeface="Times New Roman"/>
            </a:endParaRPr>
          </a:p>
          <a:p>
            <a:pPr marL="2101841" marR="4509123" indent="11444" algn="ctr">
              <a:lnSpc>
                <a:spcPct val="100041"/>
              </a:lnSpc>
              <a:spcBef>
                <a:spcPts val="1847"/>
              </a:spcBef>
            </a:pPr>
            <a:r>
              <a:rPr sz="2400" spc="-33" dirty="0">
                <a:latin typeface="Times New Roman"/>
                <a:cs typeface="Times New Roman"/>
              </a:rPr>
              <a:t>M</a:t>
            </a:r>
            <a:r>
              <a:rPr sz="2400" spc="-67" dirty="0">
                <a:latin typeface="Times New Roman"/>
                <a:cs typeface="Times New Roman"/>
              </a:rPr>
              <a:t>i</a:t>
            </a:r>
            <a:r>
              <a:rPr sz="2400" spc="33" dirty="0">
                <a:latin typeface="Times New Roman"/>
                <a:cs typeface="Times New Roman"/>
              </a:rPr>
              <a:t>c</a:t>
            </a:r>
            <a:r>
              <a:rPr sz="2400" dirty="0">
                <a:latin typeface="Times New Roman"/>
                <a:cs typeface="Times New Roman"/>
              </a:rPr>
              <a:t>ro</a:t>
            </a:r>
            <a:r>
              <a:rPr sz="2400" spc="-33" dirty="0">
                <a:latin typeface="Times New Roman"/>
                <a:cs typeface="Times New Roman"/>
              </a:rPr>
              <a:t>s</a:t>
            </a:r>
            <a:r>
              <a:rPr sz="2400" dirty="0">
                <a:latin typeface="Times New Roman"/>
                <a:cs typeface="Times New Roman"/>
              </a:rPr>
              <a:t>oft </a:t>
            </a:r>
            <a:r>
              <a:rPr sz="2400" spc="-467" dirty="0">
                <a:solidFill>
                  <a:srgbClr val="53C3BC"/>
                </a:solidFill>
                <a:latin typeface="Times New Roman"/>
                <a:cs typeface="Times New Roman"/>
              </a:rPr>
              <a:t> </a:t>
            </a:r>
            <a:r>
              <a:rPr sz="2400" u="sng" dirty="0">
                <a:solidFill>
                  <a:srgbClr val="53C3BC"/>
                </a:solidFill>
                <a:latin typeface="Times New Roman"/>
                <a:cs typeface="Times New Roman"/>
                <a:hlinkClick r:id="rId6"/>
              </a:rPr>
              <a:t>h</a:t>
            </a:r>
            <a:r>
              <a:rPr sz="2400" u="sng" spc="25" dirty="0">
                <a:solidFill>
                  <a:srgbClr val="53C3BC"/>
                </a:solidFill>
                <a:latin typeface="Times New Roman"/>
                <a:cs typeface="Times New Roman"/>
                <a:hlinkClick r:id="rId6"/>
              </a:rPr>
              <a:t>tt</a:t>
            </a:r>
            <a:r>
              <a:rPr sz="2400" u="sng" dirty="0">
                <a:solidFill>
                  <a:srgbClr val="53C3BC"/>
                </a:solidFill>
                <a:latin typeface="Times New Roman"/>
                <a:cs typeface="Times New Roman"/>
                <a:hlinkClick r:id="rId6"/>
              </a:rPr>
              <a:t>p</a:t>
            </a:r>
            <a:r>
              <a:rPr sz="2400" u="sng" spc="-33" dirty="0">
                <a:solidFill>
                  <a:srgbClr val="53C3BC"/>
                </a:solidFill>
                <a:latin typeface="Times New Roman"/>
                <a:cs typeface="Times New Roman"/>
                <a:hlinkClick r:id="rId6"/>
              </a:rPr>
              <a:t>s</a:t>
            </a:r>
            <a:r>
              <a:rPr sz="2400" u="sng" spc="-67" dirty="0">
                <a:solidFill>
                  <a:srgbClr val="53C3BC"/>
                </a:solidFill>
                <a:latin typeface="Times New Roman"/>
                <a:cs typeface="Times New Roman"/>
                <a:hlinkClick r:id="rId6"/>
              </a:rPr>
              <a:t>:</a:t>
            </a:r>
            <a:r>
              <a:rPr sz="2400" u="sng" spc="25" dirty="0">
                <a:solidFill>
                  <a:srgbClr val="53C3BC"/>
                </a:solidFill>
                <a:latin typeface="Times New Roman"/>
                <a:cs typeface="Times New Roman"/>
                <a:hlinkClick r:id="rId6"/>
              </a:rPr>
              <a:t>//</a:t>
            </a:r>
            <a:r>
              <a:rPr sz="2400" u="sng" spc="33" dirty="0">
                <a:solidFill>
                  <a:srgbClr val="53C3BC"/>
                </a:solidFill>
                <a:latin typeface="Times New Roman"/>
                <a:cs typeface="Times New Roman"/>
                <a:hlinkClick r:id="rId6"/>
              </a:rPr>
              <a:t>aca</a:t>
            </a:r>
            <a:r>
              <a:rPr sz="2400" u="sng" dirty="0">
                <a:solidFill>
                  <a:srgbClr val="53C3BC"/>
                </a:solidFill>
                <a:latin typeface="Times New Roman"/>
                <a:cs typeface="Times New Roman"/>
                <a:hlinkClick r:id="rId6"/>
              </a:rPr>
              <a:t>d</a:t>
            </a:r>
            <a:r>
              <a:rPr sz="2400" u="sng" spc="25" dirty="0">
                <a:solidFill>
                  <a:srgbClr val="53C3BC"/>
                </a:solidFill>
                <a:latin typeface="Times New Roman"/>
                <a:cs typeface="Times New Roman"/>
                <a:hlinkClick r:id="rId6"/>
              </a:rPr>
              <a:t>e</a:t>
            </a:r>
            <a:r>
              <a:rPr sz="2400" u="sng" spc="-67" dirty="0">
                <a:solidFill>
                  <a:srgbClr val="53C3BC"/>
                </a:solidFill>
                <a:latin typeface="Times New Roman"/>
                <a:cs typeface="Times New Roman"/>
                <a:hlinkClick r:id="rId6"/>
              </a:rPr>
              <a:t>mi</a:t>
            </a:r>
            <a:r>
              <a:rPr sz="2400" u="sng" spc="33" dirty="0">
                <a:solidFill>
                  <a:srgbClr val="53C3BC"/>
                </a:solidFill>
                <a:latin typeface="Times New Roman"/>
                <a:cs typeface="Times New Roman"/>
                <a:hlinkClick r:id="rId6"/>
              </a:rPr>
              <a:t>c</a:t>
            </a:r>
            <a:r>
              <a:rPr sz="2400" u="sng" dirty="0">
                <a:solidFill>
                  <a:srgbClr val="53C3BC"/>
                </a:solidFill>
                <a:latin typeface="Times New Roman"/>
                <a:cs typeface="Times New Roman"/>
                <a:hlinkClick r:id="rId6"/>
              </a:rPr>
              <a:t>.</a:t>
            </a:r>
            <a:r>
              <a:rPr sz="2400" u="sng" spc="-67" dirty="0">
                <a:solidFill>
                  <a:srgbClr val="53C3BC"/>
                </a:solidFill>
                <a:latin typeface="Times New Roman"/>
                <a:cs typeface="Times New Roman"/>
                <a:hlinkClick r:id="rId6"/>
              </a:rPr>
              <a:t>mi</a:t>
            </a:r>
            <a:r>
              <a:rPr sz="2400" u="sng" spc="33" dirty="0">
                <a:solidFill>
                  <a:srgbClr val="53C3BC"/>
                </a:solidFill>
                <a:latin typeface="Times New Roman"/>
                <a:cs typeface="Times New Roman"/>
                <a:hlinkClick r:id="rId6"/>
              </a:rPr>
              <a:t>c</a:t>
            </a:r>
            <a:r>
              <a:rPr sz="2400" u="sng" dirty="0">
                <a:solidFill>
                  <a:srgbClr val="53C3BC"/>
                </a:solidFill>
                <a:latin typeface="Times New Roman"/>
                <a:cs typeface="Times New Roman"/>
                <a:hlinkClick r:id="rId6"/>
              </a:rPr>
              <a:t>ro</a:t>
            </a:r>
            <a:r>
              <a:rPr sz="2400" u="sng" spc="-33" dirty="0">
                <a:solidFill>
                  <a:srgbClr val="53C3BC"/>
                </a:solidFill>
                <a:latin typeface="Times New Roman"/>
                <a:cs typeface="Times New Roman"/>
                <a:hlinkClick r:id="rId6"/>
              </a:rPr>
              <a:t>s</a:t>
            </a:r>
            <a:r>
              <a:rPr sz="2400" u="sng" dirty="0">
                <a:solidFill>
                  <a:srgbClr val="53C3BC"/>
                </a:solidFill>
                <a:latin typeface="Times New Roman"/>
                <a:cs typeface="Times New Roman"/>
                <a:hlinkClick r:id="rId6"/>
              </a:rPr>
              <a:t>of</a:t>
            </a:r>
            <a:r>
              <a:rPr sz="2400" u="sng" spc="25" dirty="0">
                <a:solidFill>
                  <a:srgbClr val="53C3BC"/>
                </a:solidFill>
                <a:latin typeface="Times New Roman"/>
                <a:cs typeface="Times New Roman"/>
                <a:hlinkClick r:id="rId6"/>
              </a:rPr>
              <a:t>t</a:t>
            </a:r>
            <a:r>
              <a:rPr sz="2400" u="sng" dirty="0">
                <a:solidFill>
                  <a:srgbClr val="53C3BC"/>
                </a:solidFill>
                <a:latin typeface="Times New Roman"/>
                <a:cs typeface="Times New Roman"/>
                <a:hlinkClick r:id="rId6"/>
              </a:rPr>
              <a:t>.</a:t>
            </a:r>
            <a:r>
              <a:rPr sz="2400" u="sng" spc="25" dirty="0">
                <a:solidFill>
                  <a:srgbClr val="53C3BC"/>
                </a:solidFill>
                <a:latin typeface="Times New Roman"/>
                <a:cs typeface="Times New Roman"/>
                <a:hlinkClick r:id="rId6"/>
              </a:rPr>
              <a:t>c</a:t>
            </a:r>
            <a:r>
              <a:rPr sz="2400" u="sng" dirty="0">
                <a:solidFill>
                  <a:srgbClr val="53C3BC"/>
                </a:solidFill>
                <a:latin typeface="Times New Roman"/>
                <a:cs typeface="Times New Roman"/>
                <a:hlinkClick r:id="rId6"/>
              </a:rPr>
              <a:t>o</a:t>
            </a:r>
            <a:r>
              <a:rPr sz="2400" u="sng" spc="-67" dirty="0">
                <a:solidFill>
                  <a:srgbClr val="53C3BC"/>
                </a:solidFill>
                <a:latin typeface="Times New Roman"/>
                <a:cs typeface="Times New Roman"/>
                <a:hlinkClick r:id="rId6"/>
              </a:rPr>
              <a:t>m</a:t>
            </a:r>
            <a:r>
              <a:rPr sz="2400" u="sng" dirty="0">
                <a:solidFill>
                  <a:srgbClr val="53C3BC"/>
                </a:solidFill>
                <a:latin typeface="Times New Roman"/>
                <a:cs typeface="Times New Roman"/>
                <a:hlinkClick r:id="rId6"/>
              </a:rPr>
              <a:t>/</a:t>
            </a:r>
            <a:r>
              <a:rPr sz="2400" dirty="0">
                <a:solidFill>
                  <a:srgbClr val="53C3BC"/>
                </a:solidFill>
                <a:latin typeface="Times New Roman"/>
                <a:cs typeface="Times New Roman"/>
              </a:rPr>
              <a:t> </a:t>
            </a:r>
            <a:r>
              <a:rPr sz="2400" spc="-33" dirty="0">
                <a:latin typeface="Times New Roman"/>
                <a:cs typeface="Times New Roman"/>
              </a:rPr>
              <a:t>A</a:t>
            </a:r>
            <a:r>
              <a:rPr sz="2400" spc="33" dirty="0">
                <a:latin typeface="Times New Roman"/>
                <a:cs typeface="Times New Roman"/>
              </a:rPr>
              <a:t>ca</a:t>
            </a:r>
            <a:r>
              <a:rPr sz="2400" dirty="0">
                <a:latin typeface="Times New Roman"/>
                <a:cs typeface="Times New Roman"/>
              </a:rPr>
              <a:t>d</a:t>
            </a:r>
            <a:r>
              <a:rPr sz="2400" spc="25" dirty="0">
                <a:latin typeface="Times New Roman"/>
                <a:cs typeface="Times New Roman"/>
              </a:rPr>
              <a:t>e</a:t>
            </a:r>
            <a:r>
              <a:rPr sz="2400" spc="-67" dirty="0">
                <a:latin typeface="Times New Roman"/>
                <a:cs typeface="Times New Roman"/>
              </a:rPr>
              <a:t>mi</a:t>
            </a:r>
            <a:r>
              <a:rPr sz="2400" spc="33" dirty="0">
                <a:latin typeface="Times New Roman"/>
                <a:cs typeface="Times New Roman"/>
              </a:rPr>
              <a:t>a</a:t>
            </a:r>
            <a:r>
              <a:rPr sz="2400" dirty="0">
                <a:latin typeface="Times New Roman"/>
                <a:cs typeface="Times New Roman"/>
              </a:rPr>
              <a:t>.</a:t>
            </a:r>
            <a:r>
              <a:rPr sz="2400" spc="25" dirty="0">
                <a:latin typeface="Times New Roman"/>
                <a:cs typeface="Times New Roman"/>
              </a:rPr>
              <a:t>e</a:t>
            </a:r>
            <a:r>
              <a:rPr sz="2400" dirty="0">
                <a:latin typeface="Times New Roman"/>
                <a:cs typeface="Times New Roman"/>
              </a:rPr>
              <a:t>du </a:t>
            </a:r>
            <a:r>
              <a:rPr sz="2400" spc="-587" dirty="0">
                <a:solidFill>
                  <a:srgbClr val="53C3BC"/>
                </a:solidFill>
                <a:latin typeface="Times New Roman"/>
                <a:cs typeface="Times New Roman"/>
              </a:rPr>
              <a:t> </a:t>
            </a:r>
            <a:r>
              <a:rPr sz="2400" u="sng" dirty="0">
                <a:solidFill>
                  <a:srgbClr val="53C3BC"/>
                </a:solidFill>
                <a:latin typeface="Times New Roman"/>
                <a:cs typeface="Times New Roman"/>
                <a:hlinkClick r:id="rId7"/>
              </a:rPr>
              <a:t>h</a:t>
            </a:r>
            <a:r>
              <a:rPr sz="2400" u="sng" spc="25" dirty="0">
                <a:solidFill>
                  <a:srgbClr val="53C3BC"/>
                </a:solidFill>
                <a:latin typeface="Times New Roman"/>
                <a:cs typeface="Times New Roman"/>
                <a:hlinkClick r:id="rId7"/>
              </a:rPr>
              <a:t>tt</a:t>
            </a:r>
            <a:r>
              <a:rPr sz="2400" u="sng" dirty="0">
                <a:solidFill>
                  <a:srgbClr val="53C3BC"/>
                </a:solidFill>
                <a:latin typeface="Times New Roman"/>
                <a:cs typeface="Times New Roman"/>
                <a:hlinkClick r:id="rId7"/>
              </a:rPr>
              <a:t>p</a:t>
            </a:r>
            <a:r>
              <a:rPr sz="2400" u="sng" spc="-33" dirty="0">
                <a:solidFill>
                  <a:srgbClr val="53C3BC"/>
                </a:solidFill>
                <a:latin typeface="Times New Roman"/>
                <a:cs typeface="Times New Roman"/>
                <a:hlinkClick r:id="rId7"/>
              </a:rPr>
              <a:t>s</a:t>
            </a:r>
            <a:r>
              <a:rPr sz="2400" u="sng" spc="-67" dirty="0">
                <a:solidFill>
                  <a:srgbClr val="53C3BC"/>
                </a:solidFill>
                <a:latin typeface="Times New Roman"/>
                <a:cs typeface="Times New Roman"/>
                <a:hlinkClick r:id="rId7"/>
              </a:rPr>
              <a:t>:</a:t>
            </a:r>
            <a:r>
              <a:rPr sz="2400" u="sng" spc="25" dirty="0">
                <a:solidFill>
                  <a:srgbClr val="53C3BC"/>
                </a:solidFill>
                <a:latin typeface="Times New Roman"/>
                <a:cs typeface="Times New Roman"/>
                <a:hlinkClick r:id="rId7"/>
              </a:rPr>
              <a:t>//</a:t>
            </a:r>
            <a:r>
              <a:rPr sz="2400" u="sng" spc="-33" dirty="0">
                <a:solidFill>
                  <a:srgbClr val="53C3BC"/>
                </a:solidFill>
                <a:latin typeface="Times New Roman"/>
                <a:cs typeface="Times New Roman"/>
                <a:hlinkClick r:id="rId7"/>
              </a:rPr>
              <a:t>ww</a:t>
            </a:r>
            <a:r>
              <a:rPr sz="2400" u="sng" spc="-233" dirty="0">
                <a:solidFill>
                  <a:srgbClr val="53C3BC"/>
                </a:solidFill>
                <a:latin typeface="Times New Roman"/>
                <a:cs typeface="Times New Roman"/>
                <a:hlinkClick r:id="rId7"/>
              </a:rPr>
              <a:t>w</a:t>
            </a:r>
            <a:r>
              <a:rPr sz="2400" u="sng" dirty="0">
                <a:solidFill>
                  <a:srgbClr val="53C3BC"/>
                </a:solidFill>
                <a:latin typeface="Times New Roman"/>
                <a:cs typeface="Times New Roman"/>
                <a:hlinkClick r:id="rId7"/>
              </a:rPr>
              <a:t>.</a:t>
            </a:r>
            <a:r>
              <a:rPr sz="2400" u="sng" spc="25" dirty="0">
                <a:solidFill>
                  <a:srgbClr val="53C3BC"/>
                </a:solidFill>
                <a:latin typeface="Times New Roman"/>
                <a:cs typeface="Times New Roman"/>
                <a:hlinkClick r:id="rId7"/>
              </a:rPr>
              <a:t>a</a:t>
            </a:r>
            <a:r>
              <a:rPr sz="2400" u="sng" spc="33" dirty="0">
                <a:solidFill>
                  <a:srgbClr val="53C3BC"/>
                </a:solidFill>
                <a:latin typeface="Times New Roman"/>
                <a:cs typeface="Times New Roman"/>
                <a:hlinkClick r:id="rId7"/>
              </a:rPr>
              <a:t>ca</a:t>
            </a:r>
            <a:r>
              <a:rPr sz="2400" u="sng" dirty="0">
                <a:solidFill>
                  <a:srgbClr val="53C3BC"/>
                </a:solidFill>
                <a:latin typeface="Times New Roman"/>
                <a:cs typeface="Times New Roman"/>
                <a:hlinkClick r:id="rId7"/>
              </a:rPr>
              <a:t>d</a:t>
            </a:r>
            <a:r>
              <a:rPr sz="2400" u="sng" spc="25" dirty="0">
                <a:solidFill>
                  <a:srgbClr val="53C3BC"/>
                </a:solidFill>
                <a:latin typeface="Times New Roman"/>
                <a:cs typeface="Times New Roman"/>
                <a:hlinkClick r:id="rId7"/>
              </a:rPr>
              <a:t>e</a:t>
            </a:r>
            <a:r>
              <a:rPr sz="2400" u="sng" spc="-67" dirty="0">
                <a:solidFill>
                  <a:srgbClr val="53C3BC"/>
                </a:solidFill>
                <a:latin typeface="Times New Roman"/>
                <a:cs typeface="Times New Roman"/>
                <a:hlinkClick r:id="rId7"/>
              </a:rPr>
              <a:t>mi</a:t>
            </a:r>
            <a:r>
              <a:rPr sz="2400" u="sng" spc="33" dirty="0">
                <a:solidFill>
                  <a:srgbClr val="53C3BC"/>
                </a:solidFill>
                <a:latin typeface="Times New Roman"/>
                <a:cs typeface="Times New Roman"/>
                <a:hlinkClick r:id="rId7"/>
              </a:rPr>
              <a:t>a</a:t>
            </a:r>
            <a:r>
              <a:rPr sz="2400" u="sng" dirty="0">
                <a:solidFill>
                  <a:srgbClr val="53C3BC"/>
                </a:solidFill>
                <a:latin typeface="Times New Roman"/>
                <a:cs typeface="Times New Roman"/>
                <a:hlinkClick r:id="rId7"/>
              </a:rPr>
              <a:t>.</a:t>
            </a:r>
            <a:r>
              <a:rPr sz="2400" u="sng" spc="25" dirty="0">
                <a:solidFill>
                  <a:srgbClr val="53C3BC"/>
                </a:solidFill>
                <a:latin typeface="Times New Roman"/>
                <a:cs typeface="Times New Roman"/>
                <a:hlinkClick r:id="rId7"/>
              </a:rPr>
              <a:t>e</a:t>
            </a:r>
            <a:r>
              <a:rPr sz="2400" u="sng" dirty="0">
                <a:solidFill>
                  <a:srgbClr val="53C3BC"/>
                </a:solidFill>
                <a:latin typeface="Times New Roman"/>
                <a:cs typeface="Times New Roman"/>
                <a:hlinkClick r:id="rId7"/>
              </a:rPr>
              <a:t>du/</a:t>
            </a:r>
            <a:r>
              <a:rPr sz="2400" dirty="0">
                <a:solidFill>
                  <a:srgbClr val="53C3BC"/>
                </a:solidFill>
                <a:latin typeface="Times New Roman"/>
                <a:cs typeface="Times New Roman"/>
              </a:rPr>
              <a:t> </a:t>
            </a:r>
            <a:r>
              <a:rPr sz="2400" dirty="0">
                <a:latin typeface="Times New Roman"/>
                <a:cs typeface="Times New Roman"/>
              </a:rPr>
              <a:t>R</a:t>
            </a:r>
            <a:r>
              <a:rPr sz="2400" spc="25" dirty="0">
                <a:latin typeface="Times New Roman"/>
                <a:cs typeface="Times New Roman"/>
              </a:rPr>
              <a:t>e</a:t>
            </a:r>
            <a:r>
              <a:rPr sz="2400" spc="-33" dirty="0">
                <a:latin typeface="Times New Roman"/>
                <a:cs typeface="Times New Roman"/>
              </a:rPr>
              <a:t>s</a:t>
            </a:r>
            <a:r>
              <a:rPr sz="2400" spc="33" dirty="0">
                <a:latin typeface="Times New Roman"/>
                <a:cs typeface="Times New Roman"/>
              </a:rPr>
              <a:t>ea</a:t>
            </a:r>
            <a:r>
              <a:rPr sz="2400" dirty="0">
                <a:latin typeface="Times New Roman"/>
                <a:cs typeface="Times New Roman"/>
              </a:rPr>
              <a:t>r</a:t>
            </a:r>
            <a:r>
              <a:rPr sz="2400" spc="33" dirty="0">
                <a:latin typeface="Times New Roman"/>
                <a:cs typeface="Times New Roman"/>
              </a:rPr>
              <a:t>c</a:t>
            </a:r>
            <a:r>
              <a:rPr sz="2400" dirty="0">
                <a:latin typeface="Times New Roman"/>
                <a:cs typeface="Times New Roman"/>
              </a:rPr>
              <a:t>h</a:t>
            </a:r>
            <a:r>
              <a:rPr sz="2400" spc="-100" dirty="0">
                <a:latin typeface="Times New Roman"/>
                <a:cs typeface="Times New Roman"/>
              </a:rPr>
              <a:t> </a:t>
            </a:r>
            <a:r>
              <a:rPr sz="2400" spc="-33" dirty="0">
                <a:latin typeface="Times New Roman"/>
                <a:cs typeface="Times New Roman"/>
              </a:rPr>
              <a:t>G</a:t>
            </a:r>
            <a:r>
              <a:rPr sz="2400" spc="33" dirty="0">
                <a:latin typeface="Times New Roman"/>
                <a:cs typeface="Times New Roman"/>
              </a:rPr>
              <a:t>a</a:t>
            </a:r>
            <a:r>
              <a:rPr sz="2400" spc="25" dirty="0">
                <a:latin typeface="Times New Roman"/>
                <a:cs typeface="Times New Roman"/>
              </a:rPr>
              <a:t>t</a:t>
            </a:r>
            <a:r>
              <a:rPr sz="2400" dirty="0">
                <a:latin typeface="Times New Roman"/>
                <a:cs typeface="Times New Roman"/>
              </a:rPr>
              <a:t>e </a:t>
            </a:r>
            <a:r>
              <a:rPr sz="2400" u="sng" dirty="0">
                <a:solidFill>
                  <a:srgbClr val="53C3BC"/>
                </a:solidFill>
                <a:latin typeface="Times New Roman"/>
                <a:cs typeface="Times New Roman"/>
                <a:hlinkClick r:id="rId8"/>
              </a:rPr>
              <a:t>h</a:t>
            </a:r>
            <a:r>
              <a:rPr sz="2400" u="sng" spc="33" dirty="0">
                <a:solidFill>
                  <a:srgbClr val="53C3BC"/>
                </a:solidFill>
                <a:latin typeface="Times New Roman"/>
                <a:cs typeface="Times New Roman"/>
                <a:hlinkClick r:id="rId8"/>
              </a:rPr>
              <a:t>t</a:t>
            </a:r>
            <a:r>
              <a:rPr sz="2400" u="sng" spc="25" dirty="0">
                <a:solidFill>
                  <a:srgbClr val="53C3BC"/>
                </a:solidFill>
                <a:latin typeface="Times New Roman"/>
                <a:cs typeface="Times New Roman"/>
                <a:hlinkClick r:id="rId8"/>
              </a:rPr>
              <a:t>t</a:t>
            </a:r>
            <a:r>
              <a:rPr sz="2400" u="sng" dirty="0">
                <a:solidFill>
                  <a:srgbClr val="53C3BC"/>
                </a:solidFill>
                <a:latin typeface="Times New Roman"/>
                <a:cs typeface="Times New Roman"/>
                <a:hlinkClick r:id="rId8"/>
              </a:rPr>
              <a:t>p</a:t>
            </a:r>
            <a:r>
              <a:rPr sz="2400" u="sng" spc="-33" dirty="0">
                <a:solidFill>
                  <a:srgbClr val="53C3BC"/>
                </a:solidFill>
                <a:latin typeface="Times New Roman"/>
                <a:cs typeface="Times New Roman"/>
                <a:hlinkClick r:id="rId8"/>
              </a:rPr>
              <a:t>s</a:t>
            </a:r>
            <a:r>
              <a:rPr sz="2400" u="sng" spc="-67" dirty="0">
                <a:solidFill>
                  <a:srgbClr val="53C3BC"/>
                </a:solidFill>
                <a:latin typeface="Times New Roman"/>
                <a:cs typeface="Times New Roman"/>
                <a:hlinkClick r:id="rId8"/>
              </a:rPr>
              <a:t>:</a:t>
            </a:r>
            <a:r>
              <a:rPr sz="2400" u="sng" spc="25" dirty="0">
                <a:solidFill>
                  <a:srgbClr val="53C3BC"/>
                </a:solidFill>
                <a:latin typeface="Times New Roman"/>
                <a:cs typeface="Times New Roman"/>
                <a:hlinkClick r:id="rId8"/>
              </a:rPr>
              <a:t>//</a:t>
            </a:r>
            <a:r>
              <a:rPr sz="2400" u="sng" spc="-33" dirty="0">
                <a:solidFill>
                  <a:srgbClr val="53C3BC"/>
                </a:solidFill>
                <a:latin typeface="Times New Roman"/>
                <a:cs typeface="Times New Roman"/>
                <a:hlinkClick r:id="rId8"/>
              </a:rPr>
              <a:t>ww</a:t>
            </a:r>
            <a:r>
              <a:rPr sz="2400" u="sng" spc="-233" dirty="0">
                <a:solidFill>
                  <a:srgbClr val="53C3BC"/>
                </a:solidFill>
                <a:latin typeface="Times New Roman"/>
                <a:cs typeface="Times New Roman"/>
                <a:hlinkClick r:id="rId8"/>
              </a:rPr>
              <a:t>w</a:t>
            </a:r>
            <a:r>
              <a:rPr sz="2400" u="sng" dirty="0">
                <a:solidFill>
                  <a:srgbClr val="53C3BC"/>
                </a:solidFill>
                <a:latin typeface="Times New Roman"/>
                <a:cs typeface="Times New Roman"/>
                <a:hlinkClick r:id="rId8"/>
              </a:rPr>
              <a:t>.r</a:t>
            </a:r>
            <a:r>
              <a:rPr sz="2400" u="sng" spc="25" dirty="0">
                <a:solidFill>
                  <a:srgbClr val="53C3BC"/>
                </a:solidFill>
                <a:latin typeface="Times New Roman"/>
                <a:cs typeface="Times New Roman"/>
                <a:hlinkClick r:id="rId8"/>
              </a:rPr>
              <a:t>e</a:t>
            </a:r>
            <a:r>
              <a:rPr sz="2400" u="sng" spc="-33" dirty="0">
                <a:solidFill>
                  <a:srgbClr val="53C3BC"/>
                </a:solidFill>
                <a:latin typeface="Times New Roman"/>
                <a:cs typeface="Times New Roman"/>
                <a:hlinkClick r:id="rId8"/>
              </a:rPr>
              <a:t>s</a:t>
            </a:r>
            <a:r>
              <a:rPr sz="2400" u="sng" spc="33" dirty="0">
                <a:solidFill>
                  <a:srgbClr val="53C3BC"/>
                </a:solidFill>
                <a:latin typeface="Times New Roman"/>
                <a:cs typeface="Times New Roman"/>
                <a:hlinkClick r:id="rId8"/>
              </a:rPr>
              <a:t>ea</a:t>
            </a:r>
            <a:r>
              <a:rPr sz="2400" u="sng" dirty="0">
                <a:solidFill>
                  <a:srgbClr val="53C3BC"/>
                </a:solidFill>
                <a:latin typeface="Times New Roman"/>
                <a:cs typeface="Times New Roman"/>
                <a:hlinkClick r:id="rId8"/>
              </a:rPr>
              <a:t>r</a:t>
            </a:r>
            <a:r>
              <a:rPr sz="2400" u="sng" spc="33" dirty="0">
                <a:solidFill>
                  <a:srgbClr val="53C3BC"/>
                </a:solidFill>
                <a:latin typeface="Times New Roman"/>
                <a:cs typeface="Times New Roman"/>
                <a:hlinkClick r:id="rId8"/>
              </a:rPr>
              <a:t>c</a:t>
            </a:r>
            <a:r>
              <a:rPr sz="2400" u="sng" dirty="0">
                <a:solidFill>
                  <a:srgbClr val="53C3BC"/>
                </a:solidFill>
                <a:latin typeface="Times New Roman"/>
                <a:cs typeface="Times New Roman"/>
                <a:hlinkClick r:id="rId8"/>
              </a:rPr>
              <a:t>h</a:t>
            </a:r>
            <a:r>
              <a:rPr sz="2400" u="sng" spc="-100" dirty="0">
                <a:solidFill>
                  <a:srgbClr val="53C3BC"/>
                </a:solidFill>
                <a:latin typeface="Times New Roman"/>
                <a:cs typeface="Times New Roman"/>
                <a:hlinkClick r:id="rId8"/>
              </a:rPr>
              <a:t>g</a:t>
            </a:r>
            <a:r>
              <a:rPr sz="2400" u="sng" spc="33" dirty="0">
                <a:solidFill>
                  <a:srgbClr val="53C3BC"/>
                </a:solidFill>
                <a:latin typeface="Times New Roman"/>
                <a:cs typeface="Times New Roman"/>
                <a:hlinkClick r:id="rId8"/>
              </a:rPr>
              <a:t>a</a:t>
            </a:r>
            <a:r>
              <a:rPr sz="2400" u="sng" spc="25" dirty="0">
                <a:solidFill>
                  <a:srgbClr val="53C3BC"/>
                </a:solidFill>
                <a:latin typeface="Times New Roman"/>
                <a:cs typeface="Times New Roman"/>
                <a:hlinkClick r:id="rId8"/>
              </a:rPr>
              <a:t>t</a:t>
            </a:r>
            <a:r>
              <a:rPr sz="2400" u="sng" spc="33" dirty="0">
                <a:solidFill>
                  <a:srgbClr val="53C3BC"/>
                </a:solidFill>
                <a:latin typeface="Times New Roman"/>
                <a:cs typeface="Times New Roman"/>
                <a:hlinkClick r:id="rId8"/>
              </a:rPr>
              <a:t>e</a:t>
            </a:r>
            <a:r>
              <a:rPr sz="2400" u="sng" dirty="0">
                <a:solidFill>
                  <a:srgbClr val="53C3BC"/>
                </a:solidFill>
                <a:latin typeface="Times New Roman"/>
                <a:cs typeface="Times New Roman"/>
                <a:hlinkClick r:id="rId8"/>
              </a:rPr>
              <a:t>.n</a:t>
            </a:r>
            <a:r>
              <a:rPr sz="2400" u="sng" spc="33" dirty="0">
                <a:solidFill>
                  <a:srgbClr val="53C3BC"/>
                </a:solidFill>
                <a:latin typeface="Times New Roman"/>
                <a:cs typeface="Times New Roman"/>
                <a:hlinkClick r:id="rId8"/>
              </a:rPr>
              <a:t>e</a:t>
            </a:r>
            <a:r>
              <a:rPr sz="2400" u="sng" spc="25" dirty="0">
                <a:solidFill>
                  <a:srgbClr val="53C3BC"/>
                </a:solidFill>
                <a:latin typeface="Times New Roman"/>
                <a:cs typeface="Times New Roman"/>
                <a:hlinkClick r:id="rId8"/>
              </a:rPr>
              <a:t>t</a:t>
            </a:r>
            <a:r>
              <a:rPr sz="2400" u="sng" dirty="0">
                <a:solidFill>
                  <a:srgbClr val="53C3BC"/>
                </a:solidFill>
                <a:latin typeface="Times New Roman"/>
                <a:cs typeface="Times New Roman"/>
                <a:hlinkClick r:id="rId8"/>
              </a:rPr>
              <a:t>/</a:t>
            </a:r>
            <a:r>
              <a:rPr sz="2400" dirty="0">
                <a:solidFill>
                  <a:srgbClr val="53C3BC"/>
                </a:solidFill>
                <a:latin typeface="Times New Roman"/>
                <a:cs typeface="Times New Roman"/>
              </a:rPr>
              <a:t> </a:t>
            </a:r>
            <a:r>
              <a:rPr sz="2400" spc="-33" dirty="0">
                <a:latin typeface="Times New Roman"/>
                <a:cs typeface="Times New Roman"/>
              </a:rPr>
              <a:t>G</a:t>
            </a:r>
            <a:r>
              <a:rPr sz="2400" dirty="0">
                <a:latin typeface="Times New Roman"/>
                <a:cs typeface="Times New Roman"/>
              </a:rPr>
              <a:t>oo</a:t>
            </a:r>
            <a:r>
              <a:rPr sz="2400" spc="-105" dirty="0">
                <a:latin typeface="Times New Roman"/>
                <a:cs typeface="Times New Roman"/>
              </a:rPr>
              <a:t>g</a:t>
            </a:r>
            <a:r>
              <a:rPr sz="2400" spc="-67" dirty="0">
                <a:latin typeface="Times New Roman"/>
                <a:cs typeface="Times New Roman"/>
              </a:rPr>
              <a:t>l</a:t>
            </a:r>
            <a:r>
              <a:rPr sz="2400" dirty="0">
                <a:latin typeface="Times New Roman"/>
                <a:cs typeface="Times New Roman"/>
              </a:rPr>
              <a:t>e</a:t>
            </a:r>
            <a:r>
              <a:rPr sz="2400" spc="225" dirty="0">
                <a:latin typeface="Times New Roman"/>
                <a:cs typeface="Times New Roman"/>
              </a:rPr>
              <a:t> </a:t>
            </a:r>
            <a:r>
              <a:rPr sz="2400" spc="-139" dirty="0">
                <a:latin typeface="Times New Roman"/>
                <a:cs typeface="Times New Roman"/>
              </a:rPr>
              <a:t>S</a:t>
            </a:r>
            <a:r>
              <a:rPr sz="2400" spc="33" dirty="0">
                <a:latin typeface="Times New Roman"/>
                <a:cs typeface="Times New Roman"/>
              </a:rPr>
              <a:t>c</a:t>
            </a:r>
            <a:r>
              <a:rPr sz="2400" dirty="0">
                <a:latin typeface="Times New Roman"/>
                <a:cs typeface="Times New Roman"/>
              </a:rPr>
              <a:t>ho</a:t>
            </a:r>
            <a:r>
              <a:rPr sz="2400" spc="-72" dirty="0">
                <a:latin typeface="Times New Roman"/>
                <a:cs typeface="Times New Roman"/>
              </a:rPr>
              <a:t>l</a:t>
            </a:r>
            <a:r>
              <a:rPr sz="2400" spc="33" dirty="0">
                <a:latin typeface="Times New Roman"/>
                <a:cs typeface="Times New Roman"/>
              </a:rPr>
              <a:t>a</a:t>
            </a:r>
            <a:r>
              <a:rPr sz="2400" dirty="0">
                <a:latin typeface="Times New Roman"/>
                <a:cs typeface="Times New Roman"/>
              </a:rPr>
              <a:t>r </a:t>
            </a:r>
            <a:r>
              <a:rPr sz="2400" spc="-473" dirty="0">
                <a:solidFill>
                  <a:srgbClr val="53C3BC"/>
                </a:solidFill>
                <a:latin typeface="Times New Roman"/>
                <a:cs typeface="Times New Roman"/>
              </a:rPr>
              <a:t> </a:t>
            </a:r>
            <a:r>
              <a:rPr sz="2400" u="sng" dirty="0">
                <a:solidFill>
                  <a:srgbClr val="53C3BC"/>
                </a:solidFill>
                <a:latin typeface="Times New Roman"/>
                <a:cs typeface="Times New Roman"/>
                <a:hlinkClick r:id="rId9"/>
              </a:rPr>
              <a:t>h</a:t>
            </a:r>
            <a:r>
              <a:rPr sz="2400" u="sng" spc="25" dirty="0">
                <a:solidFill>
                  <a:srgbClr val="53C3BC"/>
                </a:solidFill>
                <a:latin typeface="Times New Roman"/>
                <a:cs typeface="Times New Roman"/>
                <a:hlinkClick r:id="rId9"/>
              </a:rPr>
              <a:t>tt</a:t>
            </a:r>
            <a:r>
              <a:rPr sz="2400" u="sng" dirty="0">
                <a:solidFill>
                  <a:srgbClr val="53C3BC"/>
                </a:solidFill>
                <a:latin typeface="Times New Roman"/>
                <a:cs typeface="Times New Roman"/>
                <a:hlinkClick r:id="rId9"/>
              </a:rPr>
              <a:t>p</a:t>
            </a:r>
            <a:r>
              <a:rPr sz="2400" u="sng" spc="-33" dirty="0">
                <a:solidFill>
                  <a:srgbClr val="53C3BC"/>
                </a:solidFill>
                <a:latin typeface="Times New Roman"/>
                <a:cs typeface="Times New Roman"/>
                <a:hlinkClick r:id="rId9"/>
              </a:rPr>
              <a:t>s</a:t>
            </a:r>
            <a:r>
              <a:rPr sz="2400" u="sng" spc="-67" dirty="0">
                <a:solidFill>
                  <a:srgbClr val="53C3BC"/>
                </a:solidFill>
                <a:latin typeface="Times New Roman"/>
                <a:cs typeface="Times New Roman"/>
                <a:hlinkClick r:id="rId9"/>
              </a:rPr>
              <a:t>:</a:t>
            </a:r>
            <a:r>
              <a:rPr sz="2400" u="sng" spc="25" dirty="0">
                <a:solidFill>
                  <a:srgbClr val="53C3BC"/>
                </a:solidFill>
                <a:latin typeface="Times New Roman"/>
                <a:cs typeface="Times New Roman"/>
                <a:hlinkClick r:id="rId9"/>
              </a:rPr>
              <a:t>//</a:t>
            </a:r>
            <a:r>
              <a:rPr sz="2400" u="sng" spc="-33" dirty="0">
                <a:solidFill>
                  <a:srgbClr val="53C3BC"/>
                </a:solidFill>
                <a:latin typeface="Times New Roman"/>
                <a:cs typeface="Times New Roman"/>
                <a:hlinkClick r:id="rId9"/>
              </a:rPr>
              <a:t>s</a:t>
            </a:r>
            <a:r>
              <a:rPr sz="2400" u="sng" spc="33" dirty="0">
                <a:solidFill>
                  <a:srgbClr val="53C3BC"/>
                </a:solidFill>
                <a:latin typeface="Times New Roman"/>
                <a:cs typeface="Times New Roman"/>
                <a:hlinkClick r:id="rId9"/>
              </a:rPr>
              <a:t>c</a:t>
            </a:r>
            <a:r>
              <a:rPr sz="2400" u="sng" dirty="0">
                <a:solidFill>
                  <a:srgbClr val="53C3BC"/>
                </a:solidFill>
                <a:latin typeface="Times New Roman"/>
                <a:cs typeface="Times New Roman"/>
                <a:hlinkClick r:id="rId9"/>
              </a:rPr>
              <a:t>ho</a:t>
            </a:r>
            <a:r>
              <a:rPr sz="2400" u="sng" spc="-72" dirty="0">
                <a:solidFill>
                  <a:srgbClr val="53C3BC"/>
                </a:solidFill>
                <a:latin typeface="Times New Roman"/>
                <a:cs typeface="Times New Roman"/>
                <a:hlinkClick r:id="rId9"/>
              </a:rPr>
              <a:t>l</a:t>
            </a:r>
            <a:r>
              <a:rPr sz="2400" u="sng" spc="33" dirty="0">
                <a:solidFill>
                  <a:srgbClr val="53C3BC"/>
                </a:solidFill>
                <a:latin typeface="Times New Roman"/>
                <a:cs typeface="Times New Roman"/>
                <a:hlinkClick r:id="rId9"/>
              </a:rPr>
              <a:t>a</a:t>
            </a:r>
            <a:r>
              <a:rPr sz="2400" u="sng" spc="-100" dirty="0">
                <a:solidFill>
                  <a:srgbClr val="53C3BC"/>
                </a:solidFill>
                <a:latin typeface="Times New Roman"/>
                <a:cs typeface="Times New Roman"/>
                <a:hlinkClick r:id="rId9"/>
              </a:rPr>
              <a:t>r</a:t>
            </a:r>
            <a:r>
              <a:rPr sz="2400" u="sng" dirty="0">
                <a:solidFill>
                  <a:srgbClr val="53C3BC"/>
                </a:solidFill>
                <a:latin typeface="Times New Roman"/>
                <a:cs typeface="Times New Roman"/>
                <a:hlinkClick r:id="rId9"/>
              </a:rPr>
              <a:t>.</a:t>
            </a:r>
            <a:r>
              <a:rPr sz="2400" u="sng" spc="-105" dirty="0">
                <a:solidFill>
                  <a:srgbClr val="53C3BC"/>
                </a:solidFill>
                <a:latin typeface="Times New Roman"/>
                <a:cs typeface="Times New Roman"/>
                <a:hlinkClick r:id="rId9"/>
              </a:rPr>
              <a:t>g</a:t>
            </a:r>
            <a:r>
              <a:rPr sz="2400" u="sng" dirty="0">
                <a:solidFill>
                  <a:srgbClr val="53C3BC"/>
                </a:solidFill>
                <a:latin typeface="Times New Roman"/>
                <a:cs typeface="Times New Roman"/>
                <a:hlinkClick r:id="rId9"/>
              </a:rPr>
              <a:t>oo</a:t>
            </a:r>
            <a:r>
              <a:rPr sz="2400" u="sng" spc="-105" dirty="0">
                <a:solidFill>
                  <a:srgbClr val="53C3BC"/>
                </a:solidFill>
                <a:latin typeface="Times New Roman"/>
                <a:cs typeface="Times New Roman"/>
                <a:hlinkClick r:id="rId9"/>
              </a:rPr>
              <a:t>g</a:t>
            </a:r>
            <a:r>
              <a:rPr sz="2400" u="sng" spc="-67" dirty="0">
                <a:solidFill>
                  <a:srgbClr val="53C3BC"/>
                </a:solidFill>
                <a:latin typeface="Times New Roman"/>
                <a:cs typeface="Times New Roman"/>
                <a:hlinkClick r:id="rId9"/>
              </a:rPr>
              <a:t>l</a:t>
            </a:r>
            <a:r>
              <a:rPr sz="2400" u="sng" spc="33" dirty="0">
                <a:solidFill>
                  <a:srgbClr val="53C3BC"/>
                </a:solidFill>
                <a:latin typeface="Times New Roman"/>
                <a:cs typeface="Times New Roman"/>
                <a:hlinkClick r:id="rId9"/>
              </a:rPr>
              <a:t>e</a:t>
            </a:r>
            <a:r>
              <a:rPr sz="2400" u="sng" dirty="0">
                <a:solidFill>
                  <a:srgbClr val="53C3BC"/>
                </a:solidFill>
                <a:latin typeface="Times New Roman"/>
                <a:cs typeface="Times New Roman"/>
                <a:hlinkClick r:id="rId9"/>
              </a:rPr>
              <a:t>.</a:t>
            </a:r>
            <a:r>
              <a:rPr sz="2400" u="sng" spc="25" dirty="0">
                <a:solidFill>
                  <a:srgbClr val="53C3BC"/>
                </a:solidFill>
                <a:latin typeface="Times New Roman"/>
                <a:cs typeface="Times New Roman"/>
                <a:hlinkClick r:id="rId9"/>
              </a:rPr>
              <a:t>c</a:t>
            </a:r>
            <a:r>
              <a:rPr sz="2400" u="sng" dirty="0">
                <a:solidFill>
                  <a:srgbClr val="53C3BC"/>
                </a:solidFill>
                <a:latin typeface="Times New Roman"/>
                <a:cs typeface="Times New Roman"/>
                <a:hlinkClick r:id="rId9"/>
              </a:rPr>
              <a:t>o.</a:t>
            </a:r>
            <a:r>
              <a:rPr sz="2400" u="sng" spc="-67" dirty="0">
                <a:solidFill>
                  <a:srgbClr val="53C3BC"/>
                </a:solidFill>
                <a:latin typeface="Times New Roman"/>
                <a:cs typeface="Times New Roman"/>
                <a:hlinkClick r:id="rId9"/>
              </a:rPr>
              <a:t>i</a:t>
            </a:r>
            <a:r>
              <a:rPr sz="2400" u="sng" dirty="0">
                <a:solidFill>
                  <a:srgbClr val="53C3BC"/>
                </a:solidFill>
                <a:latin typeface="Times New Roman"/>
                <a:cs typeface="Times New Roman"/>
                <a:hlinkClick r:id="rId9"/>
              </a:rPr>
              <a:t>d/</a:t>
            </a:r>
            <a:r>
              <a:rPr sz="2400" dirty="0">
                <a:solidFill>
                  <a:srgbClr val="53C3BC"/>
                </a:solidFill>
                <a:latin typeface="Times New Roman"/>
                <a:cs typeface="Times New Roman"/>
              </a:rPr>
              <a:t> </a:t>
            </a:r>
            <a:r>
              <a:rPr sz="2400" spc="59" dirty="0">
                <a:latin typeface="Times New Roman"/>
                <a:cs typeface="Times New Roman"/>
              </a:rPr>
              <a:t>P</a:t>
            </a:r>
            <a:r>
              <a:rPr sz="2400" dirty="0">
                <a:latin typeface="Times New Roman"/>
                <a:cs typeface="Times New Roman"/>
              </a:rPr>
              <a:t>ro</a:t>
            </a:r>
            <a:r>
              <a:rPr sz="2400" spc="-39" dirty="0">
                <a:latin typeface="Times New Roman"/>
                <a:cs typeface="Times New Roman"/>
              </a:rPr>
              <a:t>Q</a:t>
            </a:r>
            <a:r>
              <a:rPr sz="2400" dirty="0">
                <a:latin typeface="Times New Roman"/>
                <a:cs typeface="Times New Roman"/>
              </a:rPr>
              <a:t>u</a:t>
            </a:r>
            <a:r>
              <a:rPr sz="2400" spc="25" dirty="0">
                <a:latin typeface="Times New Roman"/>
                <a:cs typeface="Times New Roman"/>
              </a:rPr>
              <a:t>e</a:t>
            </a:r>
            <a:r>
              <a:rPr sz="2400" spc="-33" dirty="0">
                <a:latin typeface="Times New Roman"/>
                <a:cs typeface="Times New Roman"/>
              </a:rPr>
              <a:t>s</a:t>
            </a:r>
            <a:r>
              <a:rPr sz="2400" dirty="0">
                <a:latin typeface="Times New Roman"/>
                <a:cs typeface="Times New Roman"/>
              </a:rPr>
              <a:t>t </a:t>
            </a:r>
            <a:r>
              <a:rPr sz="2400" u="sng" dirty="0">
                <a:solidFill>
                  <a:srgbClr val="53C3BC"/>
                </a:solidFill>
                <a:latin typeface="Times New Roman"/>
                <a:cs typeface="Times New Roman"/>
                <a:hlinkClick r:id="rId10"/>
              </a:rPr>
              <a:t>h</a:t>
            </a:r>
            <a:r>
              <a:rPr sz="2400" u="sng" spc="25" dirty="0">
                <a:solidFill>
                  <a:srgbClr val="53C3BC"/>
                </a:solidFill>
                <a:latin typeface="Times New Roman"/>
                <a:cs typeface="Times New Roman"/>
                <a:hlinkClick r:id="rId10"/>
              </a:rPr>
              <a:t>tt</a:t>
            </a:r>
            <a:r>
              <a:rPr sz="2400" u="sng" dirty="0">
                <a:solidFill>
                  <a:srgbClr val="53C3BC"/>
                </a:solidFill>
                <a:latin typeface="Times New Roman"/>
                <a:cs typeface="Times New Roman"/>
                <a:hlinkClick r:id="rId10"/>
              </a:rPr>
              <a:t>p</a:t>
            </a:r>
            <a:r>
              <a:rPr sz="2400" u="sng" spc="-39" dirty="0">
                <a:solidFill>
                  <a:srgbClr val="53C3BC"/>
                </a:solidFill>
                <a:latin typeface="Times New Roman"/>
                <a:cs typeface="Times New Roman"/>
                <a:hlinkClick r:id="rId10"/>
              </a:rPr>
              <a:t>s</a:t>
            </a:r>
            <a:r>
              <a:rPr sz="2400" u="sng" spc="-67" dirty="0">
                <a:solidFill>
                  <a:srgbClr val="53C3BC"/>
                </a:solidFill>
                <a:latin typeface="Times New Roman"/>
                <a:cs typeface="Times New Roman"/>
                <a:hlinkClick r:id="rId10"/>
              </a:rPr>
              <a:t>:</a:t>
            </a:r>
            <a:r>
              <a:rPr sz="2400" u="sng" spc="25" dirty="0">
                <a:solidFill>
                  <a:srgbClr val="53C3BC"/>
                </a:solidFill>
                <a:latin typeface="Times New Roman"/>
                <a:cs typeface="Times New Roman"/>
                <a:hlinkClick r:id="rId10"/>
              </a:rPr>
              <a:t>//</a:t>
            </a:r>
            <a:r>
              <a:rPr sz="2400" u="sng" spc="-39" dirty="0">
                <a:solidFill>
                  <a:srgbClr val="53C3BC"/>
                </a:solidFill>
                <a:latin typeface="Times New Roman"/>
                <a:cs typeface="Times New Roman"/>
                <a:hlinkClick r:id="rId10"/>
              </a:rPr>
              <a:t>ww</a:t>
            </a:r>
            <a:r>
              <a:rPr sz="2400" u="sng" spc="-239" dirty="0">
                <a:solidFill>
                  <a:srgbClr val="53C3BC"/>
                </a:solidFill>
                <a:latin typeface="Times New Roman"/>
                <a:cs typeface="Times New Roman"/>
                <a:hlinkClick r:id="rId10"/>
              </a:rPr>
              <a:t>w</a:t>
            </a:r>
            <a:r>
              <a:rPr sz="2400" u="sng" dirty="0">
                <a:solidFill>
                  <a:srgbClr val="53C3BC"/>
                </a:solidFill>
                <a:latin typeface="Times New Roman"/>
                <a:cs typeface="Times New Roman"/>
                <a:hlinkClick r:id="rId10"/>
              </a:rPr>
              <a:t>.pr</a:t>
            </a:r>
            <a:r>
              <a:rPr sz="2400" u="sng" spc="-5" dirty="0">
                <a:solidFill>
                  <a:srgbClr val="53C3BC"/>
                </a:solidFill>
                <a:latin typeface="Times New Roman"/>
                <a:cs typeface="Times New Roman"/>
                <a:hlinkClick r:id="rId10"/>
              </a:rPr>
              <a:t>o</a:t>
            </a:r>
            <a:r>
              <a:rPr sz="2400" u="sng" dirty="0">
                <a:solidFill>
                  <a:srgbClr val="53C3BC"/>
                </a:solidFill>
                <a:latin typeface="Times New Roman"/>
                <a:cs typeface="Times New Roman"/>
                <a:hlinkClick r:id="rId10"/>
              </a:rPr>
              <a:t>qu</a:t>
            </a:r>
            <a:r>
              <a:rPr sz="2400" u="sng" spc="19" dirty="0">
                <a:solidFill>
                  <a:srgbClr val="53C3BC"/>
                </a:solidFill>
                <a:latin typeface="Times New Roman"/>
                <a:cs typeface="Times New Roman"/>
                <a:hlinkClick r:id="rId10"/>
              </a:rPr>
              <a:t>e</a:t>
            </a:r>
            <a:r>
              <a:rPr sz="2400" u="sng" spc="-33" dirty="0">
                <a:solidFill>
                  <a:srgbClr val="53C3BC"/>
                </a:solidFill>
                <a:latin typeface="Times New Roman"/>
                <a:cs typeface="Times New Roman"/>
                <a:hlinkClick r:id="rId10"/>
              </a:rPr>
              <a:t>s</a:t>
            </a:r>
            <a:r>
              <a:rPr sz="2400" u="sng" spc="25" dirty="0">
                <a:solidFill>
                  <a:srgbClr val="53C3BC"/>
                </a:solidFill>
                <a:latin typeface="Times New Roman"/>
                <a:cs typeface="Times New Roman"/>
                <a:hlinkClick r:id="rId10"/>
              </a:rPr>
              <a:t>t</a:t>
            </a:r>
            <a:r>
              <a:rPr sz="2400" u="sng" dirty="0">
                <a:solidFill>
                  <a:srgbClr val="53C3BC"/>
                </a:solidFill>
                <a:latin typeface="Times New Roman"/>
                <a:cs typeface="Times New Roman"/>
                <a:hlinkClick r:id="rId10"/>
              </a:rPr>
              <a:t>.</a:t>
            </a:r>
            <a:r>
              <a:rPr sz="2400" u="sng" spc="25" dirty="0">
                <a:solidFill>
                  <a:srgbClr val="53C3BC"/>
                </a:solidFill>
                <a:latin typeface="Times New Roman"/>
                <a:cs typeface="Times New Roman"/>
                <a:hlinkClick r:id="rId10"/>
              </a:rPr>
              <a:t>c</a:t>
            </a:r>
            <a:r>
              <a:rPr sz="2400" u="sng" dirty="0">
                <a:solidFill>
                  <a:srgbClr val="53C3BC"/>
                </a:solidFill>
                <a:latin typeface="Times New Roman"/>
                <a:cs typeface="Times New Roman"/>
                <a:hlinkClick r:id="rId10"/>
              </a:rPr>
              <a:t>o</a:t>
            </a:r>
            <a:r>
              <a:rPr sz="2400" u="sng" spc="-72" dirty="0">
                <a:solidFill>
                  <a:srgbClr val="53C3BC"/>
                </a:solidFill>
                <a:latin typeface="Times New Roman"/>
                <a:cs typeface="Times New Roman"/>
                <a:hlinkClick r:id="rId10"/>
              </a:rPr>
              <a:t>m</a:t>
            </a:r>
            <a:r>
              <a:rPr sz="2400" u="sng" dirty="0">
                <a:solidFill>
                  <a:srgbClr val="53C3BC"/>
                </a:solidFill>
                <a:latin typeface="Times New Roman"/>
                <a:cs typeface="Times New Roman"/>
                <a:hlinkClick r:id="rId10"/>
              </a:rPr>
              <a:t>/</a:t>
            </a:r>
            <a:endParaRPr sz="2400">
              <a:latin typeface="Times New Roman"/>
              <a:cs typeface="Times New Roman"/>
            </a:endParaRPr>
          </a:p>
          <a:p>
            <a:pPr marL="2025135" marR="4435425" indent="15176" algn="ctr">
              <a:lnSpc>
                <a:spcPct val="99179"/>
              </a:lnSpc>
              <a:spcBef>
                <a:spcPts val="27"/>
              </a:spcBef>
            </a:pPr>
            <a:r>
              <a:rPr sz="2400" spc="25" dirty="0">
                <a:latin typeface="Times New Roman"/>
                <a:cs typeface="Times New Roman"/>
              </a:rPr>
              <a:t>E</a:t>
            </a:r>
            <a:r>
              <a:rPr sz="2400" dirty="0">
                <a:latin typeface="Times New Roman"/>
                <a:cs typeface="Times New Roman"/>
              </a:rPr>
              <a:t>b</a:t>
            </a:r>
            <a:r>
              <a:rPr sz="2400" spc="-33" dirty="0">
                <a:latin typeface="Times New Roman"/>
                <a:cs typeface="Times New Roman"/>
              </a:rPr>
              <a:t>s</a:t>
            </a:r>
            <a:r>
              <a:rPr sz="2400" spc="33" dirty="0">
                <a:latin typeface="Times New Roman"/>
                <a:cs typeface="Times New Roman"/>
              </a:rPr>
              <a:t>c</a:t>
            </a:r>
            <a:r>
              <a:rPr sz="2400" dirty="0">
                <a:latin typeface="Times New Roman"/>
                <a:cs typeface="Times New Roman"/>
              </a:rPr>
              <a:t>o </a:t>
            </a:r>
            <a:r>
              <a:rPr sz="2400" spc="-593" dirty="0">
                <a:solidFill>
                  <a:srgbClr val="53C3BC"/>
                </a:solidFill>
                <a:latin typeface="Times New Roman"/>
                <a:cs typeface="Times New Roman"/>
              </a:rPr>
              <a:t> </a:t>
            </a:r>
            <a:r>
              <a:rPr sz="2400" u="sng" dirty="0">
                <a:solidFill>
                  <a:srgbClr val="53C3BC"/>
                </a:solidFill>
                <a:latin typeface="Times New Roman"/>
                <a:cs typeface="Times New Roman"/>
                <a:hlinkClick r:id="rId11"/>
              </a:rPr>
              <a:t>h</a:t>
            </a:r>
            <a:r>
              <a:rPr sz="2400" u="sng" spc="25" dirty="0">
                <a:solidFill>
                  <a:srgbClr val="53C3BC"/>
                </a:solidFill>
                <a:latin typeface="Times New Roman"/>
                <a:cs typeface="Times New Roman"/>
                <a:hlinkClick r:id="rId11"/>
              </a:rPr>
              <a:t>tt</a:t>
            </a:r>
            <a:r>
              <a:rPr sz="2400" u="sng" dirty="0">
                <a:solidFill>
                  <a:srgbClr val="53C3BC"/>
                </a:solidFill>
                <a:latin typeface="Times New Roman"/>
                <a:cs typeface="Times New Roman"/>
                <a:hlinkClick r:id="rId11"/>
              </a:rPr>
              <a:t>p</a:t>
            </a:r>
            <a:r>
              <a:rPr sz="2400" u="sng" spc="-33" dirty="0">
                <a:solidFill>
                  <a:srgbClr val="53C3BC"/>
                </a:solidFill>
                <a:latin typeface="Times New Roman"/>
                <a:cs typeface="Times New Roman"/>
                <a:hlinkClick r:id="rId11"/>
              </a:rPr>
              <a:t>s</a:t>
            </a:r>
            <a:r>
              <a:rPr sz="2400" u="sng" spc="-67" dirty="0">
                <a:solidFill>
                  <a:srgbClr val="53C3BC"/>
                </a:solidFill>
                <a:latin typeface="Times New Roman"/>
                <a:cs typeface="Times New Roman"/>
                <a:hlinkClick r:id="rId11"/>
              </a:rPr>
              <a:t>:</a:t>
            </a:r>
            <a:r>
              <a:rPr sz="2400" u="sng" spc="25" dirty="0">
                <a:solidFill>
                  <a:srgbClr val="53C3BC"/>
                </a:solidFill>
                <a:latin typeface="Times New Roman"/>
                <a:cs typeface="Times New Roman"/>
                <a:hlinkClick r:id="rId11"/>
              </a:rPr>
              <a:t>//</a:t>
            </a:r>
            <a:r>
              <a:rPr sz="2400" u="sng" spc="-33" dirty="0">
                <a:solidFill>
                  <a:srgbClr val="53C3BC"/>
                </a:solidFill>
                <a:latin typeface="Times New Roman"/>
                <a:cs typeface="Times New Roman"/>
                <a:hlinkClick r:id="rId11"/>
              </a:rPr>
              <a:t>ww</a:t>
            </a:r>
            <a:r>
              <a:rPr sz="2400" u="sng" spc="-233" dirty="0">
                <a:solidFill>
                  <a:srgbClr val="53C3BC"/>
                </a:solidFill>
                <a:latin typeface="Times New Roman"/>
                <a:cs typeface="Times New Roman"/>
                <a:hlinkClick r:id="rId11"/>
              </a:rPr>
              <a:t>w</a:t>
            </a:r>
            <a:r>
              <a:rPr sz="2400" u="sng" dirty="0">
                <a:solidFill>
                  <a:srgbClr val="53C3BC"/>
                </a:solidFill>
                <a:latin typeface="Times New Roman"/>
                <a:cs typeface="Times New Roman"/>
                <a:hlinkClick r:id="rId11"/>
              </a:rPr>
              <a:t>.</a:t>
            </a:r>
            <a:r>
              <a:rPr sz="2400" u="sng" spc="25" dirty="0">
                <a:solidFill>
                  <a:srgbClr val="53C3BC"/>
                </a:solidFill>
                <a:latin typeface="Times New Roman"/>
                <a:cs typeface="Times New Roman"/>
                <a:hlinkClick r:id="rId11"/>
              </a:rPr>
              <a:t>e</a:t>
            </a:r>
            <a:r>
              <a:rPr sz="2400" u="sng" dirty="0">
                <a:solidFill>
                  <a:srgbClr val="53C3BC"/>
                </a:solidFill>
                <a:latin typeface="Times New Roman"/>
                <a:cs typeface="Times New Roman"/>
                <a:hlinkClick r:id="rId11"/>
              </a:rPr>
              <a:t>b</a:t>
            </a:r>
            <a:r>
              <a:rPr sz="2400" u="sng" spc="-33" dirty="0">
                <a:solidFill>
                  <a:srgbClr val="53C3BC"/>
                </a:solidFill>
                <a:latin typeface="Times New Roman"/>
                <a:cs typeface="Times New Roman"/>
                <a:hlinkClick r:id="rId11"/>
              </a:rPr>
              <a:t>s</a:t>
            </a:r>
            <a:r>
              <a:rPr sz="2400" u="sng" spc="33" dirty="0">
                <a:solidFill>
                  <a:srgbClr val="53C3BC"/>
                </a:solidFill>
                <a:latin typeface="Times New Roman"/>
                <a:cs typeface="Times New Roman"/>
                <a:hlinkClick r:id="rId11"/>
              </a:rPr>
              <a:t>c</a:t>
            </a:r>
            <a:r>
              <a:rPr sz="2400" u="sng" dirty="0">
                <a:solidFill>
                  <a:srgbClr val="53C3BC"/>
                </a:solidFill>
                <a:latin typeface="Times New Roman"/>
                <a:cs typeface="Times New Roman"/>
                <a:hlinkClick r:id="rId11"/>
              </a:rPr>
              <a:t>o.</a:t>
            </a:r>
            <a:r>
              <a:rPr sz="2400" u="sng" spc="25" dirty="0">
                <a:solidFill>
                  <a:srgbClr val="53C3BC"/>
                </a:solidFill>
                <a:latin typeface="Times New Roman"/>
                <a:cs typeface="Times New Roman"/>
                <a:hlinkClick r:id="rId11"/>
              </a:rPr>
              <a:t>c</a:t>
            </a:r>
            <a:r>
              <a:rPr sz="2400" u="sng" dirty="0">
                <a:solidFill>
                  <a:srgbClr val="53C3BC"/>
                </a:solidFill>
                <a:latin typeface="Times New Roman"/>
                <a:cs typeface="Times New Roman"/>
                <a:hlinkClick r:id="rId11"/>
              </a:rPr>
              <a:t>o</a:t>
            </a:r>
            <a:r>
              <a:rPr sz="2400" u="sng" spc="-72" dirty="0">
                <a:solidFill>
                  <a:srgbClr val="53C3BC"/>
                </a:solidFill>
                <a:latin typeface="Times New Roman"/>
                <a:cs typeface="Times New Roman"/>
                <a:hlinkClick r:id="rId11"/>
              </a:rPr>
              <a:t>m</a:t>
            </a:r>
            <a:r>
              <a:rPr sz="2400" u="sng" dirty="0">
                <a:solidFill>
                  <a:srgbClr val="53C3BC"/>
                </a:solidFill>
                <a:latin typeface="Times New Roman"/>
                <a:cs typeface="Times New Roman"/>
                <a:hlinkClick r:id="rId11"/>
              </a:rPr>
              <a:t>/</a:t>
            </a:r>
            <a:r>
              <a:rPr sz="2400" dirty="0">
                <a:solidFill>
                  <a:srgbClr val="53C3BC"/>
                </a:solidFill>
                <a:latin typeface="Times New Roman"/>
                <a:cs typeface="Times New Roman"/>
              </a:rPr>
              <a:t> </a:t>
            </a:r>
            <a:r>
              <a:rPr sz="2400" spc="-133" dirty="0">
                <a:latin typeface="Times New Roman"/>
                <a:cs typeface="Times New Roman"/>
              </a:rPr>
              <a:t>S</a:t>
            </a:r>
            <a:r>
              <a:rPr sz="2400" spc="33" dirty="0">
                <a:latin typeface="Times New Roman"/>
                <a:cs typeface="Times New Roman"/>
              </a:rPr>
              <a:t>c</a:t>
            </a:r>
            <a:r>
              <a:rPr sz="2400" spc="-67" dirty="0">
                <a:latin typeface="Times New Roman"/>
                <a:cs typeface="Times New Roman"/>
              </a:rPr>
              <a:t>i</a:t>
            </a:r>
            <a:r>
              <a:rPr sz="2400" spc="33" dirty="0">
                <a:latin typeface="Times New Roman"/>
                <a:cs typeface="Times New Roman"/>
              </a:rPr>
              <a:t>e</a:t>
            </a:r>
            <a:r>
              <a:rPr sz="2400" dirty="0">
                <a:latin typeface="Times New Roman"/>
                <a:cs typeface="Times New Roman"/>
              </a:rPr>
              <a:t>n</a:t>
            </a:r>
            <a:r>
              <a:rPr sz="2400" spc="33" dirty="0">
                <a:latin typeface="Times New Roman"/>
                <a:cs typeface="Times New Roman"/>
              </a:rPr>
              <a:t>ce</a:t>
            </a:r>
            <a:r>
              <a:rPr sz="2400" spc="-33" dirty="0">
                <a:latin typeface="Times New Roman"/>
                <a:cs typeface="Times New Roman"/>
              </a:rPr>
              <a:t>D</a:t>
            </a:r>
            <a:r>
              <a:rPr sz="2400" spc="-67" dirty="0">
                <a:latin typeface="Times New Roman"/>
                <a:cs typeface="Times New Roman"/>
              </a:rPr>
              <a:t>i</a:t>
            </a:r>
            <a:r>
              <a:rPr sz="2400" dirty="0">
                <a:latin typeface="Times New Roman"/>
                <a:cs typeface="Times New Roman"/>
              </a:rPr>
              <a:t>r</a:t>
            </a:r>
            <a:r>
              <a:rPr sz="2400" spc="33" dirty="0">
                <a:latin typeface="Times New Roman"/>
                <a:cs typeface="Times New Roman"/>
              </a:rPr>
              <a:t>ec</a:t>
            </a:r>
            <a:r>
              <a:rPr sz="2400" dirty="0">
                <a:latin typeface="Times New Roman"/>
                <a:cs typeface="Times New Roman"/>
              </a:rPr>
              <a:t>t</a:t>
            </a:r>
            <a:r>
              <a:rPr sz="2400" spc="125" dirty="0">
                <a:latin typeface="Times New Roman"/>
                <a:cs typeface="Times New Roman"/>
              </a:rPr>
              <a:t> </a:t>
            </a:r>
            <a:r>
              <a:rPr sz="2400" u="sng" dirty="0">
                <a:solidFill>
                  <a:srgbClr val="53C3BC"/>
                </a:solidFill>
                <a:latin typeface="Times New Roman"/>
                <a:cs typeface="Times New Roman"/>
                <a:hlinkClick r:id="rId12"/>
              </a:rPr>
              <a:t>h</a:t>
            </a:r>
            <a:r>
              <a:rPr sz="2400" u="sng" spc="25" dirty="0">
                <a:solidFill>
                  <a:srgbClr val="53C3BC"/>
                </a:solidFill>
                <a:latin typeface="Times New Roman"/>
                <a:cs typeface="Times New Roman"/>
                <a:hlinkClick r:id="rId12"/>
              </a:rPr>
              <a:t>tt</a:t>
            </a:r>
            <a:r>
              <a:rPr sz="2400" u="sng" dirty="0">
                <a:solidFill>
                  <a:srgbClr val="53C3BC"/>
                </a:solidFill>
                <a:latin typeface="Times New Roman"/>
                <a:cs typeface="Times New Roman"/>
                <a:hlinkClick r:id="rId12"/>
              </a:rPr>
              <a:t>p</a:t>
            </a:r>
            <a:r>
              <a:rPr sz="2400" u="sng" spc="-33" dirty="0">
                <a:solidFill>
                  <a:srgbClr val="53C3BC"/>
                </a:solidFill>
                <a:latin typeface="Times New Roman"/>
                <a:cs typeface="Times New Roman"/>
                <a:hlinkClick r:id="rId12"/>
              </a:rPr>
              <a:t>s</a:t>
            </a:r>
            <a:r>
              <a:rPr sz="2400" u="sng" spc="-67" dirty="0">
                <a:solidFill>
                  <a:srgbClr val="53C3BC"/>
                </a:solidFill>
                <a:latin typeface="Times New Roman"/>
                <a:cs typeface="Times New Roman"/>
                <a:hlinkClick r:id="rId12"/>
              </a:rPr>
              <a:t>:</a:t>
            </a:r>
            <a:r>
              <a:rPr sz="2400" u="sng" spc="25" dirty="0">
                <a:solidFill>
                  <a:srgbClr val="53C3BC"/>
                </a:solidFill>
                <a:latin typeface="Times New Roman"/>
                <a:cs typeface="Times New Roman"/>
                <a:hlinkClick r:id="rId12"/>
              </a:rPr>
              <a:t>//</a:t>
            </a:r>
            <a:r>
              <a:rPr sz="2400" u="sng" spc="-33" dirty="0">
                <a:solidFill>
                  <a:srgbClr val="53C3BC"/>
                </a:solidFill>
                <a:latin typeface="Times New Roman"/>
                <a:cs typeface="Times New Roman"/>
                <a:hlinkClick r:id="rId12"/>
              </a:rPr>
              <a:t>ww</a:t>
            </a:r>
            <a:r>
              <a:rPr sz="2400" u="sng" spc="-233" dirty="0">
                <a:solidFill>
                  <a:srgbClr val="53C3BC"/>
                </a:solidFill>
                <a:latin typeface="Times New Roman"/>
                <a:cs typeface="Times New Roman"/>
                <a:hlinkClick r:id="rId12"/>
              </a:rPr>
              <a:t>w</a:t>
            </a:r>
            <a:r>
              <a:rPr sz="2400" u="sng" dirty="0">
                <a:solidFill>
                  <a:srgbClr val="53C3BC"/>
                </a:solidFill>
                <a:latin typeface="Times New Roman"/>
                <a:cs typeface="Times New Roman"/>
                <a:hlinkClick r:id="rId12"/>
              </a:rPr>
              <a:t>.</a:t>
            </a:r>
            <a:r>
              <a:rPr sz="2400" u="sng" spc="-33" dirty="0">
                <a:solidFill>
                  <a:srgbClr val="53C3BC"/>
                </a:solidFill>
                <a:latin typeface="Times New Roman"/>
                <a:cs typeface="Times New Roman"/>
                <a:hlinkClick r:id="rId12"/>
              </a:rPr>
              <a:t>s</a:t>
            </a:r>
            <a:r>
              <a:rPr sz="2400" u="sng" spc="33" dirty="0">
                <a:solidFill>
                  <a:srgbClr val="53C3BC"/>
                </a:solidFill>
                <a:latin typeface="Times New Roman"/>
                <a:cs typeface="Times New Roman"/>
                <a:hlinkClick r:id="rId12"/>
              </a:rPr>
              <a:t>c</a:t>
            </a:r>
            <a:r>
              <a:rPr sz="2400" u="sng" spc="-67" dirty="0">
                <a:solidFill>
                  <a:srgbClr val="53C3BC"/>
                </a:solidFill>
                <a:latin typeface="Times New Roman"/>
                <a:cs typeface="Times New Roman"/>
                <a:hlinkClick r:id="rId12"/>
              </a:rPr>
              <a:t>i</a:t>
            </a:r>
            <a:r>
              <a:rPr sz="2400" u="sng" spc="33" dirty="0">
                <a:solidFill>
                  <a:srgbClr val="53C3BC"/>
                </a:solidFill>
                <a:latin typeface="Times New Roman"/>
                <a:cs typeface="Times New Roman"/>
                <a:hlinkClick r:id="rId12"/>
              </a:rPr>
              <a:t>e</a:t>
            </a:r>
            <a:r>
              <a:rPr sz="2400" u="sng" dirty="0">
                <a:solidFill>
                  <a:srgbClr val="53C3BC"/>
                </a:solidFill>
                <a:latin typeface="Times New Roman"/>
                <a:cs typeface="Times New Roman"/>
                <a:hlinkClick r:id="rId12"/>
              </a:rPr>
              <a:t>n</a:t>
            </a:r>
            <a:r>
              <a:rPr sz="2400" u="sng" spc="25" dirty="0">
                <a:solidFill>
                  <a:srgbClr val="53C3BC"/>
                </a:solidFill>
                <a:latin typeface="Times New Roman"/>
                <a:cs typeface="Times New Roman"/>
                <a:hlinkClick r:id="rId12"/>
              </a:rPr>
              <a:t>c</a:t>
            </a:r>
            <a:r>
              <a:rPr sz="2400" u="sng" spc="33" dirty="0">
                <a:solidFill>
                  <a:srgbClr val="53C3BC"/>
                </a:solidFill>
                <a:latin typeface="Times New Roman"/>
                <a:cs typeface="Times New Roman"/>
                <a:hlinkClick r:id="rId12"/>
              </a:rPr>
              <a:t>e</a:t>
            </a:r>
            <a:r>
              <a:rPr sz="2400" u="sng" dirty="0">
                <a:solidFill>
                  <a:srgbClr val="53C3BC"/>
                </a:solidFill>
                <a:latin typeface="Times New Roman"/>
                <a:cs typeface="Times New Roman"/>
                <a:hlinkClick r:id="rId12"/>
              </a:rPr>
              <a:t>d</a:t>
            </a:r>
            <a:r>
              <a:rPr sz="2400" u="sng" spc="-67" dirty="0">
                <a:solidFill>
                  <a:srgbClr val="53C3BC"/>
                </a:solidFill>
                <a:latin typeface="Times New Roman"/>
                <a:cs typeface="Times New Roman"/>
                <a:hlinkClick r:id="rId12"/>
              </a:rPr>
              <a:t>i</a:t>
            </a:r>
            <a:r>
              <a:rPr sz="2400" u="sng" dirty="0">
                <a:solidFill>
                  <a:srgbClr val="53C3BC"/>
                </a:solidFill>
                <a:latin typeface="Times New Roman"/>
                <a:cs typeface="Times New Roman"/>
                <a:hlinkClick r:id="rId12"/>
              </a:rPr>
              <a:t>r</a:t>
            </a:r>
            <a:r>
              <a:rPr sz="2400" u="sng" spc="33" dirty="0">
                <a:solidFill>
                  <a:srgbClr val="53C3BC"/>
                </a:solidFill>
                <a:latin typeface="Times New Roman"/>
                <a:cs typeface="Times New Roman"/>
                <a:hlinkClick r:id="rId12"/>
              </a:rPr>
              <a:t>ec</a:t>
            </a:r>
            <a:r>
              <a:rPr sz="2400" u="sng" spc="25" dirty="0">
                <a:solidFill>
                  <a:srgbClr val="53C3BC"/>
                </a:solidFill>
                <a:latin typeface="Times New Roman"/>
                <a:cs typeface="Times New Roman"/>
                <a:hlinkClick r:id="rId12"/>
              </a:rPr>
              <a:t>t</a:t>
            </a:r>
            <a:r>
              <a:rPr sz="2400" u="sng" dirty="0">
                <a:solidFill>
                  <a:srgbClr val="53C3BC"/>
                </a:solidFill>
                <a:latin typeface="Times New Roman"/>
                <a:cs typeface="Times New Roman"/>
                <a:hlinkClick r:id="rId12"/>
              </a:rPr>
              <a:t>.</a:t>
            </a:r>
            <a:r>
              <a:rPr sz="2400" u="sng" spc="25" dirty="0">
                <a:solidFill>
                  <a:srgbClr val="53C3BC"/>
                </a:solidFill>
                <a:latin typeface="Times New Roman"/>
                <a:cs typeface="Times New Roman"/>
                <a:hlinkClick r:id="rId12"/>
              </a:rPr>
              <a:t>c</a:t>
            </a:r>
            <a:r>
              <a:rPr sz="2400" u="sng" dirty="0">
                <a:solidFill>
                  <a:srgbClr val="53C3BC"/>
                </a:solidFill>
                <a:latin typeface="Times New Roman"/>
                <a:cs typeface="Times New Roman"/>
                <a:hlinkClick r:id="rId12"/>
              </a:rPr>
              <a:t>o</a:t>
            </a:r>
            <a:r>
              <a:rPr sz="2400" u="sng" spc="-72" dirty="0">
                <a:solidFill>
                  <a:srgbClr val="53C3BC"/>
                </a:solidFill>
                <a:latin typeface="Times New Roman"/>
                <a:cs typeface="Times New Roman"/>
                <a:hlinkClick r:id="rId12"/>
              </a:rPr>
              <a:t>m</a:t>
            </a:r>
            <a:r>
              <a:rPr sz="2400" u="sng" dirty="0">
                <a:solidFill>
                  <a:srgbClr val="53C3BC"/>
                </a:solidFill>
                <a:latin typeface="Times New Roman"/>
                <a:cs typeface="Times New Roman"/>
                <a:hlinkClick r:id="rId12"/>
              </a:rPr>
              <a:t>/</a:t>
            </a:r>
            <a:r>
              <a:rPr sz="2400" dirty="0">
                <a:solidFill>
                  <a:srgbClr val="53C3BC"/>
                </a:solidFill>
                <a:latin typeface="Times New Roman"/>
                <a:cs typeface="Times New Roman"/>
              </a:rPr>
              <a:t> </a:t>
            </a:r>
            <a:r>
              <a:rPr sz="2400" spc="-67" dirty="0">
                <a:latin typeface="Times New Roman"/>
                <a:cs typeface="Times New Roman"/>
              </a:rPr>
              <a:t>li</a:t>
            </a:r>
            <a:r>
              <a:rPr sz="2400" dirty="0">
                <a:latin typeface="Times New Roman"/>
                <a:cs typeface="Times New Roman"/>
              </a:rPr>
              <a:t>pi</a:t>
            </a:r>
            <a:r>
              <a:rPr sz="2400" spc="133" dirty="0">
                <a:latin typeface="Times New Roman"/>
                <a:cs typeface="Times New Roman"/>
              </a:rPr>
              <a:t> </a:t>
            </a:r>
            <a:r>
              <a:rPr sz="2400" u="sng" dirty="0">
                <a:solidFill>
                  <a:srgbClr val="53C3BC"/>
                </a:solidFill>
                <a:latin typeface="Times New Roman"/>
                <a:cs typeface="Times New Roman"/>
                <a:hlinkClick r:id="rId13"/>
              </a:rPr>
              <a:t>h</a:t>
            </a:r>
            <a:r>
              <a:rPr sz="2400" u="sng" spc="25" dirty="0">
                <a:solidFill>
                  <a:srgbClr val="53C3BC"/>
                </a:solidFill>
                <a:latin typeface="Times New Roman"/>
                <a:cs typeface="Times New Roman"/>
                <a:hlinkClick r:id="rId13"/>
              </a:rPr>
              <a:t>tt</a:t>
            </a:r>
            <a:r>
              <a:rPr sz="2400" u="sng" dirty="0">
                <a:solidFill>
                  <a:srgbClr val="53C3BC"/>
                </a:solidFill>
                <a:latin typeface="Times New Roman"/>
                <a:cs typeface="Times New Roman"/>
                <a:hlinkClick r:id="rId13"/>
              </a:rPr>
              <a:t>p</a:t>
            </a:r>
            <a:r>
              <a:rPr sz="2400" u="sng" spc="-67" dirty="0">
                <a:solidFill>
                  <a:srgbClr val="53C3BC"/>
                </a:solidFill>
                <a:latin typeface="Times New Roman"/>
                <a:cs typeface="Times New Roman"/>
                <a:hlinkClick r:id="rId13"/>
              </a:rPr>
              <a:t>:</a:t>
            </a:r>
            <a:r>
              <a:rPr sz="2400" u="sng" spc="25" dirty="0">
                <a:solidFill>
                  <a:srgbClr val="53C3BC"/>
                </a:solidFill>
                <a:latin typeface="Times New Roman"/>
                <a:cs typeface="Times New Roman"/>
                <a:hlinkClick r:id="rId13"/>
              </a:rPr>
              <a:t>//</a:t>
            </a:r>
            <a:r>
              <a:rPr sz="2400" u="sng" spc="-67" dirty="0">
                <a:solidFill>
                  <a:srgbClr val="53C3BC"/>
                </a:solidFill>
                <a:latin typeface="Times New Roman"/>
                <a:cs typeface="Times New Roman"/>
                <a:hlinkClick r:id="rId13"/>
              </a:rPr>
              <a:t>li</a:t>
            </a:r>
            <a:r>
              <a:rPr sz="2400" u="sng" dirty="0">
                <a:solidFill>
                  <a:srgbClr val="53C3BC"/>
                </a:solidFill>
                <a:latin typeface="Times New Roman"/>
                <a:cs typeface="Times New Roman"/>
                <a:hlinkClick r:id="rId13"/>
              </a:rPr>
              <a:t>p</a:t>
            </a:r>
            <a:r>
              <a:rPr sz="2400" u="sng" spc="-67" dirty="0">
                <a:solidFill>
                  <a:srgbClr val="53C3BC"/>
                </a:solidFill>
                <a:latin typeface="Times New Roman"/>
                <a:cs typeface="Times New Roman"/>
                <a:hlinkClick r:id="rId13"/>
              </a:rPr>
              <a:t>i</a:t>
            </a:r>
            <a:r>
              <a:rPr sz="2400" u="sng" dirty="0">
                <a:solidFill>
                  <a:srgbClr val="53C3BC"/>
                </a:solidFill>
                <a:latin typeface="Times New Roman"/>
                <a:cs typeface="Times New Roman"/>
                <a:hlinkClick r:id="rId13"/>
              </a:rPr>
              <a:t>.</a:t>
            </a:r>
            <a:r>
              <a:rPr sz="2400" u="sng" spc="-105" dirty="0">
                <a:solidFill>
                  <a:srgbClr val="53C3BC"/>
                </a:solidFill>
                <a:latin typeface="Times New Roman"/>
                <a:cs typeface="Times New Roman"/>
                <a:hlinkClick r:id="rId13"/>
              </a:rPr>
              <a:t>g</a:t>
            </a:r>
            <a:r>
              <a:rPr sz="2400" u="sng" dirty="0">
                <a:solidFill>
                  <a:srgbClr val="53C3BC"/>
                </a:solidFill>
                <a:latin typeface="Times New Roman"/>
                <a:cs typeface="Times New Roman"/>
                <a:hlinkClick r:id="rId13"/>
              </a:rPr>
              <a:t>o.</a:t>
            </a:r>
            <a:r>
              <a:rPr sz="2400" u="sng" spc="-67" dirty="0">
                <a:solidFill>
                  <a:srgbClr val="53C3BC"/>
                </a:solidFill>
                <a:latin typeface="Times New Roman"/>
                <a:cs typeface="Times New Roman"/>
                <a:hlinkClick r:id="rId13"/>
              </a:rPr>
              <a:t>i</a:t>
            </a:r>
            <a:r>
              <a:rPr sz="2400" u="sng" dirty="0">
                <a:solidFill>
                  <a:srgbClr val="53C3BC"/>
                </a:solidFill>
                <a:latin typeface="Times New Roman"/>
                <a:cs typeface="Times New Roman"/>
                <a:hlinkClick r:id="rId13"/>
              </a:rPr>
              <a:t>d/</a:t>
            </a:r>
            <a:endParaRPr sz="2400">
              <a:latin typeface="Times New Roman"/>
              <a:cs typeface="Times New Roman"/>
            </a:endParaRPr>
          </a:p>
          <a:p>
            <a:pPr marL="2736326" marR="5130686" algn="ctr">
              <a:lnSpc>
                <a:spcPct val="95825"/>
              </a:lnSpc>
              <a:spcBef>
                <a:spcPts val="53"/>
              </a:spcBef>
            </a:pPr>
            <a:r>
              <a:rPr sz="2400" spc="-33" dirty="0">
                <a:latin typeface="Times New Roman"/>
                <a:cs typeface="Times New Roman"/>
              </a:rPr>
              <a:t>s</a:t>
            </a:r>
            <a:r>
              <a:rPr sz="2400" dirty="0">
                <a:latin typeface="Times New Roman"/>
                <a:cs typeface="Times New Roman"/>
              </a:rPr>
              <a:t>pr</a:t>
            </a:r>
            <a:r>
              <a:rPr sz="2400" spc="-67" dirty="0">
                <a:latin typeface="Times New Roman"/>
                <a:cs typeface="Times New Roman"/>
              </a:rPr>
              <a:t>i</a:t>
            </a:r>
            <a:r>
              <a:rPr sz="2400" dirty="0">
                <a:latin typeface="Times New Roman"/>
                <a:cs typeface="Times New Roman"/>
              </a:rPr>
              <a:t>n</a:t>
            </a:r>
            <a:r>
              <a:rPr sz="2400" spc="-92" dirty="0">
                <a:latin typeface="Times New Roman"/>
                <a:cs typeface="Times New Roman"/>
              </a:rPr>
              <a:t>g</a:t>
            </a:r>
            <a:r>
              <a:rPr sz="2400" spc="33" dirty="0">
                <a:latin typeface="Times New Roman"/>
                <a:cs typeface="Times New Roman"/>
              </a:rPr>
              <a:t>e</a:t>
            </a:r>
            <a:r>
              <a:rPr sz="2400" dirty="0">
                <a:latin typeface="Times New Roman"/>
                <a:cs typeface="Times New Roman"/>
              </a:rPr>
              <a:t>r  </a:t>
            </a:r>
            <a:r>
              <a:rPr sz="2400" spc="-400" dirty="0">
                <a:solidFill>
                  <a:srgbClr val="53C3BC"/>
                </a:solidFill>
                <a:latin typeface="Times New Roman"/>
                <a:cs typeface="Times New Roman"/>
              </a:rPr>
              <a:t> </a:t>
            </a:r>
            <a:r>
              <a:rPr sz="2400" u="sng" dirty="0">
                <a:solidFill>
                  <a:srgbClr val="53C3BC"/>
                </a:solidFill>
                <a:latin typeface="Times New Roman"/>
                <a:cs typeface="Times New Roman"/>
                <a:hlinkClick r:id="rId14"/>
              </a:rPr>
              <a:t>h</a:t>
            </a:r>
            <a:r>
              <a:rPr sz="2400" u="sng" spc="25" dirty="0">
                <a:solidFill>
                  <a:srgbClr val="53C3BC"/>
                </a:solidFill>
                <a:latin typeface="Times New Roman"/>
                <a:cs typeface="Times New Roman"/>
                <a:hlinkClick r:id="rId14"/>
              </a:rPr>
              <a:t>tt</a:t>
            </a:r>
            <a:r>
              <a:rPr sz="2400" u="sng" dirty="0">
                <a:solidFill>
                  <a:srgbClr val="53C3BC"/>
                </a:solidFill>
                <a:latin typeface="Times New Roman"/>
                <a:cs typeface="Times New Roman"/>
                <a:hlinkClick r:id="rId14"/>
              </a:rPr>
              <a:t>p</a:t>
            </a:r>
            <a:r>
              <a:rPr sz="2400" u="sng" spc="-33" dirty="0">
                <a:solidFill>
                  <a:srgbClr val="53C3BC"/>
                </a:solidFill>
                <a:latin typeface="Times New Roman"/>
                <a:cs typeface="Times New Roman"/>
                <a:hlinkClick r:id="rId14"/>
              </a:rPr>
              <a:t>s</a:t>
            </a:r>
            <a:r>
              <a:rPr sz="2400" u="sng" spc="-67" dirty="0">
                <a:solidFill>
                  <a:srgbClr val="53C3BC"/>
                </a:solidFill>
                <a:latin typeface="Times New Roman"/>
                <a:cs typeface="Times New Roman"/>
                <a:hlinkClick r:id="rId14"/>
              </a:rPr>
              <a:t>:</a:t>
            </a:r>
            <a:r>
              <a:rPr sz="2400" u="sng" spc="25" dirty="0">
                <a:solidFill>
                  <a:srgbClr val="53C3BC"/>
                </a:solidFill>
                <a:latin typeface="Times New Roman"/>
                <a:cs typeface="Times New Roman"/>
                <a:hlinkClick r:id="rId14"/>
              </a:rPr>
              <a:t>//</a:t>
            </a:r>
            <a:r>
              <a:rPr sz="2400" u="sng" spc="-67" dirty="0">
                <a:solidFill>
                  <a:srgbClr val="53C3BC"/>
                </a:solidFill>
                <a:latin typeface="Times New Roman"/>
                <a:cs typeface="Times New Roman"/>
                <a:hlinkClick r:id="rId14"/>
              </a:rPr>
              <a:t>li</a:t>
            </a:r>
            <a:r>
              <a:rPr sz="2400" u="sng" dirty="0">
                <a:solidFill>
                  <a:srgbClr val="53C3BC"/>
                </a:solidFill>
                <a:latin typeface="Times New Roman"/>
                <a:cs typeface="Times New Roman"/>
                <a:hlinkClick r:id="rId14"/>
              </a:rPr>
              <a:t>nk.</a:t>
            </a:r>
            <a:r>
              <a:rPr sz="2400" u="sng" spc="-39" dirty="0">
                <a:solidFill>
                  <a:srgbClr val="53C3BC"/>
                </a:solidFill>
                <a:latin typeface="Times New Roman"/>
                <a:cs typeface="Times New Roman"/>
                <a:hlinkClick r:id="rId14"/>
              </a:rPr>
              <a:t>s</a:t>
            </a:r>
            <a:r>
              <a:rPr sz="2400" u="sng" dirty="0">
                <a:solidFill>
                  <a:srgbClr val="53C3BC"/>
                </a:solidFill>
                <a:latin typeface="Times New Roman"/>
                <a:cs typeface="Times New Roman"/>
                <a:hlinkClick r:id="rId14"/>
              </a:rPr>
              <a:t>pr</a:t>
            </a:r>
            <a:r>
              <a:rPr sz="2400" u="sng" spc="-67" dirty="0">
                <a:solidFill>
                  <a:srgbClr val="53C3BC"/>
                </a:solidFill>
                <a:latin typeface="Times New Roman"/>
                <a:cs typeface="Times New Roman"/>
                <a:hlinkClick r:id="rId14"/>
              </a:rPr>
              <a:t>i</a:t>
            </a:r>
            <a:r>
              <a:rPr sz="2400" u="sng" dirty="0">
                <a:solidFill>
                  <a:srgbClr val="53C3BC"/>
                </a:solidFill>
                <a:latin typeface="Times New Roman"/>
                <a:cs typeface="Times New Roman"/>
                <a:hlinkClick r:id="rId14"/>
              </a:rPr>
              <a:t>n</a:t>
            </a:r>
            <a:r>
              <a:rPr sz="2400" u="sng" spc="-105" dirty="0">
                <a:solidFill>
                  <a:srgbClr val="53C3BC"/>
                </a:solidFill>
                <a:latin typeface="Times New Roman"/>
                <a:cs typeface="Times New Roman"/>
                <a:hlinkClick r:id="rId14"/>
              </a:rPr>
              <a:t>g</a:t>
            </a:r>
            <a:r>
              <a:rPr sz="2400" u="sng" spc="33" dirty="0">
                <a:solidFill>
                  <a:srgbClr val="53C3BC"/>
                </a:solidFill>
                <a:latin typeface="Times New Roman"/>
                <a:cs typeface="Times New Roman"/>
                <a:hlinkClick r:id="rId14"/>
              </a:rPr>
              <a:t>e</a:t>
            </a:r>
            <a:r>
              <a:rPr sz="2400" u="sng" spc="-100" dirty="0">
                <a:solidFill>
                  <a:srgbClr val="53C3BC"/>
                </a:solidFill>
                <a:latin typeface="Times New Roman"/>
                <a:cs typeface="Times New Roman"/>
                <a:hlinkClick r:id="rId14"/>
              </a:rPr>
              <a:t>r</a:t>
            </a:r>
            <a:r>
              <a:rPr sz="2400" u="sng" dirty="0">
                <a:solidFill>
                  <a:srgbClr val="53C3BC"/>
                </a:solidFill>
                <a:latin typeface="Times New Roman"/>
                <a:cs typeface="Times New Roman"/>
                <a:hlinkClick r:id="rId14"/>
              </a:rPr>
              <a:t>.</a:t>
            </a:r>
            <a:r>
              <a:rPr sz="2400" u="sng" spc="25" dirty="0">
                <a:solidFill>
                  <a:srgbClr val="53C3BC"/>
                </a:solidFill>
                <a:latin typeface="Times New Roman"/>
                <a:cs typeface="Times New Roman"/>
                <a:hlinkClick r:id="rId14"/>
              </a:rPr>
              <a:t>c</a:t>
            </a:r>
            <a:r>
              <a:rPr sz="2400" u="sng" dirty="0">
                <a:solidFill>
                  <a:srgbClr val="53C3BC"/>
                </a:solidFill>
                <a:latin typeface="Times New Roman"/>
                <a:cs typeface="Times New Roman"/>
                <a:hlinkClick r:id="rId14"/>
              </a:rPr>
              <a:t>o</a:t>
            </a:r>
            <a:r>
              <a:rPr sz="2400" u="sng" spc="-67" dirty="0">
                <a:solidFill>
                  <a:srgbClr val="53C3BC"/>
                </a:solidFill>
                <a:latin typeface="Times New Roman"/>
                <a:cs typeface="Times New Roman"/>
                <a:hlinkClick r:id="rId14"/>
              </a:rPr>
              <a:t>m</a:t>
            </a:r>
            <a:r>
              <a:rPr sz="2400" u="sng" dirty="0">
                <a:solidFill>
                  <a:srgbClr val="53C3BC"/>
                </a:solidFill>
                <a:latin typeface="Times New Roman"/>
                <a:cs typeface="Times New Roman"/>
                <a:hlinkClick r:id="rId14"/>
              </a:rPr>
              <a:t>/</a:t>
            </a:r>
            <a:endParaRPr sz="2400">
              <a:latin typeface="Times New Roman"/>
              <a:cs typeface="Times New Roman"/>
            </a:endParaRPr>
          </a:p>
          <a:p>
            <a:pPr marL="7349728" marR="2730476" indent="-1754248">
              <a:lnSpc>
                <a:spcPts val="1028"/>
              </a:lnSpc>
              <a:spcBef>
                <a:spcPts val="7182"/>
              </a:spcBef>
            </a:pPr>
            <a:r>
              <a:rPr sz="867" spc="12" dirty="0">
                <a:solidFill>
                  <a:srgbClr val="FFFFFF"/>
                </a:solidFill>
                <a:latin typeface="Bernard MT Condensed"/>
                <a:cs typeface="Bernard MT Condensed"/>
              </a:rPr>
              <a:t>OP</a:t>
            </a:r>
            <a:r>
              <a:rPr sz="867" spc="-19" dirty="0">
                <a:solidFill>
                  <a:srgbClr val="FFFFFF"/>
                </a:solidFill>
                <a:latin typeface="Bernard MT Condensed"/>
                <a:cs typeface="Bernard MT Condensed"/>
              </a:rPr>
              <a:t>T</a:t>
            </a:r>
            <a:r>
              <a:rPr sz="867" spc="-59" dirty="0">
                <a:solidFill>
                  <a:srgbClr val="FFFFFF"/>
                </a:solidFill>
                <a:latin typeface="Bernard MT Condensed"/>
                <a:cs typeface="Bernard MT Condensed"/>
              </a:rPr>
              <a:t>I</a:t>
            </a:r>
            <a:r>
              <a:rPr sz="867" spc="-25" dirty="0">
                <a:solidFill>
                  <a:srgbClr val="FFFFFF"/>
                </a:solidFill>
                <a:latin typeface="Bernard MT Condensed"/>
                <a:cs typeface="Bernard MT Condensed"/>
              </a:rPr>
              <a:t>M</a:t>
            </a:r>
            <a:r>
              <a:rPr sz="867" spc="-33" dirty="0">
                <a:solidFill>
                  <a:srgbClr val="FFFFFF"/>
                </a:solidFill>
                <a:latin typeface="Bernard MT Condensed"/>
                <a:cs typeface="Bernard MT Condensed"/>
              </a:rPr>
              <a:t>A</a:t>
            </a:r>
            <a:r>
              <a:rPr sz="867" spc="-39" dirty="0">
                <a:solidFill>
                  <a:srgbClr val="FFFFFF"/>
                </a:solidFill>
                <a:latin typeface="Bernard MT Condensed"/>
                <a:cs typeface="Bernard MT Condensed"/>
              </a:rPr>
              <a:t>S</a:t>
            </a:r>
            <a:r>
              <a:rPr sz="867" spc="-59" dirty="0">
                <a:solidFill>
                  <a:srgbClr val="FFFFFF"/>
                </a:solidFill>
                <a:latin typeface="Bernard MT Condensed"/>
                <a:cs typeface="Bernard MT Condensed"/>
              </a:rPr>
              <a:t>I</a:t>
            </a:r>
            <a:r>
              <a:rPr sz="867" dirty="0">
                <a:solidFill>
                  <a:srgbClr val="FFFFFF"/>
                </a:solidFill>
                <a:latin typeface="Bernard MT Condensed"/>
                <a:cs typeface="Bernard MT Condensed"/>
              </a:rPr>
              <a:t>,  </a:t>
            </a:r>
            <a:r>
              <a:rPr sz="867" spc="35" dirty="0">
                <a:solidFill>
                  <a:srgbClr val="FFFFFF"/>
                </a:solidFill>
                <a:latin typeface="Bernard MT Condensed"/>
                <a:cs typeface="Bernard MT Condensed"/>
              </a:rPr>
              <a:t> </a:t>
            </a:r>
            <a:r>
              <a:rPr sz="867" spc="-59" dirty="0">
                <a:solidFill>
                  <a:srgbClr val="FFFFFF"/>
                </a:solidFill>
                <a:latin typeface="Bernard MT Condensed"/>
                <a:cs typeface="Bernard MT Condensed"/>
              </a:rPr>
              <a:t>I</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P</a:t>
            </a:r>
            <a:r>
              <a:rPr sz="867" spc="33" dirty="0">
                <a:solidFill>
                  <a:srgbClr val="FFFFFF"/>
                </a:solidFill>
                <a:latin typeface="Bernard MT Condensed"/>
                <a:cs typeface="Bernard MT Condensed"/>
              </a:rPr>
              <a:t>L</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N</a:t>
            </a:r>
            <a:r>
              <a:rPr sz="867" spc="-19" dirty="0">
                <a:solidFill>
                  <a:srgbClr val="FFFFFF"/>
                </a:solidFill>
                <a:latin typeface="Bernard MT Condensed"/>
                <a:cs typeface="Bernard MT Condensed"/>
              </a:rPr>
              <a:t>T</a:t>
            </a:r>
            <a:r>
              <a:rPr sz="867" spc="-33" dirty="0">
                <a:solidFill>
                  <a:srgbClr val="FFFFFF"/>
                </a:solidFill>
                <a:latin typeface="Bernard MT Condensed"/>
                <a:cs typeface="Bernard MT Condensed"/>
              </a:rPr>
              <a:t>A</a:t>
            </a:r>
            <a:r>
              <a:rPr sz="867" spc="-39" dirty="0">
                <a:solidFill>
                  <a:srgbClr val="FFFFFF"/>
                </a:solidFill>
                <a:latin typeface="Bernard MT Condensed"/>
                <a:cs typeface="Bernard MT Condensed"/>
              </a:rPr>
              <a:t>S</a:t>
            </a:r>
            <a:r>
              <a:rPr sz="867" dirty="0">
                <a:solidFill>
                  <a:srgbClr val="FFFFFF"/>
                </a:solidFill>
                <a:latin typeface="Bernard MT Condensed"/>
                <a:cs typeface="Bernard MT Condensed"/>
              </a:rPr>
              <a:t>I  </a:t>
            </a:r>
            <a:r>
              <a:rPr sz="867" spc="47" dirty="0">
                <a:solidFill>
                  <a:srgbClr val="FFFFFF"/>
                </a:solidFill>
                <a:latin typeface="Bernard MT Condensed"/>
                <a:cs typeface="Bernard MT Condensed"/>
              </a:rPr>
              <a:t> </a:t>
            </a:r>
            <a:r>
              <a:rPr sz="867" spc="19" dirty="0">
                <a:solidFill>
                  <a:srgbClr val="FFFFFF"/>
                </a:solidFill>
                <a:latin typeface="Bernard MT Condensed"/>
                <a:cs typeface="Bernard MT Condensed"/>
              </a:rPr>
              <a:t>K</a:t>
            </a:r>
            <a:r>
              <a:rPr sz="867" spc="12" dirty="0">
                <a:solidFill>
                  <a:srgbClr val="FFFFFF"/>
                </a:solidFill>
                <a:latin typeface="Bernard MT Condensed"/>
                <a:cs typeface="Bernard MT Condensed"/>
              </a:rPr>
              <a:t>O</a:t>
            </a:r>
            <a:r>
              <a:rPr sz="867" spc="-12" dirty="0">
                <a:solidFill>
                  <a:srgbClr val="FFFFFF"/>
                </a:solidFill>
                <a:latin typeface="Bernard MT Condensed"/>
                <a:cs typeface="Bernard MT Condensed"/>
              </a:rPr>
              <a:t>N</a:t>
            </a:r>
            <a:r>
              <a:rPr sz="867" spc="-39" dirty="0">
                <a:solidFill>
                  <a:srgbClr val="FFFFFF"/>
                </a:solidFill>
                <a:latin typeface="Bernard MT Condensed"/>
                <a:cs typeface="Bernard MT Condensed"/>
              </a:rPr>
              <a:t>S</a:t>
            </a:r>
            <a:r>
              <a:rPr sz="867" spc="25" dirty="0">
                <a:solidFill>
                  <a:srgbClr val="FFFFFF"/>
                </a:solidFill>
                <a:latin typeface="Bernard MT Condensed"/>
                <a:cs typeface="Bernard MT Condensed"/>
              </a:rPr>
              <a:t>E</a:t>
            </a:r>
            <a:r>
              <a:rPr sz="867" dirty="0">
                <a:solidFill>
                  <a:srgbClr val="FFFFFF"/>
                </a:solidFill>
                <a:latin typeface="Bernard MT Condensed"/>
                <a:cs typeface="Bernard MT Condensed"/>
              </a:rPr>
              <a:t>P</a:t>
            </a:r>
            <a:r>
              <a:rPr sz="867" spc="173" dirty="0">
                <a:solidFill>
                  <a:srgbClr val="FFFFFF"/>
                </a:solidFill>
                <a:latin typeface="Bernard MT Condensed"/>
                <a:cs typeface="Bernard MT Condensed"/>
              </a:rPr>
              <a:t> </a:t>
            </a:r>
            <a:r>
              <a:rPr sz="867" spc="12" dirty="0">
                <a:solidFill>
                  <a:srgbClr val="FFFFFF"/>
                </a:solidFill>
                <a:latin typeface="Bernard MT Condensed"/>
                <a:cs typeface="Bernard MT Condensed"/>
              </a:rPr>
              <a:t>P</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B</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L</a:t>
            </a:r>
            <a:r>
              <a:rPr sz="867" spc="-33" dirty="0">
                <a:solidFill>
                  <a:srgbClr val="FFFFFF"/>
                </a:solidFill>
                <a:latin typeface="Bernard MT Condensed"/>
                <a:cs typeface="Bernard MT Condensed"/>
              </a:rPr>
              <a:t>A</a:t>
            </a:r>
            <a:r>
              <a:rPr sz="867" spc="-72" dirty="0">
                <a:solidFill>
                  <a:srgbClr val="FFFFFF"/>
                </a:solidFill>
                <a:latin typeface="Bernard MT Condensed"/>
                <a:cs typeface="Bernard MT Condensed"/>
              </a:rPr>
              <a:t>J</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N  </a:t>
            </a:r>
            <a:r>
              <a:rPr sz="867" spc="5" dirty="0">
                <a:solidFill>
                  <a:srgbClr val="FFFFFF"/>
                </a:solidFill>
                <a:latin typeface="Bernard MT Condensed"/>
                <a:cs typeface="Bernard MT Condensed"/>
              </a:rPr>
              <a:t> </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OD</a:t>
            </a:r>
            <a:r>
              <a:rPr sz="867" spc="25" dirty="0">
                <a:solidFill>
                  <a:srgbClr val="FFFFFF"/>
                </a:solidFill>
                <a:latin typeface="Bernard MT Condensed"/>
                <a:cs typeface="Bernard MT Condensed"/>
              </a:rPr>
              <a:t>E</a:t>
            </a:r>
            <a:r>
              <a:rPr sz="867" dirty="0">
                <a:solidFill>
                  <a:srgbClr val="FFFFFF"/>
                </a:solidFill>
                <a:latin typeface="Bernard MT Condensed"/>
                <a:cs typeface="Bernard MT Condensed"/>
              </a:rPr>
              <a:t>L</a:t>
            </a:r>
            <a:r>
              <a:rPr sz="867" spc="84" dirty="0">
                <a:solidFill>
                  <a:srgbClr val="FFFFFF"/>
                </a:solidFill>
                <a:latin typeface="Bernard MT Condensed"/>
                <a:cs typeface="Bernard MT Condensed"/>
              </a:rPr>
              <a:t> </a:t>
            </a:r>
            <a:r>
              <a:rPr sz="867" spc="12" dirty="0">
                <a:solidFill>
                  <a:srgbClr val="FFFFFF"/>
                </a:solidFill>
                <a:latin typeface="Bernard MT Condensed"/>
                <a:cs typeface="Bernard MT Condensed"/>
              </a:rPr>
              <a:t>D</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59" dirty="0">
                <a:solidFill>
                  <a:srgbClr val="FFFFFF"/>
                </a:solidFill>
                <a:latin typeface="Bernard MT Condensed"/>
                <a:cs typeface="Bernard MT Condensed"/>
              </a:rPr>
              <a:t>I</a:t>
            </a:r>
            <a:r>
              <a:rPr sz="867" spc="-12" dirty="0">
                <a:solidFill>
                  <a:srgbClr val="FFFFFF"/>
                </a:solidFill>
                <a:latin typeface="Bernard MT Condensed"/>
                <a:cs typeface="Bernard MT Condensed"/>
              </a:rPr>
              <a:t>N</a:t>
            </a:r>
            <a:r>
              <a:rPr sz="867" dirty="0">
                <a:solidFill>
                  <a:srgbClr val="FFFFFF"/>
                </a:solidFill>
                <a:latin typeface="Bernard MT Condensed"/>
                <a:cs typeface="Bernard MT Condensed"/>
              </a:rPr>
              <a:t>G </a:t>
            </a:r>
            <a:r>
              <a:rPr sz="867" spc="63" dirty="0">
                <a:solidFill>
                  <a:srgbClr val="FFFFFF"/>
                </a:solidFill>
                <a:latin typeface="Bernard MT Condensed"/>
                <a:cs typeface="Bernard MT Condensed"/>
              </a:rPr>
              <a:t> </a:t>
            </a:r>
            <a:r>
              <a:rPr sz="867" spc="-39" dirty="0">
                <a:solidFill>
                  <a:srgbClr val="FFFFFF"/>
                </a:solidFill>
                <a:latin typeface="Bernard MT Condensed"/>
                <a:cs typeface="Bernard MT Condensed"/>
              </a:rPr>
              <a:t>S</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B</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G</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I </a:t>
            </a:r>
            <a:r>
              <a:rPr sz="867" spc="1" dirty="0">
                <a:solidFill>
                  <a:srgbClr val="FFFFFF"/>
                </a:solidFill>
                <a:latin typeface="Bernard MT Condensed"/>
                <a:cs typeface="Bernard MT Condensed"/>
              </a:rPr>
              <a:t> </a:t>
            </a:r>
            <a:r>
              <a:rPr sz="867" spc="-33" dirty="0">
                <a:solidFill>
                  <a:srgbClr val="FFFFFF"/>
                </a:solidFill>
                <a:latin typeface="Bernard MT Condensed"/>
                <a:cs typeface="Bernard MT Condensed"/>
              </a:rPr>
              <a:t>A</a:t>
            </a:r>
            <a:r>
              <a:rPr sz="867" spc="33" dirty="0">
                <a:solidFill>
                  <a:srgbClr val="FFFFFF"/>
                </a:solidFill>
                <a:latin typeface="Bernard MT Condensed"/>
                <a:cs typeface="Bernard MT Condensed"/>
              </a:rPr>
              <a:t>L</a:t>
            </a:r>
            <a:r>
              <a:rPr sz="867" spc="-19" dirty="0">
                <a:solidFill>
                  <a:srgbClr val="FFFFFF"/>
                </a:solidFill>
                <a:latin typeface="Bernard MT Condensed"/>
                <a:cs typeface="Bernard MT Condensed"/>
              </a:rPr>
              <a:t>T</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R</a:t>
            </a:r>
            <a:r>
              <a:rPr sz="867" spc="-12" dirty="0">
                <a:solidFill>
                  <a:srgbClr val="FFFFFF"/>
                </a:solidFill>
                <a:latin typeface="Bernard MT Condensed"/>
                <a:cs typeface="Bernard MT Condensed"/>
              </a:rPr>
              <a:t>N</a:t>
            </a:r>
            <a:r>
              <a:rPr sz="867" spc="-33" dirty="0">
                <a:solidFill>
                  <a:srgbClr val="FFFFFF"/>
                </a:solidFill>
                <a:latin typeface="Bernard MT Condensed"/>
                <a:cs typeface="Bernard MT Condensed"/>
              </a:rPr>
              <a:t>A</a:t>
            </a:r>
            <a:r>
              <a:rPr sz="867" spc="-19" dirty="0">
                <a:solidFill>
                  <a:srgbClr val="FFFFFF"/>
                </a:solidFill>
                <a:latin typeface="Bernard MT Condensed"/>
                <a:cs typeface="Bernard MT Condensed"/>
              </a:rPr>
              <a:t>T</a:t>
            </a:r>
            <a:r>
              <a:rPr sz="867" spc="-59" dirty="0">
                <a:solidFill>
                  <a:srgbClr val="FFFFFF"/>
                </a:solidFill>
                <a:latin typeface="Bernard MT Condensed"/>
                <a:cs typeface="Bernard MT Condensed"/>
              </a:rPr>
              <a:t>I</a:t>
            </a:r>
            <a:r>
              <a:rPr sz="867" dirty="0">
                <a:solidFill>
                  <a:srgbClr val="FFFFFF"/>
                </a:solidFill>
                <a:latin typeface="Bernard MT Condensed"/>
                <a:cs typeface="Bernard MT Condensed"/>
              </a:rPr>
              <a:t>F </a:t>
            </a:r>
            <a:r>
              <a:rPr sz="867" spc="12" dirty="0">
                <a:solidFill>
                  <a:srgbClr val="FFFFFF"/>
                </a:solidFill>
                <a:latin typeface="Bernard MT Condensed"/>
                <a:cs typeface="Bernard MT Condensed"/>
              </a:rPr>
              <a:t>P</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B</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L</a:t>
            </a:r>
            <a:r>
              <a:rPr sz="867" spc="-33" dirty="0">
                <a:solidFill>
                  <a:srgbClr val="FFFFFF"/>
                </a:solidFill>
                <a:latin typeface="Bernard MT Condensed"/>
                <a:cs typeface="Bernard MT Condensed"/>
              </a:rPr>
              <a:t>A</a:t>
            </a:r>
            <a:r>
              <a:rPr sz="867" spc="-72" dirty="0">
                <a:solidFill>
                  <a:srgbClr val="FFFFFF"/>
                </a:solidFill>
                <a:latin typeface="Bernard MT Condensed"/>
                <a:cs typeface="Bernard MT Condensed"/>
              </a:rPr>
              <a:t>J</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N  </a:t>
            </a:r>
            <a:r>
              <a:rPr sz="867" spc="5" dirty="0">
                <a:solidFill>
                  <a:srgbClr val="FFFFFF"/>
                </a:solidFill>
                <a:latin typeface="Bernard MT Condensed"/>
                <a:cs typeface="Bernard MT Condensed"/>
              </a:rPr>
              <a:t> </a:t>
            </a:r>
            <a:r>
              <a:rPr sz="867" spc="12" dirty="0">
                <a:solidFill>
                  <a:srgbClr val="FFFFFF"/>
                </a:solidFill>
                <a:latin typeface="Bernard MT Condensed"/>
                <a:cs typeface="Bernard MT Condensed"/>
              </a:rPr>
              <a:t>D</a:t>
            </a:r>
            <a:r>
              <a:rPr sz="867" dirty="0">
                <a:solidFill>
                  <a:srgbClr val="FFFFFF"/>
                </a:solidFill>
                <a:latin typeface="Bernard MT Condensed"/>
                <a:cs typeface="Bernard MT Condensed"/>
              </a:rPr>
              <a:t>I</a:t>
            </a:r>
            <a:r>
              <a:rPr sz="867" spc="49" dirty="0">
                <a:solidFill>
                  <a:srgbClr val="FFFFFF"/>
                </a:solidFill>
                <a:latin typeface="Bernard MT Condensed"/>
                <a:cs typeface="Bernard MT Condensed"/>
              </a:rPr>
              <a:t> </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R</a:t>
            </a:r>
            <a:r>
              <a:rPr sz="867" dirty="0">
                <a:solidFill>
                  <a:srgbClr val="FFFFFF"/>
                </a:solidFill>
                <a:latin typeface="Bernard MT Condensed"/>
                <a:cs typeface="Bernard MT Condensed"/>
              </a:rPr>
              <a:t>A</a:t>
            </a:r>
            <a:r>
              <a:rPr sz="867" spc="89" dirty="0">
                <a:solidFill>
                  <a:srgbClr val="FFFFFF"/>
                </a:solidFill>
                <a:latin typeface="Bernard MT Condensed"/>
                <a:cs typeface="Bernard MT Condensed"/>
              </a:rPr>
              <a:t> </a:t>
            </a:r>
            <a:r>
              <a:rPr sz="867" spc="12" dirty="0">
                <a:solidFill>
                  <a:srgbClr val="FFFFFF"/>
                </a:solidFill>
                <a:latin typeface="Bernard MT Condensed"/>
                <a:cs typeface="Bernard MT Condensed"/>
              </a:rPr>
              <a:t>R</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V</a:t>
            </a:r>
            <a:r>
              <a:rPr sz="867" spc="12" dirty="0">
                <a:solidFill>
                  <a:srgbClr val="FFFFFF"/>
                </a:solidFill>
                <a:latin typeface="Bernard MT Condensed"/>
                <a:cs typeface="Bernard MT Condensed"/>
              </a:rPr>
              <a:t>O</a:t>
            </a:r>
            <a:r>
              <a:rPr sz="867" spc="33" dirty="0">
                <a:solidFill>
                  <a:srgbClr val="FFFFFF"/>
                </a:solidFill>
                <a:latin typeface="Bernard MT Condensed"/>
                <a:cs typeface="Bernard MT Condensed"/>
              </a:rPr>
              <a:t>L</a:t>
            </a:r>
            <a:r>
              <a:rPr sz="867" spc="5" dirty="0">
                <a:solidFill>
                  <a:srgbClr val="FFFFFF"/>
                </a:solidFill>
                <a:latin typeface="Bernard MT Condensed"/>
                <a:cs typeface="Bernard MT Condensed"/>
              </a:rPr>
              <a:t>U</a:t>
            </a:r>
            <a:r>
              <a:rPr sz="867" spc="-39" dirty="0">
                <a:solidFill>
                  <a:srgbClr val="FFFFFF"/>
                </a:solidFill>
                <a:latin typeface="Bernard MT Condensed"/>
                <a:cs typeface="Bernard MT Condensed"/>
              </a:rPr>
              <a:t>S</a:t>
            </a:r>
            <a:r>
              <a:rPr sz="867" dirty="0">
                <a:solidFill>
                  <a:srgbClr val="FFFFFF"/>
                </a:solidFill>
                <a:latin typeface="Bernard MT Condensed"/>
                <a:cs typeface="Bernard MT Condensed"/>
              </a:rPr>
              <a:t>I</a:t>
            </a:r>
            <a:r>
              <a:rPr sz="867" spc="119" dirty="0">
                <a:solidFill>
                  <a:srgbClr val="FFFFFF"/>
                </a:solidFill>
                <a:latin typeface="Bernard MT Condensed"/>
                <a:cs typeface="Bernard MT Condensed"/>
              </a:rPr>
              <a:t> </a:t>
            </a:r>
            <a:r>
              <a:rPr sz="867" spc="-59" dirty="0">
                <a:solidFill>
                  <a:srgbClr val="FFFFFF"/>
                </a:solidFill>
                <a:latin typeface="Bernard MT Condensed"/>
                <a:cs typeface="Bernard MT Condensed"/>
              </a:rPr>
              <a:t>I</a:t>
            </a:r>
            <a:r>
              <a:rPr sz="867" spc="-12" dirty="0">
                <a:solidFill>
                  <a:srgbClr val="FFFFFF"/>
                </a:solidFill>
                <a:latin typeface="Bernard MT Condensed"/>
                <a:cs typeface="Bernard MT Condensed"/>
              </a:rPr>
              <a:t>N</a:t>
            </a:r>
            <a:r>
              <a:rPr sz="867" spc="12" dirty="0">
                <a:solidFill>
                  <a:srgbClr val="FFFFFF"/>
                </a:solidFill>
                <a:latin typeface="Bernard MT Condensed"/>
                <a:cs typeface="Bernard MT Condensed"/>
              </a:rPr>
              <a:t>D</a:t>
            </a:r>
            <a:r>
              <a:rPr sz="867" spc="5" dirty="0">
                <a:solidFill>
                  <a:srgbClr val="FFFFFF"/>
                </a:solidFill>
                <a:latin typeface="Bernard MT Condensed"/>
                <a:cs typeface="Bernard MT Condensed"/>
              </a:rPr>
              <a:t>U</a:t>
            </a:r>
            <a:r>
              <a:rPr sz="867" spc="-39" dirty="0">
                <a:solidFill>
                  <a:srgbClr val="FFFFFF"/>
                </a:solidFill>
                <a:latin typeface="Bernard MT Condensed"/>
                <a:cs typeface="Bernard MT Condensed"/>
              </a:rPr>
              <a:t>S</a:t>
            </a:r>
            <a:r>
              <a:rPr sz="867" spc="-19" dirty="0">
                <a:solidFill>
                  <a:srgbClr val="FFFFFF"/>
                </a:solidFill>
                <a:latin typeface="Bernard MT Condensed"/>
                <a:cs typeface="Bernard MT Condensed"/>
              </a:rPr>
              <a:t>T</a:t>
            </a:r>
            <a:r>
              <a:rPr sz="867" spc="12" dirty="0">
                <a:solidFill>
                  <a:srgbClr val="FFFFFF"/>
                </a:solidFill>
                <a:latin typeface="Bernard MT Condensed"/>
                <a:cs typeface="Bernard MT Condensed"/>
              </a:rPr>
              <a:t>R</a:t>
            </a:r>
            <a:r>
              <a:rPr sz="867" dirty="0">
                <a:solidFill>
                  <a:srgbClr val="FFFFFF"/>
                </a:solidFill>
                <a:latin typeface="Bernard MT Condensed"/>
                <a:cs typeface="Bernard MT Condensed"/>
              </a:rPr>
              <a:t>I </a:t>
            </a:r>
            <a:r>
              <a:rPr sz="867" spc="111" dirty="0">
                <a:solidFill>
                  <a:srgbClr val="FFFFFF"/>
                </a:solidFill>
                <a:latin typeface="Bernard MT Condensed"/>
                <a:cs typeface="Bernard MT Condensed"/>
              </a:rPr>
              <a:t> </a:t>
            </a:r>
            <a:r>
              <a:rPr sz="867" spc="-39" dirty="0">
                <a:solidFill>
                  <a:srgbClr val="FFFFFF"/>
                </a:solidFill>
                <a:latin typeface="Bernard MT Condensed"/>
                <a:cs typeface="Bernard MT Condensed"/>
              </a:rPr>
              <a:t>4</a:t>
            </a:r>
            <a:r>
              <a:rPr sz="867" dirty="0">
                <a:solidFill>
                  <a:srgbClr val="FFFFFF"/>
                </a:solidFill>
                <a:latin typeface="Bernard MT Condensed"/>
                <a:cs typeface="Bernard MT Condensed"/>
              </a:rPr>
              <a:t>.</a:t>
            </a:r>
            <a:r>
              <a:rPr sz="867" spc="-145" dirty="0">
                <a:solidFill>
                  <a:srgbClr val="FFFFFF"/>
                </a:solidFill>
                <a:latin typeface="Bernard MT Condensed"/>
                <a:cs typeface="Bernard MT Condensed"/>
              </a:rPr>
              <a:t> </a:t>
            </a:r>
            <a:r>
              <a:rPr sz="867" dirty="0">
                <a:solidFill>
                  <a:srgbClr val="FFFFFF"/>
                </a:solidFill>
                <a:latin typeface="Bernard MT Condensed"/>
                <a:cs typeface="Bernard MT Condensed"/>
              </a:rPr>
              <a:t>0</a:t>
            </a:r>
            <a:endParaRPr sz="867">
              <a:latin typeface="Bernard MT Condensed"/>
              <a:cs typeface="Bernard MT Condensed"/>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object 41"/>
          <p:cNvSpPr/>
          <p:nvPr/>
        </p:nvSpPr>
        <p:spPr>
          <a:xfrm>
            <a:off x="8840724" y="0"/>
            <a:ext cx="3351275" cy="2006600"/>
          </a:xfrm>
          <a:custGeom>
            <a:avLst/>
            <a:gdLst/>
            <a:ahLst/>
            <a:cxnLst/>
            <a:rect l="l" t="t" r="r" b="b"/>
            <a:pathLst>
              <a:path w="2513456" h="1504950">
                <a:moveTo>
                  <a:pt x="872" y="287324"/>
                </a:moveTo>
                <a:lnTo>
                  <a:pt x="8715" y="357966"/>
                </a:lnTo>
                <a:lnTo>
                  <a:pt x="24330" y="427233"/>
                </a:lnTo>
                <a:lnTo>
                  <a:pt x="47285" y="494404"/>
                </a:lnTo>
                <a:lnTo>
                  <a:pt x="77148" y="558753"/>
                </a:lnTo>
                <a:lnTo>
                  <a:pt x="113487" y="619559"/>
                </a:lnTo>
                <a:lnTo>
                  <a:pt x="155870" y="676099"/>
                </a:lnTo>
                <a:lnTo>
                  <a:pt x="203864" y="727648"/>
                </a:lnTo>
                <a:lnTo>
                  <a:pt x="257038" y="773484"/>
                </a:lnTo>
                <a:lnTo>
                  <a:pt x="314960" y="812884"/>
                </a:lnTo>
                <a:lnTo>
                  <a:pt x="362607" y="838466"/>
                </a:lnTo>
                <a:lnTo>
                  <a:pt x="414499" y="860770"/>
                </a:lnTo>
                <a:lnTo>
                  <a:pt x="467461" y="878445"/>
                </a:lnTo>
                <a:lnTo>
                  <a:pt x="521382" y="891825"/>
                </a:lnTo>
                <a:lnTo>
                  <a:pt x="576152" y="901245"/>
                </a:lnTo>
                <a:lnTo>
                  <a:pt x="631660" y="907039"/>
                </a:lnTo>
                <a:lnTo>
                  <a:pt x="687795" y="909540"/>
                </a:lnTo>
                <a:lnTo>
                  <a:pt x="706627" y="909701"/>
                </a:lnTo>
                <a:lnTo>
                  <a:pt x="734437" y="909364"/>
                </a:lnTo>
                <a:lnTo>
                  <a:pt x="790343" y="906793"/>
                </a:lnTo>
                <a:lnTo>
                  <a:pt x="846546" y="901955"/>
                </a:lnTo>
                <a:lnTo>
                  <a:pt x="902942" y="895169"/>
                </a:lnTo>
                <a:lnTo>
                  <a:pt x="959431" y="886751"/>
                </a:lnTo>
                <a:lnTo>
                  <a:pt x="1015910" y="877021"/>
                </a:lnTo>
                <a:lnTo>
                  <a:pt x="1072277" y="866294"/>
                </a:lnTo>
                <a:lnTo>
                  <a:pt x="1128430" y="854890"/>
                </a:lnTo>
                <a:lnTo>
                  <a:pt x="1184267" y="843126"/>
                </a:lnTo>
                <a:lnTo>
                  <a:pt x="1212035" y="837208"/>
                </a:lnTo>
                <a:lnTo>
                  <a:pt x="1239685" y="831319"/>
                </a:lnTo>
                <a:lnTo>
                  <a:pt x="1285862" y="821623"/>
                </a:lnTo>
                <a:lnTo>
                  <a:pt x="1323533" y="814185"/>
                </a:lnTo>
                <a:lnTo>
                  <a:pt x="1361618" y="807239"/>
                </a:lnTo>
                <a:lnTo>
                  <a:pt x="1400042" y="800869"/>
                </a:lnTo>
                <a:lnTo>
                  <a:pt x="1438730" y="795157"/>
                </a:lnTo>
                <a:lnTo>
                  <a:pt x="1477608" y="790189"/>
                </a:lnTo>
                <a:lnTo>
                  <a:pt x="1516601" y="786047"/>
                </a:lnTo>
                <a:lnTo>
                  <a:pt x="1555634" y="782816"/>
                </a:lnTo>
                <a:lnTo>
                  <a:pt x="1594634" y="780579"/>
                </a:lnTo>
                <a:lnTo>
                  <a:pt x="1633524" y="779420"/>
                </a:lnTo>
                <a:lnTo>
                  <a:pt x="1652904" y="779272"/>
                </a:lnTo>
                <a:lnTo>
                  <a:pt x="1681435" y="779605"/>
                </a:lnTo>
                <a:lnTo>
                  <a:pt x="1738021" y="782372"/>
                </a:lnTo>
                <a:lnTo>
                  <a:pt x="1793777" y="788163"/>
                </a:lnTo>
                <a:lnTo>
                  <a:pt x="1848465" y="797249"/>
                </a:lnTo>
                <a:lnTo>
                  <a:pt x="1901845" y="809897"/>
                </a:lnTo>
                <a:lnTo>
                  <a:pt x="1953680" y="826377"/>
                </a:lnTo>
                <a:lnTo>
                  <a:pt x="2003730" y="846958"/>
                </a:lnTo>
                <a:lnTo>
                  <a:pt x="2051758" y="871908"/>
                </a:lnTo>
                <a:lnTo>
                  <a:pt x="2097524" y="901497"/>
                </a:lnTo>
                <a:lnTo>
                  <a:pt x="2140791" y="935994"/>
                </a:lnTo>
                <a:lnTo>
                  <a:pt x="2184004" y="978575"/>
                </a:lnTo>
                <a:lnTo>
                  <a:pt x="2225154" y="1028671"/>
                </a:lnTo>
                <a:lnTo>
                  <a:pt x="2261889" y="1082361"/>
                </a:lnTo>
                <a:lnTo>
                  <a:pt x="2295367" y="1138706"/>
                </a:lnTo>
                <a:lnTo>
                  <a:pt x="2326744" y="1196770"/>
                </a:lnTo>
                <a:lnTo>
                  <a:pt x="2357177" y="1255614"/>
                </a:lnTo>
                <a:lnTo>
                  <a:pt x="2372401" y="1285036"/>
                </a:lnTo>
                <a:lnTo>
                  <a:pt x="2403587" y="1343295"/>
                </a:lnTo>
                <a:lnTo>
                  <a:pt x="2436720" y="1399992"/>
                </a:lnTo>
                <a:lnTo>
                  <a:pt x="2472958" y="1454189"/>
                </a:lnTo>
                <a:lnTo>
                  <a:pt x="2513456" y="1504950"/>
                </a:lnTo>
                <a:lnTo>
                  <a:pt x="2513456" y="0"/>
                </a:lnTo>
                <a:lnTo>
                  <a:pt x="1650" y="0"/>
                </a:lnTo>
                <a:lnTo>
                  <a:pt x="2385" y="12523"/>
                </a:lnTo>
                <a:lnTo>
                  <a:pt x="2946" y="25161"/>
                </a:lnTo>
                <a:lnTo>
                  <a:pt x="3348" y="37898"/>
                </a:lnTo>
                <a:lnTo>
                  <a:pt x="3606" y="50717"/>
                </a:lnTo>
                <a:lnTo>
                  <a:pt x="3735" y="63602"/>
                </a:lnTo>
                <a:lnTo>
                  <a:pt x="3662" y="89502"/>
                </a:lnTo>
                <a:lnTo>
                  <a:pt x="3489" y="102485"/>
                </a:lnTo>
                <a:lnTo>
                  <a:pt x="3244" y="115468"/>
                </a:lnTo>
                <a:lnTo>
                  <a:pt x="2943" y="128434"/>
                </a:lnTo>
                <a:lnTo>
                  <a:pt x="2599" y="141367"/>
                </a:lnTo>
                <a:lnTo>
                  <a:pt x="2228" y="154250"/>
                </a:lnTo>
                <a:lnTo>
                  <a:pt x="1843" y="167066"/>
                </a:lnTo>
                <a:lnTo>
                  <a:pt x="1459" y="179801"/>
                </a:lnTo>
                <a:lnTo>
                  <a:pt x="1091" y="192436"/>
                </a:lnTo>
                <a:lnTo>
                  <a:pt x="753" y="204955"/>
                </a:lnTo>
                <a:lnTo>
                  <a:pt x="460" y="217343"/>
                </a:lnTo>
                <a:lnTo>
                  <a:pt x="226" y="229582"/>
                </a:lnTo>
                <a:lnTo>
                  <a:pt x="66" y="241655"/>
                </a:lnTo>
                <a:lnTo>
                  <a:pt x="0" y="251713"/>
                </a:lnTo>
                <a:lnTo>
                  <a:pt x="872" y="287324"/>
                </a:lnTo>
                <a:close/>
              </a:path>
            </a:pathLst>
          </a:custGeom>
          <a:solidFill>
            <a:srgbClr val="FCD58A"/>
          </a:solidFill>
        </p:spPr>
        <p:txBody>
          <a:bodyPr wrap="square" lIns="0" tIns="0" rIns="0" bIns="0" rtlCol="0">
            <a:noAutofit/>
          </a:bodyPr>
          <a:lstStyle/>
          <a:p>
            <a:endParaRPr sz="2400"/>
          </a:p>
        </p:txBody>
      </p:sp>
      <p:sp>
        <p:nvSpPr>
          <p:cNvPr id="42" name="object 42"/>
          <p:cNvSpPr/>
          <p:nvPr/>
        </p:nvSpPr>
        <p:spPr>
          <a:xfrm>
            <a:off x="9788854" y="0"/>
            <a:ext cx="2403145" cy="4013200"/>
          </a:xfrm>
          <a:custGeom>
            <a:avLst/>
            <a:gdLst/>
            <a:ahLst/>
            <a:cxnLst/>
            <a:rect l="l" t="t" r="r" b="b"/>
            <a:pathLst>
              <a:path w="1802359" h="3009900">
                <a:moveTo>
                  <a:pt x="950600" y="1225998"/>
                </a:moveTo>
                <a:lnTo>
                  <a:pt x="947579" y="1200621"/>
                </a:lnTo>
                <a:lnTo>
                  <a:pt x="943821" y="1175323"/>
                </a:lnTo>
                <a:lnTo>
                  <a:pt x="939267" y="1150112"/>
                </a:lnTo>
                <a:lnTo>
                  <a:pt x="933744" y="1124933"/>
                </a:lnTo>
                <a:lnTo>
                  <a:pt x="927153" y="1100065"/>
                </a:lnTo>
                <a:lnTo>
                  <a:pt x="919477" y="1075569"/>
                </a:lnTo>
                <a:lnTo>
                  <a:pt x="910695" y="1051503"/>
                </a:lnTo>
                <a:lnTo>
                  <a:pt x="900788" y="1027929"/>
                </a:lnTo>
                <a:lnTo>
                  <a:pt x="889737" y="1004906"/>
                </a:lnTo>
                <a:lnTo>
                  <a:pt x="877522" y="982495"/>
                </a:lnTo>
                <a:lnTo>
                  <a:pt x="864123" y="960755"/>
                </a:lnTo>
                <a:lnTo>
                  <a:pt x="849523" y="939747"/>
                </a:lnTo>
                <a:lnTo>
                  <a:pt x="838144" y="924964"/>
                </a:lnTo>
                <a:lnTo>
                  <a:pt x="821579" y="905414"/>
                </a:lnTo>
                <a:lnTo>
                  <a:pt x="804078" y="886798"/>
                </a:lnTo>
                <a:lnTo>
                  <a:pt x="785724" y="869075"/>
                </a:lnTo>
                <a:lnTo>
                  <a:pt x="766605" y="852209"/>
                </a:lnTo>
                <a:lnTo>
                  <a:pt x="746805" y="836159"/>
                </a:lnTo>
                <a:lnTo>
                  <a:pt x="726409" y="820887"/>
                </a:lnTo>
                <a:lnTo>
                  <a:pt x="705504" y="806354"/>
                </a:lnTo>
                <a:lnTo>
                  <a:pt x="679471" y="789573"/>
                </a:lnTo>
                <a:lnTo>
                  <a:pt x="661525" y="778691"/>
                </a:lnTo>
                <a:lnTo>
                  <a:pt x="643388" y="768179"/>
                </a:lnTo>
                <a:lnTo>
                  <a:pt x="625079" y="757994"/>
                </a:lnTo>
                <a:lnTo>
                  <a:pt x="606620" y="748099"/>
                </a:lnTo>
                <a:lnTo>
                  <a:pt x="588031" y="738453"/>
                </a:lnTo>
                <a:lnTo>
                  <a:pt x="569333" y="729016"/>
                </a:lnTo>
                <a:lnTo>
                  <a:pt x="550546" y="719748"/>
                </a:lnTo>
                <a:lnTo>
                  <a:pt x="531689" y="710611"/>
                </a:lnTo>
                <a:lnTo>
                  <a:pt x="512785" y="701563"/>
                </a:lnTo>
                <a:lnTo>
                  <a:pt x="493853" y="692567"/>
                </a:lnTo>
                <a:lnTo>
                  <a:pt x="474914" y="683581"/>
                </a:lnTo>
                <a:lnTo>
                  <a:pt x="455989" y="674566"/>
                </a:lnTo>
                <a:lnTo>
                  <a:pt x="418260" y="656290"/>
                </a:lnTo>
                <a:lnTo>
                  <a:pt x="380829" y="637422"/>
                </a:lnTo>
                <a:lnTo>
                  <a:pt x="343862" y="617643"/>
                </a:lnTo>
                <a:lnTo>
                  <a:pt x="314653" y="600915"/>
                </a:lnTo>
                <a:lnTo>
                  <a:pt x="292942" y="587696"/>
                </a:lnTo>
                <a:lnTo>
                  <a:pt x="271555" y="573866"/>
                </a:lnTo>
                <a:lnTo>
                  <a:pt x="250583" y="559370"/>
                </a:lnTo>
                <a:lnTo>
                  <a:pt x="230116" y="544152"/>
                </a:lnTo>
                <a:lnTo>
                  <a:pt x="210244" y="528156"/>
                </a:lnTo>
                <a:lnTo>
                  <a:pt x="191055" y="511327"/>
                </a:lnTo>
                <a:lnTo>
                  <a:pt x="172641" y="493608"/>
                </a:lnTo>
                <a:lnTo>
                  <a:pt x="151006" y="470319"/>
                </a:lnTo>
                <a:lnTo>
                  <a:pt x="134796" y="450672"/>
                </a:lnTo>
                <a:lnTo>
                  <a:pt x="119602" y="430184"/>
                </a:lnTo>
                <a:lnTo>
                  <a:pt x="105436" y="408925"/>
                </a:lnTo>
                <a:lnTo>
                  <a:pt x="92311" y="386963"/>
                </a:lnTo>
                <a:lnTo>
                  <a:pt x="80238" y="364367"/>
                </a:lnTo>
                <a:lnTo>
                  <a:pt x="69231" y="341205"/>
                </a:lnTo>
                <a:lnTo>
                  <a:pt x="59301" y="317548"/>
                </a:lnTo>
                <a:lnTo>
                  <a:pt x="50648" y="294004"/>
                </a:lnTo>
                <a:lnTo>
                  <a:pt x="41773" y="265733"/>
                </a:lnTo>
                <a:lnTo>
                  <a:pt x="34285" y="236984"/>
                </a:lnTo>
                <a:lnTo>
                  <a:pt x="28200" y="207841"/>
                </a:lnTo>
                <a:lnTo>
                  <a:pt x="23531" y="178390"/>
                </a:lnTo>
                <a:lnTo>
                  <a:pt x="20295" y="148717"/>
                </a:lnTo>
                <a:lnTo>
                  <a:pt x="18507" y="118906"/>
                </a:lnTo>
                <a:lnTo>
                  <a:pt x="18161" y="103976"/>
                </a:lnTo>
                <a:lnTo>
                  <a:pt x="18182" y="89044"/>
                </a:lnTo>
                <a:lnTo>
                  <a:pt x="19335" y="59215"/>
                </a:lnTo>
                <a:lnTo>
                  <a:pt x="21982" y="29505"/>
                </a:lnTo>
                <a:lnTo>
                  <a:pt x="26137" y="0"/>
                </a:lnTo>
                <a:lnTo>
                  <a:pt x="9246" y="126"/>
                </a:lnTo>
                <a:lnTo>
                  <a:pt x="4658" y="30147"/>
                </a:lnTo>
                <a:lnTo>
                  <a:pt x="1594" y="60375"/>
                </a:lnTo>
                <a:lnTo>
                  <a:pt x="45" y="90731"/>
                </a:lnTo>
                <a:lnTo>
                  <a:pt x="0" y="121137"/>
                </a:lnTo>
                <a:lnTo>
                  <a:pt x="1450" y="151512"/>
                </a:lnTo>
                <a:lnTo>
                  <a:pt x="4385" y="181778"/>
                </a:lnTo>
                <a:lnTo>
                  <a:pt x="8796" y="211854"/>
                </a:lnTo>
                <a:lnTo>
                  <a:pt x="14674" y="241660"/>
                </a:lnTo>
                <a:lnTo>
                  <a:pt x="22008" y="271118"/>
                </a:lnTo>
                <a:lnTo>
                  <a:pt x="30788" y="300148"/>
                </a:lnTo>
                <a:lnTo>
                  <a:pt x="41007" y="328670"/>
                </a:lnTo>
                <a:lnTo>
                  <a:pt x="52653" y="356605"/>
                </a:lnTo>
                <a:lnTo>
                  <a:pt x="65717" y="383874"/>
                </a:lnTo>
                <a:lnTo>
                  <a:pt x="80189" y="410396"/>
                </a:lnTo>
                <a:lnTo>
                  <a:pt x="96061" y="436092"/>
                </a:lnTo>
                <a:lnTo>
                  <a:pt x="113321" y="460883"/>
                </a:lnTo>
                <a:lnTo>
                  <a:pt x="131961" y="484688"/>
                </a:lnTo>
                <a:lnTo>
                  <a:pt x="151971" y="507430"/>
                </a:lnTo>
                <a:lnTo>
                  <a:pt x="173342" y="529027"/>
                </a:lnTo>
                <a:lnTo>
                  <a:pt x="196063" y="549401"/>
                </a:lnTo>
                <a:lnTo>
                  <a:pt x="229649" y="575959"/>
                </a:lnTo>
                <a:lnTo>
                  <a:pt x="264515" y="600439"/>
                </a:lnTo>
                <a:lnTo>
                  <a:pt x="300461" y="623150"/>
                </a:lnTo>
                <a:lnTo>
                  <a:pt x="337289" y="644400"/>
                </a:lnTo>
                <a:lnTo>
                  <a:pt x="374800" y="664495"/>
                </a:lnTo>
                <a:lnTo>
                  <a:pt x="412794" y="683745"/>
                </a:lnTo>
                <a:lnTo>
                  <a:pt x="451074" y="702457"/>
                </a:lnTo>
                <a:lnTo>
                  <a:pt x="489439" y="720939"/>
                </a:lnTo>
                <a:lnTo>
                  <a:pt x="508592" y="730190"/>
                </a:lnTo>
                <a:lnTo>
                  <a:pt x="546714" y="748904"/>
                </a:lnTo>
                <a:lnTo>
                  <a:pt x="584718" y="768368"/>
                </a:lnTo>
                <a:lnTo>
                  <a:pt x="622506" y="789099"/>
                </a:lnTo>
                <a:lnTo>
                  <a:pt x="659492" y="811202"/>
                </a:lnTo>
                <a:lnTo>
                  <a:pt x="695326" y="834911"/>
                </a:lnTo>
                <a:lnTo>
                  <a:pt x="729656" y="860460"/>
                </a:lnTo>
                <a:lnTo>
                  <a:pt x="762131" y="888083"/>
                </a:lnTo>
                <a:lnTo>
                  <a:pt x="792400" y="918013"/>
                </a:lnTo>
                <a:lnTo>
                  <a:pt x="820111" y="950485"/>
                </a:lnTo>
                <a:lnTo>
                  <a:pt x="844914" y="985733"/>
                </a:lnTo>
                <a:lnTo>
                  <a:pt x="866455" y="1023990"/>
                </a:lnTo>
                <a:lnTo>
                  <a:pt x="885554" y="1068298"/>
                </a:lnTo>
                <a:lnTo>
                  <a:pt x="901212" y="1117268"/>
                </a:lnTo>
                <a:lnTo>
                  <a:pt x="912466" y="1167385"/>
                </a:lnTo>
                <a:lnTo>
                  <a:pt x="919891" y="1218404"/>
                </a:lnTo>
                <a:lnTo>
                  <a:pt x="924062" y="1270077"/>
                </a:lnTo>
                <a:lnTo>
                  <a:pt x="925553" y="1322159"/>
                </a:lnTo>
                <a:lnTo>
                  <a:pt x="925473" y="1348276"/>
                </a:lnTo>
                <a:lnTo>
                  <a:pt x="924021" y="1400510"/>
                </a:lnTo>
                <a:lnTo>
                  <a:pt x="921326" y="1452537"/>
                </a:lnTo>
                <a:lnTo>
                  <a:pt x="917961" y="1504112"/>
                </a:lnTo>
                <a:lnTo>
                  <a:pt x="916208" y="1529652"/>
                </a:lnTo>
                <a:lnTo>
                  <a:pt x="914502" y="1554988"/>
                </a:lnTo>
                <a:lnTo>
                  <a:pt x="911521" y="1609243"/>
                </a:lnTo>
                <a:lnTo>
                  <a:pt x="909718" y="1663551"/>
                </a:lnTo>
                <a:lnTo>
                  <a:pt x="909173" y="1717873"/>
                </a:lnTo>
                <a:lnTo>
                  <a:pt x="909399" y="1745027"/>
                </a:lnTo>
                <a:lnTo>
                  <a:pt x="910894" y="1799296"/>
                </a:lnTo>
                <a:lnTo>
                  <a:pt x="913850" y="1853483"/>
                </a:lnTo>
                <a:lnTo>
                  <a:pt x="918348" y="1907546"/>
                </a:lnTo>
                <a:lnTo>
                  <a:pt x="924468" y="1961449"/>
                </a:lnTo>
                <a:lnTo>
                  <a:pt x="932291" y="2015152"/>
                </a:lnTo>
                <a:lnTo>
                  <a:pt x="941898" y="2068615"/>
                </a:lnTo>
                <a:lnTo>
                  <a:pt x="953055" y="2120430"/>
                </a:lnTo>
                <a:lnTo>
                  <a:pt x="965774" y="2170424"/>
                </a:lnTo>
                <a:lnTo>
                  <a:pt x="980381" y="2219833"/>
                </a:lnTo>
                <a:lnTo>
                  <a:pt x="996907" y="2268555"/>
                </a:lnTo>
                <a:lnTo>
                  <a:pt x="1015381" y="2316491"/>
                </a:lnTo>
                <a:lnTo>
                  <a:pt x="1035832" y="2363541"/>
                </a:lnTo>
                <a:lnTo>
                  <a:pt x="1058291" y="2409603"/>
                </a:lnTo>
                <a:lnTo>
                  <a:pt x="1082787" y="2454576"/>
                </a:lnTo>
                <a:lnTo>
                  <a:pt x="1109350" y="2498361"/>
                </a:lnTo>
                <a:lnTo>
                  <a:pt x="1138010" y="2540857"/>
                </a:lnTo>
                <a:lnTo>
                  <a:pt x="1166543" y="2579081"/>
                </a:lnTo>
                <a:lnTo>
                  <a:pt x="1194345" y="2613171"/>
                </a:lnTo>
                <a:lnTo>
                  <a:pt x="1223410" y="2646068"/>
                </a:lnTo>
                <a:lnTo>
                  <a:pt x="1253675" y="2677769"/>
                </a:lnTo>
                <a:lnTo>
                  <a:pt x="1285077" y="2708270"/>
                </a:lnTo>
                <a:lnTo>
                  <a:pt x="1317555" y="2737569"/>
                </a:lnTo>
                <a:lnTo>
                  <a:pt x="1351045" y="2765662"/>
                </a:lnTo>
                <a:lnTo>
                  <a:pt x="1385486" y="2792547"/>
                </a:lnTo>
                <a:lnTo>
                  <a:pt x="1420814" y="2818220"/>
                </a:lnTo>
                <a:lnTo>
                  <a:pt x="1456967" y="2842679"/>
                </a:lnTo>
                <a:lnTo>
                  <a:pt x="1490764" y="2864011"/>
                </a:lnTo>
                <a:lnTo>
                  <a:pt x="1537716" y="2891515"/>
                </a:lnTo>
                <a:lnTo>
                  <a:pt x="1585606" y="2917288"/>
                </a:lnTo>
                <a:lnTo>
                  <a:pt x="1634370" y="2941367"/>
                </a:lnTo>
                <a:lnTo>
                  <a:pt x="1683939" y="2963792"/>
                </a:lnTo>
                <a:lnTo>
                  <a:pt x="1734247" y="2984601"/>
                </a:lnTo>
                <a:lnTo>
                  <a:pt x="1785228" y="3003833"/>
                </a:lnTo>
                <a:lnTo>
                  <a:pt x="1802359" y="3009900"/>
                </a:lnTo>
                <a:lnTo>
                  <a:pt x="1802359" y="2966847"/>
                </a:lnTo>
                <a:lnTo>
                  <a:pt x="1790393" y="2962566"/>
                </a:lnTo>
                <a:lnTo>
                  <a:pt x="1778457" y="2958202"/>
                </a:lnTo>
                <a:lnTo>
                  <a:pt x="1742850" y="2944597"/>
                </a:lnTo>
                <a:lnTo>
                  <a:pt x="1707559" y="2930198"/>
                </a:lnTo>
                <a:lnTo>
                  <a:pt x="1672610" y="2914979"/>
                </a:lnTo>
                <a:lnTo>
                  <a:pt x="1638029" y="2898910"/>
                </a:lnTo>
                <a:lnTo>
                  <a:pt x="1603839" y="2881963"/>
                </a:lnTo>
                <a:lnTo>
                  <a:pt x="1565686" y="2861699"/>
                </a:lnTo>
                <a:lnTo>
                  <a:pt x="1528161" y="2840272"/>
                </a:lnTo>
                <a:lnTo>
                  <a:pt x="1491312" y="2817673"/>
                </a:lnTo>
                <a:lnTo>
                  <a:pt x="1455202" y="2793890"/>
                </a:lnTo>
                <a:lnTo>
                  <a:pt x="1419895" y="2768908"/>
                </a:lnTo>
                <a:lnTo>
                  <a:pt x="1385456" y="2742713"/>
                </a:lnTo>
                <a:lnTo>
                  <a:pt x="1351947" y="2715293"/>
                </a:lnTo>
                <a:lnTo>
                  <a:pt x="1319434" y="2686633"/>
                </a:lnTo>
                <a:lnTo>
                  <a:pt x="1287979" y="2656719"/>
                </a:lnTo>
                <a:lnTo>
                  <a:pt x="1257648" y="2625538"/>
                </a:lnTo>
                <a:lnTo>
                  <a:pt x="1226980" y="2591249"/>
                </a:lnTo>
                <a:lnTo>
                  <a:pt x="1196470" y="2553761"/>
                </a:lnTo>
                <a:lnTo>
                  <a:pt x="1167796" y="2514939"/>
                </a:lnTo>
                <a:lnTo>
                  <a:pt x="1140958" y="2474857"/>
                </a:lnTo>
                <a:lnTo>
                  <a:pt x="1115957" y="2433592"/>
                </a:lnTo>
                <a:lnTo>
                  <a:pt x="1092792" y="2391219"/>
                </a:lnTo>
                <a:lnTo>
                  <a:pt x="1071464" y="2347812"/>
                </a:lnTo>
                <a:lnTo>
                  <a:pt x="1051972" y="2303448"/>
                </a:lnTo>
                <a:lnTo>
                  <a:pt x="1034316" y="2258202"/>
                </a:lnTo>
                <a:lnTo>
                  <a:pt x="1018497" y="2212150"/>
                </a:lnTo>
                <a:lnTo>
                  <a:pt x="1003897" y="2163198"/>
                </a:lnTo>
                <a:lnTo>
                  <a:pt x="990660" y="2111551"/>
                </a:lnTo>
                <a:lnTo>
                  <a:pt x="979367" y="2059483"/>
                </a:lnTo>
                <a:lnTo>
                  <a:pt x="969919" y="2007053"/>
                </a:lnTo>
                <a:lnTo>
                  <a:pt x="962214" y="1954321"/>
                </a:lnTo>
                <a:lnTo>
                  <a:pt x="956152" y="1901345"/>
                </a:lnTo>
                <a:lnTo>
                  <a:pt x="951632" y="1848186"/>
                </a:lnTo>
                <a:lnTo>
                  <a:pt x="948554" y="1794902"/>
                </a:lnTo>
                <a:lnTo>
                  <a:pt x="946817" y="1741554"/>
                </a:lnTo>
                <a:lnTo>
                  <a:pt x="946321" y="1688201"/>
                </a:lnTo>
                <a:lnTo>
                  <a:pt x="946506" y="1661540"/>
                </a:lnTo>
                <a:lnTo>
                  <a:pt x="947692" y="1610551"/>
                </a:lnTo>
                <a:lnTo>
                  <a:pt x="949716" y="1559352"/>
                </a:lnTo>
                <a:lnTo>
                  <a:pt x="952103" y="1508010"/>
                </a:lnTo>
                <a:lnTo>
                  <a:pt x="953286" y="1482306"/>
                </a:lnTo>
                <a:lnTo>
                  <a:pt x="954382" y="1456591"/>
                </a:lnTo>
                <a:lnTo>
                  <a:pt x="955333" y="1430873"/>
                </a:lnTo>
                <a:lnTo>
                  <a:pt x="956079" y="1405159"/>
                </a:lnTo>
                <a:lnTo>
                  <a:pt x="956561" y="1379459"/>
                </a:lnTo>
                <a:lnTo>
                  <a:pt x="956720" y="1353781"/>
                </a:lnTo>
                <a:lnTo>
                  <a:pt x="956497" y="1328132"/>
                </a:lnTo>
                <a:lnTo>
                  <a:pt x="955833" y="1302521"/>
                </a:lnTo>
                <a:lnTo>
                  <a:pt x="954668" y="1276957"/>
                </a:lnTo>
                <a:lnTo>
                  <a:pt x="952943" y="1251446"/>
                </a:lnTo>
                <a:lnTo>
                  <a:pt x="950600" y="1225998"/>
                </a:lnTo>
                <a:close/>
              </a:path>
            </a:pathLst>
          </a:custGeom>
          <a:solidFill>
            <a:srgbClr val="524744"/>
          </a:solidFill>
        </p:spPr>
        <p:txBody>
          <a:bodyPr wrap="square" lIns="0" tIns="0" rIns="0" bIns="0" rtlCol="0">
            <a:noAutofit/>
          </a:bodyPr>
          <a:lstStyle/>
          <a:p>
            <a:endParaRPr sz="2400"/>
          </a:p>
        </p:txBody>
      </p:sp>
      <p:sp>
        <p:nvSpPr>
          <p:cNvPr id="43" name="object 43"/>
          <p:cNvSpPr/>
          <p:nvPr/>
        </p:nvSpPr>
        <p:spPr>
          <a:xfrm>
            <a:off x="11071522" y="757001"/>
            <a:ext cx="16708" cy="103067"/>
          </a:xfrm>
          <a:custGeom>
            <a:avLst/>
            <a:gdLst/>
            <a:ahLst/>
            <a:cxnLst/>
            <a:rect l="l" t="t" r="r" b="b"/>
            <a:pathLst>
              <a:path w="12531" h="77300">
                <a:moveTo>
                  <a:pt x="6766" y="0"/>
                </a:moveTo>
                <a:lnTo>
                  <a:pt x="0" y="72455"/>
                </a:lnTo>
                <a:lnTo>
                  <a:pt x="12531" y="77300"/>
                </a:lnTo>
                <a:lnTo>
                  <a:pt x="7931" y="10937"/>
                </a:lnTo>
                <a:lnTo>
                  <a:pt x="6766" y="0"/>
                </a:lnTo>
                <a:close/>
              </a:path>
            </a:pathLst>
          </a:custGeom>
          <a:solidFill>
            <a:srgbClr val="F19094"/>
          </a:solidFill>
        </p:spPr>
        <p:txBody>
          <a:bodyPr wrap="square" lIns="0" tIns="0" rIns="0" bIns="0" rtlCol="0">
            <a:noAutofit/>
          </a:bodyPr>
          <a:lstStyle/>
          <a:p>
            <a:endParaRPr sz="2400"/>
          </a:p>
        </p:txBody>
      </p:sp>
      <p:sp>
        <p:nvSpPr>
          <p:cNvPr id="44" name="object 44"/>
          <p:cNvSpPr/>
          <p:nvPr/>
        </p:nvSpPr>
        <p:spPr>
          <a:xfrm>
            <a:off x="10414000" y="330200"/>
            <a:ext cx="1399744" cy="533400"/>
          </a:xfrm>
          <a:custGeom>
            <a:avLst/>
            <a:gdLst/>
            <a:ahLst/>
            <a:cxnLst/>
            <a:rect l="l" t="t" r="r" b="b"/>
            <a:pathLst>
              <a:path w="1049808" h="400050">
                <a:moveTo>
                  <a:pt x="5588" y="155066"/>
                </a:moveTo>
                <a:lnTo>
                  <a:pt x="11938" y="155066"/>
                </a:lnTo>
                <a:lnTo>
                  <a:pt x="13843" y="154812"/>
                </a:lnTo>
                <a:lnTo>
                  <a:pt x="25929" y="150863"/>
                </a:lnTo>
                <a:lnTo>
                  <a:pt x="37474" y="145734"/>
                </a:lnTo>
                <a:lnTo>
                  <a:pt x="48631" y="139735"/>
                </a:lnTo>
                <a:lnTo>
                  <a:pt x="59554" y="133176"/>
                </a:lnTo>
                <a:lnTo>
                  <a:pt x="70396" y="126366"/>
                </a:lnTo>
                <a:lnTo>
                  <a:pt x="81312" y="119616"/>
                </a:lnTo>
                <a:lnTo>
                  <a:pt x="101218" y="108476"/>
                </a:lnTo>
                <a:lnTo>
                  <a:pt x="123889" y="97000"/>
                </a:lnTo>
                <a:lnTo>
                  <a:pt x="146985" y="86427"/>
                </a:lnTo>
                <a:lnTo>
                  <a:pt x="170506" y="76759"/>
                </a:lnTo>
                <a:lnTo>
                  <a:pt x="189271" y="69775"/>
                </a:lnTo>
                <a:lnTo>
                  <a:pt x="213465" y="61679"/>
                </a:lnTo>
                <a:lnTo>
                  <a:pt x="237945" y="54525"/>
                </a:lnTo>
                <a:lnTo>
                  <a:pt x="262678" y="48338"/>
                </a:lnTo>
                <a:lnTo>
                  <a:pt x="287627" y="43147"/>
                </a:lnTo>
                <a:lnTo>
                  <a:pt x="312760" y="38977"/>
                </a:lnTo>
                <a:lnTo>
                  <a:pt x="338041" y="35855"/>
                </a:lnTo>
                <a:lnTo>
                  <a:pt x="359791" y="34036"/>
                </a:lnTo>
                <a:lnTo>
                  <a:pt x="385051" y="32829"/>
                </a:lnTo>
                <a:lnTo>
                  <a:pt x="397764" y="32638"/>
                </a:lnTo>
                <a:lnTo>
                  <a:pt x="410702" y="32839"/>
                </a:lnTo>
                <a:lnTo>
                  <a:pt x="436517" y="34637"/>
                </a:lnTo>
                <a:lnTo>
                  <a:pt x="461948" y="38729"/>
                </a:lnTo>
                <a:lnTo>
                  <a:pt x="486629" y="45633"/>
                </a:lnTo>
                <a:lnTo>
                  <a:pt x="510199" y="55866"/>
                </a:lnTo>
                <a:lnTo>
                  <a:pt x="529081" y="67563"/>
                </a:lnTo>
                <a:lnTo>
                  <a:pt x="548542" y="84369"/>
                </a:lnTo>
                <a:lnTo>
                  <a:pt x="564967" y="104058"/>
                </a:lnTo>
                <a:lnTo>
                  <a:pt x="578375" y="126080"/>
                </a:lnTo>
                <a:lnTo>
                  <a:pt x="588786" y="149886"/>
                </a:lnTo>
                <a:lnTo>
                  <a:pt x="591057" y="156463"/>
                </a:lnTo>
                <a:lnTo>
                  <a:pt x="580562" y="163617"/>
                </a:lnTo>
                <a:lnTo>
                  <a:pt x="570194" y="170966"/>
                </a:lnTo>
                <a:lnTo>
                  <a:pt x="559958" y="178505"/>
                </a:lnTo>
                <a:lnTo>
                  <a:pt x="549856" y="186230"/>
                </a:lnTo>
                <a:lnTo>
                  <a:pt x="539891" y="194135"/>
                </a:lnTo>
                <a:lnTo>
                  <a:pt x="530068" y="202215"/>
                </a:lnTo>
                <a:lnTo>
                  <a:pt x="520388" y="210463"/>
                </a:lnTo>
                <a:lnTo>
                  <a:pt x="510856" y="218876"/>
                </a:lnTo>
                <a:lnTo>
                  <a:pt x="502284" y="226695"/>
                </a:lnTo>
                <a:lnTo>
                  <a:pt x="493069" y="235737"/>
                </a:lnTo>
                <a:lnTo>
                  <a:pt x="484328" y="245344"/>
                </a:lnTo>
                <a:lnTo>
                  <a:pt x="476257" y="255525"/>
                </a:lnTo>
                <a:lnTo>
                  <a:pt x="469053" y="266293"/>
                </a:lnTo>
                <a:lnTo>
                  <a:pt x="462912" y="277656"/>
                </a:lnTo>
                <a:lnTo>
                  <a:pt x="458033" y="289626"/>
                </a:lnTo>
                <a:lnTo>
                  <a:pt x="454610" y="302214"/>
                </a:lnTo>
                <a:lnTo>
                  <a:pt x="452881" y="314833"/>
                </a:lnTo>
                <a:lnTo>
                  <a:pt x="452918" y="328323"/>
                </a:lnTo>
                <a:lnTo>
                  <a:pt x="454852" y="341490"/>
                </a:lnTo>
                <a:lnTo>
                  <a:pt x="458670" y="354041"/>
                </a:lnTo>
                <a:lnTo>
                  <a:pt x="464356" y="365682"/>
                </a:lnTo>
                <a:lnTo>
                  <a:pt x="471895" y="376121"/>
                </a:lnTo>
                <a:lnTo>
                  <a:pt x="481272" y="385065"/>
                </a:lnTo>
                <a:lnTo>
                  <a:pt x="492471" y="392220"/>
                </a:lnTo>
                <a:lnTo>
                  <a:pt x="493141" y="392557"/>
                </a:lnTo>
                <a:lnTo>
                  <a:pt x="499907" y="320101"/>
                </a:lnTo>
                <a:lnTo>
                  <a:pt x="501538" y="308494"/>
                </a:lnTo>
                <a:lnTo>
                  <a:pt x="505200" y="297013"/>
                </a:lnTo>
                <a:lnTo>
                  <a:pt x="510124" y="286453"/>
                </a:lnTo>
                <a:lnTo>
                  <a:pt x="515544" y="277610"/>
                </a:lnTo>
                <a:lnTo>
                  <a:pt x="524321" y="266218"/>
                </a:lnTo>
                <a:lnTo>
                  <a:pt x="532503" y="256648"/>
                </a:lnTo>
                <a:lnTo>
                  <a:pt x="541136" y="247381"/>
                </a:lnTo>
                <a:lnTo>
                  <a:pt x="550173" y="238410"/>
                </a:lnTo>
                <a:lnTo>
                  <a:pt x="559571" y="229728"/>
                </a:lnTo>
                <a:lnTo>
                  <a:pt x="569282" y="221326"/>
                </a:lnTo>
                <a:lnTo>
                  <a:pt x="579262" y="213199"/>
                </a:lnTo>
                <a:lnTo>
                  <a:pt x="589465" y="205339"/>
                </a:lnTo>
                <a:lnTo>
                  <a:pt x="599846" y="197738"/>
                </a:lnTo>
                <a:lnTo>
                  <a:pt x="600201" y="197485"/>
                </a:lnTo>
                <a:lnTo>
                  <a:pt x="601335" y="210104"/>
                </a:lnTo>
                <a:lnTo>
                  <a:pt x="601695" y="222906"/>
                </a:lnTo>
                <a:lnTo>
                  <a:pt x="601246" y="235782"/>
                </a:lnTo>
                <a:lnTo>
                  <a:pt x="599955" y="248623"/>
                </a:lnTo>
                <a:lnTo>
                  <a:pt x="597787" y="261321"/>
                </a:lnTo>
                <a:lnTo>
                  <a:pt x="594709" y="273765"/>
                </a:lnTo>
                <a:lnTo>
                  <a:pt x="590687" y="285848"/>
                </a:lnTo>
                <a:lnTo>
                  <a:pt x="585685" y="297460"/>
                </a:lnTo>
                <a:lnTo>
                  <a:pt x="579671" y="308493"/>
                </a:lnTo>
                <a:lnTo>
                  <a:pt x="572610" y="318838"/>
                </a:lnTo>
                <a:lnTo>
                  <a:pt x="563892" y="328923"/>
                </a:lnTo>
                <a:lnTo>
                  <a:pt x="553722" y="338093"/>
                </a:lnTo>
                <a:lnTo>
                  <a:pt x="542149" y="345609"/>
                </a:lnTo>
                <a:lnTo>
                  <a:pt x="529953" y="349780"/>
                </a:lnTo>
                <a:lnTo>
                  <a:pt x="525526" y="350138"/>
                </a:lnTo>
                <a:lnTo>
                  <a:pt x="521970" y="350138"/>
                </a:lnTo>
                <a:lnTo>
                  <a:pt x="518286" y="349376"/>
                </a:lnTo>
                <a:lnTo>
                  <a:pt x="514857" y="347725"/>
                </a:lnTo>
                <a:lnTo>
                  <a:pt x="505800" y="340512"/>
                </a:lnTo>
                <a:lnTo>
                  <a:pt x="501072" y="331039"/>
                </a:lnTo>
                <a:lnTo>
                  <a:pt x="505672" y="397401"/>
                </a:lnTo>
                <a:lnTo>
                  <a:pt x="517966" y="399743"/>
                </a:lnTo>
                <a:lnTo>
                  <a:pt x="524382" y="400050"/>
                </a:lnTo>
                <a:lnTo>
                  <a:pt x="537113" y="398842"/>
                </a:lnTo>
                <a:lnTo>
                  <a:pt x="549427" y="395391"/>
                </a:lnTo>
                <a:lnTo>
                  <a:pt x="561243" y="389954"/>
                </a:lnTo>
                <a:lnTo>
                  <a:pt x="572481" y="382789"/>
                </a:lnTo>
                <a:lnTo>
                  <a:pt x="583059" y="374153"/>
                </a:lnTo>
                <a:lnTo>
                  <a:pt x="592897" y="364304"/>
                </a:lnTo>
                <a:lnTo>
                  <a:pt x="601914" y="353499"/>
                </a:lnTo>
                <a:lnTo>
                  <a:pt x="610029" y="341996"/>
                </a:lnTo>
                <a:lnTo>
                  <a:pt x="617162" y="330052"/>
                </a:lnTo>
                <a:lnTo>
                  <a:pt x="623230" y="317925"/>
                </a:lnTo>
                <a:lnTo>
                  <a:pt x="628154" y="305872"/>
                </a:lnTo>
                <a:lnTo>
                  <a:pt x="632939" y="290412"/>
                </a:lnTo>
                <a:lnTo>
                  <a:pt x="635814" y="278045"/>
                </a:lnTo>
                <a:lnTo>
                  <a:pt x="637928" y="265571"/>
                </a:lnTo>
                <a:lnTo>
                  <a:pt x="639300" y="253021"/>
                </a:lnTo>
                <a:lnTo>
                  <a:pt x="639947" y="240426"/>
                </a:lnTo>
                <a:lnTo>
                  <a:pt x="639888" y="227818"/>
                </a:lnTo>
                <a:lnTo>
                  <a:pt x="639141" y="215227"/>
                </a:lnTo>
                <a:lnTo>
                  <a:pt x="637724" y="202685"/>
                </a:lnTo>
                <a:lnTo>
                  <a:pt x="635655" y="190223"/>
                </a:lnTo>
                <a:lnTo>
                  <a:pt x="632953" y="177872"/>
                </a:lnTo>
                <a:lnTo>
                  <a:pt x="632459" y="175895"/>
                </a:lnTo>
                <a:lnTo>
                  <a:pt x="643338" y="169214"/>
                </a:lnTo>
                <a:lnTo>
                  <a:pt x="654126" y="162625"/>
                </a:lnTo>
                <a:lnTo>
                  <a:pt x="666086" y="155625"/>
                </a:lnTo>
                <a:lnTo>
                  <a:pt x="677234" y="149392"/>
                </a:lnTo>
                <a:lnTo>
                  <a:pt x="688503" y="143361"/>
                </a:lnTo>
                <a:lnTo>
                  <a:pt x="699888" y="137541"/>
                </a:lnTo>
                <a:lnTo>
                  <a:pt x="711384" y="131940"/>
                </a:lnTo>
                <a:lnTo>
                  <a:pt x="722984" y="126567"/>
                </a:lnTo>
                <a:lnTo>
                  <a:pt x="734685" y="121429"/>
                </a:lnTo>
                <a:lnTo>
                  <a:pt x="746481" y="116535"/>
                </a:lnTo>
                <a:lnTo>
                  <a:pt x="758365" y="111893"/>
                </a:lnTo>
                <a:lnTo>
                  <a:pt x="770333" y="107512"/>
                </a:lnTo>
                <a:lnTo>
                  <a:pt x="782380" y="103399"/>
                </a:lnTo>
                <a:lnTo>
                  <a:pt x="794499" y="99564"/>
                </a:lnTo>
                <a:lnTo>
                  <a:pt x="806686" y="96014"/>
                </a:lnTo>
                <a:lnTo>
                  <a:pt x="818935" y="92759"/>
                </a:lnTo>
                <a:lnTo>
                  <a:pt x="838906" y="88315"/>
                </a:lnTo>
                <a:lnTo>
                  <a:pt x="851541" y="86286"/>
                </a:lnTo>
                <a:lnTo>
                  <a:pt x="864210" y="84910"/>
                </a:lnTo>
                <a:lnTo>
                  <a:pt x="876832" y="84250"/>
                </a:lnTo>
                <a:lnTo>
                  <a:pt x="881252" y="84200"/>
                </a:lnTo>
                <a:lnTo>
                  <a:pt x="894755" y="84675"/>
                </a:lnTo>
                <a:lnTo>
                  <a:pt x="908012" y="86143"/>
                </a:lnTo>
                <a:lnTo>
                  <a:pt x="920932" y="88674"/>
                </a:lnTo>
                <a:lnTo>
                  <a:pt x="933426" y="92338"/>
                </a:lnTo>
                <a:lnTo>
                  <a:pt x="945403" y="97203"/>
                </a:lnTo>
                <a:lnTo>
                  <a:pt x="956775" y="103339"/>
                </a:lnTo>
                <a:lnTo>
                  <a:pt x="967450" y="110814"/>
                </a:lnTo>
                <a:lnTo>
                  <a:pt x="977338" y="119698"/>
                </a:lnTo>
                <a:lnTo>
                  <a:pt x="986350" y="130059"/>
                </a:lnTo>
                <a:lnTo>
                  <a:pt x="994396" y="141967"/>
                </a:lnTo>
                <a:lnTo>
                  <a:pt x="1001385" y="155491"/>
                </a:lnTo>
                <a:lnTo>
                  <a:pt x="1006160" y="167938"/>
                </a:lnTo>
                <a:lnTo>
                  <a:pt x="1011048" y="191645"/>
                </a:lnTo>
                <a:lnTo>
                  <a:pt x="1011588" y="203433"/>
                </a:lnTo>
                <a:lnTo>
                  <a:pt x="1010967" y="215134"/>
                </a:lnTo>
                <a:lnTo>
                  <a:pt x="1006568" y="238150"/>
                </a:lnTo>
                <a:lnTo>
                  <a:pt x="998502" y="260436"/>
                </a:lnTo>
                <a:lnTo>
                  <a:pt x="987421" y="281735"/>
                </a:lnTo>
                <a:lnTo>
                  <a:pt x="973974" y="301791"/>
                </a:lnTo>
                <a:lnTo>
                  <a:pt x="958815" y="320348"/>
                </a:lnTo>
                <a:lnTo>
                  <a:pt x="945388" y="334390"/>
                </a:lnTo>
                <a:lnTo>
                  <a:pt x="950086" y="342900"/>
                </a:lnTo>
                <a:lnTo>
                  <a:pt x="971579" y="338946"/>
                </a:lnTo>
                <a:lnTo>
                  <a:pt x="994731" y="327061"/>
                </a:lnTo>
                <a:lnTo>
                  <a:pt x="1014017" y="310308"/>
                </a:lnTo>
                <a:lnTo>
                  <a:pt x="1029303" y="289622"/>
                </a:lnTo>
                <a:lnTo>
                  <a:pt x="1040453" y="265934"/>
                </a:lnTo>
                <a:lnTo>
                  <a:pt x="1047333" y="240177"/>
                </a:lnTo>
                <a:lnTo>
                  <a:pt x="1049808" y="213285"/>
                </a:lnTo>
                <a:lnTo>
                  <a:pt x="1049352" y="199704"/>
                </a:lnTo>
                <a:lnTo>
                  <a:pt x="1045959" y="176807"/>
                </a:lnTo>
                <a:lnTo>
                  <a:pt x="1037736" y="150583"/>
                </a:lnTo>
                <a:lnTo>
                  <a:pt x="1025407" y="126312"/>
                </a:lnTo>
                <a:lnTo>
                  <a:pt x="1009439" y="104479"/>
                </a:lnTo>
                <a:lnTo>
                  <a:pt x="990301" y="85566"/>
                </a:lnTo>
                <a:lnTo>
                  <a:pt x="968461" y="70060"/>
                </a:lnTo>
                <a:lnTo>
                  <a:pt x="944387" y="58445"/>
                </a:lnTo>
                <a:lnTo>
                  <a:pt x="919099" y="51308"/>
                </a:lnTo>
                <a:lnTo>
                  <a:pt x="893888" y="48206"/>
                </a:lnTo>
                <a:lnTo>
                  <a:pt x="879475" y="47751"/>
                </a:lnTo>
                <a:lnTo>
                  <a:pt x="866834" y="48078"/>
                </a:lnTo>
                <a:lnTo>
                  <a:pt x="841500" y="50555"/>
                </a:lnTo>
                <a:lnTo>
                  <a:pt x="816220" y="55169"/>
                </a:lnTo>
                <a:lnTo>
                  <a:pt x="791144" y="61566"/>
                </a:lnTo>
                <a:lnTo>
                  <a:pt x="766421" y="69390"/>
                </a:lnTo>
                <a:lnTo>
                  <a:pt x="742198" y="78286"/>
                </a:lnTo>
                <a:lnTo>
                  <a:pt x="718625" y="87901"/>
                </a:lnTo>
                <a:lnTo>
                  <a:pt x="698880" y="96520"/>
                </a:lnTo>
                <a:lnTo>
                  <a:pt x="675859" y="107306"/>
                </a:lnTo>
                <a:lnTo>
                  <a:pt x="653240" y="118914"/>
                </a:lnTo>
                <a:lnTo>
                  <a:pt x="631056" y="131309"/>
                </a:lnTo>
                <a:lnTo>
                  <a:pt x="619505" y="138175"/>
                </a:lnTo>
                <a:lnTo>
                  <a:pt x="613868" y="126155"/>
                </a:lnTo>
                <a:lnTo>
                  <a:pt x="600770" y="103154"/>
                </a:lnTo>
                <a:lnTo>
                  <a:pt x="585354" y="81811"/>
                </a:lnTo>
                <a:lnTo>
                  <a:pt x="567762" y="62447"/>
                </a:lnTo>
                <a:lnTo>
                  <a:pt x="548133" y="45387"/>
                </a:lnTo>
                <a:lnTo>
                  <a:pt x="526605" y="30952"/>
                </a:lnTo>
                <a:lnTo>
                  <a:pt x="503318" y="19467"/>
                </a:lnTo>
                <a:lnTo>
                  <a:pt x="475968" y="10488"/>
                </a:lnTo>
                <a:lnTo>
                  <a:pt x="451271" y="5120"/>
                </a:lnTo>
                <a:lnTo>
                  <a:pt x="426017" y="1736"/>
                </a:lnTo>
                <a:lnTo>
                  <a:pt x="400352" y="163"/>
                </a:lnTo>
                <a:lnTo>
                  <a:pt x="388620" y="0"/>
                </a:lnTo>
                <a:lnTo>
                  <a:pt x="375776" y="186"/>
                </a:lnTo>
                <a:lnTo>
                  <a:pt x="350047" y="1614"/>
                </a:lnTo>
                <a:lnTo>
                  <a:pt x="324394" y="4301"/>
                </a:lnTo>
                <a:lnTo>
                  <a:pt x="298974" y="8073"/>
                </a:lnTo>
                <a:lnTo>
                  <a:pt x="273941" y="12755"/>
                </a:lnTo>
                <a:lnTo>
                  <a:pt x="249453" y="18171"/>
                </a:lnTo>
                <a:lnTo>
                  <a:pt x="220247" y="25692"/>
                </a:lnTo>
                <a:lnTo>
                  <a:pt x="195901" y="33057"/>
                </a:lnTo>
                <a:lnTo>
                  <a:pt x="171874" y="41333"/>
                </a:lnTo>
                <a:lnTo>
                  <a:pt x="148177" y="50520"/>
                </a:lnTo>
                <a:lnTo>
                  <a:pt x="124821" y="60617"/>
                </a:lnTo>
                <a:lnTo>
                  <a:pt x="96273" y="74260"/>
                </a:lnTo>
                <a:lnTo>
                  <a:pt x="73188" y="85762"/>
                </a:lnTo>
                <a:lnTo>
                  <a:pt x="50324" y="98714"/>
                </a:lnTo>
                <a:lnTo>
                  <a:pt x="29141" y="113815"/>
                </a:lnTo>
                <a:lnTo>
                  <a:pt x="11101" y="131764"/>
                </a:lnTo>
                <a:lnTo>
                  <a:pt x="0" y="147700"/>
                </a:lnTo>
                <a:lnTo>
                  <a:pt x="5588" y="155066"/>
                </a:lnTo>
                <a:close/>
              </a:path>
            </a:pathLst>
          </a:custGeom>
          <a:solidFill>
            <a:srgbClr val="F19094"/>
          </a:solidFill>
        </p:spPr>
        <p:txBody>
          <a:bodyPr wrap="square" lIns="0" tIns="0" rIns="0" bIns="0" rtlCol="0">
            <a:noAutofit/>
          </a:bodyPr>
          <a:lstStyle/>
          <a:p>
            <a:endParaRPr sz="2400"/>
          </a:p>
        </p:txBody>
      </p:sp>
      <p:sp>
        <p:nvSpPr>
          <p:cNvPr id="45" name="object 45"/>
          <p:cNvSpPr/>
          <p:nvPr/>
        </p:nvSpPr>
        <p:spPr>
          <a:xfrm>
            <a:off x="9182100" y="2209800"/>
            <a:ext cx="1727200" cy="1727200"/>
          </a:xfrm>
          <a:custGeom>
            <a:avLst/>
            <a:gdLst/>
            <a:ahLst/>
            <a:cxnLst/>
            <a:rect l="l" t="t" r="r" b="b"/>
            <a:pathLst>
              <a:path w="1295400" h="1295400">
                <a:moveTo>
                  <a:pt x="0" y="647700"/>
                </a:moveTo>
                <a:lnTo>
                  <a:pt x="2146" y="700827"/>
                </a:lnTo>
                <a:lnTo>
                  <a:pt x="8476" y="752771"/>
                </a:lnTo>
                <a:lnTo>
                  <a:pt x="18821" y="803364"/>
                </a:lnTo>
                <a:lnTo>
                  <a:pt x="33015" y="852440"/>
                </a:lnTo>
                <a:lnTo>
                  <a:pt x="50893" y="899832"/>
                </a:lnTo>
                <a:lnTo>
                  <a:pt x="72286" y="945374"/>
                </a:lnTo>
                <a:lnTo>
                  <a:pt x="97029" y="988900"/>
                </a:lnTo>
                <a:lnTo>
                  <a:pt x="124955" y="1030242"/>
                </a:lnTo>
                <a:lnTo>
                  <a:pt x="155898" y="1069234"/>
                </a:lnTo>
                <a:lnTo>
                  <a:pt x="189690" y="1105709"/>
                </a:lnTo>
                <a:lnTo>
                  <a:pt x="226165" y="1139501"/>
                </a:lnTo>
                <a:lnTo>
                  <a:pt x="265157" y="1170444"/>
                </a:lnTo>
                <a:lnTo>
                  <a:pt x="306499" y="1198370"/>
                </a:lnTo>
                <a:lnTo>
                  <a:pt x="350025" y="1223113"/>
                </a:lnTo>
                <a:lnTo>
                  <a:pt x="395567" y="1244506"/>
                </a:lnTo>
                <a:lnTo>
                  <a:pt x="442959" y="1262384"/>
                </a:lnTo>
                <a:lnTo>
                  <a:pt x="492035" y="1276578"/>
                </a:lnTo>
                <a:lnTo>
                  <a:pt x="542628" y="1286923"/>
                </a:lnTo>
                <a:lnTo>
                  <a:pt x="594572" y="1293253"/>
                </a:lnTo>
                <a:lnTo>
                  <a:pt x="647700" y="1295400"/>
                </a:lnTo>
                <a:lnTo>
                  <a:pt x="700827" y="1293253"/>
                </a:lnTo>
                <a:lnTo>
                  <a:pt x="752771" y="1286923"/>
                </a:lnTo>
                <a:lnTo>
                  <a:pt x="803364" y="1276578"/>
                </a:lnTo>
                <a:lnTo>
                  <a:pt x="852440" y="1262384"/>
                </a:lnTo>
                <a:lnTo>
                  <a:pt x="899832" y="1244506"/>
                </a:lnTo>
                <a:lnTo>
                  <a:pt x="945374" y="1223113"/>
                </a:lnTo>
                <a:lnTo>
                  <a:pt x="988900" y="1198370"/>
                </a:lnTo>
                <a:lnTo>
                  <a:pt x="1030242" y="1170444"/>
                </a:lnTo>
                <a:lnTo>
                  <a:pt x="1069234" y="1139501"/>
                </a:lnTo>
                <a:lnTo>
                  <a:pt x="1105709" y="1105709"/>
                </a:lnTo>
                <a:lnTo>
                  <a:pt x="1139501" y="1069234"/>
                </a:lnTo>
                <a:lnTo>
                  <a:pt x="1170444" y="1030242"/>
                </a:lnTo>
                <a:lnTo>
                  <a:pt x="1198370" y="988900"/>
                </a:lnTo>
                <a:lnTo>
                  <a:pt x="1223113" y="945374"/>
                </a:lnTo>
                <a:lnTo>
                  <a:pt x="1244506" y="899832"/>
                </a:lnTo>
                <a:lnTo>
                  <a:pt x="1262384" y="852440"/>
                </a:lnTo>
                <a:lnTo>
                  <a:pt x="1276578" y="803364"/>
                </a:lnTo>
                <a:lnTo>
                  <a:pt x="1286923" y="752771"/>
                </a:lnTo>
                <a:lnTo>
                  <a:pt x="1293253" y="700827"/>
                </a:lnTo>
                <a:lnTo>
                  <a:pt x="1295400" y="647700"/>
                </a:lnTo>
                <a:lnTo>
                  <a:pt x="1293253" y="594572"/>
                </a:lnTo>
                <a:lnTo>
                  <a:pt x="1286923" y="542628"/>
                </a:lnTo>
                <a:lnTo>
                  <a:pt x="1276578" y="492035"/>
                </a:lnTo>
                <a:lnTo>
                  <a:pt x="1262384" y="442959"/>
                </a:lnTo>
                <a:lnTo>
                  <a:pt x="1244506" y="395567"/>
                </a:lnTo>
                <a:lnTo>
                  <a:pt x="1223113" y="350025"/>
                </a:lnTo>
                <a:lnTo>
                  <a:pt x="1198370" y="306499"/>
                </a:lnTo>
                <a:lnTo>
                  <a:pt x="1170444" y="265157"/>
                </a:lnTo>
                <a:lnTo>
                  <a:pt x="1139501" y="226165"/>
                </a:lnTo>
                <a:lnTo>
                  <a:pt x="1105709" y="189690"/>
                </a:lnTo>
                <a:lnTo>
                  <a:pt x="1069234" y="155898"/>
                </a:lnTo>
                <a:lnTo>
                  <a:pt x="1030242" y="124955"/>
                </a:lnTo>
                <a:lnTo>
                  <a:pt x="988900" y="97029"/>
                </a:lnTo>
                <a:lnTo>
                  <a:pt x="945374" y="72286"/>
                </a:lnTo>
                <a:lnTo>
                  <a:pt x="899832" y="50893"/>
                </a:lnTo>
                <a:lnTo>
                  <a:pt x="852440" y="33015"/>
                </a:lnTo>
                <a:lnTo>
                  <a:pt x="803364" y="18821"/>
                </a:lnTo>
                <a:lnTo>
                  <a:pt x="752771" y="8476"/>
                </a:lnTo>
                <a:lnTo>
                  <a:pt x="700827" y="2146"/>
                </a:lnTo>
                <a:lnTo>
                  <a:pt x="647700" y="0"/>
                </a:lnTo>
                <a:lnTo>
                  <a:pt x="594572" y="2146"/>
                </a:lnTo>
                <a:lnTo>
                  <a:pt x="542628" y="8476"/>
                </a:lnTo>
                <a:lnTo>
                  <a:pt x="492035" y="18821"/>
                </a:lnTo>
                <a:lnTo>
                  <a:pt x="442959" y="33015"/>
                </a:lnTo>
                <a:lnTo>
                  <a:pt x="395567" y="50893"/>
                </a:lnTo>
                <a:lnTo>
                  <a:pt x="350025" y="72286"/>
                </a:lnTo>
                <a:lnTo>
                  <a:pt x="306499" y="97029"/>
                </a:lnTo>
                <a:lnTo>
                  <a:pt x="265157" y="124955"/>
                </a:lnTo>
                <a:lnTo>
                  <a:pt x="226165" y="155898"/>
                </a:lnTo>
                <a:lnTo>
                  <a:pt x="189690" y="189690"/>
                </a:lnTo>
                <a:lnTo>
                  <a:pt x="155898" y="226165"/>
                </a:lnTo>
                <a:lnTo>
                  <a:pt x="124955" y="265157"/>
                </a:lnTo>
                <a:lnTo>
                  <a:pt x="97029" y="306499"/>
                </a:lnTo>
                <a:lnTo>
                  <a:pt x="72286" y="350025"/>
                </a:lnTo>
                <a:lnTo>
                  <a:pt x="50893" y="395567"/>
                </a:lnTo>
                <a:lnTo>
                  <a:pt x="33015" y="442959"/>
                </a:lnTo>
                <a:lnTo>
                  <a:pt x="18821" y="492035"/>
                </a:lnTo>
                <a:lnTo>
                  <a:pt x="8476" y="542628"/>
                </a:lnTo>
                <a:lnTo>
                  <a:pt x="2146" y="594572"/>
                </a:lnTo>
                <a:lnTo>
                  <a:pt x="0" y="647700"/>
                </a:lnTo>
                <a:close/>
              </a:path>
            </a:pathLst>
          </a:custGeom>
          <a:solidFill>
            <a:srgbClr val="524744"/>
          </a:solidFill>
        </p:spPr>
        <p:txBody>
          <a:bodyPr wrap="square" lIns="0" tIns="0" rIns="0" bIns="0" rtlCol="0">
            <a:noAutofit/>
          </a:bodyPr>
          <a:lstStyle/>
          <a:p>
            <a:endParaRPr sz="2400"/>
          </a:p>
        </p:txBody>
      </p:sp>
      <p:sp>
        <p:nvSpPr>
          <p:cNvPr id="46" name="object 46"/>
          <p:cNvSpPr/>
          <p:nvPr/>
        </p:nvSpPr>
        <p:spPr>
          <a:xfrm>
            <a:off x="9382591" y="2387610"/>
            <a:ext cx="763184" cy="589439"/>
          </a:xfrm>
          <a:custGeom>
            <a:avLst/>
            <a:gdLst/>
            <a:ahLst/>
            <a:cxnLst/>
            <a:rect l="l" t="t" r="r" b="b"/>
            <a:pathLst>
              <a:path w="572388" h="442079">
                <a:moveTo>
                  <a:pt x="121194" y="411254"/>
                </a:moveTo>
                <a:lnTo>
                  <a:pt x="130110" y="381506"/>
                </a:lnTo>
                <a:lnTo>
                  <a:pt x="141193" y="352914"/>
                </a:lnTo>
                <a:lnTo>
                  <a:pt x="154335" y="325556"/>
                </a:lnTo>
                <a:lnTo>
                  <a:pt x="169427" y="299512"/>
                </a:lnTo>
                <a:lnTo>
                  <a:pt x="186362" y="274860"/>
                </a:lnTo>
                <a:lnTo>
                  <a:pt x="205032" y="251678"/>
                </a:lnTo>
                <a:lnTo>
                  <a:pt x="225328" y="230046"/>
                </a:lnTo>
                <a:lnTo>
                  <a:pt x="247142" y="210043"/>
                </a:lnTo>
                <a:lnTo>
                  <a:pt x="270367" y="191746"/>
                </a:lnTo>
                <a:lnTo>
                  <a:pt x="294893" y="175236"/>
                </a:lnTo>
                <a:lnTo>
                  <a:pt x="320614" y="160590"/>
                </a:lnTo>
                <a:lnTo>
                  <a:pt x="347420" y="147888"/>
                </a:lnTo>
                <a:lnTo>
                  <a:pt x="375204" y="137208"/>
                </a:lnTo>
                <a:lnTo>
                  <a:pt x="403858" y="128629"/>
                </a:lnTo>
                <a:lnTo>
                  <a:pt x="433273" y="122230"/>
                </a:lnTo>
                <a:lnTo>
                  <a:pt x="463341" y="118090"/>
                </a:lnTo>
                <a:lnTo>
                  <a:pt x="493955" y="116287"/>
                </a:lnTo>
                <a:lnTo>
                  <a:pt x="525006" y="116899"/>
                </a:lnTo>
                <a:lnTo>
                  <a:pt x="556386" y="120007"/>
                </a:lnTo>
                <a:lnTo>
                  <a:pt x="572388" y="4818"/>
                </a:lnTo>
                <a:lnTo>
                  <a:pt x="531749" y="792"/>
                </a:lnTo>
                <a:lnTo>
                  <a:pt x="491533" y="0"/>
                </a:lnTo>
                <a:lnTo>
                  <a:pt x="451881" y="2338"/>
                </a:lnTo>
                <a:lnTo>
                  <a:pt x="412934" y="7706"/>
                </a:lnTo>
                <a:lnTo>
                  <a:pt x="374832" y="16000"/>
                </a:lnTo>
                <a:lnTo>
                  <a:pt x="337715" y="27119"/>
                </a:lnTo>
                <a:lnTo>
                  <a:pt x="301722" y="40961"/>
                </a:lnTo>
                <a:lnTo>
                  <a:pt x="266995" y="57423"/>
                </a:lnTo>
                <a:lnTo>
                  <a:pt x="233674" y="76402"/>
                </a:lnTo>
                <a:lnTo>
                  <a:pt x="201898" y="97798"/>
                </a:lnTo>
                <a:lnTo>
                  <a:pt x="171808" y="121507"/>
                </a:lnTo>
                <a:lnTo>
                  <a:pt x="143544" y="147428"/>
                </a:lnTo>
                <a:lnTo>
                  <a:pt x="117247" y="175458"/>
                </a:lnTo>
                <a:lnTo>
                  <a:pt x="93056" y="205495"/>
                </a:lnTo>
                <a:lnTo>
                  <a:pt x="71112" y="237437"/>
                </a:lnTo>
                <a:lnTo>
                  <a:pt x="51554" y="271181"/>
                </a:lnTo>
                <a:lnTo>
                  <a:pt x="34524" y="306626"/>
                </a:lnTo>
                <a:lnTo>
                  <a:pt x="20162" y="343669"/>
                </a:lnTo>
                <a:lnTo>
                  <a:pt x="8607" y="382208"/>
                </a:lnTo>
                <a:lnTo>
                  <a:pt x="0" y="422140"/>
                </a:lnTo>
                <a:lnTo>
                  <a:pt x="114553" y="442079"/>
                </a:lnTo>
                <a:lnTo>
                  <a:pt x="121194" y="411254"/>
                </a:lnTo>
                <a:close/>
              </a:path>
            </a:pathLst>
          </a:custGeom>
          <a:solidFill>
            <a:srgbClr val="DED2D1"/>
          </a:solidFill>
        </p:spPr>
        <p:txBody>
          <a:bodyPr wrap="square" lIns="0" tIns="0" rIns="0" bIns="0" rtlCol="0">
            <a:noAutofit/>
          </a:bodyPr>
          <a:lstStyle/>
          <a:p>
            <a:endParaRPr sz="2400"/>
          </a:p>
        </p:txBody>
      </p:sp>
      <p:sp>
        <p:nvSpPr>
          <p:cNvPr id="47" name="object 47"/>
          <p:cNvSpPr/>
          <p:nvPr/>
        </p:nvSpPr>
        <p:spPr>
          <a:xfrm>
            <a:off x="9893300" y="2895600"/>
            <a:ext cx="355600" cy="457200"/>
          </a:xfrm>
          <a:custGeom>
            <a:avLst/>
            <a:gdLst/>
            <a:ahLst/>
            <a:cxnLst/>
            <a:rect l="l" t="t" r="r" b="b"/>
            <a:pathLst>
              <a:path w="266700" h="342900">
                <a:moveTo>
                  <a:pt x="266700" y="37845"/>
                </a:moveTo>
                <a:lnTo>
                  <a:pt x="259206" y="30861"/>
                </a:lnTo>
                <a:lnTo>
                  <a:pt x="244601" y="30861"/>
                </a:lnTo>
                <a:lnTo>
                  <a:pt x="244601" y="7112"/>
                </a:lnTo>
                <a:lnTo>
                  <a:pt x="237235" y="0"/>
                </a:lnTo>
                <a:lnTo>
                  <a:pt x="200914" y="0"/>
                </a:lnTo>
                <a:lnTo>
                  <a:pt x="198374" y="2667"/>
                </a:lnTo>
                <a:lnTo>
                  <a:pt x="198374" y="8889"/>
                </a:lnTo>
                <a:lnTo>
                  <a:pt x="200914" y="11556"/>
                </a:lnTo>
                <a:lnTo>
                  <a:pt x="231648" y="11556"/>
                </a:lnTo>
                <a:lnTo>
                  <a:pt x="233806" y="13716"/>
                </a:lnTo>
                <a:lnTo>
                  <a:pt x="233806" y="299466"/>
                </a:lnTo>
                <a:lnTo>
                  <a:pt x="231648" y="301625"/>
                </a:lnTo>
                <a:lnTo>
                  <a:pt x="13461" y="301625"/>
                </a:lnTo>
                <a:lnTo>
                  <a:pt x="11175" y="299466"/>
                </a:lnTo>
                <a:lnTo>
                  <a:pt x="11175" y="270510"/>
                </a:lnTo>
                <a:lnTo>
                  <a:pt x="9017" y="268224"/>
                </a:lnTo>
                <a:lnTo>
                  <a:pt x="2285" y="268224"/>
                </a:lnTo>
                <a:lnTo>
                  <a:pt x="0" y="270510"/>
                </a:lnTo>
                <a:lnTo>
                  <a:pt x="0" y="305307"/>
                </a:lnTo>
                <a:lnTo>
                  <a:pt x="7493" y="312419"/>
                </a:lnTo>
                <a:lnTo>
                  <a:pt x="22098" y="312419"/>
                </a:lnTo>
                <a:lnTo>
                  <a:pt x="22098" y="335788"/>
                </a:lnTo>
                <a:lnTo>
                  <a:pt x="29464" y="342900"/>
                </a:lnTo>
                <a:lnTo>
                  <a:pt x="259206" y="342900"/>
                </a:lnTo>
                <a:lnTo>
                  <a:pt x="266319" y="335533"/>
                </a:lnTo>
                <a:lnTo>
                  <a:pt x="266319" y="316483"/>
                </a:lnTo>
                <a:lnTo>
                  <a:pt x="263778" y="314325"/>
                </a:lnTo>
                <a:lnTo>
                  <a:pt x="257301" y="314325"/>
                </a:lnTo>
                <a:lnTo>
                  <a:pt x="255143" y="316483"/>
                </a:lnTo>
                <a:lnTo>
                  <a:pt x="255143" y="329945"/>
                </a:lnTo>
                <a:lnTo>
                  <a:pt x="252475" y="332105"/>
                </a:lnTo>
                <a:lnTo>
                  <a:pt x="34798" y="332105"/>
                </a:lnTo>
                <a:lnTo>
                  <a:pt x="32130" y="329945"/>
                </a:lnTo>
                <a:lnTo>
                  <a:pt x="32130" y="312419"/>
                </a:lnTo>
                <a:lnTo>
                  <a:pt x="237235" y="312419"/>
                </a:lnTo>
                <a:lnTo>
                  <a:pt x="244348" y="305054"/>
                </a:lnTo>
                <a:lnTo>
                  <a:pt x="244348" y="42418"/>
                </a:lnTo>
                <a:lnTo>
                  <a:pt x="252856" y="42418"/>
                </a:lnTo>
                <a:lnTo>
                  <a:pt x="255524" y="44957"/>
                </a:lnTo>
                <a:lnTo>
                  <a:pt x="255524" y="298704"/>
                </a:lnTo>
                <a:lnTo>
                  <a:pt x="258064" y="301244"/>
                </a:lnTo>
                <a:lnTo>
                  <a:pt x="264414" y="301244"/>
                </a:lnTo>
                <a:lnTo>
                  <a:pt x="266700" y="298704"/>
                </a:lnTo>
                <a:lnTo>
                  <a:pt x="266700" y="37845"/>
                </a:lnTo>
                <a:close/>
              </a:path>
            </a:pathLst>
          </a:custGeom>
          <a:solidFill>
            <a:srgbClr val="DED2D1"/>
          </a:solidFill>
        </p:spPr>
        <p:txBody>
          <a:bodyPr wrap="square" lIns="0" tIns="0" rIns="0" bIns="0" rtlCol="0">
            <a:noAutofit/>
          </a:bodyPr>
          <a:lstStyle/>
          <a:p>
            <a:endParaRPr sz="2400"/>
          </a:p>
        </p:txBody>
      </p:sp>
      <p:sp>
        <p:nvSpPr>
          <p:cNvPr id="48" name="object 48"/>
          <p:cNvSpPr/>
          <p:nvPr/>
        </p:nvSpPr>
        <p:spPr>
          <a:xfrm>
            <a:off x="9893301" y="2875449"/>
            <a:ext cx="64007" cy="363051"/>
          </a:xfrm>
          <a:custGeom>
            <a:avLst/>
            <a:gdLst/>
            <a:ahLst/>
            <a:cxnLst/>
            <a:rect l="l" t="t" r="r" b="b"/>
            <a:pathLst>
              <a:path w="48005" h="272288">
                <a:moveTo>
                  <a:pt x="7239" y="9525"/>
                </a:moveTo>
                <a:lnTo>
                  <a:pt x="0" y="17271"/>
                </a:lnTo>
                <a:lnTo>
                  <a:pt x="0" y="266192"/>
                </a:lnTo>
                <a:lnTo>
                  <a:pt x="380" y="270001"/>
                </a:lnTo>
                <a:lnTo>
                  <a:pt x="2667" y="272288"/>
                </a:lnTo>
                <a:lnTo>
                  <a:pt x="9525" y="272288"/>
                </a:lnTo>
                <a:lnTo>
                  <a:pt x="11810" y="270001"/>
                </a:lnTo>
                <a:lnTo>
                  <a:pt x="11810" y="23368"/>
                </a:lnTo>
                <a:lnTo>
                  <a:pt x="14097" y="21081"/>
                </a:lnTo>
                <a:lnTo>
                  <a:pt x="27431" y="21081"/>
                </a:lnTo>
                <a:lnTo>
                  <a:pt x="27431" y="45974"/>
                </a:lnTo>
                <a:lnTo>
                  <a:pt x="32384" y="51307"/>
                </a:lnTo>
                <a:lnTo>
                  <a:pt x="38480" y="51307"/>
                </a:lnTo>
                <a:lnTo>
                  <a:pt x="38861" y="39877"/>
                </a:lnTo>
                <a:lnTo>
                  <a:pt x="38861" y="17271"/>
                </a:lnTo>
                <a:lnTo>
                  <a:pt x="38480" y="14605"/>
                </a:lnTo>
                <a:lnTo>
                  <a:pt x="41528" y="11430"/>
                </a:lnTo>
                <a:lnTo>
                  <a:pt x="44196" y="11430"/>
                </a:lnTo>
                <a:lnTo>
                  <a:pt x="48005" y="0"/>
                </a:lnTo>
                <a:lnTo>
                  <a:pt x="36956" y="0"/>
                </a:lnTo>
                <a:lnTo>
                  <a:pt x="31242" y="3810"/>
                </a:lnTo>
                <a:lnTo>
                  <a:pt x="28575" y="9525"/>
                </a:lnTo>
                <a:lnTo>
                  <a:pt x="7239" y="9525"/>
                </a:lnTo>
                <a:close/>
              </a:path>
            </a:pathLst>
          </a:custGeom>
          <a:solidFill>
            <a:srgbClr val="DED2D1"/>
          </a:solidFill>
        </p:spPr>
        <p:txBody>
          <a:bodyPr wrap="square" lIns="0" tIns="0" rIns="0" bIns="0" rtlCol="0">
            <a:noAutofit/>
          </a:bodyPr>
          <a:lstStyle/>
          <a:p>
            <a:endParaRPr sz="2400"/>
          </a:p>
        </p:txBody>
      </p:sp>
      <p:sp>
        <p:nvSpPr>
          <p:cNvPr id="49" name="object 49"/>
          <p:cNvSpPr/>
          <p:nvPr/>
        </p:nvSpPr>
        <p:spPr>
          <a:xfrm>
            <a:off x="9957308" y="2844800"/>
            <a:ext cx="20320" cy="31157"/>
          </a:xfrm>
          <a:custGeom>
            <a:avLst/>
            <a:gdLst/>
            <a:ahLst/>
            <a:cxnLst/>
            <a:rect l="l" t="t" r="r" b="b"/>
            <a:pathLst>
              <a:path w="15240" h="23368">
                <a:moveTo>
                  <a:pt x="13335" y="11937"/>
                </a:moveTo>
                <a:lnTo>
                  <a:pt x="15240" y="0"/>
                </a:lnTo>
                <a:lnTo>
                  <a:pt x="7239" y="0"/>
                </a:lnTo>
                <a:lnTo>
                  <a:pt x="0" y="6476"/>
                </a:lnTo>
                <a:lnTo>
                  <a:pt x="0" y="22987"/>
                </a:lnTo>
                <a:lnTo>
                  <a:pt x="11429" y="23368"/>
                </a:lnTo>
                <a:lnTo>
                  <a:pt x="11429" y="15748"/>
                </a:lnTo>
                <a:lnTo>
                  <a:pt x="13335" y="11937"/>
                </a:lnTo>
                <a:close/>
              </a:path>
            </a:pathLst>
          </a:custGeom>
          <a:solidFill>
            <a:srgbClr val="DED2D1"/>
          </a:solidFill>
        </p:spPr>
        <p:txBody>
          <a:bodyPr wrap="square" lIns="0" tIns="0" rIns="0" bIns="0" rtlCol="0">
            <a:noAutofit/>
          </a:bodyPr>
          <a:lstStyle/>
          <a:p>
            <a:endParaRPr sz="2400"/>
          </a:p>
        </p:txBody>
      </p:sp>
      <p:sp>
        <p:nvSpPr>
          <p:cNvPr id="50" name="object 50"/>
          <p:cNvSpPr/>
          <p:nvPr/>
        </p:nvSpPr>
        <p:spPr>
          <a:xfrm>
            <a:off x="9944609" y="2844800"/>
            <a:ext cx="202692" cy="99059"/>
          </a:xfrm>
          <a:custGeom>
            <a:avLst/>
            <a:gdLst/>
            <a:ahLst/>
            <a:cxnLst/>
            <a:rect l="l" t="t" r="r" b="b"/>
            <a:pathLst>
              <a:path w="152019" h="74294">
                <a:moveTo>
                  <a:pt x="75819" y="69342"/>
                </a:moveTo>
                <a:lnTo>
                  <a:pt x="75819" y="44068"/>
                </a:lnTo>
                <a:lnTo>
                  <a:pt x="149733" y="44068"/>
                </a:lnTo>
                <a:lnTo>
                  <a:pt x="152019" y="41782"/>
                </a:lnTo>
                <a:lnTo>
                  <a:pt x="152019" y="34925"/>
                </a:lnTo>
                <a:lnTo>
                  <a:pt x="149733" y="32512"/>
                </a:lnTo>
                <a:lnTo>
                  <a:pt x="73914" y="32512"/>
                </a:lnTo>
                <a:lnTo>
                  <a:pt x="70866" y="26797"/>
                </a:lnTo>
                <a:lnTo>
                  <a:pt x="65150" y="22987"/>
                </a:lnTo>
                <a:lnTo>
                  <a:pt x="54483" y="22987"/>
                </a:lnTo>
                <a:lnTo>
                  <a:pt x="54483" y="7238"/>
                </a:lnTo>
                <a:lnTo>
                  <a:pt x="47625" y="0"/>
                </a:lnTo>
                <a:lnTo>
                  <a:pt x="24765" y="0"/>
                </a:lnTo>
                <a:lnTo>
                  <a:pt x="22860" y="11937"/>
                </a:lnTo>
                <a:lnTo>
                  <a:pt x="39243" y="11937"/>
                </a:lnTo>
                <a:lnTo>
                  <a:pt x="43052" y="13843"/>
                </a:lnTo>
                <a:lnTo>
                  <a:pt x="43052" y="23368"/>
                </a:lnTo>
                <a:lnTo>
                  <a:pt x="20954" y="23368"/>
                </a:lnTo>
                <a:lnTo>
                  <a:pt x="9525" y="22987"/>
                </a:lnTo>
                <a:lnTo>
                  <a:pt x="5715" y="34417"/>
                </a:lnTo>
                <a:lnTo>
                  <a:pt x="61341" y="34417"/>
                </a:lnTo>
                <a:lnTo>
                  <a:pt x="64389" y="36702"/>
                </a:lnTo>
                <a:lnTo>
                  <a:pt x="64389" y="62864"/>
                </a:lnTo>
                <a:lnTo>
                  <a:pt x="380" y="62864"/>
                </a:lnTo>
                <a:lnTo>
                  <a:pt x="0" y="74294"/>
                </a:lnTo>
                <a:lnTo>
                  <a:pt x="70485" y="74294"/>
                </a:lnTo>
                <a:lnTo>
                  <a:pt x="75819" y="69342"/>
                </a:lnTo>
                <a:close/>
              </a:path>
            </a:pathLst>
          </a:custGeom>
          <a:solidFill>
            <a:srgbClr val="DED2D1"/>
          </a:solidFill>
        </p:spPr>
        <p:txBody>
          <a:bodyPr wrap="square" lIns="0" tIns="0" rIns="0" bIns="0" rtlCol="0">
            <a:noAutofit/>
          </a:bodyPr>
          <a:lstStyle/>
          <a:p>
            <a:endParaRPr sz="2400"/>
          </a:p>
        </p:txBody>
      </p:sp>
      <p:sp>
        <p:nvSpPr>
          <p:cNvPr id="51" name="object 51"/>
          <p:cNvSpPr/>
          <p:nvPr/>
        </p:nvSpPr>
        <p:spPr>
          <a:xfrm>
            <a:off x="10033001" y="3009900"/>
            <a:ext cx="139700" cy="25400"/>
          </a:xfrm>
          <a:custGeom>
            <a:avLst/>
            <a:gdLst/>
            <a:ahLst/>
            <a:cxnLst/>
            <a:rect l="l" t="t" r="r" b="b"/>
            <a:pathLst>
              <a:path w="104775" h="19050">
                <a:moveTo>
                  <a:pt x="5969" y="0"/>
                </a:moveTo>
                <a:lnTo>
                  <a:pt x="2413" y="0"/>
                </a:lnTo>
                <a:lnTo>
                  <a:pt x="0" y="3810"/>
                </a:lnTo>
                <a:lnTo>
                  <a:pt x="0" y="15239"/>
                </a:lnTo>
                <a:lnTo>
                  <a:pt x="2413" y="19050"/>
                </a:lnTo>
                <a:lnTo>
                  <a:pt x="102361" y="19050"/>
                </a:lnTo>
                <a:lnTo>
                  <a:pt x="104775" y="15239"/>
                </a:lnTo>
                <a:lnTo>
                  <a:pt x="104775" y="3810"/>
                </a:lnTo>
                <a:lnTo>
                  <a:pt x="101980" y="0"/>
                </a:lnTo>
                <a:lnTo>
                  <a:pt x="5969" y="0"/>
                </a:lnTo>
                <a:close/>
              </a:path>
            </a:pathLst>
          </a:custGeom>
          <a:solidFill>
            <a:srgbClr val="DED2D1"/>
          </a:solidFill>
        </p:spPr>
        <p:txBody>
          <a:bodyPr wrap="square" lIns="0" tIns="0" rIns="0" bIns="0" rtlCol="0">
            <a:noAutofit/>
          </a:bodyPr>
          <a:lstStyle/>
          <a:p>
            <a:endParaRPr sz="2400"/>
          </a:p>
        </p:txBody>
      </p:sp>
      <p:sp>
        <p:nvSpPr>
          <p:cNvPr id="52" name="object 52"/>
          <p:cNvSpPr/>
          <p:nvPr/>
        </p:nvSpPr>
        <p:spPr>
          <a:xfrm>
            <a:off x="10033001" y="3048001"/>
            <a:ext cx="139700" cy="12700"/>
          </a:xfrm>
          <a:custGeom>
            <a:avLst/>
            <a:gdLst/>
            <a:ahLst/>
            <a:cxnLst/>
            <a:rect l="l" t="t" r="r" b="b"/>
            <a:pathLst>
              <a:path w="104775" h="9525">
                <a:moveTo>
                  <a:pt x="5969" y="0"/>
                </a:moveTo>
                <a:lnTo>
                  <a:pt x="2413" y="0"/>
                </a:lnTo>
                <a:lnTo>
                  <a:pt x="0" y="1905"/>
                </a:lnTo>
                <a:lnTo>
                  <a:pt x="0" y="7619"/>
                </a:lnTo>
                <a:lnTo>
                  <a:pt x="2413" y="9525"/>
                </a:lnTo>
                <a:lnTo>
                  <a:pt x="102361" y="9525"/>
                </a:lnTo>
                <a:lnTo>
                  <a:pt x="104775" y="7619"/>
                </a:lnTo>
                <a:lnTo>
                  <a:pt x="104775" y="1905"/>
                </a:lnTo>
                <a:lnTo>
                  <a:pt x="101980" y="0"/>
                </a:lnTo>
                <a:lnTo>
                  <a:pt x="5969" y="0"/>
                </a:lnTo>
                <a:close/>
              </a:path>
            </a:pathLst>
          </a:custGeom>
          <a:solidFill>
            <a:srgbClr val="DED2D1"/>
          </a:solidFill>
        </p:spPr>
        <p:txBody>
          <a:bodyPr wrap="square" lIns="0" tIns="0" rIns="0" bIns="0" rtlCol="0">
            <a:noAutofit/>
          </a:bodyPr>
          <a:lstStyle/>
          <a:p>
            <a:endParaRPr sz="2400"/>
          </a:p>
        </p:txBody>
      </p:sp>
      <p:sp>
        <p:nvSpPr>
          <p:cNvPr id="53" name="object 53"/>
          <p:cNvSpPr/>
          <p:nvPr/>
        </p:nvSpPr>
        <p:spPr>
          <a:xfrm>
            <a:off x="10033001" y="3111501"/>
            <a:ext cx="139700" cy="12700"/>
          </a:xfrm>
          <a:custGeom>
            <a:avLst/>
            <a:gdLst/>
            <a:ahLst/>
            <a:cxnLst/>
            <a:rect l="l" t="t" r="r" b="b"/>
            <a:pathLst>
              <a:path w="104775" h="9525">
                <a:moveTo>
                  <a:pt x="5969" y="0"/>
                </a:moveTo>
                <a:lnTo>
                  <a:pt x="2413" y="0"/>
                </a:lnTo>
                <a:lnTo>
                  <a:pt x="0" y="4699"/>
                </a:lnTo>
                <a:lnTo>
                  <a:pt x="0" y="7619"/>
                </a:lnTo>
                <a:lnTo>
                  <a:pt x="2413" y="9525"/>
                </a:lnTo>
                <a:lnTo>
                  <a:pt x="102361" y="9525"/>
                </a:lnTo>
                <a:lnTo>
                  <a:pt x="104775" y="7619"/>
                </a:lnTo>
                <a:lnTo>
                  <a:pt x="104775" y="2286"/>
                </a:lnTo>
                <a:lnTo>
                  <a:pt x="101980" y="0"/>
                </a:lnTo>
                <a:lnTo>
                  <a:pt x="5969" y="0"/>
                </a:lnTo>
                <a:close/>
              </a:path>
            </a:pathLst>
          </a:custGeom>
          <a:solidFill>
            <a:srgbClr val="DED2D1"/>
          </a:solidFill>
        </p:spPr>
        <p:txBody>
          <a:bodyPr wrap="square" lIns="0" tIns="0" rIns="0" bIns="0" rtlCol="0">
            <a:noAutofit/>
          </a:bodyPr>
          <a:lstStyle/>
          <a:p>
            <a:endParaRPr sz="2400"/>
          </a:p>
        </p:txBody>
      </p:sp>
      <p:sp>
        <p:nvSpPr>
          <p:cNvPr id="54" name="object 54"/>
          <p:cNvSpPr/>
          <p:nvPr/>
        </p:nvSpPr>
        <p:spPr>
          <a:xfrm>
            <a:off x="10033001" y="3136900"/>
            <a:ext cx="139700" cy="25400"/>
          </a:xfrm>
          <a:custGeom>
            <a:avLst/>
            <a:gdLst/>
            <a:ahLst/>
            <a:cxnLst/>
            <a:rect l="l" t="t" r="r" b="b"/>
            <a:pathLst>
              <a:path w="104775" h="19050">
                <a:moveTo>
                  <a:pt x="5969" y="0"/>
                </a:moveTo>
                <a:lnTo>
                  <a:pt x="2413" y="0"/>
                </a:lnTo>
                <a:lnTo>
                  <a:pt x="0" y="3810"/>
                </a:lnTo>
                <a:lnTo>
                  <a:pt x="0" y="15239"/>
                </a:lnTo>
                <a:lnTo>
                  <a:pt x="2413" y="19050"/>
                </a:lnTo>
                <a:lnTo>
                  <a:pt x="102361" y="19050"/>
                </a:lnTo>
                <a:lnTo>
                  <a:pt x="104775" y="15239"/>
                </a:lnTo>
                <a:lnTo>
                  <a:pt x="104775" y="3810"/>
                </a:lnTo>
                <a:lnTo>
                  <a:pt x="101980" y="0"/>
                </a:lnTo>
                <a:lnTo>
                  <a:pt x="5969" y="0"/>
                </a:lnTo>
                <a:close/>
              </a:path>
            </a:pathLst>
          </a:custGeom>
          <a:solidFill>
            <a:srgbClr val="DED2D1"/>
          </a:solidFill>
        </p:spPr>
        <p:txBody>
          <a:bodyPr wrap="square" lIns="0" tIns="0" rIns="0" bIns="0" rtlCol="0">
            <a:noAutofit/>
          </a:bodyPr>
          <a:lstStyle/>
          <a:p>
            <a:endParaRPr sz="2400"/>
          </a:p>
        </p:txBody>
      </p:sp>
      <p:sp>
        <p:nvSpPr>
          <p:cNvPr id="55" name="object 55"/>
          <p:cNvSpPr/>
          <p:nvPr/>
        </p:nvSpPr>
        <p:spPr>
          <a:xfrm>
            <a:off x="10033001" y="3213101"/>
            <a:ext cx="139700" cy="12700"/>
          </a:xfrm>
          <a:custGeom>
            <a:avLst/>
            <a:gdLst/>
            <a:ahLst/>
            <a:cxnLst/>
            <a:rect l="l" t="t" r="r" b="b"/>
            <a:pathLst>
              <a:path w="104775" h="9525">
                <a:moveTo>
                  <a:pt x="5969" y="0"/>
                </a:moveTo>
                <a:lnTo>
                  <a:pt x="2413" y="0"/>
                </a:lnTo>
                <a:lnTo>
                  <a:pt x="0" y="1905"/>
                </a:lnTo>
                <a:lnTo>
                  <a:pt x="0" y="4699"/>
                </a:lnTo>
                <a:lnTo>
                  <a:pt x="2413" y="9525"/>
                </a:lnTo>
                <a:lnTo>
                  <a:pt x="102361" y="9525"/>
                </a:lnTo>
                <a:lnTo>
                  <a:pt x="104775" y="4699"/>
                </a:lnTo>
                <a:lnTo>
                  <a:pt x="104775" y="1905"/>
                </a:lnTo>
                <a:lnTo>
                  <a:pt x="101980" y="0"/>
                </a:lnTo>
                <a:lnTo>
                  <a:pt x="5969" y="0"/>
                </a:lnTo>
                <a:close/>
              </a:path>
            </a:pathLst>
          </a:custGeom>
          <a:solidFill>
            <a:srgbClr val="DED2D1"/>
          </a:solidFill>
        </p:spPr>
        <p:txBody>
          <a:bodyPr wrap="square" lIns="0" tIns="0" rIns="0" bIns="0" rtlCol="0">
            <a:noAutofit/>
          </a:bodyPr>
          <a:lstStyle/>
          <a:p>
            <a:endParaRPr sz="2400"/>
          </a:p>
        </p:txBody>
      </p:sp>
      <p:sp>
        <p:nvSpPr>
          <p:cNvPr id="56" name="object 56"/>
          <p:cNvSpPr/>
          <p:nvPr/>
        </p:nvSpPr>
        <p:spPr>
          <a:xfrm>
            <a:off x="10033001" y="3238501"/>
            <a:ext cx="139700" cy="12700"/>
          </a:xfrm>
          <a:custGeom>
            <a:avLst/>
            <a:gdLst/>
            <a:ahLst/>
            <a:cxnLst/>
            <a:rect l="l" t="t" r="r" b="b"/>
            <a:pathLst>
              <a:path w="104775" h="9525">
                <a:moveTo>
                  <a:pt x="5969" y="0"/>
                </a:moveTo>
                <a:lnTo>
                  <a:pt x="2413" y="0"/>
                </a:lnTo>
                <a:lnTo>
                  <a:pt x="0" y="1905"/>
                </a:lnTo>
                <a:lnTo>
                  <a:pt x="0" y="7619"/>
                </a:lnTo>
                <a:lnTo>
                  <a:pt x="2413" y="9525"/>
                </a:lnTo>
                <a:lnTo>
                  <a:pt x="102361" y="9525"/>
                </a:lnTo>
                <a:lnTo>
                  <a:pt x="104775" y="7619"/>
                </a:lnTo>
                <a:lnTo>
                  <a:pt x="104775" y="1905"/>
                </a:lnTo>
                <a:lnTo>
                  <a:pt x="101980" y="0"/>
                </a:lnTo>
                <a:lnTo>
                  <a:pt x="5969" y="0"/>
                </a:lnTo>
                <a:close/>
              </a:path>
            </a:pathLst>
          </a:custGeom>
          <a:solidFill>
            <a:srgbClr val="DED2D1"/>
          </a:solidFill>
        </p:spPr>
        <p:txBody>
          <a:bodyPr wrap="square" lIns="0" tIns="0" rIns="0" bIns="0" rtlCol="0">
            <a:noAutofit/>
          </a:bodyPr>
          <a:lstStyle/>
          <a:p>
            <a:endParaRPr sz="2400"/>
          </a:p>
        </p:txBody>
      </p:sp>
      <p:sp>
        <p:nvSpPr>
          <p:cNvPr id="57" name="object 57"/>
          <p:cNvSpPr/>
          <p:nvPr/>
        </p:nvSpPr>
        <p:spPr>
          <a:xfrm>
            <a:off x="9944100" y="2997200"/>
            <a:ext cx="60112" cy="76200"/>
          </a:xfrm>
          <a:custGeom>
            <a:avLst/>
            <a:gdLst/>
            <a:ahLst/>
            <a:cxnLst/>
            <a:rect l="l" t="t" r="r" b="b"/>
            <a:pathLst>
              <a:path w="45084" h="57150">
                <a:moveTo>
                  <a:pt x="45084" y="57150"/>
                </a:moveTo>
                <a:lnTo>
                  <a:pt x="43179" y="29463"/>
                </a:lnTo>
                <a:lnTo>
                  <a:pt x="42925" y="46100"/>
                </a:lnTo>
                <a:lnTo>
                  <a:pt x="10795" y="46100"/>
                </a:lnTo>
                <a:lnTo>
                  <a:pt x="8000" y="57150"/>
                </a:lnTo>
                <a:lnTo>
                  <a:pt x="45084" y="57150"/>
                </a:lnTo>
                <a:close/>
              </a:path>
              <a:path w="45084" h="57150">
                <a:moveTo>
                  <a:pt x="52958" y="19557"/>
                </a:moveTo>
                <a:lnTo>
                  <a:pt x="63753" y="9651"/>
                </a:lnTo>
                <a:lnTo>
                  <a:pt x="66675" y="8127"/>
                </a:lnTo>
                <a:lnTo>
                  <a:pt x="66675" y="4318"/>
                </a:lnTo>
                <a:lnTo>
                  <a:pt x="63880" y="888"/>
                </a:lnTo>
                <a:lnTo>
                  <a:pt x="60705" y="0"/>
                </a:lnTo>
                <a:lnTo>
                  <a:pt x="57276" y="1777"/>
                </a:lnTo>
                <a:lnTo>
                  <a:pt x="52197" y="5842"/>
                </a:lnTo>
                <a:lnTo>
                  <a:pt x="50800" y="2793"/>
                </a:lnTo>
                <a:lnTo>
                  <a:pt x="48259" y="1016"/>
                </a:lnTo>
                <a:lnTo>
                  <a:pt x="3682" y="1016"/>
                </a:lnTo>
                <a:lnTo>
                  <a:pt x="0" y="4699"/>
                </a:lnTo>
                <a:lnTo>
                  <a:pt x="0" y="53339"/>
                </a:lnTo>
                <a:lnTo>
                  <a:pt x="3682" y="57150"/>
                </a:lnTo>
                <a:lnTo>
                  <a:pt x="8000" y="57150"/>
                </a:lnTo>
                <a:lnTo>
                  <a:pt x="10795" y="46100"/>
                </a:lnTo>
                <a:lnTo>
                  <a:pt x="10795" y="12318"/>
                </a:lnTo>
                <a:lnTo>
                  <a:pt x="42925" y="12318"/>
                </a:lnTo>
                <a:lnTo>
                  <a:pt x="42925" y="14986"/>
                </a:lnTo>
                <a:lnTo>
                  <a:pt x="32384" y="24511"/>
                </a:lnTo>
                <a:lnTo>
                  <a:pt x="27431" y="18795"/>
                </a:lnTo>
                <a:lnTo>
                  <a:pt x="23368" y="16637"/>
                </a:lnTo>
                <a:lnTo>
                  <a:pt x="20827" y="17144"/>
                </a:lnTo>
                <a:lnTo>
                  <a:pt x="17652" y="19938"/>
                </a:lnTo>
                <a:lnTo>
                  <a:pt x="17652" y="23749"/>
                </a:lnTo>
                <a:lnTo>
                  <a:pt x="19176" y="26416"/>
                </a:lnTo>
                <a:lnTo>
                  <a:pt x="27685" y="35941"/>
                </a:lnTo>
                <a:lnTo>
                  <a:pt x="31750" y="37845"/>
                </a:lnTo>
                <a:lnTo>
                  <a:pt x="34290" y="37083"/>
                </a:lnTo>
                <a:lnTo>
                  <a:pt x="35305" y="36322"/>
                </a:lnTo>
                <a:lnTo>
                  <a:pt x="43179" y="29463"/>
                </a:lnTo>
                <a:lnTo>
                  <a:pt x="45084" y="57150"/>
                </a:lnTo>
                <a:lnTo>
                  <a:pt x="49402" y="57150"/>
                </a:lnTo>
                <a:lnTo>
                  <a:pt x="52958" y="53339"/>
                </a:lnTo>
                <a:lnTo>
                  <a:pt x="52958" y="19557"/>
                </a:lnTo>
                <a:close/>
              </a:path>
            </a:pathLst>
          </a:custGeom>
          <a:solidFill>
            <a:srgbClr val="DED2D1"/>
          </a:solidFill>
        </p:spPr>
        <p:txBody>
          <a:bodyPr wrap="square" lIns="0" tIns="0" rIns="0" bIns="0" rtlCol="0">
            <a:noAutofit/>
          </a:bodyPr>
          <a:lstStyle/>
          <a:p>
            <a:endParaRPr sz="2400"/>
          </a:p>
        </p:txBody>
      </p:sp>
      <p:sp>
        <p:nvSpPr>
          <p:cNvPr id="58" name="object 58"/>
          <p:cNvSpPr/>
          <p:nvPr/>
        </p:nvSpPr>
        <p:spPr>
          <a:xfrm>
            <a:off x="9944100" y="3098800"/>
            <a:ext cx="60112" cy="76200"/>
          </a:xfrm>
          <a:custGeom>
            <a:avLst/>
            <a:gdLst/>
            <a:ahLst/>
            <a:cxnLst/>
            <a:rect l="l" t="t" r="r" b="b"/>
            <a:pathLst>
              <a:path w="45084" h="57150">
                <a:moveTo>
                  <a:pt x="45084" y="57150"/>
                </a:moveTo>
                <a:lnTo>
                  <a:pt x="43179" y="29972"/>
                </a:lnTo>
                <a:lnTo>
                  <a:pt x="42925" y="46100"/>
                </a:lnTo>
                <a:lnTo>
                  <a:pt x="10795" y="46100"/>
                </a:lnTo>
                <a:lnTo>
                  <a:pt x="8000" y="57150"/>
                </a:lnTo>
                <a:lnTo>
                  <a:pt x="45084" y="57150"/>
                </a:lnTo>
                <a:close/>
              </a:path>
              <a:path w="45084" h="57150">
                <a:moveTo>
                  <a:pt x="52958" y="19557"/>
                </a:moveTo>
                <a:lnTo>
                  <a:pt x="63753" y="9651"/>
                </a:lnTo>
                <a:lnTo>
                  <a:pt x="66675" y="7747"/>
                </a:lnTo>
                <a:lnTo>
                  <a:pt x="66675" y="4699"/>
                </a:lnTo>
                <a:lnTo>
                  <a:pt x="64897" y="1905"/>
                </a:lnTo>
                <a:lnTo>
                  <a:pt x="62356" y="0"/>
                </a:lnTo>
                <a:lnTo>
                  <a:pt x="60832" y="0"/>
                </a:lnTo>
                <a:lnTo>
                  <a:pt x="57276" y="1524"/>
                </a:lnTo>
                <a:lnTo>
                  <a:pt x="52197" y="5842"/>
                </a:lnTo>
                <a:lnTo>
                  <a:pt x="50800" y="3048"/>
                </a:lnTo>
                <a:lnTo>
                  <a:pt x="48259" y="381"/>
                </a:lnTo>
                <a:lnTo>
                  <a:pt x="3682" y="381"/>
                </a:lnTo>
                <a:lnTo>
                  <a:pt x="0" y="4191"/>
                </a:lnTo>
                <a:lnTo>
                  <a:pt x="0" y="53339"/>
                </a:lnTo>
                <a:lnTo>
                  <a:pt x="3682" y="57150"/>
                </a:lnTo>
                <a:lnTo>
                  <a:pt x="8000" y="57150"/>
                </a:lnTo>
                <a:lnTo>
                  <a:pt x="10795" y="46100"/>
                </a:lnTo>
                <a:lnTo>
                  <a:pt x="10795" y="12318"/>
                </a:lnTo>
                <a:lnTo>
                  <a:pt x="42925" y="12318"/>
                </a:lnTo>
                <a:lnTo>
                  <a:pt x="42925" y="14986"/>
                </a:lnTo>
                <a:lnTo>
                  <a:pt x="32384" y="24511"/>
                </a:lnTo>
                <a:lnTo>
                  <a:pt x="27431" y="18795"/>
                </a:lnTo>
                <a:lnTo>
                  <a:pt x="23622" y="17018"/>
                </a:lnTo>
                <a:lnTo>
                  <a:pt x="20827" y="17525"/>
                </a:lnTo>
                <a:lnTo>
                  <a:pt x="17652" y="20319"/>
                </a:lnTo>
                <a:lnTo>
                  <a:pt x="17652" y="24130"/>
                </a:lnTo>
                <a:lnTo>
                  <a:pt x="19176" y="26416"/>
                </a:lnTo>
                <a:lnTo>
                  <a:pt x="27685" y="36068"/>
                </a:lnTo>
                <a:lnTo>
                  <a:pt x="31750" y="37973"/>
                </a:lnTo>
                <a:lnTo>
                  <a:pt x="34290" y="37592"/>
                </a:lnTo>
                <a:lnTo>
                  <a:pt x="35305" y="36449"/>
                </a:lnTo>
                <a:lnTo>
                  <a:pt x="43179" y="29972"/>
                </a:lnTo>
                <a:lnTo>
                  <a:pt x="45084" y="57150"/>
                </a:lnTo>
                <a:lnTo>
                  <a:pt x="49402" y="57150"/>
                </a:lnTo>
                <a:lnTo>
                  <a:pt x="52958" y="53339"/>
                </a:lnTo>
                <a:lnTo>
                  <a:pt x="52958" y="19557"/>
                </a:lnTo>
                <a:close/>
              </a:path>
            </a:pathLst>
          </a:custGeom>
          <a:solidFill>
            <a:srgbClr val="DED2D1"/>
          </a:solidFill>
        </p:spPr>
        <p:txBody>
          <a:bodyPr wrap="square" lIns="0" tIns="0" rIns="0" bIns="0" rtlCol="0">
            <a:noAutofit/>
          </a:bodyPr>
          <a:lstStyle/>
          <a:p>
            <a:endParaRPr sz="2400"/>
          </a:p>
        </p:txBody>
      </p:sp>
      <p:sp>
        <p:nvSpPr>
          <p:cNvPr id="59" name="object 59"/>
          <p:cNvSpPr/>
          <p:nvPr/>
        </p:nvSpPr>
        <p:spPr>
          <a:xfrm>
            <a:off x="9944100" y="3200401"/>
            <a:ext cx="60112" cy="63500"/>
          </a:xfrm>
          <a:custGeom>
            <a:avLst/>
            <a:gdLst/>
            <a:ahLst/>
            <a:cxnLst/>
            <a:rect l="l" t="t" r="r" b="b"/>
            <a:pathLst>
              <a:path w="45084" h="47625">
                <a:moveTo>
                  <a:pt x="45084" y="47625"/>
                </a:moveTo>
                <a:lnTo>
                  <a:pt x="43179" y="25907"/>
                </a:lnTo>
                <a:lnTo>
                  <a:pt x="42925" y="38226"/>
                </a:lnTo>
                <a:lnTo>
                  <a:pt x="10795" y="38226"/>
                </a:lnTo>
                <a:lnTo>
                  <a:pt x="8000" y="47625"/>
                </a:lnTo>
                <a:lnTo>
                  <a:pt x="45084" y="47625"/>
                </a:lnTo>
                <a:close/>
              </a:path>
              <a:path w="45084" h="47625">
                <a:moveTo>
                  <a:pt x="52958" y="17144"/>
                </a:moveTo>
                <a:lnTo>
                  <a:pt x="63753" y="8762"/>
                </a:lnTo>
                <a:lnTo>
                  <a:pt x="66294" y="7112"/>
                </a:lnTo>
                <a:lnTo>
                  <a:pt x="66675" y="3937"/>
                </a:lnTo>
                <a:lnTo>
                  <a:pt x="63753" y="1269"/>
                </a:lnTo>
                <a:lnTo>
                  <a:pt x="60959" y="888"/>
                </a:lnTo>
                <a:lnTo>
                  <a:pt x="58293" y="1143"/>
                </a:lnTo>
                <a:lnTo>
                  <a:pt x="57276" y="1905"/>
                </a:lnTo>
                <a:lnTo>
                  <a:pt x="52577" y="5206"/>
                </a:lnTo>
                <a:lnTo>
                  <a:pt x="51943" y="2286"/>
                </a:lnTo>
                <a:lnTo>
                  <a:pt x="48641" y="0"/>
                </a:lnTo>
                <a:lnTo>
                  <a:pt x="3682" y="0"/>
                </a:lnTo>
                <a:lnTo>
                  <a:pt x="0" y="3301"/>
                </a:lnTo>
                <a:lnTo>
                  <a:pt x="0" y="44323"/>
                </a:lnTo>
                <a:lnTo>
                  <a:pt x="3682" y="47625"/>
                </a:lnTo>
                <a:lnTo>
                  <a:pt x="8000" y="47625"/>
                </a:lnTo>
                <a:lnTo>
                  <a:pt x="10795" y="38226"/>
                </a:lnTo>
                <a:lnTo>
                  <a:pt x="10795" y="9779"/>
                </a:lnTo>
                <a:lnTo>
                  <a:pt x="42925" y="9779"/>
                </a:lnTo>
                <a:lnTo>
                  <a:pt x="42925" y="13335"/>
                </a:lnTo>
                <a:lnTo>
                  <a:pt x="32384" y="21336"/>
                </a:lnTo>
                <a:lnTo>
                  <a:pt x="27431" y="16510"/>
                </a:lnTo>
                <a:lnTo>
                  <a:pt x="23622" y="14986"/>
                </a:lnTo>
                <a:lnTo>
                  <a:pt x="20827" y="15493"/>
                </a:lnTo>
                <a:lnTo>
                  <a:pt x="17652" y="17525"/>
                </a:lnTo>
                <a:lnTo>
                  <a:pt x="17652" y="21081"/>
                </a:lnTo>
                <a:lnTo>
                  <a:pt x="19176" y="22987"/>
                </a:lnTo>
                <a:lnTo>
                  <a:pt x="27685" y="31114"/>
                </a:lnTo>
                <a:lnTo>
                  <a:pt x="31750" y="32638"/>
                </a:lnTo>
                <a:lnTo>
                  <a:pt x="34290" y="32385"/>
                </a:lnTo>
                <a:lnTo>
                  <a:pt x="35305" y="31368"/>
                </a:lnTo>
                <a:lnTo>
                  <a:pt x="43179" y="25907"/>
                </a:lnTo>
                <a:lnTo>
                  <a:pt x="45084" y="47625"/>
                </a:lnTo>
                <a:lnTo>
                  <a:pt x="49402" y="47625"/>
                </a:lnTo>
                <a:lnTo>
                  <a:pt x="52958" y="44323"/>
                </a:lnTo>
                <a:lnTo>
                  <a:pt x="52958" y="17144"/>
                </a:lnTo>
                <a:close/>
              </a:path>
            </a:pathLst>
          </a:custGeom>
          <a:solidFill>
            <a:srgbClr val="DED2D1"/>
          </a:solidFill>
        </p:spPr>
        <p:txBody>
          <a:bodyPr wrap="square" lIns="0" tIns="0" rIns="0" bIns="0" rtlCol="0">
            <a:noAutofit/>
          </a:bodyPr>
          <a:lstStyle/>
          <a:p>
            <a:endParaRPr sz="2400"/>
          </a:p>
        </p:txBody>
      </p:sp>
      <p:sp>
        <p:nvSpPr>
          <p:cNvPr id="29" name="object 29"/>
          <p:cNvSpPr/>
          <p:nvPr/>
        </p:nvSpPr>
        <p:spPr>
          <a:xfrm>
            <a:off x="8064501" y="4749800"/>
            <a:ext cx="4127500" cy="2108200"/>
          </a:xfrm>
          <a:custGeom>
            <a:avLst/>
            <a:gdLst/>
            <a:ahLst/>
            <a:cxnLst/>
            <a:rect l="l" t="t" r="r" b="b"/>
            <a:pathLst>
              <a:path w="3095625" h="1581150">
                <a:moveTo>
                  <a:pt x="3095625" y="272288"/>
                </a:moveTo>
                <a:lnTo>
                  <a:pt x="3084484" y="266039"/>
                </a:lnTo>
                <a:lnTo>
                  <a:pt x="3073385" y="259800"/>
                </a:lnTo>
                <a:lnTo>
                  <a:pt x="3062328" y="253580"/>
                </a:lnTo>
                <a:lnTo>
                  <a:pt x="3051313" y="247390"/>
                </a:lnTo>
                <a:lnTo>
                  <a:pt x="3012693" y="225979"/>
                </a:lnTo>
                <a:lnTo>
                  <a:pt x="2976690" y="206583"/>
                </a:lnTo>
                <a:lnTo>
                  <a:pt x="2940381" y="187625"/>
                </a:lnTo>
                <a:lnTo>
                  <a:pt x="2903773" y="169176"/>
                </a:lnTo>
                <a:lnTo>
                  <a:pt x="2866874" y="151304"/>
                </a:lnTo>
                <a:lnTo>
                  <a:pt x="2829690" y="134080"/>
                </a:lnTo>
                <a:lnTo>
                  <a:pt x="2792231" y="117574"/>
                </a:lnTo>
                <a:lnTo>
                  <a:pt x="2754503" y="101855"/>
                </a:lnTo>
                <a:lnTo>
                  <a:pt x="2716513" y="86992"/>
                </a:lnTo>
                <a:lnTo>
                  <a:pt x="2678271" y="73056"/>
                </a:lnTo>
                <a:lnTo>
                  <a:pt x="2639782" y="60117"/>
                </a:lnTo>
                <a:lnTo>
                  <a:pt x="2601056" y="48243"/>
                </a:lnTo>
                <a:lnTo>
                  <a:pt x="2562099" y="37506"/>
                </a:lnTo>
                <a:lnTo>
                  <a:pt x="2522919" y="27973"/>
                </a:lnTo>
                <a:lnTo>
                  <a:pt x="2483524" y="19716"/>
                </a:lnTo>
                <a:lnTo>
                  <a:pt x="2443921" y="12804"/>
                </a:lnTo>
                <a:lnTo>
                  <a:pt x="2404119" y="7307"/>
                </a:lnTo>
                <a:lnTo>
                  <a:pt x="2364124" y="3294"/>
                </a:lnTo>
                <a:lnTo>
                  <a:pt x="2323944" y="835"/>
                </a:lnTo>
                <a:lnTo>
                  <a:pt x="2283586" y="0"/>
                </a:lnTo>
                <a:lnTo>
                  <a:pt x="2277745" y="0"/>
                </a:lnTo>
                <a:lnTo>
                  <a:pt x="2271903" y="127"/>
                </a:lnTo>
                <a:lnTo>
                  <a:pt x="2265933" y="127"/>
                </a:lnTo>
                <a:lnTo>
                  <a:pt x="2224470" y="1984"/>
                </a:lnTo>
                <a:lnTo>
                  <a:pt x="2182971" y="6017"/>
                </a:lnTo>
                <a:lnTo>
                  <a:pt x="2141589" y="12197"/>
                </a:lnTo>
                <a:lnTo>
                  <a:pt x="2100476" y="20501"/>
                </a:lnTo>
                <a:lnTo>
                  <a:pt x="2059783" y="30902"/>
                </a:lnTo>
                <a:lnTo>
                  <a:pt x="2019662" y="43373"/>
                </a:lnTo>
                <a:lnTo>
                  <a:pt x="1980264" y="57890"/>
                </a:lnTo>
                <a:lnTo>
                  <a:pt x="1941742" y="74426"/>
                </a:lnTo>
                <a:lnTo>
                  <a:pt x="1904247" y="92956"/>
                </a:lnTo>
                <a:lnTo>
                  <a:pt x="1867931" y="113453"/>
                </a:lnTo>
                <a:lnTo>
                  <a:pt x="1832946" y="135893"/>
                </a:lnTo>
                <a:lnTo>
                  <a:pt x="1799443" y="160248"/>
                </a:lnTo>
                <a:lnTo>
                  <a:pt x="1767574" y="186494"/>
                </a:lnTo>
                <a:lnTo>
                  <a:pt x="1737491" y="214603"/>
                </a:lnTo>
                <a:lnTo>
                  <a:pt x="1709346" y="244552"/>
                </a:lnTo>
                <a:lnTo>
                  <a:pt x="1683290" y="276313"/>
                </a:lnTo>
                <a:lnTo>
                  <a:pt x="1659475" y="309860"/>
                </a:lnTo>
                <a:lnTo>
                  <a:pt x="1638053" y="345169"/>
                </a:lnTo>
                <a:lnTo>
                  <a:pt x="1619175" y="382213"/>
                </a:lnTo>
                <a:lnTo>
                  <a:pt x="1602994" y="420966"/>
                </a:lnTo>
                <a:lnTo>
                  <a:pt x="1590991" y="456365"/>
                </a:lnTo>
                <a:lnTo>
                  <a:pt x="1580812" y="492703"/>
                </a:lnTo>
                <a:lnTo>
                  <a:pt x="1572170" y="529812"/>
                </a:lnTo>
                <a:lnTo>
                  <a:pt x="1564776" y="567524"/>
                </a:lnTo>
                <a:lnTo>
                  <a:pt x="1558341" y="605671"/>
                </a:lnTo>
                <a:lnTo>
                  <a:pt x="1552578" y="644085"/>
                </a:lnTo>
                <a:lnTo>
                  <a:pt x="1547198" y="682597"/>
                </a:lnTo>
                <a:lnTo>
                  <a:pt x="1541914" y="721040"/>
                </a:lnTo>
                <a:lnTo>
                  <a:pt x="1536436" y="759245"/>
                </a:lnTo>
                <a:lnTo>
                  <a:pt x="1530476" y="797045"/>
                </a:lnTo>
                <a:lnTo>
                  <a:pt x="1523748" y="834271"/>
                </a:lnTo>
                <a:lnTo>
                  <a:pt x="1515961" y="870755"/>
                </a:lnTo>
                <a:lnTo>
                  <a:pt x="1506828" y="906329"/>
                </a:lnTo>
                <a:lnTo>
                  <a:pt x="1496061" y="940825"/>
                </a:lnTo>
                <a:lnTo>
                  <a:pt x="1483371" y="974075"/>
                </a:lnTo>
                <a:lnTo>
                  <a:pt x="1468471" y="1005910"/>
                </a:lnTo>
                <a:lnTo>
                  <a:pt x="1451072" y="1036163"/>
                </a:lnTo>
                <a:lnTo>
                  <a:pt x="1430885" y="1064665"/>
                </a:lnTo>
                <a:lnTo>
                  <a:pt x="1407623" y="1091249"/>
                </a:lnTo>
                <a:lnTo>
                  <a:pt x="1380998" y="1115745"/>
                </a:lnTo>
                <a:lnTo>
                  <a:pt x="1359034" y="1132395"/>
                </a:lnTo>
                <a:lnTo>
                  <a:pt x="1336500" y="1146716"/>
                </a:lnTo>
                <a:lnTo>
                  <a:pt x="1313419" y="1158815"/>
                </a:lnTo>
                <a:lnTo>
                  <a:pt x="1289819" y="1168799"/>
                </a:lnTo>
                <a:lnTo>
                  <a:pt x="1265724" y="1176775"/>
                </a:lnTo>
                <a:lnTo>
                  <a:pt x="1241160" y="1182850"/>
                </a:lnTo>
                <a:lnTo>
                  <a:pt x="1216153" y="1187131"/>
                </a:lnTo>
                <a:lnTo>
                  <a:pt x="1190728" y="1189726"/>
                </a:lnTo>
                <a:lnTo>
                  <a:pt x="1164911" y="1190741"/>
                </a:lnTo>
                <a:lnTo>
                  <a:pt x="1160272" y="1190764"/>
                </a:lnTo>
                <a:lnTo>
                  <a:pt x="1124455" y="1189461"/>
                </a:lnTo>
                <a:lnTo>
                  <a:pt x="1088028" y="1185732"/>
                </a:lnTo>
                <a:lnTo>
                  <a:pt x="1051054" y="1179846"/>
                </a:lnTo>
                <a:lnTo>
                  <a:pt x="1013597" y="1172072"/>
                </a:lnTo>
                <a:lnTo>
                  <a:pt x="975721" y="1162681"/>
                </a:lnTo>
                <a:lnTo>
                  <a:pt x="937489" y="1151942"/>
                </a:lnTo>
                <a:lnTo>
                  <a:pt x="898967" y="1140125"/>
                </a:lnTo>
                <a:lnTo>
                  <a:pt x="860216" y="1127499"/>
                </a:lnTo>
                <a:lnTo>
                  <a:pt x="821302" y="1114334"/>
                </a:lnTo>
                <a:lnTo>
                  <a:pt x="782288" y="1100899"/>
                </a:lnTo>
                <a:lnTo>
                  <a:pt x="743237" y="1087464"/>
                </a:lnTo>
                <a:lnTo>
                  <a:pt x="704215" y="1074299"/>
                </a:lnTo>
                <a:lnTo>
                  <a:pt x="665283" y="1061673"/>
                </a:lnTo>
                <a:lnTo>
                  <a:pt x="626507" y="1049856"/>
                </a:lnTo>
                <a:lnTo>
                  <a:pt x="587950" y="1039117"/>
                </a:lnTo>
                <a:lnTo>
                  <a:pt x="549676" y="1029726"/>
                </a:lnTo>
                <a:lnTo>
                  <a:pt x="511748" y="1021952"/>
                </a:lnTo>
                <a:lnTo>
                  <a:pt x="437189" y="1012337"/>
                </a:lnTo>
                <a:lnTo>
                  <a:pt x="400685" y="1011034"/>
                </a:lnTo>
                <a:lnTo>
                  <a:pt x="387725" y="1011209"/>
                </a:lnTo>
                <a:lnTo>
                  <a:pt x="349352" y="1013942"/>
                </a:lnTo>
                <a:lnTo>
                  <a:pt x="299467" y="1023198"/>
                </a:lnTo>
                <a:lnTo>
                  <a:pt x="263113" y="1034785"/>
                </a:lnTo>
                <a:lnTo>
                  <a:pt x="227750" y="1050726"/>
                </a:lnTo>
                <a:lnTo>
                  <a:pt x="193456" y="1071358"/>
                </a:lnTo>
                <a:lnTo>
                  <a:pt x="147896" y="1108564"/>
                </a:lnTo>
                <a:lnTo>
                  <a:pt x="112727" y="1148512"/>
                </a:lnTo>
                <a:lnTo>
                  <a:pt x="84167" y="1192753"/>
                </a:lnTo>
                <a:lnTo>
                  <a:pt x="61392" y="1240793"/>
                </a:lnTo>
                <a:lnTo>
                  <a:pt x="43576" y="1292139"/>
                </a:lnTo>
                <a:lnTo>
                  <a:pt x="29894" y="1346295"/>
                </a:lnTo>
                <a:lnTo>
                  <a:pt x="19521" y="1402769"/>
                </a:lnTo>
                <a:lnTo>
                  <a:pt x="11631" y="1461065"/>
                </a:lnTo>
                <a:lnTo>
                  <a:pt x="5399" y="1520690"/>
                </a:lnTo>
                <a:lnTo>
                  <a:pt x="0" y="1581148"/>
                </a:lnTo>
                <a:lnTo>
                  <a:pt x="3095498" y="1581148"/>
                </a:lnTo>
                <a:lnTo>
                  <a:pt x="3095625" y="272288"/>
                </a:lnTo>
                <a:close/>
              </a:path>
            </a:pathLst>
          </a:custGeom>
          <a:solidFill>
            <a:srgbClr val="F19094"/>
          </a:solidFill>
        </p:spPr>
        <p:txBody>
          <a:bodyPr wrap="square" lIns="0" tIns="0" rIns="0" bIns="0" rtlCol="0">
            <a:noAutofit/>
          </a:bodyPr>
          <a:lstStyle/>
          <a:p>
            <a:endParaRPr sz="2400"/>
          </a:p>
        </p:txBody>
      </p:sp>
      <p:sp>
        <p:nvSpPr>
          <p:cNvPr id="30" name="object 30"/>
          <p:cNvSpPr/>
          <p:nvPr/>
        </p:nvSpPr>
        <p:spPr>
          <a:xfrm>
            <a:off x="6946901" y="5956301"/>
            <a:ext cx="3390900" cy="901700"/>
          </a:xfrm>
          <a:custGeom>
            <a:avLst/>
            <a:gdLst/>
            <a:ahLst/>
            <a:cxnLst/>
            <a:rect l="l" t="t" r="r" b="b"/>
            <a:pathLst>
              <a:path w="2543175" h="676275">
                <a:moveTo>
                  <a:pt x="2530299" y="669492"/>
                </a:moveTo>
                <a:lnTo>
                  <a:pt x="2517504" y="662578"/>
                </a:lnTo>
                <a:lnTo>
                  <a:pt x="2504786" y="655535"/>
                </a:lnTo>
                <a:lnTo>
                  <a:pt x="2492144" y="648365"/>
                </a:lnTo>
                <a:lnTo>
                  <a:pt x="2479575" y="641071"/>
                </a:lnTo>
                <a:lnTo>
                  <a:pt x="2467078" y="633656"/>
                </a:lnTo>
                <a:lnTo>
                  <a:pt x="2454650" y="626122"/>
                </a:lnTo>
                <a:lnTo>
                  <a:pt x="2442290" y="618473"/>
                </a:lnTo>
                <a:lnTo>
                  <a:pt x="2429994" y="610711"/>
                </a:lnTo>
                <a:lnTo>
                  <a:pt x="2417762" y="602839"/>
                </a:lnTo>
                <a:lnTo>
                  <a:pt x="2405591" y="594859"/>
                </a:lnTo>
                <a:lnTo>
                  <a:pt x="2393478" y="586775"/>
                </a:lnTo>
                <a:lnTo>
                  <a:pt x="2381422" y="578589"/>
                </a:lnTo>
                <a:lnTo>
                  <a:pt x="2369421" y="570303"/>
                </a:lnTo>
                <a:lnTo>
                  <a:pt x="2357473" y="561920"/>
                </a:lnTo>
                <a:lnTo>
                  <a:pt x="2345575" y="553444"/>
                </a:lnTo>
                <a:lnTo>
                  <a:pt x="2333725" y="544877"/>
                </a:lnTo>
                <a:lnTo>
                  <a:pt x="2321922" y="536221"/>
                </a:lnTo>
                <a:lnTo>
                  <a:pt x="2310163" y="527479"/>
                </a:lnTo>
                <a:lnTo>
                  <a:pt x="2298446" y="518655"/>
                </a:lnTo>
                <a:lnTo>
                  <a:pt x="2284481" y="508021"/>
                </a:lnTo>
                <a:lnTo>
                  <a:pt x="2270548" y="497347"/>
                </a:lnTo>
                <a:lnTo>
                  <a:pt x="2256640" y="486642"/>
                </a:lnTo>
                <a:lnTo>
                  <a:pt x="2242751" y="475914"/>
                </a:lnTo>
                <a:lnTo>
                  <a:pt x="2228875" y="465171"/>
                </a:lnTo>
                <a:lnTo>
                  <a:pt x="2215005" y="454423"/>
                </a:lnTo>
                <a:lnTo>
                  <a:pt x="2201135" y="443678"/>
                </a:lnTo>
                <a:lnTo>
                  <a:pt x="2159460" y="411549"/>
                </a:lnTo>
                <a:lnTo>
                  <a:pt x="2117553" y="379760"/>
                </a:lnTo>
                <a:lnTo>
                  <a:pt x="2075242" y="348543"/>
                </a:lnTo>
                <a:lnTo>
                  <a:pt x="2032356" y="318133"/>
                </a:lnTo>
                <a:lnTo>
                  <a:pt x="1989586" y="289242"/>
                </a:lnTo>
                <a:lnTo>
                  <a:pt x="1946652" y="261498"/>
                </a:lnTo>
                <a:lnTo>
                  <a:pt x="1903160" y="234679"/>
                </a:lnTo>
                <a:lnTo>
                  <a:pt x="1859105" y="208856"/>
                </a:lnTo>
                <a:lnTo>
                  <a:pt x="1814483" y="184100"/>
                </a:lnTo>
                <a:lnTo>
                  <a:pt x="1769289" y="160482"/>
                </a:lnTo>
                <a:lnTo>
                  <a:pt x="1723517" y="138074"/>
                </a:lnTo>
                <a:lnTo>
                  <a:pt x="1671359" y="114407"/>
                </a:lnTo>
                <a:lnTo>
                  <a:pt x="1618343" y="92425"/>
                </a:lnTo>
                <a:lnTo>
                  <a:pt x="1564547" y="72316"/>
                </a:lnTo>
                <a:lnTo>
                  <a:pt x="1510049" y="54271"/>
                </a:lnTo>
                <a:lnTo>
                  <a:pt x="1454927" y="38481"/>
                </a:lnTo>
                <a:lnTo>
                  <a:pt x="1399261" y="25135"/>
                </a:lnTo>
                <a:lnTo>
                  <a:pt x="1343129" y="14423"/>
                </a:lnTo>
                <a:lnTo>
                  <a:pt x="1286608" y="6537"/>
                </a:lnTo>
                <a:lnTo>
                  <a:pt x="1229778" y="1666"/>
                </a:lnTo>
                <a:lnTo>
                  <a:pt x="1172717" y="0"/>
                </a:lnTo>
                <a:lnTo>
                  <a:pt x="1160048" y="82"/>
                </a:lnTo>
                <a:lnTo>
                  <a:pt x="1109282" y="2118"/>
                </a:lnTo>
                <a:lnTo>
                  <a:pt x="1041464" y="9389"/>
                </a:lnTo>
                <a:lnTo>
                  <a:pt x="982296" y="20262"/>
                </a:lnTo>
                <a:lnTo>
                  <a:pt x="924864" y="34947"/>
                </a:lnTo>
                <a:lnTo>
                  <a:pt x="869050" y="53169"/>
                </a:lnTo>
                <a:lnTo>
                  <a:pt x="814738" y="74653"/>
                </a:lnTo>
                <a:lnTo>
                  <a:pt x="761810" y="99124"/>
                </a:lnTo>
                <a:lnTo>
                  <a:pt x="710147" y="126307"/>
                </a:lnTo>
                <a:lnTo>
                  <a:pt x="659632" y="155925"/>
                </a:lnTo>
                <a:lnTo>
                  <a:pt x="610149" y="187705"/>
                </a:lnTo>
                <a:lnTo>
                  <a:pt x="561578" y="221371"/>
                </a:lnTo>
                <a:lnTo>
                  <a:pt x="513802" y="256647"/>
                </a:lnTo>
                <a:lnTo>
                  <a:pt x="466704" y="293259"/>
                </a:lnTo>
                <a:lnTo>
                  <a:pt x="420166" y="330931"/>
                </a:lnTo>
                <a:lnTo>
                  <a:pt x="374071" y="369389"/>
                </a:lnTo>
                <a:lnTo>
                  <a:pt x="328300" y="408356"/>
                </a:lnTo>
                <a:lnTo>
                  <a:pt x="282737" y="447558"/>
                </a:lnTo>
                <a:lnTo>
                  <a:pt x="237263" y="486720"/>
                </a:lnTo>
                <a:lnTo>
                  <a:pt x="191761" y="525566"/>
                </a:lnTo>
                <a:lnTo>
                  <a:pt x="146114" y="563821"/>
                </a:lnTo>
                <a:lnTo>
                  <a:pt x="100202" y="601210"/>
                </a:lnTo>
                <a:lnTo>
                  <a:pt x="90177" y="609158"/>
                </a:lnTo>
                <a:lnTo>
                  <a:pt x="80120" y="617030"/>
                </a:lnTo>
                <a:lnTo>
                  <a:pt x="70032" y="624825"/>
                </a:lnTo>
                <a:lnTo>
                  <a:pt x="59913" y="632545"/>
                </a:lnTo>
                <a:lnTo>
                  <a:pt x="49762" y="640189"/>
                </a:lnTo>
                <a:lnTo>
                  <a:pt x="39580" y="647758"/>
                </a:lnTo>
                <a:lnTo>
                  <a:pt x="29366" y="655254"/>
                </a:lnTo>
                <a:lnTo>
                  <a:pt x="19122" y="662675"/>
                </a:lnTo>
                <a:lnTo>
                  <a:pt x="8845" y="670024"/>
                </a:lnTo>
                <a:lnTo>
                  <a:pt x="2" y="676273"/>
                </a:lnTo>
                <a:lnTo>
                  <a:pt x="62232" y="676273"/>
                </a:lnTo>
                <a:lnTo>
                  <a:pt x="106566" y="642457"/>
                </a:lnTo>
                <a:lnTo>
                  <a:pt x="150351" y="607472"/>
                </a:lnTo>
                <a:lnTo>
                  <a:pt x="193709" y="571564"/>
                </a:lnTo>
                <a:lnTo>
                  <a:pt x="236761" y="534980"/>
                </a:lnTo>
                <a:lnTo>
                  <a:pt x="279632" y="497967"/>
                </a:lnTo>
                <a:lnTo>
                  <a:pt x="322444" y="460770"/>
                </a:lnTo>
                <a:lnTo>
                  <a:pt x="365320" y="423637"/>
                </a:lnTo>
                <a:lnTo>
                  <a:pt x="408385" y="386813"/>
                </a:lnTo>
                <a:lnTo>
                  <a:pt x="451760" y="350545"/>
                </a:lnTo>
                <a:lnTo>
                  <a:pt x="495569" y="315079"/>
                </a:lnTo>
                <a:lnTo>
                  <a:pt x="539936" y="280661"/>
                </a:lnTo>
                <a:lnTo>
                  <a:pt x="584983" y="247538"/>
                </a:lnTo>
                <a:lnTo>
                  <a:pt x="630833" y="215956"/>
                </a:lnTo>
                <a:lnTo>
                  <a:pt x="677610" y="186162"/>
                </a:lnTo>
                <a:lnTo>
                  <a:pt x="725437" y="158401"/>
                </a:lnTo>
                <a:lnTo>
                  <a:pt x="774437" y="132920"/>
                </a:lnTo>
                <a:lnTo>
                  <a:pt x="824734" y="109966"/>
                </a:lnTo>
                <a:lnTo>
                  <a:pt x="876449" y="89784"/>
                </a:lnTo>
                <a:lnTo>
                  <a:pt x="929707" y="72622"/>
                </a:lnTo>
                <a:lnTo>
                  <a:pt x="984630" y="58724"/>
                </a:lnTo>
                <a:lnTo>
                  <a:pt x="1022801" y="51255"/>
                </a:lnTo>
                <a:lnTo>
                  <a:pt x="1060843" y="45491"/>
                </a:lnTo>
                <a:lnTo>
                  <a:pt x="1098747" y="41382"/>
                </a:lnTo>
                <a:lnTo>
                  <a:pt x="1149050" y="38393"/>
                </a:lnTo>
                <a:lnTo>
                  <a:pt x="1178687" y="37922"/>
                </a:lnTo>
                <a:lnTo>
                  <a:pt x="1236939" y="39721"/>
                </a:lnTo>
                <a:lnTo>
                  <a:pt x="1294753" y="44992"/>
                </a:lnTo>
                <a:lnTo>
                  <a:pt x="1352103" y="53545"/>
                </a:lnTo>
                <a:lnTo>
                  <a:pt x="1408965" y="65189"/>
                </a:lnTo>
                <a:lnTo>
                  <a:pt x="1465316" y="79735"/>
                </a:lnTo>
                <a:lnTo>
                  <a:pt x="1521130" y="96992"/>
                </a:lnTo>
                <a:lnTo>
                  <a:pt x="1576385" y="116770"/>
                </a:lnTo>
                <a:lnTo>
                  <a:pt x="1631056" y="138879"/>
                </a:lnTo>
                <a:lnTo>
                  <a:pt x="1685119" y="163129"/>
                </a:lnTo>
                <a:lnTo>
                  <a:pt x="1738550" y="189330"/>
                </a:lnTo>
                <a:lnTo>
                  <a:pt x="1791325" y="217291"/>
                </a:lnTo>
                <a:lnTo>
                  <a:pt x="1843419" y="246822"/>
                </a:lnTo>
                <a:lnTo>
                  <a:pt x="1894808" y="277733"/>
                </a:lnTo>
                <a:lnTo>
                  <a:pt x="1945469" y="309835"/>
                </a:lnTo>
                <a:lnTo>
                  <a:pt x="1995378" y="342937"/>
                </a:lnTo>
                <a:lnTo>
                  <a:pt x="2044510" y="376848"/>
                </a:lnTo>
                <a:lnTo>
                  <a:pt x="2092840" y="411379"/>
                </a:lnTo>
                <a:lnTo>
                  <a:pt x="2140346" y="446339"/>
                </a:lnTo>
                <a:lnTo>
                  <a:pt x="2187003" y="481539"/>
                </a:lnTo>
                <a:lnTo>
                  <a:pt x="2232786" y="516788"/>
                </a:lnTo>
                <a:lnTo>
                  <a:pt x="2243865" y="525358"/>
                </a:lnTo>
                <a:lnTo>
                  <a:pt x="2254964" y="533893"/>
                </a:lnTo>
                <a:lnTo>
                  <a:pt x="2266089" y="542386"/>
                </a:lnTo>
                <a:lnTo>
                  <a:pt x="2277241" y="550836"/>
                </a:lnTo>
                <a:lnTo>
                  <a:pt x="2288422" y="559235"/>
                </a:lnTo>
                <a:lnTo>
                  <a:pt x="2299637" y="567581"/>
                </a:lnTo>
                <a:lnTo>
                  <a:pt x="2310887" y="575869"/>
                </a:lnTo>
                <a:lnTo>
                  <a:pt x="2322176" y="584094"/>
                </a:lnTo>
                <a:lnTo>
                  <a:pt x="2333506" y="592251"/>
                </a:lnTo>
                <a:lnTo>
                  <a:pt x="2344880" y="600337"/>
                </a:lnTo>
                <a:lnTo>
                  <a:pt x="2356300" y="608347"/>
                </a:lnTo>
                <a:lnTo>
                  <a:pt x="2367770" y="616277"/>
                </a:lnTo>
                <a:lnTo>
                  <a:pt x="2379292" y="624121"/>
                </a:lnTo>
                <a:lnTo>
                  <a:pt x="2390869" y="631876"/>
                </a:lnTo>
                <a:lnTo>
                  <a:pt x="2402504" y="639536"/>
                </a:lnTo>
                <a:lnTo>
                  <a:pt x="2414199" y="647099"/>
                </a:lnTo>
                <a:lnTo>
                  <a:pt x="2425958" y="654558"/>
                </a:lnTo>
                <a:lnTo>
                  <a:pt x="2437782" y="661910"/>
                </a:lnTo>
                <a:lnTo>
                  <a:pt x="2449676" y="669151"/>
                </a:lnTo>
                <a:lnTo>
                  <a:pt x="2461638" y="676273"/>
                </a:lnTo>
                <a:lnTo>
                  <a:pt x="2543172" y="676273"/>
                </a:lnTo>
                <a:lnTo>
                  <a:pt x="2530299" y="669492"/>
                </a:lnTo>
                <a:close/>
              </a:path>
            </a:pathLst>
          </a:custGeom>
          <a:solidFill>
            <a:srgbClr val="524744"/>
          </a:solidFill>
        </p:spPr>
        <p:txBody>
          <a:bodyPr wrap="square" lIns="0" tIns="0" rIns="0" bIns="0" rtlCol="0">
            <a:noAutofit/>
          </a:bodyPr>
          <a:lstStyle/>
          <a:p>
            <a:endParaRPr sz="2400"/>
          </a:p>
        </p:txBody>
      </p:sp>
      <p:sp>
        <p:nvSpPr>
          <p:cNvPr id="31" name="object 31"/>
          <p:cNvSpPr/>
          <p:nvPr/>
        </p:nvSpPr>
        <p:spPr>
          <a:xfrm>
            <a:off x="10923186" y="5422900"/>
            <a:ext cx="163913" cy="127000"/>
          </a:xfrm>
          <a:custGeom>
            <a:avLst/>
            <a:gdLst/>
            <a:ahLst/>
            <a:cxnLst/>
            <a:rect l="l" t="t" r="r" b="b"/>
            <a:pathLst>
              <a:path w="122935" h="95250">
                <a:moveTo>
                  <a:pt x="702" y="48548"/>
                </a:moveTo>
                <a:lnTo>
                  <a:pt x="253" y="56616"/>
                </a:lnTo>
                <a:lnTo>
                  <a:pt x="507" y="55753"/>
                </a:lnTo>
                <a:lnTo>
                  <a:pt x="0" y="60845"/>
                </a:lnTo>
                <a:lnTo>
                  <a:pt x="634" y="66027"/>
                </a:lnTo>
                <a:lnTo>
                  <a:pt x="2539" y="70878"/>
                </a:lnTo>
                <a:lnTo>
                  <a:pt x="4190" y="73799"/>
                </a:lnTo>
                <a:lnTo>
                  <a:pt x="6730" y="77736"/>
                </a:lnTo>
                <a:lnTo>
                  <a:pt x="10032" y="81483"/>
                </a:lnTo>
                <a:lnTo>
                  <a:pt x="12572" y="84353"/>
                </a:lnTo>
                <a:lnTo>
                  <a:pt x="15366" y="86994"/>
                </a:lnTo>
                <a:lnTo>
                  <a:pt x="18668" y="89153"/>
                </a:lnTo>
                <a:lnTo>
                  <a:pt x="24637" y="93090"/>
                </a:lnTo>
                <a:lnTo>
                  <a:pt x="31876" y="93954"/>
                </a:lnTo>
                <a:lnTo>
                  <a:pt x="38734" y="94576"/>
                </a:lnTo>
                <a:lnTo>
                  <a:pt x="41401" y="94818"/>
                </a:lnTo>
                <a:lnTo>
                  <a:pt x="44068" y="94957"/>
                </a:lnTo>
                <a:lnTo>
                  <a:pt x="46862" y="95148"/>
                </a:lnTo>
                <a:lnTo>
                  <a:pt x="57657" y="95250"/>
                </a:lnTo>
                <a:lnTo>
                  <a:pt x="65531" y="93192"/>
                </a:lnTo>
                <a:lnTo>
                  <a:pt x="73405" y="90982"/>
                </a:lnTo>
                <a:lnTo>
                  <a:pt x="79247" y="89395"/>
                </a:lnTo>
                <a:lnTo>
                  <a:pt x="85470" y="87045"/>
                </a:lnTo>
                <a:lnTo>
                  <a:pt x="90296" y="83400"/>
                </a:lnTo>
                <a:lnTo>
                  <a:pt x="94868" y="79946"/>
                </a:lnTo>
                <a:lnTo>
                  <a:pt x="97154" y="78219"/>
                </a:lnTo>
                <a:lnTo>
                  <a:pt x="101726" y="74764"/>
                </a:lnTo>
                <a:lnTo>
                  <a:pt x="105790" y="71640"/>
                </a:lnTo>
                <a:lnTo>
                  <a:pt x="109219" y="67132"/>
                </a:lnTo>
                <a:lnTo>
                  <a:pt x="114172" y="60845"/>
                </a:lnTo>
                <a:lnTo>
                  <a:pt x="119506" y="55041"/>
                </a:lnTo>
                <a:lnTo>
                  <a:pt x="121284" y="46837"/>
                </a:lnTo>
                <a:lnTo>
                  <a:pt x="122935" y="40792"/>
                </a:lnTo>
                <a:lnTo>
                  <a:pt x="122935" y="34455"/>
                </a:lnTo>
                <a:lnTo>
                  <a:pt x="121284" y="28409"/>
                </a:lnTo>
                <a:lnTo>
                  <a:pt x="119760" y="22606"/>
                </a:lnTo>
                <a:lnTo>
                  <a:pt x="116839" y="17373"/>
                </a:lnTo>
                <a:lnTo>
                  <a:pt x="112649" y="13055"/>
                </a:lnTo>
                <a:lnTo>
                  <a:pt x="107441" y="8826"/>
                </a:lnTo>
                <a:lnTo>
                  <a:pt x="103124" y="5321"/>
                </a:lnTo>
                <a:lnTo>
                  <a:pt x="96646" y="3403"/>
                </a:lnTo>
                <a:lnTo>
                  <a:pt x="93217" y="2540"/>
                </a:lnTo>
                <a:lnTo>
                  <a:pt x="87756" y="1295"/>
                </a:lnTo>
                <a:lnTo>
                  <a:pt x="82168" y="0"/>
                </a:lnTo>
                <a:lnTo>
                  <a:pt x="73913" y="0"/>
                </a:lnTo>
                <a:lnTo>
                  <a:pt x="71119" y="190"/>
                </a:lnTo>
                <a:lnTo>
                  <a:pt x="68452" y="330"/>
                </a:lnTo>
                <a:lnTo>
                  <a:pt x="63626" y="571"/>
                </a:lnTo>
                <a:lnTo>
                  <a:pt x="58674" y="673"/>
                </a:lnTo>
                <a:lnTo>
                  <a:pt x="53975" y="2057"/>
                </a:lnTo>
                <a:lnTo>
                  <a:pt x="49529" y="3454"/>
                </a:lnTo>
                <a:lnTo>
                  <a:pt x="45084" y="5753"/>
                </a:lnTo>
                <a:lnTo>
                  <a:pt x="40766" y="7683"/>
                </a:lnTo>
                <a:lnTo>
                  <a:pt x="38226" y="8826"/>
                </a:lnTo>
                <a:lnTo>
                  <a:pt x="35686" y="10033"/>
                </a:lnTo>
                <a:lnTo>
                  <a:pt x="33019" y="11175"/>
                </a:lnTo>
                <a:lnTo>
                  <a:pt x="27558" y="13677"/>
                </a:lnTo>
                <a:lnTo>
                  <a:pt x="22986" y="17754"/>
                </a:lnTo>
                <a:lnTo>
                  <a:pt x="18668" y="21831"/>
                </a:lnTo>
                <a:lnTo>
                  <a:pt x="13461" y="26822"/>
                </a:lnTo>
                <a:lnTo>
                  <a:pt x="5520" y="36610"/>
                </a:lnTo>
                <a:lnTo>
                  <a:pt x="702" y="48548"/>
                </a:lnTo>
                <a:close/>
              </a:path>
            </a:pathLst>
          </a:custGeom>
          <a:solidFill>
            <a:srgbClr val="FCD58A"/>
          </a:solidFill>
        </p:spPr>
        <p:txBody>
          <a:bodyPr wrap="square" lIns="0" tIns="0" rIns="0" bIns="0" rtlCol="0">
            <a:noAutofit/>
          </a:bodyPr>
          <a:lstStyle/>
          <a:p>
            <a:endParaRPr sz="2400"/>
          </a:p>
        </p:txBody>
      </p:sp>
      <p:sp>
        <p:nvSpPr>
          <p:cNvPr id="32" name="object 32"/>
          <p:cNvSpPr/>
          <p:nvPr/>
        </p:nvSpPr>
        <p:spPr>
          <a:xfrm>
            <a:off x="10782301" y="5702367"/>
            <a:ext cx="171441" cy="152264"/>
          </a:xfrm>
          <a:custGeom>
            <a:avLst/>
            <a:gdLst/>
            <a:ahLst/>
            <a:cxnLst/>
            <a:rect l="l" t="t" r="r" b="b"/>
            <a:pathLst>
              <a:path w="128581" h="114198">
                <a:moveTo>
                  <a:pt x="79501" y="0"/>
                </a:moveTo>
                <a:lnTo>
                  <a:pt x="73151" y="0"/>
                </a:lnTo>
                <a:lnTo>
                  <a:pt x="71120" y="723"/>
                </a:lnTo>
                <a:lnTo>
                  <a:pt x="66548" y="2628"/>
                </a:lnTo>
                <a:lnTo>
                  <a:pt x="62483" y="4317"/>
                </a:lnTo>
                <a:lnTo>
                  <a:pt x="58166" y="5765"/>
                </a:lnTo>
                <a:lnTo>
                  <a:pt x="53975" y="7315"/>
                </a:lnTo>
                <a:lnTo>
                  <a:pt x="45847" y="10350"/>
                </a:lnTo>
                <a:lnTo>
                  <a:pt x="39243" y="14452"/>
                </a:lnTo>
                <a:lnTo>
                  <a:pt x="32130" y="19037"/>
                </a:lnTo>
                <a:lnTo>
                  <a:pt x="27050" y="22313"/>
                </a:lnTo>
                <a:lnTo>
                  <a:pt x="22225" y="26174"/>
                </a:lnTo>
                <a:lnTo>
                  <a:pt x="18415" y="31038"/>
                </a:lnTo>
                <a:lnTo>
                  <a:pt x="15748" y="34442"/>
                </a:lnTo>
                <a:lnTo>
                  <a:pt x="12700" y="38125"/>
                </a:lnTo>
                <a:lnTo>
                  <a:pt x="10414" y="41897"/>
                </a:lnTo>
                <a:lnTo>
                  <a:pt x="8890" y="44983"/>
                </a:lnTo>
                <a:lnTo>
                  <a:pt x="7366" y="47624"/>
                </a:lnTo>
                <a:lnTo>
                  <a:pt x="7111" y="48120"/>
                </a:lnTo>
                <a:lnTo>
                  <a:pt x="4952" y="52082"/>
                </a:lnTo>
                <a:lnTo>
                  <a:pt x="3428" y="56299"/>
                </a:lnTo>
                <a:lnTo>
                  <a:pt x="2540" y="60756"/>
                </a:lnTo>
                <a:lnTo>
                  <a:pt x="1270" y="64300"/>
                </a:lnTo>
                <a:lnTo>
                  <a:pt x="507" y="68122"/>
                </a:lnTo>
                <a:lnTo>
                  <a:pt x="507" y="71894"/>
                </a:lnTo>
                <a:lnTo>
                  <a:pt x="0" y="77622"/>
                </a:lnTo>
                <a:lnTo>
                  <a:pt x="1270" y="83350"/>
                </a:lnTo>
                <a:lnTo>
                  <a:pt x="3682" y="88480"/>
                </a:lnTo>
                <a:lnTo>
                  <a:pt x="5079" y="91300"/>
                </a:lnTo>
                <a:lnTo>
                  <a:pt x="7747" y="94119"/>
                </a:lnTo>
                <a:lnTo>
                  <a:pt x="11683" y="98348"/>
                </a:lnTo>
                <a:lnTo>
                  <a:pt x="16255" y="101701"/>
                </a:lnTo>
                <a:lnTo>
                  <a:pt x="21208" y="105702"/>
                </a:lnTo>
                <a:lnTo>
                  <a:pt x="26924" y="108521"/>
                </a:lnTo>
                <a:lnTo>
                  <a:pt x="33147" y="109880"/>
                </a:lnTo>
                <a:lnTo>
                  <a:pt x="40258" y="113118"/>
                </a:lnTo>
                <a:lnTo>
                  <a:pt x="41275" y="113245"/>
                </a:lnTo>
                <a:lnTo>
                  <a:pt x="51561" y="114020"/>
                </a:lnTo>
                <a:lnTo>
                  <a:pt x="54355" y="114198"/>
                </a:lnTo>
                <a:lnTo>
                  <a:pt x="60325" y="114198"/>
                </a:lnTo>
                <a:lnTo>
                  <a:pt x="64897" y="113525"/>
                </a:lnTo>
                <a:lnTo>
                  <a:pt x="69215" y="112153"/>
                </a:lnTo>
                <a:lnTo>
                  <a:pt x="75183" y="110210"/>
                </a:lnTo>
                <a:lnTo>
                  <a:pt x="81025" y="107835"/>
                </a:lnTo>
                <a:lnTo>
                  <a:pt x="86741" y="105295"/>
                </a:lnTo>
                <a:lnTo>
                  <a:pt x="92836" y="103200"/>
                </a:lnTo>
                <a:lnTo>
                  <a:pt x="98425" y="99479"/>
                </a:lnTo>
                <a:lnTo>
                  <a:pt x="102870" y="94475"/>
                </a:lnTo>
                <a:lnTo>
                  <a:pt x="105791" y="92074"/>
                </a:lnTo>
                <a:lnTo>
                  <a:pt x="109981" y="88531"/>
                </a:lnTo>
                <a:lnTo>
                  <a:pt x="119702" y="77795"/>
                </a:lnTo>
                <a:lnTo>
                  <a:pt x="125395" y="66981"/>
                </a:lnTo>
                <a:lnTo>
                  <a:pt x="128411" y="55204"/>
                </a:lnTo>
                <a:lnTo>
                  <a:pt x="128581" y="42990"/>
                </a:lnTo>
                <a:lnTo>
                  <a:pt x="125733" y="30863"/>
                </a:lnTo>
                <a:lnTo>
                  <a:pt x="118599" y="18111"/>
                </a:lnTo>
                <a:lnTo>
                  <a:pt x="109264" y="8951"/>
                </a:lnTo>
                <a:lnTo>
                  <a:pt x="97845" y="2740"/>
                </a:lnTo>
                <a:lnTo>
                  <a:pt x="94869" y="1765"/>
                </a:lnTo>
                <a:lnTo>
                  <a:pt x="90424" y="723"/>
                </a:lnTo>
                <a:lnTo>
                  <a:pt x="85851" y="126"/>
                </a:lnTo>
                <a:lnTo>
                  <a:pt x="79501" y="0"/>
                </a:lnTo>
                <a:close/>
              </a:path>
            </a:pathLst>
          </a:custGeom>
          <a:solidFill>
            <a:srgbClr val="FCD58A"/>
          </a:solidFill>
        </p:spPr>
        <p:txBody>
          <a:bodyPr wrap="square" lIns="0" tIns="0" rIns="0" bIns="0" rtlCol="0">
            <a:noAutofit/>
          </a:bodyPr>
          <a:lstStyle/>
          <a:p>
            <a:endParaRPr sz="2400"/>
          </a:p>
        </p:txBody>
      </p:sp>
      <p:sp>
        <p:nvSpPr>
          <p:cNvPr id="33" name="object 33"/>
          <p:cNvSpPr/>
          <p:nvPr/>
        </p:nvSpPr>
        <p:spPr>
          <a:xfrm>
            <a:off x="11178826" y="5892867"/>
            <a:ext cx="173513" cy="139564"/>
          </a:xfrm>
          <a:custGeom>
            <a:avLst/>
            <a:gdLst/>
            <a:ahLst/>
            <a:cxnLst/>
            <a:rect l="l" t="t" r="r" b="b"/>
            <a:pathLst>
              <a:path w="130135" h="104673">
                <a:moveTo>
                  <a:pt x="3595" y="39954"/>
                </a:moveTo>
                <a:lnTo>
                  <a:pt x="0" y="51775"/>
                </a:lnTo>
                <a:lnTo>
                  <a:pt x="22" y="64198"/>
                </a:lnTo>
                <a:lnTo>
                  <a:pt x="801" y="67119"/>
                </a:lnTo>
                <a:lnTo>
                  <a:pt x="1309" y="68567"/>
                </a:lnTo>
                <a:lnTo>
                  <a:pt x="3468" y="75844"/>
                </a:lnTo>
                <a:lnTo>
                  <a:pt x="7278" y="82511"/>
                </a:lnTo>
                <a:lnTo>
                  <a:pt x="12866" y="87896"/>
                </a:lnTo>
                <a:lnTo>
                  <a:pt x="18454" y="93268"/>
                </a:lnTo>
                <a:lnTo>
                  <a:pt x="25312" y="97218"/>
                </a:lnTo>
                <a:lnTo>
                  <a:pt x="32805" y="99212"/>
                </a:lnTo>
                <a:lnTo>
                  <a:pt x="45179" y="102466"/>
                </a:lnTo>
                <a:lnTo>
                  <a:pt x="57874" y="104537"/>
                </a:lnTo>
                <a:lnTo>
                  <a:pt x="61380" y="104673"/>
                </a:lnTo>
                <a:lnTo>
                  <a:pt x="62269" y="104673"/>
                </a:lnTo>
                <a:lnTo>
                  <a:pt x="75293" y="103168"/>
                </a:lnTo>
                <a:lnTo>
                  <a:pt x="88331" y="99289"/>
                </a:lnTo>
                <a:lnTo>
                  <a:pt x="100505" y="93128"/>
                </a:lnTo>
                <a:lnTo>
                  <a:pt x="110933" y="84776"/>
                </a:lnTo>
                <a:lnTo>
                  <a:pt x="118735" y="74325"/>
                </a:lnTo>
                <a:lnTo>
                  <a:pt x="120435" y="70789"/>
                </a:lnTo>
                <a:lnTo>
                  <a:pt x="123864" y="66293"/>
                </a:lnTo>
                <a:lnTo>
                  <a:pt x="127166" y="61518"/>
                </a:lnTo>
                <a:lnTo>
                  <a:pt x="128690" y="55854"/>
                </a:lnTo>
                <a:lnTo>
                  <a:pt x="130135" y="43434"/>
                </a:lnTo>
                <a:lnTo>
                  <a:pt x="127692" y="31168"/>
                </a:lnTo>
                <a:lnTo>
                  <a:pt x="126658" y="28600"/>
                </a:lnTo>
                <a:lnTo>
                  <a:pt x="119421" y="17388"/>
                </a:lnTo>
                <a:lnTo>
                  <a:pt x="109233" y="9375"/>
                </a:lnTo>
                <a:lnTo>
                  <a:pt x="96858" y="4590"/>
                </a:lnTo>
                <a:lnTo>
                  <a:pt x="91606" y="3606"/>
                </a:lnTo>
                <a:lnTo>
                  <a:pt x="85383" y="1244"/>
                </a:lnTo>
                <a:lnTo>
                  <a:pt x="78779" y="0"/>
                </a:lnTo>
                <a:lnTo>
                  <a:pt x="72175" y="0"/>
                </a:lnTo>
                <a:lnTo>
                  <a:pt x="67476" y="139"/>
                </a:lnTo>
                <a:lnTo>
                  <a:pt x="65063" y="457"/>
                </a:lnTo>
                <a:lnTo>
                  <a:pt x="60745" y="1015"/>
                </a:lnTo>
                <a:lnTo>
                  <a:pt x="56046" y="1384"/>
                </a:lnTo>
                <a:lnTo>
                  <a:pt x="51728" y="2539"/>
                </a:lnTo>
                <a:lnTo>
                  <a:pt x="39722" y="7166"/>
                </a:lnTo>
                <a:lnTo>
                  <a:pt x="29044" y="13981"/>
                </a:lnTo>
                <a:lnTo>
                  <a:pt x="27598" y="15112"/>
                </a:lnTo>
                <a:lnTo>
                  <a:pt x="25058" y="16827"/>
                </a:lnTo>
                <a:lnTo>
                  <a:pt x="22645" y="18491"/>
                </a:lnTo>
                <a:lnTo>
                  <a:pt x="12512" y="26696"/>
                </a:lnTo>
                <a:lnTo>
                  <a:pt x="5116" y="36763"/>
                </a:lnTo>
                <a:lnTo>
                  <a:pt x="3595" y="39954"/>
                </a:lnTo>
                <a:close/>
              </a:path>
            </a:pathLst>
          </a:custGeom>
          <a:solidFill>
            <a:srgbClr val="FCD58A"/>
          </a:solidFill>
        </p:spPr>
        <p:txBody>
          <a:bodyPr wrap="square" lIns="0" tIns="0" rIns="0" bIns="0" rtlCol="0">
            <a:noAutofit/>
          </a:bodyPr>
          <a:lstStyle/>
          <a:p>
            <a:endParaRPr sz="2400"/>
          </a:p>
        </p:txBody>
      </p:sp>
      <p:sp>
        <p:nvSpPr>
          <p:cNvPr id="34" name="object 34"/>
          <p:cNvSpPr/>
          <p:nvPr/>
        </p:nvSpPr>
        <p:spPr>
          <a:xfrm>
            <a:off x="10718801" y="6134167"/>
            <a:ext cx="186308" cy="126932"/>
          </a:xfrm>
          <a:custGeom>
            <a:avLst/>
            <a:gdLst/>
            <a:ahLst/>
            <a:cxnLst/>
            <a:rect l="l" t="t" r="r" b="b"/>
            <a:pathLst>
              <a:path w="139731" h="95199">
                <a:moveTo>
                  <a:pt x="253" y="64960"/>
                </a:moveTo>
                <a:lnTo>
                  <a:pt x="2158" y="68275"/>
                </a:lnTo>
                <a:lnTo>
                  <a:pt x="5206" y="70294"/>
                </a:lnTo>
                <a:lnTo>
                  <a:pt x="9271" y="76834"/>
                </a:lnTo>
                <a:lnTo>
                  <a:pt x="14097" y="81127"/>
                </a:lnTo>
                <a:lnTo>
                  <a:pt x="22225" y="84023"/>
                </a:lnTo>
                <a:lnTo>
                  <a:pt x="24892" y="84823"/>
                </a:lnTo>
                <a:lnTo>
                  <a:pt x="29718" y="87528"/>
                </a:lnTo>
                <a:lnTo>
                  <a:pt x="34925" y="89636"/>
                </a:lnTo>
                <a:lnTo>
                  <a:pt x="40258" y="91185"/>
                </a:lnTo>
                <a:lnTo>
                  <a:pt x="43688" y="92494"/>
                </a:lnTo>
                <a:lnTo>
                  <a:pt x="47244" y="93471"/>
                </a:lnTo>
                <a:lnTo>
                  <a:pt x="50800" y="93979"/>
                </a:lnTo>
                <a:lnTo>
                  <a:pt x="55752" y="94640"/>
                </a:lnTo>
                <a:lnTo>
                  <a:pt x="60071" y="95199"/>
                </a:lnTo>
                <a:lnTo>
                  <a:pt x="68833" y="95199"/>
                </a:lnTo>
                <a:lnTo>
                  <a:pt x="73151" y="94640"/>
                </a:lnTo>
                <a:lnTo>
                  <a:pt x="77977" y="93090"/>
                </a:lnTo>
                <a:lnTo>
                  <a:pt x="82423" y="91693"/>
                </a:lnTo>
                <a:lnTo>
                  <a:pt x="84581" y="90944"/>
                </a:lnTo>
                <a:lnTo>
                  <a:pt x="92075" y="88417"/>
                </a:lnTo>
                <a:lnTo>
                  <a:pt x="99441" y="85572"/>
                </a:lnTo>
                <a:lnTo>
                  <a:pt x="106045" y="81267"/>
                </a:lnTo>
                <a:lnTo>
                  <a:pt x="110235" y="78562"/>
                </a:lnTo>
                <a:lnTo>
                  <a:pt x="114173" y="75476"/>
                </a:lnTo>
                <a:lnTo>
                  <a:pt x="117728" y="72021"/>
                </a:lnTo>
                <a:lnTo>
                  <a:pt x="121666" y="67436"/>
                </a:lnTo>
                <a:lnTo>
                  <a:pt x="124714" y="63703"/>
                </a:lnTo>
                <a:lnTo>
                  <a:pt x="127507" y="61125"/>
                </a:lnTo>
                <a:lnTo>
                  <a:pt x="135236" y="51310"/>
                </a:lnTo>
                <a:lnTo>
                  <a:pt x="139621" y="40018"/>
                </a:lnTo>
                <a:lnTo>
                  <a:pt x="139731" y="27766"/>
                </a:lnTo>
                <a:lnTo>
                  <a:pt x="139065" y="24904"/>
                </a:lnTo>
                <a:lnTo>
                  <a:pt x="133064" y="13273"/>
                </a:lnTo>
                <a:lnTo>
                  <a:pt x="123099" y="4388"/>
                </a:lnTo>
                <a:lnTo>
                  <a:pt x="114553" y="927"/>
                </a:lnTo>
                <a:lnTo>
                  <a:pt x="111505" y="228"/>
                </a:lnTo>
                <a:lnTo>
                  <a:pt x="108457" y="0"/>
                </a:lnTo>
                <a:lnTo>
                  <a:pt x="102870" y="0"/>
                </a:lnTo>
                <a:lnTo>
                  <a:pt x="100075" y="228"/>
                </a:lnTo>
                <a:lnTo>
                  <a:pt x="97408" y="558"/>
                </a:lnTo>
                <a:lnTo>
                  <a:pt x="94233" y="927"/>
                </a:lnTo>
                <a:lnTo>
                  <a:pt x="89534" y="88"/>
                </a:lnTo>
                <a:lnTo>
                  <a:pt x="81279" y="38"/>
                </a:lnTo>
                <a:lnTo>
                  <a:pt x="76453" y="977"/>
                </a:lnTo>
                <a:lnTo>
                  <a:pt x="71754" y="1727"/>
                </a:lnTo>
                <a:lnTo>
                  <a:pt x="67436" y="2476"/>
                </a:lnTo>
                <a:lnTo>
                  <a:pt x="63373" y="3454"/>
                </a:lnTo>
                <a:lnTo>
                  <a:pt x="59308" y="4902"/>
                </a:lnTo>
                <a:lnTo>
                  <a:pt x="54864" y="6299"/>
                </a:lnTo>
                <a:lnTo>
                  <a:pt x="52704" y="7048"/>
                </a:lnTo>
                <a:lnTo>
                  <a:pt x="43688" y="10096"/>
                </a:lnTo>
                <a:lnTo>
                  <a:pt x="37846" y="12992"/>
                </a:lnTo>
                <a:lnTo>
                  <a:pt x="30606" y="19164"/>
                </a:lnTo>
                <a:lnTo>
                  <a:pt x="27685" y="21640"/>
                </a:lnTo>
                <a:lnTo>
                  <a:pt x="25019" y="24434"/>
                </a:lnTo>
                <a:lnTo>
                  <a:pt x="22732" y="27431"/>
                </a:lnTo>
                <a:lnTo>
                  <a:pt x="19939" y="29959"/>
                </a:lnTo>
                <a:lnTo>
                  <a:pt x="18796" y="31305"/>
                </a:lnTo>
                <a:lnTo>
                  <a:pt x="13843" y="37566"/>
                </a:lnTo>
                <a:lnTo>
                  <a:pt x="7620" y="40932"/>
                </a:lnTo>
                <a:lnTo>
                  <a:pt x="4572" y="48132"/>
                </a:lnTo>
                <a:lnTo>
                  <a:pt x="2794" y="54724"/>
                </a:lnTo>
                <a:lnTo>
                  <a:pt x="0" y="58889"/>
                </a:lnTo>
                <a:lnTo>
                  <a:pt x="0" y="61315"/>
                </a:lnTo>
                <a:lnTo>
                  <a:pt x="253" y="64960"/>
                </a:lnTo>
                <a:close/>
              </a:path>
            </a:pathLst>
          </a:custGeom>
          <a:solidFill>
            <a:srgbClr val="FCD58A"/>
          </a:solidFill>
        </p:spPr>
        <p:txBody>
          <a:bodyPr wrap="square" lIns="0" tIns="0" rIns="0" bIns="0" rtlCol="0">
            <a:noAutofit/>
          </a:bodyPr>
          <a:lstStyle/>
          <a:p>
            <a:endParaRPr sz="2400"/>
          </a:p>
        </p:txBody>
      </p:sp>
      <p:sp>
        <p:nvSpPr>
          <p:cNvPr id="35" name="object 35"/>
          <p:cNvSpPr/>
          <p:nvPr/>
        </p:nvSpPr>
        <p:spPr>
          <a:xfrm>
            <a:off x="10366204" y="6007101"/>
            <a:ext cx="156651" cy="139700"/>
          </a:xfrm>
          <a:custGeom>
            <a:avLst/>
            <a:gdLst/>
            <a:ahLst/>
            <a:cxnLst/>
            <a:rect l="l" t="t" r="r" b="b"/>
            <a:pathLst>
              <a:path w="117488" h="104775">
                <a:moveTo>
                  <a:pt x="59468" y="0"/>
                </a:moveTo>
                <a:lnTo>
                  <a:pt x="55912" y="0"/>
                </a:lnTo>
                <a:lnTo>
                  <a:pt x="52356" y="444"/>
                </a:lnTo>
                <a:lnTo>
                  <a:pt x="47911" y="1638"/>
                </a:lnTo>
                <a:lnTo>
                  <a:pt x="40291" y="3860"/>
                </a:lnTo>
                <a:lnTo>
                  <a:pt x="34830" y="7518"/>
                </a:lnTo>
                <a:lnTo>
                  <a:pt x="28861" y="12268"/>
                </a:lnTo>
                <a:lnTo>
                  <a:pt x="24924" y="15493"/>
                </a:lnTo>
                <a:lnTo>
                  <a:pt x="19971" y="18859"/>
                </a:lnTo>
                <a:lnTo>
                  <a:pt x="16669" y="22415"/>
                </a:lnTo>
                <a:lnTo>
                  <a:pt x="12732" y="27025"/>
                </a:lnTo>
                <a:lnTo>
                  <a:pt x="11208" y="29692"/>
                </a:lnTo>
                <a:lnTo>
                  <a:pt x="9938" y="31026"/>
                </a:lnTo>
                <a:lnTo>
                  <a:pt x="3148" y="41245"/>
                </a:lnTo>
                <a:lnTo>
                  <a:pt x="0" y="53433"/>
                </a:lnTo>
                <a:lnTo>
                  <a:pt x="693" y="66032"/>
                </a:lnTo>
                <a:lnTo>
                  <a:pt x="2572" y="73698"/>
                </a:lnTo>
                <a:lnTo>
                  <a:pt x="5620" y="79387"/>
                </a:lnTo>
                <a:lnTo>
                  <a:pt x="9938" y="83934"/>
                </a:lnTo>
                <a:lnTo>
                  <a:pt x="13240" y="87299"/>
                </a:lnTo>
                <a:lnTo>
                  <a:pt x="17050" y="89979"/>
                </a:lnTo>
                <a:lnTo>
                  <a:pt x="21241" y="91757"/>
                </a:lnTo>
                <a:lnTo>
                  <a:pt x="32117" y="98312"/>
                </a:lnTo>
                <a:lnTo>
                  <a:pt x="44487" y="102688"/>
                </a:lnTo>
                <a:lnTo>
                  <a:pt x="57289" y="104675"/>
                </a:lnTo>
                <a:lnTo>
                  <a:pt x="65437" y="104775"/>
                </a:lnTo>
                <a:lnTo>
                  <a:pt x="69882" y="104178"/>
                </a:lnTo>
                <a:lnTo>
                  <a:pt x="73946" y="102997"/>
                </a:lnTo>
                <a:lnTo>
                  <a:pt x="80042" y="101206"/>
                </a:lnTo>
                <a:lnTo>
                  <a:pt x="87535" y="96812"/>
                </a:lnTo>
                <a:lnTo>
                  <a:pt x="93504" y="93395"/>
                </a:lnTo>
                <a:lnTo>
                  <a:pt x="103091" y="85869"/>
                </a:lnTo>
                <a:lnTo>
                  <a:pt x="110495" y="75976"/>
                </a:lnTo>
                <a:lnTo>
                  <a:pt x="115400" y="64427"/>
                </a:lnTo>
                <a:lnTo>
                  <a:pt x="117488" y="51929"/>
                </a:lnTo>
                <a:lnTo>
                  <a:pt x="116442" y="39193"/>
                </a:lnTo>
                <a:lnTo>
                  <a:pt x="115983" y="37261"/>
                </a:lnTo>
                <a:lnTo>
                  <a:pt x="111041" y="25047"/>
                </a:lnTo>
                <a:lnTo>
                  <a:pt x="103274" y="15066"/>
                </a:lnTo>
                <a:lnTo>
                  <a:pt x="99473" y="11582"/>
                </a:lnTo>
                <a:lnTo>
                  <a:pt x="95028" y="7277"/>
                </a:lnTo>
                <a:lnTo>
                  <a:pt x="89694" y="4203"/>
                </a:lnTo>
                <a:lnTo>
                  <a:pt x="83979" y="2819"/>
                </a:lnTo>
                <a:lnTo>
                  <a:pt x="79407" y="2031"/>
                </a:lnTo>
                <a:lnTo>
                  <a:pt x="74835" y="1384"/>
                </a:lnTo>
                <a:lnTo>
                  <a:pt x="70263" y="889"/>
                </a:lnTo>
                <a:lnTo>
                  <a:pt x="66326" y="393"/>
                </a:lnTo>
                <a:lnTo>
                  <a:pt x="62897" y="0"/>
                </a:lnTo>
                <a:lnTo>
                  <a:pt x="59468" y="0"/>
                </a:lnTo>
                <a:close/>
              </a:path>
            </a:pathLst>
          </a:custGeom>
          <a:solidFill>
            <a:srgbClr val="FCD58A"/>
          </a:solidFill>
        </p:spPr>
        <p:txBody>
          <a:bodyPr wrap="square" lIns="0" tIns="0" rIns="0" bIns="0" rtlCol="0">
            <a:noAutofit/>
          </a:bodyPr>
          <a:lstStyle/>
          <a:p>
            <a:endParaRPr sz="2400"/>
          </a:p>
        </p:txBody>
      </p:sp>
      <p:sp>
        <p:nvSpPr>
          <p:cNvPr id="36" name="object 36"/>
          <p:cNvSpPr/>
          <p:nvPr/>
        </p:nvSpPr>
        <p:spPr>
          <a:xfrm>
            <a:off x="10121900" y="6375467"/>
            <a:ext cx="177800" cy="152332"/>
          </a:xfrm>
          <a:custGeom>
            <a:avLst/>
            <a:gdLst/>
            <a:ahLst/>
            <a:cxnLst/>
            <a:rect l="l" t="t" r="r" b="b"/>
            <a:pathLst>
              <a:path w="133350" h="114249">
                <a:moveTo>
                  <a:pt x="54736" y="114249"/>
                </a:moveTo>
                <a:lnTo>
                  <a:pt x="62483" y="114249"/>
                </a:lnTo>
                <a:lnTo>
                  <a:pt x="65658" y="113880"/>
                </a:lnTo>
                <a:lnTo>
                  <a:pt x="68833" y="113195"/>
                </a:lnTo>
                <a:lnTo>
                  <a:pt x="74041" y="113195"/>
                </a:lnTo>
                <a:lnTo>
                  <a:pt x="79121" y="111861"/>
                </a:lnTo>
                <a:lnTo>
                  <a:pt x="83566" y="109283"/>
                </a:lnTo>
                <a:lnTo>
                  <a:pt x="87375" y="108191"/>
                </a:lnTo>
                <a:lnTo>
                  <a:pt x="90931" y="106260"/>
                </a:lnTo>
                <a:lnTo>
                  <a:pt x="93852" y="103733"/>
                </a:lnTo>
                <a:lnTo>
                  <a:pt x="105435" y="98059"/>
                </a:lnTo>
                <a:lnTo>
                  <a:pt x="115491" y="90395"/>
                </a:lnTo>
                <a:lnTo>
                  <a:pt x="123812" y="79800"/>
                </a:lnTo>
                <a:lnTo>
                  <a:pt x="129309" y="68345"/>
                </a:lnTo>
                <a:lnTo>
                  <a:pt x="131572" y="59575"/>
                </a:lnTo>
                <a:lnTo>
                  <a:pt x="132969" y="48183"/>
                </a:lnTo>
                <a:lnTo>
                  <a:pt x="133350" y="42494"/>
                </a:lnTo>
                <a:lnTo>
                  <a:pt x="131952" y="36791"/>
                </a:lnTo>
                <a:lnTo>
                  <a:pt x="129285" y="31788"/>
                </a:lnTo>
                <a:lnTo>
                  <a:pt x="122619" y="20905"/>
                </a:lnTo>
                <a:lnTo>
                  <a:pt x="113058" y="12370"/>
                </a:lnTo>
                <a:lnTo>
                  <a:pt x="109854" y="10147"/>
                </a:lnTo>
                <a:lnTo>
                  <a:pt x="106425" y="7619"/>
                </a:lnTo>
                <a:lnTo>
                  <a:pt x="98932" y="2527"/>
                </a:lnTo>
                <a:lnTo>
                  <a:pt x="93091" y="1828"/>
                </a:lnTo>
                <a:lnTo>
                  <a:pt x="84963" y="774"/>
                </a:lnTo>
                <a:lnTo>
                  <a:pt x="82423" y="228"/>
                </a:lnTo>
                <a:lnTo>
                  <a:pt x="79755" y="0"/>
                </a:lnTo>
                <a:lnTo>
                  <a:pt x="74168" y="0"/>
                </a:lnTo>
                <a:lnTo>
                  <a:pt x="71374" y="266"/>
                </a:lnTo>
                <a:lnTo>
                  <a:pt x="68579" y="863"/>
                </a:lnTo>
                <a:lnTo>
                  <a:pt x="60705" y="825"/>
                </a:lnTo>
                <a:lnTo>
                  <a:pt x="48138" y="2135"/>
                </a:lnTo>
                <a:lnTo>
                  <a:pt x="36026" y="6267"/>
                </a:lnTo>
                <a:lnTo>
                  <a:pt x="28321" y="10744"/>
                </a:lnTo>
                <a:lnTo>
                  <a:pt x="18280" y="18647"/>
                </a:lnTo>
                <a:lnTo>
                  <a:pt x="9812" y="28189"/>
                </a:lnTo>
                <a:lnTo>
                  <a:pt x="8381" y="30454"/>
                </a:lnTo>
                <a:lnTo>
                  <a:pt x="6476" y="34912"/>
                </a:lnTo>
                <a:lnTo>
                  <a:pt x="4572" y="39268"/>
                </a:lnTo>
                <a:lnTo>
                  <a:pt x="2667" y="43637"/>
                </a:lnTo>
                <a:lnTo>
                  <a:pt x="380" y="50711"/>
                </a:lnTo>
                <a:lnTo>
                  <a:pt x="0" y="58242"/>
                </a:lnTo>
                <a:lnTo>
                  <a:pt x="1777" y="65557"/>
                </a:lnTo>
                <a:lnTo>
                  <a:pt x="1777" y="70421"/>
                </a:lnTo>
                <a:lnTo>
                  <a:pt x="3048" y="75196"/>
                </a:lnTo>
                <a:lnTo>
                  <a:pt x="5588" y="79425"/>
                </a:lnTo>
                <a:lnTo>
                  <a:pt x="6857" y="84023"/>
                </a:lnTo>
                <a:lnTo>
                  <a:pt x="9271" y="88201"/>
                </a:lnTo>
                <a:lnTo>
                  <a:pt x="12700" y="91554"/>
                </a:lnTo>
                <a:lnTo>
                  <a:pt x="21567" y="100803"/>
                </a:lnTo>
                <a:lnTo>
                  <a:pt x="32417" y="107957"/>
                </a:lnTo>
                <a:lnTo>
                  <a:pt x="41782" y="111302"/>
                </a:lnTo>
                <a:lnTo>
                  <a:pt x="44450" y="111861"/>
                </a:lnTo>
                <a:lnTo>
                  <a:pt x="45847" y="112229"/>
                </a:lnTo>
                <a:lnTo>
                  <a:pt x="50165" y="113563"/>
                </a:lnTo>
                <a:lnTo>
                  <a:pt x="54736" y="114249"/>
                </a:lnTo>
                <a:close/>
              </a:path>
            </a:pathLst>
          </a:custGeom>
          <a:solidFill>
            <a:srgbClr val="FCD58A"/>
          </a:solidFill>
        </p:spPr>
        <p:txBody>
          <a:bodyPr wrap="square" lIns="0" tIns="0" rIns="0" bIns="0" rtlCol="0">
            <a:noAutofit/>
          </a:bodyPr>
          <a:lstStyle/>
          <a:p>
            <a:endParaRPr sz="2400"/>
          </a:p>
        </p:txBody>
      </p:sp>
      <p:sp>
        <p:nvSpPr>
          <p:cNvPr id="37" name="object 37"/>
          <p:cNvSpPr/>
          <p:nvPr/>
        </p:nvSpPr>
        <p:spPr>
          <a:xfrm>
            <a:off x="10541001" y="6502401"/>
            <a:ext cx="159460" cy="126932"/>
          </a:xfrm>
          <a:custGeom>
            <a:avLst/>
            <a:gdLst/>
            <a:ahLst/>
            <a:cxnLst/>
            <a:rect l="l" t="t" r="r" b="b"/>
            <a:pathLst>
              <a:path w="119595" h="95199">
                <a:moveTo>
                  <a:pt x="3809" y="70853"/>
                </a:moveTo>
                <a:lnTo>
                  <a:pt x="9778" y="76580"/>
                </a:lnTo>
                <a:lnTo>
                  <a:pt x="19062" y="86005"/>
                </a:lnTo>
                <a:lnTo>
                  <a:pt x="30383" y="92228"/>
                </a:lnTo>
                <a:lnTo>
                  <a:pt x="37592" y="94043"/>
                </a:lnTo>
                <a:lnTo>
                  <a:pt x="42925" y="94818"/>
                </a:lnTo>
                <a:lnTo>
                  <a:pt x="48132" y="95199"/>
                </a:lnTo>
                <a:lnTo>
                  <a:pt x="57023" y="95148"/>
                </a:lnTo>
                <a:lnTo>
                  <a:pt x="62610" y="94856"/>
                </a:lnTo>
                <a:lnTo>
                  <a:pt x="68579" y="94322"/>
                </a:lnTo>
                <a:lnTo>
                  <a:pt x="73914" y="92443"/>
                </a:lnTo>
                <a:lnTo>
                  <a:pt x="79121" y="90449"/>
                </a:lnTo>
                <a:lnTo>
                  <a:pt x="84200" y="88074"/>
                </a:lnTo>
                <a:lnTo>
                  <a:pt x="89153" y="85356"/>
                </a:lnTo>
                <a:lnTo>
                  <a:pt x="93979" y="82930"/>
                </a:lnTo>
                <a:lnTo>
                  <a:pt x="96139" y="81470"/>
                </a:lnTo>
                <a:lnTo>
                  <a:pt x="101980" y="77698"/>
                </a:lnTo>
                <a:lnTo>
                  <a:pt x="108203" y="71831"/>
                </a:lnTo>
                <a:lnTo>
                  <a:pt x="111378" y="65379"/>
                </a:lnTo>
                <a:lnTo>
                  <a:pt x="113029" y="61887"/>
                </a:lnTo>
                <a:lnTo>
                  <a:pt x="114807" y="58445"/>
                </a:lnTo>
                <a:lnTo>
                  <a:pt x="116331" y="55245"/>
                </a:lnTo>
                <a:lnTo>
                  <a:pt x="118618" y="49364"/>
                </a:lnTo>
                <a:lnTo>
                  <a:pt x="119506" y="43014"/>
                </a:lnTo>
                <a:lnTo>
                  <a:pt x="118999" y="36715"/>
                </a:lnTo>
                <a:lnTo>
                  <a:pt x="119379" y="35699"/>
                </a:lnTo>
                <a:lnTo>
                  <a:pt x="119595" y="23256"/>
                </a:lnTo>
                <a:lnTo>
                  <a:pt x="113205" y="12865"/>
                </a:lnTo>
                <a:lnTo>
                  <a:pt x="102870" y="7175"/>
                </a:lnTo>
                <a:lnTo>
                  <a:pt x="99695" y="4851"/>
                </a:lnTo>
                <a:lnTo>
                  <a:pt x="96266" y="3098"/>
                </a:lnTo>
                <a:lnTo>
                  <a:pt x="92582" y="1993"/>
                </a:lnTo>
                <a:lnTo>
                  <a:pt x="89534" y="1168"/>
                </a:lnTo>
                <a:lnTo>
                  <a:pt x="86486" y="723"/>
                </a:lnTo>
                <a:lnTo>
                  <a:pt x="83439" y="723"/>
                </a:lnTo>
                <a:lnTo>
                  <a:pt x="80899" y="241"/>
                </a:lnTo>
                <a:lnTo>
                  <a:pt x="78231" y="0"/>
                </a:lnTo>
                <a:lnTo>
                  <a:pt x="71627" y="0"/>
                </a:lnTo>
                <a:lnTo>
                  <a:pt x="67818" y="533"/>
                </a:lnTo>
                <a:lnTo>
                  <a:pt x="64007" y="1650"/>
                </a:lnTo>
                <a:lnTo>
                  <a:pt x="61214" y="2425"/>
                </a:lnTo>
                <a:lnTo>
                  <a:pt x="58420" y="3251"/>
                </a:lnTo>
                <a:lnTo>
                  <a:pt x="55625" y="3886"/>
                </a:lnTo>
                <a:lnTo>
                  <a:pt x="49656" y="5194"/>
                </a:lnTo>
                <a:lnTo>
                  <a:pt x="43942" y="7327"/>
                </a:lnTo>
                <a:lnTo>
                  <a:pt x="38353" y="10236"/>
                </a:lnTo>
                <a:lnTo>
                  <a:pt x="35941" y="11493"/>
                </a:lnTo>
                <a:lnTo>
                  <a:pt x="28448" y="14452"/>
                </a:lnTo>
                <a:lnTo>
                  <a:pt x="20954" y="17170"/>
                </a:lnTo>
                <a:lnTo>
                  <a:pt x="15367" y="23571"/>
                </a:lnTo>
                <a:lnTo>
                  <a:pt x="11810" y="27304"/>
                </a:lnTo>
                <a:lnTo>
                  <a:pt x="8890" y="31330"/>
                </a:lnTo>
                <a:lnTo>
                  <a:pt x="6350" y="35737"/>
                </a:lnTo>
                <a:lnTo>
                  <a:pt x="2285" y="40932"/>
                </a:lnTo>
                <a:lnTo>
                  <a:pt x="0" y="47434"/>
                </a:lnTo>
                <a:lnTo>
                  <a:pt x="0" y="63195"/>
                </a:lnTo>
                <a:lnTo>
                  <a:pt x="3809" y="70853"/>
                </a:lnTo>
                <a:close/>
              </a:path>
            </a:pathLst>
          </a:custGeom>
          <a:solidFill>
            <a:srgbClr val="FCD58A"/>
          </a:solidFill>
        </p:spPr>
        <p:txBody>
          <a:bodyPr wrap="square" lIns="0" tIns="0" rIns="0" bIns="0" rtlCol="0">
            <a:noAutofit/>
          </a:bodyPr>
          <a:lstStyle/>
          <a:p>
            <a:endParaRPr sz="2400"/>
          </a:p>
        </p:txBody>
      </p:sp>
      <p:sp>
        <p:nvSpPr>
          <p:cNvPr id="38" name="object 38"/>
          <p:cNvSpPr/>
          <p:nvPr/>
        </p:nvSpPr>
        <p:spPr>
          <a:xfrm>
            <a:off x="11137901" y="6299200"/>
            <a:ext cx="165100" cy="139648"/>
          </a:xfrm>
          <a:custGeom>
            <a:avLst/>
            <a:gdLst/>
            <a:ahLst/>
            <a:cxnLst/>
            <a:rect l="l" t="t" r="r" b="b"/>
            <a:pathLst>
              <a:path w="123825" h="104736">
                <a:moveTo>
                  <a:pt x="70103" y="0"/>
                </a:moveTo>
                <a:lnTo>
                  <a:pt x="64389" y="0"/>
                </a:lnTo>
                <a:lnTo>
                  <a:pt x="58927" y="863"/>
                </a:lnTo>
                <a:lnTo>
                  <a:pt x="52450" y="1866"/>
                </a:lnTo>
                <a:lnTo>
                  <a:pt x="44196" y="3251"/>
                </a:lnTo>
                <a:lnTo>
                  <a:pt x="38100" y="4254"/>
                </a:lnTo>
                <a:lnTo>
                  <a:pt x="30099" y="8597"/>
                </a:lnTo>
                <a:lnTo>
                  <a:pt x="19499" y="16291"/>
                </a:lnTo>
                <a:lnTo>
                  <a:pt x="11246" y="25919"/>
                </a:lnTo>
                <a:lnTo>
                  <a:pt x="7111" y="32524"/>
                </a:lnTo>
                <a:lnTo>
                  <a:pt x="2667" y="39687"/>
                </a:lnTo>
                <a:lnTo>
                  <a:pt x="253" y="47802"/>
                </a:lnTo>
                <a:lnTo>
                  <a:pt x="253" y="56007"/>
                </a:lnTo>
                <a:lnTo>
                  <a:pt x="0" y="62217"/>
                </a:lnTo>
                <a:lnTo>
                  <a:pt x="1524" y="68389"/>
                </a:lnTo>
                <a:lnTo>
                  <a:pt x="4572" y="73901"/>
                </a:lnTo>
                <a:lnTo>
                  <a:pt x="6476" y="79590"/>
                </a:lnTo>
                <a:lnTo>
                  <a:pt x="10159" y="84709"/>
                </a:lnTo>
                <a:lnTo>
                  <a:pt x="14985" y="88836"/>
                </a:lnTo>
                <a:lnTo>
                  <a:pt x="20954" y="94488"/>
                </a:lnTo>
                <a:lnTo>
                  <a:pt x="28448" y="98602"/>
                </a:lnTo>
                <a:lnTo>
                  <a:pt x="36829" y="100736"/>
                </a:lnTo>
                <a:lnTo>
                  <a:pt x="43942" y="103301"/>
                </a:lnTo>
                <a:lnTo>
                  <a:pt x="51307" y="104736"/>
                </a:lnTo>
                <a:lnTo>
                  <a:pt x="63373" y="104736"/>
                </a:lnTo>
                <a:lnTo>
                  <a:pt x="68072" y="104216"/>
                </a:lnTo>
                <a:lnTo>
                  <a:pt x="72771" y="102997"/>
                </a:lnTo>
                <a:lnTo>
                  <a:pt x="80772" y="100952"/>
                </a:lnTo>
                <a:lnTo>
                  <a:pt x="86995" y="97180"/>
                </a:lnTo>
                <a:lnTo>
                  <a:pt x="93852" y="93306"/>
                </a:lnTo>
                <a:lnTo>
                  <a:pt x="104728" y="85763"/>
                </a:lnTo>
                <a:lnTo>
                  <a:pt x="113727" y="76280"/>
                </a:lnTo>
                <a:lnTo>
                  <a:pt x="119782" y="64938"/>
                </a:lnTo>
                <a:lnTo>
                  <a:pt x="121030" y="60439"/>
                </a:lnTo>
                <a:lnTo>
                  <a:pt x="121666" y="57403"/>
                </a:lnTo>
                <a:lnTo>
                  <a:pt x="123444" y="48234"/>
                </a:lnTo>
                <a:lnTo>
                  <a:pt x="123825" y="42722"/>
                </a:lnTo>
                <a:lnTo>
                  <a:pt x="121411" y="33604"/>
                </a:lnTo>
                <a:lnTo>
                  <a:pt x="120142" y="30225"/>
                </a:lnTo>
                <a:lnTo>
                  <a:pt x="118491" y="27228"/>
                </a:lnTo>
                <a:lnTo>
                  <a:pt x="118491" y="26962"/>
                </a:lnTo>
                <a:lnTo>
                  <a:pt x="113919" y="19024"/>
                </a:lnTo>
                <a:lnTo>
                  <a:pt x="108330" y="15062"/>
                </a:lnTo>
                <a:lnTo>
                  <a:pt x="100965" y="9766"/>
                </a:lnTo>
                <a:lnTo>
                  <a:pt x="98044" y="7683"/>
                </a:lnTo>
                <a:lnTo>
                  <a:pt x="93472" y="4559"/>
                </a:lnTo>
                <a:lnTo>
                  <a:pt x="88138" y="2870"/>
                </a:lnTo>
                <a:lnTo>
                  <a:pt x="82930" y="1562"/>
                </a:lnTo>
                <a:lnTo>
                  <a:pt x="78231" y="431"/>
                </a:lnTo>
                <a:lnTo>
                  <a:pt x="74041" y="0"/>
                </a:lnTo>
                <a:lnTo>
                  <a:pt x="70103" y="0"/>
                </a:lnTo>
                <a:close/>
              </a:path>
            </a:pathLst>
          </a:custGeom>
          <a:solidFill>
            <a:srgbClr val="FCD58A"/>
          </a:solidFill>
        </p:spPr>
        <p:txBody>
          <a:bodyPr wrap="square" lIns="0" tIns="0" rIns="0" bIns="0" rtlCol="0">
            <a:noAutofit/>
          </a:bodyPr>
          <a:lstStyle/>
          <a:p>
            <a:endParaRPr sz="2400"/>
          </a:p>
        </p:txBody>
      </p:sp>
      <p:sp>
        <p:nvSpPr>
          <p:cNvPr id="39" name="object 39"/>
          <p:cNvSpPr/>
          <p:nvPr/>
        </p:nvSpPr>
        <p:spPr>
          <a:xfrm>
            <a:off x="7156705" y="5257004"/>
            <a:ext cx="1054100" cy="0"/>
          </a:xfrm>
          <a:custGeom>
            <a:avLst/>
            <a:gdLst/>
            <a:ahLst/>
            <a:cxnLst/>
            <a:rect l="l" t="t" r="r" b="b"/>
            <a:pathLst>
              <a:path w="790575">
                <a:moveTo>
                  <a:pt x="0" y="0"/>
                </a:moveTo>
                <a:lnTo>
                  <a:pt x="790575" y="0"/>
                </a:lnTo>
              </a:path>
            </a:pathLst>
          </a:custGeom>
          <a:ln w="10795">
            <a:solidFill>
              <a:srgbClr val="524744"/>
            </a:solidFill>
          </a:ln>
        </p:spPr>
        <p:txBody>
          <a:bodyPr wrap="square" lIns="0" tIns="0" rIns="0" bIns="0" rtlCol="0">
            <a:noAutofit/>
          </a:bodyPr>
          <a:lstStyle/>
          <a:p>
            <a:endParaRPr sz="2400"/>
          </a:p>
        </p:txBody>
      </p:sp>
      <p:sp>
        <p:nvSpPr>
          <p:cNvPr id="40" name="object 40"/>
          <p:cNvSpPr/>
          <p:nvPr/>
        </p:nvSpPr>
        <p:spPr>
          <a:xfrm>
            <a:off x="7309104" y="5549104"/>
            <a:ext cx="762000" cy="0"/>
          </a:xfrm>
          <a:custGeom>
            <a:avLst/>
            <a:gdLst/>
            <a:ahLst/>
            <a:cxnLst/>
            <a:rect l="l" t="t" r="r" b="b"/>
            <a:pathLst>
              <a:path w="571500">
                <a:moveTo>
                  <a:pt x="0" y="0"/>
                </a:moveTo>
                <a:lnTo>
                  <a:pt x="571500" y="0"/>
                </a:lnTo>
              </a:path>
            </a:pathLst>
          </a:custGeom>
          <a:ln w="10795">
            <a:solidFill>
              <a:srgbClr val="524744"/>
            </a:solidFill>
          </a:ln>
        </p:spPr>
        <p:txBody>
          <a:bodyPr wrap="square" lIns="0" tIns="0" rIns="0" bIns="0" rtlCol="0">
            <a:noAutofit/>
          </a:bodyPr>
          <a:lstStyle/>
          <a:p>
            <a:endParaRPr sz="2400"/>
          </a:p>
        </p:txBody>
      </p:sp>
      <p:sp>
        <p:nvSpPr>
          <p:cNvPr id="27" name="object 27"/>
          <p:cNvSpPr/>
          <p:nvPr/>
        </p:nvSpPr>
        <p:spPr>
          <a:xfrm>
            <a:off x="1" y="5829367"/>
            <a:ext cx="1092132" cy="1028632"/>
          </a:xfrm>
          <a:custGeom>
            <a:avLst/>
            <a:gdLst/>
            <a:ahLst/>
            <a:cxnLst/>
            <a:rect l="l" t="t" r="r" b="b"/>
            <a:pathLst>
              <a:path w="819099" h="771474">
                <a:moveTo>
                  <a:pt x="810831" y="748472"/>
                </a:moveTo>
                <a:lnTo>
                  <a:pt x="793489" y="702855"/>
                </a:lnTo>
                <a:lnTo>
                  <a:pt x="775019" y="657809"/>
                </a:lnTo>
                <a:lnTo>
                  <a:pt x="755353" y="613397"/>
                </a:lnTo>
                <a:lnTo>
                  <a:pt x="734424" y="569686"/>
                </a:lnTo>
                <a:lnTo>
                  <a:pt x="712165" y="526742"/>
                </a:lnTo>
                <a:lnTo>
                  <a:pt x="688509" y="484629"/>
                </a:lnTo>
                <a:lnTo>
                  <a:pt x="663390" y="443413"/>
                </a:lnTo>
                <a:lnTo>
                  <a:pt x="636740" y="403160"/>
                </a:lnTo>
                <a:lnTo>
                  <a:pt x="608493" y="363935"/>
                </a:lnTo>
                <a:lnTo>
                  <a:pt x="571267" y="317077"/>
                </a:lnTo>
                <a:lnTo>
                  <a:pt x="547750" y="290190"/>
                </a:lnTo>
                <a:lnTo>
                  <a:pt x="523245" y="264123"/>
                </a:lnTo>
                <a:lnTo>
                  <a:pt x="497799" y="238931"/>
                </a:lnTo>
                <a:lnTo>
                  <a:pt x="471457" y="214669"/>
                </a:lnTo>
                <a:lnTo>
                  <a:pt x="444264" y="191393"/>
                </a:lnTo>
                <a:lnTo>
                  <a:pt x="416268" y="169158"/>
                </a:lnTo>
                <a:lnTo>
                  <a:pt x="387513" y="148019"/>
                </a:lnTo>
                <a:lnTo>
                  <a:pt x="358046" y="128032"/>
                </a:lnTo>
                <a:lnTo>
                  <a:pt x="327912" y="109251"/>
                </a:lnTo>
                <a:lnTo>
                  <a:pt x="297157" y="91733"/>
                </a:lnTo>
                <a:lnTo>
                  <a:pt x="265828" y="75533"/>
                </a:lnTo>
                <a:lnTo>
                  <a:pt x="233969" y="60705"/>
                </a:lnTo>
                <a:lnTo>
                  <a:pt x="201628" y="47306"/>
                </a:lnTo>
                <a:lnTo>
                  <a:pt x="168849" y="35390"/>
                </a:lnTo>
                <a:lnTo>
                  <a:pt x="135678" y="25013"/>
                </a:lnTo>
                <a:lnTo>
                  <a:pt x="102162" y="16230"/>
                </a:lnTo>
                <a:lnTo>
                  <a:pt x="68347" y="9096"/>
                </a:lnTo>
                <a:lnTo>
                  <a:pt x="34277" y="3668"/>
                </a:lnTo>
                <a:lnTo>
                  <a:pt x="0" y="0"/>
                </a:lnTo>
                <a:lnTo>
                  <a:pt x="0" y="771472"/>
                </a:lnTo>
                <a:lnTo>
                  <a:pt x="819098" y="771472"/>
                </a:lnTo>
                <a:lnTo>
                  <a:pt x="810831" y="748472"/>
                </a:lnTo>
                <a:close/>
              </a:path>
            </a:pathLst>
          </a:custGeom>
          <a:solidFill>
            <a:srgbClr val="DED2D1"/>
          </a:solidFill>
        </p:spPr>
        <p:txBody>
          <a:bodyPr wrap="square" lIns="0" tIns="0" rIns="0" bIns="0" rtlCol="0">
            <a:noAutofit/>
          </a:bodyPr>
          <a:lstStyle/>
          <a:p>
            <a:endParaRPr sz="2400"/>
          </a:p>
        </p:txBody>
      </p:sp>
      <p:sp>
        <p:nvSpPr>
          <p:cNvPr id="28" name="object 28"/>
          <p:cNvSpPr/>
          <p:nvPr/>
        </p:nvSpPr>
        <p:spPr>
          <a:xfrm>
            <a:off x="76201" y="6210301"/>
            <a:ext cx="729329" cy="495300"/>
          </a:xfrm>
          <a:custGeom>
            <a:avLst/>
            <a:gdLst/>
            <a:ahLst/>
            <a:cxnLst/>
            <a:rect l="l" t="t" r="r" b="b"/>
            <a:pathLst>
              <a:path w="546997" h="371475">
                <a:moveTo>
                  <a:pt x="454887" y="288470"/>
                </a:moveTo>
                <a:lnTo>
                  <a:pt x="455886" y="275905"/>
                </a:lnTo>
                <a:lnTo>
                  <a:pt x="457834" y="265747"/>
                </a:lnTo>
                <a:lnTo>
                  <a:pt x="459821" y="251776"/>
                </a:lnTo>
                <a:lnTo>
                  <a:pt x="459504" y="238677"/>
                </a:lnTo>
                <a:lnTo>
                  <a:pt x="456856" y="226622"/>
                </a:lnTo>
                <a:lnTo>
                  <a:pt x="451851" y="215783"/>
                </a:lnTo>
                <a:lnTo>
                  <a:pt x="444461" y="206333"/>
                </a:lnTo>
                <a:lnTo>
                  <a:pt x="434660" y="198444"/>
                </a:lnTo>
                <a:lnTo>
                  <a:pt x="422421" y="192289"/>
                </a:lnTo>
                <a:lnTo>
                  <a:pt x="409393" y="188259"/>
                </a:lnTo>
                <a:lnTo>
                  <a:pt x="396927" y="185884"/>
                </a:lnTo>
                <a:lnTo>
                  <a:pt x="384144" y="184629"/>
                </a:lnTo>
                <a:lnTo>
                  <a:pt x="373405" y="184327"/>
                </a:lnTo>
                <a:lnTo>
                  <a:pt x="360475" y="184707"/>
                </a:lnTo>
                <a:lnTo>
                  <a:pt x="347544" y="185747"/>
                </a:lnTo>
                <a:lnTo>
                  <a:pt x="334723" y="187296"/>
                </a:lnTo>
                <a:lnTo>
                  <a:pt x="322120" y="189206"/>
                </a:lnTo>
                <a:lnTo>
                  <a:pt x="309846" y="191326"/>
                </a:lnTo>
                <a:lnTo>
                  <a:pt x="301332" y="192887"/>
                </a:lnTo>
                <a:lnTo>
                  <a:pt x="289293" y="195796"/>
                </a:lnTo>
                <a:lnTo>
                  <a:pt x="276840" y="199571"/>
                </a:lnTo>
                <a:lnTo>
                  <a:pt x="264225" y="203342"/>
                </a:lnTo>
                <a:lnTo>
                  <a:pt x="251699" y="206243"/>
                </a:lnTo>
                <a:lnTo>
                  <a:pt x="239509" y="207403"/>
                </a:lnTo>
                <a:lnTo>
                  <a:pt x="238506" y="207403"/>
                </a:lnTo>
                <a:lnTo>
                  <a:pt x="226896" y="204179"/>
                </a:lnTo>
                <a:lnTo>
                  <a:pt x="221666" y="196255"/>
                </a:lnTo>
                <a:lnTo>
                  <a:pt x="221305" y="185492"/>
                </a:lnTo>
                <a:lnTo>
                  <a:pt x="224305" y="173751"/>
                </a:lnTo>
                <a:lnTo>
                  <a:pt x="229156" y="162893"/>
                </a:lnTo>
                <a:lnTo>
                  <a:pt x="232130" y="157873"/>
                </a:lnTo>
                <a:lnTo>
                  <a:pt x="239628" y="147183"/>
                </a:lnTo>
                <a:lnTo>
                  <a:pt x="247428" y="136809"/>
                </a:lnTo>
                <a:lnTo>
                  <a:pt x="255171" y="126524"/>
                </a:lnTo>
                <a:lnTo>
                  <a:pt x="262496" y="116101"/>
                </a:lnTo>
                <a:lnTo>
                  <a:pt x="269040" y="105312"/>
                </a:lnTo>
                <a:lnTo>
                  <a:pt x="274443" y="93931"/>
                </a:lnTo>
                <a:lnTo>
                  <a:pt x="278343" y="81729"/>
                </a:lnTo>
                <a:lnTo>
                  <a:pt x="280381" y="68481"/>
                </a:lnTo>
                <a:lnTo>
                  <a:pt x="280593" y="62763"/>
                </a:lnTo>
                <a:lnTo>
                  <a:pt x="279070" y="47539"/>
                </a:lnTo>
                <a:lnTo>
                  <a:pt x="274639" y="33875"/>
                </a:lnTo>
                <a:lnTo>
                  <a:pt x="267575" y="22089"/>
                </a:lnTo>
                <a:lnTo>
                  <a:pt x="258150" y="12498"/>
                </a:lnTo>
                <a:lnTo>
                  <a:pt x="246640" y="5422"/>
                </a:lnTo>
                <a:lnTo>
                  <a:pt x="233318" y="1178"/>
                </a:lnTo>
                <a:lnTo>
                  <a:pt x="222542" y="50"/>
                </a:lnTo>
                <a:lnTo>
                  <a:pt x="219722" y="0"/>
                </a:lnTo>
                <a:lnTo>
                  <a:pt x="207419" y="533"/>
                </a:lnTo>
                <a:lnTo>
                  <a:pt x="194925" y="2044"/>
                </a:lnTo>
                <a:lnTo>
                  <a:pt x="182317" y="4399"/>
                </a:lnTo>
                <a:lnTo>
                  <a:pt x="169671" y="7467"/>
                </a:lnTo>
                <a:lnTo>
                  <a:pt x="157062" y="11114"/>
                </a:lnTo>
                <a:lnTo>
                  <a:pt x="144568" y="15207"/>
                </a:lnTo>
                <a:lnTo>
                  <a:pt x="132263" y="19614"/>
                </a:lnTo>
                <a:lnTo>
                  <a:pt x="120225" y="24201"/>
                </a:lnTo>
                <a:lnTo>
                  <a:pt x="108529" y="28836"/>
                </a:lnTo>
                <a:lnTo>
                  <a:pt x="98031" y="33070"/>
                </a:lnTo>
                <a:lnTo>
                  <a:pt x="85699" y="38051"/>
                </a:lnTo>
                <a:lnTo>
                  <a:pt x="73661" y="43109"/>
                </a:lnTo>
                <a:lnTo>
                  <a:pt x="61978" y="48425"/>
                </a:lnTo>
                <a:lnTo>
                  <a:pt x="50710" y="54184"/>
                </a:lnTo>
                <a:lnTo>
                  <a:pt x="39915" y="60569"/>
                </a:lnTo>
                <a:lnTo>
                  <a:pt x="29654" y="67763"/>
                </a:lnTo>
                <a:lnTo>
                  <a:pt x="19987" y="75949"/>
                </a:lnTo>
                <a:lnTo>
                  <a:pt x="10974" y="85310"/>
                </a:lnTo>
                <a:lnTo>
                  <a:pt x="2674" y="96030"/>
                </a:lnTo>
                <a:lnTo>
                  <a:pt x="0" y="100037"/>
                </a:lnTo>
                <a:lnTo>
                  <a:pt x="2109" y="103936"/>
                </a:lnTo>
                <a:lnTo>
                  <a:pt x="18024" y="102323"/>
                </a:lnTo>
                <a:lnTo>
                  <a:pt x="30487" y="99722"/>
                </a:lnTo>
                <a:lnTo>
                  <a:pt x="42606" y="96308"/>
                </a:lnTo>
                <a:lnTo>
                  <a:pt x="54480" y="92252"/>
                </a:lnTo>
                <a:lnTo>
                  <a:pt x="66203" y="87728"/>
                </a:lnTo>
                <a:lnTo>
                  <a:pt x="77873" y="82909"/>
                </a:lnTo>
                <a:lnTo>
                  <a:pt x="89586" y="77967"/>
                </a:lnTo>
                <a:lnTo>
                  <a:pt x="101438" y="73076"/>
                </a:lnTo>
                <a:lnTo>
                  <a:pt x="113526" y="68408"/>
                </a:lnTo>
                <a:lnTo>
                  <a:pt x="120637" y="65887"/>
                </a:lnTo>
                <a:lnTo>
                  <a:pt x="132700" y="61902"/>
                </a:lnTo>
                <a:lnTo>
                  <a:pt x="144845" y="58181"/>
                </a:lnTo>
                <a:lnTo>
                  <a:pt x="157070" y="54722"/>
                </a:lnTo>
                <a:lnTo>
                  <a:pt x="169367" y="51521"/>
                </a:lnTo>
                <a:lnTo>
                  <a:pt x="181733" y="48576"/>
                </a:lnTo>
                <a:lnTo>
                  <a:pt x="185928" y="47637"/>
                </a:lnTo>
                <a:lnTo>
                  <a:pt x="197666" y="44901"/>
                </a:lnTo>
                <a:lnTo>
                  <a:pt x="210767" y="42602"/>
                </a:lnTo>
                <a:lnTo>
                  <a:pt x="217462" y="42202"/>
                </a:lnTo>
                <a:lnTo>
                  <a:pt x="230822" y="45090"/>
                </a:lnTo>
                <a:lnTo>
                  <a:pt x="238710" y="55903"/>
                </a:lnTo>
                <a:lnTo>
                  <a:pt x="239610" y="62865"/>
                </a:lnTo>
                <a:lnTo>
                  <a:pt x="238191" y="74868"/>
                </a:lnTo>
                <a:lnTo>
                  <a:pt x="233919" y="86276"/>
                </a:lnTo>
                <a:lnTo>
                  <a:pt x="227494" y="97225"/>
                </a:lnTo>
                <a:lnTo>
                  <a:pt x="219617" y="107853"/>
                </a:lnTo>
                <a:lnTo>
                  <a:pt x="210988" y="118296"/>
                </a:lnTo>
                <a:lnTo>
                  <a:pt x="202308" y="128692"/>
                </a:lnTo>
                <a:lnTo>
                  <a:pt x="194277" y="139176"/>
                </a:lnTo>
                <a:lnTo>
                  <a:pt x="187595" y="149887"/>
                </a:lnTo>
                <a:lnTo>
                  <a:pt x="184010" y="157822"/>
                </a:lnTo>
                <a:lnTo>
                  <a:pt x="180453" y="169904"/>
                </a:lnTo>
                <a:lnTo>
                  <a:pt x="178533" y="182535"/>
                </a:lnTo>
                <a:lnTo>
                  <a:pt x="178400" y="195305"/>
                </a:lnTo>
                <a:lnTo>
                  <a:pt x="180203" y="207806"/>
                </a:lnTo>
                <a:lnTo>
                  <a:pt x="184090" y="219628"/>
                </a:lnTo>
                <a:lnTo>
                  <a:pt x="190210" y="230362"/>
                </a:lnTo>
                <a:lnTo>
                  <a:pt x="198712" y="239600"/>
                </a:lnTo>
                <a:lnTo>
                  <a:pt x="211971" y="248002"/>
                </a:lnTo>
                <a:lnTo>
                  <a:pt x="224086" y="251681"/>
                </a:lnTo>
                <a:lnTo>
                  <a:pt x="235191" y="252628"/>
                </a:lnTo>
                <a:lnTo>
                  <a:pt x="247651" y="251678"/>
                </a:lnTo>
                <a:lnTo>
                  <a:pt x="260233" y="249214"/>
                </a:lnTo>
                <a:lnTo>
                  <a:pt x="272801" y="245815"/>
                </a:lnTo>
                <a:lnTo>
                  <a:pt x="285218" y="242058"/>
                </a:lnTo>
                <a:lnTo>
                  <a:pt x="297346" y="238524"/>
                </a:lnTo>
                <a:lnTo>
                  <a:pt x="302996" y="237083"/>
                </a:lnTo>
                <a:lnTo>
                  <a:pt x="310457" y="235313"/>
                </a:lnTo>
                <a:lnTo>
                  <a:pt x="321001" y="232949"/>
                </a:lnTo>
                <a:lnTo>
                  <a:pt x="333826" y="230380"/>
                </a:lnTo>
                <a:lnTo>
                  <a:pt x="348133" y="227994"/>
                </a:lnTo>
                <a:lnTo>
                  <a:pt x="363121" y="226178"/>
                </a:lnTo>
                <a:lnTo>
                  <a:pt x="377990" y="225320"/>
                </a:lnTo>
                <a:lnTo>
                  <a:pt x="380593" y="225297"/>
                </a:lnTo>
                <a:lnTo>
                  <a:pt x="397543" y="226552"/>
                </a:lnTo>
                <a:lnTo>
                  <a:pt x="411182" y="230828"/>
                </a:lnTo>
                <a:lnTo>
                  <a:pt x="419918" y="238899"/>
                </a:lnTo>
                <a:lnTo>
                  <a:pt x="422275" y="247446"/>
                </a:lnTo>
                <a:lnTo>
                  <a:pt x="421169" y="259467"/>
                </a:lnTo>
                <a:lnTo>
                  <a:pt x="417993" y="271420"/>
                </a:lnTo>
                <a:lnTo>
                  <a:pt x="414939" y="283587"/>
                </a:lnTo>
                <a:lnTo>
                  <a:pt x="414196" y="296250"/>
                </a:lnTo>
                <a:lnTo>
                  <a:pt x="414337" y="297586"/>
                </a:lnTo>
                <a:lnTo>
                  <a:pt x="416988" y="310254"/>
                </a:lnTo>
                <a:lnTo>
                  <a:pt x="421696" y="322189"/>
                </a:lnTo>
                <a:lnTo>
                  <a:pt x="428207" y="333227"/>
                </a:lnTo>
                <a:lnTo>
                  <a:pt x="432219" y="338556"/>
                </a:lnTo>
                <a:lnTo>
                  <a:pt x="442255" y="349202"/>
                </a:lnTo>
                <a:lnTo>
                  <a:pt x="452966" y="357408"/>
                </a:lnTo>
                <a:lnTo>
                  <a:pt x="464294" y="363448"/>
                </a:lnTo>
                <a:lnTo>
                  <a:pt x="476182" y="367595"/>
                </a:lnTo>
                <a:lnTo>
                  <a:pt x="488573" y="370122"/>
                </a:lnTo>
                <a:lnTo>
                  <a:pt x="501411" y="371301"/>
                </a:lnTo>
                <a:lnTo>
                  <a:pt x="509308" y="371475"/>
                </a:lnTo>
                <a:lnTo>
                  <a:pt x="521841" y="371107"/>
                </a:lnTo>
                <a:lnTo>
                  <a:pt x="534634" y="370153"/>
                </a:lnTo>
                <a:lnTo>
                  <a:pt x="536422" y="369987"/>
                </a:lnTo>
                <a:lnTo>
                  <a:pt x="545699" y="364091"/>
                </a:lnTo>
                <a:lnTo>
                  <a:pt x="546997" y="353699"/>
                </a:lnTo>
                <a:lnTo>
                  <a:pt x="539445" y="346710"/>
                </a:lnTo>
                <a:lnTo>
                  <a:pt x="527547" y="343181"/>
                </a:lnTo>
                <a:lnTo>
                  <a:pt x="515273" y="339331"/>
                </a:lnTo>
                <a:lnTo>
                  <a:pt x="502983" y="334968"/>
                </a:lnTo>
                <a:lnTo>
                  <a:pt x="491038" y="329904"/>
                </a:lnTo>
                <a:lnTo>
                  <a:pt x="479798" y="323949"/>
                </a:lnTo>
                <a:lnTo>
                  <a:pt x="472998" y="319481"/>
                </a:lnTo>
                <a:lnTo>
                  <a:pt x="462475" y="309798"/>
                </a:lnTo>
                <a:lnTo>
                  <a:pt x="456760" y="299615"/>
                </a:lnTo>
                <a:lnTo>
                  <a:pt x="454887" y="288470"/>
                </a:lnTo>
                <a:close/>
              </a:path>
            </a:pathLst>
          </a:custGeom>
          <a:solidFill>
            <a:srgbClr val="F19094"/>
          </a:solidFill>
        </p:spPr>
        <p:txBody>
          <a:bodyPr wrap="square" lIns="0" tIns="0" rIns="0" bIns="0" rtlCol="0">
            <a:noAutofit/>
          </a:bodyPr>
          <a:lstStyle/>
          <a:p>
            <a:endParaRPr sz="2400"/>
          </a:p>
        </p:txBody>
      </p:sp>
      <p:sp>
        <p:nvSpPr>
          <p:cNvPr id="22" name="object 22"/>
          <p:cNvSpPr/>
          <p:nvPr/>
        </p:nvSpPr>
        <p:spPr>
          <a:xfrm>
            <a:off x="680383" y="2187475"/>
            <a:ext cx="1733436" cy="1733411"/>
          </a:xfrm>
          <a:custGeom>
            <a:avLst/>
            <a:gdLst/>
            <a:ahLst/>
            <a:cxnLst/>
            <a:rect l="l" t="t" r="r" b="b"/>
            <a:pathLst>
              <a:path w="1300077" h="1300058">
                <a:moveTo>
                  <a:pt x="300823" y="101833"/>
                </a:moveTo>
                <a:lnTo>
                  <a:pt x="257017" y="132281"/>
                </a:lnTo>
                <a:lnTo>
                  <a:pt x="216468" y="165632"/>
                </a:lnTo>
                <a:lnTo>
                  <a:pt x="179226" y="201658"/>
                </a:lnTo>
                <a:lnTo>
                  <a:pt x="145343" y="240125"/>
                </a:lnTo>
                <a:lnTo>
                  <a:pt x="114871" y="280804"/>
                </a:lnTo>
                <a:lnTo>
                  <a:pt x="87860" y="323463"/>
                </a:lnTo>
                <a:lnTo>
                  <a:pt x="64361" y="367872"/>
                </a:lnTo>
                <a:lnTo>
                  <a:pt x="44426" y="413798"/>
                </a:lnTo>
                <a:lnTo>
                  <a:pt x="28106" y="461012"/>
                </a:lnTo>
                <a:lnTo>
                  <a:pt x="15452" y="509281"/>
                </a:lnTo>
                <a:lnTo>
                  <a:pt x="6516" y="558375"/>
                </a:lnTo>
                <a:lnTo>
                  <a:pt x="1348" y="608064"/>
                </a:lnTo>
                <a:lnTo>
                  <a:pt x="0" y="658114"/>
                </a:lnTo>
                <a:lnTo>
                  <a:pt x="2522" y="708297"/>
                </a:lnTo>
                <a:lnTo>
                  <a:pt x="8967" y="758380"/>
                </a:lnTo>
                <a:lnTo>
                  <a:pt x="19385" y="808132"/>
                </a:lnTo>
                <a:lnTo>
                  <a:pt x="33827" y="857323"/>
                </a:lnTo>
                <a:lnTo>
                  <a:pt x="52346" y="905721"/>
                </a:lnTo>
                <a:lnTo>
                  <a:pt x="74991" y="953096"/>
                </a:lnTo>
                <a:lnTo>
                  <a:pt x="101814" y="999215"/>
                </a:lnTo>
                <a:lnTo>
                  <a:pt x="132274" y="1043020"/>
                </a:lnTo>
                <a:lnTo>
                  <a:pt x="165636" y="1083569"/>
                </a:lnTo>
                <a:lnTo>
                  <a:pt x="201671" y="1120811"/>
                </a:lnTo>
                <a:lnTo>
                  <a:pt x="240146" y="1154695"/>
                </a:lnTo>
                <a:lnTo>
                  <a:pt x="280832" y="1185169"/>
                </a:lnTo>
                <a:lnTo>
                  <a:pt x="323496" y="1212183"/>
                </a:lnTo>
                <a:lnTo>
                  <a:pt x="367909" y="1235684"/>
                </a:lnTo>
                <a:lnTo>
                  <a:pt x="413838" y="1255621"/>
                </a:lnTo>
                <a:lnTo>
                  <a:pt x="461053" y="1271944"/>
                </a:lnTo>
                <a:lnTo>
                  <a:pt x="509324" y="1284600"/>
                </a:lnTo>
                <a:lnTo>
                  <a:pt x="558418" y="1293539"/>
                </a:lnTo>
                <a:lnTo>
                  <a:pt x="608105" y="1298709"/>
                </a:lnTo>
                <a:lnTo>
                  <a:pt x="658155" y="1300058"/>
                </a:lnTo>
                <a:lnTo>
                  <a:pt x="708335" y="1297536"/>
                </a:lnTo>
                <a:lnTo>
                  <a:pt x="758416" y="1291091"/>
                </a:lnTo>
                <a:lnTo>
                  <a:pt x="808165" y="1280672"/>
                </a:lnTo>
                <a:lnTo>
                  <a:pt x="857353" y="1266227"/>
                </a:lnTo>
                <a:lnTo>
                  <a:pt x="905747" y="1247705"/>
                </a:lnTo>
                <a:lnTo>
                  <a:pt x="953118" y="1225054"/>
                </a:lnTo>
                <a:lnTo>
                  <a:pt x="999234" y="1198224"/>
                </a:lnTo>
                <a:lnTo>
                  <a:pt x="1043039" y="1167777"/>
                </a:lnTo>
                <a:lnTo>
                  <a:pt x="1083588" y="1134425"/>
                </a:lnTo>
                <a:lnTo>
                  <a:pt x="1120830" y="1098400"/>
                </a:lnTo>
                <a:lnTo>
                  <a:pt x="1154714" y="1059933"/>
                </a:lnTo>
                <a:lnTo>
                  <a:pt x="1185188" y="1019254"/>
                </a:lnTo>
                <a:lnTo>
                  <a:pt x="1212201" y="976594"/>
                </a:lnTo>
                <a:lnTo>
                  <a:pt x="1235702" y="932186"/>
                </a:lnTo>
                <a:lnTo>
                  <a:pt x="1255640" y="886260"/>
                </a:lnTo>
                <a:lnTo>
                  <a:pt x="1271963" y="839046"/>
                </a:lnTo>
                <a:lnTo>
                  <a:pt x="1284619" y="790777"/>
                </a:lnTo>
                <a:lnTo>
                  <a:pt x="1293558" y="741682"/>
                </a:lnTo>
                <a:lnTo>
                  <a:pt x="1298727" y="691994"/>
                </a:lnTo>
                <a:lnTo>
                  <a:pt x="1300077" y="641944"/>
                </a:lnTo>
                <a:lnTo>
                  <a:pt x="1297555" y="591761"/>
                </a:lnTo>
                <a:lnTo>
                  <a:pt x="1291110" y="541678"/>
                </a:lnTo>
                <a:lnTo>
                  <a:pt x="1280690" y="491926"/>
                </a:lnTo>
                <a:lnTo>
                  <a:pt x="1266245" y="442735"/>
                </a:lnTo>
                <a:lnTo>
                  <a:pt x="1247723" y="394337"/>
                </a:lnTo>
                <a:lnTo>
                  <a:pt x="1225073" y="346962"/>
                </a:lnTo>
                <a:lnTo>
                  <a:pt x="1198243" y="300842"/>
                </a:lnTo>
                <a:lnTo>
                  <a:pt x="1167778" y="257038"/>
                </a:lnTo>
                <a:lnTo>
                  <a:pt x="1134412" y="216489"/>
                </a:lnTo>
                <a:lnTo>
                  <a:pt x="1098375" y="179247"/>
                </a:lnTo>
                <a:lnTo>
                  <a:pt x="1059898" y="145363"/>
                </a:lnTo>
                <a:lnTo>
                  <a:pt x="1019213" y="114889"/>
                </a:lnTo>
                <a:lnTo>
                  <a:pt x="976549" y="87875"/>
                </a:lnTo>
                <a:lnTo>
                  <a:pt x="932138" y="64374"/>
                </a:lnTo>
                <a:lnTo>
                  <a:pt x="886210" y="44437"/>
                </a:lnTo>
                <a:lnTo>
                  <a:pt x="838997" y="28114"/>
                </a:lnTo>
                <a:lnTo>
                  <a:pt x="790729" y="15458"/>
                </a:lnTo>
                <a:lnTo>
                  <a:pt x="741637" y="6519"/>
                </a:lnTo>
                <a:lnTo>
                  <a:pt x="691952" y="1349"/>
                </a:lnTo>
                <a:lnTo>
                  <a:pt x="641904" y="0"/>
                </a:lnTo>
                <a:lnTo>
                  <a:pt x="591726" y="2522"/>
                </a:lnTo>
                <a:lnTo>
                  <a:pt x="541647" y="8967"/>
                </a:lnTo>
                <a:lnTo>
                  <a:pt x="491898" y="19386"/>
                </a:lnTo>
                <a:lnTo>
                  <a:pt x="442710" y="33831"/>
                </a:lnTo>
                <a:lnTo>
                  <a:pt x="394315" y="52353"/>
                </a:lnTo>
                <a:lnTo>
                  <a:pt x="346942" y="75003"/>
                </a:lnTo>
                <a:lnTo>
                  <a:pt x="300823" y="101833"/>
                </a:lnTo>
                <a:close/>
              </a:path>
            </a:pathLst>
          </a:custGeom>
          <a:solidFill>
            <a:srgbClr val="524744"/>
          </a:solidFill>
        </p:spPr>
        <p:txBody>
          <a:bodyPr wrap="square" lIns="0" tIns="0" rIns="0" bIns="0" rtlCol="0">
            <a:noAutofit/>
          </a:bodyPr>
          <a:lstStyle/>
          <a:p>
            <a:endParaRPr sz="2400"/>
          </a:p>
        </p:txBody>
      </p:sp>
      <p:sp>
        <p:nvSpPr>
          <p:cNvPr id="23" name="object 23"/>
          <p:cNvSpPr/>
          <p:nvPr/>
        </p:nvSpPr>
        <p:spPr>
          <a:xfrm>
            <a:off x="876656" y="2374979"/>
            <a:ext cx="1349993" cy="1359120"/>
          </a:xfrm>
          <a:custGeom>
            <a:avLst/>
            <a:gdLst/>
            <a:ahLst/>
            <a:cxnLst/>
            <a:rect l="l" t="t" r="r" b="b"/>
            <a:pathLst>
              <a:path w="1012495" h="1019340">
                <a:moveTo>
                  <a:pt x="542755" y="1017825"/>
                </a:moveTo>
                <a:lnTo>
                  <a:pt x="582678" y="1013125"/>
                </a:lnTo>
                <a:lnTo>
                  <a:pt x="621768" y="1005347"/>
                </a:lnTo>
                <a:lnTo>
                  <a:pt x="659873" y="994601"/>
                </a:lnTo>
                <a:lnTo>
                  <a:pt x="696844" y="980994"/>
                </a:lnTo>
                <a:lnTo>
                  <a:pt x="732529" y="964634"/>
                </a:lnTo>
                <a:lnTo>
                  <a:pt x="766778" y="945629"/>
                </a:lnTo>
                <a:lnTo>
                  <a:pt x="799439" y="924087"/>
                </a:lnTo>
                <a:lnTo>
                  <a:pt x="830362" y="900116"/>
                </a:lnTo>
                <a:lnTo>
                  <a:pt x="859396" y="873825"/>
                </a:lnTo>
                <a:lnTo>
                  <a:pt x="886391" y="845320"/>
                </a:lnTo>
                <a:lnTo>
                  <a:pt x="911195" y="814711"/>
                </a:lnTo>
                <a:lnTo>
                  <a:pt x="933657" y="782105"/>
                </a:lnTo>
                <a:lnTo>
                  <a:pt x="953628" y="747610"/>
                </a:lnTo>
                <a:lnTo>
                  <a:pt x="970956" y="711335"/>
                </a:lnTo>
                <a:lnTo>
                  <a:pt x="985489" y="673386"/>
                </a:lnTo>
                <a:lnTo>
                  <a:pt x="997079" y="633873"/>
                </a:lnTo>
                <a:lnTo>
                  <a:pt x="1005573" y="592903"/>
                </a:lnTo>
                <a:lnTo>
                  <a:pt x="1010733" y="551399"/>
                </a:lnTo>
                <a:lnTo>
                  <a:pt x="1012495" y="510275"/>
                </a:lnTo>
                <a:lnTo>
                  <a:pt x="1010965" y="469681"/>
                </a:lnTo>
                <a:lnTo>
                  <a:pt x="1006252" y="429768"/>
                </a:lnTo>
                <a:lnTo>
                  <a:pt x="998464" y="390687"/>
                </a:lnTo>
                <a:lnTo>
                  <a:pt x="987709" y="352589"/>
                </a:lnTo>
                <a:lnTo>
                  <a:pt x="974095" y="315626"/>
                </a:lnTo>
                <a:lnTo>
                  <a:pt x="957729" y="279946"/>
                </a:lnTo>
                <a:lnTo>
                  <a:pt x="938720" y="245703"/>
                </a:lnTo>
                <a:lnTo>
                  <a:pt x="917176" y="213046"/>
                </a:lnTo>
                <a:lnTo>
                  <a:pt x="893205" y="182126"/>
                </a:lnTo>
                <a:lnTo>
                  <a:pt x="866914" y="153095"/>
                </a:lnTo>
                <a:lnTo>
                  <a:pt x="838412" y="126102"/>
                </a:lnTo>
                <a:lnTo>
                  <a:pt x="807807" y="101300"/>
                </a:lnTo>
                <a:lnTo>
                  <a:pt x="775207" y="78839"/>
                </a:lnTo>
                <a:lnTo>
                  <a:pt x="740719" y="58869"/>
                </a:lnTo>
                <a:lnTo>
                  <a:pt x="704451" y="41542"/>
                </a:lnTo>
                <a:lnTo>
                  <a:pt x="666513" y="27008"/>
                </a:lnTo>
                <a:lnTo>
                  <a:pt x="627011" y="15419"/>
                </a:lnTo>
                <a:lnTo>
                  <a:pt x="586054" y="6925"/>
                </a:lnTo>
                <a:lnTo>
                  <a:pt x="544543" y="1763"/>
                </a:lnTo>
                <a:lnTo>
                  <a:pt x="503412" y="0"/>
                </a:lnTo>
                <a:lnTo>
                  <a:pt x="462812" y="1525"/>
                </a:lnTo>
                <a:lnTo>
                  <a:pt x="422894" y="6233"/>
                </a:lnTo>
                <a:lnTo>
                  <a:pt x="383808" y="14015"/>
                </a:lnTo>
                <a:lnTo>
                  <a:pt x="345706" y="24764"/>
                </a:lnTo>
                <a:lnTo>
                  <a:pt x="308738" y="38371"/>
                </a:lnTo>
                <a:lnTo>
                  <a:pt x="273056" y="54730"/>
                </a:lnTo>
                <a:lnTo>
                  <a:pt x="238809" y="73732"/>
                </a:lnTo>
                <a:lnTo>
                  <a:pt x="206149" y="95269"/>
                </a:lnTo>
                <a:lnTo>
                  <a:pt x="175227" y="119235"/>
                </a:lnTo>
                <a:lnTo>
                  <a:pt x="146193" y="145521"/>
                </a:lnTo>
                <a:lnTo>
                  <a:pt x="119198" y="174019"/>
                </a:lnTo>
                <a:lnTo>
                  <a:pt x="94393" y="204622"/>
                </a:lnTo>
                <a:lnTo>
                  <a:pt x="71929" y="237222"/>
                </a:lnTo>
                <a:lnTo>
                  <a:pt x="51956" y="271711"/>
                </a:lnTo>
                <a:lnTo>
                  <a:pt x="34626" y="307982"/>
                </a:lnTo>
                <a:lnTo>
                  <a:pt x="20090" y="345926"/>
                </a:lnTo>
                <a:lnTo>
                  <a:pt x="8497" y="385437"/>
                </a:lnTo>
                <a:lnTo>
                  <a:pt x="0" y="426406"/>
                </a:lnTo>
                <a:lnTo>
                  <a:pt x="135648" y="448885"/>
                </a:lnTo>
                <a:lnTo>
                  <a:pt x="139949" y="426992"/>
                </a:lnTo>
                <a:lnTo>
                  <a:pt x="145498" y="405574"/>
                </a:lnTo>
                <a:lnTo>
                  <a:pt x="160190" y="364327"/>
                </a:lnTo>
                <a:lnTo>
                  <a:pt x="179421" y="325472"/>
                </a:lnTo>
                <a:lnTo>
                  <a:pt x="202885" y="289334"/>
                </a:lnTo>
                <a:lnTo>
                  <a:pt x="230279" y="256242"/>
                </a:lnTo>
                <a:lnTo>
                  <a:pt x="261298" y="226521"/>
                </a:lnTo>
                <a:lnTo>
                  <a:pt x="295637" y="200499"/>
                </a:lnTo>
                <a:lnTo>
                  <a:pt x="332992" y="178503"/>
                </a:lnTo>
                <a:lnTo>
                  <a:pt x="373058" y="160859"/>
                </a:lnTo>
                <a:lnTo>
                  <a:pt x="415531" y="147895"/>
                </a:lnTo>
                <a:lnTo>
                  <a:pt x="445487" y="141945"/>
                </a:lnTo>
                <a:lnTo>
                  <a:pt x="475346" y="138489"/>
                </a:lnTo>
                <a:lnTo>
                  <a:pt x="504993" y="137457"/>
                </a:lnTo>
                <a:lnTo>
                  <a:pt x="534312" y="138777"/>
                </a:lnTo>
                <a:lnTo>
                  <a:pt x="563188" y="142380"/>
                </a:lnTo>
                <a:lnTo>
                  <a:pt x="591505" y="148196"/>
                </a:lnTo>
                <a:lnTo>
                  <a:pt x="619147" y="156153"/>
                </a:lnTo>
                <a:lnTo>
                  <a:pt x="645998" y="166181"/>
                </a:lnTo>
                <a:lnTo>
                  <a:pt x="671944" y="178210"/>
                </a:lnTo>
                <a:lnTo>
                  <a:pt x="696868" y="192170"/>
                </a:lnTo>
                <a:lnTo>
                  <a:pt x="720654" y="207991"/>
                </a:lnTo>
                <a:lnTo>
                  <a:pt x="743188" y="225601"/>
                </a:lnTo>
                <a:lnTo>
                  <a:pt x="764353" y="244930"/>
                </a:lnTo>
                <a:lnTo>
                  <a:pt x="784034" y="265909"/>
                </a:lnTo>
                <a:lnTo>
                  <a:pt x="802115" y="288466"/>
                </a:lnTo>
                <a:lnTo>
                  <a:pt x="818480" y="312532"/>
                </a:lnTo>
                <a:lnTo>
                  <a:pt x="833015" y="338035"/>
                </a:lnTo>
                <a:lnTo>
                  <a:pt x="845603" y="364906"/>
                </a:lnTo>
                <a:lnTo>
                  <a:pt x="856128" y="393074"/>
                </a:lnTo>
                <a:lnTo>
                  <a:pt x="864476" y="422469"/>
                </a:lnTo>
                <a:lnTo>
                  <a:pt x="870443" y="452425"/>
                </a:lnTo>
                <a:lnTo>
                  <a:pt x="873912" y="482284"/>
                </a:lnTo>
                <a:lnTo>
                  <a:pt x="874955" y="511931"/>
                </a:lnTo>
                <a:lnTo>
                  <a:pt x="873643" y="541251"/>
                </a:lnTo>
                <a:lnTo>
                  <a:pt x="870046" y="570126"/>
                </a:lnTo>
                <a:lnTo>
                  <a:pt x="864234" y="598443"/>
                </a:lnTo>
                <a:lnTo>
                  <a:pt x="856279" y="626085"/>
                </a:lnTo>
                <a:lnTo>
                  <a:pt x="846252" y="652936"/>
                </a:lnTo>
                <a:lnTo>
                  <a:pt x="834223" y="678882"/>
                </a:lnTo>
                <a:lnTo>
                  <a:pt x="820262" y="703806"/>
                </a:lnTo>
                <a:lnTo>
                  <a:pt x="804442" y="727592"/>
                </a:lnTo>
                <a:lnTo>
                  <a:pt x="786831" y="750126"/>
                </a:lnTo>
                <a:lnTo>
                  <a:pt x="767502" y="771291"/>
                </a:lnTo>
                <a:lnTo>
                  <a:pt x="746525" y="790972"/>
                </a:lnTo>
                <a:lnTo>
                  <a:pt x="723971" y="809053"/>
                </a:lnTo>
                <a:lnTo>
                  <a:pt x="699910" y="825419"/>
                </a:lnTo>
                <a:lnTo>
                  <a:pt x="674413" y="839953"/>
                </a:lnTo>
                <a:lnTo>
                  <a:pt x="647551" y="852541"/>
                </a:lnTo>
                <a:lnTo>
                  <a:pt x="619396" y="863066"/>
                </a:lnTo>
                <a:lnTo>
                  <a:pt x="590016" y="871414"/>
                </a:lnTo>
                <a:lnTo>
                  <a:pt x="560058" y="877364"/>
                </a:lnTo>
                <a:lnTo>
                  <a:pt x="530198" y="880820"/>
                </a:lnTo>
                <a:lnTo>
                  <a:pt x="500549" y="881852"/>
                </a:lnTo>
                <a:lnTo>
                  <a:pt x="471229" y="880533"/>
                </a:lnTo>
                <a:lnTo>
                  <a:pt x="442353" y="876930"/>
                </a:lnTo>
                <a:lnTo>
                  <a:pt x="414035" y="871117"/>
                </a:lnTo>
                <a:lnTo>
                  <a:pt x="386392" y="863162"/>
                </a:lnTo>
                <a:lnTo>
                  <a:pt x="359540" y="853136"/>
                </a:lnTo>
                <a:lnTo>
                  <a:pt x="333593" y="841110"/>
                </a:lnTo>
                <a:lnTo>
                  <a:pt x="308668" y="827154"/>
                </a:lnTo>
                <a:lnTo>
                  <a:pt x="284880" y="811339"/>
                </a:lnTo>
                <a:lnTo>
                  <a:pt x="262345" y="793736"/>
                </a:lnTo>
                <a:lnTo>
                  <a:pt x="241177" y="774414"/>
                </a:lnTo>
                <a:lnTo>
                  <a:pt x="221493" y="753444"/>
                </a:lnTo>
                <a:lnTo>
                  <a:pt x="203409" y="730896"/>
                </a:lnTo>
                <a:lnTo>
                  <a:pt x="187039" y="706842"/>
                </a:lnTo>
                <a:lnTo>
                  <a:pt x="172500" y="681352"/>
                </a:lnTo>
                <a:lnTo>
                  <a:pt x="159907" y="654495"/>
                </a:lnTo>
                <a:lnTo>
                  <a:pt x="149375" y="626344"/>
                </a:lnTo>
                <a:lnTo>
                  <a:pt x="141020" y="596967"/>
                </a:lnTo>
                <a:lnTo>
                  <a:pt x="7353" y="629098"/>
                </a:lnTo>
                <a:lnTo>
                  <a:pt x="15398" y="658580"/>
                </a:lnTo>
                <a:lnTo>
                  <a:pt x="25102" y="687287"/>
                </a:lnTo>
                <a:lnTo>
                  <a:pt x="36408" y="715169"/>
                </a:lnTo>
                <a:lnTo>
                  <a:pt x="49261" y="742173"/>
                </a:lnTo>
                <a:lnTo>
                  <a:pt x="63604" y="768246"/>
                </a:lnTo>
                <a:lnTo>
                  <a:pt x="79382" y="793338"/>
                </a:lnTo>
                <a:lnTo>
                  <a:pt x="96538" y="817395"/>
                </a:lnTo>
                <a:lnTo>
                  <a:pt x="115016" y="840367"/>
                </a:lnTo>
                <a:lnTo>
                  <a:pt x="134761" y="862200"/>
                </a:lnTo>
                <a:lnTo>
                  <a:pt x="155716" y="882844"/>
                </a:lnTo>
                <a:lnTo>
                  <a:pt x="177825" y="902245"/>
                </a:lnTo>
                <a:lnTo>
                  <a:pt x="201032" y="920353"/>
                </a:lnTo>
                <a:lnTo>
                  <a:pt x="225281" y="937114"/>
                </a:lnTo>
                <a:lnTo>
                  <a:pt x="250516" y="952477"/>
                </a:lnTo>
                <a:lnTo>
                  <a:pt x="276681" y="966390"/>
                </a:lnTo>
                <a:lnTo>
                  <a:pt x="303720" y="978801"/>
                </a:lnTo>
                <a:lnTo>
                  <a:pt x="331577" y="989658"/>
                </a:lnTo>
                <a:lnTo>
                  <a:pt x="360195" y="998909"/>
                </a:lnTo>
                <a:lnTo>
                  <a:pt x="389519" y="1006501"/>
                </a:lnTo>
                <a:lnTo>
                  <a:pt x="419493" y="1012384"/>
                </a:lnTo>
                <a:lnTo>
                  <a:pt x="461012" y="1017563"/>
                </a:lnTo>
                <a:lnTo>
                  <a:pt x="502149" y="1019340"/>
                </a:lnTo>
                <a:lnTo>
                  <a:pt x="542755" y="1017825"/>
                </a:lnTo>
                <a:close/>
              </a:path>
            </a:pathLst>
          </a:custGeom>
          <a:solidFill>
            <a:srgbClr val="D76C70"/>
          </a:solidFill>
        </p:spPr>
        <p:txBody>
          <a:bodyPr wrap="square" lIns="0" tIns="0" rIns="0" bIns="0" rtlCol="0">
            <a:noAutofit/>
          </a:bodyPr>
          <a:lstStyle/>
          <a:p>
            <a:endParaRPr sz="2400"/>
          </a:p>
        </p:txBody>
      </p:sp>
      <p:sp>
        <p:nvSpPr>
          <p:cNvPr id="24" name="object 24"/>
          <p:cNvSpPr/>
          <p:nvPr/>
        </p:nvSpPr>
        <p:spPr>
          <a:xfrm>
            <a:off x="1257352" y="2844801"/>
            <a:ext cx="316737" cy="419100"/>
          </a:xfrm>
          <a:custGeom>
            <a:avLst/>
            <a:gdLst/>
            <a:ahLst/>
            <a:cxnLst/>
            <a:rect l="l" t="t" r="r" b="b"/>
            <a:pathLst>
              <a:path w="237553" h="314325">
                <a:moveTo>
                  <a:pt x="160515" y="259080"/>
                </a:moveTo>
                <a:lnTo>
                  <a:pt x="237172" y="259080"/>
                </a:lnTo>
                <a:lnTo>
                  <a:pt x="237553" y="247395"/>
                </a:lnTo>
                <a:lnTo>
                  <a:pt x="154838" y="247395"/>
                </a:lnTo>
                <a:lnTo>
                  <a:pt x="154838" y="279654"/>
                </a:lnTo>
                <a:lnTo>
                  <a:pt x="160515" y="259080"/>
                </a:lnTo>
                <a:close/>
              </a:path>
              <a:path w="237553" h="314325">
                <a:moveTo>
                  <a:pt x="394296" y="314325"/>
                </a:moveTo>
                <a:lnTo>
                  <a:pt x="400011" y="307720"/>
                </a:lnTo>
                <a:lnTo>
                  <a:pt x="400011" y="300736"/>
                </a:lnTo>
                <a:lnTo>
                  <a:pt x="399249" y="285495"/>
                </a:lnTo>
                <a:lnTo>
                  <a:pt x="399249" y="283591"/>
                </a:lnTo>
                <a:lnTo>
                  <a:pt x="368134" y="220218"/>
                </a:lnTo>
                <a:lnTo>
                  <a:pt x="368134" y="5461"/>
                </a:lnTo>
                <a:lnTo>
                  <a:pt x="362800" y="0"/>
                </a:lnTo>
                <a:lnTo>
                  <a:pt x="42481" y="0"/>
                </a:lnTo>
                <a:lnTo>
                  <a:pt x="42481" y="215137"/>
                </a:lnTo>
                <a:lnTo>
                  <a:pt x="42481" y="11302"/>
                </a:lnTo>
                <a:lnTo>
                  <a:pt x="355561" y="11302"/>
                </a:lnTo>
                <a:lnTo>
                  <a:pt x="357466" y="227202"/>
                </a:lnTo>
                <a:lnTo>
                  <a:pt x="383628" y="279654"/>
                </a:lnTo>
                <a:lnTo>
                  <a:pt x="254634" y="279654"/>
                </a:lnTo>
                <a:lnTo>
                  <a:pt x="247815" y="256031"/>
                </a:lnTo>
                <a:lnTo>
                  <a:pt x="246672" y="250951"/>
                </a:lnTo>
                <a:lnTo>
                  <a:pt x="242112" y="247395"/>
                </a:lnTo>
                <a:lnTo>
                  <a:pt x="237553" y="247395"/>
                </a:lnTo>
                <a:lnTo>
                  <a:pt x="237172" y="259080"/>
                </a:lnTo>
                <a:lnTo>
                  <a:pt x="242874" y="279654"/>
                </a:lnTo>
                <a:lnTo>
                  <a:pt x="154838" y="279654"/>
                </a:lnTo>
                <a:lnTo>
                  <a:pt x="154838" y="247395"/>
                </a:lnTo>
                <a:lnTo>
                  <a:pt x="150279" y="250951"/>
                </a:lnTo>
                <a:lnTo>
                  <a:pt x="149136" y="256031"/>
                </a:lnTo>
                <a:lnTo>
                  <a:pt x="142697" y="279654"/>
                </a:lnTo>
                <a:lnTo>
                  <a:pt x="387438" y="291719"/>
                </a:lnTo>
                <a:lnTo>
                  <a:pt x="387438" y="301117"/>
                </a:lnTo>
                <a:lnTo>
                  <a:pt x="385914" y="303022"/>
                </a:lnTo>
                <a:lnTo>
                  <a:pt x="12903" y="314325"/>
                </a:lnTo>
                <a:lnTo>
                  <a:pt x="394296" y="314325"/>
                </a:lnTo>
                <a:close/>
              </a:path>
              <a:path w="237553" h="314325">
                <a:moveTo>
                  <a:pt x="13665" y="279654"/>
                </a:moveTo>
                <a:lnTo>
                  <a:pt x="40220" y="227202"/>
                </a:lnTo>
                <a:lnTo>
                  <a:pt x="357466" y="227202"/>
                </a:lnTo>
                <a:lnTo>
                  <a:pt x="355561" y="11302"/>
                </a:lnTo>
                <a:lnTo>
                  <a:pt x="355561" y="215137"/>
                </a:lnTo>
                <a:lnTo>
                  <a:pt x="42481" y="215137"/>
                </a:lnTo>
                <a:lnTo>
                  <a:pt x="42481" y="0"/>
                </a:lnTo>
                <a:lnTo>
                  <a:pt x="36423" y="0"/>
                </a:lnTo>
                <a:lnTo>
                  <a:pt x="31102" y="5461"/>
                </a:lnTo>
                <a:lnTo>
                  <a:pt x="31102" y="220218"/>
                </a:lnTo>
                <a:lnTo>
                  <a:pt x="0" y="283591"/>
                </a:lnTo>
                <a:lnTo>
                  <a:pt x="0" y="308482"/>
                </a:lnTo>
                <a:lnTo>
                  <a:pt x="6045" y="314325"/>
                </a:lnTo>
                <a:lnTo>
                  <a:pt x="12903" y="314325"/>
                </a:lnTo>
                <a:lnTo>
                  <a:pt x="385914" y="303022"/>
                </a:lnTo>
                <a:lnTo>
                  <a:pt x="12141" y="303022"/>
                </a:lnTo>
                <a:lnTo>
                  <a:pt x="10223" y="301117"/>
                </a:lnTo>
                <a:lnTo>
                  <a:pt x="10223" y="291719"/>
                </a:lnTo>
                <a:lnTo>
                  <a:pt x="387438" y="291719"/>
                </a:lnTo>
                <a:lnTo>
                  <a:pt x="142697" y="279654"/>
                </a:lnTo>
                <a:lnTo>
                  <a:pt x="13665" y="279654"/>
                </a:lnTo>
                <a:close/>
              </a:path>
            </a:pathLst>
          </a:custGeom>
          <a:solidFill>
            <a:srgbClr val="D76C70"/>
          </a:solidFill>
        </p:spPr>
        <p:txBody>
          <a:bodyPr wrap="square" lIns="0" tIns="0" rIns="0" bIns="0" rtlCol="0">
            <a:noAutofit/>
          </a:bodyPr>
          <a:lstStyle/>
          <a:p>
            <a:endParaRPr sz="2400"/>
          </a:p>
        </p:txBody>
      </p:sp>
      <p:sp>
        <p:nvSpPr>
          <p:cNvPr id="25" name="object 25"/>
          <p:cNvSpPr/>
          <p:nvPr/>
        </p:nvSpPr>
        <p:spPr>
          <a:xfrm>
            <a:off x="1320801" y="3009900"/>
            <a:ext cx="393700" cy="101600"/>
          </a:xfrm>
          <a:custGeom>
            <a:avLst/>
            <a:gdLst/>
            <a:ahLst/>
            <a:cxnLst/>
            <a:rect l="l" t="t" r="r" b="b"/>
            <a:pathLst>
              <a:path w="295275" h="76200">
                <a:moveTo>
                  <a:pt x="294894" y="67182"/>
                </a:moveTo>
                <a:lnTo>
                  <a:pt x="294894" y="5587"/>
                </a:lnTo>
                <a:lnTo>
                  <a:pt x="295275" y="3048"/>
                </a:lnTo>
                <a:lnTo>
                  <a:pt x="292481" y="0"/>
                </a:lnTo>
                <a:lnTo>
                  <a:pt x="285496" y="0"/>
                </a:lnTo>
                <a:lnTo>
                  <a:pt x="283209" y="3048"/>
                </a:lnTo>
                <a:lnTo>
                  <a:pt x="283209" y="64516"/>
                </a:lnTo>
                <a:lnTo>
                  <a:pt x="11684" y="64516"/>
                </a:lnTo>
                <a:lnTo>
                  <a:pt x="11684" y="2667"/>
                </a:lnTo>
                <a:lnTo>
                  <a:pt x="8572" y="0"/>
                </a:lnTo>
                <a:lnTo>
                  <a:pt x="2349" y="0"/>
                </a:lnTo>
                <a:lnTo>
                  <a:pt x="0" y="3048"/>
                </a:lnTo>
                <a:lnTo>
                  <a:pt x="0" y="72389"/>
                </a:lnTo>
                <a:lnTo>
                  <a:pt x="4279" y="76200"/>
                </a:lnTo>
                <a:lnTo>
                  <a:pt x="290956" y="76200"/>
                </a:lnTo>
                <a:lnTo>
                  <a:pt x="294894" y="72008"/>
                </a:lnTo>
                <a:lnTo>
                  <a:pt x="294894" y="67182"/>
                </a:lnTo>
                <a:close/>
              </a:path>
            </a:pathLst>
          </a:custGeom>
          <a:solidFill>
            <a:srgbClr val="D76C70"/>
          </a:solidFill>
        </p:spPr>
        <p:txBody>
          <a:bodyPr wrap="square" lIns="0" tIns="0" rIns="0" bIns="0" rtlCol="0">
            <a:noAutofit/>
          </a:bodyPr>
          <a:lstStyle/>
          <a:p>
            <a:endParaRPr sz="2400"/>
          </a:p>
        </p:txBody>
      </p:sp>
      <p:sp>
        <p:nvSpPr>
          <p:cNvPr id="26" name="object 26"/>
          <p:cNvSpPr/>
          <p:nvPr/>
        </p:nvSpPr>
        <p:spPr>
          <a:xfrm>
            <a:off x="1320801" y="2882900"/>
            <a:ext cx="393700" cy="101600"/>
          </a:xfrm>
          <a:custGeom>
            <a:avLst/>
            <a:gdLst/>
            <a:ahLst/>
            <a:cxnLst/>
            <a:rect l="l" t="t" r="r" b="b"/>
            <a:pathLst>
              <a:path w="295275" h="76200">
                <a:moveTo>
                  <a:pt x="286258" y="76200"/>
                </a:moveTo>
                <a:lnTo>
                  <a:pt x="292481" y="76200"/>
                </a:lnTo>
                <a:lnTo>
                  <a:pt x="294894" y="73151"/>
                </a:lnTo>
                <a:lnTo>
                  <a:pt x="294894" y="9017"/>
                </a:lnTo>
                <a:lnTo>
                  <a:pt x="295275" y="4444"/>
                </a:lnTo>
                <a:lnTo>
                  <a:pt x="290956" y="0"/>
                </a:lnTo>
                <a:lnTo>
                  <a:pt x="3898" y="0"/>
                </a:lnTo>
                <a:lnTo>
                  <a:pt x="0" y="4444"/>
                </a:lnTo>
                <a:lnTo>
                  <a:pt x="0" y="73913"/>
                </a:lnTo>
                <a:lnTo>
                  <a:pt x="2743" y="76200"/>
                </a:lnTo>
                <a:lnTo>
                  <a:pt x="9359" y="76200"/>
                </a:lnTo>
                <a:lnTo>
                  <a:pt x="11684" y="73151"/>
                </a:lnTo>
                <a:lnTo>
                  <a:pt x="11684" y="12064"/>
                </a:lnTo>
                <a:lnTo>
                  <a:pt x="283209" y="12064"/>
                </a:lnTo>
                <a:lnTo>
                  <a:pt x="283209" y="73913"/>
                </a:lnTo>
                <a:lnTo>
                  <a:pt x="286258" y="76200"/>
                </a:lnTo>
                <a:close/>
              </a:path>
            </a:pathLst>
          </a:custGeom>
          <a:solidFill>
            <a:srgbClr val="D76C70"/>
          </a:solidFill>
        </p:spPr>
        <p:txBody>
          <a:bodyPr wrap="square" lIns="0" tIns="0" rIns="0" bIns="0" rtlCol="0">
            <a:noAutofit/>
          </a:bodyPr>
          <a:lstStyle/>
          <a:p>
            <a:endParaRPr sz="2400"/>
          </a:p>
        </p:txBody>
      </p:sp>
      <p:sp>
        <p:nvSpPr>
          <p:cNvPr id="18" name="object 18"/>
          <p:cNvSpPr/>
          <p:nvPr/>
        </p:nvSpPr>
        <p:spPr>
          <a:xfrm>
            <a:off x="3543300" y="2247900"/>
            <a:ext cx="1727200" cy="1727200"/>
          </a:xfrm>
          <a:custGeom>
            <a:avLst/>
            <a:gdLst/>
            <a:ahLst/>
            <a:cxnLst/>
            <a:rect l="l" t="t" r="r" b="b"/>
            <a:pathLst>
              <a:path w="1295400" h="1295400">
                <a:moveTo>
                  <a:pt x="0" y="647700"/>
                </a:moveTo>
                <a:lnTo>
                  <a:pt x="2146" y="700827"/>
                </a:lnTo>
                <a:lnTo>
                  <a:pt x="8476" y="752771"/>
                </a:lnTo>
                <a:lnTo>
                  <a:pt x="18821" y="803364"/>
                </a:lnTo>
                <a:lnTo>
                  <a:pt x="33015" y="852440"/>
                </a:lnTo>
                <a:lnTo>
                  <a:pt x="50893" y="899832"/>
                </a:lnTo>
                <a:lnTo>
                  <a:pt x="72286" y="945374"/>
                </a:lnTo>
                <a:lnTo>
                  <a:pt x="97029" y="988900"/>
                </a:lnTo>
                <a:lnTo>
                  <a:pt x="124955" y="1030242"/>
                </a:lnTo>
                <a:lnTo>
                  <a:pt x="155898" y="1069234"/>
                </a:lnTo>
                <a:lnTo>
                  <a:pt x="189690" y="1105709"/>
                </a:lnTo>
                <a:lnTo>
                  <a:pt x="226165" y="1139501"/>
                </a:lnTo>
                <a:lnTo>
                  <a:pt x="265157" y="1170444"/>
                </a:lnTo>
                <a:lnTo>
                  <a:pt x="306499" y="1198370"/>
                </a:lnTo>
                <a:lnTo>
                  <a:pt x="350025" y="1223113"/>
                </a:lnTo>
                <a:lnTo>
                  <a:pt x="395567" y="1244506"/>
                </a:lnTo>
                <a:lnTo>
                  <a:pt x="442959" y="1262384"/>
                </a:lnTo>
                <a:lnTo>
                  <a:pt x="492035" y="1276578"/>
                </a:lnTo>
                <a:lnTo>
                  <a:pt x="542628" y="1286923"/>
                </a:lnTo>
                <a:lnTo>
                  <a:pt x="594572" y="1293253"/>
                </a:lnTo>
                <a:lnTo>
                  <a:pt x="647700" y="1295400"/>
                </a:lnTo>
                <a:lnTo>
                  <a:pt x="700827" y="1293253"/>
                </a:lnTo>
                <a:lnTo>
                  <a:pt x="752771" y="1286923"/>
                </a:lnTo>
                <a:lnTo>
                  <a:pt x="803364" y="1276578"/>
                </a:lnTo>
                <a:lnTo>
                  <a:pt x="852440" y="1262384"/>
                </a:lnTo>
                <a:lnTo>
                  <a:pt x="899832" y="1244506"/>
                </a:lnTo>
                <a:lnTo>
                  <a:pt x="945374" y="1223113"/>
                </a:lnTo>
                <a:lnTo>
                  <a:pt x="988900" y="1198370"/>
                </a:lnTo>
                <a:lnTo>
                  <a:pt x="1030242" y="1170444"/>
                </a:lnTo>
                <a:lnTo>
                  <a:pt x="1069234" y="1139501"/>
                </a:lnTo>
                <a:lnTo>
                  <a:pt x="1105709" y="1105709"/>
                </a:lnTo>
                <a:lnTo>
                  <a:pt x="1139501" y="1069234"/>
                </a:lnTo>
                <a:lnTo>
                  <a:pt x="1170444" y="1030242"/>
                </a:lnTo>
                <a:lnTo>
                  <a:pt x="1198370" y="988900"/>
                </a:lnTo>
                <a:lnTo>
                  <a:pt x="1223113" y="945374"/>
                </a:lnTo>
                <a:lnTo>
                  <a:pt x="1244506" y="899832"/>
                </a:lnTo>
                <a:lnTo>
                  <a:pt x="1262384" y="852440"/>
                </a:lnTo>
                <a:lnTo>
                  <a:pt x="1276578" y="803364"/>
                </a:lnTo>
                <a:lnTo>
                  <a:pt x="1286923" y="752771"/>
                </a:lnTo>
                <a:lnTo>
                  <a:pt x="1293253" y="700827"/>
                </a:lnTo>
                <a:lnTo>
                  <a:pt x="1295400" y="647700"/>
                </a:lnTo>
                <a:lnTo>
                  <a:pt x="1293253" y="594572"/>
                </a:lnTo>
                <a:lnTo>
                  <a:pt x="1286923" y="542628"/>
                </a:lnTo>
                <a:lnTo>
                  <a:pt x="1276578" y="492035"/>
                </a:lnTo>
                <a:lnTo>
                  <a:pt x="1262384" y="442959"/>
                </a:lnTo>
                <a:lnTo>
                  <a:pt x="1244506" y="395567"/>
                </a:lnTo>
                <a:lnTo>
                  <a:pt x="1223113" y="350025"/>
                </a:lnTo>
                <a:lnTo>
                  <a:pt x="1198370" y="306499"/>
                </a:lnTo>
                <a:lnTo>
                  <a:pt x="1170444" y="265157"/>
                </a:lnTo>
                <a:lnTo>
                  <a:pt x="1139501" y="226165"/>
                </a:lnTo>
                <a:lnTo>
                  <a:pt x="1105709" y="189690"/>
                </a:lnTo>
                <a:lnTo>
                  <a:pt x="1069234" y="155898"/>
                </a:lnTo>
                <a:lnTo>
                  <a:pt x="1030242" y="124955"/>
                </a:lnTo>
                <a:lnTo>
                  <a:pt x="988900" y="97029"/>
                </a:lnTo>
                <a:lnTo>
                  <a:pt x="945374" y="72286"/>
                </a:lnTo>
                <a:lnTo>
                  <a:pt x="899832" y="50893"/>
                </a:lnTo>
                <a:lnTo>
                  <a:pt x="852440" y="33015"/>
                </a:lnTo>
                <a:lnTo>
                  <a:pt x="803364" y="18821"/>
                </a:lnTo>
                <a:lnTo>
                  <a:pt x="752771" y="8476"/>
                </a:lnTo>
                <a:lnTo>
                  <a:pt x="700827" y="2146"/>
                </a:lnTo>
                <a:lnTo>
                  <a:pt x="647700" y="0"/>
                </a:lnTo>
                <a:lnTo>
                  <a:pt x="594572" y="2146"/>
                </a:lnTo>
                <a:lnTo>
                  <a:pt x="542628" y="8476"/>
                </a:lnTo>
                <a:lnTo>
                  <a:pt x="492035" y="18821"/>
                </a:lnTo>
                <a:lnTo>
                  <a:pt x="442959" y="33015"/>
                </a:lnTo>
                <a:lnTo>
                  <a:pt x="395567" y="50893"/>
                </a:lnTo>
                <a:lnTo>
                  <a:pt x="350025" y="72286"/>
                </a:lnTo>
                <a:lnTo>
                  <a:pt x="306499" y="97029"/>
                </a:lnTo>
                <a:lnTo>
                  <a:pt x="265157" y="124955"/>
                </a:lnTo>
                <a:lnTo>
                  <a:pt x="226165" y="155898"/>
                </a:lnTo>
                <a:lnTo>
                  <a:pt x="189690" y="189690"/>
                </a:lnTo>
                <a:lnTo>
                  <a:pt x="155898" y="226165"/>
                </a:lnTo>
                <a:lnTo>
                  <a:pt x="124955" y="265157"/>
                </a:lnTo>
                <a:lnTo>
                  <a:pt x="97029" y="306499"/>
                </a:lnTo>
                <a:lnTo>
                  <a:pt x="72286" y="350025"/>
                </a:lnTo>
                <a:lnTo>
                  <a:pt x="50893" y="395567"/>
                </a:lnTo>
                <a:lnTo>
                  <a:pt x="33015" y="442959"/>
                </a:lnTo>
                <a:lnTo>
                  <a:pt x="18821" y="492035"/>
                </a:lnTo>
                <a:lnTo>
                  <a:pt x="8476" y="542628"/>
                </a:lnTo>
                <a:lnTo>
                  <a:pt x="2146" y="594572"/>
                </a:lnTo>
                <a:lnTo>
                  <a:pt x="0" y="647700"/>
                </a:lnTo>
                <a:close/>
              </a:path>
            </a:pathLst>
          </a:custGeom>
          <a:solidFill>
            <a:srgbClr val="524744"/>
          </a:solidFill>
        </p:spPr>
        <p:txBody>
          <a:bodyPr wrap="square" lIns="0" tIns="0" rIns="0" bIns="0" rtlCol="0">
            <a:noAutofit/>
          </a:bodyPr>
          <a:lstStyle/>
          <a:p>
            <a:endParaRPr sz="2400"/>
          </a:p>
        </p:txBody>
      </p:sp>
      <p:sp>
        <p:nvSpPr>
          <p:cNvPr id="19" name="object 19"/>
          <p:cNvSpPr/>
          <p:nvPr/>
        </p:nvSpPr>
        <p:spPr>
          <a:xfrm>
            <a:off x="3710263" y="2393783"/>
            <a:ext cx="1347420" cy="1358852"/>
          </a:xfrm>
          <a:custGeom>
            <a:avLst/>
            <a:gdLst/>
            <a:ahLst/>
            <a:cxnLst/>
            <a:rect l="l" t="t" r="r" b="b"/>
            <a:pathLst>
              <a:path w="1010565" h="1019139">
                <a:moveTo>
                  <a:pt x="353948" y="874583"/>
                </a:moveTo>
                <a:lnTo>
                  <a:pt x="310514" y="982279"/>
                </a:lnTo>
                <a:lnTo>
                  <a:pt x="345453" y="994884"/>
                </a:lnTo>
                <a:lnTo>
                  <a:pt x="382162" y="1005149"/>
                </a:lnTo>
                <a:lnTo>
                  <a:pt x="448423" y="1016508"/>
                </a:lnTo>
                <a:lnTo>
                  <a:pt x="489504" y="1019139"/>
                </a:lnTo>
                <a:lnTo>
                  <a:pt x="530124" y="1018469"/>
                </a:lnTo>
                <a:lnTo>
                  <a:pt x="570131" y="1014605"/>
                </a:lnTo>
                <a:lnTo>
                  <a:pt x="609371" y="1007649"/>
                </a:lnTo>
                <a:lnTo>
                  <a:pt x="647692" y="997706"/>
                </a:lnTo>
                <a:lnTo>
                  <a:pt x="684940" y="984882"/>
                </a:lnTo>
                <a:lnTo>
                  <a:pt x="720962" y="969280"/>
                </a:lnTo>
                <a:lnTo>
                  <a:pt x="755606" y="951005"/>
                </a:lnTo>
                <a:lnTo>
                  <a:pt x="788717" y="930161"/>
                </a:lnTo>
                <a:lnTo>
                  <a:pt x="820144" y="906853"/>
                </a:lnTo>
                <a:lnTo>
                  <a:pt x="849732" y="881186"/>
                </a:lnTo>
                <a:lnTo>
                  <a:pt x="877329" y="853263"/>
                </a:lnTo>
                <a:lnTo>
                  <a:pt x="902783" y="823190"/>
                </a:lnTo>
                <a:lnTo>
                  <a:pt x="925939" y="791070"/>
                </a:lnTo>
                <a:lnTo>
                  <a:pt x="946644" y="757009"/>
                </a:lnTo>
                <a:lnTo>
                  <a:pt x="964747" y="721111"/>
                </a:lnTo>
                <a:lnTo>
                  <a:pt x="980092" y="683480"/>
                </a:lnTo>
                <a:lnTo>
                  <a:pt x="992529" y="644221"/>
                </a:lnTo>
                <a:lnTo>
                  <a:pt x="1001902" y="603438"/>
                </a:lnTo>
                <a:lnTo>
                  <a:pt x="1007937" y="562049"/>
                </a:lnTo>
                <a:lnTo>
                  <a:pt x="1010565" y="520969"/>
                </a:lnTo>
                <a:lnTo>
                  <a:pt x="1009892" y="480348"/>
                </a:lnTo>
                <a:lnTo>
                  <a:pt x="1006022" y="440342"/>
                </a:lnTo>
                <a:lnTo>
                  <a:pt x="999061" y="401103"/>
                </a:lnTo>
                <a:lnTo>
                  <a:pt x="989112" y="362784"/>
                </a:lnTo>
                <a:lnTo>
                  <a:pt x="976282" y="325538"/>
                </a:lnTo>
                <a:lnTo>
                  <a:pt x="960673" y="289518"/>
                </a:lnTo>
                <a:lnTo>
                  <a:pt x="942392" y="254878"/>
                </a:lnTo>
                <a:lnTo>
                  <a:pt x="921543" y="221771"/>
                </a:lnTo>
                <a:lnTo>
                  <a:pt x="898231" y="190350"/>
                </a:lnTo>
                <a:lnTo>
                  <a:pt x="872561" y="160767"/>
                </a:lnTo>
                <a:lnTo>
                  <a:pt x="844636" y="133177"/>
                </a:lnTo>
                <a:lnTo>
                  <a:pt x="814564" y="107733"/>
                </a:lnTo>
                <a:lnTo>
                  <a:pt x="782447" y="84587"/>
                </a:lnTo>
                <a:lnTo>
                  <a:pt x="748390" y="63893"/>
                </a:lnTo>
                <a:lnTo>
                  <a:pt x="712499" y="45804"/>
                </a:lnTo>
                <a:lnTo>
                  <a:pt x="674879" y="30472"/>
                </a:lnTo>
                <a:lnTo>
                  <a:pt x="635633" y="18052"/>
                </a:lnTo>
                <a:lnTo>
                  <a:pt x="594867" y="8697"/>
                </a:lnTo>
                <a:lnTo>
                  <a:pt x="553479" y="2644"/>
                </a:lnTo>
                <a:lnTo>
                  <a:pt x="512398" y="0"/>
                </a:lnTo>
                <a:lnTo>
                  <a:pt x="471778" y="658"/>
                </a:lnTo>
                <a:lnTo>
                  <a:pt x="431771" y="4515"/>
                </a:lnTo>
                <a:lnTo>
                  <a:pt x="392531" y="11465"/>
                </a:lnTo>
                <a:lnTo>
                  <a:pt x="354210" y="21403"/>
                </a:lnTo>
                <a:lnTo>
                  <a:pt x="316962" y="34225"/>
                </a:lnTo>
                <a:lnTo>
                  <a:pt x="280940" y="49826"/>
                </a:lnTo>
                <a:lnTo>
                  <a:pt x="246296" y="68101"/>
                </a:lnTo>
                <a:lnTo>
                  <a:pt x="213185" y="88945"/>
                </a:lnTo>
                <a:lnTo>
                  <a:pt x="181758" y="112253"/>
                </a:lnTo>
                <a:lnTo>
                  <a:pt x="152170" y="137920"/>
                </a:lnTo>
                <a:lnTo>
                  <a:pt x="124573" y="165841"/>
                </a:lnTo>
                <a:lnTo>
                  <a:pt x="99119" y="195912"/>
                </a:lnTo>
                <a:lnTo>
                  <a:pt x="75963" y="228028"/>
                </a:lnTo>
                <a:lnTo>
                  <a:pt x="55258" y="262083"/>
                </a:lnTo>
                <a:lnTo>
                  <a:pt x="37155" y="297973"/>
                </a:lnTo>
                <a:lnTo>
                  <a:pt x="21810" y="335593"/>
                </a:lnTo>
                <a:lnTo>
                  <a:pt x="9373" y="374839"/>
                </a:lnTo>
                <a:lnTo>
                  <a:pt x="0" y="415605"/>
                </a:lnTo>
                <a:lnTo>
                  <a:pt x="114172" y="437068"/>
                </a:lnTo>
                <a:lnTo>
                  <a:pt x="114452" y="435606"/>
                </a:lnTo>
                <a:lnTo>
                  <a:pt x="117058" y="423150"/>
                </a:lnTo>
                <a:lnTo>
                  <a:pt x="127234" y="386428"/>
                </a:lnTo>
                <a:lnTo>
                  <a:pt x="149278" y="333076"/>
                </a:lnTo>
                <a:lnTo>
                  <a:pt x="164629" y="305249"/>
                </a:lnTo>
                <a:lnTo>
                  <a:pt x="181938" y="279094"/>
                </a:lnTo>
                <a:lnTo>
                  <a:pt x="201072" y="254668"/>
                </a:lnTo>
                <a:lnTo>
                  <a:pt x="221900" y="232026"/>
                </a:lnTo>
                <a:lnTo>
                  <a:pt x="244291" y="211224"/>
                </a:lnTo>
                <a:lnTo>
                  <a:pt x="268111" y="192319"/>
                </a:lnTo>
                <a:lnTo>
                  <a:pt x="293230" y="175365"/>
                </a:lnTo>
                <a:lnTo>
                  <a:pt x="319516" y="160420"/>
                </a:lnTo>
                <a:lnTo>
                  <a:pt x="346836" y="147539"/>
                </a:lnTo>
                <a:lnTo>
                  <a:pt x="375060" y="136779"/>
                </a:lnTo>
                <a:lnTo>
                  <a:pt x="404055" y="128194"/>
                </a:lnTo>
                <a:lnTo>
                  <a:pt x="433688" y="121842"/>
                </a:lnTo>
                <a:lnTo>
                  <a:pt x="463830" y="117779"/>
                </a:lnTo>
                <a:lnTo>
                  <a:pt x="494347" y="116059"/>
                </a:lnTo>
                <a:lnTo>
                  <a:pt x="525108" y="116740"/>
                </a:lnTo>
                <a:lnTo>
                  <a:pt x="555981" y="119877"/>
                </a:lnTo>
                <a:lnTo>
                  <a:pt x="586834" y="125527"/>
                </a:lnTo>
                <a:lnTo>
                  <a:pt x="617535" y="133744"/>
                </a:lnTo>
                <a:lnTo>
                  <a:pt x="647953" y="144587"/>
                </a:lnTo>
                <a:lnTo>
                  <a:pt x="677397" y="157848"/>
                </a:lnTo>
                <a:lnTo>
                  <a:pt x="705227" y="173199"/>
                </a:lnTo>
                <a:lnTo>
                  <a:pt x="731385" y="190508"/>
                </a:lnTo>
                <a:lnTo>
                  <a:pt x="755816" y="209642"/>
                </a:lnTo>
                <a:lnTo>
                  <a:pt x="778464" y="230470"/>
                </a:lnTo>
                <a:lnTo>
                  <a:pt x="799272" y="252861"/>
                </a:lnTo>
                <a:lnTo>
                  <a:pt x="818184" y="276681"/>
                </a:lnTo>
                <a:lnTo>
                  <a:pt x="835143" y="301800"/>
                </a:lnTo>
                <a:lnTo>
                  <a:pt x="850094" y="328086"/>
                </a:lnTo>
                <a:lnTo>
                  <a:pt x="862980" y="355407"/>
                </a:lnTo>
                <a:lnTo>
                  <a:pt x="873745" y="383630"/>
                </a:lnTo>
                <a:lnTo>
                  <a:pt x="882333" y="412625"/>
                </a:lnTo>
                <a:lnTo>
                  <a:pt x="888686" y="442259"/>
                </a:lnTo>
                <a:lnTo>
                  <a:pt x="892749" y="472400"/>
                </a:lnTo>
                <a:lnTo>
                  <a:pt x="894466" y="502917"/>
                </a:lnTo>
                <a:lnTo>
                  <a:pt x="893781" y="533678"/>
                </a:lnTo>
                <a:lnTo>
                  <a:pt x="890636" y="564551"/>
                </a:lnTo>
                <a:lnTo>
                  <a:pt x="884976" y="595404"/>
                </a:lnTo>
                <a:lnTo>
                  <a:pt x="876745" y="626106"/>
                </a:lnTo>
                <a:lnTo>
                  <a:pt x="865886" y="656524"/>
                </a:lnTo>
                <a:lnTo>
                  <a:pt x="852624" y="685985"/>
                </a:lnTo>
                <a:lnTo>
                  <a:pt x="837273" y="713828"/>
                </a:lnTo>
                <a:lnTo>
                  <a:pt x="819964" y="739997"/>
                </a:lnTo>
                <a:lnTo>
                  <a:pt x="800830" y="764436"/>
                </a:lnTo>
                <a:lnTo>
                  <a:pt x="780002" y="787090"/>
                </a:lnTo>
                <a:lnTo>
                  <a:pt x="757611" y="807901"/>
                </a:lnTo>
                <a:lnTo>
                  <a:pt x="733791" y="826816"/>
                </a:lnTo>
                <a:lnTo>
                  <a:pt x="708672" y="843776"/>
                </a:lnTo>
                <a:lnTo>
                  <a:pt x="682386" y="858728"/>
                </a:lnTo>
                <a:lnTo>
                  <a:pt x="655065" y="871614"/>
                </a:lnTo>
                <a:lnTo>
                  <a:pt x="626842" y="882379"/>
                </a:lnTo>
                <a:lnTo>
                  <a:pt x="597847" y="890967"/>
                </a:lnTo>
                <a:lnTo>
                  <a:pt x="568214" y="897321"/>
                </a:lnTo>
                <a:lnTo>
                  <a:pt x="538072" y="901387"/>
                </a:lnTo>
                <a:lnTo>
                  <a:pt x="507555" y="903108"/>
                </a:lnTo>
                <a:lnTo>
                  <a:pt x="476794" y="902428"/>
                </a:lnTo>
                <a:lnTo>
                  <a:pt x="445921" y="899292"/>
                </a:lnTo>
                <a:lnTo>
                  <a:pt x="415068" y="893642"/>
                </a:lnTo>
                <a:lnTo>
                  <a:pt x="384367" y="885425"/>
                </a:lnTo>
                <a:lnTo>
                  <a:pt x="353948" y="874583"/>
                </a:lnTo>
                <a:close/>
              </a:path>
            </a:pathLst>
          </a:custGeom>
          <a:solidFill>
            <a:srgbClr val="FCD58A"/>
          </a:solidFill>
        </p:spPr>
        <p:txBody>
          <a:bodyPr wrap="square" lIns="0" tIns="0" rIns="0" bIns="0" rtlCol="0">
            <a:noAutofit/>
          </a:bodyPr>
          <a:lstStyle/>
          <a:p>
            <a:endParaRPr sz="2400"/>
          </a:p>
        </p:txBody>
      </p:sp>
      <p:sp>
        <p:nvSpPr>
          <p:cNvPr id="20" name="object 20"/>
          <p:cNvSpPr/>
          <p:nvPr/>
        </p:nvSpPr>
        <p:spPr>
          <a:xfrm>
            <a:off x="4141216" y="2794001"/>
            <a:ext cx="430784" cy="444500"/>
          </a:xfrm>
          <a:custGeom>
            <a:avLst/>
            <a:gdLst/>
            <a:ahLst/>
            <a:cxnLst/>
            <a:rect l="l" t="t" r="r" b="b"/>
            <a:pathLst>
              <a:path w="323088" h="333375">
                <a:moveTo>
                  <a:pt x="11101" y="306716"/>
                </a:moveTo>
                <a:lnTo>
                  <a:pt x="18033" y="315087"/>
                </a:lnTo>
                <a:lnTo>
                  <a:pt x="28277" y="323184"/>
                </a:lnTo>
                <a:lnTo>
                  <a:pt x="39849" y="329061"/>
                </a:lnTo>
                <a:lnTo>
                  <a:pt x="52331" y="332508"/>
                </a:lnTo>
                <a:lnTo>
                  <a:pt x="62611" y="333375"/>
                </a:lnTo>
                <a:lnTo>
                  <a:pt x="63754" y="333375"/>
                </a:lnTo>
                <a:lnTo>
                  <a:pt x="78112" y="331546"/>
                </a:lnTo>
                <a:lnTo>
                  <a:pt x="91276" y="326651"/>
                </a:lnTo>
                <a:lnTo>
                  <a:pt x="102853" y="319077"/>
                </a:lnTo>
                <a:lnTo>
                  <a:pt x="112451" y="309210"/>
                </a:lnTo>
                <a:lnTo>
                  <a:pt x="119678" y="297438"/>
                </a:lnTo>
                <a:lnTo>
                  <a:pt x="124143" y="284148"/>
                </a:lnTo>
                <a:lnTo>
                  <a:pt x="125475" y="271399"/>
                </a:lnTo>
                <a:lnTo>
                  <a:pt x="125475" y="143637"/>
                </a:lnTo>
                <a:lnTo>
                  <a:pt x="122808" y="140969"/>
                </a:lnTo>
                <a:lnTo>
                  <a:pt x="115950" y="140969"/>
                </a:lnTo>
                <a:lnTo>
                  <a:pt x="113156" y="143637"/>
                </a:lnTo>
                <a:lnTo>
                  <a:pt x="113156" y="270256"/>
                </a:lnTo>
                <a:lnTo>
                  <a:pt x="111066" y="284368"/>
                </a:lnTo>
                <a:lnTo>
                  <a:pt x="105215" y="296959"/>
                </a:lnTo>
                <a:lnTo>
                  <a:pt x="96233" y="307422"/>
                </a:lnTo>
                <a:lnTo>
                  <a:pt x="84752" y="315148"/>
                </a:lnTo>
                <a:lnTo>
                  <a:pt x="71400" y="319528"/>
                </a:lnTo>
                <a:lnTo>
                  <a:pt x="63373" y="320294"/>
                </a:lnTo>
                <a:lnTo>
                  <a:pt x="62230" y="320294"/>
                </a:lnTo>
                <a:lnTo>
                  <a:pt x="49281" y="318665"/>
                </a:lnTo>
                <a:lnTo>
                  <a:pt x="37238" y="313920"/>
                </a:lnTo>
                <a:lnTo>
                  <a:pt x="26763" y="306272"/>
                </a:lnTo>
                <a:lnTo>
                  <a:pt x="18123" y="295299"/>
                </a:lnTo>
                <a:lnTo>
                  <a:pt x="13237" y="283315"/>
                </a:lnTo>
                <a:lnTo>
                  <a:pt x="11557" y="270486"/>
                </a:lnTo>
                <a:lnTo>
                  <a:pt x="11556" y="270256"/>
                </a:lnTo>
                <a:lnTo>
                  <a:pt x="13842" y="256375"/>
                </a:lnTo>
                <a:lnTo>
                  <a:pt x="19866" y="244014"/>
                </a:lnTo>
                <a:lnTo>
                  <a:pt x="29013" y="233786"/>
                </a:lnTo>
                <a:lnTo>
                  <a:pt x="40667" y="226308"/>
                </a:lnTo>
                <a:lnTo>
                  <a:pt x="54213" y="222197"/>
                </a:lnTo>
                <a:lnTo>
                  <a:pt x="60579" y="221614"/>
                </a:lnTo>
                <a:lnTo>
                  <a:pt x="69087" y="221614"/>
                </a:lnTo>
                <a:lnTo>
                  <a:pt x="77088" y="223138"/>
                </a:lnTo>
                <a:lnTo>
                  <a:pt x="84455" y="226949"/>
                </a:lnTo>
                <a:lnTo>
                  <a:pt x="87121" y="227456"/>
                </a:lnTo>
                <a:lnTo>
                  <a:pt x="90169" y="226568"/>
                </a:lnTo>
                <a:lnTo>
                  <a:pt x="92837" y="223519"/>
                </a:lnTo>
                <a:lnTo>
                  <a:pt x="92837" y="50926"/>
                </a:lnTo>
                <a:lnTo>
                  <a:pt x="96265" y="46481"/>
                </a:lnTo>
                <a:lnTo>
                  <a:pt x="100964" y="45719"/>
                </a:lnTo>
                <a:lnTo>
                  <a:pt x="298068" y="11683"/>
                </a:lnTo>
                <a:lnTo>
                  <a:pt x="302387" y="11430"/>
                </a:lnTo>
                <a:lnTo>
                  <a:pt x="306197" y="13969"/>
                </a:lnTo>
                <a:lnTo>
                  <a:pt x="308863" y="15875"/>
                </a:lnTo>
                <a:lnTo>
                  <a:pt x="310007" y="18414"/>
                </a:lnTo>
                <a:lnTo>
                  <a:pt x="310007" y="90169"/>
                </a:lnTo>
                <a:lnTo>
                  <a:pt x="313054" y="92710"/>
                </a:lnTo>
                <a:lnTo>
                  <a:pt x="319659" y="92710"/>
                </a:lnTo>
                <a:lnTo>
                  <a:pt x="322707" y="90169"/>
                </a:lnTo>
                <a:lnTo>
                  <a:pt x="322707" y="21462"/>
                </a:lnTo>
                <a:lnTo>
                  <a:pt x="323088" y="14731"/>
                </a:lnTo>
                <a:lnTo>
                  <a:pt x="320421" y="8762"/>
                </a:lnTo>
                <a:lnTo>
                  <a:pt x="315340" y="4952"/>
                </a:lnTo>
                <a:lnTo>
                  <a:pt x="311276" y="1905"/>
                </a:lnTo>
                <a:lnTo>
                  <a:pt x="306704" y="0"/>
                </a:lnTo>
                <a:lnTo>
                  <a:pt x="298830" y="126"/>
                </a:lnTo>
                <a:lnTo>
                  <a:pt x="297307" y="507"/>
                </a:lnTo>
                <a:lnTo>
                  <a:pt x="100202" y="34543"/>
                </a:lnTo>
                <a:lnTo>
                  <a:pt x="87918" y="40907"/>
                </a:lnTo>
                <a:lnTo>
                  <a:pt x="81993" y="52809"/>
                </a:lnTo>
                <a:lnTo>
                  <a:pt x="81787" y="55752"/>
                </a:lnTo>
                <a:lnTo>
                  <a:pt x="81787" y="213487"/>
                </a:lnTo>
                <a:lnTo>
                  <a:pt x="75183" y="211581"/>
                </a:lnTo>
                <a:lnTo>
                  <a:pt x="68325" y="210438"/>
                </a:lnTo>
                <a:lnTo>
                  <a:pt x="61340" y="210438"/>
                </a:lnTo>
                <a:lnTo>
                  <a:pt x="48340" y="212100"/>
                </a:lnTo>
                <a:lnTo>
                  <a:pt x="36115" y="216317"/>
                </a:lnTo>
                <a:lnTo>
                  <a:pt x="24996" y="222864"/>
                </a:lnTo>
                <a:lnTo>
                  <a:pt x="18033" y="228726"/>
                </a:lnTo>
                <a:lnTo>
                  <a:pt x="9594" y="238934"/>
                </a:lnTo>
                <a:lnTo>
                  <a:pt x="3696" y="250450"/>
                </a:lnTo>
                <a:lnTo>
                  <a:pt x="522" y="262929"/>
                </a:lnTo>
                <a:lnTo>
                  <a:pt x="0" y="270637"/>
                </a:lnTo>
                <a:lnTo>
                  <a:pt x="939" y="283473"/>
                </a:lnTo>
                <a:lnTo>
                  <a:pt x="4744" y="295558"/>
                </a:lnTo>
                <a:lnTo>
                  <a:pt x="11101" y="306716"/>
                </a:lnTo>
                <a:close/>
              </a:path>
            </a:pathLst>
          </a:custGeom>
          <a:solidFill>
            <a:srgbClr val="FCD58A"/>
          </a:solidFill>
        </p:spPr>
        <p:txBody>
          <a:bodyPr wrap="square" lIns="0" tIns="0" rIns="0" bIns="0" rtlCol="0">
            <a:noAutofit/>
          </a:bodyPr>
          <a:lstStyle/>
          <a:p>
            <a:endParaRPr sz="2400"/>
          </a:p>
        </p:txBody>
      </p:sp>
      <p:sp>
        <p:nvSpPr>
          <p:cNvPr id="21" name="object 21"/>
          <p:cNvSpPr/>
          <p:nvPr/>
        </p:nvSpPr>
        <p:spPr>
          <a:xfrm>
            <a:off x="4292600" y="2857500"/>
            <a:ext cx="279400" cy="330200"/>
          </a:xfrm>
          <a:custGeom>
            <a:avLst/>
            <a:gdLst/>
            <a:ahLst/>
            <a:cxnLst/>
            <a:rect l="l" t="t" r="r" b="b"/>
            <a:pathLst>
              <a:path w="209550" h="247650">
                <a:moveTo>
                  <a:pt x="112400" y="237190"/>
                </a:moveTo>
                <a:lnTo>
                  <a:pt x="123842" y="243222"/>
                </a:lnTo>
                <a:lnTo>
                  <a:pt x="136257" y="246754"/>
                </a:lnTo>
                <a:lnTo>
                  <a:pt x="146685" y="247650"/>
                </a:lnTo>
                <a:lnTo>
                  <a:pt x="147827" y="247650"/>
                </a:lnTo>
                <a:lnTo>
                  <a:pt x="162014" y="245714"/>
                </a:lnTo>
                <a:lnTo>
                  <a:pt x="175024" y="240795"/>
                </a:lnTo>
                <a:lnTo>
                  <a:pt x="186489" y="233242"/>
                </a:lnTo>
                <a:lnTo>
                  <a:pt x="196041" y="223405"/>
                </a:lnTo>
                <a:lnTo>
                  <a:pt x="203314" y="211633"/>
                </a:lnTo>
                <a:lnTo>
                  <a:pt x="207939" y="198276"/>
                </a:lnTo>
                <a:lnTo>
                  <a:pt x="209550" y="183769"/>
                </a:lnTo>
                <a:lnTo>
                  <a:pt x="209550" y="62356"/>
                </a:lnTo>
                <a:lnTo>
                  <a:pt x="207263" y="59308"/>
                </a:lnTo>
                <a:lnTo>
                  <a:pt x="200278" y="59308"/>
                </a:lnTo>
                <a:lnTo>
                  <a:pt x="197612" y="62356"/>
                </a:lnTo>
                <a:lnTo>
                  <a:pt x="197612" y="184531"/>
                </a:lnTo>
                <a:lnTo>
                  <a:pt x="195567" y="198692"/>
                </a:lnTo>
                <a:lnTo>
                  <a:pt x="189841" y="211375"/>
                </a:lnTo>
                <a:lnTo>
                  <a:pt x="181041" y="221990"/>
                </a:lnTo>
                <a:lnTo>
                  <a:pt x="169776" y="229951"/>
                </a:lnTo>
                <a:lnTo>
                  <a:pt x="156656" y="234671"/>
                </a:lnTo>
                <a:lnTo>
                  <a:pt x="147827" y="235712"/>
                </a:lnTo>
                <a:lnTo>
                  <a:pt x="146685" y="235712"/>
                </a:lnTo>
                <a:lnTo>
                  <a:pt x="133799" y="234042"/>
                </a:lnTo>
                <a:lnTo>
                  <a:pt x="121873" y="229144"/>
                </a:lnTo>
                <a:lnTo>
                  <a:pt x="111452" y="221181"/>
                </a:lnTo>
                <a:lnTo>
                  <a:pt x="103153" y="210547"/>
                </a:lnTo>
                <a:lnTo>
                  <a:pt x="98094" y="198599"/>
                </a:lnTo>
                <a:lnTo>
                  <a:pt x="96153" y="185755"/>
                </a:lnTo>
                <a:lnTo>
                  <a:pt x="96138" y="184531"/>
                </a:lnTo>
                <a:lnTo>
                  <a:pt x="98397" y="170564"/>
                </a:lnTo>
                <a:lnTo>
                  <a:pt x="104346" y="158082"/>
                </a:lnTo>
                <a:lnTo>
                  <a:pt x="113369" y="147695"/>
                </a:lnTo>
                <a:lnTo>
                  <a:pt x="124847" y="140010"/>
                </a:lnTo>
                <a:lnTo>
                  <a:pt x="138162" y="135636"/>
                </a:lnTo>
                <a:lnTo>
                  <a:pt x="145541" y="134874"/>
                </a:lnTo>
                <a:lnTo>
                  <a:pt x="153670" y="134874"/>
                </a:lnTo>
                <a:lnTo>
                  <a:pt x="161671" y="136398"/>
                </a:lnTo>
                <a:lnTo>
                  <a:pt x="168910" y="140207"/>
                </a:lnTo>
                <a:lnTo>
                  <a:pt x="172592" y="140716"/>
                </a:lnTo>
                <a:lnTo>
                  <a:pt x="176529" y="138683"/>
                </a:lnTo>
                <a:lnTo>
                  <a:pt x="177291" y="136779"/>
                </a:lnTo>
                <a:lnTo>
                  <a:pt x="177291" y="6095"/>
                </a:lnTo>
                <a:lnTo>
                  <a:pt x="176529" y="3048"/>
                </a:lnTo>
                <a:lnTo>
                  <a:pt x="173482" y="381"/>
                </a:lnTo>
                <a:lnTo>
                  <a:pt x="170434" y="0"/>
                </a:lnTo>
                <a:lnTo>
                  <a:pt x="4572" y="29082"/>
                </a:lnTo>
                <a:lnTo>
                  <a:pt x="1905" y="29844"/>
                </a:lnTo>
                <a:lnTo>
                  <a:pt x="0" y="32131"/>
                </a:lnTo>
                <a:lnTo>
                  <a:pt x="0" y="71881"/>
                </a:lnTo>
                <a:lnTo>
                  <a:pt x="2667" y="74549"/>
                </a:lnTo>
                <a:lnTo>
                  <a:pt x="9525" y="74549"/>
                </a:lnTo>
                <a:lnTo>
                  <a:pt x="12318" y="71881"/>
                </a:lnTo>
                <a:lnTo>
                  <a:pt x="12318" y="40131"/>
                </a:lnTo>
                <a:lnTo>
                  <a:pt x="165862" y="12954"/>
                </a:lnTo>
                <a:lnTo>
                  <a:pt x="165862" y="124587"/>
                </a:lnTo>
                <a:lnTo>
                  <a:pt x="159385" y="123062"/>
                </a:lnTo>
                <a:lnTo>
                  <a:pt x="152400" y="121919"/>
                </a:lnTo>
                <a:lnTo>
                  <a:pt x="145541" y="121919"/>
                </a:lnTo>
                <a:lnTo>
                  <a:pt x="132527" y="123599"/>
                </a:lnTo>
                <a:lnTo>
                  <a:pt x="120347" y="127874"/>
                </a:lnTo>
                <a:lnTo>
                  <a:pt x="109286" y="134521"/>
                </a:lnTo>
                <a:lnTo>
                  <a:pt x="102235" y="140588"/>
                </a:lnTo>
                <a:lnTo>
                  <a:pt x="93993" y="150847"/>
                </a:lnTo>
                <a:lnTo>
                  <a:pt x="88165" y="162403"/>
                </a:lnTo>
                <a:lnTo>
                  <a:pt x="84940" y="174895"/>
                </a:lnTo>
                <a:lnTo>
                  <a:pt x="84327" y="183387"/>
                </a:lnTo>
                <a:lnTo>
                  <a:pt x="85203" y="196346"/>
                </a:lnTo>
                <a:lnTo>
                  <a:pt x="88824" y="208509"/>
                </a:lnTo>
                <a:lnTo>
                  <a:pt x="94919" y="219735"/>
                </a:lnTo>
                <a:lnTo>
                  <a:pt x="102235" y="228854"/>
                </a:lnTo>
                <a:lnTo>
                  <a:pt x="112400" y="237190"/>
                </a:lnTo>
                <a:close/>
              </a:path>
            </a:pathLst>
          </a:custGeom>
          <a:solidFill>
            <a:srgbClr val="FCD58A"/>
          </a:solidFill>
        </p:spPr>
        <p:txBody>
          <a:bodyPr wrap="square" lIns="0" tIns="0" rIns="0" bIns="0" rtlCol="0">
            <a:noAutofit/>
          </a:bodyPr>
          <a:lstStyle/>
          <a:p>
            <a:endParaRPr sz="2400"/>
          </a:p>
        </p:txBody>
      </p:sp>
      <p:sp>
        <p:nvSpPr>
          <p:cNvPr id="11" name="object 11"/>
          <p:cNvSpPr/>
          <p:nvPr/>
        </p:nvSpPr>
        <p:spPr>
          <a:xfrm>
            <a:off x="6400800" y="2209800"/>
            <a:ext cx="1727200" cy="1727200"/>
          </a:xfrm>
          <a:custGeom>
            <a:avLst/>
            <a:gdLst/>
            <a:ahLst/>
            <a:cxnLst/>
            <a:rect l="l" t="t" r="r" b="b"/>
            <a:pathLst>
              <a:path w="1295400" h="1295400">
                <a:moveTo>
                  <a:pt x="0" y="647700"/>
                </a:moveTo>
                <a:lnTo>
                  <a:pt x="2146" y="700827"/>
                </a:lnTo>
                <a:lnTo>
                  <a:pt x="8476" y="752771"/>
                </a:lnTo>
                <a:lnTo>
                  <a:pt x="18821" y="803364"/>
                </a:lnTo>
                <a:lnTo>
                  <a:pt x="33015" y="852440"/>
                </a:lnTo>
                <a:lnTo>
                  <a:pt x="50893" y="899832"/>
                </a:lnTo>
                <a:lnTo>
                  <a:pt x="72286" y="945374"/>
                </a:lnTo>
                <a:lnTo>
                  <a:pt x="97029" y="988900"/>
                </a:lnTo>
                <a:lnTo>
                  <a:pt x="124955" y="1030242"/>
                </a:lnTo>
                <a:lnTo>
                  <a:pt x="155898" y="1069234"/>
                </a:lnTo>
                <a:lnTo>
                  <a:pt x="189690" y="1105709"/>
                </a:lnTo>
                <a:lnTo>
                  <a:pt x="226165" y="1139501"/>
                </a:lnTo>
                <a:lnTo>
                  <a:pt x="265157" y="1170444"/>
                </a:lnTo>
                <a:lnTo>
                  <a:pt x="306499" y="1198370"/>
                </a:lnTo>
                <a:lnTo>
                  <a:pt x="350025" y="1223113"/>
                </a:lnTo>
                <a:lnTo>
                  <a:pt x="395567" y="1244506"/>
                </a:lnTo>
                <a:lnTo>
                  <a:pt x="442959" y="1262384"/>
                </a:lnTo>
                <a:lnTo>
                  <a:pt x="492035" y="1276578"/>
                </a:lnTo>
                <a:lnTo>
                  <a:pt x="542628" y="1286923"/>
                </a:lnTo>
                <a:lnTo>
                  <a:pt x="594572" y="1293253"/>
                </a:lnTo>
                <a:lnTo>
                  <a:pt x="647700" y="1295400"/>
                </a:lnTo>
                <a:lnTo>
                  <a:pt x="700827" y="1293253"/>
                </a:lnTo>
                <a:lnTo>
                  <a:pt x="752771" y="1286923"/>
                </a:lnTo>
                <a:lnTo>
                  <a:pt x="803364" y="1276578"/>
                </a:lnTo>
                <a:lnTo>
                  <a:pt x="852440" y="1262384"/>
                </a:lnTo>
                <a:lnTo>
                  <a:pt x="899832" y="1244506"/>
                </a:lnTo>
                <a:lnTo>
                  <a:pt x="945374" y="1223113"/>
                </a:lnTo>
                <a:lnTo>
                  <a:pt x="988900" y="1198370"/>
                </a:lnTo>
                <a:lnTo>
                  <a:pt x="1030242" y="1170444"/>
                </a:lnTo>
                <a:lnTo>
                  <a:pt x="1069234" y="1139501"/>
                </a:lnTo>
                <a:lnTo>
                  <a:pt x="1105709" y="1105709"/>
                </a:lnTo>
                <a:lnTo>
                  <a:pt x="1139501" y="1069234"/>
                </a:lnTo>
                <a:lnTo>
                  <a:pt x="1170444" y="1030242"/>
                </a:lnTo>
                <a:lnTo>
                  <a:pt x="1198370" y="988900"/>
                </a:lnTo>
                <a:lnTo>
                  <a:pt x="1223113" y="945374"/>
                </a:lnTo>
                <a:lnTo>
                  <a:pt x="1244506" y="899832"/>
                </a:lnTo>
                <a:lnTo>
                  <a:pt x="1262384" y="852440"/>
                </a:lnTo>
                <a:lnTo>
                  <a:pt x="1276578" y="803364"/>
                </a:lnTo>
                <a:lnTo>
                  <a:pt x="1286923" y="752771"/>
                </a:lnTo>
                <a:lnTo>
                  <a:pt x="1293253" y="700827"/>
                </a:lnTo>
                <a:lnTo>
                  <a:pt x="1295400" y="647700"/>
                </a:lnTo>
                <a:lnTo>
                  <a:pt x="1293253" y="594572"/>
                </a:lnTo>
                <a:lnTo>
                  <a:pt x="1286923" y="542628"/>
                </a:lnTo>
                <a:lnTo>
                  <a:pt x="1276578" y="492035"/>
                </a:lnTo>
                <a:lnTo>
                  <a:pt x="1262384" y="442959"/>
                </a:lnTo>
                <a:lnTo>
                  <a:pt x="1244506" y="395567"/>
                </a:lnTo>
                <a:lnTo>
                  <a:pt x="1223113" y="350025"/>
                </a:lnTo>
                <a:lnTo>
                  <a:pt x="1198370" y="306499"/>
                </a:lnTo>
                <a:lnTo>
                  <a:pt x="1170444" y="265157"/>
                </a:lnTo>
                <a:lnTo>
                  <a:pt x="1139501" y="226165"/>
                </a:lnTo>
                <a:lnTo>
                  <a:pt x="1105709" y="189690"/>
                </a:lnTo>
                <a:lnTo>
                  <a:pt x="1069234" y="155898"/>
                </a:lnTo>
                <a:lnTo>
                  <a:pt x="1030242" y="124955"/>
                </a:lnTo>
                <a:lnTo>
                  <a:pt x="988900" y="97029"/>
                </a:lnTo>
                <a:lnTo>
                  <a:pt x="945374" y="72286"/>
                </a:lnTo>
                <a:lnTo>
                  <a:pt x="899832" y="50893"/>
                </a:lnTo>
                <a:lnTo>
                  <a:pt x="852440" y="33015"/>
                </a:lnTo>
                <a:lnTo>
                  <a:pt x="803364" y="18821"/>
                </a:lnTo>
                <a:lnTo>
                  <a:pt x="752771" y="8476"/>
                </a:lnTo>
                <a:lnTo>
                  <a:pt x="700827" y="2146"/>
                </a:lnTo>
                <a:lnTo>
                  <a:pt x="647700" y="0"/>
                </a:lnTo>
                <a:lnTo>
                  <a:pt x="594572" y="2146"/>
                </a:lnTo>
                <a:lnTo>
                  <a:pt x="542628" y="8476"/>
                </a:lnTo>
                <a:lnTo>
                  <a:pt x="492035" y="18821"/>
                </a:lnTo>
                <a:lnTo>
                  <a:pt x="442959" y="33015"/>
                </a:lnTo>
                <a:lnTo>
                  <a:pt x="395567" y="50893"/>
                </a:lnTo>
                <a:lnTo>
                  <a:pt x="350025" y="72286"/>
                </a:lnTo>
                <a:lnTo>
                  <a:pt x="306499" y="97029"/>
                </a:lnTo>
                <a:lnTo>
                  <a:pt x="265157" y="124955"/>
                </a:lnTo>
                <a:lnTo>
                  <a:pt x="226165" y="155898"/>
                </a:lnTo>
                <a:lnTo>
                  <a:pt x="189690" y="189690"/>
                </a:lnTo>
                <a:lnTo>
                  <a:pt x="155898" y="226165"/>
                </a:lnTo>
                <a:lnTo>
                  <a:pt x="124955" y="265157"/>
                </a:lnTo>
                <a:lnTo>
                  <a:pt x="97029" y="306499"/>
                </a:lnTo>
                <a:lnTo>
                  <a:pt x="72286" y="350025"/>
                </a:lnTo>
                <a:lnTo>
                  <a:pt x="50893" y="395567"/>
                </a:lnTo>
                <a:lnTo>
                  <a:pt x="33015" y="442959"/>
                </a:lnTo>
                <a:lnTo>
                  <a:pt x="18821" y="492035"/>
                </a:lnTo>
                <a:lnTo>
                  <a:pt x="8476" y="542628"/>
                </a:lnTo>
                <a:lnTo>
                  <a:pt x="2146" y="594572"/>
                </a:lnTo>
                <a:lnTo>
                  <a:pt x="0" y="647700"/>
                </a:lnTo>
                <a:close/>
              </a:path>
            </a:pathLst>
          </a:custGeom>
          <a:solidFill>
            <a:srgbClr val="524744"/>
          </a:solidFill>
        </p:spPr>
        <p:txBody>
          <a:bodyPr wrap="square" lIns="0" tIns="0" rIns="0" bIns="0" rtlCol="0">
            <a:noAutofit/>
          </a:bodyPr>
          <a:lstStyle/>
          <a:p>
            <a:endParaRPr sz="2400"/>
          </a:p>
        </p:txBody>
      </p:sp>
      <p:sp>
        <p:nvSpPr>
          <p:cNvPr id="12" name="object 12"/>
          <p:cNvSpPr/>
          <p:nvPr/>
        </p:nvSpPr>
        <p:spPr>
          <a:xfrm>
            <a:off x="6601291" y="2387454"/>
            <a:ext cx="1345523" cy="628033"/>
          </a:xfrm>
          <a:custGeom>
            <a:avLst/>
            <a:gdLst/>
            <a:ahLst/>
            <a:cxnLst/>
            <a:rect l="l" t="t" r="r" b="b"/>
            <a:pathLst>
              <a:path w="1009142" h="471025">
                <a:moveTo>
                  <a:pt x="1009142" y="458579"/>
                </a:moveTo>
                <a:lnTo>
                  <a:pt x="1004592" y="424797"/>
                </a:lnTo>
                <a:lnTo>
                  <a:pt x="997886" y="391739"/>
                </a:lnTo>
                <a:lnTo>
                  <a:pt x="978292" y="328101"/>
                </a:lnTo>
                <a:lnTo>
                  <a:pt x="950926" y="268276"/>
                </a:lnTo>
                <a:lnTo>
                  <a:pt x="916358" y="212876"/>
                </a:lnTo>
                <a:lnTo>
                  <a:pt x="875156" y="162510"/>
                </a:lnTo>
                <a:lnTo>
                  <a:pt x="827889" y="117791"/>
                </a:lnTo>
                <a:lnTo>
                  <a:pt x="775125" y="79330"/>
                </a:lnTo>
                <a:lnTo>
                  <a:pt x="717432" y="47737"/>
                </a:lnTo>
                <a:lnTo>
                  <a:pt x="655378" y="23624"/>
                </a:lnTo>
                <a:lnTo>
                  <a:pt x="622894" y="14563"/>
                </a:lnTo>
                <a:lnTo>
                  <a:pt x="589534" y="7602"/>
                </a:lnTo>
                <a:lnTo>
                  <a:pt x="548073" y="2100"/>
                </a:lnTo>
                <a:lnTo>
                  <a:pt x="506963" y="0"/>
                </a:lnTo>
                <a:lnTo>
                  <a:pt x="466358" y="1195"/>
                </a:lnTo>
                <a:lnTo>
                  <a:pt x="426407" y="5579"/>
                </a:lnTo>
                <a:lnTo>
                  <a:pt x="387262" y="13045"/>
                </a:lnTo>
                <a:lnTo>
                  <a:pt x="349076" y="23486"/>
                </a:lnTo>
                <a:lnTo>
                  <a:pt x="312000" y="36796"/>
                </a:lnTo>
                <a:lnTo>
                  <a:pt x="276185" y="52867"/>
                </a:lnTo>
                <a:lnTo>
                  <a:pt x="241783" y="71593"/>
                </a:lnTo>
                <a:lnTo>
                  <a:pt x="208946" y="92866"/>
                </a:lnTo>
                <a:lnTo>
                  <a:pt x="177826" y="116582"/>
                </a:lnTo>
                <a:lnTo>
                  <a:pt x="148573" y="142631"/>
                </a:lnTo>
                <a:lnTo>
                  <a:pt x="121340" y="170909"/>
                </a:lnTo>
                <a:lnTo>
                  <a:pt x="96279" y="201307"/>
                </a:lnTo>
                <a:lnTo>
                  <a:pt x="73540" y="233719"/>
                </a:lnTo>
                <a:lnTo>
                  <a:pt x="53277" y="268039"/>
                </a:lnTo>
                <a:lnTo>
                  <a:pt x="35639" y="304160"/>
                </a:lnTo>
                <a:lnTo>
                  <a:pt x="20779" y="341974"/>
                </a:lnTo>
                <a:lnTo>
                  <a:pt x="8849" y="381375"/>
                </a:lnTo>
                <a:lnTo>
                  <a:pt x="0" y="422257"/>
                </a:lnTo>
                <a:lnTo>
                  <a:pt x="122047" y="443466"/>
                </a:lnTo>
                <a:lnTo>
                  <a:pt x="127300" y="418215"/>
                </a:lnTo>
                <a:lnTo>
                  <a:pt x="134146" y="393627"/>
                </a:lnTo>
                <a:lnTo>
                  <a:pt x="142525" y="369756"/>
                </a:lnTo>
                <a:lnTo>
                  <a:pt x="152380" y="346656"/>
                </a:lnTo>
                <a:lnTo>
                  <a:pt x="176285" y="302985"/>
                </a:lnTo>
                <a:lnTo>
                  <a:pt x="205397" y="263045"/>
                </a:lnTo>
                <a:lnTo>
                  <a:pt x="239252" y="227264"/>
                </a:lnTo>
                <a:lnTo>
                  <a:pt x="277385" y="196075"/>
                </a:lnTo>
                <a:lnTo>
                  <a:pt x="319332" y="169907"/>
                </a:lnTo>
                <a:lnTo>
                  <a:pt x="364631" y="149192"/>
                </a:lnTo>
                <a:lnTo>
                  <a:pt x="388391" y="141013"/>
                </a:lnTo>
                <a:lnTo>
                  <a:pt x="412815" y="134359"/>
                </a:lnTo>
                <a:lnTo>
                  <a:pt x="437845" y="129283"/>
                </a:lnTo>
                <a:lnTo>
                  <a:pt x="463423" y="125839"/>
                </a:lnTo>
                <a:lnTo>
                  <a:pt x="495028" y="123942"/>
                </a:lnTo>
                <a:lnTo>
                  <a:pt x="526184" y="124593"/>
                </a:lnTo>
                <a:lnTo>
                  <a:pt x="556781" y="127703"/>
                </a:lnTo>
                <a:lnTo>
                  <a:pt x="586711" y="133185"/>
                </a:lnTo>
                <a:lnTo>
                  <a:pt x="615864" y="140948"/>
                </a:lnTo>
                <a:lnTo>
                  <a:pt x="644132" y="150905"/>
                </a:lnTo>
                <a:lnTo>
                  <a:pt x="671405" y="162967"/>
                </a:lnTo>
                <a:lnTo>
                  <a:pt x="697576" y="177045"/>
                </a:lnTo>
                <a:lnTo>
                  <a:pt x="722534" y="193052"/>
                </a:lnTo>
                <a:lnTo>
                  <a:pt x="746172" y="210897"/>
                </a:lnTo>
                <a:lnTo>
                  <a:pt x="768380" y="230493"/>
                </a:lnTo>
                <a:lnTo>
                  <a:pt x="789049" y="251752"/>
                </a:lnTo>
                <a:lnTo>
                  <a:pt x="808071" y="274584"/>
                </a:lnTo>
                <a:lnTo>
                  <a:pt x="825337" y="298900"/>
                </a:lnTo>
                <a:lnTo>
                  <a:pt x="840738" y="324614"/>
                </a:lnTo>
                <a:lnTo>
                  <a:pt x="854164" y="351635"/>
                </a:lnTo>
                <a:lnTo>
                  <a:pt x="865507" y="379875"/>
                </a:lnTo>
                <a:lnTo>
                  <a:pt x="874659" y="409246"/>
                </a:lnTo>
                <a:lnTo>
                  <a:pt x="881510" y="439659"/>
                </a:lnTo>
                <a:lnTo>
                  <a:pt x="885952" y="471025"/>
                </a:lnTo>
                <a:lnTo>
                  <a:pt x="1009142" y="458579"/>
                </a:lnTo>
                <a:close/>
              </a:path>
            </a:pathLst>
          </a:custGeom>
          <a:solidFill>
            <a:srgbClr val="00AF50"/>
          </a:solidFill>
        </p:spPr>
        <p:txBody>
          <a:bodyPr wrap="square" lIns="0" tIns="0" rIns="0" bIns="0" rtlCol="0">
            <a:noAutofit/>
          </a:bodyPr>
          <a:lstStyle/>
          <a:p>
            <a:endParaRPr sz="2400"/>
          </a:p>
        </p:txBody>
      </p:sp>
      <p:sp>
        <p:nvSpPr>
          <p:cNvPr id="13" name="object 13"/>
          <p:cNvSpPr/>
          <p:nvPr/>
        </p:nvSpPr>
        <p:spPr>
          <a:xfrm>
            <a:off x="7035800" y="2895600"/>
            <a:ext cx="463296" cy="82125"/>
          </a:xfrm>
          <a:custGeom>
            <a:avLst/>
            <a:gdLst/>
            <a:ahLst/>
            <a:cxnLst/>
            <a:rect l="l" t="t" r="r" b="b"/>
            <a:pathLst>
              <a:path w="347472" h="61594">
                <a:moveTo>
                  <a:pt x="2286" y="22732"/>
                </a:moveTo>
                <a:lnTo>
                  <a:pt x="0" y="25018"/>
                </a:lnTo>
                <a:lnTo>
                  <a:pt x="0" y="59308"/>
                </a:lnTo>
                <a:lnTo>
                  <a:pt x="2286" y="61594"/>
                </a:lnTo>
                <a:lnTo>
                  <a:pt x="20827" y="61594"/>
                </a:lnTo>
                <a:lnTo>
                  <a:pt x="11049" y="51562"/>
                </a:lnTo>
                <a:lnTo>
                  <a:pt x="11049" y="33147"/>
                </a:lnTo>
                <a:lnTo>
                  <a:pt x="342138" y="33147"/>
                </a:lnTo>
                <a:lnTo>
                  <a:pt x="347472" y="22732"/>
                </a:lnTo>
                <a:lnTo>
                  <a:pt x="205994" y="22732"/>
                </a:lnTo>
                <a:lnTo>
                  <a:pt x="205994" y="2667"/>
                </a:lnTo>
                <a:lnTo>
                  <a:pt x="203708" y="0"/>
                </a:lnTo>
                <a:lnTo>
                  <a:pt x="149098" y="0"/>
                </a:lnTo>
                <a:lnTo>
                  <a:pt x="146938" y="2667"/>
                </a:lnTo>
                <a:lnTo>
                  <a:pt x="157099" y="22732"/>
                </a:lnTo>
                <a:lnTo>
                  <a:pt x="157099" y="10794"/>
                </a:lnTo>
                <a:lnTo>
                  <a:pt x="195325" y="10794"/>
                </a:lnTo>
                <a:lnTo>
                  <a:pt x="195325" y="22732"/>
                </a:lnTo>
                <a:lnTo>
                  <a:pt x="157099" y="22732"/>
                </a:lnTo>
                <a:lnTo>
                  <a:pt x="146938" y="5333"/>
                </a:lnTo>
                <a:lnTo>
                  <a:pt x="146938" y="22732"/>
                </a:lnTo>
                <a:lnTo>
                  <a:pt x="2286" y="22732"/>
                </a:lnTo>
                <a:close/>
              </a:path>
            </a:pathLst>
          </a:custGeom>
          <a:solidFill>
            <a:srgbClr val="00AF50"/>
          </a:solidFill>
        </p:spPr>
        <p:txBody>
          <a:bodyPr wrap="square" lIns="0" tIns="0" rIns="0" bIns="0" rtlCol="0">
            <a:noAutofit/>
          </a:bodyPr>
          <a:lstStyle/>
          <a:p>
            <a:endParaRPr sz="2400"/>
          </a:p>
        </p:txBody>
      </p:sp>
      <p:sp>
        <p:nvSpPr>
          <p:cNvPr id="14" name="object 14"/>
          <p:cNvSpPr/>
          <p:nvPr/>
        </p:nvSpPr>
        <p:spPr>
          <a:xfrm>
            <a:off x="7231719" y="2899157"/>
            <a:ext cx="13547" cy="26753"/>
          </a:xfrm>
          <a:custGeom>
            <a:avLst/>
            <a:gdLst/>
            <a:ahLst/>
            <a:cxnLst/>
            <a:rect l="l" t="t" r="r" b="b"/>
            <a:pathLst>
              <a:path w="10160" h="20065">
                <a:moveTo>
                  <a:pt x="0" y="2666"/>
                </a:moveTo>
                <a:lnTo>
                  <a:pt x="10160" y="20065"/>
                </a:lnTo>
                <a:lnTo>
                  <a:pt x="0" y="0"/>
                </a:lnTo>
                <a:lnTo>
                  <a:pt x="0" y="2666"/>
                </a:lnTo>
                <a:close/>
              </a:path>
            </a:pathLst>
          </a:custGeom>
          <a:solidFill>
            <a:srgbClr val="00AF50"/>
          </a:solidFill>
        </p:spPr>
        <p:txBody>
          <a:bodyPr wrap="square" lIns="0" tIns="0" rIns="0" bIns="0" rtlCol="0">
            <a:noAutofit/>
          </a:bodyPr>
          <a:lstStyle/>
          <a:p>
            <a:endParaRPr sz="2400"/>
          </a:p>
        </p:txBody>
      </p:sp>
      <p:sp>
        <p:nvSpPr>
          <p:cNvPr id="15" name="object 15"/>
          <p:cNvSpPr/>
          <p:nvPr/>
        </p:nvSpPr>
        <p:spPr>
          <a:xfrm>
            <a:off x="7050533" y="2925912"/>
            <a:ext cx="455167" cy="223689"/>
          </a:xfrm>
          <a:custGeom>
            <a:avLst/>
            <a:gdLst/>
            <a:ahLst/>
            <a:cxnLst/>
            <a:rect l="l" t="t" r="r" b="b"/>
            <a:pathLst>
              <a:path w="341375" h="167767">
                <a:moveTo>
                  <a:pt x="331088" y="10414"/>
                </a:moveTo>
                <a:lnTo>
                  <a:pt x="331088" y="28829"/>
                </a:lnTo>
                <a:lnTo>
                  <a:pt x="0" y="28829"/>
                </a:lnTo>
                <a:lnTo>
                  <a:pt x="9778" y="38862"/>
                </a:lnTo>
                <a:lnTo>
                  <a:pt x="9778" y="65024"/>
                </a:lnTo>
                <a:lnTo>
                  <a:pt x="12064" y="67310"/>
                </a:lnTo>
                <a:lnTo>
                  <a:pt x="17779" y="67310"/>
                </a:lnTo>
                <a:lnTo>
                  <a:pt x="20447" y="65024"/>
                </a:lnTo>
                <a:lnTo>
                  <a:pt x="20447" y="38862"/>
                </a:lnTo>
                <a:lnTo>
                  <a:pt x="310261" y="38862"/>
                </a:lnTo>
                <a:lnTo>
                  <a:pt x="310261" y="165481"/>
                </a:lnTo>
                <a:lnTo>
                  <a:pt x="312547" y="167767"/>
                </a:lnTo>
                <a:lnTo>
                  <a:pt x="318262" y="167767"/>
                </a:lnTo>
                <a:lnTo>
                  <a:pt x="320548" y="165481"/>
                </a:lnTo>
                <a:lnTo>
                  <a:pt x="320548" y="39243"/>
                </a:lnTo>
                <a:lnTo>
                  <a:pt x="339089" y="39243"/>
                </a:lnTo>
                <a:lnTo>
                  <a:pt x="341375" y="36956"/>
                </a:lnTo>
                <a:lnTo>
                  <a:pt x="341375" y="2286"/>
                </a:lnTo>
                <a:lnTo>
                  <a:pt x="339089" y="0"/>
                </a:lnTo>
                <a:lnTo>
                  <a:pt x="336423" y="0"/>
                </a:lnTo>
                <a:lnTo>
                  <a:pt x="331088" y="10414"/>
                </a:lnTo>
                <a:close/>
              </a:path>
            </a:pathLst>
          </a:custGeom>
          <a:solidFill>
            <a:srgbClr val="00AF50"/>
          </a:solidFill>
        </p:spPr>
        <p:txBody>
          <a:bodyPr wrap="square" lIns="0" tIns="0" rIns="0" bIns="0" rtlCol="0">
            <a:noAutofit/>
          </a:bodyPr>
          <a:lstStyle/>
          <a:p>
            <a:endParaRPr sz="2400"/>
          </a:p>
        </p:txBody>
      </p:sp>
      <p:sp>
        <p:nvSpPr>
          <p:cNvPr id="16" name="object 16"/>
          <p:cNvSpPr/>
          <p:nvPr/>
        </p:nvSpPr>
        <p:spPr>
          <a:xfrm>
            <a:off x="7035801" y="3035300"/>
            <a:ext cx="469900" cy="330200"/>
          </a:xfrm>
          <a:custGeom>
            <a:avLst/>
            <a:gdLst/>
            <a:ahLst/>
            <a:cxnLst/>
            <a:rect l="l" t="t" r="r" b="b"/>
            <a:pathLst>
              <a:path w="352425" h="247650">
                <a:moveTo>
                  <a:pt x="342138" y="136651"/>
                </a:moveTo>
                <a:lnTo>
                  <a:pt x="342138" y="154431"/>
                </a:lnTo>
                <a:lnTo>
                  <a:pt x="11049" y="154431"/>
                </a:lnTo>
                <a:lnTo>
                  <a:pt x="110871" y="164464"/>
                </a:lnTo>
                <a:lnTo>
                  <a:pt x="350138" y="164464"/>
                </a:lnTo>
                <a:lnTo>
                  <a:pt x="352425" y="162179"/>
                </a:lnTo>
                <a:lnTo>
                  <a:pt x="352425" y="129158"/>
                </a:lnTo>
                <a:lnTo>
                  <a:pt x="350138" y="127000"/>
                </a:lnTo>
                <a:lnTo>
                  <a:pt x="347472" y="127000"/>
                </a:lnTo>
                <a:lnTo>
                  <a:pt x="342138" y="136651"/>
                </a:lnTo>
                <a:close/>
              </a:path>
              <a:path w="352425" h="247650">
                <a:moveTo>
                  <a:pt x="2286" y="127000"/>
                </a:moveTo>
                <a:lnTo>
                  <a:pt x="0" y="129158"/>
                </a:lnTo>
                <a:lnTo>
                  <a:pt x="0" y="162179"/>
                </a:lnTo>
                <a:lnTo>
                  <a:pt x="2286" y="164464"/>
                </a:lnTo>
                <a:lnTo>
                  <a:pt x="110871" y="164464"/>
                </a:lnTo>
                <a:lnTo>
                  <a:pt x="11049" y="154431"/>
                </a:lnTo>
                <a:lnTo>
                  <a:pt x="11049" y="136651"/>
                </a:lnTo>
                <a:lnTo>
                  <a:pt x="342138" y="136651"/>
                </a:lnTo>
                <a:lnTo>
                  <a:pt x="347472" y="127000"/>
                </a:lnTo>
                <a:lnTo>
                  <a:pt x="331597" y="127000"/>
                </a:lnTo>
                <a:lnTo>
                  <a:pt x="331597" y="101726"/>
                </a:lnTo>
                <a:lnTo>
                  <a:pt x="329311" y="96900"/>
                </a:lnTo>
                <a:lnTo>
                  <a:pt x="323596" y="96900"/>
                </a:lnTo>
                <a:lnTo>
                  <a:pt x="321310" y="101726"/>
                </a:lnTo>
                <a:lnTo>
                  <a:pt x="321310" y="127000"/>
                </a:lnTo>
                <a:lnTo>
                  <a:pt x="31496" y="127000"/>
                </a:lnTo>
                <a:lnTo>
                  <a:pt x="31496" y="2667"/>
                </a:lnTo>
                <a:lnTo>
                  <a:pt x="28828" y="0"/>
                </a:lnTo>
                <a:lnTo>
                  <a:pt x="23113" y="0"/>
                </a:lnTo>
                <a:lnTo>
                  <a:pt x="20827" y="2667"/>
                </a:lnTo>
                <a:lnTo>
                  <a:pt x="20827" y="127000"/>
                </a:lnTo>
                <a:lnTo>
                  <a:pt x="2286" y="127000"/>
                </a:lnTo>
                <a:close/>
              </a:path>
              <a:path w="352425" h="247650">
                <a:moveTo>
                  <a:pt x="219201" y="192277"/>
                </a:moveTo>
                <a:lnTo>
                  <a:pt x="134365" y="192277"/>
                </a:lnTo>
                <a:lnTo>
                  <a:pt x="149860" y="164464"/>
                </a:lnTo>
                <a:lnTo>
                  <a:pt x="137795" y="164464"/>
                </a:lnTo>
                <a:lnTo>
                  <a:pt x="96900" y="237236"/>
                </a:lnTo>
                <a:lnTo>
                  <a:pt x="81787" y="237236"/>
                </a:lnTo>
                <a:lnTo>
                  <a:pt x="122682" y="164464"/>
                </a:lnTo>
                <a:lnTo>
                  <a:pt x="110871" y="164464"/>
                </a:lnTo>
                <a:lnTo>
                  <a:pt x="68199" y="240283"/>
                </a:lnTo>
                <a:lnTo>
                  <a:pt x="67437" y="243586"/>
                </a:lnTo>
                <a:lnTo>
                  <a:pt x="69341" y="246506"/>
                </a:lnTo>
                <a:lnTo>
                  <a:pt x="72262" y="247650"/>
                </a:lnTo>
                <a:lnTo>
                  <a:pt x="99567" y="247650"/>
                </a:lnTo>
                <a:lnTo>
                  <a:pt x="103377" y="246506"/>
                </a:lnTo>
                <a:lnTo>
                  <a:pt x="104139" y="244601"/>
                </a:lnTo>
                <a:lnTo>
                  <a:pt x="115824" y="223519"/>
                </a:lnTo>
                <a:lnTo>
                  <a:pt x="150240" y="223519"/>
                </a:lnTo>
                <a:lnTo>
                  <a:pt x="152908" y="221233"/>
                </a:lnTo>
                <a:lnTo>
                  <a:pt x="152908" y="215392"/>
                </a:lnTo>
                <a:lnTo>
                  <a:pt x="150240" y="213106"/>
                </a:lnTo>
                <a:lnTo>
                  <a:pt x="121538" y="213106"/>
                </a:lnTo>
                <a:lnTo>
                  <a:pt x="128397" y="201549"/>
                </a:lnTo>
                <a:lnTo>
                  <a:pt x="224409" y="201549"/>
                </a:lnTo>
                <a:lnTo>
                  <a:pt x="230504" y="213106"/>
                </a:lnTo>
                <a:lnTo>
                  <a:pt x="165862" y="213106"/>
                </a:lnTo>
                <a:lnTo>
                  <a:pt x="163195" y="215392"/>
                </a:lnTo>
                <a:lnTo>
                  <a:pt x="163195" y="221233"/>
                </a:lnTo>
                <a:lnTo>
                  <a:pt x="165862" y="223519"/>
                </a:lnTo>
                <a:lnTo>
                  <a:pt x="236220" y="223519"/>
                </a:lnTo>
                <a:lnTo>
                  <a:pt x="247903" y="244601"/>
                </a:lnTo>
                <a:lnTo>
                  <a:pt x="250951" y="247650"/>
                </a:lnTo>
                <a:lnTo>
                  <a:pt x="279780" y="247650"/>
                </a:lnTo>
                <a:lnTo>
                  <a:pt x="283210" y="246506"/>
                </a:lnTo>
                <a:lnTo>
                  <a:pt x="284988" y="242062"/>
                </a:lnTo>
                <a:lnTo>
                  <a:pt x="283972" y="240283"/>
                </a:lnTo>
                <a:lnTo>
                  <a:pt x="241553" y="164464"/>
                </a:lnTo>
                <a:lnTo>
                  <a:pt x="230124" y="164464"/>
                </a:lnTo>
                <a:lnTo>
                  <a:pt x="270637" y="237236"/>
                </a:lnTo>
                <a:lnTo>
                  <a:pt x="255524" y="237236"/>
                </a:lnTo>
                <a:lnTo>
                  <a:pt x="215011" y="164464"/>
                </a:lnTo>
                <a:lnTo>
                  <a:pt x="203708" y="164464"/>
                </a:lnTo>
                <a:lnTo>
                  <a:pt x="219201" y="192277"/>
                </a:lnTo>
                <a:close/>
              </a:path>
            </a:pathLst>
          </a:custGeom>
          <a:solidFill>
            <a:srgbClr val="00AF50"/>
          </a:solidFill>
        </p:spPr>
        <p:txBody>
          <a:bodyPr wrap="square" lIns="0" tIns="0" rIns="0" bIns="0" rtlCol="0">
            <a:noAutofit/>
          </a:bodyPr>
          <a:lstStyle/>
          <a:p>
            <a:endParaRPr sz="2400"/>
          </a:p>
        </p:txBody>
      </p:sp>
      <p:sp>
        <p:nvSpPr>
          <p:cNvPr id="17" name="object 17"/>
          <p:cNvSpPr/>
          <p:nvPr/>
        </p:nvSpPr>
        <p:spPr>
          <a:xfrm>
            <a:off x="7137400" y="2997201"/>
            <a:ext cx="254000" cy="190500"/>
          </a:xfrm>
          <a:custGeom>
            <a:avLst/>
            <a:gdLst/>
            <a:ahLst/>
            <a:cxnLst/>
            <a:rect l="l" t="t" r="r" b="b"/>
            <a:pathLst>
              <a:path w="190500" h="142875">
                <a:moveTo>
                  <a:pt x="38100" y="117475"/>
                </a:moveTo>
                <a:lnTo>
                  <a:pt x="36322" y="113156"/>
                </a:lnTo>
                <a:lnTo>
                  <a:pt x="33147" y="109347"/>
                </a:lnTo>
                <a:lnTo>
                  <a:pt x="59562" y="72770"/>
                </a:lnTo>
                <a:lnTo>
                  <a:pt x="63626" y="73532"/>
                </a:lnTo>
                <a:lnTo>
                  <a:pt x="70485" y="73532"/>
                </a:lnTo>
                <a:lnTo>
                  <a:pt x="74549" y="71627"/>
                </a:lnTo>
                <a:lnTo>
                  <a:pt x="78104" y="69342"/>
                </a:lnTo>
                <a:lnTo>
                  <a:pt x="105028" y="85089"/>
                </a:lnTo>
                <a:lnTo>
                  <a:pt x="104648" y="88518"/>
                </a:lnTo>
                <a:lnTo>
                  <a:pt x="109283" y="101917"/>
                </a:lnTo>
                <a:lnTo>
                  <a:pt x="120833" y="108754"/>
                </a:lnTo>
                <a:lnTo>
                  <a:pt x="118110" y="98551"/>
                </a:lnTo>
                <a:lnTo>
                  <a:pt x="113791" y="94361"/>
                </a:lnTo>
                <a:lnTo>
                  <a:pt x="113791" y="83185"/>
                </a:lnTo>
                <a:lnTo>
                  <a:pt x="117728" y="67818"/>
                </a:lnTo>
                <a:lnTo>
                  <a:pt x="112267" y="70866"/>
                </a:lnTo>
                <a:lnTo>
                  <a:pt x="108712" y="75437"/>
                </a:lnTo>
                <a:lnTo>
                  <a:pt x="83565" y="60832"/>
                </a:lnTo>
                <a:lnTo>
                  <a:pt x="84709" y="58166"/>
                </a:lnTo>
                <a:lnTo>
                  <a:pt x="85089" y="53593"/>
                </a:lnTo>
                <a:lnTo>
                  <a:pt x="80371" y="40295"/>
                </a:lnTo>
                <a:lnTo>
                  <a:pt x="68788" y="33400"/>
                </a:lnTo>
                <a:lnTo>
                  <a:pt x="65786" y="33147"/>
                </a:lnTo>
                <a:lnTo>
                  <a:pt x="59562" y="43180"/>
                </a:lnTo>
                <a:lnTo>
                  <a:pt x="70485" y="43180"/>
                </a:lnTo>
                <a:lnTo>
                  <a:pt x="74549" y="47751"/>
                </a:lnTo>
                <a:lnTo>
                  <a:pt x="74549" y="59308"/>
                </a:lnTo>
                <a:lnTo>
                  <a:pt x="70485" y="63500"/>
                </a:lnTo>
                <a:lnTo>
                  <a:pt x="59944" y="63500"/>
                </a:lnTo>
                <a:lnTo>
                  <a:pt x="55625" y="59308"/>
                </a:lnTo>
                <a:lnTo>
                  <a:pt x="53460" y="38228"/>
                </a:lnTo>
                <a:lnTo>
                  <a:pt x="47062" y="50683"/>
                </a:lnTo>
                <a:lnTo>
                  <a:pt x="46862" y="53593"/>
                </a:lnTo>
                <a:lnTo>
                  <a:pt x="46862" y="58927"/>
                </a:lnTo>
                <a:lnTo>
                  <a:pt x="48767" y="63118"/>
                </a:lnTo>
                <a:lnTo>
                  <a:pt x="51942" y="67056"/>
                </a:lnTo>
                <a:lnTo>
                  <a:pt x="25400" y="103631"/>
                </a:lnTo>
                <a:lnTo>
                  <a:pt x="21462" y="102488"/>
                </a:lnTo>
                <a:lnTo>
                  <a:pt x="19303" y="102488"/>
                </a:lnTo>
                <a:lnTo>
                  <a:pt x="6719" y="107459"/>
                </a:lnTo>
                <a:lnTo>
                  <a:pt x="225" y="119725"/>
                </a:lnTo>
                <a:lnTo>
                  <a:pt x="0" y="122808"/>
                </a:lnTo>
                <a:lnTo>
                  <a:pt x="4806" y="136048"/>
                </a:lnTo>
                <a:lnTo>
                  <a:pt x="16574" y="142673"/>
                </a:lnTo>
                <a:lnTo>
                  <a:pt x="19303" y="142875"/>
                </a:lnTo>
                <a:lnTo>
                  <a:pt x="23240" y="133223"/>
                </a:lnTo>
                <a:lnTo>
                  <a:pt x="13080" y="133223"/>
                </a:lnTo>
                <a:lnTo>
                  <a:pt x="8762" y="129031"/>
                </a:lnTo>
                <a:lnTo>
                  <a:pt x="8762" y="117856"/>
                </a:lnTo>
                <a:lnTo>
                  <a:pt x="12700" y="113156"/>
                </a:lnTo>
                <a:lnTo>
                  <a:pt x="23622" y="113156"/>
                </a:lnTo>
                <a:lnTo>
                  <a:pt x="27686" y="117475"/>
                </a:lnTo>
                <a:lnTo>
                  <a:pt x="31706" y="137835"/>
                </a:lnTo>
                <a:lnTo>
                  <a:pt x="37952" y="125320"/>
                </a:lnTo>
                <a:lnTo>
                  <a:pt x="38100" y="122808"/>
                </a:lnTo>
                <a:lnTo>
                  <a:pt x="38100" y="117475"/>
                </a:lnTo>
                <a:close/>
              </a:path>
              <a:path w="190500" h="142875">
                <a:moveTo>
                  <a:pt x="31706" y="137835"/>
                </a:moveTo>
                <a:lnTo>
                  <a:pt x="27686" y="117475"/>
                </a:lnTo>
                <a:lnTo>
                  <a:pt x="27686" y="129031"/>
                </a:lnTo>
                <a:lnTo>
                  <a:pt x="23240" y="133223"/>
                </a:lnTo>
                <a:lnTo>
                  <a:pt x="19303" y="142875"/>
                </a:lnTo>
                <a:lnTo>
                  <a:pt x="31706" y="137835"/>
                </a:lnTo>
                <a:close/>
              </a:path>
              <a:path w="190500" h="142875">
                <a:moveTo>
                  <a:pt x="55625" y="48132"/>
                </a:moveTo>
                <a:lnTo>
                  <a:pt x="59562" y="43180"/>
                </a:lnTo>
                <a:lnTo>
                  <a:pt x="65786" y="33147"/>
                </a:lnTo>
                <a:lnTo>
                  <a:pt x="53460" y="38228"/>
                </a:lnTo>
                <a:lnTo>
                  <a:pt x="55625" y="59308"/>
                </a:lnTo>
                <a:lnTo>
                  <a:pt x="55625" y="48132"/>
                </a:lnTo>
                <a:close/>
              </a:path>
              <a:path w="190500" h="142875">
                <a:moveTo>
                  <a:pt x="169417" y="40893"/>
                </a:moveTo>
                <a:lnTo>
                  <a:pt x="171196" y="40893"/>
                </a:lnTo>
                <a:lnTo>
                  <a:pt x="171196" y="30861"/>
                </a:lnTo>
                <a:lnTo>
                  <a:pt x="166497" y="30861"/>
                </a:lnTo>
                <a:lnTo>
                  <a:pt x="165353" y="40005"/>
                </a:lnTo>
                <a:lnTo>
                  <a:pt x="169417" y="40893"/>
                </a:lnTo>
                <a:close/>
              </a:path>
              <a:path w="190500" h="142875">
                <a:moveTo>
                  <a:pt x="136121" y="103971"/>
                </a:moveTo>
                <a:lnTo>
                  <a:pt x="142635" y="91701"/>
                </a:lnTo>
                <a:lnTo>
                  <a:pt x="142875" y="88518"/>
                </a:lnTo>
                <a:lnTo>
                  <a:pt x="142875" y="83185"/>
                </a:lnTo>
                <a:lnTo>
                  <a:pt x="141097" y="78612"/>
                </a:lnTo>
                <a:lnTo>
                  <a:pt x="137795" y="75056"/>
                </a:lnTo>
                <a:lnTo>
                  <a:pt x="165353" y="40005"/>
                </a:lnTo>
                <a:lnTo>
                  <a:pt x="166497" y="30861"/>
                </a:lnTo>
                <a:lnTo>
                  <a:pt x="161798" y="26543"/>
                </a:lnTo>
                <a:lnTo>
                  <a:pt x="161798" y="15367"/>
                </a:lnTo>
                <a:lnTo>
                  <a:pt x="165735" y="10413"/>
                </a:lnTo>
                <a:lnTo>
                  <a:pt x="176657" y="10413"/>
                </a:lnTo>
                <a:lnTo>
                  <a:pt x="180975" y="14986"/>
                </a:lnTo>
                <a:lnTo>
                  <a:pt x="180975" y="25781"/>
                </a:lnTo>
                <a:lnTo>
                  <a:pt x="176275" y="30861"/>
                </a:lnTo>
                <a:lnTo>
                  <a:pt x="171196" y="30861"/>
                </a:lnTo>
                <a:lnTo>
                  <a:pt x="171196" y="40893"/>
                </a:lnTo>
                <a:lnTo>
                  <a:pt x="183847" y="35972"/>
                </a:lnTo>
                <a:lnTo>
                  <a:pt x="190302" y="23713"/>
                </a:lnTo>
                <a:lnTo>
                  <a:pt x="190500" y="20827"/>
                </a:lnTo>
                <a:lnTo>
                  <a:pt x="185866" y="7319"/>
                </a:lnTo>
                <a:lnTo>
                  <a:pt x="174466" y="301"/>
                </a:lnTo>
                <a:lnTo>
                  <a:pt x="171196" y="0"/>
                </a:lnTo>
                <a:lnTo>
                  <a:pt x="158870" y="5081"/>
                </a:lnTo>
                <a:lnTo>
                  <a:pt x="152472" y="17536"/>
                </a:lnTo>
                <a:lnTo>
                  <a:pt x="152273" y="20447"/>
                </a:lnTo>
                <a:lnTo>
                  <a:pt x="152273" y="25400"/>
                </a:lnTo>
                <a:lnTo>
                  <a:pt x="154050" y="30480"/>
                </a:lnTo>
                <a:lnTo>
                  <a:pt x="157352" y="33908"/>
                </a:lnTo>
                <a:lnTo>
                  <a:pt x="129412" y="68961"/>
                </a:lnTo>
                <a:lnTo>
                  <a:pt x="125475" y="67818"/>
                </a:lnTo>
                <a:lnTo>
                  <a:pt x="117728" y="67818"/>
                </a:lnTo>
                <a:lnTo>
                  <a:pt x="113791" y="83185"/>
                </a:lnTo>
                <a:lnTo>
                  <a:pt x="117728" y="78612"/>
                </a:lnTo>
                <a:lnTo>
                  <a:pt x="128650" y="78612"/>
                </a:lnTo>
                <a:lnTo>
                  <a:pt x="132714" y="82804"/>
                </a:lnTo>
                <a:lnTo>
                  <a:pt x="132714" y="94361"/>
                </a:lnTo>
                <a:lnTo>
                  <a:pt x="128270" y="98551"/>
                </a:lnTo>
                <a:lnTo>
                  <a:pt x="118110" y="98551"/>
                </a:lnTo>
                <a:lnTo>
                  <a:pt x="120833" y="108754"/>
                </a:lnTo>
                <a:lnTo>
                  <a:pt x="123571" y="108966"/>
                </a:lnTo>
                <a:lnTo>
                  <a:pt x="136121" y="103971"/>
                </a:lnTo>
                <a:close/>
              </a:path>
            </a:pathLst>
          </a:custGeom>
          <a:solidFill>
            <a:srgbClr val="00AF50"/>
          </a:solidFill>
        </p:spPr>
        <p:txBody>
          <a:bodyPr wrap="square" lIns="0" tIns="0" rIns="0" bIns="0" rtlCol="0">
            <a:noAutofit/>
          </a:bodyPr>
          <a:lstStyle/>
          <a:p>
            <a:endParaRPr sz="2400"/>
          </a:p>
        </p:txBody>
      </p:sp>
      <p:sp>
        <p:nvSpPr>
          <p:cNvPr id="10" name="object 10"/>
          <p:cNvSpPr txBox="1"/>
          <p:nvPr/>
        </p:nvSpPr>
        <p:spPr>
          <a:xfrm>
            <a:off x="1084156" y="686194"/>
            <a:ext cx="1995939" cy="504613"/>
          </a:xfrm>
          <a:prstGeom prst="rect">
            <a:avLst/>
          </a:prstGeom>
        </p:spPr>
        <p:txBody>
          <a:bodyPr wrap="square" lIns="0" tIns="0" rIns="0" bIns="0" rtlCol="0">
            <a:noAutofit/>
          </a:bodyPr>
          <a:lstStyle/>
          <a:p>
            <a:pPr marL="16933">
              <a:lnSpc>
                <a:spcPts val="3913"/>
              </a:lnSpc>
              <a:spcBef>
                <a:spcPts val="195"/>
              </a:spcBef>
            </a:pPr>
            <a:r>
              <a:rPr sz="3667" spc="27" dirty="0">
                <a:solidFill>
                  <a:srgbClr val="524744"/>
                </a:solidFill>
                <a:latin typeface="Arial"/>
                <a:cs typeface="Arial"/>
              </a:rPr>
              <a:t>B</a:t>
            </a:r>
            <a:r>
              <a:rPr sz="3667" spc="-60" dirty="0">
                <a:solidFill>
                  <a:srgbClr val="524744"/>
                </a:solidFill>
                <a:latin typeface="Arial"/>
                <a:cs typeface="Arial"/>
              </a:rPr>
              <a:t>e</a:t>
            </a:r>
            <a:r>
              <a:rPr sz="3667" spc="-27" dirty="0">
                <a:solidFill>
                  <a:srgbClr val="524744"/>
                </a:solidFill>
                <a:latin typeface="Arial"/>
                <a:cs typeface="Arial"/>
              </a:rPr>
              <a:t>r</a:t>
            </a:r>
            <a:r>
              <a:rPr sz="3667" spc="-60" dirty="0">
                <a:solidFill>
                  <a:srgbClr val="524744"/>
                </a:solidFill>
                <a:latin typeface="Arial"/>
                <a:cs typeface="Arial"/>
              </a:rPr>
              <a:t>a</a:t>
            </a:r>
            <a:r>
              <a:rPr sz="3667" spc="40" dirty="0">
                <a:solidFill>
                  <a:srgbClr val="524744"/>
                </a:solidFill>
                <a:latin typeface="Arial"/>
                <a:cs typeface="Arial"/>
              </a:rPr>
              <a:t>g</a:t>
            </a:r>
            <a:r>
              <a:rPr sz="3667" spc="-60" dirty="0">
                <a:solidFill>
                  <a:srgbClr val="524744"/>
                </a:solidFill>
                <a:latin typeface="Arial"/>
                <a:cs typeface="Arial"/>
              </a:rPr>
              <a:t>a</a:t>
            </a:r>
            <a:r>
              <a:rPr sz="3667" dirty="0">
                <a:solidFill>
                  <a:srgbClr val="524744"/>
                </a:solidFill>
                <a:latin typeface="Arial"/>
                <a:cs typeface="Arial"/>
              </a:rPr>
              <a:t>m</a:t>
            </a:r>
            <a:endParaRPr sz="3667">
              <a:latin typeface="Arial"/>
              <a:cs typeface="Arial"/>
            </a:endParaRPr>
          </a:p>
        </p:txBody>
      </p:sp>
      <p:sp>
        <p:nvSpPr>
          <p:cNvPr id="9" name="object 9"/>
          <p:cNvSpPr txBox="1"/>
          <p:nvPr/>
        </p:nvSpPr>
        <p:spPr>
          <a:xfrm>
            <a:off x="3142261" y="686194"/>
            <a:ext cx="1594391" cy="504613"/>
          </a:xfrm>
          <a:prstGeom prst="rect">
            <a:avLst/>
          </a:prstGeom>
        </p:spPr>
        <p:txBody>
          <a:bodyPr wrap="square" lIns="0" tIns="0" rIns="0" bIns="0" rtlCol="0">
            <a:noAutofit/>
          </a:bodyPr>
          <a:lstStyle/>
          <a:p>
            <a:pPr marL="16933">
              <a:lnSpc>
                <a:spcPts val="3913"/>
              </a:lnSpc>
              <a:spcBef>
                <a:spcPts val="195"/>
              </a:spcBef>
            </a:pPr>
            <a:r>
              <a:rPr sz="3667" spc="33" dirty="0">
                <a:solidFill>
                  <a:srgbClr val="524744"/>
                </a:solidFill>
                <a:latin typeface="Arial"/>
                <a:cs typeface="Arial"/>
              </a:rPr>
              <a:t>F</a:t>
            </a:r>
            <a:r>
              <a:rPr sz="3667" spc="40" dirty="0">
                <a:solidFill>
                  <a:srgbClr val="524744"/>
                </a:solidFill>
                <a:latin typeface="Arial"/>
                <a:cs typeface="Arial"/>
              </a:rPr>
              <a:t>o</a:t>
            </a:r>
            <a:r>
              <a:rPr sz="3667" spc="-27" dirty="0">
                <a:solidFill>
                  <a:srgbClr val="524744"/>
                </a:solidFill>
                <a:latin typeface="Arial"/>
                <a:cs typeface="Arial"/>
              </a:rPr>
              <a:t>r</a:t>
            </a:r>
            <a:r>
              <a:rPr sz="3667" spc="13" dirty="0">
                <a:solidFill>
                  <a:srgbClr val="524744"/>
                </a:solidFill>
                <a:latin typeface="Arial"/>
                <a:cs typeface="Arial"/>
              </a:rPr>
              <a:t>m</a:t>
            </a:r>
            <a:r>
              <a:rPr sz="3667" spc="-60" dirty="0">
                <a:solidFill>
                  <a:srgbClr val="524744"/>
                </a:solidFill>
                <a:latin typeface="Arial"/>
                <a:cs typeface="Arial"/>
              </a:rPr>
              <a:t>a</a:t>
            </a:r>
            <a:r>
              <a:rPr sz="3667" dirty="0">
                <a:solidFill>
                  <a:srgbClr val="524744"/>
                </a:solidFill>
                <a:latin typeface="Arial"/>
                <a:cs typeface="Arial"/>
              </a:rPr>
              <a:t>t</a:t>
            </a:r>
            <a:endParaRPr sz="3667">
              <a:latin typeface="Arial"/>
              <a:cs typeface="Arial"/>
            </a:endParaRPr>
          </a:p>
        </p:txBody>
      </p:sp>
      <p:sp>
        <p:nvSpPr>
          <p:cNvPr id="8" name="object 8"/>
          <p:cNvSpPr txBox="1"/>
          <p:nvPr/>
        </p:nvSpPr>
        <p:spPr>
          <a:xfrm>
            <a:off x="4781400" y="686194"/>
            <a:ext cx="2131984" cy="504613"/>
          </a:xfrm>
          <a:prstGeom prst="rect">
            <a:avLst/>
          </a:prstGeom>
        </p:spPr>
        <p:txBody>
          <a:bodyPr wrap="square" lIns="0" tIns="0" rIns="0" bIns="0" rtlCol="0">
            <a:noAutofit/>
          </a:bodyPr>
          <a:lstStyle/>
          <a:p>
            <a:pPr marL="16933">
              <a:lnSpc>
                <a:spcPts val="3913"/>
              </a:lnSpc>
              <a:spcBef>
                <a:spcPts val="195"/>
              </a:spcBef>
            </a:pPr>
            <a:r>
              <a:rPr sz="3667" spc="25" dirty="0">
                <a:solidFill>
                  <a:srgbClr val="524744"/>
                </a:solidFill>
                <a:latin typeface="Arial"/>
                <a:cs typeface="Arial"/>
              </a:rPr>
              <a:t>P</a:t>
            </a:r>
            <a:r>
              <a:rPr sz="3667" spc="-59" dirty="0">
                <a:solidFill>
                  <a:srgbClr val="524744"/>
                </a:solidFill>
                <a:latin typeface="Arial"/>
                <a:cs typeface="Arial"/>
              </a:rPr>
              <a:t>e</a:t>
            </a:r>
            <a:r>
              <a:rPr sz="3667" spc="39" dirty="0">
                <a:solidFill>
                  <a:srgbClr val="524744"/>
                </a:solidFill>
                <a:latin typeface="Arial"/>
                <a:cs typeface="Arial"/>
              </a:rPr>
              <a:t>n</a:t>
            </a:r>
            <a:r>
              <a:rPr sz="3667" spc="-145" dirty="0">
                <a:solidFill>
                  <a:srgbClr val="524744"/>
                </a:solidFill>
                <a:latin typeface="Arial"/>
                <a:cs typeface="Arial"/>
              </a:rPr>
              <a:t>y</a:t>
            </a:r>
            <a:r>
              <a:rPr sz="3667" spc="-59" dirty="0">
                <a:solidFill>
                  <a:srgbClr val="524744"/>
                </a:solidFill>
                <a:latin typeface="Arial"/>
                <a:cs typeface="Arial"/>
              </a:rPr>
              <a:t>a</a:t>
            </a:r>
            <a:r>
              <a:rPr sz="3667" spc="72" dirty="0">
                <a:solidFill>
                  <a:srgbClr val="524744"/>
                </a:solidFill>
                <a:latin typeface="Arial"/>
                <a:cs typeface="Arial"/>
              </a:rPr>
              <a:t>j</a:t>
            </a:r>
            <a:r>
              <a:rPr sz="3667" spc="-119" dirty="0">
                <a:solidFill>
                  <a:srgbClr val="524744"/>
                </a:solidFill>
                <a:latin typeface="Arial"/>
                <a:cs typeface="Arial"/>
              </a:rPr>
              <a:t>i</a:t>
            </a:r>
            <a:r>
              <a:rPr sz="3667" spc="-59" dirty="0">
                <a:solidFill>
                  <a:srgbClr val="524744"/>
                </a:solidFill>
                <a:latin typeface="Arial"/>
                <a:cs typeface="Arial"/>
              </a:rPr>
              <a:t>a</a:t>
            </a:r>
            <a:r>
              <a:rPr sz="3667" dirty="0">
                <a:solidFill>
                  <a:srgbClr val="524744"/>
                </a:solidFill>
                <a:latin typeface="Arial"/>
                <a:cs typeface="Arial"/>
              </a:rPr>
              <a:t>n</a:t>
            </a:r>
            <a:endParaRPr sz="3667">
              <a:latin typeface="Arial"/>
              <a:cs typeface="Arial"/>
            </a:endParaRPr>
          </a:p>
        </p:txBody>
      </p:sp>
      <p:sp>
        <p:nvSpPr>
          <p:cNvPr id="7" name="object 7"/>
          <p:cNvSpPr txBox="1"/>
          <p:nvPr/>
        </p:nvSpPr>
        <p:spPr>
          <a:xfrm>
            <a:off x="7004267" y="686194"/>
            <a:ext cx="1391500" cy="504613"/>
          </a:xfrm>
          <a:prstGeom prst="rect">
            <a:avLst/>
          </a:prstGeom>
        </p:spPr>
        <p:txBody>
          <a:bodyPr wrap="square" lIns="0" tIns="0" rIns="0" bIns="0" rtlCol="0">
            <a:noAutofit/>
          </a:bodyPr>
          <a:lstStyle/>
          <a:p>
            <a:pPr marL="16933">
              <a:lnSpc>
                <a:spcPts val="3913"/>
              </a:lnSpc>
              <a:spcBef>
                <a:spcPts val="195"/>
              </a:spcBef>
            </a:pPr>
            <a:r>
              <a:rPr sz="3667" spc="12" dirty="0">
                <a:solidFill>
                  <a:srgbClr val="524744"/>
                </a:solidFill>
                <a:latin typeface="Arial"/>
                <a:cs typeface="Arial"/>
              </a:rPr>
              <a:t>M</a:t>
            </a:r>
            <a:r>
              <a:rPr sz="3667" spc="-59" dirty="0">
                <a:solidFill>
                  <a:srgbClr val="524744"/>
                </a:solidFill>
                <a:latin typeface="Arial"/>
                <a:cs typeface="Arial"/>
              </a:rPr>
              <a:t>a</a:t>
            </a:r>
            <a:r>
              <a:rPr sz="3667" spc="-25" dirty="0">
                <a:solidFill>
                  <a:srgbClr val="524744"/>
                </a:solidFill>
                <a:latin typeface="Arial"/>
                <a:cs typeface="Arial"/>
              </a:rPr>
              <a:t>t</a:t>
            </a:r>
            <a:r>
              <a:rPr sz="3667" spc="-59" dirty="0">
                <a:solidFill>
                  <a:srgbClr val="524744"/>
                </a:solidFill>
                <a:latin typeface="Arial"/>
                <a:cs typeface="Arial"/>
              </a:rPr>
              <a:t>e</a:t>
            </a:r>
            <a:r>
              <a:rPr sz="3667" spc="-25" dirty="0">
                <a:solidFill>
                  <a:srgbClr val="524744"/>
                </a:solidFill>
                <a:latin typeface="Arial"/>
                <a:cs typeface="Arial"/>
              </a:rPr>
              <a:t>r</a:t>
            </a:r>
            <a:r>
              <a:rPr sz="3667" dirty="0">
                <a:solidFill>
                  <a:srgbClr val="524744"/>
                </a:solidFill>
                <a:latin typeface="Arial"/>
                <a:cs typeface="Arial"/>
              </a:rPr>
              <a:t>i</a:t>
            </a:r>
            <a:endParaRPr sz="3667">
              <a:latin typeface="Arial"/>
              <a:cs typeface="Arial"/>
            </a:endParaRPr>
          </a:p>
        </p:txBody>
      </p:sp>
      <p:sp>
        <p:nvSpPr>
          <p:cNvPr id="6" name="object 6"/>
          <p:cNvSpPr txBox="1"/>
          <p:nvPr/>
        </p:nvSpPr>
        <p:spPr>
          <a:xfrm>
            <a:off x="473288" y="4555283"/>
            <a:ext cx="1998673" cy="1034964"/>
          </a:xfrm>
          <a:prstGeom prst="rect">
            <a:avLst/>
          </a:prstGeom>
        </p:spPr>
        <p:txBody>
          <a:bodyPr wrap="square" lIns="0" tIns="0" rIns="0" bIns="0" rtlCol="0">
            <a:noAutofit/>
          </a:bodyPr>
          <a:lstStyle/>
          <a:p>
            <a:pPr marL="203618">
              <a:lnSpc>
                <a:spcPts val="2073"/>
              </a:lnSpc>
              <a:spcBef>
                <a:spcPts val="103"/>
              </a:spcBef>
            </a:pPr>
            <a:r>
              <a:rPr sz="1867" b="1" spc="25" dirty="0">
                <a:solidFill>
                  <a:srgbClr val="524744"/>
                </a:solidFill>
                <a:latin typeface="Arial"/>
                <a:cs typeface="Arial"/>
              </a:rPr>
              <a:t>V</a:t>
            </a:r>
            <a:r>
              <a:rPr sz="1867" b="1" spc="-25" dirty="0">
                <a:solidFill>
                  <a:srgbClr val="524744"/>
                </a:solidFill>
                <a:latin typeface="Arial"/>
                <a:cs typeface="Arial"/>
              </a:rPr>
              <a:t>i</a:t>
            </a:r>
            <a:r>
              <a:rPr sz="1867" b="1" spc="33" dirty="0">
                <a:solidFill>
                  <a:srgbClr val="524744"/>
                </a:solidFill>
                <a:latin typeface="Arial"/>
                <a:cs typeface="Arial"/>
              </a:rPr>
              <a:t>d</a:t>
            </a:r>
            <a:r>
              <a:rPr sz="1867" b="1" spc="39" dirty="0">
                <a:solidFill>
                  <a:srgbClr val="524744"/>
                </a:solidFill>
                <a:latin typeface="Arial"/>
                <a:cs typeface="Arial"/>
              </a:rPr>
              <a:t>e</a:t>
            </a:r>
            <a:r>
              <a:rPr sz="1867" b="1" dirty="0">
                <a:solidFill>
                  <a:srgbClr val="524744"/>
                </a:solidFill>
                <a:latin typeface="Arial"/>
                <a:cs typeface="Arial"/>
              </a:rPr>
              <a:t>o</a:t>
            </a:r>
            <a:r>
              <a:rPr sz="1867" b="1" spc="-88" dirty="0">
                <a:solidFill>
                  <a:srgbClr val="524744"/>
                </a:solidFill>
                <a:latin typeface="Arial"/>
                <a:cs typeface="Arial"/>
              </a:rPr>
              <a:t> </a:t>
            </a:r>
            <a:r>
              <a:rPr sz="1867" b="1" spc="-25" dirty="0">
                <a:solidFill>
                  <a:srgbClr val="524744"/>
                </a:solidFill>
                <a:latin typeface="Arial"/>
                <a:cs typeface="Arial"/>
              </a:rPr>
              <a:t>I</a:t>
            </a:r>
            <a:r>
              <a:rPr sz="1867" b="1" spc="33" dirty="0">
                <a:solidFill>
                  <a:srgbClr val="524744"/>
                </a:solidFill>
                <a:latin typeface="Arial"/>
                <a:cs typeface="Arial"/>
              </a:rPr>
              <a:t>n</a:t>
            </a:r>
            <a:r>
              <a:rPr sz="1867" b="1" spc="-33" dirty="0">
                <a:solidFill>
                  <a:srgbClr val="524744"/>
                </a:solidFill>
                <a:latin typeface="Arial"/>
                <a:cs typeface="Arial"/>
              </a:rPr>
              <a:t>t</a:t>
            </a:r>
            <a:r>
              <a:rPr sz="1867" b="1" spc="39" dirty="0">
                <a:solidFill>
                  <a:srgbClr val="524744"/>
                </a:solidFill>
                <a:latin typeface="Arial"/>
                <a:cs typeface="Arial"/>
              </a:rPr>
              <a:t>e</a:t>
            </a:r>
            <a:r>
              <a:rPr sz="1867" b="1" spc="59" dirty="0">
                <a:solidFill>
                  <a:srgbClr val="524744"/>
                </a:solidFill>
                <a:latin typeface="Arial"/>
                <a:cs typeface="Arial"/>
              </a:rPr>
              <a:t>r</a:t>
            </a:r>
            <a:r>
              <a:rPr sz="1867" b="1" spc="39" dirty="0">
                <a:solidFill>
                  <a:srgbClr val="524744"/>
                </a:solidFill>
                <a:latin typeface="Arial"/>
                <a:cs typeface="Arial"/>
              </a:rPr>
              <a:t>ak</a:t>
            </a:r>
            <a:r>
              <a:rPr sz="1867" b="1" spc="-33" dirty="0">
                <a:solidFill>
                  <a:srgbClr val="524744"/>
                </a:solidFill>
                <a:latin typeface="Arial"/>
                <a:cs typeface="Arial"/>
              </a:rPr>
              <a:t>t</a:t>
            </a:r>
            <a:r>
              <a:rPr sz="1867" b="1" spc="-25" dirty="0">
                <a:solidFill>
                  <a:srgbClr val="524744"/>
                </a:solidFill>
                <a:latin typeface="Arial"/>
                <a:cs typeface="Arial"/>
              </a:rPr>
              <a:t>i</a:t>
            </a:r>
            <a:r>
              <a:rPr sz="1867" b="1" dirty="0">
                <a:solidFill>
                  <a:srgbClr val="524744"/>
                </a:solidFill>
                <a:latin typeface="Arial"/>
                <a:cs typeface="Arial"/>
              </a:rPr>
              <a:t>f</a:t>
            </a:r>
            <a:endParaRPr sz="1867">
              <a:latin typeface="Arial"/>
              <a:cs typeface="Arial"/>
            </a:endParaRPr>
          </a:p>
          <a:p>
            <a:pPr marL="16933" marR="13020" indent="279393">
              <a:lnSpc>
                <a:spcPts val="2145"/>
              </a:lnSpc>
              <a:spcBef>
                <a:spcPts val="1425"/>
              </a:spcBef>
            </a:pPr>
            <a:r>
              <a:rPr sz="1867" u="sng" spc="-72" dirty="0">
                <a:solidFill>
                  <a:srgbClr val="524744"/>
                </a:solidFill>
                <a:latin typeface="Arial"/>
                <a:cs typeface="Arial"/>
                <a:hlinkClick r:id="rId2"/>
              </a:rPr>
              <a:t>H</a:t>
            </a:r>
            <a:r>
              <a:rPr sz="1867" u="sng" spc="45" dirty="0">
                <a:solidFill>
                  <a:srgbClr val="524744"/>
                </a:solidFill>
                <a:latin typeface="Arial"/>
                <a:cs typeface="Arial"/>
                <a:hlinkClick r:id="rId2"/>
              </a:rPr>
              <a:t>5</a:t>
            </a:r>
            <a:r>
              <a:rPr sz="1867" u="sng" spc="33" dirty="0">
                <a:solidFill>
                  <a:srgbClr val="524744"/>
                </a:solidFill>
                <a:latin typeface="Arial"/>
                <a:cs typeface="Arial"/>
                <a:hlinkClick r:id="rId2"/>
              </a:rPr>
              <a:t>P</a:t>
            </a:r>
            <a:r>
              <a:rPr sz="1867" dirty="0">
                <a:solidFill>
                  <a:srgbClr val="524744"/>
                </a:solidFill>
                <a:latin typeface="Arial"/>
                <a:cs typeface="Arial"/>
                <a:hlinkClick r:id="rId2"/>
              </a:rPr>
              <a:t>,</a:t>
            </a:r>
            <a:r>
              <a:rPr sz="1867" spc="12" dirty="0">
                <a:solidFill>
                  <a:srgbClr val="524744"/>
                </a:solidFill>
                <a:latin typeface="Arial"/>
                <a:cs typeface="Arial"/>
              </a:rPr>
              <a:t> </a:t>
            </a:r>
            <a:r>
              <a:rPr sz="1867" u="sng" spc="67" dirty="0">
                <a:solidFill>
                  <a:srgbClr val="524744"/>
                </a:solidFill>
                <a:latin typeface="Arial"/>
                <a:cs typeface="Arial"/>
                <a:hlinkClick r:id="rId3"/>
              </a:rPr>
              <a:t>f</a:t>
            </a:r>
            <a:r>
              <a:rPr sz="1867" u="sng" spc="-19" dirty="0">
                <a:solidFill>
                  <a:srgbClr val="524744"/>
                </a:solidFill>
                <a:latin typeface="Arial"/>
                <a:cs typeface="Arial"/>
                <a:hlinkClick r:id="rId3"/>
              </a:rPr>
              <a:t>li</a:t>
            </a:r>
            <a:r>
              <a:rPr sz="1867" u="sng" spc="39" dirty="0">
                <a:solidFill>
                  <a:srgbClr val="524744"/>
                </a:solidFill>
                <a:latin typeface="Arial"/>
                <a:cs typeface="Arial"/>
                <a:hlinkClick r:id="rId3"/>
              </a:rPr>
              <a:t>pg</a:t>
            </a:r>
            <a:r>
              <a:rPr sz="1867" u="sng" spc="-33" dirty="0">
                <a:solidFill>
                  <a:srgbClr val="524744"/>
                </a:solidFill>
                <a:latin typeface="Arial"/>
                <a:cs typeface="Arial"/>
                <a:hlinkClick r:id="rId3"/>
              </a:rPr>
              <a:t>r</a:t>
            </a:r>
            <a:r>
              <a:rPr sz="1867" u="sng" spc="-19" dirty="0">
                <a:solidFill>
                  <a:srgbClr val="524744"/>
                </a:solidFill>
                <a:latin typeface="Arial"/>
                <a:cs typeface="Arial"/>
                <a:hlinkClick r:id="rId3"/>
              </a:rPr>
              <a:t>i</a:t>
            </a:r>
            <a:r>
              <a:rPr sz="1867" u="sng" spc="52" dirty="0">
                <a:solidFill>
                  <a:srgbClr val="524744"/>
                </a:solidFill>
                <a:latin typeface="Arial"/>
                <a:cs typeface="Arial"/>
                <a:hlinkClick r:id="rId3"/>
              </a:rPr>
              <a:t>d</a:t>
            </a:r>
            <a:r>
              <a:rPr sz="1867" dirty="0">
                <a:solidFill>
                  <a:srgbClr val="524744"/>
                </a:solidFill>
                <a:latin typeface="Arial"/>
                <a:cs typeface="Arial"/>
                <a:hlinkClick r:id="rId3"/>
              </a:rPr>
              <a:t>,</a:t>
            </a:r>
            <a:r>
              <a:rPr sz="1867" dirty="0">
                <a:solidFill>
                  <a:srgbClr val="524744"/>
                </a:solidFill>
                <a:latin typeface="Arial"/>
                <a:cs typeface="Arial"/>
              </a:rPr>
              <a:t> </a:t>
            </a:r>
            <a:endParaRPr sz="1867">
              <a:latin typeface="Arial"/>
              <a:cs typeface="Arial"/>
            </a:endParaRPr>
          </a:p>
          <a:p>
            <a:pPr marL="16933" marR="13020">
              <a:lnSpc>
                <a:spcPts val="2145"/>
              </a:lnSpc>
              <a:spcBef>
                <a:spcPts val="156"/>
              </a:spcBef>
            </a:pPr>
            <a:r>
              <a:rPr sz="1867" u="sng" spc="39" dirty="0">
                <a:solidFill>
                  <a:srgbClr val="524744"/>
                </a:solidFill>
                <a:latin typeface="Arial"/>
                <a:cs typeface="Arial"/>
                <a:hlinkClick r:id="rId4"/>
              </a:rPr>
              <a:t>edp</a:t>
            </a:r>
            <a:r>
              <a:rPr sz="1867" u="sng" spc="-59" dirty="0">
                <a:solidFill>
                  <a:srgbClr val="524744"/>
                </a:solidFill>
                <a:latin typeface="Arial"/>
                <a:cs typeface="Arial"/>
                <a:hlinkClick r:id="rId4"/>
              </a:rPr>
              <a:t>u</a:t>
            </a:r>
            <a:r>
              <a:rPr sz="1867" u="sng" spc="-52" dirty="0">
                <a:solidFill>
                  <a:srgbClr val="524744"/>
                </a:solidFill>
                <a:latin typeface="Arial"/>
                <a:cs typeface="Arial"/>
                <a:hlinkClick r:id="rId4"/>
              </a:rPr>
              <a:t>zz</a:t>
            </a:r>
            <a:r>
              <a:rPr sz="1867" u="sng" spc="-19" dirty="0">
                <a:solidFill>
                  <a:srgbClr val="524744"/>
                </a:solidFill>
                <a:latin typeface="Arial"/>
                <a:cs typeface="Arial"/>
                <a:hlinkClick r:id="rId4"/>
              </a:rPr>
              <a:t>l</a:t>
            </a:r>
            <a:r>
              <a:rPr sz="1867" u="sng" spc="52" dirty="0">
                <a:solidFill>
                  <a:srgbClr val="524744"/>
                </a:solidFill>
                <a:latin typeface="Arial"/>
                <a:cs typeface="Arial"/>
                <a:hlinkClick r:id="rId4"/>
              </a:rPr>
              <a:t>e</a:t>
            </a:r>
            <a:r>
              <a:rPr sz="1867" dirty="0">
                <a:solidFill>
                  <a:srgbClr val="524744"/>
                </a:solidFill>
                <a:latin typeface="Arial"/>
                <a:cs typeface="Arial"/>
                <a:hlinkClick r:id="rId4"/>
              </a:rPr>
              <a:t>,</a:t>
            </a:r>
            <a:r>
              <a:rPr sz="1867" spc="-61" dirty="0">
                <a:solidFill>
                  <a:srgbClr val="524744"/>
                </a:solidFill>
                <a:latin typeface="Arial"/>
                <a:cs typeface="Arial"/>
              </a:rPr>
              <a:t> </a:t>
            </a:r>
            <a:r>
              <a:rPr sz="1867" u="sng" spc="-45" dirty="0">
                <a:solidFill>
                  <a:srgbClr val="524744"/>
                </a:solidFill>
                <a:latin typeface="Arial"/>
                <a:cs typeface="Arial"/>
                <a:hlinkClick r:id="rId5"/>
              </a:rPr>
              <a:t>y</a:t>
            </a:r>
            <a:r>
              <a:rPr sz="1867" u="sng" spc="45" dirty="0">
                <a:solidFill>
                  <a:srgbClr val="524744"/>
                </a:solidFill>
                <a:latin typeface="Arial"/>
                <a:cs typeface="Arial"/>
                <a:hlinkClick r:id="rId5"/>
              </a:rPr>
              <a:t>o</a:t>
            </a:r>
            <a:r>
              <a:rPr sz="1867" u="sng" spc="-52" dirty="0">
                <a:solidFill>
                  <a:srgbClr val="524744"/>
                </a:solidFill>
                <a:latin typeface="Arial"/>
                <a:cs typeface="Arial"/>
                <a:hlinkClick r:id="rId5"/>
              </a:rPr>
              <a:t>u</a:t>
            </a:r>
            <a:r>
              <a:rPr sz="1867" u="sng" spc="-25" dirty="0">
                <a:solidFill>
                  <a:srgbClr val="524744"/>
                </a:solidFill>
                <a:latin typeface="Arial"/>
                <a:cs typeface="Arial"/>
                <a:hlinkClick r:id="rId5"/>
              </a:rPr>
              <a:t>t</a:t>
            </a:r>
            <a:r>
              <a:rPr sz="1867" u="sng" spc="-52" dirty="0">
                <a:solidFill>
                  <a:srgbClr val="524744"/>
                </a:solidFill>
                <a:latin typeface="Arial"/>
                <a:cs typeface="Arial"/>
                <a:hlinkClick r:id="rId5"/>
              </a:rPr>
              <a:t>u</a:t>
            </a:r>
            <a:r>
              <a:rPr sz="1867" u="sng" spc="45" dirty="0">
                <a:solidFill>
                  <a:srgbClr val="524744"/>
                </a:solidFill>
                <a:latin typeface="Arial"/>
                <a:cs typeface="Arial"/>
                <a:hlinkClick r:id="rId5"/>
              </a:rPr>
              <a:t>b</a:t>
            </a:r>
            <a:r>
              <a:rPr sz="1867" u="sng" dirty="0">
                <a:solidFill>
                  <a:srgbClr val="524744"/>
                </a:solidFill>
                <a:latin typeface="Arial"/>
                <a:cs typeface="Arial"/>
                <a:hlinkClick r:id="rId5"/>
              </a:rPr>
              <a:t>e</a:t>
            </a:r>
            <a:endParaRPr sz="1867">
              <a:latin typeface="Arial"/>
              <a:cs typeface="Arial"/>
            </a:endParaRPr>
          </a:p>
        </p:txBody>
      </p:sp>
      <p:sp>
        <p:nvSpPr>
          <p:cNvPr id="5" name="object 5"/>
          <p:cNvSpPr txBox="1"/>
          <p:nvPr/>
        </p:nvSpPr>
        <p:spPr>
          <a:xfrm>
            <a:off x="3109807" y="4555283"/>
            <a:ext cx="2329109" cy="1314788"/>
          </a:xfrm>
          <a:prstGeom prst="rect">
            <a:avLst/>
          </a:prstGeom>
        </p:spPr>
        <p:txBody>
          <a:bodyPr wrap="square" lIns="0" tIns="0" rIns="0" bIns="0" rtlCol="0">
            <a:noAutofit/>
          </a:bodyPr>
          <a:lstStyle/>
          <a:p>
            <a:pPr marL="776034" marR="3511">
              <a:lnSpc>
                <a:spcPts val="2073"/>
              </a:lnSpc>
              <a:spcBef>
                <a:spcPts val="103"/>
              </a:spcBef>
            </a:pPr>
            <a:r>
              <a:rPr sz="1867" b="1" spc="25" dirty="0">
                <a:solidFill>
                  <a:srgbClr val="524744"/>
                </a:solidFill>
                <a:latin typeface="Arial"/>
                <a:cs typeface="Arial"/>
              </a:rPr>
              <a:t>P</a:t>
            </a:r>
            <a:r>
              <a:rPr sz="1867" b="1" spc="33" dirty="0">
                <a:solidFill>
                  <a:srgbClr val="524744"/>
                </a:solidFill>
                <a:latin typeface="Arial"/>
                <a:cs typeface="Arial"/>
              </a:rPr>
              <a:t>od</a:t>
            </a:r>
            <a:r>
              <a:rPr sz="1867" b="1" spc="39" dirty="0">
                <a:solidFill>
                  <a:srgbClr val="524744"/>
                </a:solidFill>
                <a:latin typeface="Arial"/>
                <a:cs typeface="Arial"/>
              </a:rPr>
              <a:t>ca</a:t>
            </a:r>
            <a:r>
              <a:rPr sz="1867" b="1" spc="-59" dirty="0">
                <a:solidFill>
                  <a:srgbClr val="524744"/>
                </a:solidFill>
                <a:latin typeface="Arial"/>
                <a:cs typeface="Arial"/>
              </a:rPr>
              <a:t>s</a:t>
            </a:r>
            <a:r>
              <a:rPr sz="1867" b="1" dirty="0">
                <a:solidFill>
                  <a:srgbClr val="524744"/>
                </a:solidFill>
                <a:latin typeface="Arial"/>
                <a:cs typeface="Arial"/>
              </a:rPr>
              <a:t>t</a:t>
            </a:r>
            <a:endParaRPr sz="1867">
              <a:latin typeface="Arial"/>
              <a:cs typeface="Arial"/>
            </a:endParaRPr>
          </a:p>
          <a:p>
            <a:pPr algn="ctr">
              <a:lnSpc>
                <a:spcPts val="2145"/>
              </a:lnSpc>
              <a:spcBef>
                <a:spcPts val="1425"/>
              </a:spcBef>
            </a:pPr>
            <a:r>
              <a:rPr sz="1867" u="sng" spc="25" dirty="0">
                <a:solidFill>
                  <a:srgbClr val="524744"/>
                </a:solidFill>
                <a:latin typeface="Arial"/>
                <a:cs typeface="Arial"/>
                <a:hlinkClick r:id="rId6"/>
              </a:rPr>
              <a:t>C</a:t>
            </a:r>
            <a:r>
              <a:rPr sz="1867" u="sng" spc="-59" dirty="0">
                <a:solidFill>
                  <a:srgbClr val="524744"/>
                </a:solidFill>
                <a:latin typeface="Arial"/>
                <a:cs typeface="Arial"/>
                <a:hlinkClick r:id="rId6"/>
              </a:rPr>
              <a:t>a</a:t>
            </a:r>
            <a:r>
              <a:rPr sz="1867" u="sng" spc="45" dirty="0">
                <a:solidFill>
                  <a:srgbClr val="524744"/>
                </a:solidFill>
                <a:latin typeface="Arial"/>
                <a:cs typeface="Arial"/>
                <a:hlinkClick r:id="rId6"/>
              </a:rPr>
              <a:t>s</a:t>
            </a:r>
            <a:r>
              <a:rPr sz="1867" u="sng" spc="-25" dirty="0">
                <a:solidFill>
                  <a:srgbClr val="524744"/>
                </a:solidFill>
                <a:latin typeface="Arial"/>
                <a:cs typeface="Arial"/>
                <a:hlinkClick r:id="rId6"/>
              </a:rPr>
              <a:t>t</a:t>
            </a:r>
            <a:r>
              <a:rPr sz="1867" u="sng" spc="39" dirty="0">
                <a:solidFill>
                  <a:srgbClr val="524744"/>
                </a:solidFill>
                <a:latin typeface="Arial"/>
                <a:cs typeface="Arial"/>
                <a:hlinkClick r:id="rId6"/>
              </a:rPr>
              <a:t>e</a:t>
            </a:r>
            <a:r>
              <a:rPr sz="1867" u="sng" spc="-33" dirty="0">
                <a:solidFill>
                  <a:srgbClr val="524744"/>
                </a:solidFill>
                <a:latin typeface="Arial"/>
                <a:cs typeface="Arial"/>
                <a:hlinkClick r:id="rId6"/>
              </a:rPr>
              <a:t>r</a:t>
            </a:r>
            <a:r>
              <a:rPr sz="1867" u="sng" spc="-25" dirty="0">
                <a:solidFill>
                  <a:srgbClr val="524744"/>
                </a:solidFill>
                <a:latin typeface="Arial"/>
                <a:cs typeface="Arial"/>
                <a:hlinkClick r:id="rId6"/>
              </a:rPr>
              <a:t>.</a:t>
            </a:r>
            <a:r>
              <a:rPr sz="1867" u="sng" spc="67" dirty="0">
                <a:solidFill>
                  <a:srgbClr val="524744"/>
                </a:solidFill>
                <a:latin typeface="Arial"/>
                <a:cs typeface="Arial"/>
                <a:hlinkClick r:id="rId6"/>
              </a:rPr>
              <a:t>f</a:t>
            </a:r>
            <a:r>
              <a:rPr sz="1867" u="sng" spc="25" dirty="0">
                <a:solidFill>
                  <a:srgbClr val="524744"/>
                </a:solidFill>
                <a:latin typeface="Arial"/>
                <a:cs typeface="Arial"/>
                <a:hlinkClick r:id="rId6"/>
              </a:rPr>
              <a:t>m</a:t>
            </a:r>
            <a:r>
              <a:rPr sz="1867" dirty="0">
                <a:solidFill>
                  <a:srgbClr val="524744"/>
                </a:solidFill>
                <a:latin typeface="Arial"/>
                <a:cs typeface="Arial"/>
                <a:hlinkClick r:id="rId6"/>
              </a:rPr>
              <a:t>,</a:t>
            </a:r>
            <a:r>
              <a:rPr sz="1867" spc="-132" dirty="0">
                <a:solidFill>
                  <a:srgbClr val="524744"/>
                </a:solidFill>
                <a:latin typeface="Arial"/>
                <a:cs typeface="Arial"/>
              </a:rPr>
              <a:t> </a:t>
            </a:r>
            <a:r>
              <a:rPr sz="1867" u="sng" spc="-59" dirty="0">
                <a:solidFill>
                  <a:srgbClr val="524744"/>
                </a:solidFill>
                <a:latin typeface="Arial"/>
                <a:cs typeface="Arial"/>
                <a:hlinkClick r:id="rId7"/>
              </a:rPr>
              <a:t>an</a:t>
            </a:r>
            <a:r>
              <a:rPr sz="1867" u="sng" spc="45" dirty="0">
                <a:solidFill>
                  <a:srgbClr val="524744"/>
                </a:solidFill>
                <a:latin typeface="Arial"/>
                <a:cs typeface="Arial"/>
                <a:hlinkClick r:id="rId7"/>
              </a:rPr>
              <a:t>c</a:t>
            </a:r>
            <a:r>
              <a:rPr sz="1867" u="sng" spc="-59" dirty="0">
                <a:solidFill>
                  <a:srgbClr val="524744"/>
                </a:solidFill>
                <a:latin typeface="Arial"/>
                <a:cs typeface="Arial"/>
                <a:hlinkClick r:id="rId7"/>
              </a:rPr>
              <a:t>h</a:t>
            </a:r>
            <a:r>
              <a:rPr sz="1867" u="sng" spc="39" dirty="0">
                <a:solidFill>
                  <a:srgbClr val="524744"/>
                </a:solidFill>
                <a:latin typeface="Arial"/>
                <a:cs typeface="Arial"/>
                <a:hlinkClick r:id="rId7"/>
              </a:rPr>
              <a:t>o</a:t>
            </a:r>
            <a:r>
              <a:rPr sz="1867" u="sng" spc="-33" dirty="0">
                <a:solidFill>
                  <a:srgbClr val="524744"/>
                </a:solidFill>
                <a:latin typeface="Arial"/>
                <a:cs typeface="Arial"/>
                <a:hlinkClick r:id="rId7"/>
              </a:rPr>
              <a:t>r</a:t>
            </a:r>
            <a:r>
              <a:rPr sz="1867" u="sng" spc="-25" dirty="0">
                <a:solidFill>
                  <a:srgbClr val="524744"/>
                </a:solidFill>
                <a:latin typeface="Arial"/>
                <a:cs typeface="Arial"/>
                <a:hlinkClick r:id="rId7"/>
              </a:rPr>
              <a:t>.</a:t>
            </a:r>
            <a:r>
              <a:rPr sz="1867" u="sng" spc="67" dirty="0">
                <a:solidFill>
                  <a:srgbClr val="524744"/>
                </a:solidFill>
                <a:latin typeface="Arial"/>
                <a:cs typeface="Arial"/>
                <a:hlinkClick r:id="rId7"/>
              </a:rPr>
              <a:t>f</a:t>
            </a:r>
            <a:r>
              <a:rPr sz="1867" u="sng" spc="25" dirty="0">
                <a:solidFill>
                  <a:srgbClr val="524744"/>
                </a:solidFill>
                <a:latin typeface="Arial"/>
                <a:cs typeface="Arial"/>
                <a:hlinkClick r:id="rId7"/>
              </a:rPr>
              <a:t>m</a:t>
            </a:r>
            <a:r>
              <a:rPr sz="1867" dirty="0">
                <a:solidFill>
                  <a:srgbClr val="524744"/>
                </a:solidFill>
                <a:latin typeface="Arial"/>
                <a:cs typeface="Arial"/>
                <a:hlinkClick r:id="rId7"/>
              </a:rPr>
              <a:t>,</a:t>
            </a:r>
            <a:r>
              <a:rPr sz="1867" dirty="0">
                <a:solidFill>
                  <a:srgbClr val="524744"/>
                </a:solidFill>
                <a:latin typeface="Arial"/>
                <a:cs typeface="Arial"/>
              </a:rPr>
              <a:t> </a:t>
            </a:r>
            <a:r>
              <a:rPr sz="1867" u="sng" spc="33" dirty="0">
                <a:solidFill>
                  <a:srgbClr val="524744"/>
                </a:solidFill>
                <a:latin typeface="Arial"/>
                <a:cs typeface="Arial"/>
                <a:hlinkClick r:id="rId8"/>
              </a:rPr>
              <a:t>S</a:t>
            </a:r>
            <a:r>
              <a:rPr sz="1867" u="sng" spc="45" dirty="0">
                <a:solidFill>
                  <a:srgbClr val="524744"/>
                </a:solidFill>
                <a:latin typeface="Arial"/>
                <a:cs typeface="Arial"/>
                <a:hlinkClick r:id="rId8"/>
              </a:rPr>
              <a:t>o</a:t>
            </a:r>
            <a:r>
              <a:rPr sz="1867" u="sng" spc="-52" dirty="0">
                <a:solidFill>
                  <a:srgbClr val="524744"/>
                </a:solidFill>
                <a:latin typeface="Arial"/>
                <a:cs typeface="Arial"/>
                <a:hlinkClick r:id="rId8"/>
              </a:rPr>
              <a:t>un</a:t>
            </a:r>
            <a:r>
              <a:rPr sz="1867" u="sng" spc="45" dirty="0">
                <a:solidFill>
                  <a:srgbClr val="524744"/>
                </a:solidFill>
                <a:latin typeface="Arial"/>
                <a:cs typeface="Arial"/>
                <a:hlinkClick r:id="rId8"/>
              </a:rPr>
              <a:t>d</a:t>
            </a:r>
            <a:r>
              <a:rPr sz="1867" u="sng" spc="25" dirty="0">
                <a:solidFill>
                  <a:srgbClr val="524744"/>
                </a:solidFill>
                <a:latin typeface="Arial"/>
                <a:cs typeface="Arial"/>
                <a:hlinkClick r:id="rId8"/>
              </a:rPr>
              <a:t>C</a:t>
            </a:r>
            <a:r>
              <a:rPr sz="1867" u="sng" spc="-19" dirty="0">
                <a:solidFill>
                  <a:srgbClr val="524744"/>
                </a:solidFill>
                <a:latin typeface="Arial"/>
                <a:cs typeface="Arial"/>
                <a:hlinkClick r:id="rId8"/>
              </a:rPr>
              <a:t>l</a:t>
            </a:r>
            <a:r>
              <a:rPr sz="1867" u="sng" spc="45" dirty="0">
                <a:solidFill>
                  <a:srgbClr val="524744"/>
                </a:solidFill>
                <a:latin typeface="Arial"/>
                <a:cs typeface="Arial"/>
                <a:hlinkClick r:id="rId8"/>
              </a:rPr>
              <a:t>o</a:t>
            </a:r>
            <a:r>
              <a:rPr sz="1867" u="sng" spc="-52" dirty="0">
                <a:solidFill>
                  <a:srgbClr val="524744"/>
                </a:solidFill>
                <a:latin typeface="Arial"/>
                <a:cs typeface="Arial"/>
                <a:hlinkClick r:id="rId8"/>
              </a:rPr>
              <a:t>u</a:t>
            </a:r>
            <a:r>
              <a:rPr sz="1867" u="sng" spc="33" dirty="0">
                <a:solidFill>
                  <a:srgbClr val="524744"/>
                </a:solidFill>
                <a:latin typeface="Arial"/>
                <a:cs typeface="Arial"/>
                <a:hlinkClick r:id="rId8"/>
              </a:rPr>
              <a:t>d</a:t>
            </a:r>
            <a:r>
              <a:rPr sz="1867" dirty="0">
                <a:solidFill>
                  <a:srgbClr val="524744"/>
                </a:solidFill>
                <a:latin typeface="Arial"/>
                <a:cs typeface="Arial"/>
                <a:hlinkClick r:id="rId8"/>
              </a:rPr>
              <a:t>,</a:t>
            </a:r>
            <a:r>
              <a:rPr sz="1867" spc="-120" dirty="0">
                <a:solidFill>
                  <a:srgbClr val="524744"/>
                </a:solidFill>
                <a:latin typeface="Arial"/>
                <a:cs typeface="Arial"/>
              </a:rPr>
              <a:t> </a:t>
            </a:r>
            <a:r>
              <a:rPr sz="1867" spc="100" dirty="0">
                <a:solidFill>
                  <a:srgbClr val="524744"/>
                </a:solidFill>
                <a:latin typeface="Arial"/>
                <a:cs typeface="Arial"/>
              </a:rPr>
              <a:t>W</a:t>
            </a:r>
            <a:r>
              <a:rPr sz="1867" dirty="0">
                <a:solidFill>
                  <a:srgbClr val="524744"/>
                </a:solidFill>
                <a:latin typeface="Arial"/>
                <a:cs typeface="Arial"/>
              </a:rPr>
              <a:t>A </a:t>
            </a:r>
            <a:r>
              <a:rPr sz="1867" spc="25" dirty="0">
                <a:solidFill>
                  <a:srgbClr val="524744"/>
                </a:solidFill>
                <a:latin typeface="Arial"/>
                <a:cs typeface="Arial"/>
              </a:rPr>
              <a:t>V</a:t>
            </a:r>
            <a:r>
              <a:rPr sz="1867" spc="39" dirty="0">
                <a:solidFill>
                  <a:srgbClr val="524744"/>
                </a:solidFill>
                <a:latin typeface="Arial"/>
                <a:cs typeface="Arial"/>
              </a:rPr>
              <a:t>o</a:t>
            </a:r>
            <a:r>
              <a:rPr sz="1867" spc="-19" dirty="0">
                <a:solidFill>
                  <a:srgbClr val="524744"/>
                </a:solidFill>
                <a:latin typeface="Arial"/>
                <a:cs typeface="Arial"/>
              </a:rPr>
              <a:t>i</a:t>
            </a:r>
            <a:r>
              <a:rPr sz="1867" spc="45" dirty="0">
                <a:solidFill>
                  <a:srgbClr val="524744"/>
                </a:solidFill>
                <a:latin typeface="Arial"/>
                <a:cs typeface="Arial"/>
              </a:rPr>
              <a:t>c</a:t>
            </a:r>
            <a:r>
              <a:rPr sz="1867" dirty="0">
                <a:solidFill>
                  <a:srgbClr val="524744"/>
                </a:solidFill>
                <a:latin typeface="Arial"/>
                <a:cs typeface="Arial"/>
              </a:rPr>
              <a:t>e</a:t>
            </a:r>
            <a:endParaRPr sz="1867">
              <a:latin typeface="Arial"/>
              <a:cs typeface="Arial"/>
            </a:endParaRPr>
          </a:p>
        </p:txBody>
      </p:sp>
      <p:sp>
        <p:nvSpPr>
          <p:cNvPr id="4" name="object 4"/>
          <p:cNvSpPr txBox="1"/>
          <p:nvPr/>
        </p:nvSpPr>
        <p:spPr>
          <a:xfrm>
            <a:off x="6333405" y="4555284"/>
            <a:ext cx="1988296" cy="742441"/>
          </a:xfrm>
          <a:prstGeom prst="rect">
            <a:avLst/>
          </a:prstGeom>
        </p:spPr>
        <p:txBody>
          <a:bodyPr wrap="square" lIns="0" tIns="0" rIns="0" bIns="0" rtlCol="0">
            <a:noAutofit/>
          </a:bodyPr>
          <a:lstStyle/>
          <a:p>
            <a:pPr marL="473772" marR="331725" algn="ctr">
              <a:lnSpc>
                <a:spcPts val="2073"/>
              </a:lnSpc>
              <a:spcBef>
                <a:spcPts val="103"/>
              </a:spcBef>
            </a:pPr>
            <a:r>
              <a:rPr sz="1867" b="1" spc="-25" dirty="0">
                <a:solidFill>
                  <a:srgbClr val="524744"/>
                </a:solidFill>
                <a:latin typeface="Arial"/>
                <a:cs typeface="Arial"/>
              </a:rPr>
              <a:t>I</a:t>
            </a:r>
            <a:r>
              <a:rPr sz="1867" b="1" spc="39" dirty="0">
                <a:solidFill>
                  <a:srgbClr val="524744"/>
                </a:solidFill>
                <a:latin typeface="Arial"/>
                <a:cs typeface="Arial"/>
              </a:rPr>
              <a:t>n</a:t>
            </a:r>
            <a:r>
              <a:rPr sz="1867" b="1" spc="-33" dirty="0">
                <a:solidFill>
                  <a:srgbClr val="524744"/>
                </a:solidFill>
                <a:latin typeface="Arial"/>
                <a:cs typeface="Arial"/>
              </a:rPr>
              <a:t>f</a:t>
            </a:r>
            <a:r>
              <a:rPr sz="1867" b="1" spc="39" dirty="0">
                <a:solidFill>
                  <a:srgbClr val="524744"/>
                </a:solidFill>
                <a:latin typeface="Arial"/>
                <a:cs typeface="Arial"/>
              </a:rPr>
              <a:t>og</a:t>
            </a:r>
            <a:r>
              <a:rPr sz="1867" b="1" spc="59" dirty="0">
                <a:solidFill>
                  <a:srgbClr val="524744"/>
                </a:solidFill>
                <a:latin typeface="Arial"/>
                <a:cs typeface="Arial"/>
              </a:rPr>
              <a:t>r</a:t>
            </a:r>
            <a:r>
              <a:rPr sz="1867" b="1" spc="45" dirty="0">
                <a:solidFill>
                  <a:srgbClr val="524744"/>
                </a:solidFill>
                <a:latin typeface="Arial"/>
                <a:cs typeface="Arial"/>
              </a:rPr>
              <a:t>a</a:t>
            </a:r>
            <a:r>
              <a:rPr sz="1867" b="1" spc="-33" dirty="0">
                <a:solidFill>
                  <a:srgbClr val="524744"/>
                </a:solidFill>
                <a:latin typeface="Arial"/>
                <a:cs typeface="Arial"/>
              </a:rPr>
              <a:t>f</a:t>
            </a:r>
            <a:r>
              <a:rPr sz="1867" b="1" spc="-25" dirty="0">
                <a:solidFill>
                  <a:srgbClr val="524744"/>
                </a:solidFill>
                <a:latin typeface="Arial"/>
                <a:cs typeface="Arial"/>
              </a:rPr>
              <a:t>i</a:t>
            </a:r>
            <a:r>
              <a:rPr sz="1867" b="1" dirty="0">
                <a:solidFill>
                  <a:srgbClr val="524744"/>
                </a:solidFill>
                <a:latin typeface="Arial"/>
                <a:cs typeface="Arial"/>
              </a:rPr>
              <a:t>s</a:t>
            </a:r>
            <a:endParaRPr sz="1867">
              <a:latin typeface="Arial"/>
              <a:cs typeface="Arial"/>
            </a:endParaRPr>
          </a:p>
          <a:p>
            <a:pPr algn="ctr">
              <a:lnSpc>
                <a:spcPct val="95825"/>
              </a:lnSpc>
              <a:spcBef>
                <a:spcPts val="1425"/>
              </a:spcBef>
            </a:pPr>
            <a:r>
              <a:rPr sz="1867" u="sng" spc="25" dirty="0">
                <a:solidFill>
                  <a:srgbClr val="524744"/>
                </a:solidFill>
                <a:latin typeface="Arial"/>
                <a:cs typeface="Arial"/>
                <a:hlinkClick r:id="rId9"/>
              </a:rPr>
              <a:t>C</a:t>
            </a:r>
            <a:r>
              <a:rPr sz="1867" u="sng" spc="-59" dirty="0">
                <a:solidFill>
                  <a:srgbClr val="524744"/>
                </a:solidFill>
                <a:latin typeface="Arial"/>
                <a:cs typeface="Arial"/>
                <a:hlinkClick r:id="rId9"/>
              </a:rPr>
              <a:t>an</a:t>
            </a:r>
            <a:r>
              <a:rPr sz="1867" u="sng" spc="-52" dirty="0">
                <a:solidFill>
                  <a:srgbClr val="524744"/>
                </a:solidFill>
                <a:latin typeface="Arial"/>
                <a:cs typeface="Arial"/>
                <a:hlinkClick r:id="rId9"/>
              </a:rPr>
              <a:t>v</a:t>
            </a:r>
            <a:r>
              <a:rPr sz="1867" u="sng" spc="-45" dirty="0">
                <a:solidFill>
                  <a:srgbClr val="524744"/>
                </a:solidFill>
                <a:latin typeface="Arial"/>
                <a:cs typeface="Arial"/>
                <a:hlinkClick r:id="rId9"/>
              </a:rPr>
              <a:t>a</a:t>
            </a:r>
            <a:r>
              <a:rPr sz="1867" dirty="0">
                <a:solidFill>
                  <a:srgbClr val="524744"/>
                </a:solidFill>
                <a:latin typeface="Arial"/>
                <a:cs typeface="Arial"/>
                <a:hlinkClick r:id="rId9"/>
              </a:rPr>
              <a:t>,</a:t>
            </a:r>
            <a:r>
              <a:rPr sz="1867" spc="117" dirty="0">
                <a:solidFill>
                  <a:srgbClr val="524744"/>
                </a:solidFill>
                <a:latin typeface="Arial"/>
                <a:cs typeface="Arial"/>
              </a:rPr>
              <a:t> </a:t>
            </a:r>
            <a:r>
              <a:rPr sz="1867" spc="33" dirty="0">
                <a:solidFill>
                  <a:srgbClr val="524744"/>
                </a:solidFill>
                <a:latin typeface="Arial"/>
                <a:cs typeface="Arial"/>
                <a:hlinkClick r:id="rId10"/>
              </a:rPr>
              <a:t>P</a:t>
            </a:r>
            <a:r>
              <a:rPr sz="1867" spc="-19" dirty="0">
                <a:solidFill>
                  <a:srgbClr val="524744"/>
                </a:solidFill>
                <a:latin typeface="Arial"/>
                <a:cs typeface="Arial"/>
                <a:hlinkClick r:id="rId10"/>
              </a:rPr>
              <a:t>i</a:t>
            </a:r>
            <a:r>
              <a:rPr sz="1867" spc="-52" dirty="0">
                <a:solidFill>
                  <a:srgbClr val="524744"/>
                </a:solidFill>
                <a:latin typeface="Arial"/>
                <a:cs typeface="Arial"/>
                <a:hlinkClick r:id="rId10"/>
              </a:rPr>
              <a:t>k</a:t>
            </a:r>
            <a:r>
              <a:rPr sz="1867" spc="-25" dirty="0">
                <a:solidFill>
                  <a:srgbClr val="524744"/>
                </a:solidFill>
                <a:latin typeface="Arial"/>
                <a:cs typeface="Arial"/>
                <a:hlinkClick r:id="rId10"/>
              </a:rPr>
              <a:t>t</a:t>
            </a:r>
            <a:r>
              <a:rPr sz="1867" spc="39" dirty="0">
                <a:solidFill>
                  <a:srgbClr val="524744"/>
                </a:solidFill>
                <a:latin typeface="Arial"/>
                <a:cs typeface="Arial"/>
                <a:hlinkClick r:id="rId10"/>
              </a:rPr>
              <a:t>o</a:t>
            </a:r>
            <a:r>
              <a:rPr sz="1867" spc="45" dirty="0">
                <a:solidFill>
                  <a:srgbClr val="524744"/>
                </a:solidFill>
                <a:latin typeface="Arial"/>
                <a:cs typeface="Arial"/>
                <a:hlinkClick r:id="rId10"/>
              </a:rPr>
              <a:t>c</a:t>
            </a:r>
            <a:r>
              <a:rPr sz="1867" spc="-59" dirty="0">
                <a:solidFill>
                  <a:srgbClr val="524744"/>
                </a:solidFill>
                <a:latin typeface="Arial"/>
                <a:cs typeface="Arial"/>
                <a:hlinkClick r:id="rId10"/>
              </a:rPr>
              <a:t>ha</a:t>
            </a:r>
            <a:r>
              <a:rPr sz="1867" spc="-33" dirty="0">
                <a:solidFill>
                  <a:srgbClr val="524744"/>
                </a:solidFill>
                <a:latin typeface="Arial"/>
                <a:cs typeface="Arial"/>
                <a:hlinkClick r:id="rId10"/>
              </a:rPr>
              <a:t>r</a:t>
            </a:r>
            <a:r>
              <a:rPr sz="1867" spc="-12" dirty="0">
                <a:solidFill>
                  <a:srgbClr val="524744"/>
                </a:solidFill>
                <a:latin typeface="Arial"/>
                <a:cs typeface="Arial"/>
                <a:hlinkClick r:id="rId10"/>
              </a:rPr>
              <a:t>t</a:t>
            </a:r>
            <a:r>
              <a:rPr sz="1867" dirty="0">
                <a:solidFill>
                  <a:srgbClr val="524744"/>
                </a:solidFill>
                <a:latin typeface="Arial"/>
                <a:cs typeface="Arial"/>
                <a:hlinkClick r:id="rId10"/>
              </a:rPr>
              <a:t>,</a:t>
            </a:r>
            <a:endParaRPr sz="1867">
              <a:latin typeface="Arial"/>
              <a:cs typeface="Arial"/>
            </a:endParaRPr>
          </a:p>
        </p:txBody>
      </p:sp>
      <p:sp>
        <p:nvSpPr>
          <p:cNvPr id="3" name="object 3"/>
          <p:cNvSpPr txBox="1"/>
          <p:nvPr/>
        </p:nvSpPr>
        <p:spPr>
          <a:xfrm>
            <a:off x="8977207" y="4555283"/>
            <a:ext cx="2273571" cy="1034964"/>
          </a:xfrm>
          <a:prstGeom prst="rect">
            <a:avLst/>
          </a:prstGeom>
        </p:spPr>
        <p:txBody>
          <a:bodyPr wrap="square" lIns="0" tIns="0" rIns="0" bIns="0" rtlCol="0">
            <a:noAutofit/>
          </a:bodyPr>
          <a:lstStyle/>
          <a:p>
            <a:pPr marL="918600" marR="760022" algn="ctr">
              <a:lnSpc>
                <a:spcPts val="2073"/>
              </a:lnSpc>
              <a:spcBef>
                <a:spcPts val="103"/>
              </a:spcBef>
            </a:pPr>
            <a:r>
              <a:rPr sz="1867" b="1" dirty="0">
                <a:solidFill>
                  <a:srgbClr val="524744"/>
                </a:solidFill>
                <a:latin typeface="Arial"/>
                <a:cs typeface="Arial"/>
              </a:rPr>
              <a:t>T</a:t>
            </a:r>
            <a:r>
              <a:rPr sz="1867" b="1" spc="-379" dirty="0">
                <a:solidFill>
                  <a:srgbClr val="524744"/>
                </a:solidFill>
                <a:latin typeface="Arial"/>
                <a:cs typeface="Arial"/>
              </a:rPr>
              <a:t> </a:t>
            </a:r>
            <a:r>
              <a:rPr sz="1867" b="1" spc="39" dirty="0">
                <a:solidFill>
                  <a:srgbClr val="524744"/>
                </a:solidFill>
                <a:latin typeface="Arial"/>
                <a:cs typeface="Arial"/>
              </a:rPr>
              <a:t>ex</a:t>
            </a:r>
            <a:r>
              <a:rPr sz="1867" b="1" dirty="0">
                <a:solidFill>
                  <a:srgbClr val="524744"/>
                </a:solidFill>
                <a:latin typeface="Arial"/>
                <a:cs typeface="Arial"/>
              </a:rPr>
              <a:t>t</a:t>
            </a:r>
            <a:endParaRPr sz="1867">
              <a:latin typeface="Arial"/>
              <a:cs typeface="Arial"/>
            </a:endParaRPr>
          </a:p>
          <a:p>
            <a:pPr marL="665463" indent="-648530">
              <a:lnSpc>
                <a:spcPts val="2145"/>
              </a:lnSpc>
              <a:spcBef>
                <a:spcPts val="1425"/>
              </a:spcBef>
            </a:pPr>
            <a:r>
              <a:rPr sz="1867" spc="25" dirty="0">
                <a:solidFill>
                  <a:srgbClr val="524744"/>
                </a:solidFill>
                <a:latin typeface="Arial"/>
                <a:cs typeface="Arial"/>
              </a:rPr>
              <a:t>PD</a:t>
            </a:r>
            <a:r>
              <a:rPr sz="1867" spc="33" dirty="0">
                <a:solidFill>
                  <a:srgbClr val="524744"/>
                </a:solidFill>
                <a:latin typeface="Arial"/>
                <a:cs typeface="Arial"/>
              </a:rPr>
              <a:t>F</a:t>
            </a:r>
            <a:r>
              <a:rPr sz="1867" spc="-12" dirty="0">
                <a:solidFill>
                  <a:srgbClr val="524744"/>
                </a:solidFill>
                <a:latin typeface="Arial"/>
                <a:cs typeface="Arial"/>
              </a:rPr>
              <a:t>+</a:t>
            </a:r>
            <a:r>
              <a:rPr sz="1867" dirty="0">
                <a:solidFill>
                  <a:srgbClr val="524744"/>
                </a:solidFill>
                <a:latin typeface="Arial"/>
                <a:cs typeface="Arial"/>
              </a:rPr>
              <a:t>,</a:t>
            </a:r>
            <a:r>
              <a:rPr sz="1867" spc="-140" dirty="0">
                <a:solidFill>
                  <a:srgbClr val="524744"/>
                </a:solidFill>
                <a:latin typeface="Arial"/>
                <a:cs typeface="Arial"/>
              </a:rPr>
              <a:t> </a:t>
            </a:r>
            <a:r>
              <a:rPr sz="1867" u="sng" spc="25" dirty="0">
                <a:solidFill>
                  <a:srgbClr val="524744"/>
                </a:solidFill>
                <a:latin typeface="Arial"/>
                <a:cs typeface="Arial"/>
                <a:hlinkClick r:id="rId11"/>
              </a:rPr>
              <a:t>S</a:t>
            </a:r>
            <a:r>
              <a:rPr sz="1867" u="sng" spc="-72" dirty="0">
                <a:solidFill>
                  <a:srgbClr val="524744"/>
                </a:solidFill>
                <a:latin typeface="Arial"/>
                <a:cs typeface="Arial"/>
                <a:hlinkClick r:id="rId11"/>
              </a:rPr>
              <a:t>w</a:t>
            </a:r>
            <a:r>
              <a:rPr sz="1867" u="sng" spc="-59" dirty="0">
                <a:solidFill>
                  <a:srgbClr val="524744"/>
                </a:solidFill>
                <a:latin typeface="Arial"/>
                <a:cs typeface="Arial"/>
                <a:hlinkClick r:id="rId11"/>
              </a:rPr>
              <a:t>a</a:t>
            </a:r>
            <a:r>
              <a:rPr sz="1867" u="sng" spc="-45" dirty="0">
                <a:solidFill>
                  <a:srgbClr val="524744"/>
                </a:solidFill>
                <a:latin typeface="Arial"/>
                <a:cs typeface="Arial"/>
                <a:hlinkClick r:id="rId11"/>
              </a:rPr>
              <a:t>y</a:t>
            </a:r>
            <a:r>
              <a:rPr sz="1867" dirty="0">
                <a:solidFill>
                  <a:srgbClr val="524744"/>
                </a:solidFill>
                <a:latin typeface="Arial"/>
                <a:cs typeface="Arial"/>
                <a:hlinkClick r:id="rId11"/>
              </a:rPr>
              <a:t>,</a:t>
            </a:r>
            <a:r>
              <a:rPr sz="1867" spc="121" dirty="0">
                <a:solidFill>
                  <a:srgbClr val="524744"/>
                </a:solidFill>
                <a:latin typeface="Arial"/>
                <a:cs typeface="Arial"/>
              </a:rPr>
              <a:t> </a:t>
            </a:r>
            <a:r>
              <a:rPr sz="1867" spc="19" dirty="0">
                <a:solidFill>
                  <a:srgbClr val="524744"/>
                </a:solidFill>
                <a:latin typeface="Arial"/>
                <a:cs typeface="Arial"/>
              </a:rPr>
              <a:t>G</a:t>
            </a:r>
            <a:r>
              <a:rPr sz="1867" spc="45" dirty="0">
                <a:solidFill>
                  <a:srgbClr val="524744"/>
                </a:solidFill>
                <a:latin typeface="Arial"/>
                <a:cs typeface="Arial"/>
              </a:rPr>
              <a:t>s</a:t>
            </a:r>
            <a:r>
              <a:rPr sz="1867" spc="-19" dirty="0">
                <a:solidFill>
                  <a:srgbClr val="524744"/>
                </a:solidFill>
                <a:latin typeface="Arial"/>
                <a:cs typeface="Arial"/>
              </a:rPr>
              <a:t>li</a:t>
            </a:r>
            <a:r>
              <a:rPr sz="1867" spc="45" dirty="0">
                <a:solidFill>
                  <a:srgbClr val="524744"/>
                </a:solidFill>
                <a:latin typeface="Arial"/>
                <a:cs typeface="Arial"/>
              </a:rPr>
              <a:t>de</a:t>
            </a:r>
            <a:r>
              <a:rPr sz="1867" dirty="0">
                <a:solidFill>
                  <a:srgbClr val="524744"/>
                </a:solidFill>
                <a:latin typeface="Arial"/>
                <a:cs typeface="Arial"/>
              </a:rPr>
              <a:t>, </a:t>
            </a:r>
            <a:endParaRPr sz="1867">
              <a:latin typeface="Arial"/>
              <a:cs typeface="Arial"/>
            </a:endParaRPr>
          </a:p>
          <a:p>
            <a:pPr marL="665463">
              <a:lnSpc>
                <a:spcPts val="2145"/>
              </a:lnSpc>
              <a:spcBef>
                <a:spcPts val="156"/>
              </a:spcBef>
            </a:pPr>
            <a:r>
              <a:rPr sz="1867" spc="33" dirty="0">
                <a:solidFill>
                  <a:srgbClr val="524744"/>
                </a:solidFill>
                <a:latin typeface="Arial"/>
                <a:cs typeface="Arial"/>
              </a:rPr>
              <a:t>T</a:t>
            </a:r>
            <a:r>
              <a:rPr sz="1867" spc="39" dirty="0">
                <a:solidFill>
                  <a:srgbClr val="524744"/>
                </a:solidFill>
                <a:latin typeface="Arial"/>
                <a:cs typeface="Arial"/>
              </a:rPr>
              <a:t>e</a:t>
            </a:r>
            <a:r>
              <a:rPr sz="1867" spc="-52" dirty="0">
                <a:solidFill>
                  <a:srgbClr val="524744"/>
                </a:solidFill>
                <a:latin typeface="Arial"/>
                <a:cs typeface="Arial"/>
              </a:rPr>
              <a:t>x</a:t>
            </a:r>
            <a:r>
              <a:rPr sz="1867" dirty="0">
                <a:solidFill>
                  <a:srgbClr val="524744"/>
                </a:solidFill>
                <a:latin typeface="Arial"/>
                <a:cs typeface="Arial"/>
              </a:rPr>
              <a:t>t</a:t>
            </a:r>
            <a:r>
              <a:rPr sz="1867" spc="-93" dirty="0">
                <a:solidFill>
                  <a:srgbClr val="524744"/>
                </a:solidFill>
                <a:latin typeface="Arial"/>
                <a:cs typeface="Arial"/>
              </a:rPr>
              <a:t> </a:t>
            </a:r>
            <a:r>
              <a:rPr sz="1867" spc="100" dirty="0">
                <a:solidFill>
                  <a:srgbClr val="524744"/>
                </a:solidFill>
                <a:latin typeface="Arial"/>
                <a:cs typeface="Arial"/>
              </a:rPr>
              <a:t>W</a:t>
            </a:r>
            <a:r>
              <a:rPr sz="1867" dirty="0">
                <a:solidFill>
                  <a:srgbClr val="524744"/>
                </a:solidFill>
                <a:latin typeface="Arial"/>
                <a:cs typeface="Arial"/>
              </a:rPr>
              <a:t>A</a:t>
            </a:r>
            <a:endParaRPr sz="1867">
              <a:latin typeface="Arial"/>
              <a:cs typeface="Arial"/>
            </a:endParaRPr>
          </a:p>
        </p:txBody>
      </p:sp>
      <p:sp>
        <p:nvSpPr>
          <p:cNvPr id="2" name="object 2"/>
          <p:cNvSpPr txBox="1"/>
          <p:nvPr/>
        </p:nvSpPr>
        <p:spPr>
          <a:xfrm>
            <a:off x="6549813" y="5314658"/>
            <a:ext cx="1587984" cy="275589"/>
          </a:xfrm>
          <a:prstGeom prst="rect">
            <a:avLst/>
          </a:prstGeom>
        </p:spPr>
        <p:txBody>
          <a:bodyPr wrap="square" lIns="0" tIns="0" rIns="0" bIns="0" rtlCol="0">
            <a:noAutofit/>
          </a:bodyPr>
          <a:lstStyle/>
          <a:p>
            <a:pPr marL="16933">
              <a:lnSpc>
                <a:spcPts val="2073"/>
              </a:lnSpc>
              <a:spcBef>
                <a:spcPts val="103"/>
              </a:spcBef>
            </a:pPr>
            <a:r>
              <a:rPr sz="1867" u="sng" spc="-52" dirty="0">
                <a:solidFill>
                  <a:srgbClr val="524744"/>
                </a:solidFill>
                <a:latin typeface="Arial"/>
                <a:cs typeface="Arial"/>
                <a:hlinkClick r:id="rId12"/>
              </a:rPr>
              <a:t>v</a:t>
            </a:r>
            <a:r>
              <a:rPr sz="1867" u="sng" spc="-19" dirty="0">
                <a:solidFill>
                  <a:srgbClr val="524744"/>
                </a:solidFill>
                <a:latin typeface="Arial"/>
                <a:cs typeface="Arial"/>
                <a:hlinkClick r:id="rId12"/>
              </a:rPr>
              <a:t>i</a:t>
            </a:r>
            <a:r>
              <a:rPr sz="1867" u="sng" spc="45" dirty="0">
                <a:solidFill>
                  <a:srgbClr val="524744"/>
                </a:solidFill>
                <a:latin typeface="Arial"/>
                <a:cs typeface="Arial"/>
                <a:hlinkClick r:id="rId12"/>
              </a:rPr>
              <a:t>s</a:t>
            </a:r>
            <a:r>
              <a:rPr sz="1867" u="sng" spc="12" dirty="0">
                <a:solidFill>
                  <a:srgbClr val="524744"/>
                </a:solidFill>
                <a:latin typeface="Arial"/>
                <a:cs typeface="Arial"/>
                <a:hlinkClick r:id="rId12"/>
              </a:rPr>
              <a:t>m</a:t>
            </a:r>
            <a:r>
              <a:rPr sz="1867" u="sng" spc="45" dirty="0">
                <a:solidFill>
                  <a:srgbClr val="524744"/>
                </a:solidFill>
                <a:latin typeface="Arial"/>
                <a:cs typeface="Arial"/>
                <a:hlinkClick r:id="rId12"/>
              </a:rPr>
              <a:t>e</a:t>
            </a:r>
            <a:r>
              <a:rPr sz="1867" dirty="0">
                <a:solidFill>
                  <a:srgbClr val="524744"/>
                </a:solidFill>
                <a:latin typeface="Arial"/>
                <a:cs typeface="Arial"/>
                <a:hlinkClick r:id="rId12"/>
              </a:rPr>
              <a:t>,</a:t>
            </a:r>
            <a:r>
              <a:rPr sz="1867" spc="-87" dirty="0">
                <a:solidFill>
                  <a:srgbClr val="524744"/>
                </a:solidFill>
                <a:latin typeface="Arial"/>
                <a:cs typeface="Arial"/>
              </a:rPr>
              <a:t> </a:t>
            </a:r>
            <a:r>
              <a:rPr sz="1867" spc="39" dirty="0">
                <a:solidFill>
                  <a:srgbClr val="524744"/>
                </a:solidFill>
                <a:latin typeface="Arial"/>
                <a:cs typeface="Arial"/>
                <a:hlinkClick r:id="rId13"/>
              </a:rPr>
              <a:t>e</a:t>
            </a:r>
            <a:r>
              <a:rPr sz="1867" spc="-59" dirty="0">
                <a:solidFill>
                  <a:srgbClr val="524744"/>
                </a:solidFill>
                <a:latin typeface="Arial"/>
                <a:cs typeface="Arial"/>
                <a:hlinkClick r:id="rId13"/>
              </a:rPr>
              <a:t>a</a:t>
            </a:r>
            <a:r>
              <a:rPr sz="1867" spc="45" dirty="0">
                <a:solidFill>
                  <a:srgbClr val="524744"/>
                </a:solidFill>
                <a:latin typeface="Arial"/>
                <a:cs typeface="Arial"/>
                <a:hlinkClick r:id="rId13"/>
              </a:rPr>
              <a:t>s</a:t>
            </a:r>
            <a:r>
              <a:rPr sz="1867" spc="39" dirty="0">
                <a:solidFill>
                  <a:srgbClr val="524744"/>
                </a:solidFill>
                <a:latin typeface="Arial"/>
                <a:cs typeface="Arial"/>
                <a:hlinkClick r:id="rId13"/>
              </a:rPr>
              <a:t>e</a:t>
            </a:r>
            <a:r>
              <a:rPr sz="1867" spc="-25" dirty="0">
                <a:solidFill>
                  <a:srgbClr val="524744"/>
                </a:solidFill>
                <a:latin typeface="Arial"/>
                <a:cs typeface="Arial"/>
                <a:hlinkClick r:id="rId13"/>
              </a:rPr>
              <a:t>.</a:t>
            </a:r>
            <a:r>
              <a:rPr sz="1867" spc="-19" dirty="0">
                <a:solidFill>
                  <a:srgbClr val="524744"/>
                </a:solidFill>
                <a:latin typeface="Arial"/>
                <a:cs typeface="Arial"/>
                <a:hlinkClick r:id="rId13"/>
              </a:rPr>
              <a:t>l</a:t>
            </a:r>
            <a:r>
              <a:rPr sz="1867" dirty="0">
                <a:solidFill>
                  <a:srgbClr val="524744"/>
                </a:solidFill>
                <a:latin typeface="Arial"/>
                <a:cs typeface="Arial"/>
                <a:hlinkClick r:id="rId13"/>
              </a:rPr>
              <a:t>y</a:t>
            </a:r>
            <a:endParaRPr sz="1867">
              <a:latin typeface="Arial"/>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WordArt 3"/>
          <p:cNvSpPr>
            <a:spLocks noChangeArrowheads="1" noChangeShapeType="1" noTextEdit="1"/>
          </p:cNvSpPr>
          <p:nvPr/>
        </p:nvSpPr>
        <p:spPr bwMode="auto">
          <a:xfrm>
            <a:off x="3132138" y="341313"/>
            <a:ext cx="6253162" cy="330200"/>
          </a:xfrm>
          <a:prstGeom prst="rect">
            <a:avLst/>
          </a:prstGeom>
        </p:spPr>
        <p:txBody>
          <a:bodyPr wrap="none" fromWordArt="1">
            <a:prstTxWarp prst="textPlain">
              <a:avLst>
                <a:gd name="adj" fmla="val 50000"/>
              </a:avLst>
            </a:prstTxWarp>
          </a:bodyPr>
          <a:lstStyle/>
          <a:p>
            <a:pPr algn="ctr"/>
            <a:r>
              <a:rPr lang="fi-FI" sz="3600" b="1" kern="10">
                <a:ln w="9525">
                  <a:solidFill>
                    <a:srgbClr val="000080"/>
                  </a:solidFill>
                  <a:round/>
                  <a:headEnd/>
                  <a:tailEnd/>
                </a:ln>
                <a:solidFill>
                  <a:srgbClr val="000080"/>
                </a:solidFill>
                <a:latin typeface="Verdana"/>
                <a:ea typeface="Verdana"/>
                <a:cs typeface="Verdana"/>
              </a:rPr>
              <a:t>Peran Bahan Ajar Dalam Proses Perkuliahan</a:t>
            </a:r>
            <a:endParaRPr lang="en-US" sz="3600" b="1" kern="10">
              <a:ln w="9525">
                <a:solidFill>
                  <a:srgbClr val="000080"/>
                </a:solidFill>
                <a:round/>
                <a:headEnd/>
                <a:tailEnd/>
              </a:ln>
              <a:solidFill>
                <a:srgbClr val="000080"/>
              </a:solidFill>
              <a:latin typeface="Verdana"/>
              <a:ea typeface="Verdana"/>
              <a:cs typeface="Verdana"/>
            </a:endParaRPr>
          </a:p>
        </p:txBody>
      </p:sp>
      <p:pic>
        <p:nvPicPr>
          <p:cNvPr id="15363" name="Picture 6" descr="Image result for Mahasiswa Belajar sendirian"/>
          <p:cNvPicPr>
            <a:picLocks noChangeAspect="1" noChangeArrowheads="1"/>
          </p:cNvPicPr>
          <p:nvPr/>
        </p:nvPicPr>
        <p:blipFill>
          <a:blip r:embed="rId2" cstate="print"/>
          <a:srcRect/>
          <a:stretch>
            <a:fillRect/>
          </a:stretch>
        </p:blipFill>
        <p:spPr bwMode="auto">
          <a:xfrm>
            <a:off x="4826001" y="955676"/>
            <a:ext cx="1489075" cy="1700213"/>
          </a:xfrm>
          <a:prstGeom prst="rect">
            <a:avLst/>
          </a:prstGeom>
          <a:noFill/>
          <a:ln w="9525">
            <a:noFill/>
            <a:miter lim="800000"/>
            <a:headEnd/>
            <a:tailEnd/>
          </a:ln>
        </p:spPr>
      </p:pic>
      <p:sp>
        <p:nvSpPr>
          <p:cNvPr id="15364" name="AutoShape 8" descr="Image result for Mahasiswa Belajar sendirian"/>
          <p:cNvSpPr>
            <a:spLocks noChangeAspect="1" noChangeArrowheads="1"/>
          </p:cNvSpPr>
          <p:nvPr/>
        </p:nvSpPr>
        <p:spPr bwMode="auto">
          <a:xfrm>
            <a:off x="1692275" y="-1790700"/>
            <a:ext cx="5162550" cy="3743325"/>
          </a:xfrm>
          <a:prstGeom prst="rect">
            <a:avLst/>
          </a:prstGeom>
          <a:noFill/>
          <a:ln w="9525">
            <a:noFill/>
            <a:miter lim="800000"/>
            <a:headEnd/>
            <a:tailEnd/>
          </a:ln>
        </p:spPr>
        <p:txBody>
          <a:bodyPr/>
          <a:lstStyle/>
          <a:p>
            <a:endParaRPr lang="id-ID"/>
          </a:p>
        </p:txBody>
      </p:sp>
      <p:sp>
        <p:nvSpPr>
          <p:cNvPr id="15365" name="AutoShape 10" descr="Image result for Mahasiswa Belajar sendirian"/>
          <p:cNvSpPr>
            <a:spLocks noChangeAspect="1" noChangeArrowheads="1"/>
          </p:cNvSpPr>
          <p:nvPr/>
        </p:nvSpPr>
        <p:spPr bwMode="auto">
          <a:xfrm>
            <a:off x="1692275" y="-1790700"/>
            <a:ext cx="5162550" cy="3743325"/>
          </a:xfrm>
          <a:prstGeom prst="rect">
            <a:avLst/>
          </a:prstGeom>
          <a:noFill/>
          <a:ln w="9525">
            <a:noFill/>
            <a:miter lim="800000"/>
            <a:headEnd/>
            <a:tailEnd/>
          </a:ln>
        </p:spPr>
        <p:txBody>
          <a:bodyPr/>
          <a:lstStyle/>
          <a:p>
            <a:endParaRPr lang="id-ID"/>
          </a:p>
        </p:txBody>
      </p:sp>
      <p:pic>
        <p:nvPicPr>
          <p:cNvPr id="15366" name="Picture 12" descr="Image result for Mahasiswa Belajar sendirian"/>
          <p:cNvPicPr>
            <a:picLocks noChangeAspect="1" noChangeArrowheads="1"/>
          </p:cNvPicPr>
          <p:nvPr/>
        </p:nvPicPr>
        <p:blipFill>
          <a:blip r:embed="rId3" cstate="print"/>
          <a:srcRect/>
          <a:stretch>
            <a:fillRect/>
          </a:stretch>
        </p:blipFill>
        <p:spPr bwMode="auto">
          <a:xfrm>
            <a:off x="6346825" y="941389"/>
            <a:ext cx="1536700" cy="1774825"/>
          </a:xfrm>
          <a:prstGeom prst="rect">
            <a:avLst/>
          </a:prstGeom>
          <a:noFill/>
          <a:ln w="9525">
            <a:noFill/>
            <a:miter lim="800000"/>
            <a:headEnd/>
            <a:tailEnd/>
          </a:ln>
        </p:spPr>
      </p:pic>
      <p:sp>
        <p:nvSpPr>
          <p:cNvPr id="15367" name="AutoShape 14" descr="Image result for Mahasiswa Belajar sendirian"/>
          <p:cNvSpPr>
            <a:spLocks noChangeAspect="1" noChangeArrowheads="1"/>
          </p:cNvSpPr>
          <p:nvPr/>
        </p:nvSpPr>
        <p:spPr bwMode="auto">
          <a:xfrm>
            <a:off x="1692275" y="-182563"/>
            <a:ext cx="304800" cy="304801"/>
          </a:xfrm>
          <a:prstGeom prst="rect">
            <a:avLst/>
          </a:prstGeom>
          <a:noFill/>
          <a:ln w="9525">
            <a:noFill/>
            <a:miter lim="800000"/>
            <a:headEnd/>
            <a:tailEnd/>
          </a:ln>
        </p:spPr>
        <p:txBody>
          <a:bodyPr/>
          <a:lstStyle/>
          <a:p>
            <a:endParaRPr lang="id-ID"/>
          </a:p>
        </p:txBody>
      </p:sp>
      <p:sp>
        <p:nvSpPr>
          <p:cNvPr id="15368" name="AutoShape 16" descr="Image result for Mahasiswa Belajar sendirian"/>
          <p:cNvSpPr>
            <a:spLocks noChangeAspect="1" noChangeArrowheads="1"/>
          </p:cNvSpPr>
          <p:nvPr/>
        </p:nvSpPr>
        <p:spPr bwMode="auto">
          <a:xfrm>
            <a:off x="1692275" y="-182563"/>
            <a:ext cx="304800" cy="304801"/>
          </a:xfrm>
          <a:prstGeom prst="rect">
            <a:avLst/>
          </a:prstGeom>
          <a:noFill/>
          <a:ln w="9525">
            <a:noFill/>
            <a:miter lim="800000"/>
            <a:headEnd/>
            <a:tailEnd/>
          </a:ln>
        </p:spPr>
        <p:txBody>
          <a:bodyPr/>
          <a:lstStyle/>
          <a:p>
            <a:endParaRPr lang="id-ID"/>
          </a:p>
        </p:txBody>
      </p:sp>
      <p:sp>
        <p:nvSpPr>
          <p:cNvPr id="15369" name="AutoShape 18" descr="Image result for Mahasiswa Belajar sendirian"/>
          <p:cNvSpPr>
            <a:spLocks noChangeAspect="1" noChangeArrowheads="1"/>
          </p:cNvSpPr>
          <p:nvPr/>
        </p:nvSpPr>
        <p:spPr bwMode="auto">
          <a:xfrm>
            <a:off x="1692275" y="-182563"/>
            <a:ext cx="304800" cy="304801"/>
          </a:xfrm>
          <a:prstGeom prst="rect">
            <a:avLst/>
          </a:prstGeom>
          <a:noFill/>
          <a:ln w="9525">
            <a:noFill/>
            <a:miter lim="800000"/>
            <a:headEnd/>
            <a:tailEnd/>
          </a:ln>
        </p:spPr>
        <p:txBody>
          <a:bodyPr/>
          <a:lstStyle/>
          <a:p>
            <a:endParaRPr lang="id-ID"/>
          </a:p>
        </p:txBody>
      </p:sp>
      <p:sp>
        <p:nvSpPr>
          <p:cNvPr id="15370" name="AutoShape 20" descr="Image result for Mahasiswa Belajar sendirian"/>
          <p:cNvSpPr>
            <a:spLocks noChangeAspect="1" noChangeArrowheads="1"/>
          </p:cNvSpPr>
          <p:nvPr/>
        </p:nvSpPr>
        <p:spPr bwMode="auto">
          <a:xfrm>
            <a:off x="1692275" y="-182563"/>
            <a:ext cx="304800" cy="304801"/>
          </a:xfrm>
          <a:prstGeom prst="rect">
            <a:avLst/>
          </a:prstGeom>
          <a:noFill/>
          <a:ln w="9525">
            <a:noFill/>
            <a:miter lim="800000"/>
            <a:headEnd/>
            <a:tailEnd/>
          </a:ln>
        </p:spPr>
        <p:txBody>
          <a:bodyPr/>
          <a:lstStyle/>
          <a:p>
            <a:endParaRPr lang="id-ID"/>
          </a:p>
        </p:txBody>
      </p:sp>
      <p:sp>
        <p:nvSpPr>
          <p:cNvPr id="15371" name="AutoShape 22" descr="Image result for Mahasiswa Belajar sendirian"/>
          <p:cNvSpPr>
            <a:spLocks noChangeAspect="1" noChangeArrowheads="1"/>
          </p:cNvSpPr>
          <p:nvPr/>
        </p:nvSpPr>
        <p:spPr bwMode="auto">
          <a:xfrm>
            <a:off x="1692275" y="-182563"/>
            <a:ext cx="304800" cy="304801"/>
          </a:xfrm>
          <a:prstGeom prst="rect">
            <a:avLst/>
          </a:prstGeom>
          <a:noFill/>
          <a:ln w="9525">
            <a:noFill/>
            <a:miter lim="800000"/>
            <a:headEnd/>
            <a:tailEnd/>
          </a:ln>
        </p:spPr>
        <p:txBody>
          <a:bodyPr/>
          <a:lstStyle/>
          <a:p>
            <a:endParaRPr lang="id-ID"/>
          </a:p>
        </p:txBody>
      </p:sp>
      <p:pic>
        <p:nvPicPr>
          <p:cNvPr id="15372" name="Picture 24" descr="Image result for Mahasiswa Belajar sendirian"/>
          <p:cNvPicPr>
            <a:picLocks noChangeAspect="1" noChangeArrowheads="1"/>
          </p:cNvPicPr>
          <p:nvPr/>
        </p:nvPicPr>
        <p:blipFill>
          <a:blip r:embed="rId4" cstate="print"/>
          <a:srcRect/>
          <a:stretch>
            <a:fillRect/>
          </a:stretch>
        </p:blipFill>
        <p:spPr bwMode="auto">
          <a:xfrm>
            <a:off x="1706563" y="4527550"/>
            <a:ext cx="1905000" cy="1682750"/>
          </a:xfrm>
          <a:prstGeom prst="rect">
            <a:avLst/>
          </a:prstGeom>
          <a:noFill/>
          <a:ln w="9525">
            <a:noFill/>
            <a:miter lim="800000"/>
            <a:headEnd/>
            <a:tailEnd/>
          </a:ln>
        </p:spPr>
      </p:pic>
      <p:sp>
        <p:nvSpPr>
          <p:cNvPr id="15373" name="AutoShape 26" descr="Image result for Mahasiswa Belajar sendirian"/>
          <p:cNvSpPr>
            <a:spLocks noChangeAspect="1" noChangeArrowheads="1"/>
          </p:cNvSpPr>
          <p:nvPr/>
        </p:nvSpPr>
        <p:spPr bwMode="auto">
          <a:xfrm>
            <a:off x="1692275" y="-1790700"/>
            <a:ext cx="4991100" cy="3743325"/>
          </a:xfrm>
          <a:prstGeom prst="rect">
            <a:avLst/>
          </a:prstGeom>
          <a:noFill/>
          <a:ln w="9525">
            <a:noFill/>
            <a:miter lim="800000"/>
            <a:headEnd/>
            <a:tailEnd/>
          </a:ln>
        </p:spPr>
        <p:txBody>
          <a:bodyPr/>
          <a:lstStyle/>
          <a:p>
            <a:endParaRPr lang="id-ID"/>
          </a:p>
        </p:txBody>
      </p:sp>
      <p:sp>
        <p:nvSpPr>
          <p:cNvPr id="15374" name="AutoShape 28" descr="Image result for Mahasiswa Belajar sendirian"/>
          <p:cNvSpPr>
            <a:spLocks noChangeAspect="1" noChangeArrowheads="1"/>
          </p:cNvSpPr>
          <p:nvPr/>
        </p:nvSpPr>
        <p:spPr bwMode="auto">
          <a:xfrm>
            <a:off x="1692275" y="-1790700"/>
            <a:ext cx="4991100" cy="3743325"/>
          </a:xfrm>
          <a:prstGeom prst="rect">
            <a:avLst/>
          </a:prstGeom>
          <a:noFill/>
          <a:ln w="9525">
            <a:noFill/>
            <a:miter lim="800000"/>
            <a:headEnd/>
            <a:tailEnd/>
          </a:ln>
        </p:spPr>
        <p:txBody>
          <a:bodyPr/>
          <a:lstStyle/>
          <a:p>
            <a:endParaRPr lang="id-ID"/>
          </a:p>
        </p:txBody>
      </p:sp>
      <p:sp>
        <p:nvSpPr>
          <p:cNvPr id="15375" name="AutoShape 30" descr="Image result for Mahasiswa Belajar sendirian"/>
          <p:cNvSpPr>
            <a:spLocks noChangeAspect="1" noChangeArrowheads="1"/>
          </p:cNvSpPr>
          <p:nvPr/>
        </p:nvSpPr>
        <p:spPr bwMode="auto">
          <a:xfrm>
            <a:off x="1692275" y="-1790700"/>
            <a:ext cx="4991100" cy="3743325"/>
          </a:xfrm>
          <a:prstGeom prst="rect">
            <a:avLst/>
          </a:prstGeom>
          <a:noFill/>
          <a:ln w="9525">
            <a:noFill/>
            <a:miter lim="800000"/>
            <a:headEnd/>
            <a:tailEnd/>
          </a:ln>
        </p:spPr>
        <p:txBody>
          <a:bodyPr/>
          <a:lstStyle/>
          <a:p>
            <a:endParaRPr lang="id-ID"/>
          </a:p>
        </p:txBody>
      </p:sp>
      <p:sp>
        <p:nvSpPr>
          <p:cNvPr id="15376" name="AutoShape 32" descr="Image result for Mahasiswa Belajar sendirian"/>
          <p:cNvSpPr>
            <a:spLocks noChangeAspect="1" noChangeArrowheads="1"/>
          </p:cNvSpPr>
          <p:nvPr/>
        </p:nvSpPr>
        <p:spPr bwMode="auto">
          <a:xfrm>
            <a:off x="1692275" y="-1790700"/>
            <a:ext cx="4991100" cy="3743325"/>
          </a:xfrm>
          <a:prstGeom prst="rect">
            <a:avLst/>
          </a:prstGeom>
          <a:noFill/>
          <a:ln w="9525">
            <a:noFill/>
            <a:miter lim="800000"/>
            <a:headEnd/>
            <a:tailEnd/>
          </a:ln>
        </p:spPr>
        <p:txBody>
          <a:bodyPr/>
          <a:lstStyle/>
          <a:p>
            <a:endParaRPr lang="id-ID"/>
          </a:p>
        </p:txBody>
      </p:sp>
      <p:sp>
        <p:nvSpPr>
          <p:cNvPr id="15377" name="AutoShape 34" descr="Image result for Mahasiswa Belajar sendirian"/>
          <p:cNvSpPr>
            <a:spLocks noChangeAspect="1" noChangeArrowheads="1"/>
          </p:cNvSpPr>
          <p:nvPr/>
        </p:nvSpPr>
        <p:spPr bwMode="auto">
          <a:xfrm>
            <a:off x="1692275" y="-1790700"/>
            <a:ext cx="4991100" cy="3743325"/>
          </a:xfrm>
          <a:prstGeom prst="rect">
            <a:avLst/>
          </a:prstGeom>
          <a:noFill/>
          <a:ln w="9525">
            <a:noFill/>
            <a:miter lim="800000"/>
            <a:headEnd/>
            <a:tailEnd/>
          </a:ln>
        </p:spPr>
        <p:txBody>
          <a:bodyPr/>
          <a:lstStyle/>
          <a:p>
            <a:endParaRPr lang="id-ID"/>
          </a:p>
        </p:txBody>
      </p:sp>
      <p:sp>
        <p:nvSpPr>
          <p:cNvPr id="15378" name="AutoShape 36" descr="Image result for Mahasiswa Belajar sendirian"/>
          <p:cNvSpPr>
            <a:spLocks noChangeAspect="1" noChangeArrowheads="1"/>
          </p:cNvSpPr>
          <p:nvPr/>
        </p:nvSpPr>
        <p:spPr bwMode="auto">
          <a:xfrm>
            <a:off x="1692275" y="-1790700"/>
            <a:ext cx="4991100" cy="3743325"/>
          </a:xfrm>
          <a:prstGeom prst="rect">
            <a:avLst/>
          </a:prstGeom>
          <a:noFill/>
          <a:ln w="9525">
            <a:noFill/>
            <a:miter lim="800000"/>
            <a:headEnd/>
            <a:tailEnd/>
          </a:ln>
        </p:spPr>
        <p:txBody>
          <a:bodyPr/>
          <a:lstStyle/>
          <a:p>
            <a:endParaRPr lang="id-ID"/>
          </a:p>
        </p:txBody>
      </p:sp>
      <p:sp>
        <p:nvSpPr>
          <p:cNvPr id="15379" name="AutoShape 38" descr="Image result for Mahasiswa Belajar sendirian"/>
          <p:cNvSpPr>
            <a:spLocks noChangeAspect="1" noChangeArrowheads="1"/>
          </p:cNvSpPr>
          <p:nvPr/>
        </p:nvSpPr>
        <p:spPr bwMode="auto">
          <a:xfrm>
            <a:off x="1692275" y="-1790700"/>
            <a:ext cx="4991100" cy="3743325"/>
          </a:xfrm>
          <a:prstGeom prst="rect">
            <a:avLst/>
          </a:prstGeom>
          <a:noFill/>
          <a:ln w="9525">
            <a:noFill/>
            <a:miter lim="800000"/>
            <a:headEnd/>
            <a:tailEnd/>
          </a:ln>
        </p:spPr>
        <p:txBody>
          <a:bodyPr/>
          <a:lstStyle/>
          <a:p>
            <a:endParaRPr lang="id-ID"/>
          </a:p>
        </p:txBody>
      </p:sp>
      <p:sp>
        <p:nvSpPr>
          <p:cNvPr id="15380" name="AutoShape 40" descr="Image result for Mahasiswa Belajar sendirian"/>
          <p:cNvSpPr>
            <a:spLocks noChangeAspect="1" noChangeArrowheads="1"/>
          </p:cNvSpPr>
          <p:nvPr/>
        </p:nvSpPr>
        <p:spPr bwMode="auto">
          <a:xfrm>
            <a:off x="1692275" y="-1790700"/>
            <a:ext cx="4991100" cy="3743325"/>
          </a:xfrm>
          <a:prstGeom prst="rect">
            <a:avLst/>
          </a:prstGeom>
          <a:noFill/>
          <a:ln w="9525">
            <a:noFill/>
            <a:miter lim="800000"/>
            <a:headEnd/>
            <a:tailEnd/>
          </a:ln>
        </p:spPr>
        <p:txBody>
          <a:bodyPr/>
          <a:lstStyle/>
          <a:p>
            <a:endParaRPr lang="id-ID"/>
          </a:p>
        </p:txBody>
      </p:sp>
      <p:sp>
        <p:nvSpPr>
          <p:cNvPr id="15381" name="AutoShape 42" descr="Image result for Mahasiswa Belajar sendirian"/>
          <p:cNvSpPr>
            <a:spLocks noChangeAspect="1" noChangeArrowheads="1"/>
          </p:cNvSpPr>
          <p:nvPr/>
        </p:nvSpPr>
        <p:spPr bwMode="auto">
          <a:xfrm>
            <a:off x="1692275" y="-1790700"/>
            <a:ext cx="4991100" cy="3743325"/>
          </a:xfrm>
          <a:prstGeom prst="rect">
            <a:avLst/>
          </a:prstGeom>
          <a:noFill/>
          <a:ln w="9525">
            <a:noFill/>
            <a:miter lim="800000"/>
            <a:headEnd/>
            <a:tailEnd/>
          </a:ln>
        </p:spPr>
        <p:txBody>
          <a:bodyPr/>
          <a:lstStyle/>
          <a:p>
            <a:endParaRPr lang="id-ID"/>
          </a:p>
        </p:txBody>
      </p:sp>
      <p:sp>
        <p:nvSpPr>
          <p:cNvPr id="15382" name="AutoShape 44" descr="Image result for Mahasiswa Belajar sendirian"/>
          <p:cNvSpPr>
            <a:spLocks noChangeAspect="1" noChangeArrowheads="1"/>
          </p:cNvSpPr>
          <p:nvPr/>
        </p:nvSpPr>
        <p:spPr bwMode="auto">
          <a:xfrm>
            <a:off x="1692275" y="-1790700"/>
            <a:ext cx="4991100" cy="3743325"/>
          </a:xfrm>
          <a:prstGeom prst="rect">
            <a:avLst/>
          </a:prstGeom>
          <a:noFill/>
          <a:ln w="9525">
            <a:noFill/>
            <a:miter lim="800000"/>
            <a:headEnd/>
            <a:tailEnd/>
          </a:ln>
        </p:spPr>
        <p:txBody>
          <a:bodyPr/>
          <a:lstStyle/>
          <a:p>
            <a:endParaRPr lang="id-ID"/>
          </a:p>
        </p:txBody>
      </p:sp>
      <p:sp>
        <p:nvSpPr>
          <p:cNvPr id="15383" name="AutoShape 46" descr="Image result for Mahasiswa Belajar sendirian"/>
          <p:cNvSpPr>
            <a:spLocks noChangeAspect="1" noChangeArrowheads="1"/>
          </p:cNvSpPr>
          <p:nvPr/>
        </p:nvSpPr>
        <p:spPr bwMode="auto">
          <a:xfrm>
            <a:off x="1692275" y="-1790700"/>
            <a:ext cx="4991100" cy="3743325"/>
          </a:xfrm>
          <a:prstGeom prst="rect">
            <a:avLst/>
          </a:prstGeom>
          <a:noFill/>
          <a:ln w="9525">
            <a:noFill/>
            <a:miter lim="800000"/>
            <a:headEnd/>
            <a:tailEnd/>
          </a:ln>
        </p:spPr>
        <p:txBody>
          <a:bodyPr/>
          <a:lstStyle/>
          <a:p>
            <a:endParaRPr lang="id-ID"/>
          </a:p>
        </p:txBody>
      </p:sp>
      <p:sp>
        <p:nvSpPr>
          <p:cNvPr id="15384" name="AutoShape 48" descr="Image result for Mahasiswa Belajar sendirian"/>
          <p:cNvSpPr>
            <a:spLocks noChangeAspect="1" noChangeArrowheads="1"/>
          </p:cNvSpPr>
          <p:nvPr/>
        </p:nvSpPr>
        <p:spPr bwMode="auto">
          <a:xfrm>
            <a:off x="1692275" y="-1790700"/>
            <a:ext cx="4991100" cy="3743325"/>
          </a:xfrm>
          <a:prstGeom prst="rect">
            <a:avLst/>
          </a:prstGeom>
          <a:noFill/>
          <a:ln w="9525">
            <a:noFill/>
            <a:miter lim="800000"/>
            <a:headEnd/>
            <a:tailEnd/>
          </a:ln>
        </p:spPr>
        <p:txBody>
          <a:bodyPr/>
          <a:lstStyle/>
          <a:p>
            <a:endParaRPr lang="id-ID"/>
          </a:p>
        </p:txBody>
      </p:sp>
      <p:sp>
        <p:nvSpPr>
          <p:cNvPr id="15385" name="AutoShape 50" descr="Image result for Mahasiswa Belajar sendirian"/>
          <p:cNvSpPr>
            <a:spLocks noChangeAspect="1" noChangeArrowheads="1"/>
          </p:cNvSpPr>
          <p:nvPr/>
        </p:nvSpPr>
        <p:spPr bwMode="auto">
          <a:xfrm>
            <a:off x="1692275" y="-1790700"/>
            <a:ext cx="4991100" cy="3743325"/>
          </a:xfrm>
          <a:prstGeom prst="rect">
            <a:avLst/>
          </a:prstGeom>
          <a:noFill/>
          <a:ln w="9525">
            <a:noFill/>
            <a:miter lim="800000"/>
            <a:headEnd/>
            <a:tailEnd/>
          </a:ln>
        </p:spPr>
        <p:txBody>
          <a:bodyPr/>
          <a:lstStyle/>
          <a:p>
            <a:endParaRPr lang="id-ID"/>
          </a:p>
        </p:txBody>
      </p:sp>
      <p:sp>
        <p:nvSpPr>
          <p:cNvPr id="15386" name="AutoShape 52" descr="Image result for Mahasiswa Belajar sendirian"/>
          <p:cNvSpPr>
            <a:spLocks noChangeAspect="1" noChangeArrowheads="1"/>
          </p:cNvSpPr>
          <p:nvPr/>
        </p:nvSpPr>
        <p:spPr bwMode="auto">
          <a:xfrm>
            <a:off x="1692275" y="-1790700"/>
            <a:ext cx="4991100" cy="3743325"/>
          </a:xfrm>
          <a:prstGeom prst="rect">
            <a:avLst/>
          </a:prstGeom>
          <a:noFill/>
          <a:ln w="9525">
            <a:noFill/>
            <a:miter lim="800000"/>
            <a:headEnd/>
            <a:tailEnd/>
          </a:ln>
        </p:spPr>
        <p:txBody>
          <a:bodyPr/>
          <a:lstStyle/>
          <a:p>
            <a:endParaRPr lang="id-ID"/>
          </a:p>
        </p:txBody>
      </p:sp>
      <p:sp>
        <p:nvSpPr>
          <p:cNvPr id="15387" name="AutoShape 54" descr="Image result for Mahasiswa Belajar sendirian"/>
          <p:cNvSpPr>
            <a:spLocks noChangeAspect="1" noChangeArrowheads="1"/>
          </p:cNvSpPr>
          <p:nvPr/>
        </p:nvSpPr>
        <p:spPr bwMode="auto">
          <a:xfrm>
            <a:off x="1692275" y="-1790700"/>
            <a:ext cx="4991100" cy="3743325"/>
          </a:xfrm>
          <a:prstGeom prst="rect">
            <a:avLst/>
          </a:prstGeom>
          <a:noFill/>
          <a:ln w="9525">
            <a:noFill/>
            <a:miter lim="800000"/>
            <a:headEnd/>
            <a:tailEnd/>
          </a:ln>
        </p:spPr>
        <p:txBody>
          <a:bodyPr/>
          <a:lstStyle/>
          <a:p>
            <a:endParaRPr lang="id-ID"/>
          </a:p>
        </p:txBody>
      </p:sp>
      <p:sp>
        <p:nvSpPr>
          <p:cNvPr id="15388" name="AutoShape 56" descr="Image result for Mahasiswa Belajar sendirian"/>
          <p:cNvSpPr>
            <a:spLocks noChangeAspect="1" noChangeArrowheads="1"/>
          </p:cNvSpPr>
          <p:nvPr/>
        </p:nvSpPr>
        <p:spPr bwMode="auto">
          <a:xfrm>
            <a:off x="1692275" y="-1790700"/>
            <a:ext cx="4991100" cy="3743325"/>
          </a:xfrm>
          <a:prstGeom prst="rect">
            <a:avLst/>
          </a:prstGeom>
          <a:noFill/>
          <a:ln w="9525">
            <a:noFill/>
            <a:miter lim="800000"/>
            <a:headEnd/>
            <a:tailEnd/>
          </a:ln>
        </p:spPr>
        <p:txBody>
          <a:bodyPr/>
          <a:lstStyle/>
          <a:p>
            <a:endParaRPr lang="id-ID"/>
          </a:p>
        </p:txBody>
      </p:sp>
      <p:sp>
        <p:nvSpPr>
          <p:cNvPr id="15389" name="AutoShape 58" descr="Image result for Mahasiswa Belajar sendirian"/>
          <p:cNvSpPr>
            <a:spLocks noChangeAspect="1" noChangeArrowheads="1"/>
          </p:cNvSpPr>
          <p:nvPr/>
        </p:nvSpPr>
        <p:spPr bwMode="auto">
          <a:xfrm>
            <a:off x="1692275" y="-1790700"/>
            <a:ext cx="4991100" cy="3743325"/>
          </a:xfrm>
          <a:prstGeom prst="rect">
            <a:avLst/>
          </a:prstGeom>
          <a:noFill/>
          <a:ln w="9525">
            <a:noFill/>
            <a:miter lim="800000"/>
            <a:headEnd/>
            <a:tailEnd/>
          </a:ln>
        </p:spPr>
        <p:txBody>
          <a:bodyPr/>
          <a:lstStyle/>
          <a:p>
            <a:endParaRPr lang="id-ID"/>
          </a:p>
        </p:txBody>
      </p:sp>
      <p:sp>
        <p:nvSpPr>
          <p:cNvPr id="15390" name="AutoShape 60" descr="Image result for Mahasiswa Belajar sendirian"/>
          <p:cNvSpPr>
            <a:spLocks noChangeAspect="1" noChangeArrowheads="1"/>
          </p:cNvSpPr>
          <p:nvPr/>
        </p:nvSpPr>
        <p:spPr bwMode="auto">
          <a:xfrm>
            <a:off x="1692275" y="-1790700"/>
            <a:ext cx="4991100" cy="3743325"/>
          </a:xfrm>
          <a:prstGeom prst="rect">
            <a:avLst/>
          </a:prstGeom>
          <a:noFill/>
          <a:ln w="9525">
            <a:noFill/>
            <a:miter lim="800000"/>
            <a:headEnd/>
            <a:tailEnd/>
          </a:ln>
        </p:spPr>
        <p:txBody>
          <a:bodyPr/>
          <a:lstStyle/>
          <a:p>
            <a:endParaRPr lang="id-ID"/>
          </a:p>
        </p:txBody>
      </p:sp>
      <p:sp>
        <p:nvSpPr>
          <p:cNvPr id="15391" name="AutoShape 62" descr="Image result for Mahasiswa Belajar sendirian"/>
          <p:cNvSpPr>
            <a:spLocks noChangeAspect="1" noChangeArrowheads="1"/>
          </p:cNvSpPr>
          <p:nvPr/>
        </p:nvSpPr>
        <p:spPr bwMode="auto">
          <a:xfrm>
            <a:off x="1692275" y="-1790700"/>
            <a:ext cx="4991100" cy="3743325"/>
          </a:xfrm>
          <a:prstGeom prst="rect">
            <a:avLst/>
          </a:prstGeom>
          <a:noFill/>
          <a:ln w="9525">
            <a:noFill/>
            <a:miter lim="800000"/>
            <a:headEnd/>
            <a:tailEnd/>
          </a:ln>
        </p:spPr>
        <p:txBody>
          <a:bodyPr/>
          <a:lstStyle/>
          <a:p>
            <a:endParaRPr lang="id-ID"/>
          </a:p>
        </p:txBody>
      </p:sp>
      <p:sp>
        <p:nvSpPr>
          <p:cNvPr id="15392" name="AutoShape 64" descr="Image result for Mahasiswa Belajar sendirian"/>
          <p:cNvSpPr>
            <a:spLocks noChangeAspect="1" noChangeArrowheads="1"/>
          </p:cNvSpPr>
          <p:nvPr/>
        </p:nvSpPr>
        <p:spPr bwMode="auto">
          <a:xfrm>
            <a:off x="1692275" y="-1790700"/>
            <a:ext cx="4991100" cy="3743325"/>
          </a:xfrm>
          <a:prstGeom prst="rect">
            <a:avLst/>
          </a:prstGeom>
          <a:noFill/>
          <a:ln w="9525">
            <a:noFill/>
            <a:miter lim="800000"/>
            <a:headEnd/>
            <a:tailEnd/>
          </a:ln>
        </p:spPr>
        <p:txBody>
          <a:bodyPr/>
          <a:lstStyle/>
          <a:p>
            <a:endParaRPr lang="id-ID"/>
          </a:p>
        </p:txBody>
      </p:sp>
      <p:sp>
        <p:nvSpPr>
          <p:cNvPr id="15393" name="AutoShape 66" descr="Image result for Mahasiswa Belajar sendirian"/>
          <p:cNvSpPr>
            <a:spLocks noChangeAspect="1" noChangeArrowheads="1"/>
          </p:cNvSpPr>
          <p:nvPr/>
        </p:nvSpPr>
        <p:spPr bwMode="auto">
          <a:xfrm>
            <a:off x="1692275" y="-1790700"/>
            <a:ext cx="4991100" cy="3743325"/>
          </a:xfrm>
          <a:prstGeom prst="rect">
            <a:avLst/>
          </a:prstGeom>
          <a:noFill/>
          <a:ln w="9525">
            <a:noFill/>
            <a:miter lim="800000"/>
            <a:headEnd/>
            <a:tailEnd/>
          </a:ln>
        </p:spPr>
        <p:txBody>
          <a:bodyPr/>
          <a:lstStyle/>
          <a:p>
            <a:endParaRPr lang="id-ID"/>
          </a:p>
        </p:txBody>
      </p:sp>
      <p:pic>
        <p:nvPicPr>
          <p:cNvPr id="15394" name="Picture 68" descr="Image result for Mahasiswa Belajar sendirian"/>
          <p:cNvPicPr>
            <a:picLocks noChangeAspect="1" noChangeArrowheads="1"/>
          </p:cNvPicPr>
          <p:nvPr/>
        </p:nvPicPr>
        <p:blipFill>
          <a:blip r:embed="rId5" cstate="print"/>
          <a:srcRect/>
          <a:stretch>
            <a:fillRect/>
          </a:stretch>
        </p:blipFill>
        <p:spPr bwMode="auto">
          <a:xfrm>
            <a:off x="3671888" y="4545013"/>
            <a:ext cx="1714500" cy="1651000"/>
          </a:xfrm>
          <a:prstGeom prst="rect">
            <a:avLst/>
          </a:prstGeom>
          <a:noFill/>
          <a:ln w="9525">
            <a:noFill/>
            <a:miter lim="800000"/>
            <a:headEnd/>
            <a:tailEnd/>
          </a:ln>
        </p:spPr>
      </p:pic>
      <p:sp>
        <p:nvSpPr>
          <p:cNvPr id="15395" name="TextBox 38"/>
          <p:cNvSpPr txBox="1">
            <a:spLocks noChangeArrowheads="1"/>
          </p:cNvSpPr>
          <p:nvPr/>
        </p:nvSpPr>
        <p:spPr bwMode="auto">
          <a:xfrm>
            <a:off x="1524000" y="6153150"/>
            <a:ext cx="4135438" cy="369888"/>
          </a:xfrm>
          <a:prstGeom prst="rect">
            <a:avLst/>
          </a:prstGeom>
          <a:noFill/>
          <a:ln w="9525">
            <a:noFill/>
            <a:miter lim="800000"/>
            <a:headEnd/>
            <a:tailEnd/>
          </a:ln>
        </p:spPr>
        <p:txBody>
          <a:bodyPr>
            <a:spAutoFit/>
          </a:bodyPr>
          <a:lstStyle/>
          <a:p>
            <a:r>
              <a:rPr lang="id-ID" b="1">
                <a:solidFill>
                  <a:srgbClr val="0000FF"/>
                </a:solidFill>
                <a:latin typeface="Arial" charset="0"/>
                <a:cs typeface="Arial" charset="0"/>
              </a:rPr>
              <a:t>Belajar di mana saja dan kapan saja</a:t>
            </a:r>
          </a:p>
        </p:txBody>
      </p:sp>
      <p:pic>
        <p:nvPicPr>
          <p:cNvPr id="15396" name="Picture 70" descr="Image result for Mahasiswa Belajar dengan kecepatan masing-masing"/>
          <p:cNvPicPr>
            <a:picLocks noChangeAspect="1" noChangeArrowheads="1"/>
          </p:cNvPicPr>
          <p:nvPr/>
        </p:nvPicPr>
        <p:blipFill>
          <a:blip r:embed="rId6" cstate="print"/>
          <a:srcRect/>
          <a:stretch>
            <a:fillRect/>
          </a:stretch>
        </p:blipFill>
        <p:spPr bwMode="auto">
          <a:xfrm>
            <a:off x="2019300" y="2432051"/>
            <a:ext cx="2438400" cy="1211263"/>
          </a:xfrm>
          <a:prstGeom prst="rect">
            <a:avLst/>
          </a:prstGeom>
          <a:noFill/>
          <a:ln w="9525">
            <a:noFill/>
            <a:miter lim="800000"/>
            <a:headEnd/>
            <a:tailEnd/>
          </a:ln>
        </p:spPr>
      </p:pic>
      <p:pic>
        <p:nvPicPr>
          <p:cNvPr id="15397" name="Picture 72" descr="Image result for Mahasiswa Belajar dengan kecepatan masing-masing"/>
          <p:cNvPicPr>
            <a:picLocks noChangeAspect="1" noChangeArrowheads="1"/>
          </p:cNvPicPr>
          <p:nvPr/>
        </p:nvPicPr>
        <p:blipFill>
          <a:blip r:embed="rId7" cstate="print"/>
          <a:srcRect/>
          <a:stretch>
            <a:fillRect/>
          </a:stretch>
        </p:blipFill>
        <p:spPr bwMode="auto">
          <a:xfrm>
            <a:off x="1979614" y="900113"/>
            <a:ext cx="2478087" cy="1516062"/>
          </a:xfrm>
          <a:prstGeom prst="rect">
            <a:avLst/>
          </a:prstGeom>
          <a:noFill/>
          <a:ln w="9525">
            <a:noFill/>
            <a:miter lim="800000"/>
            <a:headEnd/>
            <a:tailEnd/>
          </a:ln>
        </p:spPr>
      </p:pic>
      <p:sp>
        <p:nvSpPr>
          <p:cNvPr id="15398" name="TextBox 41"/>
          <p:cNvSpPr txBox="1">
            <a:spLocks noChangeArrowheads="1"/>
          </p:cNvSpPr>
          <p:nvPr/>
        </p:nvSpPr>
        <p:spPr bwMode="auto">
          <a:xfrm>
            <a:off x="1947864" y="3640138"/>
            <a:ext cx="2606675" cy="646112"/>
          </a:xfrm>
          <a:prstGeom prst="rect">
            <a:avLst/>
          </a:prstGeom>
          <a:noFill/>
          <a:ln w="9525">
            <a:noFill/>
            <a:miter lim="800000"/>
            <a:headEnd/>
            <a:tailEnd/>
          </a:ln>
        </p:spPr>
        <p:txBody>
          <a:bodyPr>
            <a:spAutoFit/>
          </a:bodyPr>
          <a:lstStyle/>
          <a:p>
            <a:pPr marL="177800" indent="-177800">
              <a:buFont typeface="Arial" charset="0"/>
              <a:buChar char="•"/>
            </a:pPr>
            <a:r>
              <a:rPr lang="id-ID" b="1">
                <a:solidFill>
                  <a:srgbClr val="0000FF"/>
                </a:solidFill>
                <a:latin typeface="Arial" charset="0"/>
                <a:cs typeface="Arial" charset="0"/>
              </a:rPr>
              <a:t>Belajar mandiri</a:t>
            </a:r>
          </a:p>
          <a:p>
            <a:pPr marL="177800" indent="-177800">
              <a:buFont typeface="Arial" charset="0"/>
              <a:buChar char="•"/>
            </a:pPr>
            <a:r>
              <a:rPr lang="id-ID" altLang="id-ID" b="1">
                <a:solidFill>
                  <a:srgbClr val="0000CC"/>
                </a:solidFill>
                <a:latin typeface="Arial" charset="0"/>
              </a:rPr>
              <a:t>P</a:t>
            </a:r>
            <a:r>
              <a:rPr lang="en-US" altLang="id-ID" b="1">
                <a:solidFill>
                  <a:srgbClr val="0000CC"/>
                </a:solidFill>
                <a:latin typeface="Arial" charset="0"/>
              </a:rPr>
              <a:t>embelajar mandiri</a:t>
            </a:r>
            <a:endParaRPr lang="id-ID" b="1">
              <a:solidFill>
                <a:srgbClr val="0000FF"/>
              </a:solidFill>
              <a:latin typeface="Arial" charset="0"/>
              <a:cs typeface="Arial" charset="0"/>
            </a:endParaRPr>
          </a:p>
        </p:txBody>
      </p:sp>
      <p:sp>
        <p:nvSpPr>
          <p:cNvPr id="15399" name="TextBox 42"/>
          <p:cNvSpPr txBox="1">
            <a:spLocks noChangeArrowheads="1"/>
          </p:cNvSpPr>
          <p:nvPr/>
        </p:nvSpPr>
        <p:spPr bwMode="auto">
          <a:xfrm rot="5400000">
            <a:off x="7261226" y="1362076"/>
            <a:ext cx="2112962" cy="922337"/>
          </a:xfrm>
          <a:prstGeom prst="rect">
            <a:avLst/>
          </a:prstGeom>
          <a:noFill/>
          <a:ln w="9525">
            <a:noFill/>
            <a:miter lim="800000"/>
            <a:headEnd/>
            <a:tailEnd/>
          </a:ln>
        </p:spPr>
        <p:txBody>
          <a:bodyPr>
            <a:spAutoFit/>
          </a:bodyPr>
          <a:lstStyle/>
          <a:p>
            <a:r>
              <a:rPr lang="id-ID" b="1">
                <a:solidFill>
                  <a:srgbClr val="0000FF"/>
                </a:solidFill>
                <a:latin typeface="Arial" charset="0"/>
                <a:cs typeface="Arial" charset="0"/>
              </a:rPr>
              <a:t>Belajar dengan kecepatan masing-masing</a:t>
            </a:r>
          </a:p>
        </p:txBody>
      </p:sp>
      <p:pic>
        <p:nvPicPr>
          <p:cNvPr id="15400" name="Picture 74" descr="Image result for urutan dalam taxonomi Bloom"/>
          <p:cNvPicPr>
            <a:picLocks noChangeAspect="1" noChangeArrowheads="1"/>
          </p:cNvPicPr>
          <p:nvPr/>
        </p:nvPicPr>
        <p:blipFill>
          <a:blip r:embed="rId8" cstate="print"/>
          <a:srcRect/>
          <a:stretch>
            <a:fillRect/>
          </a:stretch>
        </p:blipFill>
        <p:spPr bwMode="auto">
          <a:xfrm>
            <a:off x="5768975" y="3179764"/>
            <a:ext cx="3970338" cy="3475037"/>
          </a:xfrm>
          <a:prstGeom prst="rect">
            <a:avLst/>
          </a:prstGeom>
          <a:noFill/>
          <a:ln w="9525">
            <a:noFill/>
            <a:miter lim="800000"/>
            <a:headEnd/>
            <a:tailEnd/>
          </a:ln>
        </p:spPr>
      </p:pic>
      <p:sp>
        <p:nvSpPr>
          <p:cNvPr id="15401" name="TextBox 44"/>
          <p:cNvSpPr txBox="1">
            <a:spLocks noChangeArrowheads="1"/>
          </p:cNvSpPr>
          <p:nvPr/>
        </p:nvSpPr>
        <p:spPr bwMode="auto">
          <a:xfrm rot="5400000">
            <a:off x="8593932" y="4664870"/>
            <a:ext cx="3070225" cy="646112"/>
          </a:xfrm>
          <a:prstGeom prst="rect">
            <a:avLst/>
          </a:prstGeom>
          <a:noFill/>
          <a:ln w="9525">
            <a:noFill/>
            <a:miter lim="800000"/>
            <a:headEnd/>
            <a:tailEnd/>
          </a:ln>
        </p:spPr>
        <p:txBody>
          <a:bodyPr>
            <a:spAutoFit/>
          </a:bodyPr>
          <a:lstStyle/>
          <a:p>
            <a:r>
              <a:rPr lang="id-ID" b="1">
                <a:solidFill>
                  <a:srgbClr val="0000FF"/>
                </a:solidFill>
                <a:latin typeface="Arial" charset="0"/>
                <a:cs typeface="Arial" charset="0"/>
              </a:rPr>
              <a:t>Belajar dg urutan yang dipilih mahasiswa</a:t>
            </a:r>
          </a:p>
        </p:txBody>
      </p:sp>
      <p:sp>
        <p:nvSpPr>
          <p:cNvPr id="42" name="Footer Placeholder 16">
            <a:extLst>
              <a:ext uri="{FF2B5EF4-FFF2-40B4-BE49-F238E27FC236}">
                <a16:creationId xmlns:a16="http://schemas.microsoft.com/office/drawing/2014/main" id="{5EE4038D-D59E-1AD4-39E5-252EC79AA2B8}"/>
              </a:ext>
            </a:extLst>
          </p:cNvPr>
          <p:cNvSpPr>
            <a:spLocks noGrp="1"/>
          </p:cNvSpPr>
          <p:nvPr>
            <p:ph type="ftr" sz="quarter" idx="11"/>
          </p:nvPr>
        </p:nvSpPr>
        <p:spPr>
          <a:xfrm>
            <a:off x="561110" y="6391839"/>
            <a:ext cx="3859795" cy="304801"/>
          </a:xfrm>
        </p:spPr>
        <p:txBody>
          <a:bodyPr/>
          <a:lstStyle/>
          <a:p>
            <a:r>
              <a:rPr lang="en-US" dirty="0"/>
              <a:t>Dr. </a:t>
            </a:r>
            <a:r>
              <a:rPr lang="en-US" dirty="0" err="1"/>
              <a:t>Sunyono</a:t>
            </a:r>
            <a:r>
              <a:rPr lang="en-US" dirty="0"/>
              <a:t>, </a:t>
            </a:r>
            <a:r>
              <a:rPr lang="en-US" dirty="0" err="1"/>
              <a:t>M.Si</a:t>
            </a:r>
            <a:r>
              <a:rPr lang="en-US" dirty="0"/>
              <a:t>. (2014)</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bject 20"/>
          <p:cNvSpPr/>
          <p:nvPr/>
        </p:nvSpPr>
        <p:spPr>
          <a:xfrm>
            <a:off x="8840724" y="0"/>
            <a:ext cx="3351275" cy="2006600"/>
          </a:xfrm>
          <a:custGeom>
            <a:avLst/>
            <a:gdLst/>
            <a:ahLst/>
            <a:cxnLst/>
            <a:rect l="l" t="t" r="r" b="b"/>
            <a:pathLst>
              <a:path w="2513456" h="1504950">
                <a:moveTo>
                  <a:pt x="872" y="287324"/>
                </a:moveTo>
                <a:lnTo>
                  <a:pt x="8715" y="357966"/>
                </a:lnTo>
                <a:lnTo>
                  <a:pt x="24330" y="427233"/>
                </a:lnTo>
                <a:lnTo>
                  <a:pt x="47285" y="494404"/>
                </a:lnTo>
                <a:lnTo>
                  <a:pt x="77148" y="558753"/>
                </a:lnTo>
                <a:lnTo>
                  <a:pt x="113487" y="619559"/>
                </a:lnTo>
                <a:lnTo>
                  <a:pt x="155870" y="676099"/>
                </a:lnTo>
                <a:lnTo>
                  <a:pt x="203864" y="727648"/>
                </a:lnTo>
                <a:lnTo>
                  <a:pt x="257038" y="773484"/>
                </a:lnTo>
                <a:lnTo>
                  <a:pt x="314960" y="812884"/>
                </a:lnTo>
                <a:lnTo>
                  <a:pt x="362607" y="838466"/>
                </a:lnTo>
                <a:lnTo>
                  <a:pt x="414499" y="860770"/>
                </a:lnTo>
                <a:lnTo>
                  <a:pt x="467461" y="878445"/>
                </a:lnTo>
                <a:lnTo>
                  <a:pt x="521382" y="891825"/>
                </a:lnTo>
                <a:lnTo>
                  <a:pt x="576152" y="901245"/>
                </a:lnTo>
                <a:lnTo>
                  <a:pt x="631660" y="907039"/>
                </a:lnTo>
                <a:lnTo>
                  <a:pt x="687795" y="909540"/>
                </a:lnTo>
                <a:lnTo>
                  <a:pt x="706627" y="909701"/>
                </a:lnTo>
                <a:lnTo>
                  <a:pt x="734437" y="909364"/>
                </a:lnTo>
                <a:lnTo>
                  <a:pt x="790343" y="906793"/>
                </a:lnTo>
                <a:lnTo>
                  <a:pt x="846546" y="901955"/>
                </a:lnTo>
                <a:lnTo>
                  <a:pt x="902942" y="895169"/>
                </a:lnTo>
                <a:lnTo>
                  <a:pt x="959431" y="886751"/>
                </a:lnTo>
                <a:lnTo>
                  <a:pt x="1015910" y="877021"/>
                </a:lnTo>
                <a:lnTo>
                  <a:pt x="1072277" y="866294"/>
                </a:lnTo>
                <a:lnTo>
                  <a:pt x="1128430" y="854890"/>
                </a:lnTo>
                <a:lnTo>
                  <a:pt x="1184267" y="843126"/>
                </a:lnTo>
                <a:lnTo>
                  <a:pt x="1212035" y="837208"/>
                </a:lnTo>
                <a:lnTo>
                  <a:pt x="1239685" y="831319"/>
                </a:lnTo>
                <a:lnTo>
                  <a:pt x="1285862" y="821623"/>
                </a:lnTo>
                <a:lnTo>
                  <a:pt x="1323533" y="814185"/>
                </a:lnTo>
                <a:lnTo>
                  <a:pt x="1361618" y="807239"/>
                </a:lnTo>
                <a:lnTo>
                  <a:pt x="1400042" y="800869"/>
                </a:lnTo>
                <a:lnTo>
                  <a:pt x="1438730" y="795157"/>
                </a:lnTo>
                <a:lnTo>
                  <a:pt x="1477608" y="790189"/>
                </a:lnTo>
                <a:lnTo>
                  <a:pt x="1516601" y="786047"/>
                </a:lnTo>
                <a:lnTo>
                  <a:pt x="1555634" y="782816"/>
                </a:lnTo>
                <a:lnTo>
                  <a:pt x="1594634" y="780579"/>
                </a:lnTo>
                <a:lnTo>
                  <a:pt x="1633524" y="779420"/>
                </a:lnTo>
                <a:lnTo>
                  <a:pt x="1652904" y="779272"/>
                </a:lnTo>
                <a:lnTo>
                  <a:pt x="1681435" y="779605"/>
                </a:lnTo>
                <a:lnTo>
                  <a:pt x="1738021" y="782372"/>
                </a:lnTo>
                <a:lnTo>
                  <a:pt x="1793777" y="788163"/>
                </a:lnTo>
                <a:lnTo>
                  <a:pt x="1848465" y="797249"/>
                </a:lnTo>
                <a:lnTo>
                  <a:pt x="1901845" y="809897"/>
                </a:lnTo>
                <a:lnTo>
                  <a:pt x="1953680" y="826377"/>
                </a:lnTo>
                <a:lnTo>
                  <a:pt x="2003730" y="846958"/>
                </a:lnTo>
                <a:lnTo>
                  <a:pt x="2051758" y="871908"/>
                </a:lnTo>
                <a:lnTo>
                  <a:pt x="2097524" y="901497"/>
                </a:lnTo>
                <a:lnTo>
                  <a:pt x="2140791" y="935994"/>
                </a:lnTo>
                <a:lnTo>
                  <a:pt x="2184004" y="978575"/>
                </a:lnTo>
                <a:lnTo>
                  <a:pt x="2225154" y="1028671"/>
                </a:lnTo>
                <a:lnTo>
                  <a:pt x="2261889" y="1082361"/>
                </a:lnTo>
                <a:lnTo>
                  <a:pt x="2295367" y="1138706"/>
                </a:lnTo>
                <a:lnTo>
                  <a:pt x="2326744" y="1196770"/>
                </a:lnTo>
                <a:lnTo>
                  <a:pt x="2357177" y="1255614"/>
                </a:lnTo>
                <a:lnTo>
                  <a:pt x="2372401" y="1285036"/>
                </a:lnTo>
                <a:lnTo>
                  <a:pt x="2403587" y="1343295"/>
                </a:lnTo>
                <a:lnTo>
                  <a:pt x="2436720" y="1399992"/>
                </a:lnTo>
                <a:lnTo>
                  <a:pt x="2472958" y="1454189"/>
                </a:lnTo>
                <a:lnTo>
                  <a:pt x="2513456" y="1504950"/>
                </a:lnTo>
                <a:lnTo>
                  <a:pt x="2513456" y="0"/>
                </a:lnTo>
                <a:lnTo>
                  <a:pt x="1650" y="0"/>
                </a:lnTo>
                <a:lnTo>
                  <a:pt x="2385" y="12523"/>
                </a:lnTo>
                <a:lnTo>
                  <a:pt x="2946" y="25161"/>
                </a:lnTo>
                <a:lnTo>
                  <a:pt x="3348" y="37898"/>
                </a:lnTo>
                <a:lnTo>
                  <a:pt x="3606" y="50717"/>
                </a:lnTo>
                <a:lnTo>
                  <a:pt x="3735" y="63602"/>
                </a:lnTo>
                <a:lnTo>
                  <a:pt x="3662" y="89502"/>
                </a:lnTo>
                <a:lnTo>
                  <a:pt x="3489" y="102485"/>
                </a:lnTo>
                <a:lnTo>
                  <a:pt x="3244" y="115468"/>
                </a:lnTo>
                <a:lnTo>
                  <a:pt x="2943" y="128434"/>
                </a:lnTo>
                <a:lnTo>
                  <a:pt x="2599" y="141367"/>
                </a:lnTo>
                <a:lnTo>
                  <a:pt x="2228" y="154250"/>
                </a:lnTo>
                <a:lnTo>
                  <a:pt x="1843" y="167066"/>
                </a:lnTo>
                <a:lnTo>
                  <a:pt x="1459" y="179801"/>
                </a:lnTo>
                <a:lnTo>
                  <a:pt x="1091" y="192436"/>
                </a:lnTo>
                <a:lnTo>
                  <a:pt x="753" y="204955"/>
                </a:lnTo>
                <a:lnTo>
                  <a:pt x="460" y="217343"/>
                </a:lnTo>
                <a:lnTo>
                  <a:pt x="226" y="229582"/>
                </a:lnTo>
                <a:lnTo>
                  <a:pt x="66" y="241655"/>
                </a:lnTo>
                <a:lnTo>
                  <a:pt x="0" y="251713"/>
                </a:lnTo>
                <a:lnTo>
                  <a:pt x="872" y="287324"/>
                </a:lnTo>
                <a:close/>
              </a:path>
            </a:pathLst>
          </a:custGeom>
          <a:solidFill>
            <a:srgbClr val="FCD58A"/>
          </a:solidFill>
        </p:spPr>
        <p:txBody>
          <a:bodyPr wrap="square" lIns="0" tIns="0" rIns="0" bIns="0" rtlCol="0">
            <a:noAutofit/>
          </a:bodyPr>
          <a:lstStyle/>
          <a:p>
            <a:endParaRPr sz="2400"/>
          </a:p>
        </p:txBody>
      </p:sp>
      <p:sp>
        <p:nvSpPr>
          <p:cNvPr id="21" name="object 21"/>
          <p:cNvSpPr/>
          <p:nvPr/>
        </p:nvSpPr>
        <p:spPr>
          <a:xfrm>
            <a:off x="10004754" y="0"/>
            <a:ext cx="2403145" cy="4013200"/>
          </a:xfrm>
          <a:custGeom>
            <a:avLst/>
            <a:gdLst/>
            <a:ahLst/>
            <a:cxnLst/>
            <a:rect l="l" t="t" r="r" b="b"/>
            <a:pathLst>
              <a:path w="1802359" h="3009900">
                <a:moveTo>
                  <a:pt x="1640434" y="2900052"/>
                </a:moveTo>
                <a:lnTo>
                  <a:pt x="1603839" y="2881963"/>
                </a:lnTo>
                <a:lnTo>
                  <a:pt x="1565686" y="2861699"/>
                </a:lnTo>
                <a:lnTo>
                  <a:pt x="1528161" y="2840272"/>
                </a:lnTo>
                <a:lnTo>
                  <a:pt x="1491312" y="2817673"/>
                </a:lnTo>
                <a:lnTo>
                  <a:pt x="1455202" y="2793890"/>
                </a:lnTo>
                <a:lnTo>
                  <a:pt x="1419895" y="2768908"/>
                </a:lnTo>
                <a:lnTo>
                  <a:pt x="1385456" y="2742713"/>
                </a:lnTo>
                <a:lnTo>
                  <a:pt x="1351947" y="2715293"/>
                </a:lnTo>
                <a:lnTo>
                  <a:pt x="1319434" y="2686633"/>
                </a:lnTo>
                <a:lnTo>
                  <a:pt x="1287979" y="2656719"/>
                </a:lnTo>
                <a:lnTo>
                  <a:pt x="1257648" y="2625538"/>
                </a:lnTo>
                <a:lnTo>
                  <a:pt x="1226980" y="2591249"/>
                </a:lnTo>
                <a:lnTo>
                  <a:pt x="1196470" y="2553761"/>
                </a:lnTo>
                <a:lnTo>
                  <a:pt x="1167796" y="2514939"/>
                </a:lnTo>
                <a:lnTo>
                  <a:pt x="1140958" y="2474857"/>
                </a:lnTo>
                <a:lnTo>
                  <a:pt x="1115957" y="2433592"/>
                </a:lnTo>
                <a:lnTo>
                  <a:pt x="1092792" y="2391219"/>
                </a:lnTo>
                <a:lnTo>
                  <a:pt x="1071464" y="2347812"/>
                </a:lnTo>
                <a:lnTo>
                  <a:pt x="1051972" y="2303448"/>
                </a:lnTo>
                <a:lnTo>
                  <a:pt x="1034316" y="2258202"/>
                </a:lnTo>
                <a:lnTo>
                  <a:pt x="1018497" y="2212150"/>
                </a:lnTo>
                <a:lnTo>
                  <a:pt x="1003897" y="2163198"/>
                </a:lnTo>
                <a:lnTo>
                  <a:pt x="990660" y="2111551"/>
                </a:lnTo>
                <a:lnTo>
                  <a:pt x="979367" y="2059483"/>
                </a:lnTo>
                <a:lnTo>
                  <a:pt x="969919" y="2007053"/>
                </a:lnTo>
                <a:lnTo>
                  <a:pt x="962214" y="1954321"/>
                </a:lnTo>
                <a:lnTo>
                  <a:pt x="956152" y="1901345"/>
                </a:lnTo>
                <a:lnTo>
                  <a:pt x="951632" y="1848186"/>
                </a:lnTo>
                <a:lnTo>
                  <a:pt x="948554" y="1794902"/>
                </a:lnTo>
                <a:lnTo>
                  <a:pt x="946817" y="1741554"/>
                </a:lnTo>
                <a:lnTo>
                  <a:pt x="946321" y="1688201"/>
                </a:lnTo>
                <a:lnTo>
                  <a:pt x="946506" y="1661540"/>
                </a:lnTo>
                <a:lnTo>
                  <a:pt x="947692" y="1610551"/>
                </a:lnTo>
                <a:lnTo>
                  <a:pt x="949716" y="1559352"/>
                </a:lnTo>
                <a:lnTo>
                  <a:pt x="952103" y="1508010"/>
                </a:lnTo>
                <a:lnTo>
                  <a:pt x="953286" y="1482306"/>
                </a:lnTo>
                <a:lnTo>
                  <a:pt x="955333" y="1430873"/>
                </a:lnTo>
                <a:lnTo>
                  <a:pt x="956561" y="1379459"/>
                </a:lnTo>
                <a:lnTo>
                  <a:pt x="956720" y="1353781"/>
                </a:lnTo>
                <a:lnTo>
                  <a:pt x="956497" y="1328132"/>
                </a:lnTo>
                <a:lnTo>
                  <a:pt x="954668" y="1276957"/>
                </a:lnTo>
                <a:lnTo>
                  <a:pt x="950600" y="1225998"/>
                </a:lnTo>
                <a:lnTo>
                  <a:pt x="943821" y="1175323"/>
                </a:lnTo>
                <a:lnTo>
                  <a:pt x="936637" y="1137487"/>
                </a:lnTo>
                <a:lnTo>
                  <a:pt x="927153" y="1100065"/>
                </a:lnTo>
                <a:lnTo>
                  <a:pt x="915225" y="1063478"/>
                </a:lnTo>
                <a:lnTo>
                  <a:pt x="900788" y="1027929"/>
                </a:lnTo>
                <a:lnTo>
                  <a:pt x="883776" y="993620"/>
                </a:lnTo>
                <a:lnTo>
                  <a:pt x="864123" y="960755"/>
                </a:lnTo>
                <a:lnTo>
                  <a:pt x="846049" y="935101"/>
                </a:lnTo>
                <a:lnTo>
                  <a:pt x="821579" y="905414"/>
                </a:lnTo>
                <a:lnTo>
                  <a:pt x="795002" y="877827"/>
                </a:lnTo>
                <a:lnTo>
                  <a:pt x="766605" y="852209"/>
                </a:lnTo>
                <a:lnTo>
                  <a:pt x="736676" y="828428"/>
                </a:lnTo>
                <a:lnTo>
                  <a:pt x="705504" y="806354"/>
                </a:lnTo>
                <a:lnTo>
                  <a:pt x="679471" y="789573"/>
                </a:lnTo>
                <a:lnTo>
                  <a:pt x="643388" y="768179"/>
                </a:lnTo>
                <a:lnTo>
                  <a:pt x="606620" y="748099"/>
                </a:lnTo>
                <a:lnTo>
                  <a:pt x="569333" y="729016"/>
                </a:lnTo>
                <a:lnTo>
                  <a:pt x="531689" y="710611"/>
                </a:lnTo>
                <a:lnTo>
                  <a:pt x="493853" y="692567"/>
                </a:lnTo>
                <a:lnTo>
                  <a:pt x="474914" y="683581"/>
                </a:lnTo>
                <a:lnTo>
                  <a:pt x="455989" y="674566"/>
                </a:lnTo>
                <a:lnTo>
                  <a:pt x="418260" y="656290"/>
                </a:lnTo>
                <a:lnTo>
                  <a:pt x="380829" y="637422"/>
                </a:lnTo>
                <a:lnTo>
                  <a:pt x="343862" y="617643"/>
                </a:lnTo>
                <a:lnTo>
                  <a:pt x="314653" y="600915"/>
                </a:lnTo>
                <a:lnTo>
                  <a:pt x="292942" y="587696"/>
                </a:lnTo>
                <a:lnTo>
                  <a:pt x="271555" y="573866"/>
                </a:lnTo>
                <a:lnTo>
                  <a:pt x="250583" y="559370"/>
                </a:lnTo>
                <a:lnTo>
                  <a:pt x="230116" y="544152"/>
                </a:lnTo>
                <a:lnTo>
                  <a:pt x="210244" y="528156"/>
                </a:lnTo>
                <a:lnTo>
                  <a:pt x="191055" y="511327"/>
                </a:lnTo>
                <a:lnTo>
                  <a:pt x="172641" y="493608"/>
                </a:lnTo>
                <a:lnTo>
                  <a:pt x="151006" y="470319"/>
                </a:lnTo>
                <a:lnTo>
                  <a:pt x="134796" y="450672"/>
                </a:lnTo>
                <a:lnTo>
                  <a:pt x="119602" y="430184"/>
                </a:lnTo>
                <a:lnTo>
                  <a:pt x="105436" y="408925"/>
                </a:lnTo>
                <a:lnTo>
                  <a:pt x="92311" y="386963"/>
                </a:lnTo>
                <a:lnTo>
                  <a:pt x="80238" y="364367"/>
                </a:lnTo>
                <a:lnTo>
                  <a:pt x="69231" y="341205"/>
                </a:lnTo>
                <a:lnTo>
                  <a:pt x="59301" y="317548"/>
                </a:lnTo>
                <a:lnTo>
                  <a:pt x="50648" y="294004"/>
                </a:lnTo>
                <a:lnTo>
                  <a:pt x="41773" y="265733"/>
                </a:lnTo>
                <a:lnTo>
                  <a:pt x="34285" y="236984"/>
                </a:lnTo>
                <a:lnTo>
                  <a:pt x="28200" y="207841"/>
                </a:lnTo>
                <a:lnTo>
                  <a:pt x="23531" y="178390"/>
                </a:lnTo>
                <a:lnTo>
                  <a:pt x="20295" y="148717"/>
                </a:lnTo>
                <a:lnTo>
                  <a:pt x="18507" y="118906"/>
                </a:lnTo>
                <a:lnTo>
                  <a:pt x="18161" y="103976"/>
                </a:lnTo>
                <a:lnTo>
                  <a:pt x="18182" y="89044"/>
                </a:lnTo>
                <a:lnTo>
                  <a:pt x="19335" y="59215"/>
                </a:lnTo>
                <a:lnTo>
                  <a:pt x="21982" y="29505"/>
                </a:lnTo>
                <a:lnTo>
                  <a:pt x="26137" y="0"/>
                </a:lnTo>
                <a:lnTo>
                  <a:pt x="9246" y="126"/>
                </a:lnTo>
                <a:lnTo>
                  <a:pt x="4658" y="30147"/>
                </a:lnTo>
                <a:lnTo>
                  <a:pt x="1594" y="60375"/>
                </a:lnTo>
                <a:lnTo>
                  <a:pt x="45" y="90731"/>
                </a:lnTo>
                <a:lnTo>
                  <a:pt x="0" y="121137"/>
                </a:lnTo>
                <a:lnTo>
                  <a:pt x="1450" y="151512"/>
                </a:lnTo>
                <a:lnTo>
                  <a:pt x="4385" y="181778"/>
                </a:lnTo>
                <a:lnTo>
                  <a:pt x="8796" y="211854"/>
                </a:lnTo>
                <a:lnTo>
                  <a:pt x="14674" y="241660"/>
                </a:lnTo>
                <a:lnTo>
                  <a:pt x="22008" y="271118"/>
                </a:lnTo>
                <a:lnTo>
                  <a:pt x="30788" y="300148"/>
                </a:lnTo>
                <a:lnTo>
                  <a:pt x="41007" y="328670"/>
                </a:lnTo>
                <a:lnTo>
                  <a:pt x="52653" y="356605"/>
                </a:lnTo>
                <a:lnTo>
                  <a:pt x="65717" y="383874"/>
                </a:lnTo>
                <a:lnTo>
                  <a:pt x="80189" y="410396"/>
                </a:lnTo>
                <a:lnTo>
                  <a:pt x="96061" y="436092"/>
                </a:lnTo>
                <a:lnTo>
                  <a:pt x="113321" y="460883"/>
                </a:lnTo>
                <a:lnTo>
                  <a:pt x="131961" y="484688"/>
                </a:lnTo>
                <a:lnTo>
                  <a:pt x="151971" y="507430"/>
                </a:lnTo>
                <a:lnTo>
                  <a:pt x="173342" y="529027"/>
                </a:lnTo>
                <a:lnTo>
                  <a:pt x="196063" y="549401"/>
                </a:lnTo>
                <a:lnTo>
                  <a:pt x="229649" y="575959"/>
                </a:lnTo>
                <a:lnTo>
                  <a:pt x="264515" y="600439"/>
                </a:lnTo>
                <a:lnTo>
                  <a:pt x="300461" y="623150"/>
                </a:lnTo>
                <a:lnTo>
                  <a:pt x="337289" y="644400"/>
                </a:lnTo>
                <a:lnTo>
                  <a:pt x="374800" y="664495"/>
                </a:lnTo>
                <a:lnTo>
                  <a:pt x="412794" y="683745"/>
                </a:lnTo>
                <a:lnTo>
                  <a:pt x="451074" y="702457"/>
                </a:lnTo>
                <a:lnTo>
                  <a:pt x="489439" y="720939"/>
                </a:lnTo>
                <a:lnTo>
                  <a:pt x="508592" y="730190"/>
                </a:lnTo>
                <a:lnTo>
                  <a:pt x="546714" y="748904"/>
                </a:lnTo>
                <a:lnTo>
                  <a:pt x="584718" y="768368"/>
                </a:lnTo>
                <a:lnTo>
                  <a:pt x="622506" y="789099"/>
                </a:lnTo>
                <a:lnTo>
                  <a:pt x="659492" y="811202"/>
                </a:lnTo>
                <a:lnTo>
                  <a:pt x="695326" y="834911"/>
                </a:lnTo>
                <a:lnTo>
                  <a:pt x="729656" y="860460"/>
                </a:lnTo>
                <a:lnTo>
                  <a:pt x="762131" y="888083"/>
                </a:lnTo>
                <a:lnTo>
                  <a:pt x="792400" y="918013"/>
                </a:lnTo>
                <a:lnTo>
                  <a:pt x="820111" y="950485"/>
                </a:lnTo>
                <a:lnTo>
                  <a:pt x="844914" y="985733"/>
                </a:lnTo>
                <a:lnTo>
                  <a:pt x="866455" y="1023990"/>
                </a:lnTo>
                <a:lnTo>
                  <a:pt x="885554" y="1068298"/>
                </a:lnTo>
                <a:lnTo>
                  <a:pt x="901212" y="1117268"/>
                </a:lnTo>
                <a:lnTo>
                  <a:pt x="912466" y="1167385"/>
                </a:lnTo>
                <a:lnTo>
                  <a:pt x="919891" y="1218404"/>
                </a:lnTo>
                <a:lnTo>
                  <a:pt x="924062" y="1270077"/>
                </a:lnTo>
                <a:lnTo>
                  <a:pt x="925553" y="1322159"/>
                </a:lnTo>
                <a:lnTo>
                  <a:pt x="925473" y="1348276"/>
                </a:lnTo>
                <a:lnTo>
                  <a:pt x="924021" y="1400510"/>
                </a:lnTo>
                <a:lnTo>
                  <a:pt x="921326" y="1452537"/>
                </a:lnTo>
                <a:lnTo>
                  <a:pt x="917961" y="1504112"/>
                </a:lnTo>
                <a:lnTo>
                  <a:pt x="916208" y="1529652"/>
                </a:lnTo>
                <a:lnTo>
                  <a:pt x="914502" y="1554988"/>
                </a:lnTo>
                <a:lnTo>
                  <a:pt x="911521" y="1609243"/>
                </a:lnTo>
                <a:lnTo>
                  <a:pt x="909718" y="1663551"/>
                </a:lnTo>
                <a:lnTo>
                  <a:pt x="909173" y="1717873"/>
                </a:lnTo>
                <a:lnTo>
                  <a:pt x="909399" y="1745027"/>
                </a:lnTo>
                <a:lnTo>
                  <a:pt x="910894" y="1799296"/>
                </a:lnTo>
                <a:lnTo>
                  <a:pt x="913850" y="1853483"/>
                </a:lnTo>
                <a:lnTo>
                  <a:pt x="918348" y="1907546"/>
                </a:lnTo>
                <a:lnTo>
                  <a:pt x="924468" y="1961449"/>
                </a:lnTo>
                <a:lnTo>
                  <a:pt x="932291" y="2015152"/>
                </a:lnTo>
                <a:lnTo>
                  <a:pt x="941898" y="2068615"/>
                </a:lnTo>
                <a:lnTo>
                  <a:pt x="953055" y="2120430"/>
                </a:lnTo>
                <a:lnTo>
                  <a:pt x="965774" y="2170424"/>
                </a:lnTo>
                <a:lnTo>
                  <a:pt x="980381" y="2219833"/>
                </a:lnTo>
                <a:lnTo>
                  <a:pt x="996907" y="2268555"/>
                </a:lnTo>
                <a:lnTo>
                  <a:pt x="1015381" y="2316491"/>
                </a:lnTo>
                <a:lnTo>
                  <a:pt x="1035832" y="2363541"/>
                </a:lnTo>
                <a:lnTo>
                  <a:pt x="1058291" y="2409603"/>
                </a:lnTo>
                <a:lnTo>
                  <a:pt x="1082787" y="2454576"/>
                </a:lnTo>
                <a:lnTo>
                  <a:pt x="1109350" y="2498361"/>
                </a:lnTo>
                <a:lnTo>
                  <a:pt x="1138010" y="2540857"/>
                </a:lnTo>
                <a:lnTo>
                  <a:pt x="1166543" y="2579081"/>
                </a:lnTo>
                <a:lnTo>
                  <a:pt x="1194345" y="2613171"/>
                </a:lnTo>
                <a:lnTo>
                  <a:pt x="1223410" y="2646068"/>
                </a:lnTo>
                <a:lnTo>
                  <a:pt x="1253675" y="2677769"/>
                </a:lnTo>
                <a:lnTo>
                  <a:pt x="1285077" y="2708270"/>
                </a:lnTo>
                <a:lnTo>
                  <a:pt x="1317555" y="2737569"/>
                </a:lnTo>
                <a:lnTo>
                  <a:pt x="1351045" y="2765662"/>
                </a:lnTo>
                <a:lnTo>
                  <a:pt x="1385486" y="2792547"/>
                </a:lnTo>
                <a:lnTo>
                  <a:pt x="1420814" y="2818220"/>
                </a:lnTo>
                <a:lnTo>
                  <a:pt x="1456967" y="2842679"/>
                </a:lnTo>
                <a:lnTo>
                  <a:pt x="1490764" y="2864011"/>
                </a:lnTo>
                <a:lnTo>
                  <a:pt x="1537716" y="2891515"/>
                </a:lnTo>
                <a:lnTo>
                  <a:pt x="1585606" y="2917288"/>
                </a:lnTo>
                <a:lnTo>
                  <a:pt x="1634370" y="2941367"/>
                </a:lnTo>
                <a:lnTo>
                  <a:pt x="1640434" y="2944192"/>
                </a:lnTo>
                <a:lnTo>
                  <a:pt x="1640434" y="2900052"/>
                </a:lnTo>
                <a:close/>
              </a:path>
            </a:pathLst>
          </a:custGeom>
          <a:solidFill>
            <a:srgbClr val="524744"/>
          </a:solidFill>
        </p:spPr>
        <p:txBody>
          <a:bodyPr wrap="square" lIns="0" tIns="0" rIns="0" bIns="0" rtlCol="0">
            <a:noAutofit/>
          </a:bodyPr>
          <a:lstStyle/>
          <a:p>
            <a:endParaRPr sz="2400"/>
          </a:p>
        </p:txBody>
      </p:sp>
      <p:sp>
        <p:nvSpPr>
          <p:cNvPr id="22" name="object 22"/>
          <p:cNvSpPr/>
          <p:nvPr/>
        </p:nvSpPr>
        <p:spPr>
          <a:xfrm>
            <a:off x="11262022" y="718901"/>
            <a:ext cx="16708" cy="103067"/>
          </a:xfrm>
          <a:custGeom>
            <a:avLst/>
            <a:gdLst/>
            <a:ahLst/>
            <a:cxnLst/>
            <a:rect l="l" t="t" r="r" b="b"/>
            <a:pathLst>
              <a:path w="12531" h="77300">
                <a:moveTo>
                  <a:pt x="6766" y="0"/>
                </a:moveTo>
                <a:lnTo>
                  <a:pt x="0" y="72455"/>
                </a:lnTo>
                <a:lnTo>
                  <a:pt x="12531" y="77300"/>
                </a:lnTo>
                <a:lnTo>
                  <a:pt x="7931" y="10937"/>
                </a:lnTo>
                <a:lnTo>
                  <a:pt x="6766" y="0"/>
                </a:lnTo>
                <a:close/>
              </a:path>
            </a:pathLst>
          </a:custGeom>
          <a:solidFill>
            <a:srgbClr val="F19094"/>
          </a:solidFill>
        </p:spPr>
        <p:txBody>
          <a:bodyPr wrap="square" lIns="0" tIns="0" rIns="0" bIns="0" rtlCol="0">
            <a:noAutofit/>
          </a:bodyPr>
          <a:lstStyle/>
          <a:p>
            <a:endParaRPr sz="2400"/>
          </a:p>
        </p:txBody>
      </p:sp>
      <p:sp>
        <p:nvSpPr>
          <p:cNvPr id="23" name="object 23"/>
          <p:cNvSpPr/>
          <p:nvPr/>
        </p:nvSpPr>
        <p:spPr>
          <a:xfrm>
            <a:off x="10604500" y="292100"/>
            <a:ext cx="1399744" cy="533400"/>
          </a:xfrm>
          <a:custGeom>
            <a:avLst/>
            <a:gdLst/>
            <a:ahLst/>
            <a:cxnLst/>
            <a:rect l="l" t="t" r="r" b="b"/>
            <a:pathLst>
              <a:path w="1049808" h="400050">
                <a:moveTo>
                  <a:pt x="5588" y="155066"/>
                </a:moveTo>
                <a:lnTo>
                  <a:pt x="11938" y="155066"/>
                </a:lnTo>
                <a:lnTo>
                  <a:pt x="13843" y="154812"/>
                </a:lnTo>
                <a:lnTo>
                  <a:pt x="25929" y="150863"/>
                </a:lnTo>
                <a:lnTo>
                  <a:pt x="37474" y="145734"/>
                </a:lnTo>
                <a:lnTo>
                  <a:pt x="48631" y="139735"/>
                </a:lnTo>
                <a:lnTo>
                  <a:pt x="59554" y="133176"/>
                </a:lnTo>
                <a:lnTo>
                  <a:pt x="70396" y="126366"/>
                </a:lnTo>
                <a:lnTo>
                  <a:pt x="81312" y="119616"/>
                </a:lnTo>
                <a:lnTo>
                  <a:pt x="101218" y="108476"/>
                </a:lnTo>
                <a:lnTo>
                  <a:pt x="123889" y="97000"/>
                </a:lnTo>
                <a:lnTo>
                  <a:pt x="146985" y="86427"/>
                </a:lnTo>
                <a:lnTo>
                  <a:pt x="170506" y="76759"/>
                </a:lnTo>
                <a:lnTo>
                  <a:pt x="189271" y="69775"/>
                </a:lnTo>
                <a:lnTo>
                  <a:pt x="213465" y="61679"/>
                </a:lnTo>
                <a:lnTo>
                  <a:pt x="237945" y="54525"/>
                </a:lnTo>
                <a:lnTo>
                  <a:pt x="262678" y="48338"/>
                </a:lnTo>
                <a:lnTo>
                  <a:pt x="287627" y="43147"/>
                </a:lnTo>
                <a:lnTo>
                  <a:pt x="312760" y="38977"/>
                </a:lnTo>
                <a:lnTo>
                  <a:pt x="338041" y="35855"/>
                </a:lnTo>
                <a:lnTo>
                  <a:pt x="359791" y="34036"/>
                </a:lnTo>
                <a:lnTo>
                  <a:pt x="385051" y="32829"/>
                </a:lnTo>
                <a:lnTo>
                  <a:pt x="397764" y="32638"/>
                </a:lnTo>
                <a:lnTo>
                  <a:pt x="410702" y="32839"/>
                </a:lnTo>
                <a:lnTo>
                  <a:pt x="436517" y="34637"/>
                </a:lnTo>
                <a:lnTo>
                  <a:pt x="461948" y="38729"/>
                </a:lnTo>
                <a:lnTo>
                  <a:pt x="486629" y="45633"/>
                </a:lnTo>
                <a:lnTo>
                  <a:pt x="510199" y="55866"/>
                </a:lnTo>
                <a:lnTo>
                  <a:pt x="529081" y="67563"/>
                </a:lnTo>
                <a:lnTo>
                  <a:pt x="548542" y="84369"/>
                </a:lnTo>
                <a:lnTo>
                  <a:pt x="564967" y="104058"/>
                </a:lnTo>
                <a:lnTo>
                  <a:pt x="578375" y="126080"/>
                </a:lnTo>
                <a:lnTo>
                  <a:pt x="588786" y="149886"/>
                </a:lnTo>
                <a:lnTo>
                  <a:pt x="591057" y="156463"/>
                </a:lnTo>
                <a:lnTo>
                  <a:pt x="580562" y="163617"/>
                </a:lnTo>
                <a:lnTo>
                  <a:pt x="570194" y="170966"/>
                </a:lnTo>
                <a:lnTo>
                  <a:pt x="559958" y="178505"/>
                </a:lnTo>
                <a:lnTo>
                  <a:pt x="549856" y="186230"/>
                </a:lnTo>
                <a:lnTo>
                  <a:pt x="539891" y="194135"/>
                </a:lnTo>
                <a:lnTo>
                  <a:pt x="530068" y="202215"/>
                </a:lnTo>
                <a:lnTo>
                  <a:pt x="520388" y="210463"/>
                </a:lnTo>
                <a:lnTo>
                  <a:pt x="510856" y="218876"/>
                </a:lnTo>
                <a:lnTo>
                  <a:pt x="502284" y="226695"/>
                </a:lnTo>
                <a:lnTo>
                  <a:pt x="493069" y="235737"/>
                </a:lnTo>
                <a:lnTo>
                  <a:pt x="484328" y="245344"/>
                </a:lnTo>
                <a:lnTo>
                  <a:pt x="476257" y="255525"/>
                </a:lnTo>
                <a:lnTo>
                  <a:pt x="469053" y="266293"/>
                </a:lnTo>
                <a:lnTo>
                  <a:pt x="462912" y="277656"/>
                </a:lnTo>
                <a:lnTo>
                  <a:pt x="458033" y="289626"/>
                </a:lnTo>
                <a:lnTo>
                  <a:pt x="454610" y="302214"/>
                </a:lnTo>
                <a:lnTo>
                  <a:pt x="452881" y="314833"/>
                </a:lnTo>
                <a:lnTo>
                  <a:pt x="452918" y="328323"/>
                </a:lnTo>
                <a:lnTo>
                  <a:pt x="454852" y="341490"/>
                </a:lnTo>
                <a:lnTo>
                  <a:pt x="458670" y="354041"/>
                </a:lnTo>
                <a:lnTo>
                  <a:pt x="464356" y="365682"/>
                </a:lnTo>
                <a:lnTo>
                  <a:pt x="471895" y="376121"/>
                </a:lnTo>
                <a:lnTo>
                  <a:pt x="481272" y="385065"/>
                </a:lnTo>
                <a:lnTo>
                  <a:pt x="492471" y="392220"/>
                </a:lnTo>
                <a:lnTo>
                  <a:pt x="493141" y="392557"/>
                </a:lnTo>
                <a:lnTo>
                  <a:pt x="499907" y="320101"/>
                </a:lnTo>
                <a:lnTo>
                  <a:pt x="501538" y="308494"/>
                </a:lnTo>
                <a:lnTo>
                  <a:pt x="505200" y="297013"/>
                </a:lnTo>
                <a:lnTo>
                  <a:pt x="510124" y="286453"/>
                </a:lnTo>
                <a:lnTo>
                  <a:pt x="515544" y="277610"/>
                </a:lnTo>
                <a:lnTo>
                  <a:pt x="524321" y="266218"/>
                </a:lnTo>
                <a:lnTo>
                  <a:pt x="532503" y="256648"/>
                </a:lnTo>
                <a:lnTo>
                  <a:pt x="541136" y="247381"/>
                </a:lnTo>
                <a:lnTo>
                  <a:pt x="550173" y="238410"/>
                </a:lnTo>
                <a:lnTo>
                  <a:pt x="559571" y="229728"/>
                </a:lnTo>
                <a:lnTo>
                  <a:pt x="569282" y="221326"/>
                </a:lnTo>
                <a:lnTo>
                  <a:pt x="579262" y="213199"/>
                </a:lnTo>
                <a:lnTo>
                  <a:pt x="589465" y="205339"/>
                </a:lnTo>
                <a:lnTo>
                  <a:pt x="599846" y="197738"/>
                </a:lnTo>
                <a:lnTo>
                  <a:pt x="600201" y="197485"/>
                </a:lnTo>
                <a:lnTo>
                  <a:pt x="601335" y="210104"/>
                </a:lnTo>
                <a:lnTo>
                  <a:pt x="601695" y="222906"/>
                </a:lnTo>
                <a:lnTo>
                  <a:pt x="601246" y="235782"/>
                </a:lnTo>
                <a:lnTo>
                  <a:pt x="599955" y="248623"/>
                </a:lnTo>
                <a:lnTo>
                  <a:pt x="597787" y="261321"/>
                </a:lnTo>
                <a:lnTo>
                  <a:pt x="594709" y="273765"/>
                </a:lnTo>
                <a:lnTo>
                  <a:pt x="590687" y="285848"/>
                </a:lnTo>
                <a:lnTo>
                  <a:pt x="585685" y="297460"/>
                </a:lnTo>
                <a:lnTo>
                  <a:pt x="579671" y="308493"/>
                </a:lnTo>
                <a:lnTo>
                  <a:pt x="572610" y="318838"/>
                </a:lnTo>
                <a:lnTo>
                  <a:pt x="563892" y="328923"/>
                </a:lnTo>
                <a:lnTo>
                  <a:pt x="553722" y="338093"/>
                </a:lnTo>
                <a:lnTo>
                  <a:pt x="542149" y="345609"/>
                </a:lnTo>
                <a:lnTo>
                  <a:pt x="529953" y="349780"/>
                </a:lnTo>
                <a:lnTo>
                  <a:pt x="525526" y="350138"/>
                </a:lnTo>
                <a:lnTo>
                  <a:pt x="521970" y="350138"/>
                </a:lnTo>
                <a:lnTo>
                  <a:pt x="518286" y="349376"/>
                </a:lnTo>
                <a:lnTo>
                  <a:pt x="514857" y="347725"/>
                </a:lnTo>
                <a:lnTo>
                  <a:pt x="505800" y="340512"/>
                </a:lnTo>
                <a:lnTo>
                  <a:pt x="501072" y="331039"/>
                </a:lnTo>
                <a:lnTo>
                  <a:pt x="505672" y="397401"/>
                </a:lnTo>
                <a:lnTo>
                  <a:pt x="517966" y="399743"/>
                </a:lnTo>
                <a:lnTo>
                  <a:pt x="524382" y="400050"/>
                </a:lnTo>
                <a:lnTo>
                  <a:pt x="537113" y="398842"/>
                </a:lnTo>
                <a:lnTo>
                  <a:pt x="549427" y="395391"/>
                </a:lnTo>
                <a:lnTo>
                  <a:pt x="561243" y="389954"/>
                </a:lnTo>
                <a:lnTo>
                  <a:pt x="572481" y="382789"/>
                </a:lnTo>
                <a:lnTo>
                  <a:pt x="583059" y="374153"/>
                </a:lnTo>
                <a:lnTo>
                  <a:pt x="592897" y="364304"/>
                </a:lnTo>
                <a:lnTo>
                  <a:pt x="601914" y="353499"/>
                </a:lnTo>
                <a:lnTo>
                  <a:pt x="610029" y="341996"/>
                </a:lnTo>
                <a:lnTo>
                  <a:pt x="617162" y="330052"/>
                </a:lnTo>
                <a:lnTo>
                  <a:pt x="623230" y="317925"/>
                </a:lnTo>
                <a:lnTo>
                  <a:pt x="628154" y="305872"/>
                </a:lnTo>
                <a:lnTo>
                  <a:pt x="632939" y="290412"/>
                </a:lnTo>
                <a:lnTo>
                  <a:pt x="635814" y="278045"/>
                </a:lnTo>
                <a:lnTo>
                  <a:pt x="637928" y="265571"/>
                </a:lnTo>
                <a:lnTo>
                  <a:pt x="639300" y="253021"/>
                </a:lnTo>
                <a:lnTo>
                  <a:pt x="639947" y="240426"/>
                </a:lnTo>
                <a:lnTo>
                  <a:pt x="639888" y="227818"/>
                </a:lnTo>
                <a:lnTo>
                  <a:pt x="639141" y="215227"/>
                </a:lnTo>
                <a:lnTo>
                  <a:pt x="637724" y="202685"/>
                </a:lnTo>
                <a:lnTo>
                  <a:pt x="635655" y="190223"/>
                </a:lnTo>
                <a:lnTo>
                  <a:pt x="632953" y="177872"/>
                </a:lnTo>
                <a:lnTo>
                  <a:pt x="632459" y="175895"/>
                </a:lnTo>
                <a:lnTo>
                  <a:pt x="643338" y="169214"/>
                </a:lnTo>
                <a:lnTo>
                  <a:pt x="654126" y="162625"/>
                </a:lnTo>
                <a:lnTo>
                  <a:pt x="666086" y="155625"/>
                </a:lnTo>
                <a:lnTo>
                  <a:pt x="677234" y="149392"/>
                </a:lnTo>
                <a:lnTo>
                  <a:pt x="688503" y="143361"/>
                </a:lnTo>
                <a:lnTo>
                  <a:pt x="699888" y="137541"/>
                </a:lnTo>
                <a:lnTo>
                  <a:pt x="711384" y="131940"/>
                </a:lnTo>
                <a:lnTo>
                  <a:pt x="722984" y="126567"/>
                </a:lnTo>
                <a:lnTo>
                  <a:pt x="734685" y="121429"/>
                </a:lnTo>
                <a:lnTo>
                  <a:pt x="746481" y="116535"/>
                </a:lnTo>
                <a:lnTo>
                  <a:pt x="758365" y="111893"/>
                </a:lnTo>
                <a:lnTo>
                  <a:pt x="770333" y="107512"/>
                </a:lnTo>
                <a:lnTo>
                  <a:pt x="782380" y="103399"/>
                </a:lnTo>
                <a:lnTo>
                  <a:pt x="794499" y="99564"/>
                </a:lnTo>
                <a:lnTo>
                  <a:pt x="806686" y="96014"/>
                </a:lnTo>
                <a:lnTo>
                  <a:pt x="818935" y="92759"/>
                </a:lnTo>
                <a:lnTo>
                  <a:pt x="838906" y="88315"/>
                </a:lnTo>
                <a:lnTo>
                  <a:pt x="851541" y="86286"/>
                </a:lnTo>
                <a:lnTo>
                  <a:pt x="864210" y="84910"/>
                </a:lnTo>
                <a:lnTo>
                  <a:pt x="876832" y="84250"/>
                </a:lnTo>
                <a:lnTo>
                  <a:pt x="881252" y="84200"/>
                </a:lnTo>
                <a:lnTo>
                  <a:pt x="894755" y="84675"/>
                </a:lnTo>
                <a:lnTo>
                  <a:pt x="908012" y="86143"/>
                </a:lnTo>
                <a:lnTo>
                  <a:pt x="920932" y="88674"/>
                </a:lnTo>
                <a:lnTo>
                  <a:pt x="933426" y="92338"/>
                </a:lnTo>
                <a:lnTo>
                  <a:pt x="945403" y="97203"/>
                </a:lnTo>
                <a:lnTo>
                  <a:pt x="956775" y="103339"/>
                </a:lnTo>
                <a:lnTo>
                  <a:pt x="967450" y="110814"/>
                </a:lnTo>
                <a:lnTo>
                  <a:pt x="977338" y="119698"/>
                </a:lnTo>
                <a:lnTo>
                  <a:pt x="986350" y="130059"/>
                </a:lnTo>
                <a:lnTo>
                  <a:pt x="994396" y="141967"/>
                </a:lnTo>
                <a:lnTo>
                  <a:pt x="1001385" y="155491"/>
                </a:lnTo>
                <a:lnTo>
                  <a:pt x="1006160" y="167938"/>
                </a:lnTo>
                <a:lnTo>
                  <a:pt x="1011048" y="191645"/>
                </a:lnTo>
                <a:lnTo>
                  <a:pt x="1011588" y="203433"/>
                </a:lnTo>
                <a:lnTo>
                  <a:pt x="1010967" y="215134"/>
                </a:lnTo>
                <a:lnTo>
                  <a:pt x="1006568" y="238150"/>
                </a:lnTo>
                <a:lnTo>
                  <a:pt x="998502" y="260436"/>
                </a:lnTo>
                <a:lnTo>
                  <a:pt x="987421" y="281735"/>
                </a:lnTo>
                <a:lnTo>
                  <a:pt x="973974" y="301791"/>
                </a:lnTo>
                <a:lnTo>
                  <a:pt x="958815" y="320348"/>
                </a:lnTo>
                <a:lnTo>
                  <a:pt x="945388" y="334390"/>
                </a:lnTo>
                <a:lnTo>
                  <a:pt x="950086" y="342900"/>
                </a:lnTo>
                <a:lnTo>
                  <a:pt x="971579" y="338946"/>
                </a:lnTo>
                <a:lnTo>
                  <a:pt x="994731" y="327061"/>
                </a:lnTo>
                <a:lnTo>
                  <a:pt x="1014017" y="310308"/>
                </a:lnTo>
                <a:lnTo>
                  <a:pt x="1029303" y="289622"/>
                </a:lnTo>
                <a:lnTo>
                  <a:pt x="1040453" y="265934"/>
                </a:lnTo>
                <a:lnTo>
                  <a:pt x="1047333" y="240177"/>
                </a:lnTo>
                <a:lnTo>
                  <a:pt x="1049808" y="213285"/>
                </a:lnTo>
                <a:lnTo>
                  <a:pt x="1049352" y="199704"/>
                </a:lnTo>
                <a:lnTo>
                  <a:pt x="1045959" y="176807"/>
                </a:lnTo>
                <a:lnTo>
                  <a:pt x="1037736" y="150583"/>
                </a:lnTo>
                <a:lnTo>
                  <a:pt x="1025407" y="126312"/>
                </a:lnTo>
                <a:lnTo>
                  <a:pt x="1009439" y="104479"/>
                </a:lnTo>
                <a:lnTo>
                  <a:pt x="990301" y="85566"/>
                </a:lnTo>
                <a:lnTo>
                  <a:pt x="968461" y="70060"/>
                </a:lnTo>
                <a:lnTo>
                  <a:pt x="944387" y="58445"/>
                </a:lnTo>
                <a:lnTo>
                  <a:pt x="919099" y="51308"/>
                </a:lnTo>
                <a:lnTo>
                  <a:pt x="893888" y="48206"/>
                </a:lnTo>
                <a:lnTo>
                  <a:pt x="879475" y="47751"/>
                </a:lnTo>
                <a:lnTo>
                  <a:pt x="866834" y="48078"/>
                </a:lnTo>
                <a:lnTo>
                  <a:pt x="841500" y="50555"/>
                </a:lnTo>
                <a:lnTo>
                  <a:pt x="816220" y="55169"/>
                </a:lnTo>
                <a:lnTo>
                  <a:pt x="791144" y="61566"/>
                </a:lnTo>
                <a:lnTo>
                  <a:pt x="766421" y="69390"/>
                </a:lnTo>
                <a:lnTo>
                  <a:pt x="742198" y="78286"/>
                </a:lnTo>
                <a:lnTo>
                  <a:pt x="718625" y="87901"/>
                </a:lnTo>
                <a:lnTo>
                  <a:pt x="698880" y="96520"/>
                </a:lnTo>
                <a:lnTo>
                  <a:pt x="675859" y="107306"/>
                </a:lnTo>
                <a:lnTo>
                  <a:pt x="653240" y="118914"/>
                </a:lnTo>
                <a:lnTo>
                  <a:pt x="631056" y="131309"/>
                </a:lnTo>
                <a:lnTo>
                  <a:pt x="619505" y="138175"/>
                </a:lnTo>
                <a:lnTo>
                  <a:pt x="613868" y="126155"/>
                </a:lnTo>
                <a:lnTo>
                  <a:pt x="600770" y="103154"/>
                </a:lnTo>
                <a:lnTo>
                  <a:pt x="585354" y="81811"/>
                </a:lnTo>
                <a:lnTo>
                  <a:pt x="567762" y="62447"/>
                </a:lnTo>
                <a:lnTo>
                  <a:pt x="548133" y="45387"/>
                </a:lnTo>
                <a:lnTo>
                  <a:pt x="526605" y="30952"/>
                </a:lnTo>
                <a:lnTo>
                  <a:pt x="503318" y="19467"/>
                </a:lnTo>
                <a:lnTo>
                  <a:pt x="475968" y="10488"/>
                </a:lnTo>
                <a:lnTo>
                  <a:pt x="451271" y="5120"/>
                </a:lnTo>
                <a:lnTo>
                  <a:pt x="426017" y="1736"/>
                </a:lnTo>
                <a:lnTo>
                  <a:pt x="400352" y="163"/>
                </a:lnTo>
                <a:lnTo>
                  <a:pt x="388620" y="0"/>
                </a:lnTo>
                <a:lnTo>
                  <a:pt x="375776" y="186"/>
                </a:lnTo>
                <a:lnTo>
                  <a:pt x="350047" y="1614"/>
                </a:lnTo>
                <a:lnTo>
                  <a:pt x="324394" y="4301"/>
                </a:lnTo>
                <a:lnTo>
                  <a:pt x="298974" y="8073"/>
                </a:lnTo>
                <a:lnTo>
                  <a:pt x="273941" y="12755"/>
                </a:lnTo>
                <a:lnTo>
                  <a:pt x="249453" y="18171"/>
                </a:lnTo>
                <a:lnTo>
                  <a:pt x="220247" y="25692"/>
                </a:lnTo>
                <a:lnTo>
                  <a:pt x="195901" y="33057"/>
                </a:lnTo>
                <a:lnTo>
                  <a:pt x="171874" y="41333"/>
                </a:lnTo>
                <a:lnTo>
                  <a:pt x="148177" y="50520"/>
                </a:lnTo>
                <a:lnTo>
                  <a:pt x="124821" y="60617"/>
                </a:lnTo>
                <a:lnTo>
                  <a:pt x="96273" y="74260"/>
                </a:lnTo>
                <a:lnTo>
                  <a:pt x="73188" y="85762"/>
                </a:lnTo>
                <a:lnTo>
                  <a:pt x="50324" y="98714"/>
                </a:lnTo>
                <a:lnTo>
                  <a:pt x="29141" y="113815"/>
                </a:lnTo>
                <a:lnTo>
                  <a:pt x="11101" y="131764"/>
                </a:lnTo>
                <a:lnTo>
                  <a:pt x="0" y="147700"/>
                </a:lnTo>
                <a:lnTo>
                  <a:pt x="5588" y="155066"/>
                </a:lnTo>
                <a:close/>
              </a:path>
            </a:pathLst>
          </a:custGeom>
          <a:solidFill>
            <a:srgbClr val="F19094"/>
          </a:solidFill>
        </p:spPr>
        <p:txBody>
          <a:bodyPr wrap="square" lIns="0" tIns="0" rIns="0" bIns="0" rtlCol="0">
            <a:noAutofit/>
          </a:bodyPr>
          <a:lstStyle/>
          <a:p>
            <a:endParaRPr sz="2400"/>
          </a:p>
        </p:txBody>
      </p:sp>
      <p:sp>
        <p:nvSpPr>
          <p:cNvPr id="24" name="object 24"/>
          <p:cNvSpPr/>
          <p:nvPr/>
        </p:nvSpPr>
        <p:spPr>
          <a:xfrm>
            <a:off x="9374134" y="3530690"/>
            <a:ext cx="604509" cy="1117340"/>
          </a:xfrm>
          <a:custGeom>
            <a:avLst/>
            <a:gdLst/>
            <a:ahLst/>
            <a:cxnLst/>
            <a:rect l="l" t="t" r="r" b="b"/>
            <a:pathLst>
              <a:path w="453382" h="838005">
                <a:moveTo>
                  <a:pt x="281932" y="744914"/>
                </a:moveTo>
                <a:lnTo>
                  <a:pt x="288536" y="775521"/>
                </a:lnTo>
                <a:lnTo>
                  <a:pt x="386580" y="775521"/>
                </a:lnTo>
                <a:lnTo>
                  <a:pt x="386580" y="808541"/>
                </a:lnTo>
                <a:lnTo>
                  <a:pt x="289679" y="809557"/>
                </a:lnTo>
                <a:lnTo>
                  <a:pt x="288536" y="808541"/>
                </a:lnTo>
                <a:lnTo>
                  <a:pt x="286250" y="838005"/>
                </a:lnTo>
                <a:lnTo>
                  <a:pt x="383151" y="838005"/>
                </a:lnTo>
                <a:lnTo>
                  <a:pt x="396873" y="834583"/>
                </a:lnTo>
                <a:lnTo>
                  <a:pt x="396613" y="743771"/>
                </a:lnTo>
                <a:lnTo>
                  <a:pt x="396613" y="744914"/>
                </a:lnTo>
                <a:lnTo>
                  <a:pt x="281932" y="744914"/>
                </a:lnTo>
                <a:close/>
              </a:path>
              <a:path w="453382" h="838005">
                <a:moveTo>
                  <a:pt x="453382" y="570543"/>
                </a:moveTo>
                <a:lnTo>
                  <a:pt x="453382" y="558478"/>
                </a:lnTo>
                <a:lnTo>
                  <a:pt x="451530" y="545009"/>
                </a:lnTo>
                <a:lnTo>
                  <a:pt x="446050" y="532918"/>
                </a:lnTo>
                <a:lnTo>
                  <a:pt x="437055" y="523212"/>
                </a:lnTo>
                <a:lnTo>
                  <a:pt x="427728" y="517965"/>
                </a:lnTo>
                <a:lnTo>
                  <a:pt x="389882" y="498153"/>
                </a:lnTo>
                <a:lnTo>
                  <a:pt x="389882" y="475166"/>
                </a:lnTo>
                <a:lnTo>
                  <a:pt x="399431" y="466760"/>
                </a:lnTo>
                <a:lnTo>
                  <a:pt x="407669" y="456870"/>
                </a:lnTo>
                <a:lnTo>
                  <a:pt x="414323" y="445682"/>
                </a:lnTo>
                <a:lnTo>
                  <a:pt x="419123" y="433380"/>
                </a:lnTo>
                <a:lnTo>
                  <a:pt x="421796" y="420151"/>
                </a:lnTo>
                <a:lnTo>
                  <a:pt x="422267" y="411666"/>
                </a:lnTo>
                <a:lnTo>
                  <a:pt x="422267" y="380932"/>
                </a:lnTo>
                <a:lnTo>
                  <a:pt x="420674" y="366644"/>
                </a:lnTo>
                <a:lnTo>
                  <a:pt x="416104" y="353494"/>
                </a:lnTo>
                <a:lnTo>
                  <a:pt x="408874" y="341845"/>
                </a:lnTo>
                <a:lnTo>
                  <a:pt x="399302" y="332056"/>
                </a:lnTo>
                <a:lnTo>
                  <a:pt x="387704" y="324489"/>
                </a:lnTo>
                <a:lnTo>
                  <a:pt x="374397" y="319504"/>
                </a:lnTo>
                <a:lnTo>
                  <a:pt x="359698" y="317463"/>
                </a:lnTo>
                <a:lnTo>
                  <a:pt x="325239" y="317432"/>
                </a:lnTo>
                <a:lnTo>
                  <a:pt x="311025" y="319019"/>
                </a:lnTo>
                <a:lnTo>
                  <a:pt x="297853" y="323569"/>
                </a:lnTo>
                <a:lnTo>
                  <a:pt x="289679" y="380932"/>
                </a:lnTo>
                <a:lnTo>
                  <a:pt x="292851" y="366933"/>
                </a:lnTo>
                <a:lnTo>
                  <a:pt x="301296" y="356057"/>
                </a:lnTo>
                <a:lnTo>
                  <a:pt x="313407" y="349472"/>
                </a:lnTo>
                <a:lnTo>
                  <a:pt x="323080" y="348039"/>
                </a:lnTo>
                <a:lnTo>
                  <a:pt x="355338" y="348039"/>
                </a:lnTo>
                <a:lnTo>
                  <a:pt x="369110" y="351066"/>
                </a:lnTo>
                <a:lnTo>
                  <a:pt x="379943" y="359331"/>
                </a:lnTo>
                <a:lnTo>
                  <a:pt x="386458" y="371612"/>
                </a:lnTo>
                <a:lnTo>
                  <a:pt x="387723" y="380932"/>
                </a:lnTo>
                <a:lnTo>
                  <a:pt x="387723" y="411666"/>
                </a:lnTo>
                <a:lnTo>
                  <a:pt x="385040" y="425680"/>
                </a:lnTo>
                <a:lnTo>
                  <a:pt x="378703" y="438123"/>
                </a:lnTo>
                <a:lnTo>
                  <a:pt x="369381" y="448335"/>
                </a:lnTo>
                <a:lnTo>
                  <a:pt x="357745" y="455658"/>
                </a:lnTo>
                <a:lnTo>
                  <a:pt x="344462" y="459431"/>
                </a:lnTo>
                <a:lnTo>
                  <a:pt x="353179" y="490533"/>
                </a:lnTo>
                <a:lnTo>
                  <a:pt x="353179" y="497137"/>
                </a:lnTo>
                <a:lnTo>
                  <a:pt x="355338" y="502598"/>
                </a:lnTo>
                <a:lnTo>
                  <a:pt x="356481" y="508059"/>
                </a:lnTo>
                <a:lnTo>
                  <a:pt x="358640" y="512504"/>
                </a:lnTo>
                <a:lnTo>
                  <a:pt x="338701" y="532189"/>
                </a:lnTo>
                <a:lnTo>
                  <a:pt x="335272" y="532189"/>
                </a:lnTo>
                <a:lnTo>
                  <a:pt x="331970" y="564066"/>
                </a:lnTo>
                <a:lnTo>
                  <a:pt x="349750" y="564066"/>
                </a:lnTo>
                <a:lnTo>
                  <a:pt x="357624" y="561780"/>
                </a:lnTo>
                <a:lnTo>
                  <a:pt x="363212" y="554160"/>
                </a:lnTo>
                <a:lnTo>
                  <a:pt x="386580" y="531046"/>
                </a:lnTo>
                <a:lnTo>
                  <a:pt x="413250" y="543111"/>
                </a:lnTo>
                <a:lnTo>
                  <a:pt x="418838" y="546413"/>
                </a:lnTo>
                <a:lnTo>
                  <a:pt x="423283" y="552001"/>
                </a:lnTo>
                <a:lnTo>
                  <a:pt x="423283" y="579306"/>
                </a:lnTo>
                <a:lnTo>
                  <a:pt x="430014" y="585910"/>
                </a:lnTo>
                <a:lnTo>
                  <a:pt x="446778" y="585910"/>
                </a:lnTo>
                <a:lnTo>
                  <a:pt x="453382" y="579306"/>
                </a:lnTo>
                <a:lnTo>
                  <a:pt x="453382" y="570543"/>
                </a:lnTo>
                <a:close/>
              </a:path>
              <a:path w="453382" h="838005">
                <a:moveTo>
                  <a:pt x="288536" y="808541"/>
                </a:moveTo>
                <a:lnTo>
                  <a:pt x="288536" y="775521"/>
                </a:lnTo>
                <a:lnTo>
                  <a:pt x="281932" y="744914"/>
                </a:lnTo>
                <a:lnTo>
                  <a:pt x="280789" y="743771"/>
                </a:lnTo>
                <a:lnTo>
                  <a:pt x="280789" y="740469"/>
                </a:lnTo>
                <a:lnTo>
                  <a:pt x="279646" y="739453"/>
                </a:lnTo>
                <a:lnTo>
                  <a:pt x="264025" y="716339"/>
                </a:lnTo>
                <a:lnTo>
                  <a:pt x="259453" y="710878"/>
                </a:lnTo>
                <a:lnTo>
                  <a:pt x="258437" y="704401"/>
                </a:lnTo>
                <a:lnTo>
                  <a:pt x="258437" y="552001"/>
                </a:lnTo>
                <a:lnTo>
                  <a:pt x="262882" y="546413"/>
                </a:lnTo>
                <a:lnTo>
                  <a:pt x="268470" y="543111"/>
                </a:lnTo>
                <a:lnTo>
                  <a:pt x="295140" y="531046"/>
                </a:lnTo>
                <a:lnTo>
                  <a:pt x="318508" y="554160"/>
                </a:lnTo>
                <a:lnTo>
                  <a:pt x="324223" y="559621"/>
                </a:lnTo>
                <a:lnTo>
                  <a:pt x="331970" y="564066"/>
                </a:lnTo>
                <a:lnTo>
                  <a:pt x="335272" y="532189"/>
                </a:lnTo>
                <a:lnTo>
                  <a:pt x="314190" y="512504"/>
                </a:lnTo>
                <a:lnTo>
                  <a:pt x="317492" y="508059"/>
                </a:lnTo>
                <a:lnTo>
                  <a:pt x="318508" y="502598"/>
                </a:lnTo>
                <a:lnTo>
                  <a:pt x="318508" y="490533"/>
                </a:lnTo>
                <a:lnTo>
                  <a:pt x="353179" y="490533"/>
                </a:lnTo>
                <a:lnTo>
                  <a:pt x="344462" y="459431"/>
                </a:lnTo>
                <a:lnTo>
                  <a:pt x="338701" y="459799"/>
                </a:lnTo>
                <a:lnTo>
                  <a:pt x="323999" y="457670"/>
                </a:lnTo>
                <a:lnTo>
                  <a:pt x="311243" y="451721"/>
                </a:lnTo>
                <a:lnTo>
                  <a:pt x="300971" y="442613"/>
                </a:lnTo>
                <a:lnTo>
                  <a:pt x="293722" y="431004"/>
                </a:lnTo>
                <a:lnTo>
                  <a:pt x="290036" y="417554"/>
                </a:lnTo>
                <a:lnTo>
                  <a:pt x="289679" y="411666"/>
                </a:lnTo>
                <a:lnTo>
                  <a:pt x="289679" y="380932"/>
                </a:lnTo>
                <a:lnTo>
                  <a:pt x="297853" y="323569"/>
                </a:lnTo>
                <a:lnTo>
                  <a:pt x="286128" y="330771"/>
                </a:lnTo>
                <a:lnTo>
                  <a:pt x="276251" y="340312"/>
                </a:lnTo>
                <a:lnTo>
                  <a:pt x="268627" y="351879"/>
                </a:lnTo>
                <a:lnTo>
                  <a:pt x="263659" y="365161"/>
                </a:lnTo>
                <a:lnTo>
                  <a:pt x="261748" y="379844"/>
                </a:lnTo>
                <a:lnTo>
                  <a:pt x="261739" y="411666"/>
                </a:lnTo>
                <a:lnTo>
                  <a:pt x="262887" y="425283"/>
                </a:lnTo>
                <a:lnTo>
                  <a:pt x="266225" y="437984"/>
                </a:lnTo>
                <a:lnTo>
                  <a:pt x="271599" y="449701"/>
                </a:lnTo>
                <a:lnTo>
                  <a:pt x="278855" y="460364"/>
                </a:lnTo>
                <a:lnTo>
                  <a:pt x="287836" y="469905"/>
                </a:lnTo>
                <a:lnTo>
                  <a:pt x="294124" y="475166"/>
                </a:lnTo>
                <a:lnTo>
                  <a:pt x="294124" y="498153"/>
                </a:lnTo>
                <a:lnTo>
                  <a:pt x="256278" y="517965"/>
                </a:lnTo>
                <a:lnTo>
                  <a:pt x="244568" y="525451"/>
                </a:lnTo>
                <a:lnTo>
                  <a:pt x="235973" y="535525"/>
                </a:lnTo>
                <a:lnTo>
                  <a:pt x="230848" y="547549"/>
                </a:lnTo>
                <a:lnTo>
                  <a:pt x="229481" y="558478"/>
                </a:lnTo>
                <a:lnTo>
                  <a:pt x="229481" y="614358"/>
                </a:lnTo>
                <a:lnTo>
                  <a:pt x="217386" y="609652"/>
                </a:lnTo>
                <a:lnTo>
                  <a:pt x="194000" y="598574"/>
                </a:lnTo>
                <a:lnTo>
                  <a:pt x="171774" y="585437"/>
                </a:lnTo>
                <a:lnTo>
                  <a:pt x="150807" y="570439"/>
                </a:lnTo>
                <a:lnTo>
                  <a:pt x="131204" y="553776"/>
                </a:lnTo>
                <a:lnTo>
                  <a:pt x="113065" y="535643"/>
                </a:lnTo>
                <a:lnTo>
                  <a:pt x="96493" y="516238"/>
                </a:lnTo>
                <a:lnTo>
                  <a:pt x="78530" y="490875"/>
                </a:lnTo>
                <a:lnTo>
                  <a:pt x="65736" y="468255"/>
                </a:lnTo>
                <a:lnTo>
                  <a:pt x="55176" y="444776"/>
                </a:lnTo>
                <a:lnTo>
                  <a:pt x="46821" y="420569"/>
                </a:lnTo>
                <a:lnTo>
                  <a:pt x="40639" y="395765"/>
                </a:lnTo>
                <a:lnTo>
                  <a:pt x="36600" y="370497"/>
                </a:lnTo>
                <a:lnTo>
                  <a:pt x="34674" y="344896"/>
                </a:lnTo>
                <a:lnTo>
                  <a:pt x="34493" y="332011"/>
                </a:lnTo>
                <a:lnTo>
                  <a:pt x="34536" y="328354"/>
                </a:lnTo>
                <a:lnTo>
                  <a:pt x="36117" y="302367"/>
                </a:lnTo>
                <a:lnTo>
                  <a:pt x="40029" y="276773"/>
                </a:lnTo>
                <a:lnTo>
                  <a:pt x="46208" y="251704"/>
                </a:lnTo>
                <a:lnTo>
                  <a:pt x="54592" y="227292"/>
                </a:lnTo>
                <a:lnTo>
                  <a:pt x="65119" y="203668"/>
                </a:lnTo>
                <a:lnTo>
                  <a:pt x="77725" y="180964"/>
                </a:lnTo>
                <a:lnTo>
                  <a:pt x="92348" y="159310"/>
                </a:lnTo>
                <a:lnTo>
                  <a:pt x="108924" y="138838"/>
                </a:lnTo>
                <a:lnTo>
                  <a:pt x="130751" y="116368"/>
                </a:lnTo>
                <a:lnTo>
                  <a:pt x="150475" y="99353"/>
                </a:lnTo>
                <a:lnTo>
                  <a:pt x="171469" y="84145"/>
                </a:lnTo>
                <a:lnTo>
                  <a:pt x="193609" y="70800"/>
                </a:lnTo>
                <a:lnTo>
                  <a:pt x="216770" y="59372"/>
                </a:lnTo>
                <a:lnTo>
                  <a:pt x="240829" y="49918"/>
                </a:lnTo>
                <a:lnTo>
                  <a:pt x="265661" y="42493"/>
                </a:lnTo>
                <a:lnTo>
                  <a:pt x="291141" y="37152"/>
                </a:lnTo>
                <a:lnTo>
                  <a:pt x="317146" y="33950"/>
                </a:lnTo>
                <a:lnTo>
                  <a:pt x="328541" y="33206"/>
                </a:lnTo>
                <a:lnTo>
                  <a:pt x="337304" y="33206"/>
                </a:lnTo>
                <a:lnTo>
                  <a:pt x="363560" y="34239"/>
                </a:lnTo>
                <a:lnTo>
                  <a:pt x="389440" y="37320"/>
                </a:lnTo>
                <a:lnTo>
                  <a:pt x="414838" y="42427"/>
                </a:lnTo>
                <a:lnTo>
                  <a:pt x="439646" y="49537"/>
                </a:lnTo>
                <a:lnTo>
                  <a:pt x="463758" y="58625"/>
                </a:lnTo>
                <a:lnTo>
                  <a:pt x="487066" y="69669"/>
                </a:lnTo>
                <a:lnTo>
                  <a:pt x="509464" y="82644"/>
                </a:lnTo>
                <a:lnTo>
                  <a:pt x="530843" y="97528"/>
                </a:lnTo>
                <a:lnTo>
                  <a:pt x="551098" y="114296"/>
                </a:lnTo>
                <a:lnTo>
                  <a:pt x="571158" y="134803"/>
                </a:lnTo>
                <a:lnTo>
                  <a:pt x="587885" y="155200"/>
                </a:lnTo>
                <a:lnTo>
                  <a:pt x="602696" y="176719"/>
                </a:lnTo>
                <a:lnTo>
                  <a:pt x="615532" y="199260"/>
                </a:lnTo>
                <a:lnTo>
                  <a:pt x="626338" y="222723"/>
                </a:lnTo>
                <a:lnTo>
                  <a:pt x="635056" y="247007"/>
                </a:lnTo>
                <a:lnTo>
                  <a:pt x="641631" y="272013"/>
                </a:lnTo>
                <a:lnTo>
                  <a:pt x="646006" y="297639"/>
                </a:lnTo>
                <a:lnTo>
                  <a:pt x="648124" y="323785"/>
                </a:lnTo>
                <a:lnTo>
                  <a:pt x="648327" y="334831"/>
                </a:lnTo>
                <a:lnTo>
                  <a:pt x="647376" y="347420"/>
                </a:lnTo>
                <a:lnTo>
                  <a:pt x="643986" y="372587"/>
                </a:lnTo>
                <a:lnTo>
                  <a:pt x="638643" y="397592"/>
                </a:lnTo>
                <a:lnTo>
                  <a:pt x="631386" y="422258"/>
                </a:lnTo>
                <a:lnTo>
                  <a:pt x="622254" y="446404"/>
                </a:lnTo>
                <a:lnTo>
                  <a:pt x="611285" y="469852"/>
                </a:lnTo>
                <a:lnTo>
                  <a:pt x="598519" y="492424"/>
                </a:lnTo>
                <a:lnTo>
                  <a:pt x="582806" y="515258"/>
                </a:lnTo>
                <a:lnTo>
                  <a:pt x="566320" y="534957"/>
                </a:lnTo>
                <a:lnTo>
                  <a:pt x="548240" y="553176"/>
                </a:lnTo>
                <a:lnTo>
                  <a:pt x="528680" y="569820"/>
                </a:lnTo>
                <a:lnTo>
                  <a:pt x="507755" y="584790"/>
                </a:lnTo>
                <a:lnTo>
                  <a:pt x="485580" y="597988"/>
                </a:lnTo>
                <a:lnTo>
                  <a:pt x="462270" y="609319"/>
                </a:lnTo>
                <a:lnTo>
                  <a:pt x="449953" y="614358"/>
                </a:lnTo>
                <a:lnTo>
                  <a:pt x="437649" y="621600"/>
                </a:lnTo>
                <a:lnTo>
                  <a:pt x="428352" y="631466"/>
                </a:lnTo>
                <a:lnTo>
                  <a:pt x="422370" y="643113"/>
                </a:lnTo>
                <a:lnTo>
                  <a:pt x="420007" y="655698"/>
                </a:lnTo>
                <a:lnTo>
                  <a:pt x="419981" y="705417"/>
                </a:lnTo>
                <a:lnTo>
                  <a:pt x="418838" y="710878"/>
                </a:lnTo>
                <a:lnTo>
                  <a:pt x="414393" y="716339"/>
                </a:lnTo>
                <a:lnTo>
                  <a:pt x="399915" y="739453"/>
                </a:lnTo>
                <a:lnTo>
                  <a:pt x="397756" y="740469"/>
                </a:lnTo>
                <a:lnTo>
                  <a:pt x="396613" y="743771"/>
                </a:lnTo>
                <a:lnTo>
                  <a:pt x="396873" y="834583"/>
                </a:lnTo>
                <a:lnTo>
                  <a:pt x="407255" y="825565"/>
                </a:lnTo>
                <a:lnTo>
                  <a:pt x="412758" y="812826"/>
                </a:lnTo>
                <a:lnTo>
                  <a:pt x="413250" y="807398"/>
                </a:lnTo>
                <a:lnTo>
                  <a:pt x="413250" y="767901"/>
                </a:lnTo>
                <a:lnTo>
                  <a:pt x="414393" y="762440"/>
                </a:lnTo>
                <a:lnTo>
                  <a:pt x="418838" y="756979"/>
                </a:lnTo>
                <a:lnTo>
                  <a:pt x="434459" y="733865"/>
                </a:lnTo>
                <a:lnTo>
                  <a:pt x="440621" y="722665"/>
                </a:lnTo>
                <a:lnTo>
                  <a:pt x="444554" y="710347"/>
                </a:lnTo>
                <a:lnTo>
                  <a:pt x="445635" y="699956"/>
                </a:lnTo>
                <a:lnTo>
                  <a:pt x="445635" y="651696"/>
                </a:lnTo>
                <a:lnTo>
                  <a:pt x="449953" y="645092"/>
                </a:lnTo>
                <a:lnTo>
                  <a:pt x="468778" y="638192"/>
                </a:lnTo>
                <a:lnTo>
                  <a:pt x="480633" y="632963"/>
                </a:lnTo>
                <a:lnTo>
                  <a:pt x="492240" y="627263"/>
                </a:lnTo>
                <a:lnTo>
                  <a:pt x="503591" y="621109"/>
                </a:lnTo>
                <a:lnTo>
                  <a:pt x="514675" y="614517"/>
                </a:lnTo>
                <a:lnTo>
                  <a:pt x="525485" y="607503"/>
                </a:lnTo>
                <a:lnTo>
                  <a:pt x="536011" y="600086"/>
                </a:lnTo>
                <a:lnTo>
                  <a:pt x="546245" y="592280"/>
                </a:lnTo>
                <a:lnTo>
                  <a:pt x="556176" y="584103"/>
                </a:lnTo>
                <a:lnTo>
                  <a:pt x="565796" y="575571"/>
                </a:lnTo>
                <a:lnTo>
                  <a:pt x="575096" y="566702"/>
                </a:lnTo>
                <a:lnTo>
                  <a:pt x="584067" y="557511"/>
                </a:lnTo>
                <a:lnTo>
                  <a:pt x="592700" y="548015"/>
                </a:lnTo>
                <a:lnTo>
                  <a:pt x="600986" y="538232"/>
                </a:lnTo>
                <a:lnTo>
                  <a:pt x="608915" y="528177"/>
                </a:lnTo>
                <a:lnTo>
                  <a:pt x="618867" y="513556"/>
                </a:lnTo>
                <a:lnTo>
                  <a:pt x="625645" y="502382"/>
                </a:lnTo>
                <a:lnTo>
                  <a:pt x="631956" y="491050"/>
                </a:lnTo>
                <a:lnTo>
                  <a:pt x="637797" y="479561"/>
                </a:lnTo>
                <a:lnTo>
                  <a:pt x="643167" y="467918"/>
                </a:lnTo>
                <a:lnTo>
                  <a:pt x="648065" y="456122"/>
                </a:lnTo>
                <a:lnTo>
                  <a:pt x="652488" y="444175"/>
                </a:lnTo>
                <a:lnTo>
                  <a:pt x="656435" y="432079"/>
                </a:lnTo>
                <a:lnTo>
                  <a:pt x="659903" y="419835"/>
                </a:lnTo>
                <a:lnTo>
                  <a:pt x="662892" y="407445"/>
                </a:lnTo>
                <a:lnTo>
                  <a:pt x="665400" y="394911"/>
                </a:lnTo>
                <a:lnTo>
                  <a:pt x="667423" y="382235"/>
                </a:lnTo>
                <a:lnTo>
                  <a:pt x="668962" y="369419"/>
                </a:lnTo>
                <a:lnTo>
                  <a:pt x="670014" y="356464"/>
                </a:lnTo>
                <a:lnTo>
                  <a:pt x="670576" y="343373"/>
                </a:lnTo>
                <a:lnTo>
                  <a:pt x="670679" y="334831"/>
                </a:lnTo>
                <a:lnTo>
                  <a:pt x="671013" y="320756"/>
                </a:lnTo>
                <a:lnTo>
                  <a:pt x="670725" y="306810"/>
                </a:lnTo>
                <a:lnTo>
                  <a:pt x="669824" y="293003"/>
                </a:lnTo>
                <a:lnTo>
                  <a:pt x="668319" y="279350"/>
                </a:lnTo>
                <a:lnTo>
                  <a:pt x="666218" y="265861"/>
                </a:lnTo>
                <a:lnTo>
                  <a:pt x="663531" y="252548"/>
                </a:lnTo>
                <a:lnTo>
                  <a:pt x="660265" y="239424"/>
                </a:lnTo>
                <a:lnTo>
                  <a:pt x="656431" y="226501"/>
                </a:lnTo>
                <a:lnTo>
                  <a:pt x="652036" y="213792"/>
                </a:lnTo>
                <a:lnTo>
                  <a:pt x="647089" y="201307"/>
                </a:lnTo>
                <a:lnTo>
                  <a:pt x="641599" y="189059"/>
                </a:lnTo>
                <a:lnTo>
                  <a:pt x="635575" y="177061"/>
                </a:lnTo>
                <a:lnTo>
                  <a:pt x="629026" y="165324"/>
                </a:lnTo>
                <a:lnTo>
                  <a:pt x="621960" y="153860"/>
                </a:lnTo>
                <a:lnTo>
                  <a:pt x="614386" y="142682"/>
                </a:lnTo>
                <a:lnTo>
                  <a:pt x="606314" y="131802"/>
                </a:lnTo>
                <a:lnTo>
                  <a:pt x="597750" y="121232"/>
                </a:lnTo>
                <a:lnTo>
                  <a:pt x="588706" y="110983"/>
                </a:lnTo>
                <a:lnTo>
                  <a:pt x="579188" y="101068"/>
                </a:lnTo>
                <a:lnTo>
                  <a:pt x="569206" y="91499"/>
                </a:lnTo>
                <a:lnTo>
                  <a:pt x="559367" y="82647"/>
                </a:lnTo>
                <a:lnTo>
                  <a:pt x="549267" y="74214"/>
                </a:lnTo>
                <a:lnTo>
                  <a:pt x="538913" y="66205"/>
                </a:lnTo>
                <a:lnTo>
                  <a:pt x="528315" y="58626"/>
                </a:lnTo>
                <a:lnTo>
                  <a:pt x="517480" y="51482"/>
                </a:lnTo>
                <a:lnTo>
                  <a:pt x="506418" y="44778"/>
                </a:lnTo>
                <a:lnTo>
                  <a:pt x="495137" y="38519"/>
                </a:lnTo>
                <a:lnTo>
                  <a:pt x="483645" y="32711"/>
                </a:lnTo>
                <a:lnTo>
                  <a:pt x="471951" y="27357"/>
                </a:lnTo>
                <a:lnTo>
                  <a:pt x="460063" y="22465"/>
                </a:lnTo>
                <a:lnTo>
                  <a:pt x="447990" y="18038"/>
                </a:lnTo>
                <a:lnTo>
                  <a:pt x="435741" y="14081"/>
                </a:lnTo>
                <a:lnTo>
                  <a:pt x="423324" y="10601"/>
                </a:lnTo>
                <a:lnTo>
                  <a:pt x="410747" y="7601"/>
                </a:lnTo>
                <a:lnTo>
                  <a:pt x="398019" y="5088"/>
                </a:lnTo>
                <a:lnTo>
                  <a:pt x="385148" y="3066"/>
                </a:lnTo>
                <a:lnTo>
                  <a:pt x="372144" y="1541"/>
                </a:lnTo>
                <a:lnTo>
                  <a:pt x="359014" y="517"/>
                </a:lnTo>
                <a:lnTo>
                  <a:pt x="345767" y="0"/>
                </a:lnTo>
                <a:lnTo>
                  <a:pt x="325366" y="59"/>
                </a:lnTo>
                <a:lnTo>
                  <a:pt x="318508" y="567"/>
                </a:lnTo>
                <a:lnTo>
                  <a:pt x="305456" y="1481"/>
                </a:lnTo>
                <a:lnTo>
                  <a:pt x="279657" y="4773"/>
                </a:lnTo>
                <a:lnTo>
                  <a:pt x="254340" y="9998"/>
                </a:lnTo>
                <a:lnTo>
                  <a:pt x="229595" y="17137"/>
                </a:lnTo>
                <a:lnTo>
                  <a:pt x="205510" y="26167"/>
                </a:lnTo>
                <a:lnTo>
                  <a:pt x="182175" y="37069"/>
                </a:lnTo>
                <a:lnTo>
                  <a:pt x="159677" y="49820"/>
                </a:lnTo>
                <a:lnTo>
                  <a:pt x="138107" y="64401"/>
                </a:lnTo>
                <a:lnTo>
                  <a:pt x="117552" y="80790"/>
                </a:lnTo>
                <a:lnTo>
                  <a:pt x="98102" y="98966"/>
                </a:lnTo>
                <a:lnTo>
                  <a:pt x="76565" y="122126"/>
                </a:lnTo>
                <a:lnTo>
                  <a:pt x="60328" y="142847"/>
                </a:lnTo>
                <a:lnTo>
                  <a:pt x="45934" y="164611"/>
                </a:lnTo>
                <a:lnTo>
                  <a:pt x="33423" y="187318"/>
                </a:lnTo>
                <a:lnTo>
                  <a:pt x="22833" y="210866"/>
                </a:lnTo>
                <a:lnTo>
                  <a:pt x="14204" y="235156"/>
                </a:lnTo>
                <a:lnTo>
                  <a:pt x="7573" y="260086"/>
                </a:lnTo>
                <a:lnTo>
                  <a:pt x="2981" y="285555"/>
                </a:lnTo>
                <a:lnTo>
                  <a:pt x="466" y="311464"/>
                </a:lnTo>
                <a:lnTo>
                  <a:pt x="0" y="324551"/>
                </a:lnTo>
                <a:lnTo>
                  <a:pt x="36" y="338325"/>
                </a:lnTo>
                <a:lnTo>
                  <a:pt x="1600" y="364547"/>
                </a:lnTo>
                <a:lnTo>
                  <a:pt x="5105" y="390277"/>
                </a:lnTo>
                <a:lnTo>
                  <a:pt x="10519" y="415438"/>
                </a:lnTo>
                <a:lnTo>
                  <a:pt x="17810" y="439955"/>
                </a:lnTo>
                <a:lnTo>
                  <a:pt x="26946" y="463751"/>
                </a:lnTo>
                <a:lnTo>
                  <a:pt x="37895" y="486751"/>
                </a:lnTo>
                <a:lnTo>
                  <a:pt x="50624" y="508879"/>
                </a:lnTo>
                <a:lnTo>
                  <a:pt x="63492" y="527871"/>
                </a:lnTo>
                <a:lnTo>
                  <a:pt x="79973" y="547855"/>
                </a:lnTo>
                <a:lnTo>
                  <a:pt x="97862" y="566641"/>
                </a:lnTo>
                <a:lnTo>
                  <a:pt x="117030" y="584106"/>
                </a:lnTo>
                <a:lnTo>
                  <a:pt x="137350" y="600129"/>
                </a:lnTo>
                <a:lnTo>
                  <a:pt x="158693" y="614590"/>
                </a:lnTo>
                <a:lnTo>
                  <a:pt x="180933" y="627365"/>
                </a:lnTo>
                <a:lnTo>
                  <a:pt x="203941" y="638335"/>
                </a:lnTo>
                <a:lnTo>
                  <a:pt x="223893" y="646108"/>
                </a:lnTo>
                <a:lnTo>
                  <a:pt x="223893" y="699956"/>
                </a:lnTo>
                <a:lnTo>
                  <a:pt x="225481" y="712742"/>
                </a:lnTo>
                <a:lnTo>
                  <a:pt x="229831" y="724909"/>
                </a:lnTo>
                <a:lnTo>
                  <a:pt x="234942" y="733865"/>
                </a:lnTo>
                <a:lnTo>
                  <a:pt x="250690" y="756979"/>
                </a:lnTo>
                <a:lnTo>
                  <a:pt x="255135" y="762440"/>
                </a:lnTo>
                <a:lnTo>
                  <a:pt x="256278" y="769044"/>
                </a:lnTo>
                <a:lnTo>
                  <a:pt x="256278" y="807398"/>
                </a:lnTo>
                <a:lnTo>
                  <a:pt x="259533" y="821086"/>
                </a:lnTo>
                <a:lnTo>
                  <a:pt x="268251" y="831748"/>
                </a:lnTo>
                <a:lnTo>
                  <a:pt x="280865" y="837500"/>
                </a:lnTo>
                <a:lnTo>
                  <a:pt x="286250" y="838005"/>
                </a:lnTo>
                <a:lnTo>
                  <a:pt x="288536" y="808541"/>
                </a:lnTo>
                <a:close/>
              </a:path>
            </a:pathLst>
          </a:custGeom>
          <a:solidFill>
            <a:srgbClr val="647D92"/>
          </a:solidFill>
        </p:spPr>
        <p:txBody>
          <a:bodyPr wrap="square" lIns="0" tIns="0" rIns="0" bIns="0" rtlCol="0">
            <a:noAutofit/>
          </a:bodyPr>
          <a:lstStyle/>
          <a:p>
            <a:endParaRPr sz="2400"/>
          </a:p>
        </p:txBody>
      </p:sp>
      <p:sp>
        <p:nvSpPr>
          <p:cNvPr id="25" name="object 25"/>
          <p:cNvSpPr/>
          <p:nvPr/>
        </p:nvSpPr>
        <p:spPr>
          <a:xfrm>
            <a:off x="10325269" y="3949869"/>
            <a:ext cx="190331" cy="37931"/>
          </a:xfrm>
          <a:custGeom>
            <a:avLst/>
            <a:gdLst/>
            <a:ahLst/>
            <a:cxnLst/>
            <a:rect l="l" t="t" r="r" b="b"/>
            <a:pathLst>
              <a:path w="142748" h="28448">
                <a:moveTo>
                  <a:pt x="15367" y="0"/>
                </a:moveTo>
                <a:lnTo>
                  <a:pt x="6603" y="0"/>
                </a:lnTo>
                <a:lnTo>
                  <a:pt x="0" y="6096"/>
                </a:lnTo>
                <a:lnTo>
                  <a:pt x="0" y="21336"/>
                </a:lnTo>
                <a:lnTo>
                  <a:pt x="6603" y="28448"/>
                </a:lnTo>
                <a:lnTo>
                  <a:pt x="136017" y="28448"/>
                </a:lnTo>
                <a:lnTo>
                  <a:pt x="142748" y="21336"/>
                </a:lnTo>
                <a:lnTo>
                  <a:pt x="142748" y="6096"/>
                </a:lnTo>
                <a:lnTo>
                  <a:pt x="136017" y="0"/>
                </a:lnTo>
                <a:lnTo>
                  <a:pt x="15367" y="0"/>
                </a:lnTo>
                <a:close/>
              </a:path>
            </a:pathLst>
          </a:custGeom>
          <a:solidFill>
            <a:srgbClr val="647D92"/>
          </a:solidFill>
        </p:spPr>
        <p:txBody>
          <a:bodyPr wrap="square" lIns="0" tIns="0" rIns="0" bIns="0" rtlCol="0">
            <a:noAutofit/>
          </a:bodyPr>
          <a:lstStyle/>
          <a:p>
            <a:endParaRPr sz="2400"/>
          </a:p>
        </p:txBody>
      </p:sp>
      <p:sp>
        <p:nvSpPr>
          <p:cNvPr id="26" name="object 26"/>
          <p:cNvSpPr/>
          <p:nvPr/>
        </p:nvSpPr>
        <p:spPr>
          <a:xfrm>
            <a:off x="9499601" y="4394370"/>
            <a:ext cx="84649" cy="113961"/>
          </a:xfrm>
          <a:custGeom>
            <a:avLst/>
            <a:gdLst/>
            <a:ahLst/>
            <a:cxnLst/>
            <a:rect l="l" t="t" r="r" b="b"/>
            <a:pathLst>
              <a:path w="63487" h="85471">
                <a:moveTo>
                  <a:pt x="48895" y="0"/>
                </a:moveTo>
                <a:lnTo>
                  <a:pt x="43815" y="0"/>
                </a:lnTo>
                <a:lnTo>
                  <a:pt x="38480" y="2667"/>
                </a:lnTo>
                <a:lnTo>
                  <a:pt x="35559" y="7747"/>
                </a:lnTo>
                <a:lnTo>
                  <a:pt x="4445" y="63246"/>
                </a:lnTo>
                <a:lnTo>
                  <a:pt x="0" y="69977"/>
                </a:lnTo>
                <a:lnTo>
                  <a:pt x="2285" y="80010"/>
                </a:lnTo>
                <a:lnTo>
                  <a:pt x="10032" y="83312"/>
                </a:lnTo>
                <a:lnTo>
                  <a:pt x="12192" y="85471"/>
                </a:lnTo>
                <a:lnTo>
                  <a:pt x="22225" y="85471"/>
                </a:lnTo>
                <a:lnTo>
                  <a:pt x="26670" y="82168"/>
                </a:lnTo>
                <a:lnTo>
                  <a:pt x="28955" y="77724"/>
                </a:lnTo>
                <a:lnTo>
                  <a:pt x="61086" y="22225"/>
                </a:lnTo>
                <a:lnTo>
                  <a:pt x="63487" y="10585"/>
                </a:lnTo>
                <a:lnTo>
                  <a:pt x="56642" y="2159"/>
                </a:lnTo>
                <a:lnTo>
                  <a:pt x="54355" y="762"/>
                </a:lnTo>
                <a:lnTo>
                  <a:pt x="51689" y="0"/>
                </a:lnTo>
                <a:lnTo>
                  <a:pt x="48895" y="0"/>
                </a:lnTo>
                <a:close/>
              </a:path>
            </a:pathLst>
          </a:custGeom>
          <a:solidFill>
            <a:srgbClr val="647D92"/>
          </a:solidFill>
        </p:spPr>
        <p:txBody>
          <a:bodyPr wrap="square" lIns="0" tIns="0" rIns="0" bIns="0" rtlCol="0">
            <a:noAutofit/>
          </a:bodyPr>
          <a:lstStyle/>
          <a:p>
            <a:endParaRPr sz="2400"/>
          </a:p>
        </p:txBody>
      </p:sp>
      <p:sp>
        <p:nvSpPr>
          <p:cNvPr id="27" name="object 27"/>
          <p:cNvSpPr/>
          <p:nvPr/>
        </p:nvSpPr>
        <p:spPr>
          <a:xfrm>
            <a:off x="10058400" y="3441870"/>
            <a:ext cx="88731" cy="101261"/>
          </a:xfrm>
          <a:custGeom>
            <a:avLst/>
            <a:gdLst/>
            <a:ahLst/>
            <a:cxnLst/>
            <a:rect l="l" t="t" r="r" b="b"/>
            <a:pathLst>
              <a:path w="66548" h="75946">
                <a:moveTo>
                  <a:pt x="49783" y="0"/>
                </a:moveTo>
                <a:lnTo>
                  <a:pt x="44450" y="0"/>
                </a:lnTo>
                <a:lnTo>
                  <a:pt x="38989" y="2159"/>
                </a:lnTo>
                <a:lnTo>
                  <a:pt x="36702" y="6350"/>
                </a:lnTo>
                <a:lnTo>
                  <a:pt x="4445" y="56134"/>
                </a:lnTo>
                <a:lnTo>
                  <a:pt x="0" y="62103"/>
                </a:lnTo>
                <a:lnTo>
                  <a:pt x="3301" y="70993"/>
                </a:lnTo>
                <a:lnTo>
                  <a:pt x="10032" y="74930"/>
                </a:lnTo>
                <a:lnTo>
                  <a:pt x="12192" y="75946"/>
                </a:lnTo>
                <a:lnTo>
                  <a:pt x="22225" y="75946"/>
                </a:lnTo>
                <a:lnTo>
                  <a:pt x="26670" y="74041"/>
                </a:lnTo>
                <a:lnTo>
                  <a:pt x="28955" y="70104"/>
                </a:lnTo>
                <a:lnTo>
                  <a:pt x="61086" y="20320"/>
                </a:lnTo>
                <a:lnTo>
                  <a:pt x="66548" y="14224"/>
                </a:lnTo>
                <a:lnTo>
                  <a:pt x="64389" y="5334"/>
                </a:lnTo>
                <a:lnTo>
                  <a:pt x="56642" y="1270"/>
                </a:lnTo>
                <a:lnTo>
                  <a:pt x="52197" y="0"/>
                </a:lnTo>
                <a:lnTo>
                  <a:pt x="49783" y="0"/>
                </a:lnTo>
                <a:close/>
              </a:path>
            </a:pathLst>
          </a:custGeom>
          <a:solidFill>
            <a:srgbClr val="647D92"/>
          </a:solidFill>
        </p:spPr>
        <p:txBody>
          <a:bodyPr wrap="square" lIns="0" tIns="0" rIns="0" bIns="0" rtlCol="0">
            <a:noAutofit/>
          </a:bodyPr>
          <a:lstStyle/>
          <a:p>
            <a:endParaRPr sz="2400"/>
          </a:p>
        </p:txBody>
      </p:sp>
      <p:sp>
        <p:nvSpPr>
          <p:cNvPr id="28" name="object 28"/>
          <p:cNvSpPr/>
          <p:nvPr/>
        </p:nvSpPr>
        <p:spPr>
          <a:xfrm>
            <a:off x="9271001" y="3657770"/>
            <a:ext cx="126831" cy="75861"/>
          </a:xfrm>
          <a:custGeom>
            <a:avLst/>
            <a:gdLst/>
            <a:ahLst/>
            <a:cxnLst/>
            <a:rect l="l" t="t" r="r" b="b"/>
            <a:pathLst>
              <a:path w="95123" h="56896">
                <a:moveTo>
                  <a:pt x="19430" y="0"/>
                </a:moveTo>
                <a:lnTo>
                  <a:pt x="13716" y="0"/>
                </a:lnTo>
                <a:lnTo>
                  <a:pt x="7747" y="2667"/>
                </a:lnTo>
                <a:lnTo>
                  <a:pt x="4699" y="6858"/>
                </a:lnTo>
                <a:lnTo>
                  <a:pt x="0" y="12954"/>
                </a:lnTo>
                <a:lnTo>
                  <a:pt x="3555" y="22225"/>
                </a:lnTo>
                <a:lnTo>
                  <a:pt x="10414" y="26289"/>
                </a:lnTo>
                <a:lnTo>
                  <a:pt x="68579" y="54991"/>
                </a:lnTo>
                <a:lnTo>
                  <a:pt x="72008" y="56896"/>
                </a:lnTo>
                <a:lnTo>
                  <a:pt x="81279" y="56896"/>
                </a:lnTo>
                <a:lnTo>
                  <a:pt x="85851" y="53975"/>
                </a:lnTo>
                <a:lnTo>
                  <a:pt x="89407" y="50800"/>
                </a:lnTo>
                <a:lnTo>
                  <a:pt x="95123" y="42672"/>
                </a:lnTo>
                <a:lnTo>
                  <a:pt x="91694" y="35433"/>
                </a:lnTo>
                <a:lnTo>
                  <a:pt x="84708" y="31496"/>
                </a:lnTo>
                <a:lnTo>
                  <a:pt x="26670" y="1778"/>
                </a:lnTo>
                <a:lnTo>
                  <a:pt x="21971" y="0"/>
                </a:lnTo>
                <a:lnTo>
                  <a:pt x="19430" y="0"/>
                </a:lnTo>
                <a:close/>
              </a:path>
            </a:pathLst>
          </a:custGeom>
          <a:solidFill>
            <a:srgbClr val="647D92"/>
          </a:solidFill>
        </p:spPr>
        <p:txBody>
          <a:bodyPr wrap="square" lIns="0" tIns="0" rIns="0" bIns="0" rtlCol="0">
            <a:noAutofit/>
          </a:bodyPr>
          <a:lstStyle/>
          <a:p>
            <a:endParaRPr sz="2400"/>
          </a:p>
        </p:txBody>
      </p:sp>
      <p:sp>
        <p:nvSpPr>
          <p:cNvPr id="29" name="object 29"/>
          <p:cNvSpPr/>
          <p:nvPr/>
        </p:nvSpPr>
        <p:spPr>
          <a:xfrm>
            <a:off x="9499601" y="3441870"/>
            <a:ext cx="88900" cy="101261"/>
          </a:xfrm>
          <a:custGeom>
            <a:avLst/>
            <a:gdLst/>
            <a:ahLst/>
            <a:cxnLst/>
            <a:rect l="l" t="t" r="r" b="b"/>
            <a:pathLst>
              <a:path w="66675" h="75946">
                <a:moveTo>
                  <a:pt x="16891" y="0"/>
                </a:moveTo>
                <a:lnTo>
                  <a:pt x="12065" y="381"/>
                </a:lnTo>
                <a:lnTo>
                  <a:pt x="10032" y="1270"/>
                </a:lnTo>
                <a:lnTo>
                  <a:pt x="2285" y="5334"/>
                </a:lnTo>
                <a:lnTo>
                  <a:pt x="0" y="14224"/>
                </a:lnTo>
                <a:lnTo>
                  <a:pt x="4445" y="20320"/>
                </a:lnTo>
                <a:lnTo>
                  <a:pt x="35559" y="70104"/>
                </a:lnTo>
                <a:lnTo>
                  <a:pt x="38861" y="74041"/>
                </a:lnTo>
                <a:lnTo>
                  <a:pt x="44450" y="75946"/>
                </a:lnTo>
                <a:lnTo>
                  <a:pt x="54482" y="75946"/>
                </a:lnTo>
                <a:lnTo>
                  <a:pt x="55625" y="74930"/>
                </a:lnTo>
                <a:lnTo>
                  <a:pt x="63373" y="70993"/>
                </a:lnTo>
                <a:lnTo>
                  <a:pt x="66675" y="62103"/>
                </a:lnTo>
                <a:lnTo>
                  <a:pt x="62229" y="56134"/>
                </a:lnTo>
                <a:lnTo>
                  <a:pt x="29972" y="6350"/>
                </a:lnTo>
                <a:lnTo>
                  <a:pt x="27685" y="2159"/>
                </a:lnTo>
                <a:lnTo>
                  <a:pt x="22225" y="0"/>
                </a:lnTo>
                <a:lnTo>
                  <a:pt x="16891" y="0"/>
                </a:lnTo>
                <a:close/>
              </a:path>
            </a:pathLst>
          </a:custGeom>
          <a:solidFill>
            <a:srgbClr val="647D92"/>
          </a:solidFill>
        </p:spPr>
        <p:txBody>
          <a:bodyPr wrap="square" lIns="0" tIns="0" rIns="0" bIns="0" rtlCol="0">
            <a:noAutofit/>
          </a:bodyPr>
          <a:lstStyle/>
          <a:p>
            <a:endParaRPr sz="2400"/>
          </a:p>
        </p:txBody>
      </p:sp>
      <p:sp>
        <p:nvSpPr>
          <p:cNvPr id="30" name="object 30"/>
          <p:cNvSpPr/>
          <p:nvPr/>
        </p:nvSpPr>
        <p:spPr>
          <a:xfrm>
            <a:off x="10248900" y="3657770"/>
            <a:ext cx="123123" cy="75861"/>
          </a:xfrm>
          <a:custGeom>
            <a:avLst/>
            <a:gdLst/>
            <a:ahLst/>
            <a:cxnLst/>
            <a:rect l="l" t="t" r="r" b="b"/>
            <a:pathLst>
              <a:path w="92342" h="56896">
                <a:moveTo>
                  <a:pt x="75819" y="0"/>
                </a:moveTo>
                <a:lnTo>
                  <a:pt x="73278" y="0"/>
                </a:lnTo>
                <a:lnTo>
                  <a:pt x="68579" y="1778"/>
                </a:lnTo>
                <a:lnTo>
                  <a:pt x="10414" y="31496"/>
                </a:lnTo>
                <a:lnTo>
                  <a:pt x="3555" y="35433"/>
                </a:lnTo>
                <a:lnTo>
                  <a:pt x="0" y="43687"/>
                </a:lnTo>
                <a:lnTo>
                  <a:pt x="4699" y="50800"/>
                </a:lnTo>
                <a:lnTo>
                  <a:pt x="8127" y="53975"/>
                </a:lnTo>
                <a:lnTo>
                  <a:pt x="13970" y="56896"/>
                </a:lnTo>
                <a:lnTo>
                  <a:pt x="20954" y="56896"/>
                </a:lnTo>
                <a:lnTo>
                  <a:pt x="25526" y="55880"/>
                </a:lnTo>
                <a:lnTo>
                  <a:pt x="83566" y="26289"/>
                </a:lnTo>
                <a:lnTo>
                  <a:pt x="92342" y="16960"/>
                </a:lnTo>
                <a:lnTo>
                  <a:pt x="90550" y="6858"/>
                </a:lnTo>
                <a:lnTo>
                  <a:pt x="87375" y="2667"/>
                </a:lnTo>
                <a:lnTo>
                  <a:pt x="81533" y="0"/>
                </a:lnTo>
                <a:lnTo>
                  <a:pt x="75819" y="0"/>
                </a:lnTo>
                <a:close/>
              </a:path>
            </a:pathLst>
          </a:custGeom>
          <a:solidFill>
            <a:srgbClr val="647D92"/>
          </a:solidFill>
        </p:spPr>
        <p:txBody>
          <a:bodyPr wrap="square" lIns="0" tIns="0" rIns="0" bIns="0" rtlCol="0">
            <a:noAutofit/>
          </a:bodyPr>
          <a:lstStyle/>
          <a:p>
            <a:endParaRPr sz="2400"/>
          </a:p>
        </p:txBody>
      </p:sp>
      <p:sp>
        <p:nvSpPr>
          <p:cNvPr id="31" name="object 31"/>
          <p:cNvSpPr/>
          <p:nvPr/>
        </p:nvSpPr>
        <p:spPr>
          <a:xfrm>
            <a:off x="9275627" y="4203870"/>
            <a:ext cx="117437" cy="88561"/>
          </a:xfrm>
          <a:custGeom>
            <a:avLst/>
            <a:gdLst/>
            <a:ahLst/>
            <a:cxnLst/>
            <a:rect l="l" t="t" r="r" b="b"/>
            <a:pathLst>
              <a:path w="88078" h="66421">
                <a:moveTo>
                  <a:pt x="72348" y="0"/>
                </a:moveTo>
                <a:lnTo>
                  <a:pt x="69808" y="0"/>
                </a:lnTo>
                <a:lnTo>
                  <a:pt x="65109" y="2031"/>
                </a:lnTo>
                <a:lnTo>
                  <a:pt x="6943" y="36703"/>
                </a:lnTo>
                <a:lnTo>
                  <a:pt x="0" y="45836"/>
                </a:lnTo>
                <a:lnTo>
                  <a:pt x="405" y="57638"/>
                </a:lnTo>
                <a:lnTo>
                  <a:pt x="1228" y="59309"/>
                </a:lnTo>
                <a:lnTo>
                  <a:pt x="4657" y="62865"/>
                </a:lnTo>
                <a:lnTo>
                  <a:pt x="10499" y="66421"/>
                </a:lnTo>
                <a:lnTo>
                  <a:pt x="17357" y="66421"/>
                </a:lnTo>
                <a:lnTo>
                  <a:pt x="22056" y="65278"/>
                </a:lnTo>
                <a:lnTo>
                  <a:pt x="80095" y="30734"/>
                </a:lnTo>
                <a:lnTo>
                  <a:pt x="87982" y="21346"/>
                </a:lnTo>
                <a:lnTo>
                  <a:pt x="88078" y="10020"/>
                </a:lnTo>
                <a:lnTo>
                  <a:pt x="87080" y="8128"/>
                </a:lnTo>
                <a:lnTo>
                  <a:pt x="83905" y="3175"/>
                </a:lnTo>
                <a:lnTo>
                  <a:pt x="77936" y="0"/>
                </a:lnTo>
                <a:lnTo>
                  <a:pt x="72348" y="0"/>
                </a:lnTo>
                <a:close/>
              </a:path>
            </a:pathLst>
          </a:custGeom>
          <a:solidFill>
            <a:srgbClr val="647D92"/>
          </a:solidFill>
        </p:spPr>
        <p:txBody>
          <a:bodyPr wrap="square" lIns="0" tIns="0" rIns="0" bIns="0" rtlCol="0">
            <a:noAutofit/>
          </a:bodyPr>
          <a:lstStyle/>
          <a:p>
            <a:endParaRPr sz="2400"/>
          </a:p>
        </p:txBody>
      </p:sp>
      <p:sp>
        <p:nvSpPr>
          <p:cNvPr id="32" name="object 32"/>
          <p:cNvSpPr/>
          <p:nvPr/>
        </p:nvSpPr>
        <p:spPr>
          <a:xfrm>
            <a:off x="9893470" y="3619670"/>
            <a:ext cx="273980" cy="240961"/>
          </a:xfrm>
          <a:custGeom>
            <a:avLst/>
            <a:gdLst/>
            <a:ahLst/>
            <a:cxnLst/>
            <a:rect l="l" t="t" r="r" b="b"/>
            <a:pathLst>
              <a:path w="205485" h="180721">
                <a:moveTo>
                  <a:pt x="4318" y="27686"/>
                </a:moveTo>
                <a:lnTo>
                  <a:pt x="12192" y="29845"/>
                </a:lnTo>
                <a:lnTo>
                  <a:pt x="25166" y="33493"/>
                </a:lnTo>
                <a:lnTo>
                  <a:pt x="37842" y="37820"/>
                </a:lnTo>
                <a:lnTo>
                  <a:pt x="50195" y="42805"/>
                </a:lnTo>
                <a:lnTo>
                  <a:pt x="62204" y="48427"/>
                </a:lnTo>
                <a:lnTo>
                  <a:pt x="73845" y="54664"/>
                </a:lnTo>
                <a:lnTo>
                  <a:pt x="85095" y="61496"/>
                </a:lnTo>
                <a:lnTo>
                  <a:pt x="95933" y="68902"/>
                </a:lnTo>
                <a:lnTo>
                  <a:pt x="106336" y="76860"/>
                </a:lnTo>
                <a:lnTo>
                  <a:pt x="116281" y="85349"/>
                </a:lnTo>
                <a:lnTo>
                  <a:pt x="125745" y="94348"/>
                </a:lnTo>
                <a:lnTo>
                  <a:pt x="134706" y="103836"/>
                </a:lnTo>
                <a:lnTo>
                  <a:pt x="143141" y="113793"/>
                </a:lnTo>
                <a:lnTo>
                  <a:pt x="151027" y="124196"/>
                </a:lnTo>
                <a:lnTo>
                  <a:pt x="158342" y="135025"/>
                </a:lnTo>
                <a:lnTo>
                  <a:pt x="165063" y="146258"/>
                </a:lnTo>
                <a:lnTo>
                  <a:pt x="171168" y="157875"/>
                </a:lnTo>
                <a:lnTo>
                  <a:pt x="176634" y="169854"/>
                </a:lnTo>
                <a:lnTo>
                  <a:pt x="179324" y="176403"/>
                </a:lnTo>
                <a:lnTo>
                  <a:pt x="184784" y="180721"/>
                </a:lnTo>
                <a:lnTo>
                  <a:pt x="194818" y="180721"/>
                </a:lnTo>
                <a:lnTo>
                  <a:pt x="195961" y="179705"/>
                </a:lnTo>
                <a:lnTo>
                  <a:pt x="205246" y="172285"/>
                </a:lnTo>
                <a:lnTo>
                  <a:pt x="205485" y="161012"/>
                </a:lnTo>
                <a:lnTo>
                  <a:pt x="204977" y="159893"/>
                </a:lnTo>
                <a:lnTo>
                  <a:pt x="199636" y="147846"/>
                </a:lnTo>
                <a:lnTo>
                  <a:pt x="193719" y="136104"/>
                </a:lnTo>
                <a:lnTo>
                  <a:pt x="187246" y="124685"/>
                </a:lnTo>
                <a:lnTo>
                  <a:pt x="180234" y="113607"/>
                </a:lnTo>
                <a:lnTo>
                  <a:pt x="172702" y="102889"/>
                </a:lnTo>
                <a:lnTo>
                  <a:pt x="164670" y="92549"/>
                </a:lnTo>
                <a:lnTo>
                  <a:pt x="156155" y="82606"/>
                </a:lnTo>
                <a:lnTo>
                  <a:pt x="147178" y="73078"/>
                </a:lnTo>
                <a:lnTo>
                  <a:pt x="137755" y="63984"/>
                </a:lnTo>
                <a:lnTo>
                  <a:pt x="127906" y="55342"/>
                </a:lnTo>
                <a:lnTo>
                  <a:pt x="117650" y="47170"/>
                </a:lnTo>
                <a:lnTo>
                  <a:pt x="107005" y="39488"/>
                </a:lnTo>
                <a:lnTo>
                  <a:pt x="95991" y="32313"/>
                </a:lnTo>
                <a:lnTo>
                  <a:pt x="84625" y="25665"/>
                </a:lnTo>
                <a:lnTo>
                  <a:pt x="72926" y="19561"/>
                </a:lnTo>
                <a:lnTo>
                  <a:pt x="60914" y="14020"/>
                </a:lnTo>
                <a:lnTo>
                  <a:pt x="48606" y="9061"/>
                </a:lnTo>
                <a:lnTo>
                  <a:pt x="36022" y="4702"/>
                </a:lnTo>
                <a:lnTo>
                  <a:pt x="23180" y="961"/>
                </a:lnTo>
                <a:lnTo>
                  <a:pt x="17272" y="0"/>
                </a:lnTo>
                <a:lnTo>
                  <a:pt x="9525" y="0"/>
                </a:lnTo>
                <a:lnTo>
                  <a:pt x="3048" y="4191"/>
                </a:lnTo>
                <a:lnTo>
                  <a:pt x="1143" y="11175"/>
                </a:lnTo>
                <a:lnTo>
                  <a:pt x="0" y="19939"/>
                </a:lnTo>
                <a:lnTo>
                  <a:pt x="4318" y="27686"/>
                </a:lnTo>
                <a:close/>
              </a:path>
            </a:pathLst>
          </a:custGeom>
          <a:solidFill>
            <a:srgbClr val="647D92"/>
          </a:solidFill>
        </p:spPr>
        <p:txBody>
          <a:bodyPr wrap="square" lIns="0" tIns="0" rIns="0" bIns="0" rtlCol="0">
            <a:noAutofit/>
          </a:bodyPr>
          <a:lstStyle/>
          <a:p>
            <a:endParaRPr sz="2400"/>
          </a:p>
        </p:txBody>
      </p:sp>
      <p:sp>
        <p:nvSpPr>
          <p:cNvPr id="16" name="object 16"/>
          <p:cNvSpPr/>
          <p:nvPr/>
        </p:nvSpPr>
        <p:spPr>
          <a:xfrm>
            <a:off x="4845259" y="5798791"/>
            <a:ext cx="67100" cy="69827"/>
          </a:xfrm>
          <a:custGeom>
            <a:avLst/>
            <a:gdLst/>
            <a:ahLst/>
            <a:cxnLst/>
            <a:rect l="l" t="t" r="r" b="b"/>
            <a:pathLst>
              <a:path w="50325" h="52370">
                <a:moveTo>
                  <a:pt x="5935" y="40840"/>
                </a:moveTo>
                <a:lnTo>
                  <a:pt x="15146" y="46401"/>
                </a:lnTo>
                <a:lnTo>
                  <a:pt x="26679" y="50061"/>
                </a:lnTo>
                <a:lnTo>
                  <a:pt x="39462" y="51941"/>
                </a:lnTo>
                <a:lnTo>
                  <a:pt x="50325" y="52370"/>
                </a:lnTo>
                <a:lnTo>
                  <a:pt x="49182" y="41308"/>
                </a:lnTo>
                <a:lnTo>
                  <a:pt x="45753" y="41169"/>
                </a:lnTo>
                <a:lnTo>
                  <a:pt x="42324" y="40889"/>
                </a:lnTo>
                <a:lnTo>
                  <a:pt x="27593" y="37866"/>
                </a:lnTo>
                <a:lnTo>
                  <a:pt x="18660" y="31343"/>
                </a:lnTo>
                <a:lnTo>
                  <a:pt x="18067" y="24557"/>
                </a:lnTo>
                <a:lnTo>
                  <a:pt x="25073" y="15305"/>
                </a:lnTo>
                <a:lnTo>
                  <a:pt x="23697" y="0"/>
                </a:lnTo>
                <a:lnTo>
                  <a:pt x="13688" y="6581"/>
                </a:lnTo>
                <a:lnTo>
                  <a:pt x="7780" y="11628"/>
                </a:lnTo>
                <a:lnTo>
                  <a:pt x="989" y="21398"/>
                </a:lnTo>
                <a:lnTo>
                  <a:pt x="0" y="31523"/>
                </a:lnTo>
                <a:lnTo>
                  <a:pt x="5935" y="40840"/>
                </a:lnTo>
                <a:close/>
              </a:path>
            </a:pathLst>
          </a:custGeom>
          <a:solidFill>
            <a:srgbClr val="524744"/>
          </a:solidFill>
        </p:spPr>
        <p:txBody>
          <a:bodyPr wrap="square" lIns="0" tIns="0" rIns="0" bIns="0" rtlCol="0">
            <a:noAutofit/>
          </a:bodyPr>
          <a:lstStyle/>
          <a:p>
            <a:endParaRPr sz="2400"/>
          </a:p>
        </p:txBody>
      </p:sp>
      <p:sp>
        <p:nvSpPr>
          <p:cNvPr id="17" name="object 17"/>
          <p:cNvSpPr/>
          <p:nvPr/>
        </p:nvSpPr>
        <p:spPr>
          <a:xfrm>
            <a:off x="6223772" y="5838880"/>
            <a:ext cx="17297" cy="23565"/>
          </a:xfrm>
          <a:custGeom>
            <a:avLst/>
            <a:gdLst/>
            <a:ahLst/>
            <a:cxnLst/>
            <a:rect l="l" t="t" r="r" b="b"/>
            <a:pathLst>
              <a:path w="12973" h="17674">
                <a:moveTo>
                  <a:pt x="28" y="0"/>
                </a:moveTo>
                <a:lnTo>
                  <a:pt x="0" y="16460"/>
                </a:lnTo>
                <a:lnTo>
                  <a:pt x="12973" y="17674"/>
                </a:lnTo>
                <a:lnTo>
                  <a:pt x="12121" y="1666"/>
                </a:lnTo>
                <a:lnTo>
                  <a:pt x="28" y="0"/>
                </a:lnTo>
                <a:close/>
              </a:path>
            </a:pathLst>
          </a:custGeom>
          <a:solidFill>
            <a:srgbClr val="524744"/>
          </a:solidFill>
        </p:spPr>
        <p:txBody>
          <a:bodyPr wrap="square" lIns="0" tIns="0" rIns="0" bIns="0" rtlCol="0">
            <a:noAutofit/>
          </a:bodyPr>
          <a:lstStyle/>
          <a:p>
            <a:endParaRPr sz="2400"/>
          </a:p>
        </p:txBody>
      </p:sp>
      <p:sp>
        <p:nvSpPr>
          <p:cNvPr id="18" name="object 18"/>
          <p:cNvSpPr/>
          <p:nvPr/>
        </p:nvSpPr>
        <p:spPr>
          <a:xfrm>
            <a:off x="5564636" y="5873545"/>
            <a:ext cx="53105" cy="57175"/>
          </a:xfrm>
          <a:custGeom>
            <a:avLst/>
            <a:gdLst/>
            <a:ahLst/>
            <a:cxnLst/>
            <a:rect l="l" t="t" r="r" b="b"/>
            <a:pathLst>
              <a:path w="39829" h="42881">
                <a:moveTo>
                  <a:pt x="8086" y="0"/>
                </a:moveTo>
                <a:lnTo>
                  <a:pt x="0" y="31630"/>
                </a:lnTo>
                <a:lnTo>
                  <a:pt x="10792" y="37151"/>
                </a:lnTo>
                <a:lnTo>
                  <a:pt x="24098" y="41002"/>
                </a:lnTo>
                <a:lnTo>
                  <a:pt x="39829" y="42881"/>
                </a:lnTo>
                <a:lnTo>
                  <a:pt x="35557" y="28678"/>
                </a:lnTo>
                <a:lnTo>
                  <a:pt x="28699" y="26811"/>
                </a:lnTo>
                <a:lnTo>
                  <a:pt x="14778" y="20035"/>
                </a:lnTo>
                <a:lnTo>
                  <a:pt x="8284" y="10600"/>
                </a:lnTo>
                <a:lnTo>
                  <a:pt x="8086" y="0"/>
                </a:lnTo>
                <a:close/>
              </a:path>
            </a:pathLst>
          </a:custGeom>
          <a:solidFill>
            <a:srgbClr val="524744"/>
          </a:solidFill>
        </p:spPr>
        <p:txBody>
          <a:bodyPr wrap="square" lIns="0" tIns="0" rIns="0" bIns="0" rtlCol="0">
            <a:noAutofit/>
          </a:bodyPr>
          <a:lstStyle/>
          <a:p>
            <a:endParaRPr sz="2400"/>
          </a:p>
        </p:txBody>
      </p:sp>
      <p:sp>
        <p:nvSpPr>
          <p:cNvPr id="19" name="object 19"/>
          <p:cNvSpPr/>
          <p:nvPr/>
        </p:nvSpPr>
        <p:spPr>
          <a:xfrm>
            <a:off x="4432301" y="5689648"/>
            <a:ext cx="2298700" cy="241251"/>
          </a:xfrm>
          <a:custGeom>
            <a:avLst/>
            <a:gdLst/>
            <a:ahLst/>
            <a:cxnLst/>
            <a:rect l="l" t="t" r="r" b="b"/>
            <a:pathLst>
              <a:path w="1724025" h="180938">
                <a:moveTo>
                  <a:pt x="488061" y="48630"/>
                </a:moveTo>
                <a:lnTo>
                  <a:pt x="507620" y="36259"/>
                </a:lnTo>
                <a:lnTo>
                  <a:pt x="532078" y="31057"/>
                </a:lnTo>
                <a:lnTo>
                  <a:pt x="556834" y="26414"/>
                </a:lnTo>
                <a:lnTo>
                  <a:pt x="581859" y="22331"/>
                </a:lnTo>
                <a:lnTo>
                  <a:pt x="607127" y="18814"/>
                </a:lnTo>
                <a:lnTo>
                  <a:pt x="632609" y="15867"/>
                </a:lnTo>
                <a:lnTo>
                  <a:pt x="658277" y="13494"/>
                </a:lnTo>
                <a:lnTo>
                  <a:pt x="684103" y="11700"/>
                </a:lnTo>
                <a:lnTo>
                  <a:pt x="701801" y="10809"/>
                </a:lnTo>
                <a:lnTo>
                  <a:pt x="727196" y="10025"/>
                </a:lnTo>
                <a:lnTo>
                  <a:pt x="739893" y="9835"/>
                </a:lnTo>
                <a:lnTo>
                  <a:pt x="764071" y="9853"/>
                </a:lnTo>
                <a:lnTo>
                  <a:pt x="789548" y="10446"/>
                </a:lnTo>
                <a:lnTo>
                  <a:pt x="814960" y="11663"/>
                </a:lnTo>
                <a:lnTo>
                  <a:pt x="840230" y="13539"/>
                </a:lnTo>
                <a:lnTo>
                  <a:pt x="863576" y="15909"/>
                </a:lnTo>
                <a:lnTo>
                  <a:pt x="890025" y="19608"/>
                </a:lnTo>
                <a:lnTo>
                  <a:pt x="915930" y="24736"/>
                </a:lnTo>
                <a:lnTo>
                  <a:pt x="940512" y="31621"/>
                </a:lnTo>
                <a:lnTo>
                  <a:pt x="962991" y="40593"/>
                </a:lnTo>
                <a:lnTo>
                  <a:pt x="981455" y="51119"/>
                </a:lnTo>
                <a:lnTo>
                  <a:pt x="985520" y="54421"/>
                </a:lnTo>
                <a:lnTo>
                  <a:pt x="981328" y="55272"/>
                </a:lnTo>
                <a:lnTo>
                  <a:pt x="979297" y="55716"/>
                </a:lnTo>
                <a:lnTo>
                  <a:pt x="965984" y="58895"/>
                </a:lnTo>
                <a:lnTo>
                  <a:pt x="952544" y="62415"/>
                </a:lnTo>
                <a:lnTo>
                  <a:pt x="939114" y="66289"/>
                </a:lnTo>
                <a:lnTo>
                  <a:pt x="925830" y="70531"/>
                </a:lnTo>
                <a:lnTo>
                  <a:pt x="912831" y="75156"/>
                </a:lnTo>
                <a:lnTo>
                  <a:pt x="900254" y="80175"/>
                </a:lnTo>
                <a:lnTo>
                  <a:pt x="888236" y="85604"/>
                </a:lnTo>
                <a:lnTo>
                  <a:pt x="876914" y="91455"/>
                </a:lnTo>
                <a:lnTo>
                  <a:pt x="866428" y="97743"/>
                </a:lnTo>
                <a:lnTo>
                  <a:pt x="856912" y="104481"/>
                </a:lnTo>
                <a:lnTo>
                  <a:pt x="848506" y="111682"/>
                </a:lnTo>
                <a:lnTo>
                  <a:pt x="842263" y="118264"/>
                </a:lnTo>
                <a:lnTo>
                  <a:pt x="836107" y="127463"/>
                </a:lnTo>
                <a:lnTo>
                  <a:pt x="832997" y="136804"/>
                </a:lnTo>
                <a:lnTo>
                  <a:pt x="832846" y="145986"/>
                </a:lnTo>
                <a:lnTo>
                  <a:pt x="835563" y="154706"/>
                </a:lnTo>
                <a:lnTo>
                  <a:pt x="841061" y="162662"/>
                </a:lnTo>
                <a:lnTo>
                  <a:pt x="849251" y="169552"/>
                </a:lnTo>
                <a:lnTo>
                  <a:pt x="857337" y="137922"/>
                </a:lnTo>
                <a:lnTo>
                  <a:pt x="862304" y="127648"/>
                </a:lnTo>
                <a:lnTo>
                  <a:pt x="871896" y="117797"/>
                </a:lnTo>
                <a:lnTo>
                  <a:pt x="881812" y="110335"/>
                </a:lnTo>
                <a:lnTo>
                  <a:pt x="893022" y="103486"/>
                </a:lnTo>
                <a:lnTo>
                  <a:pt x="905077" y="97254"/>
                </a:lnTo>
                <a:lnTo>
                  <a:pt x="913002" y="93600"/>
                </a:lnTo>
                <a:lnTo>
                  <a:pt x="924247" y="88899"/>
                </a:lnTo>
                <a:lnTo>
                  <a:pt x="935854" y="84573"/>
                </a:lnTo>
                <a:lnTo>
                  <a:pt x="947787" y="80597"/>
                </a:lnTo>
                <a:lnTo>
                  <a:pt x="960009" y="76948"/>
                </a:lnTo>
                <a:lnTo>
                  <a:pt x="972483" y="73601"/>
                </a:lnTo>
                <a:lnTo>
                  <a:pt x="985170" y="70533"/>
                </a:lnTo>
                <a:lnTo>
                  <a:pt x="998035" y="67720"/>
                </a:lnTo>
                <a:lnTo>
                  <a:pt x="998474" y="67629"/>
                </a:lnTo>
                <a:lnTo>
                  <a:pt x="1005146" y="78504"/>
                </a:lnTo>
                <a:lnTo>
                  <a:pt x="1008882" y="89837"/>
                </a:lnTo>
                <a:lnTo>
                  <a:pt x="1009568" y="101377"/>
                </a:lnTo>
                <a:lnTo>
                  <a:pt x="1007092" y="112870"/>
                </a:lnTo>
                <a:lnTo>
                  <a:pt x="1001339" y="124065"/>
                </a:lnTo>
                <a:lnTo>
                  <a:pt x="996314" y="130481"/>
                </a:lnTo>
                <a:lnTo>
                  <a:pt x="988097" y="138405"/>
                </a:lnTo>
                <a:lnTo>
                  <a:pt x="978165" y="145635"/>
                </a:lnTo>
                <a:lnTo>
                  <a:pt x="966729" y="152030"/>
                </a:lnTo>
                <a:lnTo>
                  <a:pt x="953999" y="157445"/>
                </a:lnTo>
                <a:lnTo>
                  <a:pt x="947292" y="159717"/>
                </a:lnTo>
                <a:lnTo>
                  <a:pt x="935957" y="162855"/>
                </a:lnTo>
                <a:lnTo>
                  <a:pt x="923416" y="165388"/>
                </a:lnTo>
                <a:lnTo>
                  <a:pt x="910243" y="166995"/>
                </a:lnTo>
                <a:lnTo>
                  <a:pt x="900176" y="167400"/>
                </a:lnTo>
                <a:lnTo>
                  <a:pt x="892428" y="167400"/>
                </a:lnTo>
                <a:lnTo>
                  <a:pt x="884809" y="166600"/>
                </a:lnTo>
                <a:lnTo>
                  <a:pt x="889080" y="180803"/>
                </a:lnTo>
                <a:lnTo>
                  <a:pt x="894969" y="180938"/>
                </a:lnTo>
                <a:lnTo>
                  <a:pt x="901700" y="180773"/>
                </a:lnTo>
                <a:lnTo>
                  <a:pt x="916943" y="179434"/>
                </a:lnTo>
                <a:lnTo>
                  <a:pt x="931790" y="176991"/>
                </a:lnTo>
                <a:lnTo>
                  <a:pt x="946089" y="173523"/>
                </a:lnTo>
                <a:lnTo>
                  <a:pt x="959690" y="169108"/>
                </a:lnTo>
                <a:lnTo>
                  <a:pt x="972440" y="163827"/>
                </a:lnTo>
                <a:lnTo>
                  <a:pt x="984190" y="157758"/>
                </a:lnTo>
                <a:lnTo>
                  <a:pt x="994787" y="150981"/>
                </a:lnTo>
                <a:lnTo>
                  <a:pt x="1004080" y="143574"/>
                </a:lnTo>
                <a:lnTo>
                  <a:pt x="1011920" y="135616"/>
                </a:lnTo>
                <a:lnTo>
                  <a:pt x="1018153" y="127188"/>
                </a:lnTo>
                <a:lnTo>
                  <a:pt x="1024380" y="113222"/>
                </a:lnTo>
                <a:lnTo>
                  <a:pt x="1026252" y="101468"/>
                </a:lnTo>
                <a:lnTo>
                  <a:pt x="1025282" y="89745"/>
                </a:lnTo>
                <a:lnTo>
                  <a:pt x="1021583" y="78243"/>
                </a:lnTo>
                <a:lnTo>
                  <a:pt x="1015267" y="67151"/>
                </a:lnTo>
                <a:lnTo>
                  <a:pt x="1013460" y="64682"/>
                </a:lnTo>
                <a:lnTo>
                  <a:pt x="1025930" y="62451"/>
                </a:lnTo>
                <a:lnTo>
                  <a:pt x="1038495" y="60389"/>
                </a:lnTo>
                <a:lnTo>
                  <a:pt x="1058942" y="57336"/>
                </a:lnTo>
                <a:lnTo>
                  <a:pt x="1071358" y="55633"/>
                </a:lnTo>
                <a:lnTo>
                  <a:pt x="1083847" y="54043"/>
                </a:lnTo>
                <a:lnTo>
                  <a:pt x="1096401" y="52570"/>
                </a:lnTo>
                <a:lnTo>
                  <a:pt x="1109013" y="51220"/>
                </a:lnTo>
                <a:lnTo>
                  <a:pt x="1121675" y="49999"/>
                </a:lnTo>
                <a:lnTo>
                  <a:pt x="1134381" y="48911"/>
                </a:lnTo>
                <a:lnTo>
                  <a:pt x="1147123" y="47962"/>
                </a:lnTo>
                <a:lnTo>
                  <a:pt x="1159893" y="47157"/>
                </a:lnTo>
                <a:lnTo>
                  <a:pt x="1172684" y="46502"/>
                </a:lnTo>
                <a:lnTo>
                  <a:pt x="1185488" y="46003"/>
                </a:lnTo>
                <a:lnTo>
                  <a:pt x="1198298" y="45663"/>
                </a:lnTo>
                <a:lnTo>
                  <a:pt x="1211107" y="45490"/>
                </a:lnTo>
                <a:lnTo>
                  <a:pt x="1230530" y="45556"/>
                </a:lnTo>
                <a:lnTo>
                  <a:pt x="1243366" y="45825"/>
                </a:lnTo>
                <a:lnTo>
                  <a:pt x="1256177" y="46280"/>
                </a:lnTo>
                <a:lnTo>
                  <a:pt x="1268956" y="46927"/>
                </a:lnTo>
                <a:lnTo>
                  <a:pt x="1281697" y="47773"/>
                </a:lnTo>
                <a:lnTo>
                  <a:pt x="1294394" y="48821"/>
                </a:lnTo>
                <a:lnTo>
                  <a:pt x="1307039" y="50080"/>
                </a:lnTo>
                <a:lnTo>
                  <a:pt x="1319626" y="51553"/>
                </a:lnTo>
                <a:lnTo>
                  <a:pt x="1332148" y="53247"/>
                </a:lnTo>
                <a:lnTo>
                  <a:pt x="1344599" y="55168"/>
                </a:lnTo>
                <a:lnTo>
                  <a:pt x="1356973" y="57322"/>
                </a:lnTo>
                <a:lnTo>
                  <a:pt x="1371727" y="60187"/>
                </a:lnTo>
                <a:lnTo>
                  <a:pt x="1376426" y="61228"/>
                </a:lnTo>
                <a:lnTo>
                  <a:pt x="1368311" y="64825"/>
                </a:lnTo>
                <a:lnTo>
                  <a:pt x="1359488" y="69005"/>
                </a:lnTo>
                <a:lnTo>
                  <a:pt x="1350349" y="73668"/>
                </a:lnTo>
                <a:lnTo>
                  <a:pt x="1341287" y="78714"/>
                </a:lnTo>
                <a:lnTo>
                  <a:pt x="1332694" y="84042"/>
                </a:lnTo>
                <a:lnTo>
                  <a:pt x="1324964" y="89553"/>
                </a:lnTo>
                <a:lnTo>
                  <a:pt x="1318489" y="95145"/>
                </a:lnTo>
                <a:lnTo>
                  <a:pt x="1313662" y="100719"/>
                </a:lnTo>
                <a:lnTo>
                  <a:pt x="1310876" y="106174"/>
                </a:lnTo>
                <a:lnTo>
                  <a:pt x="1310524" y="111411"/>
                </a:lnTo>
                <a:lnTo>
                  <a:pt x="1312998" y="116328"/>
                </a:lnTo>
                <a:lnTo>
                  <a:pt x="1318691" y="120825"/>
                </a:lnTo>
                <a:lnTo>
                  <a:pt x="1327996" y="124803"/>
                </a:lnTo>
                <a:lnTo>
                  <a:pt x="1331976" y="125998"/>
                </a:lnTo>
                <a:lnTo>
                  <a:pt x="1343603" y="128384"/>
                </a:lnTo>
                <a:lnTo>
                  <a:pt x="1343632" y="111923"/>
                </a:lnTo>
                <a:lnTo>
                  <a:pt x="1337748" y="107428"/>
                </a:lnTo>
                <a:lnTo>
                  <a:pt x="1340612" y="102186"/>
                </a:lnTo>
                <a:lnTo>
                  <a:pt x="1350312" y="94909"/>
                </a:lnTo>
                <a:lnTo>
                  <a:pt x="1361772" y="88327"/>
                </a:lnTo>
                <a:lnTo>
                  <a:pt x="1367409" y="85320"/>
                </a:lnTo>
                <a:lnTo>
                  <a:pt x="1378519" y="79761"/>
                </a:lnTo>
                <a:lnTo>
                  <a:pt x="1390125" y="74600"/>
                </a:lnTo>
                <a:lnTo>
                  <a:pt x="1402177" y="69850"/>
                </a:lnTo>
                <a:lnTo>
                  <a:pt x="1403730" y="69280"/>
                </a:lnTo>
                <a:lnTo>
                  <a:pt x="1409953" y="71706"/>
                </a:lnTo>
                <a:lnTo>
                  <a:pt x="1415669" y="74550"/>
                </a:lnTo>
                <a:lnTo>
                  <a:pt x="1420367" y="78017"/>
                </a:lnTo>
                <a:lnTo>
                  <a:pt x="1427421" y="86498"/>
                </a:lnTo>
                <a:lnTo>
                  <a:pt x="1426952" y="94824"/>
                </a:lnTo>
                <a:lnTo>
                  <a:pt x="1419601" y="102203"/>
                </a:lnTo>
                <a:lnTo>
                  <a:pt x="1410462" y="106491"/>
                </a:lnTo>
                <a:lnTo>
                  <a:pt x="1398911" y="109756"/>
                </a:lnTo>
                <a:lnTo>
                  <a:pt x="1386263" y="112075"/>
                </a:lnTo>
                <a:lnTo>
                  <a:pt x="1373151" y="113413"/>
                </a:lnTo>
                <a:lnTo>
                  <a:pt x="1362583" y="113755"/>
                </a:lnTo>
                <a:lnTo>
                  <a:pt x="1355725" y="113590"/>
                </a:lnTo>
                <a:lnTo>
                  <a:pt x="1356577" y="129598"/>
                </a:lnTo>
                <a:lnTo>
                  <a:pt x="1364488" y="129783"/>
                </a:lnTo>
                <a:lnTo>
                  <a:pt x="1379231" y="129187"/>
                </a:lnTo>
                <a:lnTo>
                  <a:pt x="1394044" y="127434"/>
                </a:lnTo>
                <a:lnTo>
                  <a:pt x="1408373" y="124576"/>
                </a:lnTo>
                <a:lnTo>
                  <a:pt x="1421665" y="120665"/>
                </a:lnTo>
                <a:lnTo>
                  <a:pt x="1433366" y="115754"/>
                </a:lnTo>
                <a:lnTo>
                  <a:pt x="1442923" y="109894"/>
                </a:lnTo>
                <a:lnTo>
                  <a:pt x="1449784" y="103138"/>
                </a:lnTo>
                <a:lnTo>
                  <a:pt x="1454592" y="92322"/>
                </a:lnTo>
                <a:lnTo>
                  <a:pt x="1453512" y="83042"/>
                </a:lnTo>
                <a:lnTo>
                  <a:pt x="1447861" y="74688"/>
                </a:lnTo>
                <a:lnTo>
                  <a:pt x="1438524" y="67247"/>
                </a:lnTo>
                <a:lnTo>
                  <a:pt x="1427861" y="61393"/>
                </a:lnTo>
                <a:lnTo>
                  <a:pt x="1439818" y="58241"/>
                </a:lnTo>
                <a:lnTo>
                  <a:pt x="1451994" y="55458"/>
                </a:lnTo>
                <a:lnTo>
                  <a:pt x="1464364" y="53048"/>
                </a:lnTo>
                <a:lnTo>
                  <a:pt x="1476903" y="51011"/>
                </a:lnTo>
                <a:lnTo>
                  <a:pt x="1489584" y="49352"/>
                </a:lnTo>
                <a:lnTo>
                  <a:pt x="1502383" y="48073"/>
                </a:lnTo>
                <a:lnTo>
                  <a:pt x="1515273" y="47176"/>
                </a:lnTo>
                <a:lnTo>
                  <a:pt x="1528229" y="46664"/>
                </a:lnTo>
                <a:lnTo>
                  <a:pt x="1538859" y="46534"/>
                </a:lnTo>
                <a:lnTo>
                  <a:pt x="1551699" y="46725"/>
                </a:lnTo>
                <a:lnTo>
                  <a:pt x="1564533" y="47297"/>
                </a:lnTo>
                <a:lnTo>
                  <a:pt x="1577331" y="48254"/>
                </a:lnTo>
                <a:lnTo>
                  <a:pt x="1590065" y="49598"/>
                </a:lnTo>
                <a:lnTo>
                  <a:pt x="1602705" y="51330"/>
                </a:lnTo>
                <a:lnTo>
                  <a:pt x="1615222" y="53453"/>
                </a:lnTo>
                <a:lnTo>
                  <a:pt x="1627588" y="55968"/>
                </a:lnTo>
                <a:lnTo>
                  <a:pt x="1639772" y="58878"/>
                </a:lnTo>
                <a:lnTo>
                  <a:pt x="1654758" y="62946"/>
                </a:lnTo>
                <a:lnTo>
                  <a:pt x="1667122" y="66597"/>
                </a:lnTo>
                <a:lnTo>
                  <a:pt x="1679203" y="70503"/>
                </a:lnTo>
                <a:lnTo>
                  <a:pt x="1691000" y="74722"/>
                </a:lnTo>
                <a:lnTo>
                  <a:pt x="1702514" y="79315"/>
                </a:lnTo>
                <a:lnTo>
                  <a:pt x="1706245" y="80926"/>
                </a:lnTo>
                <a:lnTo>
                  <a:pt x="1709674" y="81218"/>
                </a:lnTo>
                <a:lnTo>
                  <a:pt x="1717421" y="81218"/>
                </a:lnTo>
                <a:lnTo>
                  <a:pt x="1724025" y="74436"/>
                </a:lnTo>
                <a:lnTo>
                  <a:pt x="1706283" y="65245"/>
                </a:lnTo>
                <a:lnTo>
                  <a:pt x="1695280" y="60256"/>
                </a:lnTo>
                <a:lnTo>
                  <a:pt x="1683929" y="55657"/>
                </a:lnTo>
                <a:lnTo>
                  <a:pt x="1672257" y="51449"/>
                </a:lnTo>
                <a:lnTo>
                  <a:pt x="1660292" y="47630"/>
                </a:lnTo>
                <a:lnTo>
                  <a:pt x="1648060" y="44200"/>
                </a:lnTo>
                <a:lnTo>
                  <a:pt x="1635588" y="41158"/>
                </a:lnTo>
                <a:lnTo>
                  <a:pt x="1622902" y="38504"/>
                </a:lnTo>
                <a:lnTo>
                  <a:pt x="1610030" y="36238"/>
                </a:lnTo>
                <a:lnTo>
                  <a:pt x="1596999" y="34357"/>
                </a:lnTo>
                <a:lnTo>
                  <a:pt x="1583835" y="32863"/>
                </a:lnTo>
                <a:lnTo>
                  <a:pt x="1570566" y="31753"/>
                </a:lnTo>
                <a:lnTo>
                  <a:pt x="1557218" y="31029"/>
                </a:lnTo>
                <a:lnTo>
                  <a:pt x="1543817" y="30688"/>
                </a:lnTo>
                <a:lnTo>
                  <a:pt x="1538604" y="30659"/>
                </a:lnTo>
                <a:lnTo>
                  <a:pt x="1525641" y="30837"/>
                </a:lnTo>
                <a:lnTo>
                  <a:pt x="1512689" y="31372"/>
                </a:lnTo>
                <a:lnTo>
                  <a:pt x="1499772" y="32263"/>
                </a:lnTo>
                <a:lnTo>
                  <a:pt x="1486916" y="33508"/>
                </a:lnTo>
                <a:lnTo>
                  <a:pt x="1474144" y="35109"/>
                </a:lnTo>
                <a:lnTo>
                  <a:pt x="1461480" y="37063"/>
                </a:lnTo>
                <a:lnTo>
                  <a:pt x="1448949" y="39372"/>
                </a:lnTo>
                <a:lnTo>
                  <a:pt x="1436575" y="42033"/>
                </a:lnTo>
                <a:lnTo>
                  <a:pt x="1424383" y="45047"/>
                </a:lnTo>
                <a:lnTo>
                  <a:pt x="1412396" y="48413"/>
                </a:lnTo>
                <a:lnTo>
                  <a:pt x="1402079" y="51652"/>
                </a:lnTo>
                <a:lnTo>
                  <a:pt x="1390045" y="48258"/>
                </a:lnTo>
                <a:lnTo>
                  <a:pt x="1366392" y="42978"/>
                </a:lnTo>
                <a:lnTo>
                  <a:pt x="1341692" y="38826"/>
                </a:lnTo>
                <a:lnTo>
                  <a:pt x="1316643" y="35540"/>
                </a:lnTo>
                <a:lnTo>
                  <a:pt x="1291322" y="33080"/>
                </a:lnTo>
                <a:lnTo>
                  <a:pt x="1265806" y="31405"/>
                </a:lnTo>
                <a:lnTo>
                  <a:pt x="1240171" y="30476"/>
                </a:lnTo>
                <a:lnTo>
                  <a:pt x="1227334" y="30277"/>
                </a:lnTo>
                <a:lnTo>
                  <a:pt x="1206092" y="30320"/>
                </a:lnTo>
                <a:lnTo>
                  <a:pt x="1180690" y="30947"/>
                </a:lnTo>
                <a:lnTo>
                  <a:pt x="1156682" y="32091"/>
                </a:lnTo>
                <a:lnTo>
                  <a:pt x="1131158" y="33789"/>
                </a:lnTo>
                <a:lnTo>
                  <a:pt x="1105632" y="35985"/>
                </a:lnTo>
                <a:lnTo>
                  <a:pt x="1080191" y="38706"/>
                </a:lnTo>
                <a:lnTo>
                  <a:pt x="1054925" y="41976"/>
                </a:lnTo>
                <a:lnTo>
                  <a:pt x="1029924" y="45821"/>
                </a:lnTo>
                <a:lnTo>
                  <a:pt x="1005275" y="50266"/>
                </a:lnTo>
                <a:lnTo>
                  <a:pt x="1000505" y="51208"/>
                </a:lnTo>
                <a:lnTo>
                  <a:pt x="990785" y="43755"/>
                </a:lnTo>
                <a:lnTo>
                  <a:pt x="975867" y="35003"/>
                </a:lnTo>
                <a:lnTo>
                  <a:pt x="954039" y="25635"/>
                </a:lnTo>
                <a:lnTo>
                  <a:pt x="930392" y="18226"/>
                </a:lnTo>
                <a:lnTo>
                  <a:pt x="905388" y="12508"/>
                </a:lnTo>
                <a:lnTo>
                  <a:pt x="879484" y="8218"/>
                </a:lnTo>
                <a:lnTo>
                  <a:pt x="853141" y="5088"/>
                </a:lnTo>
                <a:lnTo>
                  <a:pt x="830199" y="3100"/>
                </a:lnTo>
                <a:lnTo>
                  <a:pt x="804872" y="1483"/>
                </a:lnTo>
                <a:lnTo>
                  <a:pt x="779470" y="451"/>
                </a:lnTo>
                <a:lnTo>
                  <a:pt x="754055" y="0"/>
                </a:lnTo>
                <a:lnTo>
                  <a:pt x="732799" y="61"/>
                </a:lnTo>
                <a:lnTo>
                  <a:pt x="704908" y="743"/>
                </a:lnTo>
                <a:lnTo>
                  <a:pt x="677092" y="2098"/>
                </a:lnTo>
                <a:lnTo>
                  <a:pt x="649390" y="4119"/>
                </a:lnTo>
                <a:lnTo>
                  <a:pt x="621843" y="6797"/>
                </a:lnTo>
                <a:lnTo>
                  <a:pt x="594489" y="10125"/>
                </a:lnTo>
                <a:lnTo>
                  <a:pt x="567368" y="14094"/>
                </a:lnTo>
                <a:lnTo>
                  <a:pt x="540519" y="18696"/>
                </a:lnTo>
                <a:lnTo>
                  <a:pt x="513984" y="23924"/>
                </a:lnTo>
                <a:lnTo>
                  <a:pt x="487800" y="29768"/>
                </a:lnTo>
                <a:lnTo>
                  <a:pt x="474852" y="32920"/>
                </a:lnTo>
                <a:lnTo>
                  <a:pt x="465990" y="27014"/>
                </a:lnTo>
                <a:lnTo>
                  <a:pt x="443509" y="18049"/>
                </a:lnTo>
                <a:lnTo>
                  <a:pt x="416263" y="13032"/>
                </a:lnTo>
                <a:lnTo>
                  <a:pt x="394715" y="11914"/>
                </a:lnTo>
                <a:lnTo>
                  <a:pt x="390905" y="11914"/>
                </a:lnTo>
                <a:lnTo>
                  <a:pt x="365281" y="12772"/>
                </a:lnTo>
                <a:lnTo>
                  <a:pt x="339502" y="15142"/>
                </a:lnTo>
                <a:lnTo>
                  <a:pt x="313818" y="18719"/>
                </a:lnTo>
                <a:lnTo>
                  <a:pt x="288479" y="23197"/>
                </a:lnTo>
                <a:lnTo>
                  <a:pt x="263732" y="28272"/>
                </a:lnTo>
                <a:lnTo>
                  <a:pt x="239828" y="33637"/>
                </a:lnTo>
                <a:lnTo>
                  <a:pt x="223600" y="37493"/>
                </a:lnTo>
                <a:lnTo>
                  <a:pt x="198306" y="44010"/>
                </a:lnTo>
                <a:lnTo>
                  <a:pt x="173357" y="51095"/>
                </a:lnTo>
                <a:lnTo>
                  <a:pt x="148849" y="58759"/>
                </a:lnTo>
                <a:lnTo>
                  <a:pt x="124878" y="67017"/>
                </a:lnTo>
                <a:lnTo>
                  <a:pt x="101542" y="75879"/>
                </a:lnTo>
                <a:lnTo>
                  <a:pt x="78936" y="85358"/>
                </a:lnTo>
                <a:lnTo>
                  <a:pt x="61502" y="93344"/>
                </a:lnTo>
                <a:lnTo>
                  <a:pt x="38527" y="104681"/>
                </a:lnTo>
                <a:lnTo>
                  <a:pt x="16321" y="116561"/>
                </a:lnTo>
                <a:lnTo>
                  <a:pt x="0" y="125922"/>
                </a:lnTo>
                <a:lnTo>
                  <a:pt x="5587" y="130748"/>
                </a:lnTo>
                <a:lnTo>
                  <a:pt x="11937" y="130748"/>
                </a:lnTo>
                <a:lnTo>
                  <a:pt x="15748" y="130354"/>
                </a:lnTo>
                <a:lnTo>
                  <a:pt x="17399" y="129414"/>
                </a:lnTo>
                <a:lnTo>
                  <a:pt x="28626" y="123431"/>
                </a:lnTo>
                <a:lnTo>
                  <a:pt x="51678" y="111866"/>
                </a:lnTo>
                <a:lnTo>
                  <a:pt x="75495" y="100855"/>
                </a:lnTo>
                <a:lnTo>
                  <a:pt x="100038" y="90426"/>
                </a:lnTo>
                <a:lnTo>
                  <a:pt x="125268" y="80603"/>
                </a:lnTo>
                <a:lnTo>
                  <a:pt x="151145" y="71411"/>
                </a:lnTo>
                <a:lnTo>
                  <a:pt x="177632" y="62877"/>
                </a:lnTo>
                <a:lnTo>
                  <a:pt x="204690" y="55025"/>
                </a:lnTo>
                <a:lnTo>
                  <a:pt x="232279" y="47880"/>
                </a:lnTo>
                <a:lnTo>
                  <a:pt x="246260" y="44581"/>
                </a:lnTo>
                <a:lnTo>
                  <a:pt x="260360" y="41469"/>
                </a:lnTo>
                <a:lnTo>
                  <a:pt x="274574" y="38546"/>
                </a:lnTo>
                <a:lnTo>
                  <a:pt x="298877" y="33847"/>
                </a:lnTo>
                <a:lnTo>
                  <a:pt x="323902" y="29519"/>
                </a:lnTo>
                <a:lnTo>
                  <a:pt x="349384" y="26050"/>
                </a:lnTo>
                <a:lnTo>
                  <a:pt x="375057" y="23925"/>
                </a:lnTo>
                <a:lnTo>
                  <a:pt x="396621" y="23496"/>
                </a:lnTo>
                <a:lnTo>
                  <a:pt x="401700" y="23636"/>
                </a:lnTo>
                <a:lnTo>
                  <a:pt x="420269" y="25117"/>
                </a:lnTo>
                <a:lnTo>
                  <a:pt x="445762" y="31187"/>
                </a:lnTo>
                <a:lnTo>
                  <a:pt x="457708" y="37466"/>
                </a:lnTo>
                <a:lnTo>
                  <a:pt x="445244" y="40893"/>
                </a:lnTo>
                <a:lnTo>
                  <a:pt x="432905" y="44467"/>
                </a:lnTo>
                <a:lnTo>
                  <a:pt x="420696" y="48186"/>
                </a:lnTo>
                <a:lnTo>
                  <a:pt x="408623" y="52050"/>
                </a:lnTo>
                <a:lnTo>
                  <a:pt x="396693" y="56058"/>
                </a:lnTo>
                <a:lnTo>
                  <a:pt x="384911" y="60210"/>
                </a:lnTo>
                <a:lnTo>
                  <a:pt x="369535" y="65853"/>
                </a:lnTo>
                <a:lnTo>
                  <a:pt x="356919" y="70730"/>
                </a:lnTo>
                <a:lnTo>
                  <a:pt x="344734" y="76009"/>
                </a:lnTo>
                <a:lnTo>
                  <a:pt x="333416" y="81857"/>
                </a:lnTo>
                <a:lnTo>
                  <a:pt x="334792" y="97162"/>
                </a:lnTo>
                <a:lnTo>
                  <a:pt x="346341" y="89327"/>
                </a:lnTo>
                <a:lnTo>
                  <a:pt x="349376" y="87644"/>
                </a:lnTo>
                <a:lnTo>
                  <a:pt x="360236" y="82309"/>
                </a:lnTo>
                <a:lnTo>
                  <a:pt x="371806" y="77371"/>
                </a:lnTo>
                <a:lnTo>
                  <a:pt x="383846" y="72759"/>
                </a:lnTo>
                <a:lnTo>
                  <a:pt x="396115" y="68403"/>
                </a:lnTo>
                <a:lnTo>
                  <a:pt x="408375" y="64232"/>
                </a:lnTo>
                <a:lnTo>
                  <a:pt x="414654" y="62117"/>
                </a:lnTo>
                <a:lnTo>
                  <a:pt x="426632" y="58213"/>
                </a:lnTo>
                <a:lnTo>
                  <a:pt x="438748" y="54486"/>
                </a:lnTo>
                <a:lnTo>
                  <a:pt x="450973" y="50915"/>
                </a:lnTo>
                <a:lnTo>
                  <a:pt x="463277" y="47480"/>
                </a:lnTo>
                <a:lnTo>
                  <a:pt x="466471" y="46610"/>
                </a:lnTo>
                <a:lnTo>
                  <a:pt x="470159" y="57783"/>
                </a:lnTo>
                <a:lnTo>
                  <a:pt x="468709" y="69307"/>
                </a:lnTo>
                <a:lnTo>
                  <a:pt x="463223" y="80349"/>
                </a:lnTo>
                <a:lnTo>
                  <a:pt x="454077" y="90775"/>
                </a:lnTo>
                <a:lnTo>
                  <a:pt x="445237" y="97908"/>
                </a:lnTo>
                <a:lnTo>
                  <a:pt x="434854" y="104458"/>
                </a:lnTo>
                <a:lnTo>
                  <a:pt x="423164" y="110270"/>
                </a:lnTo>
                <a:lnTo>
                  <a:pt x="410404" y="115189"/>
                </a:lnTo>
                <a:lnTo>
                  <a:pt x="396811" y="119062"/>
                </a:lnTo>
                <a:lnTo>
                  <a:pt x="382621" y="121735"/>
                </a:lnTo>
                <a:lnTo>
                  <a:pt x="368072" y="123052"/>
                </a:lnTo>
                <a:lnTo>
                  <a:pt x="358901" y="123166"/>
                </a:lnTo>
                <a:lnTo>
                  <a:pt x="360045" y="134228"/>
                </a:lnTo>
                <a:lnTo>
                  <a:pt x="373121" y="133702"/>
                </a:lnTo>
                <a:lnTo>
                  <a:pt x="385814" y="132310"/>
                </a:lnTo>
                <a:lnTo>
                  <a:pt x="394588" y="130900"/>
                </a:lnTo>
                <a:lnTo>
                  <a:pt x="410338" y="127340"/>
                </a:lnTo>
                <a:lnTo>
                  <a:pt x="425307" y="122621"/>
                </a:lnTo>
                <a:lnTo>
                  <a:pt x="439264" y="116842"/>
                </a:lnTo>
                <a:lnTo>
                  <a:pt x="451976" y="110102"/>
                </a:lnTo>
                <a:lnTo>
                  <a:pt x="463210" y="102502"/>
                </a:lnTo>
                <a:lnTo>
                  <a:pt x="472735" y="94140"/>
                </a:lnTo>
                <a:lnTo>
                  <a:pt x="480316" y="85115"/>
                </a:lnTo>
                <a:lnTo>
                  <a:pt x="485723" y="75528"/>
                </a:lnTo>
                <a:lnTo>
                  <a:pt x="488722" y="65476"/>
                </a:lnTo>
                <a:lnTo>
                  <a:pt x="488823" y="64848"/>
                </a:lnTo>
                <a:lnTo>
                  <a:pt x="490220" y="56237"/>
                </a:lnTo>
                <a:lnTo>
                  <a:pt x="488061" y="48630"/>
                </a:lnTo>
                <a:close/>
              </a:path>
            </a:pathLst>
          </a:custGeom>
          <a:solidFill>
            <a:srgbClr val="524744"/>
          </a:solidFill>
        </p:spPr>
        <p:txBody>
          <a:bodyPr wrap="square" lIns="0" tIns="0" rIns="0" bIns="0" rtlCol="0">
            <a:noAutofit/>
          </a:bodyPr>
          <a:lstStyle/>
          <a:p>
            <a:endParaRPr sz="2400"/>
          </a:p>
        </p:txBody>
      </p:sp>
      <p:sp>
        <p:nvSpPr>
          <p:cNvPr id="15" name="object 15"/>
          <p:cNvSpPr/>
          <p:nvPr/>
        </p:nvSpPr>
        <p:spPr>
          <a:xfrm>
            <a:off x="8153400" y="5905501"/>
            <a:ext cx="4038600" cy="965167"/>
          </a:xfrm>
          <a:custGeom>
            <a:avLst/>
            <a:gdLst/>
            <a:ahLst/>
            <a:cxnLst/>
            <a:rect l="l" t="t" r="r" b="b"/>
            <a:pathLst>
              <a:path w="3028950" h="723875">
                <a:moveTo>
                  <a:pt x="3028950" y="0"/>
                </a:moveTo>
                <a:lnTo>
                  <a:pt x="3003552" y="2419"/>
                </a:lnTo>
                <a:lnTo>
                  <a:pt x="2978304" y="5433"/>
                </a:lnTo>
                <a:lnTo>
                  <a:pt x="2953226" y="9039"/>
                </a:lnTo>
                <a:lnTo>
                  <a:pt x="2912526" y="16284"/>
                </a:lnTo>
                <a:lnTo>
                  <a:pt x="2882500" y="22765"/>
                </a:lnTo>
                <a:lnTo>
                  <a:pt x="2852901" y="30104"/>
                </a:lnTo>
                <a:lnTo>
                  <a:pt x="2823735" y="38267"/>
                </a:lnTo>
                <a:lnTo>
                  <a:pt x="2795010" y="47225"/>
                </a:lnTo>
                <a:lnTo>
                  <a:pt x="2766732" y="56943"/>
                </a:lnTo>
                <a:lnTo>
                  <a:pt x="2738911" y="67391"/>
                </a:lnTo>
                <a:lnTo>
                  <a:pt x="2711552" y="78536"/>
                </a:lnTo>
                <a:lnTo>
                  <a:pt x="2684664" y="90346"/>
                </a:lnTo>
                <a:lnTo>
                  <a:pt x="2658252" y="102789"/>
                </a:lnTo>
                <a:lnTo>
                  <a:pt x="2632326" y="115832"/>
                </a:lnTo>
                <a:lnTo>
                  <a:pt x="2606892" y="129445"/>
                </a:lnTo>
                <a:lnTo>
                  <a:pt x="2581957" y="143595"/>
                </a:lnTo>
                <a:lnTo>
                  <a:pt x="2557529" y="158249"/>
                </a:lnTo>
                <a:lnTo>
                  <a:pt x="2533616" y="173376"/>
                </a:lnTo>
                <a:lnTo>
                  <a:pt x="2510224" y="188943"/>
                </a:lnTo>
                <a:lnTo>
                  <a:pt x="2487360" y="204919"/>
                </a:lnTo>
                <a:lnTo>
                  <a:pt x="2465033" y="221272"/>
                </a:lnTo>
                <a:lnTo>
                  <a:pt x="2443249" y="237968"/>
                </a:lnTo>
                <a:lnTo>
                  <a:pt x="2422017" y="254977"/>
                </a:lnTo>
                <a:lnTo>
                  <a:pt x="2394120" y="278358"/>
                </a:lnTo>
                <a:lnTo>
                  <a:pt x="2366622" y="302123"/>
                </a:lnTo>
                <a:lnTo>
                  <a:pt x="2352930" y="314065"/>
                </a:lnTo>
                <a:lnTo>
                  <a:pt x="2339228" y="326004"/>
                </a:lnTo>
                <a:lnTo>
                  <a:pt x="2311642" y="349734"/>
                </a:lnTo>
                <a:lnTo>
                  <a:pt x="2283571" y="373046"/>
                </a:lnTo>
                <a:lnTo>
                  <a:pt x="2254718" y="395673"/>
                </a:lnTo>
                <a:lnTo>
                  <a:pt x="2224789" y="417348"/>
                </a:lnTo>
                <a:lnTo>
                  <a:pt x="2193490" y="437804"/>
                </a:lnTo>
                <a:lnTo>
                  <a:pt x="2160524" y="456773"/>
                </a:lnTo>
                <a:lnTo>
                  <a:pt x="2125599" y="473989"/>
                </a:lnTo>
                <a:lnTo>
                  <a:pt x="2084338" y="490711"/>
                </a:lnTo>
                <a:lnTo>
                  <a:pt x="2041615" y="504414"/>
                </a:lnTo>
                <a:lnTo>
                  <a:pt x="1997631" y="515218"/>
                </a:lnTo>
                <a:lnTo>
                  <a:pt x="1952585" y="523242"/>
                </a:lnTo>
                <a:lnTo>
                  <a:pt x="1906678" y="528605"/>
                </a:lnTo>
                <a:lnTo>
                  <a:pt x="1860112" y="531425"/>
                </a:lnTo>
                <a:lnTo>
                  <a:pt x="1828800" y="531952"/>
                </a:lnTo>
                <a:lnTo>
                  <a:pt x="1807011" y="531704"/>
                </a:lnTo>
                <a:lnTo>
                  <a:pt x="1763288" y="529758"/>
                </a:lnTo>
                <a:lnTo>
                  <a:pt x="1719502" y="525956"/>
                </a:lnTo>
                <a:lnTo>
                  <a:pt x="1675810" y="520393"/>
                </a:lnTo>
                <a:lnTo>
                  <a:pt x="1632367" y="513164"/>
                </a:lnTo>
                <a:lnTo>
                  <a:pt x="1589330" y="504362"/>
                </a:lnTo>
                <a:lnTo>
                  <a:pt x="1546855" y="494082"/>
                </a:lnTo>
                <a:lnTo>
                  <a:pt x="1505098" y="482419"/>
                </a:lnTo>
                <a:lnTo>
                  <a:pt x="1464216" y="469466"/>
                </a:lnTo>
                <a:lnTo>
                  <a:pt x="1424364" y="455319"/>
                </a:lnTo>
                <a:lnTo>
                  <a:pt x="1389511" y="441676"/>
                </a:lnTo>
                <a:lnTo>
                  <a:pt x="1343889" y="422521"/>
                </a:lnTo>
                <a:lnTo>
                  <a:pt x="1298648" y="402806"/>
                </a:lnTo>
                <a:lnTo>
                  <a:pt x="1283581" y="396219"/>
                </a:lnTo>
                <a:lnTo>
                  <a:pt x="1238212" y="376741"/>
                </a:lnTo>
                <a:lnTo>
                  <a:pt x="1192268" y="358180"/>
                </a:lnTo>
                <a:lnTo>
                  <a:pt x="1145343" y="341168"/>
                </a:lnTo>
                <a:lnTo>
                  <a:pt x="1097026" y="326339"/>
                </a:lnTo>
                <a:lnTo>
                  <a:pt x="1047833" y="314457"/>
                </a:lnTo>
                <a:lnTo>
                  <a:pt x="997819" y="305590"/>
                </a:lnTo>
                <a:lnTo>
                  <a:pt x="959887" y="300856"/>
                </a:lnTo>
                <a:lnTo>
                  <a:pt x="921685" y="297719"/>
                </a:lnTo>
                <a:lnTo>
                  <a:pt x="883297" y="296134"/>
                </a:lnTo>
                <a:lnTo>
                  <a:pt x="862202" y="295909"/>
                </a:lnTo>
                <a:lnTo>
                  <a:pt x="830772" y="296402"/>
                </a:lnTo>
                <a:lnTo>
                  <a:pt x="767936" y="300276"/>
                </a:lnTo>
                <a:lnTo>
                  <a:pt x="705411" y="307852"/>
                </a:lnTo>
                <a:lnTo>
                  <a:pt x="643532" y="318951"/>
                </a:lnTo>
                <a:lnTo>
                  <a:pt x="582633" y="333394"/>
                </a:lnTo>
                <a:lnTo>
                  <a:pt x="523049" y="351002"/>
                </a:lnTo>
                <a:lnTo>
                  <a:pt x="465115" y="371596"/>
                </a:lnTo>
                <a:lnTo>
                  <a:pt x="409164" y="394997"/>
                </a:lnTo>
                <a:lnTo>
                  <a:pt x="355531" y="421025"/>
                </a:lnTo>
                <a:lnTo>
                  <a:pt x="304552" y="449503"/>
                </a:lnTo>
                <a:lnTo>
                  <a:pt x="263189" y="475706"/>
                </a:lnTo>
                <a:lnTo>
                  <a:pt x="230264" y="498598"/>
                </a:lnTo>
                <a:lnTo>
                  <a:pt x="198667" y="522370"/>
                </a:lnTo>
                <a:lnTo>
                  <a:pt x="168358" y="546973"/>
                </a:lnTo>
                <a:lnTo>
                  <a:pt x="139296" y="572359"/>
                </a:lnTo>
                <a:lnTo>
                  <a:pt x="111444" y="598482"/>
                </a:lnTo>
                <a:lnTo>
                  <a:pt x="71844" y="638943"/>
                </a:lnTo>
                <a:lnTo>
                  <a:pt x="34740" y="680794"/>
                </a:lnTo>
                <a:lnTo>
                  <a:pt x="7428" y="714373"/>
                </a:lnTo>
                <a:lnTo>
                  <a:pt x="3028950" y="714373"/>
                </a:lnTo>
                <a:lnTo>
                  <a:pt x="3028950" y="0"/>
                </a:lnTo>
                <a:close/>
              </a:path>
            </a:pathLst>
          </a:custGeom>
          <a:solidFill>
            <a:srgbClr val="F7BDBD"/>
          </a:solidFill>
        </p:spPr>
        <p:txBody>
          <a:bodyPr wrap="square" lIns="0" tIns="0" rIns="0" bIns="0" rtlCol="0">
            <a:noAutofit/>
          </a:bodyPr>
          <a:lstStyle/>
          <a:p>
            <a:endParaRPr sz="2400"/>
          </a:p>
        </p:txBody>
      </p:sp>
      <p:sp>
        <p:nvSpPr>
          <p:cNvPr id="14" name="object 14"/>
          <p:cNvSpPr/>
          <p:nvPr/>
        </p:nvSpPr>
        <p:spPr>
          <a:xfrm>
            <a:off x="9131300" y="3949869"/>
            <a:ext cx="190331" cy="37931"/>
          </a:xfrm>
          <a:custGeom>
            <a:avLst/>
            <a:gdLst/>
            <a:ahLst/>
            <a:cxnLst/>
            <a:rect l="l" t="t" r="r" b="b"/>
            <a:pathLst>
              <a:path w="142748" h="28448">
                <a:moveTo>
                  <a:pt x="15494" y="0"/>
                </a:moveTo>
                <a:lnTo>
                  <a:pt x="6730" y="0"/>
                </a:lnTo>
                <a:lnTo>
                  <a:pt x="0" y="6096"/>
                </a:lnTo>
                <a:lnTo>
                  <a:pt x="0" y="21336"/>
                </a:lnTo>
                <a:lnTo>
                  <a:pt x="6730" y="28448"/>
                </a:lnTo>
                <a:lnTo>
                  <a:pt x="136144" y="28448"/>
                </a:lnTo>
                <a:lnTo>
                  <a:pt x="142748" y="21336"/>
                </a:lnTo>
                <a:lnTo>
                  <a:pt x="142748" y="6096"/>
                </a:lnTo>
                <a:lnTo>
                  <a:pt x="136144" y="0"/>
                </a:lnTo>
                <a:lnTo>
                  <a:pt x="15494" y="0"/>
                </a:lnTo>
                <a:close/>
              </a:path>
            </a:pathLst>
          </a:custGeom>
          <a:solidFill>
            <a:srgbClr val="647D92"/>
          </a:solidFill>
        </p:spPr>
        <p:txBody>
          <a:bodyPr wrap="square" lIns="0" tIns="0" rIns="0" bIns="0" rtlCol="0">
            <a:noAutofit/>
          </a:bodyPr>
          <a:lstStyle/>
          <a:p>
            <a:endParaRPr sz="2400"/>
          </a:p>
        </p:txBody>
      </p:sp>
      <p:sp>
        <p:nvSpPr>
          <p:cNvPr id="13" name="object 13"/>
          <p:cNvSpPr/>
          <p:nvPr/>
        </p:nvSpPr>
        <p:spPr>
          <a:xfrm>
            <a:off x="9804401" y="3289469"/>
            <a:ext cx="38100" cy="190331"/>
          </a:xfrm>
          <a:custGeom>
            <a:avLst/>
            <a:gdLst/>
            <a:ahLst/>
            <a:cxnLst/>
            <a:rect l="l" t="t" r="r" b="b"/>
            <a:pathLst>
              <a:path w="28575" h="142748">
                <a:moveTo>
                  <a:pt x="14858" y="0"/>
                </a:moveTo>
                <a:lnTo>
                  <a:pt x="6350" y="0"/>
                </a:lnTo>
                <a:lnTo>
                  <a:pt x="0" y="6604"/>
                </a:lnTo>
                <a:lnTo>
                  <a:pt x="0" y="136017"/>
                </a:lnTo>
                <a:lnTo>
                  <a:pt x="6350" y="142748"/>
                </a:lnTo>
                <a:lnTo>
                  <a:pt x="22225" y="142748"/>
                </a:lnTo>
                <a:lnTo>
                  <a:pt x="28575" y="136017"/>
                </a:lnTo>
                <a:lnTo>
                  <a:pt x="28575" y="14350"/>
                </a:lnTo>
                <a:lnTo>
                  <a:pt x="27558" y="5461"/>
                </a:lnTo>
                <a:lnTo>
                  <a:pt x="22225" y="0"/>
                </a:lnTo>
                <a:lnTo>
                  <a:pt x="14858" y="0"/>
                </a:lnTo>
                <a:close/>
              </a:path>
            </a:pathLst>
          </a:custGeom>
          <a:solidFill>
            <a:srgbClr val="647D92"/>
          </a:solidFill>
        </p:spPr>
        <p:txBody>
          <a:bodyPr wrap="square" lIns="0" tIns="0" rIns="0" bIns="0" rtlCol="0">
            <a:noAutofit/>
          </a:bodyPr>
          <a:lstStyle/>
          <a:p>
            <a:endParaRPr sz="2400"/>
          </a:p>
        </p:txBody>
      </p:sp>
      <p:sp>
        <p:nvSpPr>
          <p:cNvPr id="12" name="object 12"/>
          <p:cNvSpPr/>
          <p:nvPr/>
        </p:nvSpPr>
        <p:spPr>
          <a:xfrm>
            <a:off x="10252917" y="4203870"/>
            <a:ext cx="119367" cy="88561"/>
          </a:xfrm>
          <a:custGeom>
            <a:avLst/>
            <a:gdLst/>
            <a:ahLst/>
            <a:cxnLst/>
            <a:rect l="l" t="t" r="r" b="b"/>
            <a:pathLst>
              <a:path w="89525" h="66421">
                <a:moveTo>
                  <a:pt x="16418" y="0"/>
                </a:moveTo>
                <a:lnTo>
                  <a:pt x="10703" y="0"/>
                </a:lnTo>
                <a:lnTo>
                  <a:pt x="4861" y="3175"/>
                </a:lnTo>
                <a:lnTo>
                  <a:pt x="1686" y="8128"/>
                </a:lnTo>
                <a:lnTo>
                  <a:pt x="0" y="19462"/>
                </a:lnTo>
                <a:lnTo>
                  <a:pt x="6089" y="29706"/>
                </a:lnTo>
                <a:lnTo>
                  <a:pt x="7401" y="30734"/>
                </a:lnTo>
                <a:lnTo>
                  <a:pt x="65567" y="64008"/>
                </a:lnTo>
                <a:lnTo>
                  <a:pt x="68996" y="66421"/>
                </a:lnTo>
                <a:lnTo>
                  <a:pt x="78267" y="66421"/>
                </a:lnTo>
                <a:lnTo>
                  <a:pt x="82839" y="62865"/>
                </a:lnTo>
                <a:lnTo>
                  <a:pt x="86395" y="59309"/>
                </a:lnTo>
                <a:lnTo>
                  <a:pt x="89525" y="47722"/>
                </a:lnTo>
                <a:lnTo>
                  <a:pt x="83783" y="38088"/>
                </a:lnTo>
                <a:lnTo>
                  <a:pt x="81696" y="36703"/>
                </a:lnTo>
                <a:lnTo>
                  <a:pt x="23657" y="2031"/>
                </a:lnTo>
                <a:lnTo>
                  <a:pt x="18958" y="0"/>
                </a:lnTo>
                <a:lnTo>
                  <a:pt x="16418" y="0"/>
                </a:lnTo>
                <a:close/>
              </a:path>
            </a:pathLst>
          </a:custGeom>
          <a:solidFill>
            <a:srgbClr val="647D92"/>
          </a:solidFill>
        </p:spPr>
        <p:txBody>
          <a:bodyPr wrap="square" lIns="0" tIns="0" rIns="0" bIns="0" rtlCol="0">
            <a:noAutofit/>
          </a:bodyPr>
          <a:lstStyle/>
          <a:p>
            <a:endParaRPr sz="2400"/>
          </a:p>
        </p:txBody>
      </p:sp>
      <p:sp>
        <p:nvSpPr>
          <p:cNvPr id="11" name="object 11"/>
          <p:cNvSpPr/>
          <p:nvPr/>
        </p:nvSpPr>
        <p:spPr>
          <a:xfrm>
            <a:off x="10058400" y="4394370"/>
            <a:ext cx="88731" cy="113961"/>
          </a:xfrm>
          <a:custGeom>
            <a:avLst/>
            <a:gdLst/>
            <a:ahLst/>
            <a:cxnLst/>
            <a:rect l="l" t="t" r="r" b="b"/>
            <a:pathLst>
              <a:path w="66548" h="85471">
                <a:moveTo>
                  <a:pt x="17779" y="0"/>
                </a:moveTo>
                <a:lnTo>
                  <a:pt x="14858" y="0"/>
                </a:lnTo>
                <a:lnTo>
                  <a:pt x="10032" y="2159"/>
                </a:lnTo>
                <a:lnTo>
                  <a:pt x="3301" y="5587"/>
                </a:lnTo>
                <a:lnTo>
                  <a:pt x="0" y="15493"/>
                </a:lnTo>
                <a:lnTo>
                  <a:pt x="4445" y="22225"/>
                </a:lnTo>
                <a:lnTo>
                  <a:pt x="36702" y="77724"/>
                </a:lnTo>
                <a:lnTo>
                  <a:pt x="38861" y="82168"/>
                </a:lnTo>
                <a:lnTo>
                  <a:pt x="44450" y="85471"/>
                </a:lnTo>
                <a:lnTo>
                  <a:pt x="54355" y="85471"/>
                </a:lnTo>
                <a:lnTo>
                  <a:pt x="55499" y="83312"/>
                </a:lnTo>
                <a:lnTo>
                  <a:pt x="64389" y="80010"/>
                </a:lnTo>
                <a:lnTo>
                  <a:pt x="66548" y="69977"/>
                </a:lnTo>
                <a:lnTo>
                  <a:pt x="62229" y="63246"/>
                </a:lnTo>
                <a:lnTo>
                  <a:pt x="31115" y="7747"/>
                </a:lnTo>
                <a:lnTo>
                  <a:pt x="28194" y="2667"/>
                </a:lnTo>
                <a:lnTo>
                  <a:pt x="22859" y="0"/>
                </a:lnTo>
                <a:lnTo>
                  <a:pt x="17779" y="0"/>
                </a:lnTo>
                <a:close/>
              </a:path>
            </a:pathLst>
          </a:custGeom>
          <a:solidFill>
            <a:srgbClr val="647D92"/>
          </a:solidFill>
        </p:spPr>
        <p:txBody>
          <a:bodyPr wrap="square" lIns="0" tIns="0" rIns="0" bIns="0" rtlCol="0">
            <a:noAutofit/>
          </a:bodyPr>
          <a:lstStyle/>
          <a:p>
            <a:endParaRPr sz="2400"/>
          </a:p>
        </p:txBody>
      </p:sp>
      <p:sp>
        <p:nvSpPr>
          <p:cNvPr id="10" name="object 10"/>
          <p:cNvSpPr txBox="1"/>
          <p:nvPr/>
        </p:nvSpPr>
        <p:spPr>
          <a:xfrm>
            <a:off x="1084156" y="686194"/>
            <a:ext cx="2638507" cy="504613"/>
          </a:xfrm>
          <a:prstGeom prst="rect">
            <a:avLst/>
          </a:prstGeom>
        </p:spPr>
        <p:txBody>
          <a:bodyPr wrap="square" lIns="0" tIns="0" rIns="0" bIns="0" rtlCol="0">
            <a:noAutofit/>
          </a:bodyPr>
          <a:lstStyle/>
          <a:p>
            <a:pPr marL="16933">
              <a:lnSpc>
                <a:spcPts val="3913"/>
              </a:lnSpc>
              <a:spcBef>
                <a:spcPts val="195"/>
              </a:spcBef>
            </a:pPr>
            <a:r>
              <a:rPr sz="3667" spc="33" dirty="0">
                <a:solidFill>
                  <a:srgbClr val="524744"/>
                </a:solidFill>
                <a:latin typeface="Arial"/>
                <a:cs typeface="Arial"/>
              </a:rPr>
              <a:t>T</a:t>
            </a:r>
            <a:r>
              <a:rPr sz="3667" spc="39" dirty="0">
                <a:solidFill>
                  <a:srgbClr val="524744"/>
                </a:solidFill>
                <a:latin typeface="Arial"/>
                <a:cs typeface="Arial"/>
              </a:rPr>
              <a:t>oo</a:t>
            </a:r>
            <a:r>
              <a:rPr sz="3667" spc="-119" dirty="0">
                <a:solidFill>
                  <a:srgbClr val="524744"/>
                </a:solidFill>
                <a:latin typeface="Arial"/>
                <a:cs typeface="Arial"/>
              </a:rPr>
              <a:t>l</a:t>
            </a:r>
            <a:r>
              <a:rPr sz="3667" dirty="0">
                <a:solidFill>
                  <a:srgbClr val="524744"/>
                </a:solidFill>
                <a:latin typeface="Arial"/>
                <a:cs typeface="Arial"/>
              </a:rPr>
              <a:t>s</a:t>
            </a:r>
            <a:r>
              <a:rPr sz="3667" spc="229" dirty="0">
                <a:solidFill>
                  <a:srgbClr val="524744"/>
                </a:solidFill>
                <a:latin typeface="Arial"/>
                <a:cs typeface="Arial"/>
              </a:rPr>
              <a:t> </a:t>
            </a:r>
            <a:r>
              <a:rPr sz="3667" spc="20" dirty="0">
                <a:solidFill>
                  <a:srgbClr val="524744"/>
                </a:solidFill>
                <a:latin typeface="Arial"/>
                <a:cs typeface="Arial"/>
              </a:rPr>
              <a:t>U</a:t>
            </a:r>
            <a:r>
              <a:rPr sz="3667" spc="40" dirty="0">
                <a:solidFill>
                  <a:srgbClr val="524744"/>
                </a:solidFill>
                <a:latin typeface="Arial"/>
                <a:cs typeface="Arial"/>
              </a:rPr>
              <a:t>n</a:t>
            </a:r>
            <a:r>
              <a:rPr sz="3667" spc="-27" dirty="0">
                <a:solidFill>
                  <a:srgbClr val="524744"/>
                </a:solidFill>
                <a:latin typeface="Arial"/>
                <a:cs typeface="Arial"/>
              </a:rPr>
              <a:t>t</a:t>
            </a:r>
            <a:r>
              <a:rPr sz="3667" spc="40" dirty="0">
                <a:solidFill>
                  <a:srgbClr val="524744"/>
                </a:solidFill>
                <a:latin typeface="Arial"/>
                <a:cs typeface="Arial"/>
              </a:rPr>
              <a:t>u</a:t>
            </a:r>
            <a:r>
              <a:rPr sz="3667" dirty="0">
                <a:solidFill>
                  <a:srgbClr val="524744"/>
                </a:solidFill>
                <a:latin typeface="Arial"/>
                <a:cs typeface="Arial"/>
              </a:rPr>
              <a:t>k</a:t>
            </a:r>
            <a:endParaRPr sz="3667">
              <a:latin typeface="Arial"/>
              <a:cs typeface="Arial"/>
            </a:endParaRPr>
          </a:p>
        </p:txBody>
      </p:sp>
      <p:sp>
        <p:nvSpPr>
          <p:cNvPr id="9" name="object 9"/>
          <p:cNvSpPr txBox="1"/>
          <p:nvPr/>
        </p:nvSpPr>
        <p:spPr>
          <a:xfrm>
            <a:off x="3751408" y="686194"/>
            <a:ext cx="3438305" cy="504613"/>
          </a:xfrm>
          <a:prstGeom prst="rect">
            <a:avLst/>
          </a:prstGeom>
        </p:spPr>
        <p:txBody>
          <a:bodyPr wrap="square" lIns="0" tIns="0" rIns="0" bIns="0" rtlCol="0">
            <a:noAutofit/>
          </a:bodyPr>
          <a:lstStyle/>
          <a:p>
            <a:pPr marL="16933">
              <a:lnSpc>
                <a:spcPts val="3913"/>
              </a:lnSpc>
              <a:spcBef>
                <a:spcPts val="195"/>
              </a:spcBef>
            </a:pPr>
            <a:r>
              <a:rPr sz="3667" spc="25" dirty="0">
                <a:solidFill>
                  <a:srgbClr val="524744"/>
                </a:solidFill>
                <a:latin typeface="Arial"/>
                <a:cs typeface="Arial"/>
              </a:rPr>
              <a:t>A</a:t>
            </a:r>
            <a:r>
              <a:rPr sz="3667" spc="45" dirty="0">
                <a:solidFill>
                  <a:srgbClr val="524744"/>
                </a:solidFill>
                <a:latin typeface="Arial"/>
                <a:cs typeface="Arial"/>
              </a:rPr>
              <a:t>k</a:t>
            </a:r>
            <a:r>
              <a:rPr sz="3667" spc="-25" dirty="0">
                <a:solidFill>
                  <a:srgbClr val="524744"/>
                </a:solidFill>
                <a:latin typeface="Arial"/>
                <a:cs typeface="Arial"/>
              </a:rPr>
              <a:t>t</a:t>
            </a:r>
            <a:r>
              <a:rPr sz="3667" spc="-119" dirty="0">
                <a:solidFill>
                  <a:srgbClr val="524744"/>
                </a:solidFill>
                <a:latin typeface="Arial"/>
                <a:cs typeface="Arial"/>
              </a:rPr>
              <a:t>i</a:t>
            </a:r>
            <a:r>
              <a:rPr sz="3667" spc="-145" dirty="0">
                <a:solidFill>
                  <a:srgbClr val="524744"/>
                </a:solidFill>
                <a:latin typeface="Arial"/>
                <a:cs typeface="Arial"/>
              </a:rPr>
              <a:t>v</a:t>
            </a:r>
            <a:r>
              <a:rPr sz="3667" spc="-119" dirty="0">
                <a:solidFill>
                  <a:srgbClr val="524744"/>
                </a:solidFill>
                <a:latin typeface="Arial"/>
                <a:cs typeface="Arial"/>
              </a:rPr>
              <a:t>i</a:t>
            </a:r>
            <a:r>
              <a:rPr sz="3667" spc="-25" dirty="0">
                <a:solidFill>
                  <a:srgbClr val="524744"/>
                </a:solidFill>
                <a:latin typeface="Arial"/>
                <a:cs typeface="Arial"/>
              </a:rPr>
              <a:t>t</a:t>
            </a:r>
            <a:r>
              <a:rPr sz="3667" spc="39" dirty="0">
                <a:solidFill>
                  <a:srgbClr val="524744"/>
                </a:solidFill>
                <a:latin typeface="Arial"/>
                <a:cs typeface="Arial"/>
              </a:rPr>
              <a:t>a</a:t>
            </a:r>
            <a:r>
              <a:rPr sz="3667" dirty="0">
                <a:solidFill>
                  <a:srgbClr val="524744"/>
                </a:solidFill>
                <a:latin typeface="Arial"/>
                <a:cs typeface="Arial"/>
              </a:rPr>
              <a:t>s</a:t>
            </a:r>
            <a:r>
              <a:rPr sz="3667" spc="576" dirty="0">
                <a:solidFill>
                  <a:srgbClr val="524744"/>
                </a:solidFill>
                <a:latin typeface="Arial"/>
                <a:cs typeface="Arial"/>
              </a:rPr>
              <a:t> </a:t>
            </a:r>
            <a:r>
              <a:rPr sz="3667" spc="25" dirty="0">
                <a:solidFill>
                  <a:srgbClr val="524744"/>
                </a:solidFill>
                <a:latin typeface="Arial"/>
                <a:cs typeface="Arial"/>
              </a:rPr>
              <a:t>B</a:t>
            </a:r>
            <a:r>
              <a:rPr sz="3667" spc="-59" dirty="0">
                <a:solidFill>
                  <a:srgbClr val="524744"/>
                </a:solidFill>
                <a:latin typeface="Arial"/>
                <a:cs typeface="Arial"/>
              </a:rPr>
              <a:t>e</a:t>
            </a:r>
            <a:r>
              <a:rPr sz="3667" spc="-119" dirty="0">
                <a:solidFill>
                  <a:srgbClr val="524744"/>
                </a:solidFill>
                <a:latin typeface="Arial"/>
                <a:cs typeface="Arial"/>
              </a:rPr>
              <a:t>l</a:t>
            </a:r>
            <a:r>
              <a:rPr sz="3667" spc="-59" dirty="0">
                <a:solidFill>
                  <a:srgbClr val="524744"/>
                </a:solidFill>
                <a:latin typeface="Arial"/>
                <a:cs typeface="Arial"/>
              </a:rPr>
              <a:t>a</a:t>
            </a:r>
            <a:r>
              <a:rPr sz="3667" spc="72" dirty="0">
                <a:solidFill>
                  <a:srgbClr val="524744"/>
                </a:solidFill>
                <a:latin typeface="Arial"/>
                <a:cs typeface="Arial"/>
              </a:rPr>
              <a:t>j</a:t>
            </a:r>
            <a:r>
              <a:rPr sz="3667" spc="-59" dirty="0">
                <a:solidFill>
                  <a:srgbClr val="524744"/>
                </a:solidFill>
                <a:latin typeface="Arial"/>
                <a:cs typeface="Arial"/>
              </a:rPr>
              <a:t>a</a:t>
            </a:r>
            <a:r>
              <a:rPr sz="3667" dirty="0">
                <a:solidFill>
                  <a:srgbClr val="524744"/>
                </a:solidFill>
                <a:latin typeface="Arial"/>
                <a:cs typeface="Arial"/>
              </a:rPr>
              <a:t>r</a:t>
            </a:r>
            <a:endParaRPr sz="3667">
              <a:latin typeface="Arial"/>
              <a:cs typeface="Arial"/>
            </a:endParaRPr>
          </a:p>
        </p:txBody>
      </p:sp>
      <p:sp>
        <p:nvSpPr>
          <p:cNvPr id="8" name="object 8"/>
          <p:cNvSpPr txBox="1"/>
          <p:nvPr/>
        </p:nvSpPr>
        <p:spPr>
          <a:xfrm>
            <a:off x="4803988" y="2048833"/>
            <a:ext cx="2111521" cy="722831"/>
          </a:xfrm>
          <a:prstGeom prst="rect">
            <a:avLst/>
          </a:prstGeom>
        </p:spPr>
        <p:txBody>
          <a:bodyPr wrap="square" lIns="0" tIns="0" rIns="0" bIns="0" rtlCol="0">
            <a:noAutofit/>
          </a:bodyPr>
          <a:lstStyle/>
          <a:p>
            <a:pPr marL="16933">
              <a:lnSpc>
                <a:spcPts val="2585"/>
              </a:lnSpc>
              <a:spcBef>
                <a:spcPts val="129"/>
              </a:spcBef>
            </a:pPr>
            <a:r>
              <a:rPr sz="2400" spc="-100" dirty="0">
                <a:solidFill>
                  <a:srgbClr val="524744"/>
                </a:solidFill>
                <a:latin typeface="Arial"/>
                <a:cs typeface="Arial"/>
              </a:rPr>
              <a:t>V</a:t>
            </a:r>
            <a:r>
              <a:rPr sz="2400" spc="-33" dirty="0">
                <a:solidFill>
                  <a:srgbClr val="524744"/>
                </a:solidFill>
                <a:latin typeface="Arial"/>
                <a:cs typeface="Arial"/>
              </a:rPr>
              <a:t>i</a:t>
            </a:r>
            <a:r>
              <a:rPr sz="2400" spc="67" dirty="0">
                <a:solidFill>
                  <a:srgbClr val="524744"/>
                </a:solidFill>
                <a:latin typeface="Arial"/>
                <a:cs typeface="Arial"/>
              </a:rPr>
              <a:t>d</a:t>
            </a:r>
            <a:r>
              <a:rPr sz="2400" spc="-33" dirty="0">
                <a:solidFill>
                  <a:srgbClr val="524744"/>
                </a:solidFill>
                <a:latin typeface="Arial"/>
                <a:cs typeface="Arial"/>
              </a:rPr>
              <a:t>e</a:t>
            </a:r>
            <a:r>
              <a:rPr sz="2400" dirty="0">
                <a:solidFill>
                  <a:srgbClr val="524744"/>
                </a:solidFill>
                <a:latin typeface="Arial"/>
                <a:cs typeface="Arial"/>
              </a:rPr>
              <a:t>o</a:t>
            </a:r>
            <a:r>
              <a:rPr sz="2400" spc="100" dirty="0">
                <a:solidFill>
                  <a:srgbClr val="524744"/>
                </a:solidFill>
                <a:latin typeface="Arial"/>
                <a:cs typeface="Arial"/>
              </a:rPr>
              <a:t> </a:t>
            </a:r>
            <a:r>
              <a:rPr sz="2400" spc="-67" dirty="0">
                <a:solidFill>
                  <a:srgbClr val="524744"/>
                </a:solidFill>
                <a:latin typeface="Arial"/>
                <a:cs typeface="Arial"/>
              </a:rPr>
              <a:t>I</a:t>
            </a:r>
            <a:r>
              <a:rPr sz="2400" spc="67" dirty="0">
                <a:solidFill>
                  <a:srgbClr val="524744"/>
                </a:solidFill>
                <a:latin typeface="Arial"/>
                <a:cs typeface="Arial"/>
              </a:rPr>
              <a:t>n</a:t>
            </a:r>
            <a:r>
              <a:rPr sz="2400" spc="33" dirty="0">
                <a:solidFill>
                  <a:srgbClr val="524744"/>
                </a:solidFill>
                <a:latin typeface="Arial"/>
                <a:cs typeface="Arial"/>
              </a:rPr>
              <a:t>t</a:t>
            </a:r>
            <a:r>
              <a:rPr sz="2400" spc="-33" dirty="0">
                <a:solidFill>
                  <a:srgbClr val="524744"/>
                </a:solidFill>
                <a:latin typeface="Arial"/>
                <a:cs typeface="Arial"/>
              </a:rPr>
              <a:t>e</a:t>
            </a:r>
            <a:r>
              <a:rPr sz="2400" dirty="0">
                <a:solidFill>
                  <a:srgbClr val="524744"/>
                </a:solidFill>
                <a:latin typeface="Arial"/>
                <a:cs typeface="Arial"/>
              </a:rPr>
              <a:t>r</a:t>
            </a:r>
            <a:r>
              <a:rPr sz="2400" spc="-25" dirty="0">
                <a:solidFill>
                  <a:srgbClr val="524744"/>
                </a:solidFill>
                <a:latin typeface="Arial"/>
                <a:cs typeface="Arial"/>
              </a:rPr>
              <a:t>a</a:t>
            </a:r>
            <a:r>
              <a:rPr sz="2400" dirty="0">
                <a:solidFill>
                  <a:srgbClr val="524744"/>
                </a:solidFill>
                <a:latin typeface="Arial"/>
                <a:cs typeface="Arial"/>
              </a:rPr>
              <a:t>k</a:t>
            </a:r>
            <a:r>
              <a:rPr sz="2400" spc="33" dirty="0">
                <a:solidFill>
                  <a:srgbClr val="524744"/>
                </a:solidFill>
                <a:latin typeface="Arial"/>
                <a:cs typeface="Arial"/>
              </a:rPr>
              <a:t>t</a:t>
            </a:r>
            <a:r>
              <a:rPr sz="2400" spc="-33" dirty="0">
                <a:solidFill>
                  <a:srgbClr val="524744"/>
                </a:solidFill>
                <a:latin typeface="Arial"/>
                <a:cs typeface="Arial"/>
              </a:rPr>
              <a:t>i</a:t>
            </a:r>
            <a:r>
              <a:rPr sz="2400" dirty="0">
                <a:solidFill>
                  <a:srgbClr val="524744"/>
                </a:solidFill>
                <a:latin typeface="Arial"/>
                <a:cs typeface="Arial"/>
              </a:rPr>
              <a:t>f</a:t>
            </a:r>
            <a:endParaRPr sz="2400">
              <a:latin typeface="Arial"/>
              <a:cs typeface="Arial"/>
            </a:endParaRPr>
          </a:p>
          <a:p>
            <a:pPr marL="30817" marR="45782">
              <a:lnSpc>
                <a:spcPct val="95825"/>
              </a:lnSpc>
              <a:spcBef>
                <a:spcPts val="1033"/>
              </a:spcBef>
            </a:pPr>
            <a:r>
              <a:rPr sz="1600" u="sng" spc="-52" dirty="0">
                <a:solidFill>
                  <a:srgbClr val="524744"/>
                </a:solidFill>
                <a:latin typeface="Arial"/>
                <a:cs typeface="Arial"/>
                <a:hlinkClick r:id="rId2"/>
              </a:rPr>
              <a:t>H</a:t>
            </a:r>
            <a:r>
              <a:rPr sz="1600" u="sng" spc="5" dirty="0">
                <a:solidFill>
                  <a:srgbClr val="524744"/>
                </a:solidFill>
                <a:latin typeface="Arial"/>
                <a:cs typeface="Arial"/>
                <a:hlinkClick r:id="rId2"/>
              </a:rPr>
              <a:t>5</a:t>
            </a:r>
            <a:r>
              <a:rPr sz="1600" u="sng" spc="33" dirty="0">
                <a:solidFill>
                  <a:srgbClr val="524744"/>
                </a:solidFill>
                <a:latin typeface="Arial"/>
                <a:cs typeface="Arial"/>
                <a:hlinkClick r:id="rId2"/>
              </a:rPr>
              <a:t>P</a:t>
            </a:r>
            <a:r>
              <a:rPr sz="1600" dirty="0">
                <a:latin typeface="Arial"/>
                <a:cs typeface="Arial"/>
                <a:hlinkClick r:id="rId2"/>
              </a:rPr>
              <a:t>,</a:t>
            </a:r>
            <a:r>
              <a:rPr sz="1600" dirty="0">
                <a:latin typeface="Arial"/>
                <a:cs typeface="Arial"/>
              </a:rPr>
              <a:t> </a:t>
            </a:r>
            <a:r>
              <a:rPr sz="1600" spc="-429" dirty="0">
                <a:solidFill>
                  <a:srgbClr val="524744"/>
                </a:solidFill>
                <a:latin typeface="Arial"/>
                <a:cs typeface="Arial"/>
              </a:rPr>
              <a:t> </a:t>
            </a:r>
            <a:r>
              <a:rPr sz="1600" u="sng" spc="-45" dirty="0">
                <a:solidFill>
                  <a:srgbClr val="524744"/>
                </a:solidFill>
                <a:latin typeface="Arial"/>
                <a:cs typeface="Arial"/>
                <a:hlinkClick r:id="rId3"/>
              </a:rPr>
              <a:t>f</a:t>
            </a:r>
            <a:r>
              <a:rPr sz="1600" u="sng" spc="-52" dirty="0">
                <a:solidFill>
                  <a:srgbClr val="524744"/>
                </a:solidFill>
                <a:latin typeface="Arial"/>
                <a:cs typeface="Arial"/>
                <a:hlinkClick r:id="rId3"/>
              </a:rPr>
              <a:t>l</a:t>
            </a:r>
            <a:r>
              <a:rPr sz="1600" u="sng" spc="39" dirty="0">
                <a:solidFill>
                  <a:srgbClr val="524744"/>
                </a:solidFill>
                <a:latin typeface="Arial"/>
                <a:cs typeface="Arial"/>
                <a:hlinkClick r:id="rId3"/>
              </a:rPr>
              <a:t>i</a:t>
            </a:r>
            <a:r>
              <a:rPr sz="1600" u="sng" spc="5" dirty="0">
                <a:solidFill>
                  <a:srgbClr val="524744"/>
                </a:solidFill>
                <a:latin typeface="Arial"/>
                <a:cs typeface="Arial"/>
                <a:hlinkClick r:id="rId3"/>
              </a:rPr>
              <a:t>pg</a:t>
            </a:r>
            <a:r>
              <a:rPr sz="1600" u="sng" spc="-33" dirty="0">
                <a:solidFill>
                  <a:srgbClr val="524744"/>
                </a:solidFill>
                <a:latin typeface="Arial"/>
                <a:cs typeface="Arial"/>
                <a:hlinkClick r:id="rId3"/>
              </a:rPr>
              <a:t>r</a:t>
            </a:r>
            <a:r>
              <a:rPr sz="1600" u="sng" spc="39" dirty="0">
                <a:solidFill>
                  <a:srgbClr val="524744"/>
                </a:solidFill>
                <a:latin typeface="Arial"/>
                <a:cs typeface="Arial"/>
                <a:hlinkClick r:id="rId3"/>
              </a:rPr>
              <a:t>i</a:t>
            </a:r>
            <a:r>
              <a:rPr sz="1600" u="sng" spc="19" dirty="0">
                <a:solidFill>
                  <a:srgbClr val="524744"/>
                </a:solidFill>
                <a:latin typeface="Arial"/>
                <a:cs typeface="Arial"/>
                <a:hlinkClick r:id="rId3"/>
              </a:rPr>
              <a:t>d</a:t>
            </a:r>
            <a:r>
              <a:rPr sz="1600" dirty="0">
                <a:latin typeface="Arial"/>
                <a:cs typeface="Arial"/>
                <a:hlinkClick r:id="rId3"/>
              </a:rPr>
              <a:t>,</a:t>
            </a:r>
            <a:r>
              <a:rPr sz="1600" dirty="0">
                <a:latin typeface="Arial"/>
                <a:cs typeface="Arial"/>
              </a:rPr>
              <a:t> </a:t>
            </a:r>
            <a:r>
              <a:rPr sz="1600" spc="-429" dirty="0">
                <a:solidFill>
                  <a:srgbClr val="524744"/>
                </a:solidFill>
                <a:latin typeface="Arial"/>
                <a:cs typeface="Arial"/>
              </a:rPr>
              <a:t> </a:t>
            </a:r>
            <a:r>
              <a:rPr sz="1600" u="sng" spc="5" dirty="0">
                <a:solidFill>
                  <a:srgbClr val="524744"/>
                </a:solidFill>
                <a:latin typeface="Arial"/>
                <a:cs typeface="Arial"/>
                <a:hlinkClick r:id="rId4"/>
              </a:rPr>
              <a:t>edp</a:t>
            </a:r>
            <a:r>
              <a:rPr sz="1600" u="sng" spc="-85" dirty="0">
                <a:solidFill>
                  <a:srgbClr val="524744"/>
                </a:solidFill>
                <a:latin typeface="Arial"/>
                <a:cs typeface="Arial"/>
                <a:hlinkClick r:id="rId4"/>
              </a:rPr>
              <a:t>u</a:t>
            </a:r>
            <a:r>
              <a:rPr sz="1600" u="sng" spc="-100" dirty="0">
                <a:solidFill>
                  <a:srgbClr val="524744"/>
                </a:solidFill>
                <a:latin typeface="Arial"/>
                <a:cs typeface="Arial"/>
                <a:hlinkClick r:id="rId4"/>
              </a:rPr>
              <a:t>zz</a:t>
            </a:r>
            <a:r>
              <a:rPr sz="1600" u="sng" spc="-52" dirty="0">
                <a:solidFill>
                  <a:srgbClr val="524744"/>
                </a:solidFill>
                <a:latin typeface="Arial"/>
                <a:cs typeface="Arial"/>
                <a:hlinkClick r:id="rId4"/>
              </a:rPr>
              <a:t>l</a:t>
            </a:r>
            <a:r>
              <a:rPr sz="1600" u="sng" dirty="0">
                <a:solidFill>
                  <a:srgbClr val="524744"/>
                </a:solidFill>
                <a:latin typeface="Arial"/>
                <a:cs typeface="Arial"/>
                <a:hlinkClick r:id="rId4"/>
              </a:rPr>
              <a:t>e</a:t>
            </a:r>
            <a:endParaRPr sz="1600">
              <a:latin typeface="Arial"/>
              <a:cs typeface="Arial"/>
            </a:endParaRPr>
          </a:p>
        </p:txBody>
      </p:sp>
      <p:sp>
        <p:nvSpPr>
          <p:cNvPr id="7" name="object 7"/>
          <p:cNvSpPr txBox="1"/>
          <p:nvPr/>
        </p:nvSpPr>
        <p:spPr>
          <a:xfrm>
            <a:off x="1075267" y="2127234"/>
            <a:ext cx="2423443" cy="722661"/>
          </a:xfrm>
          <a:prstGeom prst="rect">
            <a:avLst/>
          </a:prstGeom>
        </p:spPr>
        <p:txBody>
          <a:bodyPr wrap="square" lIns="0" tIns="0" rIns="0" bIns="0" rtlCol="0">
            <a:noAutofit/>
          </a:bodyPr>
          <a:lstStyle/>
          <a:p>
            <a:pPr marL="16933" marR="30542">
              <a:lnSpc>
                <a:spcPts val="2585"/>
              </a:lnSpc>
              <a:spcBef>
                <a:spcPts val="129"/>
              </a:spcBef>
            </a:pPr>
            <a:r>
              <a:rPr sz="2400" dirty="0">
                <a:solidFill>
                  <a:srgbClr val="524744"/>
                </a:solidFill>
                <a:latin typeface="Arial"/>
                <a:cs typeface="Arial"/>
              </a:rPr>
              <a:t>K</a:t>
            </a:r>
            <a:r>
              <a:rPr sz="2400" spc="-39" dirty="0">
                <a:solidFill>
                  <a:srgbClr val="524744"/>
                </a:solidFill>
                <a:latin typeface="Arial"/>
                <a:cs typeface="Arial"/>
              </a:rPr>
              <a:t>o</a:t>
            </a:r>
            <a:r>
              <a:rPr sz="2400" spc="67" dirty="0">
                <a:solidFill>
                  <a:srgbClr val="524744"/>
                </a:solidFill>
                <a:latin typeface="Arial"/>
                <a:cs typeface="Arial"/>
              </a:rPr>
              <a:t>l</a:t>
            </a:r>
            <a:r>
              <a:rPr sz="2400" spc="-33" dirty="0">
                <a:solidFill>
                  <a:srgbClr val="524744"/>
                </a:solidFill>
                <a:latin typeface="Arial"/>
                <a:cs typeface="Arial"/>
              </a:rPr>
              <a:t>a</a:t>
            </a:r>
            <a:r>
              <a:rPr sz="2400" spc="59" dirty="0">
                <a:solidFill>
                  <a:srgbClr val="524744"/>
                </a:solidFill>
                <a:latin typeface="Arial"/>
                <a:cs typeface="Arial"/>
              </a:rPr>
              <a:t>b</a:t>
            </a:r>
            <a:r>
              <a:rPr sz="2400" spc="-33" dirty="0">
                <a:solidFill>
                  <a:srgbClr val="524744"/>
                </a:solidFill>
                <a:latin typeface="Arial"/>
                <a:cs typeface="Arial"/>
              </a:rPr>
              <a:t>o</a:t>
            </a:r>
            <a:r>
              <a:rPr sz="2400" dirty="0">
                <a:solidFill>
                  <a:srgbClr val="524744"/>
                </a:solidFill>
                <a:latin typeface="Arial"/>
                <a:cs typeface="Arial"/>
              </a:rPr>
              <a:t>r</a:t>
            </a:r>
            <a:r>
              <a:rPr sz="2400" spc="-33" dirty="0">
                <a:solidFill>
                  <a:srgbClr val="524744"/>
                </a:solidFill>
                <a:latin typeface="Arial"/>
                <a:cs typeface="Arial"/>
              </a:rPr>
              <a:t>a</a:t>
            </a:r>
            <a:r>
              <a:rPr sz="2400" dirty="0">
                <a:solidFill>
                  <a:srgbClr val="524744"/>
                </a:solidFill>
                <a:latin typeface="Arial"/>
                <a:cs typeface="Arial"/>
              </a:rPr>
              <a:t>si</a:t>
            </a:r>
            <a:endParaRPr sz="2400">
              <a:latin typeface="Arial"/>
              <a:cs typeface="Arial"/>
            </a:endParaRPr>
          </a:p>
          <a:p>
            <a:pPr marL="30902">
              <a:lnSpc>
                <a:spcPct val="95825"/>
              </a:lnSpc>
              <a:spcBef>
                <a:spcPts val="1032"/>
              </a:spcBef>
            </a:pPr>
            <a:r>
              <a:rPr sz="1600" u="sng" spc="-45" dirty="0">
                <a:solidFill>
                  <a:srgbClr val="524744"/>
                </a:solidFill>
                <a:latin typeface="Arial"/>
                <a:cs typeface="Arial"/>
                <a:hlinkClick r:id="rId5"/>
              </a:rPr>
              <a:t>G</a:t>
            </a:r>
            <a:r>
              <a:rPr sz="1600" u="sng" spc="5" dirty="0">
                <a:solidFill>
                  <a:srgbClr val="524744"/>
                </a:solidFill>
                <a:latin typeface="Arial"/>
                <a:cs typeface="Arial"/>
                <a:hlinkClick r:id="rId5"/>
              </a:rPr>
              <a:t>oog</a:t>
            </a:r>
            <a:r>
              <a:rPr sz="1600" u="sng" spc="-52" dirty="0">
                <a:solidFill>
                  <a:srgbClr val="524744"/>
                </a:solidFill>
                <a:latin typeface="Arial"/>
                <a:cs typeface="Arial"/>
                <a:hlinkClick r:id="rId5"/>
              </a:rPr>
              <a:t>l</a:t>
            </a:r>
            <a:r>
              <a:rPr sz="1600" u="sng" dirty="0">
                <a:solidFill>
                  <a:srgbClr val="524744"/>
                </a:solidFill>
                <a:latin typeface="Arial"/>
                <a:cs typeface="Arial"/>
                <a:hlinkClick r:id="rId5"/>
              </a:rPr>
              <a:t>e</a:t>
            </a:r>
            <a:r>
              <a:rPr sz="1600" u="sng" spc="59" dirty="0">
                <a:solidFill>
                  <a:srgbClr val="524744"/>
                </a:solidFill>
                <a:latin typeface="Arial"/>
                <a:cs typeface="Arial"/>
                <a:hlinkClick r:id="rId5"/>
              </a:rPr>
              <a:t> </a:t>
            </a:r>
            <a:r>
              <a:rPr sz="1600" u="sng" spc="25" dirty="0">
                <a:solidFill>
                  <a:srgbClr val="524744"/>
                </a:solidFill>
                <a:latin typeface="Arial"/>
                <a:cs typeface="Arial"/>
                <a:hlinkClick r:id="rId5"/>
              </a:rPr>
              <a:t>S</a:t>
            </a:r>
            <a:r>
              <a:rPr sz="1600" u="sng" spc="-92" dirty="0">
                <a:solidFill>
                  <a:srgbClr val="524744"/>
                </a:solidFill>
                <a:latin typeface="Arial"/>
                <a:cs typeface="Arial"/>
                <a:hlinkClick r:id="rId5"/>
              </a:rPr>
              <a:t>h</a:t>
            </a:r>
            <a:r>
              <a:rPr sz="1600" u="sng" spc="5" dirty="0">
                <a:solidFill>
                  <a:srgbClr val="524744"/>
                </a:solidFill>
                <a:latin typeface="Arial"/>
                <a:cs typeface="Arial"/>
                <a:hlinkClick r:id="rId5"/>
              </a:rPr>
              <a:t>ee</a:t>
            </a:r>
            <a:r>
              <a:rPr sz="1600" u="sng" spc="-19" dirty="0">
                <a:solidFill>
                  <a:srgbClr val="524744"/>
                </a:solidFill>
                <a:latin typeface="Arial"/>
                <a:cs typeface="Arial"/>
                <a:hlinkClick r:id="rId5"/>
              </a:rPr>
              <a:t>t</a:t>
            </a:r>
            <a:r>
              <a:rPr sz="1600" dirty="0">
                <a:solidFill>
                  <a:srgbClr val="524744"/>
                </a:solidFill>
                <a:latin typeface="Arial"/>
                <a:cs typeface="Arial"/>
                <a:hlinkClick r:id="rId5"/>
              </a:rPr>
              <a:t>,</a:t>
            </a:r>
            <a:r>
              <a:rPr sz="1600" spc="12" dirty="0">
                <a:solidFill>
                  <a:srgbClr val="524744"/>
                </a:solidFill>
                <a:latin typeface="Arial"/>
                <a:cs typeface="Arial"/>
              </a:rPr>
              <a:t> </a:t>
            </a:r>
            <a:r>
              <a:rPr sz="1600" u="sng" spc="-39" dirty="0">
                <a:solidFill>
                  <a:srgbClr val="524744"/>
                </a:solidFill>
                <a:latin typeface="Arial"/>
                <a:cs typeface="Arial"/>
                <a:hlinkClick r:id="rId6"/>
              </a:rPr>
              <a:t>O</a:t>
            </a:r>
            <a:r>
              <a:rPr sz="1600" u="sng" spc="-45" dirty="0">
                <a:solidFill>
                  <a:srgbClr val="524744"/>
                </a:solidFill>
                <a:latin typeface="Arial"/>
                <a:cs typeface="Arial"/>
                <a:hlinkClick r:id="rId6"/>
              </a:rPr>
              <a:t>ff</a:t>
            </a:r>
            <a:r>
              <a:rPr sz="1600" u="sng" spc="39" dirty="0">
                <a:solidFill>
                  <a:srgbClr val="524744"/>
                </a:solidFill>
                <a:latin typeface="Arial"/>
                <a:cs typeface="Arial"/>
                <a:hlinkClick r:id="rId6"/>
              </a:rPr>
              <a:t>i</a:t>
            </a:r>
            <a:r>
              <a:rPr sz="1600" u="sng" dirty="0">
                <a:solidFill>
                  <a:srgbClr val="524744"/>
                </a:solidFill>
                <a:latin typeface="Arial"/>
                <a:cs typeface="Arial"/>
                <a:hlinkClick r:id="rId6"/>
              </a:rPr>
              <a:t>ce</a:t>
            </a:r>
            <a:r>
              <a:rPr sz="1600" u="sng" spc="163" dirty="0">
                <a:solidFill>
                  <a:srgbClr val="524744"/>
                </a:solidFill>
                <a:latin typeface="Arial"/>
                <a:cs typeface="Arial"/>
                <a:hlinkClick r:id="rId6"/>
              </a:rPr>
              <a:t> </a:t>
            </a:r>
            <a:r>
              <a:rPr sz="1600" u="sng" spc="5" dirty="0">
                <a:solidFill>
                  <a:srgbClr val="524744"/>
                </a:solidFill>
                <a:latin typeface="Arial"/>
                <a:cs typeface="Arial"/>
                <a:hlinkClick r:id="rId6"/>
              </a:rPr>
              <a:t>36</a:t>
            </a:r>
            <a:r>
              <a:rPr sz="1600" u="sng" spc="12" dirty="0">
                <a:solidFill>
                  <a:srgbClr val="524744"/>
                </a:solidFill>
                <a:latin typeface="Arial"/>
                <a:cs typeface="Arial"/>
                <a:hlinkClick r:id="rId6"/>
              </a:rPr>
              <a:t>5</a:t>
            </a:r>
            <a:r>
              <a:rPr sz="1600" dirty="0">
                <a:solidFill>
                  <a:srgbClr val="524744"/>
                </a:solidFill>
                <a:latin typeface="Arial"/>
                <a:cs typeface="Arial"/>
                <a:hlinkClick r:id="rId6"/>
              </a:rPr>
              <a:t>,</a:t>
            </a:r>
            <a:endParaRPr sz="1600">
              <a:latin typeface="Arial"/>
              <a:cs typeface="Arial"/>
            </a:endParaRPr>
          </a:p>
        </p:txBody>
      </p:sp>
      <p:sp>
        <p:nvSpPr>
          <p:cNvPr id="6" name="object 6"/>
          <p:cNvSpPr txBox="1"/>
          <p:nvPr/>
        </p:nvSpPr>
        <p:spPr>
          <a:xfrm>
            <a:off x="1089236" y="2854214"/>
            <a:ext cx="640664" cy="237489"/>
          </a:xfrm>
          <a:prstGeom prst="rect">
            <a:avLst/>
          </a:prstGeom>
        </p:spPr>
        <p:txBody>
          <a:bodyPr wrap="square" lIns="0" tIns="0" rIns="0" bIns="0" rtlCol="0">
            <a:noAutofit/>
          </a:bodyPr>
          <a:lstStyle/>
          <a:p>
            <a:pPr marL="16933">
              <a:lnSpc>
                <a:spcPts val="1773"/>
              </a:lnSpc>
              <a:spcBef>
                <a:spcPts val="88"/>
              </a:spcBef>
            </a:pPr>
            <a:r>
              <a:rPr sz="1600" u="sng" spc="25" dirty="0">
                <a:solidFill>
                  <a:srgbClr val="524744"/>
                </a:solidFill>
                <a:latin typeface="Arial"/>
                <a:cs typeface="Arial"/>
                <a:hlinkClick r:id="rId7"/>
              </a:rPr>
              <a:t>P</a:t>
            </a:r>
            <a:r>
              <a:rPr sz="1600" u="sng" spc="5" dirty="0">
                <a:solidFill>
                  <a:srgbClr val="524744"/>
                </a:solidFill>
                <a:latin typeface="Arial"/>
                <a:cs typeface="Arial"/>
                <a:hlinkClick r:id="rId7"/>
              </a:rPr>
              <a:t>ad</a:t>
            </a:r>
            <a:r>
              <a:rPr sz="1600" u="sng" spc="-52" dirty="0">
                <a:solidFill>
                  <a:srgbClr val="524744"/>
                </a:solidFill>
                <a:latin typeface="Arial"/>
                <a:cs typeface="Arial"/>
                <a:hlinkClick r:id="rId7"/>
              </a:rPr>
              <a:t>l</a:t>
            </a:r>
            <a:r>
              <a:rPr sz="1600" u="sng" spc="5" dirty="0">
                <a:solidFill>
                  <a:srgbClr val="524744"/>
                </a:solidFill>
                <a:latin typeface="Arial"/>
                <a:cs typeface="Arial"/>
                <a:hlinkClick r:id="rId7"/>
              </a:rPr>
              <a:t>e</a:t>
            </a:r>
            <a:r>
              <a:rPr sz="1600" u="sng" dirty="0">
                <a:solidFill>
                  <a:srgbClr val="524744"/>
                </a:solidFill>
                <a:latin typeface="Arial"/>
                <a:cs typeface="Arial"/>
                <a:hlinkClick r:id="rId7"/>
              </a:rPr>
              <a:t>t</a:t>
            </a:r>
            <a:endParaRPr sz="1600">
              <a:latin typeface="Arial"/>
              <a:cs typeface="Arial"/>
            </a:endParaRPr>
          </a:p>
        </p:txBody>
      </p:sp>
      <p:sp>
        <p:nvSpPr>
          <p:cNvPr id="5" name="object 5"/>
          <p:cNvSpPr txBox="1"/>
          <p:nvPr/>
        </p:nvSpPr>
        <p:spPr>
          <a:xfrm>
            <a:off x="1067224" y="3369293"/>
            <a:ext cx="2536913" cy="915363"/>
          </a:xfrm>
          <a:prstGeom prst="rect">
            <a:avLst/>
          </a:prstGeom>
        </p:spPr>
        <p:txBody>
          <a:bodyPr wrap="square" lIns="0" tIns="0" rIns="0" bIns="0" rtlCol="0">
            <a:noAutofit/>
          </a:bodyPr>
          <a:lstStyle/>
          <a:p>
            <a:pPr marL="21589" marR="18114">
              <a:lnSpc>
                <a:spcPts val="2585"/>
              </a:lnSpc>
              <a:spcBef>
                <a:spcPts val="129"/>
              </a:spcBef>
            </a:pPr>
            <a:r>
              <a:rPr sz="2400" dirty="0">
                <a:solidFill>
                  <a:srgbClr val="524744"/>
                </a:solidFill>
                <a:latin typeface="Arial"/>
                <a:cs typeface="Arial"/>
              </a:rPr>
              <a:t>K</a:t>
            </a:r>
            <a:r>
              <a:rPr sz="2400" spc="59" dirty="0">
                <a:solidFill>
                  <a:srgbClr val="524744"/>
                </a:solidFill>
                <a:latin typeface="Arial"/>
                <a:cs typeface="Arial"/>
              </a:rPr>
              <a:t>u</a:t>
            </a:r>
            <a:r>
              <a:rPr sz="2400" spc="-33" dirty="0">
                <a:solidFill>
                  <a:srgbClr val="524744"/>
                </a:solidFill>
                <a:latin typeface="Arial"/>
                <a:cs typeface="Arial"/>
              </a:rPr>
              <a:t>i</a:t>
            </a:r>
            <a:r>
              <a:rPr sz="2400" dirty="0">
                <a:solidFill>
                  <a:srgbClr val="524744"/>
                </a:solidFill>
                <a:latin typeface="Arial"/>
                <a:cs typeface="Arial"/>
              </a:rPr>
              <a:t>s</a:t>
            </a:r>
            <a:endParaRPr sz="2400">
              <a:latin typeface="Arial"/>
              <a:cs typeface="Arial"/>
            </a:endParaRPr>
          </a:p>
          <a:p>
            <a:pPr marL="16933">
              <a:lnSpc>
                <a:spcPct val="99083"/>
              </a:lnSpc>
              <a:spcBef>
                <a:spcPts val="647"/>
              </a:spcBef>
            </a:pPr>
            <a:r>
              <a:rPr sz="1600" u="sng" spc="-45" dirty="0">
                <a:solidFill>
                  <a:srgbClr val="524744"/>
                </a:solidFill>
                <a:latin typeface="Arial"/>
                <a:cs typeface="Arial"/>
                <a:hlinkClick r:id="rId8"/>
              </a:rPr>
              <a:t>Q</a:t>
            </a:r>
            <a:r>
              <a:rPr sz="1600" u="sng" spc="-92" dirty="0">
                <a:solidFill>
                  <a:srgbClr val="524744"/>
                </a:solidFill>
                <a:latin typeface="Arial"/>
                <a:cs typeface="Arial"/>
                <a:hlinkClick r:id="rId8"/>
              </a:rPr>
              <a:t>u</a:t>
            </a:r>
            <a:r>
              <a:rPr sz="1600" u="sng" spc="39" dirty="0">
                <a:solidFill>
                  <a:srgbClr val="524744"/>
                </a:solidFill>
                <a:latin typeface="Arial"/>
                <a:cs typeface="Arial"/>
                <a:hlinkClick r:id="rId8"/>
              </a:rPr>
              <a:t>i</a:t>
            </a:r>
            <a:r>
              <a:rPr sz="1600" u="sng" spc="-100" dirty="0">
                <a:solidFill>
                  <a:srgbClr val="524744"/>
                </a:solidFill>
                <a:latin typeface="Arial"/>
                <a:cs typeface="Arial"/>
                <a:hlinkClick r:id="rId8"/>
              </a:rPr>
              <a:t>z</a:t>
            </a:r>
            <a:r>
              <a:rPr sz="1600" u="sng" spc="39" dirty="0">
                <a:solidFill>
                  <a:srgbClr val="524744"/>
                </a:solidFill>
                <a:latin typeface="Arial"/>
                <a:cs typeface="Arial"/>
                <a:hlinkClick r:id="rId8"/>
              </a:rPr>
              <a:t>i</a:t>
            </a:r>
            <a:r>
              <a:rPr sz="1600" u="sng" spc="-92" dirty="0">
                <a:solidFill>
                  <a:srgbClr val="524744"/>
                </a:solidFill>
                <a:latin typeface="Arial"/>
                <a:cs typeface="Arial"/>
                <a:hlinkClick r:id="rId8"/>
              </a:rPr>
              <a:t>z</a:t>
            </a:r>
            <a:r>
              <a:rPr sz="1600" dirty="0">
                <a:solidFill>
                  <a:srgbClr val="524744"/>
                </a:solidFill>
                <a:latin typeface="Arial"/>
                <a:cs typeface="Arial"/>
                <a:hlinkClick r:id="rId8"/>
              </a:rPr>
              <a:t>,</a:t>
            </a:r>
            <a:r>
              <a:rPr sz="1600" spc="212" dirty="0">
                <a:solidFill>
                  <a:srgbClr val="524744"/>
                </a:solidFill>
                <a:latin typeface="Arial"/>
                <a:cs typeface="Arial"/>
              </a:rPr>
              <a:t> </a:t>
            </a:r>
            <a:r>
              <a:rPr sz="1600" u="sng" spc="25" dirty="0">
                <a:solidFill>
                  <a:srgbClr val="524744"/>
                </a:solidFill>
                <a:latin typeface="Arial"/>
                <a:cs typeface="Arial"/>
                <a:hlinkClick r:id="rId9"/>
              </a:rPr>
              <a:t>K</a:t>
            </a:r>
            <a:r>
              <a:rPr sz="1600" u="sng" spc="5" dirty="0">
                <a:solidFill>
                  <a:srgbClr val="524744"/>
                </a:solidFill>
                <a:latin typeface="Arial"/>
                <a:cs typeface="Arial"/>
                <a:hlinkClick r:id="rId9"/>
              </a:rPr>
              <a:t>a</a:t>
            </a:r>
            <a:r>
              <a:rPr sz="1600" u="sng" spc="-92" dirty="0">
                <a:solidFill>
                  <a:srgbClr val="524744"/>
                </a:solidFill>
                <a:latin typeface="Arial"/>
                <a:cs typeface="Arial"/>
                <a:hlinkClick r:id="rId9"/>
              </a:rPr>
              <a:t>h</a:t>
            </a:r>
            <a:r>
              <a:rPr sz="1600" u="sng" spc="5" dirty="0">
                <a:solidFill>
                  <a:srgbClr val="524744"/>
                </a:solidFill>
                <a:latin typeface="Arial"/>
                <a:cs typeface="Arial"/>
                <a:hlinkClick r:id="rId9"/>
              </a:rPr>
              <a:t>oo</a:t>
            </a:r>
            <a:r>
              <a:rPr sz="1600" u="sng" spc="-33" dirty="0">
                <a:solidFill>
                  <a:srgbClr val="524744"/>
                </a:solidFill>
                <a:latin typeface="Arial"/>
                <a:cs typeface="Arial"/>
                <a:hlinkClick r:id="rId9"/>
              </a:rPr>
              <a:t>t</a:t>
            </a:r>
            <a:r>
              <a:rPr sz="1600" dirty="0">
                <a:solidFill>
                  <a:srgbClr val="524744"/>
                </a:solidFill>
                <a:latin typeface="Arial"/>
                <a:cs typeface="Arial"/>
                <a:hlinkClick r:id="rId9"/>
              </a:rPr>
              <a:t>,</a:t>
            </a:r>
            <a:r>
              <a:rPr sz="1600" spc="112" dirty="0">
                <a:solidFill>
                  <a:srgbClr val="524744"/>
                </a:solidFill>
                <a:latin typeface="Arial"/>
                <a:cs typeface="Arial"/>
              </a:rPr>
              <a:t> </a:t>
            </a:r>
            <a:r>
              <a:rPr sz="1600" u="sng" spc="-33" dirty="0">
                <a:solidFill>
                  <a:srgbClr val="524744"/>
                </a:solidFill>
                <a:latin typeface="Arial"/>
                <a:cs typeface="Arial"/>
                <a:hlinkClick r:id="rId10"/>
              </a:rPr>
              <a:t>M</a:t>
            </a:r>
            <a:r>
              <a:rPr sz="1600" u="sng" spc="5" dirty="0">
                <a:solidFill>
                  <a:srgbClr val="524744"/>
                </a:solidFill>
                <a:latin typeface="Arial"/>
                <a:cs typeface="Arial"/>
                <a:hlinkClick r:id="rId10"/>
              </a:rPr>
              <a:t>e</a:t>
            </a:r>
            <a:r>
              <a:rPr sz="1600" u="sng" spc="-85" dirty="0">
                <a:solidFill>
                  <a:srgbClr val="524744"/>
                </a:solidFill>
                <a:latin typeface="Arial"/>
                <a:cs typeface="Arial"/>
                <a:hlinkClick r:id="rId10"/>
              </a:rPr>
              <a:t>n</a:t>
            </a:r>
            <a:r>
              <a:rPr sz="1600" u="sng" spc="-39" dirty="0">
                <a:solidFill>
                  <a:srgbClr val="524744"/>
                </a:solidFill>
                <a:latin typeface="Arial"/>
                <a:cs typeface="Arial"/>
                <a:hlinkClick r:id="rId10"/>
              </a:rPr>
              <a:t>t</a:t>
            </a:r>
            <a:r>
              <a:rPr sz="1600" u="sng" spc="45" dirty="0">
                <a:solidFill>
                  <a:srgbClr val="524744"/>
                </a:solidFill>
                <a:latin typeface="Arial"/>
                <a:cs typeface="Arial"/>
                <a:hlinkClick r:id="rId10"/>
              </a:rPr>
              <a:t>i</a:t>
            </a:r>
            <a:r>
              <a:rPr sz="1600" u="sng" spc="-33" dirty="0">
                <a:solidFill>
                  <a:srgbClr val="524744"/>
                </a:solidFill>
                <a:latin typeface="Arial"/>
                <a:cs typeface="Arial"/>
                <a:hlinkClick r:id="rId10"/>
              </a:rPr>
              <a:t>m</a:t>
            </a:r>
            <a:r>
              <a:rPr sz="1600" u="sng" spc="5" dirty="0">
                <a:solidFill>
                  <a:srgbClr val="524744"/>
                </a:solidFill>
                <a:latin typeface="Arial"/>
                <a:cs typeface="Arial"/>
                <a:hlinkClick r:id="rId10"/>
              </a:rPr>
              <a:t>e</a:t>
            </a:r>
            <a:r>
              <a:rPr sz="1600" u="sng" spc="-39" dirty="0">
                <a:solidFill>
                  <a:srgbClr val="524744"/>
                </a:solidFill>
                <a:latin typeface="Arial"/>
                <a:cs typeface="Arial"/>
                <a:hlinkClick r:id="rId10"/>
              </a:rPr>
              <a:t>t</a:t>
            </a:r>
            <a:r>
              <a:rPr sz="1600" u="sng" spc="5" dirty="0">
                <a:solidFill>
                  <a:srgbClr val="524744"/>
                </a:solidFill>
                <a:latin typeface="Arial"/>
                <a:cs typeface="Arial"/>
                <a:hlinkClick r:id="rId10"/>
              </a:rPr>
              <a:t>e</a:t>
            </a:r>
            <a:r>
              <a:rPr sz="1600" u="sng" spc="-45" dirty="0">
                <a:solidFill>
                  <a:srgbClr val="524744"/>
                </a:solidFill>
                <a:latin typeface="Arial"/>
                <a:cs typeface="Arial"/>
                <a:hlinkClick r:id="rId10"/>
              </a:rPr>
              <a:t>r</a:t>
            </a:r>
            <a:r>
              <a:rPr sz="1600" dirty="0">
                <a:solidFill>
                  <a:srgbClr val="524744"/>
                </a:solidFill>
                <a:latin typeface="Arial"/>
                <a:cs typeface="Arial"/>
                <a:hlinkClick r:id="rId10"/>
              </a:rPr>
              <a:t>,</a:t>
            </a:r>
            <a:r>
              <a:rPr sz="1600" dirty="0">
                <a:solidFill>
                  <a:srgbClr val="524744"/>
                </a:solidFill>
                <a:latin typeface="Arial"/>
                <a:cs typeface="Arial"/>
              </a:rPr>
              <a:t> </a:t>
            </a:r>
            <a:r>
              <a:rPr sz="1600" u="sng" spc="25" dirty="0">
                <a:solidFill>
                  <a:srgbClr val="524744"/>
                </a:solidFill>
                <a:latin typeface="Arial"/>
                <a:cs typeface="Arial"/>
                <a:hlinkClick r:id="rId11"/>
              </a:rPr>
              <a:t>S</a:t>
            </a:r>
            <a:r>
              <a:rPr sz="1600" u="sng" spc="-52" dirty="0">
                <a:solidFill>
                  <a:srgbClr val="524744"/>
                </a:solidFill>
                <a:latin typeface="Arial"/>
                <a:cs typeface="Arial"/>
                <a:hlinkClick r:id="rId11"/>
              </a:rPr>
              <a:t>l</a:t>
            </a:r>
            <a:r>
              <a:rPr sz="1600" u="sng" spc="39" dirty="0">
                <a:solidFill>
                  <a:srgbClr val="524744"/>
                </a:solidFill>
                <a:latin typeface="Arial"/>
                <a:cs typeface="Arial"/>
                <a:hlinkClick r:id="rId11"/>
              </a:rPr>
              <a:t>i</a:t>
            </a:r>
            <a:r>
              <a:rPr sz="1600" u="sng" spc="5" dirty="0">
                <a:solidFill>
                  <a:srgbClr val="524744"/>
                </a:solidFill>
                <a:latin typeface="Arial"/>
                <a:cs typeface="Arial"/>
                <a:hlinkClick r:id="rId11"/>
              </a:rPr>
              <a:t>d</a:t>
            </a:r>
            <a:r>
              <a:rPr sz="1600" u="sng" spc="19" dirty="0">
                <a:solidFill>
                  <a:srgbClr val="524744"/>
                </a:solidFill>
                <a:latin typeface="Arial"/>
                <a:cs typeface="Arial"/>
                <a:hlinkClick r:id="rId11"/>
              </a:rPr>
              <a:t>o</a:t>
            </a:r>
            <a:r>
              <a:rPr sz="1600" dirty="0">
                <a:solidFill>
                  <a:srgbClr val="524744"/>
                </a:solidFill>
                <a:latin typeface="Arial"/>
                <a:cs typeface="Arial"/>
                <a:hlinkClick r:id="rId11"/>
              </a:rPr>
              <a:t>,</a:t>
            </a:r>
            <a:r>
              <a:rPr sz="1600" spc="-85" dirty="0">
                <a:solidFill>
                  <a:srgbClr val="524744"/>
                </a:solidFill>
                <a:latin typeface="Arial"/>
                <a:cs typeface="Arial"/>
              </a:rPr>
              <a:t> </a:t>
            </a:r>
            <a:r>
              <a:rPr sz="1600" u="sng" spc="-39" dirty="0">
                <a:solidFill>
                  <a:srgbClr val="524744"/>
                </a:solidFill>
                <a:latin typeface="Arial"/>
                <a:cs typeface="Arial"/>
                <a:hlinkClick r:id="rId12"/>
              </a:rPr>
              <a:t>Q</a:t>
            </a:r>
            <a:r>
              <a:rPr sz="1600" u="sng" spc="-85" dirty="0">
                <a:solidFill>
                  <a:srgbClr val="524744"/>
                </a:solidFill>
                <a:latin typeface="Arial"/>
                <a:cs typeface="Arial"/>
                <a:hlinkClick r:id="rId12"/>
              </a:rPr>
              <a:t>u</a:t>
            </a:r>
            <a:r>
              <a:rPr sz="1600" u="sng" spc="39" dirty="0">
                <a:solidFill>
                  <a:srgbClr val="524744"/>
                </a:solidFill>
                <a:latin typeface="Arial"/>
                <a:cs typeface="Arial"/>
                <a:hlinkClick r:id="rId12"/>
              </a:rPr>
              <a:t>i</a:t>
            </a:r>
            <a:r>
              <a:rPr sz="1600" u="sng" spc="-100" dirty="0">
                <a:solidFill>
                  <a:srgbClr val="524744"/>
                </a:solidFill>
                <a:latin typeface="Arial"/>
                <a:cs typeface="Arial"/>
                <a:hlinkClick r:id="rId12"/>
              </a:rPr>
              <a:t>z</a:t>
            </a:r>
            <a:r>
              <a:rPr sz="1600" u="sng" spc="-52" dirty="0">
                <a:solidFill>
                  <a:srgbClr val="524744"/>
                </a:solidFill>
                <a:latin typeface="Arial"/>
                <a:cs typeface="Arial"/>
                <a:hlinkClick r:id="rId12"/>
              </a:rPr>
              <a:t>l</a:t>
            </a:r>
            <a:r>
              <a:rPr sz="1600" u="sng" spc="5" dirty="0">
                <a:solidFill>
                  <a:srgbClr val="524744"/>
                </a:solidFill>
                <a:latin typeface="Arial"/>
                <a:cs typeface="Arial"/>
                <a:hlinkClick r:id="rId12"/>
              </a:rPr>
              <a:t>e</a:t>
            </a:r>
            <a:r>
              <a:rPr sz="1600" u="sng" spc="-45" dirty="0">
                <a:solidFill>
                  <a:srgbClr val="524744"/>
                </a:solidFill>
                <a:latin typeface="Arial"/>
                <a:cs typeface="Arial"/>
                <a:hlinkClick r:id="rId12"/>
              </a:rPr>
              <a:t>t</a:t>
            </a:r>
            <a:r>
              <a:rPr sz="1600" dirty="0">
                <a:solidFill>
                  <a:srgbClr val="524744"/>
                </a:solidFill>
                <a:latin typeface="Arial"/>
                <a:cs typeface="Arial"/>
                <a:hlinkClick r:id="rId12"/>
              </a:rPr>
              <a:t>,</a:t>
            </a:r>
            <a:r>
              <a:rPr sz="1600" spc="309" dirty="0">
                <a:solidFill>
                  <a:srgbClr val="524744"/>
                </a:solidFill>
                <a:latin typeface="Arial"/>
                <a:cs typeface="Arial"/>
              </a:rPr>
              <a:t> </a:t>
            </a:r>
            <a:r>
              <a:rPr sz="1600" u="sng" spc="25" dirty="0">
                <a:solidFill>
                  <a:srgbClr val="524744"/>
                </a:solidFill>
                <a:latin typeface="Arial"/>
                <a:cs typeface="Arial"/>
                <a:hlinkClick r:id="rId13"/>
              </a:rPr>
              <a:t>P</a:t>
            </a:r>
            <a:r>
              <a:rPr sz="1600" u="sng" spc="-33" dirty="0">
                <a:solidFill>
                  <a:srgbClr val="524744"/>
                </a:solidFill>
                <a:latin typeface="Arial"/>
                <a:cs typeface="Arial"/>
                <a:hlinkClick r:id="rId13"/>
              </a:rPr>
              <a:t>r</a:t>
            </a:r>
            <a:r>
              <a:rPr sz="1600" u="sng" spc="5" dirty="0">
                <a:solidFill>
                  <a:srgbClr val="524744"/>
                </a:solidFill>
                <a:latin typeface="Arial"/>
                <a:cs typeface="Arial"/>
                <a:hlinkClick r:id="rId13"/>
              </a:rPr>
              <a:t>op</a:t>
            </a:r>
            <a:r>
              <a:rPr sz="1600" u="sng" spc="-33" dirty="0">
                <a:solidFill>
                  <a:srgbClr val="524744"/>
                </a:solidFill>
                <a:latin typeface="Arial"/>
                <a:cs typeface="Arial"/>
                <a:hlinkClick r:id="rId13"/>
              </a:rPr>
              <a:t>r</a:t>
            </a:r>
            <a:r>
              <a:rPr sz="1600" u="sng" spc="5" dirty="0">
                <a:solidFill>
                  <a:srgbClr val="524744"/>
                </a:solidFill>
                <a:latin typeface="Arial"/>
                <a:cs typeface="Arial"/>
                <a:hlinkClick r:id="rId13"/>
              </a:rPr>
              <a:t>o</a:t>
            </a:r>
            <a:r>
              <a:rPr sz="1600" u="sng" spc="-45" dirty="0">
                <a:solidFill>
                  <a:srgbClr val="524744"/>
                </a:solidFill>
                <a:latin typeface="Arial"/>
                <a:cs typeface="Arial"/>
                <a:hlinkClick r:id="rId13"/>
              </a:rPr>
              <a:t>f</a:t>
            </a:r>
            <a:r>
              <a:rPr sz="1600" u="sng" dirty="0">
                <a:solidFill>
                  <a:srgbClr val="524744"/>
                </a:solidFill>
                <a:latin typeface="Arial"/>
                <a:cs typeface="Arial"/>
                <a:hlinkClick r:id="rId13"/>
              </a:rPr>
              <a:t>s</a:t>
            </a:r>
            <a:endParaRPr sz="1600">
              <a:latin typeface="Arial"/>
              <a:cs typeface="Arial"/>
            </a:endParaRPr>
          </a:p>
        </p:txBody>
      </p:sp>
      <p:sp>
        <p:nvSpPr>
          <p:cNvPr id="4" name="object 4"/>
          <p:cNvSpPr txBox="1"/>
          <p:nvPr/>
        </p:nvSpPr>
        <p:spPr>
          <a:xfrm>
            <a:off x="4736253" y="3369294"/>
            <a:ext cx="2537040" cy="1206108"/>
          </a:xfrm>
          <a:prstGeom prst="rect">
            <a:avLst/>
          </a:prstGeom>
        </p:spPr>
        <p:txBody>
          <a:bodyPr wrap="square" lIns="0" tIns="0" rIns="0" bIns="0" rtlCol="0">
            <a:noAutofit/>
          </a:bodyPr>
          <a:lstStyle/>
          <a:p>
            <a:pPr marL="16933" marR="18114">
              <a:lnSpc>
                <a:spcPts val="2585"/>
              </a:lnSpc>
              <a:spcBef>
                <a:spcPts val="129"/>
              </a:spcBef>
            </a:pPr>
            <a:r>
              <a:rPr sz="2400" spc="25" dirty="0">
                <a:solidFill>
                  <a:srgbClr val="524744"/>
                </a:solidFill>
                <a:latin typeface="Arial"/>
                <a:cs typeface="Arial"/>
              </a:rPr>
              <a:t>O</a:t>
            </a:r>
            <a:r>
              <a:rPr sz="2400" spc="59" dirty="0">
                <a:solidFill>
                  <a:srgbClr val="524744"/>
                </a:solidFill>
                <a:latin typeface="Arial"/>
                <a:cs typeface="Arial"/>
              </a:rPr>
              <a:t>n</a:t>
            </a:r>
            <a:r>
              <a:rPr sz="2400" spc="67" dirty="0">
                <a:solidFill>
                  <a:srgbClr val="524744"/>
                </a:solidFill>
                <a:latin typeface="Arial"/>
                <a:cs typeface="Arial"/>
              </a:rPr>
              <a:t>l</a:t>
            </a:r>
            <a:r>
              <a:rPr sz="2400" spc="-33" dirty="0">
                <a:solidFill>
                  <a:srgbClr val="524744"/>
                </a:solidFill>
                <a:latin typeface="Arial"/>
                <a:cs typeface="Arial"/>
              </a:rPr>
              <a:t>i</a:t>
            </a:r>
            <a:r>
              <a:rPr sz="2400" spc="59" dirty="0">
                <a:solidFill>
                  <a:srgbClr val="524744"/>
                </a:solidFill>
                <a:latin typeface="Arial"/>
                <a:cs typeface="Arial"/>
              </a:rPr>
              <a:t>n</a:t>
            </a:r>
            <a:r>
              <a:rPr sz="2400" dirty="0">
                <a:solidFill>
                  <a:srgbClr val="524744"/>
                </a:solidFill>
                <a:latin typeface="Arial"/>
                <a:cs typeface="Arial"/>
              </a:rPr>
              <a:t>e</a:t>
            </a:r>
            <a:r>
              <a:rPr sz="2400" spc="-199" dirty="0">
                <a:solidFill>
                  <a:srgbClr val="524744"/>
                </a:solidFill>
                <a:latin typeface="Arial"/>
                <a:cs typeface="Arial"/>
              </a:rPr>
              <a:t> </a:t>
            </a:r>
            <a:r>
              <a:rPr sz="2400" spc="-100" dirty="0">
                <a:solidFill>
                  <a:srgbClr val="524744"/>
                </a:solidFill>
                <a:latin typeface="Arial"/>
                <a:cs typeface="Arial"/>
              </a:rPr>
              <a:t>M</a:t>
            </a:r>
            <a:r>
              <a:rPr sz="2400" spc="-33" dirty="0">
                <a:solidFill>
                  <a:srgbClr val="524744"/>
                </a:solidFill>
                <a:latin typeface="Arial"/>
                <a:cs typeface="Arial"/>
              </a:rPr>
              <a:t>ee</a:t>
            </a:r>
            <a:r>
              <a:rPr sz="2400" spc="25" dirty="0">
                <a:solidFill>
                  <a:srgbClr val="524744"/>
                </a:solidFill>
                <a:latin typeface="Arial"/>
                <a:cs typeface="Arial"/>
              </a:rPr>
              <a:t>t</a:t>
            </a:r>
            <a:r>
              <a:rPr sz="2400" spc="-33" dirty="0">
                <a:solidFill>
                  <a:srgbClr val="524744"/>
                </a:solidFill>
                <a:latin typeface="Arial"/>
                <a:cs typeface="Arial"/>
              </a:rPr>
              <a:t>i</a:t>
            </a:r>
            <a:r>
              <a:rPr sz="2400" spc="59" dirty="0">
                <a:solidFill>
                  <a:srgbClr val="524744"/>
                </a:solidFill>
                <a:latin typeface="Arial"/>
                <a:cs typeface="Arial"/>
              </a:rPr>
              <a:t>n</a:t>
            </a:r>
            <a:r>
              <a:rPr sz="2400" dirty="0">
                <a:solidFill>
                  <a:srgbClr val="524744"/>
                </a:solidFill>
                <a:latin typeface="Arial"/>
                <a:cs typeface="Arial"/>
              </a:rPr>
              <a:t>g</a:t>
            </a:r>
            <a:endParaRPr sz="2400">
              <a:latin typeface="Arial"/>
              <a:cs typeface="Arial"/>
            </a:endParaRPr>
          </a:p>
          <a:p>
            <a:pPr marL="30817">
              <a:lnSpc>
                <a:spcPct val="99179"/>
              </a:lnSpc>
              <a:spcBef>
                <a:spcPts val="1032"/>
              </a:spcBef>
            </a:pPr>
            <a:r>
              <a:rPr sz="1600" spc="-79" dirty="0">
                <a:solidFill>
                  <a:srgbClr val="524744"/>
                </a:solidFill>
                <a:latin typeface="Arial"/>
                <a:cs typeface="Arial"/>
              </a:rPr>
              <a:t>Z</a:t>
            </a:r>
            <a:r>
              <a:rPr sz="1600" spc="5" dirty="0">
                <a:solidFill>
                  <a:srgbClr val="524744"/>
                </a:solidFill>
                <a:latin typeface="Arial"/>
                <a:cs typeface="Arial"/>
              </a:rPr>
              <a:t>oo</a:t>
            </a:r>
            <a:r>
              <a:rPr sz="1600" spc="-33" dirty="0">
                <a:solidFill>
                  <a:srgbClr val="524744"/>
                </a:solidFill>
                <a:latin typeface="Arial"/>
                <a:cs typeface="Arial"/>
              </a:rPr>
              <a:t>m</a:t>
            </a:r>
            <a:r>
              <a:rPr sz="1600" dirty="0">
                <a:solidFill>
                  <a:srgbClr val="524744"/>
                </a:solidFill>
                <a:latin typeface="Arial"/>
                <a:cs typeface="Arial"/>
              </a:rPr>
              <a:t>,</a:t>
            </a:r>
            <a:r>
              <a:rPr sz="1600" spc="105" dirty="0">
                <a:solidFill>
                  <a:srgbClr val="524744"/>
                </a:solidFill>
                <a:latin typeface="Arial"/>
                <a:cs typeface="Arial"/>
              </a:rPr>
              <a:t> </a:t>
            </a:r>
            <a:r>
              <a:rPr sz="1600" spc="-33" dirty="0">
                <a:solidFill>
                  <a:srgbClr val="524744"/>
                </a:solidFill>
                <a:latin typeface="Arial"/>
                <a:cs typeface="Arial"/>
              </a:rPr>
              <a:t>M</a:t>
            </a:r>
            <a:r>
              <a:rPr sz="1600" spc="39" dirty="0">
                <a:solidFill>
                  <a:srgbClr val="524744"/>
                </a:solidFill>
                <a:latin typeface="Arial"/>
                <a:cs typeface="Arial"/>
              </a:rPr>
              <a:t>i</a:t>
            </a:r>
            <a:r>
              <a:rPr sz="1600" dirty="0">
                <a:solidFill>
                  <a:srgbClr val="524744"/>
                </a:solidFill>
                <a:latin typeface="Arial"/>
                <a:cs typeface="Arial"/>
              </a:rPr>
              <a:t>c</a:t>
            </a:r>
            <a:r>
              <a:rPr sz="1600" spc="-33" dirty="0">
                <a:solidFill>
                  <a:srgbClr val="524744"/>
                </a:solidFill>
                <a:latin typeface="Arial"/>
                <a:cs typeface="Arial"/>
              </a:rPr>
              <a:t>r</a:t>
            </a:r>
            <a:r>
              <a:rPr sz="1600" spc="5" dirty="0">
                <a:solidFill>
                  <a:srgbClr val="524744"/>
                </a:solidFill>
                <a:latin typeface="Arial"/>
                <a:cs typeface="Arial"/>
              </a:rPr>
              <a:t>o</a:t>
            </a:r>
            <a:r>
              <a:rPr sz="1600" dirty="0">
                <a:solidFill>
                  <a:srgbClr val="524744"/>
                </a:solidFill>
                <a:latin typeface="Arial"/>
                <a:cs typeface="Arial"/>
              </a:rPr>
              <a:t>s</a:t>
            </a:r>
            <a:r>
              <a:rPr sz="1600" spc="5" dirty="0">
                <a:solidFill>
                  <a:srgbClr val="524744"/>
                </a:solidFill>
                <a:latin typeface="Arial"/>
                <a:cs typeface="Arial"/>
              </a:rPr>
              <a:t>o</a:t>
            </a:r>
            <a:r>
              <a:rPr sz="1600" spc="-45" dirty="0">
                <a:solidFill>
                  <a:srgbClr val="524744"/>
                </a:solidFill>
                <a:latin typeface="Arial"/>
                <a:cs typeface="Arial"/>
              </a:rPr>
              <a:t>f</a:t>
            </a:r>
            <a:r>
              <a:rPr sz="1600" dirty="0">
                <a:solidFill>
                  <a:srgbClr val="524744"/>
                </a:solidFill>
                <a:latin typeface="Arial"/>
                <a:cs typeface="Arial"/>
              </a:rPr>
              <a:t>t</a:t>
            </a:r>
            <a:r>
              <a:rPr sz="1600" spc="5" dirty="0">
                <a:solidFill>
                  <a:srgbClr val="524744"/>
                </a:solidFill>
                <a:latin typeface="Arial"/>
                <a:cs typeface="Arial"/>
              </a:rPr>
              <a:t> </a:t>
            </a:r>
            <a:r>
              <a:rPr sz="1600" spc="-79" dirty="0">
                <a:solidFill>
                  <a:srgbClr val="524744"/>
                </a:solidFill>
                <a:latin typeface="Arial"/>
                <a:cs typeface="Arial"/>
              </a:rPr>
              <a:t>T</a:t>
            </a:r>
            <a:r>
              <a:rPr sz="1600" spc="5" dirty="0">
                <a:solidFill>
                  <a:srgbClr val="524744"/>
                </a:solidFill>
                <a:latin typeface="Arial"/>
                <a:cs typeface="Arial"/>
              </a:rPr>
              <a:t>ea</a:t>
            </a:r>
            <a:r>
              <a:rPr sz="1600" spc="-33" dirty="0">
                <a:solidFill>
                  <a:srgbClr val="524744"/>
                </a:solidFill>
                <a:latin typeface="Arial"/>
                <a:cs typeface="Arial"/>
              </a:rPr>
              <a:t>m</a:t>
            </a:r>
            <a:r>
              <a:rPr sz="1600" dirty="0">
                <a:solidFill>
                  <a:srgbClr val="524744"/>
                </a:solidFill>
                <a:latin typeface="Arial"/>
                <a:cs typeface="Arial"/>
              </a:rPr>
              <a:t>s, </a:t>
            </a:r>
            <a:r>
              <a:rPr sz="1600" spc="-45" dirty="0">
                <a:solidFill>
                  <a:srgbClr val="524744"/>
                </a:solidFill>
                <a:latin typeface="Arial"/>
                <a:cs typeface="Arial"/>
              </a:rPr>
              <a:t>G</a:t>
            </a:r>
            <a:r>
              <a:rPr sz="1600" spc="5" dirty="0">
                <a:solidFill>
                  <a:srgbClr val="524744"/>
                </a:solidFill>
                <a:latin typeface="Arial"/>
                <a:cs typeface="Arial"/>
              </a:rPr>
              <a:t>oog</a:t>
            </a:r>
            <a:r>
              <a:rPr sz="1600" spc="-52" dirty="0">
                <a:solidFill>
                  <a:srgbClr val="524744"/>
                </a:solidFill>
                <a:latin typeface="Arial"/>
                <a:cs typeface="Arial"/>
              </a:rPr>
              <a:t>l</a:t>
            </a:r>
            <a:r>
              <a:rPr sz="1600" dirty="0">
                <a:solidFill>
                  <a:srgbClr val="524744"/>
                </a:solidFill>
                <a:latin typeface="Arial"/>
                <a:cs typeface="Arial"/>
              </a:rPr>
              <a:t>e</a:t>
            </a:r>
            <a:r>
              <a:rPr sz="1600" spc="59" dirty="0">
                <a:solidFill>
                  <a:srgbClr val="524744"/>
                </a:solidFill>
                <a:latin typeface="Arial"/>
                <a:cs typeface="Arial"/>
              </a:rPr>
              <a:t> </a:t>
            </a:r>
            <a:r>
              <a:rPr sz="1600" spc="-33" dirty="0">
                <a:solidFill>
                  <a:srgbClr val="524744"/>
                </a:solidFill>
                <a:latin typeface="Arial"/>
                <a:cs typeface="Arial"/>
              </a:rPr>
              <a:t>M</a:t>
            </a:r>
            <a:r>
              <a:rPr sz="1600" spc="5" dirty="0">
                <a:solidFill>
                  <a:srgbClr val="524744"/>
                </a:solidFill>
                <a:latin typeface="Arial"/>
                <a:cs typeface="Arial"/>
              </a:rPr>
              <a:t>ee</a:t>
            </a:r>
            <a:r>
              <a:rPr sz="1600" spc="-45" dirty="0">
                <a:solidFill>
                  <a:srgbClr val="524744"/>
                </a:solidFill>
                <a:latin typeface="Arial"/>
                <a:cs typeface="Arial"/>
              </a:rPr>
              <a:t>t</a:t>
            </a:r>
            <a:r>
              <a:rPr sz="1600" dirty="0">
                <a:solidFill>
                  <a:srgbClr val="524744"/>
                </a:solidFill>
                <a:latin typeface="Arial"/>
                <a:cs typeface="Arial"/>
              </a:rPr>
              <a:t>,</a:t>
            </a:r>
            <a:r>
              <a:rPr sz="1600" spc="5" dirty="0">
                <a:solidFill>
                  <a:srgbClr val="524744"/>
                </a:solidFill>
                <a:latin typeface="Arial"/>
                <a:cs typeface="Arial"/>
              </a:rPr>
              <a:t> </a:t>
            </a:r>
            <a:r>
              <a:rPr sz="1600" dirty="0">
                <a:solidFill>
                  <a:srgbClr val="524744"/>
                </a:solidFill>
                <a:latin typeface="Arial"/>
                <a:cs typeface="Arial"/>
              </a:rPr>
              <a:t>J</a:t>
            </a:r>
            <a:r>
              <a:rPr sz="1600" spc="39" dirty="0">
                <a:solidFill>
                  <a:srgbClr val="524744"/>
                </a:solidFill>
                <a:latin typeface="Arial"/>
                <a:cs typeface="Arial"/>
              </a:rPr>
              <a:t>i</a:t>
            </a:r>
            <a:r>
              <a:rPr sz="1600" spc="-45" dirty="0">
                <a:solidFill>
                  <a:srgbClr val="524744"/>
                </a:solidFill>
                <a:latin typeface="Arial"/>
                <a:cs typeface="Arial"/>
              </a:rPr>
              <a:t>t</a:t>
            </a:r>
            <a:r>
              <a:rPr sz="1600" dirty="0">
                <a:solidFill>
                  <a:srgbClr val="524744"/>
                </a:solidFill>
                <a:latin typeface="Arial"/>
                <a:cs typeface="Arial"/>
              </a:rPr>
              <a:t>s</a:t>
            </a:r>
            <a:r>
              <a:rPr sz="1600" spc="39" dirty="0">
                <a:solidFill>
                  <a:srgbClr val="524744"/>
                </a:solidFill>
                <a:latin typeface="Arial"/>
                <a:cs typeface="Arial"/>
              </a:rPr>
              <a:t>i</a:t>
            </a:r>
            <a:r>
              <a:rPr sz="1600" dirty="0">
                <a:solidFill>
                  <a:srgbClr val="524744"/>
                </a:solidFill>
                <a:latin typeface="Arial"/>
                <a:cs typeface="Arial"/>
              </a:rPr>
              <a:t>,</a:t>
            </a:r>
            <a:r>
              <a:rPr sz="1600" spc="5" dirty="0">
                <a:solidFill>
                  <a:srgbClr val="524744"/>
                </a:solidFill>
                <a:latin typeface="Arial"/>
                <a:cs typeface="Arial"/>
              </a:rPr>
              <a:t> </a:t>
            </a:r>
            <a:r>
              <a:rPr sz="1600" spc="25" dirty="0">
                <a:solidFill>
                  <a:srgbClr val="524744"/>
                </a:solidFill>
                <a:latin typeface="Arial"/>
                <a:cs typeface="Arial"/>
              </a:rPr>
              <a:t>B</a:t>
            </a:r>
            <a:r>
              <a:rPr sz="1600" spc="39" dirty="0">
                <a:solidFill>
                  <a:srgbClr val="524744"/>
                </a:solidFill>
                <a:latin typeface="Arial"/>
                <a:cs typeface="Arial"/>
              </a:rPr>
              <a:t>i</a:t>
            </a:r>
            <a:r>
              <a:rPr sz="1600" dirty="0">
                <a:solidFill>
                  <a:srgbClr val="524744"/>
                </a:solidFill>
                <a:latin typeface="Arial"/>
                <a:cs typeface="Arial"/>
              </a:rPr>
              <a:t>g</a:t>
            </a:r>
            <a:r>
              <a:rPr sz="1600" spc="-139" dirty="0">
                <a:solidFill>
                  <a:srgbClr val="524744"/>
                </a:solidFill>
                <a:latin typeface="Arial"/>
                <a:cs typeface="Arial"/>
              </a:rPr>
              <a:t> </a:t>
            </a:r>
            <a:r>
              <a:rPr sz="1600" spc="25" dirty="0">
                <a:solidFill>
                  <a:srgbClr val="524744"/>
                </a:solidFill>
                <a:latin typeface="Arial"/>
                <a:cs typeface="Arial"/>
              </a:rPr>
              <a:t>B</a:t>
            </a:r>
            <a:r>
              <a:rPr sz="1600" spc="-52" dirty="0">
                <a:solidFill>
                  <a:srgbClr val="524744"/>
                </a:solidFill>
                <a:latin typeface="Arial"/>
                <a:cs typeface="Arial"/>
              </a:rPr>
              <a:t>l</a:t>
            </a:r>
            <a:r>
              <a:rPr sz="1600" spc="-92" dirty="0">
                <a:solidFill>
                  <a:srgbClr val="524744"/>
                </a:solidFill>
                <a:latin typeface="Arial"/>
                <a:cs typeface="Arial"/>
              </a:rPr>
              <a:t>u</a:t>
            </a:r>
            <a:r>
              <a:rPr sz="1600" dirty="0">
                <a:solidFill>
                  <a:srgbClr val="524744"/>
                </a:solidFill>
                <a:latin typeface="Arial"/>
                <a:cs typeface="Arial"/>
              </a:rPr>
              <a:t>e </a:t>
            </a:r>
            <a:r>
              <a:rPr sz="1600" spc="25" dirty="0">
                <a:solidFill>
                  <a:srgbClr val="524744"/>
                </a:solidFill>
                <a:latin typeface="Arial"/>
                <a:cs typeface="Arial"/>
              </a:rPr>
              <a:t>B</a:t>
            </a:r>
            <a:r>
              <a:rPr sz="1600" spc="-92" dirty="0">
                <a:solidFill>
                  <a:srgbClr val="524744"/>
                </a:solidFill>
                <a:latin typeface="Arial"/>
                <a:cs typeface="Arial"/>
              </a:rPr>
              <a:t>u</a:t>
            </a:r>
            <a:r>
              <a:rPr sz="1600" spc="-45" dirty="0">
                <a:solidFill>
                  <a:srgbClr val="524744"/>
                </a:solidFill>
                <a:latin typeface="Arial"/>
                <a:cs typeface="Arial"/>
              </a:rPr>
              <a:t>tt</a:t>
            </a:r>
            <a:r>
              <a:rPr sz="1600" spc="5" dirty="0">
                <a:solidFill>
                  <a:srgbClr val="524744"/>
                </a:solidFill>
                <a:latin typeface="Arial"/>
                <a:cs typeface="Arial"/>
              </a:rPr>
              <a:t>o</a:t>
            </a:r>
            <a:r>
              <a:rPr sz="1600" spc="-92" dirty="0">
                <a:solidFill>
                  <a:srgbClr val="524744"/>
                </a:solidFill>
                <a:latin typeface="Arial"/>
                <a:cs typeface="Arial"/>
              </a:rPr>
              <a:t>n</a:t>
            </a:r>
            <a:r>
              <a:rPr sz="1600" dirty="0">
                <a:solidFill>
                  <a:srgbClr val="524744"/>
                </a:solidFill>
                <a:latin typeface="Arial"/>
                <a:cs typeface="Arial"/>
              </a:rPr>
              <a:t>,</a:t>
            </a:r>
            <a:r>
              <a:rPr sz="1600" spc="205" dirty="0">
                <a:solidFill>
                  <a:srgbClr val="524744"/>
                </a:solidFill>
                <a:latin typeface="Arial"/>
                <a:cs typeface="Arial"/>
              </a:rPr>
              <a:t> </a:t>
            </a:r>
            <a:r>
              <a:rPr sz="1600" spc="-59" dirty="0">
                <a:solidFill>
                  <a:srgbClr val="524744"/>
                </a:solidFill>
                <a:latin typeface="Arial"/>
                <a:cs typeface="Arial"/>
              </a:rPr>
              <a:t>U</a:t>
            </a:r>
            <a:r>
              <a:rPr sz="1600" spc="-33" dirty="0">
                <a:solidFill>
                  <a:srgbClr val="524744"/>
                </a:solidFill>
                <a:latin typeface="Arial"/>
                <a:cs typeface="Arial"/>
              </a:rPr>
              <a:t>m</a:t>
            </a:r>
            <a:r>
              <a:rPr sz="1600" spc="5" dirty="0">
                <a:solidFill>
                  <a:srgbClr val="524744"/>
                </a:solidFill>
                <a:latin typeface="Arial"/>
                <a:cs typeface="Arial"/>
              </a:rPr>
              <a:t>ee</a:t>
            </a:r>
            <a:r>
              <a:rPr sz="1600" spc="-45" dirty="0">
                <a:solidFill>
                  <a:srgbClr val="524744"/>
                </a:solidFill>
                <a:latin typeface="Arial"/>
                <a:cs typeface="Arial"/>
              </a:rPr>
              <a:t>t</a:t>
            </a:r>
            <a:r>
              <a:rPr sz="1600" spc="-33" dirty="0">
                <a:solidFill>
                  <a:srgbClr val="524744"/>
                </a:solidFill>
                <a:latin typeface="Arial"/>
                <a:cs typeface="Arial"/>
              </a:rPr>
              <a:t>m</a:t>
            </a:r>
            <a:r>
              <a:rPr sz="1600" spc="5" dirty="0">
                <a:solidFill>
                  <a:srgbClr val="524744"/>
                </a:solidFill>
                <a:latin typeface="Arial"/>
                <a:cs typeface="Arial"/>
              </a:rPr>
              <a:t>e</a:t>
            </a:r>
            <a:r>
              <a:rPr sz="1600" dirty="0">
                <a:solidFill>
                  <a:srgbClr val="524744"/>
                </a:solidFill>
                <a:latin typeface="Arial"/>
                <a:cs typeface="Arial"/>
              </a:rPr>
              <a:t>,</a:t>
            </a:r>
            <a:r>
              <a:rPr sz="1600" spc="105" dirty="0">
                <a:solidFill>
                  <a:srgbClr val="524744"/>
                </a:solidFill>
                <a:latin typeface="Arial"/>
                <a:cs typeface="Arial"/>
              </a:rPr>
              <a:t> </a:t>
            </a:r>
            <a:r>
              <a:rPr sz="1600" spc="5" dirty="0">
                <a:solidFill>
                  <a:srgbClr val="524744"/>
                </a:solidFill>
                <a:latin typeface="Arial"/>
                <a:cs typeface="Arial"/>
              </a:rPr>
              <a:t>La</a:t>
            </a:r>
            <a:r>
              <a:rPr sz="1600" spc="-33" dirty="0">
                <a:solidFill>
                  <a:srgbClr val="524744"/>
                </a:solidFill>
                <a:latin typeface="Arial"/>
                <a:cs typeface="Arial"/>
              </a:rPr>
              <a:t>r</a:t>
            </a:r>
            <a:r>
              <a:rPr sz="1600" dirty="0">
                <a:solidFill>
                  <a:srgbClr val="524744"/>
                </a:solidFill>
                <a:latin typeface="Arial"/>
                <a:cs typeface="Arial"/>
              </a:rPr>
              <a:t>k</a:t>
            </a:r>
            <a:endParaRPr sz="1600">
              <a:latin typeface="Arial"/>
              <a:cs typeface="Arial"/>
            </a:endParaRPr>
          </a:p>
        </p:txBody>
      </p:sp>
      <p:sp>
        <p:nvSpPr>
          <p:cNvPr id="3" name="object 3"/>
          <p:cNvSpPr txBox="1"/>
          <p:nvPr/>
        </p:nvSpPr>
        <p:spPr>
          <a:xfrm>
            <a:off x="1104477" y="4707874"/>
            <a:ext cx="2648143" cy="964469"/>
          </a:xfrm>
          <a:prstGeom prst="rect">
            <a:avLst/>
          </a:prstGeom>
        </p:spPr>
        <p:txBody>
          <a:bodyPr wrap="square" lIns="0" tIns="0" rIns="0" bIns="0" rtlCol="0">
            <a:noAutofit/>
          </a:bodyPr>
          <a:lstStyle/>
          <a:p>
            <a:pPr marL="16933" marR="18114">
              <a:lnSpc>
                <a:spcPts val="2585"/>
              </a:lnSpc>
              <a:spcBef>
                <a:spcPts val="129"/>
              </a:spcBef>
            </a:pPr>
            <a:r>
              <a:rPr sz="2400" spc="-33" dirty="0">
                <a:solidFill>
                  <a:srgbClr val="524744"/>
                </a:solidFill>
                <a:latin typeface="Arial"/>
                <a:cs typeface="Arial"/>
              </a:rPr>
              <a:t>U</a:t>
            </a:r>
            <a:r>
              <a:rPr sz="2400" spc="67" dirty="0">
                <a:solidFill>
                  <a:srgbClr val="524744"/>
                </a:solidFill>
                <a:latin typeface="Arial"/>
                <a:cs typeface="Arial"/>
              </a:rPr>
              <a:t>j</a:t>
            </a:r>
            <a:r>
              <a:rPr sz="2400" spc="-33" dirty="0">
                <a:solidFill>
                  <a:srgbClr val="524744"/>
                </a:solidFill>
                <a:latin typeface="Arial"/>
                <a:cs typeface="Arial"/>
              </a:rPr>
              <a:t>ia</a:t>
            </a:r>
            <a:r>
              <a:rPr sz="2400" dirty="0">
                <a:solidFill>
                  <a:srgbClr val="524744"/>
                </a:solidFill>
                <a:latin typeface="Arial"/>
                <a:cs typeface="Arial"/>
              </a:rPr>
              <a:t>n</a:t>
            </a:r>
            <a:endParaRPr sz="2400">
              <a:latin typeface="Arial"/>
              <a:cs typeface="Arial"/>
            </a:endParaRPr>
          </a:p>
          <a:p>
            <a:pPr marL="30902">
              <a:lnSpc>
                <a:spcPct val="99179"/>
              </a:lnSpc>
              <a:spcBef>
                <a:spcPts val="1033"/>
              </a:spcBef>
            </a:pPr>
            <a:r>
              <a:rPr sz="1600" u="sng" spc="25" dirty="0">
                <a:solidFill>
                  <a:srgbClr val="524744"/>
                </a:solidFill>
                <a:latin typeface="Arial"/>
                <a:cs typeface="Arial"/>
                <a:hlinkClick r:id="rId14"/>
              </a:rPr>
              <a:t>E</a:t>
            </a:r>
            <a:r>
              <a:rPr sz="1600" u="sng" spc="-100" dirty="0">
                <a:solidFill>
                  <a:srgbClr val="524744"/>
                </a:solidFill>
                <a:latin typeface="Arial"/>
                <a:cs typeface="Arial"/>
                <a:hlinkClick r:id="rId14"/>
              </a:rPr>
              <a:t>x</a:t>
            </a:r>
            <a:r>
              <a:rPr sz="1600" u="sng" spc="5" dirty="0">
                <a:solidFill>
                  <a:srgbClr val="524744"/>
                </a:solidFill>
                <a:latin typeface="Arial"/>
                <a:cs typeface="Arial"/>
                <a:hlinkClick r:id="rId14"/>
              </a:rPr>
              <a:t>a</a:t>
            </a:r>
            <a:r>
              <a:rPr sz="1600" u="sng" spc="-33" dirty="0">
                <a:solidFill>
                  <a:srgbClr val="524744"/>
                </a:solidFill>
                <a:latin typeface="Arial"/>
                <a:cs typeface="Arial"/>
                <a:hlinkClick r:id="rId14"/>
              </a:rPr>
              <a:t>m</a:t>
            </a:r>
            <a:r>
              <a:rPr sz="1600" u="sng" spc="-45" dirty="0">
                <a:solidFill>
                  <a:srgbClr val="524744"/>
                </a:solidFill>
                <a:latin typeface="Arial"/>
                <a:cs typeface="Arial"/>
                <a:hlinkClick r:id="rId14"/>
              </a:rPr>
              <a:t>.</a:t>
            </a:r>
            <a:r>
              <a:rPr sz="1600" u="sng" spc="-92" dirty="0">
                <a:solidFill>
                  <a:srgbClr val="524744"/>
                </a:solidFill>
                <a:latin typeface="Arial"/>
                <a:cs typeface="Arial"/>
                <a:hlinkClick r:id="rId14"/>
              </a:rPr>
              <a:t>n</a:t>
            </a:r>
            <a:r>
              <a:rPr sz="1600" u="sng" spc="5" dirty="0">
                <a:solidFill>
                  <a:srgbClr val="524744"/>
                </a:solidFill>
                <a:latin typeface="Arial"/>
                <a:cs typeface="Arial"/>
                <a:hlinkClick r:id="rId14"/>
              </a:rPr>
              <a:t>e</a:t>
            </a:r>
            <a:r>
              <a:rPr sz="1600" u="sng" spc="-33" dirty="0">
                <a:solidFill>
                  <a:srgbClr val="524744"/>
                </a:solidFill>
                <a:latin typeface="Arial"/>
                <a:cs typeface="Arial"/>
                <a:hlinkClick r:id="rId14"/>
              </a:rPr>
              <a:t>t</a:t>
            </a:r>
            <a:r>
              <a:rPr sz="1600" dirty="0">
                <a:solidFill>
                  <a:srgbClr val="524744"/>
                </a:solidFill>
                <a:latin typeface="Arial"/>
                <a:cs typeface="Arial"/>
                <a:hlinkClick r:id="rId14"/>
              </a:rPr>
              <a:t>,</a:t>
            </a:r>
            <a:r>
              <a:rPr sz="1600" spc="205" dirty="0">
                <a:solidFill>
                  <a:srgbClr val="524744"/>
                </a:solidFill>
                <a:latin typeface="Arial"/>
                <a:cs typeface="Arial"/>
              </a:rPr>
              <a:t> </a:t>
            </a:r>
            <a:r>
              <a:rPr sz="1600" spc="25" dirty="0">
                <a:solidFill>
                  <a:srgbClr val="524744"/>
                </a:solidFill>
                <a:latin typeface="Arial"/>
                <a:cs typeface="Arial"/>
              </a:rPr>
              <a:t>A</a:t>
            </a:r>
            <a:r>
              <a:rPr sz="1600" dirty="0">
                <a:solidFill>
                  <a:srgbClr val="524744"/>
                </a:solidFill>
                <a:latin typeface="Arial"/>
                <a:cs typeface="Arial"/>
              </a:rPr>
              <a:t>s</a:t>
            </a:r>
            <a:r>
              <a:rPr sz="1600" spc="39" dirty="0">
                <a:solidFill>
                  <a:srgbClr val="524744"/>
                </a:solidFill>
                <a:latin typeface="Arial"/>
                <a:cs typeface="Arial"/>
              </a:rPr>
              <a:t>i</a:t>
            </a:r>
            <a:r>
              <a:rPr sz="1600" spc="5" dirty="0">
                <a:solidFill>
                  <a:srgbClr val="524744"/>
                </a:solidFill>
                <a:latin typeface="Arial"/>
                <a:cs typeface="Arial"/>
              </a:rPr>
              <a:t>g</a:t>
            </a:r>
            <a:r>
              <a:rPr sz="1600" spc="-33" dirty="0">
                <a:solidFill>
                  <a:srgbClr val="524744"/>
                </a:solidFill>
                <a:latin typeface="Arial"/>
                <a:cs typeface="Arial"/>
              </a:rPr>
              <a:t>m</a:t>
            </a:r>
            <a:r>
              <a:rPr sz="1600" spc="5" dirty="0">
                <a:solidFill>
                  <a:srgbClr val="524744"/>
                </a:solidFill>
                <a:latin typeface="Arial"/>
                <a:cs typeface="Arial"/>
              </a:rPr>
              <a:t>e</a:t>
            </a:r>
            <a:r>
              <a:rPr sz="1600" spc="-92" dirty="0">
                <a:solidFill>
                  <a:srgbClr val="524744"/>
                </a:solidFill>
                <a:latin typeface="Arial"/>
                <a:cs typeface="Arial"/>
              </a:rPr>
              <a:t>n</a:t>
            </a:r>
            <a:r>
              <a:rPr sz="1600" dirty="0">
                <a:solidFill>
                  <a:srgbClr val="524744"/>
                </a:solidFill>
                <a:latin typeface="Arial"/>
                <a:cs typeface="Arial"/>
              </a:rPr>
              <a:t>t</a:t>
            </a:r>
            <a:r>
              <a:rPr sz="1600" spc="5" dirty="0">
                <a:solidFill>
                  <a:srgbClr val="524744"/>
                </a:solidFill>
                <a:latin typeface="Arial"/>
                <a:cs typeface="Arial"/>
              </a:rPr>
              <a:t> </a:t>
            </a:r>
            <a:r>
              <a:rPr sz="1600" spc="-33" dirty="0">
                <a:solidFill>
                  <a:srgbClr val="524744"/>
                </a:solidFill>
                <a:latin typeface="Arial"/>
                <a:cs typeface="Arial"/>
              </a:rPr>
              <a:t>M</a:t>
            </a:r>
            <a:r>
              <a:rPr sz="1600" spc="5" dirty="0">
                <a:solidFill>
                  <a:srgbClr val="524744"/>
                </a:solidFill>
                <a:latin typeface="Arial"/>
                <a:cs typeface="Arial"/>
              </a:rPr>
              <a:t>ood</a:t>
            </a:r>
            <a:r>
              <a:rPr sz="1600" spc="-52" dirty="0">
                <a:solidFill>
                  <a:srgbClr val="524744"/>
                </a:solidFill>
                <a:latin typeface="Arial"/>
                <a:cs typeface="Arial"/>
              </a:rPr>
              <a:t>l</a:t>
            </a:r>
            <a:r>
              <a:rPr sz="1600" spc="5" dirty="0">
                <a:solidFill>
                  <a:srgbClr val="524744"/>
                </a:solidFill>
                <a:latin typeface="Arial"/>
                <a:cs typeface="Arial"/>
              </a:rPr>
              <a:t>e</a:t>
            </a:r>
            <a:r>
              <a:rPr sz="1600" dirty="0">
                <a:solidFill>
                  <a:srgbClr val="524744"/>
                </a:solidFill>
                <a:latin typeface="Arial"/>
                <a:cs typeface="Arial"/>
              </a:rPr>
              <a:t>, </a:t>
            </a:r>
            <a:r>
              <a:rPr sz="1600" spc="-45" dirty="0">
                <a:solidFill>
                  <a:srgbClr val="524744"/>
                </a:solidFill>
                <a:latin typeface="Arial"/>
                <a:cs typeface="Arial"/>
              </a:rPr>
              <a:t>O</a:t>
            </a:r>
            <a:r>
              <a:rPr sz="1600" spc="-92" dirty="0">
                <a:solidFill>
                  <a:srgbClr val="524744"/>
                </a:solidFill>
                <a:latin typeface="Arial"/>
                <a:cs typeface="Arial"/>
              </a:rPr>
              <a:t>n</a:t>
            </a:r>
            <a:r>
              <a:rPr sz="1600" spc="-52" dirty="0">
                <a:solidFill>
                  <a:srgbClr val="524744"/>
                </a:solidFill>
                <a:latin typeface="Arial"/>
                <a:cs typeface="Arial"/>
              </a:rPr>
              <a:t>l</a:t>
            </a:r>
            <a:r>
              <a:rPr sz="1600" spc="39" dirty="0">
                <a:solidFill>
                  <a:srgbClr val="524744"/>
                </a:solidFill>
                <a:latin typeface="Arial"/>
                <a:cs typeface="Arial"/>
              </a:rPr>
              <a:t>i</a:t>
            </a:r>
            <a:r>
              <a:rPr sz="1600" spc="-92" dirty="0">
                <a:solidFill>
                  <a:srgbClr val="524744"/>
                </a:solidFill>
                <a:latin typeface="Arial"/>
                <a:cs typeface="Arial"/>
              </a:rPr>
              <a:t>n</a:t>
            </a:r>
            <a:r>
              <a:rPr sz="1600" dirty="0">
                <a:solidFill>
                  <a:srgbClr val="524744"/>
                </a:solidFill>
                <a:latin typeface="Arial"/>
                <a:cs typeface="Arial"/>
              </a:rPr>
              <a:t>e</a:t>
            </a:r>
            <a:r>
              <a:rPr sz="1600" spc="159" dirty="0">
                <a:solidFill>
                  <a:srgbClr val="524744"/>
                </a:solidFill>
                <a:latin typeface="Arial"/>
                <a:cs typeface="Arial"/>
              </a:rPr>
              <a:t> </a:t>
            </a:r>
            <a:r>
              <a:rPr sz="1600" spc="19" dirty="0">
                <a:solidFill>
                  <a:srgbClr val="524744"/>
                </a:solidFill>
                <a:latin typeface="Arial"/>
                <a:cs typeface="Arial"/>
              </a:rPr>
              <a:t>F</a:t>
            </a:r>
            <a:r>
              <a:rPr sz="1600" spc="5" dirty="0">
                <a:solidFill>
                  <a:srgbClr val="524744"/>
                </a:solidFill>
                <a:latin typeface="Arial"/>
                <a:cs typeface="Arial"/>
              </a:rPr>
              <a:t>o</a:t>
            </a:r>
            <a:r>
              <a:rPr sz="1600" spc="-33" dirty="0">
                <a:solidFill>
                  <a:srgbClr val="524744"/>
                </a:solidFill>
                <a:latin typeface="Arial"/>
                <a:cs typeface="Arial"/>
              </a:rPr>
              <a:t>r</a:t>
            </a:r>
            <a:r>
              <a:rPr sz="1600" dirty="0">
                <a:solidFill>
                  <a:srgbClr val="524744"/>
                </a:solidFill>
                <a:latin typeface="Arial"/>
                <a:cs typeface="Arial"/>
              </a:rPr>
              <a:t>m</a:t>
            </a:r>
            <a:endParaRPr sz="1600">
              <a:latin typeface="Arial"/>
              <a:cs typeface="Arial"/>
            </a:endParaRPr>
          </a:p>
        </p:txBody>
      </p:sp>
      <p:sp>
        <p:nvSpPr>
          <p:cNvPr id="2" name="object 2"/>
          <p:cNvSpPr txBox="1"/>
          <p:nvPr/>
        </p:nvSpPr>
        <p:spPr>
          <a:xfrm>
            <a:off x="2973489" y="2608072"/>
            <a:ext cx="77376" cy="203200"/>
          </a:xfrm>
          <a:prstGeom prst="rect">
            <a:avLst/>
          </a:prstGeom>
        </p:spPr>
        <p:txBody>
          <a:bodyPr wrap="square" lIns="0" tIns="0" rIns="0" bIns="0" rtlCol="0">
            <a:noAutofit/>
          </a:bodyPr>
          <a:lstStyle/>
          <a:p>
            <a:pPr marL="33866">
              <a:lnSpc>
                <a:spcPts val="1333"/>
              </a:lnSpc>
            </a:pPr>
            <a:endParaRPr sz="1333"/>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7" name="object 7"/>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8" name="object 8"/>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9" name="object 9"/>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10" name="object 10"/>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11" name="object 11"/>
          <p:cNvSpPr/>
          <p:nvPr/>
        </p:nvSpPr>
        <p:spPr>
          <a:xfrm>
            <a:off x="9766301" y="101600"/>
            <a:ext cx="2400300" cy="6070600"/>
          </a:xfrm>
          <a:custGeom>
            <a:avLst/>
            <a:gdLst/>
            <a:ahLst/>
            <a:cxnLst/>
            <a:rect l="l" t="t" r="r" b="b"/>
            <a:pathLst>
              <a:path w="1800225" h="4552950">
                <a:moveTo>
                  <a:pt x="0" y="4552950"/>
                </a:moveTo>
                <a:lnTo>
                  <a:pt x="1800225" y="4552950"/>
                </a:lnTo>
                <a:lnTo>
                  <a:pt x="1800225" y="0"/>
                </a:lnTo>
                <a:lnTo>
                  <a:pt x="0" y="0"/>
                </a:lnTo>
                <a:lnTo>
                  <a:pt x="0" y="4552950"/>
                </a:lnTo>
                <a:close/>
              </a:path>
            </a:pathLst>
          </a:custGeom>
          <a:solidFill>
            <a:srgbClr val="F1F1F1"/>
          </a:solidFill>
        </p:spPr>
        <p:txBody>
          <a:bodyPr wrap="square" lIns="0" tIns="0" rIns="0" bIns="0" rtlCol="0">
            <a:noAutofit/>
          </a:bodyPr>
          <a:lstStyle/>
          <a:p>
            <a:endParaRPr sz="2400"/>
          </a:p>
        </p:txBody>
      </p:sp>
      <p:sp>
        <p:nvSpPr>
          <p:cNvPr id="12" name="object 12"/>
          <p:cNvSpPr/>
          <p:nvPr/>
        </p:nvSpPr>
        <p:spPr>
          <a:xfrm>
            <a:off x="9766301" y="101600"/>
            <a:ext cx="2400300" cy="6070600"/>
          </a:xfrm>
          <a:prstGeom prst="rect">
            <a:avLst/>
          </a:prstGeom>
          <a:blipFill>
            <a:blip r:embed="rId2" cstate="print"/>
            <a:stretch>
              <a:fillRect/>
            </a:stretch>
          </a:blipFill>
        </p:spPr>
        <p:txBody>
          <a:bodyPr wrap="square" lIns="0" tIns="0" rIns="0" bIns="0" rtlCol="0">
            <a:noAutofit/>
          </a:bodyPr>
          <a:lstStyle/>
          <a:p>
            <a:endParaRPr sz="2400"/>
          </a:p>
        </p:txBody>
      </p:sp>
      <p:sp>
        <p:nvSpPr>
          <p:cNvPr id="13" name="object 13"/>
          <p:cNvSpPr/>
          <p:nvPr/>
        </p:nvSpPr>
        <p:spPr>
          <a:xfrm>
            <a:off x="139700" y="6210301"/>
            <a:ext cx="9626600" cy="546100"/>
          </a:xfrm>
          <a:prstGeom prst="rect">
            <a:avLst/>
          </a:prstGeom>
          <a:blipFill>
            <a:blip r:embed="rId3" cstate="print"/>
            <a:stretch>
              <a:fillRect/>
            </a:stretch>
          </a:blipFill>
        </p:spPr>
        <p:txBody>
          <a:bodyPr wrap="square" lIns="0" tIns="0" rIns="0" bIns="0" rtlCol="0">
            <a:noAutofit/>
          </a:bodyPr>
          <a:lstStyle/>
          <a:p>
            <a:endParaRPr sz="2400"/>
          </a:p>
        </p:txBody>
      </p:sp>
      <p:sp>
        <p:nvSpPr>
          <p:cNvPr id="14" name="object 14"/>
          <p:cNvSpPr/>
          <p:nvPr/>
        </p:nvSpPr>
        <p:spPr>
          <a:xfrm>
            <a:off x="-12699" y="177800"/>
            <a:ext cx="1155700" cy="812800"/>
          </a:xfrm>
          <a:prstGeom prst="rect">
            <a:avLst/>
          </a:prstGeom>
          <a:blipFill>
            <a:blip r:embed="rId4" cstate="print"/>
            <a:stretch>
              <a:fillRect/>
            </a:stretch>
          </a:blipFill>
        </p:spPr>
        <p:txBody>
          <a:bodyPr wrap="square" lIns="0" tIns="0" rIns="0" bIns="0" rtlCol="0">
            <a:noAutofit/>
          </a:bodyPr>
          <a:lstStyle/>
          <a:p>
            <a:endParaRPr sz="2400"/>
          </a:p>
        </p:txBody>
      </p:sp>
      <p:sp>
        <p:nvSpPr>
          <p:cNvPr id="15" name="object 15"/>
          <p:cNvSpPr/>
          <p:nvPr/>
        </p:nvSpPr>
        <p:spPr>
          <a:xfrm>
            <a:off x="3048000" y="584201"/>
            <a:ext cx="3733800" cy="3670300"/>
          </a:xfrm>
          <a:prstGeom prst="rect">
            <a:avLst/>
          </a:prstGeom>
          <a:blipFill>
            <a:blip r:embed="rId5" cstate="print"/>
            <a:stretch>
              <a:fillRect/>
            </a:stretch>
          </a:blipFill>
        </p:spPr>
        <p:txBody>
          <a:bodyPr wrap="square" lIns="0" tIns="0" rIns="0" bIns="0" rtlCol="0">
            <a:noAutofit/>
          </a:bodyPr>
          <a:lstStyle/>
          <a:p>
            <a:endParaRPr sz="2400"/>
          </a:p>
        </p:txBody>
      </p:sp>
      <p:sp>
        <p:nvSpPr>
          <p:cNvPr id="16" name="object 16"/>
          <p:cNvSpPr/>
          <p:nvPr/>
        </p:nvSpPr>
        <p:spPr>
          <a:xfrm>
            <a:off x="9880601" y="5499101"/>
            <a:ext cx="21209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17" name="object 17"/>
          <p:cNvSpPr/>
          <p:nvPr/>
        </p:nvSpPr>
        <p:spPr>
          <a:xfrm>
            <a:off x="9867901" y="5486401"/>
            <a:ext cx="2146300" cy="520700"/>
          </a:xfrm>
          <a:prstGeom prst="rect">
            <a:avLst/>
          </a:prstGeom>
          <a:blipFill>
            <a:blip r:embed="rId7" cstate="print"/>
            <a:stretch>
              <a:fillRect/>
            </a:stretch>
          </a:blipFill>
        </p:spPr>
        <p:txBody>
          <a:bodyPr wrap="square" lIns="0" tIns="0" rIns="0" bIns="0" rtlCol="0">
            <a:noAutofit/>
          </a:bodyPr>
          <a:lstStyle/>
          <a:p>
            <a:endParaRPr sz="2400"/>
          </a:p>
        </p:txBody>
      </p:sp>
      <p:sp>
        <p:nvSpPr>
          <p:cNvPr id="18" name="object 18"/>
          <p:cNvSpPr/>
          <p:nvPr/>
        </p:nvSpPr>
        <p:spPr>
          <a:xfrm>
            <a:off x="9766301" y="5384801"/>
            <a:ext cx="2349500" cy="723900"/>
          </a:xfrm>
          <a:custGeom>
            <a:avLst/>
            <a:gdLst/>
            <a:ahLst/>
            <a:cxnLst/>
            <a:rect l="l" t="t" r="r" b="b"/>
            <a:pathLst>
              <a:path w="1762125" h="542925">
                <a:moveTo>
                  <a:pt x="0" y="542925"/>
                </a:moveTo>
                <a:lnTo>
                  <a:pt x="51434" y="491490"/>
                </a:lnTo>
                <a:lnTo>
                  <a:pt x="51434" y="51434"/>
                </a:lnTo>
                <a:lnTo>
                  <a:pt x="1710690" y="51434"/>
                </a:lnTo>
                <a:lnTo>
                  <a:pt x="1710690" y="491490"/>
                </a:lnTo>
                <a:lnTo>
                  <a:pt x="51434" y="491490"/>
                </a:lnTo>
                <a:lnTo>
                  <a:pt x="1762125" y="542925"/>
                </a:lnTo>
                <a:lnTo>
                  <a:pt x="1762125" y="0"/>
                </a:lnTo>
                <a:lnTo>
                  <a:pt x="0" y="0"/>
                </a:lnTo>
                <a:lnTo>
                  <a:pt x="0" y="542925"/>
                </a:lnTo>
                <a:close/>
              </a:path>
              <a:path w="1762125" h="542925">
                <a:moveTo>
                  <a:pt x="68579" y="474345"/>
                </a:moveTo>
                <a:lnTo>
                  <a:pt x="85725" y="457200"/>
                </a:lnTo>
                <a:lnTo>
                  <a:pt x="85725" y="85725"/>
                </a:lnTo>
                <a:lnTo>
                  <a:pt x="1676400" y="85725"/>
                </a:lnTo>
                <a:lnTo>
                  <a:pt x="1676400" y="457200"/>
                </a:lnTo>
                <a:lnTo>
                  <a:pt x="85725" y="457200"/>
                </a:lnTo>
                <a:lnTo>
                  <a:pt x="1693545" y="474345"/>
                </a:lnTo>
                <a:lnTo>
                  <a:pt x="1693545" y="68580"/>
                </a:lnTo>
                <a:lnTo>
                  <a:pt x="68579" y="68580"/>
                </a:lnTo>
                <a:lnTo>
                  <a:pt x="68579" y="474345"/>
                </a:lnTo>
                <a:close/>
              </a:path>
              <a:path w="1762125" h="542925">
                <a:moveTo>
                  <a:pt x="85725" y="457200"/>
                </a:moveTo>
                <a:lnTo>
                  <a:pt x="68579" y="474345"/>
                </a:lnTo>
                <a:lnTo>
                  <a:pt x="1693545" y="474345"/>
                </a:lnTo>
                <a:lnTo>
                  <a:pt x="85725" y="457200"/>
                </a:lnTo>
                <a:close/>
              </a:path>
              <a:path w="1762125" h="542925">
                <a:moveTo>
                  <a:pt x="51434" y="491490"/>
                </a:moveTo>
                <a:lnTo>
                  <a:pt x="0" y="542925"/>
                </a:lnTo>
                <a:lnTo>
                  <a:pt x="1762125" y="542925"/>
                </a:lnTo>
                <a:lnTo>
                  <a:pt x="51434" y="491490"/>
                </a:lnTo>
                <a:close/>
              </a:path>
            </a:pathLst>
          </a:custGeom>
          <a:solidFill>
            <a:srgbClr val="000000"/>
          </a:solidFill>
        </p:spPr>
        <p:txBody>
          <a:bodyPr wrap="square" lIns="0" tIns="0" rIns="0" bIns="0" rtlCol="0">
            <a:noAutofit/>
          </a:bodyPr>
          <a:lstStyle/>
          <a:p>
            <a:endParaRPr sz="2400"/>
          </a:p>
        </p:txBody>
      </p:sp>
      <p:sp>
        <p:nvSpPr>
          <p:cNvPr id="19" name="object 19"/>
          <p:cNvSpPr/>
          <p:nvPr/>
        </p:nvSpPr>
        <p:spPr>
          <a:xfrm>
            <a:off x="9766301" y="5384801"/>
            <a:ext cx="2349500" cy="723900"/>
          </a:xfrm>
          <a:custGeom>
            <a:avLst/>
            <a:gdLst/>
            <a:ahLst/>
            <a:cxnLst/>
            <a:rect l="l" t="t" r="r" b="b"/>
            <a:pathLst>
              <a:path w="1762125" h="542925">
                <a:moveTo>
                  <a:pt x="0" y="0"/>
                </a:moveTo>
                <a:lnTo>
                  <a:pt x="0" y="542925"/>
                </a:lnTo>
                <a:lnTo>
                  <a:pt x="1762125" y="542925"/>
                </a:lnTo>
                <a:lnTo>
                  <a:pt x="1762125" y="0"/>
                </a:lnTo>
                <a:lnTo>
                  <a:pt x="0" y="0"/>
                </a:lnTo>
                <a:close/>
              </a:path>
            </a:pathLst>
          </a:custGeom>
          <a:solidFill>
            <a:srgbClr val="000000"/>
          </a:solidFill>
        </p:spPr>
        <p:txBody>
          <a:bodyPr wrap="square" lIns="0" tIns="0" rIns="0" bIns="0" rtlCol="0">
            <a:noAutofit/>
          </a:bodyPr>
          <a:lstStyle/>
          <a:p>
            <a:endParaRPr sz="2400"/>
          </a:p>
        </p:txBody>
      </p:sp>
      <p:sp>
        <p:nvSpPr>
          <p:cNvPr id="20" name="object 20"/>
          <p:cNvSpPr/>
          <p:nvPr/>
        </p:nvSpPr>
        <p:spPr>
          <a:xfrm>
            <a:off x="9834879" y="5453381"/>
            <a:ext cx="2212340" cy="586740"/>
          </a:xfrm>
          <a:custGeom>
            <a:avLst/>
            <a:gdLst/>
            <a:ahLst/>
            <a:cxnLst/>
            <a:rect l="l" t="t" r="r" b="b"/>
            <a:pathLst>
              <a:path w="1659255" h="440055">
                <a:moveTo>
                  <a:pt x="0" y="440054"/>
                </a:moveTo>
                <a:lnTo>
                  <a:pt x="1659255" y="440054"/>
                </a:lnTo>
                <a:lnTo>
                  <a:pt x="1659255" y="0"/>
                </a:lnTo>
                <a:lnTo>
                  <a:pt x="0" y="0"/>
                </a:lnTo>
                <a:lnTo>
                  <a:pt x="0" y="440054"/>
                </a:lnTo>
                <a:close/>
              </a:path>
            </a:pathLst>
          </a:custGeom>
          <a:solidFill>
            <a:srgbClr val="000000"/>
          </a:solidFill>
        </p:spPr>
        <p:txBody>
          <a:bodyPr wrap="square" lIns="0" tIns="0" rIns="0" bIns="0" rtlCol="0">
            <a:noAutofit/>
          </a:bodyPr>
          <a:lstStyle/>
          <a:p>
            <a:endParaRPr sz="2400"/>
          </a:p>
        </p:txBody>
      </p:sp>
      <p:sp>
        <p:nvSpPr>
          <p:cNvPr id="21" name="object 21"/>
          <p:cNvSpPr/>
          <p:nvPr/>
        </p:nvSpPr>
        <p:spPr>
          <a:xfrm>
            <a:off x="9857741" y="5476239"/>
            <a:ext cx="2166620" cy="541019"/>
          </a:xfrm>
          <a:custGeom>
            <a:avLst/>
            <a:gdLst/>
            <a:ahLst/>
            <a:cxnLst/>
            <a:rect l="l" t="t" r="r" b="b"/>
            <a:pathLst>
              <a:path w="1624965" h="405764">
                <a:moveTo>
                  <a:pt x="0" y="0"/>
                </a:moveTo>
                <a:lnTo>
                  <a:pt x="0" y="405765"/>
                </a:lnTo>
                <a:lnTo>
                  <a:pt x="1624965" y="405765"/>
                </a:lnTo>
                <a:lnTo>
                  <a:pt x="1624965" y="0"/>
                </a:lnTo>
                <a:lnTo>
                  <a:pt x="0" y="0"/>
                </a:lnTo>
                <a:close/>
              </a:path>
            </a:pathLst>
          </a:custGeom>
          <a:solidFill>
            <a:srgbClr val="000000"/>
          </a:solidFill>
        </p:spPr>
        <p:txBody>
          <a:bodyPr wrap="square" lIns="0" tIns="0" rIns="0" bIns="0" rtlCol="0">
            <a:noAutofit/>
          </a:bodyPr>
          <a:lstStyle/>
          <a:p>
            <a:endParaRPr sz="2400"/>
          </a:p>
        </p:txBody>
      </p:sp>
      <p:sp>
        <p:nvSpPr>
          <p:cNvPr id="22" name="object 22"/>
          <p:cNvSpPr/>
          <p:nvPr/>
        </p:nvSpPr>
        <p:spPr>
          <a:xfrm>
            <a:off x="9880601" y="5499101"/>
            <a:ext cx="2120900" cy="495300"/>
          </a:xfrm>
          <a:custGeom>
            <a:avLst/>
            <a:gdLst/>
            <a:ahLst/>
            <a:cxnLst/>
            <a:rect l="l" t="t" r="r" b="b"/>
            <a:pathLst>
              <a:path w="1590675" h="371475">
                <a:moveTo>
                  <a:pt x="0" y="371475"/>
                </a:moveTo>
                <a:lnTo>
                  <a:pt x="1590675" y="371475"/>
                </a:lnTo>
                <a:lnTo>
                  <a:pt x="1590675" y="0"/>
                </a:lnTo>
                <a:lnTo>
                  <a:pt x="0" y="0"/>
                </a:lnTo>
                <a:lnTo>
                  <a:pt x="0" y="371475"/>
                </a:lnTo>
                <a:close/>
              </a:path>
            </a:pathLst>
          </a:custGeom>
          <a:solidFill>
            <a:srgbClr val="000000"/>
          </a:solidFill>
        </p:spPr>
        <p:txBody>
          <a:bodyPr wrap="square" lIns="0" tIns="0" rIns="0" bIns="0" rtlCol="0">
            <a:noAutofit/>
          </a:bodyPr>
          <a:lstStyle/>
          <a:p>
            <a:endParaRPr sz="2400"/>
          </a:p>
        </p:txBody>
      </p:sp>
      <p:sp>
        <p:nvSpPr>
          <p:cNvPr id="5" name="object 5"/>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4" name="object 4"/>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9766301" y="5384801"/>
            <a:ext cx="2349500" cy="7239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1333"/>
              </a:lnSpc>
            </a:pPr>
            <a:endParaRPr sz="1333"/>
          </a:p>
          <a:p>
            <a:pPr marL="583337">
              <a:lnSpc>
                <a:spcPct val="101725"/>
              </a:lnSpc>
              <a:spcBef>
                <a:spcPts val="34855"/>
              </a:spcBef>
            </a:pPr>
            <a:r>
              <a:rPr sz="3467" b="1" dirty="0">
                <a:solidFill>
                  <a:srgbClr val="FF0000"/>
                </a:solidFill>
                <a:latin typeface="Calibri"/>
                <a:cs typeface="Calibri"/>
              </a:rPr>
              <a:t>D</a:t>
            </a:r>
            <a:r>
              <a:rPr sz="3467" b="1" spc="-39" dirty="0">
                <a:solidFill>
                  <a:srgbClr val="FF0000"/>
                </a:solidFill>
                <a:latin typeface="Calibri"/>
                <a:cs typeface="Calibri"/>
              </a:rPr>
              <a:t>I</a:t>
            </a:r>
            <a:r>
              <a:rPr sz="3467" b="1" spc="-33" dirty="0">
                <a:solidFill>
                  <a:srgbClr val="FF0000"/>
                </a:solidFill>
                <a:latin typeface="Calibri"/>
                <a:cs typeface="Calibri"/>
              </a:rPr>
              <a:t>GI</a:t>
            </a:r>
            <a:r>
              <a:rPr sz="3467" b="1" spc="-333" dirty="0">
                <a:solidFill>
                  <a:srgbClr val="FF0000"/>
                </a:solidFill>
                <a:latin typeface="Calibri"/>
                <a:cs typeface="Calibri"/>
              </a:rPr>
              <a:t>T</a:t>
            </a:r>
            <a:r>
              <a:rPr sz="3467" b="1" spc="-19" dirty="0">
                <a:solidFill>
                  <a:srgbClr val="FF0000"/>
                </a:solidFill>
                <a:latin typeface="Calibri"/>
                <a:cs typeface="Calibri"/>
              </a:rPr>
              <a:t>A</a:t>
            </a:r>
            <a:r>
              <a:rPr sz="3467" b="1" dirty="0">
                <a:solidFill>
                  <a:srgbClr val="FF0000"/>
                </a:solidFill>
                <a:latin typeface="Calibri"/>
                <a:cs typeface="Calibri"/>
              </a:rPr>
              <a:t>L </a:t>
            </a:r>
            <a:r>
              <a:rPr sz="3467" b="1" spc="268" dirty="0">
                <a:solidFill>
                  <a:srgbClr val="FF0000"/>
                </a:solidFill>
                <a:latin typeface="Calibri"/>
                <a:cs typeface="Calibri"/>
              </a:rPr>
              <a:t> </a:t>
            </a:r>
            <a:r>
              <a:rPr sz="3467" b="1" dirty="0">
                <a:solidFill>
                  <a:srgbClr val="FF0000"/>
                </a:solidFill>
                <a:latin typeface="Calibri"/>
                <a:cs typeface="Calibri"/>
              </a:rPr>
              <a:t>HU</a:t>
            </a:r>
            <a:r>
              <a:rPr sz="3467" b="1" spc="39" dirty="0">
                <a:solidFill>
                  <a:srgbClr val="FF0000"/>
                </a:solidFill>
                <a:latin typeface="Calibri"/>
                <a:cs typeface="Calibri"/>
              </a:rPr>
              <a:t>M</a:t>
            </a:r>
            <a:r>
              <a:rPr sz="3467" b="1" spc="-19" dirty="0">
                <a:solidFill>
                  <a:srgbClr val="FF0000"/>
                </a:solidFill>
                <a:latin typeface="Calibri"/>
                <a:cs typeface="Calibri"/>
              </a:rPr>
              <a:t>A</a:t>
            </a:r>
            <a:r>
              <a:rPr sz="3467" b="1" dirty="0">
                <a:solidFill>
                  <a:srgbClr val="FF0000"/>
                </a:solidFill>
                <a:latin typeface="Calibri"/>
                <a:cs typeface="Calibri"/>
              </a:rPr>
              <a:t>N</a:t>
            </a:r>
            <a:r>
              <a:rPr sz="3467" b="1" spc="-39" dirty="0">
                <a:solidFill>
                  <a:srgbClr val="FF0000"/>
                </a:solidFill>
                <a:latin typeface="Calibri"/>
                <a:cs typeface="Calibri"/>
              </a:rPr>
              <a:t>I</a:t>
            </a:r>
            <a:r>
              <a:rPr sz="3467" b="1" spc="39" dirty="0">
                <a:solidFill>
                  <a:srgbClr val="FF0000"/>
                </a:solidFill>
                <a:latin typeface="Calibri"/>
                <a:cs typeface="Calibri"/>
              </a:rPr>
              <a:t>S</a:t>
            </a:r>
            <a:r>
              <a:rPr sz="3467" b="1" dirty="0">
                <a:solidFill>
                  <a:srgbClr val="FF0000"/>
                </a:solidFill>
                <a:latin typeface="Calibri"/>
                <a:cs typeface="Calibri"/>
              </a:rPr>
              <a:t>M</a:t>
            </a:r>
            <a:r>
              <a:rPr sz="3467" b="1" spc="637" dirty="0">
                <a:solidFill>
                  <a:srgbClr val="FF0000"/>
                </a:solidFill>
                <a:latin typeface="Calibri"/>
                <a:cs typeface="Calibri"/>
              </a:rPr>
              <a:t> </a:t>
            </a:r>
            <a:r>
              <a:rPr sz="3467" b="1" dirty="0">
                <a:solidFill>
                  <a:srgbClr val="FF0000"/>
                </a:solidFill>
                <a:latin typeface="Calibri"/>
                <a:cs typeface="Calibri"/>
              </a:rPr>
              <a:t>–</a:t>
            </a:r>
            <a:r>
              <a:rPr sz="3467" b="1" spc="89" dirty="0">
                <a:solidFill>
                  <a:srgbClr val="FF0000"/>
                </a:solidFill>
                <a:latin typeface="Calibri"/>
                <a:cs typeface="Calibri"/>
              </a:rPr>
              <a:t> </a:t>
            </a:r>
            <a:r>
              <a:rPr sz="3467" b="1" spc="19" dirty="0">
                <a:solidFill>
                  <a:srgbClr val="FF0000"/>
                </a:solidFill>
                <a:latin typeface="Calibri"/>
                <a:cs typeface="Calibri"/>
              </a:rPr>
              <a:t>R</a:t>
            </a:r>
            <a:r>
              <a:rPr sz="3467" b="1" spc="-5" dirty="0">
                <a:solidFill>
                  <a:srgbClr val="FF0000"/>
                </a:solidFill>
                <a:latin typeface="Calibri"/>
                <a:cs typeface="Calibri"/>
              </a:rPr>
              <a:t>E</a:t>
            </a:r>
            <a:r>
              <a:rPr sz="3467" b="1" spc="-72" dirty="0">
                <a:solidFill>
                  <a:srgbClr val="FF0000"/>
                </a:solidFill>
                <a:latin typeface="Calibri"/>
                <a:cs typeface="Calibri"/>
              </a:rPr>
              <a:t>V</a:t>
            </a:r>
            <a:r>
              <a:rPr sz="3467" b="1" spc="25" dirty="0">
                <a:solidFill>
                  <a:srgbClr val="FF0000"/>
                </a:solidFill>
                <a:latin typeface="Calibri"/>
                <a:cs typeface="Calibri"/>
              </a:rPr>
              <a:t>O</a:t>
            </a:r>
            <a:r>
              <a:rPr sz="3467" b="1" spc="-85" dirty="0">
                <a:solidFill>
                  <a:srgbClr val="FF0000"/>
                </a:solidFill>
                <a:latin typeface="Calibri"/>
                <a:cs typeface="Calibri"/>
              </a:rPr>
              <a:t>L</a:t>
            </a:r>
            <a:r>
              <a:rPr sz="3467" b="1" dirty="0">
                <a:solidFill>
                  <a:srgbClr val="FF0000"/>
                </a:solidFill>
                <a:latin typeface="Calibri"/>
                <a:cs typeface="Calibri"/>
              </a:rPr>
              <a:t>U</a:t>
            </a:r>
            <a:r>
              <a:rPr sz="3467" b="1" spc="52" dirty="0">
                <a:solidFill>
                  <a:srgbClr val="FF0000"/>
                </a:solidFill>
                <a:latin typeface="Calibri"/>
                <a:cs typeface="Calibri"/>
              </a:rPr>
              <a:t>S</a:t>
            </a:r>
            <a:r>
              <a:rPr sz="3467" b="1" dirty="0">
                <a:solidFill>
                  <a:srgbClr val="FF0000"/>
                </a:solidFill>
                <a:latin typeface="Calibri"/>
                <a:cs typeface="Calibri"/>
              </a:rPr>
              <a:t>I</a:t>
            </a:r>
            <a:r>
              <a:rPr sz="3467" b="1" spc="423" dirty="0">
                <a:solidFill>
                  <a:srgbClr val="FF0000"/>
                </a:solidFill>
                <a:latin typeface="Calibri"/>
                <a:cs typeface="Calibri"/>
              </a:rPr>
              <a:t> </a:t>
            </a:r>
            <a:r>
              <a:rPr sz="3467" b="1" spc="33" dirty="0">
                <a:solidFill>
                  <a:srgbClr val="FF0000"/>
                </a:solidFill>
                <a:latin typeface="Calibri"/>
                <a:cs typeface="Calibri"/>
              </a:rPr>
              <a:t>P</a:t>
            </a:r>
            <a:r>
              <a:rPr sz="3467" b="1" spc="-5" dirty="0">
                <a:solidFill>
                  <a:srgbClr val="FF0000"/>
                </a:solidFill>
                <a:latin typeface="Calibri"/>
                <a:cs typeface="Calibri"/>
              </a:rPr>
              <a:t>EN</a:t>
            </a:r>
            <a:r>
              <a:rPr sz="3467" b="1" dirty="0">
                <a:solidFill>
                  <a:srgbClr val="FF0000"/>
                </a:solidFill>
                <a:latin typeface="Calibri"/>
                <a:cs typeface="Calibri"/>
              </a:rPr>
              <a:t>D</a:t>
            </a:r>
            <a:r>
              <a:rPr sz="3467" b="1" spc="-47" dirty="0">
                <a:solidFill>
                  <a:srgbClr val="FF0000"/>
                </a:solidFill>
                <a:latin typeface="Calibri"/>
                <a:cs typeface="Calibri"/>
              </a:rPr>
              <a:t>I</a:t>
            </a:r>
            <a:r>
              <a:rPr sz="3467" b="1" dirty="0">
                <a:solidFill>
                  <a:srgbClr val="FF0000"/>
                </a:solidFill>
                <a:latin typeface="Calibri"/>
                <a:cs typeface="Calibri"/>
              </a:rPr>
              <a:t>D</a:t>
            </a:r>
            <a:r>
              <a:rPr sz="3467" b="1" spc="-47" dirty="0">
                <a:solidFill>
                  <a:srgbClr val="FF0000"/>
                </a:solidFill>
                <a:latin typeface="Calibri"/>
                <a:cs typeface="Calibri"/>
              </a:rPr>
              <a:t>I</a:t>
            </a:r>
            <a:r>
              <a:rPr sz="3467" b="1" spc="-20" dirty="0">
                <a:solidFill>
                  <a:srgbClr val="FF0000"/>
                </a:solidFill>
                <a:latin typeface="Calibri"/>
                <a:cs typeface="Calibri"/>
              </a:rPr>
              <a:t>K</a:t>
            </a:r>
            <a:r>
              <a:rPr sz="3467" b="1" spc="73" dirty="0">
                <a:solidFill>
                  <a:srgbClr val="FF0000"/>
                </a:solidFill>
                <a:latin typeface="Calibri"/>
                <a:cs typeface="Calibri"/>
              </a:rPr>
              <a:t>A</a:t>
            </a:r>
            <a:r>
              <a:rPr sz="3467" b="1" dirty="0">
                <a:solidFill>
                  <a:srgbClr val="FF0000"/>
                </a:solidFill>
                <a:latin typeface="Calibri"/>
                <a:cs typeface="Calibri"/>
              </a:rPr>
              <a:t>N</a:t>
            </a:r>
            <a:endParaRPr sz="3467">
              <a:latin typeface="Calibri"/>
              <a:cs typeface="Calibri"/>
            </a:endParaRPr>
          </a:p>
          <a:p>
            <a:pPr marR="597393" algn="r">
              <a:lnSpc>
                <a:spcPct val="98958"/>
              </a:lnSpc>
              <a:spcBef>
                <a:spcPts val="9773"/>
              </a:spcBef>
            </a:pPr>
            <a:r>
              <a:rPr sz="1600" spc="33" dirty="0">
                <a:solidFill>
                  <a:srgbClr val="FF0000"/>
                </a:solidFill>
                <a:latin typeface="Bernard MT Condensed"/>
                <a:cs typeface="Bernard MT Condensed"/>
              </a:rPr>
              <a:t>R</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j</a:t>
            </a:r>
            <a:r>
              <a:rPr sz="1600" spc="33" dirty="0">
                <a:solidFill>
                  <a:srgbClr val="FFC000"/>
                </a:solidFill>
                <a:latin typeface="Bernard MT Condensed"/>
                <a:cs typeface="Bernard MT Condensed"/>
              </a:rPr>
              <a:t>a</a:t>
            </a:r>
            <a:r>
              <a:rPr sz="1600" spc="-33" dirty="0">
                <a:solidFill>
                  <a:srgbClr val="FFC000"/>
                </a:solidFill>
                <a:latin typeface="Bernard MT Condensed"/>
                <a:cs typeface="Bernard MT Condensed"/>
              </a:rPr>
              <a:t>w</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l</a:t>
            </a:r>
            <a:r>
              <a:rPr sz="1600" dirty="0">
                <a:solidFill>
                  <a:srgbClr val="FFC000"/>
                </a:solidFill>
                <a:latin typeface="Bernard MT Condensed"/>
                <a:cs typeface="Bernard MT Condensed"/>
              </a:rPr>
              <a:t>i</a:t>
            </a:r>
            <a:r>
              <a:rPr sz="1600" spc="-100" dirty="0">
                <a:solidFill>
                  <a:srgbClr val="FFC000"/>
                </a:solidFill>
                <a:latin typeface="Bernard MT Condensed"/>
                <a:cs typeface="Bernard MT Condensed"/>
              </a:rPr>
              <a:t> </a:t>
            </a:r>
            <a:r>
              <a:rPr sz="1600" spc="45" dirty="0">
                <a:solidFill>
                  <a:srgbClr val="FF0000"/>
                </a:solidFill>
                <a:latin typeface="Bernard MT Condensed"/>
                <a:cs typeface="Bernard MT Condensed"/>
              </a:rPr>
              <a:t>F</a:t>
            </a:r>
            <a:r>
              <a:rPr sz="1600" spc="-12" dirty="0">
                <a:solidFill>
                  <a:srgbClr val="FFC000"/>
                </a:solidFill>
                <a:latin typeface="Bernard MT Condensed"/>
                <a:cs typeface="Bernard MT Condensed"/>
              </a:rPr>
              <a:t>i</a:t>
            </a:r>
            <a:r>
              <a:rPr sz="1600" spc="33" dirty="0">
                <a:solidFill>
                  <a:srgbClr val="FFC000"/>
                </a:solidFill>
                <a:latin typeface="Bernard MT Condensed"/>
                <a:cs typeface="Bernard MT Condensed"/>
              </a:rPr>
              <a:t>g</a:t>
            </a:r>
            <a:r>
              <a:rPr sz="1600" spc="12" dirty="0">
                <a:solidFill>
                  <a:srgbClr val="FFC000"/>
                </a:solidFill>
                <a:latin typeface="Bernard MT Condensed"/>
                <a:cs typeface="Bernard MT Condensed"/>
              </a:rPr>
              <a:t>h</a:t>
            </a:r>
            <a:r>
              <a:rPr sz="1600" spc="-39" dirty="0">
                <a:solidFill>
                  <a:srgbClr val="FFC000"/>
                </a:solidFill>
                <a:latin typeface="Bernard MT Condensed"/>
                <a:cs typeface="Bernard MT Condensed"/>
              </a:rPr>
              <a:t>t</a:t>
            </a:r>
            <a:r>
              <a:rPr sz="1600" spc="12" dirty="0">
                <a:solidFill>
                  <a:srgbClr val="FFC000"/>
                </a:solidFill>
                <a:latin typeface="Bernard MT Condensed"/>
                <a:cs typeface="Bernard MT Condensed"/>
              </a:rPr>
              <a:t>-</a:t>
            </a:r>
            <a:r>
              <a:rPr sz="1600" spc="33" dirty="0">
                <a:solidFill>
                  <a:srgbClr val="FF0000"/>
                </a:solidFill>
                <a:latin typeface="Bernard MT Condensed"/>
                <a:cs typeface="Bernard MT Condensed"/>
              </a:rPr>
              <a:t>X</a:t>
            </a:r>
            <a:r>
              <a:rPr sz="1600" spc="-19" dirty="0">
                <a:solidFill>
                  <a:srgbClr val="FFC000"/>
                </a:solidFill>
                <a:latin typeface="Bernard MT Condensed"/>
                <a:cs typeface="Bernard MT Condensed"/>
              </a:rPr>
              <a:t>’</a:t>
            </a:r>
            <a:r>
              <a:rPr sz="1600" spc="12" dirty="0">
                <a:solidFill>
                  <a:srgbClr val="FFC000"/>
                </a:solidFill>
                <a:latin typeface="Bernard MT Condensed"/>
                <a:cs typeface="Bernard MT Condensed"/>
              </a:rPr>
              <a:t>3</a:t>
            </a:r>
            <a:r>
              <a:rPr sz="1600" dirty="0">
                <a:solidFill>
                  <a:srgbClr val="FFC000"/>
                </a:solidFill>
                <a:latin typeface="Bernard MT Condensed"/>
                <a:cs typeface="Bernard MT Condensed"/>
              </a:rPr>
              <a:t>4</a:t>
            </a:r>
            <a:endParaRPr sz="1600">
              <a:latin typeface="Bernard MT Condensed"/>
              <a:cs typeface="Bernard MT Condensed"/>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993E529-EAD2-4D1F-F6C6-4DAA5823D6B8}"/>
              </a:ext>
            </a:extLst>
          </p:cNvPr>
          <p:cNvSpPr>
            <a:spLocks noGrp="1"/>
          </p:cNvSpPr>
          <p:nvPr>
            <p:ph type="title"/>
          </p:nvPr>
        </p:nvSpPr>
        <p:spPr/>
        <p:txBody>
          <a:bodyPr/>
          <a:lstStyle/>
          <a:p>
            <a:r>
              <a:rPr lang="en-US" dirty="0"/>
              <a:t>Tips agar </a:t>
            </a:r>
            <a:r>
              <a:rPr lang="en-US" dirty="0" err="1"/>
              <a:t>bahan</a:t>
            </a:r>
            <a:r>
              <a:rPr lang="en-US" dirty="0"/>
              <a:t> ajar </a:t>
            </a:r>
            <a:r>
              <a:rPr lang="en-US" dirty="0" err="1"/>
              <a:t>elektronik</a:t>
            </a:r>
            <a:r>
              <a:rPr lang="en-US" dirty="0"/>
              <a:t> </a:t>
            </a:r>
            <a:r>
              <a:rPr lang="en-US" dirty="0" err="1"/>
              <a:t>mudah</a:t>
            </a:r>
            <a:r>
              <a:rPr lang="en-US" dirty="0"/>
              <a:t> </a:t>
            </a:r>
            <a:r>
              <a:rPr lang="en-US" dirty="0" err="1"/>
              <a:t>dipahami</a:t>
            </a:r>
            <a:endParaRPr lang="en-ID" dirty="0"/>
          </a:p>
        </p:txBody>
      </p:sp>
      <p:graphicFrame>
        <p:nvGraphicFramePr>
          <p:cNvPr id="4" name="Content Placeholder 3">
            <a:extLst>
              <a:ext uri="{FF2B5EF4-FFF2-40B4-BE49-F238E27FC236}">
                <a16:creationId xmlns:a16="http://schemas.microsoft.com/office/drawing/2014/main" id="{0EF9A8C2-E0F2-4E4E-9B17-DC5A62E298E2}"/>
              </a:ext>
            </a:extLst>
          </p:cNvPr>
          <p:cNvGraphicFramePr>
            <a:graphicFrameLocks noGrp="1"/>
          </p:cNvGraphicFramePr>
          <p:nvPr>
            <p:ph idx="1"/>
          </p:nvPr>
        </p:nvGraphicFramePr>
        <p:xfrm>
          <a:off x="1155700" y="2603500"/>
          <a:ext cx="8761413" cy="3416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225522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13" name="object 13"/>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14" name="object 14"/>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15" name="object 15"/>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16" name="object 16"/>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17" name="object 17"/>
          <p:cNvSpPr/>
          <p:nvPr/>
        </p:nvSpPr>
        <p:spPr>
          <a:xfrm>
            <a:off x="9728201" y="101600"/>
            <a:ext cx="2374900" cy="6146800"/>
          </a:xfrm>
          <a:prstGeom prst="rect">
            <a:avLst/>
          </a:prstGeom>
          <a:blipFill>
            <a:blip r:embed="rId2" cstate="print"/>
            <a:stretch>
              <a:fillRect/>
            </a:stretch>
          </a:blipFill>
        </p:spPr>
        <p:txBody>
          <a:bodyPr wrap="square" lIns="0" tIns="0" rIns="0" bIns="0" rtlCol="0">
            <a:noAutofit/>
          </a:bodyPr>
          <a:lstStyle/>
          <a:p>
            <a:endParaRPr sz="2400"/>
          </a:p>
        </p:txBody>
      </p:sp>
      <p:sp>
        <p:nvSpPr>
          <p:cNvPr id="18" name="object 18"/>
          <p:cNvSpPr/>
          <p:nvPr/>
        </p:nvSpPr>
        <p:spPr>
          <a:xfrm>
            <a:off x="139700" y="6210301"/>
            <a:ext cx="9423400" cy="546100"/>
          </a:xfrm>
          <a:prstGeom prst="rect">
            <a:avLst/>
          </a:prstGeom>
          <a:blipFill>
            <a:blip r:embed="rId3" cstate="print"/>
            <a:stretch>
              <a:fillRect/>
            </a:stretch>
          </a:blipFill>
        </p:spPr>
        <p:txBody>
          <a:bodyPr wrap="square" lIns="0" tIns="0" rIns="0" bIns="0" rtlCol="0">
            <a:noAutofit/>
          </a:bodyPr>
          <a:lstStyle/>
          <a:p>
            <a:endParaRPr sz="2400"/>
          </a:p>
        </p:txBody>
      </p:sp>
      <p:sp>
        <p:nvSpPr>
          <p:cNvPr id="19" name="object 19"/>
          <p:cNvSpPr/>
          <p:nvPr/>
        </p:nvSpPr>
        <p:spPr>
          <a:xfrm>
            <a:off x="203201" y="6248400"/>
            <a:ext cx="1257300" cy="482600"/>
          </a:xfrm>
          <a:prstGeom prst="rect">
            <a:avLst/>
          </a:prstGeom>
          <a:blipFill>
            <a:blip r:embed="rId4" cstate="print"/>
            <a:stretch>
              <a:fillRect/>
            </a:stretch>
          </a:blipFill>
        </p:spPr>
        <p:txBody>
          <a:bodyPr wrap="square" lIns="0" tIns="0" rIns="0" bIns="0" rtlCol="0">
            <a:noAutofit/>
          </a:bodyPr>
          <a:lstStyle/>
          <a:p>
            <a:endParaRPr sz="2400"/>
          </a:p>
        </p:txBody>
      </p:sp>
      <p:sp>
        <p:nvSpPr>
          <p:cNvPr id="20" name="object 20"/>
          <p:cNvSpPr/>
          <p:nvPr/>
        </p:nvSpPr>
        <p:spPr>
          <a:xfrm>
            <a:off x="11087101" y="139701"/>
            <a:ext cx="850900" cy="825500"/>
          </a:xfrm>
          <a:prstGeom prst="rect">
            <a:avLst/>
          </a:prstGeom>
          <a:blipFill>
            <a:blip r:embed="rId5" cstate="print"/>
            <a:stretch>
              <a:fillRect/>
            </a:stretch>
          </a:blipFill>
        </p:spPr>
        <p:txBody>
          <a:bodyPr wrap="square" lIns="0" tIns="0" rIns="0" bIns="0" rtlCol="0">
            <a:noAutofit/>
          </a:bodyPr>
          <a:lstStyle/>
          <a:p>
            <a:endParaRPr sz="2400"/>
          </a:p>
        </p:txBody>
      </p:sp>
      <p:sp>
        <p:nvSpPr>
          <p:cNvPr id="21" name="object 21"/>
          <p:cNvSpPr/>
          <p:nvPr/>
        </p:nvSpPr>
        <p:spPr>
          <a:xfrm>
            <a:off x="9220200" y="127001"/>
            <a:ext cx="1066800" cy="749300"/>
          </a:xfrm>
          <a:prstGeom prst="rect">
            <a:avLst/>
          </a:prstGeom>
          <a:blipFill>
            <a:blip r:embed="rId6" cstate="print"/>
            <a:stretch>
              <a:fillRect/>
            </a:stretch>
          </a:blipFill>
        </p:spPr>
        <p:txBody>
          <a:bodyPr wrap="square" lIns="0" tIns="0" rIns="0" bIns="0" rtlCol="0">
            <a:noAutofit/>
          </a:bodyPr>
          <a:lstStyle/>
          <a:p>
            <a:endParaRPr sz="2400"/>
          </a:p>
        </p:txBody>
      </p:sp>
      <p:sp>
        <p:nvSpPr>
          <p:cNvPr id="22" name="object 22"/>
          <p:cNvSpPr/>
          <p:nvPr/>
        </p:nvSpPr>
        <p:spPr>
          <a:xfrm>
            <a:off x="762001" y="685800"/>
            <a:ext cx="8445500" cy="5384800"/>
          </a:xfrm>
          <a:custGeom>
            <a:avLst/>
            <a:gdLst/>
            <a:ahLst/>
            <a:cxnLst/>
            <a:rect l="l" t="t" r="r" b="b"/>
            <a:pathLst>
              <a:path w="6334125" h="4038600">
                <a:moveTo>
                  <a:pt x="0" y="96138"/>
                </a:moveTo>
                <a:lnTo>
                  <a:pt x="16382" y="43434"/>
                </a:lnTo>
                <a:lnTo>
                  <a:pt x="58775" y="8509"/>
                </a:lnTo>
                <a:lnTo>
                  <a:pt x="100152" y="0"/>
                </a:lnTo>
                <a:lnTo>
                  <a:pt x="6233922" y="0"/>
                </a:lnTo>
                <a:lnTo>
                  <a:pt x="6288913" y="15748"/>
                </a:lnTo>
                <a:lnTo>
                  <a:pt x="6325234" y="56387"/>
                </a:lnTo>
                <a:lnTo>
                  <a:pt x="6334125" y="96138"/>
                </a:lnTo>
                <a:lnTo>
                  <a:pt x="6334125" y="3942435"/>
                </a:lnTo>
                <a:lnTo>
                  <a:pt x="6317742" y="3995166"/>
                </a:lnTo>
                <a:lnTo>
                  <a:pt x="6275324" y="4030027"/>
                </a:lnTo>
                <a:lnTo>
                  <a:pt x="6233922" y="4038600"/>
                </a:lnTo>
                <a:lnTo>
                  <a:pt x="100152" y="4038600"/>
                </a:lnTo>
                <a:lnTo>
                  <a:pt x="45237" y="4022864"/>
                </a:lnTo>
                <a:lnTo>
                  <a:pt x="8928" y="3982173"/>
                </a:lnTo>
                <a:lnTo>
                  <a:pt x="0" y="3942435"/>
                </a:lnTo>
                <a:lnTo>
                  <a:pt x="0" y="96138"/>
                </a:lnTo>
                <a:close/>
              </a:path>
            </a:pathLst>
          </a:custGeom>
          <a:ln w="38100">
            <a:solidFill>
              <a:srgbClr val="453C2C"/>
            </a:solidFill>
          </a:ln>
        </p:spPr>
        <p:txBody>
          <a:bodyPr wrap="square" lIns="0" tIns="0" rIns="0" bIns="0" rtlCol="0">
            <a:noAutofit/>
          </a:bodyPr>
          <a:lstStyle/>
          <a:p>
            <a:endParaRPr sz="2400"/>
          </a:p>
        </p:txBody>
      </p:sp>
      <p:sp>
        <p:nvSpPr>
          <p:cNvPr id="23" name="object 23"/>
          <p:cNvSpPr/>
          <p:nvPr/>
        </p:nvSpPr>
        <p:spPr>
          <a:xfrm>
            <a:off x="596900" y="3810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D24716"/>
          </a:solidFill>
        </p:spPr>
        <p:txBody>
          <a:bodyPr wrap="square" lIns="0" tIns="0" rIns="0" bIns="0" rtlCol="0">
            <a:noAutofit/>
          </a:bodyPr>
          <a:lstStyle/>
          <a:p>
            <a:endParaRPr sz="2400"/>
          </a:p>
        </p:txBody>
      </p:sp>
      <p:sp>
        <p:nvSpPr>
          <p:cNvPr id="24" name="object 24"/>
          <p:cNvSpPr/>
          <p:nvPr/>
        </p:nvSpPr>
        <p:spPr>
          <a:xfrm>
            <a:off x="939801" y="381000"/>
            <a:ext cx="190500" cy="533400"/>
          </a:xfrm>
          <a:custGeom>
            <a:avLst/>
            <a:gdLst/>
            <a:ahLst/>
            <a:cxnLst/>
            <a:rect l="l" t="t" r="r" b="b"/>
            <a:pathLst>
              <a:path w="142875" h="400050">
                <a:moveTo>
                  <a:pt x="0" y="400050"/>
                </a:moveTo>
                <a:lnTo>
                  <a:pt x="142875" y="400050"/>
                </a:lnTo>
                <a:lnTo>
                  <a:pt x="142875" y="0"/>
                </a:lnTo>
                <a:lnTo>
                  <a:pt x="0" y="0"/>
                </a:lnTo>
                <a:lnTo>
                  <a:pt x="0" y="400050"/>
                </a:lnTo>
                <a:close/>
              </a:path>
            </a:pathLst>
          </a:custGeom>
          <a:solidFill>
            <a:srgbClr val="00AF4F"/>
          </a:solidFill>
        </p:spPr>
        <p:txBody>
          <a:bodyPr wrap="square" lIns="0" tIns="0" rIns="0" bIns="0" rtlCol="0">
            <a:noAutofit/>
          </a:bodyPr>
          <a:lstStyle/>
          <a:p>
            <a:endParaRPr sz="2400"/>
          </a:p>
        </p:txBody>
      </p:sp>
      <p:sp>
        <p:nvSpPr>
          <p:cNvPr id="25" name="object 25"/>
          <p:cNvSpPr/>
          <p:nvPr/>
        </p:nvSpPr>
        <p:spPr>
          <a:xfrm>
            <a:off x="1155700" y="381000"/>
            <a:ext cx="0" cy="533400"/>
          </a:xfrm>
          <a:custGeom>
            <a:avLst/>
            <a:gdLst/>
            <a:ahLst/>
            <a:cxnLst/>
            <a:rect l="l" t="t" r="r" b="b"/>
            <a:pathLst>
              <a:path h="400050">
                <a:moveTo>
                  <a:pt x="0" y="0"/>
                </a:moveTo>
                <a:lnTo>
                  <a:pt x="0" y="400050"/>
                </a:lnTo>
              </a:path>
            </a:pathLst>
          </a:custGeom>
          <a:ln w="58419">
            <a:solidFill>
              <a:srgbClr val="006EBE"/>
            </a:solidFill>
          </a:ln>
        </p:spPr>
        <p:txBody>
          <a:bodyPr wrap="square" lIns="0" tIns="0" rIns="0" bIns="0" rtlCol="0">
            <a:noAutofit/>
          </a:bodyPr>
          <a:lstStyle/>
          <a:p>
            <a:endParaRPr sz="2400"/>
          </a:p>
        </p:txBody>
      </p:sp>
      <p:sp>
        <p:nvSpPr>
          <p:cNvPr id="26" name="object 26"/>
          <p:cNvSpPr/>
          <p:nvPr/>
        </p:nvSpPr>
        <p:spPr>
          <a:xfrm>
            <a:off x="8991600" y="3810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000000"/>
          </a:solidFill>
        </p:spPr>
        <p:txBody>
          <a:bodyPr wrap="square" lIns="0" tIns="0" rIns="0" bIns="0" rtlCol="0">
            <a:noAutofit/>
          </a:bodyPr>
          <a:lstStyle/>
          <a:p>
            <a:endParaRPr sz="2400"/>
          </a:p>
        </p:txBody>
      </p:sp>
      <p:sp>
        <p:nvSpPr>
          <p:cNvPr id="27" name="object 27"/>
          <p:cNvSpPr/>
          <p:nvPr/>
        </p:nvSpPr>
        <p:spPr>
          <a:xfrm>
            <a:off x="768349" y="5962649"/>
            <a:ext cx="8445584" cy="0"/>
          </a:xfrm>
          <a:custGeom>
            <a:avLst/>
            <a:gdLst/>
            <a:ahLst/>
            <a:cxnLst/>
            <a:rect l="l" t="t" r="r" b="b"/>
            <a:pathLst>
              <a:path w="6334188">
                <a:moveTo>
                  <a:pt x="0" y="0"/>
                </a:moveTo>
                <a:lnTo>
                  <a:pt x="6334188" y="0"/>
                </a:lnTo>
              </a:path>
            </a:pathLst>
          </a:custGeom>
          <a:ln w="9534">
            <a:solidFill>
              <a:srgbClr val="000000"/>
            </a:solidFill>
          </a:ln>
        </p:spPr>
        <p:txBody>
          <a:bodyPr wrap="square" lIns="0" tIns="0" rIns="0" bIns="0" rtlCol="0">
            <a:noAutofit/>
          </a:bodyPr>
          <a:lstStyle/>
          <a:p>
            <a:endParaRPr sz="2400"/>
          </a:p>
        </p:txBody>
      </p:sp>
      <p:sp>
        <p:nvSpPr>
          <p:cNvPr id="28" name="object 28"/>
          <p:cNvSpPr/>
          <p:nvPr/>
        </p:nvSpPr>
        <p:spPr>
          <a:xfrm>
            <a:off x="8255000" y="406401"/>
            <a:ext cx="685800" cy="495300"/>
          </a:xfrm>
          <a:prstGeom prst="rect">
            <a:avLst/>
          </a:prstGeom>
          <a:blipFill>
            <a:blip r:embed="rId7" cstate="print"/>
            <a:stretch>
              <a:fillRect/>
            </a:stretch>
          </a:blipFill>
        </p:spPr>
        <p:txBody>
          <a:bodyPr wrap="square" lIns="0" tIns="0" rIns="0" bIns="0" rtlCol="0">
            <a:noAutofit/>
          </a:bodyPr>
          <a:lstStyle/>
          <a:p>
            <a:endParaRPr sz="2400"/>
          </a:p>
        </p:txBody>
      </p:sp>
      <p:sp>
        <p:nvSpPr>
          <p:cNvPr id="29" name="object 29"/>
          <p:cNvSpPr/>
          <p:nvPr/>
        </p:nvSpPr>
        <p:spPr>
          <a:xfrm>
            <a:off x="8255000" y="406401"/>
            <a:ext cx="685800" cy="495300"/>
          </a:xfrm>
          <a:prstGeom prst="rect">
            <a:avLst/>
          </a:prstGeom>
          <a:blipFill>
            <a:blip r:embed="rId7" cstate="print"/>
            <a:stretch>
              <a:fillRect/>
            </a:stretch>
          </a:blipFill>
        </p:spPr>
        <p:txBody>
          <a:bodyPr wrap="square" lIns="0" tIns="0" rIns="0" bIns="0" rtlCol="0">
            <a:noAutofit/>
          </a:bodyPr>
          <a:lstStyle/>
          <a:p>
            <a:endParaRPr sz="2400"/>
          </a:p>
        </p:txBody>
      </p:sp>
      <p:sp>
        <p:nvSpPr>
          <p:cNvPr id="30" name="object 30"/>
          <p:cNvSpPr/>
          <p:nvPr/>
        </p:nvSpPr>
        <p:spPr>
          <a:xfrm>
            <a:off x="1193800" y="381000"/>
            <a:ext cx="7797800" cy="533400"/>
          </a:xfrm>
          <a:custGeom>
            <a:avLst/>
            <a:gdLst/>
            <a:ahLst/>
            <a:cxnLst/>
            <a:rect l="l" t="t" r="r" b="b"/>
            <a:pathLst>
              <a:path w="5848350" h="400050">
                <a:moveTo>
                  <a:pt x="0" y="400050"/>
                </a:moveTo>
                <a:lnTo>
                  <a:pt x="5848350" y="400050"/>
                </a:lnTo>
                <a:lnTo>
                  <a:pt x="5848350" y="0"/>
                </a:lnTo>
                <a:lnTo>
                  <a:pt x="0" y="0"/>
                </a:lnTo>
                <a:lnTo>
                  <a:pt x="0" y="400050"/>
                </a:lnTo>
                <a:close/>
              </a:path>
            </a:pathLst>
          </a:custGeom>
          <a:solidFill>
            <a:srgbClr val="FDFD00"/>
          </a:solidFill>
        </p:spPr>
        <p:txBody>
          <a:bodyPr wrap="square" lIns="0" tIns="0" rIns="0" bIns="0" rtlCol="0">
            <a:noAutofit/>
          </a:bodyPr>
          <a:lstStyle/>
          <a:p>
            <a:endParaRPr sz="2400"/>
          </a:p>
        </p:txBody>
      </p:sp>
      <p:sp>
        <p:nvSpPr>
          <p:cNvPr id="31" name="object 31"/>
          <p:cNvSpPr/>
          <p:nvPr/>
        </p:nvSpPr>
        <p:spPr>
          <a:xfrm>
            <a:off x="863601" y="5105401"/>
            <a:ext cx="8242300" cy="749300"/>
          </a:xfrm>
          <a:prstGeom prst="rect">
            <a:avLst/>
          </a:prstGeom>
          <a:blipFill>
            <a:blip r:embed="rId8" cstate="print"/>
            <a:stretch>
              <a:fillRect/>
            </a:stretch>
          </a:blipFill>
        </p:spPr>
        <p:txBody>
          <a:bodyPr wrap="square" lIns="0" tIns="0" rIns="0" bIns="0" rtlCol="0">
            <a:noAutofit/>
          </a:bodyPr>
          <a:lstStyle/>
          <a:p>
            <a:endParaRPr sz="2400"/>
          </a:p>
        </p:txBody>
      </p:sp>
      <p:sp>
        <p:nvSpPr>
          <p:cNvPr id="32" name="object 32"/>
          <p:cNvSpPr/>
          <p:nvPr/>
        </p:nvSpPr>
        <p:spPr>
          <a:xfrm>
            <a:off x="863601" y="5105401"/>
            <a:ext cx="8242300" cy="749300"/>
          </a:xfrm>
          <a:custGeom>
            <a:avLst/>
            <a:gdLst/>
            <a:ahLst/>
            <a:cxnLst/>
            <a:rect l="l" t="t" r="r" b="b"/>
            <a:pathLst>
              <a:path w="6181725" h="561975">
                <a:moveTo>
                  <a:pt x="0" y="561975"/>
                </a:moveTo>
                <a:lnTo>
                  <a:pt x="6181725" y="561975"/>
                </a:lnTo>
                <a:lnTo>
                  <a:pt x="6181725" y="0"/>
                </a:lnTo>
                <a:lnTo>
                  <a:pt x="0" y="0"/>
                </a:lnTo>
                <a:lnTo>
                  <a:pt x="0" y="561975"/>
                </a:lnTo>
                <a:close/>
              </a:path>
            </a:pathLst>
          </a:custGeom>
          <a:ln w="38100">
            <a:solidFill>
              <a:srgbClr val="FDFD00"/>
            </a:solidFill>
          </a:ln>
        </p:spPr>
        <p:txBody>
          <a:bodyPr wrap="square" lIns="0" tIns="0" rIns="0" bIns="0" rtlCol="0">
            <a:noAutofit/>
          </a:bodyPr>
          <a:lstStyle/>
          <a:p>
            <a:endParaRPr sz="2400"/>
          </a:p>
        </p:txBody>
      </p:sp>
      <p:sp>
        <p:nvSpPr>
          <p:cNvPr id="33" name="object 33"/>
          <p:cNvSpPr/>
          <p:nvPr/>
        </p:nvSpPr>
        <p:spPr>
          <a:xfrm>
            <a:off x="1562100" y="1092201"/>
            <a:ext cx="7620000" cy="419100"/>
          </a:xfrm>
          <a:custGeom>
            <a:avLst/>
            <a:gdLst/>
            <a:ahLst/>
            <a:cxnLst/>
            <a:rect l="l" t="t" r="r" b="b"/>
            <a:pathLst>
              <a:path w="5715000" h="314325">
                <a:moveTo>
                  <a:pt x="0" y="314325"/>
                </a:moveTo>
                <a:lnTo>
                  <a:pt x="5715000" y="314325"/>
                </a:lnTo>
                <a:lnTo>
                  <a:pt x="5715000" y="0"/>
                </a:lnTo>
                <a:lnTo>
                  <a:pt x="0" y="0"/>
                </a:lnTo>
                <a:lnTo>
                  <a:pt x="0" y="314325"/>
                </a:lnTo>
                <a:close/>
              </a:path>
            </a:pathLst>
          </a:custGeom>
          <a:solidFill>
            <a:srgbClr val="D24716"/>
          </a:solidFill>
        </p:spPr>
        <p:txBody>
          <a:bodyPr wrap="square" lIns="0" tIns="0" rIns="0" bIns="0" rtlCol="0">
            <a:noAutofit/>
          </a:bodyPr>
          <a:lstStyle/>
          <a:p>
            <a:endParaRPr sz="2400"/>
          </a:p>
        </p:txBody>
      </p:sp>
      <p:sp>
        <p:nvSpPr>
          <p:cNvPr id="34" name="object 34"/>
          <p:cNvSpPr/>
          <p:nvPr/>
        </p:nvSpPr>
        <p:spPr>
          <a:xfrm>
            <a:off x="1568449" y="1098635"/>
            <a:ext cx="7620000" cy="419100"/>
          </a:xfrm>
          <a:custGeom>
            <a:avLst/>
            <a:gdLst/>
            <a:ahLst/>
            <a:cxnLst/>
            <a:rect l="l" t="t" r="r" b="b"/>
            <a:pathLst>
              <a:path w="5715000" h="314325">
                <a:moveTo>
                  <a:pt x="0" y="314325"/>
                </a:moveTo>
                <a:lnTo>
                  <a:pt x="5715000" y="314325"/>
                </a:lnTo>
                <a:lnTo>
                  <a:pt x="5715000" y="0"/>
                </a:lnTo>
                <a:lnTo>
                  <a:pt x="0" y="0"/>
                </a:lnTo>
                <a:lnTo>
                  <a:pt x="0" y="314325"/>
                </a:lnTo>
                <a:close/>
              </a:path>
            </a:pathLst>
          </a:custGeom>
          <a:ln w="9534">
            <a:solidFill>
              <a:srgbClr val="9A310D"/>
            </a:solidFill>
          </a:ln>
        </p:spPr>
        <p:txBody>
          <a:bodyPr wrap="square" lIns="0" tIns="0" rIns="0" bIns="0" rtlCol="0">
            <a:noAutofit/>
          </a:bodyPr>
          <a:lstStyle/>
          <a:p>
            <a:endParaRPr sz="2400"/>
          </a:p>
        </p:txBody>
      </p:sp>
      <p:sp>
        <p:nvSpPr>
          <p:cNvPr id="35" name="object 35"/>
          <p:cNvSpPr/>
          <p:nvPr/>
        </p:nvSpPr>
        <p:spPr>
          <a:xfrm>
            <a:off x="1562100" y="1625601"/>
            <a:ext cx="7620000" cy="419100"/>
          </a:xfrm>
          <a:custGeom>
            <a:avLst/>
            <a:gdLst/>
            <a:ahLst/>
            <a:cxnLst/>
            <a:rect l="l" t="t" r="r" b="b"/>
            <a:pathLst>
              <a:path w="5715000" h="314325">
                <a:moveTo>
                  <a:pt x="0" y="314325"/>
                </a:moveTo>
                <a:lnTo>
                  <a:pt x="5715000" y="314325"/>
                </a:lnTo>
                <a:lnTo>
                  <a:pt x="5715000" y="0"/>
                </a:lnTo>
                <a:lnTo>
                  <a:pt x="0" y="0"/>
                </a:lnTo>
                <a:lnTo>
                  <a:pt x="0" y="314325"/>
                </a:lnTo>
                <a:close/>
              </a:path>
            </a:pathLst>
          </a:custGeom>
          <a:solidFill>
            <a:srgbClr val="006EBE"/>
          </a:solidFill>
        </p:spPr>
        <p:txBody>
          <a:bodyPr wrap="square" lIns="0" tIns="0" rIns="0" bIns="0" rtlCol="0">
            <a:noAutofit/>
          </a:bodyPr>
          <a:lstStyle/>
          <a:p>
            <a:endParaRPr sz="2400"/>
          </a:p>
        </p:txBody>
      </p:sp>
      <p:sp>
        <p:nvSpPr>
          <p:cNvPr id="36" name="object 36"/>
          <p:cNvSpPr/>
          <p:nvPr/>
        </p:nvSpPr>
        <p:spPr>
          <a:xfrm>
            <a:off x="1568449" y="1632035"/>
            <a:ext cx="7620000" cy="419100"/>
          </a:xfrm>
          <a:custGeom>
            <a:avLst/>
            <a:gdLst/>
            <a:ahLst/>
            <a:cxnLst/>
            <a:rect l="l" t="t" r="r" b="b"/>
            <a:pathLst>
              <a:path w="5715000" h="314325">
                <a:moveTo>
                  <a:pt x="0" y="314325"/>
                </a:moveTo>
                <a:lnTo>
                  <a:pt x="5715000" y="314325"/>
                </a:lnTo>
                <a:lnTo>
                  <a:pt x="5715000" y="0"/>
                </a:lnTo>
                <a:lnTo>
                  <a:pt x="0" y="0"/>
                </a:lnTo>
                <a:lnTo>
                  <a:pt x="0" y="314325"/>
                </a:lnTo>
                <a:close/>
              </a:path>
            </a:pathLst>
          </a:custGeom>
          <a:ln w="9534">
            <a:solidFill>
              <a:srgbClr val="9A310D"/>
            </a:solidFill>
          </a:ln>
        </p:spPr>
        <p:txBody>
          <a:bodyPr wrap="square" lIns="0" tIns="0" rIns="0" bIns="0" rtlCol="0">
            <a:noAutofit/>
          </a:bodyPr>
          <a:lstStyle/>
          <a:p>
            <a:endParaRPr sz="2400"/>
          </a:p>
        </p:txBody>
      </p:sp>
      <p:sp>
        <p:nvSpPr>
          <p:cNvPr id="37" name="object 37"/>
          <p:cNvSpPr/>
          <p:nvPr/>
        </p:nvSpPr>
        <p:spPr>
          <a:xfrm>
            <a:off x="1524001" y="2171701"/>
            <a:ext cx="4660900" cy="2806700"/>
          </a:xfrm>
          <a:prstGeom prst="rect">
            <a:avLst/>
          </a:prstGeom>
          <a:blipFill>
            <a:blip r:embed="rId9" cstate="print"/>
            <a:stretch>
              <a:fillRect/>
            </a:stretch>
          </a:blipFill>
        </p:spPr>
        <p:txBody>
          <a:bodyPr wrap="square" lIns="0" tIns="0" rIns="0" bIns="0" rtlCol="0">
            <a:noAutofit/>
          </a:bodyPr>
          <a:lstStyle/>
          <a:p>
            <a:endParaRPr sz="2400"/>
          </a:p>
        </p:txBody>
      </p:sp>
      <p:sp>
        <p:nvSpPr>
          <p:cNvPr id="11" name="object 11"/>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10" name="object 10"/>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9" name="object 9"/>
          <p:cNvSpPr txBox="1"/>
          <p:nvPr/>
        </p:nvSpPr>
        <p:spPr>
          <a:xfrm>
            <a:off x="863601" y="5105401"/>
            <a:ext cx="8242300" cy="749300"/>
          </a:xfrm>
          <a:prstGeom prst="rect">
            <a:avLst/>
          </a:prstGeom>
        </p:spPr>
        <p:txBody>
          <a:bodyPr wrap="square" lIns="0" tIns="0" rIns="0" bIns="0" rtlCol="0">
            <a:noAutofit/>
          </a:bodyPr>
          <a:lstStyle/>
          <a:p>
            <a:pPr marL="33866">
              <a:lnSpc>
                <a:spcPts val="1333"/>
              </a:lnSpc>
            </a:pPr>
            <a:endParaRPr sz="1333"/>
          </a:p>
        </p:txBody>
      </p:sp>
      <p:sp>
        <p:nvSpPr>
          <p:cNvPr id="8" name="object 8"/>
          <p:cNvSpPr txBox="1"/>
          <p:nvPr/>
        </p:nvSpPr>
        <p:spPr>
          <a:xfrm>
            <a:off x="1568449" y="1631995"/>
            <a:ext cx="7620000" cy="419100"/>
          </a:xfrm>
          <a:prstGeom prst="rect">
            <a:avLst/>
          </a:prstGeom>
        </p:spPr>
        <p:txBody>
          <a:bodyPr wrap="square" lIns="0" tIns="0" rIns="0" bIns="0" rtlCol="0">
            <a:noAutofit/>
          </a:bodyPr>
          <a:lstStyle/>
          <a:p>
            <a:pPr marL="33866">
              <a:lnSpc>
                <a:spcPts val="1333"/>
              </a:lnSpc>
            </a:pPr>
            <a:endParaRPr sz="1333"/>
          </a:p>
        </p:txBody>
      </p:sp>
      <p:sp>
        <p:nvSpPr>
          <p:cNvPr id="7" name="object 7"/>
          <p:cNvSpPr txBox="1"/>
          <p:nvPr/>
        </p:nvSpPr>
        <p:spPr>
          <a:xfrm>
            <a:off x="1568449" y="1098595"/>
            <a:ext cx="7620000" cy="419100"/>
          </a:xfrm>
          <a:prstGeom prst="rect">
            <a:avLst/>
          </a:prstGeom>
        </p:spPr>
        <p:txBody>
          <a:bodyPr wrap="square" lIns="0" tIns="0" rIns="0" bIns="0" rtlCol="0">
            <a:noAutofit/>
          </a:bodyPr>
          <a:lstStyle/>
          <a:p>
            <a:pPr marL="33866">
              <a:lnSpc>
                <a:spcPts val="1333"/>
              </a:lnSpc>
            </a:pPr>
            <a:endParaRPr sz="1333"/>
          </a:p>
        </p:txBody>
      </p:sp>
      <p:sp>
        <p:nvSpPr>
          <p:cNvPr id="6" name="object 6"/>
          <p:cNvSpPr txBox="1"/>
          <p:nvPr/>
        </p:nvSpPr>
        <p:spPr>
          <a:xfrm>
            <a:off x="596901" y="381000"/>
            <a:ext cx="349249" cy="533400"/>
          </a:xfrm>
          <a:prstGeom prst="rect">
            <a:avLst/>
          </a:prstGeom>
        </p:spPr>
        <p:txBody>
          <a:bodyPr wrap="square" lIns="0" tIns="0" rIns="0" bIns="0" rtlCol="0">
            <a:noAutofit/>
          </a:bodyPr>
          <a:lstStyle/>
          <a:p>
            <a:pPr marL="33866">
              <a:lnSpc>
                <a:spcPts val="1333"/>
              </a:lnSpc>
            </a:pPr>
            <a:endParaRPr sz="1333"/>
          </a:p>
        </p:txBody>
      </p:sp>
      <p:sp>
        <p:nvSpPr>
          <p:cNvPr id="5" name="object 5"/>
          <p:cNvSpPr txBox="1"/>
          <p:nvPr/>
        </p:nvSpPr>
        <p:spPr>
          <a:xfrm>
            <a:off x="946150" y="381000"/>
            <a:ext cx="209549" cy="533400"/>
          </a:xfrm>
          <a:prstGeom prst="rect">
            <a:avLst/>
          </a:prstGeom>
        </p:spPr>
        <p:txBody>
          <a:bodyPr wrap="square" lIns="0" tIns="0" rIns="0" bIns="0" rtlCol="0">
            <a:noAutofit/>
          </a:bodyPr>
          <a:lstStyle/>
          <a:p>
            <a:pPr marL="33866">
              <a:lnSpc>
                <a:spcPts val="1333"/>
              </a:lnSpc>
            </a:pPr>
            <a:endParaRPr sz="1333"/>
          </a:p>
        </p:txBody>
      </p:sp>
      <p:sp>
        <p:nvSpPr>
          <p:cNvPr id="4" name="object 4"/>
          <p:cNvSpPr txBox="1"/>
          <p:nvPr/>
        </p:nvSpPr>
        <p:spPr>
          <a:xfrm>
            <a:off x="1155701" y="381000"/>
            <a:ext cx="7835900" cy="5334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8991600" y="381000"/>
            <a:ext cx="355600" cy="5334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1133"/>
              </a:lnSpc>
              <a:spcBef>
                <a:spcPts val="9"/>
              </a:spcBef>
            </a:pPr>
            <a:endParaRPr sz="1133"/>
          </a:p>
          <a:p>
            <a:pPr marL="1255998">
              <a:lnSpc>
                <a:spcPct val="95825"/>
              </a:lnSpc>
              <a:spcBef>
                <a:spcPts val="2667"/>
              </a:spcBef>
            </a:pPr>
            <a:r>
              <a:rPr sz="1600" b="1" spc="-33" dirty="0">
                <a:latin typeface="Arial"/>
                <a:cs typeface="Arial"/>
              </a:rPr>
              <a:t>M</a:t>
            </a:r>
            <a:r>
              <a:rPr sz="1600" b="1" spc="5" dirty="0">
                <a:latin typeface="Arial"/>
                <a:cs typeface="Arial"/>
              </a:rPr>
              <a:t>e</a:t>
            </a:r>
            <a:r>
              <a:rPr sz="1600" b="1" spc="19" dirty="0">
                <a:latin typeface="Arial"/>
                <a:cs typeface="Arial"/>
              </a:rPr>
              <a:t>n</a:t>
            </a:r>
            <a:r>
              <a:rPr sz="1600" b="1" spc="-45" dirty="0">
                <a:latin typeface="Arial"/>
                <a:cs typeface="Arial"/>
              </a:rPr>
              <a:t>j</a:t>
            </a:r>
            <a:r>
              <a:rPr sz="1600" b="1" spc="5" dirty="0">
                <a:latin typeface="Arial"/>
                <a:cs typeface="Arial"/>
              </a:rPr>
              <a:t>a</a:t>
            </a:r>
            <a:r>
              <a:rPr sz="1600" b="1" spc="-45" dirty="0">
                <a:latin typeface="Arial"/>
                <a:cs typeface="Arial"/>
              </a:rPr>
              <a:t>l</a:t>
            </a:r>
            <a:r>
              <a:rPr sz="1600" b="1" spc="5" dirty="0">
                <a:latin typeface="Arial"/>
                <a:cs typeface="Arial"/>
              </a:rPr>
              <a:t>a</a:t>
            </a:r>
            <a:r>
              <a:rPr sz="1600" b="1" spc="19" dirty="0">
                <a:latin typeface="Arial"/>
                <a:cs typeface="Arial"/>
              </a:rPr>
              <a:t>n</a:t>
            </a:r>
            <a:r>
              <a:rPr sz="1600" b="1" spc="5" dirty="0">
                <a:latin typeface="Arial"/>
                <a:cs typeface="Arial"/>
              </a:rPr>
              <a:t>ka</a:t>
            </a:r>
            <a:r>
              <a:rPr sz="1600" b="1" dirty="0">
                <a:latin typeface="Arial"/>
                <a:cs typeface="Arial"/>
              </a:rPr>
              <a:t>n</a:t>
            </a:r>
            <a:r>
              <a:rPr sz="1600" b="1" spc="99" dirty="0">
                <a:latin typeface="Arial"/>
                <a:cs typeface="Arial"/>
              </a:rPr>
              <a:t> </a:t>
            </a:r>
            <a:r>
              <a:rPr sz="1600" b="1" spc="-52" dirty="0">
                <a:latin typeface="Arial"/>
                <a:cs typeface="Arial"/>
              </a:rPr>
              <a:t>A</a:t>
            </a:r>
            <a:r>
              <a:rPr sz="1600" b="1" spc="5" dirty="0">
                <a:latin typeface="Arial"/>
                <a:cs typeface="Arial"/>
              </a:rPr>
              <a:t>s</a:t>
            </a:r>
            <a:r>
              <a:rPr sz="1600" b="1" spc="19" dirty="0">
                <a:latin typeface="Arial"/>
                <a:cs typeface="Arial"/>
              </a:rPr>
              <a:t>p</a:t>
            </a:r>
            <a:r>
              <a:rPr sz="1600" b="1" spc="5" dirty="0">
                <a:latin typeface="Arial"/>
                <a:cs typeface="Arial"/>
              </a:rPr>
              <a:t>e</a:t>
            </a:r>
            <a:r>
              <a:rPr sz="1600" b="1" dirty="0">
                <a:latin typeface="Arial"/>
                <a:cs typeface="Arial"/>
              </a:rPr>
              <a:t>k</a:t>
            </a:r>
            <a:r>
              <a:rPr sz="1600" b="1" spc="-25" dirty="0">
                <a:latin typeface="Arial"/>
                <a:cs typeface="Arial"/>
              </a:rPr>
              <a:t> </a:t>
            </a:r>
            <a:r>
              <a:rPr sz="1600" b="1" spc="25" dirty="0">
                <a:latin typeface="Arial"/>
                <a:cs typeface="Arial"/>
              </a:rPr>
              <a:t>P</a:t>
            </a:r>
            <a:r>
              <a:rPr sz="1600" b="1" spc="5" dirty="0">
                <a:latin typeface="Arial"/>
                <a:cs typeface="Arial"/>
              </a:rPr>
              <a:t>e</a:t>
            </a:r>
            <a:r>
              <a:rPr sz="1600" b="1" spc="19" dirty="0">
                <a:latin typeface="Arial"/>
                <a:cs typeface="Arial"/>
              </a:rPr>
              <a:t>d</a:t>
            </a:r>
            <a:r>
              <a:rPr sz="1600" b="1" spc="5" dirty="0">
                <a:latin typeface="Arial"/>
                <a:cs typeface="Arial"/>
              </a:rPr>
              <a:t>a</a:t>
            </a:r>
            <a:r>
              <a:rPr sz="1600" b="1" spc="19" dirty="0">
                <a:latin typeface="Arial"/>
                <a:cs typeface="Arial"/>
              </a:rPr>
              <a:t>g</a:t>
            </a:r>
            <a:r>
              <a:rPr sz="1600" b="1" spc="33" dirty="0">
                <a:latin typeface="Arial"/>
                <a:cs typeface="Arial"/>
              </a:rPr>
              <a:t>o</a:t>
            </a:r>
            <a:r>
              <a:rPr sz="1600" b="1" spc="-79" dirty="0">
                <a:latin typeface="Arial"/>
                <a:cs typeface="Arial"/>
              </a:rPr>
              <a:t>g</a:t>
            </a:r>
            <a:r>
              <a:rPr sz="1600" b="1" dirty="0">
                <a:latin typeface="Arial"/>
                <a:cs typeface="Arial"/>
              </a:rPr>
              <a:t>i</a:t>
            </a:r>
            <a:r>
              <a:rPr sz="1600" b="1" spc="-185" dirty="0">
                <a:latin typeface="Arial"/>
                <a:cs typeface="Arial"/>
              </a:rPr>
              <a:t> </a:t>
            </a:r>
            <a:r>
              <a:rPr sz="1600" b="1" spc="33" dirty="0">
                <a:latin typeface="Arial"/>
                <a:cs typeface="Arial"/>
              </a:rPr>
              <a:t>PE</a:t>
            </a:r>
            <a:r>
              <a:rPr sz="1600" b="1" spc="-33" dirty="0">
                <a:latin typeface="Arial"/>
                <a:cs typeface="Arial"/>
              </a:rPr>
              <a:t>M</a:t>
            </a:r>
            <a:r>
              <a:rPr sz="1600" b="1" spc="45" dirty="0">
                <a:latin typeface="Arial"/>
                <a:cs typeface="Arial"/>
              </a:rPr>
              <a:t>B</a:t>
            </a:r>
            <a:r>
              <a:rPr sz="1600" b="1" spc="33" dirty="0">
                <a:latin typeface="Arial"/>
                <a:cs typeface="Arial"/>
              </a:rPr>
              <a:t>E</a:t>
            </a:r>
            <a:r>
              <a:rPr sz="1600" b="1" spc="19" dirty="0">
                <a:latin typeface="Arial"/>
                <a:cs typeface="Arial"/>
              </a:rPr>
              <a:t>L</a:t>
            </a:r>
            <a:r>
              <a:rPr sz="1600" b="1" spc="-59" dirty="0">
                <a:latin typeface="Arial"/>
                <a:cs typeface="Arial"/>
              </a:rPr>
              <a:t>A</a:t>
            </a:r>
            <a:r>
              <a:rPr sz="1600" b="1" spc="-92" dirty="0">
                <a:latin typeface="Arial"/>
                <a:cs typeface="Arial"/>
              </a:rPr>
              <a:t>J</a:t>
            </a:r>
            <a:r>
              <a:rPr sz="1600" b="1" spc="-59" dirty="0">
                <a:latin typeface="Arial"/>
                <a:cs typeface="Arial"/>
              </a:rPr>
              <a:t>A</a:t>
            </a:r>
            <a:r>
              <a:rPr sz="1600" b="1" spc="45" dirty="0">
                <a:latin typeface="Arial"/>
                <a:cs typeface="Arial"/>
              </a:rPr>
              <a:t>R</a:t>
            </a:r>
            <a:r>
              <a:rPr sz="1600" b="1" spc="-159" dirty="0">
                <a:latin typeface="Arial"/>
                <a:cs typeface="Arial"/>
              </a:rPr>
              <a:t>A</a:t>
            </a:r>
            <a:r>
              <a:rPr sz="1600" b="1" dirty="0">
                <a:latin typeface="Arial"/>
                <a:cs typeface="Arial"/>
              </a:rPr>
              <a:t>N</a:t>
            </a:r>
            <a:r>
              <a:rPr sz="1600" b="1" spc="100" dirty="0">
                <a:latin typeface="Arial"/>
                <a:cs typeface="Arial"/>
              </a:rPr>
              <a:t> </a:t>
            </a:r>
            <a:r>
              <a:rPr sz="1600" b="1" spc="-59" dirty="0">
                <a:latin typeface="Arial"/>
                <a:cs typeface="Arial"/>
              </a:rPr>
              <a:t>A</a:t>
            </a:r>
            <a:r>
              <a:rPr sz="1600" b="1" spc="39" dirty="0">
                <a:latin typeface="Arial"/>
                <a:cs typeface="Arial"/>
              </a:rPr>
              <a:t>K</a:t>
            </a:r>
            <a:r>
              <a:rPr sz="1600" b="1" spc="19" dirty="0">
                <a:latin typeface="Arial"/>
                <a:cs typeface="Arial"/>
              </a:rPr>
              <a:t>T</a:t>
            </a:r>
            <a:r>
              <a:rPr sz="1600" b="1" spc="-45" dirty="0">
                <a:latin typeface="Arial"/>
                <a:cs typeface="Arial"/>
              </a:rPr>
              <a:t>I</a:t>
            </a:r>
            <a:r>
              <a:rPr sz="1600" b="1" dirty="0">
                <a:latin typeface="Arial"/>
                <a:cs typeface="Arial"/>
              </a:rPr>
              <a:t>F</a:t>
            </a:r>
            <a:r>
              <a:rPr sz="1600" b="1" spc="-12" dirty="0">
                <a:latin typeface="Arial"/>
                <a:cs typeface="Arial"/>
              </a:rPr>
              <a:t> </a:t>
            </a:r>
            <a:r>
              <a:rPr sz="1600" b="1" spc="-33" dirty="0">
                <a:latin typeface="Arial"/>
                <a:cs typeface="Arial"/>
              </a:rPr>
              <a:t>(</a:t>
            </a:r>
            <a:r>
              <a:rPr sz="1600" b="1" spc="5" dirty="0">
                <a:latin typeface="Arial"/>
                <a:cs typeface="Arial"/>
              </a:rPr>
              <a:t>1</a:t>
            </a:r>
            <a:r>
              <a:rPr sz="1600" b="1" dirty="0">
                <a:latin typeface="Arial"/>
                <a:cs typeface="Arial"/>
              </a:rPr>
              <a:t>)</a:t>
            </a:r>
            <a:endParaRPr sz="1600">
              <a:latin typeface="Arial"/>
              <a:cs typeface="Arial"/>
            </a:endParaRPr>
          </a:p>
          <a:p>
            <a:pPr marL="1140854">
              <a:lnSpc>
                <a:spcPts val="2181"/>
              </a:lnSpc>
              <a:spcBef>
                <a:spcPts val="3001"/>
              </a:spcBef>
            </a:pPr>
            <a:r>
              <a:rPr sz="1900" b="1" spc="-12" baseline="22995" dirty="0">
                <a:latin typeface="Calibri"/>
                <a:cs typeface="Calibri"/>
              </a:rPr>
              <a:t>D</a:t>
            </a:r>
            <a:r>
              <a:rPr sz="1900" b="1" spc="12" baseline="22995" dirty="0">
                <a:latin typeface="Calibri"/>
                <a:cs typeface="Calibri"/>
              </a:rPr>
              <a:t>A</a:t>
            </a:r>
            <a:r>
              <a:rPr sz="1900" b="1" spc="-33" baseline="22995" dirty="0">
                <a:latin typeface="Calibri"/>
                <a:cs typeface="Calibri"/>
              </a:rPr>
              <a:t>R</a:t>
            </a:r>
            <a:r>
              <a:rPr sz="1900" b="1" baseline="22995" dirty="0">
                <a:latin typeface="Calibri"/>
                <a:cs typeface="Calibri"/>
              </a:rPr>
              <a:t>I  </a:t>
            </a:r>
            <a:r>
              <a:rPr sz="1900" b="1" spc="112" baseline="22995" dirty="0">
                <a:latin typeface="Calibri"/>
                <a:cs typeface="Calibri"/>
              </a:rPr>
              <a:t> </a:t>
            </a:r>
            <a:r>
              <a:rPr sz="1600" b="1" spc="33" dirty="0">
                <a:solidFill>
                  <a:srgbClr val="FDFFFD"/>
                </a:solidFill>
                <a:latin typeface="Calibri"/>
                <a:cs typeface="Calibri"/>
              </a:rPr>
              <a:t>k</a:t>
            </a:r>
            <a:r>
              <a:rPr sz="1600" b="1" spc="-5" dirty="0">
                <a:solidFill>
                  <a:srgbClr val="FDFFFD"/>
                </a:solidFill>
                <a:latin typeface="Calibri"/>
                <a:cs typeface="Calibri"/>
              </a:rPr>
              <a:t>e</a:t>
            </a:r>
            <a:r>
              <a:rPr sz="1600" b="1" spc="5" dirty="0">
                <a:solidFill>
                  <a:srgbClr val="FDFFFD"/>
                </a:solidFill>
                <a:latin typeface="Calibri"/>
                <a:cs typeface="Calibri"/>
              </a:rPr>
              <a:t>a</a:t>
            </a:r>
            <a:r>
              <a:rPr sz="1600" b="1" spc="33" dirty="0">
                <a:solidFill>
                  <a:srgbClr val="FDFFFD"/>
                </a:solidFill>
                <a:latin typeface="Calibri"/>
                <a:cs typeface="Calibri"/>
              </a:rPr>
              <a:t>k</a:t>
            </a:r>
            <a:r>
              <a:rPr sz="1600" b="1" spc="45" dirty="0">
                <a:solidFill>
                  <a:srgbClr val="FDFFFD"/>
                </a:solidFill>
                <a:latin typeface="Calibri"/>
                <a:cs typeface="Calibri"/>
              </a:rPr>
              <a:t>t</a:t>
            </a:r>
            <a:r>
              <a:rPr sz="1600" b="1" spc="5" dirty="0">
                <a:solidFill>
                  <a:srgbClr val="FDFFFD"/>
                </a:solidFill>
                <a:latin typeface="Calibri"/>
                <a:cs typeface="Calibri"/>
              </a:rPr>
              <a:t>i</a:t>
            </a:r>
            <a:r>
              <a:rPr sz="1600" b="1" spc="-5" dirty="0">
                <a:solidFill>
                  <a:srgbClr val="FDFFFD"/>
                </a:solidFill>
                <a:latin typeface="Calibri"/>
                <a:cs typeface="Calibri"/>
              </a:rPr>
              <a:t>f</a:t>
            </a:r>
            <a:r>
              <a:rPr sz="1600" b="1" spc="5" dirty="0">
                <a:solidFill>
                  <a:srgbClr val="FDFFFD"/>
                </a:solidFill>
                <a:latin typeface="Calibri"/>
                <a:cs typeface="Calibri"/>
              </a:rPr>
              <a:t>a</a:t>
            </a:r>
            <a:r>
              <a:rPr sz="1600" b="1" dirty="0">
                <a:solidFill>
                  <a:srgbClr val="FDFFFD"/>
                </a:solidFill>
                <a:latin typeface="Calibri"/>
                <a:cs typeface="Calibri"/>
              </a:rPr>
              <a:t>n</a:t>
            </a:r>
            <a:r>
              <a:rPr sz="1600" b="1" spc="-119" dirty="0">
                <a:solidFill>
                  <a:srgbClr val="FDFFFD"/>
                </a:solidFill>
                <a:latin typeface="Calibri"/>
                <a:cs typeface="Calibri"/>
              </a:rPr>
              <a:t> </a:t>
            </a:r>
            <a:r>
              <a:rPr sz="1600" b="1" spc="39" dirty="0">
                <a:solidFill>
                  <a:srgbClr val="FDFFFD"/>
                </a:solidFill>
                <a:latin typeface="Calibri"/>
                <a:cs typeface="Calibri"/>
              </a:rPr>
              <a:t>d</a:t>
            </a:r>
            <a:r>
              <a:rPr sz="1600" b="1" spc="5" dirty="0">
                <a:solidFill>
                  <a:srgbClr val="FDFFFD"/>
                </a:solidFill>
                <a:latin typeface="Calibri"/>
                <a:cs typeface="Calibri"/>
              </a:rPr>
              <a:t>i</a:t>
            </a:r>
            <a:r>
              <a:rPr sz="1600" b="1" spc="39" dirty="0">
                <a:solidFill>
                  <a:srgbClr val="FDFFFD"/>
                </a:solidFill>
                <a:latin typeface="Calibri"/>
                <a:cs typeface="Calibri"/>
              </a:rPr>
              <a:t>p</a:t>
            </a:r>
            <a:r>
              <a:rPr sz="1600" b="1" spc="5" dirty="0">
                <a:solidFill>
                  <a:srgbClr val="FDFFFD"/>
                </a:solidFill>
                <a:latin typeface="Calibri"/>
                <a:cs typeface="Calibri"/>
              </a:rPr>
              <a:t>i</a:t>
            </a:r>
            <a:r>
              <a:rPr sz="1600" b="1" spc="33" dirty="0">
                <a:solidFill>
                  <a:srgbClr val="FDFFFD"/>
                </a:solidFill>
                <a:latin typeface="Calibri"/>
                <a:cs typeface="Calibri"/>
              </a:rPr>
              <a:t>c</a:t>
            </a:r>
            <a:r>
              <a:rPr sz="1600" b="1" dirty="0">
                <a:solidFill>
                  <a:srgbClr val="FDFFFD"/>
                </a:solidFill>
                <a:latin typeface="Calibri"/>
                <a:cs typeface="Calibri"/>
              </a:rPr>
              <a:t>u</a:t>
            </a:r>
            <a:r>
              <a:rPr sz="1600" b="1" spc="-119" dirty="0">
                <a:solidFill>
                  <a:srgbClr val="FDFFFD"/>
                </a:solidFill>
                <a:latin typeface="Calibri"/>
                <a:cs typeface="Calibri"/>
              </a:rPr>
              <a:t> </a:t>
            </a:r>
            <a:r>
              <a:rPr sz="1600" b="1" spc="39" dirty="0">
                <a:solidFill>
                  <a:srgbClr val="FDFFFD"/>
                </a:solidFill>
                <a:latin typeface="Calibri"/>
                <a:cs typeface="Calibri"/>
              </a:rPr>
              <a:t>o</a:t>
            </a:r>
            <a:r>
              <a:rPr sz="1600" b="1" spc="5" dirty="0">
                <a:solidFill>
                  <a:srgbClr val="FDFFFD"/>
                </a:solidFill>
                <a:latin typeface="Calibri"/>
                <a:cs typeface="Calibri"/>
              </a:rPr>
              <a:t>l</a:t>
            </a:r>
            <a:r>
              <a:rPr sz="1600" b="1" spc="-5" dirty="0">
                <a:solidFill>
                  <a:srgbClr val="FDFFFD"/>
                </a:solidFill>
                <a:latin typeface="Calibri"/>
                <a:cs typeface="Calibri"/>
              </a:rPr>
              <a:t>e</a:t>
            </a:r>
            <a:r>
              <a:rPr sz="1600" b="1" dirty="0">
                <a:solidFill>
                  <a:srgbClr val="FDFFFD"/>
                </a:solidFill>
                <a:latin typeface="Calibri"/>
                <a:cs typeface="Calibri"/>
              </a:rPr>
              <a:t>h</a:t>
            </a:r>
            <a:r>
              <a:rPr sz="1600" b="1" spc="-119" dirty="0">
                <a:solidFill>
                  <a:srgbClr val="FDFFFD"/>
                </a:solidFill>
                <a:latin typeface="Calibri"/>
                <a:cs typeface="Calibri"/>
              </a:rPr>
              <a:t> </a:t>
            </a:r>
            <a:r>
              <a:rPr sz="1600" b="1" spc="39" dirty="0">
                <a:solidFill>
                  <a:srgbClr val="FDFFFD"/>
                </a:solidFill>
                <a:latin typeface="Calibri"/>
                <a:cs typeface="Calibri"/>
              </a:rPr>
              <a:t>p</a:t>
            </a:r>
            <a:r>
              <a:rPr sz="1600" b="1" dirty="0">
                <a:solidFill>
                  <a:srgbClr val="FDFFFD"/>
                </a:solidFill>
                <a:latin typeface="Calibri"/>
                <a:cs typeface="Calibri"/>
              </a:rPr>
              <a:t>e</a:t>
            </a:r>
            <a:r>
              <a:rPr sz="1600" b="1" spc="33" dirty="0">
                <a:solidFill>
                  <a:srgbClr val="FDFFFD"/>
                </a:solidFill>
                <a:latin typeface="Calibri"/>
                <a:cs typeface="Calibri"/>
              </a:rPr>
              <a:t>r</a:t>
            </a:r>
            <a:r>
              <a:rPr sz="1600" b="1" spc="5" dirty="0">
                <a:solidFill>
                  <a:srgbClr val="FDFFFD"/>
                </a:solidFill>
                <a:latin typeface="Calibri"/>
                <a:cs typeface="Calibri"/>
              </a:rPr>
              <a:t>i</a:t>
            </a:r>
            <a:r>
              <a:rPr sz="1600" b="1" spc="39" dirty="0">
                <a:solidFill>
                  <a:srgbClr val="FDFFFD"/>
                </a:solidFill>
                <a:latin typeface="Calibri"/>
                <a:cs typeface="Calibri"/>
              </a:rPr>
              <a:t>n</a:t>
            </a:r>
            <a:r>
              <a:rPr sz="1600" b="1" spc="45" dirty="0">
                <a:solidFill>
                  <a:srgbClr val="FDFFFD"/>
                </a:solidFill>
                <a:latin typeface="Calibri"/>
                <a:cs typeface="Calibri"/>
              </a:rPr>
              <a:t>t</a:t>
            </a:r>
            <a:r>
              <a:rPr sz="1600" b="1" spc="-85" dirty="0">
                <a:solidFill>
                  <a:srgbClr val="FDFFFD"/>
                </a:solidFill>
                <a:latin typeface="Calibri"/>
                <a:cs typeface="Calibri"/>
              </a:rPr>
              <a:t>a</a:t>
            </a:r>
            <a:r>
              <a:rPr sz="1600" b="1" dirty="0">
                <a:solidFill>
                  <a:srgbClr val="FDFFFD"/>
                </a:solidFill>
                <a:latin typeface="Calibri"/>
                <a:cs typeface="Calibri"/>
              </a:rPr>
              <a:t>h</a:t>
            </a:r>
            <a:r>
              <a:rPr sz="1600" b="1" spc="-119" dirty="0">
                <a:solidFill>
                  <a:srgbClr val="FDFFFD"/>
                </a:solidFill>
                <a:latin typeface="Calibri"/>
                <a:cs typeface="Calibri"/>
              </a:rPr>
              <a:t> </a:t>
            </a:r>
            <a:r>
              <a:rPr sz="1600" b="1" spc="39" dirty="0">
                <a:solidFill>
                  <a:srgbClr val="FDFFFD"/>
                </a:solidFill>
                <a:latin typeface="Calibri"/>
                <a:cs typeface="Calibri"/>
              </a:rPr>
              <a:t>g</a:t>
            </a:r>
            <a:r>
              <a:rPr sz="1600" b="1" spc="-59" dirty="0">
                <a:solidFill>
                  <a:srgbClr val="FDFFFD"/>
                </a:solidFill>
                <a:latin typeface="Calibri"/>
                <a:cs typeface="Calibri"/>
              </a:rPr>
              <a:t>u</a:t>
            </a:r>
            <a:r>
              <a:rPr sz="1600" b="1" spc="33" dirty="0">
                <a:solidFill>
                  <a:srgbClr val="FDFFFD"/>
                </a:solidFill>
                <a:latin typeface="Calibri"/>
                <a:cs typeface="Calibri"/>
              </a:rPr>
              <a:t>r</a:t>
            </a:r>
            <a:r>
              <a:rPr sz="1600" b="1" dirty="0">
                <a:solidFill>
                  <a:srgbClr val="FDFFFD"/>
                </a:solidFill>
                <a:latin typeface="Calibri"/>
                <a:cs typeface="Calibri"/>
              </a:rPr>
              <a:t>u</a:t>
            </a:r>
            <a:endParaRPr sz="1600">
              <a:latin typeface="Calibri"/>
              <a:cs typeface="Calibri"/>
            </a:endParaRPr>
          </a:p>
          <a:p>
            <a:pPr marL="855535">
              <a:lnSpc>
                <a:spcPts val="2181"/>
              </a:lnSpc>
              <a:spcBef>
                <a:spcPts val="2013"/>
              </a:spcBef>
            </a:pPr>
            <a:r>
              <a:rPr sz="1900" b="1" spc="-33" baseline="22995" dirty="0">
                <a:latin typeface="Calibri"/>
                <a:cs typeface="Calibri"/>
              </a:rPr>
              <a:t>ME</a:t>
            </a:r>
            <a:r>
              <a:rPr sz="1900" b="1" spc="45" baseline="22995" dirty="0">
                <a:latin typeface="Calibri"/>
                <a:cs typeface="Calibri"/>
              </a:rPr>
              <a:t>N</a:t>
            </a:r>
            <a:r>
              <a:rPr sz="1900" b="1" spc="-33" baseline="22995" dirty="0">
                <a:latin typeface="Calibri"/>
                <a:cs typeface="Calibri"/>
              </a:rPr>
              <a:t>J</a:t>
            </a:r>
            <a:r>
              <a:rPr sz="1900" b="1" spc="12" baseline="22995" dirty="0">
                <a:latin typeface="Calibri"/>
                <a:cs typeface="Calibri"/>
              </a:rPr>
              <a:t>A</a:t>
            </a:r>
            <a:r>
              <a:rPr sz="1900" b="1" spc="-19" baseline="22995" dirty="0">
                <a:latin typeface="Calibri"/>
                <a:cs typeface="Calibri"/>
              </a:rPr>
              <a:t>D</a:t>
            </a:r>
            <a:r>
              <a:rPr sz="1900" b="1" baseline="22995" dirty="0">
                <a:latin typeface="Calibri"/>
                <a:cs typeface="Calibri"/>
              </a:rPr>
              <a:t>I  </a:t>
            </a:r>
            <a:r>
              <a:rPr sz="1900" b="1" spc="104" baseline="22995" dirty="0">
                <a:latin typeface="Calibri"/>
                <a:cs typeface="Calibri"/>
              </a:rPr>
              <a:t> </a:t>
            </a:r>
            <a:r>
              <a:rPr sz="1600" b="1" spc="33" dirty="0">
                <a:solidFill>
                  <a:srgbClr val="FDFFFD"/>
                </a:solidFill>
                <a:latin typeface="Calibri"/>
                <a:cs typeface="Calibri"/>
              </a:rPr>
              <a:t>k</a:t>
            </a:r>
            <a:r>
              <a:rPr sz="1600" b="1" spc="-5" dirty="0">
                <a:solidFill>
                  <a:srgbClr val="FDFFFD"/>
                </a:solidFill>
                <a:latin typeface="Calibri"/>
                <a:cs typeface="Calibri"/>
              </a:rPr>
              <a:t>e</a:t>
            </a:r>
            <a:r>
              <a:rPr sz="1600" b="1" spc="5" dirty="0">
                <a:solidFill>
                  <a:srgbClr val="FDFFFD"/>
                </a:solidFill>
                <a:latin typeface="Calibri"/>
                <a:cs typeface="Calibri"/>
              </a:rPr>
              <a:t>a</a:t>
            </a:r>
            <a:r>
              <a:rPr sz="1600" b="1" spc="33" dirty="0">
                <a:solidFill>
                  <a:srgbClr val="FDFFFD"/>
                </a:solidFill>
                <a:latin typeface="Calibri"/>
                <a:cs typeface="Calibri"/>
              </a:rPr>
              <a:t>k</a:t>
            </a:r>
            <a:r>
              <a:rPr sz="1600" b="1" spc="45" dirty="0">
                <a:solidFill>
                  <a:srgbClr val="FDFFFD"/>
                </a:solidFill>
                <a:latin typeface="Calibri"/>
                <a:cs typeface="Calibri"/>
              </a:rPr>
              <a:t>t</a:t>
            </a:r>
            <a:r>
              <a:rPr sz="1600" b="1" spc="5" dirty="0">
                <a:solidFill>
                  <a:srgbClr val="FDFFFD"/>
                </a:solidFill>
                <a:latin typeface="Calibri"/>
                <a:cs typeface="Calibri"/>
              </a:rPr>
              <a:t>i</a:t>
            </a:r>
            <a:r>
              <a:rPr sz="1600" b="1" spc="-5" dirty="0">
                <a:solidFill>
                  <a:srgbClr val="FDFFFD"/>
                </a:solidFill>
                <a:latin typeface="Calibri"/>
                <a:cs typeface="Calibri"/>
              </a:rPr>
              <a:t>f</a:t>
            </a:r>
            <a:r>
              <a:rPr sz="1600" b="1" spc="5" dirty="0">
                <a:solidFill>
                  <a:srgbClr val="FDFFFD"/>
                </a:solidFill>
                <a:latin typeface="Calibri"/>
                <a:cs typeface="Calibri"/>
              </a:rPr>
              <a:t>a</a:t>
            </a:r>
            <a:r>
              <a:rPr sz="1600" b="1" dirty="0">
                <a:solidFill>
                  <a:srgbClr val="FDFFFD"/>
                </a:solidFill>
                <a:latin typeface="Calibri"/>
                <a:cs typeface="Calibri"/>
              </a:rPr>
              <a:t>n</a:t>
            </a:r>
            <a:r>
              <a:rPr sz="1600" b="1" spc="-119" dirty="0">
                <a:solidFill>
                  <a:srgbClr val="FDFFFD"/>
                </a:solidFill>
                <a:latin typeface="Calibri"/>
                <a:cs typeface="Calibri"/>
              </a:rPr>
              <a:t> </a:t>
            </a:r>
            <a:r>
              <a:rPr sz="1600" b="1" spc="39" dirty="0">
                <a:solidFill>
                  <a:srgbClr val="FDFFFD"/>
                </a:solidFill>
                <a:latin typeface="Calibri"/>
                <a:cs typeface="Calibri"/>
              </a:rPr>
              <a:t>d</a:t>
            </a:r>
            <a:r>
              <a:rPr sz="1600" b="1" spc="5" dirty="0">
                <a:solidFill>
                  <a:srgbClr val="FDFFFD"/>
                </a:solidFill>
                <a:latin typeface="Calibri"/>
                <a:cs typeface="Calibri"/>
              </a:rPr>
              <a:t>i</a:t>
            </a:r>
            <a:r>
              <a:rPr sz="1600" b="1" spc="39" dirty="0">
                <a:solidFill>
                  <a:srgbClr val="FDFFFD"/>
                </a:solidFill>
                <a:latin typeface="Calibri"/>
                <a:cs typeface="Calibri"/>
              </a:rPr>
              <a:t>p</a:t>
            </a:r>
            <a:r>
              <a:rPr sz="1600" b="1" spc="5" dirty="0">
                <a:solidFill>
                  <a:srgbClr val="FDFFFD"/>
                </a:solidFill>
                <a:latin typeface="Calibri"/>
                <a:cs typeface="Calibri"/>
              </a:rPr>
              <a:t>i</a:t>
            </a:r>
            <a:r>
              <a:rPr sz="1600" b="1" spc="33" dirty="0">
                <a:solidFill>
                  <a:srgbClr val="FDFFFD"/>
                </a:solidFill>
                <a:latin typeface="Calibri"/>
                <a:cs typeface="Calibri"/>
              </a:rPr>
              <a:t>c</a:t>
            </a:r>
            <a:r>
              <a:rPr sz="1600" b="1" dirty="0">
                <a:solidFill>
                  <a:srgbClr val="FDFFFD"/>
                </a:solidFill>
                <a:latin typeface="Calibri"/>
                <a:cs typeface="Calibri"/>
              </a:rPr>
              <a:t>u</a:t>
            </a:r>
            <a:r>
              <a:rPr sz="1600" b="1" spc="-119" dirty="0">
                <a:solidFill>
                  <a:srgbClr val="FDFFFD"/>
                </a:solidFill>
                <a:latin typeface="Calibri"/>
                <a:cs typeface="Calibri"/>
              </a:rPr>
              <a:t> </a:t>
            </a:r>
            <a:r>
              <a:rPr sz="1600" b="1" spc="39" dirty="0">
                <a:solidFill>
                  <a:srgbClr val="FDFFFD"/>
                </a:solidFill>
                <a:latin typeface="Calibri"/>
                <a:cs typeface="Calibri"/>
              </a:rPr>
              <a:t>o</a:t>
            </a:r>
            <a:r>
              <a:rPr sz="1600" b="1" spc="5" dirty="0">
                <a:solidFill>
                  <a:srgbClr val="FDFFFD"/>
                </a:solidFill>
                <a:latin typeface="Calibri"/>
                <a:cs typeface="Calibri"/>
              </a:rPr>
              <a:t>l</a:t>
            </a:r>
            <a:r>
              <a:rPr sz="1600" b="1" spc="-5" dirty="0">
                <a:solidFill>
                  <a:srgbClr val="FDFFFD"/>
                </a:solidFill>
                <a:latin typeface="Calibri"/>
                <a:cs typeface="Calibri"/>
              </a:rPr>
              <a:t>e</a:t>
            </a:r>
            <a:r>
              <a:rPr sz="1600" b="1" dirty="0">
                <a:solidFill>
                  <a:srgbClr val="FDFFFD"/>
                </a:solidFill>
                <a:latin typeface="Calibri"/>
                <a:cs typeface="Calibri"/>
              </a:rPr>
              <a:t>h</a:t>
            </a:r>
            <a:r>
              <a:rPr sz="1600" b="1" spc="-119" dirty="0">
                <a:solidFill>
                  <a:srgbClr val="FDFFFD"/>
                </a:solidFill>
                <a:latin typeface="Calibri"/>
                <a:cs typeface="Calibri"/>
              </a:rPr>
              <a:t> </a:t>
            </a:r>
            <a:r>
              <a:rPr sz="1600" b="1" spc="-39" dirty="0">
                <a:solidFill>
                  <a:srgbClr val="FDFFFD"/>
                </a:solidFill>
                <a:latin typeface="Calibri"/>
                <a:cs typeface="Calibri"/>
              </a:rPr>
              <a:t>s</a:t>
            </a:r>
            <a:r>
              <a:rPr sz="1600" b="1" spc="5" dirty="0">
                <a:solidFill>
                  <a:srgbClr val="FDFFFD"/>
                </a:solidFill>
                <a:latin typeface="Calibri"/>
                <a:cs typeface="Calibri"/>
              </a:rPr>
              <a:t>i</a:t>
            </a:r>
            <a:r>
              <a:rPr sz="1600" b="1" spc="-33" dirty="0">
                <a:solidFill>
                  <a:srgbClr val="FDFFFD"/>
                </a:solidFill>
                <a:latin typeface="Calibri"/>
                <a:cs typeface="Calibri"/>
              </a:rPr>
              <a:t>s</a:t>
            </a:r>
            <a:r>
              <a:rPr sz="1600" b="1" spc="45" dirty="0">
                <a:solidFill>
                  <a:srgbClr val="FDFFFD"/>
                </a:solidFill>
                <a:latin typeface="Calibri"/>
                <a:cs typeface="Calibri"/>
              </a:rPr>
              <a:t>t</a:t>
            </a:r>
            <a:r>
              <a:rPr sz="1600" b="1" spc="-5" dirty="0">
                <a:solidFill>
                  <a:srgbClr val="FDFFFD"/>
                </a:solidFill>
                <a:latin typeface="Calibri"/>
                <a:cs typeface="Calibri"/>
              </a:rPr>
              <a:t>e</a:t>
            </a:r>
            <a:r>
              <a:rPr sz="1600" b="1" dirty="0">
                <a:solidFill>
                  <a:srgbClr val="FDFFFD"/>
                </a:solidFill>
                <a:latin typeface="Calibri"/>
                <a:cs typeface="Calibri"/>
              </a:rPr>
              <a:t>m</a:t>
            </a:r>
            <a:r>
              <a:rPr sz="1600" b="1" spc="-167" dirty="0">
                <a:solidFill>
                  <a:srgbClr val="FDFFFD"/>
                </a:solidFill>
                <a:latin typeface="Calibri"/>
                <a:cs typeface="Calibri"/>
              </a:rPr>
              <a:t> </a:t>
            </a:r>
            <a:r>
              <a:rPr sz="1600" b="1" spc="45" dirty="0">
                <a:solidFill>
                  <a:srgbClr val="FDFFFD"/>
                </a:solidFill>
                <a:latin typeface="Calibri"/>
                <a:cs typeface="Calibri"/>
              </a:rPr>
              <a:t>y</a:t>
            </a:r>
            <a:r>
              <a:rPr sz="1600" b="1" spc="-92" dirty="0">
                <a:solidFill>
                  <a:srgbClr val="FDFFFD"/>
                </a:solidFill>
                <a:latin typeface="Calibri"/>
                <a:cs typeface="Calibri"/>
              </a:rPr>
              <a:t>a</a:t>
            </a:r>
            <a:r>
              <a:rPr sz="1600" b="1" spc="39" dirty="0">
                <a:solidFill>
                  <a:srgbClr val="FDFFFD"/>
                </a:solidFill>
                <a:latin typeface="Calibri"/>
                <a:cs typeface="Calibri"/>
              </a:rPr>
              <a:t>n</a:t>
            </a:r>
            <a:r>
              <a:rPr sz="1600" b="1" dirty="0">
                <a:solidFill>
                  <a:srgbClr val="FDFFFD"/>
                </a:solidFill>
                <a:latin typeface="Calibri"/>
                <a:cs typeface="Calibri"/>
              </a:rPr>
              <a:t>g</a:t>
            </a:r>
            <a:r>
              <a:rPr sz="1600" b="1" spc="-19" dirty="0">
                <a:solidFill>
                  <a:srgbClr val="FDFFFD"/>
                </a:solidFill>
                <a:latin typeface="Calibri"/>
                <a:cs typeface="Calibri"/>
              </a:rPr>
              <a:t> </a:t>
            </a:r>
            <a:r>
              <a:rPr sz="1600" b="1" spc="39" dirty="0">
                <a:solidFill>
                  <a:srgbClr val="FDFFFD"/>
                </a:solidFill>
                <a:latin typeface="Calibri"/>
                <a:cs typeface="Calibri"/>
              </a:rPr>
              <a:t>d</a:t>
            </a:r>
            <a:r>
              <a:rPr sz="1600" b="1" spc="5" dirty="0">
                <a:solidFill>
                  <a:srgbClr val="FDFFFD"/>
                </a:solidFill>
                <a:latin typeface="Calibri"/>
                <a:cs typeface="Calibri"/>
              </a:rPr>
              <a:t>i</a:t>
            </a:r>
            <a:r>
              <a:rPr sz="1600" b="1" spc="-67" dirty="0">
                <a:solidFill>
                  <a:srgbClr val="FDFFFD"/>
                </a:solidFill>
                <a:latin typeface="Calibri"/>
                <a:cs typeface="Calibri"/>
              </a:rPr>
              <a:t>k</a:t>
            </a:r>
            <a:r>
              <a:rPr sz="1600" b="1" spc="-5" dirty="0">
                <a:solidFill>
                  <a:srgbClr val="FDFFFD"/>
                </a:solidFill>
                <a:latin typeface="Calibri"/>
                <a:cs typeface="Calibri"/>
              </a:rPr>
              <a:t>e</a:t>
            </a:r>
            <a:r>
              <a:rPr sz="1600" b="1" spc="-100" dirty="0">
                <a:solidFill>
                  <a:srgbClr val="FDFFFD"/>
                </a:solidFill>
                <a:latin typeface="Calibri"/>
                <a:cs typeface="Calibri"/>
              </a:rPr>
              <a:t>m</a:t>
            </a:r>
            <a:r>
              <a:rPr sz="1600" b="1" spc="39" dirty="0">
                <a:solidFill>
                  <a:srgbClr val="FDFFFD"/>
                </a:solidFill>
                <a:latin typeface="Calibri"/>
                <a:cs typeface="Calibri"/>
              </a:rPr>
              <a:t>b</a:t>
            </a:r>
            <a:r>
              <a:rPr sz="1600" b="1" spc="-92" dirty="0">
                <a:solidFill>
                  <a:srgbClr val="FDFFFD"/>
                </a:solidFill>
                <a:latin typeface="Calibri"/>
                <a:cs typeface="Calibri"/>
              </a:rPr>
              <a:t>a</a:t>
            </a:r>
            <a:r>
              <a:rPr sz="1600" b="1" spc="39" dirty="0">
                <a:solidFill>
                  <a:srgbClr val="FDFFFD"/>
                </a:solidFill>
                <a:latin typeface="Calibri"/>
                <a:cs typeface="Calibri"/>
              </a:rPr>
              <a:t>ng</a:t>
            </a:r>
            <a:r>
              <a:rPr sz="1600" b="1" spc="-67" dirty="0">
                <a:solidFill>
                  <a:srgbClr val="FDFFFD"/>
                </a:solidFill>
                <a:latin typeface="Calibri"/>
                <a:cs typeface="Calibri"/>
              </a:rPr>
              <a:t>k</a:t>
            </a:r>
            <a:r>
              <a:rPr sz="1600" b="1" spc="5" dirty="0">
                <a:solidFill>
                  <a:srgbClr val="FDFFFD"/>
                </a:solidFill>
                <a:latin typeface="Calibri"/>
                <a:cs typeface="Calibri"/>
              </a:rPr>
              <a:t>a</a:t>
            </a:r>
            <a:r>
              <a:rPr sz="1600" b="1" dirty="0">
                <a:solidFill>
                  <a:srgbClr val="FDFFFD"/>
                </a:solidFill>
                <a:latin typeface="Calibri"/>
                <a:cs typeface="Calibri"/>
              </a:rPr>
              <a:t>n</a:t>
            </a:r>
            <a:endParaRPr sz="1600">
              <a:latin typeface="Calibri"/>
              <a:cs typeface="Calibri"/>
            </a:endParaRPr>
          </a:p>
          <a:p>
            <a:pPr marL="6749118" marR="3445065" indent="-207936">
              <a:lnSpc>
                <a:spcPts val="1952"/>
              </a:lnSpc>
              <a:spcBef>
                <a:spcPts val="2616"/>
              </a:spcBef>
            </a:pPr>
            <a:r>
              <a:rPr sz="2400" baseline="4831" dirty="0">
                <a:latin typeface="Arial"/>
                <a:cs typeface="Arial"/>
              </a:rPr>
              <a:t>• </a:t>
            </a:r>
            <a:r>
              <a:rPr sz="2400" spc="185" baseline="4831" dirty="0">
                <a:latin typeface="Arial"/>
                <a:cs typeface="Arial"/>
              </a:rPr>
              <a:t> </a:t>
            </a:r>
            <a:r>
              <a:rPr sz="1600" spc="25" dirty="0">
                <a:latin typeface="Calibri"/>
                <a:cs typeface="Calibri"/>
              </a:rPr>
              <a:t>B</a:t>
            </a:r>
            <a:r>
              <a:rPr sz="1600" spc="-45" dirty="0">
                <a:latin typeface="Calibri"/>
                <a:cs typeface="Calibri"/>
              </a:rPr>
              <a:t>u</a:t>
            </a:r>
            <a:r>
              <a:rPr sz="1600" spc="33" dirty="0">
                <a:latin typeface="Calibri"/>
                <a:cs typeface="Calibri"/>
              </a:rPr>
              <a:t>a</a:t>
            </a:r>
            <a:r>
              <a:rPr sz="1600" spc="-39" dirty="0">
                <a:latin typeface="Calibri"/>
                <a:cs typeface="Calibri"/>
              </a:rPr>
              <a:t>t</a:t>
            </a:r>
            <a:r>
              <a:rPr sz="1600" spc="33" dirty="0">
                <a:latin typeface="Calibri"/>
                <a:cs typeface="Calibri"/>
              </a:rPr>
              <a:t>la</a:t>
            </a:r>
            <a:r>
              <a:rPr sz="1600" dirty="0">
                <a:latin typeface="Calibri"/>
                <a:cs typeface="Calibri"/>
              </a:rPr>
              <a:t>h</a:t>
            </a:r>
            <a:r>
              <a:rPr sz="1600" spc="-99" dirty="0">
                <a:latin typeface="Calibri"/>
                <a:cs typeface="Calibri"/>
              </a:rPr>
              <a:t> </a:t>
            </a:r>
            <a:r>
              <a:rPr sz="1600" spc="12" dirty="0">
                <a:latin typeface="Calibri"/>
                <a:cs typeface="Calibri"/>
              </a:rPr>
              <a:t>j</a:t>
            </a:r>
            <a:r>
              <a:rPr sz="1600" dirty="0">
                <a:latin typeface="Calibri"/>
                <a:cs typeface="Calibri"/>
              </a:rPr>
              <a:t>e</a:t>
            </a:r>
            <a:r>
              <a:rPr sz="1600" spc="12" dirty="0">
                <a:latin typeface="Calibri"/>
                <a:cs typeface="Calibri"/>
              </a:rPr>
              <a:t>j</a:t>
            </a:r>
            <a:r>
              <a:rPr sz="1600" spc="33" dirty="0">
                <a:latin typeface="Calibri"/>
                <a:cs typeface="Calibri"/>
              </a:rPr>
              <a:t>a</a:t>
            </a:r>
            <a:r>
              <a:rPr sz="1600" spc="-59" dirty="0">
                <a:latin typeface="Calibri"/>
                <a:cs typeface="Calibri"/>
              </a:rPr>
              <a:t>r</a:t>
            </a:r>
            <a:r>
              <a:rPr sz="1600" spc="33" dirty="0">
                <a:latin typeface="Calibri"/>
                <a:cs typeface="Calibri"/>
              </a:rPr>
              <a:t>i</a:t>
            </a:r>
            <a:r>
              <a:rPr sz="1600" spc="-39" dirty="0">
                <a:latin typeface="Calibri"/>
                <a:cs typeface="Calibri"/>
              </a:rPr>
              <a:t>n</a:t>
            </a:r>
            <a:r>
              <a:rPr sz="1600" dirty="0">
                <a:latin typeface="Calibri"/>
                <a:cs typeface="Calibri"/>
              </a:rPr>
              <a:t>g</a:t>
            </a:r>
            <a:r>
              <a:rPr sz="1600" spc="-112" dirty="0">
                <a:latin typeface="Calibri"/>
                <a:cs typeface="Calibri"/>
              </a:rPr>
              <a:t> </a:t>
            </a:r>
            <a:r>
              <a:rPr sz="1600" spc="33" dirty="0">
                <a:latin typeface="Calibri"/>
                <a:cs typeface="Calibri"/>
              </a:rPr>
              <a:t>a</a:t>
            </a:r>
            <a:r>
              <a:rPr sz="1600" spc="-39" dirty="0">
                <a:latin typeface="Calibri"/>
                <a:cs typeface="Calibri"/>
              </a:rPr>
              <a:t>nt</a:t>
            </a:r>
            <a:r>
              <a:rPr sz="1600" spc="33" dirty="0">
                <a:latin typeface="Calibri"/>
                <a:cs typeface="Calibri"/>
              </a:rPr>
              <a:t>a</a:t>
            </a:r>
            <a:r>
              <a:rPr sz="1600" dirty="0">
                <a:latin typeface="Calibri"/>
                <a:cs typeface="Calibri"/>
              </a:rPr>
              <a:t>r </a:t>
            </a:r>
            <a:r>
              <a:rPr sz="1600" spc="-233" dirty="0">
                <a:latin typeface="Calibri"/>
                <a:cs typeface="Calibri"/>
              </a:rPr>
              <a:t>k</a:t>
            </a:r>
            <a:r>
              <a:rPr sz="1600" spc="-45" dirty="0">
                <a:latin typeface="Calibri"/>
                <a:cs typeface="Calibri"/>
              </a:rPr>
              <a:t>o</a:t>
            </a:r>
            <a:r>
              <a:rPr sz="1600" spc="-79" dirty="0">
                <a:latin typeface="Calibri"/>
                <a:cs typeface="Calibri"/>
              </a:rPr>
              <a:t>m</a:t>
            </a:r>
            <a:r>
              <a:rPr sz="1600" spc="-39" dirty="0">
                <a:latin typeface="Calibri"/>
                <a:cs typeface="Calibri"/>
              </a:rPr>
              <a:t>put</a:t>
            </a:r>
            <a:r>
              <a:rPr sz="1600" spc="5" dirty="0">
                <a:latin typeface="Calibri"/>
                <a:cs typeface="Calibri"/>
              </a:rPr>
              <a:t>e</a:t>
            </a:r>
            <a:r>
              <a:rPr sz="1600" dirty="0">
                <a:latin typeface="Calibri"/>
                <a:cs typeface="Calibri"/>
              </a:rPr>
              <a:t>r</a:t>
            </a:r>
            <a:r>
              <a:rPr sz="1600" spc="179" dirty="0">
                <a:latin typeface="Calibri"/>
                <a:cs typeface="Calibri"/>
              </a:rPr>
              <a:t> </a:t>
            </a:r>
            <a:r>
              <a:rPr sz="1600" spc="-25" dirty="0">
                <a:latin typeface="Calibri"/>
                <a:cs typeface="Calibri"/>
              </a:rPr>
              <a:t>y</a:t>
            </a:r>
            <a:r>
              <a:rPr sz="1600" spc="33" dirty="0">
                <a:latin typeface="Calibri"/>
                <a:cs typeface="Calibri"/>
              </a:rPr>
              <a:t>a</a:t>
            </a:r>
            <a:r>
              <a:rPr sz="1600" spc="-39" dirty="0">
                <a:latin typeface="Calibri"/>
                <a:cs typeface="Calibri"/>
              </a:rPr>
              <a:t>n</a:t>
            </a:r>
            <a:r>
              <a:rPr sz="1600" dirty="0">
                <a:latin typeface="Calibri"/>
                <a:cs typeface="Calibri"/>
              </a:rPr>
              <a:t>g </a:t>
            </a:r>
            <a:r>
              <a:rPr sz="1600" spc="-39" dirty="0">
                <a:latin typeface="Calibri"/>
                <a:cs typeface="Calibri"/>
              </a:rPr>
              <a:t>d</a:t>
            </a:r>
            <a:r>
              <a:rPr sz="1600" spc="33" dirty="0">
                <a:latin typeface="Calibri"/>
                <a:cs typeface="Calibri"/>
              </a:rPr>
              <a:t>ii</a:t>
            </a:r>
            <a:r>
              <a:rPr sz="1600" spc="-39" dirty="0">
                <a:latin typeface="Calibri"/>
                <a:cs typeface="Calibri"/>
              </a:rPr>
              <a:t>n</a:t>
            </a:r>
            <a:r>
              <a:rPr sz="1600" spc="72" dirty="0">
                <a:latin typeface="Calibri"/>
                <a:cs typeface="Calibri"/>
              </a:rPr>
              <a:t>s</a:t>
            </a:r>
            <a:r>
              <a:rPr sz="1600" spc="-33" dirty="0">
                <a:latin typeface="Calibri"/>
                <a:cs typeface="Calibri"/>
              </a:rPr>
              <a:t>t</a:t>
            </a:r>
            <a:r>
              <a:rPr sz="1600" spc="33" dirty="0">
                <a:latin typeface="Calibri"/>
                <a:cs typeface="Calibri"/>
              </a:rPr>
              <a:t>ala</a:t>
            </a:r>
            <a:r>
              <a:rPr sz="1600" spc="72" dirty="0">
                <a:latin typeface="Calibri"/>
                <a:cs typeface="Calibri"/>
              </a:rPr>
              <a:t>s</a:t>
            </a:r>
            <a:r>
              <a:rPr sz="1600" dirty="0">
                <a:latin typeface="Calibri"/>
                <a:cs typeface="Calibri"/>
              </a:rPr>
              <a:t>i</a:t>
            </a:r>
            <a:r>
              <a:rPr sz="1600" spc="-125" dirty="0">
                <a:latin typeface="Calibri"/>
                <a:cs typeface="Calibri"/>
              </a:rPr>
              <a:t> </a:t>
            </a:r>
            <a:r>
              <a:rPr sz="1600" spc="-45" dirty="0">
                <a:latin typeface="Calibri"/>
                <a:cs typeface="Calibri"/>
              </a:rPr>
              <a:t>o</a:t>
            </a:r>
            <a:r>
              <a:rPr sz="1600" spc="33" dirty="0">
                <a:latin typeface="Calibri"/>
                <a:cs typeface="Calibri"/>
              </a:rPr>
              <a:t>l</a:t>
            </a:r>
            <a:r>
              <a:rPr sz="1600" spc="5" dirty="0">
                <a:latin typeface="Calibri"/>
                <a:cs typeface="Calibri"/>
              </a:rPr>
              <a:t>e</a:t>
            </a:r>
            <a:r>
              <a:rPr sz="1600" dirty="0">
                <a:latin typeface="Calibri"/>
                <a:cs typeface="Calibri"/>
              </a:rPr>
              <a:t>h</a:t>
            </a:r>
            <a:r>
              <a:rPr sz="1600" spc="-99" dirty="0">
                <a:latin typeface="Calibri"/>
                <a:cs typeface="Calibri"/>
              </a:rPr>
              <a:t> </a:t>
            </a:r>
            <a:r>
              <a:rPr sz="1600" spc="33" dirty="0">
                <a:latin typeface="Calibri"/>
                <a:cs typeface="Calibri"/>
              </a:rPr>
              <a:t>a</a:t>
            </a:r>
            <a:r>
              <a:rPr sz="1600" spc="-39" dirty="0">
                <a:latin typeface="Calibri"/>
                <a:cs typeface="Calibri"/>
              </a:rPr>
              <a:t>p</a:t>
            </a:r>
            <a:r>
              <a:rPr sz="1600" spc="33" dirty="0">
                <a:latin typeface="Calibri"/>
                <a:cs typeface="Calibri"/>
              </a:rPr>
              <a:t>li</a:t>
            </a:r>
            <a:r>
              <a:rPr sz="1600" spc="-25" dirty="0">
                <a:latin typeface="Calibri"/>
                <a:cs typeface="Calibri"/>
              </a:rPr>
              <a:t>k</a:t>
            </a:r>
            <a:r>
              <a:rPr sz="1600" spc="33" dirty="0">
                <a:latin typeface="Calibri"/>
                <a:cs typeface="Calibri"/>
              </a:rPr>
              <a:t>a</a:t>
            </a:r>
            <a:r>
              <a:rPr sz="1600" spc="72" dirty="0">
                <a:latin typeface="Calibri"/>
                <a:cs typeface="Calibri"/>
              </a:rPr>
              <a:t>s</a:t>
            </a:r>
            <a:r>
              <a:rPr sz="1600" dirty="0">
                <a:latin typeface="Calibri"/>
                <a:cs typeface="Calibri"/>
              </a:rPr>
              <a:t>i </a:t>
            </a:r>
            <a:r>
              <a:rPr sz="1600" spc="-25" dirty="0">
                <a:latin typeface="Calibri"/>
                <a:cs typeface="Calibri"/>
              </a:rPr>
              <a:t>y</a:t>
            </a:r>
            <a:r>
              <a:rPr sz="1600" spc="33" dirty="0">
                <a:latin typeface="Calibri"/>
                <a:cs typeface="Calibri"/>
              </a:rPr>
              <a:t>a</a:t>
            </a:r>
            <a:r>
              <a:rPr sz="1600" spc="-39" dirty="0">
                <a:latin typeface="Calibri"/>
                <a:cs typeface="Calibri"/>
              </a:rPr>
              <a:t>n</a:t>
            </a:r>
            <a:r>
              <a:rPr sz="1600" dirty="0">
                <a:latin typeface="Calibri"/>
                <a:cs typeface="Calibri"/>
              </a:rPr>
              <a:t>g</a:t>
            </a:r>
            <a:r>
              <a:rPr sz="1600" spc="-12" dirty="0">
                <a:latin typeface="Calibri"/>
                <a:cs typeface="Calibri"/>
              </a:rPr>
              <a:t> </a:t>
            </a:r>
            <a:r>
              <a:rPr sz="1600" spc="-39" dirty="0">
                <a:latin typeface="Calibri"/>
                <a:cs typeface="Calibri"/>
              </a:rPr>
              <a:t>d</a:t>
            </a:r>
            <a:r>
              <a:rPr sz="1600" spc="33" dirty="0">
                <a:latin typeface="Calibri"/>
                <a:cs typeface="Calibri"/>
              </a:rPr>
              <a:t>a</a:t>
            </a:r>
            <a:r>
              <a:rPr sz="1600" spc="-33" dirty="0">
                <a:latin typeface="Calibri"/>
                <a:cs typeface="Calibri"/>
              </a:rPr>
              <a:t>p</a:t>
            </a:r>
            <a:r>
              <a:rPr sz="1600" spc="33" dirty="0">
                <a:latin typeface="Calibri"/>
                <a:cs typeface="Calibri"/>
              </a:rPr>
              <a:t>a</a:t>
            </a:r>
            <a:r>
              <a:rPr sz="1600" dirty="0">
                <a:latin typeface="Calibri"/>
                <a:cs typeface="Calibri"/>
              </a:rPr>
              <a:t>t </a:t>
            </a:r>
            <a:r>
              <a:rPr sz="1600" spc="-45" dirty="0">
                <a:latin typeface="Calibri"/>
                <a:cs typeface="Calibri"/>
              </a:rPr>
              <a:t>d</a:t>
            </a:r>
            <a:r>
              <a:rPr sz="1600" spc="33" dirty="0">
                <a:latin typeface="Calibri"/>
                <a:cs typeface="Calibri"/>
              </a:rPr>
              <a:t>i</a:t>
            </a:r>
            <a:r>
              <a:rPr sz="1600" spc="-45" dirty="0">
                <a:latin typeface="Calibri"/>
                <a:cs typeface="Calibri"/>
              </a:rPr>
              <a:t>p</a:t>
            </a:r>
            <a:r>
              <a:rPr sz="1600" spc="5" dirty="0">
                <a:latin typeface="Calibri"/>
                <a:cs typeface="Calibri"/>
              </a:rPr>
              <a:t>e</a:t>
            </a:r>
            <a:r>
              <a:rPr sz="1600" spc="-59" dirty="0">
                <a:latin typeface="Calibri"/>
                <a:cs typeface="Calibri"/>
              </a:rPr>
              <a:t>r</a:t>
            </a:r>
            <a:r>
              <a:rPr sz="1600" spc="45" dirty="0">
                <a:latin typeface="Calibri"/>
                <a:cs typeface="Calibri"/>
              </a:rPr>
              <a:t>g</a:t>
            </a:r>
            <a:r>
              <a:rPr sz="1600" spc="-39" dirty="0">
                <a:latin typeface="Calibri"/>
                <a:cs typeface="Calibri"/>
              </a:rPr>
              <a:t>un</a:t>
            </a:r>
            <a:r>
              <a:rPr sz="1600" spc="33" dirty="0">
                <a:latin typeface="Calibri"/>
                <a:cs typeface="Calibri"/>
              </a:rPr>
              <a:t>a</a:t>
            </a:r>
            <a:r>
              <a:rPr sz="1600" spc="-25" dirty="0">
                <a:latin typeface="Calibri"/>
                <a:cs typeface="Calibri"/>
              </a:rPr>
              <a:t>k</a:t>
            </a:r>
            <a:r>
              <a:rPr sz="1600" spc="33" dirty="0">
                <a:latin typeface="Calibri"/>
                <a:cs typeface="Calibri"/>
              </a:rPr>
              <a:t>a</a:t>
            </a:r>
            <a:r>
              <a:rPr sz="1600" dirty="0">
                <a:latin typeface="Calibri"/>
                <a:cs typeface="Calibri"/>
              </a:rPr>
              <a:t>n</a:t>
            </a:r>
            <a:r>
              <a:rPr sz="1600" spc="-99" dirty="0">
                <a:latin typeface="Calibri"/>
                <a:cs typeface="Calibri"/>
              </a:rPr>
              <a:t> </a:t>
            </a:r>
            <a:r>
              <a:rPr sz="1600" spc="-45" dirty="0">
                <a:latin typeface="Calibri"/>
                <a:cs typeface="Calibri"/>
              </a:rPr>
              <a:t>o</a:t>
            </a:r>
            <a:r>
              <a:rPr sz="1600" spc="33" dirty="0">
                <a:latin typeface="Calibri"/>
                <a:cs typeface="Calibri"/>
              </a:rPr>
              <a:t>l</a:t>
            </a:r>
            <a:r>
              <a:rPr sz="1600" dirty="0">
                <a:latin typeface="Calibri"/>
                <a:cs typeface="Calibri"/>
              </a:rPr>
              <a:t>eh </a:t>
            </a:r>
            <a:r>
              <a:rPr sz="1600" spc="-45" dirty="0">
                <a:latin typeface="Calibri"/>
                <a:cs typeface="Calibri"/>
              </a:rPr>
              <a:t>p</a:t>
            </a:r>
            <a:r>
              <a:rPr sz="1600" spc="5" dirty="0">
                <a:latin typeface="Calibri"/>
                <a:cs typeface="Calibri"/>
              </a:rPr>
              <a:t>e</a:t>
            </a:r>
            <a:r>
              <a:rPr sz="1600" spc="72" dirty="0">
                <a:latin typeface="Calibri"/>
                <a:cs typeface="Calibri"/>
              </a:rPr>
              <a:t>s</a:t>
            </a:r>
            <a:r>
              <a:rPr sz="1600" dirty="0">
                <a:latin typeface="Calibri"/>
                <a:cs typeface="Calibri"/>
              </a:rPr>
              <a:t>e</a:t>
            </a:r>
            <a:r>
              <a:rPr sz="1600" spc="-59" dirty="0">
                <a:latin typeface="Calibri"/>
                <a:cs typeface="Calibri"/>
              </a:rPr>
              <a:t>r</a:t>
            </a:r>
            <a:r>
              <a:rPr sz="1600" spc="-39" dirty="0">
                <a:latin typeface="Calibri"/>
                <a:cs typeface="Calibri"/>
              </a:rPr>
              <a:t>t</a:t>
            </a:r>
            <a:r>
              <a:rPr sz="1600" dirty="0">
                <a:latin typeface="Calibri"/>
                <a:cs typeface="Calibri"/>
              </a:rPr>
              <a:t>a</a:t>
            </a:r>
            <a:r>
              <a:rPr sz="1600" spc="-25" dirty="0">
                <a:latin typeface="Calibri"/>
                <a:cs typeface="Calibri"/>
              </a:rPr>
              <a:t> </a:t>
            </a:r>
            <a:r>
              <a:rPr sz="1600" spc="-39" dirty="0">
                <a:latin typeface="Calibri"/>
                <a:cs typeface="Calibri"/>
              </a:rPr>
              <a:t>d</a:t>
            </a:r>
            <a:r>
              <a:rPr sz="1600" spc="33" dirty="0">
                <a:latin typeface="Calibri"/>
                <a:cs typeface="Calibri"/>
              </a:rPr>
              <a:t>i</a:t>
            </a:r>
            <a:r>
              <a:rPr sz="1600" spc="-45" dirty="0">
                <a:latin typeface="Calibri"/>
                <a:cs typeface="Calibri"/>
              </a:rPr>
              <a:t>d</a:t>
            </a:r>
            <a:r>
              <a:rPr sz="1600" spc="33" dirty="0">
                <a:latin typeface="Calibri"/>
                <a:cs typeface="Calibri"/>
              </a:rPr>
              <a:t>i</a:t>
            </a:r>
            <a:r>
              <a:rPr sz="1600" dirty="0">
                <a:latin typeface="Calibri"/>
                <a:cs typeface="Calibri"/>
              </a:rPr>
              <a:t>k</a:t>
            </a:r>
            <a:r>
              <a:rPr sz="1600" spc="12" dirty="0">
                <a:latin typeface="Calibri"/>
                <a:cs typeface="Calibri"/>
              </a:rPr>
              <a:t> </a:t>
            </a:r>
            <a:r>
              <a:rPr sz="1600" spc="72" dirty="0">
                <a:latin typeface="Calibri"/>
                <a:cs typeface="Calibri"/>
              </a:rPr>
              <a:t>s</a:t>
            </a:r>
            <a:r>
              <a:rPr sz="1600" dirty="0">
                <a:latin typeface="Calibri"/>
                <a:cs typeface="Calibri"/>
              </a:rPr>
              <a:t>e</a:t>
            </a:r>
            <a:r>
              <a:rPr sz="1600" spc="19" dirty="0">
                <a:latin typeface="Calibri"/>
                <a:cs typeface="Calibri"/>
              </a:rPr>
              <a:t>c</a:t>
            </a:r>
            <a:r>
              <a:rPr sz="1600" spc="33" dirty="0">
                <a:latin typeface="Calibri"/>
                <a:cs typeface="Calibri"/>
              </a:rPr>
              <a:t>a</a:t>
            </a:r>
            <a:r>
              <a:rPr sz="1600" spc="-59" dirty="0">
                <a:latin typeface="Calibri"/>
                <a:cs typeface="Calibri"/>
              </a:rPr>
              <a:t>r</a:t>
            </a:r>
            <a:r>
              <a:rPr sz="1600" dirty="0">
                <a:latin typeface="Calibri"/>
                <a:cs typeface="Calibri"/>
              </a:rPr>
              <a:t>a</a:t>
            </a:r>
            <a:endParaRPr sz="1600">
              <a:latin typeface="Calibri"/>
              <a:cs typeface="Calibri"/>
            </a:endParaRPr>
          </a:p>
          <a:p>
            <a:pPr marL="6749118" marR="3846168" indent="-207936">
              <a:lnSpc>
                <a:spcPts val="1935"/>
              </a:lnSpc>
              <a:spcBef>
                <a:spcPts val="217"/>
              </a:spcBef>
            </a:pPr>
            <a:r>
              <a:rPr sz="2400" baseline="-26572" dirty="0">
                <a:latin typeface="Arial"/>
                <a:cs typeface="Arial"/>
              </a:rPr>
              <a:t>• </a:t>
            </a:r>
            <a:r>
              <a:rPr sz="2400" spc="192" baseline="-26572" dirty="0">
                <a:latin typeface="Arial"/>
                <a:cs typeface="Arial"/>
              </a:rPr>
              <a:t> </a:t>
            </a:r>
            <a:r>
              <a:rPr sz="1600" spc="72" dirty="0">
                <a:latin typeface="Calibri"/>
                <a:cs typeface="Calibri"/>
              </a:rPr>
              <a:t>s</a:t>
            </a:r>
            <a:r>
              <a:rPr sz="1600" spc="33" dirty="0">
                <a:latin typeface="Calibri"/>
                <a:cs typeface="Calibri"/>
              </a:rPr>
              <a:t>i</a:t>
            </a:r>
            <a:r>
              <a:rPr sz="1600" spc="-79" dirty="0">
                <a:latin typeface="Calibri"/>
                <a:cs typeface="Calibri"/>
              </a:rPr>
              <a:t>m</a:t>
            </a:r>
            <a:r>
              <a:rPr sz="1600" spc="-39" dirty="0">
                <a:latin typeface="Calibri"/>
                <a:cs typeface="Calibri"/>
              </a:rPr>
              <a:t>u</a:t>
            </a:r>
            <a:r>
              <a:rPr sz="1600" spc="33" dirty="0">
                <a:latin typeface="Calibri"/>
                <a:cs typeface="Calibri"/>
              </a:rPr>
              <a:t>l</a:t>
            </a:r>
            <a:r>
              <a:rPr sz="1600" spc="-39" dirty="0">
                <a:latin typeface="Calibri"/>
                <a:cs typeface="Calibri"/>
              </a:rPr>
              <a:t>t</a:t>
            </a:r>
            <a:r>
              <a:rPr sz="1600" spc="33" dirty="0">
                <a:latin typeface="Calibri"/>
                <a:cs typeface="Calibri"/>
              </a:rPr>
              <a:t>a</a:t>
            </a:r>
            <a:r>
              <a:rPr sz="1600" dirty="0">
                <a:latin typeface="Calibri"/>
                <a:cs typeface="Calibri"/>
              </a:rPr>
              <a:t>n </a:t>
            </a:r>
            <a:r>
              <a:rPr sz="1600" spc="-12" dirty="0">
                <a:latin typeface="Calibri"/>
                <a:cs typeface="Calibri"/>
              </a:rPr>
              <a:t>G</a:t>
            </a:r>
            <a:r>
              <a:rPr sz="1600" spc="-39" dirty="0">
                <a:latin typeface="Calibri"/>
                <a:cs typeface="Calibri"/>
              </a:rPr>
              <a:t>un</a:t>
            </a:r>
            <a:r>
              <a:rPr sz="1600" spc="33" dirty="0">
                <a:latin typeface="Calibri"/>
                <a:cs typeface="Calibri"/>
              </a:rPr>
              <a:t>a</a:t>
            </a:r>
            <a:r>
              <a:rPr sz="1600" spc="-25" dirty="0">
                <a:latin typeface="Calibri"/>
                <a:cs typeface="Calibri"/>
              </a:rPr>
              <a:t>k</a:t>
            </a:r>
            <a:r>
              <a:rPr sz="1600" spc="33" dirty="0">
                <a:latin typeface="Calibri"/>
                <a:cs typeface="Calibri"/>
              </a:rPr>
              <a:t>a</a:t>
            </a:r>
            <a:r>
              <a:rPr sz="1600" dirty="0">
                <a:latin typeface="Calibri"/>
                <a:cs typeface="Calibri"/>
              </a:rPr>
              <a:t>n</a:t>
            </a:r>
            <a:r>
              <a:rPr sz="1600" spc="-100" dirty="0">
                <a:latin typeface="Calibri"/>
                <a:cs typeface="Calibri"/>
              </a:rPr>
              <a:t> </a:t>
            </a:r>
            <a:endParaRPr sz="1600">
              <a:latin typeface="Calibri"/>
              <a:cs typeface="Calibri"/>
            </a:endParaRPr>
          </a:p>
          <a:p>
            <a:pPr marL="6749118" marR="3846168">
              <a:lnSpc>
                <a:spcPts val="1952"/>
              </a:lnSpc>
              <a:spcBef>
                <a:spcPts val="436"/>
              </a:spcBef>
            </a:pPr>
            <a:r>
              <a:rPr sz="1600" spc="33" dirty="0">
                <a:latin typeface="Calibri"/>
                <a:cs typeface="Calibri"/>
              </a:rPr>
              <a:t>a</a:t>
            </a:r>
            <a:r>
              <a:rPr sz="1600" spc="-39" dirty="0">
                <a:latin typeface="Calibri"/>
                <a:cs typeface="Calibri"/>
              </a:rPr>
              <a:t>p</a:t>
            </a:r>
            <a:r>
              <a:rPr sz="1600" spc="33" dirty="0">
                <a:latin typeface="Calibri"/>
                <a:cs typeface="Calibri"/>
              </a:rPr>
              <a:t>li</a:t>
            </a:r>
            <a:r>
              <a:rPr sz="1600" spc="-25" dirty="0">
                <a:latin typeface="Calibri"/>
                <a:cs typeface="Calibri"/>
              </a:rPr>
              <a:t>k</a:t>
            </a:r>
            <a:r>
              <a:rPr sz="1600" spc="33" dirty="0">
                <a:latin typeface="Calibri"/>
                <a:cs typeface="Calibri"/>
              </a:rPr>
              <a:t>a</a:t>
            </a:r>
            <a:r>
              <a:rPr sz="1600" spc="72" dirty="0">
                <a:latin typeface="Calibri"/>
                <a:cs typeface="Calibri"/>
              </a:rPr>
              <a:t>s</a:t>
            </a:r>
            <a:r>
              <a:rPr sz="1600" dirty="0">
                <a:latin typeface="Calibri"/>
                <a:cs typeface="Calibri"/>
              </a:rPr>
              <a:t>i </a:t>
            </a:r>
            <a:r>
              <a:rPr sz="1600" spc="-45" dirty="0">
                <a:latin typeface="Calibri"/>
                <a:cs typeface="Calibri"/>
              </a:rPr>
              <a:t>b</a:t>
            </a:r>
            <a:r>
              <a:rPr sz="1600" spc="5" dirty="0">
                <a:latin typeface="Calibri"/>
                <a:cs typeface="Calibri"/>
              </a:rPr>
              <a:t>e</a:t>
            </a:r>
            <a:r>
              <a:rPr sz="1600" spc="-52" dirty="0">
                <a:latin typeface="Calibri"/>
                <a:cs typeface="Calibri"/>
              </a:rPr>
              <a:t>r</a:t>
            </a:r>
            <a:r>
              <a:rPr sz="1600" spc="-39" dirty="0">
                <a:latin typeface="Calibri"/>
                <a:cs typeface="Calibri"/>
              </a:rPr>
              <a:t>b</a:t>
            </a:r>
            <a:r>
              <a:rPr sz="1600" spc="33" dirty="0">
                <a:latin typeface="Calibri"/>
                <a:cs typeface="Calibri"/>
              </a:rPr>
              <a:t>a</a:t>
            </a:r>
            <a:r>
              <a:rPr sz="1600" spc="72" dirty="0">
                <a:latin typeface="Calibri"/>
                <a:cs typeface="Calibri"/>
              </a:rPr>
              <a:t>s</a:t>
            </a:r>
            <a:r>
              <a:rPr sz="1600" spc="33" dirty="0">
                <a:latin typeface="Calibri"/>
                <a:cs typeface="Calibri"/>
              </a:rPr>
              <a:t>i</a:t>
            </a:r>
            <a:r>
              <a:rPr sz="1600" dirty="0">
                <a:latin typeface="Calibri"/>
                <a:cs typeface="Calibri"/>
              </a:rPr>
              <a:t>s</a:t>
            </a:r>
            <a:r>
              <a:rPr sz="1600" spc="-85" dirty="0">
                <a:latin typeface="Calibri"/>
                <a:cs typeface="Calibri"/>
              </a:rPr>
              <a:t> </a:t>
            </a:r>
            <a:endParaRPr sz="1600">
              <a:latin typeface="Calibri"/>
              <a:cs typeface="Calibri"/>
            </a:endParaRPr>
          </a:p>
          <a:p>
            <a:pPr marL="6749118" marR="3846168">
              <a:lnSpc>
                <a:spcPts val="1952"/>
              </a:lnSpc>
            </a:pPr>
            <a:r>
              <a:rPr sz="1600" spc="-225" dirty="0">
                <a:latin typeface="Calibri"/>
                <a:cs typeface="Calibri"/>
              </a:rPr>
              <a:t>k</a:t>
            </a:r>
            <a:r>
              <a:rPr sz="1600" spc="-45" dirty="0">
                <a:latin typeface="Calibri"/>
                <a:cs typeface="Calibri"/>
              </a:rPr>
              <a:t>o</a:t>
            </a:r>
            <a:r>
              <a:rPr sz="1600" spc="-79" dirty="0">
                <a:latin typeface="Calibri"/>
                <a:cs typeface="Calibri"/>
              </a:rPr>
              <a:t>m</a:t>
            </a:r>
            <a:r>
              <a:rPr sz="1600" spc="-39" dirty="0">
                <a:latin typeface="Calibri"/>
                <a:cs typeface="Calibri"/>
              </a:rPr>
              <a:t>p</a:t>
            </a:r>
            <a:r>
              <a:rPr sz="1600" dirty="0">
                <a:latin typeface="Calibri"/>
                <a:cs typeface="Calibri"/>
              </a:rPr>
              <a:t>e</a:t>
            </a:r>
            <a:r>
              <a:rPr sz="1600" spc="-39" dirty="0">
                <a:latin typeface="Calibri"/>
                <a:cs typeface="Calibri"/>
              </a:rPr>
              <a:t>t</a:t>
            </a:r>
            <a:r>
              <a:rPr sz="1600" spc="33" dirty="0">
                <a:latin typeface="Calibri"/>
                <a:cs typeface="Calibri"/>
              </a:rPr>
              <a:t>i</a:t>
            </a:r>
            <a:r>
              <a:rPr sz="1600" spc="72" dirty="0">
                <a:latin typeface="Calibri"/>
                <a:cs typeface="Calibri"/>
              </a:rPr>
              <a:t>s</a:t>
            </a:r>
            <a:r>
              <a:rPr sz="1600" dirty="0">
                <a:latin typeface="Calibri"/>
                <a:cs typeface="Calibri"/>
              </a:rPr>
              <a:t>i </a:t>
            </a:r>
            <a:r>
              <a:rPr sz="1600" spc="72" dirty="0">
                <a:latin typeface="Calibri"/>
                <a:cs typeface="Calibri"/>
              </a:rPr>
              <a:t>s</a:t>
            </a:r>
            <a:r>
              <a:rPr sz="1600" dirty="0">
                <a:latin typeface="Calibri"/>
                <a:cs typeface="Calibri"/>
              </a:rPr>
              <a:t>e</a:t>
            </a:r>
            <a:r>
              <a:rPr sz="1600" spc="-39" dirty="0">
                <a:latin typeface="Calibri"/>
                <a:cs typeface="Calibri"/>
              </a:rPr>
              <a:t>b</a:t>
            </a:r>
            <a:r>
              <a:rPr sz="1600" spc="33" dirty="0">
                <a:latin typeface="Calibri"/>
                <a:cs typeface="Calibri"/>
              </a:rPr>
              <a:t>a</a:t>
            </a:r>
            <a:r>
              <a:rPr sz="1600" spc="45" dirty="0">
                <a:latin typeface="Calibri"/>
                <a:cs typeface="Calibri"/>
              </a:rPr>
              <a:t>g</a:t>
            </a:r>
            <a:r>
              <a:rPr sz="1600" spc="33" dirty="0">
                <a:latin typeface="Calibri"/>
                <a:cs typeface="Calibri"/>
              </a:rPr>
              <a:t>a</a:t>
            </a:r>
            <a:r>
              <a:rPr sz="1600" dirty="0">
                <a:latin typeface="Calibri"/>
                <a:cs typeface="Calibri"/>
              </a:rPr>
              <a:t>i</a:t>
            </a:r>
            <a:r>
              <a:rPr sz="1600" spc="-125" dirty="0">
                <a:latin typeface="Calibri"/>
                <a:cs typeface="Calibri"/>
              </a:rPr>
              <a:t> </a:t>
            </a:r>
            <a:endParaRPr sz="1600">
              <a:latin typeface="Calibri"/>
              <a:cs typeface="Calibri"/>
            </a:endParaRPr>
          </a:p>
          <a:p>
            <a:pPr marL="6749118" marR="3846168">
              <a:lnSpc>
                <a:spcPts val="1952"/>
              </a:lnSpc>
            </a:pPr>
            <a:r>
              <a:rPr sz="1600" spc="-39" dirty="0">
                <a:latin typeface="Calibri"/>
                <a:cs typeface="Calibri"/>
              </a:rPr>
              <a:t>p</a:t>
            </a:r>
            <a:r>
              <a:rPr sz="1600" dirty="0">
                <a:latin typeface="Calibri"/>
                <a:cs typeface="Calibri"/>
              </a:rPr>
              <a:t>e</a:t>
            </a:r>
            <a:r>
              <a:rPr sz="1600" spc="-79" dirty="0">
                <a:latin typeface="Calibri"/>
                <a:cs typeface="Calibri"/>
              </a:rPr>
              <a:t>m</a:t>
            </a:r>
            <a:r>
              <a:rPr sz="1600" spc="33" dirty="0">
                <a:latin typeface="Calibri"/>
                <a:cs typeface="Calibri"/>
              </a:rPr>
              <a:t>i</a:t>
            </a:r>
            <a:r>
              <a:rPr sz="1600" spc="19" dirty="0">
                <a:latin typeface="Calibri"/>
                <a:cs typeface="Calibri"/>
              </a:rPr>
              <a:t>c</a:t>
            </a:r>
            <a:r>
              <a:rPr sz="1600" dirty="0">
                <a:latin typeface="Calibri"/>
                <a:cs typeface="Calibri"/>
              </a:rPr>
              <a:t>u </a:t>
            </a:r>
            <a:r>
              <a:rPr sz="1600" spc="33" dirty="0">
                <a:latin typeface="Calibri"/>
                <a:cs typeface="Calibri"/>
              </a:rPr>
              <a:t>i</a:t>
            </a:r>
            <a:r>
              <a:rPr sz="1600" spc="-39" dirty="0">
                <a:latin typeface="Calibri"/>
                <a:cs typeface="Calibri"/>
              </a:rPr>
              <a:t>nt</a:t>
            </a:r>
            <a:r>
              <a:rPr sz="1600" spc="5" dirty="0">
                <a:latin typeface="Calibri"/>
                <a:cs typeface="Calibri"/>
              </a:rPr>
              <a:t>e</a:t>
            </a:r>
            <a:r>
              <a:rPr sz="1600" spc="-59" dirty="0">
                <a:latin typeface="Calibri"/>
                <a:cs typeface="Calibri"/>
              </a:rPr>
              <a:t>r</a:t>
            </a:r>
            <a:r>
              <a:rPr sz="1600" spc="33" dirty="0">
                <a:latin typeface="Calibri"/>
                <a:cs typeface="Calibri"/>
              </a:rPr>
              <a:t>a</a:t>
            </a:r>
            <a:r>
              <a:rPr sz="1600" spc="-25" dirty="0">
                <a:latin typeface="Calibri"/>
                <a:cs typeface="Calibri"/>
              </a:rPr>
              <a:t>k</a:t>
            </a:r>
            <a:r>
              <a:rPr sz="1600" spc="72" dirty="0">
                <a:latin typeface="Calibri"/>
                <a:cs typeface="Calibri"/>
              </a:rPr>
              <a:t>s</a:t>
            </a:r>
            <a:r>
              <a:rPr sz="1600" dirty="0">
                <a:latin typeface="Calibri"/>
                <a:cs typeface="Calibri"/>
              </a:rPr>
              <a:t>i</a:t>
            </a:r>
            <a:r>
              <a:rPr sz="1600" spc="-125" dirty="0">
                <a:latin typeface="Calibri"/>
                <a:cs typeface="Calibri"/>
              </a:rPr>
              <a:t> </a:t>
            </a:r>
            <a:endParaRPr sz="1600">
              <a:latin typeface="Calibri"/>
              <a:cs typeface="Calibri"/>
            </a:endParaRPr>
          </a:p>
          <a:p>
            <a:pPr marL="6749118" marR="3846168">
              <a:lnSpc>
                <a:spcPts val="1952"/>
              </a:lnSpc>
            </a:pPr>
            <a:r>
              <a:rPr sz="1600" spc="33" dirty="0">
                <a:latin typeface="Calibri"/>
                <a:cs typeface="Calibri"/>
              </a:rPr>
              <a:t>a</a:t>
            </a:r>
            <a:r>
              <a:rPr sz="1600" spc="-25" dirty="0">
                <a:latin typeface="Calibri"/>
                <a:cs typeface="Calibri"/>
              </a:rPr>
              <a:t>k</a:t>
            </a:r>
            <a:r>
              <a:rPr sz="1600" spc="-39" dirty="0">
                <a:latin typeface="Calibri"/>
                <a:cs typeface="Calibri"/>
              </a:rPr>
              <a:t>t</a:t>
            </a:r>
            <a:r>
              <a:rPr sz="1600" spc="33" dirty="0">
                <a:latin typeface="Calibri"/>
                <a:cs typeface="Calibri"/>
              </a:rPr>
              <a:t>i</a:t>
            </a:r>
            <a:r>
              <a:rPr sz="1600" dirty="0">
                <a:latin typeface="Calibri"/>
                <a:cs typeface="Calibri"/>
              </a:rPr>
              <a:t>f</a:t>
            </a:r>
            <a:endParaRPr sz="1600">
              <a:latin typeface="Calibri"/>
              <a:cs typeface="Calibri"/>
            </a:endParaRPr>
          </a:p>
          <a:p>
            <a:pPr marL="1244992" marR="3269404" indent="-267116">
              <a:lnSpc>
                <a:spcPts val="1907"/>
              </a:lnSpc>
              <a:spcBef>
                <a:spcPts val="1715"/>
              </a:spcBef>
            </a:pPr>
            <a:r>
              <a:rPr sz="1600" dirty="0">
                <a:solidFill>
                  <a:srgbClr val="FDFFFD"/>
                </a:solidFill>
                <a:latin typeface="Calibri"/>
                <a:cs typeface="Calibri"/>
              </a:rPr>
              <a:t>I</a:t>
            </a:r>
            <a:r>
              <a:rPr sz="1600" spc="-39" dirty="0">
                <a:solidFill>
                  <a:srgbClr val="FDFFFD"/>
                </a:solidFill>
                <a:latin typeface="Calibri"/>
                <a:cs typeface="Calibri"/>
              </a:rPr>
              <a:t>nt</a:t>
            </a:r>
            <a:r>
              <a:rPr sz="1600" dirty="0">
                <a:solidFill>
                  <a:srgbClr val="FDFFFD"/>
                </a:solidFill>
                <a:latin typeface="Calibri"/>
                <a:cs typeface="Calibri"/>
              </a:rPr>
              <a:t>e</a:t>
            </a:r>
            <a:r>
              <a:rPr sz="1600" spc="-59" dirty="0">
                <a:solidFill>
                  <a:srgbClr val="FDFFFD"/>
                </a:solidFill>
                <a:latin typeface="Calibri"/>
                <a:cs typeface="Calibri"/>
              </a:rPr>
              <a:t>r</a:t>
            </a:r>
            <a:r>
              <a:rPr sz="1600" spc="33" dirty="0">
                <a:solidFill>
                  <a:srgbClr val="FDFFFD"/>
                </a:solidFill>
                <a:latin typeface="Calibri"/>
                <a:cs typeface="Calibri"/>
              </a:rPr>
              <a:t>a</a:t>
            </a:r>
            <a:r>
              <a:rPr sz="1600" spc="-25" dirty="0">
                <a:solidFill>
                  <a:srgbClr val="FDFFFD"/>
                </a:solidFill>
                <a:latin typeface="Calibri"/>
                <a:cs typeface="Calibri"/>
              </a:rPr>
              <a:t>k</a:t>
            </a:r>
            <a:r>
              <a:rPr sz="1600" spc="72" dirty="0">
                <a:solidFill>
                  <a:srgbClr val="FDFFFD"/>
                </a:solidFill>
                <a:latin typeface="Calibri"/>
                <a:cs typeface="Calibri"/>
              </a:rPr>
              <a:t>s</a:t>
            </a:r>
            <a:r>
              <a:rPr sz="1600" dirty="0">
                <a:solidFill>
                  <a:srgbClr val="FDFFFD"/>
                </a:solidFill>
                <a:latin typeface="Calibri"/>
                <a:cs typeface="Calibri"/>
              </a:rPr>
              <a:t>i</a:t>
            </a:r>
            <a:r>
              <a:rPr sz="1600" spc="-25" dirty="0">
                <a:solidFill>
                  <a:srgbClr val="FDFFFD"/>
                </a:solidFill>
                <a:latin typeface="Calibri"/>
                <a:cs typeface="Calibri"/>
              </a:rPr>
              <a:t> </a:t>
            </a:r>
            <a:r>
              <a:rPr sz="1600" spc="33" dirty="0">
                <a:solidFill>
                  <a:srgbClr val="FDFFFD"/>
                </a:solidFill>
                <a:latin typeface="Calibri"/>
                <a:cs typeface="Calibri"/>
              </a:rPr>
              <a:t>i</a:t>
            </a:r>
            <a:r>
              <a:rPr sz="1600" spc="-39" dirty="0">
                <a:solidFill>
                  <a:srgbClr val="FDFFFD"/>
                </a:solidFill>
                <a:latin typeface="Calibri"/>
                <a:cs typeface="Calibri"/>
              </a:rPr>
              <a:t>nt</a:t>
            </a:r>
            <a:r>
              <a:rPr sz="1600" dirty="0">
                <a:solidFill>
                  <a:srgbClr val="FDFFFD"/>
                </a:solidFill>
                <a:latin typeface="Calibri"/>
                <a:cs typeface="Calibri"/>
              </a:rPr>
              <a:t>e</a:t>
            </a:r>
            <a:r>
              <a:rPr sz="1600" spc="-39" dirty="0">
                <a:solidFill>
                  <a:srgbClr val="FDFFFD"/>
                </a:solidFill>
                <a:latin typeface="Calibri"/>
                <a:cs typeface="Calibri"/>
              </a:rPr>
              <a:t>n</a:t>
            </a:r>
            <a:r>
              <a:rPr sz="1600" spc="72" dirty="0">
                <a:solidFill>
                  <a:srgbClr val="FDFFFD"/>
                </a:solidFill>
                <a:latin typeface="Calibri"/>
                <a:cs typeface="Calibri"/>
              </a:rPr>
              <a:t>s</a:t>
            </a:r>
            <a:r>
              <a:rPr sz="1600" spc="33" dirty="0">
                <a:solidFill>
                  <a:srgbClr val="FDFFFD"/>
                </a:solidFill>
                <a:latin typeface="Calibri"/>
                <a:cs typeface="Calibri"/>
              </a:rPr>
              <a:t>i</a:t>
            </a:r>
            <a:r>
              <a:rPr sz="1600" dirty="0">
                <a:solidFill>
                  <a:srgbClr val="FDFFFD"/>
                </a:solidFill>
                <a:latin typeface="Calibri"/>
                <a:cs typeface="Calibri"/>
              </a:rPr>
              <a:t>f</a:t>
            </a:r>
            <a:r>
              <a:rPr sz="1600" spc="-152"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a:t>
            </a:r>
            <a:r>
              <a:rPr sz="1600" spc="-200" dirty="0">
                <a:solidFill>
                  <a:srgbClr val="FDFFFD"/>
                </a:solidFill>
                <a:latin typeface="Calibri"/>
                <a:cs typeface="Calibri"/>
              </a:rPr>
              <a:t> </a:t>
            </a:r>
            <a:r>
              <a:rPr sz="1600" dirty="0">
                <a:solidFill>
                  <a:srgbClr val="FDFFFD"/>
                </a:solidFill>
                <a:latin typeface="Calibri"/>
                <a:cs typeface="Calibri"/>
              </a:rPr>
              <a:t>e</a:t>
            </a:r>
            <a:r>
              <a:rPr sz="1600" spc="12" dirty="0">
                <a:solidFill>
                  <a:srgbClr val="FDFFFD"/>
                </a:solidFill>
                <a:latin typeface="Calibri"/>
                <a:cs typeface="Calibri"/>
              </a:rPr>
              <a:t>f</a:t>
            </a:r>
            <a:r>
              <a:rPr sz="1600" spc="5" dirty="0">
                <a:solidFill>
                  <a:srgbClr val="FDFFFD"/>
                </a:solidFill>
                <a:latin typeface="Calibri"/>
                <a:cs typeface="Calibri"/>
              </a:rPr>
              <a:t>e</a:t>
            </a:r>
            <a:r>
              <a:rPr sz="1600" spc="-25" dirty="0">
                <a:solidFill>
                  <a:srgbClr val="FDFFFD"/>
                </a:solidFill>
                <a:latin typeface="Calibri"/>
                <a:cs typeface="Calibri"/>
              </a:rPr>
              <a:t>k</a:t>
            </a:r>
            <a:r>
              <a:rPr sz="1600" spc="-39" dirty="0">
                <a:solidFill>
                  <a:srgbClr val="FDFFFD"/>
                </a:solidFill>
                <a:latin typeface="Calibri"/>
                <a:cs typeface="Calibri"/>
              </a:rPr>
              <a:t>t</a:t>
            </a:r>
            <a:r>
              <a:rPr sz="1600" spc="33" dirty="0">
                <a:solidFill>
                  <a:srgbClr val="FDFFFD"/>
                </a:solidFill>
                <a:latin typeface="Calibri"/>
                <a:cs typeface="Calibri"/>
              </a:rPr>
              <a:t>i</a:t>
            </a:r>
            <a:r>
              <a:rPr sz="1600" dirty="0">
                <a:solidFill>
                  <a:srgbClr val="FDFFFD"/>
                </a:solidFill>
                <a:latin typeface="Calibri"/>
                <a:cs typeface="Calibri"/>
              </a:rPr>
              <a:t>f</a:t>
            </a:r>
            <a:r>
              <a:rPr sz="1600" spc="-52" dirty="0">
                <a:solidFill>
                  <a:srgbClr val="FDFFFD"/>
                </a:solidFill>
                <a:latin typeface="Calibri"/>
                <a:cs typeface="Calibri"/>
              </a:rPr>
              <a:t> </a:t>
            </a:r>
            <a:r>
              <a:rPr sz="1600" spc="33" dirty="0">
                <a:solidFill>
                  <a:srgbClr val="FDFFFD"/>
                </a:solidFill>
                <a:latin typeface="Calibri"/>
                <a:cs typeface="Calibri"/>
              </a:rPr>
              <a:t>a</a:t>
            </a:r>
            <a:r>
              <a:rPr sz="1600" spc="-39" dirty="0">
                <a:solidFill>
                  <a:srgbClr val="FDFFFD"/>
                </a:solidFill>
                <a:latin typeface="Calibri"/>
                <a:cs typeface="Calibri"/>
              </a:rPr>
              <a:t>nt</a:t>
            </a:r>
            <a:r>
              <a:rPr sz="1600" spc="33" dirty="0">
                <a:solidFill>
                  <a:srgbClr val="FDFFFD"/>
                </a:solidFill>
                <a:latin typeface="Calibri"/>
                <a:cs typeface="Calibri"/>
              </a:rPr>
              <a:t>a</a:t>
            </a:r>
            <a:r>
              <a:rPr sz="1600" spc="-59" dirty="0">
                <a:solidFill>
                  <a:srgbClr val="FDFFFD"/>
                </a:solidFill>
                <a:latin typeface="Calibri"/>
                <a:cs typeface="Calibri"/>
              </a:rPr>
              <a:t>r</a:t>
            </a:r>
            <a:r>
              <a:rPr sz="1600" dirty="0">
                <a:solidFill>
                  <a:srgbClr val="FDFFFD"/>
                </a:solidFill>
                <a:latin typeface="Calibri"/>
                <a:cs typeface="Calibri"/>
              </a:rPr>
              <a:t>a</a:t>
            </a:r>
            <a:r>
              <a:rPr sz="1600" spc="72" dirty="0">
                <a:solidFill>
                  <a:srgbClr val="FDFFFD"/>
                </a:solidFill>
                <a:latin typeface="Calibri"/>
                <a:cs typeface="Calibri"/>
              </a:rPr>
              <a:t> </a:t>
            </a:r>
            <a:r>
              <a:rPr sz="1600" spc="45" dirty="0">
                <a:solidFill>
                  <a:srgbClr val="FDFFFD"/>
                </a:solidFill>
                <a:latin typeface="Calibri"/>
                <a:cs typeface="Calibri"/>
              </a:rPr>
              <a:t>g</a:t>
            </a:r>
            <a:r>
              <a:rPr sz="1600" spc="-39" dirty="0">
                <a:solidFill>
                  <a:srgbClr val="FDFFFD"/>
                </a:solidFill>
                <a:latin typeface="Calibri"/>
                <a:cs typeface="Calibri"/>
              </a:rPr>
              <a:t>u</a:t>
            </a:r>
            <a:r>
              <a:rPr sz="1600" spc="-59" dirty="0">
                <a:solidFill>
                  <a:srgbClr val="FDFFFD"/>
                </a:solidFill>
                <a:latin typeface="Calibri"/>
                <a:cs typeface="Calibri"/>
              </a:rPr>
              <a:t>r</a:t>
            </a:r>
            <a:r>
              <a:rPr sz="1600" dirty="0">
                <a:solidFill>
                  <a:srgbClr val="FDFFFD"/>
                </a:solidFill>
                <a:latin typeface="Calibri"/>
                <a:cs typeface="Calibri"/>
              </a:rPr>
              <a:t>u</a:t>
            </a:r>
            <a:r>
              <a:rPr sz="1600" spc="-205" dirty="0">
                <a:solidFill>
                  <a:srgbClr val="FDFFFD"/>
                </a:solidFill>
                <a:latin typeface="Calibri"/>
                <a:cs typeface="Calibri"/>
              </a:rPr>
              <a:t> </a:t>
            </a:r>
            <a:r>
              <a:rPr sz="1600" spc="-39" dirty="0">
                <a:solidFill>
                  <a:srgbClr val="FDFFFD"/>
                </a:solidFill>
                <a:latin typeface="Calibri"/>
                <a:cs typeface="Calibri"/>
              </a:rPr>
              <a:t>d</a:t>
            </a:r>
            <a:r>
              <a:rPr sz="1600"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33" dirty="0">
                <a:solidFill>
                  <a:srgbClr val="FDFFFD"/>
                </a:solidFill>
                <a:latin typeface="Calibri"/>
                <a:cs typeface="Calibri"/>
              </a:rPr>
              <a:t>a</a:t>
            </a:r>
            <a:r>
              <a:rPr sz="1600" dirty="0">
                <a:solidFill>
                  <a:srgbClr val="FDFFFD"/>
                </a:solidFill>
                <a:latin typeface="Calibri"/>
                <a:cs typeface="Calibri"/>
              </a:rPr>
              <a:t>n</a:t>
            </a:r>
            <a:r>
              <a:rPr sz="1600" spc="-105" dirty="0">
                <a:solidFill>
                  <a:srgbClr val="FDFFFD"/>
                </a:solidFill>
                <a:latin typeface="Calibri"/>
                <a:cs typeface="Calibri"/>
              </a:rPr>
              <a:t> </a:t>
            </a:r>
            <a:r>
              <a:rPr sz="1600" spc="-39" dirty="0">
                <a:solidFill>
                  <a:srgbClr val="FDFFFD"/>
                </a:solidFill>
                <a:latin typeface="Calibri"/>
                <a:cs typeface="Calibri"/>
              </a:rPr>
              <a:t>p</a:t>
            </a:r>
            <a:r>
              <a:rPr sz="1600" spc="5" dirty="0">
                <a:solidFill>
                  <a:srgbClr val="FDFFFD"/>
                </a:solidFill>
                <a:latin typeface="Calibri"/>
                <a:cs typeface="Calibri"/>
              </a:rPr>
              <a:t>e</a:t>
            </a:r>
            <a:r>
              <a:rPr sz="1600" spc="72" dirty="0">
                <a:solidFill>
                  <a:srgbClr val="FDFFFD"/>
                </a:solidFill>
                <a:latin typeface="Calibri"/>
                <a:cs typeface="Calibri"/>
              </a:rPr>
              <a:t>s</a:t>
            </a:r>
            <a:r>
              <a:rPr sz="1600" dirty="0">
                <a:solidFill>
                  <a:srgbClr val="FDFFFD"/>
                </a:solidFill>
                <a:latin typeface="Calibri"/>
                <a:cs typeface="Calibri"/>
              </a:rPr>
              <a:t>e</a:t>
            </a:r>
            <a:r>
              <a:rPr sz="1600" spc="-59" dirty="0">
                <a:solidFill>
                  <a:srgbClr val="FDFFFD"/>
                </a:solidFill>
                <a:latin typeface="Calibri"/>
                <a:cs typeface="Calibri"/>
              </a:rPr>
              <a:t>r</a:t>
            </a:r>
            <a:r>
              <a:rPr sz="1600" spc="-33" dirty="0">
                <a:solidFill>
                  <a:srgbClr val="FDFFFD"/>
                </a:solidFill>
                <a:latin typeface="Calibri"/>
                <a:cs typeface="Calibri"/>
              </a:rPr>
              <a:t>t</a:t>
            </a:r>
            <a:r>
              <a:rPr sz="1600" dirty="0">
                <a:solidFill>
                  <a:srgbClr val="FDFFFD"/>
                </a:solidFill>
                <a:latin typeface="Calibri"/>
                <a:cs typeface="Calibri"/>
              </a:rPr>
              <a:t>a</a:t>
            </a:r>
            <a:r>
              <a:rPr sz="1600" spc="72"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i</a:t>
            </a:r>
            <a:r>
              <a:rPr sz="1600" spc="-39" dirty="0">
                <a:solidFill>
                  <a:srgbClr val="FDFFFD"/>
                </a:solidFill>
                <a:latin typeface="Calibri"/>
                <a:cs typeface="Calibri"/>
              </a:rPr>
              <a:t>d</a:t>
            </a:r>
            <a:r>
              <a:rPr sz="1600" spc="33" dirty="0">
                <a:solidFill>
                  <a:srgbClr val="FDFFFD"/>
                </a:solidFill>
                <a:latin typeface="Calibri"/>
                <a:cs typeface="Calibri"/>
              </a:rPr>
              <a:t>i</a:t>
            </a:r>
            <a:r>
              <a:rPr sz="1600" dirty="0">
                <a:solidFill>
                  <a:srgbClr val="FDFFFD"/>
                </a:solidFill>
                <a:latin typeface="Calibri"/>
                <a:cs typeface="Calibri"/>
              </a:rPr>
              <a:t>k</a:t>
            </a:r>
            <a:r>
              <a:rPr sz="1600" spc="-92" dirty="0">
                <a:solidFill>
                  <a:srgbClr val="FDFFFD"/>
                </a:solidFill>
                <a:latin typeface="Calibri"/>
                <a:cs typeface="Calibri"/>
              </a:rPr>
              <a:t> </a:t>
            </a:r>
            <a:r>
              <a:rPr sz="1600" spc="-79" dirty="0">
                <a:solidFill>
                  <a:srgbClr val="FDFFFD"/>
                </a:solidFill>
                <a:latin typeface="Calibri"/>
                <a:cs typeface="Calibri"/>
              </a:rPr>
              <a:t>m</a:t>
            </a:r>
            <a:r>
              <a:rPr sz="1600" spc="5" dirty="0">
                <a:solidFill>
                  <a:srgbClr val="FDFFFD"/>
                </a:solidFill>
                <a:latin typeface="Calibri"/>
                <a:cs typeface="Calibri"/>
              </a:rPr>
              <a:t>e</a:t>
            </a:r>
            <a:r>
              <a:rPr sz="1600" spc="-52" dirty="0">
                <a:solidFill>
                  <a:srgbClr val="FDFFFD"/>
                </a:solidFill>
                <a:latin typeface="Calibri"/>
                <a:cs typeface="Calibri"/>
              </a:rPr>
              <a:t>r</a:t>
            </a:r>
            <a:r>
              <a:rPr sz="1600" spc="-39" dirty="0">
                <a:solidFill>
                  <a:srgbClr val="FDFFFD"/>
                </a:solidFill>
                <a:latin typeface="Calibri"/>
                <a:cs typeface="Calibri"/>
              </a:rPr>
              <a:t>up</a:t>
            </a:r>
            <a:r>
              <a:rPr sz="1600" spc="33" dirty="0">
                <a:solidFill>
                  <a:srgbClr val="FDFFFD"/>
                </a:solidFill>
                <a:latin typeface="Calibri"/>
                <a:cs typeface="Calibri"/>
              </a:rPr>
              <a:t>a</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r>
              <a:rPr sz="1600" spc="-5" dirty="0">
                <a:solidFill>
                  <a:srgbClr val="FDFFFD"/>
                </a:solidFill>
                <a:latin typeface="Calibri"/>
                <a:cs typeface="Calibri"/>
              </a:rPr>
              <a:t> </a:t>
            </a:r>
            <a:r>
              <a:rPr sz="1600" spc="-25" dirty="0">
                <a:solidFill>
                  <a:srgbClr val="FDFFFD"/>
                </a:solidFill>
                <a:latin typeface="Calibri"/>
                <a:cs typeface="Calibri"/>
              </a:rPr>
              <a:t>k</a:t>
            </a:r>
            <a:r>
              <a:rPr sz="1600" spc="-39" dirty="0">
                <a:solidFill>
                  <a:srgbClr val="FDFFFD"/>
                </a:solidFill>
                <a:latin typeface="Calibri"/>
                <a:cs typeface="Calibri"/>
              </a:rPr>
              <a:t>u</a:t>
            </a:r>
            <a:r>
              <a:rPr sz="1600" spc="-45" dirty="0">
                <a:solidFill>
                  <a:srgbClr val="FDFFFD"/>
                </a:solidFill>
                <a:latin typeface="Calibri"/>
                <a:cs typeface="Calibri"/>
              </a:rPr>
              <a:t>n</a:t>
            </a:r>
            <a:r>
              <a:rPr sz="1600" spc="19" dirty="0">
                <a:solidFill>
                  <a:srgbClr val="FDFFFD"/>
                </a:solidFill>
                <a:latin typeface="Calibri"/>
                <a:cs typeface="Calibri"/>
              </a:rPr>
              <a:t>c</a:t>
            </a:r>
            <a:r>
              <a:rPr sz="1600" dirty="0">
                <a:solidFill>
                  <a:srgbClr val="FDFFFD"/>
                </a:solidFill>
                <a:latin typeface="Calibri"/>
                <a:cs typeface="Calibri"/>
              </a:rPr>
              <a:t>i</a:t>
            </a:r>
            <a:r>
              <a:rPr sz="1600" spc="-25"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spc="-59" dirty="0">
                <a:solidFill>
                  <a:srgbClr val="FDFFFD"/>
                </a:solidFill>
                <a:latin typeface="Calibri"/>
                <a:cs typeface="Calibri"/>
              </a:rPr>
              <a:t>r</a:t>
            </a:r>
            <a:r>
              <a:rPr sz="1600" dirty="0">
                <a:solidFill>
                  <a:srgbClr val="FDFFFD"/>
                </a:solidFill>
                <a:latin typeface="Calibri"/>
                <a:cs typeface="Calibri"/>
              </a:rPr>
              <a:t>i</a:t>
            </a:r>
            <a:r>
              <a:rPr sz="1600" spc="72" dirty="0">
                <a:solidFill>
                  <a:srgbClr val="FDFFFD"/>
                </a:solidFill>
                <a:latin typeface="Calibri"/>
                <a:cs typeface="Calibri"/>
              </a:rPr>
              <a:t> </a:t>
            </a:r>
            <a:r>
              <a:rPr sz="1600" spc="-39" dirty="0">
                <a:solidFill>
                  <a:srgbClr val="FDFFFD"/>
                </a:solidFill>
                <a:latin typeface="Calibri"/>
                <a:cs typeface="Calibri"/>
              </a:rPr>
              <a:t>p</a:t>
            </a:r>
            <a:r>
              <a:rPr sz="1600"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39" dirty="0">
                <a:solidFill>
                  <a:srgbClr val="FDFFFD"/>
                </a:solidFill>
                <a:latin typeface="Calibri"/>
                <a:cs typeface="Calibri"/>
              </a:rPr>
              <a:t>u</a:t>
            </a:r>
            <a:r>
              <a:rPr sz="1600" spc="33" dirty="0">
                <a:solidFill>
                  <a:srgbClr val="FDFFFD"/>
                </a:solidFill>
                <a:latin typeface="Calibri"/>
                <a:cs typeface="Calibri"/>
              </a:rPr>
              <a:t>a</a:t>
            </a:r>
            <a:r>
              <a:rPr sz="1600" spc="72" dirty="0">
                <a:solidFill>
                  <a:srgbClr val="FDFFFD"/>
                </a:solidFill>
                <a:latin typeface="Calibri"/>
                <a:cs typeface="Calibri"/>
              </a:rPr>
              <a:t>s</a:t>
            </a:r>
            <a:r>
              <a:rPr sz="1600" spc="33" dirty="0">
                <a:solidFill>
                  <a:srgbClr val="FDFFFD"/>
                </a:solidFill>
                <a:latin typeface="Calibri"/>
                <a:cs typeface="Calibri"/>
              </a:rPr>
              <a:t>aa</a:t>
            </a:r>
            <a:r>
              <a:rPr sz="1600" dirty="0">
                <a:solidFill>
                  <a:srgbClr val="FDFFFD"/>
                </a:solidFill>
                <a:latin typeface="Calibri"/>
                <a:cs typeface="Calibri"/>
              </a:rPr>
              <a:t>n </a:t>
            </a:r>
            <a:r>
              <a:rPr sz="1600" spc="-39" dirty="0">
                <a:solidFill>
                  <a:srgbClr val="FDFFFD"/>
                </a:solidFill>
                <a:latin typeface="Calibri"/>
                <a:cs typeface="Calibri"/>
              </a:rPr>
              <a:t>t</a:t>
            </a:r>
            <a:r>
              <a:rPr sz="1600" dirty="0">
                <a:solidFill>
                  <a:srgbClr val="FDFFFD"/>
                </a:solidFill>
                <a:latin typeface="Calibri"/>
                <a:cs typeface="Calibri"/>
              </a:rPr>
              <a:t>e</a:t>
            </a:r>
            <a:r>
              <a:rPr sz="1600" spc="-52" dirty="0">
                <a:solidFill>
                  <a:srgbClr val="FDFFFD"/>
                </a:solidFill>
                <a:latin typeface="Calibri"/>
                <a:cs typeface="Calibri"/>
              </a:rPr>
              <a:t>r</a:t>
            </a:r>
            <a:r>
              <a:rPr sz="1600" spc="-39" dirty="0">
                <a:solidFill>
                  <a:srgbClr val="FDFFFD"/>
                </a:solidFill>
                <a:latin typeface="Calibri"/>
                <a:cs typeface="Calibri"/>
              </a:rPr>
              <a:t>h</a:t>
            </a:r>
            <a:r>
              <a:rPr sz="1600" spc="33" dirty="0">
                <a:solidFill>
                  <a:srgbClr val="FDFFFD"/>
                </a:solidFill>
                <a:latin typeface="Calibri"/>
                <a:cs typeface="Calibri"/>
              </a:rPr>
              <a:t>a</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p</a:t>
            </a:r>
            <a:r>
              <a:rPr sz="1600" spc="-5" dirty="0">
                <a:solidFill>
                  <a:srgbClr val="FDFFFD"/>
                </a:solidFill>
                <a:latin typeface="Calibri"/>
                <a:cs typeface="Calibri"/>
              </a:rPr>
              <a:t> </a:t>
            </a:r>
            <a:r>
              <a:rPr sz="1600" spc="-233" dirty="0">
                <a:solidFill>
                  <a:srgbClr val="FDFFFD"/>
                </a:solidFill>
                <a:latin typeface="Calibri"/>
                <a:cs typeface="Calibri"/>
              </a:rPr>
              <a:t>k</a:t>
            </a:r>
            <a:r>
              <a:rPr sz="1600" spc="-45" dirty="0">
                <a:solidFill>
                  <a:srgbClr val="FDFFFD"/>
                </a:solidFill>
                <a:latin typeface="Calibri"/>
                <a:cs typeface="Calibri"/>
              </a:rPr>
              <a:t>o</a:t>
            </a:r>
            <a:r>
              <a:rPr sz="1600" spc="-79" dirty="0">
                <a:solidFill>
                  <a:srgbClr val="FDFFFD"/>
                </a:solidFill>
                <a:latin typeface="Calibri"/>
                <a:cs typeface="Calibri"/>
              </a:rPr>
              <a:t>m</a:t>
            </a:r>
            <a:r>
              <a:rPr sz="1600" spc="-39" dirty="0">
                <a:solidFill>
                  <a:srgbClr val="FDFFFD"/>
                </a:solidFill>
                <a:latin typeface="Calibri"/>
                <a:cs typeface="Calibri"/>
              </a:rPr>
              <a:t>p</a:t>
            </a:r>
            <a:r>
              <a:rPr sz="1600" dirty="0">
                <a:solidFill>
                  <a:srgbClr val="FDFFFD"/>
                </a:solidFill>
                <a:latin typeface="Calibri"/>
                <a:cs typeface="Calibri"/>
              </a:rPr>
              <a:t>e</a:t>
            </a:r>
            <a:r>
              <a:rPr sz="1600" spc="-39" dirty="0">
                <a:solidFill>
                  <a:srgbClr val="FDFFFD"/>
                </a:solidFill>
                <a:latin typeface="Calibri"/>
                <a:cs typeface="Calibri"/>
              </a:rPr>
              <a:t>t</a:t>
            </a:r>
            <a:r>
              <a:rPr sz="1600" spc="5" dirty="0">
                <a:solidFill>
                  <a:srgbClr val="FDFFFD"/>
                </a:solidFill>
                <a:latin typeface="Calibri"/>
                <a:cs typeface="Calibri"/>
              </a:rPr>
              <a:t>e</a:t>
            </a:r>
            <a:r>
              <a:rPr sz="1600" spc="-39" dirty="0">
                <a:solidFill>
                  <a:srgbClr val="FDFFFD"/>
                </a:solidFill>
                <a:latin typeface="Calibri"/>
                <a:cs typeface="Calibri"/>
              </a:rPr>
              <a:t>n</a:t>
            </a:r>
            <a:r>
              <a:rPr sz="1600" spc="72" dirty="0">
                <a:solidFill>
                  <a:srgbClr val="FDFFFD"/>
                </a:solidFill>
                <a:latin typeface="Calibri"/>
                <a:cs typeface="Calibri"/>
              </a:rPr>
              <a:t>s</a:t>
            </a:r>
            <a:r>
              <a:rPr sz="1600" dirty="0">
                <a:solidFill>
                  <a:srgbClr val="FDFFFD"/>
                </a:solidFill>
                <a:latin typeface="Calibri"/>
                <a:cs typeface="Calibri"/>
              </a:rPr>
              <a:t>i</a:t>
            </a:r>
            <a:r>
              <a:rPr sz="1600" spc="172" dirty="0">
                <a:solidFill>
                  <a:srgbClr val="FDFFFD"/>
                </a:solidFill>
                <a:latin typeface="Calibri"/>
                <a:cs typeface="Calibri"/>
              </a:rPr>
              <a:t> </a:t>
            </a:r>
            <a:r>
              <a:rPr sz="1600" spc="-19" dirty="0">
                <a:solidFill>
                  <a:srgbClr val="FDFFFD"/>
                </a:solidFill>
                <a:latin typeface="Calibri"/>
                <a:cs typeface="Calibri"/>
              </a:rPr>
              <a:t>y</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g</a:t>
            </a:r>
            <a:r>
              <a:rPr sz="1600" spc="-112"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i</a:t>
            </a:r>
            <a:r>
              <a:rPr sz="1600" spc="-39" dirty="0">
                <a:solidFill>
                  <a:srgbClr val="FDFFFD"/>
                </a:solidFill>
                <a:latin typeface="Calibri"/>
                <a:cs typeface="Calibri"/>
              </a:rPr>
              <a:t>tu</a:t>
            </a:r>
            <a:r>
              <a:rPr sz="1600" spc="12" dirty="0">
                <a:solidFill>
                  <a:srgbClr val="FDFFFD"/>
                </a:solidFill>
                <a:latin typeface="Calibri"/>
                <a:cs typeface="Calibri"/>
              </a:rPr>
              <a:t>j</a:t>
            </a:r>
            <a:r>
              <a:rPr sz="1600" spc="-39" dirty="0">
                <a:solidFill>
                  <a:srgbClr val="FDFFFD"/>
                </a:solidFill>
                <a:latin typeface="Calibri"/>
                <a:cs typeface="Calibri"/>
              </a:rPr>
              <a:t>u</a:t>
            </a:r>
            <a:r>
              <a:rPr sz="1600" dirty="0">
                <a:solidFill>
                  <a:srgbClr val="FDFFFD"/>
                </a:solidFill>
                <a:latin typeface="Calibri"/>
                <a:cs typeface="Calibri"/>
              </a:rPr>
              <a:t>,</a:t>
            </a:r>
            <a:r>
              <a:rPr sz="1600" spc="39" dirty="0">
                <a:solidFill>
                  <a:srgbClr val="FDFFFD"/>
                </a:solidFill>
                <a:latin typeface="Calibri"/>
                <a:cs typeface="Calibri"/>
              </a:rPr>
              <a:t> </a:t>
            </a:r>
            <a:r>
              <a:rPr sz="1600" spc="-25" dirty="0">
                <a:solidFill>
                  <a:srgbClr val="FDFFFD"/>
                </a:solidFill>
                <a:latin typeface="Calibri"/>
                <a:cs typeface="Calibri"/>
              </a:rPr>
              <a:t>k</a:t>
            </a:r>
            <a:r>
              <a:rPr sz="1600" spc="33" dirty="0">
                <a:solidFill>
                  <a:srgbClr val="FDFFFD"/>
                </a:solidFill>
                <a:latin typeface="Calibri"/>
                <a:cs typeface="Calibri"/>
              </a:rPr>
              <a:t>a</a:t>
            </a:r>
            <a:r>
              <a:rPr sz="1600" spc="-52" dirty="0">
                <a:solidFill>
                  <a:srgbClr val="FDFFFD"/>
                </a:solidFill>
                <a:latin typeface="Calibri"/>
                <a:cs typeface="Calibri"/>
              </a:rPr>
              <a:t>r</a:t>
            </a:r>
            <a:r>
              <a:rPr sz="1600" dirty="0">
                <a:solidFill>
                  <a:srgbClr val="FDFFFD"/>
                </a:solidFill>
                <a:latin typeface="Calibri"/>
                <a:cs typeface="Calibri"/>
              </a:rPr>
              <a:t>e</a:t>
            </a:r>
            <a:r>
              <a:rPr sz="1600" spc="-39" dirty="0">
                <a:solidFill>
                  <a:srgbClr val="FDFFFD"/>
                </a:solidFill>
                <a:latin typeface="Calibri"/>
                <a:cs typeface="Calibri"/>
              </a:rPr>
              <a:t>n</a:t>
            </a:r>
            <a:r>
              <a:rPr sz="1600" dirty="0">
                <a:solidFill>
                  <a:srgbClr val="FDFFFD"/>
                </a:solidFill>
                <a:latin typeface="Calibri"/>
                <a:cs typeface="Calibri"/>
              </a:rPr>
              <a:t>a</a:t>
            </a:r>
            <a:r>
              <a:rPr sz="1600" spc="72"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ala</a:t>
            </a:r>
            <a:r>
              <a:rPr sz="1600" dirty="0">
                <a:solidFill>
                  <a:srgbClr val="FDFFFD"/>
                </a:solidFill>
                <a:latin typeface="Calibri"/>
                <a:cs typeface="Calibri"/>
              </a:rPr>
              <a:t>m</a:t>
            </a:r>
            <a:r>
              <a:rPr sz="1600" spc="-139" dirty="0">
                <a:solidFill>
                  <a:srgbClr val="FDFFFD"/>
                </a:solidFill>
                <a:latin typeface="Calibri"/>
                <a:cs typeface="Calibri"/>
              </a:rPr>
              <a:t> </a:t>
            </a:r>
            <a:r>
              <a:rPr sz="1600" spc="-225" dirty="0">
                <a:solidFill>
                  <a:srgbClr val="FDFFFD"/>
                </a:solidFill>
                <a:latin typeface="Calibri"/>
                <a:cs typeface="Calibri"/>
              </a:rPr>
              <a:t>k</a:t>
            </a:r>
            <a:r>
              <a:rPr sz="1600" spc="-45" dirty="0">
                <a:solidFill>
                  <a:srgbClr val="FDFFFD"/>
                </a:solidFill>
                <a:latin typeface="Calibri"/>
                <a:cs typeface="Calibri"/>
              </a:rPr>
              <a:t>o</a:t>
            </a:r>
            <a:r>
              <a:rPr sz="1600" spc="-39" dirty="0">
                <a:solidFill>
                  <a:srgbClr val="FDFFFD"/>
                </a:solidFill>
                <a:latin typeface="Calibri"/>
                <a:cs typeface="Calibri"/>
              </a:rPr>
              <a:t>nd</a:t>
            </a:r>
            <a:r>
              <a:rPr sz="1600" spc="33" dirty="0">
                <a:solidFill>
                  <a:srgbClr val="FDFFFD"/>
                </a:solidFill>
                <a:latin typeface="Calibri"/>
                <a:cs typeface="Calibri"/>
              </a:rPr>
              <a:t>i</a:t>
            </a:r>
            <a:r>
              <a:rPr sz="1600" spc="72" dirty="0">
                <a:solidFill>
                  <a:srgbClr val="FDFFFD"/>
                </a:solidFill>
                <a:latin typeface="Calibri"/>
                <a:cs typeface="Calibri"/>
              </a:rPr>
              <a:t>s</a:t>
            </a:r>
            <a:r>
              <a:rPr sz="1600" dirty="0">
                <a:solidFill>
                  <a:srgbClr val="FDFFFD"/>
                </a:solidFill>
                <a:latin typeface="Calibri"/>
                <a:cs typeface="Calibri"/>
              </a:rPr>
              <a:t>i</a:t>
            </a:r>
            <a:r>
              <a:rPr sz="1600" spc="72" dirty="0">
                <a:solidFill>
                  <a:srgbClr val="FDFFFD"/>
                </a:solidFill>
                <a:latin typeface="Calibri"/>
                <a:cs typeface="Calibri"/>
              </a:rPr>
              <a:t> </a:t>
            </a:r>
            <a:r>
              <a:rPr sz="1600" spc="33" dirty="0">
                <a:solidFill>
                  <a:srgbClr val="FDFFFD"/>
                </a:solidFill>
                <a:latin typeface="Calibri"/>
                <a:cs typeface="Calibri"/>
              </a:rPr>
              <a:t>i</a:t>
            </a:r>
            <a:r>
              <a:rPr sz="1600" spc="-39" dirty="0">
                <a:solidFill>
                  <a:srgbClr val="FDFFFD"/>
                </a:solidFill>
                <a:latin typeface="Calibri"/>
                <a:cs typeface="Calibri"/>
              </a:rPr>
              <a:t>n</a:t>
            </a:r>
            <a:r>
              <a:rPr sz="1600" spc="33" dirty="0">
                <a:solidFill>
                  <a:srgbClr val="FDFFFD"/>
                </a:solidFill>
                <a:latin typeface="Calibri"/>
                <a:cs typeface="Calibri"/>
              </a:rPr>
              <a:t>ila</a:t>
            </a:r>
            <a:r>
              <a:rPr sz="1600" dirty="0">
                <a:solidFill>
                  <a:srgbClr val="FDFFFD"/>
                </a:solidFill>
                <a:latin typeface="Calibri"/>
                <a:cs typeface="Calibri"/>
              </a:rPr>
              <a:t>h</a:t>
            </a:r>
            <a:r>
              <a:rPr sz="1600" spc="-205" dirty="0">
                <a:solidFill>
                  <a:srgbClr val="FDFFFD"/>
                </a:solidFill>
                <a:latin typeface="Calibri"/>
                <a:cs typeface="Calibri"/>
              </a:rPr>
              <a:t> </a:t>
            </a:r>
            <a:r>
              <a:rPr sz="1600" spc="-39" dirty="0">
                <a:solidFill>
                  <a:srgbClr val="FDFFFD"/>
                </a:solidFill>
                <a:latin typeface="Calibri"/>
                <a:cs typeface="Calibri"/>
              </a:rPr>
              <a:t>p</a:t>
            </a:r>
            <a:r>
              <a:rPr sz="1600" spc="-59" dirty="0">
                <a:solidFill>
                  <a:srgbClr val="FDFFFD"/>
                </a:solidFill>
                <a:latin typeface="Calibri"/>
                <a:cs typeface="Calibri"/>
              </a:rPr>
              <a:t>r</a:t>
            </a:r>
            <a:r>
              <a:rPr sz="1600" spc="-45" dirty="0">
                <a:solidFill>
                  <a:srgbClr val="FDFFFD"/>
                </a:solidFill>
                <a:latin typeface="Calibri"/>
                <a:cs typeface="Calibri"/>
              </a:rPr>
              <a:t>o</a:t>
            </a:r>
            <a:r>
              <a:rPr sz="1600" spc="72" dirty="0">
                <a:solidFill>
                  <a:srgbClr val="FDFFFD"/>
                </a:solidFill>
                <a:latin typeface="Calibri"/>
                <a:cs typeface="Calibri"/>
              </a:rPr>
              <a:t>s</a:t>
            </a:r>
            <a:r>
              <a:rPr sz="1600" spc="5" dirty="0">
                <a:solidFill>
                  <a:srgbClr val="FDFFFD"/>
                </a:solidFill>
                <a:latin typeface="Calibri"/>
                <a:cs typeface="Calibri"/>
              </a:rPr>
              <a:t>e</a:t>
            </a:r>
            <a:r>
              <a:rPr sz="1600" dirty="0">
                <a:solidFill>
                  <a:srgbClr val="FDFFFD"/>
                </a:solidFill>
                <a:latin typeface="Calibri"/>
                <a:cs typeface="Calibri"/>
              </a:rPr>
              <a:t>s</a:t>
            </a:r>
            <a:r>
              <a:rPr sz="1600" spc="5" dirty="0">
                <a:solidFill>
                  <a:srgbClr val="FDFFFD"/>
                </a:solidFill>
                <a:latin typeface="Calibri"/>
                <a:cs typeface="Calibri"/>
              </a:rPr>
              <a:t> </a:t>
            </a:r>
            <a:r>
              <a:rPr sz="1600" spc="-39" dirty="0">
                <a:solidFill>
                  <a:srgbClr val="FDFFFD"/>
                </a:solidFill>
                <a:latin typeface="Calibri"/>
                <a:cs typeface="Calibri"/>
              </a:rPr>
              <a:t>p</a:t>
            </a:r>
            <a:r>
              <a:rPr sz="1600" dirty="0">
                <a:solidFill>
                  <a:srgbClr val="FDFFFD"/>
                </a:solidFill>
                <a:latin typeface="Calibri"/>
                <a:cs typeface="Calibri"/>
              </a:rPr>
              <a:t>e</a:t>
            </a:r>
            <a:r>
              <a:rPr sz="1600" spc="-79" dirty="0">
                <a:solidFill>
                  <a:srgbClr val="FDFFFD"/>
                </a:solidFill>
                <a:latin typeface="Calibri"/>
                <a:cs typeface="Calibri"/>
              </a:rPr>
              <a:t>m</a:t>
            </a:r>
            <a:r>
              <a:rPr sz="1600" spc="-39" dirty="0">
                <a:solidFill>
                  <a:srgbClr val="FDFFFD"/>
                </a:solidFill>
                <a:latin typeface="Calibri"/>
                <a:cs typeface="Calibri"/>
              </a:rPr>
              <a:t>b</a:t>
            </a:r>
            <a:r>
              <a:rPr sz="1600" dirty="0">
                <a:solidFill>
                  <a:srgbClr val="FDFFFD"/>
                </a:solidFill>
                <a:latin typeface="Calibri"/>
                <a:cs typeface="Calibri"/>
              </a:rPr>
              <a:t>e</a:t>
            </a:r>
            <a:r>
              <a:rPr sz="1600" spc="33" dirty="0">
                <a:solidFill>
                  <a:srgbClr val="FDFFFD"/>
                </a:solidFill>
                <a:latin typeface="Calibri"/>
                <a:cs typeface="Calibri"/>
              </a:rPr>
              <a:t>la</a:t>
            </a:r>
            <a:r>
              <a:rPr sz="1600" spc="12" dirty="0">
                <a:solidFill>
                  <a:srgbClr val="FDFFFD"/>
                </a:solidFill>
                <a:latin typeface="Calibri"/>
                <a:cs typeface="Calibri"/>
              </a:rPr>
              <a:t>j</a:t>
            </a:r>
            <a:r>
              <a:rPr sz="1600" spc="33" dirty="0">
                <a:solidFill>
                  <a:srgbClr val="FDFFFD"/>
                </a:solidFill>
                <a:latin typeface="Calibri"/>
                <a:cs typeface="Calibri"/>
              </a:rPr>
              <a:t>a</a:t>
            </a:r>
            <a:r>
              <a:rPr sz="1600" spc="-59" dirty="0">
                <a:solidFill>
                  <a:srgbClr val="FDFFFD"/>
                </a:solidFill>
                <a:latin typeface="Calibri"/>
                <a:cs typeface="Calibri"/>
              </a:rPr>
              <a:t>r</a:t>
            </a:r>
            <a:r>
              <a:rPr sz="1600" spc="33" dirty="0">
                <a:solidFill>
                  <a:srgbClr val="FDFFFD"/>
                </a:solidFill>
                <a:latin typeface="Calibri"/>
                <a:cs typeface="Calibri"/>
              </a:rPr>
              <a:t>a</a:t>
            </a:r>
            <a:r>
              <a:rPr sz="1600" dirty="0">
                <a:solidFill>
                  <a:srgbClr val="FDFFFD"/>
                </a:solidFill>
                <a:latin typeface="Calibri"/>
                <a:cs typeface="Calibri"/>
              </a:rPr>
              <a:t>n </a:t>
            </a:r>
            <a:r>
              <a:rPr sz="1600" spc="-39" dirty="0">
                <a:solidFill>
                  <a:srgbClr val="FDFFFD"/>
                </a:solidFill>
                <a:latin typeface="Calibri"/>
                <a:cs typeface="Calibri"/>
              </a:rPr>
              <a:t>t</a:t>
            </a:r>
            <a:r>
              <a:rPr sz="1600" dirty="0">
                <a:solidFill>
                  <a:srgbClr val="FDFFFD"/>
                </a:solidFill>
                <a:latin typeface="Calibri"/>
                <a:cs typeface="Calibri"/>
              </a:rPr>
              <a:t>e</a:t>
            </a:r>
            <a:r>
              <a:rPr sz="1600" spc="-59" dirty="0">
                <a:solidFill>
                  <a:srgbClr val="FDFFFD"/>
                </a:solidFill>
                <a:latin typeface="Calibri"/>
                <a:cs typeface="Calibri"/>
              </a:rPr>
              <a:t>r</a:t>
            </a:r>
            <a:r>
              <a:rPr sz="1600" spc="19" dirty="0">
                <a:solidFill>
                  <a:srgbClr val="FDFFFD"/>
                </a:solidFill>
                <a:latin typeface="Calibri"/>
                <a:cs typeface="Calibri"/>
              </a:rPr>
              <a:t>j</a:t>
            </a:r>
            <a:r>
              <a:rPr sz="1600" spc="33" dirty="0">
                <a:solidFill>
                  <a:srgbClr val="FDFFFD"/>
                </a:solidFill>
                <a:latin typeface="Calibri"/>
                <a:cs typeface="Calibri"/>
              </a:rPr>
              <a:t>a</a:t>
            </a:r>
            <a:r>
              <a:rPr sz="1600" spc="-39" dirty="0">
                <a:solidFill>
                  <a:srgbClr val="FDFFFD"/>
                </a:solidFill>
                <a:latin typeface="Calibri"/>
                <a:cs typeface="Calibri"/>
              </a:rPr>
              <a:t>d</a:t>
            </a:r>
            <a:r>
              <a:rPr sz="1600" dirty="0">
                <a:solidFill>
                  <a:srgbClr val="FDFFFD"/>
                </a:solidFill>
                <a:latin typeface="Calibri"/>
                <a:cs typeface="Calibri"/>
              </a:rPr>
              <a:t>i</a:t>
            </a:r>
            <a:endParaRPr sz="1600">
              <a:latin typeface="Calibri"/>
              <a:cs typeface="Calibri"/>
            </a:endParaRPr>
          </a:p>
          <a:p>
            <a:pPr marR="665802" algn="r">
              <a:lnSpc>
                <a:spcPct val="98958"/>
              </a:lnSpc>
              <a:spcBef>
                <a:spcPts val="5281"/>
              </a:spcBef>
            </a:pPr>
            <a:r>
              <a:rPr sz="1600" spc="33" dirty="0">
                <a:solidFill>
                  <a:srgbClr val="FF0000"/>
                </a:solidFill>
                <a:latin typeface="Bernard MT Condensed"/>
                <a:cs typeface="Bernard MT Condensed"/>
              </a:rPr>
              <a:t>R</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j</a:t>
            </a:r>
            <a:r>
              <a:rPr sz="1600" spc="33" dirty="0">
                <a:solidFill>
                  <a:srgbClr val="FFC000"/>
                </a:solidFill>
                <a:latin typeface="Bernard MT Condensed"/>
                <a:cs typeface="Bernard MT Condensed"/>
              </a:rPr>
              <a:t>a</a:t>
            </a:r>
            <a:r>
              <a:rPr sz="1600" spc="-33" dirty="0">
                <a:solidFill>
                  <a:srgbClr val="FFC000"/>
                </a:solidFill>
                <a:latin typeface="Bernard MT Condensed"/>
                <a:cs typeface="Bernard MT Condensed"/>
              </a:rPr>
              <a:t>w</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l</a:t>
            </a:r>
            <a:r>
              <a:rPr sz="1600" dirty="0">
                <a:solidFill>
                  <a:srgbClr val="FFC000"/>
                </a:solidFill>
                <a:latin typeface="Bernard MT Condensed"/>
                <a:cs typeface="Bernard MT Condensed"/>
              </a:rPr>
              <a:t>i</a:t>
            </a:r>
            <a:r>
              <a:rPr sz="1600" spc="-100" dirty="0">
                <a:solidFill>
                  <a:srgbClr val="FFC000"/>
                </a:solidFill>
                <a:latin typeface="Bernard MT Condensed"/>
                <a:cs typeface="Bernard MT Condensed"/>
              </a:rPr>
              <a:t> </a:t>
            </a:r>
            <a:r>
              <a:rPr sz="1600" spc="52" dirty="0">
                <a:solidFill>
                  <a:srgbClr val="FF0000"/>
                </a:solidFill>
                <a:latin typeface="Bernard MT Condensed"/>
                <a:cs typeface="Bernard MT Condensed"/>
              </a:rPr>
              <a:t>F</a:t>
            </a:r>
            <a:r>
              <a:rPr sz="1600" spc="-19" dirty="0">
                <a:solidFill>
                  <a:srgbClr val="FFC000"/>
                </a:solidFill>
                <a:latin typeface="Bernard MT Condensed"/>
                <a:cs typeface="Bernard MT Condensed"/>
              </a:rPr>
              <a:t>i</a:t>
            </a:r>
            <a:r>
              <a:rPr sz="1600" spc="33" dirty="0">
                <a:solidFill>
                  <a:srgbClr val="FFC000"/>
                </a:solidFill>
                <a:latin typeface="Bernard MT Condensed"/>
                <a:cs typeface="Bernard MT Condensed"/>
              </a:rPr>
              <a:t>g</a:t>
            </a:r>
            <a:r>
              <a:rPr sz="1600" spc="12" dirty="0">
                <a:solidFill>
                  <a:srgbClr val="FFC000"/>
                </a:solidFill>
                <a:latin typeface="Bernard MT Condensed"/>
                <a:cs typeface="Bernard MT Condensed"/>
              </a:rPr>
              <a:t>h</a:t>
            </a:r>
            <a:r>
              <a:rPr sz="1600" spc="-33" dirty="0">
                <a:solidFill>
                  <a:srgbClr val="FFC000"/>
                </a:solidFill>
                <a:latin typeface="Bernard MT Condensed"/>
                <a:cs typeface="Bernard MT Condensed"/>
              </a:rPr>
              <a:t>t</a:t>
            </a:r>
            <a:r>
              <a:rPr sz="1600" spc="19" dirty="0">
                <a:solidFill>
                  <a:srgbClr val="FFC000"/>
                </a:solidFill>
                <a:latin typeface="Bernard MT Condensed"/>
                <a:cs typeface="Bernard MT Condensed"/>
              </a:rPr>
              <a:t>-</a:t>
            </a:r>
            <a:r>
              <a:rPr sz="1600" spc="33" dirty="0">
                <a:solidFill>
                  <a:srgbClr val="FF0000"/>
                </a:solidFill>
                <a:latin typeface="Bernard MT Condensed"/>
                <a:cs typeface="Bernard MT Condensed"/>
              </a:rPr>
              <a:t>X</a:t>
            </a:r>
            <a:r>
              <a:rPr sz="1600" spc="-19" dirty="0">
                <a:solidFill>
                  <a:srgbClr val="FFC000"/>
                </a:solidFill>
                <a:latin typeface="Bernard MT Condensed"/>
                <a:cs typeface="Bernard MT Condensed"/>
              </a:rPr>
              <a:t>’</a:t>
            </a:r>
            <a:r>
              <a:rPr sz="1600" spc="12" dirty="0">
                <a:solidFill>
                  <a:srgbClr val="FFC000"/>
                </a:solidFill>
                <a:latin typeface="Bernard MT Condensed"/>
                <a:cs typeface="Bernard MT Condensed"/>
              </a:rPr>
              <a:t>3</a:t>
            </a:r>
            <a:r>
              <a:rPr sz="1600" dirty="0">
                <a:solidFill>
                  <a:srgbClr val="FFC000"/>
                </a:solidFill>
                <a:latin typeface="Bernard MT Condensed"/>
                <a:cs typeface="Bernard MT Condensed"/>
              </a:rPr>
              <a:t>4</a:t>
            </a:r>
            <a:endParaRPr sz="1600">
              <a:latin typeface="Bernard MT Condensed"/>
              <a:cs typeface="Bernard MT Condensed"/>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16"/>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17" name="object 17"/>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18" name="object 18"/>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19" name="object 19"/>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20" name="object 20"/>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21" name="object 21"/>
          <p:cNvSpPr/>
          <p:nvPr/>
        </p:nvSpPr>
        <p:spPr>
          <a:xfrm>
            <a:off x="9766301" y="88901"/>
            <a:ext cx="2324100" cy="5295900"/>
          </a:xfrm>
          <a:custGeom>
            <a:avLst/>
            <a:gdLst/>
            <a:ahLst/>
            <a:cxnLst/>
            <a:rect l="l" t="t" r="r" b="b"/>
            <a:pathLst>
              <a:path w="1743075" h="3971925">
                <a:moveTo>
                  <a:pt x="0" y="3971925"/>
                </a:moveTo>
                <a:lnTo>
                  <a:pt x="1743075" y="3971925"/>
                </a:lnTo>
                <a:lnTo>
                  <a:pt x="1743075" y="0"/>
                </a:lnTo>
                <a:lnTo>
                  <a:pt x="0" y="0"/>
                </a:lnTo>
                <a:lnTo>
                  <a:pt x="0" y="3971925"/>
                </a:lnTo>
                <a:close/>
              </a:path>
            </a:pathLst>
          </a:custGeom>
          <a:solidFill>
            <a:srgbClr val="F1F1F1"/>
          </a:solidFill>
        </p:spPr>
        <p:txBody>
          <a:bodyPr wrap="square" lIns="0" tIns="0" rIns="0" bIns="0" rtlCol="0">
            <a:noAutofit/>
          </a:bodyPr>
          <a:lstStyle/>
          <a:p>
            <a:endParaRPr sz="2400"/>
          </a:p>
        </p:txBody>
      </p:sp>
      <p:sp>
        <p:nvSpPr>
          <p:cNvPr id="22" name="object 22"/>
          <p:cNvSpPr/>
          <p:nvPr/>
        </p:nvSpPr>
        <p:spPr>
          <a:xfrm>
            <a:off x="9766301" y="6108701"/>
            <a:ext cx="2324100" cy="63500"/>
          </a:xfrm>
          <a:custGeom>
            <a:avLst/>
            <a:gdLst/>
            <a:ahLst/>
            <a:cxnLst/>
            <a:rect l="l" t="t" r="r" b="b"/>
            <a:pathLst>
              <a:path w="1743075" h="47625">
                <a:moveTo>
                  <a:pt x="0" y="47625"/>
                </a:moveTo>
                <a:lnTo>
                  <a:pt x="1743075" y="47625"/>
                </a:lnTo>
                <a:lnTo>
                  <a:pt x="1743075" y="0"/>
                </a:lnTo>
                <a:lnTo>
                  <a:pt x="0" y="0"/>
                </a:lnTo>
                <a:lnTo>
                  <a:pt x="0" y="47625"/>
                </a:lnTo>
                <a:close/>
              </a:path>
            </a:pathLst>
          </a:custGeom>
          <a:solidFill>
            <a:srgbClr val="F1F1F1"/>
          </a:solidFill>
        </p:spPr>
        <p:txBody>
          <a:bodyPr wrap="square" lIns="0" tIns="0" rIns="0" bIns="0" rtlCol="0">
            <a:noAutofit/>
          </a:bodyPr>
          <a:lstStyle/>
          <a:p>
            <a:endParaRPr sz="2400"/>
          </a:p>
        </p:txBody>
      </p:sp>
      <p:sp>
        <p:nvSpPr>
          <p:cNvPr id="23" name="object 23"/>
          <p:cNvSpPr/>
          <p:nvPr/>
        </p:nvSpPr>
        <p:spPr>
          <a:xfrm>
            <a:off x="9766301" y="88901"/>
            <a:ext cx="2324100" cy="6083300"/>
          </a:xfrm>
          <a:prstGeom prst="rect">
            <a:avLst/>
          </a:prstGeom>
          <a:blipFill>
            <a:blip r:embed="rId2" cstate="print"/>
            <a:stretch>
              <a:fillRect/>
            </a:stretch>
          </a:blipFill>
        </p:spPr>
        <p:txBody>
          <a:bodyPr wrap="square" lIns="0" tIns="0" rIns="0" bIns="0" rtlCol="0">
            <a:noAutofit/>
          </a:bodyPr>
          <a:lstStyle/>
          <a:p>
            <a:endParaRPr sz="2400"/>
          </a:p>
        </p:txBody>
      </p:sp>
      <p:sp>
        <p:nvSpPr>
          <p:cNvPr id="24" name="object 24"/>
          <p:cNvSpPr/>
          <p:nvPr/>
        </p:nvSpPr>
        <p:spPr>
          <a:xfrm>
            <a:off x="139700" y="6210301"/>
            <a:ext cx="9423400" cy="546100"/>
          </a:xfrm>
          <a:prstGeom prst="rect">
            <a:avLst/>
          </a:prstGeom>
          <a:blipFill>
            <a:blip r:embed="rId3" cstate="print"/>
            <a:stretch>
              <a:fillRect/>
            </a:stretch>
          </a:blipFill>
        </p:spPr>
        <p:txBody>
          <a:bodyPr wrap="square" lIns="0" tIns="0" rIns="0" bIns="0" rtlCol="0">
            <a:noAutofit/>
          </a:bodyPr>
          <a:lstStyle/>
          <a:p>
            <a:endParaRPr sz="2400"/>
          </a:p>
        </p:txBody>
      </p:sp>
      <p:sp>
        <p:nvSpPr>
          <p:cNvPr id="25" name="object 25"/>
          <p:cNvSpPr/>
          <p:nvPr/>
        </p:nvSpPr>
        <p:spPr>
          <a:xfrm>
            <a:off x="215901" y="6172201"/>
            <a:ext cx="1257300" cy="495300"/>
          </a:xfrm>
          <a:prstGeom prst="rect">
            <a:avLst/>
          </a:prstGeom>
          <a:blipFill>
            <a:blip r:embed="rId4" cstate="print"/>
            <a:stretch>
              <a:fillRect/>
            </a:stretch>
          </a:blipFill>
        </p:spPr>
        <p:txBody>
          <a:bodyPr wrap="square" lIns="0" tIns="0" rIns="0" bIns="0" rtlCol="0">
            <a:noAutofit/>
          </a:bodyPr>
          <a:lstStyle/>
          <a:p>
            <a:endParaRPr sz="2400"/>
          </a:p>
        </p:txBody>
      </p:sp>
      <p:sp>
        <p:nvSpPr>
          <p:cNvPr id="26" name="object 26"/>
          <p:cNvSpPr/>
          <p:nvPr/>
        </p:nvSpPr>
        <p:spPr>
          <a:xfrm>
            <a:off x="10388600" y="101600"/>
            <a:ext cx="1066800" cy="762000"/>
          </a:xfrm>
          <a:prstGeom prst="rect">
            <a:avLst/>
          </a:prstGeom>
          <a:blipFill>
            <a:blip r:embed="rId5" cstate="print"/>
            <a:stretch>
              <a:fillRect/>
            </a:stretch>
          </a:blipFill>
        </p:spPr>
        <p:txBody>
          <a:bodyPr wrap="square" lIns="0" tIns="0" rIns="0" bIns="0" rtlCol="0">
            <a:noAutofit/>
          </a:bodyPr>
          <a:lstStyle/>
          <a:p>
            <a:endParaRPr sz="2400"/>
          </a:p>
        </p:txBody>
      </p:sp>
      <p:sp>
        <p:nvSpPr>
          <p:cNvPr id="27" name="object 27"/>
          <p:cNvSpPr/>
          <p:nvPr/>
        </p:nvSpPr>
        <p:spPr>
          <a:xfrm>
            <a:off x="762001" y="749300"/>
            <a:ext cx="8445500" cy="5334000"/>
          </a:xfrm>
          <a:custGeom>
            <a:avLst/>
            <a:gdLst/>
            <a:ahLst/>
            <a:cxnLst/>
            <a:rect l="l" t="t" r="r" b="b"/>
            <a:pathLst>
              <a:path w="6334125" h="4000500">
                <a:moveTo>
                  <a:pt x="0" y="95250"/>
                </a:moveTo>
                <a:lnTo>
                  <a:pt x="16382" y="43052"/>
                </a:lnTo>
                <a:lnTo>
                  <a:pt x="58775" y="8509"/>
                </a:lnTo>
                <a:lnTo>
                  <a:pt x="100152" y="0"/>
                </a:lnTo>
                <a:lnTo>
                  <a:pt x="6233922" y="0"/>
                </a:lnTo>
                <a:lnTo>
                  <a:pt x="6288913" y="15621"/>
                </a:lnTo>
                <a:lnTo>
                  <a:pt x="6325234" y="55879"/>
                </a:lnTo>
                <a:lnTo>
                  <a:pt x="6334125" y="95250"/>
                </a:lnTo>
                <a:lnTo>
                  <a:pt x="6334125" y="3905250"/>
                </a:lnTo>
                <a:lnTo>
                  <a:pt x="6317742" y="3957472"/>
                </a:lnTo>
                <a:lnTo>
                  <a:pt x="6275324" y="3992016"/>
                </a:lnTo>
                <a:lnTo>
                  <a:pt x="6233922" y="4000500"/>
                </a:lnTo>
                <a:lnTo>
                  <a:pt x="100152" y="4000500"/>
                </a:lnTo>
                <a:lnTo>
                  <a:pt x="45237" y="3984917"/>
                </a:lnTo>
                <a:lnTo>
                  <a:pt x="8928" y="3944607"/>
                </a:lnTo>
                <a:lnTo>
                  <a:pt x="0" y="3905250"/>
                </a:lnTo>
                <a:lnTo>
                  <a:pt x="0" y="95250"/>
                </a:lnTo>
                <a:close/>
              </a:path>
            </a:pathLst>
          </a:custGeom>
          <a:ln w="38100">
            <a:solidFill>
              <a:srgbClr val="453C2C"/>
            </a:solidFill>
          </a:ln>
        </p:spPr>
        <p:txBody>
          <a:bodyPr wrap="square" lIns="0" tIns="0" rIns="0" bIns="0" rtlCol="0">
            <a:noAutofit/>
          </a:bodyPr>
          <a:lstStyle/>
          <a:p>
            <a:endParaRPr sz="2400"/>
          </a:p>
        </p:txBody>
      </p:sp>
      <p:sp>
        <p:nvSpPr>
          <p:cNvPr id="28" name="object 28"/>
          <p:cNvSpPr/>
          <p:nvPr/>
        </p:nvSpPr>
        <p:spPr>
          <a:xfrm>
            <a:off x="596900" y="4445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D24716"/>
          </a:solidFill>
        </p:spPr>
        <p:txBody>
          <a:bodyPr wrap="square" lIns="0" tIns="0" rIns="0" bIns="0" rtlCol="0">
            <a:noAutofit/>
          </a:bodyPr>
          <a:lstStyle/>
          <a:p>
            <a:endParaRPr sz="2400"/>
          </a:p>
        </p:txBody>
      </p:sp>
      <p:sp>
        <p:nvSpPr>
          <p:cNvPr id="29" name="object 29"/>
          <p:cNvSpPr/>
          <p:nvPr/>
        </p:nvSpPr>
        <p:spPr>
          <a:xfrm>
            <a:off x="939801" y="444500"/>
            <a:ext cx="190500" cy="533400"/>
          </a:xfrm>
          <a:custGeom>
            <a:avLst/>
            <a:gdLst/>
            <a:ahLst/>
            <a:cxnLst/>
            <a:rect l="l" t="t" r="r" b="b"/>
            <a:pathLst>
              <a:path w="142875" h="400050">
                <a:moveTo>
                  <a:pt x="0" y="400050"/>
                </a:moveTo>
                <a:lnTo>
                  <a:pt x="142875" y="400050"/>
                </a:lnTo>
                <a:lnTo>
                  <a:pt x="142875" y="0"/>
                </a:lnTo>
                <a:lnTo>
                  <a:pt x="0" y="0"/>
                </a:lnTo>
                <a:lnTo>
                  <a:pt x="0" y="400050"/>
                </a:lnTo>
                <a:close/>
              </a:path>
            </a:pathLst>
          </a:custGeom>
          <a:solidFill>
            <a:srgbClr val="00AF4F"/>
          </a:solidFill>
        </p:spPr>
        <p:txBody>
          <a:bodyPr wrap="square" lIns="0" tIns="0" rIns="0" bIns="0" rtlCol="0">
            <a:noAutofit/>
          </a:bodyPr>
          <a:lstStyle/>
          <a:p>
            <a:endParaRPr sz="2400"/>
          </a:p>
        </p:txBody>
      </p:sp>
      <p:sp>
        <p:nvSpPr>
          <p:cNvPr id="30" name="object 30"/>
          <p:cNvSpPr/>
          <p:nvPr/>
        </p:nvSpPr>
        <p:spPr>
          <a:xfrm>
            <a:off x="1155700" y="444500"/>
            <a:ext cx="0" cy="533400"/>
          </a:xfrm>
          <a:custGeom>
            <a:avLst/>
            <a:gdLst/>
            <a:ahLst/>
            <a:cxnLst/>
            <a:rect l="l" t="t" r="r" b="b"/>
            <a:pathLst>
              <a:path h="400050">
                <a:moveTo>
                  <a:pt x="0" y="0"/>
                </a:moveTo>
                <a:lnTo>
                  <a:pt x="0" y="400050"/>
                </a:lnTo>
              </a:path>
            </a:pathLst>
          </a:custGeom>
          <a:ln w="58419">
            <a:solidFill>
              <a:srgbClr val="006EBE"/>
            </a:solidFill>
          </a:ln>
        </p:spPr>
        <p:txBody>
          <a:bodyPr wrap="square" lIns="0" tIns="0" rIns="0" bIns="0" rtlCol="0">
            <a:noAutofit/>
          </a:bodyPr>
          <a:lstStyle/>
          <a:p>
            <a:endParaRPr sz="2400"/>
          </a:p>
        </p:txBody>
      </p:sp>
      <p:sp>
        <p:nvSpPr>
          <p:cNvPr id="31" name="object 31"/>
          <p:cNvSpPr/>
          <p:nvPr/>
        </p:nvSpPr>
        <p:spPr>
          <a:xfrm>
            <a:off x="8991600" y="4445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000000"/>
          </a:solidFill>
        </p:spPr>
        <p:txBody>
          <a:bodyPr wrap="square" lIns="0" tIns="0" rIns="0" bIns="0" rtlCol="0">
            <a:noAutofit/>
          </a:bodyPr>
          <a:lstStyle/>
          <a:p>
            <a:endParaRPr sz="2400"/>
          </a:p>
        </p:txBody>
      </p:sp>
      <p:sp>
        <p:nvSpPr>
          <p:cNvPr id="32" name="object 32"/>
          <p:cNvSpPr/>
          <p:nvPr/>
        </p:nvSpPr>
        <p:spPr>
          <a:xfrm>
            <a:off x="768349" y="6026149"/>
            <a:ext cx="8445584" cy="0"/>
          </a:xfrm>
          <a:custGeom>
            <a:avLst/>
            <a:gdLst/>
            <a:ahLst/>
            <a:cxnLst/>
            <a:rect l="l" t="t" r="r" b="b"/>
            <a:pathLst>
              <a:path w="6334188">
                <a:moveTo>
                  <a:pt x="0" y="0"/>
                </a:moveTo>
                <a:lnTo>
                  <a:pt x="6334188" y="0"/>
                </a:lnTo>
              </a:path>
            </a:pathLst>
          </a:custGeom>
          <a:ln w="9534">
            <a:solidFill>
              <a:srgbClr val="000000"/>
            </a:solidFill>
          </a:ln>
        </p:spPr>
        <p:txBody>
          <a:bodyPr wrap="square" lIns="0" tIns="0" rIns="0" bIns="0" rtlCol="0">
            <a:noAutofit/>
          </a:bodyPr>
          <a:lstStyle/>
          <a:p>
            <a:endParaRPr sz="2400"/>
          </a:p>
        </p:txBody>
      </p:sp>
      <p:sp>
        <p:nvSpPr>
          <p:cNvPr id="33" name="object 33"/>
          <p:cNvSpPr/>
          <p:nvPr/>
        </p:nvSpPr>
        <p:spPr>
          <a:xfrm>
            <a:off x="8255000" y="469901"/>
            <a:ext cx="6858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34" name="object 34"/>
          <p:cNvSpPr/>
          <p:nvPr/>
        </p:nvSpPr>
        <p:spPr>
          <a:xfrm>
            <a:off x="8255000" y="469901"/>
            <a:ext cx="6858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35" name="object 35"/>
          <p:cNvSpPr/>
          <p:nvPr/>
        </p:nvSpPr>
        <p:spPr>
          <a:xfrm>
            <a:off x="1193800" y="431801"/>
            <a:ext cx="7797800" cy="546100"/>
          </a:xfrm>
          <a:custGeom>
            <a:avLst/>
            <a:gdLst/>
            <a:ahLst/>
            <a:cxnLst/>
            <a:rect l="l" t="t" r="r" b="b"/>
            <a:pathLst>
              <a:path w="5848350" h="409575">
                <a:moveTo>
                  <a:pt x="0" y="409575"/>
                </a:moveTo>
                <a:lnTo>
                  <a:pt x="5848350" y="409575"/>
                </a:lnTo>
                <a:lnTo>
                  <a:pt x="5848350" y="0"/>
                </a:lnTo>
                <a:lnTo>
                  <a:pt x="0" y="0"/>
                </a:lnTo>
                <a:lnTo>
                  <a:pt x="0" y="409575"/>
                </a:lnTo>
                <a:close/>
              </a:path>
            </a:pathLst>
          </a:custGeom>
          <a:solidFill>
            <a:srgbClr val="FDFD00"/>
          </a:solidFill>
        </p:spPr>
        <p:txBody>
          <a:bodyPr wrap="square" lIns="0" tIns="0" rIns="0" bIns="0" rtlCol="0">
            <a:noAutofit/>
          </a:bodyPr>
          <a:lstStyle/>
          <a:p>
            <a:endParaRPr sz="2400"/>
          </a:p>
        </p:txBody>
      </p:sp>
      <p:sp>
        <p:nvSpPr>
          <p:cNvPr id="36" name="object 36"/>
          <p:cNvSpPr/>
          <p:nvPr/>
        </p:nvSpPr>
        <p:spPr>
          <a:xfrm>
            <a:off x="863601" y="5168901"/>
            <a:ext cx="8242300" cy="749300"/>
          </a:xfrm>
          <a:prstGeom prst="rect">
            <a:avLst/>
          </a:prstGeom>
          <a:blipFill>
            <a:blip r:embed="rId7" cstate="print"/>
            <a:stretch>
              <a:fillRect/>
            </a:stretch>
          </a:blipFill>
        </p:spPr>
        <p:txBody>
          <a:bodyPr wrap="square" lIns="0" tIns="0" rIns="0" bIns="0" rtlCol="0">
            <a:noAutofit/>
          </a:bodyPr>
          <a:lstStyle/>
          <a:p>
            <a:endParaRPr sz="2400"/>
          </a:p>
        </p:txBody>
      </p:sp>
      <p:sp>
        <p:nvSpPr>
          <p:cNvPr id="37" name="object 37"/>
          <p:cNvSpPr/>
          <p:nvPr/>
        </p:nvSpPr>
        <p:spPr>
          <a:xfrm>
            <a:off x="863601" y="5168901"/>
            <a:ext cx="8242300" cy="749300"/>
          </a:xfrm>
          <a:custGeom>
            <a:avLst/>
            <a:gdLst/>
            <a:ahLst/>
            <a:cxnLst/>
            <a:rect l="l" t="t" r="r" b="b"/>
            <a:pathLst>
              <a:path w="6181725" h="561975">
                <a:moveTo>
                  <a:pt x="0" y="561975"/>
                </a:moveTo>
                <a:lnTo>
                  <a:pt x="6181725" y="561975"/>
                </a:lnTo>
                <a:lnTo>
                  <a:pt x="6181725" y="0"/>
                </a:lnTo>
                <a:lnTo>
                  <a:pt x="0" y="0"/>
                </a:lnTo>
                <a:lnTo>
                  <a:pt x="0" y="561975"/>
                </a:lnTo>
                <a:close/>
              </a:path>
            </a:pathLst>
          </a:custGeom>
          <a:ln w="38100">
            <a:solidFill>
              <a:srgbClr val="FDFD00"/>
            </a:solidFill>
          </a:ln>
        </p:spPr>
        <p:txBody>
          <a:bodyPr wrap="square" lIns="0" tIns="0" rIns="0" bIns="0" rtlCol="0">
            <a:noAutofit/>
          </a:bodyPr>
          <a:lstStyle/>
          <a:p>
            <a:endParaRPr sz="2400"/>
          </a:p>
        </p:txBody>
      </p:sp>
      <p:sp>
        <p:nvSpPr>
          <p:cNvPr id="38" name="object 38"/>
          <p:cNvSpPr/>
          <p:nvPr/>
        </p:nvSpPr>
        <p:spPr>
          <a:xfrm>
            <a:off x="1562100" y="1155701"/>
            <a:ext cx="7620000" cy="419100"/>
          </a:xfrm>
          <a:custGeom>
            <a:avLst/>
            <a:gdLst/>
            <a:ahLst/>
            <a:cxnLst/>
            <a:rect l="l" t="t" r="r" b="b"/>
            <a:pathLst>
              <a:path w="5715000" h="314325">
                <a:moveTo>
                  <a:pt x="0" y="314325"/>
                </a:moveTo>
                <a:lnTo>
                  <a:pt x="5715000" y="314325"/>
                </a:lnTo>
                <a:lnTo>
                  <a:pt x="5715000" y="0"/>
                </a:lnTo>
                <a:lnTo>
                  <a:pt x="0" y="0"/>
                </a:lnTo>
                <a:lnTo>
                  <a:pt x="0" y="314325"/>
                </a:lnTo>
                <a:close/>
              </a:path>
            </a:pathLst>
          </a:custGeom>
          <a:solidFill>
            <a:srgbClr val="D24716"/>
          </a:solidFill>
        </p:spPr>
        <p:txBody>
          <a:bodyPr wrap="square" lIns="0" tIns="0" rIns="0" bIns="0" rtlCol="0">
            <a:noAutofit/>
          </a:bodyPr>
          <a:lstStyle/>
          <a:p>
            <a:endParaRPr sz="2400"/>
          </a:p>
        </p:txBody>
      </p:sp>
      <p:sp>
        <p:nvSpPr>
          <p:cNvPr id="39" name="object 39"/>
          <p:cNvSpPr/>
          <p:nvPr/>
        </p:nvSpPr>
        <p:spPr>
          <a:xfrm>
            <a:off x="1568449" y="1162135"/>
            <a:ext cx="7620000" cy="419100"/>
          </a:xfrm>
          <a:custGeom>
            <a:avLst/>
            <a:gdLst/>
            <a:ahLst/>
            <a:cxnLst/>
            <a:rect l="l" t="t" r="r" b="b"/>
            <a:pathLst>
              <a:path w="5715000" h="314325">
                <a:moveTo>
                  <a:pt x="0" y="314325"/>
                </a:moveTo>
                <a:lnTo>
                  <a:pt x="5715000" y="314325"/>
                </a:lnTo>
                <a:lnTo>
                  <a:pt x="5715000" y="0"/>
                </a:lnTo>
                <a:lnTo>
                  <a:pt x="0" y="0"/>
                </a:lnTo>
                <a:lnTo>
                  <a:pt x="0" y="314325"/>
                </a:lnTo>
                <a:close/>
              </a:path>
            </a:pathLst>
          </a:custGeom>
          <a:ln w="9534">
            <a:solidFill>
              <a:srgbClr val="9A310D"/>
            </a:solidFill>
          </a:ln>
        </p:spPr>
        <p:txBody>
          <a:bodyPr wrap="square" lIns="0" tIns="0" rIns="0" bIns="0" rtlCol="0">
            <a:noAutofit/>
          </a:bodyPr>
          <a:lstStyle/>
          <a:p>
            <a:endParaRPr sz="2400"/>
          </a:p>
        </p:txBody>
      </p:sp>
      <p:sp>
        <p:nvSpPr>
          <p:cNvPr id="40" name="object 40"/>
          <p:cNvSpPr/>
          <p:nvPr/>
        </p:nvSpPr>
        <p:spPr>
          <a:xfrm>
            <a:off x="1562100" y="1689101"/>
            <a:ext cx="7620000" cy="419100"/>
          </a:xfrm>
          <a:custGeom>
            <a:avLst/>
            <a:gdLst/>
            <a:ahLst/>
            <a:cxnLst/>
            <a:rect l="l" t="t" r="r" b="b"/>
            <a:pathLst>
              <a:path w="5715000" h="314325">
                <a:moveTo>
                  <a:pt x="0" y="314325"/>
                </a:moveTo>
                <a:lnTo>
                  <a:pt x="5715000" y="314325"/>
                </a:lnTo>
                <a:lnTo>
                  <a:pt x="5715000" y="0"/>
                </a:lnTo>
                <a:lnTo>
                  <a:pt x="0" y="0"/>
                </a:lnTo>
                <a:lnTo>
                  <a:pt x="0" y="314325"/>
                </a:lnTo>
                <a:close/>
              </a:path>
            </a:pathLst>
          </a:custGeom>
          <a:solidFill>
            <a:srgbClr val="006EBE"/>
          </a:solidFill>
        </p:spPr>
        <p:txBody>
          <a:bodyPr wrap="square" lIns="0" tIns="0" rIns="0" bIns="0" rtlCol="0">
            <a:noAutofit/>
          </a:bodyPr>
          <a:lstStyle/>
          <a:p>
            <a:endParaRPr sz="2400"/>
          </a:p>
        </p:txBody>
      </p:sp>
      <p:sp>
        <p:nvSpPr>
          <p:cNvPr id="41" name="object 41"/>
          <p:cNvSpPr/>
          <p:nvPr/>
        </p:nvSpPr>
        <p:spPr>
          <a:xfrm>
            <a:off x="1568449" y="1695535"/>
            <a:ext cx="7620000" cy="419100"/>
          </a:xfrm>
          <a:custGeom>
            <a:avLst/>
            <a:gdLst/>
            <a:ahLst/>
            <a:cxnLst/>
            <a:rect l="l" t="t" r="r" b="b"/>
            <a:pathLst>
              <a:path w="5715000" h="314325">
                <a:moveTo>
                  <a:pt x="0" y="314325"/>
                </a:moveTo>
                <a:lnTo>
                  <a:pt x="5715000" y="314325"/>
                </a:lnTo>
                <a:lnTo>
                  <a:pt x="5715000" y="0"/>
                </a:lnTo>
                <a:lnTo>
                  <a:pt x="0" y="0"/>
                </a:lnTo>
                <a:lnTo>
                  <a:pt x="0" y="314325"/>
                </a:lnTo>
                <a:close/>
              </a:path>
            </a:pathLst>
          </a:custGeom>
          <a:ln w="9534">
            <a:solidFill>
              <a:srgbClr val="9A310D"/>
            </a:solidFill>
          </a:ln>
        </p:spPr>
        <p:txBody>
          <a:bodyPr wrap="square" lIns="0" tIns="0" rIns="0" bIns="0" rtlCol="0">
            <a:noAutofit/>
          </a:bodyPr>
          <a:lstStyle/>
          <a:p>
            <a:endParaRPr sz="2400"/>
          </a:p>
        </p:txBody>
      </p:sp>
      <p:sp>
        <p:nvSpPr>
          <p:cNvPr id="42" name="object 42"/>
          <p:cNvSpPr/>
          <p:nvPr/>
        </p:nvSpPr>
        <p:spPr>
          <a:xfrm>
            <a:off x="1549400" y="2222501"/>
            <a:ext cx="4267200" cy="2832100"/>
          </a:xfrm>
          <a:prstGeom prst="rect">
            <a:avLst/>
          </a:prstGeom>
          <a:blipFill>
            <a:blip r:embed="rId8" cstate="print"/>
            <a:stretch>
              <a:fillRect/>
            </a:stretch>
          </a:blipFill>
        </p:spPr>
        <p:txBody>
          <a:bodyPr wrap="square" lIns="0" tIns="0" rIns="0" bIns="0" rtlCol="0">
            <a:noAutofit/>
          </a:bodyPr>
          <a:lstStyle/>
          <a:p>
            <a:endParaRPr sz="2400"/>
          </a:p>
        </p:txBody>
      </p:sp>
      <p:sp>
        <p:nvSpPr>
          <p:cNvPr id="43" name="object 43"/>
          <p:cNvSpPr/>
          <p:nvPr/>
        </p:nvSpPr>
        <p:spPr>
          <a:xfrm>
            <a:off x="9880601" y="5499101"/>
            <a:ext cx="2120900" cy="495300"/>
          </a:xfrm>
          <a:prstGeom prst="rect">
            <a:avLst/>
          </a:prstGeom>
          <a:blipFill>
            <a:blip r:embed="rId9" cstate="print"/>
            <a:stretch>
              <a:fillRect/>
            </a:stretch>
          </a:blipFill>
        </p:spPr>
        <p:txBody>
          <a:bodyPr wrap="square" lIns="0" tIns="0" rIns="0" bIns="0" rtlCol="0">
            <a:noAutofit/>
          </a:bodyPr>
          <a:lstStyle/>
          <a:p>
            <a:endParaRPr sz="2400"/>
          </a:p>
        </p:txBody>
      </p:sp>
      <p:sp>
        <p:nvSpPr>
          <p:cNvPr id="44" name="object 44"/>
          <p:cNvSpPr/>
          <p:nvPr/>
        </p:nvSpPr>
        <p:spPr>
          <a:xfrm>
            <a:off x="9867901" y="5486401"/>
            <a:ext cx="2146300" cy="520700"/>
          </a:xfrm>
          <a:prstGeom prst="rect">
            <a:avLst/>
          </a:prstGeom>
          <a:blipFill>
            <a:blip r:embed="rId10" cstate="print"/>
            <a:stretch>
              <a:fillRect/>
            </a:stretch>
          </a:blipFill>
        </p:spPr>
        <p:txBody>
          <a:bodyPr wrap="square" lIns="0" tIns="0" rIns="0" bIns="0" rtlCol="0">
            <a:noAutofit/>
          </a:bodyPr>
          <a:lstStyle/>
          <a:p>
            <a:endParaRPr sz="2400"/>
          </a:p>
        </p:txBody>
      </p:sp>
      <p:sp>
        <p:nvSpPr>
          <p:cNvPr id="45" name="object 45"/>
          <p:cNvSpPr/>
          <p:nvPr/>
        </p:nvSpPr>
        <p:spPr>
          <a:xfrm>
            <a:off x="9766301" y="5384801"/>
            <a:ext cx="2349500" cy="723900"/>
          </a:xfrm>
          <a:custGeom>
            <a:avLst/>
            <a:gdLst/>
            <a:ahLst/>
            <a:cxnLst/>
            <a:rect l="l" t="t" r="r" b="b"/>
            <a:pathLst>
              <a:path w="1762125" h="542925">
                <a:moveTo>
                  <a:pt x="0" y="542925"/>
                </a:moveTo>
                <a:lnTo>
                  <a:pt x="51434" y="491490"/>
                </a:lnTo>
                <a:lnTo>
                  <a:pt x="51434" y="51434"/>
                </a:lnTo>
                <a:lnTo>
                  <a:pt x="1710690" y="51434"/>
                </a:lnTo>
                <a:lnTo>
                  <a:pt x="1710690" y="491490"/>
                </a:lnTo>
                <a:lnTo>
                  <a:pt x="51434" y="491490"/>
                </a:lnTo>
                <a:lnTo>
                  <a:pt x="1762125" y="542925"/>
                </a:lnTo>
                <a:lnTo>
                  <a:pt x="1762125" y="0"/>
                </a:lnTo>
                <a:lnTo>
                  <a:pt x="0" y="0"/>
                </a:lnTo>
                <a:lnTo>
                  <a:pt x="0" y="542925"/>
                </a:lnTo>
                <a:close/>
              </a:path>
              <a:path w="1762125" h="542925">
                <a:moveTo>
                  <a:pt x="68579" y="474345"/>
                </a:moveTo>
                <a:lnTo>
                  <a:pt x="85725" y="457200"/>
                </a:lnTo>
                <a:lnTo>
                  <a:pt x="85725" y="85725"/>
                </a:lnTo>
                <a:lnTo>
                  <a:pt x="1676400" y="85725"/>
                </a:lnTo>
                <a:lnTo>
                  <a:pt x="1676400" y="457200"/>
                </a:lnTo>
                <a:lnTo>
                  <a:pt x="85725" y="457200"/>
                </a:lnTo>
                <a:lnTo>
                  <a:pt x="1693545" y="474345"/>
                </a:lnTo>
                <a:lnTo>
                  <a:pt x="1693545" y="68580"/>
                </a:lnTo>
                <a:lnTo>
                  <a:pt x="68579" y="68580"/>
                </a:lnTo>
                <a:lnTo>
                  <a:pt x="68579" y="474345"/>
                </a:lnTo>
                <a:close/>
              </a:path>
              <a:path w="1762125" h="542925">
                <a:moveTo>
                  <a:pt x="85725" y="457200"/>
                </a:moveTo>
                <a:lnTo>
                  <a:pt x="68579" y="474345"/>
                </a:lnTo>
                <a:lnTo>
                  <a:pt x="1693545" y="474345"/>
                </a:lnTo>
                <a:lnTo>
                  <a:pt x="85725" y="457200"/>
                </a:lnTo>
                <a:close/>
              </a:path>
              <a:path w="1762125" h="542925">
                <a:moveTo>
                  <a:pt x="51434" y="491490"/>
                </a:moveTo>
                <a:lnTo>
                  <a:pt x="0" y="542925"/>
                </a:lnTo>
                <a:lnTo>
                  <a:pt x="1762125" y="542925"/>
                </a:lnTo>
                <a:lnTo>
                  <a:pt x="51434" y="491490"/>
                </a:lnTo>
                <a:close/>
              </a:path>
            </a:pathLst>
          </a:custGeom>
          <a:solidFill>
            <a:srgbClr val="000000"/>
          </a:solidFill>
        </p:spPr>
        <p:txBody>
          <a:bodyPr wrap="square" lIns="0" tIns="0" rIns="0" bIns="0" rtlCol="0">
            <a:noAutofit/>
          </a:bodyPr>
          <a:lstStyle/>
          <a:p>
            <a:endParaRPr sz="2400"/>
          </a:p>
        </p:txBody>
      </p:sp>
      <p:sp>
        <p:nvSpPr>
          <p:cNvPr id="46" name="object 46"/>
          <p:cNvSpPr/>
          <p:nvPr/>
        </p:nvSpPr>
        <p:spPr>
          <a:xfrm>
            <a:off x="9766301" y="5384801"/>
            <a:ext cx="2349500" cy="723900"/>
          </a:xfrm>
          <a:custGeom>
            <a:avLst/>
            <a:gdLst/>
            <a:ahLst/>
            <a:cxnLst/>
            <a:rect l="l" t="t" r="r" b="b"/>
            <a:pathLst>
              <a:path w="1762125" h="542925">
                <a:moveTo>
                  <a:pt x="0" y="0"/>
                </a:moveTo>
                <a:lnTo>
                  <a:pt x="0" y="542925"/>
                </a:lnTo>
                <a:lnTo>
                  <a:pt x="1762125" y="542925"/>
                </a:lnTo>
                <a:lnTo>
                  <a:pt x="1762125" y="0"/>
                </a:lnTo>
                <a:lnTo>
                  <a:pt x="0" y="0"/>
                </a:lnTo>
                <a:close/>
              </a:path>
            </a:pathLst>
          </a:custGeom>
          <a:solidFill>
            <a:srgbClr val="000000"/>
          </a:solidFill>
        </p:spPr>
        <p:txBody>
          <a:bodyPr wrap="square" lIns="0" tIns="0" rIns="0" bIns="0" rtlCol="0">
            <a:noAutofit/>
          </a:bodyPr>
          <a:lstStyle/>
          <a:p>
            <a:endParaRPr sz="2400"/>
          </a:p>
        </p:txBody>
      </p:sp>
      <p:sp>
        <p:nvSpPr>
          <p:cNvPr id="47" name="object 47"/>
          <p:cNvSpPr/>
          <p:nvPr/>
        </p:nvSpPr>
        <p:spPr>
          <a:xfrm>
            <a:off x="9834879" y="5453381"/>
            <a:ext cx="2212340" cy="586740"/>
          </a:xfrm>
          <a:custGeom>
            <a:avLst/>
            <a:gdLst/>
            <a:ahLst/>
            <a:cxnLst/>
            <a:rect l="l" t="t" r="r" b="b"/>
            <a:pathLst>
              <a:path w="1659255" h="440055">
                <a:moveTo>
                  <a:pt x="0" y="440054"/>
                </a:moveTo>
                <a:lnTo>
                  <a:pt x="1659255" y="440054"/>
                </a:lnTo>
                <a:lnTo>
                  <a:pt x="1659255" y="0"/>
                </a:lnTo>
                <a:lnTo>
                  <a:pt x="0" y="0"/>
                </a:lnTo>
                <a:lnTo>
                  <a:pt x="0" y="440054"/>
                </a:lnTo>
                <a:close/>
              </a:path>
            </a:pathLst>
          </a:custGeom>
          <a:solidFill>
            <a:srgbClr val="000000"/>
          </a:solidFill>
        </p:spPr>
        <p:txBody>
          <a:bodyPr wrap="square" lIns="0" tIns="0" rIns="0" bIns="0" rtlCol="0">
            <a:noAutofit/>
          </a:bodyPr>
          <a:lstStyle/>
          <a:p>
            <a:endParaRPr sz="2400"/>
          </a:p>
        </p:txBody>
      </p:sp>
      <p:sp>
        <p:nvSpPr>
          <p:cNvPr id="48" name="object 48"/>
          <p:cNvSpPr/>
          <p:nvPr/>
        </p:nvSpPr>
        <p:spPr>
          <a:xfrm>
            <a:off x="9857741" y="5476239"/>
            <a:ext cx="2166620" cy="541019"/>
          </a:xfrm>
          <a:custGeom>
            <a:avLst/>
            <a:gdLst/>
            <a:ahLst/>
            <a:cxnLst/>
            <a:rect l="l" t="t" r="r" b="b"/>
            <a:pathLst>
              <a:path w="1624965" h="405764">
                <a:moveTo>
                  <a:pt x="0" y="0"/>
                </a:moveTo>
                <a:lnTo>
                  <a:pt x="0" y="405765"/>
                </a:lnTo>
                <a:lnTo>
                  <a:pt x="1624965" y="405765"/>
                </a:lnTo>
                <a:lnTo>
                  <a:pt x="1624965" y="0"/>
                </a:lnTo>
                <a:lnTo>
                  <a:pt x="0" y="0"/>
                </a:lnTo>
                <a:close/>
              </a:path>
            </a:pathLst>
          </a:custGeom>
          <a:solidFill>
            <a:srgbClr val="000000"/>
          </a:solidFill>
        </p:spPr>
        <p:txBody>
          <a:bodyPr wrap="square" lIns="0" tIns="0" rIns="0" bIns="0" rtlCol="0">
            <a:noAutofit/>
          </a:bodyPr>
          <a:lstStyle/>
          <a:p>
            <a:endParaRPr sz="2400"/>
          </a:p>
        </p:txBody>
      </p:sp>
      <p:sp>
        <p:nvSpPr>
          <p:cNvPr id="49" name="object 49"/>
          <p:cNvSpPr/>
          <p:nvPr/>
        </p:nvSpPr>
        <p:spPr>
          <a:xfrm>
            <a:off x="9880601" y="5499101"/>
            <a:ext cx="2120900" cy="495300"/>
          </a:xfrm>
          <a:custGeom>
            <a:avLst/>
            <a:gdLst/>
            <a:ahLst/>
            <a:cxnLst/>
            <a:rect l="l" t="t" r="r" b="b"/>
            <a:pathLst>
              <a:path w="1590675" h="371475">
                <a:moveTo>
                  <a:pt x="0" y="371475"/>
                </a:moveTo>
                <a:lnTo>
                  <a:pt x="1590675" y="371475"/>
                </a:lnTo>
                <a:lnTo>
                  <a:pt x="1590675" y="0"/>
                </a:lnTo>
                <a:lnTo>
                  <a:pt x="0" y="0"/>
                </a:lnTo>
                <a:lnTo>
                  <a:pt x="0" y="371475"/>
                </a:lnTo>
                <a:close/>
              </a:path>
            </a:pathLst>
          </a:custGeom>
          <a:solidFill>
            <a:srgbClr val="000000"/>
          </a:solidFill>
        </p:spPr>
        <p:txBody>
          <a:bodyPr wrap="square" lIns="0" tIns="0" rIns="0" bIns="0" rtlCol="0">
            <a:noAutofit/>
          </a:bodyPr>
          <a:lstStyle/>
          <a:p>
            <a:endParaRPr sz="2400"/>
          </a:p>
        </p:txBody>
      </p:sp>
      <p:sp>
        <p:nvSpPr>
          <p:cNvPr id="15" name="object 15"/>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14" name="object 14"/>
          <p:cNvSpPr txBox="1"/>
          <p:nvPr/>
        </p:nvSpPr>
        <p:spPr>
          <a:xfrm>
            <a:off x="6556587" y="3551868"/>
            <a:ext cx="135677" cy="237489"/>
          </a:xfrm>
          <a:prstGeom prst="rect">
            <a:avLst/>
          </a:prstGeom>
        </p:spPr>
        <p:txBody>
          <a:bodyPr wrap="square" lIns="0" tIns="0" rIns="0" bIns="0" rtlCol="0">
            <a:noAutofit/>
          </a:bodyPr>
          <a:lstStyle/>
          <a:p>
            <a:pPr marL="16933">
              <a:lnSpc>
                <a:spcPts val="1773"/>
              </a:lnSpc>
              <a:spcBef>
                <a:spcPts val="88"/>
              </a:spcBef>
            </a:pPr>
            <a:r>
              <a:rPr sz="1600" dirty="0">
                <a:latin typeface="Arial"/>
                <a:cs typeface="Arial"/>
              </a:rPr>
              <a:t>•</a:t>
            </a:r>
            <a:endParaRPr sz="1600">
              <a:latin typeface="Arial"/>
              <a:cs typeface="Arial"/>
            </a:endParaRPr>
          </a:p>
        </p:txBody>
      </p:sp>
      <p:sp>
        <p:nvSpPr>
          <p:cNvPr id="13" name="object 13"/>
          <p:cNvSpPr txBox="1"/>
          <p:nvPr/>
        </p:nvSpPr>
        <p:spPr>
          <a:xfrm>
            <a:off x="10002860" y="6420786"/>
            <a:ext cx="1613385" cy="237489"/>
          </a:xfrm>
          <a:prstGeom prst="rect">
            <a:avLst/>
          </a:prstGeom>
        </p:spPr>
        <p:txBody>
          <a:bodyPr wrap="square" lIns="0" tIns="0" rIns="0" bIns="0" rtlCol="0">
            <a:noAutofit/>
          </a:bodyPr>
          <a:lstStyle/>
          <a:p>
            <a:pPr marL="16933">
              <a:lnSpc>
                <a:spcPts val="1793"/>
              </a:lnSpc>
              <a:spcBef>
                <a:spcPts val="89"/>
              </a:spcBef>
            </a:pPr>
            <a:r>
              <a:rPr sz="1600" spc="33" dirty="0">
                <a:solidFill>
                  <a:srgbClr val="FF0000"/>
                </a:solidFill>
                <a:latin typeface="Bernard MT Condensed"/>
                <a:cs typeface="Bernard MT Condensed"/>
              </a:rPr>
              <a:t>R</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j</a:t>
            </a:r>
            <a:r>
              <a:rPr sz="1600" spc="33" dirty="0">
                <a:solidFill>
                  <a:srgbClr val="FFC000"/>
                </a:solidFill>
                <a:latin typeface="Bernard MT Condensed"/>
                <a:cs typeface="Bernard MT Condensed"/>
              </a:rPr>
              <a:t>a</a:t>
            </a:r>
            <a:r>
              <a:rPr sz="1600" spc="-33" dirty="0">
                <a:solidFill>
                  <a:srgbClr val="FFC000"/>
                </a:solidFill>
                <a:latin typeface="Bernard MT Condensed"/>
                <a:cs typeface="Bernard MT Condensed"/>
              </a:rPr>
              <a:t>w</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l</a:t>
            </a:r>
            <a:r>
              <a:rPr sz="1600" dirty="0">
                <a:solidFill>
                  <a:srgbClr val="FFC000"/>
                </a:solidFill>
                <a:latin typeface="Bernard MT Condensed"/>
                <a:cs typeface="Bernard MT Condensed"/>
              </a:rPr>
              <a:t>i</a:t>
            </a:r>
            <a:r>
              <a:rPr sz="1600" spc="-100" dirty="0">
                <a:solidFill>
                  <a:srgbClr val="FFC000"/>
                </a:solidFill>
                <a:latin typeface="Bernard MT Condensed"/>
                <a:cs typeface="Bernard MT Condensed"/>
              </a:rPr>
              <a:t> </a:t>
            </a:r>
            <a:r>
              <a:rPr sz="1600" spc="45" dirty="0">
                <a:solidFill>
                  <a:srgbClr val="FF0000"/>
                </a:solidFill>
                <a:latin typeface="Bernard MT Condensed"/>
                <a:cs typeface="Bernard MT Condensed"/>
              </a:rPr>
              <a:t>F</a:t>
            </a:r>
            <a:r>
              <a:rPr sz="1600" spc="-12" dirty="0">
                <a:solidFill>
                  <a:srgbClr val="FFC000"/>
                </a:solidFill>
                <a:latin typeface="Bernard MT Condensed"/>
                <a:cs typeface="Bernard MT Condensed"/>
              </a:rPr>
              <a:t>i</a:t>
            </a:r>
            <a:r>
              <a:rPr sz="1600" spc="33" dirty="0">
                <a:solidFill>
                  <a:srgbClr val="FFC000"/>
                </a:solidFill>
                <a:latin typeface="Bernard MT Condensed"/>
                <a:cs typeface="Bernard MT Condensed"/>
              </a:rPr>
              <a:t>g</a:t>
            </a:r>
            <a:r>
              <a:rPr sz="1600" spc="12" dirty="0">
                <a:solidFill>
                  <a:srgbClr val="FFC000"/>
                </a:solidFill>
                <a:latin typeface="Bernard MT Condensed"/>
                <a:cs typeface="Bernard MT Condensed"/>
              </a:rPr>
              <a:t>h</a:t>
            </a:r>
            <a:r>
              <a:rPr sz="1600" spc="-39" dirty="0">
                <a:solidFill>
                  <a:srgbClr val="FFC000"/>
                </a:solidFill>
                <a:latin typeface="Bernard MT Condensed"/>
                <a:cs typeface="Bernard MT Condensed"/>
              </a:rPr>
              <a:t>t</a:t>
            </a:r>
            <a:r>
              <a:rPr sz="1600" spc="12" dirty="0">
                <a:solidFill>
                  <a:srgbClr val="FFC000"/>
                </a:solidFill>
                <a:latin typeface="Bernard MT Condensed"/>
                <a:cs typeface="Bernard MT Condensed"/>
              </a:rPr>
              <a:t>-</a:t>
            </a:r>
            <a:r>
              <a:rPr sz="1600" spc="33" dirty="0">
                <a:solidFill>
                  <a:srgbClr val="FF0000"/>
                </a:solidFill>
                <a:latin typeface="Bernard MT Condensed"/>
                <a:cs typeface="Bernard MT Condensed"/>
              </a:rPr>
              <a:t>X</a:t>
            </a:r>
            <a:r>
              <a:rPr sz="1600" spc="-19" dirty="0">
                <a:solidFill>
                  <a:srgbClr val="FFC000"/>
                </a:solidFill>
                <a:latin typeface="Bernard MT Condensed"/>
                <a:cs typeface="Bernard MT Condensed"/>
              </a:rPr>
              <a:t>’</a:t>
            </a:r>
            <a:r>
              <a:rPr sz="1600" spc="12" dirty="0">
                <a:solidFill>
                  <a:srgbClr val="FFC000"/>
                </a:solidFill>
                <a:latin typeface="Bernard MT Condensed"/>
                <a:cs typeface="Bernard MT Condensed"/>
              </a:rPr>
              <a:t>3</a:t>
            </a:r>
            <a:r>
              <a:rPr sz="1600" dirty="0">
                <a:solidFill>
                  <a:srgbClr val="FFC000"/>
                </a:solidFill>
                <a:latin typeface="Bernard MT Condensed"/>
                <a:cs typeface="Bernard MT Condensed"/>
              </a:rPr>
              <a:t>4</a:t>
            </a:r>
            <a:endParaRPr sz="1600">
              <a:latin typeface="Bernard MT Condensed"/>
              <a:cs typeface="Bernard MT Condensed"/>
            </a:endParaRPr>
          </a:p>
        </p:txBody>
      </p:sp>
      <p:sp>
        <p:nvSpPr>
          <p:cNvPr id="12" name="object 12"/>
          <p:cNvSpPr txBox="1"/>
          <p:nvPr/>
        </p:nvSpPr>
        <p:spPr>
          <a:xfrm>
            <a:off x="7365154" y="6503887"/>
            <a:ext cx="2084951" cy="148167"/>
          </a:xfrm>
          <a:prstGeom prst="rect">
            <a:avLst/>
          </a:prstGeom>
        </p:spPr>
        <p:txBody>
          <a:bodyPr wrap="square" lIns="0" tIns="0" rIns="0" bIns="0" rtlCol="0">
            <a:noAutofit/>
          </a:bodyPr>
          <a:lstStyle/>
          <a:p>
            <a:pPr marL="16933">
              <a:lnSpc>
                <a:spcPct val="98958"/>
              </a:lnSpc>
              <a:spcBef>
                <a:spcPts val="27"/>
              </a:spcBef>
            </a:pPr>
            <a:r>
              <a:rPr sz="867" spc="12" dirty="0">
                <a:solidFill>
                  <a:srgbClr val="FFFFFF"/>
                </a:solidFill>
                <a:latin typeface="Bernard MT Condensed"/>
                <a:cs typeface="Bernard MT Condensed"/>
              </a:rPr>
              <a:t>P</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B</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L</a:t>
            </a:r>
            <a:r>
              <a:rPr sz="867" spc="-33" dirty="0">
                <a:solidFill>
                  <a:srgbClr val="FFFFFF"/>
                </a:solidFill>
                <a:latin typeface="Bernard MT Condensed"/>
                <a:cs typeface="Bernard MT Condensed"/>
              </a:rPr>
              <a:t>A</a:t>
            </a:r>
            <a:r>
              <a:rPr sz="867" spc="-72" dirty="0">
                <a:solidFill>
                  <a:srgbClr val="FFFFFF"/>
                </a:solidFill>
                <a:latin typeface="Bernard MT Condensed"/>
                <a:cs typeface="Bernard MT Condensed"/>
              </a:rPr>
              <a:t>J</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N  </a:t>
            </a:r>
            <a:r>
              <a:rPr sz="867" spc="5" dirty="0">
                <a:solidFill>
                  <a:srgbClr val="FFFFFF"/>
                </a:solidFill>
                <a:latin typeface="Bernard MT Condensed"/>
                <a:cs typeface="Bernard MT Condensed"/>
              </a:rPr>
              <a:t> </a:t>
            </a:r>
            <a:r>
              <a:rPr sz="867" spc="12" dirty="0">
                <a:solidFill>
                  <a:srgbClr val="FFFFFF"/>
                </a:solidFill>
                <a:latin typeface="Bernard MT Condensed"/>
                <a:cs typeface="Bernard MT Condensed"/>
              </a:rPr>
              <a:t>D</a:t>
            </a:r>
            <a:r>
              <a:rPr sz="867" dirty="0">
                <a:solidFill>
                  <a:srgbClr val="FFFFFF"/>
                </a:solidFill>
                <a:latin typeface="Bernard MT Condensed"/>
                <a:cs typeface="Bernard MT Condensed"/>
              </a:rPr>
              <a:t>I</a:t>
            </a:r>
            <a:r>
              <a:rPr sz="867" spc="49" dirty="0">
                <a:solidFill>
                  <a:srgbClr val="FFFFFF"/>
                </a:solidFill>
                <a:latin typeface="Bernard MT Condensed"/>
                <a:cs typeface="Bernard MT Condensed"/>
              </a:rPr>
              <a:t> </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R</a:t>
            </a:r>
            <a:r>
              <a:rPr sz="867" dirty="0">
                <a:solidFill>
                  <a:srgbClr val="FFFFFF"/>
                </a:solidFill>
                <a:latin typeface="Bernard MT Condensed"/>
                <a:cs typeface="Bernard MT Condensed"/>
              </a:rPr>
              <a:t>A</a:t>
            </a:r>
            <a:r>
              <a:rPr sz="867" spc="89" dirty="0">
                <a:solidFill>
                  <a:srgbClr val="FFFFFF"/>
                </a:solidFill>
                <a:latin typeface="Bernard MT Condensed"/>
                <a:cs typeface="Bernard MT Condensed"/>
              </a:rPr>
              <a:t> </a:t>
            </a:r>
            <a:r>
              <a:rPr sz="867" spc="12" dirty="0">
                <a:solidFill>
                  <a:srgbClr val="FFFFFF"/>
                </a:solidFill>
                <a:latin typeface="Bernard MT Condensed"/>
                <a:cs typeface="Bernard MT Condensed"/>
              </a:rPr>
              <a:t>R</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V</a:t>
            </a:r>
            <a:r>
              <a:rPr sz="867" spc="12" dirty="0">
                <a:solidFill>
                  <a:srgbClr val="FFFFFF"/>
                </a:solidFill>
                <a:latin typeface="Bernard MT Condensed"/>
                <a:cs typeface="Bernard MT Condensed"/>
              </a:rPr>
              <a:t>O</a:t>
            </a:r>
            <a:r>
              <a:rPr sz="867" spc="33" dirty="0">
                <a:solidFill>
                  <a:srgbClr val="FFFFFF"/>
                </a:solidFill>
                <a:latin typeface="Bernard MT Condensed"/>
                <a:cs typeface="Bernard MT Condensed"/>
              </a:rPr>
              <a:t>L</a:t>
            </a:r>
            <a:r>
              <a:rPr sz="867" spc="5" dirty="0">
                <a:solidFill>
                  <a:srgbClr val="FFFFFF"/>
                </a:solidFill>
                <a:latin typeface="Bernard MT Condensed"/>
                <a:cs typeface="Bernard MT Condensed"/>
              </a:rPr>
              <a:t>U</a:t>
            </a:r>
            <a:r>
              <a:rPr sz="867" spc="-39" dirty="0">
                <a:solidFill>
                  <a:srgbClr val="FFFFFF"/>
                </a:solidFill>
                <a:latin typeface="Bernard MT Condensed"/>
                <a:cs typeface="Bernard MT Condensed"/>
              </a:rPr>
              <a:t>S</a:t>
            </a:r>
            <a:r>
              <a:rPr sz="867" dirty="0">
                <a:solidFill>
                  <a:srgbClr val="FFFFFF"/>
                </a:solidFill>
                <a:latin typeface="Bernard MT Condensed"/>
                <a:cs typeface="Bernard MT Condensed"/>
              </a:rPr>
              <a:t>I</a:t>
            </a:r>
            <a:r>
              <a:rPr sz="867" spc="119" dirty="0">
                <a:solidFill>
                  <a:srgbClr val="FFFFFF"/>
                </a:solidFill>
                <a:latin typeface="Bernard MT Condensed"/>
                <a:cs typeface="Bernard MT Condensed"/>
              </a:rPr>
              <a:t> </a:t>
            </a:r>
            <a:r>
              <a:rPr sz="867" spc="-59" dirty="0">
                <a:solidFill>
                  <a:srgbClr val="FFFFFF"/>
                </a:solidFill>
                <a:latin typeface="Bernard MT Condensed"/>
                <a:cs typeface="Bernard MT Condensed"/>
              </a:rPr>
              <a:t>I</a:t>
            </a:r>
            <a:r>
              <a:rPr sz="867" spc="-12" dirty="0">
                <a:solidFill>
                  <a:srgbClr val="FFFFFF"/>
                </a:solidFill>
                <a:latin typeface="Bernard MT Condensed"/>
                <a:cs typeface="Bernard MT Condensed"/>
              </a:rPr>
              <a:t>N</a:t>
            </a:r>
            <a:r>
              <a:rPr sz="867" spc="12" dirty="0">
                <a:solidFill>
                  <a:srgbClr val="FFFFFF"/>
                </a:solidFill>
                <a:latin typeface="Bernard MT Condensed"/>
                <a:cs typeface="Bernard MT Condensed"/>
              </a:rPr>
              <a:t>D</a:t>
            </a:r>
            <a:r>
              <a:rPr sz="867" spc="5" dirty="0">
                <a:solidFill>
                  <a:srgbClr val="FFFFFF"/>
                </a:solidFill>
                <a:latin typeface="Bernard MT Condensed"/>
                <a:cs typeface="Bernard MT Condensed"/>
              </a:rPr>
              <a:t>U</a:t>
            </a:r>
            <a:r>
              <a:rPr sz="867" spc="-39" dirty="0">
                <a:solidFill>
                  <a:srgbClr val="FFFFFF"/>
                </a:solidFill>
                <a:latin typeface="Bernard MT Condensed"/>
                <a:cs typeface="Bernard MT Condensed"/>
              </a:rPr>
              <a:t>S</a:t>
            </a:r>
            <a:r>
              <a:rPr sz="867" spc="-19" dirty="0">
                <a:solidFill>
                  <a:srgbClr val="FFFFFF"/>
                </a:solidFill>
                <a:latin typeface="Bernard MT Condensed"/>
                <a:cs typeface="Bernard MT Condensed"/>
              </a:rPr>
              <a:t>T</a:t>
            </a:r>
            <a:r>
              <a:rPr sz="867" spc="12" dirty="0">
                <a:solidFill>
                  <a:srgbClr val="FFFFFF"/>
                </a:solidFill>
                <a:latin typeface="Bernard MT Condensed"/>
                <a:cs typeface="Bernard MT Condensed"/>
              </a:rPr>
              <a:t>R</a:t>
            </a:r>
            <a:r>
              <a:rPr sz="867" dirty="0">
                <a:solidFill>
                  <a:srgbClr val="FFFFFF"/>
                </a:solidFill>
                <a:latin typeface="Bernard MT Condensed"/>
                <a:cs typeface="Bernard MT Condensed"/>
              </a:rPr>
              <a:t>I </a:t>
            </a:r>
            <a:r>
              <a:rPr sz="867" spc="111" dirty="0">
                <a:solidFill>
                  <a:srgbClr val="FFFFFF"/>
                </a:solidFill>
                <a:latin typeface="Bernard MT Condensed"/>
                <a:cs typeface="Bernard MT Condensed"/>
              </a:rPr>
              <a:t> </a:t>
            </a:r>
            <a:r>
              <a:rPr sz="867" spc="-39" dirty="0">
                <a:solidFill>
                  <a:srgbClr val="FFFFFF"/>
                </a:solidFill>
                <a:latin typeface="Bernard MT Condensed"/>
                <a:cs typeface="Bernard MT Condensed"/>
              </a:rPr>
              <a:t>4</a:t>
            </a:r>
            <a:r>
              <a:rPr sz="867" dirty="0">
                <a:solidFill>
                  <a:srgbClr val="FFFFFF"/>
                </a:solidFill>
                <a:latin typeface="Bernard MT Condensed"/>
                <a:cs typeface="Bernard MT Condensed"/>
              </a:rPr>
              <a:t>.</a:t>
            </a:r>
            <a:r>
              <a:rPr sz="867" spc="-145" dirty="0">
                <a:solidFill>
                  <a:srgbClr val="FFFFFF"/>
                </a:solidFill>
                <a:latin typeface="Bernard MT Condensed"/>
                <a:cs typeface="Bernard MT Condensed"/>
              </a:rPr>
              <a:t> </a:t>
            </a:r>
            <a:r>
              <a:rPr sz="867" dirty="0">
                <a:solidFill>
                  <a:srgbClr val="FFFFFF"/>
                </a:solidFill>
                <a:latin typeface="Bernard MT Condensed"/>
                <a:cs typeface="Bernard MT Condensed"/>
              </a:rPr>
              <a:t>0</a:t>
            </a:r>
            <a:endParaRPr sz="867">
              <a:latin typeface="Bernard MT Condensed"/>
              <a:cs typeface="Bernard MT Condensed"/>
            </a:endParaRPr>
          </a:p>
        </p:txBody>
      </p:sp>
      <p:sp>
        <p:nvSpPr>
          <p:cNvPr id="11" name="object 11"/>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10" name="object 10"/>
          <p:cNvSpPr txBox="1"/>
          <p:nvPr/>
        </p:nvSpPr>
        <p:spPr>
          <a:xfrm>
            <a:off x="9766301" y="5384801"/>
            <a:ext cx="2349500" cy="755649"/>
          </a:xfrm>
          <a:prstGeom prst="rect">
            <a:avLst/>
          </a:prstGeom>
        </p:spPr>
        <p:txBody>
          <a:bodyPr wrap="square" lIns="0" tIns="0" rIns="0" bIns="0" rtlCol="0">
            <a:noAutofit/>
          </a:bodyPr>
          <a:lstStyle/>
          <a:p>
            <a:pPr marL="33866">
              <a:lnSpc>
                <a:spcPts val="1333"/>
              </a:lnSpc>
            </a:pPr>
            <a:endParaRPr sz="1333"/>
          </a:p>
        </p:txBody>
      </p:sp>
      <p:sp>
        <p:nvSpPr>
          <p:cNvPr id="9" name="object 9"/>
          <p:cNvSpPr txBox="1"/>
          <p:nvPr/>
        </p:nvSpPr>
        <p:spPr>
          <a:xfrm>
            <a:off x="863601" y="5168901"/>
            <a:ext cx="8242300" cy="749300"/>
          </a:xfrm>
          <a:prstGeom prst="rect">
            <a:avLst/>
          </a:prstGeom>
        </p:spPr>
        <p:txBody>
          <a:bodyPr wrap="square" lIns="0" tIns="0" rIns="0" bIns="0" rtlCol="0">
            <a:noAutofit/>
          </a:bodyPr>
          <a:lstStyle/>
          <a:p>
            <a:pPr marL="33866">
              <a:lnSpc>
                <a:spcPts val="1333"/>
              </a:lnSpc>
            </a:pPr>
            <a:endParaRPr sz="1333"/>
          </a:p>
        </p:txBody>
      </p:sp>
      <p:sp>
        <p:nvSpPr>
          <p:cNvPr id="8" name="object 8"/>
          <p:cNvSpPr txBox="1"/>
          <p:nvPr/>
        </p:nvSpPr>
        <p:spPr>
          <a:xfrm>
            <a:off x="1568449" y="1695495"/>
            <a:ext cx="7620000" cy="419100"/>
          </a:xfrm>
          <a:prstGeom prst="rect">
            <a:avLst/>
          </a:prstGeom>
        </p:spPr>
        <p:txBody>
          <a:bodyPr wrap="square" lIns="0" tIns="0" rIns="0" bIns="0" rtlCol="0">
            <a:noAutofit/>
          </a:bodyPr>
          <a:lstStyle/>
          <a:p>
            <a:pPr marL="33866">
              <a:lnSpc>
                <a:spcPts val="1333"/>
              </a:lnSpc>
            </a:pPr>
            <a:endParaRPr sz="1333"/>
          </a:p>
        </p:txBody>
      </p:sp>
      <p:sp>
        <p:nvSpPr>
          <p:cNvPr id="7" name="object 7"/>
          <p:cNvSpPr txBox="1"/>
          <p:nvPr/>
        </p:nvSpPr>
        <p:spPr>
          <a:xfrm>
            <a:off x="1568449" y="1162095"/>
            <a:ext cx="7620000" cy="419100"/>
          </a:xfrm>
          <a:prstGeom prst="rect">
            <a:avLst/>
          </a:prstGeom>
        </p:spPr>
        <p:txBody>
          <a:bodyPr wrap="square" lIns="0" tIns="0" rIns="0" bIns="0" rtlCol="0">
            <a:noAutofit/>
          </a:bodyPr>
          <a:lstStyle/>
          <a:p>
            <a:pPr marL="33866">
              <a:lnSpc>
                <a:spcPts val="1333"/>
              </a:lnSpc>
            </a:pPr>
            <a:endParaRPr sz="1333"/>
          </a:p>
        </p:txBody>
      </p:sp>
      <p:sp>
        <p:nvSpPr>
          <p:cNvPr id="6" name="object 6"/>
          <p:cNvSpPr txBox="1"/>
          <p:nvPr/>
        </p:nvSpPr>
        <p:spPr>
          <a:xfrm>
            <a:off x="596901" y="431801"/>
            <a:ext cx="349249" cy="546100"/>
          </a:xfrm>
          <a:prstGeom prst="rect">
            <a:avLst/>
          </a:prstGeom>
        </p:spPr>
        <p:txBody>
          <a:bodyPr wrap="square" lIns="0" tIns="0" rIns="0" bIns="0" rtlCol="0">
            <a:noAutofit/>
          </a:bodyPr>
          <a:lstStyle/>
          <a:p>
            <a:pPr marL="33866">
              <a:lnSpc>
                <a:spcPts val="1333"/>
              </a:lnSpc>
            </a:pPr>
            <a:endParaRPr sz="1333"/>
          </a:p>
        </p:txBody>
      </p:sp>
      <p:sp>
        <p:nvSpPr>
          <p:cNvPr id="5" name="object 5"/>
          <p:cNvSpPr txBox="1"/>
          <p:nvPr/>
        </p:nvSpPr>
        <p:spPr>
          <a:xfrm>
            <a:off x="946150" y="431801"/>
            <a:ext cx="209549" cy="546100"/>
          </a:xfrm>
          <a:prstGeom prst="rect">
            <a:avLst/>
          </a:prstGeom>
        </p:spPr>
        <p:txBody>
          <a:bodyPr wrap="square" lIns="0" tIns="0" rIns="0" bIns="0" rtlCol="0">
            <a:noAutofit/>
          </a:bodyPr>
          <a:lstStyle/>
          <a:p>
            <a:pPr marL="33866">
              <a:lnSpc>
                <a:spcPts val="1333"/>
              </a:lnSpc>
            </a:pPr>
            <a:endParaRPr sz="1333"/>
          </a:p>
        </p:txBody>
      </p:sp>
      <p:sp>
        <p:nvSpPr>
          <p:cNvPr id="4" name="object 4"/>
          <p:cNvSpPr txBox="1"/>
          <p:nvPr/>
        </p:nvSpPr>
        <p:spPr>
          <a:xfrm>
            <a:off x="1155701" y="431801"/>
            <a:ext cx="7835900" cy="5461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8991600" y="431801"/>
            <a:ext cx="355600" cy="5461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1333"/>
              </a:lnSpc>
            </a:pPr>
            <a:endParaRPr sz="1333"/>
          </a:p>
          <a:p>
            <a:pPr marL="1255998">
              <a:lnSpc>
                <a:spcPct val="95825"/>
              </a:lnSpc>
              <a:spcBef>
                <a:spcPts val="2972"/>
              </a:spcBef>
            </a:pPr>
            <a:r>
              <a:rPr sz="1600" b="1" spc="-33" dirty="0">
                <a:latin typeface="Arial"/>
                <a:cs typeface="Arial"/>
              </a:rPr>
              <a:t>M</a:t>
            </a:r>
            <a:r>
              <a:rPr sz="1600" b="1" spc="5" dirty="0">
                <a:latin typeface="Arial"/>
                <a:cs typeface="Arial"/>
              </a:rPr>
              <a:t>e</a:t>
            </a:r>
            <a:r>
              <a:rPr sz="1600" b="1" spc="19" dirty="0">
                <a:latin typeface="Arial"/>
                <a:cs typeface="Arial"/>
              </a:rPr>
              <a:t>n</a:t>
            </a:r>
            <a:r>
              <a:rPr sz="1600" b="1" spc="-45" dirty="0">
                <a:latin typeface="Arial"/>
                <a:cs typeface="Arial"/>
              </a:rPr>
              <a:t>j</a:t>
            </a:r>
            <a:r>
              <a:rPr sz="1600" b="1" spc="5" dirty="0">
                <a:latin typeface="Arial"/>
                <a:cs typeface="Arial"/>
              </a:rPr>
              <a:t>a</a:t>
            </a:r>
            <a:r>
              <a:rPr sz="1600" b="1" spc="-45" dirty="0">
                <a:latin typeface="Arial"/>
                <a:cs typeface="Arial"/>
              </a:rPr>
              <a:t>l</a:t>
            </a:r>
            <a:r>
              <a:rPr sz="1600" b="1" spc="5" dirty="0">
                <a:latin typeface="Arial"/>
                <a:cs typeface="Arial"/>
              </a:rPr>
              <a:t>a</a:t>
            </a:r>
            <a:r>
              <a:rPr sz="1600" b="1" spc="19" dirty="0">
                <a:latin typeface="Arial"/>
                <a:cs typeface="Arial"/>
              </a:rPr>
              <a:t>n</a:t>
            </a:r>
            <a:r>
              <a:rPr sz="1600" b="1" spc="5" dirty="0">
                <a:latin typeface="Arial"/>
                <a:cs typeface="Arial"/>
              </a:rPr>
              <a:t>ka</a:t>
            </a:r>
            <a:r>
              <a:rPr sz="1600" b="1" dirty="0">
                <a:latin typeface="Arial"/>
                <a:cs typeface="Arial"/>
              </a:rPr>
              <a:t>n</a:t>
            </a:r>
            <a:r>
              <a:rPr sz="1600" b="1" spc="99" dirty="0">
                <a:latin typeface="Arial"/>
                <a:cs typeface="Arial"/>
              </a:rPr>
              <a:t> </a:t>
            </a:r>
            <a:r>
              <a:rPr sz="1600" b="1" spc="-52" dirty="0">
                <a:latin typeface="Arial"/>
                <a:cs typeface="Arial"/>
              </a:rPr>
              <a:t>A</a:t>
            </a:r>
            <a:r>
              <a:rPr sz="1600" b="1" spc="5" dirty="0">
                <a:latin typeface="Arial"/>
                <a:cs typeface="Arial"/>
              </a:rPr>
              <a:t>s</a:t>
            </a:r>
            <a:r>
              <a:rPr sz="1600" b="1" spc="19" dirty="0">
                <a:latin typeface="Arial"/>
                <a:cs typeface="Arial"/>
              </a:rPr>
              <a:t>p</a:t>
            </a:r>
            <a:r>
              <a:rPr sz="1600" b="1" spc="5" dirty="0">
                <a:latin typeface="Arial"/>
                <a:cs typeface="Arial"/>
              </a:rPr>
              <a:t>e</a:t>
            </a:r>
            <a:r>
              <a:rPr sz="1600" b="1" dirty="0">
                <a:latin typeface="Arial"/>
                <a:cs typeface="Arial"/>
              </a:rPr>
              <a:t>k</a:t>
            </a:r>
            <a:r>
              <a:rPr sz="1600" b="1" spc="-25" dirty="0">
                <a:latin typeface="Arial"/>
                <a:cs typeface="Arial"/>
              </a:rPr>
              <a:t> </a:t>
            </a:r>
            <a:r>
              <a:rPr sz="1600" b="1" spc="25" dirty="0">
                <a:latin typeface="Arial"/>
                <a:cs typeface="Arial"/>
              </a:rPr>
              <a:t>P</a:t>
            </a:r>
            <a:r>
              <a:rPr sz="1600" b="1" spc="5" dirty="0">
                <a:latin typeface="Arial"/>
                <a:cs typeface="Arial"/>
              </a:rPr>
              <a:t>e</a:t>
            </a:r>
            <a:r>
              <a:rPr sz="1600" b="1" spc="19" dirty="0">
                <a:latin typeface="Arial"/>
                <a:cs typeface="Arial"/>
              </a:rPr>
              <a:t>d</a:t>
            </a:r>
            <a:r>
              <a:rPr sz="1600" b="1" spc="5" dirty="0">
                <a:latin typeface="Arial"/>
                <a:cs typeface="Arial"/>
              </a:rPr>
              <a:t>a</a:t>
            </a:r>
            <a:r>
              <a:rPr sz="1600" b="1" spc="19" dirty="0">
                <a:latin typeface="Arial"/>
                <a:cs typeface="Arial"/>
              </a:rPr>
              <a:t>g</a:t>
            </a:r>
            <a:r>
              <a:rPr sz="1600" b="1" spc="33" dirty="0">
                <a:latin typeface="Arial"/>
                <a:cs typeface="Arial"/>
              </a:rPr>
              <a:t>o</a:t>
            </a:r>
            <a:r>
              <a:rPr sz="1600" b="1" spc="-79" dirty="0">
                <a:latin typeface="Arial"/>
                <a:cs typeface="Arial"/>
              </a:rPr>
              <a:t>g</a:t>
            </a:r>
            <a:r>
              <a:rPr sz="1600" b="1" dirty="0">
                <a:latin typeface="Arial"/>
                <a:cs typeface="Arial"/>
              </a:rPr>
              <a:t>i</a:t>
            </a:r>
            <a:r>
              <a:rPr sz="1600" b="1" spc="-185" dirty="0">
                <a:latin typeface="Arial"/>
                <a:cs typeface="Arial"/>
              </a:rPr>
              <a:t> </a:t>
            </a:r>
            <a:r>
              <a:rPr sz="1600" b="1" spc="33" dirty="0">
                <a:latin typeface="Arial"/>
                <a:cs typeface="Arial"/>
              </a:rPr>
              <a:t>PE</a:t>
            </a:r>
            <a:r>
              <a:rPr sz="1600" b="1" spc="-33" dirty="0">
                <a:latin typeface="Arial"/>
                <a:cs typeface="Arial"/>
              </a:rPr>
              <a:t>M</a:t>
            </a:r>
            <a:r>
              <a:rPr sz="1600" b="1" spc="45" dirty="0">
                <a:latin typeface="Arial"/>
                <a:cs typeface="Arial"/>
              </a:rPr>
              <a:t>B</a:t>
            </a:r>
            <a:r>
              <a:rPr sz="1600" b="1" spc="33" dirty="0">
                <a:latin typeface="Arial"/>
                <a:cs typeface="Arial"/>
              </a:rPr>
              <a:t>E</a:t>
            </a:r>
            <a:r>
              <a:rPr sz="1600" b="1" spc="19" dirty="0">
                <a:latin typeface="Arial"/>
                <a:cs typeface="Arial"/>
              </a:rPr>
              <a:t>L</a:t>
            </a:r>
            <a:r>
              <a:rPr sz="1600" b="1" spc="-59" dirty="0">
                <a:latin typeface="Arial"/>
                <a:cs typeface="Arial"/>
              </a:rPr>
              <a:t>A</a:t>
            </a:r>
            <a:r>
              <a:rPr sz="1600" b="1" spc="-92" dirty="0">
                <a:latin typeface="Arial"/>
                <a:cs typeface="Arial"/>
              </a:rPr>
              <a:t>J</a:t>
            </a:r>
            <a:r>
              <a:rPr sz="1600" b="1" spc="-59" dirty="0">
                <a:latin typeface="Arial"/>
                <a:cs typeface="Arial"/>
              </a:rPr>
              <a:t>A</a:t>
            </a:r>
            <a:r>
              <a:rPr sz="1600" b="1" spc="45" dirty="0">
                <a:latin typeface="Arial"/>
                <a:cs typeface="Arial"/>
              </a:rPr>
              <a:t>R</a:t>
            </a:r>
            <a:r>
              <a:rPr sz="1600" b="1" spc="-159" dirty="0">
                <a:latin typeface="Arial"/>
                <a:cs typeface="Arial"/>
              </a:rPr>
              <a:t>A</a:t>
            </a:r>
            <a:r>
              <a:rPr sz="1600" b="1" dirty="0">
                <a:latin typeface="Arial"/>
                <a:cs typeface="Arial"/>
              </a:rPr>
              <a:t>N</a:t>
            </a:r>
            <a:r>
              <a:rPr sz="1600" b="1" spc="100" dirty="0">
                <a:latin typeface="Arial"/>
                <a:cs typeface="Arial"/>
              </a:rPr>
              <a:t> </a:t>
            </a:r>
            <a:r>
              <a:rPr sz="1600" b="1" spc="-59" dirty="0">
                <a:latin typeface="Arial"/>
                <a:cs typeface="Arial"/>
              </a:rPr>
              <a:t>A</a:t>
            </a:r>
            <a:r>
              <a:rPr sz="1600" b="1" spc="39" dirty="0">
                <a:latin typeface="Arial"/>
                <a:cs typeface="Arial"/>
              </a:rPr>
              <a:t>K</a:t>
            </a:r>
            <a:r>
              <a:rPr sz="1600" b="1" spc="19" dirty="0">
                <a:latin typeface="Arial"/>
                <a:cs typeface="Arial"/>
              </a:rPr>
              <a:t>T</a:t>
            </a:r>
            <a:r>
              <a:rPr sz="1600" b="1" spc="-45" dirty="0">
                <a:latin typeface="Arial"/>
                <a:cs typeface="Arial"/>
              </a:rPr>
              <a:t>I</a:t>
            </a:r>
            <a:r>
              <a:rPr sz="1600" b="1" dirty="0">
                <a:latin typeface="Arial"/>
                <a:cs typeface="Arial"/>
              </a:rPr>
              <a:t>F</a:t>
            </a:r>
            <a:r>
              <a:rPr sz="1600" b="1" spc="-12" dirty="0">
                <a:latin typeface="Arial"/>
                <a:cs typeface="Arial"/>
              </a:rPr>
              <a:t> </a:t>
            </a:r>
            <a:r>
              <a:rPr sz="1600" b="1" spc="-33" dirty="0">
                <a:latin typeface="Arial"/>
                <a:cs typeface="Arial"/>
              </a:rPr>
              <a:t>(</a:t>
            </a:r>
            <a:r>
              <a:rPr sz="1600" b="1" spc="5" dirty="0">
                <a:latin typeface="Arial"/>
                <a:cs typeface="Arial"/>
              </a:rPr>
              <a:t>2</a:t>
            </a:r>
            <a:r>
              <a:rPr sz="1600" b="1" dirty="0">
                <a:latin typeface="Arial"/>
                <a:cs typeface="Arial"/>
              </a:rPr>
              <a:t>)</a:t>
            </a:r>
            <a:endParaRPr sz="1600">
              <a:latin typeface="Arial"/>
              <a:cs typeface="Arial"/>
            </a:endParaRPr>
          </a:p>
          <a:p>
            <a:pPr marL="1140854">
              <a:lnSpc>
                <a:spcPts val="2181"/>
              </a:lnSpc>
              <a:spcBef>
                <a:spcPts val="3001"/>
              </a:spcBef>
            </a:pPr>
            <a:r>
              <a:rPr sz="1900" b="1" spc="-19" baseline="22995" dirty="0">
                <a:latin typeface="Calibri"/>
                <a:cs typeface="Calibri"/>
              </a:rPr>
              <a:t>D</a:t>
            </a:r>
            <a:r>
              <a:rPr sz="1900" b="1" spc="12" baseline="22995" dirty="0">
                <a:latin typeface="Calibri"/>
                <a:cs typeface="Calibri"/>
              </a:rPr>
              <a:t>A</a:t>
            </a:r>
            <a:r>
              <a:rPr sz="1900" b="1" spc="-33" baseline="22995" dirty="0">
                <a:latin typeface="Calibri"/>
                <a:cs typeface="Calibri"/>
              </a:rPr>
              <a:t>R</a:t>
            </a:r>
            <a:r>
              <a:rPr sz="1900" b="1" baseline="22995" dirty="0">
                <a:latin typeface="Calibri"/>
                <a:cs typeface="Calibri"/>
              </a:rPr>
              <a:t>I  </a:t>
            </a:r>
            <a:r>
              <a:rPr sz="1900" b="1" spc="129" baseline="22995" dirty="0">
                <a:latin typeface="Calibri"/>
                <a:cs typeface="Calibri"/>
              </a:rPr>
              <a:t> </a:t>
            </a:r>
            <a:r>
              <a:rPr sz="1600" b="1" spc="5" dirty="0">
                <a:solidFill>
                  <a:srgbClr val="FDFFFD"/>
                </a:solidFill>
                <a:latin typeface="Calibri"/>
                <a:cs typeface="Calibri"/>
              </a:rPr>
              <a:t>i</a:t>
            </a:r>
            <a:r>
              <a:rPr sz="1600" b="1" spc="39" dirty="0">
                <a:solidFill>
                  <a:srgbClr val="FDFFFD"/>
                </a:solidFill>
                <a:latin typeface="Calibri"/>
                <a:cs typeface="Calibri"/>
              </a:rPr>
              <a:t>n</a:t>
            </a:r>
            <a:r>
              <a:rPr sz="1600" b="1" spc="-39" dirty="0">
                <a:solidFill>
                  <a:srgbClr val="FDFFFD"/>
                </a:solidFill>
                <a:latin typeface="Calibri"/>
                <a:cs typeface="Calibri"/>
              </a:rPr>
              <a:t>s</a:t>
            </a:r>
            <a:r>
              <a:rPr sz="1600" b="1" spc="45" dirty="0">
                <a:solidFill>
                  <a:srgbClr val="FDFFFD"/>
                </a:solidFill>
                <a:latin typeface="Calibri"/>
                <a:cs typeface="Calibri"/>
              </a:rPr>
              <a:t>t</a:t>
            </a:r>
            <a:r>
              <a:rPr sz="1600" b="1" spc="33" dirty="0">
                <a:solidFill>
                  <a:srgbClr val="FDFFFD"/>
                </a:solidFill>
                <a:latin typeface="Calibri"/>
                <a:cs typeface="Calibri"/>
              </a:rPr>
              <a:t>r</a:t>
            </a:r>
            <a:r>
              <a:rPr sz="1600" b="1" spc="39" dirty="0">
                <a:solidFill>
                  <a:srgbClr val="FDFFFD"/>
                </a:solidFill>
                <a:latin typeface="Calibri"/>
                <a:cs typeface="Calibri"/>
              </a:rPr>
              <a:t>u</a:t>
            </a:r>
            <a:r>
              <a:rPr sz="1600" b="1" spc="33" dirty="0">
                <a:solidFill>
                  <a:srgbClr val="FDFFFD"/>
                </a:solidFill>
                <a:latin typeface="Calibri"/>
                <a:cs typeface="Calibri"/>
              </a:rPr>
              <a:t>k</a:t>
            </a:r>
            <a:r>
              <a:rPr sz="1600" b="1" spc="-39" dirty="0">
                <a:solidFill>
                  <a:srgbClr val="FDFFFD"/>
                </a:solidFill>
                <a:latin typeface="Calibri"/>
                <a:cs typeface="Calibri"/>
              </a:rPr>
              <a:t>s</a:t>
            </a:r>
            <a:r>
              <a:rPr sz="1600" b="1" dirty="0">
                <a:solidFill>
                  <a:srgbClr val="FDFFFD"/>
                </a:solidFill>
                <a:latin typeface="Calibri"/>
                <a:cs typeface="Calibri"/>
              </a:rPr>
              <a:t>i</a:t>
            </a:r>
            <a:r>
              <a:rPr sz="1600" b="1" spc="-152" dirty="0">
                <a:solidFill>
                  <a:srgbClr val="FDFFFD"/>
                </a:solidFill>
                <a:latin typeface="Calibri"/>
                <a:cs typeface="Calibri"/>
              </a:rPr>
              <a:t> </a:t>
            </a:r>
            <a:r>
              <a:rPr sz="1600" b="1" spc="39" dirty="0">
                <a:solidFill>
                  <a:srgbClr val="FDFFFD"/>
                </a:solidFill>
                <a:latin typeface="Calibri"/>
                <a:cs typeface="Calibri"/>
              </a:rPr>
              <a:t>d</a:t>
            </a:r>
            <a:r>
              <a:rPr sz="1600" b="1" spc="5" dirty="0">
                <a:solidFill>
                  <a:srgbClr val="FDFFFD"/>
                </a:solidFill>
                <a:latin typeface="Calibri"/>
                <a:cs typeface="Calibri"/>
              </a:rPr>
              <a:t>i</a:t>
            </a:r>
            <a:r>
              <a:rPr sz="1600" b="1" spc="39" dirty="0">
                <a:solidFill>
                  <a:srgbClr val="FDFFFD"/>
                </a:solidFill>
                <a:latin typeface="Calibri"/>
                <a:cs typeface="Calibri"/>
              </a:rPr>
              <a:t>b</a:t>
            </a:r>
            <a:r>
              <a:rPr sz="1600" b="1" spc="-5" dirty="0">
                <a:solidFill>
                  <a:srgbClr val="FDFFFD"/>
                </a:solidFill>
                <a:latin typeface="Calibri"/>
                <a:cs typeface="Calibri"/>
              </a:rPr>
              <a:t>e</a:t>
            </a:r>
            <a:r>
              <a:rPr sz="1600" b="1" spc="33" dirty="0">
                <a:solidFill>
                  <a:srgbClr val="FDFFFD"/>
                </a:solidFill>
                <a:latin typeface="Calibri"/>
                <a:cs typeface="Calibri"/>
              </a:rPr>
              <a:t>r</a:t>
            </a:r>
            <a:r>
              <a:rPr sz="1600" b="1" spc="5" dirty="0">
                <a:solidFill>
                  <a:srgbClr val="FDFFFD"/>
                </a:solidFill>
                <a:latin typeface="Calibri"/>
                <a:cs typeface="Calibri"/>
              </a:rPr>
              <a:t>i</a:t>
            </a:r>
            <a:r>
              <a:rPr sz="1600" b="1" spc="33" dirty="0">
                <a:solidFill>
                  <a:srgbClr val="FDFFFD"/>
                </a:solidFill>
                <a:latin typeface="Calibri"/>
                <a:cs typeface="Calibri"/>
              </a:rPr>
              <a:t>k</a:t>
            </a:r>
            <a:r>
              <a:rPr sz="1600" b="1" spc="5" dirty="0">
                <a:solidFill>
                  <a:srgbClr val="FDFFFD"/>
                </a:solidFill>
                <a:latin typeface="Calibri"/>
                <a:cs typeface="Calibri"/>
              </a:rPr>
              <a:t>a</a:t>
            </a:r>
            <a:r>
              <a:rPr sz="1600" b="1" dirty="0">
                <a:solidFill>
                  <a:srgbClr val="FDFFFD"/>
                </a:solidFill>
                <a:latin typeface="Calibri"/>
                <a:cs typeface="Calibri"/>
              </a:rPr>
              <a:t>n</a:t>
            </a:r>
            <a:r>
              <a:rPr sz="1600" b="1" spc="-119" dirty="0">
                <a:solidFill>
                  <a:srgbClr val="FDFFFD"/>
                </a:solidFill>
                <a:latin typeface="Calibri"/>
                <a:cs typeface="Calibri"/>
              </a:rPr>
              <a:t> </a:t>
            </a:r>
            <a:r>
              <a:rPr sz="1600" b="1" spc="-39" dirty="0">
                <a:solidFill>
                  <a:srgbClr val="FDFFFD"/>
                </a:solidFill>
                <a:latin typeface="Calibri"/>
                <a:cs typeface="Calibri"/>
              </a:rPr>
              <a:t>s</a:t>
            </a:r>
            <a:r>
              <a:rPr sz="1600" b="1" spc="-5" dirty="0">
                <a:solidFill>
                  <a:srgbClr val="FDFFFD"/>
                </a:solidFill>
                <a:latin typeface="Calibri"/>
                <a:cs typeface="Calibri"/>
              </a:rPr>
              <a:t>e</a:t>
            </a:r>
            <a:r>
              <a:rPr sz="1600" b="1" spc="25" dirty="0">
                <a:solidFill>
                  <a:srgbClr val="FDFFFD"/>
                </a:solidFill>
                <a:latin typeface="Calibri"/>
                <a:cs typeface="Calibri"/>
              </a:rPr>
              <a:t>c</a:t>
            </a:r>
            <a:r>
              <a:rPr sz="1600" b="1" spc="-92" dirty="0">
                <a:solidFill>
                  <a:srgbClr val="FDFFFD"/>
                </a:solidFill>
                <a:latin typeface="Calibri"/>
                <a:cs typeface="Calibri"/>
              </a:rPr>
              <a:t>a</a:t>
            </a:r>
            <a:r>
              <a:rPr sz="1600" b="1" spc="33" dirty="0">
                <a:solidFill>
                  <a:srgbClr val="FDFFFD"/>
                </a:solidFill>
                <a:latin typeface="Calibri"/>
                <a:cs typeface="Calibri"/>
              </a:rPr>
              <a:t>r</a:t>
            </a:r>
            <a:r>
              <a:rPr sz="1600" b="1" dirty="0">
                <a:solidFill>
                  <a:srgbClr val="FDFFFD"/>
                </a:solidFill>
                <a:latin typeface="Calibri"/>
                <a:cs typeface="Calibri"/>
              </a:rPr>
              <a:t>a</a:t>
            </a:r>
            <a:r>
              <a:rPr sz="1600" b="1" spc="-152" dirty="0">
                <a:solidFill>
                  <a:srgbClr val="FDFFFD"/>
                </a:solidFill>
                <a:latin typeface="Calibri"/>
                <a:cs typeface="Calibri"/>
              </a:rPr>
              <a:t> </a:t>
            </a:r>
            <a:r>
              <a:rPr sz="1600" b="1" spc="-39" dirty="0">
                <a:solidFill>
                  <a:srgbClr val="FDFFFD"/>
                </a:solidFill>
                <a:latin typeface="Calibri"/>
                <a:cs typeface="Calibri"/>
              </a:rPr>
              <a:t>s</a:t>
            </a:r>
            <a:r>
              <a:rPr sz="1600" b="1" spc="-5" dirty="0">
                <a:solidFill>
                  <a:srgbClr val="FDFFFD"/>
                </a:solidFill>
                <a:latin typeface="Calibri"/>
                <a:cs typeface="Calibri"/>
              </a:rPr>
              <a:t>e</a:t>
            </a:r>
            <a:r>
              <a:rPr sz="1600" b="1" spc="33" dirty="0">
                <a:solidFill>
                  <a:srgbClr val="FDFFFD"/>
                </a:solidFill>
                <a:latin typeface="Calibri"/>
                <a:cs typeface="Calibri"/>
              </a:rPr>
              <a:t>r</a:t>
            </a:r>
            <a:r>
              <a:rPr sz="1600" b="1" spc="5" dirty="0">
                <a:solidFill>
                  <a:srgbClr val="FDFFFD"/>
                </a:solidFill>
                <a:latin typeface="Calibri"/>
                <a:cs typeface="Calibri"/>
              </a:rPr>
              <a:t>a</a:t>
            </a:r>
            <a:r>
              <a:rPr sz="1600" b="1" spc="39" dirty="0">
                <a:solidFill>
                  <a:srgbClr val="FDFFFD"/>
                </a:solidFill>
                <a:latin typeface="Calibri"/>
                <a:cs typeface="Calibri"/>
              </a:rPr>
              <a:t>g</a:t>
            </a:r>
            <a:r>
              <a:rPr sz="1600" b="1" spc="-92" dirty="0">
                <a:solidFill>
                  <a:srgbClr val="FDFFFD"/>
                </a:solidFill>
                <a:latin typeface="Calibri"/>
                <a:cs typeface="Calibri"/>
              </a:rPr>
              <a:t>a</a:t>
            </a:r>
            <a:r>
              <a:rPr sz="1600" b="1" dirty="0">
                <a:solidFill>
                  <a:srgbClr val="FDFFFD"/>
                </a:solidFill>
                <a:latin typeface="Calibri"/>
                <a:cs typeface="Calibri"/>
              </a:rPr>
              <a:t>m</a:t>
            </a:r>
            <a:r>
              <a:rPr sz="1600" b="1" spc="-159" dirty="0">
                <a:solidFill>
                  <a:srgbClr val="FDFFFD"/>
                </a:solidFill>
                <a:latin typeface="Calibri"/>
                <a:cs typeface="Calibri"/>
              </a:rPr>
              <a:t> </a:t>
            </a:r>
            <a:r>
              <a:rPr sz="1600" b="1" spc="33" dirty="0">
                <a:solidFill>
                  <a:srgbClr val="FDFFFD"/>
                </a:solidFill>
                <a:latin typeface="Calibri"/>
                <a:cs typeface="Calibri"/>
              </a:rPr>
              <a:t>k</a:t>
            </a:r>
            <a:r>
              <a:rPr sz="1600" b="1" dirty="0">
                <a:solidFill>
                  <a:srgbClr val="FDFFFD"/>
                </a:solidFill>
                <a:latin typeface="Calibri"/>
                <a:cs typeface="Calibri"/>
              </a:rPr>
              <a:t>e</a:t>
            </a:r>
            <a:r>
              <a:rPr sz="1600" b="1" spc="-167" dirty="0">
                <a:solidFill>
                  <a:srgbClr val="FDFFFD"/>
                </a:solidFill>
                <a:latin typeface="Calibri"/>
                <a:cs typeface="Calibri"/>
              </a:rPr>
              <a:t> </a:t>
            </a:r>
            <a:r>
              <a:rPr sz="1600" b="1" spc="-39" dirty="0">
                <a:solidFill>
                  <a:srgbClr val="FDFFFD"/>
                </a:solidFill>
                <a:latin typeface="Calibri"/>
                <a:cs typeface="Calibri"/>
              </a:rPr>
              <a:t>s</a:t>
            </a:r>
            <a:r>
              <a:rPr sz="1600" b="1" spc="-5" dirty="0">
                <a:solidFill>
                  <a:srgbClr val="FDFFFD"/>
                </a:solidFill>
                <a:latin typeface="Calibri"/>
                <a:cs typeface="Calibri"/>
              </a:rPr>
              <a:t>e</a:t>
            </a:r>
            <a:r>
              <a:rPr sz="1600" b="1" spc="5" dirty="0">
                <a:solidFill>
                  <a:srgbClr val="FDFFFD"/>
                </a:solidFill>
                <a:latin typeface="Calibri"/>
                <a:cs typeface="Calibri"/>
              </a:rPr>
              <a:t>l</a:t>
            </a:r>
            <a:r>
              <a:rPr sz="1600" b="1" spc="39" dirty="0">
                <a:solidFill>
                  <a:srgbClr val="FDFFFD"/>
                </a:solidFill>
                <a:latin typeface="Calibri"/>
                <a:cs typeface="Calibri"/>
              </a:rPr>
              <a:t>u</a:t>
            </a:r>
            <a:r>
              <a:rPr sz="1600" b="1" spc="33" dirty="0">
                <a:solidFill>
                  <a:srgbClr val="FDFFFD"/>
                </a:solidFill>
                <a:latin typeface="Calibri"/>
                <a:cs typeface="Calibri"/>
              </a:rPr>
              <a:t>r</a:t>
            </a:r>
            <a:r>
              <a:rPr sz="1600" b="1" spc="39" dirty="0">
                <a:solidFill>
                  <a:srgbClr val="FDFFFD"/>
                </a:solidFill>
                <a:latin typeface="Calibri"/>
                <a:cs typeface="Calibri"/>
              </a:rPr>
              <a:t>u</a:t>
            </a:r>
            <a:r>
              <a:rPr sz="1600" b="1" dirty="0">
                <a:solidFill>
                  <a:srgbClr val="FDFFFD"/>
                </a:solidFill>
                <a:latin typeface="Calibri"/>
                <a:cs typeface="Calibri"/>
              </a:rPr>
              <a:t>h</a:t>
            </a:r>
            <a:r>
              <a:rPr sz="1600" b="1" spc="-19" dirty="0">
                <a:solidFill>
                  <a:srgbClr val="FDFFFD"/>
                </a:solidFill>
                <a:latin typeface="Calibri"/>
                <a:cs typeface="Calibri"/>
              </a:rPr>
              <a:t> </a:t>
            </a:r>
            <a:r>
              <a:rPr sz="1600" b="1" spc="-67" dirty="0">
                <a:solidFill>
                  <a:srgbClr val="FDFFFD"/>
                </a:solidFill>
                <a:latin typeface="Calibri"/>
                <a:cs typeface="Calibri"/>
              </a:rPr>
              <a:t>k</a:t>
            </a:r>
            <a:r>
              <a:rPr sz="1600" b="1" spc="-5" dirty="0">
                <a:solidFill>
                  <a:srgbClr val="FDFFFD"/>
                </a:solidFill>
                <a:latin typeface="Calibri"/>
                <a:cs typeface="Calibri"/>
              </a:rPr>
              <a:t>e</a:t>
            </a:r>
            <a:r>
              <a:rPr sz="1600" b="1" spc="12" dirty="0">
                <a:solidFill>
                  <a:srgbClr val="FDFFFD"/>
                </a:solidFill>
                <a:latin typeface="Calibri"/>
                <a:cs typeface="Calibri"/>
              </a:rPr>
              <a:t>l</a:t>
            </a:r>
            <a:r>
              <a:rPr sz="1600" b="1" spc="5" dirty="0">
                <a:solidFill>
                  <a:srgbClr val="FDFFFD"/>
                </a:solidFill>
                <a:latin typeface="Calibri"/>
                <a:cs typeface="Calibri"/>
              </a:rPr>
              <a:t>a</a:t>
            </a:r>
            <a:r>
              <a:rPr sz="1600" b="1" dirty="0">
                <a:solidFill>
                  <a:srgbClr val="FDFFFD"/>
                </a:solidFill>
                <a:latin typeface="Calibri"/>
                <a:cs typeface="Calibri"/>
              </a:rPr>
              <a:t>s</a:t>
            </a:r>
            <a:endParaRPr sz="1600">
              <a:latin typeface="Calibri"/>
              <a:cs typeface="Calibri"/>
            </a:endParaRPr>
          </a:p>
          <a:p>
            <a:pPr marL="855535">
              <a:lnSpc>
                <a:spcPts val="2181"/>
              </a:lnSpc>
              <a:spcBef>
                <a:spcPts val="2013"/>
              </a:spcBef>
            </a:pPr>
            <a:r>
              <a:rPr sz="1900" b="1" spc="-39" baseline="22995" dirty="0">
                <a:latin typeface="Calibri"/>
                <a:cs typeface="Calibri"/>
              </a:rPr>
              <a:t>M</a:t>
            </a:r>
            <a:r>
              <a:rPr sz="1900" b="1" spc="-33" baseline="22995" dirty="0">
                <a:latin typeface="Calibri"/>
                <a:cs typeface="Calibri"/>
              </a:rPr>
              <a:t>E</a:t>
            </a:r>
            <a:r>
              <a:rPr sz="1900" b="1" spc="45" baseline="22995" dirty="0">
                <a:latin typeface="Calibri"/>
                <a:cs typeface="Calibri"/>
              </a:rPr>
              <a:t>N</a:t>
            </a:r>
            <a:r>
              <a:rPr sz="1900" b="1" spc="-33" baseline="22995" dirty="0">
                <a:latin typeface="Calibri"/>
                <a:cs typeface="Calibri"/>
              </a:rPr>
              <a:t>J</a:t>
            </a:r>
            <a:r>
              <a:rPr sz="1900" b="1" spc="12" baseline="22995" dirty="0">
                <a:latin typeface="Calibri"/>
                <a:cs typeface="Calibri"/>
              </a:rPr>
              <a:t>A</a:t>
            </a:r>
            <a:r>
              <a:rPr sz="1900" b="1" spc="-19" baseline="22995" dirty="0">
                <a:latin typeface="Calibri"/>
                <a:cs typeface="Calibri"/>
              </a:rPr>
              <a:t>D</a:t>
            </a:r>
            <a:r>
              <a:rPr sz="1900" b="1" baseline="22995" dirty="0">
                <a:latin typeface="Calibri"/>
                <a:cs typeface="Calibri"/>
              </a:rPr>
              <a:t>I  </a:t>
            </a:r>
            <a:r>
              <a:rPr sz="1900" b="1" spc="129" baseline="22995" dirty="0">
                <a:latin typeface="Calibri"/>
                <a:cs typeface="Calibri"/>
              </a:rPr>
              <a:t> </a:t>
            </a:r>
            <a:r>
              <a:rPr sz="1600" b="1" spc="5" dirty="0">
                <a:solidFill>
                  <a:srgbClr val="FDFFFD"/>
                </a:solidFill>
                <a:latin typeface="Calibri"/>
                <a:cs typeface="Calibri"/>
              </a:rPr>
              <a:t>i</a:t>
            </a:r>
            <a:r>
              <a:rPr sz="1600" b="1" spc="39" dirty="0">
                <a:solidFill>
                  <a:srgbClr val="FDFFFD"/>
                </a:solidFill>
                <a:latin typeface="Calibri"/>
                <a:cs typeface="Calibri"/>
              </a:rPr>
              <a:t>n</a:t>
            </a:r>
            <a:r>
              <a:rPr sz="1600" b="1" spc="-39" dirty="0">
                <a:solidFill>
                  <a:srgbClr val="FDFFFD"/>
                </a:solidFill>
                <a:latin typeface="Calibri"/>
                <a:cs typeface="Calibri"/>
              </a:rPr>
              <a:t>s</a:t>
            </a:r>
            <a:r>
              <a:rPr sz="1600" b="1" spc="45" dirty="0">
                <a:solidFill>
                  <a:srgbClr val="FDFFFD"/>
                </a:solidFill>
                <a:latin typeface="Calibri"/>
                <a:cs typeface="Calibri"/>
              </a:rPr>
              <a:t>t</a:t>
            </a:r>
            <a:r>
              <a:rPr sz="1600" b="1" spc="33" dirty="0">
                <a:solidFill>
                  <a:srgbClr val="FDFFFD"/>
                </a:solidFill>
                <a:latin typeface="Calibri"/>
                <a:cs typeface="Calibri"/>
              </a:rPr>
              <a:t>r</a:t>
            </a:r>
            <a:r>
              <a:rPr sz="1600" b="1" spc="39" dirty="0">
                <a:solidFill>
                  <a:srgbClr val="FDFFFD"/>
                </a:solidFill>
                <a:latin typeface="Calibri"/>
                <a:cs typeface="Calibri"/>
              </a:rPr>
              <a:t>u</a:t>
            </a:r>
            <a:r>
              <a:rPr sz="1600" b="1" spc="33" dirty="0">
                <a:solidFill>
                  <a:srgbClr val="FDFFFD"/>
                </a:solidFill>
                <a:latin typeface="Calibri"/>
                <a:cs typeface="Calibri"/>
              </a:rPr>
              <a:t>k</a:t>
            </a:r>
            <a:r>
              <a:rPr sz="1600" b="1" spc="-39" dirty="0">
                <a:solidFill>
                  <a:srgbClr val="FDFFFD"/>
                </a:solidFill>
                <a:latin typeface="Calibri"/>
                <a:cs typeface="Calibri"/>
              </a:rPr>
              <a:t>s</a:t>
            </a:r>
            <a:r>
              <a:rPr sz="1600" b="1" dirty="0">
                <a:solidFill>
                  <a:srgbClr val="FDFFFD"/>
                </a:solidFill>
                <a:latin typeface="Calibri"/>
                <a:cs typeface="Calibri"/>
              </a:rPr>
              <a:t>i</a:t>
            </a:r>
            <a:r>
              <a:rPr sz="1600" b="1" spc="-152" dirty="0">
                <a:solidFill>
                  <a:srgbClr val="FDFFFD"/>
                </a:solidFill>
                <a:latin typeface="Calibri"/>
                <a:cs typeface="Calibri"/>
              </a:rPr>
              <a:t> </a:t>
            </a:r>
            <a:r>
              <a:rPr sz="1600" b="1" spc="39" dirty="0">
                <a:solidFill>
                  <a:srgbClr val="FDFFFD"/>
                </a:solidFill>
                <a:latin typeface="Calibri"/>
                <a:cs typeface="Calibri"/>
              </a:rPr>
              <a:t>d</a:t>
            </a:r>
            <a:r>
              <a:rPr sz="1600" b="1" spc="5" dirty="0">
                <a:solidFill>
                  <a:srgbClr val="FDFFFD"/>
                </a:solidFill>
                <a:latin typeface="Calibri"/>
                <a:cs typeface="Calibri"/>
              </a:rPr>
              <a:t>i</a:t>
            </a:r>
            <a:r>
              <a:rPr sz="1600" b="1" spc="39" dirty="0">
                <a:solidFill>
                  <a:srgbClr val="FDFFFD"/>
                </a:solidFill>
                <a:latin typeface="Calibri"/>
                <a:cs typeface="Calibri"/>
              </a:rPr>
              <a:t>b</a:t>
            </a:r>
            <a:r>
              <a:rPr sz="1600" b="1" spc="-5" dirty="0">
                <a:solidFill>
                  <a:srgbClr val="FDFFFD"/>
                </a:solidFill>
                <a:latin typeface="Calibri"/>
                <a:cs typeface="Calibri"/>
              </a:rPr>
              <a:t>e</a:t>
            </a:r>
            <a:r>
              <a:rPr sz="1600" b="1" spc="33" dirty="0">
                <a:solidFill>
                  <a:srgbClr val="FDFFFD"/>
                </a:solidFill>
                <a:latin typeface="Calibri"/>
                <a:cs typeface="Calibri"/>
              </a:rPr>
              <a:t>r</a:t>
            </a:r>
            <a:r>
              <a:rPr sz="1600" b="1" spc="5" dirty="0">
                <a:solidFill>
                  <a:srgbClr val="FDFFFD"/>
                </a:solidFill>
                <a:latin typeface="Calibri"/>
                <a:cs typeface="Calibri"/>
              </a:rPr>
              <a:t>i</a:t>
            </a:r>
            <a:r>
              <a:rPr sz="1600" b="1" spc="33" dirty="0">
                <a:solidFill>
                  <a:srgbClr val="FDFFFD"/>
                </a:solidFill>
                <a:latin typeface="Calibri"/>
                <a:cs typeface="Calibri"/>
              </a:rPr>
              <a:t>k</a:t>
            </a:r>
            <a:r>
              <a:rPr sz="1600" b="1" spc="5" dirty="0">
                <a:solidFill>
                  <a:srgbClr val="FDFFFD"/>
                </a:solidFill>
                <a:latin typeface="Calibri"/>
                <a:cs typeface="Calibri"/>
              </a:rPr>
              <a:t>a</a:t>
            </a:r>
            <a:r>
              <a:rPr sz="1600" b="1" dirty="0">
                <a:solidFill>
                  <a:srgbClr val="FDFFFD"/>
                </a:solidFill>
                <a:latin typeface="Calibri"/>
                <a:cs typeface="Calibri"/>
              </a:rPr>
              <a:t>n</a:t>
            </a:r>
            <a:r>
              <a:rPr sz="1600" b="1" spc="-119" dirty="0">
                <a:solidFill>
                  <a:srgbClr val="FDFFFD"/>
                </a:solidFill>
                <a:latin typeface="Calibri"/>
                <a:cs typeface="Calibri"/>
              </a:rPr>
              <a:t> </a:t>
            </a:r>
            <a:r>
              <a:rPr sz="1600" b="1" spc="-39" dirty="0">
                <a:solidFill>
                  <a:srgbClr val="FDFFFD"/>
                </a:solidFill>
                <a:latin typeface="Calibri"/>
                <a:cs typeface="Calibri"/>
              </a:rPr>
              <a:t>s</a:t>
            </a:r>
            <a:r>
              <a:rPr sz="1600" b="1" spc="-5" dirty="0">
                <a:solidFill>
                  <a:srgbClr val="FDFFFD"/>
                </a:solidFill>
                <a:latin typeface="Calibri"/>
                <a:cs typeface="Calibri"/>
              </a:rPr>
              <a:t>e</a:t>
            </a:r>
            <a:r>
              <a:rPr sz="1600" b="1" spc="25" dirty="0">
                <a:solidFill>
                  <a:srgbClr val="FDFFFD"/>
                </a:solidFill>
                <a:latin typeface="Calibri"/>
                <a:cs typeface="Calibri"/>
              </a:rPr>
              <a:t>c</a:t>
            </a:r>
            <a:r>
              <a:rPr sz="1600" b="1" spc="-92" dirty="0">
                <a:solidFill>
                  <a:srgbClr val="FDFFFD"/>
                </a:solidFill>
                <a:latin typeface="Calibri"/>
                <a:cs typeface="Calibri"/>
              </a:rPr>
              <a:t>a</a:t>
            </a:r>
            <a:r>
              <a:rPr sz="1600" b="1" spc="33" dirty="0">
                <a:solidFill>
                  <a:srgbClr val="FDFFFD"/>
                </a:solidFill>
                <a:latin typeface="Calibri"/>
                <a:cs typeface="Calibri"/>
              </a:rPr>
              <a:t>r</a:t>
            </a:r>
            <a:r>
              <a:rPr sz="1600" b="1" dirty="0">
                <a:solidFill>
                  <a:srgbClr val="FDFFFD"/>
                </a:solidFill>
                <a:latin typeface="Calibri"/>
                <a:cs typeface="Calibri"/>
              </a:rPr>
              <a:t>a</a:t>
            </a:r>
            <a:r>
              <a:rPr sz="1600" b="1" spc="-152" dirty="0">
                <a:solidFill>
                  <a:srgbClr val="FDFFFD"/>
                </a:solidFill>
                <a:latin typeface="Calibri"/>
                <a:cs typeface="Calibri"/>
              </a:rPr>
              <a:t> </a:t>
            </a:r>
            <a:r>
              <a:rPr sz="1600" b="1" spc="39" dirty="0">
                <a:solidFill>
                  <a:srgbClr val="FDFFFD"/>
                </a:solidFill>
                <a:latin typeface="Calibri"/>
                <a:cs typeface="Calibri"/>
              </a:rPr>
              <a:t>v</a:t>
            </a:r>
            <a:r>
              <a:rPr sz="1600" b="1" spc="-92" dirty="0">
                <a:solidFill>
                  <a:srgbClr val="FDFFFD"/>
                </a:solidFill>
                <a:latin typeface="Calibri"/>
                <a:cs typeface="Calibri"/>
              </a:rPr>
              <a:t>a</a:t>
            </a:r>
            <a:r>
              <a:rPr sz="1600" b="1" spc="33" dirty="0">
                <a:solidFill>
                  <a:srgbClr val="FDFFFD"/>
                </a:solidFill>
                <a:latin typeface="Calibri"/>
                <a:cs typeface="Calibri"/>
              </a:rPr>
              <a:t>r</a:t>
            </a:r>
            <a:r>
              <a:rPr sz="1600" b="1" spc="5" dirty="0">
                <a:solidFill>
                  <a:srgbClr val="FDFFFD"/>
                </a:solidFill>
                <a:latin typeface="Calibri"/>
                <a:cs typeface="Calibri"/>
              </a:rPr>
              <a:t>ia</a:t>
            </a:r>
            <a:r>
              <a:rPr sz="1600" b="1" spc="45" dirty="0">
                <a:solidFill>
                  <a:srgbClr val="FDFFFD"/>
                </a:solidFill>
                <a:latin typeface="Calibri"/>
                <a:cs typeface="Calibri"/>
              </a:rPr>
              <a:t>t</a:t>
            </a:r>
            <a:r>
              <a:rPr sz="1600" b="1" spc="5" dirty="0">
                <a:solidFill>
                  <a:srgbClr val="FDFFFD"/>
                </a:solidFill>
                <a:latin typeface="Calibri"/>
                <a:cs typeface="Calibri"/>
              </a:rPr>
              <a:t>i</a:t>
            </a:r>
            <a:r>
              <a:rPr sz="1600" b="1" dirty="0">
                <a:solidFill>
                  <a:srgbClr val="FDFFFD"/>
                </a:solidFill>
                <a:latin typeface="Calibri"/>
                <a:cs typeface="Calibri"/>
              </a:rPr>
              <a:t>f</a:t>
            </a:r>
            <a:r>
              <a:rPr sz="1600" b="1" spc="-167" dirty="0">
                <a:solidFill>
                  <a:srgbClr val="FDFFFD"/>
                </a:solidFill>
                <a:latin typeface="Calibri"/>
                <a:cs typeface="Calibri"/>
              </a:rPr>
              <a:t> </a:t>
            </a:r>
            <a:r>
              <a:rPr sz="1600" b="1" spc="33" dirty="0">
                <a:solidFill>
                  <a:srgbClr val="FDFFFD"/>
                </a:solidFill>
                <a:latin typeface="Calibri"/>
                <a:cs typeface="Calibri"/>
              </a:rPr>
              <a:t>k</a:t>
            </a:r>
            <a:r>
              <a:rPr sz="1600" b="1" dirty="0">
                <a:solidFill>
                  <a:srgbClr val="FDFFFD"/>
                </a:solidFill>
                <a:latin typeface="Calibri"/>
                <a:cs typeface="Calibri"/>
              </a:rPr>
              <a:t>e</a:t>
            </a:r>
            <a:r>
              <a:rPr sz="1600" b="1" spc="-167" dirty="0">
                <a:solidFill>
                  <a:srgbClr val="FDFFFD"/>
                </a:solidFill>
                <a:latin typeface="Calibri"/>
                <a:cs typeface="Calibri"/>
              </a:rPr>
              <a:t> </a:t>
            </a:r>
            <a:r>
              <a:rPr sz="1600" b="1" spc="33" dirty="0">
                <a:solidFill>
                  <a:srgbClr val="FDFFFD"/>
                </a:solidFill>
                <a:latin typeface="Calibri"/>
                <a:cs typeface="Calibri"/>
              </a:rPr>
              <a:t>k</a:t>
            </a:r>
            <a:r>
              <a:rPr sz="1600" b="1" spc="-5" dirty="0">
                <a:solidFill>
                  <a:srgbClr val="FDFFFD"/>
                </a:solidFill>
                <a:latin typeface="Calibri"/>
                <a:cs typeface="Calibri"/>
              </a:rPr>
              <a:t>e</a:t>
            </a:r>
            <a:r>
              <a:rPr sz="1600" b="1" spc="5" dirty="0">
                <a:solidFill>
                  <a:srgbClr val="FDFFFD"/>
                </a:solidFill>
                <a:latin typeface="Calibri"/>
                <a:cs typeface="Calibri"/>
              </a:rPr>
              <a:t>l</a:t>
            </a:r>
            <a:r>
              <a:rPr sz="1600" b="1" spc="-59" dirty="0">
                <a:solidFill>
                  <a:srgbClr val="FDFFFD"/>
                </a:solidFill>
                <a:latin typeface="Calibri"/>
                <a:cs typeface="Calibri"/>
              </a:rPr>
              <a:t>o</a:t>
            </a:r>
            <a:r>
              <a:rPr sz="1600" b="1" spc="-105" dirty="0">
                <a:solidFill>
                  <a:srgbClr val="FDFFFD"/>
                </a:solidFill>
                <a:latin typeface="Calibri"/>
                <a:cs typeface="Calibri"/>
              </a:rPr>
              <a:t>m</a:t>
            </a:r>
            <a:r>
              <a:rPr sz="1600" b="1" spc="45" dirty="0">
                <a:solidFill>
                  <a:srgbClr val="FDFFFD"/>
                </a:solidFill>
                <a:latin typeface="Calibri"/>
                <a:cs typeface="Calibri"/>
              </a:rPr>
              <a:t>p</a:t>
            </a:r>
            <a:r>
              <a:rPr sz="1600" b="1" spc="-59" dirty="0">
                <a:solidFill>
                  <a:srgbClr val="FDFFFD"/>
                </a:solidFill>
                <a:latin typeface="Calibri"/>
                <a:cs typeface="Calibri"/>
              </a:rPr>
              <a:t>o</a:t>
            </a:r>
            <a:r>
              <a:rPr sz="1600" b="1" dirty="0">
                <a:solidFill>
                  <a:srgbClr val="FDFFFD"/>
                </a:solidFill>
                <a:latin typeface="Calibri"/>
                <a:cs typeface="Calibri"/>
              </a:rPr>
              <a:t>k</a:t>
            </a:r>
            <a:endParaRPr sz="1600">
              <a:latin typeface="Calibri"/>
              <a:cs typeface="Calibri"/>
            </a:endParaRPr>
          </a:p>
          <a:p>
            <a:pPr marL="6749118" marR="3486145" indent="-207936">
              <a:lnSpc>
                <a:spcPts val="1952"/>
              </a:lnSpc>
              <a:spcBef>
                <a:spcPts val="2620"/>
              </a:spcBef>
            </a:pPr>
            <a:r>
              <a:rPr sz="2400" baseline="4831" dirty="0">
                <a:latin typeface="Arial"/>
                <a:cs typeface="Arial"/>
              </a:rPr>
              <a:t>• </a:t>
            </a:r>
            <a:r>
              <a:rPr sz="2400" spc="185" baseline="4831" dirty="0">
                <a:latin typeface="Arial"/>
                <a:cs typeface="Arial"/>
              </a:rPr>
              <a:t> </a:t>
            </a:r>
            <a:r>
              <a:rPr sz="1600" spc="-5" dirty="0">
                <a:latin typeface="Calibri"/>
                <a:cs typeface="Calibri"/>
              </a:rPr>
              <a:t>I</a:t>
            </a:r>
            <a:r>
              <a:rPr sz="1600" spc="-39" dirty="0">
                <a:latin typeface="Calibri"/>
                <a:cs typeface="Calibri"/>
              </a:rPr>
              <a:t>n</a:t>
            </a:r>
            <a:r>
              <a:rPr sz="1600" spc="72" dirty="0">
                <a:latin typeface="Calibri"/>
                <a:cs typeface="Calibri"/>
              </a:rPr>
              <a:t>s</a:t>
            </a:r>
            <a:r>
              <a:rPr sz="1600" spc="-33" dirty="0">
                <a:latin typeface="Calibri"/>
                <a:cs typeface="Calibri"/>
              </a:rPr>
              <a:t>t</a:t>
            </a:r>
            <a:r>
              <a:rPr sz="1600" spc="33" dirty="0">
                <a:latin typeface="Calibri"/>
                <a:cs typeface="Calibri"/>
              </a:rPr>
              <a:t>ala</a:t>
            </a:r>
            <a:r>
              <a:rPr sz="1600" spc="72" dirty="0">
                <a:latin typeface="Calibri"/>
                <a:cs typeface="Calibri"/>
              </a:rPr>
              <a:t>s</a:t>
            </a:r>
            <a:r>
              <a:rPr sz="1600" spc="33" dirty="0">
                <a:latin typeface="Calibri"/>
                <a:cs typeface="Calibri"/>
              </a:rPr>
              <a:t>ila</a:t>
            </a:r>
            <a:r>
              <a:rPr sz="1600" dirty="0">
                <a:latin typeface="Calibri"/>
                <a:cs typeface="Calibri"/>
              </a:rPr>
              <a:t>h</a:t>
            </a:r>
            <a:r>
              <a:rPr sz="1600" spc="-205" dirty="0">
                <a:latin typeface="Calibri"/>
                <a:cs typeface="Calibri"/>
              </a:rPr>
              <a:t> </a:t>
            </a:r>
            <a:r>
              <a:rPr sz="1600" spc="-39" dirty="0">
                <a:latin typeface="Calibri"/>
                <a:cs typeface="Calibri"/>
              </a:rPr>
              <a:t>p</a:t>
            </a:r>
            <a:r>
              <a:rPr sz="1600" dirty="0">
                <a:latin typeface="Calibri"/>
                <a:cs typeface="Calibri"/>
              </a:rPr>
              <a:t>e</a:t>
            </a:r>
            <a:r>
              <a:rPr sz="1600" spc="-59" dirty="0">
                <a:latin typeface="Calibri"/>
                <a:cs typeface="Calibri"/>
              </a:rPr>
              <a:t>r</a:t>
            </a:r>
            <a:r>
              <a:rPr sz="1600" spc="-79" dirty="0">
                <a:latin typeface="Calibri"/>
                <a:cs typeface="Calibri"/>
              </a:rPr>
              <a:t>m</a:t>
            </a:r>
            <a:r>
              <a:rPr sz="1600" spc="33" dirty="0">
                <a:latin typeface="Calibri"/>
                <a:cs typeface="Calibri"/>
              </a:rPr>
              <a:t>ai</a:t>
            </a:r>
            <a:r>
              <a:rPr sz="1600" spc="-39" dirty="0">
                <a:latin typeface="Calibri"/>
                <a:cs typeface="Calibri"/>
              </a:rPr>
              <a:t>n</a:t>
            </a:r>
            <a:r>
              <a:rPr sz="1600" spc="33" dirty="0">
                <a:latin typeface="Calibri"/>
                <a:cs typeface="Calibri"/>
              </a:rPr>
              <a:t>a</a:t>
            </a:r>
            <a:r>
              <a:rPr sz="1600" dirty="0">
                <a:latin typeface="Calibri"/>
                <a:cs typeface="Calibri"/>
              </a:rPr>
              <a:t>n </a:t>
            </a:r>
            <a:r>
              <a:rPr sz="1600" spc="72" dirty="0">
                <a:latin typeface="Calibri"/>
                <a:cs typeface="Calibri"/>
              </a:rPr>
              <a:t>s</a:t>
            </a:r>
            <a:r>
              <a:rPr sz="1600" spc="33" dirty="0">
                <a:latin typeface="Calibri"/>
                <a:cs typeface="Calibri"/>
              </a:rPr>
              <a:t>i</a:t>
            </a:r>
            <a:r>
              <a:rPr sz="1600" spc="-79" dirty="0">
                <a:latin typeface="Calibri"/>
                <a:cs typeface="Calibri"/>
              </a:rPr>
              <a:t>m</a:t>
            </a:r>
            <a:r>
              <a:rPr sz="1600" spc="-39" dirty="0">
                <a:latin typeface="Calibri"/>
                <a:cs typeface="Calibri"/>
              </a:rPr>
              <a:t>u</a:t>
            </a:r>
            <a:r>
              <a:rPr sz="1600" spc="33" dirty="0">
                <a:latin typeface="Calibri"/>
                <a:cs typeface="Calibri"/>
              </a:rPr>
              <a:t>la</a:t>
            </a:r>
            <a:r>
              <a:rPr sz="1600" spc="72" dirty="0">
                <a:latin typeface="Calibri"/>
                <a:cs typeface="Calibri"/>
              </a:rPr>
              <a:t>s</a:t>
            </a:r>
            <a:r>
              <a:rPr sz="1600" dirty="0">
                <a:latin typeface="Calibri"/>
                <a:cs typeface="Calibri"/>
              </a:rPr>
              <a:t>i</a:t>
            </a:r>
            <a:r>
              <a:rPr sz="1600" spc="-125" dirty="0">
                <a:latin typeface="Calibri"/>
                <a:cs typeface="Calibri"/>
              </a:rPr>
              <a:t> </a:t>
            </a:r>
            <a:r>
              <a:rPr sz="1600" spc="-25" dirty="0">
                <a:latin typeface="Calibri"/>
                <a:cs typeface="Calibri"/>
              </a:rPr>
              <a:t>y</a:t>
            </a:r>
            <a:r>
              <a:rPr sz="1600" spc="33" dirty="0">
                <a:latin typeface="Calibri"/>
                <a:cs typeface="Calibri"/>
              </a:rPr>
              <a:t>a</a:t>
            </a:r>
            <a:r>
              <a:rPr sz="1600" spc="-39" dirty="0">
                <a:latin typeface="Calibri"/>
                <a:cs typeface="Calibri"/>
              </a:rPr>
              <a:t>n</a:t>
            </a:r>
            <a:r>
              <a:rPr sz="1600" dirty="0">
                <a:latin typeface="Calibri"/>
                <a:cs typeface="Calibri"/>
              </a:rPr>
              <a:t>g</a:t>
            </a:r>
            <a:r>
              <a:rPr sz="1600" spc="-12" dirty="0">
                <a:latin typeface="Calibri"/>
                <a:cs typeface="Calibri"/>
              </a:rPr>
              <a:t> </a:t>
            </a:r>
            <a:r>
              <a:rPr sz="1600" spc="-79" dirty="0">
                <a:latin typeface="Calibri"/>
                <a:cs typeface="Calibri"/>
              </a:rPr>
              <a:t>m</a:t>
            </a:r>
            <a:r>
              <a:rPr sz="1600" dirty="0">
                <a:latin typeface="Calibri"/>
                <a:cs typeface="Calibri"/>
              </a:rPr>
              <a:t>e</a:t>
            </a:r>
            <a:r>
              <a:rPr sz="1600" spc="-79" dirty="0">
                <a:latin typeface="Calibri"/>
                <a:cs typeface="Calibri"/>
              </a:rPr>
              <a:t>m</a:t>
            </a:r>
            <a:r>
              <a:rPr sz="1600" spc="33" dirty="0">
                <a:latin typeface="Calibri"/>
                <a:cs typeface="Calibri"/>
              </a:rPr>
              <a:t>ili</a:t>
            </a:r>
            <a:r>
              <a:rPr sz="1600" spc="-25" dirty="0">
                <a:latin typeface="Calibri"/>
                <a:cs typeface="Calibri"/>
              </a:rPr>
              <a:t>k</a:t>
            </a:r>
            <a:r>
              <a:rPr sz="1600" dirty="0">
                <a:latin typeface="Calibri"/>
                <a:cs typeface="Calibri"/>
              </a:rPr>
              <a:t>i </a:t>
            </a:r>
            <a:r>
              <a:rPr sz="1600" spc="72" dirty="0">
                <a:latin typeface="Calibri"/>
                <a:cs typeface="Calibri"/>
              </a:rPr>
              <a:t>s</a:t>
            </a:r>
            <a:r>
              <a:rPr sz="1600" dirty="0">
                <a:latin typeface="Calibri"/>
                <a:cs typeface="Calibri"/>
              </a:rPr>
              <a:t>e</a:t>
            </a:r>
            <a:r>
              <a:rPr sz="1600" spc="12" dirty="0">
                <a:latin typeface="Calibri"/>
                <a:cs typeface="Calibri"/>
              </a:rPr>
              <a:t>j</a:t>
            </a:r>
            <a:r>
              <a:rPr sz="1600" spc="-39" dirty="0">
                <a:latin typeface="Calibri"/>
                <a:cs typeface="Calibri"/>
              </a:rPr>
              <a:t>u</a:t>
            </a:r>
            <a:r>
              <a:rPr sz="1600" spc="-79" dirty="0">
                <a:latin typeface="Calibri"/>
                <a:cs typeface="Calibri"/>
              </a:rPr>
              <a:t>m</a:t>
            </a:r>
            <a:r>
              <a:rPr sz="1600" spc="33" dirty="0">
                <a:latin typeface="Calibri"/>
                <a:cs typeface="Calibri"/>
              </a:rPr>
              <a:t>la</a:t>
            </a:r>
            <a:r>
              <a:rPr sz="1600" dirty="0">
                <a:latin typeface="Calibri"/>
                <a:cs typeface="Calibri"/>
              </a:rPr>
              <a:t>h</a:t>
            </a:r>
            <a:r>
              <a:rPr sz="1600" spc="-99" dirty="0">
                <a:latin typeface="Calibri"/>
                <a:cs typeface="Calibri"/>
              </a:rPr>
              <a:t> </a:t>
            </a:r>
            <a:r>
              <a:rPr sz="1600" spc="72" dirty="0">
                <a:latin typeface="Calibri"/>
                <a:cs typeface="Calibri"/>
              </a:rPr>
              <a:t>s</a:t>
            </a:r>
            <a:r>
              <a:rPr sz="1600" spc="-225" dirty="0">
                <a:latin typeface="Calibri"/>
                <a:cs typeface="Calibri"/>
              </a:rPr>
              <a:t>k</a:t>
            </a:r>
            <a:r>
              <a:rPr sz="1600" spc="5" dirty="0">
                <a:latin typeface="Calibri"/>
                <a:cs typeface="Calibri"/>
              </a:rPr>
              <a:t>e</a:t>
            </a:r>
            <a:r>
              <a:rPr sz="1600" spc="-39" dirty="0">
                <a:latin typeface="Calibri"/>
                <a:cs typeface="Calibri"/>
              </a:rPr>
              <a:t>n</a:t>
            </a:r>
            <a:r>
              <a:rPr sz="1600" spc="33" dirty="0">
                <a:latin typeface="Calibri"/>
                <a:cs typeface="Calibri"/>
              </a:rPr>
              <a:t>a</a:t>
            </a:r>
            <a:r>
              <a:rPr sz="1600" spc="-59" dirty="0">
                <a:latin typeface="Calibri"/>
                <a:cs typeface="Calibri"/>
              </a:rPr>
              <a:t>r</a:t>
            </a:r>
            <a:r>
              <a:rPr sz="1600" spc="33" dirty="0">
                <a:latin typeface="Calibri"/>
                <a:cs typeface="Calibri"/>
              </a:rPr>
              <a:t>i</a:t>
            </a:r>
            <a:r>
              <a:rPr sz="1600" dirty="0">
                <a:latin typeface="Calibri"/>
                <a:cs typeface="Calibri"/>
              </a:rPr>
              <a:t>o </a:t>
            </a:r>
            <a:r>
              <a:rPr sz="1600" spc="72" dirty="0">
                <a:latin typeface="Calibri"/>
                <a:cs typeface="Calibri"/>
              </a:rPr>
              <a:t>s</a:t>
            </a:r>
            <a:r>
              <a:rPr sz="1600" spc="33" dirty="0">
                <a:latin typeface="Calibri"/>
                <a:cs typeface="Calibri"/>
              </a:rPr>
              <a:t>i</a:t>
            </a:r>
            <a:r>
              <a:rPr sz="1600" spc="-33" dirty="0">
                <a:latin typeface="Calibri"/>
                <a:cs typeface="Calibri"/>
              </a:rPr>
              <a:t>t</a:t>
            </a:r>
            <a:r>
              <a:rPr sz="1600" spc="-39" dirty="0">
                <a:latin typeface="Calibri"/>
                <a:cs typeface="Calibri"/>
              </a:rPr>
              <a:t>u</a:t>
            </a:r>
            <a:r>
              <a:rPr sz="1600" spc="33" dirty="0">
                <a:latin typeface="Calibri"/>
                <a:cs typeface="Calibri"/>
              </a:rPr>
              <a:t>a</a:t>
            </a:r>
            <a:r>
              <a:rPr sz="1600" spc="72" dirty="0">
                <a:latin typeface="Calibri"/>
                <a:cs typeface="Calibri"/>
              </a:rPr>
              <a:t>s</a:t>
            </a:r>
            <a:r>
              <a:rPr sz="1600" dirty="0">
                <a:latin typeface="Calibri"/>
                <a:cs typeface="Calibri"/>
              </a:rPr>
              <a:t>i</a:t>
            </a:r>
            <a:r>
              <a:rPr sz="1600" spc="-125" dirty="0">
                <a:latin typeface="Calibri"/>
                <a:cs typeface="Calibri"/>
              </a:rPr>
              <a:t> </a:t>
            </a:r>
            <a:r>
              <a:rPr sz="1600" spc="-225" dirty="0">
                <a:latin typeface="Calibri"/>
                <a:cs typeface="Calibri"/>
              </a:rPr>
              <a:t>k</a:t>
            </a:r>
            <a:r>
              <a:rPr sz="1600" spc="-39" dirty="0">
                <a:latin typeface="Calibri"/>
                <a:cs typeface="Calibri"/>
              </a:rPr>
              <a:t>on</a:t>
            </a:r>
            <a:r>
              <a:rPr sz="1600" spc="-45" dirty="0">
                <a:latin typeface="Calibri"/>
                <a:cs typeface="Calibri"/>
              </a:rPr>
              <a:t>d</a:t>
            </a:r>
            <a:r>
              <a:rPr sz="1600" spc="33" dirty="0">
                <a:latin typeface="Calibri"/>
                <a:cs typeface="Calibri"/>
              </a:rPr>
              <a:t>i</a:t>
            </a:r>
            <a:r>
              <a:rPr sz="1600" spc="79" dirty="0">
                <a:latin typeface="Calibri"/>
                <a:cs typeface="Calibri"/>
              </a:rPr>
              <a:t>s</a:t>
            </a:r>
            <a:r>
              <a:rPr sz="1600" dirty="0">
                <a:latin typeface="Calibri"/>
                <a:cs typeface="Calibri"/>
              </a:rPr>
              <a:t>i</a:t>
            </a:r>
            <a:r>
              <a:rPr sz="1600" spc="-25" dirty="0">
                <a:latin typeface="Calibri"/>
                <a:cs typeface="Calibri"/>
              </a:rPr>
              <a:t> y</a:t>
            </a:r>
            <a:r>
              <a:rPr sz="1600" spc="33" dirty="0">
                <a:latin typeface="Calibri"/>
                <a:cs typeface="Calibri"/>
              </a:rPr>
              <a:t>a</a:t>
            </a:r>
            <a:r>
              <a:rPr sz="1600" spc="-39" dirty="0">
                <a:latin typeface="Calibri"/>
                <a:cs typeface="Calibri"/>
              </a:rPr>
              <a:t>n</a:t>
            </a:r>
            <a:r>
              <a:rPr sz="1600" dirty="0">
                <a:latin typeface="Calibri"/>
                <a:cs typeface="Calibri"/>
              </a:rPr>
              <a:t>g </a:t>
            </a:r>
            <a:r>
              <a:rPr sz="1600" spc="-45" dirty="0">
                <a:latin typeface="Calibri"/>
                <a:cs typeface="Calibri"/>
              </a:rPr>
              <a:t>b</a:t>
            </a:r>
            <a:r>
              <a:rPr sz="1600" spc="5" dirty="0">
                <a:latin typeface="Calibri"/>
                <a:cs typeface="Calibri"/>
              </a:rPr>
              <a:t>e</a:t>
            </a:r>
            <a:r>
              <a:rPr sz="1600" spc="-52" dirty="0">
                <a:latin typeface="Calibri"/>
                <a:cs typeface="Calibri"/>
              </a:rPr>
              <a:t>r</a:t>
            </a:r>
            <a:r>
              <a:rPr sz="1600" spc="-39" dirty="0">
                <a:latin typeface="Calibri"/>
                <a:cs typeface="Calibri"/>
              </a:rPr>
              <a:t>b</a:t>
            </a:r>
            <a:r>
              <a:rPr sz="1600" dirty="0">
                <a:latin typeface="Calibri"/>
                <a:cs typeface="Calibri"/>
              </a:rPr>
              <a:t>e</a:t>
            </a:r>
            <a:r>
              <a:rPr sz="1600" spc="-39" dirty="0">
                <a:latin typeface="Calibri"/>
                <a:cs typeface="Calibri"/>
              </a:rPr>
              <a:t>da</a:t>
            </a:r>
            <a:endParaRPr sz="1600">
              <a:latin typeface="Calibri"/>
              <a:cs typeface="Calibri"/>
            </a:endParaRPr>
          </a:p>
          <a:p>
            <a:pPr marL="6749118" marR="3446682">
              <a:lnSpc>
                <a:spcPct val="104370"/>
              </a:lnSpc>
              <a:spcBef>
                <a:spcPts val="753"/>
              </a:spcBef>
            </a:pPr>
            <a:r>
              <a:rPr sz="1600" spc="25" dirty="0">
                <a:latin typeface="Calibri"/>
                <a:cs typeface="Calibri"/>
              </a:rPr>
              <a:t>B</a:t>
            </a:r>
            <a:r>
              <a:rPr sz="1600" spc="33" dirty="0">
                <a:latin typeface="Calibri"/>
                <a:cs typeface="Calibri"/>
              </a:rPr>
              <a:t>ia</a:t>
            </a:r>
            <a:r>
              <a:rPr sz="1600" spc="-59" dirty="0">
                <a:latin typeface="Calibri"/>
                <a:cs typeface="Calibri"/>
              </a:rPr>
              <a:t>r</a:t>
            </a:r>
            <a:r>
              <a:rPr sz="1600" spc="-25" dirty="0">
                <a:latin typeface="Calibri"/>
                <a:cs typeface="Calibri"/>
              </a:rPr>
              <a:t>k</a:t>
            </a:r>
            <a:r>
              <a:rPr sz="1600" spc="33" dirty="0">
                <a:latin typeface="Calibri"/>
                <a:cs typeface="Calibri"/>
              </a:rPr>
              <a:t>a</a:t>
            </a:r>
            <a:r>
              <a:rPr sz="1600" dirty="0">
                <a:latin typeface="Calibri"/>
                <a:cs typeface="Calibri"/>
              </a:rPr>
              <a:t>n</a:t>
            </a:r>
            <a:r>
              <a:rPr sz="1600" spc="-99" dirty="0">
                <a:latin typeface="Calibri"/>
                <a:cs typeface="Calibri"/>
              </a:rPr>
              <a:t> </a:t>
            </a:r>
            <a:r>
              <a:rPr sz="1600" spc="-72" dirty="0">
                <a:latin typeface="Calibri"/>
                <a:cs typeface="Calibri"/>
              </a:rPr>
              <a:t>m</a:t>
            </a:r>
            <a:r>
              <a:rPr sz="1600" spc="33" dirty="0">
                <a:latin typeface="Calibri"/>
                <a:cs typeface="Calibri"/>
              </a:rPr>
              <a:t>a</a:t>
            </a:r>
            <a:r>
              <a:rPr sz="1600" spc="72" dirty="0">
                <a:latin typeface="Calibri"/>
                <a:cs typeface="Calibri"/>
              </a:rPr>
              <a:t>s</a:t>
            </a:r>
            <a:r>
              <a:rPr sz="1600" spc="33" dirty="0">
                <a:latin typeface="Calibri"/>
                <a:cs typeface="Calibri"/>
              </a:rPr>
              <a:t>i</a:t>
            </a:r>
            <a:r>
              <a:rPr sz="1600" spc="-39" dirty="0">
                <a:latin typeface="Calibri"/>
                <a:cs typeface="Calibri"/>
              </a:rPr>
              <a:t>n</a:t>
            </a:r>
            <a:r>
              <a:rPr sz="1600" spc="45" dirty="0">
                <a:latin typeface="Calibri"/>
                <a:cs typeface="Calibri"/>
              </a:rPr>
              <a:t>g</a:t>
            </a:r>
            <a:r>
              <a:rPr sz="1600" spc="12" dirty="0">
                <a:latin typeface="Calibri"/>
                <a:cs typeface="Calibri"/>
              </a:rPr>
              <a:t>-</a:t>
            </a:r>
            <a:r>
              <a:rPr sz="1600" spc="-72" dirty="0">
                <a:latin typeface="Calibri"/>
                <a:cs typeface="Calibri"/>
              </a:rPr>
              <a:t>m</a:t>
            </a:r>
            <a:r>
              <a:rPr sz="1600" spc="33" dirty="0">
                <a:latin typeface="Calibri"/>
                <a:cs typeface="Calibri"/>
              </a:rPr>
              <a:t>a</a:t>
            </a:r>
            <a:r>
              <a:rPr sz="1600" spc="72" dirty="0">
                <a:latin typeface="Calibri"/>
                <a:cs typeface="Calibri"/>
              </a:rPr>
              <a:t>s</a:t>
            </a:r>
            <a:r>
              <a:rPr sz="1600" spc="33" dirty="0">
                <a:latin typeface="Calibri"/>
                <a:cs typeface="Calibri"/>
              </a:rPr>
              <a:t>i</a:t>
            </a:r>
            <a:r>
              <a:rPr sz="1600" spc="-139" dirty="0">
                <a:latin typeface="Calibri"/>
                <a:cs typeface="Calibri"/>
              </a:rPr>
              <a:t>n</a:t>
            </a:r>
            <a:r>
              <a:rPr sz="1600" dirty="0">
                <a:latin typeface="Calibri"/>
                <a:cs typeface="Calibri"/>
              </a:rPr>
              <a:t>g </a:t>
            </a:r>
            <a:r>
              <a:rPr sz="1600" spc="-225" dirty="0">
                <a:latin typeface="Calibri"/>
                <a:cs typeface="Calibri"/>
              </a:rPr>
              <a:t>k</a:t>
            </a:r>
            <a:r>
              <a:rPr sz="1600" spc="5" dirty="0">
                <a:latin typeface="Calibri"/>
                <a:cs typeface="Calibri"/>
              </a:rPr>
              <a:t>e</a:t>
            </a:r>
            <a:r>
              <a:rPr sz="1600" spc="33" dirty="0">
                <a:latin typeface="Calibri"/>
                <a:cs typeface="Calibri"/>
              </a:rPr>
              <a:t>l</a:t>
            </a:r>
            <a:r>
              <a:rPr sz="1600" spc="-39" dirty="0">
                <a:latin typeface="Calibri"/>
                <a:cs typeface="Calibri"/>
              </a:rPr>
              <a:t>o</a:t>
            </a:r>
            <a:r>
              <a:rPr sz="1600" spc="-79" dirty="0">
                <a:latin typeface="Calibri"/>
                <a:cs typeface="Calibri"/>
              </a:rPr>
              <a:t>m</a:t>
            </a:r>
            <a:r>
              <a:rPr sz="1600" spc="-39" dirty="0">
                <a:latin typeface="Calibri"/>
                <a:cs typeface="Calibri"/>
              </a:rPr>
              <a:t>po</a:t>
            </a:r>
            <a:r>
              <a:rPr sz="1600" dirty="0">
                <a:latin typeface="Calibri"/>
                <a:cs typeface="Calibri"/>
              </a:rPr>
              <a:t>k </a:t>
            </a:r>
            <a:r>
              <a:rPr sz="1600" spc="-45" dirty="0">
                <a:latin typeface="Calibri"/>
                <a:cs typeface="Calibri"/>
              </a:rPr>
              <a:t>b</a:t>
            </a:r>
            <a:r>
              <a:rPr sz="1600" spc="5" dirty="0">
                <a:latin typeface="Calibri"/>
                <a:cs typeface="Calibri"/>
              </a:rPr>
              <a:t>e</a:t>
            </a:r>
            <a:r>
              <a:rPr sz="1600" spc="-52" dirty="0">
                <a:latin typeface="Calibri"/>
                <a:cs typeface="Calibri"/>
              </a:rPr>
              <a:t>r</a:t>
            </a:r>
            <a:r>
              <a:rPr sz="1600" spc="-225" dirty="0">
                <a:latin typeface="Calibri"/>
                <a:cs typeface="Calibri"/>
              </a:rPr>
              <a:t>k</a:t>
            </a:r>
            <a:r>
              <a:rPr sz="1600" spc="-45" dirty="0">
                <a:latin typeface="Calibri"/>
                <a:cs typeface="Calibri"/>
              </a:rPr>
              <a:t>o</a:t>
            </a:r>
            <a:r>
              <a:rPr sz="1600" spc="-39" dirty="0">
                <a:latin typeface="Calibri"/>
                <a:cs typeface="Calibri"/>
              </a:rPr>
              <a:t>n</a:t>
            </a:r>
            <a:r>
              <a:rPr sz="1600" spc="72" dirty="0">
                <a:latin typeface="Calibri"/>
                <a:cs typeface="Calibri"/>
              </a:rPr>
              <a:t>s</a:t>
            </a:r>
            <a:r>
              <a:rPr sz="1600" spc="5" dirty="0">
                <a:latin typeface="Calibri"/>
                <a:cs typeface="Calibri"/>
              </a:rPr>
              <a:t>e</a:t>
            </a:r>
            <a:r>
              <a:rPr sz="1600" spc="-39" dirty="0">
                <a:latin typeface="Calibri"/>
                <a:cs typeface="Calibri"/>
              </a:rPr>
              <a:t>n</a:t>
            </a:r>
            <a:r>
              <a:rPr sz="1600" spc="-33" dirty="0">
                <a:latin typeface="Calibri"/>
                <a:cs typeface="Calibri"/>
              </a:rPr>
              <a:t>t</a:t>
            </a:r>
            <a:r>
              <a:rPr sz="1600" spc="-59" dirty="0">
                <a:latin typeface="Calibri"/>
                <a:cs typeface="Calibri"/>
              </a:rPr>
              <a:t>r</a:t>
            </a:r>
            <a:r>
              <a:rPr sz="1600" spc="33" dirty="0">
                <a:latin typeface="Calibri"/>
                <a:cs typeface="Calibri"/>
              </a:rPr>
              <a:t>a</a:t>
            </a:r>
            <a:r>
              <a:rPr sz="1600" spc="79" dirty="0">
                <a:latin typeface="Calibri"/>
                <a:cs typeface="Calibri"/>
              </a:rPr>
              <a:t>s</a:t>
            </a:r>
            <a:r>
              <a:rPr sz="1600" dirty="0">
                <a:latin typeface="Calibri"/>
                <a:cs typeface="Calibri"/>
              </a:rPr>
              <a:t>i </a:t>
            </a:r>
            <a:r>
              <a:rPr sz="1600" spc="-79" dirty="0">
                <a:latin typeface="Calibri"/>
                <a:cs typeface="Calibri"/>
              </a:rPr>
              <a:t>m</a:t>
            </a:r>
            <a:r>
              <a:rPr sz="1600" dirty="0">
                <a:latin typeface="Calibri"/>
                <a:cs typeface="Calibri"/>
              </a:rPr>
              <a:t>e</a:t>
            </a:r>
            <a:r>
              <a:rPr sz="1600" spc="-39" dirty="0">
                <a:latin typeface="Calibri"/>
                <a:cs typeface="Calibri"/>
              </a:rPr>
              <a:t>n</a:t>
            </a:r>
            <a:r>
              <a:rPr sz="1600" spc="-25" dirty="0">
                <a:latin typeface="Calibri"/>
                <a:cs typeface="Calibri"/>
              </a:rPr>
              <a:t>y</a:t>
            </a:r>
            <a:r>
              <a:rPr sz="1600" dirty="0">
                <a:latin typeface="Calibri"/>
                <a:cs typeface="Calibri"/>
              </a:rPr>
              <a:t>e</a:t>
            </a:r>
            <a:r>
              <a:rPr sz="1600" spc="33" dirty="0">
                <a:latin typeface="Calibri"/>
                <a:cs typeface="Calibri"/>
              </a:rPr>
              <a:t>l</a:t>
            </a:r>
            <a:r>
              <a:rPr sz="1600" spc="5" dirty="0">
                <a:latin typeface="Calibri"/>
                <a:cs typeface="Calibri"/>
              </a:rPr>
              <a:t>e</a:t>
            </a:r>
            <a:r>
              <a:rPr sz="1600" spc="72" dirty="0">
                <a:latin typeface="Calibri"/>
                <a:cs typeface="Calibri"/>
              </a:rPr>
              <a:t>s</a:t>
            </a:r>
            <a:r>
              <a:rPr sz="1600" spc="33" dirty="0">
                <a:latin typeface="Calibri"/>
                <a:cs typeface="Calibri"/>
              </a:rPr>
              <a:t>ai</a:t>
            </a:r>
            <a:r>
              <a:rPr sz="1600" spc="-25" dirty="0">
                <a:latin typeface="Calibri"/>
                <a:cs typeface="Calibri"/>
              </a:rPr>
              <a:t>k</a:t>
            </a:r>
            <a:r>
              <a:rPr sz="1600" spc="33" dirty="0">
                <a:latin typeface="Calibri"/>
                <a:cs typeface="Calibri"/>
              </a:rPr>
              <a:t>a</a:t>
            </a:r>
            <a:r>
              <a:rPr sz="1600" dirty="0">
                <a:latin typeface="Calibri"/>
                <a:cs typeface="Calibri"/>
              </a:rPr>
              <a:t>n </a:t>
            </a:r>
            <a:r>
              <a:rPr sz="1600" spc="-79" dirty="0">
                <a:latin typeface="Calibri"/>
                <a:cs typeface="Calibri"/>
              </a:rPr>
              <a:t>m</a:t>
            </a:r>
            <a:r>
              <a:rPr sz="1600" spc="33" dirty="0">
                <a:latin typeface="Calibri"/>
                <a:cs typeface="Calibri"/>
              </a:rPr>
              <a:t>a</a:t>
            </a:r>
            <a:r>
              <a:rPr sz="1600" spc="79" dirty="0">
                <a:latin typeface="Calibri"/>
                <a:cs typeface="Calibri"/>
              </a:rPr>
              <a:t>s</a:t>
            </a:r>
            <a:r>
              <a:rPr sz="1600" spc="33" dirty="0">
                <a:latin typeface="Calibri"/>
                <a:cs typeface="Calibri"/>
              </a:rPr>
              <a:t>ala</a:t>
            </a:r>
            <a:r>
              <a:rPr sz="1600" dirty="0">
                <a:latin typeface="Calibri"/>
                <a:cs typeface="Calibri"/>
              </a:rPr>
              <a:t>h</a:t>
            </a:r>
            <a:r>
              <a:rPr sz="1600" spc="-99" dirty="0">
                <a:latin typeface="Calibri"/>
                <a:cs typeface="Calibri"/>
              </a:rPr>
              <a:t> </a:t>
            </a:r>
            <a:r>
              <a:rPr sz="1600" spc="72" dirty="0">
                <a:latin typeface="Calibri"/>
                <a:cs typeface="Calibri"/>
              </a:rPr>
              <a:t>s</a:t>
            </a:r>
            <a:r>
              <a:rPr sz="1600" spc="-39" dirty="0">
                <a:latin typeface="Calibri"/>
                <a:cs typeface="Calibri"/>
              </a:rPr>
              <a:t>p</a:t>
            </a:r>
            <a:r>
              <a:rPr sz="1600" dirty="0">
                <a:latin typeface="Calibri"/>
                <a:cs typeface="Calibri"/>
              </a:rPr>
              <a:t>e</a:t>
            </a:r>
            <a:r>
              <a:rPr sz="1600" spc="79" dirty="0">
                <a:latin typeface="Calibri"/>
                <a:cs typeface="Calibri"/>
              </a:rPr>
              <a:t>s</a:t>
            </a:r>
            <a:r>
              <a:rPr sz="1600" spc="33" dirty="0">
                <a:latin typeface="Calibri"/>
                <a:cs typeface="Calibri"/>
              </a:rPr>
              <a:t>i</a:t>
            </a:r>
            <a:r>
              <a:rPr sz="1600" spc="12" dirty="0">
                <a:latin typeface="Calibri"/>
                <a:cs typeface="Calibri"/>
              </a:rPr>
              <a:t>f</a:t>
            </a:r>
            <a:r>
              <a:rPr sz="1600" spc="33" dirty="0">
                <a:latin typeface="Calibri"/>
                <a:cs typeface="Calibri"/>
              </a:rPr>
              <a:t>i</a:t>
            </a:r>
            <a:r>
              <a:rPr sz="1600" dirty="0">
                <a:latin typeface="Calibri"/>
                <a:cs typeface="Calibri"/>
              </a:rPr>
              <a:t>k</a:t>
            </a:r>
            <a:r>
              <a:rPr sz="1600" spc="-192" dirty="0">
                <a:latin typeface="Calibri"/>
                <a:cs typeface="Calibri"/>
              </a:rPr>
              <a:t> </a:t>
            </a:r>
            <a:r>
              <a:rPr sz="1600" spc="-19" dirty="0">
                <a:latin typeface="Calibri"/>
                <a:cs typeface="Calibri"/>
              </a:rPr>
              <a:t>y</a:t>
            </a:r>
            <a:r>
              <a:rPr sz="1600" spc="33" dirty="0">
                <a:latin typeface="Calibri"/>
                <a:cs typeface="Calibri"/>
              </a:rPr>
              <a:t>a</a:t>
            </a:r>
            <a:r>
              <a:rPr sz="1600" spc="-39" dirty="0">
                <a:latin typeface="Calibri"/>
                <a:cs typeface="Calibri"/>
              </a:rPr>
              <a:t>n</a:t>
            </a:r>
            <a:r>
              <a:rPr sz="1600" dirty="0">
                <a:latin typeface="Calibri"/>
                <a:cs typeface="Calibri"/>
              </a:rPr>
              <a:t>g </a:t>
            </a:r>
            <a:r>
              <a:rPr sz="1600" spc="-45" dirty="0">
                <a:latin typeface="Calibri"/>
                <a:cs typeface="Calibri"/>
              </a:rPr>
              <a:t>d</a:t>
            </a:r>
            <a:r>
              <a:rPr sz="1600" spc="33" dirty="0">
                <a:latin typeface="Calibri"/>
                <a:cs typeface="Calibri"/>
              </a:rPr>
              <a:t>i</a:t>
            </a:r>
            <a:r>
              <a:rPr sz="1600" spc="-45" dirty="0">
                <a:latin typeface="Calibri"/>
                <a:cs typeface="Calibri"/>
              </a:rPr>
              <a:t>b</a:t>
            </a:r>
            <a:r>
              <a:rPr sz="1600" spc="5" dirty="0">
                <a:latin typeface="Calibri"/>
                <a:cs typeface="Calibri"/>
              </a:rPr>
              <a:t>e</a:t>
            </a:r>
            <a:r>
              <a:rPr sz="1600" spc="-59" dirty="0">
                <a:latin typeface="Calibri"/>
                <a:cs typeface="Calibri"/>
              </a:rPr>
              <a:t>r</a:t>
            </a:r>
            <a:r>
              <a:rPr sz="1600" spc="33" dirty="0">
                <a:latin typeface="Calibri"/>
                <a:cs typeface="Calibri"/>
              </a:rPr>
              <a:t>i</a:t>
            </a:r>
            <a:r>
              <a:rPr sz="1600" spc="-25" dirty="0">
                <a:latin typeface="Calibri"/>
                <a:cs typeface="Calibri"/>
              </a:rPr>
              <a:t>k</a:t>
            </a:r>
            <a:r>
              <a:rPr sz="1600" spc="33" dirty="0">
                <a:latin typeface="Calibri"/>
                <a:cs typeface="Calibri"/>
              </a:rPr>
              <a:t>a</a:t>
            </a:r>
            <a:r>
              <a:rPr sz="1600" dirty="0">
                <a:latin typeface="Calibri"/>
                <a:cs typeface="Calibri"/>
              </a:rPr>
              <a:t>n </a:t>
            </a:r>
            <a:r>
              <a:rPr sz="1600" spc="-233" dirty="0">
                <a:latin typeface="Calibri"/>
                <a:cs typeface="Calibri"/>
              </a:rPr>
              <a:t>k</a:t>
            </a:r>
            <a:r>
              <a:rPr sz="1600" dirty="0">
                <a:latin typeface="Calibri"/>
                <a:cs typeface="Calibri"/>
              </a:rPr>
              <a:t>e</a:t>
            </a:r>
            <a:r>
              <a:rPr sz="1600" spc="-39" dirty="0">
                <a:latin typeface="Calibri"/>
                <a:cs typeface="Calibri"/>
              </a:rPr>
              <a:t>p</a:t>
            </a:r>
            <a:r>
              <a:rPr sz="1600" spc="33" dirty="0">
                <a:latin typeface="Calibri"/>
                <a:cs typeface="Calibri"/>
              </a:rPr>
              <a:t>a</a:t>
            </a:r>
            <a:r>
              <a:rPr sz="1600" spc="-39" dirty="0">
                <a:latin typeface="Calibri"/>
                <a:cs typeface="Calibri"/>
              </a:rPr>
              <a:t>d</a:t>
            </a:r>
            <a:r>
              <a:rPr sz="1600" spc="33" dirty="0">
                <a:latin typeface="Calibri"/>
                <a:cs typeface="Calibri"/>
              </a:rPr>
              <a:t>a</a:t>
            </a:r>
            <a:r>
              <a:rPr sz="1600" spc="-39" dirty="0">
                <a:latin typeface="Calibri"/>
                <a:cs typeface="Calibri"/>
              </a:rPr>
              <a:t>n</a:t>
            </a:r>
            <a:r>
              <a:rPr sz="1600" spc="-25" dirty="0">
                <a:latin typeface="Calibri"/>
                <a:cs typeface="Calibri"/>
              </a:rPr>
              <a:t>y</a:t>
            </a:r>
            <a:r>
              <a:rPr sz="1600" dirty="0">
                <a:latin typeface="Calibri"/>
                <a:cs typeface="Calibri"/>
              </a:rPr>
              <a:t>a</a:t>
            </a:r>
            <a:endParaRPr sz="1600">
              <a:latin typeface="Calibri"/>
              <a:cs typeface="Calibri"/>
            </a:endParaRPr>
          </a:p>
          <a:p>
            <a:pPr marL="914376" marR="3202312" indent="140119">
              <a:lnSpc>
                <a:spcPts val="1907"/>
              </a:lnSpc>
              <a:spcBef>
                <a:spcPts val="628"/>
              </a:spcBef>
            </a:pPr>
            <a:r>
              <a:rPr sz="1600" spc="12" dirty="0">
                <a:solidFill>
                  <a:srgbClr val="FDFFFD"/>
                </a:solidFill>
                <a:latin typeface="Calibri"/>
                <a:cs typeface="Calibri"/>
              </a:rPr>
              <a:t>D</a:t>
            </a:r>
            <a:r>
              <a:rPr sz="1600" spc="33" dirty="0">
                <a:solidFill>
                  <a:srgbClr val="FDFFFD"/>
                </a:solidFill>
                <a:latin typeface="Calibri"/>
                <a:cs typeface="Calibri"/>
              </a:rPr>
              <a:t>ala</a:t>
            </a:r>
            <a:r>
              <a:rPr sz="1600" dirty="0">
                <a:solidFill>
                  <a:srgbClr val="FDFFFD"/>
                </a:solidFill>
                <a:latin typeface="Calibri"/>
                <a:cs typeface="Calibri"/>
              </a:rPr>
              <a:t>m</a:t>
            </a:r>
            <a:r>
              <a:rPr sz="1600" spc="-139" dirty="0">
                <a:solidFill>
                  <a:srgbClr val="FDFFFD"/>
                </a:solidFill>
                <a:latin typeface="Calibri"/>
                <a:cs typeface="Calibri"/>
              </a:rPr>
              <a:t> </a:t>
            </a:r>
            <a:r>
              <a:rPr sz="1600" spc="-225" dirty="0">
                <a:solidFill>
                  <a:srgbClr val="FDFFFD"/>
                </a:solidFill>
                <a:latin typeface="Calibri"/>
                <a:cs typeface="Calibri"/>
              </a:rPr>
              <a:t>k</a:t>
            </a:r>
            <a:r>
              <a:rPr sz="1600" dirty="0">
                <a:solidFill>
                  <a:srgbClr val="FDFFFD"/>
                </a:solidFill>
                <a:latin typeface="Calibri"/>
                <a:cs typeface="Calibri"/>
              </a:rPr>
              <a:t>e</a:t>
            </a:r>
            <a:r>
              <a:rPr sz="1600" spc="-39" dirty="0">
                <a:solidFill>
                  <a:srgbClr val="FDFFFD"/>
                </a:solidFill>
                <a:latin typeface="Calibri"/>
                <a:cs typeface="Calibri"/>
              </a:rPr>
              <a:t>h</a:t>
            </a:r>
            <a:r>
              <a:rPr sz="1600" spc="33" dirty="0">
                <a:solidFill>
                  <a:srgbClr val="FDFFFD"/>
                </a:solidFill>
                <a:latin typeface="Calibri"/>
                <a:cs typeface="Calibri"/>
              </a:rPr>
              <a:t>i</a:t>
            </a:r>
            <a:r>
              <a:rPr sz="1600" spc="-39" dirty="0">
                <a:solidFill>
                  <a:srgbClr val="FDFFFD"/>
                </a:solidFill>
                <a:latin typeface="Calibri"/>
                <a:cs typeface="Calibri"/>
              </a:rPr>
              <a:t>dup</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a:t>
            </a:r>
            <a:r>
              <a:rPr sz="1600" spc="241" dirty="0">
                <a:solidFill>
                  <a:srgbClr val="FDFFFD"/>
                </a:solidFill>
                <a:latin typeface="Calibri"/>
                <a:cs typeface="Calibri"/>
              </a:rPr>
              <a:t> </a:t>
            </a:r>
            <a:r>
              <a:rPr sz="1600" spc="-33" dirty="0">
                <a:solidFill>
                  <a:srgbClr val="FDFFFD"/>
                </a:solidFill>
                <a:latin typeface="Calibri"/>
                <a:cs typeface="Calibri"/>
              </a:rPr>
              <a:t>t</a:t>
            </a:r>
            <a:r>
              <a:rPr sz="1600" spc="5" dirty="0">
                <a:solidFill>
                  <a:srgbClr val="FDFFFD"/>
                </a:solidFill>
                <a:latin typeface="Calibri"/>
                <a:cs typeface="Calibri"/>
              </a:rPr>
              <a:t>e</a:t>
            </a:r>
            <a:r>
              <a:rPr sz="1600" spc="-59" dirty="0">
                <a:solidFill>
                  <a:srgbClr val="FDFFFD"/>
                </a:solidFill>
                <a:latin typeface="Calibri"/>
                <a:cs typeface="Calibri"/>
              </a:rPr>
              <a:t>r</a:t>
            </a:r>
            <a:r>
              <a:rPr sz="1600" spc="-39" dirty="0">
                <a:solidFill>
                  <a:srgbClr val="FDFFFD"/>
                </a:solidFill>
                <a:latin typeface="Calibri"/>
                <a:cs typeface="Calibri"/>
              </a:rPr>
              <a:t>d</a:t>
            </a:r>
            <a:r>
              <a:rPr sz="1600" spc="33" dirty="0">
                <a:solidFill>
                  <a:srgbClr val="FDFFFD"/>
                </a:solidFill>
                <a:latin typeface="Calibri"/>
                <a:cs typeface="Calibri"/>
              </a:rPr>
              <a:t>a</a:t>
            </a:r>
            <a:r>
              <a:rPr sz="1600" spc="-39" dirty="0">
                <a:solidFill>
                  <a:srgbClr val="FDFFFD"/>
                </a:solidFill>
                <a:latin typeface="Calibri"/>
                <a:cs typeface="Calibri"/>
              </a:rPr>
              <a:t>p</a:t>
            </a:r>
            <a:r>
              <a:rPr sz="1600" spc="33" dirty="0">
                <a:solidFill>
                  <a:srgbClr val="FDFFFD"/>
                </a:solidFill>
                <a:latin typeface="Calibri"/>
                <a:cs typeface="Calibri"/>
              </a:rPr>
              <a:t>a</a:t>
            </a:r>
            <a:r>
              <a:rPr sz="1600" dirty="0">
                <a:solidFill>
                  <a:srgbClr val="FDFFFD"/>
                </a:solidFill>
                <a:latin typeface="Calibri"/>
                <a:cs typeface="Calibri"/>
              </a:rPr>
              <a:t>t </a:t>
            </a:r>
            <a:r>
              <a:rPr sz="1600" spc="-39" dirty="0">
                <a:solidFill>
                  <a:srgbClr val="FDFFFD"/>
                </a:solidFill>
                <a:latin typeface="Calibri"/>
                <a:cs typeface="Calibri"/>
              </a:rPr>
              <a:t>b</a:t>
            </a:r>
            <a:r>
              <a:rPr sz="1600" spc="33" dirty="0">
                <a:solidFill>
                  <a:srgbClr val="FDFFFD"/>
                </a:solidFill>
                <a:latin typeface="Calibri"/>
                <a:cs typeface="Calibri"/>
              </a:rPr>
              <a:t>a</a:t>
            </a:r>
            <a:r>
              <a:rPr sz="1600" spc="-39" dirty="0">
                <a:solidFill>
                  <a:srgbClr val="FDFFFD"/>
                </a:solidFill>
                <a:latin typeface="Calibri"/>
                <a:cs typeface="Calibri"/>
              </a:rPr>
              <a:t>n</a:t>
            </a:r>
            <a:r>
              <a:rPr sz="1600" spc="-25" dirty="0">
                <a:solidFill>
                  <a:srgbClr val="FDFFFD"/>
                </a:solidFill>
                <a:latin typeface="Calibri"/>
                <a:cs typeface="Calibri"/>
              </a:rPr>
              <a:t>y</a:t>
            </a:r>
            <a:r>
              <a:rPr sz="1600" spc="33" dirty="0">
                <a:solidFill>
                  <a:srgbClr val="FDFFFD"/>
                </a:solidFill>
                <a:latin typeface="Calibri"/>
                <a:cs typeface="Calibri"/>
              </a:rPr>
              <a:t>a</a:t>
            </a:r>
            <a:r>
              <a:rPr sz="1600" dirty="0">
                <a:solidFill>
                  <a:srgbClr val="FDFFFD"/>
                </a:solidFill>
                <a:latin typeface="Calibri"/>
                <a:cs typeface="Calibri"/>
              </a:rPr>
              <a:t>k</a:t>
            </a:r>
            <a:r>
              <a:rPr sz="1600" spc="-85" dirty="0">
                <a:solidFill>
                  <a:srgbClr val="FDFFFD"/>
                </a:solidFill>
                <a:latin typeface="Calibri"/>
                <a:cs typeface="Calibri"/>
              </a:rPr>
              <a:t> </a:t>
            </a:r>
            <a:r>
              <a:rPr sz="1600" spc="72" dirty="0">
                <a:solidFill>
                  <a:srgbClr val="FDFFFD"/>
                </a:solidFill>
                <a:latin typeface="Calibri"/>
                <a:cs typeface="Calibri"/>
              </a:rPr>
              <a:t>s</a:t>
            </a:r>
            <a:r>
              <a:rPr sz="1600" spc="33" dirty="0">
                <a:solidFill>
                  <a:srgbClr val="FDFFFD"/>
                </a:solidFill>
                <a:latin typeface="Calibri"/>
                <a:cs typeface="Calibri"/>
              </a:rPr>
              <a:t>i</a:t>
            </a:r>
            <a:r>
              <a:rPr sz="1600" spc="-39" dirty="0">
                <a:solidFill>
                  <a:srgbClr val="FDFFFD"/>
                </a:solidFill>
                <a:latin typeface="Calibri"/>
                <a:cs typeface="Calibri"/>
              </a:rPr>
              <a:t>tu</a:t>
            </a:r>
            <a:r>
              <a:rPr sz="1600" spc="33" dirty="0">
                <a:solidFill>
                  <a:srgbClr val="FDFFFD"/>
                </a:solidFill>
                <a:latin typeface="Calibri"/>
                <a:cs typeface="Calibri"/>
              </a:rPr>
              <a:t>a</a:t>
            </a:r>
            <a:r>
              <a:rPr sz="1600" spc="72" dirty="0">
                <a:solidFill>
                  <a:srgbClr val="FDFFFD"/>
                </a:solidFill>
                <a:latin typeface="Calibri"/>
                <a:cs typeface="Calibri"/>
              </a:rPr>
              <a:t>s</a:t>
            </a:r>
            <a:r>
              <a:rPr sz="1600" spc="33" dirty="0">
                <a:solidFill>
                  <a:srgbClr val="FDFFFD"/>
                </a:solidFill>
                <a:latin typeface="Calibri"/>
                <a:cs typeface="Calibri"/>
              </a:rPr>
              <a:t>i</a:t>
            </a:r>
            <a:r>
              <a:rPr sz="1600" spc="5" dirty="0">
                <a:solidFill>
                  <a:srgbClr val="FDFFFD"/>
                </a:solidFill>
                <a:latin typeface="Calibri"/>
                <a:cs typeface="Calibri"/>
              </a:rPr>
              <a:t>-</a:t>
            </a:r>
            <a:r>
              <a:rPr sz="1600" spc="-225" dirty="0">
                <a:solidFill>
                  <a:srgbClr val="FDFFFD"/>
                </a:solidFill>
                <a:latin typeface="Calibri"/>
                <a:cs typeface="Calibri"/>
              </a:rPr>
              <a:t>k</a:t>
            </a:r>
            <a:r>
              <a:rPr sz="1600" spc="-39" dirty="0">
                <a:solidFill>
                  <a:srgbClr val="FDFFFD"/>
                </a:solidFill>
                <a:latin typeface="Calibri"/>
                <a:cs typeface="Calibri"/>
              </a:rPr>
              <a:t>ond</a:t>
            </a:r>
            <a:r>
              <a:rPr sz="1600" spc="33" dirty="0">
                <a:solidFill>
                  <a:srgbClr val="FDFFFD"/>
                </a:solidFill>
                <a:latin typeface="Calibri"/>
                <a:cs typeface="Calibri"/>
              </a:rPr>
              <a:t>i</a:t>
            </a:r>
            <a:r>
              <a:rPr sz="1600" spc="72" dirty="0">
                <a:solidFill>
                  <a:srgbClr val="FDFFFD"/>
                </a:solidFill>
                <a:latin typeface="Calibri"/>
                <a:cs typeface="Calibri"/>
              </a:rPr>
              <a:t>s</a:t>
            </a:r>
            <a:r>
              <a:rPr sz="1600" dirty="0">
                <a:solidFill>
                  <a:srgbClr val="FDFFFD"/>
                </a:solidFill>
                <a:latin typeface="Calibri"/>
                <a:cs typeface="Calibri"/>
              </a:rPr>
              <a:t>i</a:t>
            </a:r>
            <a:r>
              <a:rPr sz="1600" spc="-125" dirty="0">
                <a:solidFill>
                  <a:srgbClr val="FDFFFD"/>
                </a:solidFill>
                <a:latin typeface="Calibri"/>
                <a:cs typeface="Calibri"/>
              </a:rPr>
              <a:t> </a:t>
            </a:r>
            <a:r>
              <a:rPr sz="1600" spc="-39" dirty="0">
                <a:solidFill>
                  <a:srgbClr val="FDFFFD"/>
                </a:solidFill>
                <a:latin typeface="Calibri"/>
                <a:cs typeface="Calibri"/>
              </a:rPr>
              <a:t>b</a:t>
            </a:r>
            <a:r>
              <a:rPr sz="1600" spc="5" dirty="0">
                <a:solidFill>
                  <a:srgbClr val="FDFFFD"/>
                </a:solidFill>
                <a:latin typeface="Calibri"/>
                <a:cs typeface="Calibri"/>
              </a:rPr>
              <a:t>e</a:t>
            </a:r>
            <a:r>
              <a:rPr sz="1600" spc="-59" dirty="0">
                <a:solidFill>
                  <a:srgbClr val="FDFFFD"/>
                </a:solidFill>
                <a:latin typeface="Calibri"/>
                <a:cs typeface="Calibri"/>
              </a:rPr>
              <a:t>r</a:t>
            </a:r>
            <a:r>
              <a:rPr sz="1600" spc="-39" dirty="0">
                <a:solidFill>
                  <a:srgbClr val="FDFFFD"/>
                </a:solidFill>
                <a:latin typeface="Calibri"/>
                <a:cs typeface="Calibri"/>
              </a:rPr>
              <a:t>b</a:t>
            </a:r>
            <a:r>
              <a:rPr sz="1600" dirty="0">
                <a:solidFill>
                  <a:srgbClr val="FDFFFD"/>
                </a:solidFill>
                <a:latin typeface="Calibri"/>
                <a:cs typeface="Calibri"/>
              </a:rPr>
              <a:t>e</a:t>
            </a:r>
            <a:r>
              <a:rPr sz="1600" spc="-39" dirty="0">
                <a:solidFill>
                  <a:srgbClr val="FDFFFD"/>
                </a:solidFill>
                <a:latin typeface="Calibri"/>
                <a:cs typeface="Calibri"/>
              </a:rPr>
              <a:t>d</a:t>
            </a:r>
            <a:r>
              <a:rPr sz="1600" dirty="0">
                <a:solidFill>
                  <a:srgbClr val="FDFFFD"/>
                </a:solidFill>
                <a:latin typeface="Calibri"/>
                <a:cs typeface="Calibri"/>
              </a:rPr>
              <a:t>a</a:t>
            </a:r>
            <a:r>
              <a:rPr sz="1600" spc="-25" dirty="0">
                <a:solidFill>
                  <a:srgbClr val="FDFFFD"/>
                </a:solidFill>
                <a:latin typeface="Calibri"/>
                <a:cs typeface="Calibri"/>
              </a:rPr>
              <a:t> </a:t>
            </a:r>
            <a:r>
              <a:rPr sz="1600" spc="-19" dirty="0">
                <a:solidFill>
                  <a:srgbClr val="FDFFFD"/>
                </a:solidFill>
                <a:latin typeface="Calibri"/>
                <a:cs typeface="Calibri"/>
              </a:rPr>
              <a:t>y</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g</a:t>
            </a:r>
            <a:r>
              <a:rPr sz="1600" spc="-12"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79" dirty="0">
                <a:solidFill>
                  <a:srgbClr val="FDFFFD"/>
                </a:solidFill>
                <a:latin typeface="Calibri"/>
                <a:cs typeface="Calibri"/>
              </a:rPr>
              <a:t>m</a:t>
            </a:r>
            <a:r>
              <a:rPr sz="1600" spc="-39" dirty="0">
                <a:solidFill>
                  <a:srgbClr val="FDFFFD"/>
                </a:solidFill>
                <a:latin typeface="Calibri"/>
                <a:cs typeface="Calibri"/>
              </a:rPr>
              <a:t>butuh</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r>
              <a:rPr sz="1600" spc="99" dirty="0">
                <a:solidFill>
                  <a:srgbClr val="FDFFFD"/>
                </a:solidFill>
                <a:latin typeface="Calibri"/>
                <a:cs typeface="Calibri"/>
              </a:rPr>
              <a:t> </a:t>
            </a:r>
            <a:r>
              <a:rPr sz="1600" spc="72" dirty="0">
                <a:solidFill>
                  <a:srgbClr val="FDFFFD"/>
                </a:solidFill>
                <a:latin typeface="Calibri"/>
                <a:cs typeface="Calibri"/>
              </a:rPr>
              <a:t>s</a:t>
            </a:r>
            <a:r>
              <a:rPr sz="1600" spc="-45" dirty="0">
                <a:solidFill>
                  <a:srgbClr val="FDFFFD"/>
                </a:solidFill>
                <a:latin typeface="Calibri"/>
                <a:cs typeface="Calibri"/>
              </a:rPr>
              <a:t>o</a:t>
            </a:r>
            <a:r>
              <a:rPr sz="1600" spc="33" dirty="0">
                <a:solidFill>
                  <a:srgbClr val="FDFFFD"/>
                </a:solidFill>
                <a:latin typeface="Calibri"/>
                <a:cs typeface="Calibri"/>
              </a:rPr>
              <a:t>l</a:t>
            </a:r>
            <a:r>
              <a:rPr sz="1600" spc="-39" dirty="0">
                <a:solidFill>
                  <a:srgbClr val="FDFFFD"/>
                </a:solidFill>
                <a:latin typeface="Calibri"/>
                <a:cs typeface="Calibri"/>
              </a:rPr>
              <a:t>u</a:t>
            </a:r>
            <a:r>
              <a:rPr sz="1600" spc="72" dirty="0">
                <a:solidFill>
                  <a:srgbClr val="FDFFFD"/>
                </a:solidFill>
                <a:latin typeface="Calibri"/>
                <a:cs typeface="Calibri"/>
              </a:rPr>
              <a:t>s</a:t>
            </a:r>
            <a:r>
              <a:rPr sz="1600" dirty="0">
                <a:solidFill>
                  <a:srgbClr val="FDFFFD"/>
                </a:solidFill>
                <a:latin typeface="Calibri"/>
                <a:cs typeface="Calibri"/>
              </a:rPr>
              <a:t>i</a:t>
            </a:r>
            <a:r>
              <a:rPr sz="1600" spc="-25" dirty="0">
                <a:solidFill>
                  <a:srgbClr val="FDFFFD"/>
                </a:solidFill>
                <a:latin typeface="Calibri"/>
                <a:cs typeface="Calibri"/>
              </a:rPr>
              <a:t> </a:t>
            </a:r>
            <a:r>
              <a:rPr sz="1600" spc="-39" dirty="0">
                <a:solidFill>
                  <a:srgbClr val="FDFFFD"/>
                </a:solidFill>
                <a:latin typeface="Calibri"/>
                <a:cs typeface="Calibri"/>
              </a:rPr>
              <a:t>b</a:t>
            </a:r>
            <a:r>
              <a:rPr sz="1600" dirty="0">
                <a:solidFill>
                  <a:srgbClr val="FDFFFD"/>
                </a:solidFill>
                <a:latin typeface="Calibri"/>
                <a:cs typeface="Calibri"/>
              </a:rPr>
              <a:t>e</a:t>
            </a:r>
            <a:r>
              <a:rPr sz="1600" spc="-59" dirty="0">
                <a:solidFill>
                  <a:srgbClr val="FDFFFD"/>
                </a:solidFill>
                <a:latin typeface="Calibri"/>
                <a:cs typeface="Calibri"/>
              </a:rPr>
              <a:t>r</a:t>
            </a:r>
            <a:r>
              <a:rPr sz="1600" spc="33" dirty="0">
                <a:solidFill>
                  <a:srgbClr val="FDFFFD"/>
                </a:solidFill>
                <a:latin typeface="Calibri"/>
                <a:cs typeface="Calibri"/>
              </a:rPr>
              <a:t>a</a:t>
            </a:r>
            <a:r>
              <a:rPr sz="1600" spc="45" dirty="0">
                <a:solidFill>
                  <a:srgbClr val="FDFFFD"/>
                </a:solidFill>
                <a:latin typeface="Calibri"/>
                <a:cs typeface="Calibri"/>
              </a:rPr>
              <a:t>g</a:t>
            </a:r>
            <a:r>
              <a:rPr sz="1600" spc="33" dirty="0">
                <a:solidFill>
                  <a:srgbClr val="FDFFFD"/>
                </a:solidFill>
                <a:latin typeface="Calibri"/>
                <a:cs typeface="Calibri"/>
              </a:rPr>
              <a:t>a</a:t>
            </a:r>
            <a:r>
              <a:rPr sz="1600" dirty="0">
                <a:solidFill>
                  <a:srgbClr val="FDFFFD"/>
                </a:solidFill>
                <a:latin typeface="Calibri"/>
                <a:cs typeface="Calibri"/>
              </a:rPr>
              <a:t>m </a:t>
            </a:r>
            <a:r>
              <a:rPr sz="1600" spc="33" dirty="0">
                <a:solidFill>
                  <a:srgbClr val="FDFFFD"/>
                </a:solidFill>
                <a:latin typeface="Calibri"/>
                <a:cs typeface="Calibri"/>
              </a:rPr>
              <a:t>a</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r>
              <a:rPr sz="1600" spc="-105" dirty="0">
                <a:solidFill>
                  <a:srgbClr val="FDFFFD"/>
                </a:solidFill>
                <a:latin typeface="Calibri"/>
                <a:cs typeface="Calibri"/>
              </a:rPr>
              <a:t> </a:t>
            </a:r>
            <a:r>
              <a:rPr sz="1600" spc="-39" dirty="0">
                <a:solidFill>
                  <a:srgbClr val="FDFFFD"/>
                </a:solidFill>
                <a:latin typeface="Calibri"/>
                <a:cs typeface="Calibri"/>
              </a:rPr>
              <a:t>p</a:t>
            </a:r>
            <a:r>
              <a:rPr sz="1600" dirty="0">
                <a:solidFill>
                  <a:srgbClr val="FDFFFD"/>
                </a:solidFill>
                <a:latin typeface="Calibri"/>
                <a:cs typeface="Calibri"/>
              </a:rPr>
              <a:t>e</a:t>
            </a:r>
            <a:r>
              <a:rPr sz="1600" spc="-59" dirty="0">
                <a:solidFill>
                  <a:srgbClr val="FDFFFD"/>
                </a:solidFill>
                <a:latin typeface="Calibri"/>
                <a:cs typeface="Calibri"/>
              </a:rPr>
              <a:t>r</a:t>
            </a:r>
            <a:r>
              <a:rPr sz="1600" spc="-79" dirty="0">
                <a:solidFill>
                  <a:srgbClr val="FDFFFD"/>
                </a:solidFill>
                <a:latin typeface="Calibri"/>
                <a:cs typeface="Calibri"/>
              </a:rPr>
              <a:t>m</a:t>
            </a:r>
            <a:r>
              <a:rPr sz="1600" spc="33" dirty="0">
                <a:solidFill>
                  <a:srgbClr val="FDFFFD"/>
                </a:solidFill>
                <a:latin typeface="Calibri"/>
                <a:cs typeface="Calibri"/>
              </a:rPr>
              <a:t>a</a:t>
            </a:r>
            <a:r>
              <a:rPr sz="1600" spc="72" dirty="0">
                <a:solidFill>
                  <a:srgbClr val="FDFFFD"/>
                </a:solidFill>
                <a:latin typeface="Calibri"/>
                <a:cs typeface="Calibri"/>
              </a:rPr>
              <a:t>s</a:t>
            </a:r>
            <a:r>
              <a:rPr sz="1600" spc="33" dirty="0">
                <a:solidFill>
                  <a:srgbClr val="FDFFFD"/>
                </a:solidFill>
                <a:latin typeface="Calibri"/>
                <a:cs typeface="Calibri"/>
              </a:rPr>
              <a:t>ala</a:t>
            </a:r>
            <a:r>
              <a:rPr sz="1600" spc="-39" dirty="0">
                <a:solidFill>
                  <a:srgbClr val="FDFFFD"/>
                </a:solidFill>
                <a:latin typeface="Calibri"/>
                <a:cs typeface="Calibri"/>
              </a:rPr>
              <a:t>h</a:t>
            </a:r>
            <a:r>
              <a:rPr sz="1600" spc="33" dirty="0">
                <a:solidFill>
                  <a:srgbClr val="FDFFFD"/>
                </a:solidFill>
                <a:latin typeface="Calibri"/>
                <a:cs typeface="Calibri"/>
              </a:rPr>
              <a:t>a</a:t>
            </a:r>
            <a:r>
              <a:rPr sz="1600" dirty="0">
                <a:solidFill>
                  <a:srgbClr val="FDFFFD"/>
                </a:solidFill>
                <a:latin typeface="Calibri"/>
                <a:cs typeface="Calibri"/>
              </a:rPr>
              <a:t>n</a:t>
            </a:r>
            <a:r>
              <a:rPr sz="1600" spc="-5" dirty="0">
                <a:solidFill>
                  <a:srgbClr val="FDFFFD"/>
                </a:solidFill>
                <a:latin typeface="Calibri"/>
                <a:cs typeface="Calibri"/>
              </a:rPr>
              <a:t> </a:t>
            </a:r>
            <a:r>
              <a:rPr sz="1600" spc="-19" dirty="0">
                <a:solidFill>
                  <a:srgbClr val="FDFFFD"/>
                </a:solidFill>
                <a:latin typeface="Calibri"/>
                <a:cs typeface="Calibri"/>
              </a:rPr>
              <a:t>y</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g</a:t>
            </a:r>
            <a:r>
              <a:rPr sz="1600" spc="-119"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i</a:t>
            </a:r>
            <a:r>
              <a:rPr sz="1600" spc="-39" dirty="0">
                <a:solidFill>
                  <a:srgbClr val="FDFFFD"/>
                </a:solidFill>
                <a:latin typeface="Calibri"/>
                <a:cs typeface="Calibri"/>
              </a:rPr>
              <a:t>h</a:t>
            </a:r>
            <a:r>
              <a:rPr sz="1600" spc="33" dirty="0">
                <a:solidFill>
                  <a:srgbClr val="FDFFFD"/>
                </a:solidFill>
                <a:latin typeface="Calibri"/>
                <a:cs typeface="Calibri"/>
              </a:rPr>
              <a:t>a</a:t>
            </a:r>
            <a:r>
              <a:rPr sz="1600" spc="-39" dirty="0">
                <a:solidFill>
                  <a:srgbClr val="FDFFFD"/>
                </a:solidFill>
                <a:latin typeface="Calibri"/>
                <a:cs typeface="Calibri"/>
              </a:rPr>
              <a:t>d</a:t>
            </a:r>
            <a:r>
              <a:rPr sz="1600" spc="33" dirty="0">
                <a:solidFill>
                  <a:srgbClr val="FDFFFD"/>
                </a:solidFill>
                <a:latin typeface="Calibri"/>
                <a:cs typeface="Calibri"/>
              </a:rPr>
              <a:t>a</a:t>
            </a:r>
            <a:r>
              <a:rPr sz="1600" spc="-39" dirty="0">
                <a:solidFill>
                  <a:srgbClr val="FDFFFD"/>
                </a:solidFill>
                <a:latin typeface="Calibri"/>
                <a:cs typeface="Calibri"/>
              </a:rPr>
              <a:t>p</a:t>
            </a:r>
            <a:r>
              <a:rPr sz="1600" dirty="0">
                <a:solidFill>
                  <a:srgbClr val="FDFFFD"/>
                </a:solidFill>
                <a:latin typeface="Calibri"/>
                <a:cs typeface="Calibri"/>
              </a:rPr>
              <a:t>i</a:t>
            </a:r>
            <a:r>
              <a:rPr sz="1600" spc="-25" dirty="0">
                <a:solidFill>
                  <a:srgbClr val="FDFFFD"/>
                </a:solidFill>
                <a:latin typeface="Calibri"/>
                <a:cs typeface="Calibri"/>
              </a:rPr>
              <a:t> </a:t>
            </a:r>
            <a:r>
              <a:rPr sz="1600" dirty="0">
                <a:solidFill>
                  <a:srgbClr val="FDFFFD"/>
                </a:solidFill>
                <a:latin typeface="Calibri"/>
                <a:cs typeface="Calibri"/>
              </a:rPr>
              <a:t>–</a:t>
            </a:r>
            <a:r>
              <a:rPr sz="1600" spc="39"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i</a:t>
            </a:r>
            <a:r>
              <a:rPr sz="1600" spc="-79" dirty="0">
                <a:solidFill>
                  <a:srgbClr val="FDFFFD"/>
                </a:solidFill>
                <a:latin typeface="Calibri"/>
                <a:cs typeface="Calibri"/>
              </a:rPr>
              <a:t>m</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a</a:t>
            </a:r>
            <a:r>
              <a:rPr sz="1600" spc="-25" dirty="0">
                <a:solidFill>
                  <a:srgbClr val="FDFFFD"/>
                </a:solidFill>
                <a:latin typeface="Calibri"/>
                <a:cs typeface="Calibri"/>
              </a:rPr>
              <a:t> </a:t>
            </a:r>
            <a:r>
              <a:rPr sz="1600" spc="-39" dirty="0">
                <a:solidFill>
                  <a:srgbClr val="FDFFFD"/>
                </a:solidFill>
                <a:latin typeface="Calibri"/>
                <a:cs typeface="Calibri"/>
              </a:rPr>
              <a:t>p</a:t>
            </a:r>
            <a:r>
              <a:rPr sz="1600" spc="5" dirty="0">
                <a:solidFill>
                  <a:srgbClr val="FDFFFD"/>
                </a:solidFill>
                <a:latin typeface="Calibri"/>
                <a:cs typeface="Calibri"/>
              </a:rPr>
              <a:t>e</a:t>
            </a:r>
            <a:r>
              <a:rPr sz="1600" spc="-59" dirty="0">
                <a:solidFill>
                  <a:srgbClr val="FDFFFD"/>
                </a:solidFill>
                <a:latin typeface="Calibri"/>
                <a:cs typeface="Calibri"/>
              </a:rPr>
              <a:t>r</a:t>
            </a:r>
            <a:r>
              <a:rPr sz="1600" spc="33" dirty="0">
                <a:solidFill>
                  <a:srgbClr val="FDFFFD"/>
                </a:solidFill>
                <a:latin typeface="Calibri"/>
                <a:cs typeface="Calibri"/>
              </a:rPr>
              <a:t>l</a:t>
            </a:r>
            <a:r>
              <a:rPr sz="1600" dirty="0">
                <a:solidFill>
                  <a:srgbClr val="FDFFFD"/>
                </a:solidFill>
                <a:latin typeface="Calibri"/>
                <a:cs typeface="Calibri"/>
              </a:rPr>
              <a:t>u</a:t>
            </a:r>
            <a:r>
              <a:rPr sz="1600" spc="-5" dirty="0">
                <a:solidFill>
                  <a:srgbClr val="FDFFFD"/>
                </a:solidFill>
                <a:latin typeface="Calibri"/>
                <a:cs typeface="Calibri"/>
              </a:rPr>
              <a:t> </a:t>
            </a:r>
            <a:r>
              <a:rPr sz="1600" spc="-39" dirty="0">
                <a:solidFill>
                  <a:srgbClr val="FDFFFD"/>
                </a:solidFill>
                <a:latin typeface="Calibri"/>
                <a:cs typeface="Calibri"/>
              </a:rPr>
              <a:t>p</a:t>
            </a:r>
            <a:r>
              <a:rPr sz="1600" dirty="0">
                <a:solidFill>
                  <a:srgbClr val="FDFFFD"/>
                </a:solidFill>
                <a:latin typeface="Calibri"/>
                <a:cs typeface="Calibri"/>
              </a:rPr>
              <a:t>e</a:t>
            </a:r>
            <a:r>
              <a:rPr sz="1600" spc="-39" dirty="0">
                <a:solidFill>
                  <a:srgbClr val="FDFFFD"/>
                </a:solidFill>
                <a:latin typeface="Calibri"/>
                <a:cs typeface="Calibri"/>
              </a:rPr>
              <a:t>nd</a:t>
            </a:r>
            <a:r>
              <a:rPr sz="1600" spc="5" dirty="0">
                <a:solidFill>
                  <a:srgbClr val="FDFFFD"/>
                </a:solidFill>
                <a:latin typeface="Calibri"/>
                <a:cs typeface="Calibri"/>
              </a:rPr>
              <a:t>e</a:t>
            </a:r>
            <a:r>
              <a:rPr sz="1600" spc="-25" dirty="0">
                <a:solidFill>
                  <a:srgbClr val="FDFFFD"/>
                </a:solidFill>
                <a:latin typeface="Calibri"/>
                <a:cs typeface="Calibri"/>
              </a:rPr>
              <a:t>k</a:t>
            </a:r>
            <a:r>
              <a:rPr sz="1600" spc="33" dirty="0">
                <a:solidFill>
                  <a:srgbClr val="FDFFFD"/>
                </a:solidFill>
                <a:latin typeface="Calibri"/>
                <a:cs typeface="Calibri"/>
              </a:rPr>
              <a:t>a</a:t>
            </a:r>
            <a:r>
              <a:rPr sz="1600" spc="-39" dirty="0">
                <a:solidFill>
                  <a:srgbClr val="FDFFFD"/>
                </a:solidFill>
                <a:latin typeface="Calibri"/>
                <a:cs typeface="Calibri"/>
              </a:rPr>
              <a:t>t</a:t>
            </a:r>
            <a:r>
              <a:rPr sz="1600" spc="33" dirty="0">
                <a:solidFill>
                  <a:srgbClr val="FDFFFD"/>
                </a:solidFill>
                <a:latin typeface="Calibri"/>
                <a:cs typeface="Calibri"/>
              </a:rPr>
              <a:t>a</a:t>
            </a:r>
            <a:r>
              <a:rPr sz="1600" dirty="0">
                <a:solidFill>
                  <a:srgbClr val="FDFFFD"/>
                </a:solidFill>
                <a:latin typeface="Calibri"/>
                <a:cs typeface="Calibri"/>
              </a:rPr>
              <a:t>n </a:t>
            </a:r>
            <a:r>
              <a:rPr sz="1600" spc="-233" dirty="0">
                <a:solidFill>
                  <a:srgbClr val="FDFFFD"/>
                </a:solidFill>
                <a:latin typeface="Calibri"/>
                <a:cs typeface="Calibri"/>
              </a:rPr>
              <a:t>k</a:t>
            </a:r>
            <a:r>
              <a:rPr sz="1600" spc="5" dirty="0">
                <a:solidFill>
                  <a:srgbClr val="FDFFFD"/>
                </a:solidFill>
                <a:latin typeface="Calibri"/>
                <a:cs typeface="Calibri"/>
              </a:rPr>
              <a:t>e</a:t>
            </a:r>
            <a:r>
              <a:rPr sz="1600" spc="33" dirty="0">
                <a:solidFill>
                  <a:srgbClr val="FDFFFD"/>
                </a:solidFill>
                <a:latin typeface="Calibri"/>
                <a:cs typeface="Calibri"/>
              </a:rPr>
              <a:t>l</a:t>
            </a:r>
            <a:r>
              <a:rPr sz="1600" spc="-39" dirty="0">
                <a:solidFill>
                  <a:srgbClr val="FDFFFD"/>
                </a:solidFill>
                <a:latin typeface="Calibri"/>
                <a:cs typeface="Calibri"/>
              </a:rPr>
              <a:t>o</a:t>
            </a:r>
            <a:r>
              <a:rPr sz="1600" spc="-79" dirty="0">
                <a:solidFill>
                  <a:srgbClr val="FDFFFD"/>
                </a:solidFill>
                <a:latin typeface="Calibri"/>
                <a:cs typeface="Calibri"/>
              </a:rPr>
              <a:t>m</a:t>
            </a:r>
            <a:r>
              <a:rPr sz="1600" spc="-39" dirty="0">
                <a:solidFill>
                  <a:srgbClr val="FDFFFD"/>
                </a:solidFill>
                <a:latin typeface="Calibri"/>
                <a:cs typeface="Calibri"/>
              </a:rPr>
              <a:t>po</a:t>
            </a:r>
            <a:r>
              <a:rPr sz="1600" dirty="0">
                <a:solidFill>
                  <a:srgbClr val="FDFFFD"/>
                </a:solidFill>
                <a:latin typeface="Calibri"/>
                <a:cs typeface="Calibri"/>
              </a:rPr>
              <a:t>k</a:t>
            </a:r>
            <a:r>
              <a:rPr sz="1600" spc="208" dirty="0">
                <a:solidFill>
                  <a:srgbClr val="FDFFFD"/>
                </a:solidFill>
                <a:latin typeface="Calibri"/>
                <a:cs typeface="Calibri"/>
              </a:rPr>
              <a:t> </a:t>
            </a:r>
            <a:r>
              <a:rPr sz="1600" spc="-39" dirty="0">
                <a:solidFill>
                  <a:srgbClr val="FDFFFD"/>
                </a:solidFill>
                <a:latin typeface="Calibri"/>
                <a:cs typeface="Calibri"/>
              </a:rPr>
              <a:t>un</a:t>
            </a:r>
            <a:r>
              <a:rPr sz="1600" spc="-33" dirty="0">
                <a:solidFill>
                  <a:srgbClr val="FDFFFD"/>
                </a:solidFill>
                <a:latin typeface="Calibri"/>
                <a:cs typeface="Calibri"/>
              </a:rPr>
              <a:t>t</a:t>
            </a:r>
            <a:r>
              <a:rPr sz="1600" spc="-39" dirty="0">
                <a:solidFill>
                  <a:srgbClr val="FDFFFD"/>
                </a:solidFill>
                <a:latin typeface="Calibri"/>
                <a:cs typeface="Calibri"/>
              </a:rPr>
              <a:t>u</a:t>
            </a:r>
            <a:r>
              <a:rPr sz="1600" dirty="0">
                <a:solidFill>
                  <a:srgbClr val="FDFFFD"/>
                </a:solidFill>
                <a:latin typeface="Calibri"/>
                <a:cs typeface="Calibri"/>
              </a:rPr>
              <a:t>k</a:t>
            </a:r>
            <a:r>
              <a:rPr sz="1600" spc="5"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45" dirty="0">
                <a:solidFill>
                  <a:srgbClr val="FDFFFD"/>
                </a:solidFill>
                <a:latin typeface="Calibri"/>
                <a:cs typeface="Calibri"/>
              </a:rPr>
              <a:t>n</a:t>
            </a:r>
            <a:r>
              <a:rPr sz="1600" spc="-25" dirty="0">
                <a:solidFill>
                  <a:srgbClr val="FDFFFD"/>
                </a:solidFill>
                <a:latin typeface="Calibri"/>
                <a:cs typeface="Calibri"/>
              </a:rPr>
              <a:t>y</a:t>
            </a:r>
            <a:r>
              <a:rPr sz="1600" spc="5" dirty="0">
                <a:solidFill>
                  <a:srgbClr val="FDFFFD"/>
                </a:solidFill>
                <a:latin typeface="Calibri"/>
                <a:cs typeface="Calibri"/>
              </a:rPr>
              <a:t>e</a:t>
            </a:r>
            <a:r>
              <a:rPr sz="1600" spc="33" dirty="0">
                <a:solidFill>
                  <a:srgbClr val="FDFFFD"/>
                </a:solidFill>
                <a:latin typeface="Calibri"/>
                <a:cs typeface="Calibri"/>
              </a:rPr>
              <a:t>l</a:t>
            </a:r>
            <a:r>
              <a:rPr sz="1600" dirty="0">
                <a:solidFill>
                  <a:srgbClr val="FDFFFD"/>
                </a:solidFill>
                <a:latin typeface="Calibri"/>
                <a:cs typeface="Calibri"/>
              </a:rPr>
              <a:t>e</a:t>
            </a:r>
            <a:r>
              <a:rPr sz="1600" spc="72" dirty="0">
                <a:solidFill>
                  <a:srgbClr val="FDFFFD"/>
                </a:solidFill>
                <a:latin typeface="Calibri"/>
                <a:cs typeface="Calibri"/>
              </a:rPr>
              <a:t>s</a:t>
            </a:r>
            <a:r>
              <a:rPr sz="1600" spc="33" dirty="0">
                <a:solidFill>
                  <a:srgbClr val="FDFFFD"/>
                </a:solidFill>
                <a:latin typeface="Calibri"/>
                <a:cs typeface="Calibri"/>
              </a:rPr>
              <a:t>ai</a:t>
            </a:r>
            <a:r>
              <a:rPr sz="1600" spc="-25" dirty="0">
                <a:solidFill>
                  <a:srgbClr val="FDFFFD"/>
                </a:solidFill>
                <a:latin typeface="Calibri"/>
                <a:cs typeface="Calibri"/>
              </a:rPr>
              <a:t>k</a:t>
            </a:r>
            <a:r>
              <a:rPr sz="1600" spc="33" dirty="0">
                <a:solidFill>
                  <a:srgbClr val="FDFFFD"/>
                </a:solidFill>
                <a:latin typeface="Calibri"/>
                <a:cs typeface="Calibri"/>
              </a:rPr>
              <a:t>a</a:t>
            </a:r>
            <a:r>
              <a:rPr sz="1600" spc="-39" dirty="0">
                <a:solidFill>
                  <a:srgbClr val="FDFFFD"/>
                </a:solidFill>
                <a:latin typeface="Calibri"/>
                <a:cs typeface="Calibri"/>
              </a:rPr>
              <a:t>nn</a:t>
            </a:r>
            <a:r>
              <a:rPr sz="1600" spc="-19" dirty="0">
                <a:solidFill>
                  <a:srgbClr val="FDFFFD"/>
                </a:solidFill>
                <a:latin typeface="Calibri"/>
                <a:cs typeface="Calibri"/>
              </a:rPr>
              <a:t>y</a:t>
            </a:r>
            <a:r>
              <a:rPr sz="1600" dirty="0">
                <a:solidFill>
                  <a:srgbClr val="FDFFFD"/>
                </a:solidFill>
                <a:latin typeface="Calibri"/>
                <a:cs typeface="Calibri"/>
              </a:rPr>
              <a:t>a</a:t>
            </a:r>
            <a:endParaRPr sz="1600">
              <a:latin typeface="Calibri"/>
              <a:cs typeface="Calibri"/>
            </a:endParaRPr>
          </a:p>
          <a:p>
            <a:pPr marL="5595479">
              <a:lnSpc>
                <a:spcPct val="98958"/>
              </a:lnSpc>
              <a:spcBef>
                <a:spcPts val="4472"/>
              </a:spcBef>
            </a:pPr>
            <a:r>
              <a:rPr sz="867" spc="12" dirty="0">
                <a:solidFill>
                  <a:srgbClr val="FFFFFF"/>
                </a:solidFill>
                <a:latin typeface="Bernard MT Condensed"/>
                <a:cs typeface="Bernard MT Condensed"/>
              </a:rPr>
              <a:t>OP</a:t>
            </a:r>
            <a:r>
              <a:rPr sz="867" spc="-19" dirty="0">
                <a:solidFill>
                  <a:srgbClr val="FFFFFF"/>
                </a:solidFill>
                <a:latin typeface="Bernard MT Condensed"/>
                <a:cs typeface="Bernard MT Condensed"/>
              </a:rPr>
              <a:t>T</a:t>
            </a:r>
            <a:r>
              <a:rPr sz="867" spc="-59" dirty="0">
                <a:solidFill>
                  <a:srgbClr val="FFFFFF"/>
                </a:solidFill>
                <a:latin typeface="Bernard MT Condensed"/>
                <a:cs typeface="Bernard MT Condensed"/>
              </a:rPr>
              <a:t>I</a:t>
            </a:r>
            <a:r>
              <a:rPr sz="867" spc="-25" dirty="0">
                <a:solidFill>
                  <a:srgbClr val="FFFFFF"/>
                </a:solidFill>
                <a:latin typeface="Bernard MT Condensed"/>
                <a:cs typeface="Bernard MT Condensed"/>
              </a:rPr>
              <a:t>M</a:t>
            </a:r>
            <a:r>
              <a:rPr sz="867" spc="-33" dirty="0">
                <a:solidFill>
                  <a:srgbClr val="FFFFFF"/>
                </a:solidFill>
                <a:latin typeface="Bernard MT Condensed"/>
                <a:cs typeface="Bernard MT Condensed"/>
              </a:rPr>
              <a:t>A</a:t>
            </a:r>
            <a:r>
              <a:rPr sz="867" spc="-39" dirty="0">
                <a:solidFill>
                  <a:srgbClr val="FFFFFF"/>
                </a:solidFill>
                <a:latin typeface="Bernard MT Condensed"/>
                <a:cs typeface="Bernard MT Condensed"/>
              </a:rPr>
              <a:t>S</a:t>
            </a:r>
            <a:r>
              <a:rPr sz="867" spc="-59" dirty="0">
                <a:solidFill>
                  <a:srgbClr val="FFFFFF"/>
                </a:solidFill>
                <a:latin typeface="Bernard MT Condensed"/>
                <a:cs typeface="Bernard MT Condensed"/>
              </a:rPr>
              <a:t>I</a:t>
            </a:r>
            <a:r>
              <a:rPr sz="867" dirty="0">
                <a:solidFill>
                  <a:srgbClr val="FFFFFF"/>
                </a:solidFill>
                <a:latin typeface="Bernard MT Condensed"/>
                <a:cs typeface="Bernard MT Condensed"/>
              </a:rPr>
              <a:t>,  </a:t>
            </a:r>
            <a:r>
              <a:rPr sz="867" spc="35" dirty="0">
                <a:solidFill>
                  <a:srgbClr val="FFFFFF"/>
                </a:solidFill>
                <a:latin typeface="Bernard MT Condensed"/>
                <a:cs typeface="Bernard MT Condensed"/>
              </a:rPr>
              <a:t> </a:t>
            </a:r>
            <a:r>
              <a:rPr sz="867" spc="-59" dirty="0">
                <a:solidFill>
                  <a:srgbClr val="FFFFFF"/>
                </a:solidFill>
                <a:latin typeface="Bernard MT Condensed"/>
                <a:cs typeface="Bernard MT Condensed"/>
              </a:rPr>
              <a:t>I</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P</a:t>
            </a:r>
            <a:r>
              <a:rPr sz="867" spc="33" dirty="0">
                <a:solidFill>
                  <a:srgbClr val="FFFFFF"/>
                </a:solidFill>
                <a:latin typeface="Bernard MT Condensed"/>
                <a:cs typeface="Bernard MT Condensed"/>
              </a:rPr>
              <a:t>L</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N</a:t>
            </a:r>
            <a:r>
              <a:rPr sz="867" spc="-19" dirty="0">
                <a:solidFill>
                  <a:srgbClr val="FFFFFF"/>
                </a:solidFill>
                <a:latin typeface="Bernard MT Condensed"/>
                <a:cs typeface="Bernard MT Condensed"/>
              </a:rPr>
              <a:t>T</a:t>
            </a:r>
            <a:r>
              <a:rPr sz="867" spc="-33" dirty="0">
                <a:solidFill>
                  <a:srgbClr val="FFFFFF"/>
                </a:solidFill>
                <a:latin typeface="Bernard MT Condensed"/>
                <a:cs typeface="Bernard MT Condensed"/>
              </a:rPr>
              <a:t>A</a:t>
            </a:r>
            <a:r>
              <a:rPr sz="867" spc="-39" dirty="0">
                <a:solidFill>
                  <a:srgbClr val="FFFFFF"/>
                </a:solidFill>
                <a:latin typeface="Bernard MT Condensed"/>
                <a:cs typeface="Bernard MT Condensed"/>
              </a:rPr>
              <a:t>S</a:t>
            </a:r>
            <a:r>
              <a:rPr sz="867" dirty="0">
                <a:solidFill>
                  <a:srgbClr val="FFFFFF"/>
                </a:solidFill>
                <a:latin typeface="Bernard MT Condensed"/>
                <a:cs typeface="Bernard MT Condensed"/>
              </a:rPr>
              <a:t>I  </a:t>
            </a:r>
            <a:r>
              <a:rPr sz="867" spc="47" dirty="0">
                <a:solidFill>
                  <a:srgbClr val="FFFFFF"/>
                </a:solidFill>
                <a:latin typeface="Bernard MT Condensed"/>
                <a:cs typeface="Bernard MT Condensed"/>
              </a:rPr>
              <a:t> </a:t>
            </a:r>
            <a:r>
              <a:rPr sz="867" spc="19" dirty="0">
                <a:solidFill>
                  <a:srgbClr val="FFFFFF"/>
                </a:solidFill>
                <a:latin typeface="Bernard MT Condensed"/>
                <a:cs typeface="Bernard MT Condensed"/>
              </a:rPr>
              <a:t>K</a:t>
            </a:r>
            <a:r>
              <a:rPr sz="867" spc="12" dirty="0">
                <a:solidFill>
                  <a:srgbClr val="FFFFFF"/>
                </a:solidFill>
                <a:latin typeface="Bernard MT Condensed"/>
                <a:cs typeface="Bernard MT Condensed"/>
              </a:rPr>
              <a:t>O</a:t>
            </a:r>
            <a:r>
              <a:rPr sz="867" spc="-12" dirty="0">
                <a:solidFill>
                  <a:srgbClr val="FFFFFF"/>
                </a:solidFill>
                <a:latin typeface="Bernard MT Condensed"/>
                <a:cs typeface="Bernard MT Condensed"/>
              </a:rPr>
              <a:t>N</a:t>
            </a:r>
            <a:r>
              <a:rPr sz="867" spc="-39" dirty="0">
                <a:solidFill>
                  <a:srgbClr val="FFFFFF"/>
                </a:solidFill>
                <a:latin typeface="Bernard MT Condensed"/>
                <a:cs typeface="Bernard MT Condensed"/>
              </a:rPr>
              <a:t>S</a:t>
            </a:r>
            <a:r>
              <a:rPr sz="867" spc="25" dirty="0">
                <a:solidFill>
                  <a:srgbClr val="FFFFFF"/>
                </a:solidFill>
                <a:latin typeface="Bernard MT Condensed"/>
                <a:cs typeface="Bernard MT Condensed"/>
              </a:rPr>
              <a:t>E</a:t>
            </a:r>
            <a:r>
              <a:rPr sz="867" dirty="0">
                <a:solidFill>
                  <a:srgbClr val="FFFFFF"/>
                </a:solidFill>
                <a:latin typeface="Bernard MT Condensed"/>
                <a:cs typeface="Bernard MT Condensed"/>
              </a:rPr>
              <a:t>P</a:t>
            </a:r>
            <a:r>
              <a:rPr sz="867" spc="173" dirty="0">
                <a:solidFill>
                  <a:srgbClr val="FFFFFF"/>
                </a:solidFill>
                <a:latin typeface="Bernard MT Condensed"/>
                <a:cs typeface="Bernard MT Condensed"/>
              </a:rPr>
              <a:t> </a:t>
            </a:r>
            <a:r>
              <a:rPr sz="867" spc="12" dirty="0">
                <a:solidFill>
                  <a:srgbClr val="FFFFFF"/>
                </a:solidFill>
                <a:latin typeface="Bernard MT Condensed"/>
                <a:cs typeface="Bernard MT Condensed"/>
              </a:rPr>
              <a:t>P</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B</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L</a:t>
            </a:r>
            <a:r>
              <a:rPr sz="867" spc="-33" dirty="0">
                <a:solidFill>
                  <a:srgbClr val="FFFFFF"/>
                </a:solidFill>
                <a:latin typeface="Bernard MT Condensed"/>
                <a:cs typeface="Bernard MT Condensed"/>
              </a:rPr>
              <a:t>A</a:t>
            </a:r>
            <a:r>
              <a:rPr sz="867" spc="-72" dirty="0">
                <a:solidFill>
                  <a:srgbClr val="FFFFFF"/>
                </a:solidFill>
                <a:latin typeface="Bernard MT Condensed"/>
                <a:cs typeface="Bernard MT Condensed"/>
              </a:rPr>
              <a:t>J</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N  </a:t>
            </a:r>
            <a:r>
              <a:rPr sz="867" spc="5" dirty="0">
                <a:solidFill>
                  <a:srgbClr val="FFFFFF"/>
                </a:solidFill>
                <a:latin typeface="Bernard MT Condensed"/>
                <a:cs typeface="Bernard MT Condensed"/>
              </a:rPr>
              <a:t> </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OD</a:t>
            </a:r>
            <a:r>
              <a:rPr sz="867" spc="25" dirty="0">
                <a:solidFill>
                  <a:srgbClr val="FFFFFF"/>
                </a:solidFill>
                <a:latin typeface="Bernard MT Condensed"/>
                <a:cs typeface="Bernard MT Condensed"/>
              </a:rPr>
              <a:t>E</a:t>
            </a:r>
            <a:r>
              <a:rPr sz="867" dirty="0">
                <a:solidFill>
                  <a:srgbClr val="FFFFFF"/>
                </a:solidFill>
                <a:latin typeface="Bernard MT Condensed"/>
                <a:cs typeface="Bernard MT Condensed"/>
              </a:rPr>
              <a:t>L</a:t>
            </a:r>
            <a:r>
              <a:rPr sz="867" spc="84" dirty="0">
                <a:solidFill>
                  <a:srgbClr val="FFFFFF"/>
                </a:solidFill>
                <a:latin typeface="Bernard MT Condensed"/>
                <a:cs typeface="Bernard MT Condensed"/>
              </a:rPr>
              <a:t> </a:t>
            </a:r>
            <a:r>
              <a:rPr sz="867" spc="12" dirty="0">
                <a:solidFill>
                  <a:srgbClr val="FFFFFF"/>
                </a:solidFill>
                <a:latin typeface="Bernard MT Condensed"/>
                <a:cs typeface="Bernard MT Condensed"/>
              </a:rPr>
              <a:t>D</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59" dirty="0">
                <a:solidFill>
                  <a:srgbClr val="FFFFFF"/>
                </a:solidFill>
                <a:latin typeface="Bernard MT Condensed"/>
                <a:cs typeface="Bernard MT Condensed"/>
              </a:rPr>
              <a:t>I</a:t>
            </a:r>
            <a:r>
              <a:rPr sz="867" spc="-12" dirty="0">
                <a:solidFill>
                  <a:srgbClr val="FFFFFF"/>
                </a:solidFill>
                <a:latin typeface="Bernard MT Condensed"/>
                <a:cs typeface="Bernard MT Condensed"/>
              </a:rPr>
              <a:t>N</a:t>
            </a:r>
            <a:r>
              <a:rPr sz="867" dirty="0">
                <a:solidFill>
                  <a:srgbClr val="FFFFFF"/>
                </a:solidFill>
                <a:latin typeface="Bernard MT Condensed"/>
                <a:cs typeface="Bernard MT Condensed"/>
              </a:rPr>
              <a:t>G </a:t>
            </a:r>
            <a:r>
              <a:rPr sz="867" spc="63" dirty="0">
                <a:solidFill>
                  <a:srgbClr val="FFFFFF"/>
                </a:solidFill>
                <a:latin typeface="Bernard MT Condensed"/>
                <a:cs typeface="Bernard MT Condensed"/>
              </a:rPr>
              <a:t> </a:t>
            </a:r>
            <a:r>
              <a:rPr sz="867" spc="-39" dirty="0">
                <a:solidFill>
                  <a:srgbClr val="FFFFFF"/>
                </a:solidFill>
                <a:latin typeface="Bernard MT Condensed"/>
                <a:cs typeface="Bernard MT Condensed"/>
              </a:rPr>
              <a:t>S</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B</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G</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I </a:t>
            </a:r>
            <a:r>
              <a:rPr sz="867" spc="1" dirty="0">
                <a:solidFill>
                  <a:srgbClr val="FFFFFF"/>
                </a:solidFill>
                <a:latin typeface="Bernard MT Condensed"/>
                <a:cs typeface="Bernard MT Condensed"/>
              </a:rPr>
              <a:t> </a:t>
            </a:r>
            <a:r>
              <a:rPr sz="867" spc="-33" dirty="0">
                <a:solidFill>
                  <a:srgbClr val="FFFFFF"/>
                </a:solidFill>
                <a:latin typeface="Bernard MT Condensed"/>
                <a:cs typeface="Bernard MT Condensed"/>
              </a:rPr>
              <a:t>A</a:t>
            </a:r>
            <a:r>
              <a:rPr sz="867" spc="33" dirty="0">
                <a:solidFill>
                  <a:srgbClr val="FFFFFF"/>
                </a:solidFill>
                <a:latin typeface="Bernard MT Condensed"/>
                <a:cs typeface="Bernard MT Condensed"/>
              </a:rPr>
              <a:t>L</a:t>
            </a:r>
            <a:r>
              <a:rPr sz="867" spc="-19" dirty="0">
                <a:solidFill>
                  <a:srgbClr val="FFFFFF"/>
                </a:solidFill>
                <a:latin typeface="Bernard MT Condensed"/>
                <a:cs typeface="Bernard MT Condensed"/>
              </a:rPr>
              <a:t>T</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R</a:t>
            </a:r>
            <a:r>
              <a:rPr sz="867" spc="-12" dirty="0">
                <a:solidFill>
                  <a:srgbClr val="FFFFFF"/>
                </a:solidFill>
                <a:latin typeface="Bernard MT Condensed"/>
                <a:cs typeface="Bernard MT Condensed"/>
              </a:rPr>
              <a:t>N</a:t>
            </a:r>
            <a:r>
              <a:rPr sz="867" spc="-33" dirty="0">
                <a:solidFill>
                  <a:srgbClr val="FFFFFF"/>
                </a:solidFill>
                <a:latin typeface="Bernard MT Condensed"/>
                <a:cs typeface="Bernard MT Condensed"/>
              </a:rPr>
              <a:t>A</a:t>
            </a:r>
            <a:r>
              <a:rPr sz="867" spc="-19" dirty="0">
                <a:solidFill>
                  <a:srgbClr val="FFFFFF"/>
                </a:solidFill>
                <a:latin typeface="Bernard MT Condensed"/>
                <a:cs typeface="Bernard MT Condensed"/>
              </a:rPr>
              <a:t>T</a:t>
            </a:r>
            <a:r>
              <a:rPr sz="867" spc="-59" dirty="0">
                <a:solidFill>
                  <a:srgbClr val="FFFFFF"/>
                </a:solidFill>
                <a:latin typeface="Bernard MT Condensed"/>
                <a:cs typeface="Bernard MT Condensed"/>
              </a:rPr>
              <a:t>I</a:t>
            </a:r>
            <a:r>
              <a:rPr sz="867" dirty="0">
                <a:solidFill>
                  <a:srgbClr val="FFFFFF"/>
                </a:solidFill>
                <a:latin typeface="Bernard MT Condensed"/>
                <a:cs typeface="Bernard MT Condensed"/>
              </a:rPr>
              <a:t>F</a:t>
            </a:r>
            <a:endParaRPr sz="867">
              <a:latin typeface="Bernard MT Condensed"/>
              <a:cs typeface="Bernard MT Condensed"/>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13"/>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14" name="object 14"/>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15" name="object 15"/>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16" name="object 16"/>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17" name="object 17"/>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18" name="object 18"/>
          <p:cNvSpPr/>
          <p:nvPr/>
        </p:nvSpPr>
        <p:spPr>
          <a:xfrm>
            <a:off x="9728201" y="101600"/>
            <a:ext cx="2374900" cy="6146800"/>
          </a:xfrm>
          <a:prstGeom prst="rect">
            <a:avLst/>
          </a:prstGeom>
          <a:blipFill>
            <a:blip r:embed="rId2" cstate="print"/>
            <a:stretch>
              <a:fillRect/>
            </a:stretch>
          </a:blipFill>
        </p:spPr>
        <p:txBody>
          <a:bodyPr wrap="square" lIns="0" tIns="0" rIns="0" bIns="0" rtlCol="0">
            <a:noAutofit/>
          </a:bodyPr>
          <a:lstStyle/>
          <a:p>
            <a:endParaRPr sz="2400"/>
          </a:p>
        </p:txBody>
      </p:sp>
      <p:sp>
        <p:nvSpPr>
          <p:cNvPr id="19" name="object 19"/>
          <p:cNvSpPr/>
          <p:nvPr/>
        </p:nvSpPr>
        <p:spPr>
          <a:xfrm>
            <a:off x="139700" y="6210301"/>
            <a:ext cx="9423400" cy="546100"/>
          </a:xfrm>
          <a:prstGeom prst="rect">
            <a:avLst/>
          </a:prstGeom>
          <a:blipFill>
            <a:blip r:embed="rId3" cstate="print"/>
            <a:stretch>
              <a:fillRect/>
            </a:stretch>
          </a:blipFill>
        </p:spPr>
        <p:txBody>
          <a:bodyPr wrap="square" lIns="0" tIns="0" rIns="0" bIns="0" rtlCol="0">
            <a:noAutofit/>
          </a:bodyPr>
          <a:lstStyle/>
          <a:p>
            <a:endParaRPr sz="2400"/>
          </a:p>
        </p:txBody>
      </p:sp>
      <p:sp>
        <p:nvSpPr>
          <p:cNvPr id="20" name="object 20"/>
          <p:cNvSpPr/>
          <p:nvPr/>
        </p:nvSpPr>
        <p:spPr>
          <a:xfrm>
            <a:off x="203201" y="6248400"/>
            <a:ext cx="1257300" cy="482600"/>
          </a:xfrm>
          <a:prstGeom prst="rect">
            <a:avLst/>
          </a:prstGeom>
          <a:blipFill>
            <a:blip r:embed="rId4" cstate="print"/>
            <a:stretch>
              <a:fillRect/>
            </a:stretch>
          </a:blipFill>
        </p:spPr>
        <p:txBody>
          <a:bodyPr wrap="square" lIns="0" tIns="0" rIns="0" bIns="0" rtlCol="0">
            <a:noAutofit/>
          </a:bodyPr>
          <a:lstStyle/>
          <a:p>
            <a:endParaRPr sz="2400"/>
          </a:p>
        </p:txBody>
      </p:sp>
      <p:sp>
        <p:nvSpPr>
          <p:cNvPr id="21" name="object 21"/>
          <p:cNvSpPr/>
          <p:nvPr/>
        </p:nvSpPr>
        <p:spPr>
          <a:xfrm>
            <a:off x="10375901" y="177801"/>
            <a:ext cx="1079500" cy="749300"/>
          </a:xfrm>
          <a:prstGeom prst="rect">
            <a:avLst/>
          </a:prstGeom>
          <a:blipFill>
            <a:blip r:embed="rId5" cstate="print"/>
            <a:stretch>
              <a:fillRect/>
            </a:stretch>
          </a:blipFill>
        </p:spPr>
        <p:txBody>
          <a:bodyPr wrap="square" lIns="0" tIns="0" rIns="0" bIns="0" rtlCol="0">
            <a:noAutofit/>
          </a:bodyPr>
          <a:lstStyle/>
          <a:p>
            <a:endParaRPr sz="2400"/>
          </a:p>
        </p:txBody>
      </p:sp>
      <p:sp>
        <p:nvSpPr>
          <p:cNvPr id="22" name="object 22"/>
          <p:cNvSpPr/>
          <p:nvPr/>
        </p:nvSpPr>
        <p:spPr>
          <a:xfrm>
            <a:off x="762001" y="685801"/>
            <a:ext cx="8445500" cy="5270500"/>
          </a:xfrm>
          <a:custGeom>
            <a:avLst/>
            <a:gdLst/>
            <a:ahLst/>
            <a:cxnLst/>
            <a:rect l="l" t="t" r="r" b="b"/>
            <a:pathLst>
              <a:path w="6334125" h="3952875">
                <a:moveTo>
                  <a:pt x="0" y="94107"/>
                </a:moveTo>
                <a:lnTo>
                  <a:pt x="16382" y="42545"/>
                </a:lnTo>
                <a:lnTo>
                  <a:pt x="58775" y="8382"/>
                </a:lnTo>
                <a:lnTo>
                  <a:pt x="100152" y="0"/>
                </a:lnTo>
                <a:lnTo>
                  <a:pt x="6233922" y="0"/>
                </a:lnTo>
                <a:lnTo>
                  <a:pt x="6288913" y="15366"/>
                </a:lnTo>
                <a:lnTo>
                  <a:pt x="6325234" y="55245"/>
                </a:lnTo>
                <a:lnTo>
                  <a:pt x="6334125" y="94107"/>
                </a:lnTo>
                <a:lnTo>
                  <a:pt x="6334125" y="3858755"/>
                </a:lnTo>
                <a:lnTo>
                  <a:pt x="6317742" y="3910368"/>
                </a:lnTo>
                <a:lnTo>
                  <a:pt x="6275324" y="3944493"/>
                </a:lnTo>
                <a:lnTo>
                  <a:pt x="6233922" y="3952875"/>
                </a:lnTo>
                <a:lnTo>
                  <a:pt x="100152" y="3952875"/>
                </a:lnTo>
                <a:lnTo>
                  <a:pt x="45237" y="3937482"/>
                </a:lnTo>
                <a:lnTo>
                  <a:pt x="8928" y="3897642"/>
                </a:lnTo>
                <a:lnTo>
                  <a:pt x="0" y="3858755"/>
                </a:lnTo>
                <a:lnTo>
                  <a:pt x="0" y="94107"/>
                </a:lnTo>
                <a:close/>
              </a:path>
            </a:pathLst>
          </a:custGeom>
          <a:ln w="38100">
            <a:solidFill>
              <a:srgbClr val="453C2C"/>
            </a:solidFill>
          </a:ln>
        </p:spPr>
        <p:txBody>
          <a:bodyPr wrap="square" lIns="0" tIns="0" rIns="0" bIns="0" rtlCol="0">
            <a:noAutofit/>
          </a:bodyPr>
          <a:lstStyle/>
          <a:p>
            <a:endParaRPr sz="2400"/>
          </a:p>
        </p:txBody>
      </p:sp>
      <p:sp>
        <p:nvSpPr>
          <p:cNvPr id="23" name="object 23"/>
          <p:cNvSpPr/>
          <p:nvPr/>
        </p:nvSpPr>
        <p:spPr>
          <a:xfrm>
            <a:off x="596900" y="3810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D24716"/>
          </a:solidFill>
        </p:spPr>
        <p:txBody>
          <a:bodyPr wrap="square" lIns="0" tIns="0" rIns="0" bIns="0" rtlCol="0">
            <a:noAutofit/>
          </a:bodyPr>
          <a:lstStyle/>
          <a:p>
            <a:endParaRPr sz="2400"/>
          </a:p>
        </p:txBody>
      </p:sp>
      <p:sp>
        <p:nvSpPr>
          <p:cNvPr id="24" name="object 24"/>
          <p:cNvSpPr/>
          <p:nvPr/>
        </p:nvSpPr>
        <p:spPr>
          <a:xfrm>
            <a:off x="939801" y="381000"/>
            <a:ext cx="190500" cy="533400"/>
          </a:xfrm>
          <a:custGeom>
            <a:avLst/>
            <a:gdLst/>
            <a:ahLst/>
            <a:cxnLst/>
            <a:rect l="l" t="t" r="r" b="b"/>
            <a:pathLst>
              <a:path w="142875" h="400050">
                <a:moveTo>
                  <a:pt x="0" y="400050"/>
                </a:moveTo>
                <a:lnTo>
                  <a:pt x="142875" y="400050"/>
                </a:lnTo>
                <a:lnTo>
                  <a:pt x="142875" y="0"/>
                </a:lnTo>
                <a:lnTo>
                  <a:pt x="0" y="0"/>
                </a:lnTo>
                <a:lnTo>
                  <a:pt x="0" y="400050"/>
                </a:lnTo>
                <a:close/>
              </a:path>
            </a:pathLst>
          </a:custGeom>
          <a:solidFill>
            <a:srgbClr val="00AF4F"/>
          </a:solidFill>
        </p:spPr>
        <p:txBody>
          <a:bodyPr wrap="square" lIns="0" tIns="0" rIns="0" bIns="0" rtlCol="0">
            <a:noAutofit/>
          </a:bodyPr>
          <a:lstStyle/>
          <a:p>
            <a:endParaRPr sz="2400"/>
          </a:p>
        </p:txBody>
      </p:sp>
      <p:sp>
        <p:nvSpPr>
          <p:cNvPr id="25" name="object 25"/>
          <p:cNvSpPr/>
          <p:nvPr/>
        </p:nvSpPr>
        <p:spPr>
          <a:xfrm>
            <a:off x="1155700" y="381000"/>
            <a:ext cx="0" cy="533400"/>
          </a:xfrm>
          <a:custGeom>
            <a:avLst/>
            <a:gdLst/>
            <a:ahLst/>
            <a:cxnLst/>
            <a:rect l="l" t="t" r="r" b="b"/>
            <a:pathLst>
              <a:path h="400050">
                <a:moveTo>
                  <a:pt x="0" y="0"/>
                </a:moveTo>
                <a:lnTo>
                  <a:pt x="0" y="400050"/>
                </a:lnTo>
              </a:path>
            </a:pathLst>
          </a:custGeom>
          <a:ln w="58419">
            <a:solidFill>
              <a:srgbClr val="006EBE"/>
            </a:solidFill>
          </a:ln>
        </p:spPr>
        <p:txBody>
          <a:bodyPr wrap="square" lIns="0" tIns="0" rIns="0" bIns="0" rtlCol="0">
            <a:noAutofit/>
          </a:bodyPr>
          <a:lstStyle/>
          <a:p>
            <a:endParaRPr sz="2400"/>
          </a:p>
        </p:txBody>
      </p:sp>
      <p:sp>
        <p:nvSpPr>
          <p:cNvPr id="26" name="object 26"/>
          <p:cNvSpPr/>
          <p:nvPr/>
        </p:nvSpPr>
        <p:spPr>
          <a:xfrm>
            <a:off x="8991600" y="3810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000000"/>
          </a:solidFill>
        </p:spPr>
        <p:txBody>
          <a:bodyPr wrap="square" lIns="0" tIns="0" rIns="0" bIns="0" rtlCol="0">
            <a:noAutofit/>
          </a:bodyPr>
          <a:lstStyle/>
          <a:p>
            <a:endParaRPr sz="2400"/>
          </a:p>
        </p:txBody>
      </p:sp>
      <p:sp>
        <p:nvSpPr>
          <p:cNvPr id="27" name="object 27"/>
          <p:cNvSpPr/>
          <p:nvPr/>
        </p:nvSpPr>
        <p:spPr>
          <a:xfrm>
            <a:off x="768349" y="5962649"/>
            <a:ext cx="8445584" cy="0"/>
          </a:xfrm>
          <a:custGeom>
            <a:avLst/>
            <a:gdLst/>
            <a:ahLst/>
            <a:cxnLst/>
            <a:rect l="l" t="t" r="r" b="b"/>
            <a:pathLst>
              <a:path w="6334188">
                <a:moveTo>
                  <a:pt x="0" y="0"/>
                </a:moveTo>
                <a:lnTo>
                  <a:pt x="6334188" y="0"/>
                </a:lnTo>
              </a:path>
            </a:pathLst>
          </a:custGeom>
          <a:ln w="9534">
            <a:solidFill>
              <a:srgbClr val="000000"/>
            </a:solidFill>
          </a:ln>
        </p:spPr>
        <p:txBody>
          <a:bodyPr wrap="square" lIns="0" tIns="0" rIns="0" bIns="0" rtlCol="0">
            <a:noAutofit/>
          </a:bodyPr>
          <a:lstStyle/>
          <a:p>
            <a:endParaRPr sz="2400"/>
          </a:p>
        </p:txBody>
      </p:sp>
      <p:sp>
        <p:nvSpPr>
          <p:cNvPr id="28" name="object 28"/>
          <p:cNvSpPr/>
          <p:nvPr/>
        </p:nvSpPr>
        <p:spPr>
          <a:xfrm>
            <a:off x="8255000" y="406401"/>
            <a:ext cx="6858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29" name="object 29"/>
          <p:cNvSpPr/>
          <p:nvPr/>
        </p:nvSpPr>
        <p:spPr>
          <a:xfrm>
            <a:off x="8255000" y="406401"/>
            <a:ext cx="6858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30" name="object 30"/>
          <p:cNvSpPr/>
          <p:nvPr/>
        </p:nvSpPr>
        <p:spPr>
          <a:xfrm>
            <a:off x="1193800" y="381000"/>
            <a:ext cx="7797800" cy="533400"/>
          </a:xfrm>
          <a:custGeom>
            <a:avLst/>
            <a:gdLst/>
            <a:ahLst/>
            <a:cxnLst/>
            <a:rect l="l" t="t" r="r" b="b"/>
            <a:pathLst>
              <a:path w="5848350" h="400050">
                <a:moveTo>
                  <a:pt x="0" y="400050"/>
                </a:moveTo>
                <a:lnTo>
                  <a:pt x="5848350" y="400050"/>
                </a:lnTo>
                <a:lnTo>
                  <a:pt x="5848350" y="0"/>
                </a:lnTo>
                <a:lnTo>
                  <a:pt x="0" y="0"/>
                </a:lnTo>
                <a:lnTo>
                  <a:pt x="0" y="400050"/>
                </a:lnTo>
                <a:close/>
              </a:path>
            </a:pathLst>
          </a:custGeom>
          <a:solidFill>
            <a:srgbClr val="FDFD00"/>
          </a:solidFill>
        </p:spPr>
        <p:txBody>
          <a:bodyPr wrap="square" lIns="0" tIns="0" rIns="0" bIns="0" rtlCol="0">
            <a:noAutofit/>
          </a:bodyPr>
          <a:lstStyle/>
          <a:p>
            <a:endParaRPr sz="2400"/>
          </a:p>
        </p:txBody>
      </p:sp>
      <p:sp>
        <p:nvSpPr>
          <p:cNvPr id="31" name="object 31"/>
          <p:cNvSpPr/>
          <p:nvPr/>
        </p:nvSpPr>
        <p:spPr>
          <a:xfrm>
            <a:off x="863601" y="5105401"/>
            <a:ext cx="8242300" cy="749300"/>
          </a:xfrm>
          <a:prstGeom prst="rect">
            <a:avLst/>
          </a:prstGeom>
          <a:blipFill>
            <a:blip r:embed="rId7" cstate="print"/>
            <a:stretch>
              <a:fillRect/>
            </a:stretch>
          </a:blipFill>
        </p:spPr>
        <p:txBody>
          <a:bodyPr wrap="square" lIns="0" tIns="0" rIns="0" bIns="0" rtlCol="0">
            <a:noAutofit/>
          </a:bodyPr>
          <a:lstStyle/>
          <a:p>
            <a:endParaRPr sz="2400"/>
          </a:p>
        </p:txBody>
      </p:sp>
      <p:sp>
        <p:nvSpPr>
          <p:cNvPr id="32" name="object 32"/>
          <p:cNvSpPr/>
          <p:nvPr/>
        </p:nvSpPr>
        <p:spPr>
          <a:xfrm>
            <a:off x="863601" y="5105401"/>
            <a:ext cx="8242300" cy="749300"/>
          </a:xfrm>
          <a:custGeom>
            <a:avLst/>
            <a:gdLst/>
            <a:ahLst/>
            <a:cxnLst/>
            <a:rect l="l" t="t" r="r" b="b"/>
            <a:pathLst>
              <a:path w="6181725" h="561975">
                <a:moveTo>
                  <a:pt x="0" y="561975"/>
                </a:moveTo>
                <a:lnTo>
                  <a:pt x="6181725" y="561975"/>
                </a:lnTo>
                <a:lnTo>
                  <a:pt x="6181725" y="0"/>
                </a:lnTo>
                <a:lnTo>
                  <a:pt x="0" y="0"/>
                </a:lnTo>
                <a:lnTo>
                  <a:pt x="0" y="561975"/>
                </a:lnTo>
                <a:close/>
              </a:path>
            </a:pathLst>
          </a:custGeom>
          <a:ln w="38100">
            <a:solidFill>
              <a:srgbClr val="FDFD00"/>
            </a:solidFill>
          </a:ln>
        </p:spPr>
        <p:txBody>
          <a:bodyPr wrap="square" lIns="0" tIns="0" rIns="0" bIns="0" rtlCol="0">
            <a:noAutofit/>
          </a:bodyPr>
          <a:lstStyle/>
          <a:p>
            <a:endParaRPr sz="2400"/>
          </a:p>
        </p:txBody>
      </p:sp>
      <p:sp>
        <p:nvSpPr>
          <p:cNvPr id="33" name="object 33"/>
          <p:cNvSpPr/>
          <p:nvPr/>
        </p:nvSpPr>
        <p:spPr>
          <a:xfrm>
            <a:off x="1562100" y="1092201"/>
            <a:ext cx="7620000" cy="419100"/>
          </a:xfrm>
          <a:custGeom>
            <a:avLst/>
            <a:gdLst/>
            <a:ahLst/>
            <a:cxnLst/>
            <a:rect l="l" t="t" r="r" b="b"/>
            <a:pathLst>
              <a:path w="5715000" h="314325">
                <a:moveTo>
                  <a:pt x="0" y="314325"/>
                </a:moveTo>
                <a:lnTo>
                  <a:pt x="5715000" y="314325"/>
                </a:lnTo>
                <a:lnTo>
                  <a:pt x="5715000" y="0"/>
                </a:lnTo>
                <a:lnTo>
                  <a:pt x="0" y="0"/>
                </a:lnTo>
                <a:lnTo>
                  <a:pt x="0" y="314325"/>
                </a:lnTo>
                <a:close/>
              </a:path>
            </a:pathLst>
          </a:custGeom>
          <a:solidFill>
            <a:srgbClr val="D24716"/>
          </a:solidFill>
        </p:spPr>
        <p:txBody>
          <a:bodyPr wrap="square" lIns="0" tIns="0" rIns="0" bIns="0" rtlCol="0">
            <a:noAutofit/>
          </a:bodyPr>
          <a:lstStyle/>
          <a:p>
            <a:endParaRPr sz="2400"/>
          </a:p>
        </p:txBody>
      </p:sp>
      <p:sp>
        <p:nvSpPr>
          <p:cNvPr id="34" name="object 34"/>
          <p:cNvSpPr/>
          <p:nvPr/>
        </p:nvSpPr>
        <p:spPr>
          <a:xfrm>
            <a:off x="1568449" y="1098635"/>
            <a:ext cx="7620000" cy="419100"/>
          </a:xfrm>
          <a:custGeom>
            <a:avLst/>
            <a:gdLst/>
            <a:ahLst/>
            <a:cxnLst/>
            <a:rect l="l" t="t" r="r" b="b"/>
            <a:pathLst>
              <a:path w="5715000" h="314325">
                <a:moveTo>
                  <a:pt x="0" y="314325"/>
                </a:moveTo>
                <a:lnTo>
                  <a:pt x="5715000" y="314325"/>
                </a:lnTo>
                <a:lnTo>
                  <a:pt x="5715000" y="0"/>
                </a:lnTo>
                <a:lnTo>
                  <a:pt x="0" y="0"/>
                </a:lnTo>
                <a:lnTo>
                  <a:pt x="0" y="314325"/>
                </a:lnTo>
                <a:close/>
              </a:path>
            </a:pathLst>
          </a:custGeom>
          <a:ln w="9534">
            <a:solidFill>
              <a:srgbClr val="9A310D"/>
            </a:solidFill>
          </a:ln>
        </p:spPr>
        <p:txBody>
          <a:bodyPr wrap="square" lIns="0" tIns="0" rIns="0" bIns="0" rtlCol="0">
            <a:noAutofit/>
          </a:bodyPr>
          <a:lstStyle/>
          <a:p>
            <a:endParaRPr sz="2400"/>
          </a:p>
        </p:txBody>
      </p:sp>
      <p:sp>
        <p:nvSpPr>
          <p:cNvPr id="35" name="object 35"/>
          <p:cNvSpPr/>
          <p:nvPr/>
        </p:nvSpPr>
        <p:spPr>
          <a:xfrm>
            <a:off x="1562100" y="1625601"/>
            <a:ext cx="7620000" cy="419100"/>
          </a:xfrm>
          <a:custGeom>
            <a:avLst/>
            <a:gdLst/>
            <a:ahLst/>
            <a:cxnLst/>
            <a:rect l="l" t="t" r="r" b="b"/>
            <a:pathLst>
              <a:path w="5715000" h="314325">
                <a:moveTo>
                  <a:pt x="0" y="314325"/>
                </a:moveTo>
                <a:lnTo>
                  <a:pt x="5715000" y="314325"/>
                </a:lnTo>
                <a:lnTo>
                  <a:pt x="5715000" y="0"/>
                </a:lnTo>
                <a:lnTo>
                  <a:pt x="0" y="0"/>
                </a:lnTo>
                <a:lnTo>
                  <a:pt x="0" y="314325"/>
                </a:lnTo>
                <a:close/>
              </a:path>
            </a:pathLst>
          </a:custGeom>
          <a:solidFill>
            <a:srgbClr val="006EBE"/>
          </a:solidFill>
        </p:spPr>
        <p:txBody>
          <a:bodyPr wrap="square" lIns="0" tIns="0" rIns="0" bIns="0" rtlCol="0">
            <a:noAutofit/>
          </a:bodyPr>
          <a:lstStyle/>
          <a:p>
            <a:endParaRPr sz="2400"/>
          </a:p>
        </p:txBody>
      </p:sp>
      <p:sp>
        <p:nvSpPr>
          <p:cNvPr id="36" name="object 36"/>
          <p:cNvSpPr/>
          <p:nvPr/>
        </p:nvSpPr>
        <p:spPr>
          <a:xfrm>
            <a:off x="1568449" y="1632035"/>
            <a:ext cx="7620000" cy="419100"/>
          </a:xfrm>
          <a:custGeom>
            <a:avLst/>
            <a:gdLst/>
            <a:ahLst/>
            <a:cxnLst/>
            <a:rect l="l" t="t" r="r" b="b"/>
            <a:pathLst>
              <a:path w="5715000" h="314325">
                <a:moveTo>
                  <a:pt x="0" y="314325"/>
                </a:moveTo>
                <a:lnTo>
                  <a:pt x="5715000" y="314325"/>
                </a:lnTo>
                <a:lnTo>
                  <a:pt x="5715000" y="0"/>
                </a:lnTo>
                <a:lnTo>
                  <a:pt x="0" y="0"/>
                </a:lnTo>
                <a:lnTo>
                  <a:pt x="0" y="314325"/>
                </a:lnTo>
                <a:close/>
              </a:path>
            </a:pathLst>
          </a:custGeom>
          <a:ln w="9534">
            <a:solidFill>
              <a:srgbClr val="9A310D"/>
            </a:solidFill>
          </a:ln>
        </p:spPr>
        <p:txBody>
          <a:bodyPr wrap="square" lIns="0" tIns="0" rIns="0" bIns="0" rtlCol="0">
            <a:noAutofit/>
          </a:bodyPr>
          <a:lstStyle/>
          <a:p>
            <a:endParaRPr sz="2400"/>
          </a:p>
        </p:txBody>
      </p:sp>
      <p:sp>
        <p:nvSpPr>
          <p:cNvPr id="37" name="object 37"/>
          <p:cNvSpPr/>
          <p:nvPr/>
        </p:nvSpPr>
        <p:spPr>
          <a:xfrm>
            <a:off x="1549401" y="2120900"/>
            <a:ext cx="4152900" cy="2895600"/>
          </a:xfrm>
          <a:prstGeom prst="rect">
            <a:avLst/>
          </a:prstGeom>
          <a:blipFill>
            <a:blip r:embed="rId8" cstate="print"/>
            <a:stretch>
              <a:fillRect/>
            </a:stretch>
          </a:blipFill>
        </p:spPr>
        <p:txBody>
          <a:bodyPr wrap="square" lIns="0" tIns="0" rIns="0" bIns="0" rtlCol="0">
            <a:noAutofit/>
          </a:bodyPr>
          <a:lstStyle/>
          <a:p>
            <a:endParaRPr sz="2400"/>
          </a:p>
        </p:txBody>
      </p:sp>
      <p:sp>
        <p:nvSpPr>
          <p:cNvPr id="12" name="object 12"/>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11" name="object 11"/>
          <p:cNvSpPr txBox="1"/>
          <p:nvPr/>
        </p:nvSpPr>
        <p:spPr>
          <a:xfrm>
            <a:off x="6556587" y="3489049"/>
            <a:ext cx="135467" cy="237067"/>
          </a:xfrm>
          <a:prstGeom prst="rect">
            <a:avLst/>
          </a:prstGeom>
        </p:spPr>
        <p:txBody>
          <a:bodyPr wrap="square" lIns="0" tIns="0" rIns="0" bIns="0" rtlCol="0">
            <a:noAutofit/>
          </a:bodyPr>
          <a:lstStyle/>
          <a:p>
            <a:pPr marL="16933">
              <a:lnSpc>
                <a:spcPts val="1767"/>
              </a:lnSpc>
              <a:spcBef>
                <a:spcPts val="88"/>
              </a:spcBef>
            </a:pPr>
            <a:r>
              <a:rPr sz="1600" dirty="0">
                <a:latin typeface="Arial"/>
                <a:cs typeface="Arial"/>
              </a:rPr>
              <a:t>•</a:t>
            </a:r>
            <a:endParaRPr sz="1600">
              <a:latin typeface="Arial"/>
              <a:cs typeface="Arial"/>
            </a:endParaRPr>
          </a:p>
        </p:txBody>
      </p:sp>
      <p:sp>
        <p:nvSpPr>
          <p:cNvPr id="10" name="object 10"/>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9" name="object 9"/>
          <p:cNvSpPr txBox="1"/>
          <p:nvPr/>
        </p:nvSpPr>
        <p:spPr>
          <a:xfrm>
            <a:off x="863601" y="5105401"/>
            <a:ext cx="8242300" cy="749300"/>
          </a:xfrm>
          <a:prstGeom prst="rect">
            <a:avLst/>
          </a:prstGeom>
        </p:spPr>
        <p:txBody>
          <a:bodyPr wrap="square" lIns="0" tIns="0" rIns="0" bIns="0" rtlCol="0">
            <a:noAutofit/>
          </a:bodyPr>
          <a:lstStyle/>
          <a:p>
            <a:pPr marL="33866">
              <a:lnSpc>
                <a:spcPts val="1333"/>
              </a:lnSpc>
            </a:pPr>
            <a:endParaRPr sz="1333"/>
          </a:p>
        </p:txBody>
      </p:sp>
      <p:sp>
        <p:nvSpPr>
          <p:cNvPr id="8" name="object 8"/>
          <p:cNvSpPr txBox="1"/>
          <p:nvPr/>
        </p:nvSpPr>
        <p:spPr>
          <a:xfrm>
            <a:off x="1568449" y="1631995"/>
            <a:ext cx="7620000" cy="419100"/>
          </a:xfrm>
          <a:prstGeom prst="rect">
            <a:avLst/>
          </a:prstGeom>
        </p:spPr>
        <p:txBody>
          <a:bodyPr wrap="square" lIns="0" tIns="0" rIns="0" bIns="0" rtlCol="0">
            <a:noAutofit/>
          </a:bodyPr>
          <a:lstStyle/>
          <a:p>
            <a:pPr marL="33866">
              <a:lnSpc>
                <a:spcPts val="1333"/>
              </a:lnSpc>
            </a:pPr>
            <a:endParaRPr sz="1333"/>
          </a:p>
        </p:txBody>
      </p:sp>
      <p:sp>
        <p:nvSpPr>
          <p:cNvPr id="7" name="object 7"/>
          <p:cNvSpPr txBox="1"/>
          <p:nvPr/>
        </p:nvSpPr>
        <p:spPr>
          <a:xfrm>
            <a:off x="1568449" y="1098595"/>
            <a:ext cx="7620000" cy="419100"/>
          </a:xfrm>
          <a:prstGeom prst="rect">
            <a:avLst/>
          </a:prstGeom>
        </p:spPr>
        <p:txBody>
          <a:bodyPr wrap="square" lIns="0" tIns="0" rIns="0" bIns="0" rtlCol="0">
            <a:noAutofit/>
          </a:bodyPr>
          <a:lstStyle/>
          <a:p>
            <a:pPr marL="33866">
              <a:lnSpc>
                <a:spcPts val="1333"/>
              </a:lnSpc>
            </a:pPr>
            <a:endParaRPr sz="1333"/>
          </a:p>
        </p:txBody>
      </p:sp>
      <p:sp>
        <p:nvSpPr>
          <p:cNvPr id="6" name="object 6"/>
          <p:cNvSpPr txBox="1"/>
          <p:nvPr/>
        </p:nvSpPr>
        <p:spPr>
          <a:xfrm>
            <a:off x="596901" y="381000"/>
            <a:ext cx="349249" cy="533400"/>
          </a:xfrm>
          <a:prstGeom prst="rect">
            <a:avLst/>
          </a:prstGeom>
        </p:spPr>
        <p:txBody>
          <a:bodyPr wrap="square" lIns="0" tIns="0" rIns="0" bIns="0" rtlCol="0">
            <a:noAutofit/>
          </a:bodyPr>
          <a:lstStyle/>
          <a:p>
            <a:pPr marL="33866">
              <a:lnSpc>
                <a:spcPts val="1333"/>
              </a:lnSpc>
            </a:pPr>
            <a:endParaRPr sz="1333"/>
          </a:p>
        </p:txBody>
      </p:sp>
      <p:sp>
        <p:nvSpPr>
          <p:cNvPr id="5" name="object 5"/>
          <p:cNvSpPr txBox="1"/>
          <p:nvPr/>
        </p:nvSpPr>
        <p:spPr>
          <a:xfrm>
            <a:off x="946150" y="381000"/>
            <a:ext cx="209549" cy="533400"/>
          </a:xfrm>
          <a:prstGeom prst="rect">
            <a:avLst/>
          </a:prstGeom>
        </p:spPr>
        <p:txBody>
          <a:bodyPr wrap="square" lIns="0" tIns="0" rIns="0" bIns="0" rtlCol="0">
            <a:noAutofit/>
          </a:bodyPr>
          <a:lstStyle/>
          <a:p>
            <a:pPr marL="33866">
              <a:lnSpc>
                <a:spcPts val="1333"/>
              </a:lnSpc>
            </a:pPr>
            <a:endParaRPr sz="1333"/>
          </a:p>
        </p:txBody>
      </p:sp>
      <p:sp>
        <p:nvSpPr>
          <p:cNvPr id="4" name="object 4"/>
          <p:cNvSpPr txBox="1"/>
          <p:nvPr/>
        </p:nvSpPr>
        <p:spPr>
          <a:xfrm>
            <a:off x="1155701" y="381000"/>
            <a:ext cx="7835900" cy="5334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8991600" y="381000"/>
            <a:ext cx="355600" cy="5334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1133"/>
              </a:lnSpc>
              <a:spcBef>
                <a:spcPts val="9"/>
              </a:spcBef>
            </a:pPr>
            <a:endParaRPr sz="1133"/>
          </a:p>
          <a:p>
            <a:pPr marL="1255998">
              <a:lnSpc>
                <a:spcPct val="95825"/>
              </a:lnSpc>
              <a:spcBef>
                <a:spcPts val="2667"/>
              </a:spcBef>
            </a:pPr>
            <a:r>
              <a:rPr sz="1600" b="1" spc="-33" dirty="0">
                <a:latin typeface="Arial"/>
                <a:cs typeface="Arial"/>
              </a:rPr>
              <a:t>M</a:t>
            </a:r>
            <a:r>
              <a:rPr sz="1600" b="1" spc="5" dirty="0">
                <a:latin typeface="Arial"/>
                <a:cs typeface="Arial"/>
              </a:rPr>
              <a:t>e</a:t>
            </a:r>
            <a:r>
              <a:rPr sz="1600" b="1" spc="19" dirty="0">
                <a:latin typeface="Arial"/>
                <a:cs typeface="Arial"/>
              </a:rPr>
              <a:t>n</a:t>
            </a:r>
            <a:r>
              <a:rPr sz="1600" b="1" spc="-45" dirty="0">
                <a:latin typeface="Arial"/>
                <a:cs typeface="Arial"/>
              </a:rPr>
              <a:t>j</a:t>
            </a:r>
            <a:r>
              <a:rPr sz="1600" b="1" spc="5" dirty="0">
                <a:latin typeface="Arial"/>
                <a:cs typeface="Arial"/>
              </a:rPr>
              <a:t>a</a:t>
            </a:r>
            <a:r>
              <a:rPr sz="1600" b="1" spc="-45" dirty="0">
                <a:latin typeface="Arial"/>
                <a:cs typeface="Arial"/>
              </a:rPr>
              <a:t>l</a:t>
            </a:r>
            <a:r>
              <a:rPr sz="1600" b="1" spc="5" dirty="0">
                <a:latin typeface="Arial"/>
                <a:cs typeface="Arial"/>
              </a:rPr>
              <a:t>a</a:t>
            </a:r>
            <a:r>
              <a:rPr sz="1600" b="1" spc="19" dirty="0">
                <a:latin typeface="Arial"/>
                <a:cs typeface="Arial"/>
              </a:rPr>
              <a:t>n</a:t>
            </a:r>
            <a:r>
              <a:rPr sz="1600" b="1" spc="5" dirty="0">
                <a:latin typeface="Arial"/>
                <a:cs typeface="Arial"/>
              </a:rPr>
              <a:t>ka</a:t>
            </a:r>
            <a:r>
              <a:rPr sz="1600" b="1" dirty="0">
                <a:latin typeface="Arial"/>
                <a:cs typeface="Arial"/>
              </a:rPr>
              <a:t>n</a:t>
            </a:r>
            <a:r>
              <a:rPr sz="1600" b="1" spc="99" dirty="0">
                <a:latin typeface="Arial"/>
                <a:cs typeface="Arial"/>
              </a:rPr>
              <a:t> </a:t>
            </a:r>
            <a:r>
              <a:rPr sz="1600" b="1" spc="-52" dirty="0">
                <a:latin typeface="Arial"/>
                <a:cs typeface="Arial"/>
              </a:rPr>
              <a:t>A</a:t>
            </a:r>
            <a:r>
              <a:rPr sz="1600" b="1" spc="5" dirty="0">
                <a:latin typeface="Arial"/>
                <a:cs typeface="Arial"/>
              </a:rPr>
              <a:t>s</a:t>
            </a:r>
            <a:r>
              <a:rPr sz="1600" b="1" spc="19" dirty="0">
                <a:latin typeface="Arial"/>
                <a:cs typeface="Arial"/>
              </a:rPr>
              <a:t>p</a:t>
            </a:r>
            <a:r>
              <a:rPr sz="1600" b="1" spc="5" dirty="0">
                <a:latin typeface="Arial"/>
                <a:cs typeface="Arial"/>
              </a:rPr>
              <a:t>e</a:t>
            </a:r>
            <a:r>
              <a:rPr sz="1600" b="1" dirty="0">
                <a:latin typeface="Arial"/>
                <a:cs typeface="Arial"/>
              </a:rPr>
              <a:t>k</a:t>
            </a:r>
            <a:r>
              <a:rPr sz="1600" b="1" spc="-25" dirty="0">
                <a:latin typeface="Arial"/>
                <a:cs typeface="Arial"/>
              </a:rPr>
              <a:t> </a:t>
            </a:r>
            <a:r>
              <a:rPr sz="1600" b="1" spc="25" dirty="0">
                <a:latin typeface="Arial"/>
                <a:cs typeface="Arial"/>
              </a:rPr>
              <a:t>P</a:t>
            </a:r>
            <a:r>
              <a:rPr sz="1600" b="1" spc="5" dirty="0">
                <a:latin typeface="Arial"/>
                <a:cs typeface="Arial"/>
              </a:rPr>
              <a:t>e</a:t>
            </a:r>
            <a:r>
              <a:rPr sz="1600" b="1" spc="19" dirty="0">
                <a:latin typeface="Arial"/>
                <a:cs typeface="Arial"/>
              </a:rPr>
              <a:t>d</a:t>
            </a:r>
            <a:r>
              <a:rPr sz="1600" b="1" spc="5" dirty="0">
                <a:latin typeface="Arial"/>
                <a:cs typeface="Arial"/>
              </a:rPr>
              <a:t>a</a:t>
            </a:r>
            <a:r>
              <a:rPr sz="1600" b="1" spc="19" dirty="0">
                <a:latin typeface="Arial"/>
                <a:cs typeface="Arial"/>
              </a:rPr>
              <a:t>g</a:t>
            </a:r>
            <a:r>
              <a:rPr sz="1600" b="1" spc="33" dirty="0">
                <a:latin typeface="Arial"/>
                <a:cs typeface="Arial"/>
              </a:rPr>
              <a:t>o</a:t>
            </a:r>
            <a:r>
              <a:rPr sz="1600" b="1" spc="-79" dirty="0">
                <a:latin typeface="Arial"/>
                <a:cs typeface="Arial"/>
              </a:rPr>
              <a:t>g</a:t>
            </a:r>
            <a:r>
              <a:rPr sz="1600" b="1" dirty="0">
                <a:latin typeface="Arial"/>
                <a:cs typeface="Arial"/>
              </a:rPr>
              <a:t>i</a:t>
            </a:r>
            <a:r>
              <a:rPr sz="1600" b="1" spc="-185" dirty="0">
                <a:latin typeface="Arial"/>
                <a:cs typeface="Arial"/>
              </a:rPr>
              <a:t> </a:t>
            </a:r>
            <a:r>
              <a:rPr sz="1600" b="1" spc="33" dirty="0">
                <a:latin typeface="Arial"/>
                <a:cs typeface="Arial"/>
              </a:rPr>
              <a:t>PE</a:t>
            </a:r>
            <a:r>
              <a:rPr sz="1600" b="1" spc="-33" dirty="0">
                <a:latin typeface="Arial"/>
                <a:cs typeface="Arial"/>
              </a:rPr>
              <a:t>M</a:t>
            </a:r>
            <a:r>
              <a:rPr sz="1600" b="1" spc="45" dirty="0">
                <a:latin typeface="Arial"/>
                <a:cs typeface="Arial"/>
              </a:rPr>
              <a:t>B</a:t>
            </a:r>
            <a:r>
              <a:rPr sz="1600" b="1" spc="33" dirty="0">
                <a:latin typeface="Arial"/>
                <a:cs typeface="Arial"/>
              </a:rPr>
              <a:t>E</a:t>
            </a:r>
            <a:r>
              <a:rPr sz="1600" b="1" spc="19" dirty="0">
                <a:latin typeface="Arial"/>
                <a:cs typeface="Arial"/>
              </a:rPr>
              <a:t>L</a:t>
            </a:r>
            <a:r>
              <a:rPr sz="1600" b="1" spc="-59" dirty="0">
                <a:latin typeface="Arial"/>
                <a:cs typeface="Arial"/>
              </a:rPr>
              <a:t>A</a:t>
            </a:r>
            <a:r>
              <a:rPr sz="1600" b="1" spc="-92" dirty="0">
                <a:latin typeface="Arial"/>
                <a:cs typeface="Arial"/>
              </a:rPr>
              <a:t>J</a:t>
            </a:r>
            <a:r>
              <a:rPr sz="1600" b="1" spc="-59" dirty="0">
                <a:latin typeface="Arial"/>
                <a:cs typeface="Arial"/>
              </a:rPr>
              <a:t>A</a:t>
            </a:r>
            <a:r>
              <a:rPr sz="1600" b="1" spc="45" dirty="0">
                <a:latin typeface="Arial"/>
                <a:cs typeface="Arial"/>
              </a:rPr>
              <a:t>R</a:t>
            </a:r>
            <a:r>
              <a:rPr sz="1600" b="1" spc="-159" dirty="0">
                <a:latin typeface="Arial"/>
                <a:cs typeface="Arial"/>
              </a:rPr>
              <a:t>A</a:t>
            </a:r>
            <a:r>
              <a:rPr sz="1600" b="1" dirty="0">
                <a:latin typeface="Arial"/>
                <a:cs typeface="Arial"/>
              </a:rPr>
              <a:t>N</a:t>
            </a:r>
            <a:r>
              <a:rPr sz="1600" b="1" spc="100" dirty="0">
                <a:latin typeface="Arial"/>
                <a:cs typeface="Arial"/>
              </a:rPr>
              <a:t> </a:t>
            </a:r>
            <a:r>
              <a:rPr sz="1600" b="1" spc="-59" dirty="0">
                <a:latin typeface="Arial"/>
                <a:cs typeface="Arial"/>
              </a:rPr>
              <a:t>A</a:t>
            </a:r>
            <a:r>
              <a:rPr sz="1600" b="1" spc="39" dirty="0">
                <a:latin typeface="Arial"/>
                <a:cs typeface="Arial"/>
              </a:rPr>
              <a:t>K</a:t>
            </a:r>
            <a:r>
              <a:rPr sz="1600" b="1" spc="19" dirty="0">
                <a:latin typeface="Arial"/>
                <a:cs typeface="Arial"/>
              </a:rPr>
              <a:t>T</a:t>
            </a:r>
            <a:r>
              <a:rPr sz="1600" b="1" spc="-45" dirty="0">
                <a:latin typeface="Arial"/>
                <a:cs typeface="Arial"/>
              </a:rPr>
              <a:t>I</a:t>
            </a:r>
            <a:r>
              <a:rPr sz="1600" b="1" dirty="0">
                <a:latin typeface="Arial"/>
                <a:cs typeface="Arial"/>
              </a:rPr>
              <a:t>F</a:t>
            </a:r>
            <a:r>
              <a:rPr sz="1600" b="1" spc="-12" dirty="0">
                <a:latin typeface="Arial"/>
                <a:cs typeface="Arial"/>
              </a:rPr>
              <a:t> </a:t>
            </a:r>
            <a:r>
              <a:rPr sz="1600" b="1" spc="-33" dirty="0">
                <a:latin typeface="Arial"/>
                <a:cs typeface="Arial"/>
              </a:rPr>
              <a:t>(</a:t>
            </a:r>
            <a:r>
              <a:rPr sz="1600" b="1" spc="5" dirty="0">
                <a:latin typeface="Arial"/>
                <a:cs typeface="Arial"/>
              </a:rPr>
              <a:t>3</a:t>
            </a:r>
            <a:r>
              <a:rPr sz="1600" b="1" dirty="0">
                <a:latin typeface="Arial"/>
                <a:cs typeface="Arial"/>
              </a:rPr>
              <a:t>)</a:t>
            </a:r>
            <a:endParaRPr sz="1600">
              <a:latin typeface="Arial"/>
              <a:cs typeface="Arial"/>
            </a:endParaRPr>
          </a:p>
          <a:p>
            <a:pPr marL="1140854">
              <a:lnSpc>
                <a:spcPts val="2181"/>
              </a:lnSpc>
              <a:spcBef>
                <a:spcPts val="3001"/>
              </a:spcBef>
            </a:pPr>
            <a:r>
              <a:rPr sz="1900" b="1" spc="-12" baseline="22995" dirty="0">
                <a:latin typeface="Calibri"/>
                <a:cs typeface="Calibri"/>
              </a:rPr>
              <a:t>D</a:t>
            </a:r>
            <a:r>
              <a:rPr sz="1900" b="1" spc="12" baseline="22995" dirty="0">
                <a:latin typeface="Calibri"/>
                <a:cs typeface="Calibri"/>
              </a:rPr>
              <a:t>A</a:t>
            </a:r>
            <a:r>
              <a:rPr sz="1900" b="1" spc="-33" baseline="22995" dirty="0">
                <a:latin typeface="Calibri"/>
                <a:cs typeface="Calibri"/>
              </a:rPr>
              <a:t>R</a:t>
            </a:r>
            <a:r>
              <a:rPr sz="1900" b="1" baseline="22995" dirty="0">
                <a:latin typeface="Calibri"/>
                <a:cs typeface="Calibri"/>
              </a:rPr>
              <a:t>I  </a:t>
            </a:r>
            <a:r>
              <a:rPr sz="1900" b="1" spc="112" baseline="22995" dirty="0">
                <a:latin typeface="Calibri"/>
                <a:cs typeface="Calibri"/>
              </a:rPr>
              <a:t> </a:t>
            </a:r>
            <a:r>
              <a:rPr sz="1600" b="1" spc="45" dirty="0">
                <a:solidFill>
                  <a:srgbClr val="FDFFFD"/>
                </a:solidFill>
                <a:latin typeface="Calibri"/>
                <a:cs typeface="Calibri"/>
              </a:rPr>
              <a:t>t</a:t>
            </a:r>
            <a:r>
              <a:rPr sz="1600" b="1" spc="5" dirty="0">
                <a:solidFill>
                  <a:srgbClr val="FDFFFD"/>
                </a:solidFill>
                <a:latin typeface="Calibri"/>
                <a:cs typeface="Calibri"/>
              </a:rPr>
              <a:t>i</a:t>
            </a:r>
            <a:r>
              <a:rPr sz="1600" b="1" spc="39" dirty="0">
                <a:solidFill>
                  <a:srgbClr val="FDFFFD"/>
                </a:solidFill>
                <a:latin typeface="Calibri"/>
                <a:cs typeface="Calibri"/>
              </a:rPr>
              <a:t>d</a:t>
            </a:r>
            <a:r>
              <a:rPr sz="1600" b="1" spc="5" dirty="0">
                <a:solidFill>
                  <a:srgbClr val="FDFFFD"/>
                </a:solidFill>
                <a:latin typeface="Calibri"/>
                <a:cs typeface="Calibri"/>
              </a:rPr>
              <a:t>a</a:t>
            </a:r>
            <a:r>
              <a:rPr sz="1600" b="1" dirty="0">
                <a:solidFill>
                  <a:srgbClr val="FDFFFD"/>
                </a:solidFill>
                <a:latin typeface="Calibri"/>
                <a:cs typeface="Calibri"/>
              </a:rPr>
              <a:t>k</a:t>
            </a:r>
            <a:r>
              <a:rPr sz="1600" b="1" spc="-125" dirty="0">
                <a:solidFill>
                  <a:srgbClr val="FDFFFD"/>
                </a:solidFill>
                <a:latin typeface="Calibri"/>
                <a:cs typeface="Calibri"/>
              </a:rPr>
              <a:t> </a:t>
            </a:r>
            <a:r>
              <a:rPr sz="1600" b="1" spc="39" dirty="0">
                <a:solidFill>
                  <a:srgbClr val="FDFFFD"/>
                </a:solidFill>
                <a:latin typeface="Calibri"/>
                <a:cs typeface="Calibri"/>
              </a:rPr>
              <a:t>b</a:t>
            </a:r>
            <a:r>
              <a:rPr sz="1600" b="1" spc="5" dirty="0">
                <a:solidFill>
                  <a:srgbClr val="FDFFFD"/>
                </a:solidFill>
                <a:latin typeface="Calibri"/>
                <a:cs typeface="Calibri"/>
              </a:rPr>
              <a:t>a</a:t>
            </a:r>
            <a:r>
              <a:rPr sz="1600" b="1" spc="39" dirty="0">
                <a:solidFill>
                  <a:srgbClr val="FDFFFD"/>
                </a:solidFill>
                <a:latin typeface="Calibri"/>
                <a:cs typeface="Calibri"/>
              </a:rPr>
              <a:t>ny</a:t>
            </a:r>
            <a:r>
              <a:rPr sz="1600" b="1" spc="-92" dirty="0">
                <a:solidFill>
                  <a:srgbClr val="FDFFFD"/>
                </a:solidFill>
                <a:latin typeface="Calibri"/>
                <a:cs typeface="Calibri"/>
              </a:rPr>
              <a:t>a</a:t>
            </a:r>
            <a:r>
              <a:rPr sz="1600" b="1" dirty="0">
                <a:solidFill>
                  <a:srgbClr val="FDFFFD"/>
                </a:solidFill>
                <a:latin typeface="Calibri"/>
                <a:cs typeface="Calibri"/>
              </a:rPr>
              <a:t>k</a:t>
            </a:r>
            <a:r>
              <a:rPr sz="1600" b="1" spc="-32" dirty="0">
                <a:solidFill>
                  <a:srgbClr val="FDFFFD"/>
                </a:solidFill>
                <a:latin typeface="Calibri"/>
                <a:cs typeface="Calibri"/>
              </a:rPr>
              <a:t> </a:t>
            </a:r>
            <a:r>
              <a:rPr sz="1600" b="1" spc="45" dirty="0">
                <a:solidFill>
                  <a:srgbClr val="FDFFFD"/>
                </a:solidFill>
                <a:latin typeface="Calibri"/>
                <a:cs typeface="Calibri"/>
              </a:rPr>
              <a:t>v</a:t>
            </a:r>
            <a:r>
              <a:rPr sz="1600" b="1" spc="-92" dirty="0">
                <a:solidFill>
                  <a:srgbClr val="FDFFFD"/>
                </a:solidFill>
                <a:latin typeface="Calibri"/>
                <a:cs typeface="Calibri"/>
              </a:rPr>
              <a:t>a</a:t>
            </a:r>
            <a:r>
              <a:rPr sz="1600" b="1" spc="33" dirty="0">
                <a:solidFill>
                  <a:srgbClr val="FDFFFD"/>
                </a:solidFill>
                <a:latin typeface="Calibri"/>
                <a:cs typeface="Calibri"/>
              </a:rPr>
              <a:t>r</a:t>
            </a:r>
            <a:r>
              <a:rPr sz="1600" b="1" spc="5" dirty="0">
                <a:solidFill>
                  <a:srgbClr val="FDFFFD"/>
                </a:solidFill>
                <a:latin typeface="Calibri"/>
                <a:cs typeface="Calibri"/>
              </a:rPr>
              <a:t>ia</a:t>
            </a:r>
            <a:r>
              <a:rPr sz="1600" b="1" spc="-39" dirty="0">
                <a:solidFill>
                  <a:srgbClr val="FDFFFD"/>
                </a:solidFill>
                <a:latin typeface="Calibri"/>
                <a:cs typeface="Calibri"/>
              </a:rPr>
              <a:t>s</a:t>
            </a:r>
            <a:r>
              <a:rPr sz="1600" b="1" dirty="0">
                <a:solidFill>
                  <a:srgbClr val="FDFFFD"/>
                </a:solidFill>
                <a:latin typeface="Calibri"/>
                <a:cs typeface="Calibri"/>
              </a:rPr>
              <a:t>i</a:t>
            </a:r>
            <a:r>
              <a:rPr sz="1600" b="1" spc="-152" dirty="0">
                <a:solidFill>
                  <a:srgbClr val="FDFFFD"/>
                </a:solidFill>
                <a:latin typeface="Calibri"/>
                <a:cs typeface="Calibri"/>
              </a:rPr>
              <a:t> </a:t>
            </a:r>
            <a:r>
              <a:rPr sz="1600" b="1" spc="33" dirty="0">
                <a:solidFill>
                  <a:srgbClr val="FDFFFD"/>
                </a:solidFill>
                <a:latin typeface="Calibri"/>
                <a:cs typeface="Calibri"/>
              </a:rPr>
              <a:t>k</a:t>
            </a:r>
            <a:r>
              <a:rPr sz="1600" b="1" spc="-5" dirty="0">
                <a:solidFill>
                  <a:srgbClr val="FDFFFD"/>
                </a:solidFill>
                <a:latin typeface="Calibri"/>
                <a:cs typeface="Calibri"/>
              </a:rPr>
              <a:t>e</a:t>
            </a:r>
            <a:r>
              <a:rPr sz="1600" b="1" spc="45" dirty="0">
                <a:solidFill>
                  <a:srgbClr val="FDFFFD"/>
                </a:solidFill>
                <a:latin typeface="Calibri"/>
                <a:cs typeface="Calibri"/>
              </a:rPr>
              <a:t>g</a:t>
            </a:r>
            <a:r>
              <a:rPr sz="1600" b="1" spc="5" dirty="0">
                <a:solidFill>
                  <a:srgbClr val="FDFFFD"/>
                </a:solidFill>
                <a:latin typeface="Calibri"/>
                <a:cs typeface="Calibri"/>
              </a:rPr>
              <a:t>i</a:t>
            </a:r>
            <a:r>
              <a:rPr sz="1600" b="1" spc="-92" dirty="0">
                <a:solidFill>
                  <a:srgbClr val="FDFFFD"/>
                </a:solidFill>
                <a:latin typeface="Calibri"/>
                <a:cs typeface="Calibri"/>
              </a:rPr>
              <a:t>a</a:t>
            </a:r>
            <a:r>
              <a:rPr sz="1600" b="1" spc="45" dirty="0">
                <a:solidFill>
                  <a:srgbClr val="FDFFFD"/>
                </a:solidFill>
                <a:latin typeface="Calibri"/>
                <a:cs typeface="Calibri"/>
              </a:rPr>
              <a:t>t</a:t>
            </a:r>
            <a:r>
              <a:rPr sz="1600" b="1" spc="5" dirty="0">
                <a:solidFill>
                  <a:srgbClr val="FDFFFD"/>
                </a:solidFill>
                <a:latin typeface="Calibri"/>
                <a:cs typeface="Calibri"/>
              </a:rPr>
              <a:t>a</a:t>
            </a:r>
            <a:r>
              <a:rPr sz="1600" b="1" spc="-59" dirty="0">
                <a:solidFill>
                  <a:srgbClr val="FDFFFD"/>
                </a:solidFill>
                <a:latin typeface="Calibri"/>
                <a:cs typeface="Calibri"/>
              </a:rPr>
              <a:t>n</a:t>
            </a:r>
            <a:r>
              <a:rPr sz="1600" b="1" spc="-85" dirty="0">
                <a:solidFill>
                  <a:srgbClr val="FDFFFD"/>
                </a:solidFill>
                <a:latin typeface="Calibri"/>
                <a:cs typeface="Calibri"/>
              </a:rPr>
              <a:t>/</a:t>
            </a:r>
            <a:r>
              <a:rPr sz="1600" b="1" spc="5" dirty="0">
                <a:solidFill>
                  <a:srgbClr val="FDFFFD"/>
                </a:solidFill>
                <a:latin typeface="Calibri"/>
                <a:cs typeface="Calibri"/>
              </a:rPr>
              <a:t>a</a:t>
            </a:r>
            <a:r>
              <a:rPr sz="1600" b="1" spc="-67" dirty="0">
                <a:solidFill>
                  <a:srgbClr val="FDFFFD"/>
                </a:solidFill>
                <a:latin typeface="Calibri"/>
                <a:cs typeface="Calibri"/>
              </a:rPr>
              <a:t>k</a:t>
            </a:r>
            <a:r>
              <a:rPr sz="1600" b="1" spc="45" dirty="0">
                <a:solidFill>
                  <a:srgbClr val="FDFFFD"/>
                </a:solidFill>
                <a:latin typeface="Calibri"/>
                <a:cs typeface="Calibri"/>
              </a:rPr>
              <a:t>t</a:t>
            </a:r>
            <a:r>
              <a:rPr sz="1600" b="1" spc="12" dirty="0">
                <a:solidFill>
                  <a:srgbClr val="FDFFFD"/>
                </a:solidFill>
                <a:latin typeface="Calibri"/>
                <a:cs typeface="Calibri"/>
              </a:rPr>
              <a:t>i</a:t>
            </a:r>
            <a:r>
              <a:rPr sz="1600" b="1" spc="39" dirty="0">
                <a:solidFill>
                  <a:srgbClr val="FDFFFD"/>
                </a:solidFill>
                <a:latin typeface="Calibri"/>
                <a:cs typeface="Calibri"/>
              </a:rPr>
              <a:t>v</a:t>
            </a:r>
            <a:r>
              <a:rPr sz="1600" b="1" spc="5" dirty="0">
                <a:solidFill>
                  <a:srgbClr val="FDFFFD"/>
                </a:solidFill>
                <a:latin typeface="Calibri"/>
                <a:cs typeface="Calibri"/>
              </a:rPr>
              <a:t>i</a:t>
            </a:r>
            <a:r>
              <a:rPr sz="1600" b="1" spc="45" dirty="0">
                <a:solidFill>
                  <a:srgbClr val="FDFFFD"/>
                </a:solidFill>
                <a:latin typeface="Calibri"/>
                <a:cs typeface="Calibri"/>
              </a:rPr>
              <a:t>t</a:t>
            </a:r>
            <a:r>
              <a:rPr sz="1600" b="1" spc="5" dirty="0">
                <a:solidFill>
                  <a:srgbClr val="FDFFFD"/>
                </a:solidFill>
                <a:latin typeface="Calibri"/>
                <a:cs typeface="Calibri"/>
              </a:rPr>
              <a:t>a</a:t>
            </a:r>
            <a:r>
              <a:rPr sz="1600" b="1" dirty="0">
                <a:solidFill>
                  <a:srgbClr val="FDFFFD"/>
                </a:solidFill>
                <a:latin typeface="Calibri"/>
                <a:cs typeface="Calibri"/>
              </a:rPr>
              <a:t>s</a:t>
            </a:r>
            <a:r>
              <a:rPr sz="1600" b="1" spc="-200" dirty="0">
                <a:solidFill>
                  <a:srgbClr val="FDFFFD"/>
                </a:solidFill>
                <a:latin typeface="Calibri"/>
                <a:cs typeface="Calibri"/>
              </a:rPr>
              <a:t> </a:t>
            </a:r>
            <a:r>
              <a:rPr sz="1600" b="1" spc="39" dirty="0">
                <a:solidFill>
                  <a:srgbClr val="FDFFFD"/>
                </a:solidFill>
                <a:latin typeface="Calibri"/>
                <a:cs typeface="Calibri"/>
              </a:rPr>
              <a:t>d</a:t>
            </a:r>
            <a:r>
              <a:rPr sz="1600" b="1" dirty="0">
                <a:solidFill>
                  <a:srgbClr val="FDFFFD"/>
                </a:solidFill>
                <a:latin typeface="Calibri"/>
                <a:cs typeface="Calibri"/>
              </a:rPr>
              <a:t>i</a:t>
            </a:r>
            <a:r>
              <a:rPr sz="1600" b="1" spc="-152" dirty="0">
                <a:solidFill>
                  <a:srgbClr val="FDFFFD"/>
                </a:solidFill>
                <a:latin typeface="Calibri"/>
                <a:cs typeface="Calibri"/>
              </a:rPr>
              <a:t> </a:t>
            </a:r>
            <a:r>
              <a:rPr sz="1600" b="1" spc="33" dirty="0">
                <a:solidFill>
                  <a:srgbClr val="FDFFFD"/>
                </a:solidFill>
                <a:latin typeface="Calibri"/>
                <a:cs typeface="Calibri"/>
              </a:rPr>
              <a:t>k</a:t>
            </a:r>
            <a:r>
              <a:rPr sz="1600" b="1" spc="-5" dirty="0">
                <a:solidFill>
                  <a:srgbClr val="FDFFFD"/>
                </a:solidFill>
                <a:latin typeface="Calibri"/>
                <a:cs typeface="Calibri"/>
              </a:rPr>
              <a:t>e</a:t>
            </a:r>
            <a:r>
              <a:rPr sz="1600" b="1" spc="5" dirty="0">
                <a:solidFill>
                  <a:srgbClr val="FDFFFD"/>
                </a:solidFill>
                <a:latin typeface="Calibri"/>
                <a:cs typeface="Calibri"/>
              </a:rPr>
              <a:t>la</a:t>
            </a:r>
            <a:r>
              <a:rPr sz="1600" b="1" dirty="0">
                <a:solidFill>
                  <a:srgbClr val="FDFFFD"/>
                </a:solidFill>
                <a:latin typeface="Calibri"/>
                <a:cs typeface="Calibri"/>
              </a:rPr>
              <a:t>s</a:t>
            </a:r>
            <a:endParaRPr sz="1600">
              <a:latin typeface="Calibri"/>
              <a:cs typeface="Calibri"/>
            </a:endParaRPr>
          </a:p>
          <a:p>
            <a:pPr marL="820189" marR="6465761" algn="ctr">
              <a:lnSpc>
                <a:spcPts val="2181"/>
              </a:lnSpc>
              <a:spcBef>
                <a:spcPts val="2013"/>
              </a:spcBef>
            </a:pPr>
            <a:r>
              <a:rPr sz="1900" b="1" spc="-33" baseline="22995" dirty="0">
                <a:latin typeface="Calibri"/>
                <a:cs typeface="Calibri"/>
              </a:rPr>
              <a:t>ME</a:t>
            </a:r>
            <a:r>
              <a:rPr sz="1900" b="1" spc="45" baseline="22995" dirty="0">
                <a:latin typeface="Calibri"/>
                <a:cs typeface="Calibri"/>
              </a:rPr>
              <a:t>N</a:t>
            </a:r>
            <a:r>
              <a:rPr sz="1900" b="1" spc="-33" baseline="22995" dirty="0">
                <a:latin typeface="Calibri"/>
                <a:cs typeface="Calibri"/>
              </a:rPr>
              <a:t>J</a:t>
            </a:r>
            <a:r>
              <a:rPr sz="1900" b="1" spc="12" baseline="22995" dirty="0">
                <a:latin typeface="Calibri"/>
                <a:cs typeface="Calibri"/>
              </a:rPr>
              <a:t>A</a:t>
            </a:r>
            <a:r>
              <a:rPr sz="1900" b="1" spc="-19" baseline="22995" dirty="0">
                <a:latin typeface="Calibri"/>
                <a:cs typeface="Calibri"/>
              </a:rPr>
              <a:t>D</a:t>
            </a:r>
            <a:r>
              <a:rPr sz="1900" b="1" baseline="22995" dirty="0">
                <a:latin typeface="Calibri"/>
                <a:cs typeface="Calibri"/>
              </a:rPr>
              <a:t>I  </a:t>
            </a:r>
            <a:r>
              <a:rPr sz="1900" b="1" spc="104" baseline="22995" dirty="0">
                <a:latin typeface="Calibri"/>
                <a:cs typeface="Calibri"/>
              </a:rPr>
              <a:t> </a:t>
            </a:r>
            <a:r>
              <a:rPr sz="1600" b="1" spc="39" dirty="0">
                <a:solidFill>
                  <a:srgbClr val="FDFFFD"/>
                </a:solidFill>
                <a:latin typeface="Calibri"/>
                <a:cs typeface="Calibri"/>
              </a:rPr>
              <a:t>b</a:t>
            </a:r>
            <a:r>
              <a:rPr sz="1600" b="1" spc="-5" dirty="0">
                <a:solidFill>
                  <a:srgbClr val="FDFFFD"/>
                </a:solidFill>
                <a:latin typeface="Calibri"/>
                <a:cs typeface="Calibri"/>
              </a:rPr>
              <a:t>e</a:t>
            </a:r>
            <a:r>
              <a:rPr sz="1600" b="1" spc="33" dirty="0">
                <a:solidFill>
                  <a:srgbClr val="FDFFFD"/>
                </a:solidFill>
                <a:latin typeface="Calibri"/>
                <a:cs typeface="Calibri"/>
              </a:rPr>
              <a:t>r</a:t>
            </a:r>
            <a:r>
              <a:rPr sz="1600" b="1" spc="12" dirty="0">
                <a:solidFill>
                  <a:srgbClr val="FDFFFD"/>
                </a:solidFill>
                <a:latin typeface="Calibri"/>
                <a:cs typeface="Calibri"/>
              </a:rPr>
              <a:t>a</a:t>
            </a:r>
            <a:r>
              <a:rPr sz="1600" b="1" spc="39" dirty="0">
                <a:solidFill>
                  <a:srgbClr val="FDFFFD"/>
                </a:solidFill>
                <a:latin typeface="Calibri"/>
                <a:cs typeface="Calibri"/>
              </a:rPr>
              <a:t>n</a:t>
            </a:r>
            <a:r>
              <a:rPr sz="1600" b="1" spc="-5" dirty="0">
                <a:solidFill>
                  <a:srgbClr val="FDFFFD"/>
                </a:solidFill>
                <a:latin typeface="Calibri"/>
                <a:cs typeface="Calibri"/>
              </a:rPr>
              <a:t>e</a:t>
            </a:r>
            <a:r>
              <a:rPr sz="1600" b="1" spc="33" dirty="0">
                <a:solidFill>
                  <a:srgbClr val="FDFFFD"/>
                </a:solidFill>
                <a:latin typeface="Calibri"/>
                <a:cs typeface="Calibri"/>
              </a:rPr>
              <a:t>k</a:t>
            </a:r>
            <a:r>
              <a:rPr sz="1600" b="1" dirty="0">
                <a:solidFill>
                  <a:srgbClr val="FDFFFD"/>
                </a:solidFill>
                <a:latin typeface="Calibri"/>
                <a:cs typeface="Calibri"/>
              </a:rPr>
              <a:t>a</a:t>
            </a:r>
            <a:r>
              <a:rPr sz="1600" b="1" spc="-152" dirty="0">
                <a:solidFill>
                  <a:srgbClr val="FDFFFD"/>
                </a:solidFill>
                <a:latin typeface="Calibri"/>
                <a:cs typeface="Calibri"/>
              </a:rPr>
              <a:t> </a:t>
            </a:r>
            <a:r>
              <a:rPr sz="1600" b="1" spc="33" dirty="0">
                <a:solidFill>
                  <a:srgbClr val="FDFFFD"/>
                </a:solidFill>
                <a:latin typeface="Calibri"/>
                <a:cs typeface="Calibri"/>
              </a:rPr>
              <a:t>r</a:t>
            </a:r>
            <a:r>
              <a:rPr sz="1600" b="1" spc="5" dirty="0">
                <a:solidFill>
                  <a:srgbClr val="FDFFFD"/>
                </a:solidFill>
                <a:latin typeface="Calibri"/>
                <a:cs typeface="Calibri"/>
              </a:rPr>
              <a:t>a</a:t>
            </a:r>
            <a:r>
              <a:rPr sz="1600" b="1" spc="39" dirty="0">
                <a:solidFill>
                  <a:srgbClr val="FDFFFD"/>
                </a:solidFill>
                <a:latin typeface="Calibri"/>
                <a:cs typeface="Calibri"/>
              </a:rPr>
              <a:t>g</a:t>
            </a:r>
            <a:r>
              <a:rPr sz="1600" b="1" spc="12" dirty="0">
                <a:solidFill>
                  <a:srgbClr val="FDFFFD"/>
                </a:solidFill>
                <a:latin typeface="Calibri"/>
                <a:cs typeface="Calibri"/>
              </a:rPr>
              <a:t>a</a:t>
            </a:r>
            <a:r>
              <a:rPr sz="1600" b="1" dirty="0">
                <a:solidFill>
                  <a:srgbClr val="FDFFFD"/>
                </a:solidFill>
                <a:latin typeface="Calibri"/>
                <a:cs typeface="Calibri"/>
              </a:rPr>
              <a:t>m</a:t>
            </a:r>
            <a:r>
              <a:rPr sz="1600" b="1" spc="-167" dirty="0">
                <a:solidFill>
                  <a:srgbClr val="FDFFFD"/>
                </a:solidFill>
                <a:latin typeface="Calibri"/>
                <a:cs typeface="Calibri"/>
              </a:rPr>
              <a:t> </a:t>
            </a:r>
            <a:r>
              <a:rPr sz="1600" b="1" spc="-39" dirty="0">
                <a:solidFill>
                  <a:srgbClr val="FDFFFD"/>
                </a:solidFill>
                <a:latin typeface="Calibri"/>
                <a:cs typeface="Calibri"/>
              </a:rPr>
              <a:t>s</a:t>
            </a:r>
            <a:r>
              <a:rPr sz="1600" b="1" spc="33" dirty="0">
                <a:solidFill>
                  <a:srgbClr val="FDFFFD"/>
                </a:solidFill>
                <a:latin typeface="Calibri"/>
                <a:cs typeface="Calibri"/>
              </a:rPr>
              <a:t>k</a:t>
            </a:r>
            <a:r>
              <a:rPr sz="1600" b="1" spc="-105" dirty="0">
                <a:solidFill>
                  <a:srgbClr val="FDFFFD"/>
                </a:solidFill>
                <a:latin typeface="Calibri"/>
                <a:cs typeface="Calibri"/>
              </a:rPr>
              <a:t>e</a:t>
            </a:r>
            <a:r>
              <a:rPr sz="1600" b="1" spc="39" dirty="0">
                <a:solidFill>
                  <a:srgbClr val="FDFFFD"/>
                </a:solidFill>
                <a:latin typeface="Calibri"/>
                <a:cs typeface="Calibri"/>
              </a:rPr>
              <a:t>n</a:t>
            </a:r>
            <a:r>
              <a:rPr sz="1600" b="1" spc="-92" dirty="0">
                <a:solidFill>
                  <a:srgbClr val="FDFFFD"/>
                </a:solidFill>
                <a:latin typeface="Calibri"/>
                <a:cs typeface="Calibri"/>
              </a:rPr>
              <a:t>a</a:t>
            </a:r>
            <a:r>
              <a:rPr sz="1600" b="1" spc="33" dirty="0">
                <a:solidFill>
                  <a:srgbClr val="FDFFFD"/>
                </a:solidFill>
                <a:latin typeface="Calibri"/>
                <a:cs typeface="Calibri"/>
              </a:rPr>
              <a:t>r</a:t>
            </a:r>
            <a:r>
              <a:rPr sz="1600" b="1" spc="12" dirty="0">
                <a:solidFill>
                  <a:srgbClr val="FDFFFD"/>
                </a:solidFill>
                <a:latin typeface="Calibri"/>
                <a:cs typeface="Calibri"/>
              </a:rPr>
              <a:t>i</a:t>
            </a:r>
            <a:r>
              <a:rPr sz="1600" b="1" dirty="0">
                <a:solidFill>
                  <a:srgbClr val="FDFFFD"/>
                </a:solidFill>
                <a:latin typeface="Calibri"/>
                <a:cs typeface="Calibri"/>
              </a:rPr>
              <a:t>o</a:t>
            </a:r>
            <a:r>
              <a:rPr sz="1600" b="1" spc="-125" dirty="0">
                <a:solidFill>
                  <a:srgbClr val="FDFFFD"/>
                </a:solidFill>
                <a:latin typeface="Calibri"/>
                <a:cs typeface="Calibri"/>
              </a:rPr>
              <a:t> </a:t>
            </a:r>
            <a:r>
              <a:rPr sz="1600" b="1" spc="33" dirty="0">
                <a:solidFill>
                  <a:srgbClr val="FDFFFD"/>
                </a:solidFill>
                <a:latin typeface="Calibri"/>
                <a:cs typeface="Calibri"/>
              </a:rPr>
              <a:t>k</a:t>
            </a:r>
            <a:r>
              <a:rPr sz="1600" b="1" spc="-5" dirty="0">
                <a:solidFill>
                  <a:srgbClr val="FDFFFD"/>
                </a:solidFill>
                <a:latin typeface="Calibri"/>
                <a:cs typeface="Calibri"/>
              </a:rPr>
              <a:t>e</a:t>
            </a:r>
            <a:r>
              <a:rPr sz="1600" b="1" spc="39" dirty="0">
                <a:solidFill>
                  <a:srgbClr val="FDFFFD"/>
                </a:solidFill>
                <a:latin typeface="Calibri"/>
                <a:cs typeface="Calibri"/>
              </a:rPr>
              <a:t>g</a:t>
            </a:r>
            <a:r>
              <a:rPr sz="1600" b="1" spc="5" dirty="0">
                <a:solidFill>
                  <a:srgbClr val="FDFFFD"/>
                </a:solidFill>
                <a:latin typeface="Calibri"/>
                <a:cs typeface="Calibri"/>
              </a:rPr>
              <a:t>ia</a:t>
            </a:r>
            <a:r>
              <a:rPr sz="1600" b="1" spc="45" dirty="0">
                <a:solidFill>
                  <a:srgbClr val="FDFFFD"/>
                </a:solidFill>
                <a:latin typeface="Calibri"/>
                <a:cs typeface="Calibri"/>
              </a:rPr>
              <a:t>t</a:t>
            </a:r>
            <a:r>
              <a:rPr sz="1600" b="1" spc="-92" dirty="0">
                <a:solidFill>
                  <a:srgbClr val="FDFFFD"/>
                </a:solidFill>
                <a:latin typeface="Calibri"/>
                <a:cs typeface="Calibri"/>
              </a:rPr>
              <a:t>a</a:t>
            </a:r>
            <a:r>
              <a:rPr sz="1600" b="1" dirty="0">
                <a:solidFill>
                  <a:srgbClr val="FDFFFD"/>
                </a:solidFill>
                <a:latin typeface="Calibri"/>
                <a:cs typeface="Calibri"/>
              </a:rPr>
              <a:t>n</a:t>
            </a:r>
            <a:r>
              <a:rPr sz="1600" b="1" spc="-119" dirty="0">
                <a:solidFill>
                  <a:srgbClr val="FDFFFD"/>
                </a:solidFill>
                <a:latin typeface="Calibri"/>
                <a:cs typeface="Calibri"/>
              </a:rPr>
              <a:t> </a:t>
            </a:r>
            <a:r>
              <a:rPr sz="1600" b="1" spc="39" dirty="0">
                <a:solidFill>
                  <a:srgbClr val="FDFFFD"/>
                </a:solidFill>
                <a:latin typeface="Calibri"/>
                <a:cs typeface="Calibri"/>
              </a:rPr>
              <a:t>y</a:t>
            </a:r>
            <a:r>
              <a:rPr sz="1600" b="1" spc="-92" dirty="0">
                <a:solidFill>
                  <a:srgbClr val="FDFFFD"/>
                </a:solidFill>
                <a:latin typeface="Calibri"/>
                <a:cs typeface="Calibri"/>
              </a:rPr>
              <a:t>a</a:t>
            </a:r>
            <a:r>
              <a:rPr sz="1600" b="1" spc="39" dirty="0">
                <a:solidFill>
                  <a:srgbClr val="FDFFFD"/>
                </a:solidFill>
                <a:latin typeface="Calibri"/>
                <a:cs typeface="Calibri"/>
              </a:rPr>
              <a:t>n</a:t>
            </a:r>
            <a:r>
              <a:rPr sz="1600" b="1" dirty="0">
                <a:solidFill>
                  <a:srgbClr val="FDFFFD"/>
                </a:solidFill>
                <a:latin typeface="Calibri"/>
                <a:cs typeface="Calibri"/>
              </a:rPr>
              <a:t>g</a:t>
            </a:r>
            <a:r>
              <a:rPr sz="1600" b="1" spc="-119" dirty="0">
                <a:solidFill>
                  <a:srgbClr val="FDFFFD"/>
                </a:solidFill>
                <a:latin typeface="Calibri"/>
                <a:cs typeface="Calibri"/>
              </a:rPr>
              <a:t> </a:t>
            </a:r>
            <a:r>
              <a:rPr sz="1600" b="1" spc="-5" dirty="0">
                <a:solidFill>
                  <a:srgbClr val="FDFFFD"/>
                </a:solidFill>
                <a:latin typeface="Calibri"/>
                <a:cs typeface="Calibri"/>
              </a:rPr>
              <a:t>me</a:t>
            </a:r>
            <a:r>
              <a:rPr sz="1600" b="1" spc="-59" dirty="0">
                <a:solidFill>
                  <a:srgbClr val="FDFFFD"/>
                </a:solidFill>
                <a:latin typeface="Calibri"/>
                <a:cs typeface="Calibri"/>
              </a:rPr>
              <a:t>n</a:t>
            </a:r>
            <a:r>
              <a:rPr sz="1600" b="1" spc="5" dirty="0">
                <a:solidFill>
                  <a:srgbClr val="FDFFFD"/>
                </a:solidFill>
                <a:latin typeface="Calibri"/>
                <a:cs typeface="Calibri"/>
              </a:rPr>
              <a:t>a</a:t>
            </a:r>
            <a:r>
              <a:rPr sz="1600" b="1" spc="33" dirty="0">
                <a:solidFill>
                  <a:srgbClr val="FDFFFD"/>
                </a:solidFill>
                <a:latin typeface="Calibri"/>
                <a:cs typeface="Calibri"/>
              </a:rPr>
              <a:t>r</a:t>
            </a:r>
            <a:r>
              <a:rPr sz="1600" b="1" spc="5" dirty="0">
                <a:solidFill>
                  <a:srgbClr val="FDFFFD"/>
                </a:solidFill>
                <a:latin typeface="Calibri"/>
                <a:cs typeface="Calibri"/>
              </a:rPr>
              <a:t>i</a:t>
            </a:r>
            <a:r>
              <a:rPr sz="1600" b="1" dirty="0">
                <a:solidFill>
                  <a:srgbClr val="FDFFFD"/>
                </a:solidFill>
                <a:latin typeface="Calibri"/>
                <a:cs typeface="Calibri"/>
              </a:rPr>
              <a:t>k</a:t>
            </a:r>
            <a:endParaRPr sz="1600">
              <a:latin typeface="Calibri"/>
              <a:cs typeface="Calibri"/>
            </a:endParaRPr>
          </a:p>
          <a:p>
            <a:pPr marL="6749118" marR="3651410" indent="-207936">
              <a:lnSpc>
                <a:spcPts val="1952"/>
              </a:lnSpc>
              <a:spcBef>
                <a:spcPts val="2616"/>
              </a:spcBef>
            </a:pPr>
            <a:r>
              <a:rPr sz="2400" baseline="4831" dirty="0">
                <a:latin typeface="Arial"/>
                <a:cs typeface="Arial"/>
              </a:rPr>
              <a:t>• </a:t>
            </a:r>
            <a:r>
              <a:rPr sz="2400" spc="185" baseline="4831" dirty="0">
                <a:latin typeface="Arial"/>
                <a:cs typeface="Arial"/>
              </a:rPr>
              <a:t> </a:t>
            </a:r>
            <a:r>
              <a:rPr sz="1600" spc="-25" dirty="0">
                <a:latin typeface="Calibri"/>
                <a:cs typeface="Calibri"/>
              </a:rPr>
              <a:t>P</a:t>
            </a:r>
            <a:r>
              <a:rPr sz="1600" spc="33" dirty="0">
                <a:latin typeface="Calibri"/>
                <a:cs typeface="Calibri"/>
              </a:rPr>
              <a:t>ili</a:t>
            </a:r>
            <a:r>
              <a:rPr sz="1600" dirty="0">
                <a:latin typeface="Calibri"/>
                <a:cs typeface="Calibri"/>
              </a:rPr>
              <a:t>h</a:t>
            </a:r>
            <a:r>
              <a:rPr sz="1600" spc="-100" dirty="0">
                <a:latin typeface="Calibri"/>
                <a:cs typeface="Calibri"/>
              </a:rPr>
              <a:t> </a:t>
            </a:r>
            <a:r>
              <a:rPr sz="1600" spc="-39" dirty="0">
                <a:latin typeface="Calibri"/>
                <a:cs typeface="Calibri"/>
              </a:rPr>
              <a:t>d</a:t>
            </a:r>
            <a:r>
              <a:rPr sz="1600" spc="33" dirty="0">
                <a:latin typeface="Calibri"/>
                <a:cs typeface="Calibri"/>
              </a:rPr>
              <a:t>a</a:t>
            </a:r>
            <a:r>
              <a:rPr sz="1600" dirty="0">
                <a:latin typeface="Calibri"/>
                <a:cs typeface="Calibri"/>
              </a:rPr>
              <a:t>n</a:t>
            </a:r>
            <a:r>
              <a:rPr sz="1600" spc="-99" dirty="0">
                <a:latin typeface="Calibri"/>
                <a:cs typeface="Calibri"/>
              </a:rPr>
              <a:t> </a:t>
            </a:r>
            <a:r>
              <a:rPr sz="1600" spc="33" dirty="0">
                <a:latin typeface="Calibri"/>
                <a:cs typeface="Calibri"/>
              </a:rPr>
              <a:t>i</a:t>
            </a:r>
            <a:r>
              <a:rPr sz="1600" spc="-39" dirty="0">
                <a:latin typeface="Calibri"/>
                <a:cs typeface="Calibri"/>
              </a:rPr>
              <a:t>n</a:t>
            </a:r>
            <a:r>
              <a:rPr sz="1600" spc="72" dirty="0">
                <a:latin typeface="Calibri"/>
                <a:cs typeface="Calibri"/>
              </a:rPr>
              <a:t>s</a:t>
            </a:r>
            <a:r>
              <a:rPr sz="1600" spc="-39" dirty="0">
                <a:latin typeface="Calibri"/>
                <a:cs typeface="Calibri"/>
              </a:rPr>
              <a:t>t</a:t>
            </a:r>
            <a:r>
              <a:rPr sz="1600" spc="33" dirty="0">
                <a:latin typeface="Calibri"/>
                <a:cs typeface="Calibri"/>
              </a:rPr>
              <a:t>ala</a:t>
            </a:r>
            <a:r>
              <a:rPr sz="1600" spc="72" dirty="0">
                <a:latin typeface="Calibri"/>
                <a:cs typeface="Calibri"/>
              </a:rPr>
              <a:t>s</a:t>
            </a:r>
            <a:r>
              <a:rPr sz="1600" spc="33" dirty="0">
                <a:latin typeface="Calibri"/>
                <a:cs typeface="Calibri"/>
              </a:rPr>
              <a:t>i</a:t>
            </a:r>
            <a:r>
              <a:rPr sz="1600" spc="39" dirty="0">
                <a:latin typeface="Calibri"/>
                <a:cs typeface="Calibri"/>
              </a:rPr>
              <a:t>l</a:t>
            </a:r>
            <a:r>
              <a:rPr sz="1600" spc="33" dirty="0">
                <a:latin typeface="Calibri"/>
                <a:cs typeface="Calibri"/>
              </a:rPr>
              <a:t>a</a:t>
            </a:r>
            <a:r>
              <a:rPr sz="1600" dirty="0">
                <a:latin typeface="Calibri"/>
                <a:cs typeface="Calibri"/>
              </a:rPr>
              <a:t>h </a:t>
            </a:r>
            <a:r>
              <a:rPr sz="1600" spc="-45" dirty="0">
                <a:latin typeface="Calibri"/>
                <a:cs typeface="Calibri"/>
              </a:rPr>
              <a:t>p</a:t>
            </a:r>
            <a:r>
              <a:rPr sz="1600" spc="5" dirty="0">
                <a:latin typeface="Calibri"/>
                <a:cs typeface="Calibri"/>
              </a:rPr>
              <a:t>e</a:t>
            </a:r>
            <a:r>
              <a:rPr sz="1600" spc="-52" dirty="0">
                <a:latin typeface="Calibri"/>
                <a:cs typeface="Calibri"/>
              </a:rPr>
              <a:t>r</a:t>
            </a:r>
            <a:r>
              <a:rPr sz="1600" spc="-79" dirty="0">
                <a:latin typeface="Calibri"/>
                <a:cs typeface="Calibri"/>
              </a:rPr>
              <a:t>m</a:t>
            </a:r>
            <a:r>
              <a:rPr sz="1600" spc="33" dirty="0">
                <a:latin typeface="Calibri"/>
                <a:cs typeface="Calibri"/>
              </a:rPr>
              <a:t>ai</a:t>
            </a:r>
            <a:r>
              <a:rPr sz="1600" spc="-39" dirty="0">
                <a:latin typeface="Calibri"/>
                <a:cs typeface="Calibri"/>
              </a:rPr>
              <a:t>n</a:t>
            </a:r>
            <a:r>
              <a:rPr sz="1600" spc="33" dirty="0">
                <a:latin typeface="Calibri"/>
                <a:cs typeface="Calibri"/>
              </a:rPr>
              <a:t>a</a:t>
            </a:r>
            <a:r>
              <a:rPr sz="1600" dirty="0">
                <a:latin typeface="Calibri"/>
                <a:cs typeface="Calibri"/>
              </a:rPr>
              <a:t>n</a:t>
            </a:r>
            <a:r>
              <a:rPr sz="1600" spc="-5" dirty="0">
                <a:latin typeface="Calibri"/>
                <a:cs typeface="Calibri"/>
              </a:rPr>
              <a:t> </a:t>
            </a:r>
            <a:r>
              <a:rPr sz="1600" spc="-25" dirty="0">
                <a:latin typeface="Calibri"/>
                <a:cs typeface="Calibri"/>
              </a:rPr>
              <a:t>y</a:t>
            </a:r>
            <a:r>
              <a:rPr sz="1600" spc="33" dirty="0">
                <a:latin typeface="Calibri"/>
                <a:cs typeface="Calibri"/>
              </a:rPr>
              <a:t>a</a:t>
            </a:r>
            <a:r>
              <a:rPr sz="1600" spc="-39" dirty="0">
                <a:latin typeface="Calibri"/>
                <a:cs typeface="Calibri"/>
              </a:rPr>
              <a:t>n</a:t>
            </a:r>
            <a:r>
              <a:rPr sz="1600" dirty="0">
                <a:latin typeface="Calibri"/>
                <a:cs typeface="Calibri"/>
              </a:rPr>
              <a:t>g </a:t>
            </a:r>
            <a:r>
              <a:rPr sz="1600" spc="-79" dirty="0">
                <a:latin typeface="Calibri"/>
                <a:cs typeface="Calibri"/>
              </a:rPr>
              <a:t>m</a:t>
            </a:r>
            <a:r>
              <a:rPr sz="1600" dirty="0">
                <a:latin typeface="Calibri"/>
                <a:cs typeface="Calibri"/>
              </a:rPr>
              <a:t>e</a:t>
            </a:r>
            <a:r>
              <a:rPr sz="1600" spc="33" dirty="0">
                <a:latin typeface="Calibri"/>
                <a:cs typeface="Calibri"/>
              </a:rPr>
              <a:t>li</a:t>
            </a:r>
            <a:r>
              <a:rPr sz="1600" spc="-39" dirty="0">
                <a:latin typeface="Calibri"/>
                <a:cs typeface="Calibri"/>
              </a:rPr>
              <a:t>b</a:t>
            </a:r>
            <a:r>
              <a:rPr sz="1600" spc="33" dirty="0">
                <a:latin typeface="Calibri"/>
                <a:cs typeface="Calibri"/>
              </a:rPr>
              <a:t>a</a:t>
            </a:r>
            <a:r>
              <a:rPr sz="1600" spc="-33" dirty="0">
                <a:latin typeface="Calibri"/>
                <a:cs typeface="Calibri"/>
              </a:rPr>
              <a:t>t</a:t>
            </a:r>
            <a:r>
              <a:rPr sz="1600" spc="-25" dirty="0">
                <a:latin typeface="Calibri"/>
                <a:cs typeface="Calibri"/>
              </a:rPr>
              <a:t>k</a:t>
            </a:r>
            <a:r>
              <a:rPr sz="1600" spc="33" dirty="0">
                <a:latin typeface="Calibri"/>
                <a:cs typeface="Calibri"/>
              </a:rPr>
              <a:t>a</a:t>
            </a:r>
            <a:r>
              <a:rPr sz="1600" dirty="0">
                <a:latin typeface="Calibri"/>
                <a:cs typeface="Calibri"/>
              </a:rPr>
              <a:t>n</a:t>
            </a:r>
            <a:r>
              <a:rPr sz="1600" spc="-105" dirty="0">
                <a:latin typeface="Calibri"/>
                <a:cs typeface="Calibri"/>
              </a:rPr>
              <a:t> </a:t>
            </a:r>
            <a:r>
              <a:rPr sz="1600" spc="72" dirty="0">
                <a:latin typeface="Calibri"/>
                <a:cs typeface="Calibri"/>
              </a:rPr>
              <a:t>s</a:t>
            </a:r>
            <a:r>
              <a:rPr sz="1600" spc="5" dirty="0">
                <a:latin typeface="Calibri"/>
                <a:cs typeface="Calibri"/>
              </a:rPr>
              <a:t>e</a:t>
            </a:r>
            <a:r>
              <a:rPr sz="1600" spc="33" dirty="0">
                <a:latin typeface="Calibri"/>
                <a:cs typeface="Calibri"/>
              </a:rPr>
              <a:t>l</a:t>
            </a:r>
            <a:r>
              <a:rPr sz="1600" spc="-39" dirty="0">
                <a:latin typeface="Calibri"/>
                <a:cs typeface="Calibri"/>
              </a:rPr>
              <a:t>u</a:t>
            </a:r>
            <a:r>
              <a:rPr sz="1600" spc="-59" dirty="0">
                <a:latin typeface="Calibri"/>
                <a:cs typeface="Calibri"/>
              </a:rPr>
              <a:t>r</a:t>
            </a:r>
            <a:r>
              <a:rPr sz="1600" spc="-39" dirty="0">
                <a:latin typeface="Calibri"/>
                <a:cs typeface="Calibri"/>
              </a:rPr>
              <a:t>u</a:t>
            </a:r>
            <a:r>
              <a:rPr sz="1600" dirty="0">
                <a:latin typeface="Calibri"/>
                <a:cs typeface="Calibri"/>
              </a:rPr>
              <a:t>h </a:t>
            </a:r>
            <a:r>
              <a:rPr sz="1600" spc="-39" dirty="0">
                <a:latin typeface="Calibri"/>
                <a:cs typeface="Calibri"/>
              </a:rPr>
              <a:t>p</a:t>
            </a:r>
            <a:r>
              <a:rPr sz="1600" spc="5" dirty="0">
                <a:latin typeface="Calibri"/>
                <a:cs typeface="Calibri"/>
              </a:rPr>
              <a:t>e</a:t>
            </a:r>
            <a:r>
              <a:rPr sz="1600" spc="79" dirty="0">
                <a:latin typeface="Calibri"/>
                <a:cs typeface="Calibri"/>
              </a:rPr>
              <a:t>s</a:t>
            </a:r>
            <a:r>
              <a:rPr sz="1600" spc="5" dirty="0">
                <a:latin typeface="Calibri"/>
                <a:cs typeface="Calibri"/>
              </a:rPr>
              <a:t>e</a:t>
            </a:r>
            <a:r>
              <a:rPr sz="1600" spc="-59" dirty="0">
                <a:latin typeface="Calibri"/>
                <a:cs typeface="Calibri"/>
              </a:rPr>
              <a:t>r</a:t>
            </a:r>
            <a:r>
              <a:rPr sz="1600" spc="-33" dirty="0">
                <a:latin typeface="Calibri"/>
                <a:cs typeface="Calibri"/>
              </a:rPr>
              <a:t>t</a:t>
            </a:r>
            <a:r>
              <a:rPr sz="1600" dirty="0">
                <a:latin typeface="Calibri"/>
                <a:cs typeface="Calibri"/>
              </a:rPr>
              <a:t>a</a:t>
            </a:r>
            <a:r>
              <a:rPr sz="1600" spc="-25" dirty="0">
                <a:latin typeface="Calibri"/>
                <a:cs typeface="Calibri"/>
              </a:rPr>
              <a:t> </a:t>
            </a:r>
            <a:r>
              <a:rPr sz="1600" spc="-39" dirty="0">
                <a:latin typeface="Calibri"/>
                <a:cs typeface="Calibri"/>
              </a:rPr>
              <a:t>d</a:t>
            </a:r>
            <a:r>
              <a:rPr sz="1600" spc="33" dirty="0">
                <a:latin typeface="Calibri"/>
                <a:cs typeface="Calibri"/>
              </a:rPr>
              <a:t>i</a:t>
            </a:r>
            <a:r>
              <a:rPr sz="1600" spc="-39" dirty="0">
                <a:latin typeface="Calibri"/>
                <a:cs typeface="Calibri"/>
              </a:rPr>
              <a:t>d</a:t>
            </a:r>
            <a:r>
              <a:rPr sz="1600" spc="33" dirty="0">
                <a:latin typeface="Calibri"/>
                <a:cs typeface="Calibri"/>
              </a:rPr>
              <a:t>i</a:t>
            </a:r>
            <a:r>
              <a:rPr sz="1600" dirty="0">
                <a:latin typeface="Calibri"/>
                <a:cs typeface="Calibri"/>
              </a:rPr>
              <a:t>k</a:t>
            </a:r>
            <a:r>
              <a:rPr sz="1600" spc="12" dirty="0">
                <a:latin typeface="Calibri"/>
                <a:cs typeface="Calibri"/>
              </a:rPr>
              <a:t> </a:t>
            </a:r>
            <a:r>
              <a:rPr sz="1600" spc="72" dirty="0">
                <a:latin typeface="Calibri"/>
                <a:cs typeface="Calibri"/>
              </a:rPr>
              <a:t>s</a:t>
            </a:r>
            <a:r>
              <a:rPr sz="1600" spc="5" dirty="0">
                <a:latin typeface="Calibri"/>
                <a:cs typeface="Calibri"/>
              </a:rPr>
              <a:t>e</a:t>
            </a:r>
            <a:r>
              <a:rPr sz="1600" spc="19" dirty="0">
                <a:latin typeface="Calibri"/>
                <a:cs typeface="Calibri"/>
              </a:rPr>
              <a:t>c</a:t>
            </a:r>
            <a:r>
              <a:rPr sz="1600" spc="39" dirty="0">
                <a:latin typeface="Calibri"/>
                <a:cs typeface="Calibri"/>
              </a:rPr>
              <a:t>a</a:t>
            </a:r>
            <a:r>
              <a:rPr sz="1600" spc="-59" dirty="0">
                <a:latin typeface="Calibri"/>
                <a:cs typeface="Calibri"/>
              </a:rPr>
              <a:t>r</a:t>
            </a:r>
            <a:r>
              <a:rPr sz="1600" dirty="0">
                <a:latin typeface="Calibri"/>
                <a:cs typeface="Calibri"/>
              </a:rPr>
              <a:t>a </a:t>
            </a:r>
            <a:r>
              <a:rPr sz="1600" spc="-45" dirty="0">
                <a:latin typeface="Calibri"/>
                <a:cs typeface="Calibri"/>
              </a:rPr>
              <a:t>b</a:t>
            </a:r>
            <a:r>
              <a:rPr sz="1600" spc="5" dirty="0">
                <a:latin typeface="Calibri"/>
                <a:cs typeface="Calibri"/>
              </a:rPr>
              <a:t>e</a:t>
            </a:r>
            <a:r>
              <a:rPr sz="1600" spc="-52" dirty="0">
                <a:latin typeface="Calibri"/>
                <a:cs typeface="Calibri"/>
              </a:rPr>
              <a:t>r</a:t>
            </a:r>
            <a:r>
              <a:rPr sz="1600" spc="72" dirty="0">
                <a:latin typeface="Calibri"/>
                <a:cs typeface="Calibri"/>
              </a:rPr>
              <a:t>s</a:t>
            </a:r>
            <a:r>
              <a:rPr sz="1600" spc="33" dirty="0">
                <a:latin typeface="Calibri"/>
                <a:cs typeface="Calibri"/>
              </a:rPr>
              <a:t>a</a:t>
            </a:r>
            <a:r>
              <a:rPr sz="1600" spc="-79" dirty="0">
                <a:latin typeface="Calibri"/>
                <a:cs typeface="Calibri"/>
              </a:rPr>
              <a:t>m</a:t>
            </a:r>
            <a:r>
              <a:rPr sz="1600" spc="33" dirty="0">
                <a:latin typeface="Calibri"/>
                <a:cs typeface="Calibri"/>
              </a:rPr>
              <a:t>a</a:t>
            </a:r>
            <a:r>
              <a:rPr sz="1600" spc="12" dirty="0">
                <a:latin typeface="Calibri"/>
                <a:cs typeface="Calibri"/>
              </a:rPr>
              <a:t>-</a:t>
            </a:r>
            <a:r>
              <a:rPr sz="1600" spc="72" dirty="0">
                <a:latin typeface="Calibri"/>
                <a:cs typeface="Calibri"/>
              </a:rPr>
              <a:t>s</a:t>
            </a:r>
            <a:r>
              <a:rPr sz="1600" spc="33" dirty="0">
                <a:latin typeface="Calibri"/>
                <a:cs typeface="Calibri"/>
              </a:rPr>
              <a:t>a</a:t>
            </a:r>
            <a:r>
              <a:rPr sz="1600" spc="-79" dirty="0">
                <a:latin typeface="Calibri"/>
                <a:cs typeface="Calibri"/>
              </a:rPr>
              <a:t>m</a:t>
            </a:r>
            <a:r>
              <a:rPr sz="1600" dirty="0">
                <a:latin typeface="Calibri"/>
                <a:cs typeface="Calibri"/>
              </a:rPr>
              <a:t>a</a:t>
            </a:r>
            <a:endParaRPr sz="1600">
              <a:latin typeface="Calibri"/>
              <a:cs typeface="Calibri"/>
            </a:endParaRPr>
          </a:p>
          <a:p>
            <a:pPr marL="6749118" marR="3495694">
              <a:lnSpc>
                <a:spcPct val="104370"/>
              </a:lnSpc>
              <a:spcBef>
                <a:spcPts val="751"/>
              </a:spcBef>
            </a:pPr>
            <a:r>
              <a:rPr sz="1600" spc="25" dirty="0">
                <a:latin typeface="Calibri"/>
                <a:cs typeface="Calibri"/>
              </a:rPr>
              <a:t>B</a:t>
            </a:r>
            <a:r>
              <a:rPr sz="1600" dirty="0">
                <a:latin typeface="Calibri"/>
                <a:cs typeface="Calibri"/>
              </a:rPr>
              <a:t>e</a:t>
            </a:r>
            <a:r>
              <a:rPr sz="1600" spc="-52" dirty="0">
                <a:latin typeface="Calibri"/>
                <a:cs typeface="Calibri"/>
              </a:rPr>
              <a:t>r</a:t>
            </a:r>
            <a:r>
              <a:rPr sz="1600" spc="33" dirty="0">
                <a:latin typeface="Calibri"/>
                <a:cs typeface="Calibri"/>
              </a:rPr>
              <a:t>i</a:t>
            </a:r>
            <a:r>
              <a:rPr sz="1600" spc="-25" dirty="0">
                <a:latin typeface="Calibri"/>
                <a:cs typeface="Calibri"/>
              </a:rPr>
              <a:t>k</a:t>
            </a:r>
            <a:r>
              <a:rPr sz="1600" spc="33" dirty="0">
                <a:latin typeface="Calibri"/>
                <a:cs typeface="Calibri"/>
              </a:rPr>
              <a:t>a</a:t>
            </a:r>
            <a:r>
              <a:rPr sz="1600" dirty="0">
                <a:latin typeface="Calibri"/>
                <a:cs typeface="Calibri"/>
              </a:rPr>
              <a:t>n</a:t>
            </a:r>
            <a:r>
              <a:rPr sz="1600" spc="-105" dirty="0">
                <a:latin typeface="Calibri"/>
                <a:cs typeface="Calibri"/>
              </a:rPr>
              <a:t> </a:t>
            </a:r>
            <a:r>
              <a:rPr sz="1600" spc="-33" dirty="0">
                <a:latin typeface="Calibri"/>
                <a:cs typeface="Calibri"/>
              </a:rPr>
              <a:t>t</a:t>
            </a:r>
            <a:r>
              <a:rPr sz="1600" spc="33" dirty="0">
                <a:latin typeface="Calibri"/>
                <a:cs typeface="Calibri"/>
              </a:rPr>
              <a:t>a</a:t>
            </a:r>
            <a:r>
              <a:rPr sz="1600" spc="-39" dirty="0">
                <a:latin typeface="Calibri"/>
                <a:cs typeface="Calibri"/>
              </a:rPr>
              <a:t>nt</a:t>
            </a:r>
            <a:r>
              <a:rPr sz="1600" spc="33" dirty="0">
                <a:latin typeface="Calibri"/>
                <a:cs typeface="Calibri"/>
              </a:rPr>
              <a:t>a</a:t>
            </a:r>
            <a:r>
              <a:rPr sz="1600" spc="-39" dirty="0">
                <a:latin typeface="Calibri"/>
                <a:cs typeface="Calibri"/>
              </a:rPr>
              <a:t>n</a:t>
            </a:r>
            <a:r>
              <a:rPr sz="1600" spc="45" dirty="0">
                <a:latin typeface="Calibri"/>
                <a:cs typeface="Calibri"/>
              </a:rPr>
              <a:t>g</a:t>
            </a:r>
            <a:r>
              <a:rPr sz="1600" spc="33" dirty="0">
                <a:latin typeface="Calibri"/>
                <a:cs typeface="Calibri"/>
              </a:rPr>
              <a:t>a</a:t>
            </a:r>
            <a:r>
              <a:rPr sz="1600" dirty="0">
                <a:latin typeface="Calibri"/>
                <a:cs typeface="Calibri"/>
              </a:rPr>
              <a:t>n </a:t>
            </a:r>
            <a:r>
              <a:rPr sz="1600" spc="-45" dirty="0">
                <a:latin typeface="Calibri"/>
                <a:cs typeface="Calibri"/>
              </a:rPr>
              <a:t>p</a:t>
            </a:r>
            <a:r>
              <a:rPr sz="1600" spc="5" dirty="0">
                <a:latin typeface="Calibri"/>
                <a:cs typeface="Calibri"/>
              </a:rPr>
              <a:t>e</a:t>
            </a:r>
            <a:r>
              <a:rPr sz="1600" spc="-52" dirty="0">
                <a:latin typeface="Calibri"/>
                <a:cs typeface="Calibri"/>
              </a:rPr>
              <a:t>r</a:t>
            </a:r>
            <a:r>
              <a:rPr sz="1600" spc="-79" dirty="0">
                <a:latin typeface="Calibri"/>
                <a:cs typeface="Calibri"/>
              </a:rPr>
              <a:t>m</a:t>
            </a:r>
            <a:r>
              <a:rPr sz="1600" spc="33" dirty="0">
                <a:latin typeface="Calibri"/>
                <a:cs typeface="Calibri"/>
              </a:rPr>
              <a:t>ai</a:t>
            </a:r>
            <a:r>
              <a:rPr sz="1600" spc="-39" dirty="0">
                <a:latin typeface="Calibri"/>
                <a:cs typeface="Calibri"/>
              </a:rPr>
              <a:t>n</a:t>
            </a:r>
            <a:r>
              <a:rPr sz="1600" spc="33" dirty="0">
                <a:latin typeface="Calibri"/>
                <a:cs typeface="Calibri"/>
              </a:rPr>
              <a:t>a</a:t>
            </a:r>
            <a:r>
              <a:rPr sz="1600" dirty="0">
                <a:latin typeface="Calibri"/>
                <a:cs typeface="Calibri"/>
              </a:rPr>
              <a:t>n</a:t>
            </a:r>
            <a:r>
              <a:rPr sz="1600" spc="-5" dirty="0">
                <a:latin typeface="Calibri"/>
                <a:cs typeface="Calibri"/>
              </a:rPr>
              <a:t> </a:t>
            </a:r>
            <a:r>
              <a:rPr sz="1600" spc="-25" dirty="0">
                <a:latin typeface="Calibri"/>
                <a:cs typeface="Calibri"/>
              </a:rPr>
              <a:t>y</a:t>
            </a:r>
            <a:r>
              <a:rPr sz="1600" spc="33" dirty="0">
                <a:latin typeface="Calibri"/>
                <a:cs typeface="Calibri"/>
              </a:rPr>
              <a:t>a</a:t>
            </a:r>
            <a:r>
              <a:rPr sz="1600" spc="-39" dirty="0">
                <a:latin typeface="Calibri"/>
                <a:cs typeface="Calibri"/>
              </a:rPr>
              <a:t>n</a:t>
            </a:r>
            <a:r>
              <a:rPr sz="1600" dirty="0">
                <a:latin typeface="Calibri"/>
                <a:cs typeface="Calibri"/>
              </a:rPr>
              <a:t>g </a:t>
            </a:r>
            <a:r>
              <a:rPr sz="1600" spc="-79" dirty="0">
                <a:latin typeface="Calibri"/>
                <a:cs typeface="Calibri"/>
              </a:rPr>
              <a:t>m</a:t>
            </a:r>
            <a:r>
              <a:rPr sz="1600" dirty="0">
                <a:latin typeface="Calibri"/>
                <a:cs typeface="Calibri"/>
              </a:rPr>
              <a:t>e</a:t>
            </a:r>
            <a:r>
              <a:rPr sz="1600" spc="-39" dirty="0">
                <a:latin typeface="Calibri"/>
                <a:cs typeface="Calibri"/>
              </a:rPr>
              <a:t>n</a:t>
            </a:r>
            <a:r>
              <a:rPr sz="1600" spc="33" dirty="0">
                <a:latin typeface="Calibri"/>
                <a:cs typeface="Calibri"/>
              </a:rPr>
              <a:t>a</a:t>
            </a:r>
            <a:r>
              <a:rPr sz="1600" spc="-59" dirty="0">
                <a:latin typeface="Calibri"/>
                <a:cs typeface="Calibri"/>
              </a:rPr>
              <a:t>r</a:t>
            </a:r>
            <a:r>
              <a:rPr sz="1600" spc="33" dirty="0">
                <a:latin typeface="Calibri"/>
                <a:cs typeface="Calibri"/>
              </a:rPr>
              <a:t>i</a:t>
            </a:r>
            <a:r>
              <a:rPr sz="1600" dirty="0">
                <a:latin typeface="Calibri"/>
                <a:cs typeface="Calibri"/>
              </a:rPr>
              <a:t>k</a:t>
            </a:r>
            <a:r>
              <a:rPr sz="1600" spc="12" dirty="0">
                <a:latin typeface="Calibri"/>
                <a:cs typeface="Calibri"/>
              </a:rPr>
              <a:t> </a:t>
            </a:r>
            <a:r>
              <a:rPr sz="1600" spc="-39" dirty="0">
                <a:latin typeface="Calibri"/>
                <a:cs typeface="Calibri"/>
              </a:rPr>
              <a:t>d</a:t>
            </a:r>
            <a:r>
              <a:rPr sz="1600" dirty="0">
                <a:latin typeface="Calibri"/>
                <a:cs typeface="Calibri"/>
              </a:rPr>
              <a:t>e</a:t>
            </a:r>
            <a:r>
              <a:rPr sz="1600" spc="-39" dirty="0">
                <a:latin typeface="Calibri"/>
                <a:cs typeface="Calibri"/>
              </a:rPr>
              <a:t>n</a:t>
            </a:r>
            <a:r>
              <a:rPr sz="1600" spc="45" dirty="0">
                <a:latin typeface="Calibri"/>
                <a:cs typeface="Calibri"/>
              </a:rPr>
              <a:t>g</a:t>
            </a:r>
            <a:r>
              <a:rPr sz="1600" spc="33" dirty="0">
                <a:latin typeface="Calibri"/>
                <a:cs typeface="Calibri"/>
              </a:rPr>
              <a:t>a</a:t>
            </a:r>
            <a:r>
              <a:rPr sz="1600" dirty="0">
                <a:latin typeface="Calibri"/>
                <a:cs typeface="Calibri"/>
              </a:rPr>
              <a:t>n </a:t>
            </a:r>
            <a:r>
              <a:rPr sz="1600" spc="-39" dirty="0">
                <a:latin typeface="Calibri"/>
                <a:cs typeface="Calibri"/>
              </a:rPr>
              <a:t>t</a:t>
            </a:r>
            <a:r>
              <a:rPr sz="1600" spc="33" dirty="0">
                <a:latin typeface="Calibri"/>
                <a:cs typeface="Calibri"/>
              </a:rPr>
              <a:t>i</a:t>
            </a:r>
            <a:r>
              <a:rPr sz="1600" spc="-45" dirty="0">
                <a:latin typeface="Calibri"/>
                <a:cs typeface="Calibri"/>
              </a:rPr>
              <a:t>n</a:t>
            </a:r>
            <a:r>
              <a:rPr sz="1600" spc="45" dirty="0">
                <a:latin typeface="Calibri"/>
                <a:cs typeface="Calibri"/>
              </a:rPr>
              <a:t>g</a:t>
            </a:r>
            <a:r>
              <a:rPr sz="1600" spc="-25" dirty="0">
                <a:latin typeface="Calibri"/>
                <a:cs typeface="Calibri"/>
              </a:rPr>
              <a:t>k</a:t>
            </a:r>
            <a:r>
              <a:rPr sz="1600" spc="33" dirty="0">
                <a:latin typeface="Calibri"/>
                <a:cs typeface="Calibri"/>
              </a:rPr>
              <a:t>a</a:t>
            </a:r>
            <a:r>
              <a:rPr sz="1600" dirty="0">
                <a:latin typeface="Calibri"/>
                <a:cs typeface="Calibri"/>
              </a:rPr>
              <a:t>t</a:t>
            </a:r>
            <a:r>
              <a:rPr sz="1600" spc="-99" dirty="0">
                <a:latin typeface="Calibri"/>
                <a:cs typeface="Calibri"/>
              </a:rPr>
              <a:t> </a:t>
            </a:r>
            <a:r>
              <a:rPr sz="1600" spc="-225" dirty="0">
                <a:latin typeface="Calibri"/>
                <a:cs typeface="Calibri"/>
              </a:rPr>
              <a:t>k</a:t>
            </a:r>
            <a:r>
              <a:rPr sz="1600" spc="5" dirty="0">
                <a:latin typeface="Calibri"/>
                <a:cs typeface="Calibri"/>
              </a:rPr>
              <a:t>e</a:t>
            </a:r>
            <a:r>
              <a:rPr sz="1600" spc="72" dirty="0">
                <a:latin typeface="Calibri"/>
                <a:cs typeface="Calibri"/>
              </a:rPr>
              <a:t>s</a:t>
            </a:r>
            <a:r>
              <a:rPr sz="1600" spc="-39" dirty="0">
                <a:latin typeface="Calibri"/>
                <a:cs typeface="Calibri"/>
              </a:rPr>
              <a:t>u</a:t>
            </a:r>
            <a:r>
              <a:rPr sz="1600" spc="33" dirty="0">
                <a:latin typeface="Calibri"/>
                <a:cs typeface="Calibri"/>
              </a:rPr>
              <a:t>li</a:t>
            </a:r>
            <a:r>
              <a:rPr sz="1600" spc="-33" dirty="0">
                <a:latin typeface="Calibri"/>
                <a:cs typeface="Calibri"/>
              </a:rPr>
              <a:t>t</a:t>
            </a:r>
            <a:r>
              <a:rPr sz="1600" spc="33" dirty="0">
                <a:latin typeface="Calibri"/>
                <a:cs typeface="Calibri"/>
              </a:rPr>
              <a:t>a</a:t>
            </a:r>
            <a:r>
              <a:rPr sz="1600" dirty="0">
                <a:latin typeface="Calibri"/>
                <a:cs typeface="Calibri"/>
              </a:rPr>
              <a:t>n</a:t>
            </a:r>
            <a:r>
              <a:rPr sz="1600" spc="-205" dirty="0">
                <a:latin typeface="Calibri"/>
                <a:cs typeface="Calibri"/>
              </a:rPr>
              <a:t> </a:t>
            </a:r>
            <a:r>
              <a:rPr sz="1600" spc="-25" dirty="0">
                <a:latin typeface="Calibri"/>
                <a:cs typeface="Calibri"/>
              </a:rPr>
              <a:t>y</a:t>
            </a:r>
            <a:r>
              <a:rPr sz="1600" spc="33" dirty="0">
                <a:latin typeface="Calibri"/>
                <a:cs typeface="Calibri"/>
              </a:rPr>
              <a:t>a</a:t>
            </a:r>
            <a:r>
              <a:rPr sz="1600" spc="-39" dirty="0">
                <a:latin typeface="Calibri"/>
                <a:cs typeface="Calibri"/>
              </a:rPr>
              <a:t>n</a:t>
            </a:r>
            <a:r>
              <a:rPr sz="1600" dirty="0">
                <a:latin typeface="Calibri"/>
                <a:cs typeface="Calibri"/>
              </a:rPr>
              <a:t>g </a:t>
            </a:r>
            <a:r>
              <a:rPr sz="1600" spc="-39" dirty="0">
                <a:latin typeface="Calibri"/>
                <a:cs typeface="Calibri"/>
              </a:rPr>
              <a:t>b</a:t>
            </a:r>
            <a:r>
              <a:rPr sz="1600" spc="5" dirty="0">
                <a:latin typeface="Calibri"/>
                <a:cs typeface="Calibri"/>
              </a:rPr>
              <a:t>e</a:t>
            </a:r>
            <a:r>
              <a:rPr sz="1600" spc="-52" dirty="0">
                <a:latin typeface="Calibri"/>
                <a:cs typeface="Calibri"/>
              </a:rPr>
              <a:t>r</a:t>
            </a:r>
            <a:r>
              <a:rPr sz="1600" spc="-39" dirty="0">
                <a:latin typeface="Calibri"/>
                <a:cs typeface="Calibri"/>
              </a:rPr>
              <a:t>b</a:t>
            </a:r>
            <a:r>
              <a:rPr sz="1600" spc="5" dirty="0">
                <a:latin typeface="Calibri"/>
                <a:cs typeface="Calibri"/>
              </a:rPr>
              <a:t>e</a:t>
            </a:r>
            <a:r>
              <a:rPr sz="1600" spc="-39" dirty="0">
                <a:latin typeface="Calibri"/>
                <a:cs typeface="Calibri"/>
              </a:rPr>
              <a:t>d</a:t>
            </a:r>
            <a:r>
              <a:rPr sz="1600" spc="33" dirty="0">
                <a:latin typeface="Calibri"/>
                <a:cs typeface="Calibri"/>
              </a:rPr>
              <a:t>a</a:t>
            </a:r>
            <a:r>
              <a:rPr sz="1600" spc="12" dirty="0">
                <a:latin typeface="Calibri"/>
                <a:cs typeface="Calibri"/>
              </a:rPr>
              <a:t>-</a:t>
            </a:r>
            <a:r>
              <a:rPr sz="1600" spc="-39" dirty="0">
                <a:latin typeface="Calibri"/>
                <a:cs typeface="Calibri"/>
              </a:rPr>
              <a:t>b</a:t>
            </a:r>
            <a:r>
              <a:rPr sz="1600" spc="5" dirty="0">
                <a:latin typeface="Calibri"/>
                <a:cs typeface="Calibri"/>
              </a:rPr>
              <a:t>e</a:t>
            </a:r>
            <a:r>
              <a:rPr sz="1600" spc="-39" dirty="0">
                <a:latin typeface="Calibri"/>
                <a:cs typeface="Calibri"/>
              </a:rPr>
              <a:t>d</a:t>
            </a:r>
            <a:r>
              <a:rPr sz="1600" dirty="0">
                <a:latin typeface="Calibri"/>
                <a:cs typeface="Calibri"/>
              </a:rPr>
              <a:t>a</a:t>
            </a:r>
            <a:r>
              <a:rPr sz="1600" spc="172" dirty="0">
                <a:latin typeface="Calibri"/>
                <a:cs typeface="Calibri"/>
              </a:rPr>
              <a:t> </a:t>
            </a:r>
            <a:r>
              <a:rPr sz="1600" spc="72" dirty="0">
                <a:latin typeface="Calibri"/>
                <a:cs typeface="Calibri"/>
              </a:rPr>
              <a:t>s</a:t>
            </a:r>
            <a:r>
              <a:rPr sz="1600" spc="5" dirty="0">
                <a:latin typeface="Calibri"/>
                <a:cs typeface="Calibri"/>
              </a:rPr>
              <a:t>e</a:t>
            </a:r>
            <a:r>
              <a:rPr sz="1600" spc="-33" dirty="0">
                <a:latin typeface="Calibri"/>
                <a:cs typeface="Calibri"/>
              </a:rPr>
              <a:t>b</a:t>
            </a:r>
            <a:r>
              <a:rPr sz="1600" spc="33" dirty="0">
                <a:latin typeface="Calibri"/>
                <a:cs typeface="Calibri"/>
              </a:rPr>
              <a:t>a</a:t>
            </a:r>
            <a:r>
              <a:rPr sz="1600" spc="45" dirty="0">
                <a:latin typeface="Calibri"/>
                <a:cs typeface="Calibri"/>
              </a:rPr>
              <a:t>g</a:t>
            </a:r>
            <a:r>
              <a:rPr sz="1600" spc="33" dirty="0">
                <a:latin typeface="Calibri"/>
                <a:cs typeface="Calibri"/>
              </a:rPr>
              <a:t>a</a:t>
            </a:r>
            <a:r>
              <a:rPr sz="1600" dirty="0">
                <a:latin typeface="Calibri"/>
                <a:cs typeface="Calibri"/>
              </a:rPr>
              <a:t>i </a:t>
            </a:r>
            <a:r>
              <a:rPr sz="1600" spc="-45" dirty="0">
                <a:latin typeface="Calibri"/>
                <a:cs typeface="Calibri"/>
              </a:rPr>
              <a:t>b</a:t>
            </a:r>
            <a:r>
              <a:rPr sz="1600" spc="5" dirty="0">
                <a:latin typeface="Calibri"/>
                <a:cs typeface="Calibri"/>
              </a:rPr>
              <a:t>e</a:t>
            </a:r>
            <a:r>
              <a:rPr sz="1600" spc="-39" dirty="0">
                <a:latin typeface="Calibri"/>
                <a:cs typeface="Calibri"/>
              </a:rPr>
              <a:t>ntu</a:t>
            </a:r>
            <a:r>
              <a:rPr sz="1600" dirty="0">
                <a:latin typeface="Calibri"/>
                <a:cs typeface="Calibri"/>
              </a:rPr>
              <a:t>k</a:t>
            </a:r>
            <a:r>
              <a:rPr sz="1600" spc="105" dirty="0">
                <a:latin typeface="Calibri"/>
                <a:cs typeface="Calibri"/>
              </a:rPr>
              <a:t> </a:t>
            </a:r>
            <a:r>
              <a:rPr sz="1600" spc="-19" dirty="0">
                <a:latin typeface="Calibri"/>
                <a:cs typeface="Calibri"/>
              </a:rPr>
              <a:t>v</a:t>
            </a:r>
            <a:r>
              <a:rPr sz="1600" spc="33" dirty="0">
                <a:latin typeface="Calibri"/>
                <a:cs typeface="Calibri"/>
              </a:rPr>
              <a:t>a</a:t>
            </a:r>
            <a:r>
              <a:rPr sz="1600" spc="-59" dirty="0">
                <a:latin typeface="Calibri"/>
                <a:cs typeface="Calibri"/>
              </a:rPr>
              <a:t>r</a:t>
            </a:r>
            <a:r>
              <a:rPr sz="1600" spc="33" dirty="0">
                <a:latin typeface="Calibri"/>
                <a:cs typeface="Calibri"/>
              </a:rPr>
              <a:t>ia</a:t>
            </a:r>
            <a:r>
              <a:rPr sz="1600" spc="79" dirty="0">
                <a:latin typeface="Calibri"/>
                <a:cs typeface="Calibri"/>
              </a:rPr>
              <a:t>s</a:t>
            </a:r>
            <a:r>
              <a:rPr sz="1600" dirty="0">
                <a:latin typeface="Calibri"/>
                <a:cs typeface="Calibri"/>
              </a:rPr>
              <a:t>i</a:t>
            </a:r>
            <a:endParaRPr sz="1600">
              <a:latin typeface="Calibri"/>
              <a:cs typeface="Calibri"/>
            </a:endParaRPr>
          </a:p>
          <a:p>
            <a:pPr marL="1156094" marR="3418545" indent="-63498">
              <a:lnSpc>
                <a:spcPts val="1907"/>
              </a:lnSpc>
              <a:spcBef>
                <a:spcPts val="628"/>
              </a:spcBef>
            </a:pPr>
            <a:r>
              <a:rPr sz="1600" spc="-39" dirty="0">
                <a:solidFill>
                  <a:srgbClr val="FDFFFD"/>
                </a:solidFill>
                <a:latin typeface="Calibri"/>
                <a:cs typeface="Calibri"/>
              </a:rPr>
              <a:t>S</a:t>
            </a:r>
            <a:r>
              <a:rPr sz="1600" spc="-225" dirty="0">
                <a:solidFill>
                  <a:srgbClr val="FDFFFD"/>
                </a:solidFill>
                <a:latin typeface="Calibri"/>
                <a:cs typeface="Calibri"/>
              </a:rPr>
              <a:t>k</a:t>
            </a:r>
            <a:r>
              <a:rPr sz="1600" dirty="0">
                <a:solidFill>
                  <a:srgbClr val="FDFFFD"/>
                </a:solidFill>
                <a:latin typeface="Calibri"/>
                <a:cs typeface="Calibri"/>
              </a:rPr>
              <a:t>e</a:t>
            </a:r>
            <a:r>
              <a:rPr sz="1600" spc="-39" dirty="0">
                <a:solidFill>
                  <a:srgbClr val="FDFFFD"/>
                </a:solidFill>
                <a:latin typeface="Calibri"/>
                <a:cs typeface="Calibri"/>
              </a:rPr>
              <a:t>n</a:t>
            </a:r>
            <a:r>
              <a:rPr sz="1600" spc="33" dirty="0">
                <a:solidFill>
                  <a:srgbClr val="FDFFFD"/>
                </a:solidFill>
                <a:latin typeface="Calibri"/>
                <a:cs typeface="Calibri"/>
              </a:rPr>
              <a:t>a</a:t>
            </a:r>
            <a:r>
              <a:rPr sz="1600" spc="-59" dirty="0">
                <a:solidFill>
                  <a:srgbClr val="FDFFFD"/>
                </a:solidFill>
                <a:latin typeface="Calibri"/>
                <a:cs typeface="Calibri"/>
              </a:rPr>
              <a:t>r</a:t>
            </a:r>
            <a:r>
              <a:rPr sz="1600" spc="33" dirty="0">
                <a:solidFill>
                  <a:srgbClr val="FDFFFD"/>
                </a:solidFill>
                <a:latin typeface="Calibri"/>
                <a:cs typeface="Calibri"/>
              </a:rPr>
              <a:t>i</a:t>
            </a:r>
            <a:r>
              <a:rPr sz="1600" dirty="0">
                <a:solidFill>
                  <a:srgbClr val="FDFFFD"/>
                </a:solidFill>
                <a:latin typeface="Calibri"/>
                <a:cs typeface="Calibri"/>
              </a:rPr>
              <a:t>o</a:t>
            </a:r>
            <a:r>
              <a:rPr sz="1600" spc="92" dirty="0">
                <a:solidFill>
                  <a:srgbClr val="FDFFFD"/>
                </a:solidFill>
                <a:latin typeface="Calibri"/>
                <a:cs typeface="Calibri"/>
              </a:rPr>
              <a:t> </a:t>
            </a:r>
            <a:r>
              <a:rPr sz="1600" spc="-25" dirty="0">
                <a:solidFill>
                  <a:srgbClr val="FDFFFD"/>
                </a:solidFill>
                <a:latin typeface="Calibri"/>
                <a:cs typeface="Calibri"/>
              </a:rPr>
              <a:t>y</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g</a:t>
            </a:r>
            <a:r>
              <a:rPr sz="1600" spc="85" dirty="0">
                <a:solidFill>
                  <a:srgbClr val="FDFFFD"/>
                </a:solidFill>
                <a:latin typeface="Calibri"/>
                <a:cs typeface="Calibri"/>
              </a:rPr>
              <a:t> </a:t>
            </a:r>
            <a:r>
              <a:rPr sz="1600" spc="-59" dirty="0">
                <a:solidFill>
                  <a:srgbClr val="FDFFFD"/>
                </a:solidFill>
                <a:latin typeface="Calibri"/>
                <a:cs typeface="Calibri"/>
              </a:rPr>
              <a:t>r</a:t>
            </a:r>
            <a:r>
              <a:rPr sz="1600" dirty="0">
                <a:solidFill>
                  <a:srgbClr val="FDFFFD"/>
                </a:solidFill>
                <a:latin typeface="Calibri"/>
                <a:cs typeface="Calibri"/>
              </a:rPr>
              <a:t>e</a:t>
            </a:r>
            <a:r>
              <a:rPr sz="1600" spc="33" dirty="0">
                <a:solidFill>
                  <a:srgbClr val="FDFFFD"/>
                </a:solidFill>
                <a:latin typeface="Calibri"/>
                <a:cs typeface="Calibri"/>
              </a:rPr>
              <a:t>l</a:t>
            </a:r>
            <a:r>
              <a:rPr sz="1600" dirty="0">
                <a:solidFill>
                  <a:srgbClr val="FDFFFD"/>
                </a:solidFill>
                <a:latin typeface="Calibri"/>
                <a:cs typeface="Calibri"/>
              </a:rPr>
              <a:t>e</a:t>
            </a:r>
            <a:r>
              <a:rPr sz="1600" spc="-19" dirty="0">
                <a:solidFill>
                  <a:srgbClr val="FDFFFD"/>
                </a:solidFill>
                <a:latin typeface="Calibri"/>
                <a:cs typeface="Calibri"/>
              </a:rPr>
              <a:t>v</a:t>
            </a:r>
            <a:r>
              <a:rPr sz="1600" spc="33" dirty="0">
                <a:solidFill>
                  <a:srgbClr val="FDFFFD"/>
                </a:solidFill>
                <a:latin typeface="Calibri"/>
                <a:cs typeface="Calibri"/>
              </a:rPr>
              <a:t>a</a:t>
            </a:r>
            <a:r>
              <a:rPr sz="1600" dirty="0">
                <a:solidFill>
                  <a:srgbClr val="FDFFFD"/>
                </a:solidFill>
                <a:latin typeface="Calibri"/>
                <a:cs typeface="Calibri"/>
              </a:rPr>
              <a:t>n</a:t>
            </a:r>
            <a:r>
              <a:rPr sz="1600" spc="-205"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a:t>
            </a:r>
            <a:r>
              <a:rPr sz="1600" spc="-5" dirty="0">
                <a:solidFill>
                  <a:srgbClr val="FDFFFD"/>
                </a:solidFill>
                <a:latin typeface="Calibri"/>
                <a:cs typeface="Calibri"/>
              </a:rPr>
              <a:t> </a:t>
            </a:r>
            <a:r>
              <a:rPr sz="1600" spc="-225" dirty="0">
                <a:solidFill>
                  <a:srgbClr val="FDFFFD"/>
                </a:solidFill>
                <a:latin typeface="Calibri"/>
                <a:cs typeface="Calibri"/>
              </a:rPr>
              <a:t>k</a:t>
            </a:r>
            <a:r>
              <a:rPr sz="1600" spc="-45" dirty="0">
                <a:solidFill>
                  <a:srgbClr val="FDFFFD"/>
                </a:solidFill>
                <a:latin typeface="Calibri"/>
                <a:cs typeface="Calibri"/>
              </a:rPr>
              <a:t>o</a:t>
            </a:r>
            <a:r>
              <a:rPr sz="1600" spc="-39" dirty="0">
                <a:solidFill>
                  <a:srgbClr val="FDFFFD"/>
                </a:solidFill>
                <a:latin typeface="Calibri"/>
                <a:cs typeface="Calibri"/>
              </a:rPr>
              <a:t>nt</a:t>
            </a:r>
            <a:r>
              <a:rPr sz="1600" dirty="0">
                <a:solidFill>
                  <a:srgbClr val="FDFFFD"/>
                </a:solidFill>
                <a:latin typeface="Calibri"/>
                <a:cs typeface="Calibri"/>
              </a:rPr>
              <a:t>e</a:t>
            </a:r>
            <a:r>
              <a:rPr sz="1600" spc="-25" dirty="0">
                <a:solidFill>
                  <a:srgbClr val="FDFFFD"/>
                </a:solidFill>
                <a:latin typeface="Calibri"/>
                <a:cs typeface="Calibri"/>
              </a:rPr>
              <a:t>k</a:t>
            </a:r>
            <a:r>
              <a:rPr sz="1600" spc="72" dirty="0">
                <a:solidFill>
                  <a:srgbClr val="FDFFFD"/>
                </a:solidFill>
                <a:latin typeface="Calibri"/>
                <a:cs typeface="Calibri"/>
              </a:rPr>
              <a:t>s</a:t>
            </a:r>
            <a:r>
              <a:rPr sz="1600" spc="-39" dirty="0">
                <a:solidFill>
                  <a:srgbClr val="FDFFFD"/>
                </a:solidFill>
                <a:latin typeface="Calibri"/>
                <a:cs typeface="Calibri"/>
              </a:rPr>
              <a:t>tu</a:t>
            </a:r>
            <a:r>
              <a:rPr sz="1600" spc="33" dirty="0">
                <a:solidFill>
                  <a:srgbClr val="FDFFFD"/>
                </a:solidFill>
                <a:latin typeface="Calibri"/>
                <a:cs typeface="Calibri"/>
              </a:rPr>
              <a:t>a</a:t>
            </a:r>
            <a:r>
              <a:rPr sz="1600" dirty="0">
                <a:solidFill>
                  <a:srgbClr val="FDFFFD"/>
                </a:solidFill>
                <a:latin typeface="Calibri"/>
                <a:cs typeface="Calibri"/>
              </a:rPr>
              <a:t>l</a:t>
            </a:r>
            <a:r>
              <a:rPr sz="1600" spc="-25" dirty="0">
                <a:solidFill>
                  <a:srgbClr val="FDFFFD"/>
                </a:solidFill>
                <a:latin typeface="Calibri"/>
                <a:cs typeface="Calibri"/>
              </a:rPr>
              <a:t> </a:t>
            </a:r>
            <a:r>
              <a:rPr sz="1600" spc="-39" dirty="0">
                <a:solidFill>
                  <a:srgbClr val="FDFFFD"/>
                </a:solidFill>
                <a:latin typeface="Calibri"/>
                <a:cs typeface="Calibri"/>
              </a:rPr>
              <a:t>d</a:t>
            </a:r>
            <a:r>
              <a:rPr sz="1600"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33" dirty="0">
                <a:solidFill>
                  <a:srgbClr val="FDFFFD"/>
                </a:solidFill>
                <a:latin typeface="Calibri"/>
                <a:cs typeface="Calibri"/>
              </a:rPr>
              <a:t>a</a:t>
            </a:r>
            <a:r>
              <a:rPr sz="1600" dirty="0">
                <a:solidFill>
                  <a:srgbClr val="FDFFFD"/>
                </a:solidFill>
                <a:latin typeface="Calibri"/>
                <a:cs typeface="Calibri"/>
              </a:rPr>
              <a:t>n</a:t>
            </a:r>
            <a:r>
              <a:rPr sz="1600" spc="-5" dirty="0">
                <a:solidFill>
                  <a:srgbClr val="FDFFFD"/>
                </a:solidFill>
                <a:latin typeface="Calibri"/>
                <a:cs typeface="Calibri"/>
              </a:rPr>
              <a:t> </a:t>
            </a:r>
            <a:r>
              <a:rPr sz="1600" spc="-225" dirty="0">
                <a:solidFill>
                  <a:srgbClr val="FDFFFD"/>
                </a:solidFill>
                <a:latin typeface="Calibri"/>
                <a:cs typeface="Calibri"/>
              </a:rPr>
              <a:t>k</a:t>
            </a:r>
            <a:r>
              <a:rPr sz="1600" dirty="0">
                <a:solidFill>
                  <a:srgbClr val="FDFFFD"/>
                </a:solidFill>
                <a:latin typeface="Calibri"/>
                <a:cs typeface="Calibri"/>
              </a:rPr>
              <a:t>e</a:t>
            </a:r>
            <a:r>
              <a:rPr sz="1600" spc="-39" dirty="0">
                <a:solidFill>
                  <a:srgbClr val="FDFFFD"/>
                </a:solidFill>
                <a:latin typeface="Calibri"/>
                <a:cs typeface="Calibri"/>
              </a:rPr>
              <a:t>n</a:t>
            </a:r>
            <a:r>
              <a:rPr sz="1600" spc="-25" dirty="0">
                <a:solidFill>
                  <a:srgbClr val="FDFFFD"/>
                </a:solidFill>
                <a:latin typeface="Calibri"/>
                <a:cs typeface="Calibri"/>
              </a:rPr>
              <a:t>y</a:t>
            </a:r>
            <a:r>
              <a:rPr sz="1600" spc="33" dirty="0">
                <a:solidFill>
                  <a:srgbClr val="FDFFFD"/>
                </a:solidFill>
                <a:latin typeface="Calibri"/>
                <a:cs typeface="Calibri"/>
              </a:rPr>
              <a:t>a</a:t>
            </a:r>
            <a:r>
              <a:rPr sz="1600" spc="-39" dirty="0">
                <a:solidFill>
                  <a:srgbClr val="FDFFFD"/>
                </a:solidFill>
                <a:latin typeface="Calibri"/>
                <a:cs typeface="Calibri"/>
              </a:rPr>
              <a:t>t</a:t>
            </a:r>
            <a:r>
              <a:rPr sz="1600" spc="33" dirty="0">
                <a:solidFill>
                  <a:srgbClr val="FDFFFD"/>
                </a:solidFill>
                <a:latin typeface="Calibri"/>
                <a:cs typeface="Calibri"/>
              </a:rPr>
              <a:t>aa</a:t>
            </a:r>
            <a:r>
              <a:rPr sz="1600" dirty="0">
                <a:solidFill>
                  <a:srgbClr val="FDFFFD"/>
                </a:solidFill>
                <a:latin typeface="Calibri"/>
                <a:cs typeface="Calibri"/>
              </a:rPr>
              <a:t>n</a:t>
            </a:r>
            <a:r>
              <a:rPr sz="1600" spc="-5" dirty="0">
                <a:solidFill>
                  <a:srgbClr val="FDFFFD"/>
                </a:solidFill>
                <a:latin typeface="Calibri"/>
                <a:cs typeface="Calibri"/>
              </a:rPr>
              <a:t> </a:t>
            </a:r>
            <a:r>
              <a:rPr sz="1600" spc="72" dirty="0">
                <a:solidFill>
                  <a:srgbClr val="FDFFFD"/>
                </a:solidFill>
                <a:latin typeface="Calibri"/>
                <a:cs typeface="Calibri"/>
              </a:rPr>
              <a:t>s</a:t>
            </a:r>
            <a:r>
              <a:rPr sz="1600" spc="5" dirty="0">
                <a:solidFill>
                  <a:srgbClr val="FDFFFD"/>
                </a:solidFill>
                <a:latin typeface="Calibri"/>
                <a:cs typeface="Calibri"/>
              </a:rPr>
              <a:t>e</a:t>
            </a:r>
            <a:r>
              <a:rPr sz="1600" spc="-39" dirty="0">
                <a:solidFill>
                  <a:srgbClr val="FDFFFD"/>
                </a:solidFill>
                <a:latin typeface="Calibri"/>
                <a:cs typeface="Calibri"/>
              </a:rPr>
              <a:t>h</a:t>
            </a:r>
            <a:r>
              <a:rPr sz="1600" spc="33" dirty="0">
                <a:solidFill>
                  <a:srgbClr val="FDFFFD"/>
                </a:solidFill>
                <a:latin typeface="Calibri"/>
                <a:cs typeface="Calibri"/>
              </a:rPr>
              <a:t>a</a:t>
            </a:r>
            <a:r>
              <a:rPr sz="1600" spc="-59" dirty="0">
                <a:solidFill>
                  <a:srgbClr val="FDFFFD"/>
                </a:solidFill>
                <a:latin typeface="Calibri"/>
                <a:cs typeface="Calibri"/>
              </a:rPr>
              <a:t>r</a:t>
            </a:r>
            <a:r>
              <a:rPr sz="1600" spc="33" dirty="0">
                <a:solidFill>
                  <a:srgbClr val="FDFFFD"/>
                </a:solidFill>
                <a:latin typeface="Calibri"/>
                <a:cs typeface="Calibri"/>
              </a:rPr>
              <a:t>i</a:t>
            </a:r>
            <a:r>
              <a:rPr sz="1600" spc="12" dirty="0">
                <a:solidFill>
                  <a:srgbClr val="FDFFFD"/>
                </a:solidFill>
                <a:latin typeface="Calibri"/>
                <a:cs typeface="Calibri"/>
              </a:rPr>
              <a:t>-</a:t>
            </a:r>
            <a:r>
              <a:rPr sz="1600" spc="-39" dirty="0">
                <a:solidFill>
                  <a:srgbClr val="FDFFFD"/>
                </a:solidFill>
                <a:latin typeface="Calibri"/>
                <a:cs typeface="Calibri"/>
              </a:rPr>
              <a:t>h</a:t>
            </a:r>
            <a:r>
              <a:rPr sz="1600" spc="-67" dirty="0">
                <a:solidFill>
                  <a:srgbClr val="FDFFFD"/>
                </a:solidFill>
                <a:latin typeface="Calibri"/>
                <a:cs typeface="Calibri"/>
              </a:rPr>
              <a:t>a</a:t>
            </a:r>
            <a:r>
              <a:rPr sz="1600" spc="-59" dirty="0">
                <a:solidFill>
                  <a:srgbClr val="FDFFFD"/>
                </a:solidFill>
                <a:latin typeface="Calibri"/>
                <a:cs typeface="Calibri"/>
              </a:rPr>
              <a:t>r</a:t>
            </a:r>
            <a:r>
              <a:rPr sz="1600" dirty="0">
                <a:solidFill>
                  <a:srgbClr val="FDFFFD"/>
                </a:solidFill>
                <a:latin typeface="Calibri"/>
                <a:cs typeface="Calibri"/>
              </a:rPr>
              <a:t>i</a:t>
            </a:r>
            <a:r>
              <a:rPr sz="1600" spc="-25" dirty="0">
                <a:solidFill>
                  <a:srgbClr val="FDFFFD"/>
                </a:solidFill>
                <a:latin typeface="Calibri"/>
                <a:cs typeface="Calibri"/>
              </a:rPr>
              <a:t> </a:t>
            </a:r>
            <a:r>
              <a:rPr sz="1600" spc="33" dirty="0">
                <a:solidFill>
                  <a:srgbClr val="FDFFFD"/>
                </a:solidFill>
                <a:latin typeface="Calibri"/>
                <a:cs typeface="Calibri"/>
              </a:rPr>
              <a:t>a</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r>
              <a:rPr sz="1600" spc="-100"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79" dirty="0">
                <a:solidFill>
                  <a:srgbClr val="FDFFFD"/>
                </a:solidFill>
                <a:latin typeface="Calibri"/>
                <a:cs typeface="Calibri"/>
              </a:rPr>
              <a:t>m</a:t>
            </a:r>
            <a:r>
              <a:rPr sz="1600" spc="-39" dirty="0">
                <a:solidFill>
                  <a:srgbClr val="FDFFFD"/>
                </a:solidFill>
                <a:latin typeface="Calibri"/>
                <a:cs typeface="Calibri"/>
              </a:rPr>
              <a:t>b</a:t>
            </a:r>
            <a:r>
              <a:rPr sz="1600" spc="33" dirty="0">
                <a:solidFill>
                  <a:srgbClr val="FDFFFD"/>
                </a:solidFill>
                <a:latin typeface="Calibri"/>
                <a:cs typeface="Calibri"/>
              </a:rPr>
              <a:t>a</a:t>
            </a:r>
            <a:r>
              <a:rPr sz="1600" spc="-39" dirty="0">
                <a:solidFill>
                  <a:srgbClr val="FDFFFD"/>
                </a:solidFill>
                <a:latin typeface="Calibri"/>
                <a:cs typeface="Calibri"/>
              </a:rPr>
              <a:t>nt</a:t>
            </a:r>
            <a:r>
              <a:rPr sz="1600" dirty="0">
                <a:solidFill>
                  <a:srgbClr val="FDFFFD"/>
                </a:solidFill>
                <a:latin typeface="Calibri"/>
                <a:cs typeface="Calibri"/>
              </a:rPr>
              <a:t>u</a:t>
            </a:r>
            <a:r>
              <a:rPr sz="1600" spc="99" dirty="0">
                <a:solidFill>
                  <a:srgbClr val="FDFFFD"/>
                </a:solidFill>
                <a:latin typeface="Calibri"/>
                <a:cs typeface="Calibri"/>
              </a:rPr>
              <a:t> </a:t>
            </a:r>
            <a:r>
              <a:rPr sz="1600" spc="-39" dirty="0">
                <a:solidFill>
                  <a:srgbClr val="FDFFFD"/>
                </a:solidFill>
                <a:latin typeface="Calibri"/>
                <a:cs typeface="Calibri"/>
              </a:rPr>
              <a:t>p</a:t>
            </a:r>
            <a:r>
              <a:rPr sz="1600" dirty="0">
                <a:solidFill>
                  <a:srgbClr val="FDFFFD"/>
                </a:solidFill>
                <a:latin typeface="Calibri"/>
                <a:cs typeface="Calibri"/>
              </a:rPr>
              <a:t>e</a:t>
            </a:r>
            <a:r>
              <a:rPr sz="1600" spc="79" dirty="0">
                <a:solidFill>
                  <a:srgbClr val="FDFFFD"/>
                </a:solidFill>
                <a:latin typeface="Calibri"/>
                <a:cs typeface="Calibri"/>
              </a:rPr>
              <a:t>s</a:t>
            </a:r>
            <a:r>
              <a:rPr sz="1600" dirty="0">
                <a:solidFill>
                  <a:srgbClr val="FDFFFD"/>
                </a:solidFill>
                <a:latin typeface="Calibri"/>
                <a:cs typeface="Calibri"/>
              </a:rPr>
              <a:t>e</a:t>
            </a:r>
            <a:r>
              <a:rPr sz="1600" spc="-59" dirty="0">
                <a:solidFill>
                  <a:srgbClr val="FDFFFD"/>
                </a:solidFill>
                <a:latin typeface="Calibri"/>
                <a:cs typeface="Calibri"/>
              </a:rPr>
              <a:t>r</a:t>
            </a:r>
            <a:r>
              <a:rPr sz="1600" spc="-39" dirty="0">
                <a:solidFill>
                  <a:srgbClr val="FDFFFD"/>
                </a:solidFill>
                <a:latin typeface="Calibri"/>
                <a:cs typeface="Calibri"/>
              </a:rPr>
              <a:t>t</a:t>
            </a:r>
            <a:r>
              <a:rPr sz="1600" dirty="0">
                <a:solidFill>
                  <a:srgbClr val="FDFFFD"/>
                </a:solidFill>
                <a:latin typeface="Calibri"/>
                <a:cs typeface="Calibri"/>
              </a:rPr>
              <a:t>a </a:t>
            </a:r>
            <a:r>
              <a:rPr sz="1600" spc="-39" dirty="0">
                <a:solidFill>
                  <a:srgbClr val="FDFFFD"/>
                </a:solidFill>
                <a:latin typeface="Calibri"/>
                <a:cs typeface="Calibri"/>
              </a:rPr>
              <a:t>d</a:t>
            </a:r>
            <a:r>
              <a:rPr sz="1600" spc="33" dirty="0">
                <a:solidFill>
                  <a:srgbClr val="FDFFFD"/>
                </a:solidFill>
                <a:latin typeface="Calibri"/>
                <a:cs typeface="Calibri"/>
              </a:rPr>
              <a:t>i</a:t>
            </a:r>
            <a:r>
              <a:rPr sz="1600" spc="-39" dirty="0">
                <a:solidFill>
                  <a:srgbClr val="FDFFFD"/>
                </a:solidFill>
                <a:latin typeface="Calibri"/>
                <a:cs typeface="Calibri"/>
              </a:rPr>
              <a:t>d</a:t>
            </a:r>
            <a:r>
              <a:rPr sz="1600" spc="33" dirty="0">
                <a:solidFill>
                  <a:srgbClr val="FDFFFD"/>
                </a:solidFill>
                <a:latin typeface="Calibri"/>
                <a:cs typeface="Calibri"/>
              </a:rPr>
              <a:t>i</a:t>
            </a:r>
            <a:r>
              <a:rPr sz="1600" dirty="0">
                <a:solidFill>
                  <a:srgbClr val="FDFFFD"/>
                </a:solidFill>
                <a:latin typeface="Calibri"/>
                <a:cs typeface="Calibri"/>
              </a:rPr>
              <a:t>k</a:t>
            </a:r>
            <a:r>
              <a:rPr sz="1600" spc="-92" dirty="0">
                <a:solidFill>
                  <a:srgbClr val="FDFFFD"/>
                </a:solidFill>
                <a:latin typeface="Calibri"/>
                <a:cs typeface="Calibri"/>
              </a:rPr>
              <a:t> </a:t>
            </a:r>
            <a:r>
              <a:rPr sz="1600" spc="-79" dirty="0">
                <a:solidFill>
                  <a:srgbClr val="FDFFFD"/>
                </a:solidFill>
                <a:latin typeface="Calibri"/>
                <a:cs typeface="Calibri"/>
              </a:rPr>
              <a:t>m</a:t>
            </a:r>
            <a:r>
              <a:rPr sz="1600" spc="5" dirty="0">
                <a:solidFill>
                  <a:srgbClr val="FDFFFD"/>
                </a:solidFill>
                <a:latin typeface="Calibri"/>
                <a:cs typeface="Calibri"/>
              </a:rPr>
              <a:t>e</a:t>
            </a:r>
            <a:r>
              <a:rPr sz="1600" spc="-79" dirty="0">
                <a:solidFill>
                  <a:srgbClr val="FDFFFD"/>
                </a:solidFill>
                <a:latin typeface="Calibri"/>
                <a:cs typeface="Calibri"/>
              </a:rPr>
              <a:t>m</a:t>
            </a:r>
            <a:r>
              <a:rPr sz="1600" spc="33" dirty="0">
                <a:solidFill>
                  <a:srgbClr val="FDFFFD"/>
                </a:solidFill>
                <a:latin typeface="Calibri"/>
                <a:cs typeface="Calibri"/>
              </a:rPr>
              <a:t>a</a:t>
            </a:r>
            <a:r>
              <a:rPr sz="1600" spc="-39" dirty="0">
                <a:solidFill>
                  <a:srgbClr val="FDFFFD"/>
                </a:solidFill>
                <a:latin typeface="Calibri"/>
                <a:cs typeface="Calibri"/>
              </a:rPr>
              <a:t>h</a:t>
            </a:r>
            <a:r>
              <a:rPr sz="1600" spc="33" dirty="0">
                <a:solidFill>
                  <a:srgbClr val="FDFFFD"/>
                </a:solidFill>
                <a:latin typeface="Calibri"/>
                <a:cs typeface="Calibri"/>
              </a:rPr>
              <a:t>a</a:t>
            </a:r>
            <a:r>
              <a:rPr sz="1600" spc="-79" dirty="0">
                <a:solidFill>
                  <a:srgbClr val="FDFFFD"/>
                </a:solidFill>
                <a:latin typeface="Calibri"/>
                <a:cs typeface="Calibri"/>
              </a:rPr>
              <a:t>m</a:t>
            </a:r>
            <a:r>
              <a:rPr sz="1600" dirty="0">
                <a:solidFill>
                  <a:srgbClr val="FDFFFD"/>
                </a:solidFill>
                <a:latin typeface="Calibri"/>
                <a:cs typeface="Calibri"/>
              </a:rPr>
              <a:t>i</a:t>
            </a:r>
            <a:r>
              <a:rPr sz="1600" spc="172" dirty="0">
                <a:solidFill>
                  <a:srgbClr val="FDFFFD"/>
                </a:solidFill>
                <a:latin typeface="Calibri"/>
                <a:cs typeface="Calibri"/>
              </a:rPr>
              <a:t> </a:t>
            </a:r>
            <a:r>
              <a:rPr sz="1600" spc="-39" dirty="0">
                <a:solidFill>
                  <a:srgbClr val="FDFFFD"/>
                </a:solidFill>
                <a:latin typeface="Calibri"/>
                <a:cs typeface="Calibri"/>
              </a:rPr>
              <a:t>u</a:t>
            </a:r>
            <a:r>
              <a:rPr sz="1600" spc="-45" dirty="0">
                <a:solidFill>
                  <a:srgbClr val="FDFFFD"/>
                </a:solidFill>
                <a:latin typeface="Calibri"/>
                <a:cs typeface="Calibri"/>
              </a:rPr>
              <a:t>n</a:t>
            </a:r>
            <a:r>
              <a:rPr sz="1600" spc="-39" dirty="0">
                <a:solidFill>
                  <a:srgbClr val="FDFFFD"/>
                </a:solidFill>
                <a:latin typeface="Calibri"/>
                <a:cs typeface="Calibri"/>
              </a:rPr>
              <a:t>tu</a:t>
            </a:r>
            <a:r>
              <a:rPr sz="1600" dirty="0">
                <a:solidFill>
                  <a:srgbClr val="FDFFFD"/>
                </a:solidFill>
                <a:latin typeface="Calibri"/>
                <a:cs typeface="Calibri"/>
              </a:rPr>
              <a:t>k</a:t>
            </a:r>
            <a:r>
              <a:rPr sz="1600" spc="112" dirty="0">
                <a:solidFill>
                  <a:srgbClr val="FDFFFD"/>
                </a:solidFill>
                <a:latin typeface="Calibri"/>
                <a:cs typeface="Calibri"/>
              </a:rPr>
              <a:t> </a:t>
            </a:r>
            <a:r>
              <a:rPr sz="1600" spc="33" dirty="0">
                <a:solidFill>
                  <a:srgbClr val="FDFFFD"/>
                </a:solidFill>
                <a:latin typeface="Calibri"/>
                <a:cs typeface="Calibri"/>
              </a:rPr>
              <a:t>a</a:t>
            </a:r>
            <a:r>
              <a:rPr sz="1600" spc="-39" dirty="0">
                <a:solidFill>
                  <a:srgbClr val="FDFFFD"/>
                </a:solidFill>
                <a:latin typeface="Calibri"/>
                <a:cs typeface="Calibri"/>
              </a:rPr>
              <a:t>p</a:t>
            </a:r>
            <a:r>
              <a:rPr sz="1600" dirty="0">
                <a:solidFill>
                  <a:srgbClr val="FDFFFD"/>
                </a:solidFill>
                <a:latin typeface="Calibri"/>
                <a:cs typeface="Calibri"/>
              </a:rPr>
              <a:t>a</a:t>
            </a:r>
            <a:r>
              <a:rPr sz="1600" spc="-25" dirty="0">
                <a:solidFill>
                  <a:srgbClr val="FDFFFD"/>
                </a:solidFill>
                <a:latin typeface="Calibri"/>
                <a:cs typeface="Calibri"/>
              </a:rPr>
              <a:t> </a:t>
            </a:r>
            <a:r>
              <a:rPr sz="1600" spc="33" dirty="0">
                <a:solidFill>
                  <a:srgbClr val="FDFFFD"/>
                </a:solidFill>
                <a:latin typeface="Calibri"/>
                <a:cs typeface="Calibri"/>
              </a:rPr>
              <a:t>il</a:t>
            </a:r>
            <a:r>
              <a:rPr sz="1600" spc="-79" dirty="0">
                <a:solidFill>
                  <a:srgbClr val="FDFFFD"/>
                </a:solidFill>
                <a:latin typeface="Calibri"/>
                <a:cs typeface="Calibri"/>
              </a:rPr>
              <a:t>m</a:t>
            </a:r>
            <a:r>
              <a:rPr sz="1600" dirty="0">
                <a:solidFill>
                  <a:srgbClr val="FDFFFD"/>
                </a:solidFill>
                <a:latin typeface="Calibri"/>
                <a:cs typeface="Calibri"/>
              </a:rPr>
              <a:t>u</a:t>
            </a:r>
            <a:r>
              <a:rPr sz="1600" spc="-5" dirty="0">
                <a:solidFill>
                  <a:srgbClr val="FDFFFD"/>
                </a:solidFill>
                <a:latin typeface="Calibri"/>
                <a:cs typeface="Calibri"/>
              </a:rPr>
              <a:t> </a:t>
            </a:r>
            <a:r>
              <a:rPr sz="1600" spc="-19" dirty="0">
                <a:solidFill>
                  <a:srgbClr val="FDFFFD"/>
                </a:solidFill>
                <a:latin typeface="Calibri"/>
                <a:cs typeface="Calibri"/>
              </a:rPr>
              <a:t>y</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g</a:t>
            </a:r>
            <a:r>
              <a:rPr sz="1600" spc="-112"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i</a:t>
            </a:r>
            <a:r>
              <a:rPr sz="1600" spc="-39" dirty="0">
                <a:solidFill>
                  <a:srgbClr val="FDFFFD"/>
                </a:solidFill>
                <a:latin typeface="Calibri"/>
                <a:cs typeface="Calibri"/>
              </a:rPr>
              <a:t>b</a:t>
            </a:r>
            <a:r>
              <a:rPr sz="1600" dirty="0">
                <a:solidFill>
                  <a:srgbClr val="FDFFFD"/>
                </a:solidFill>
                <a:latin typeface="Calibri"/>
                <a:cs typeface="Calibri"/>
              </a:rPr>
              <a:t>e</a:t>
            </a:r>
            <a:r>
              <a:rPr sz="1600" spc="-52" dirty="0">
                <a:solidFill>
                  <a:srgbClr val="FDFFFD"/>
                </a:solidFill>
                <a:latin typeface="Calibri"/>
                <a:cs typeface="Calibri"/>
              </a:rPr>
              <a:t>r</a:t>
            </a:r>
            <a:r>
              <a:rPr sz="1600" spc="33" dirty="0">
                <a:solidFill>
                  <a:srgbClr val="FDFFFD"/>
                </a:solidFill>
                <a:latin typeface="Calibri"/>
                <a:cs typeface="Calibri"/>
              </a:rPr>
              <a:t>i</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 </a:t>
            </a:r>
            <a:r>
              <a:rPr sz="1600" spc="-39" dirty="0">
                <a:solidFill>
                  <a:srgbClr val="FDFFFD"/>
                </a:solidFill>
                <a:latin typeface="Calibri"/>
                <a:cs typeface="Calibri"/>
              </a:rPr>
              <a:t>d</a:t>
            </a:r>
            <a:r>
              <a:rPr sz="1600" spc="33" dirty="0">
                <a:solidFill>
                  <a:srgbClr val="FDFFFD"/>
                </a:solidFill>
                <a:latin typeface="Calibri"/>
                <a:cs typeface="Calibri"/>
              </a:rPr>
              <a:t>i</a:t>
            </a:r>
            <a:r>
              <a:rPr sz="1600" spc="-39" dirty="0">
                <a:solidFill>
                  <a:srgbClr val="FDFFFD"/>
                </a:solidFill>
                <a:latin typeface="Calibri"/>
                <a:cs typeface="Calibri"/>
              </a:rPr>
              <a:t>p</a:t>
            </a:r>
            <a:r>
              <a:rPr sz="1600" spc="5" dirty="0">
                <a:solidFill>
                  <a:srgbClr val="FDFFFD"/>
                </a:solidFill>
                <a:latin typeface="Calibri"/>
                <a:cs typeface="Calibri"/>
              </a:rPr>
              <a:t>e</a:t>
            </a:r>
            <a:r>
              <a:rPr sz="1600" spc="33" dirty="0">
                <a:solidFill>
                  <a:srgbClr val="FDFFFD"/>
                </a:solidFill>
                <a:latin typeface="Calibri"/>
                <a:cs typeface="Calibri"/>
              </a:rPr>
              <a:t>la</a:t>
            </a:r>
            <a:r>
              <a:rPr sz="1600" spc="12" dirty="0">
                <a:solidFill>
                  <a:srgbClr val="FDFFFD"/>
                </a:solidFill>
                <a:latin typeface="Calibri"/>
                <a:cs typeface="Calibri"/>
              </a:rPr>
              <a:t>j</a:t>
            </a:r>
            <a:r>
              <a:rPr sz="1600" spc="33" dirty="0">
                <a:solidFill>
                  <a:srgbClr val="FDFFFD"/>
                </a:solidFill>
                <a:latin typeface="Calibri"/>
                <a:cs typeface="Calibri"/>
              </a:rPr>
              <a:t>a</a:t>
            </a:r>
            <a:r>
              <a:rPr sz="1600" spc="-59" dirty="0">
                <a:solidFill>
                  <a:srgbClr val="FDFFFD"/>
                </a:solidFill>
                <a:latin typeface="Calibri"/>
                <a:cs typeface="Calibri"/>
              </a:rPr>
              <a:t>r</a:t>
            </a:r>
            <a:r>
              <a:rPr sz="1600" dirty="0">
                <a:solidFill>
                  <a:srgbClr val="FDFFFD"/>
                </a:solidFill>
                <a:latin typeface="Calibri"/>
                <a:cs typeface="Calibri"/>
              </a:rPr>
              <a:t>i</a:t>
            </a:r>
            <a:r>
              <a:rPr sz="1600" spc="-125"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a:t>
            </a:r>
            <a:r>
              <a:rPr sz="1600" spc="-5"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i</a:t>
            </a:r>
            <a:r>
              <a:rPr sz="1600" spc="-39" dirty="0">
                <a:solidFill>
                  <a:srgbClr val="FDFFFD"/>
                </a:solidFill>
                <a:latin typeface="Calibri"/>
                <a:cs typeface="Calibri"/>
              </a:rPr>
              <a:t>t</a:t>
            </a:r>
            <a:r>
              <a:rPr sz="1600" dirty="0">
                <a:solidFill>
                  <a:srgbClr val="FDFFFD"/>
                </a:solidFill>
                <a:latin typeface="Calibri"/>
                <a:cs typeface="Calibri"/>
              </a:rPr>
              <a:t>e</a:t>
            </a:r>
            <a:r>
              <a:rPr sz="1600" spc="-59" dirty="0">
                <a:solidFill>
                  <a:srgbClr val="FDFFFD"/>
                </a:solidFill>
                <a:latin typeface="Calibri"/>
                <a:cs typeface="Calibri"/>
              </a:rPr>
              <a:t>r</a:t>
            </a:r>
            <a:r>
              <a:rPr sz="1600" spc="33" dirty="0">
                <a:solidFill>
                  <a:srgbClr val="FDFFFD"/>
                </a:solidFill>
                <a:latin typeface="Calibri"/>
                <a:cs typeface="Calibri"/>
              </a:rPr>
              <a:t>a</a:t>
            </a:r>
            <a:r>
              <a:rPr sz="1600" spc="-39" dirty="0">
                <a:solidFill>
                  <a:srgbClr val="FDFFFD"/>
                </a:solidFill>
                <a:latin typeface="Calibri"/>
                <a:cs typeface="Calibri"/>
              </a:rPr>
              <a:t>p</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 </a:t>
            </a:r>
            <a:r>
              <a:rPr sz="1600" spc="-39" dirty="0">
                <a:solidFill>
                  <a:srgbClr val="FDFFFD"/>
                </a:solidFill>
                <a:latin typeface="Calibri"/>
                <a:cs typeface="Calibri"/>
              </a:rPr>
              <a:t>d</a:t>
            </a:r>
            <a:r>
              <a:rPr sz="1600" spc="33" dirty="0">
                <a:solidFill>
                  <a:srgbClr val="FDFFFD"/>
                </a:solidFill>
                <a:latin typeface="Calibri"/>
                <a:cs typeface="Calibri"/>
              </a:rPr>
              <a:t>ala</a:t>
            </a:r>
            <a:r>
              <a:rPr sz="1600" dirty="0">
                <a:solidFill>
                  <a:srgbClr val="FDFFFD"/>
                </a:solidFill>
                <a:latin typeface="Calibri"/>
                <a:cs typeface="Calibri"/>
              </a:rPr>
              <a:t>m</a:t>
            </a:r>
            <a:r>
              <a:rPr sz="1600" spc="-139" dirty="0">
                <a:solidFill>
                  <a:srgbClr val="FDFFFD"/>
                </a:solidFill>
                <a:latin typeface="Calibri"/>
                <a:cs typeface="Calibri"/>
              </a:rPr>
              <a:t> </a:t>
            </a:r>
            <a:r>
              <a:rPr sz="1600" spc="-39" dirty="0">
                <a:solidFill>
                  <a:srgbClr val="FDFFFD"/>
                </a:solidFill>
                <a:latin typeface="Calibri"/>
                <a:cs typeface="Calibri"/>
              </a:rPr>
              <a:t>dun</a:t>
            </a:r>
            <a:r>
              <a:rPr sz="1600" spc="33" dirty="0">
                <a:solidFill>
                  <a:srgbClr val="FDFFFD"/>
                </a:solidFill>
                <a:latin typeface="Calibri"/>
                <a:cs typeface="Calibri"/>
              </a:rPr>
              <a:t>i</a:t>
            </a:r>
            <a:r>
              <a:rPr sz="1600" dirty="0">
                <a:solidFill>
                  <a:srgbClr val="FDFFFD"/>
                </a:solidFill>
                <a:latin typeface="Calibri"/>
                <a:cs typeface="Calibri"/>
              </a:rPr>
              <a:t>a</a:t>
            </a:r>
            <a:r>
              <a:rPr sz="1600" spc="-25" dirty="0">
                <a:solidFill>
                  <a:srgbClr val="FDFFFD"/>
                </a:solidFill>
                <a:latin typeface="Calibri"/>
                <a:cs typeface="Calibri"/>
              </a:rPr>
              <a:t> </a:t>
            </a:r>
            <a:r>
              <a:rPr sz="1600" spc="-39" dirty="0">
                <a:solidFill>
                  <a:srgbClr val="FDFFFD"/>
                </a:solidFill>
                <a:latin typeface="Calibri"/>
                <a:cs typeface="Calibri"/>
              </a:rPr>
              <a:t>n</a:t>
            </a:r>
            <a:r>
              <a:rPr sz="1600" spc="-19" dirty="0">
                <a:solidFill>
                  <a:srgbClr val="FDFFFD"/>
                </a:solidFill>
                <a:latin typeface="Calibri"/>
                <a:cs typeface="Calibri"/>
              </a:rPr>
              <a:t>y</a:t>
            </a:r>
            <a:r>
              <a:rPr sz="1600" spc="33" dirty="0">
                <a:solidFill>
                  <a:srgbClr val="FDFFFD"/>
                </a:solidFill>
                <a:latin typeface="Calibri"/>
                <a:cs typeface="Calibri"/>
              </a:rPr>
              <a:t>a</a:t>
            </a:r>
            <a:r>
              <a:rPr sz="1600" spc="-39" dirty="0">
                <a:solidFill>
                  <a:srgbClr val="FDFFFD"/>
                </a:solidFill>
                <a:latin typeface="Calibri"/>
                <a:cs typeface="Calibri"/>
              </a:rPr>
              <a:t>t</a:t>
            </a:r>
            <a:r>
              <a:rPr sz="1600" dirty="0">
                <a:solidFill>
                  <a:srgbClr val="FDFFFD"/>
                </a:solidFill>
                <a:latin typeface="Calibri"/>
                <a:cs typeface="Calibri"/>
              </a:rPr>
              <a:t>a</a:t>
            </a:r>
            <a:endParaRPr sz="1600">
              <a:latin typeface="Calibri"/>
              <a:cs typeface="Calibri"/>
            </a:endParaRPr>
          </a:p>
          <a:p>
            <a:pPr marR="665802" algn="r">
              <a:lnSpc>
                <a:spcPct val="98958"/>
              </a:lnSpc>
              <a:spcBef>
                <a:spcPts val="5281"/>
              </a:spcBef>
            </a:pPr>
            <a:r>
              <a:rPr sz="1600" spc="33" dirty="0">
                <a:solidFill>
                  <a:srgbClr val="FF0000"/>
                </a:solidFill>
                <a:latin typeface="Bernard MT Condensed"/>
                <a:cs typeface="Bernard MT Condensed"/>
              </a:rPr>
              <a:t>R</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j</a:t>
            </a:r>
            <a:r>
              <a:rPr sz="1600" spc="33" dirty="0">
                <a:solidFill>
                  <a:srgbClr val="FFC000"/>
                </a:solidFill>
                <a:latin typeface="Bernard MT Condensed"/>
                <a:cs typeface="Bernard MT Condensed"/>
              </a:rPr>
              <a:t>a</a:t>
            </a:r>
            <a:r>
              <a:rPr sz="1600" spc="-33" dirty="0">
                <a:solidFill>
                  <a:srgbClr val="FFC000"/>
                </a:solidFill>
                <a:latin typeface="Bernard MT Condensed"/>
                <a:cs typeface="Bernard MT Condensed"/>
              </a:rPr>
              <a:t>w</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l</a:t>
            </a:r>
            <a:r>
              <a:rPr sz="1600" dirty="0">
                <a:solidFill>
                  <a:srgbClr val="FFC000"/>
                </a:solidFill>
                <a:latin typeface="Bernard MT Condensed"/>
                <a:cs typeface="Bernard MT Condensed"/>
              </a:rPr>
              <a:t>i</a:t>
            </a:r>
            <a:r>
              <a:rPr sz="1600" spc="-100" dirty="0">
                <a:solidFill>
                  <a:srgbClr val="FFC000"/>
                </a:solidFill>
                <a:latin typeface="Bernard MT Condensed"/>
                <a:cs typeface="Bernard MT Condensed"/>
              </a:rPr>
              <a:t> </a:t>
            </a:r>
            <a:r>
              <a:rPr sz="1600" spc="52" dirty="0">
                <a:solidFill>
                  <a:srgbClr val="FF0000"/>
                </a:solidFill>
                <a:latin typeface="Bernard MT Condensed"/>
                <a:cs typeface="Bernard MT Condensed"/>
              </a:rPr>
              <a:t>F</a:t>
            </a:r>
            <a:r>
              <a:rPr sz="1600" spc="-19" dirty="0">
                <a:solidFill>
                  <a:srgbClr val="FFC000"/>
                </a:solidFill>
                <a:latin typeface="Bernard MT Condensed"/>
                <a:cs typeface="Bernard MT Condensed"/>
              </a:rPr>
              <a:t>i</a:t>
            </a:r>
            <a:r>
              <a:rPr sz="1600" spc="33" dirty="0">
                <a:solidFill>
                  <a:srgbClr val="FFC000"/>
                </a:solidFill>
                <a:latin typeface="Bernard MT Condensed"/>
                <a:cs typeface="Bernard MT Condensed"/>
              </a:rPr>
              <a:t>g</a:t>
            </a:r>
            <a:r>
              <a:rPr sz="1600" spc="12" dirty="0">
                <a:solidFill>
                  <a:srgbClr val="FFC000"/>
                </a:solidFill>
                <a:latin typeface="Bernard MT Condensed"/>
                <a:cs typeface="Bernard MT Condensed"/>
              </a:rPr>
              <a:t>h</a:t>
            </a:r>
            <a:r>
              <a:rPr sz="1600" spc="-33" dirty="0">
                <a:solidFill>
                  <a:srgbClr val="FFC000"/>
                </a:solidFill>
                <a:latin typeface="Bernard MT Condensed"/>
                <a:cs typeface="Bernard MT Condensed"/>
              </a:rPr>
              <a:t>t</a:t>
            </a:r>
            <a:r>
              <a:rPr sz="1600" spc="19" dirty="0">
                <a:solidFill>
                  <a:srgbClr val="FFC000"/>
                </a:solidFill>
                <a:latin typeface="Bernard MT Condensed"/>
                <a:cs typeface="Bernard MT Condensed"/>
              </a:rPr>
              <a:t>-</a:t>
            </a:r>
            <a:r>
              <a:rPr sz="1600" spc="33" dirty="0">
                <a:solidFill>
                  <a:srgbClr val="FF0000"/>
                </a:solidFill>
                <a:latin typeface="Bernard MT Condensed"/>
                <a:cs typeface="Bernard MT Condensed"/>
              </a:rPr>
              <a:t>X</a:t>
            </a:r>
            <a:r>
              <a:rPr sz="1600" spc="-19" dirty="0">
                <a:solidFill>
                  <a:srgbClr val="FFC000"/>
                </a:solidFill>
                <a:latin typeface="Bernard MT Condensed"/>
                <a:cs typeface="Bernard MT Condensed"/>
              </a:rPr>
              <a:t>’</a:t>
            </a:r>
            <a:r>
              <a:rPr sz="1600" spc="12" dirty="0">
                <a:solidFill>
                  <a:srgbClr val="FFC000"/>
                </a:solidFill>
                <a:latin typeface="Bernard MT Condensed"/>
                <a:cs typeface="Bernard MT Condensed"/>
              </a:rPr>
              <a:t>3</a:t>
            </a:r>
            <a:r>
              <a:rPr sz="1600" dirty="0">
                <a:solidFill>
                  <a:srgbClr val="FFC000"/>
                </a:solidFill>
                <a:latin typeface="Bernard MT Condensed"/>
                <a:cs typeface="Bernard MT Condensed"/>
              </a:rPr>
              <a:t>4</a:t>
            </a:r>
            <a:endParaRPr sz="1600">
              <a:latin typeface="Bernard MT Condensed"/>
              <a:cs typeface="Bernard MT Condensed"/>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4"/>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15" name="object 15"/>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16" name="object 16"/>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17" name="object 17"/>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18" name="object 18"/>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19" name="object 19"/>
          <p:cNvSpPr/>
          <p:nvPr/>
        </p:nvSpPr>
        <p:spPr>
          <a:xfrm>
            <a:off x="9766301" y="88901"/>
            <a:ext cx="2324100" cy="5295900"/>
          </a:xfrm>
          <a:custGeom>
            <a:avLst/>
            <a:gdLst/>
            <a:ahLst/>
            <a:cxnLst/>
            <a:rect l="l" t="t" r="r" b="b"/>
            <a:pathLst>
              <a:path w="1743075" h="3971925">
                <a:moveTo>
                  <a:pt x="0" y="3971925"/>
                </a:moveTo>
                <a:lnTo>
                  <a:pt x="1743075" y="3971925"/>
                </a:lnTo>
                <a:lnTo>
                  <a:pt x="1743075" y="0"/>
                </a:lnTo>
                <a:lnTo>
                  <a:pt x="0" y="0"/>
                </a:lnTo>
                <a:lnTo>
                  <a:pt x="0" y="3971925"/>
                </a:lnTo>
                <a:close/>
              </a:path>
            </a:pathLst>
          </a:custGeom>
          <a:solidFill>
            <a:srgbClr val="F1F1F1"/>
          </a:solidFill>
        </p:spPr>
        <p:txBody>
          <a:bodyPr wrap="square" lIns="0" tIns="0" rIns="0" bIns="0" rtlCol="0">
            <a:noAutofit/>
          </a:bodyPr>
          <a:lstStyle/>
          <a:p>
            <a:endParaRPr sz="2400"/>
          </a:p>
        </p:txBody>
      </p:sp>
      <p:sp>
        <p:nvSpPr>
          <p:cNvPr id="20" name="object 20"/>
          <p:cNvSpPr/>
          <p:nvPr/>
        </p:nvSpPr>
        <p:spPr>
          <a:xfrm>
            <a:off x="9766301" y="6108701"/>
            <a:ext cx="2324100" cy="63500"/>
          </a:xfrm>
          <a:custGeom>
            <a:avLst/>
            <a:gdLst/>
            <a:ahLst/>
            <a:cxnLst/>
            <a:rect l="l" t="t" r="r" b="b"/>
            <a:pathLst>
              <a:path w="1743075" h="47625">
                <a:moveTo>
                  <a:pt x="0" y="47625"/>
                </a:moveTo>
                <a:lnTo>
                  <a:pt x="1743075" y="47625"/>
                </a:lnTo>
                <a:lnTo>
                  <a:pt x="1743075" y="0"/>
                </a:lnTo>
                <a:lnTo>
                  <a:pt x="0" y="0"/>
                </a:lnTo>
                <a:lnTo>
                  <a:pt x="0" y="47625"/>
                </a:lnTo>
                <a:close/>
              </a:path>
            </a:pathLst>
          </a:custGeom>
          <a:solidFill>
            <a:srgbClr val="F1F1F1"/>
          </a:solidFill>
        </p:spPr>
        <p:txBody>
          <a:bodyPr wrap="square" lIns="0" tIns="0" rIns="0" bIns="0" rtlCol="0">
            <a:noAutofit/>
          </a:bodyPr>
          <a:lstStyle/>
          <a:p>
            <a:endParaRPr sz="2400"/>
          </a:p>
        </p:txBody>
      </p:sp>
      <p:sp>
        <p:nvSpPr>
          <p:cNvPr id="21" name="object 21"/>
          <p:cNvSpPr/>
          <p:nvPr/>
        </p:nvSpPr>
        <p:spPr>
          <a:xfrm>
            <a:off x="9766301" y="88901"/>
            <a:ext cx="2324100" cy="6083300"/>
          </a:xfrm>
          <a:prstGeom prst="rect">
            <a:avLst/>
          </a:prstGeom>
          <a:blipFill>
            <a:blip r:embed="rId2" cstate="print"/>
            <a:stretch>
              <a:fillRect/>
            </a:stretch>
          </a:blipFill>
        </p:spPr>
        <p:txBody>
          <a:bodyPr wrap="square" lIns="0" tIns="0" rIns="0" bIns="0" rtlCol="0">
            <a:noAutofit/>
          </a:bodyPr>
          <a:lstStyle/>
          <a:p>
            <a:endParaRPr sz="2400"/>
          </a:p>
        </p:txBody>
      </p:sp>
      <p:sp>
        <p:nvSpPr>
          <p:cNvPr id="22" name="object 22"/>
          <p:cNvSpPr/>
          <p:nvPr/>
        </p:nvSpPr>
        <p:spPr>
          <a:xfrm>
            <a:off x="139700" y="6210301"/>
            <a:ext cx="9423400" cy="546100"/>
          </a:xfrm>
          <a:prstGeom prst="rect">
            <a:avLst/>
          </a:prstGeom>
          <a:blipFill>
            <a:blip r:embed="rId3" cstate="print"/>
            <a:stretch>
              <a:fillRect/>
            </a:stretch>
          </a:blipFill>
        </p:spPr>
        <p:txBody>
          <a:bodyPr wrap="square" lIns="0" tIns="0" rIns="0" bIns="0" rtlCol="0">
            <a:noAutofit/>
          </a:bodyPr>
          <a:lstStyle/>
          <a:p>
            <a:endParaRPr sz="2400"/>
          </a:p>
        </p:txBody>
      </p:sp>
      <p:sp>
        <p:nvSpPr>
          <p:cNvPr id="23" name="object 23"/>
          <p:cNvSpPr/>
          <p:nvPr/>
        </p:nvSpPr>
        <p:spPr>
          <a:xfrm>
            <a:off x="215901" y="6172201"/>
            <a:ext cx="1257300" cy="495300"/>
          </a:xfrm>
          <a:prstGeom prst="rect">
            <a:avLst/>
          </a:prstGeom>
          <a:blipFill>
            <a:blip r:embed="rId4" cstate="print"/>
            <a:stretch>
              <a:fillRect/>
            </a:stretch>
          </a:blipFill>
        </p:spPr>
        <p:txBody>
          <a:bodyPr wrap="square" lIns="0" tIns="0" rIns="0" bIns="0" rtlCol="0">
            <a:noAutofit/>
          </a:bodyPr>
          <a:lstStyle/>
          <a:p>
            <a:endParaRPr sz="2400"/>
          </a:p>
        </p:txBody>
      </p:sp>
      <p:sp>
        <p:nvSpPr>
          <p:cNvPr id="24" name="object 24"/>
          <p:cNvSpPr/>
          <p:nvPr/>
        </p:nvSpPr>
        <p:spPr>
          <a:xfrm>
            <a:off x="10388600" y="101600"/>
            <a:ext cx="1066800" cy="762000"/>
          </a:xfrm>
          <a:prstGeom prst="rect">
            <a:avLst/>
          </a:prstGeom>
          <a:blipFill>
            <a:blip r:embed="rId5" cstate="print"/>
            <a:stretch>
              <a:fillRect/>
            </a:stretch>
          </a:blipFill>
        </p:spPr>
        <p:txBody>
          <a:bodyPr wrap="square" lIns="0" tIns="0" rIns="0" bIns="0" rtlCol="0">
            <a:noAutofit/>
          </a:bodyPr>
          <a:lstStyle/>
          <a:p>
            <a:endParaRPr sz="2400"/>
          </a:p>
        </p:txBody>
      </p:sp>
      <p:sp>
        <p:nvSpPr>
          <p:cNvPr id="25" name="object 25"/>
          <p:cNvSpPr/>
          <p:nvPr/>
        </p:nvSpPr>
        <p:spPr>
          <a:xfrm>
            <a:off x="762001" y="685801"/>
            <a:ext cx="8445500" cy="5270500"/>
          </a:xfrm>
          <a:custGeom>
            <a:avLst/>
            <a:gdLst/>
            <a:ahLst/>
            <a:cxnLst/>
            <a:rect l="l" t="t" r="r" b="b"/>
            <a:pathLst>
              <a:path w="6334125" h="3952875">
                <a:moveTo>
                  <a:pt x="0" y="94107"/>
                </a:moveTo>
                <a:lnTo>
                  <a:pt x="16382" y="42545"/>
                </a:lnTo>
                <a:lnTo>
                  <a:pt x="58775" y="8382"/>
                </a:lnTo>
                <a:lnTo>
                  <a:pt x="100152" y="0"/>
                </a:lnTo>
                <a:lnTo>
                  <a:pt x="6233922" y="0"/>
                </a:lnTo>
                <a:lnTo>
                  <a:pt x="6288913" y="15366"/>
                </a:lnTo>
                <a:lnTo>
                  <a:pt x="6325234" y="55245"/>
                </a:lnTo>
                <a:lnTo>
                  <a:pt x="6334125" y="94107"/>
                </a:lnTo>
                <a:lnTo>
                  <a:pt x="6334125" y="3858755"/>
                </a:lnTo>
                <a:lnTo>
                  <a:pt x="6317742" y="3910368"/>
                </a:lnTo>
                <a:lnTo>
                  <a:pt x="6275324" y="3944493"/>
                </a:lnTo>
                <a:lnTo>
                  <a:pt x="6233922" y="3952875"/>
                </a:lnTo>
                <a:lnTo>
                  <a:pt x="100152" y="3952875"/>
                </a:lnTo>
                <a:lnTo>
                  <a:pt x="45237" y="3937482"/>
                </a:lnTo>
                <a:lnTo>
                  <a:pt x="8928" y="3897642"/>
                </a:lnTo>
                <a:lnTo>
                  <a:pt x="0" y="3858755"/>
                </a:lnTo>
                <a:lnTo>
                  <a:pt x="0" y="94107"/>
                </a:lnTo>
                <a:close/>
              </a:path>
            </a:pathLst>
          </a:custGeom>
          <a:ln w="38100">
            <a:solidFill>
              <a:srgbClr val="453C2C"/>
            </a:solidFill>
          </a:ln>
        </p:spPr>
        <p:txBody>
          <a:bodyPr wrap="square" lIns="0" tIns="0" rIns="0" bIns="0" rtlCol="0">
            <a:noAutofit/>
          </a:bodyPr>
          <a:lstStyle/>
          <a:p>
            <a:endParaRPr sz="2400"/>
          </a:p>
        </p:txBody>
      </p:sp>
      <p:sp>
        <p:nvSpPr>
          <p:cNvPr id="26" name="object 26"/>
          <p:cNvSpPr/>
          <p:nvPr/>
        </p:nvSpPr>
        <p:spPr>
          <a:xfrm>
            <a:off x="596900" y="3810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D24716"/>
          </a:solidFill>
        </p:spPr>
        <p:txBody>
          <a:bodyPr wrap="square" lIns="0" tIns="0" rIns="0" bIns="0" rtlCol="0">
            <a:noAutofit/>
          </a:bodyPr>
          <a:lstStyle/>
          <a:p>
            <a:endParaRPr sz="2400"/>
          </a:p>
        </p:txBody>
      </p:sp>
      <p:sp>
        <p:nvSpPr>
          <p:cNvPr id="27" name="object 27"/>
          <p:cNvSpPr/>
          <p:nvPr/>
        </p:nvSpPr>
        <p:spPr>
          <a:xfrm>
            <a:off x="939801" y="381000"/>
            <a:ext cx="190500" cy="533400"/>
          </a:xfrm>
          <a:custGeom>
            <a:avLst/>
            <a:gdLst/>
            <a:ahLst/>
            <a:cxnLst/>
            <a:rect l="l" t="t" r="r" b="b"/>
            <a:pathLst>
              <a:path w="142875" h="400050">
                <a:moveTo>
                  <a:pt x="0" y="400050"/>
                </a:moveTo>
                <a:lnTo>
                  <a:pt x="142875" y="400050"/>
                </a:lnTo>
                <a:lnTo>
                  <a:pt x="142875" y="0"/>
                </a:lnTo>
                <a:lnTo>
                  <a:pt x="0" y="0"/>
                </a:lnTo>
                <a:lnTo>
                  <a:pt x="0" y="400050"/>
                </a:lnTo>
                <a:close/>
              </a:path>
            </a:pathLst>
          </a:custGeom>
          <a:solidFill>
            <a:srgbClr val="00AF4F"/>
          </a:solidFill>
        </p:spPr>
        <p:txBody>
          <a:bodyPr wrap="square" lIns="0" tIns="0" rIns="0" bIns="0" rtlCol="0">
            <a:noAutofit/>
          </a:bodyPr>
          <a:lstStyle/>
          <a:p>
            <a:endParaRPr sz="2400"/>
          </a:p>
        </p:txBody>
      </p:sp>
      <p:sp>
        <p:nvSpPr>
          <p:cNvPr id="28" name="object 28"/>
          <p:cNvSpPr/>
          <p:nvPr/>
        </p:nvSpPr>
        <p:spPr>
          <a:xfrm>
            <a:off x="1155700" y="381000"/>
            <a:ext cx="0" cy="533400"/>
          </a:xfrm>
          <a:custGeom>
            <a:avLst/>
            <a:gdLst/>
            <a:ahLst/>
            <a:cxnLst/>
            <a:rect l="l" t="t" r="r" b="b"/>
            <a:pathLst>
              <a:path h="400050">
                <a:moveTo>
                  <a:pt x="0" y="0"/>
                </a:moveTo>
                <a:lnTo>
                  <a:pt x="0" y="400050"/>
                </a:lnTo>
              </a:path>
            </a:pathLst>
          </a:custGeom>
          <a:ln w="58419">
            <a:solidFill>
              <a:srgbClr val="006EBE"/>
            </a:solidFill>
          </a:ln>
        </p:spPr>
        <p:txBody>
          <a:bodyPr wrap="square" lIns="0" tIns="0" rIns="0" bIns="0" rtlCol="0">
            <a:noAutofit/>
          </a:bodyPr>
          <a:lstStyle/>
          <a:p>
            <a:endParaRPr sz="2400"/>
          </a:p>
        </p:txBody>
      </p:sp>
      <p:sp>
        <p:nvSpPr>
          <p:cNvPr id="29" name="object 29"/>
          <p:cNvSpPr/>
          <p:nvPr/>
        </p:nvSpPr>
        <p:spPr>
          <a:xfrm>
            <a:off x="8991600" y="3810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000000"/>
          </a:solidFill>
        </p:spPr>
        <p:txBody>
          <a:bodyPr wrap="square" lIns="0" tIns="0" rIns="0" bIns="0" rtlCol="0">
            <a:noAutofit/>
          </a:bodyPr>
          <a:lstStyle/>
          <a:p>
            <a:endParaRPr sz="2400"/>
          </a:p>
        </p:txBody>
      </p:sp>
      <p:sp>
        <p:nvSpPr>
          <p:cNvPr id="30" name="object 30"/>
          <p:cNvSpPr/>
          <p:nvPr/>
        </p:nvSpPr>
        <p:spPr>
          <a:xfrm>
            <a:off x="768349" y="5962649"/>
            <a:ext cx="8445584" cy="0"/>
          </a:xfrm>
          <a:custGeom>
            <a:avLst/>
            <a:gdLst/>
            <a:ahLst/>
            <a:cxnLst/>
            <a:rect l="l" t="t" r="r" b="b"/>
            <a:pathLst>
              <a:path w="6334188">
                <a:moveTo>
                  <a:pt x="0" y="0"/>
                </a:moveTo>
                <a:lnTo>
                  <a:pt x="6334188" y="0"/>
                </a:lnTo>
              </a:path>
            </a:pathLst>
          </a:custGeom>
          <a:ln w="9534">
            <a:solidFill>
              <a:srgbClr val="000000"/>
            </a:solidFill>
          </a:ln>
        </p:spPr>
        <p:txBody>
          <a:bodyPr wrap="square" lIns="0" tIns="0" rIns="0" bIns="0" rtlCol="0">
            <a:noAutofit/>
          </a:bodyPr>
          <a:lstStyle/>
          <a:p>
            <a:endParaRPr sz="2400"/>
          </a:p>
        </p:txBody>
      </p:sp>
      <p:sp>
        <p:nvSpPr>
          <p:cNvPr id="31" name="object 31"/>
          <p:cNvSpPr/>
          <p:nvPr/>
        </p:nvSpPr>
        <p:spPr>
          <a:xfrm>
            <a:off x="8255000" y="406401"/>
            <a:ext cx="6858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32" name="object 32"/>
          <p:cNvSpPr/>
          <p:nvPr/>
        </p:nvSpPr>
        <p:spPr>
          <a:xfrm>
            <a:off x="8255000" y="406401"/>
            <a:ext cx="6858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33" name="object 33"/>
          <p:cNvSpPr/>
          <p:nvPr/>
        </p:nvSpPr>
        <p:spPr>
          <a:xfrm>
            <a:off x="1193800" y="381000"/>
            <a:ext cx="7797800" cy="533400"/>
          </a:xfrm>
          <a:custGeom>
            <a:avLst/>
            <a:gdLst/>
            <a:ahLst/>
            <a:cxnLst/>
            <a:rect l="l" t="t" r="r" b="b"/>
            <a:pathLst>
              <a:path w="5848350" h="400050">
                <a:moveTo>
                  <a:pt x="0" y="400050"/>
                </a:moveTo>
                <a:lnTo>
                  <a:pt x="5848350" y="400050"/>
                </a:lnTo>
                <a:lnTo>
                  <a:pt x="5848350" y="0"/>
                </a:lnTo>
                <a:lnTo>
                  <a:pt x="0" y="0"/>
                </a:lnTo>
                <a:lnTo>
                  <a:pt x="0" y="400050"/>
                </a:lnTo>
                <a:close/>
              </a:path>
            </a:pathLst>
          </a:custGeom>
          <a:solidFill>
            <a:srgbClr val="FDFD00"/>
          </a:solidFill>
        </p:spPr>
        <p:txBody>
          <a:bodyPr wrap="square" lIns="0" tIns="0" rIns="0" bIns="0" rtlCol="0">
            <a:noAutofit/>
          </a:bodyPr>
          <a:lstStyle/>
          <a:p>
            <a:endParaRPr sz="2400"/>
          </a:p>
        </p:txBody>
      </p:sp>
      <p:sp>
        <p:nvSpPr>
          <p:cNvPr id="34" name="object 34"/>
          <p:cNvSpPr/>
          <p:nvPr/>
        </p:nvSpPr>
        <p:spPr>
          <a:xfrm>
            <a:off x="863601" y="5105401"/>
            <a:ext cx="8242300" cy="749300"/>
          </a:xfrm>
          <a:prstGeom prst="rect">
            <a:avLst/>
          </a:prstGeom>
          <a:blipFill>
            <a:blip r:embed="rId7" cstate="print"/>
            <a:stretch>
              <a:fillRect/>
            </a:stretch>
          </a:blipFill>
        </p:spPr>
        <p:txBody>
          <a:bodyPr wrap="square" lIns="0" tIns="0" rIns="0" bIns="0" rtlCol="0">
            <a:noAutofit/>
          </a:bodyPr>
          <a:lstStyle/>
          <a:p>
            <a:endParaRPr sz="2400"/>
          </a:p>
        </p:txBody>
      </p:sp>
      <p:sp>
        <p:nvSpPr>
          <p:cNvPr id="35" name="object 35"/>
          <p:cNvSpPr/>
          <p:nvPr/>
        </p:nvSpPr>
        <p:spPr>
          <a:xfrm>
            <a:off x="863601" y="5105401"/>
            <a:ext cx="8242300" cy="749300"/>
          </a:xfrm>
          <a:custGeom>
            <a:avLst/>
            <a:gdLst/>
            <a:ahLst/>
            <a:cxnLst/>
            <a:rect l="l" t="t" r="r" b="b"/>
            <a:pathLst>
              <a:path w="6181725" h="561975">
                <a:moveTo>
                  <a:pt x="0" y="561975"/>
                </a:moveTo>
                <a:lnTo>
                  <a:pt x="6181725" y="561975"/>
                </a:lnTo>
                <a:lnTo>
                  <a:pt x="6181725" y="0"/>
                </a:lnTo>
                <a:lnTo>
                  <a:pt x="0" y="0"/>
                </a:lnTo>
                <a:lnTo>
                  <a:pt x="0" y="561975"/>
                </a:lnTo>
                <a:close/>
              </a:path>
            </a:pathLst>
          </a:custGeom>
          <a:ln w="38100">
            <a:solidFill>
              <a:srgbClr val="FDFD00"/>
            </a:solidFill>
          </a:ln>
        </p:spPr>
        <p:txBody>
          <a:bodyPr wrap="square" lIns="0" tIns="0" rIns="0" bIns="0" rtlCol="0">
            <a:noAutofit/>
          </a:bodyPr>
          <a:lstStyle/>
          <a:p>
            <a:endParaRPr sz="2400"/>
          </a:p>
        </p:txBody>
      </p:sp>
      <p:sp>
        <p:nvSpPr>
          <p:cNvPr id="36" name="object 36"/>
          <p:cNvSpPr/>
          <p:nvPr/>
        </p:nvSpPr>
        <p:spPr>
          <a:xfrm>
            <a:off x="1562100" y="1092201"/>
            <a:ext cx="7620000" cy="419100"/>
          </a:xfrm>
          <a:custGeom>
            <a:avLst/>
            <a:gdLst/>
            <a:ahLst/>
            <a:cxnLst/>
            <a:rect l="l" t="t" r="r" b="b"/>
            <a:pathLst>
              <a:path w="5715000" h="314325">
                <a:moveTo>
                  <a:pt x="0" y="314325"/>
                </a:moveTo>
                <a:lnTo>
                  <a:pt x="5715000" y="314325"/>
                </a:lnTo>
                <a:lnTo>
                  <a:pt x="5715000" y="0"/>
                </a:lnTo>
                <a:lnTo>
                  <a:pt x="0" y="0"/>
                </a:lnTo>
                <a:lnTo>
                  <a:pt x="0" y="314325"/>
                </a:lnTo>
                <a:close/>
              </a:path>
            </a:pathLst>
          </a:custGeom>
          <a:solidFill>
            <a:srgbClr val="D24716"/>
          </a:solidFill>
        </p:spPr>
        <p:txBody>
          <a:bodyPr wrap="square" lIns="0" tIns="0" rIns="0" bIns="0" rtlCol="0">
            <a:noAutofit/>
          </a:bodyPr>
          <a:lstStyle/>
          <a:p>
            <a:endParaRPr sz="2400"/>
          </a:p>
        </p:txBody>
      </p:sp>
      <p:sp>
        <p:nvSpPr>
          <p:cNvPr id="37" name="object 37"/>
          <p:cNvSpPr/>
          <p:nvPr/>
        </p:nvSpPr>
        <p:spPr>
          <a:xfrm>
            <a:off x="1568449" y="1098635"/>
            <a:ext cx="7620000" cy="419100"/>
          </a:xfrm>
          <a:custGeom>
            <a:avLst/>
            <a:gdLst/>
            <a:ahLst/>
            <a:cxnLst/>
            <a:rect l="l" t="t" r="r" b="b"/>
            <a:pathLst>
              <a:path w="5715000" h="314325">
                <a:moveTo>
                  <a:pt x="0" y="314325"/>
                </a:moveTo>
                <a:lnTo>
                  <a:pt x="5715000" y="314325"/>
                </a:lnTo>
                <a:lnTo>
                  <a:pt x="5715000" y="0"/>
                </a:lnTo>
                <a:lnTo>
                  <a:pt x="0" y="0"/>
                </a:lnTo>
                <a:lnTo>
                  <a:pt x="0" y="314325"/>
                </a:lnTo>
                <a:close/>
              </a:path>
            </a:pathLst>
          </a:custGeom>
          <a:ln w="9534">
            <a:solidFill>
              <a:srgbClr val="9A310D"/>
            </a:solidFill>
          </a:ln>
        </p:spPr>
        <p:txBody>
          <a:bodyPr wrap="square" lIns="0" tIns="0" rIns="0" bIns="0" rtlCol="0">
            <a:noAutofit/>
          </a:bodyPr>
          <a:lstStyle/>
          <a:p>
            <a:endParaRPr sz="2400"/>
          </a:p>
        </p:txBody>
      </p:sp>
      <p:sp>
        <p:nvSpPr>
          <p:cNvPr id="38" name="object 38"/>
          <p:cNvSpPr/>
          <p:nvPr/>
        </p:nvSpPr>
        <p:spPr>
          <a:xfrm>
            <a:off x="1562100" y="1625601"/>
            <a:ext cx="7620000" cy="419100"/>
          </a:xfrm>
          <a:custGeom>
            <a:avLst/>
            <a:gdLst/>
            <a:ahLst/>
            <a:cxnLst/>
            <a:rect l="l" t="t" r="r" b="b"/>
            <a:pathLst>
              <a:path w="5715000" h="314325">
                <a:moveTo>
                  <a:pt x="0" y="314325"/>
                </a:moveTo>
                <a:lnTo>
                  <a:pt x="5715000" y="314325"/>
                </a:lnTo>
                <a:lnTo>
                  <a:pt x="5715000" y="0"/>
                </a:lnTo>
                <a:lnTo>
                  <a:pt x="0" y="0"/>
                </a:lnTo>
                <a:lnTo>
                  <a:pt x="0" y="314325"/>
                </a:lnTo>
                <a:close/>
              </a:path>
            </a:pathLst>
          </a:custGeom>
          <a:solidFill>
            <a:srgbClr val="006EBE"/>
          </a:solidFill>
        </p:spPr>
        <p:txBody>
          <a:bodyPr wrap="square" lIns="0" tIns="0" rIns="0" bIns="0" rtlCol="0">
            <a:noAutofit/>
          </a:bodyPr>
          <a:lstStyle/>
          <a:p>
            <a:endParaRPr sz="2400"/>
          </a:p>
        </p:txBody>
      </p:sp>
      <p:sp>
        <p:nvSpPr>
          <p:cNvPr id="39" name="object 39"/>
          <p:cNvSpPr/>
          <p:nvPr/>
        </p:nvSpPr>
        <p:spPr>
          <a:xfrm>
            <a:off x="1568449" y="1632035"/>
            <a:ext cx="7620000" cy="419100"/>
          </a:xfrm>
          <a:custGeom>
            <a:avLst/>
            <a:gdLst/>
            <a:ahLst/>
            <a:cxnLst/>
            <a:rect l="l" t="t" r="r" b="b"/>
            <a:pathLst>
              <a:path w="5715000" h="314325">
                <a:moveTo>
                  <a:pt x="0" y="314325"/>
                </a:moveTo>
                <a:lnTo>
                  <a:pt x="5715000" y="314325"/>
                </a:lnTo>
                <a:lnTo>
                  <a:pt x="5715000" y="0"/>
                </a:lnTo>
                <a:lnTo>
                  <a:pt x="0" y="0"/>
                </a:lnTo>
                <a:lnTo>
                  <a:pt x="0" y="314325"/>
                </a:lnTo>
                <a:close/>
              </a:path>
            </a:pathLst>
          </a:custGeom>
          <a:ln w="9534">
            <a:solidFill>
              <a:srgbClr val="9A310D"/>
            </a:solidFill>
          </a:ln>
        </p:spPr>
        <p:txBody>
          <a:bodyPr wrap="square" lIns="0" tIns="0" rIns="0" bIns="0" rtlCol="0">
            <a:noAutofit/>
          </a:bodyPr>
          <a:lstStyle/>
          <a:p>
            <a:endParaRPr sz="2400"/>
          </a:p>
        </p:txBody>
      </p:sp>
      <p:sp>
        <p:nvSpPr>
          <p:cNvPr id="40" name="object 40"/>
          <p:cNvSpPr/>
          <p:nvPr/>
        </p:nvSpPr>
        <p:spPr>
          <a:xfrm>
            <a:off x="1549401" y="2133601"/>
            <a:ext cx="4305300" cy="2857500"/>
          </a:xfrm>
          <a:prstGeom prst="rect">
            <a:avLst/>
          </a:prstGeom>
          <a:blipFill>
            <a:blip r:embed="rId8" cstate="print"/>
            <a:stretch>
              <a:fillRect/>
            </a:stretch>
          </a:blipFill>
        </p:spPr>
        <p:txBody>
          <a:bodyPr wrap="square" lIns="0" tIns="0" rIns="0" bIns="0" rtlCol="0">
            <a:noAutofit/>
          </a:bodyPr>
          <a:lstStyle/>
          <a:p>
            <a:endParaRPr sz="2400"/>
          </a:p>
        </p:txBody>
      </p:sp>
      <p:sp>
        <p:nvSpPr>
          <p:cNvPr id="41" name="object 41"/>
          <p:cNvSpPr/>
          <p:nvPr/>
        </p:nvSpPr>
        <p:spPr>
          <a:xfrm>
            <a:off x="9880601" y="5499101"/>
            <a:ext cx="2120900" cy="495300"/>
          </a:xfrm>
          <a:prstGeom prst="rect">
            <a:avLst/>
          </a:prstGeom>
          <a:blipFill>
            <a:blip r:embed="rId9" cstate="print"/>
            <a:stretch>
              <a:fillRect/>
            </a:stretch>
          </a:blipFill>
        </p:spPr>
        <p:txBody>
          <a:bodyPr wrap="square" lIns="0" tIns="0" rIns="0" bIns="0" rtlCol="0">
            <a:noAutofit/>
          </a:bodyPr>
          <a:lstStyle/>
          <a:p>
            <a:endParaRPr sz="2400"/>
          </a:p>
        </p:txBody>
      </p:sp>
      <p:sp>
        <p:nvSpPr>
          <p:cNvPr id="42" name="object 42"/>
          <p:cNvSpPr/>
          <p:nvPr/>
        </p:nvSpPr>
        <p:spPr>
          <a:xfrm>
            <a:off x="9867901" y="5486401"/>
            <a:ext cx="2146300" cy="520700"/>
          </a:xfrm>
          <a:prstGeom prst="rect">
            <a:avLst/>
          </a:prstGeom>
          <a:blipFill>
            <a:blip r:embed="rId10" cstate="print"/>
            <a:stretch>
              <a:fillRect/>
            </a:stretch>
          </a:blipFill>
        </p:spPr>
        <p:txBody>
          <a:bodyPr wrap="square" lIns="0" tIns="0" rIns="0" bIns="0" rtlCol="0">
            <a:noAutofit/>
          </a:bodyPr>
          <a:lstStyle/>
          <a:p>
            <a:endParaRPr sz="2400"/>
          </a:p>
        </p:txBody>
      </p:sp>
      <p:sp>
        <p:nvSpPr>
          <p:cNvPr id="43" name="object 43"/>
          <p:cNvSpPr/>
          <p:nvPr/>
        </p:nvSpPr>
        <p:spPr>
          <a:xfrm>
            <a:off x="9766301" y="5384801"/>
            <a:ext cx="2349500" cy="723900"/>
          </a:xfrm>
          <a:custGeom>
            <a:avLst/>
            <a:gdLst/>
            <a:ahLst/>
            <a:cxnLst/>
            <a:rect l="l" t="t" r="r" b="b"/>
            <a:pathLst>
              <a:path w="1762125" h="542925">
                <a:moveTo>
                  <a:pt x="0" y="542925"/>
                </a:moveTo>
                <a:lnTo>
                  <a:pt x="51434" y="491490"/>
                </a:lnTo>
                <a:lnTo>
                  <a:pt x="51434" y="51434"/>
                </a:lnTo>
                <a:lnTo>
                  <a:pt x="1710690" y="51434"/>
                </a:lnTo>
                <a:lnTo>
                  <a:pt x="1710690" y="491490"/>
                </a:lnTo>
                <a:lnTo>
                  <a:pt x="51434" y="491490"/>
                </a:lnTo>
                <a:lnTo>
                  <a:pt x="1762125" y="542925"/>
                </a:lnTo>
                <a:lnTo>
                  <a:pt x="1762125" y="0"/>
                </a:lnTo>
                <a:lnTo>
                  <a:pt x="0" y="0"/>
                </a:lnTo>
                <a:lnTo>
                  <a:pt x="0" y="542925"/>
                </a:lnTo>
                <a:close/>
              </a:path>
              <a:path w="1762125" h="542925">
                <a:moveTo>
                  <a:pt x="68579" y="474345"/>
                </a:moveTo>
                <a:lnTo>
                  <a:pt x="85725" y="457200"/>
                </a:lnTo>
                <a:lnTo>
                  <a:pt x="85725" y="85725"/>
                </a:lnTo>
                <a:lnTo>
                  <a:pt x="1676400" y="85725"/>
                </a:lnTo>
                <a:lnTo>
                  <a:pt x="1676400" y="457200"/>
                </a:lnTo>
                <a:lnTo>
                  <a:pt x="85725" y="457200"/>
                </a:lnTo>
                <a:lnTo>
                  <a:pt x="1693545" y="474345"/>
                </a:lnTo>
                <a:lnTo>
                  <a:pt x="1693545" y="68580"/>
                </a:lnTo>
                <a:lnTo>
                  <a:pt x="68579" y="68580"/>
                </a:lnTo>
                <a:lnTo>
                  <a:pt x="68579" y="474345"/>
                </a:lnTo>
                <a:close/>
              </a:path>
              <a:path w="1762125" h="542925">
                <a:moveTo>
                  <a:pt x="85725" y="457200"/>
                </a:moveTo>
                <a:lnTo>
                  <a:pt x="68579" y="474345"/>
                </a:lnTo>
                <a:lnTo>
                  <a:pt x="1693545" y="474345"/>
                </a:lnTo>
                <a:lnTo>
                  <a:pt x="85725" y="457200"/>
                </a:lnTo>
                <a:close/>
              </a:path>
              <a:path w="1762125" h="542925">
                <a:moveTo>
                  <a:pt x="51434" y="491490"/>
                </a:moveTo>
                <a:lnTo>
                  <a:pt x="0" y="542925"/>
                </a:lnTo>
                <a:lnTo>
                  <a:pt x="1762125" y="542925"/>
                </a:lnTo>
                <a:lnTo>
                  <a:pt x="51434" y="491490"/>
                </a:lnTo>
                <a:close/>
              </a:path>
            </a:pathLst>
          </a:custGeom>
          <a:solidFill>
            <a:srgbClr val="000000"/>
          </a:solidFill>
        </p:spPr>
        <p:txBody>
          <a:bodyPr wrap="square" lIns="0" tIns="0" rIns="0" bIns="0" rtlCol="0">
            <a:noAutofit/>
          </a:bodyPr>
          <a:lstStyle/>
          <a:p>
            <a:endParaRPr sz="2400"/>
          </a:p>
        </p:txBody>
      </p:sp>
      <p:sp>
        <p:nvSpPr>
          <p:cNvPr id="44" name="object 44"/>
          <p:cNvSpPr/>
          <p:nvPr/>
        </p:nvSpPr>
        <p:spPr>
          <a:xfrm>
            <a:off x="9766301" y="5384801"/>
            <a:ext cx="2349500" cy="723900"/>
          </a:xfrm>
          <a:custGeom>
            <a:avLst/>
            <a:gdLst/>
            <a:ahLst/>
            <a:cxnLst/>
            <a:rect l="l" t="t" r="r" b="b"/>
            <a:pathLst>
              <a:path w="1762125" h="542925">
                <a:moveTo>
                  <a:pt x="0" y="0"/>
                </a:moveTo>
                <a:lnTo>
                  <a:pt x="0" y="542925"/>
                </a:lnTo>
                <a:lnTo>
                  <a:pt x="1762125" y="542925"/>
                </a:lnTo>
                <a:lnTo>
                  <a:pt x="1762125" y="0"/>
                </a:lnTo>
                <a:lnTo>
                  <a:pt x="0" y="0"/>
                </a:lnTo>
                <a:close/>
              </a:path>
            </a:pathLst>
          </a:custGeom>
          <a:solidFill>
            <a:srgbClr val="000000"/>
          </a:solidFill>
        </p:spPr>
        <p:txBody>
          <a:bodyPr wrap="square" lIns="0" tIns="0" rIns="0" bIns="0" rtlCol="0">
            <a:noAutofit/>
          </a:bodyPr>
          <a:lstStyle/>
          <a:p>
            <a:endParaRPr sz="2400"/>
          </a:p>
        </p:txBody>
      </p:sp>
      <p:sp>
        <p:nvSpPr>
          <p:cNvPr id="45" name="object 45"/>
          <p:cNvSpPr/>
          <p:nvPr/>
        </p:nvSpPr>
        <p:spPr>
          <a:xfrm>
            <a:off x="9834879" y="5453381"/>
            <a:ext cx="2212340" cy="586740"/>
          </a:xfrm>
          <a:custGeom>
            <a:avLst/>
            <a:gdLst/>
            <a:ahLst/>
            <a:cxnLst/>
            <a:rect l="l" t="t" r="r" b="b"/>
            <a:pathLst>
              <a:path w="1659255" h="440055">
                <a:moveTo>
                  <a:pt x="0" y="440054"/>
                </a:moveTo>
                <a:lnTo>
                  <a:pt x="1659255" y="440054"/>
                </a:lnTo>
                <a:lnTo>
                  <a:pt x="1659255" y="0"/>
                </a:lnTo>
                <a:lnTo>
                  <a:pt x="0" y="0"/>
                </a:lnTo>
                <a:lnTo>
                  <a:pt x="0" y="440054"/>
                </a:lnTo>
                <a:close/>
              </a:path>
            </a:pathLst>
          </a:custGeom>
          <a:solidFill>
            <a:srgbClr val="000000"/>
          </a:solidFill>
        </p:spPr>
        <p:txBody>
          <a:bodyPr wrap="square" lIns="0" tIns="0" rIns="0" bIns="0" rtlCol="0">
            <a:noAutofit/>
          </a:bodyPr>
          <a:lstStyle/>
          <a:p>
            <a:endParaRPr sz="2400"/>
          </a:p>
        </p:txBody>
      </p:sp>
      <p:sp>
        <p:nvSpPr>
          <p:cNvPr id="46" name="object 46"/>
          <p:cNvSpPr/>
          <p:nvPr/>
        </p:nvSpPr>
        <p:spPr>
          <a:xfrm>
            <a:off x="9857741" y="5476239"/>
            <a:ext cx="2166620" cy="541019"/>
          </a:xfrm>
          <a:custGeom>
            <a:avLst/>
            <a:gdLst/>
            <a:ahLst/>
            <a:cxnLst/>
            <a:rect l="l" t="t" r="r" b="b"/>
            <a:pathLst>
              <a:path w="1624965" h="405764">
                <a:moveTo>
                  <a:pt x="0" y="0"/>
                </a:moveTo>
                <a:lnTo>
                  <a:pt x="0" y="405765"/>
                </a:lnTo>
                <a:lnTo>
                  <a:pt x="1624965" y="405765"/>
                </a:lnTo>
                <a:lnTo>
                  <a:pt x="1624965" y="0"/>
                </a:lnTo>
                <a:lnTo>
                  <a:pt x="0" y="0"/>
                </a:lnTo>
                <a:close/>
              </a:path>
            </a:pathLst>
          </a:custGeom>
          <a:solidFill>
            <a:srgbClr val="000000"/>
          </a:solidFill>
        </p:spPr>
        <p:txBody>
          <a:bodyPr wrap="square" lIns="0" tIns="0" rIns="0" bIns="0" rtlCol="0">
            <a:noAutofit/>
          </a:bodyPr>
          <a:lstStyle/>
          <a:p>
            <a:endParaRPr sz="2400"/>
          </a:p>
        </p:txBody>
      </p:sp>
      <p:sp>
        <p:nvSpPr>
          <p:cNvPr id="47" name="object 47"/>
          <p:cNvSpPr/>
          <p:nvPr/>
        </p:nvSpPr>
        <p:spPr>
          <a:xfrm>
            <a:off x="9880601" y="5499101"/>
            <a:ext cx="2120900" cy="495300"/>
          </a:xfrm>
          <a:custGeom>
            <a:avLst/>
            <a:gdLst/>
            <a:ahLst/>
            <a:cxnLst/>
            <a:rect l="l" t="t" r="r" b="b"/>
            <a:pathLst>
              <a:path w="1590675" h="371475">
                <a:moveTo>
                  <a:pt x="0" y="371475"/>
                </a:moveTo>
                <a:lnTo>
                  <a:pt x="1590675" y="371475"/>
                </a:lnTo>
                <a:lnTo>
                  <a:pt x="1590675" y="0"/>
                </a:lnTo>
                <a:lnTo>
                  <a:pt x="0" y="0"/>
                </a:lnTo>
                <a:lnTo>
                  <a:pt x="0" y="371475"/>
                </a:lnTo>
                <a:close/>
              </a:path>
            </a:pathLst>
          </a:custGeom>
          <a:solidFill>
            <a:srgbClr val="000000"/>
          </a:solidFill>
        </p:spPr>
        <p:txBody>
          <a:bodyPr wrap="square" lIns="0" tIns="0" rIns="0" bIns="0" rtlCol="0">
            <a:noAutofit/>
          </a:bodyPr>
          <a:lstStyle/>
          <a:p>
            <a:endParaRPr sz="2400"/>
          </a:p>
        </p:txBody>
      </p:sp>
      <p:sp>
        <p:nvSpPr>
          <p:cNvPr id="13" name="object 13"/>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12" name="object 12"/>
          <p:cNvSpPr txBox="1"/>
          <p:nvPr/>
        </p:nvSpPr>
        <p:spPr>
          <a:xfrm>
            <a:off x="6764528" y="3872674"/>
            <a:ext cx="1569576" cy="237489"/>
          </a:xfrm>
          <a:prstGeom prst="rect">
            <a:avLst/>
          </a:prstGeom>
        </p:spPr>
        <p:txBody>
          <a:bodyPr wrap="square" lIns="0" tIns="0" rIns="0" bIns="0" rtlCol="0">
            <a:noAutofit/>
          </a:bodyPr>
          <a:lstStyle/>
          <a:p>
            <a:pPr marL="16933">
              <a:lnSpc>
                <a:spcPts val="1767"/>
              </a:lnSpc>
              <a:spcBef>
                <a:spcPts val="88"/>
              </a:spcBef>
            </a:pPr>
            <a:r>
              <a:rPr sz="2400" spc="25" baseline="2275" dirty="0">
                <a:latin typeface="Calibri"/>
                <a:cs typeface="Calibri"/>
              </a:rPr>
              <a:t>B</a:t>
            </a:r>
            <a:r>
              <a:rPr sz="2400" baseline="2275" dirty="0">
                <a:latin typeface="Calibri"/>
                <a:cs typeface="Calibri"/>
              </a:rPr>
              <a:t>e</a:t>
            </a:r>
            <a:r>
              <a:rPr sz="2400" spc="-52" baseline="2275" dirty="0">
                <a:latin typeface="Calibri"/>
                <a:cs typeface="Calibri"/>
              </a:rPr>
              <a:t>r</a:t>
            </a:r>
            <a:r>
              <a:rPr sz="2400" spc="33" baseline="2275" dirty="0">
                <a:latin typeface="Calibri"/>
                <a:cs typeface="Calibri"/>
              </a:rPr>
              <a:t>i</a:t>
            </a:r>
            <a:r>
              <a:rPr sz="2400" spc="-25" baseline="2275" dirty="0">
                <a:latin typeface="Calibri"/>
                <a:cs typeface="Calibri"/>
              </a:rPr>
              <a:t>k</a:t>
            </a:r>
            <a:r>
              <a:rPr sz="2400" spc="33" baseline="2275" dirty="0">
                <a:latin typeface="Calibri"/>
                <a:cs typeface="Calibri"/>
              </a:rPr>
              <a:t>a</a:t>
            </a:r>
            <a:r>
              <a:rPr sz="2400" baseline="2275" dirty="0">
                <a:latin typeface="Calibri"/>
                <a:cs typeface="Calibri"/>
              </a:rPr>
              <a:t>n</a:t>
            </a:r>
            <a:r>
              <a:rPr sz="2400" spc="-105" baseline="2275" dirty="0">
                <a:latin typeface="Calibri"/>
                <a:cs typeface="Calibri"/>
              </a:rPr>
              <a:t> </a:t>
            </a:r>
            <a:r>
              <a:rPr sz="2400" spc="-33" baseline="2275" dirty="0">
                <a:latin typeface="Calibri"/>
                <a:cs typeface="Calibri"/>
              </a:rPr>
              <a:t>t</a:t>
            </a:r>
            <a:r>
              <a:rPr sz="2400" spc="33" baseline="2275" dirty="0">
                <a:latin typeface="Calibri"/>
                <a:cs typeface="Calibri"/>
              </a:rPr>
              <a:t>a</a:t>
            </a:r>
            <a:r>
              <a:rPr sz="2400" spc="-39" baseline="2275" dirty="0">
                <a:latin typeface="Calibri"/>
                <a:cs typeface="Calibri"/>
              </a:rPr>
              <a:t>nt</a:t>
            </a:r>
            <a:r>
              <a:rPr sz="2400" spc="33" baseline="2275" dirty="0">
                <a:latin typeface="Calibri"/>
                <a:cs typeface="Calibri"/>
              </a:rPr>
              <a:t>a</a:t>
            </a:r>
            <a:r>
              <a:rPr sz="2400" spc="-39" baseline="2275" dirty="0">
                <a:latin typeface="Calibri"/>
                <a:cs typeface="Calibri"/>
              </a:rPr>
              <a:t>n</a:t>
            </a:r>
            <a:r>
              <a:rPr sz="2400" spc="45" baseline="2275" dirty="0">
                <a:latin typeface="Calibri"/>
                <a:cs typeface="Calibri"/>
              </a:rPr>
              <a:t>g</a:t>
            </a:r>
            <a:r>
              <a:rPr sz="2400" spc="33" baseline="2275" dirty="0">
                <a:latin typeface="Calibri"/>
                <a:cs typeface="Calibri"/>
              </a:rPr>
              <a:t>a</a:t>
            </a:r>
            <a:r>
              <a:rPr sz="2400" baseline="2275" dirty="0">
                <a:latin typeface="Calibri"/>
                <a:cs typeface="Calibri"/>
              </a:rPr>
              <a:t>n</a:t>
            </a:r>
            <a:endParaRPr sz="1600">
              <a:latin typeface="Calibri"/>
              <a:cs typeface="Calibri"/>
            </a:endParaRPr>
          </a:p>
        </p:txBody>
      </p:sp>
      <p:sp>
        <p:nvSpPr>
          <p:cNvPr id="11" name="object 11"/>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10" name="object 10"/>
          <p:cNvSpPr txBox="1"/>
          <p:nvPr/>
        </p:nvSpPr>
        <p:spPr>
          <a:xfrm>
            <a:off x="9766301" y="5384801"/>
            <a:ext cx="2349500" cy="755649"/>
          </a:xfrm>
          <a:prstGeom prst="rect">
            <a:avLst/>
          </a:prstGeom>
        </p:spPr>
        <p:txBody>
          <a:bodyPr wrap="square" lIns="0" tIns="0" rIns="0" bIns="0" rtlCol="0">
            <a:noAutofit/>
          </a:bodyPr>
          <a:lstStyle/>
          <a:p>
            <a:pPr marL="33866">
              <a:lnSpc>
                <a:spcPts val="1333"/>
              </a:lnSpc>
            </a:pPr>
            <a:endParaRPr sz="1333"/>
          </a:p>
        </p:txBody>
      </p:sp>
      <p:sp>
        <p:nvSpPr>
          <p:cNvPr id="9" name="object 9"/>
          <p:cNvSpPr txBox="1"/>
          <p:nvPr/>
        </p:nvSpPr>
        <p:spPr>
          <a:xfrm>
            <a:off x="863601" y="5105401"/>
            <a:ext cx="8242300" cy="749300"/>
          </a:xfrm>
          <a:prstGeom prst="rect">
            <a:avLst/>
          </a:prstGeom>
        </p:spPr>
        <p:txBody>
          <a:bodyPr wrap="square" lIns="0" tIns="0" rIns="0" bIns="0" rtlCol="0">
            <a:noAutofit/>
          </a:bodyPr>
          <a:lstStyle/>
          <a:p>
            <a:pPr marL="33866">
              <a:lnSpc>
                <a:spcPts val="1333"/>
              </a:lnSpc>
            </a:pPr>
            <a:endParaRPr sz="1333"/>
          </a:p>
        </p:txBody>
      </p:sp>
      <p:sp>
        <p:nvSpPr>
          <p:cNvPr id="8" name="object 8"/>
          <p:cNvSpPr txBox="1"/>
          <p:nvPr/>
        </p:nvSpPr>
        <p:spPr>
          <a:xfrm>
            <a:off x="1568449" y="1631995"/>
            <a:ext cx="7620000" cy="419100"/>
          </a:xfrm>
          <a:prstGeom prst="rect">
            <a:avLst/>
          </a:prstGeom>
        </p:spPr>
        <p:txBody>
          <a:bodyPr wrap="square" lIns="0" tIns="0" rIns="0" bIns="0" rtlCol="0">
            <a:noAutofit/>
          </a:bodyPr>
          <a:lstStyle/>
          <a:p>
            <a:pPr marL="33866">
              <a:lnSpc>
                <a:spcPts val="1333"/>
              </a:lnSpc>
            </a:pPr>
            <a:endParaRPr sz="1333"/>
          </a:p>
        </p:txBody>
      </p:sp>
      <p:sp>
        <p:nvSpPr>
          <p:cNvPr id="7" name="object 7"/>
          <p:cNvSpPr txBox="1"/>
          <p:nvPr/>
        </p:nvSpPr>
        <p:spPr>
          <a:xfrm>
            <a:off x="1568449" y="1098595"/>
            <a:ext cx="7620000" cy="419100"/>
          </a:xfrm>
          <a:prstGeom prst="rect">
            <a:avLst/>
          </a:prstGeom>
        </p:spPr>
        <p:txBody>
          <a:bodyPr wrap="square" lIns="0" tIns="0" rIns="0" bIns="0" rtlCol="0">
            <a:noAutofit/>
          </a:bodyPr>
          <a:lstStyle/>
          <a:p>
            <a:pPr marL="33866">
              <a:lnSpc>
                <a:spcPts val="1333"/>
              </a:lnSpc>
            </a:pPr>
            <a:endParaRPr sz="1333"/>
          </a:p>
        </p:txBody>
      </p:sp>
      <p:sp>
        <p:nvSpPr>
          <p:cNvPr id="6" name="object 6"/>
          <p:cNvSpPr txBox="1"/>
          <p:nvPr/>
        </p:nvSpPr>
        <p:spPr>
          <a:xfrm>
            <a:off x="596901" y="381000"/>
            <a:ext cx="349249" cy="533400"/>
          </a:xfrm>
          <a:prstGeom prst="rect">
            <a:avLst/>
          </a:prstGeom>
        </p:spPr>
        <p:txBody>
          <a:bodyPr wrap="square" lIns="0" tIns="0" rIns="0" bIns="0" rtlCol="0">
            <a:noAutofit/>
          </a:bodyPr>
          <a:lstStyle/>
          <a:p>
            <a:pPr marL="33866">
              <a:lnSpc>
                <a:spcPts val="1333"/>
              </a:lnSpc>
            </a:pPr>
            <a:endParaRPr sz="1333"/>
          </a:p>
        </p:txBody>
      </p:sp>
      <p:sp>
        <p:nvSpPr>
          <p:cNvPr id="5" name="object 5"/>
          <p:cNvSpPr txBox="1"/>
          <p:nvPr/>
        </p:nvSpPr>
        <p:spPr>
          <a:xfrm>
            <a:off x="946150" y="381000"/>
            <a:ext cx="209549" cy="533400"/>
          </a:xfrm>
          <a:prstGeom prst="rect">
            <a:avLst/>
          </a:prstGeom>
        </p:spPr>
        <p:txBody>
          <a:bodyPr wrap="square" lIns="0" tIns="0" rIns="0" bIns="0" rtlCol="0">
            <a:noAutofit/>
          </a:bodyPr>
          <a:lstStyle/>
          <a:p>
            <a:pPr marL="33866">
              <a:lnSpc>
                <a:spcPts val="1333"/>
              </a:lnSpc>
            </a:pPr>
            <a:endParaRPr sz="1333"/>
          </a:p>
        </p:txBody>
      </p:sp>
      <p:sp>
        <p:nvSpPr>
          <p:cNvPr id="4" name="object 4"/>
          <p:cNvSpPr txBox="1"/>
          <p:nvPr/>
        </p:nvSpPr>
        <p:spPr>
          <a:xfrm>
            <a:off x="1155701" y="381000"/>
            <a:ext cx="7835900" cy="5334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8991600" y="381000"/>
            <a:ext cx="355600" cy="5334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1133"/>
              </a:lnSpc>
              <a:spcBef>
                <a:spcPts val="9"/>
              </a:spcBef>
            </a:pPr>
            <a:endParaRPr sz="1133"/>
          </a:p>
          <a:p>
            <a:pPr marL="1255998">
              <a:lnSpc>
                <a:spcPct val="95825"/>
              </a:lnSpc>
              <a:spcBef>
                <a:spcPts val="2667"/>
              </a:spcBef>
            </a:pPr>
            <a:r>
              <a:rPr sz="1600" b="1" spc="-33" dirty="0">
                <a:latin typeface="Arial"/>
                <a:cs typeface="Arial"/>
              </a:rPr>
              <a:t>M</a:t>
            </a:r>
            <a:r>
              <a:rPr sz="1600" b="1" spc="5" dirty="0">
                <a:latin typeface="Arial"/>
                <a:cs typeface="Arial"/>
              </a:rPr>
              <a:t>e</a:t>
            </a:r>
            <a:r>
              <a:rPr sz="1600" b="1" spc="19" dirty="0">
                <a:latin typeface="Arial"/>
                <a:cs typeface="Arial"/>
              </a:rPr>
              <a:t>n</a:t>
            </a:r>
            <a:r>
              <a:rPr sz="1600" b="1" spc="-45" dirty="0">
                <a:latin typeface="Arial"/>
                <a:cs typeface="Arial"/>
              </a:rPr>
              <a:t>j</a:t>
            </a:r>
            <a:r>
              <a:rPr sz="1600" b="1" spc="5" dirty="0">
                <a:latin typeface="Arial"/>
                <a:cs typeface="Arial"/>
              </a:rPr>
              <a:t>a</a:t>
            </a:r>
            <a:r>
              <a:rPr sz="1600" b="1" spc="-45" dirty="0">
                <a:latin typeface="Arial"/>
                <a:cs typeface="Arial"/>
              </a:rPr>
              <a:t>l</a:t>
            </a:r>
            <a:r>
              <a:rPr sz="1600" b="1" spc="5" dirty="0">
                <a:latin typeface="Arial"/>
                <a:cs typeface="Arial"/>
              </a:rPr>
              <a:t>a</a:t>
            </a:r>
            <a:r>
              <a:rPr sz="1600" b="1" spc="19" dirty="0">
                <a:latin typeface="Arial"/>
                <a:cs typeface="Arial"/>
              </a:rPr>
              <a:t>n</a:t>
            </a:r>
            <a:r>
              <a:rPr sz="1600" b="1" spc="5" dirty="0">
                <a:latin typeface="Arial"/>
                <a:cs typeface="Arial"/>
              </a:rPr>
              <a:t>ka</a:t>
            </a:r>
            <a:r>
              <a:rPr sz="1600" b="1" dirty="0">
                <a:latin typeface="Arial"/>
                <a:cs typeface="Arial"/>
              </a:rPr>
              <a:t>n</a:t>
            </a:r>
            <a:r>
              <a:rPr sz="1600" b="1" spc="99" dirty="0">
                <a:latin typeface="Arial"/>
                <a:cs typeface="Arial"/>
              </a:rPr>
              <a:t> </a:t>
            </a:r>
            <a:r>
              <a:rPr sz="1600" b="1" spc="-52" dirty="0">
                <a:latin typeface="Arial"/>
                <a:cs typeface="Arial"/>
              </a:rPr>
              <a:t>A</a:t>
            </a:r>
            <a:r>
              <a:rPr sz="1600" b="1" spc="5" dirty="0">
                <a:latin typeface="Arial"/>
                <a:cs typeface="Arial"/>
              </a:rPr>
              <a:t>s</a:t>
            </a:r>
            <a:r>
              <a:rPr sz="1600" b="1" spc="19" dirty="0">
                <a:latin typeface="Arial"/>
                <a:cs typeface="Arial"/>
              </a:rPr>
              <a:t>p</a:t>
            </a:r>
            <a:r>
              <a:rPr sz="1600" b="1" spc="5" dirty="0">
                <a:latin typeface="Arial"/>
                <a:cs typeface="Arial"/>
              </a:rPr>
              <a:t>e</a:t>
            </a:r>
            <a:r>
              <a:rPr sz="1600" b="1" dirty="0">
                <a:latin typeface="Arial"/>
                <a:cs typeface="Arial"/>
              </a:rPr>
              <a:t>k</a:t>
            </a:r>
            <a:r>
              <a:rPr sz="1600" b="1" spc="-25" dirty="0">
                <a:latin typeface="Arial"/>
                <a:cs typeface="Arial"/>
              </a:rPr>
              <a:t> </a:t>
            </a:r>
            <a:r>
              <a:rPr sz="1600" b="1" spc="25" dirty="0">
                <a:latin typeface="Arial"/>
                <a:cs typeface="Arial"/>
              </a:rPr>
              <a:t>P</a:t>
            </a:r>
            <a:r>
              <a:rPr sz="1600" b="1" spc="5" dirty="0">
                <a:latin typeface="Arial"/>
                <a:cs typeface="Arial"/>
              </a:rPr>
              <a:t>e</a:t>
            </a:r>
            <a:r>
              <a:rPr sz="1600" b="1" spc="19" dirty="0">
                <a:latin typeface="Arial"/>
                <a:cs typeface="Arial"/>
              </a:rPr>
              <a:t>d</a:t>
            </a:r>
            <a:r>
              <a:rPr sz="1600" b="1" spc="5" dirty="0">
                <a:latin typeface="Arial"/>
                <a:cs typeface="Arial"/>
              </a:rPr>
              <a:t>a</a:t>
            </a:r>
            <a:r>
              <a:rPr sz="1600" b="1" spc="19" dirty="0">
                <a:latin typeface="Arial"/>
                <a:cs typeface="Arial"/>
              </a:rPr>
              <a:t>g</a:t>
            </a:r>
            <a:r>
              <a:rPr sz="1600" b="1" spc="33" dirty="0">
                <a:latin typeface="Arial"/>
                <a:cs typeface="Arial"/>
              </a:rPr>
              <a:t>o</a:t>
            </a:r>
            <a:r>
              <a:rPr sz="1600" b="1" spc="-79" dirty="0">
                <a:latin typeface="Arial"/>
                <a:cs typeface="Arial"/>
              </a:rPr>
              <a:t>g</a:t>
            </a:r>
            <a:r>
              <a:rPr sz="1600" b="1" dirty="0">
                <a:latin typeface="Arial"/>
                <a:cs typeface="Arial"/>
              </a:rPr>
              <a:t>i</a:t>
            </a:r>
            <a:r>
              <a:rPr sz="1600" b="1" spc="-185" dirty="0">
                <a:latin typeface="Arial"/>
                <a:cs typeface="Arial"/>
              </a:rPr>
              <a:t> </a:t>
            </a:r>
            <a:r>
              <a:rPr sz="1600" b="1" spc="33" dirty="0">
                <a:latin typeface="Arial"/>
                <a:cs typeface="Arial"/>
              </a:rPr>
              <a:t>PE</a:t>
            </a:r>
            <a:r>
              <a:rPr sz="1600" b="1" spc="-33" dirty="0">
                <a:latin typeface="Arial"/>
                <a:cs typeface="Arial"/>
              </a:rPr>
              <a:t>M</a:t>
            </a:r>
            <a:r>
              <a:rPr sz="1600" b="1" spc="45" dirty="0">
                <a:latin typeface="Arial"/>
                <a:cs typeface="Arial"/>
              </a:rPr>
              <a:t>B</a:t>
            </a:r>
            <a:r>
              <a:rPr sz="1600" b="1" spc="33" dirty="0">
                <a:latin typeface="Arial"/>
                <a:cs typeface="Arial"/>
              </a:rPr>
              <a:t>E</a:t>
            </a:r>
            <a:r>
              <a:rPr sz="1600" b="1" spc="19" dirty="0">
                <a:latin typeface="Arial"/>
                <a:cs typeface="Arial"/>
              </a:rPr>
              <a:t>L</a:t>
            </a:r>
            <a:r>
              <a:rPr sz="1600" b="1" spc="-59" dirty="0">
                <a:latin typeface="Arial"/>
                <a:cs typeface="Arial"/>
              </a:rPr>
              <a:t>A</a:t>
            </a:r>
            <a:r>
              <a:rPr sz="1600" b="1" spc="-92" dirty="0">
                <a:latin typeface="Arial"/>
                <a:cs typeface="Arial"/>
              </a:rPr>
              <a:t>J</a:t>
            </a:r>
            <a:r>
              <a:rPr sz="1600" b="1" spc="-59" dirty="0">
                <a:latin typeface="Arial"/>
                <a:cs typeface="Arial"/>
              </a:rPr>
              <a:t>A</a:t>
            </a:r>
            <a:r>
              <a:rPr sz="1600" b="1" spc="45" dirty="0">
                <a:latin typeface="Arial"/>
                <a:cs typeface="Arial"/>
              </a:rPr>
              <a:t>R</a:t>
            </a:r>
            <a:r>
              <a:rPr sz="1600" b="1" spc="-159" dirty="0">
                <a:latin typeface="Arial"/>
                <a:cs typeface="Arial"/>
              </a:rPr>
              <a:t>A</a:t>
            </a:r>
            <a:r>
              <a:rPr sz="1600" b="1" dirty="0">
                <a:latin typeface="Arial"/>
                <a:cs typeface="Arial"/>
              </a:rPr>
              <a:t>N</a:t>
            </a:r>
            <a:r>
              <a:rPr sz="1600" b="1" spc="100" dirty="0">
                <a:latin typeface="Arial"/>
                <a:cs typeface="Arial"/>
              </a:rPr>
              <a:t> </a:t>
            </a:r>
            <a:r>
              <a:rPr sz="1600" b="1" spc="-59" dirty="0">
                <a:latin typeface="Arial"/>
                <a:cs typeface="Arial"/>
              </a:rPr>
              <a:t>A</a:t>
            </a:r>
            <a:r>
              <a:rPr sz="1600" b="1" spc="39" dirty="0">
                <a:latin typeface="Arial"/>
                <a:cs typeface="Arial"/>
              </a:rPr>
              <a:t>K</a:t>
            </a:r>
            <a:r>
              <a:rPr sz="1600" b="1" spc="19" dirty="0">
                <a:latin typeface="Arial"/>
                <a:cs typeface="Arial"/>
              </a:rPr>
              <a:t>T</a:t>
            </a:r>
            <a:r>
              <a:rPr sz="1600" b="1" spc="-45" dirty="0">
                <a:latin typeface="Arial"/>
                <a:cs typeface="Arial"/>
              </a:rPr>
              <a:t>I</a:t>
            </a:r>
            <a:r>
              <a:rPr sz="1600" b="1" dirty="0">
                <a:latin typeface="Arial"/>
                <a:cs typeface="Arial"/>
              </a:rPr>
              <a:t>F</a:t>
            </a:r>
            <a:r>
              <a:rPr sz="1600" b="1" spc="-12" dirty="0">
                <a:latin typeface="Arial"/>
                <a:cs typeface="Arial"/>
              </a:rPr>
              <a:t> </a:t>
            </a:r>
            <a:r>
              <a:rPr sz="1600" b="1" spc="-33" dirty="0">
                <a:latin typeface="Arial"/>
                <a:cs typeface="Arial"/>
              </a:rPr>
              <a:t>(</a:t>
            </a:r>
            <a:r>
              <a:rPr sz="1600" b="1" spc="5" dirty="0">
                <a:latin typeface="Arial"/>
                <a:cs typeface="Arial"/>
              </a:rPr>
              <a:t>4</a:t>
            </a:r>
            <a:r>
              <a:rPr sz="1600" b="1" dirty="0">
                <a:latin typeface="Arial"/>
                <a:cs typeface="Arial"/>
              </a:rPr>
              <a:t>)</a:t>
            </a:r>
            <a:endParaRPr sz="1600">
              <a:latin typeface="Arial"/>
              <a:cs typeface="Arial"/>
            </a:endParaRPr>
          </a:p>
          <a:p>
            <a:pPr marL="1140854">
              <a:lnSpc>
                <a:spcPts val="2181"/>
              </a:lnSpc>
              <a:spcBef>
                <a:spcPts val="3001"/>
              </a:spcBef>
            </a:pPr>
            <a:r>
              <a:rPr sz="1900" b="1" spc="-12" baseline="22995" dirty="0">
                <a:latin typeface="Calibri"/>
                <a:cs typeface="Calibri"/>
              </a:rPr>
              <a:t>D</a:t>
            </a:r>
            <a:r>
              <a:rPr sz="1900" b="1" spc="12" baseline="22995" dirty="0">
                <a:latin typeface="Calibri"/>
                <a:cs typeface="Calibri"/>
              </a:rPr>
              <a:t>A</a:t>
            </a:r>
            <a:r>
              <a:rPr sz="1900" b="1" spc="-33" baseline="22995" dirty="0">
                <a:latin typeface="Calibri"/>
                <a:cs typeface="Calibri"/>
              </a:rPr>
              <a:t>R</a:t>
            </a:r>
            <a:r>
              <a:rPr sz="1900" b="1" baseline="22995" dirty="0">
                <a:latin typeface="Calibri"/>
                <a:cs typeface="Calibri"/>
              </a:rPr>
              <a:t>I  </a:t>
            </a:r>
            <a:r>
              <a:rPr sz="1900" b="1" spc="112" baseline="22995" dirty="0">
                <a:latin typeface="Calibri"/>
                <a:cs typeface="Calibri"/>
              </a:rPr>
              <a:t> </a:t>
            </a:r>
            <a:r>
              <a:rPr sz="1600" b="1" spc="33" dirty="0">
                <a:solidFill>
                  <a:srgbClr val="FDFFFD"/>
                </a:solidFill>
                <a:latin typeface="Calibri"/>
                <a:cs typeface="Calibri"/>
              </a:rPr>
              <a:t>k</a:t>
            </a:r>
            <a:r>
              <a:rPr sz="1600" b="1" spc="-5" dirty="0">
                <a:solidFill>
                  <a:srgbClr val="FDFFFD"/>
                </a:solidFill>
                <a:latin typeface="Calibri"/>
                <a:cs typeface="Calibri"/>
              </a:rPr>
              <a:t>e</a:t>
            </a:r>
            <a:r>
              <a:rPr sz="1600" b="1" spc="25" dirty="0">
                <a:solidFill>
                  <a:srgbClr val="FDFFFD"/>
                </a:solidFill>
                <a:latin typeface="Calibri"/>
                <a:cs typeface="Calibri"/>
              </a:rPr>
              <a:t>c</a:t>
            </a:r>
            <a:r>
              <a:rPr sz="1600" b="1" spc="-5" dirty="0">
                <a:solidFill>
                  <a:srgbClr val="FDFFFD"/>
                </a:solidFill>
                <a:latin typeface="Calibri"/>
                <a:cs typeface="Calibri"/>
              </a:rPr>
              <a:t>e</a:t>
            </a:r>
            <a:r>
              <a:rPr sz="1600" b="1" spc="39" dirty="0">
                <a:solidFill>
                  <a:srgbClr val="FDFFFD"/>
                </a:solidFill>
                <a:latin typeface="Calibri"/>
                <a:cs typeface="Calibri"/>
              </a:rPr>
              <a:t>p</a:t>
            </a:r>
            <a:r>
              <a:rPr sz="1600" b="1" spc="5" dirty="0">
                <a:solidFill>
                  <a:srgbClr val="FDFFFD"/>
                </a:solidFill>
                <a:latin typeface="Calibri"/>
                <a:cs typeface="Calibri"/>
              </a:rPr>
              <a:t>a</a:t>
            </a:r>
            <a:r>
              <a:rPr sz="1600" b="1" spc="-52" dirty="0">
                <a:solidFill>
                  <a:srgbClr val="FDFFFD"/>
                </a:solidFill>
                <a:latin typeface="Calibri"/>
                <a:cs typeface="Calibri"/>
              </a:rPr>
              <a:t>t</a:t>
            </a:r>
            <a:r>
              <a:rPr sz="1600" b="1" spc="5" dirty="0">
                <a:solidFill>
                  <a:srgbClr val="FDFFFD"/>
                </a:solidFill>
                <a:latin typeface="Calibri"/>
                <a:cs typeface="Calibri"/>
              </a:rPr>
              <a:t>a</a:t>
            </a:r>
            <a:r>
              <a:rPr sz="1600" b="1" dirty="0">
                <a:solidFill>
                  <a:srgbClr val="FDFFFD"/>
                </a:solidFill>
                <a:latin typeface="Calibri"/>
                <a:cs typeface="Calibri"/>
              </a:rPr>
              <a:t>n</a:t>
            </a:r>
            <a:r>
              <a:rPr sz="1600" b="1" spc="-119" dirty="0">
                <a:solidFill>
                  <a:srgbClr val="FDFFFD"/>
                </a:solidFill>
                <a:latin typeface="Calibri"/>
                <a:cs typeface="Calibri"/>
              </a:rPr>
              <a:t> </a:t>
            </a:r>
            <a:r>
              <a:rPr sz="1600" b="1" spc="39" dirty="0">
                <a:solidFill>
                  <a:srgbClr val="FDFFFD"/>
                </a:solidFill>
                <a:latin typeface="Calibri"/>
                <a:cs typeface="Calibri"/>
              </a:rPr>
              <a:t>b</a:t>
            </a:r>
            <a:r>
              <a:rPr sz="1600" b="1" spc="-5" dirty="0">
                <a:solidFill>
                  <a:srgbClr val="FDFFFD"/>
                </a:solidFill>
                <a:latin typeface="Calibri"/>
                <a:cs typeface="Calibri"/>
              </a:rPr>
              <a:t>e</a:t>
            </a:r>
            <a:r>
              <a:rPr sz="1600" b="1" spc="5" dirty="0">
                <a:solidFill>
                  <a:srgbClr val="FDFFFD"/>
                </a:solidFill>
                <a:latin typeface="Calibri"/>
                <a:cs typeface="Calibri"/>
              </a:rPr>
              <a:t>l</a:t>
            </a:r>
            <a:r>
              <a:rPr sz="1600" b="1" spc="12" dirty="0">
                <a:solidFill>
                  <a:srgbClr val="FDFFFD"/>
                </a:solidFill>
                <a:latin typeface="Calibri"/>
                <a:cs typeface="Calibri"/>
              </a:rPr>
              <a:t>a</a:t>
            </a:r>
            <a:r>
              <a:rPr sz="1600" b="1" spc="-5" dirty="0">
                <a:solidFill>
                  <a:srgbClr val="FDFFFD"/>
                </a:solidFill>
                <a:latin typeface="Calibri"/>
                <a:cs typeface="Calibri"/>
              </a:rPr>
              <a:t>j</a:t>
            </a:r>
            <a:r>
              <a:rPr sz="1600" b="1" spc="5" dirty="0">
                <a:solidFill>
                  <a:srgbClr val="FDFFFD"/>
                </a:solidFill>
                <a:latin typeface="Calibri"/>
                <a:cs typeface="Calibri"/>
              </a:rPr>
              <a:t>a</a:t>
            </a:r>
            <a:r>
              <a:rPr sz="1600" b="1" dirty="0">
                <a:solidFill>
                  <a:srgbClr val="FDFFFD"/>
                </a:solidFill>
                <a:latin typeface="Calibri"/>
                <a:cs typeface="Calibri"/>
              </a:rPr>
              <a:t>r</a:t>
            </a:r>
            <a:r>
              <a:rPr sz="1600" b="1" spc="-132" dirty="0">
                <a:solidFill>
                  <a:srgbClr val="FDFFFD"/>
                </a:solidFill>
                <a:latin typeface="Calibri"/>
                <a:cs typeface="Calibri"/>
              </a:rPr>
              <a:t> </a:t>
            </a:r>
            <a:r>
              <a:rPr sz="1600" b="1" spc="45" dirty="0">
                <a:solidFill>
                  <a:srgbClr val="FDFFFD"/>
                </a:solidFill>
                <a:latin typeface="Calibri"/>
                <a:cs typeface="Calibri"/>
              </a:rPr>
              <a:t>t</a:t>
            </a:r>
            <a:r>
              <a:rPr sz="1600" b="1" spc="-5" dirty="0">
                <a:solidFill>
                  <a:srgbClr val="FDFFFD"/>
                </a:solidFill>
                <a:latin typeface="Calibri"/>
                <a:cs typeface="Calibri"/>
              </a:rPr>
              <a:t>e</a:t>
            </a:r>
            <a:r>
              <a:rPr sz="1600" b="1" spc="33" dirty="0">
                <a:solidFill>
                  <a:srgbClr val="FDFFFD"/>
                </a:solidFill>
                <a:latin typeface="Calibri"/>
                <a:cs typeface="Calibri"/>
              </a:rPr>
              <a:t>r</a:t>
            </a:r>
            <a:r>
              <a:rPr sz="1600" b="1" spc="39" dirty="0">
                <a:solidFill>
                  <a:srgbClr val="FDFFFD"/>
                </a:solidFill>
                <a:latin typeface="Calibri"/>
                <a:cs typeface="Calibri"/>
              </a:rPr>
              <a:t>g</a:t>
            </a:r>
            <a:r>
              <a:rPr sz="1600" b="1" spc="5" dirty="0">
                <a:solidFill>
                  <a:srgbClr val="FDFFFD"/>
                </a:solidFill>
                <a:latin typeface="Calibri"/>
                <a:cs typeface="Calibri"/>
              </a:rPr>
              <a:t>a</a:t>
            </a:r>
            <a:r>
              <a:rPr sz="1600" b="1" spc="-52" dirty="0">
                <a:solidFill>
                  <a:srgbClr val="FDFFFD"/>
                </a:solidFill>
                <a:latin typeface="Calibri"/>
                <a:cs typeface="Calibri"/>
              </a:rPr>
              <a:t>n</a:t>
            </a:r>
            <a:r>
              <a:rPr sz="1600" b="1" spc="45" dirty="0">
                <a:solidFill>
                  <a:srgbClr val="FDFFFD"/>
                </a:solidFill>
                <a:latin typeface="Calibri"/>
                <a:cs typeface="Calibri"/>
              </a:rPr>
              <a:t>t</a:t>
            </a:r>
            <a:r>
              <a:rPr sz="1600" b="1" spc="39" dirty="0">
                <a:solidFill>
                  <a:srgbClr val="FDFFFD"/>
                </a:solidFill>
                <a:latin typeface="Calibri"/>
                <a:cs typeface="Calibri"/>
              </a:rPr>
              <a:t>u</a:t>
            </a:r>
            <a:r>
              <a:rPr sz="1600" b="1" spc="-59" dirty="0">
                <a:solidFill>
                  <a:srgbClr val="FDFFFD"/>
                </a:solidFill>
                <a:latin typeface="Calibri"/>
                <a:cs typeface="Calibri"/>
              </a:rPr>
              <a:t>n</a:t>
            </a:r>
            <a:r>
              <a:rPr sz="1600" b="1" dirty="0">
                <a:solidFill>
                  <a:srgbClr val="FDFFFD"/>
                </a:solidFill>
                <a:latin typeface="Calibri"/>
                <a:cs typeface="Calibri"/>
              </a:rPr>
              <a:t>g</a:t>
            </a:r>
            <a:r>
              <a:rPr sz="1600" b="1" spc="-119" dirty="0">
                <a:solidFill>
                  <a:srgbClr val="FDFFFD"/>
                </a:solidFill>
                <a:latin typeface="Calibri"/>
                <a:cs typeface="Calibri"/>
              </a:rPr>
              <a:t> </a:t>
            </a:r>
            <a:r>
              <a:rPr sz="1600" b="1" spc="39" dirty="0">
                <a:solidFill>
                  <a:srgbClr val="FDFFFD"/>
                </a:solidFill>
                <a:latin typeface="Calibri"/>
                <a:cs typeface="Calibri"/>
              </a:rPr>
              <a:t>d</a:t>
            </a:r>
            <a:r>
              <a:rPr sz="1600" b="1" spc="5" dirty="0">
                <a:solidFill>
                  <a:srgbClr val="FDFFFD"/>
                </a:solidFill>
                <a:latin typeface="Calibri"/>
                <a:cs typeface="Calibri"/>
              </a:rPr>
              <a:t>a</a:t>
            </a:r>
            <a:r>
              <a:rPr sz="1600" b="1" spc="33" dirty="0">
                <a:solidFill>
                  <a:srgbClr val="FDFFFD"/>
                </a:solidFill>
                <a:latin typeface="Calibri"/>
                <a:cs typeface="Calibri"/>
              </a:rPr>
              <a:t>r</a:t>
            </a:r>
            <a:r>
              <a:rPr sz="1600" b="1" dirty="0">
                <a:solidFill>
                  <a:srgbClr val="FDFFFD"/>
                </a:solidFill>
                <a:latin typeface="Calibri"/>
                <a:cs typeface="Calibri"/>
              </a:rPr>
              <a:t>i</a:t>
            </a:r>
            <a:r>
              <a:rPr sz="1600" b="1" spc="-152" dirty="0">
                <a:solidFill>
                  <a:srgbClr val="FDFFFD"/>
                </a:solidFill>
                <a:latin typeface="Calibri"/>
                <a:cs typeface="Calibri"/>
              </a:rPr>
              <a:t> </a:t>
            </a:r>
            <a:r>
              <a:rPr sz="1600" b="1" spc="5" dirty="0">
                <a:solidFill>
                  <a:srgbClr val="FDFFFD"/>
                </a:solidFill>
                <a:latin typeface="Calibri"/>
                <a:cs typeface="Calibri"/>
              </a:rPr>
              <a:t>a</a:t>
            </a:r>
            <a:r>
              <a:rPr sz="1600" b="1" spc="39" dirty="0">
                <a:solidFill>
                  <a:srgbClr val="FDFFFD"/>
                </a:solidFill>
                <a:latin typeface="Calibri"/>
                <a:cs typeface="Calibri"/>
              </a:rPr>
              <a:t>g</a:t>
            </a:r>
            <a:r>
              <a:rPr sz="1600" b="1" spc="-5" dirty="0">
                <a:solidFill>
                  <a:srgbClr val="FDFFFD"/>
                </a:solidFill>
                <a:latin typeface="Calibri"/>
                <a:cs typeface="Calibri"/>
              </a:rPr>
              <a:t>e</a:t>
            </a:r>
            <a:r>
              <a:rPr sz="1600" b="1" spc="39" dirty="0">
                <a:solidFill>
                  <a:srgbClr val="FDFFFD"/>
                </a:solidFill>
                <a:latin typeface="Calibri"/>
                <a:cs typeface="Calibri"/>
              </a:rPr>
              <a:t>n</a:t>
            </a:r>
            <a:r>
              <a:rPr sz="1600" b="1" spc="-59" dirty="0">
                <a:solidFill>
                  <a:srgbClr val="FDFFFD"/>
                </a:solidFill>
                <a:latin typeface="Calibri"/>
                <a:cs typeface="Calibri"/>
              </a:rPr>
              <a:t>d</a:t>
            </a:r>
            <a:r>
              <a:rPr sz="1600" b="1" dirty="0">
                <a:solidFill>
                  <a:srgbClr val="FDFFFD"/>
                </a:solidFill>
                <a:latin typeface="Calibri"/>
                <a:cs typeface="Calibri"/>
              </a:rPr>
              <a:t>a</a:t>
            </a:r>
            <a:r>
              <a:rPr sz="1600" b="1" spc="-152" dirty="0">
                <a:solidFill>
                  <a:srgbClr val="FDFFFD"/>
                </a:solidFill>
                <a:latin typeface="Calibri"/>
                <a:cs typeface="Calibri"/>
              </a:rPr>
              <a:t> </a:t>
            </a:r>
            <a:r>
              <a:rPr sz="1600" b="1" spc="39" dirty="0">
                <a:solidFill>
                  <a:srgbClr val="FDFFFD"/>
                </a:solidFill>
                <a:latin typeface="Calibri"/>
                <a:cs typeface="Calibri"/>
              </a:rPr>
              <a:t>p</a:t>
            </a:r>
            <a:r>
              <a:rPr sz="1600" b="1" spc="33" dirty="0">
                <a:solidFill>
                  <a:srgbClr val="FDFFFD"/>
                </a:solidFill>
                <a:latin typeface="Calibri"/>
                <a:cs typeface="Calibri"/>
              </a:rPr>
              <a:t>r</a:t>
            </a:r>
            <a:r>
              <a:rPr sz="1600" b="1" spc="-59" dirty="0">
                <a:solidFill>
                  <a:srgbClr val="FDFFFD"/>
                </a:solidFill>
                <a:latin typeface="Calibri"/>
                <a:cs typeface="Calibri"/>
              </a:rPr>
              <a:t>o</a:t>
            </a:r>
            <a:r>
              <a:rPr sz="1600" b="1" spc="39" dirty="0">
                <a:solidFill>
                  <a:srgbClr val="FDFFFD"/>
                </a:solidFill>
                <a:latin typeface="Calibri"/>
                <a:cs typeface="Calibri"/>
              </a:rPr>
              <a:t>g</a:t>
            </a:r>
            <a:r>
              <a:rPr sz="1600" b="1" spc="33" dirty="0">
                <a:solidFill>
                  <a:srgbClr val="FDFFFD"/>
                </a:solidFill>
                <a:latin typeface="Calibri"/>
                <a:cs typeface="Calibri"/>
              </a:rPr>
              <a:t>r</a:t>
            </a:r>
            <a:r>
              <a:rPr sz="1600" b="1" spc="12" dirty="0">
                <a:solidFill>
                  <a:srgbClr val="FDFFFD"/>
                </a:solidFill>
                <a:latin typeface="Calibri"/>
                <a:cs typeface="Calibri"/>
              </a:rPr>
              <a:t>am</a:t>
            </a:r>
            <a:endParaRPr sz="1600">
              <a:latin typeface="Calibri"/>
              <a:cs typeface="Calibri"/>
            </a:endParaRPr>
          </a:p>
          <a:p>
            <a:pPr marL="855535">
              <a:lnSpc>
                <a:spcPts val="2181"/>
              </a:lnSpc>
              <a:spcBef>
                <a:spcPts val="2013"/>
              </a:spcBef>
            </a:pPr>
            <a:r>
              <a:rPr sz="1900" b="1" spc="-33" baseline="22995" dirty="0">
                <a:latin typeface="Calibri"/>
                <a:cs typeface="Calibri"/>
              </a:rPr>
              <a:t>ME</a:t>
            </a:r>
            <a:r>
              <a:rPr sz="1900" b="1" spc="45" baseline="22995" dirty="0">
                <a:latin typeface="Calibri"/>
                <a:cs typeface="Calibri"/>
              </a:rPr>
              <a:t>N</a:t>
            </a:r>
            <a:r>
              <a:rPr sz="1900" b="1" spc="-33" baseline="22995" dirty="0">
                <a:latin typeface="Calibri"/>
                <a:cs typeface="Calibri"/>
              </a:rPr>
              <a:t>J</a:t>
            </a:r>
            <a:r>
              <a:rPr sz="1900" b="1" spc="12" baseline="22995" dirty="0">
                <a:latin typeface="Calibri"/>
                <a:cs typeface="Calibri"/>
              </a:rPr>
              <a:t>A</a:t>
            </a:r>
            <a:r>
              <a:rPr sz="1900" b="1" spc="-19" baseline="22995" dirty="0">
                <a:latin typeface="Calibri"/>
                <a:cs typeface="Calibri"/>
              </a:rPr>
              <a:t>D</a:t>
            </a:r>
            <a:r>
              <a:rPr sz="1900" b="1" baseline="22995" dirty="0">
                <a:latin typeface="Calibri"/>
                <a:cs typeface="Calibri"/>
              </a:rPr>
              <a:t>I  </a:t>
            </a:r>
            <a:r>
              <a:rPr sz="1900" b="1" spc="104" baseline="22995" dirty="0">
                <a:latin typeface="Calibri"/>
                <a:cs typeface="Calibri"/>
              </a:rPr>
              <a:t> </a:t>
            </a:r>
            <a:r>
              <a:rPr sz="1600" b="1" spc="33" dirty="0">
                <a:solidFill>
                  <a:srgbClr val="FDFFFD"/>
                </a:solidFill>
                <a:latin typeface="Calibri"/>
                <a:cs typeface="Calibri"/>
              </a:rPr>
              <a:t>k</a:t>
            </a:r>
            <a:r>
              <a:rPr sz="1600" b="1" spc="-5" dirty="0">
                <a:solidFill>
                  <a:srgbClr val="FDFFFD"/>
                </a:solidFill>
                <a:latin typeface="Calibri"/>
                <a:cs typeface="Calibri"/>
              </a:rPr>
              <a:t>e</a:t>
            </a:r>
            <a:r>
              <a:rPr sz="1600" b="1" spc="25" dirty="0">
                <a:solidFill>
                  <a:srgbClr val="FDFFFD"/>
                </a:solidFill>
                <a:latin typeface="Calibri"/>
                <a:cs typeface="Calibri"/>
              </a:rPr>
              <a:t>c</a:t>
            </a:r>
            <a:r>
              <a:rPr sz="1600" b="1" spc="-5" dirty="0">
                <a:solidFill>
                  <a:srgbClr val="FDFFFD"/>
                </a:solidFill>
                <a:latin typeface="Calibri"/>
                <a:cs typeface="Calibri"/>
              </a:rPr>
              <a:t>e</a:t>
            </a:r>
            <a:r>
              <a:rPr sz="1600" b="1" spc="39" dirty="0">
                <a:solidFill>
                  <a:srgbClr val="FDFFFD"/>
                </a:solidFill>
                <a:latin typeface="Calibri"/>
                <a:cs typeface="Calibri"/>
              </a:rPr>
              <a:t>p</a:t>
            </a:r>
            <a:r>
              <a:rPr sz="1600" b="1" spc="5" dirty="0">
                <a:solidFill>
                  <a:srgbClr val="FDFFFD"/>
                </a:solidFill>
                <a:latin typeface="Calibri"/>
                <a:cs typeface="Calibri"/>
              </a:rPr>
              <a:t>a</a:t>
            </a:r>
            <a:r>
              <a:rPr sz="1600" b="1" spc="-52" dirty="0">
                <a:solidFill>
                  <a:srgbClr val="FDFFFD"/>
                </a:solidFill>
                <a:latin typeface="Calibri"/>
                <a:cs typeface="Calibri"/>
              </a:rPr>
              <a:t>t</a:t>
            </a:r>
            <a:r>
              <a:rPr sz="1600" b="1" spc="5" dirty="0">
                <a:solidFill>
                  <a:srgbClr val="FDFFFD"/>
                </a:solidFill>
                <a:latin typeface="Calibri"/>
                <a:cs typeface="Calibri"/>
              </a:rPr>
              <a:t>a</a:t>
            </a:r>
            <a:r>
              <a:rPr sz="1600" b="1" dirty="0">
                <a:solidFill>
                  <a:srgbClr val="FDFFFD"/>
                </a:solidFill>
                <a:latin typeface="Calibri"/>
                <a:cs typeface="Calibri"/>
              </a:rPr>
              <a:t>n</a:t>
            </a:r>
            <a:r>
              <a:rPr sz="1600" b="1" spc="-119" dirty="0">
                <a:solidFill>
                  <a:srgbClr val="FDFFFD"/>
                </a:solidFill>
                <a:latin typeface="Calibri"/>
                <a:cs typeface="Calibri"/>
              </a:rPr>
              <a:t> </a:t>
            </a:r>
            <a:r>
              <a:rPr sz="1600" b="1" spc="39" dirty="0">
                <a:solidFill>
                  <a:srgbClr val="FDFFFD"/>
                </a:solidFill>
                <a:latin typeface="Calibri"/>
                <a:cs typeface="Calibri"/>
              </a:rPr>
              <a:t>b</a:t>
            </a:r>
            <a:r>
              <a:rPr sz="1600" b="1" spc="-5" dirty="0">
                <a:solidFill>
                  <a:srgbClr val="FDFFFD"/>
                </a:solidFill>
                <a:latin typeface="Calibri"/>
                <a:cs typeface="Calibri"/>
              </a:rPr>
              <a:t>e</a:t>
            </a:r>
            <a:r>
              <a:rPr sz="1600" b="1" spc="5" dirty="0">
                <a:solidFill>
                  <a:srgbClr val="FDFFFD"/>
                </a:solidFill>
                <a:latin typeface="Calibri"/>
                <a:cs typeface="Calibri"/>
              </a:rPr>
              <a:t>l</a:t>
            </a:r>
            <a:r>
              <a:rPr sz="1600" b="1" spc="12" dirty="0">
                <a:solidFill>
                  <a:srgbClr val="FDFFFD"/>
                </a:solidFill>
                <a:latin typeface="Calibri"/>
                <a:cs typeface="Calibri"/>
              </a:rPr>
              <a:t>a</a:t>
            </a:r>
            <a:r>
              <a:rPr sz="1600" b="1" spc="-5" dirty="0">
                <a:solidFill>
                  <a:srgbClr val="FDFFFD"/>
                </a:solidFill>
                <a:latin typeface="Calibri"/>
                <a:cs typeface="Calibri"/>
              </a:rPr>
              <a:t>j</a:t>
            </a:r>
            <a:r>
              <a:rPr sz="1600" b="1" spc="5" dirty="0">
                <a:solidFill>
                  <a:srgbClr val="FDFFFD"/>
                </a:solidFill>
                <a:latin typeface="Calibri"/>
                <a:cs typeface="Calibri"/>
              </a:rPr>
              <a:t>a</a:t>
            </a:r>
            <a:r>
              <a:rPr sz="1600" b="1" dirty="0">
                <a:solidFill>
                  <a:srgbClr val="FDFFFD"/>
                </a:solidFill>
                <a:latin typeface="Calibri"/>
                <a:cs typeface="Calibri"/>
              </a:rPr>
              <a:t>r</a:t>
            </a:r>
            <a:r>
              <a:rPr sz="1600" b="1" spc="-133" dirty="0">
                <a:solidFill>
                  <a:srgbClr val="FDFFFD"/>
                </a:solidFill>
                <a:latin typeface="Calibri"/>
                <a:cs typeface="Calibri"/>
              </a:rPr>
              <a:t> </a:t>
            </a:r>
            <a:r>
              <a:rPr sz="1600" b="1" spc="45" dirty="0">
                <a:solidFill>
                  <a:srgbClr val="FDFFFD"/>
                </a:solidFill>
                <a:latin typeface="Calibri"/>
                <a:cs typeface="Calibri"/>
              </a:rPr>
              <a:t>t</a:t>
            </a:r>
            <a:r>
              <a:rPr sz="1600" b="1" spc="-5" dirty="0">
                <a:solidFill>
                  <a:srgbClr val="FDFFFD"/>
                </a:solidFill>
                <a:latin typeface="Calibri"/>
                <a:cs typeface="Calibri"/>
              </a:rPr>
              <a:t>e</a:t>
            </a:r>
            <a:r>
              <a:rPr sz="1600" b="1" spc="33" dirty="0">
                <a:solidFill>
                  <a:srgbClr val="FDFFFD"/>
                </a:solidFill>
                <a:latin typeface="Calibri"/>
                <a:cs typeface="Calibri"/>
              </a:rPr>
              <a:t>r</a:t>
            </a:r>
            <a:r>
              <a:rPr sz="1600" b="1" spc="39" dirty="0">
                <a:solidFill>
                  <a:srgbClr val="FDFFFD"/>
                </a:solidFill>
                <a:latin typeface="Calibri"/>
                <a:cs typeface="Calibri"/>
              </a:rPr>
              <a:t>g</a:t>
            </a:r>
            <a:r>
              <a:rPr sz="1600" b="1" spc="5" dirty="0">
                <a:solidFill>
                  <a:srgbClr val="FDFFFD"/>
                </a:solidFill>
                <a:latin typeface="Calibri"/>
                <a:cs typeface="Calibri"/>
              </a:rPr>
              <a:t>a</a:t>
            </a:r>
            <a:r>
              <a:rPr sz="1600" b="1" spc="-52" dirty="0">
                <a:solidFill>
                  <a:srgbClr val="FDFFFD"/>
                </a:solidFill>
                <a:latin typeface="Calibri"/>
                <a:cs typeface="Calibri"/>
              </a:rPr>
              <a:t>n</a:t>
            </a:r>
            <a:r>
              <a:rPr sz="1600" b="1" spc="45" dirty="0">
                <a:solidFill>
                  <a:srgbClr val="FDFFFD"/>
                </a:solidFill>
                <a:latin typeface="Calibri"/>
                <a:cs typeface="Calibri"/>
              </a:rPr>
              <a:t>t</a:t>
            </a:r>
            <a:r>
              <a:rPr sz="1600" b="1" spc="39" dirty="0">
                <a:solidFill>
                  <a:srgbClr val="FDFFFD"/>
                </a:solidFill>
                <a:latin typeface="Calibri"/>
                <a:cs typeface="Calibri"/>
              </a:rPr>
              <a:t>u</a:t>
            </a:r>
            <a:r>
              <a:rPr sz="1600" b="1" spc="-59" dirty="0">
                <a:solidFill>
                  <a:srgbClr val="FDFFFD"/>
                </a:solidFill>
                <a:latin typeface="Calibri"/>
                <a:cs typeface="Calibri"/>
              </a:rPr>
              <a:t>n</a:t>
            </a:r>
            <a:r>
              <a:rPr sz="1600" b="1" dirty="0">
                <a:solidFill>
                  <a:srgbClr val="FDFFFD"/>
                </a:solidFill>
                <a:latin typeface="Calibri"/>
                <a:cs typeface="Calibri"/>
              </a:rPr>
              <a:t>g</a:t>
            </a:r>
            <a:r>
              <a:rPr sz="1600" b="1" spc="-119" dirty="0">
                <a:solidFill>
                  <a:srgbClr val="FDFFFD"/>
                </a:solidFill>
                <a:latin typeface="Calibri"/>
                <a:cs typeface="Calibri"/>
              </a:rPr>
              <a:t> </a:t>
            </a:r>
            <a:r>
              <a:rPr sz="1600" b="1" spc="39" dirty="0">
                <a:solidFill>
                  <a:srgbClr val="FDFFFD"/>
                </a:solidFill>
                <a:latin typeface="Calibri"/>
                <a:cs typeface="Calibri"/>
              </a:rPr>
              <a:t>d</a:t>
            </a:r>
            <a:r>
              <a:rPr sz="1600" b="1" spc="5" dirty="0">
                <a:solidFill>
                  <a:srgbClr val="FDFFFD"/>
                </a:solidFill>
                <a:latin typeface="Calibri"/>
                <a:cs typeface="Calibri"/>
              </a:rPr>
              <a:t>a</a:t>
            </a:r>
            <a:r>
              <a:rPr sz="1600" b="1" spc="33" dirty="0">
                <a:solidFill>
                  <a:srgbClr val="FDFFFD"/>
                </a:solidFill>
                <a:latin typeface="Calibri"/>
                <a:cs typeface="Calibri"/>
              </a:rPr>
              <a:t>r</a:t>
            </a:r>
            <a:r>
              <a:rPr sz="1600" b="1" dirty="0">
                <a:solidFill>
                  <a:srgbClr val="FDFFFD"/>
                </a:solidFill>
                <a:latin typeface="Calibri"/>
                <a:cs typeface="Calibri"/>
              </a:rPr>
              <a:t>i</a:t>
            </a:r>
            <a:r>
              <a:rPr sz="1600" b="1" spc="-152" dirty="0">
                <a:solidFill>
                  <a:srgbClr val="FDFFFD"/>
                </a:solidFill>
                <a:latin typeface="Calibri"/>
                <a:cs typeface="Calibri"/>
              </a:rPr>
              <a:t> </a:t>
            </a:r>
            <a:r>
              <a:rPr sz="1600" b="1" spc="39" dirty="0">
                <a:solidFill>
                  <a:srgbClr val="FDFFFD"/>
                </a:solidFill>
                <a:latin typeface="Calibri"/>
                <a:cs typeface="Calibri"/>
              </a:rPr>
              <a:t>p</a:t>
            </a:r>
            <a:r>
              <a:rPr sz="1600" b="1" spc="-5" dirty="0">
                <a:solidFill>
                  <a:srgbClr val="FDFFFD"/>
                </a:solidFill>
                <a:latin typeface="Calibri"/>
                <a:cs typeface="Calibri"/>
              </a:rPr>
              <a:t>e</a:t>
            </a:r>
            <a:r>
              <a:rPr sz="1600" b="1" spc="-39" dirty="0">
                <a:solidFill>
                  <a:srgbClr val="FDFFFD"/>
                </a:solidFill>
                <a:latin typeface="Calibri"/>
                <a:cs typeface="Calibri"/>
              </a:rPr>
              <a:t>s</a:t>
            </a:r>
            <a:r>
              <a:rPr sz="1600" b="1" spc="-5" dirty="0">
                <a:solidFill>
                  <a:srgbClr val="FDFFFD"/>
                </a:solidFill>
                <a:latin typeface="Calibri"/>
                <a:cs typeface="Calibri"/>
              </a:rPr>
              <a:t>e</a:t>
            </a:r>
            <a:r>
              <a:rPr sz="1600" b="1" spc="33" dirty="0">
                <a:solidFill>
                  <a:srgbClr val="FDFFFD"/>
                </a:solidFill>
                <a:latin typeface="Calibri"/>
                <a:cs typeface="Calibri"/>
              </a:rPr>
              <a:t>r</a:t>
            </a:r>
            <a:r>
              <a:rPr sz="1600" b="1" spc="45" dirty="0">
                <a:solidFill>
                  <a:srgbClr val="FDFFFD"/>
                </a:solidFill>
                <a:latin typeface="Calibri"/>
                <a:cs typeface="Calibri"/>
              </a:rPr>
              <a:t>t</a:t>
            </a:r>
            <a:r>
              <a:rPr sz="1600" b="1" dirty="0">
                <a:solidFill>
                  <a:srgbClr val="FDFFFD"/>
                </a:solidFill>
                <a:latin typeface="Calibri"/>
                <a:cs typeface="Calibri"/>
              </a:rPr>
              <a:t>a</a:t>
            </a:r>
            <a:r>
              <a:rPr sz="1600" b="1" spc="-152" dirty="0">
                <a:solidFill>
                  <a:srgbClr val="FDFFFD"/>
                </a:solidFill>
                <a:latin typeface="Calibri"/>
                <a:cs typeface="Calibri"/>
              </a:rPr>
              <a:t> </a:t>
            </a:r>
            <a:r>
              <a:rPr sz="1600" b="1" spc="39" dirty="0">
                <a:solidFill>
                  <a:srgbClr val="FDFFFD"/>
                </a:solidFill>
                <a:latin typeface="Calibri"/>
                <a:cs typeface="Calibri"/>
              </a:rPr>
              <a:t>d</a:t>
            </a:r>
            <a:r>
              <a:rPr sz="1600" b="1" spc="5" dirty="0">
                <a:solidFill>
                  <a:srgbClr val="FDFFFD"/>
                </a:solidFill>
                <a:latin typeface="Calibri"/>
                <a:cs typeface="Calibri"/>
              </a:rPr>
              <a:t>i</a:t>
            </a:r>
            <a:r>
              <a:rPr sz="1600" b="1" spc="39" dirty="0">
                <a:solidFill>
                  <a:srgbClr val="FDFFFD"/>
                </a:solidFill>
                <a:latin typeface="Calibri"/>
                <a:cs typeface="Calibri"/>
              </a:rPr>
              <a:t>d</a:t>
            </a:r>
            <a:r>
              <a:rPr sz="1600" b="1" spc="5" dirty="0">
                <a:solidFill>
                  <a:srgbClr val="FDFFFD"/>
                </a:solidFill>
                <a:latin typeface="Calibri"/>
                <a:cs typeface="Calibri"/>
              </a:rPr>
              <a:t>i</a:t>
            </a:r>
            <a:r>
              <a:rPr sz="1600" b="1" dirty="0">
                <a:solidFill>
                  <a:srgbClr val="FDFFFD"/>
                </a:solidFill>
                <a:latin typeface="Calibri"/>
                <a:cs typeface="Calibri"/>
              </a:rPr>
              <a:t>k</a:t>
            </a:r>
            <a:endParaRPr sz="1600">
              <a:latin typeface="Calibri"/>
              <a:cs typeface="Calibri"/>
            </a:endParaRPr>
          </a:p>
          <a:p>
            <a:pPr marL="6749118" marR="3473445" indent="-207936">
              <a:lnSpc>
                <a:spcPts val="1952"/>
              </a:lnSpc>
              <a:spcBef>
                <a:spcPts val="2616"/>
              </a:spcBef>
            </a:pPr>
            <a:r>
              <a:rPr sz="2400" baseline="4831" dirty="0">
                <a:latin typeface="Arial"/>
                <a:cs typeface="Arial"/>
              </a:rPr>
              <a:t>• </a:t>
            </a:r>
            <a:r>
              <a:rPr sz="2400" spc="185" baseline="4831" dirty="0">
                <a:latin typeface="Arial"/>
                <a:cs typeface="Arial"/>
              </a:rPr>
              <a:t> </a:t>
            </a:r>
            <a:r>
              <a:rPr sz="1600" spc="45" dirty="0">
                <a:latin typeface="Calibri"/>
                <a:cs typeface="Calibri"/>
              </a:rPr>
              <a:t>C</a:t>
            </a:r>
            <a:r>
              <a:rPr sz="1600" spc="33" dirty="0">
                <a:latin typeface="Calibri"/>
                <a:cs typeface="Calibri"/>
              </a:rPr>
              <a:t>a</a:t>
            </a:r>
            <a:r>
              <a:rPr sz="1600" spc="-52" dirty="0">
                <a:latin typeface="Calibri"/>
                <a:cs typeface="Calibri"/>
              </a:rPr>
              <a:t>r</a:t>
            </a:r>
            <a:r>
              <a:rPr sz="1600" spc="33" dirty="0">
                <a:latin typeface="Calibri"/>
                <a:cs typeface="Calibri"/>
              </a:rPr>
              <a:t>ila</a:t>
            </a:r>
            <a:r>
              <a:rPr sz="1600" dirty="0">
                <a:latin typeface="Calibri"/>
                <a:cs typeface="Calibri"/>
              </a:rPr>
              <a:t>h</a:t>
            </a:r>
            <a:r>
              <a:rPr sz="1600" spc="-105" dirty="0">
                <a:latin typeface="Calibri"/>
                <a:cs typeface="Calibri"/>
              </a:rPr>
              <a:t> </a:t>
            </a:r>
            <a:r>
              <a:rPr sz="1600" spc="33" dirty="0">
                <a:latin typeface="Calibri"/>
                <a:cs typeface="Calibri"/>
              </a:rPr>
              <a:t>a</a:t>
            </a:r>
            <a:r>
              <a:rPr sz="1600" spc="-39" dirty="0">
                <a:latin typeface="Calibri"/>
                <a:cs typeface="Calibri"/>
              </a:rPr>
              <a:t>p</a:t>
            </a:r>
            <a:r>
              <a:rPr sz="1600" spc="33" dirty="0">
                <a:latin typeface="Calibri"/>
                <a:cs typeface="Calibri"/>
              </a:rPr>
              <a:t>li</a:t>
            </a:r>
            <a:r>
              <a:rPr sz="1600" spc="-33" dirty="0">
                <a:latin typeface="Calibri"/>
                <a:cs typeface="Calibri"/>
              </a:rPr>
              <a:t>k</a:t>
            </a:r>
            <a:r>
              <a:rPr sz="1600" spc="33" dirty="0">
                <a:latin typeface="Calibri"/>
                <a:cs typeface="Calibri"/>
              </a:rPr>
              <a:t>a</a:t>
            </a:r>
            <a:r>
              <a:rPr sz="1600" spc="72" dirty="0">
                <a:latin typeface="Calibri"/>
                <a:cs typeface="Calibri"/>
              </a:rPr>
              <a:t>s</a:t>
            </a:r>
            <a:r>
              <a:rPr sz="1600" dirty="0">
                <a:latin typeface="Calibri"/>
                <a:cs typeface="Calibri"/>
              </a:rPr>
              <a:t>i </a:t>
            </a:r>
            <a:r>
              <a:rPr sz="1600" spc="-45" dirty="0">
                <a:latin typeface="Calibri"/>
                <a:cs typeface="Calibri"/>
              </a:rPr>
              <a:t>p</a:t>
            </a:r>
            <a:r>
              <a:rPr sz="1600" spc="5" dirty="0">
                <a:latin typeface="Calibri"/>
                <a:cs typeface="Calibri"/>
              </a:rPr>
              <a:t>e</a:t>
            </a:r>
            <a:r>
              <a:rPr sz="1600" spc="-52" dirty="0">
                <a:latin typeface="Calibri"/>
                <a:cs typeface="Calibri"/>
              </a:rPr>
              <a:t>r</a:t>
            </a:r>
            <a:r>
              <a:rPr sz="1600" spc="-79" dirty="0">
                <a:latin typeface="Calibri"/>
                <a:cs typeface="Calibri"/>
              </a:rPr>
              <a:t>m</a:t>
            </a:r>
            <a:r>
              <a:rPr sz="1600" spc="33" dirty="0">
                <a:latin typeface="Calibri"/>
                <a:cs typeface="Calibri"/>
              </a:rPr>
              <a:t>ai</a:t>
            </a:r>
            <a:r>
              <a:rPr sz="1600" spc="-39" dirty="0">
                <a:latin typeface="Calibri"/>
                <a:cs typeface="Calibri"/>
              </a:rPr>
              <a:t>n</a:t>
            </a:r>
            <a:r>
              <a:rPr sz="1600" spc="33" dirty="0">
                <a:latin typeface="Calibri"/>
                <a:cs typeface="Calibri"/>
              </a:rPr>
              <a:t>a</a:t>
            </a:r>
            <a:r>
              <a:rPr sz="1600" dirty="0">
                <a:latin typeface="Calibri"/>
                <a:cs typeface="Calibri"/>
              </a:rPr>
              <a:t>n </a:t>
            </a:r>
            <a:r>
              <a:rPr sz="1600" spc="-39" dirty="0">
                <a:latin typeface="Calibri"/>
                <a:cs typeface="Calibri"/>
              </a:rPr>
              <a:t>p</a:t>
            </a:r>
            <a:r>
              <a:rPr sz="1600" spc="5" dirty="0">
                <a:latin typeface="Calibri"/>
                <a:cs typeface="Calibri"/>
              </a:rPr>
              <a:t>e</a:t>
            </a:r>
            <a:r>
              <a:rPr sz="1600" spc="-33" dirty="0">
                <a:latin typeface="Calibri"/>
                <a:cs typeface="Calibri"/>
              </a:rPr>
              <a:t>t</a:t>
            </a:r>
            <a:r>
              <a:rPr sz="1600" spc="-39" dirty="0">
                <a:latin typeface="Calibri"/>
                <a:cs typeface="Calibri"/>
              </a:rPr>
              <a:t>u</a:t>
            </a:r>
            <a:r>
              <a:rPr sz="1600" spc="33" dirty="0">
                <a:latin typeface="Calibri"/>
                <a:cs typeface="Calibri"/>
              </a:rPr>
              <a:t>ala</a:t>
            </a:r>
            <a:r>
              <a:rPr sz="1600" spc="-39" dirty="0">
                <a:latin typeface="Calibri"/>
                <a:cs typeface="Calibri"/>
              </a:rPr>
              <a:t>n</a:t>
            </a:r>
            <a:r>
              <a:rPr sz="1600" spc="45" dirty="0">
                <a:latin typeface="Calibri"/>
                <a:cs typeface="Calibri"/>
              </a:rPr>
              <a:t>g</a:t>
            </a:r>
            <a:r>
              <a:rPr sz="1600" spc="33" dirty="0">
                <a:latin typeface="Calibri"/>
                <a:cs typeface="Calibri"/>
              </a:rPr>
              <a:t>a</a:t>
            </a:r>
            <a:r>
              <a:rPr sz="1600" dirty="0">
                <a:latin typeface="Calibri"/>
                <a:cs typeface="Calibri"/>
              </a:rPr>
              <a:t>n</a:t>
            </a:r>
            <a:r>
              <a:rPr sz="1600" spc="-105" dirty="0">
                <a:latin typeface="Calibri"/>
                <a:cs typeface="Calibri"/>
              </a:rPr>
              <a:t> </a:t>
            </a:r>
            <a:r>
              <a:rPr sz="1600" spc="-19" dirty="0">
                <a:latin typeface="Calibri"/>
                <a:cs typeface="Calibri"/>
              </a:rPr>
              <a:t>y</a:t>
            </a:r>
            <a:r>
              <a:rPr sz="1600" spc="33" dirty="0">
                <a:latin typeface="Calibri"/>
                <a:cs typeface="Calibri"/>
              </a:rPr>
              <a:t>a</a:t>
            </a:r>
            <a:r>
              <a:rPr sz="1600" spc="-39" dirty="0">
                <a:latin typeface="Calibri"/>
                <a:cs typeface="Calibri"/>
              </a:rPr>
              <a:t>n</a:t>
            </a:r>
            <a:r>
              <a:rPr sz="1600" dirty="0">
                <a:latin typeface="Calibri"/>
                <a:cs typeface="Calibri"/>
              </a:rPr>
              <a:t>g </a:t>
            </a:r>
            <a:r>
              <a:rPr sz="1600" spc="-79" dirty="0">
                <a:latin typeface="Calibri"/>
                <a:cs typeface="Calibri"/>
              </a:rPr>
              <a:t>m</a:t>
            </a:r>
            <a:r>
              <a:rPr sz="1600" dirty="0">
                <a:latin typeface="Calibri"/>
                <a:cs typeface="Calibri"/>
              </a:rPr>
              <a:t>e</a:t>
            </a:r>
            <a:r>
              <a:rPr sz="1600" spc="-72" dirty="0">
                <a:latin typeface="Calibri"/>
                <a:cs typeface="Calibri"/>
              </a:rPr>
              <a:t>m</a:t>
            </a:r>
            <a:r>
              <a:rPr sz="1600" spc="-39" dirty="0">
                <a:latin typeface="Calibri"/>
                <a:cs typeface="Calibri"/>
              </a:rPr>
              <a:t>un</a:t>
            </a:r>
            <a:r>
              <a:rPr sz="1600" spc="45" dirty="0">
                <a:latin typeface="Calibri"/>
                <a:cs typeface="Calibri"/>
              </a:rPr>
              <a:t>g</a:t>
            </a:r>
            <a:r>
              <a:rPr sz="1600" spc="-25" dirty="0">
                <a:latin typeface="Calibri"/>
                <a:cs typeface="Calibri"/>
              </a:rPr>
              <a:t>k</a:t>
            </a:r>
            <a:r>
              <a:rPr sz="1600" spc="33" dirty="0">
                <a:latin typeface="Calibri"/>
                <a:cs typeface="Calibri"/>
              </a:rPr>
              <a:t>i</a:t>
            </a:r>
            <a:r>
              <a:rPr sz="1600" spc="-39" dirty="0">
                <a:latin typeface="Calibri"/>
                <a:cs typeface="Calibri"/>
              </a:rPr>
              <a:t>n</a:t>
            </a:r>
            <a:r>
              <a:rPr sz="1600" spc="-25" dirty="0">
                <a:latin typeface="Calibri"/>
                <a:cs typeface="Calibri"/>
              </a:rPr>
              <a:t>k</a:t>
            </a:r>
            <a:r>
              <a:rPr sz="1600" spc="33" dirty="0">
                <a:latin typeface="Calibri"/>
                <a:cs typeface="Calibri"/>
              </a:rPr>
              <a:t>a</a:t>
            </a:r>
            <a:r>
              <a:rPr sz="1600" dirty="0">
                <a:latin typeface="Calibri"/>
                <a:cs typeface="Calibri"/>
              </a:rPr>
              <a:t>n</a:t>
            </a:r>
            <a:r>
              <a:rPr sz="1600" spc="100" dirty="0">
                <a:latin typeface="Calibri"/>
                <a:cs typeface="Calibri"/>
              </a:rPr>
              <a:t> </a:t>
            </a:r>
            <a:r>
              <a:rPr sz="1600" spc="72" dirty="0">
                <a:latin typeface="Calibri"/>
                <a:cs typeface="Calibri"/>
              </a:rPr>
              <a:t>s</a:t>
            </a:r>
            <a:r>
              <a:rPr sz="1600" spc="5" dirty="0">
                <a:latin typeface="Calibri"/>
                <a:cs typeface="Calibri"/>
              </a:rPr>
              <a:t>e</a:t>
            </a:r>
            <a:r>
              <a:rPr sz="1600" spc="-33" dirty="0">
                <a:latin typeface="Calibri"/>
                <a:cs typeface="Calibri"/>
              </a:rPr>
              <a:t>t</a:t>
            </a:r>
            <a:r>
              <a:rPr sz="1600" spc="33" dirty="0">
                <a:latin typeface="Calibri"/>
                <a:cs typeface="Calibri"/>
              </a:rPr>
              <a:t>ia</a:t>
            </a:r>
            <a:r>
              <a:rPr sz="1600" dirty="0">
                <a:latin typeface="Calibri"/>
                <a:cs typeface="Calibri"/>
              </a:rPr>
              <a:t>p </a:t>
            </a:r>
            <a:r>
              <a:rPr sz="1600" spc="72" dirty="0">
                <a:latin typeface="Calibri"/>
                <a:cs typeface="Calibri"/>
              </a:rPr>
              <a:t>s</a:t>
            </a:r>
            <a:r>
              <a:rPr sz="1600" spc="33" dirty="0">
                <a:latin typeface="Calibri"/>
                <a:cs typeface="Calibri"/>
              </a:rPr>
              <a:t>i</a:t>
            </a:r>
            <a:r>
              <a:rPr sz="1600" spc="72" dirty="0">
                <a:latin typeface="Calibri"/>
                <a:cs typeface="Calibri"/>
              </a:rPr>
              <a:t>s</a:t>
            </a:r>
            <a:r>
              <a:rPr sz="1600" spc="-45" dirty="0">
                <a:latin typeface="Calibri"/>
                <a:cs typeface="Calibri"/>
              </a:rPr>
              <a:t>w</a:t>
            </a:r>
            <a:r>
              <a:rPr sz="1600" dirty="0">
                <a:latin typeface="Calibri"/>
                <a:cs typeface="Calibri"/>
              </a:rPr>
              <a:t>a</a:t>
            </a:r>
            <a:r>
              <a:rPr sz="1600" spc="-125" dirty="0">
                <a:latin typeface="Calibri"/>
                <a:cs typeface="Calibri"/>
              </a:rPr>
              <a:t> </a:t>
            </a:r>
            <a:r>
              <a:rPr sz="1600" spc="-39" dirty="0">
                <a:latin typeface="Calibri"/>
                <a:cs typeface="Calibri"/>
              </a:rPr>
              <a:t>untu</a:t>
            </a:r>
            <a:r>
              <a:rPr sz="1600" dirty="0">
                <a:latin typeface="Calibri"/>
                <a:cs typeface="Calibri"/>
              </a:rPr>
              <a:t>k</a:t>
            </a:r>
            <a:r>
              <a:rPr sz="1600" spc="12" dirty="0">
                <a:latin typeface="Calibri"/>
                <a:cs typeface="Calibri"/>
              </a:rPr>
              <a:t> </a:t>
            </a:r>
            <a:r>
              <a:rPr sz="1600" spc="-79" dirty="0">
                <a:latin typeface="Calibri"/>
                <a:cs typeface="Calibri"/>
              </a:rPr>
              <a:t>m</a:t>
            </a:r>
            <a:r>
              <a:rPr sz="1600" dirty="0">
                <a:latin typeface="Calibri"/>
                <a:cs typeface="Calibri"/>
              </a:rPr>
              <a:t>e</a:t>
            </a:r>
            <a:r>
              <a:rPr sz="1600" spc="33" dirty="0">
                <a:latin typeface="Calibri"/>
                <a:cs typeface="Calibri"/>
              </a:rPr>
              <a:t>la</a:t>
            </a:r>
            <a:r>
              <a:rPr sz="1600" spc="-25" dirty="0">
                <a:latin typeface="Calibri"/>
                <a:cs typeface="Calibri"/>
              </a:rPr>
              <a:t>k</a:t>
            </a:r>
            <a:r>
              <a:rPr sz="1600" spc="-39" dirty="0">
                <a:latin typeface="Calibri"/>
                <a:cs typeface="Calibri"/>
              </a:rPr>
              <a:t>u</a:t>
            </a:r>
            <a:r>
              <a:rPr sz="1600" spc="-125" dirty="0">
                <a:latin typeface="Calibri"/>
                <a:cs typeface="Calibri"/>
              </a:rPr>
              <a:t>k</a:t>
            </a:r>
            <a:r>
              <a:rPr sz="1600" spc="-67" dirty="0">
                <a:latin typeface="Calibri"/>
                <a:cs typeface="Calibri"/>
              </a:rPr>
              <a:t>a</a:t>
            </a:r>
            <a:r>
              <a:rPr sz="1600" dirty="0">
                <a:latin typeface="Calibri"/>
                <a:cs typeface="Calibri"/>
              </a:rPr>
              <a:t>n</a:t>
            </a:r>
            <a:endParaRPr sz="1600">
              <a:latin typeface="Calibri"/>
              <a:cs typeface="Calibri"/>
            </a:endParaRPr>
          </a:p>
          <a:p>
            <a:pPr marL="6541182">
              <a:lnSpc>
                <a:spcPts val="1935"/>
              </a:lnSpc>
              <a:spcBef>
                <a:spcPts val="51"/>
              </a:spcBef>
            </a:pPr>
            <a:r>
              <a:rPr sz="2400" baseline="-36234" dirty="0">
                <a:latin typeface="Arial"/>
                <a:cs typeface="Arial"/>
              </a:rPr>
              <a:t>• </a:t>
            </a:r>
            <a:r>
              <a:rPr sz="2400" spc="185" baseline="-36234" dirty="0">
                <a:latin typeface="Arial"/>
                <a:cs typeface="Arial"/>
              </a:rPr>
              <a:t> </a:t>
            </a:r>
            <a:r>
              <a:rPr sz="1600" spc="-45" dirty="0">
                <a:latin typeface="Calibri"/>
                <a:cs typeface="Calibri"/>
              </a:rPr>
              <a:t>p</a:t>
            </a:r>
            <a:r>
              <a:rPr sz="1600" spc="-59" dirty="0">
                <a:latin typeface="Calibri"/>
                <a:cs typeface="Calibri"/>
              </a:rPr>
              <a:t>r</a:t>
            </a:r>
            <a:r>
              <a:rPr sz="1600" spc="-39" dirty="0">
                <a:latin typeface="Calibri"/>
                <a:cs typeface="Calibri"/>
              </a:rPr>
              <a:t>o</a:t>
            </a:r>
            <a:r>
              <a:rPr sz="1600" spc="72" dirty="0">
                <a:latin typeface="Calibri"/>
                <a:cs typeface="Calibri"/>
              </a:rPr>
              <a:t>s</a:t>
            </a:r>
            <a:r>
              <a:rPr sz="1600" dirty="0">
                <a:latin typeface="Calibri"/>
                <a:cs typeface="Calibri"/>
              </a:rPr>
              <a:t>es</a:t>
            </a:r>
            <a:r>
              <a:rPr sz="1600" spc="12" dirty="0">
                <a:latin typeface="Calibri"/>
                <a:cs typeface="Calibri"/>
              </a:rPr>
              <a:t> </a:t>
            </a:r>
            <a:r>
              <a:rPr sz="1600" spc="5" dirty="0">
                <a:latin typeface="Calibri"/>
                <a:cs typeface="Calibri"/>
              </a:rPr>
              <a:t>e</a:t>
            </a:r>
            <a:r>
              <a:rPr sz="1600" spc="-25" dirty="0">
                <a:latin typeface="Calibri"/>
                <a:cs typeface="Calibri"/>
              </a:rPr>
              <a:t>k</a:t>
            </a:r>
            <a:r>
              <a:rPr sz="1600" spc="72" dirty="0">
                <a:latin typeface="Calibri"/>
                <a:cs typeface="Calibri"/>
              </a:rPr>
              <a:t>s</a:t>
            </a:r>
            <a:r>
              <a:rPr sz="1600" spc="-39" dirty="0">
                <a:latin typeface="Calibri"/>
                <a:cs typeface="Calibri"/>
              </a:rPr>
              <a:t>p</a:t>
            </a:r>
            <a:r>
              <a:rPr sz="1600" spc="33" dirty="0">
                <a:latin typeface="Calibri"/>
                <a:cs typeface="Calibri"/>
              </a:rPr>
              <a:t>l</a:t>
            </a:r>
            <a:r>
              <a:rPr sz="1600" spc="-39" dirty="0">
                <a:latin typeface="Calibri"/>
                <a:cs typeface="Calibri"/>
              </a:rPr>
              <a:t>o</a:t>
            </a:r>
            <a:r>
              <a:rPr sz="1600" spc="-59" dirty="0">
                <a:latin typeface="Calibri"/>
                <a:cs typeface="Calibri"/>
              </a:rPr>
              <a:t>r</a:t>
            </a:r>
            <a:r>
              <a:rPr sz="1600" spc="33" dirty="0">
                <a:latin typeface="Calibri"/>
                <a:cs typeface="Calibri"/>
              </a:rPr>
              <a:t>a</a:t>
            </a:r>
            <a:r>
              <a:rPr sz="1600" spc="72" dirty="0">
                <a:latin typeface="Calibri"/>
                <a:cs typeface="Calibri"/>
              </a:rPr>
              <a:t>s</a:t>
            </a:r>
            <a:r>
              <a:rPr sz="1600" dirty="0">
                <a:latin typeface="Calibri"/>
                <a:cs typeface="Calibri"/>
              </a:rPr>
              <a:t>i</a:t>
            </a:r>
            <a:endParaRPr sz="1600">
              <a:latin typeface="Calibri"/>
              <a:cs typeface="Calibri"/>
            </a:endParaRPr>
          </a:p>
          <a:p>
            <a:pPr marL="6749118" marR="3715415">
              <a:lnSpc>
                <a:spcPts val="1952"/>
              </a:lnSpc>
              <a:spcBef>
                <a:spcPts val="2412"/>
              </a:spcBef>
            </a:pPr>
            <a:r>
              <a:rPr sz="1600" spc="-25" dirty="0">
                <a:latin typeface="Calibri"/>
                <a:cs typeface="Calibri"/>
              </a:rPr>
              <a:t>y</a:t>
            </a:r>
            <a:r>
              <a:rPr sz="1600" spc="33" dirty="0">
                <a:latin typeface="Calibri"/>
                <a:cs typeface="Calibri"/>
              </a:rPr>
              <a:t>a</a:t>
            </a:r>
            <a:r>
              <a:rPr sz="1600" spc="-39" dirty="0">
                <a:latin typeface="Calibri"/>
                <a:cs typeface="Calibri"/>
              </a:rPr>
              <a:t>n</a:t>
            </a:r>
            <a:r>
              <a:rPr sz="1600" dirty="0">
                <a:latin typeface="Calibri"/>
                <a:cs typeface="Calibri"/>
              </a:rPr>
              <a:t>g</a:t>
            </a:r>
            <a:r>
              <a:rPr sz="1600" spc="-12" dirty="0">
                <a:latin typeface="Calibri"/>
                <a:cs typeface="Calibri"/>
              </a:rPr>
              <a:t> </a:t>
            </a:r>
            <a:r>
              <a:rPr sz="1600" spc="-79" dirty="0">
                <a:latin typeface="Calibri"/>
                <a:cs typeface="Calibri"/>
              </a:rPr>
              <a:t>m</a:t>
            </a:r>
            <a:r>
              <a:rPr sz="1600" spc="5" dirty="0">
                <a:latin typeface="Calibri"/>
                <a:cs typeface="Calibri"/>
              </a:rPr>
              <a:t>e</a:t>
            </a:r>
            <a:r>
              <a:rPr sz="1600" spc="-39" dirty="0">
                <a:latin typeface="Calibri"/>
                <a:cs typeface="Calibri"/>
              </a:rPr>
              <a:t>n</a:t>
            </a:r>
            <a:r>
              <a:rPr sz="1600" spc="12" dirty="0">
                <a:latin typeface="Calibri"/>
                <a:cs typeface="Calibri"/>
              </a:rPr>
              <a:t>j</a:t>
            </a:r>
            <a:r>
              <a:rPr sz="1600" spc="33" dirty="0">
                <a:latin typeface="Calibri"/>
                <a:cs typeface="Calibri"/>
              </a:rPr>
              <a:t>a</a:t>
            </a:r>
            <a:r>
              <a:rPr sz="1600" spc="-39" dirty="0">
                <a:latin typeface="Calibri"/>
                <a:cs typeface="Calibri"/>
              </a:rPr>
              <a:t>d</a:t>
            </a:r>
            <a:r>
              <a:rPr sz="1600" dirty="0">
                <a:latin typeface="Calibri"/>
                <a:cs typeface="Calibri"/>
              </a:rPr>
              <a:t>i</a:t>
            </a:r>
            <a:r>
              <a:rPr sz="1600" spc="-25" dirty="0">
                <a:latin typeface="Calibri"/>
                <a:cs typeface="Calibri"/>
              </a:rPr>
              <a:t> </a:t>
            </a:r>
            <a:r>
              <a:rPr sz="1600" spc="-39" dirty="0">
                <a:latin typeface="Calibri"/>
                <a:cs typeface="Calibri"/>
              </a:rPr>
              <a:t>t</a:t>
            </a:r>
            <a:r>
              <a:rPr sz="1600" spc="33" dirty="0">
                <a:latin typeface="Calibri"/>
                <a:cs typeface="Calibri"/>
              </a:rPr>
              <a:t>a</a:t>
            </a:r>
            <a:r>
              <a:rPr sz="1600" spc="-59" dirty="0">
                <a:latin typeface="Calibri"/>
                <a:cs typeface="Calibri"/>
              </a:rPr>
              <a:t>r</a:t>
            </a:r>
            <a:r>
              <a:rPr sz="1600" spc="45" dirty="0">
                <a:latin typeface="Calibri"/>
                <a:cs typeface="Calibri"/>
              </a:rPr>
              <a:t>g</a:t>
            </a:r>
            <a:r>
              <a:rPr sz="1600" spc="5" dirty="0">
                <a:latin typeface="Calibri"/>
                <a:cs typeface="Calibri"/>
              </a:rPr>
              <a:t>e</a:t>
            </a:r>
            <a:r>
              <a:rPr sz="1600" dirty="0">
                <a:latin typeface="Calibri"/>
                <a:cs typeface="Calibri"/>
              </a:rPr>
              <a:t>t </a:t>
            </a:r>
            <a:endParaRPr sz="1600">
              <a:latin typeface="Calibri"/>
              <a:cs typeface="Calibri"/>
            </a:endParaRPr>
          </a:p>
          <a:p>
            <a:pPr marL="6749118" marR="3715415">
              <a:lnSpc>
                <a:spcPts val="1952"/>
              </a:lnSpc>
            </a:pPr>
            <a:r>
              <a:rPr sz="1600" spc="33" dirty="0">
                <a:latin typeface="Calibri"/>
                <a:cs typeface="Calibri"/>
              </a:rPr>
              <a:t>a</a:t>
            </a:r>
            <a:r>
              <a:rPr sz="1600" spc="-25" dirty="0">
                <a:latin typeface="Calibri"/>
                <a:cs typeface="Calibri"/>
              </a:rPr>
              <a:t>k</a:t>
            </a:r>
            <a:r>
              <a:rPr sz="1600" spc="-39" dirty="0">
                <a:latin typeface="Calibri"/>
                <a:cs typeface="Calibri"/>
              </a:rPr>
              <a:t>h</a:t>
            </a:r>
            <a:r>
              <a:rPr sz="1600" spc="33" dirty="0">
                <a:latin typeface="Calibri"/>
                <a:cs typeface="Calibri"/>
              </a:rPr>
              <a:t>i</a:t>
            </a:r>
            <a:r>
              <a:rPr sz="1600" dirty="0">
                <a:latin typeface="Calibri"/>
                <a:cs typeface="Calibri"/>
              </a:rPr>
              <a:t>r</a:t>
            </a:r>
            <a:r>
              <a:rPr sz="1600" spc="-19" dirty="0">
                <a:latin typeface="Calibri"/>
                <a:cs typeface="Calibri"/>
              </a:rPr>
              <a:t> </a:t>
            </a:r>
            <a:r>
              <a:rPr sz="1600" spc="-39" dirty="0">
                <a:latin typeface="Calibri"/>
                <a:cs typeface="Calibri"/>
              </a:rPr>
              <a:t>d</a:t>
            </a:r>
            <a:r>
              <a:rPr sz="1600" spc="33" dirty="0">
                <a:latin typeface="Calibri"/>
                <a:cs typeface="Calibri"/>
              </a:rPr>
              <a:t>a</a:t>
            </a:r>
            <a:r>
              <a:rPr sz="1600" spc="-52" dirty="0">
                <a:latin typeface="Calibri"/>
                <a:cs typeface="Calibri"/>
              </a:rPr>
              <a:t>r</a:t>
            </a:r>
            <a:r>
              <a:rPr sz="1600" dirty="0">
                <a:latin typeface="Calibri"/>
                <a:cs typeface="Calibri"/>
              </a:rPr>
              <a:t>i</a:t>
            </a:r>
            <a:r>
              <a:rPr sz="1600" spc="-25" dirty="0">
                <a:latin typeface="Calibri"/>
                <a:cs typeface="Calibri"/>
              </a:rPr>
              <a:t> </a:t>
            </a:r>
            <a:r>
              <a:rPr sz="1600" spc="72" dirty="0">
                <a:latin typeface="Calibri"/>
                <a:cs typeface="Calibri"/>
              </a:rPr>
              <a:t>s</a:t>
            </a:r>
            <a:r>
              <a:rPr sz="1600" spc="5" dirty="0">
                <a:latin typeface="Calibri"/>
                <a:cs typeface="Calibri"/>
              </a:rPr>
              <a:t>e</a:t>
            </a:r>
            <a:r>
              <a:rPr sz="1600" spc="-39" dirty="0">
                <a:latin typeface="Calibri"/>
                <a:cs typeface="Calibri"/>
              </a:rPr>
              <a:t>t</a:t>
            </a:r>
            <a:r>
              <a:rPr sz="1600" spc="33" dirty="0">
                <a:latin typeface="Calibri"/>
                <a:cs typeface="Calibri"/>
              </a:rPr>
              <a:t>ia</a:t>
            </a:r>
            <a:r>
              <a:rPr sz="1600" dirty="0">
                <a:latin typeface="Calibri"/>
                <a:cs typeface="Calibri"/>
              </a:rPr>
              <a:t>p </a:t>
            </a:r>
            <a:endParaRPr sz="1600">
              <a:latin typeface="Calibri"/>
              <a:cs typeface="Calibri"/>
            </a:endParaRPr>
          </a:p>
          <a:p>
            <a:pPr marL="6749118" marR="3715415">
              <a:lnSpc>
                <a:spcPts val="1952"/>
              </a:lnSpc>
            </a:pPr>
            <a:r>
              <a:rPr sz="1600" spc="-45" dirty="0">
                <a:latin typeface="Calibri"/>
                <a:cs typeface="Calibri"/>
              </a:rPr>
              <a:t>p</a:t>
            </a:r>
            <a:r>
              <a:rPr sz="1600" spc="5" dirty="0">
                <a:latin typeface="Calibri"/>
                <a:cs typeface="Calibri"/>
              </a:rPr>
              <a:t>e</a:t>
            </a:r>
            <a:r>
              <a:rPr sz="1600" spc="72" dirty="0">
                <a:latin typeface="Calibri"/>
                <a:cs typeface="Calibri"/>
              </a:rPr>
              <a:t>s</a:t>
            </a:r>
            <a:r>
              <a:rPr sz="1600" dirty="0">
                <a:latin typeface="Calibri"/>
                <a:cs typeface="Calibri"/>
              </a:rPr>
              <a:t>e</a:t>
            </a:r>
            <a:r>
              <a:rPr sz="1600" spc="-59" dirty="0">
                <a:latin typeface="Calibri"/>
                <a:cs typeface="Calibri"/>
              </a:rPr>
              <a:t>r</a:t>
            </a:r>
            <a:r>
              <a:rPr sz="1600" spc="-39" dirty="0">
                <a:latin typeface="Calibri"/>
                <a:cs typeface="Calibri"/>
              </a:rPr>
              <a:t>t</a:t>
            </a:r>
            <a:r>
              <a:rPr sz="1600" dirty="0">
                <a:latin typeface="Calibri"/>
                <a:cs typeface="Calibri"/>
              </a:rPr>
              <a:t>a</a:t>
            </a:r>
            <a:r>
              <a:rPr sz="1600" spc="-25" dirty="0">
                <a:latin typeface="Calibri"/>
                <a:cs typeface="Calibri"/>
              </a:rPr>
              <a:t> </a:t>
            </a:r>
            <a:r>
              <a:rPr sz="1600" spc="-39" dirty="0">
                <a:latin typeface="Calibri"/>
                <a:cs typeface="Calibri"/>
              </a:rPr>
              <a:t>d</a:t>
            </a:r>
            <a:r>
              <a:rPr sz="1600" spc="33" dirty="0">
                <a:latin typeface="Calibri"/>
                <a:cs typeface="Calibri"/>
              </a:rPr>
              <a:t>i</a:t>
            </a:r>
            <a:r>
              <a:rPr sz="1600" spc="-45" dirty="0">
                <a:latin typeface="Calibri"/>
                <a:cs typeface="Calibri"/>
              </a:rPr>
              <a:t>d</a:t>
            </a:r>
            <a:r>
              <a:rPr sz="1600" spc="33" dirty="0">
                <a:latin typeface="Calibri"/>
                <a:cs typeface="Calibri"/>
              </a:rPr>
              <a:t>i</a:t>
            </a:r>
            <a:r>
              <a:rPr sz="1600" dirty="0">
                <a:latin typeface="Calibri"/>
                <a:cs typeface="Calibri"/>
              </a:rPr>
              <a:t>k</a:t>
            </a:r>
            <a:r>
              <a:rPr sz="1600" spc="12" dirty="0">
                <a:latin typeface="Calibri"/>
                <a:cs typeface="Calibri"/>
              </a:rPr>
              <a:t> </a:t>
            </a:r>
            <a:r>
              <a:rPr sz="1600" spc="-25" dirty="0">
                <a:latin typeface="Calibri"/>
                <a:cs typeface="Calibri"/>
              </a:rPr>
              <a:t>y</a:t>
            </a:r>
            <a:r>
              <a:rPr sz="1600" spc="33" dirty="0">
                <a:latin typeface="Calibri"/>
                <a:cs typeface="Calibri"/>
              </a:rPr>
              <a:t>a</a:t>
            </a:r>
            <a:r>
              <a:rPr sz="1600" spc="-39" dirty="0">
                <a:latin typeface="Calibri"/>
                <a:cs typeface="Calibri"/>
              </a:rPr>
              <a:t>n</a:t>
            </a:r>
            <a:r>
              <a:rPr sz="1600" dirty="0">
                <a:latin typeface="Calibri"/>
                <a:cs typeface="Calibri"/>
              </a:rPr>
              <a:t>g </a:t>
            </a:r>
            <a:endParaRPr sz="1600">
              <a:latin typeface="Calibri"/>
              <a:cs typeface="Calibri"/>
            </a:endParaRPr>
          </a:p>
          <a:p>
            <a:pPr marL="6749118" marR="3715415">
              <a:lnSpc>
                <a:spcPts val="1952"/>
              </a:lnSpc>
            </a:pPr>
            <a:r>
              <a:rPr sz="1600" spc="-39" dirty="0">
                <a:latin typeface="Calibri"/>
                <a:cs typeface="Calibri"/>
              </a:rPr>
              <a:t>t</a:t>
            </a:r>
            <a:r>
              <a:rPr sz="1600" spc="5" dirty="0">
                <a:latin typeface="Calibri"/>
                <a:cs typeface="Calibri"/>
              </a:rPr>
              <a:t>e</a:t>
            </a:r>
            <a:r>
              <a:rPr sz="1600" spc="-59" dirty="0">
                <a:latin typeface="Calibri"/>
                <a:cs typeface="Calibri"/>
              </a:rPr>
              <a:t>r</a:t>
            </a:r>
            <a:r>
              <a:rPr sz="1600" spc="33" dirty="0">
                <a:latin typeface="Calibri"/>
                <a:cs typeface="Calibri"/>
              </a:rPr>
              <a:t>li</a:t>
            </a:r>
            <a:r>
              <a:rPr sz="1600" spc="-39" dirty="0">
                <a:latin typeface="Calibri"/>
                <a:cs typeface="Calibri"/>
              </a:rPr>
              <a:t>b</a:t>
            </a:r>
            <a:r>
              <a:rPr sz="1600" spc="33" dirty="0">
                <a:latin typeface="Calibri"/>
                <a:cs typeface="Calibri"/>
              </a:rPr>
              <a:t>a</a:t>
            </a:r>
            <a:r>
              <a:rPr sz="1600" dirty="0">
                <a:latin typeface="Calibri"/>
                <a:cs typeface="Calibri"/>
              </a:rPr>
              <a:t>t</a:t>
            </a:r>
            <a:endParaRPr sz="1600">
              <a:latin typeface="Calibri"/>
              <a:cs typeface="Calibri"/>
            </a:endParaRPr>
          </a:p>
          <a:p>
            <a:pPr marL="1308490" marR="3485298" indent="-114297">
              <a:lnSpc>
                <a:spcPts val="1907"/>
              </a:lnSpc>
              <a:spcBef>
                <a:spcPts val="1913"/>
              </a:spcBef>
            </a:pPr>
            <a:r>
              <a:rPr sz="1600" spc="-39" dirty="0">
                <a:solidFill>
                  <a:srgbClr val="FDFFFD"/>
                </a:solidFill>
                <a:latin typeface="Calibri"/>
                <a:cs typeface="Calibri"/>
              </a:rPr>
              <a:t>S</a:t>
            </a:r>
            <a:r>
              <a:rPr sz="1600" dirty="0">
                <a:solidFill>
                  <a:srgbClr val="FDFFFD"/>
                </a:solidFill>
                <a:latin typeface="Calibri"/>
                <a:cs typeface="Calibri"/>
              </a:rPr>
              <a:t>e</a:t>
            </a:r>
            <a:r>
              <a:rPr sz="1600" spc="-33" dirty="0">
                <a:solidFill>
                  <a:srgbClr val="FDFFFD"/>
                </a:solidFill>
                <a:latin typeface="Calibri"/>
                <a:cs typeface="Calibri"/>
              </a:rPr>
              <a:t>t</a:t>
            </a:r>
            <a:r>
              <a:rPr sz="1600" spc="33" dirty="0">
                <a:solidFill>
                  <a:srgbClr val="FDFFFD"/>
                </a:solidFill>
                <a:latin typeface="Calibri"/>
                <a:cs typeface="Calibri"/>
              </a:rPr>
              <a:t>ia</a:t>
            </a:r>
            <a:r>
              <a:rPr sz="1600" dirty="0">
                <a:solidFill>
                  <a:srgbClr val="FDFFFD"/>
                </a:solidFill>
                <a:latin typeface="Calibri"/>
                <a:cs typeface="Calibri"/>
              </a:rPr>
              <a:t>p</a:t>
            </a:r>
            <a:r>
              <a:rPr sz="1600" spc="-105" dirty="0">
                <a:solidFill>
                  <a:srgbClr val="FDFFFD"/>
                </a:solidFill>
                <a:latin typeface="Calibri"/>
                <a:cs typeface="Calibri"/>
              </a:rPr>
              <a:t> </a:t>
            </a:r>
            <a:r>
              <a:rPr sz="1600" spc="33" dirty="0">
                <a:solidFill>
                  <a:srgbClr val="FDFFFD"/>
                </a:solidFill>
                <a:latin typeface="Calibri"/>
                <a:cs typeface="Calibri"/>
              </a:rPr>
              <a:t>i</a:t>
            </a:r>
            <a:r>
              <a:rPr sz="1600" spc="-39" dirty="0">
                <a:solidFill>
                  <a:srgbClr val="FDFFFD"/>
                </a:solidFill>
                <a:latin typeface="Calibri"/>
                <a:cs typeface="Calibri"/>
              </a:rPr>
              <a:t>nd</a:t>
            </a:r>
            <a:r>
              <a:rPr sz="1600" spc="33" dirty="0">
                <a:solidFill>
                  <a:srgbClr val="FDFFFD"/>
                </a:solidFill>
                <a:latin typeface="Calibri"/>
                <a:cs typeface="Calibri"/>
              </a:rPr>
              <a:t>i</a:t>
            </a:r>
            <a:r>
              <a:rPr sz="1600" spc="-25" dirty="0">
                <a:solidFill>
                  <a:srgbClr val="FDFFFD"/>
                </a:solidFill>
                <a:latin typeface="Calibri"/>
                <a:cs typeface="Calibri"/>
              </a:rPr>
              <a:t>v</a:t>
            </a:r>
            <a:r>
              <a:rPr sz="1600" spc="33" dirty="0">
                <a:solidFill>
                  <a:srgbClr val="FDFFFD"/>
                </a:solidFill>
                <a:latin typeface="Calibri"/>
                <a:cs typeface="Calibri"/>
              </a:rPr>
              <a:t>i</a:t>
            </a:r>
            <a:r>
              <a:rPr sz="1600" spc="-39" dirty="0">
                <a:solidFill>
                  <a:srgbClr val="FDFFFD"/>
                </a:solidFill>
                <a:latin typeface="Calibri"/>
                <a:cs typeface="Calibri"/>
              </a:rPr>
              <a:t>d</a:t>
            </a:r>
            <a:r>
              <a:rPr sz="1600" dirty="0">
                <a:solidFill>
                  <a:srgbClr val="FDFFFD"/>
                </a:solidFill>
                <a:latin typeface="Calibri"/>
                <a:cs typeface="Calibri"/>
              </a:rPr>
              <a:t>u</a:t>
            </a:r>
            <a:r>
              <a:rPr sz="1600" spc="-5" dirty="0">
                <a:solidFill>
                  <a:srgbClr val="FDFFFD"/>
                </a:solidFill>
                <a:latin typeface="Calibri"/>
                <a:cs typeface="Calibri"/>
              </a:rPr>
              <a:t> </a:t>
            </a:r>
            <a:r>
              <a:rPr sz="1600" spc="-79" dirty="0">
                <a:solidFill>
                  <a:srgbClr val="FDFFFD"/>
                </a:solidFill>
                <a:latin typeface="Calibri"/>
                <a:cs typeface="Calibri"/>
              </a:rPr>
              <a:t>m</a:t>
            </a:r>
            <a:r>
              <a:rPr sz="1600" spc="5" dirty="0">
                <a:solidFill>
                  <a:srgbClr val="FDFFFD"/>
                </a:solidFill>
                <a:latin typeface="Calibri"/>
                <a:cs typeface="Calibri"/>
              </a:rPr>
              <a:t>e</a:t>
            </a:r>
            <a:r>
              <a:rPr sz="1600" spc="-79" dirty="0">
                <a:solidFill>
                  <a:srgbClr val="FDFFFD"/>
                </a:solidFill>
                <a:latin typeface="Calibri"/>
                <a:cs typeface="Calibri"/>
              </a:rPr>
              <a:t>m</a:t>
            </a:r>
            <a:r>
              <a:rPr sz="1600" spc="33" dirty="0">
                <a:solidFill>
                  <a:srgbClr val="FDFFFD"/>
                </a:solidFill>
                <a:latin typeface="Calibri"/>
                <a:cs typeface="Calibri"/>
              </a:rPr>
              <a:t>ili</a:t>
            </a:r>
            <a:r>
              <a:rPr sz="1600" spc="-25" dirty="0">
                <a:solidFill>
                  <a:srgbClr val="FDFFFD"/>
                </a:solidFill>
                <a:latin typeface="Calibri"/>
                <a:cs typeface="Calibri"/>
              </a:rPr>
              <a:t>k</a:t>
            </a:r>
            <a:r>
              <a:rPr sz="1600" dirty="0">
                <a:solidFill>
                  <a:srgbClr val="FDFFFD"/>
                </a:solidFill>
                <a:latin typeface="Calibri"/>
                <a:cs typeface="Calibri"/>
              </a:rPr>
              <a:t>i</a:t>
            </a:r>
            <a:r>
              <a:rPr sz="1600" spc="72" dirty="0">
                <a:solidFill>
                  <a:srgbClr val="FDFFFD"/>
                </a:solidFill>
                <a:latin typeface="Calibri"/>
                <a:cs typeface="Calibri"/>
              </a:rPr>
              <a:t> </a:t>
            </a:r>
            <a:r>
              <a:rPr sz="1600" spc="-39" dirty="0">
                <a:solidFill>
                  <a:srgbClr val="FDFFFD"/>
                </a:solidFill>
                <a:latin typeface="Calibri"/>
                <a:cs typeface="Calibri"/>
              </a:rPr>
              <a:t>t</a:t>
            </a:r>
            <a:r>
              <a:rPr sz="1600" spc="33" dirty="0">
                <a:solidFill>
                  <a:srgbClr val="FDFFFD"/>
                </a:solidFill>
                <a:latin typeface="Calibri"/>
                <a:cs typeface="Calibri"/>
              </a:rPr>
              <a:t>al</a:t>
            </a:r>
            <a:r>
              <a:rPr sz="1600" spc="5" dirty="0">
                <a:solidFill>
                  <a:srgbClr val="FDFFFD"/>
                </a:solidFill>
                <a:latin typeface="Calibri"/>
                <a:cs typeface="Calibri"/>
              </a:rPr>
              <a:t>e</a:t>
            </a:r>
            <a:r>
              <a:rPr sz="1600" spc="-39" dirty="0">
                <a:solidFill>
                  <a:srgbClr val="FDFFFD"/>
                </a:solidFill>
                <a:latin typeface="Calibri"/>
                <a:cs typeface="Calibri"/>
              </a:rPr>
              <a:t>nt</a:t>
            </a:r>
            <a:r>
              <a:rPr sz="1600" dirty="0">
                <a:solidFill>
                  <a:srgbClr val="FDFFFD"/>
                </a:solidFill>
                <a:latin typeface="Calibri"/>
                <a:cs typeface="Calibri"/>
              </a:rPr>
              <a:t>a</a:t>
            </a:r>
            <a:r>
              <a:rPr sz="1600" spc="-25"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a:t>
            </a:r>
            <a:r>
              <a:rPr sz="1600" spc="-105" dirty="0">
                <a:solidFill>
                  <a:srgbClr val="FDFFFD"/>
                </a:solidFill>
                <a:latin typeface="Calibri"/>
                <a:cs typeface="Calibri"/>
              </a:rPr>
              <a:t> </a:t>
            </a:r>
            <a:r>
              <a:rPr sz="1600" spc="45" dirty="0">
                <a:solidFill>
                  <a:srgbClr val="FDFFFD"/>
                </a:solidFill>
                <a:latin typeface="Calibri"/>
                <a:cs typeface="Calibri"/>
              </a:rPr>
              <a:t>g</a:t>
            </a:r>
            <a:r>
              <a:rPr sz="1600" spc="33" dirty="0">
                <a:solidFill>
                  <a:srgbClr val="FDFFFD"/>
                </a:solidFill>
                <a:latin typeface="Calibri"/>
                <a:cs typeface="Calibri"/>
              </a:rPr>
              <a:t>a</a:t>
            </a:r>
            <a:r>
              <a:rPr sz="1600" spc="-25" dirty="0">
                <a:solidFill>
                  <a:srgbClr val="FDFFFD"/>
                </a:solidFill>
                <a:latin typeface="Calibri"/>
                <a:cs typeface="Calibri"/>
              </a:rPr>
              <a:t>y</a:t>
            </a:r>
            <a:r>
              <a:rPr sz="1600" dirty="0">
                <a:solidFill>
                  <a:srgbClr val="FDFFFD"/>
                </a:solidFill>
                <a:latin typeface="Calibri"/>
                <a:cs typeface="Calibri"/>
              </a:rPr>
              <a:t>a</a:t>
            </a:r>
            <a:r>
              <a:rPr sz="1600" spc="-125" dirty="0">
                <a:solidFill>
                  <a:srgbClr val="FDFFFD"/>
                </a:solidFill>
                <a:latin typeface="Calibri"/>
                <a:cs typeface="Calibri"/>
              </a:rPr>
              <a:t> </a:t>
            </a:r>
            <a:r>
              <a:rPr sz="1600" spc="-39" dirty="0">
                <a:solidFill>
                  <a:srgbClr val="FDFFFD"/>
                </a:solidFill>
                <a:latin typeface="Calibri"/>
                <a:cs typeface="Calibri"/>
              </a:rPr>
              <a:t>b</a:t>
            </a:r>
            <a:r>
              <a:rPr sz="1600" dirty="0">
                <a:solidFill>
                  <a:srgbClr val="FDFFFD"/>
                </a:solidFill>
                <a:latin typeface="Calibri"/>
                <a:cs typeface="Calibri"/>
              </a:rPr>
              <a:t>e</a:t>
            </a:r>
            <a:r>
              <a:rPr sz="1600" spc="33" dirty="0">
                <a:solidFill>
                  <a:srgbClr val="FDFFFD"/>
                </a:solidFill>
                <a:latin typeface="Calibri"/>
                <a:cs typeface="Calibri"/>
              </a:rPr>
              <a:t>la</a:t>
            </a:r>
            <a:r>
              <a:rPr sz="1600" spc="12" dirty="0">
                <a:solidFill>
                  <a:srgbClr val="FDFFFD"/>
                </a:solidFill>
                <a:latin typeface="Calibri"/>
                <a:cs typeface="Calibri"/>
              </a:rPr>
              <a:t>j</a:t>
            </a:r>
            <a:r>
              <a:rPr sz="1600" spc="33" dirty="0">
                <a:solidFill>
                  <a:srgbClr val="FDFFFD"/>
                </a:solidFill>
                <a:latin typeface="Calibri"/>
                <a:cs typeface="Calibri"/>
              </a:rPr>
              <a:t>a</a:t>
            </a:r>
            <a:r>
              <a:rPr sz="1600" spc="-59" dirty="0">
                <a:solidFill>
                  <a:srgbClr val="FDFFFD"/>
                </a:solidFill>
                <a:latin typeface="Calibri"/>
                <a:cs typeface="Calibri"/>
              </a:rPr>
              <a:t>r</a:t>
            </a:r>
            <a:r>
              <a:rPr sz="1600" spc="-39" dirty="0">
                <a:solidFill>
                  <a:srgbClr val="FDFFFD"/>
                </a:solidFill>
                <a:latin typeface="Calibri"/>
                <a:cs typeface="Calibri"/>
              </a:rPr>
              <a:t>n</a:t>
            </a:r>
            <a:r>
              <a:rPr sz="1600" spc="-25" dirty="0">
                <a:solidFill>
                  <a:srgbClr val="FDFFFD"/>
                </a:solidFill>
                <a:latin typeface="Calibri"/>
                <a:cs typeface="Calibri"/>
              </a:rPr>
              <a:t>y</a:t>
            </a:r>
            <a:r>
              <a:rPr sz="1600" dirty="0">
                <a:solidFill>
                  <a:srgbClr val="FDFFFD"/>
                </a:solidFill>
                <a:latin typeface="Calibri"/>
                <a:cs typeface="Calibri"/>
              </a:rPr>
              <a:t>a</a:t>
            </a:r>
            <a:r>
              <a:rPr sz="1600" spc="-125" dirty="0">
                <a:solidFill>
                  <a:srgbClr val="FDFFFD"/>
                </a:solidFill>
                <a:latin typeface="Calibri"/>
                <a:cs typeface="Calibri"/>
              </a:rPr>
              <a:t> </a:t>
            </a:r>
            <a:r>
              <a:rPr sz="1600" spc="-79" dirty="0">
                <a:solidFill>
                  <a:srgbClr val="FDFFFD"/>
                </a:solidFill>
                <a:latin typeface="Calibri"/>
                <a:cs typeface="Calibri"/>
              </a:rPr>
              <a:t>m</a:t>
            </a:r>
            <a:r>
              <a:rPr sz="1600" spc="33" dirty="0">
                <a:solidFill>
                  <a:srgbClr val="FDFFFD"/>
                </a:solidFill>
                <a:latin typeface="Calibri"/>
                <a:cs typeface="Calibri"/>
              </a:rPr>
              <a:t>a</a:t>
            </a:r>
            <a:r>
              <a:rPr sz="1600" spc="72" dirty="0">
                <a:solidFill>
                  <a:srgbClr val="FDFFFD"/>
                </a:solidFill>
                <a:latin typeface="Calibri"/>
                <a:cs typeface="Calibri"/>
              </a:rPr>
              <a:t>s</a:t>
            </a:r>
            <a:r>
              <a:rPr sz="1600" spc="33" dirty="0">
                <a:solidFill>
                  <a:srgbClr val="FDFFFD"/>
                </a:solidFill>
                <a:latin typeface="Calibri"/>
                <a:cs typeface="Calibri"/>
              </a:rPr>
              <a:t>i</a:t>
            </a:r>
            <a:r>
              <a:rPr sz="1600" spc="-39" dirty="0">
                <a:solidFill>
                  <a:srgbClr val="FDFFFD"/>
                </a:solidFill>
                <a:latin typeface="Calibri"/>
                <a:cs typeface="Calibri"/>
              </a:rPr>
              <a:t>n</a:t>
            </a:r>
            <a:r>
              <a:rPr sz="1600" spc="45" dirty="0">
                <a:solidFill>
                  <a:srgbClr val="FDFFFD"/>
                </a:solidFill>
                <a:latin typeface="Calibri"/>
                <a:cs typeface="Calibri"/>
              </a:rPr>
              <a:t>g</a:t>
            </a:r>
            <a:r>
              <a:rPr sz="1600" spc="5" dirty="0">
                <a:solidFill>
                  <a:srgbClr val="FDFFFD"/>
                </a:solidFill>
                <a:latin typeface="Calibri"/>
                <a:cs typeface="Calibri"/>
              </a:rPr>
              <a:t>-</a:t>
            </a:r>
            <a:r>
              <a:rPr sz="1600" spc="-79" dirty="0">
                <a:solidFill>
                  <a:srgbClr val="FDFFFD"/>
                </a:solidFill>
                <a:latin typeface="Calibri"/>
                <a:cs typeface="Calibri"/>
              </a:rPr>
              <a:t>m</a:t>
            </a:r>
            <a:r>
              <a:rPr sz="1600" spc="33" dirty="0">
                <a:solidFill>
                  <a:srgbClr val="FDFFFD"/>
                </a:solidFill>
                <a:latin typeface="Calibri"/>
                <a:cs typeface="Calibri"/>
              </a:rPr>
              <a:t>a</a:t>
            </a:r>
            <a:r>
              <a:rPr sz="1600" spc="72" dirty="0">
                <a:solidFill>
                  <a:srgbClr val="FDFFFD"/>
                </a:solidFill>
                <a:latin typeface="Calibri"/>
                <a:cs typeface="Calibri"/>
              </a:rPr>
              <a:t>s</a:t>
            </a:r>
            <a:r>
              <a:rPr sz="1600" spc="33" dirty="0">
                <a:solidFill>
                  <a:srgbClr val="FDFFFD"/>
                </a:solidFill>
                <a:latin typeface="Calibri"/>
                <a:cs typeface="Calibri"/>
              </a:rPr>
              <a:t>i</a:t>
            </a:r>
            <a:r>
              <a:rPr sz="1600" spc="-39" dirty="0">
                <a:solidFill>
                  <a:srgbClr val="FDFFFD"/>
                </a:solidFill>
                <a:latin typeface="Calibri"/>
                <a:cs typeface="Calibri"/>
              </a:rPr>
              <a:t>n</a:t>
            </a:r>
            <a:r>
              <a:rPr sz="1600" dirty="0">
                <a:solidFill>
                  <a:srgbClr val="FDFFFD"/>
                </a:solidFill>
                <a:latin typeface="Calibri"/>
                <a:cs typeface="Calibri"/>
              </a:rPr>
              <a:t>g</a:t>
            </a:r>
            <a:r>
              <a:rPr sz="1600" spc="-112" dirty="0">
                <a:solidFill>
                  <a:srgbClr val="FDFFFD"/>
                </a:solidFill>
                <a:latin typeface="Calibri"/>
                <a:cs typeface="Calibri"/>
              </a:rPr>
              <a:t> </a:t>
            </a:r>
            <a:r>
              <a:rPr sz="1600" spc="-25" dirty="0">
                <a:solidFill>
                  <a:srgbClr val="FDFFFD"/>
                </a:solidFill>
                <a:latin typeface="Calibri"/>
                <a:cs typeface="Calibri"/>
              </a:rPr>
              <a:t>y</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g</a:t>
            </a:r>
            <a:r>
              <a:rPr sz="1600" spc="-112" dirty="0">
                <a:solidFill>
                  <a:srgbClr val="FDFFFD"/>
                </a:solidFill>
                <a:latin typeface="Calibri"/>
                <a:cs typeface="Calibri"/>
              </a:rPr>
              <a:t> </a:t>
            </a:r>
            <a:r>
              <a:rPr sz="1600" spc="33" dirty="0">
                <a:solidFill>
                  <a:srgbClr val="FDFFFD"/>
                </a:solidFill>
                <a:latin typeface="Calibri"/>
                <a:cs typeface="Calibri"/>
              </a:rPr>
              <a:t>a</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r>
              <a:rPr sz="1600" spc="-200"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dirty="0">
                <a:solidFill>
                  <a:srgbClr val="FDFFFD"/>
                </a:solidFill>
                <a:latin typeface="Calibri"/>
                <a:cs typeface="Calibri"/>
              </a:rPr>
              <a:t>e</a:t>
            </a:r>
            <a:r>
              <a:rPr sz="1600" spc="-39" dirty="0">
                <a:solidFill>
                  <a:srgbClr val="FDFFFD"/>
                </a:solidFill>
                <a:latin typeface="Calibri"/>
                <a:cs typeface="Calibri"/>
              </a:rPr>
              <a:t>ntu</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 </a:t>
            </a:r>
            <a:r>
              <a:rPr sz="1600" spc="-39" dirty="0">
                <a:solidFill>
                  <a:srgbClr val="FDFFFD"/>
                </a:solidFill>
                <a:latin typeface="Calibri"/>
                <a:cs typeface="Calibri"/>
              </a:rPr>
              <a:t>t</a:t>
            </a:r>
            <a:r>
              <a:rPr sz="1600" spc="33" dirty="0">
                <a:solidFill>
                  <a:srgbClr val="FDFFFD"/>
                </a:solidFill>
                <a:latin typeface="Calibri"/>
                <a:cs typeface="Calibri"/>
              </a:rPr>
              <a:t>i</a:t>
            </a:r>
            <a:r>
              <a:rPr sz="1600" spc="-39" dirty="0">
                <a:solidFill>
                  <a:srgbClr val="FDFFFD"/>
                </a:solidFill>
                <a:latin typeface="Calibri"/>
                <a:cs typeface="Calibri"/>
              </a:rPr>
              <a:t>n</a:t>
            </a:r>
            <a:r>
              <a:rPr sz="1600" spc="45" dirty="0">
                <a:solidFill>
                  <a:srgbClr val="FDFFFD"/>
                </a:solidFill>
                <a:latin typeface="Calibri"/>
                <a:cs typeface="Calibri"/>
              </a:rPr>
              <a:t>g</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t</a:t>
            </a:r>
            <a:r>
              <a:rPr sz="1600" spc="-92" dirty="0">
                <a:solidFill>
                  <a:srgbClr val="FDFFFD"/>
                </a:solidFill>
                <a:latin typeface="Calibri"/>
                <a:cs typeface="Calibri"/>
              </a:rPr>
              <a:t> </a:t>
            </a:r>
            <a:r>
              <a:rPr sz="1600" spc="-233" dirty="0">
                <a:solidFill>
                  <a:srgbClr val="FDFFFD"/>
                </a:solidFill>
                <a:latin typeface="Calibri"/>
                <a:cs typeface="Calibri"/>
              </a:rPr>
              <a:t>k</a:t>
            </a:r>
            <a:r>
              <a:rPr sz="1600" dirty="0">
                <a:solidFill>
                  <a:srgbClr val="FDFFFD"/>
                </a:solidFill>
                <a:latin typeface="Calibri"/>
                <a:cs typeface="Calibri"/>
              </a:rPr>
              <a:t>e</a:t>
            </a:r>
            <a:r>
              <a:rPr sz="1600" spc="25" dirty="0">
                <a:solidFill>
                  <a:srgbClr val="FDFFFD"/>
                </a:solidFill>
                <a:latin typeface="Calibri"/>
                <a:cs typeface="Calibri"/>
              </a:rPr>
              <a:t>c</a:t>
            </a:r>
            <a:r>
              <a:rPr sz="1600" spc="5" dirty="0">
                <a:solidFill>
                  <a:srgbClr val="FDFFFD"/>
                </a:solidFill>
                <a:latin typeface="Calibri"/>
                <a:cs typeface="Calibri"/>
              </a:rPr>
              <a:t>e</a:t>
            </a:r>
            <a:r>
              <a:rPr sz="1600" spc="-39" dirty="0">
                <a:solidFill>
                  <a:srgbClr val="FDFFFD"/>
                </a:solidFill>
                <a:latin typeface="Calibri"/>
                <a:cs typeface="Calibri"/>
              </a:rPr>
              <a:t>p</a:t>
            </a:r>
            <a:r>
              <a:rPr sz="1600" spc="33" dirty="0">
                <a:solidFill>
                  <a:srgbClr val="FDFFFD"/>
                </a:solidFill>
                <a:latin typeface="Calibri"/>
                <a:cs typeface="Calibri"/>
              </a:rPr>
              <a:t>a</a:t>
            </a:r>
            <a:r>
              <a:rPr sz="1600" spc="-39" dirty="0">
                <a:solidFill>
                  <a:srgbClr val="FDFFFD"/>
                </a:solidFill>
                <a:latin typeface="Calibri"/>
                <a:cs typeface="Calibri"/>
              </a:rPr>
              <a:t>t</a:t>
            </a:r>
            <a:r>
              <a:rPr sz="1600" spc="33" dirty="0">
                <a:solidFill>
                  <a:srgbClr val="FDFFFD"/>
                </a:solidFill>
                <a:latin typeface="Calibri"/>
                <a:cs typeface="Calibri"/>
              </a:rPr>
              <a:t>a</a:t>
            </a:r>
            <a:r>
              <a:rPr sz="1600" dirty="0">
                <a:solidFill>
                  <a:srgbClr val="FDFFFD"/>
                </a:solidFill>
                <a:latin typeface="Calibri"/>
                <a:cs typeface="Calibri"/>
              </a:rPr>
              <a:t>n</a:t>
            </a:r>
            <a:r>
              <a:rPr sz="1600" spc="-5"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a:t>
            </a:r>
            <a:r>
              <a:rPr sz="1600" spc="-99" dirty="0">
                <a:solidFill>
                  <a:srgbClr val="FDFFFD"/>
                </a:solidFill>
                <a:latin typeface="Calibri"/>
                <a:cs typeface="Calibri"/>
              </a:rPr>
              <a:t> </a:t>
            </a:r>
            <a:r>
              <a:rPr sz="1600" spc="-79" dirty="0">
                <a:solidFill>
                  <a:srgbClr val="FDFFFD"/>
                </a:solidFill>
                <a:latin typeface="Calibri"/>
                <a:cs typeface="Calibri"/>
              </a:rPr>
              <a:t>m</a:t>
            </a:r>
            <a:r>
              <a:rPr sz="1600" spc="-45" dirty="0">
                <a:solidFill>
                  <a:srgbClr val="FDFFFD"/>
                </a:solidFill>
                <a:latin typeface="Calibri"/>
                <a:cs typeface="Calibri"/>
              </a:rPr>
              <a:t>o</a:t>
            </a:r>
            <a:r>
              <a:rPr sz="1600" spc="-39" dirty="0">
                <a:solidFill>
                  <a:srgbClr val="FDFFFD"/>
                </a:solidFill>
                <a:latin typeface="Calibri"/>
                <a:cs typeface="Calibri"/>
              </a:rPr>
              <a:t>d</a:t>
            </a:r>
            <a:r>
              <a:rPr sz="1600" dirty="0">
                <a:solidFill>
                  <a:srgbClr val="FDFFFD"/>
                </a:solidFill>
                <a:latin typeface="Calibri"/>
                <a:cs typeface="Calibri"/>
              </a:rPr>
              <a:t>el</a:t>
            </a:r>
            <a:r>
              <a:rPr sz="1600" spc="172" dirty="0">
                <a:solidFill>
                  <a:srgbClr val="FDFFFD"/>
                </a:solidFill>
                <a:latin typeface="Calibri"/>
                <a:cs typeface="Calibri"/>
              </a:rPr>
              <a:t> </a:t>
            </a:r>
            <a:r>
              <a:rPr sz="1600" spc="-39" dirty="0">
                <a:solidFill>
                  <a:srgbClr val="FDFFFD"/>
                </a:solidFill>
                <a:latin typeface="Calibri"/>
                <a:cs typeface="Calibri"/>
              </a:rPr>
              <a:t>p</a:t>
            </a:r>
            <a:r>
              <a:rPr sz="1600" spc="5" dirty="0">
                <a:solidFill>
                  <a:srgbClr val="FDFFFD"/>
                </a:solidFill>
                <a:latin typeface="Calibri"/>
                <a:cs typeface="Calibri"/>
              </a:rPr>
              <a:t>e</a:t>
            </a:r>
            <a:r>
              <a:rPr sz="1600" spc="-79" dirty="0">
                <a:solidFill>
                  <a:srgbClr val="FDFFFD"/>
                </a:solidFill>
                <a:latin typeface="Calibri"/>
                <a:cs typeface="Calibri"/>
              </a:rPr>
              <a:t>m</a:t>
            </a:r>
            <a:r>
              <a:rPr sz="1600" spc="-39" dirty="0">
                <a:solidFill>
                  <a:srgbClr val="FDFFFD"/>
                </a:solidFill>
                <a:latin typeface="Calibri"/>
                <a:cs typeface="Calibri"/>
              </a:rPr>
              <a:t>b</a:t>
            </a:r>
            <a:r>
              <a:rPr sz="1600" spc="5" dirty="0">
                <a:solidFill>
                  <a:srgbClr val="FDFFFD"/>
                </a:solidFill>
                <a:latin typeface="Calibri"/>
                <a:cs typeface="Calibri"/>
              </a:rPr>
              <a:t>e</a:t>
            </a:r>
            <a:r>
              <a:rPr sz="1600" spc="33" dirty="0">
                <a:solidFill>
                  <a:srgbClr val="FDFFFD"/>
                </a:solidFill>
                <a:latin typeface="Calibri"/>
                <a:cs typeface="Calibri"/>
              </a:rPr>
              <a:t>la</a:t>
            </a:r>
            <a:r>
              <a:rPr sz="1600" spc="12" dirty="0">
                <a:solidFill>
                  <a:srgbClr val="FDFFFD"/>
                </a:solidFill>
                <a:latin typeface="Calibri"/>
                <a:cs typeface="Calibri"/>
              </a:rPr>
              <a:t>j</a:t>
            </a:r>
            <a:r>
              <a:rPr sz="1600" spc="33" dirty="0">
                <a:solidFill>
                  <a:srgbClr val="FDFFFD"/>
                </a:solidFill>
                <a:latin typeface="Calibri"/>
                <a:cs typeface="Calibri"/>
              </a:rPr>
              <a:t>a</a:t>
            </a:r>
            <a:r>
              <a:rPr sz="1600" spc="-59" dirty="0">
                <a:solidFill>
                  <a:srgbClr val="FDFFFD"/>
                </a:solidFill>
                <a:latin typeface="Calibri"/>
                <a:cs typeface="Calibri"/>
              </a:rPr>
              <a:t>r</a:t>
            </a:r>
            <a:r>
              <a:rPr sz="1600" spc="33" dirty="0">
                <a:solidFill>
                  <a:srgbClr val="FDFFFD"/>
                </a:solidFill>
                <a:latin typeface="Calibri"/>
                <a:cs typeface="Calibri"/>
              </a:rPr>
              <a:t>a</a:t>
            </a:r>
            <a:r>
              <a:rPr sz="1600" dirty="0">
                <a:solidFill>
                  <a:srgbClr val="FDFFFD"/>
                </a:solidFill>
                <a:latin typeface="Calibri"/>
                <a:cs typeface="Calibri"/>
              </a:rPr>
              <a:t>n</a:t>
            </a:r>
            <a:r>
              <a:rPr sz="1600" spc="-5" dirty="0">
                <a:solidFill>
                  <a:srgbClr val="FDFFFD"/>
                </a:solidFill>
                <a:latin typeface="Calibri"/>
                <a:cs typeface="Calibri"/>
              </a:rPr>
              <a:t> </a:t>
            </a:r>
            <a:r>
              <a:rPr sz="1600" spc="-25" dirty="0">
                <a:solidFill>
                  <a:srgbClr val="FDFFFD"/>
                </a:solidFill>
                <a:latin typeface="Calibri"/>
                <a:cs typeface="Calibri"/>
              </a:rPr>
              <a:t>y</a:t>
            </a:r>
            <a:r>
              <a:rPr sz="1600" spc="33" dirty="0">
                <a:solidFill>
                  <a:srgbClr val="FDFFFD"/>
                </a:solidFill>
                <a:latin typeface="Calibri"/>
                <a:cs typeface="Calibri"/>
              </a:rPr>
              <a:t>a</a:t>
            </a:r>
            <a:r>
              <a:rPr sz="1600" spc="-45" dirty="0">
                <a:solidFill>
                  <a:srgbClr val="FDFFFD"/>
                </a:solidFill>
                <a:latin typeface="Calibri"/>
                <a:cs typeface="Calibri"/>
              </a:rPr>
              <a:t>n</a:t>
            </a:r>
            <a:r>
              <a:rPr sz="1600" dirty="0">
                <a:solidFill>
                  <a:srgbClr val="FDFFFD"/>
                </a:solidFill>
                <a:latin typeface="Calibri"/>
                <a:cs typeface="Calibri"/>
              </a:rPr>
              <a:t>g</a:t>
            </a:r>
            <a:r>
              <a:rPr sz="1600" spc="-112" dirty="0">
                <a:solidFill>
                  <a:srgbClr val="FDFFFD"/>
                </a:solidFill>
                <a:latin typeface="Calibri"/>
                <a:cs typeface="Calibri"/>
              </a:rPr>
              <a:t> </a:t>
            </a:r>
            <a:r>
              <a:rPr sz="1600" spc="-45" dirty="0">
                <a:solidFill>
                  <a:srgbClr val="FDFFFD"/>
                </a:solidFill>
                <a:latin typeface="Calibri"/>
                <a:cs typeface="Calibri"/>
              </a:rPr>
              <a:t>d</a:t>
            </a:r>
            <a:r>
              <a:rPr sz="1600" spc="33" dirty="0">
                <a:solidFill>
                  <a:srgbClr val="FDFFFD"/>
                </a:solidFill>
                <a:latin typeface="Calibri"/>
                <a:cs typeface="Calibri"/>
              </a:rPr>
              <a:t>ia</a:t>
            </a:r>
            <a:r>
              <a:rPr sz="1600" spc="-39" dirty="0">
                <a:solidFill>
                  <a:srgbClr val="FDFFFD"/>
                </a:solidFill>
                <a:latin typeface="Calibri"/>
                <a:cs typeface="Calibri"/>
              </a:rPr>
              <a:t>d</a:t>
            </a:r>
            <a:r>
              <a:rPr sz="1600" spc="-45" dirty="0">
                <a:solidFill>
                  <a:srgbClr val="FDFFFD"/>
                </a:solidFill>
                <a:latin typeface="Calibri"/>
                <a:cs typeface="Calibri"/>
              </a:rPr>
              <a:t>o</a:t>
            </a:r>
            <a:r>
              <a:rPr sz="1600" spc="-39" dirty="0">
                <a:solidFill>
                  <a:srgbClr val="FDFFFD"/>
                </a:solidFill>
                <a:latin typeface="Calibri"/>
                <a:cs typeface="Calibri"/>
              </a:rPr>
              <a:t>p</a:t>
            </a:r>
            <a:r>
              <a:rPr sz="1600" spc="79" dirty="0">
                <a:solidFill>
                  <a:srgbClr val="FDFFFD"/>
                </a:solidFill>
                <a:latin typeface="Calibri"/>
                <a:cs typeface="Calibri"/>
              </a:rPr>
              <a:t>s</a:t>
            </a:r>
            <a:r>
              <a:rPr sz="1600" dirty="0">
                <a:solidFill>
                  <a:srgbClr val="FDFFFD"/>
                </a:solidFill>
                <a:latin typeface="Calibri"/>
                <a:cs typeface="Calibri"/>
              </a:rPr>
              <a:t>i</a:t>
            </a:r>
            <a:r>
              <a:rPr sz="1600" spc="-33"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a:t>
            </a:r>
            <a:r>
              <a:rPr sz="1600" spc="-100"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ii</a:t>
            </a:r>
            <a:r>
              <a:rPr sz="1600" spc="-39" dirty="0">
                <a:solidFill>
                  <a:srgbClr val="FDFFFD"/>
                </a:solidFill>
                <a:latin typeface="Calibri"/>
                <a:cs typeface="Calibri"/>
              </a:rPr>
              <a:t>n</a:t>
            </a:r>
            <a:r>
              <a:rPr sz="1600" spc="-33" dirty="0">
                <a:solidFill>
                  <a:srgbClr val="FDFFFD"/>
                </a:solidFill>
                <a:latin typeface="Calibri"/>
                <a:cs typeface="Calibri"/>
              </a:rPr>
              <a:t>t</a:t>
            </a:r>
            <a:r>
              <a:rPr sz="1600" dirty="0">
                <a:solidFill>
                  <a:srgbClr val="FDFFFD"/>
                </a:solidFill>
                <a:latin typeface="Calibri"/>
                <a:cs typeface="Calibri"/>
              </a:rPr>
              <a:t>e</a:t>
            </a:r>
            <a:r>
              <a:rPr sz="1600" spc="-59" dirty="0">
                <a:solidFill>
                  <a:srgbClr val="FDFFFD"/>
                </a:solidFill>
                <a:latin typeface="Calibri"/>
                <a:cs typeface="Calibri"/>
              </a:rPr>
              <a:t>r</a:t>
            </a:r>
            <a:r>
              <a:rPr sz="1600" spc="-39" dirty="0">
                <a:solidFill>
                  <a:srgbClr val="FDFFFD"/>
                </a:solidFill>
                <a:latin typeface="Calibri"/>
                <a:cs typeface="Calibri"/>
              </a:rPr>
              <a:t>n</a:t>
            </a:r>
            <a:r>
              <a:rPr sz="1600" spc="33" dirty="0">
                <a:solidFill>
                  <a:srgbClr val="FDFFFD"/>
                </a:solidFill>
                <a:latin typeface="Calibri"/>
                <a:cs typeface="Calibri"/>
              </a:rPr>
              <a:t>ali</a:t>
            </a:r>
            <a:r>
              <a:rPr sz="1600" spc="72" dirty="0">
                <a:solidFill>
                  <a:srgbClr val="FDFFFD"/>
                </a:solidFill>
                <a:latin typeface="Calibri"/>
                <a:cs typeface="Calibri"/>
              </a:rPr>
              <a:t>s</a:t>
            </a:r>
            <a:r>
              <a:rPr sz="1600" spc="33" dirty="0">
                <a:solidFill>
                  <a:srgbClr val="FDFFFD"/>
                </a:solidFill>
                <a:latin typeface="Calibri"/>
                <a:cs typeface="Calibri"/>
              </a:rPr>
              <a:t>a</a:t>
            </a:r>
            <a:r>
              <a:rPr sz="1600" spc="79" dirty="0">
                <a:solidFill>
                  <a:srgbClr val="FDFFFD"/>
                </a:solidFill>
                <a:latin typeface="Calibri"/>
                <a:cs typeface="Calibri"/>
              </a:rPr>
              <a:t>s</a:t>
            </a:r>
            <a:r>
              <a:rPr sz="1600" dirty="0">
                <a:solidFill>
                  <a:srgbClr val="FDFFFD"/>
                </a:solidFill>
                <a:latin typeface="Calibri"/>
                <a:cs typeface="Calibri"/>
              </a:rPr>
              <a:t>i</a:t>
            </a:r>
            <a:r>
              <a:rPr sz="1600" spc="-125" dirty="0">
                <a:solidFill>
                  <a:srgbClr val="FDFFFD"/>
                </a:solidFill>
                <a:latin typeface="Calibri"/>
                <a:cs typeface="Calibri"/>
              </a:rPr>
              <a:t> </a:t>
            </a:r>
            <a:r>
              <a:rPr sz="1600" spc="-45" dirty="0">
                <a:solidFill>
                  <a:srgbClr val="FDFFFD"/>
                </a:solidFill>
                <a:latin typeface="Calibri"/>
                <a:cs typeface="Calibri"/>
              </a:rPr>
              <a:t>o</a:t>
            </a:r>
            <a:r>
              <a:rPr sz="1600" spc="33" dirty="0">
                <a:solidFill>
                  <a:srgbClr val="FDFFFD"/>
                </a:solidFill>
                <a:latin typeface="Calibri"/>
                <a:cs typeface="Calibri"/>
              </a:rPr>
              <a:t>l</a:t>
            </a:r>
            <a:r>
              <a:rPr sz="1600" dirty="0">
                <a:solidFill>
                  <a:srgbClr val="FDFFFD"/>
                </a:solidFill>
                <a:latin typeface="Calibri"/>
                <a:cs typeface="Calibri"/>
              </a:rPr>
              <a:t>eh</a:t>
            </a:r>
            <a:r>
              <a:rPr sz="1600" spc="-200"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i</a:t>
            </a:r>
            <a:r>
              <a:rPr sz="1600" spc="-59" dirty="0">
                <a:solidFill>
                  <a:srgbClr val="FDFFFD"/>
                </a:solidFill>
                <a:latin typeface="Calibri"/>
                <a:cs typeface="Calibri"/>
              </a:rPr>
              <a:t>r</a:t>
            </a:r>
            <a:r>
              <a:rPr sz="1600" spc="33" dirty="0">
                <a:solidFill>
                  <a:srgbClr val="FDFFFD"/>
                </a:solidFill>
                <a:latin typeface="Calibri"/>
                <a:cs typeface="Calibri"/>
              </a:rPr>
              <a:t>i</a:t>
            </a:r>
            <a:r>
              <a:rPr sz="1600" spc="-39" dirty="0">
                <a:solidFill>
                  <a:srgbClr val="FDFFFD"/>
                </a:solidFill>
                <a:latin typeface="Calibri"/>
                <a:cs typeface="Calibri"/>
              </a:rPr>
              <a:t>n</a:t>
            </a:r>
            <a:r>
              <a:rPr sz="1600" spc="-25" dirty="0">
                <a:solidFill>
                  <a:srgbClr val="FDFFFD"/>
                </a:solidFill>
                <a:latin typeface="Calibri"/>
                <a:cs typeface="Calibri"/>
              </a:rPr>
              <a:t>y</a:t>
            </a:r>
            <a:r>
              <a:rPr sz="1600" dirty="0">
                <a:solidFill>
                  <a:srgbClr val="FDFFFD"/>
                </a:solidFill>
                <a:latin typeface="Calibri"/>
                <a:cs typeface="Calibri"/>
              </a:rPr>
              <a:t>a</a:t>
            </a:r>
            <a:endParaRPr sz="1600">
              <a:latin typeface="Calibri"/>
              <a:cs typeface="Calibri"/>
            </a:endParaRPr>
          </a:p>
          <a:p>
            <a:pPr marR="597393" algn="r">
              <a:lnSpc>
                <a:spcPct val="98958"/>
              </a:lnSpc>
              <a:spcBef>
                <a:spcPts val="5281"/>
              </a:spcBef>
            </a:pPr>
            <a:r>
              <a:rPr sz="1600" spc="33" dirty="0">
                <a:solidFill>
                  <a:srgbClr val="FF0000"/>
                </a:solidFill>
                <a:latin typeface="Bernard MT Condensed"/>
                <a:cs typeface="Bernard MT Condensed"/>
              </a:rPr>
              <a:t>R</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j</a:t>
            </a:r>
            <a:r>
              <a:rPr sz="1600" spc="33" dirty="0">
                <a:solidFill>
                  <a:srgbClr val="FFC000"/>
                </a:solidFill>
                <a:latin typeface="Bernard MT Condensed"/>
                <a:cs typeface="Bernard MT Condensed"/>
              </a:rPr>
              <a:t>a</a:t>
            </a:r>
            <a:r>
              <a:rPr sz="1600" spc="-33" dirty="0">
                <a:solidFill>
                  <a:srgbClr val="FFC000"/>
                </a:solidFill>
                <a:latin typeface="Bernard MT Condensed"/>
                <a:cs typeface="Bernard MT Condensed"/>
              </a:rPr>
              <a:t>w</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l</a:t>
            </a:r>
            <a:r>
              <a:rPr sz="1600" dirty="0">
                <a:solidFill>
                  <a:srgbClr val="FFC000"/>
                </a:solidFill>
                <a:latin typeface="Bernard MT Condensed"/>
                <a:cs typeface="Bernard MT Condensed"/>
              </a:rPr>
              <a:t>i</a:t>
            </a:r>
            <a:r>
              <a:rPr sz="1600" spc="-100" dirty="0">
                <a:solidFill>
                  <a:srgbClr val="FFC000"/>
                </a:solidFill>
                <a:latin typeface="Bernard MT Condensed"/>
                <a:cs typeface="Bernard MT Condensed"/>
              </a:rPr>
              <a:t> </a:t>
            </a:r>
            <a:r>
              <a:rPr sz="1600" spc="45" dirty="0">
                <a:solidFill>
                  <a:srgbClr val="FF0000"/>
                </a:solidFill>
                <a:latin typeface="Bernard MT Condensed"/>
                <a:cs typeface="Bernard MT Condensed"/>
              </a:rPr>
              <a:t>F</a:t>
            </a:r>
            <a:r>
              <a:rPr sz="1600" spc="-12" dirty="0">
                <a:solidFill>
                  <a:srgbClr val="FFC000"/>
                </a:solidFill>
                <a:latin typeface="Bernard MT Condensed"/>
                <a:cs typeface="Bernard MT Condensed"/>
              </a:rPr>
              <a:t>i</a:t>
            </a:r>
            <a:r>
              <a:rPr sz="1600" spc="33" dirty="0">
                <a:solidFill>
                  <a:srgbClr val="FFC000"/>
                </a:solidFill>
                <a:latin typeface="Bernard MT Condensed"/>
                <a:cs typeface="Bernard MT Condensed"/>
              </a:rPr>
              <a:t>g</a:t>
            </a:r>
            <a:r>
              <a:rPr sz="1600" spc="12" dirty="0">
                <a:solidFill>
                  <a:srgbClr val="FFC000"/>
                </a:solidFill>
                <a:latin typeface="Bernard MT Condensed"/>
                <a:cs typeface="Bernard MT Condensed"/>
              </a:rPr>
              <a:t>h</a:t>
            </a:r>
            <a:r>
              <a:rPr sz="1600" spc="-39" dirty="0">
                <a:solidFill>
                  <a:srgbClr val="FFC000"/>
                </a:solidFill>
                <a:latin typeface="Bernard MT Condensed"/>
                <a:cs typeface="Bernard MT Condensed"/>
              </a:rPr>
              <a:t>t</a:t>
            </a:r>
            <a:r>
              <a:rPr sz="1600" spc="12" dirty="0">
                <a:solidFill>
                  <a:srgbClr val="FFC000"/>
                </a:solidFill>
                <a:latin typeface="Bernard MT Condensed"/>
                <a:cs typeface="Bernard MT Condensed"/>
              </a:rPr>
              <a:t>-</a:t>
            </a:r>
            <a:r>
              <a:rPr sz="1600" spc="33" dirty="0">
                <a:solidFill>
                  <a:srgbClr val="FF0000"/>
                </a:solidFill>
                <a:latin typeface="Bernard MT Condensed"/>
                <a:cs typeface="Bernard MT Condensed"/>
              </a:rPr>
              <a:t>X</a:t>
            </a:r>
            <a:r>
              <a:rPr sz="1600" spc="-19" dirty="0">
                <a:solidFill>
                  <a:srgbClr val="FFC000"/>
                </a:solidFill>
                <a:latin typeface="Bernard MT Condensed"/>
                <a:cs typeface="Bernard MT Condensed"/>
              </a:rPr>
              <a:t>’</a:t>
            </a:r>
            <a:r>
              <a:rPr sz="1600" spc="12" dirty="0">
                <a:solidFill>
                  <a:srgbClr val="FFC000"/>
                </a:solidFill>
                <a:latin typeface="Bernard MT Condensed"/>
                <a:cs typeface="Bernard MT Condensed"/>
              </a:rPr>
              <a:t>3</a:t>
            </a:r>
            <a:r>
              <a:rPr sz="1600" dirty="0">
                <a:solidFill>
                  <a:srgbClr val="FFC000"/>
                </a:solidFill>
                <a:latin typeface="Bernard MT Condensed"/>
                <a:cs typeface="Bernard MT Condensed"/>
              </a:rPr>
              <a:t>4</a:t>
            </a:r>
            <a:endParaRPr sz="1600">
              <a:latin typeface="Bernard MT Condensed"/>
              <a:cs typeface="Bernard MT Condensed"/>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13" name="object 13"/>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14" name="object 14"/>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15" name="object 15"/>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16" name="object 16"/>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17" name="object 17"/>
          <p:cNvSpPr/>
          <p:nvPr/>
        </p:nvSpPr>
        <p:spPr>
          <a:xfrm>
            <a:off x="9728201" y="101600"/>
            <a:ext cx="2374900" cy="6146800"/>
          </a:xfrm>
          <a:prstGeom prst="rect">
            <a:avLst/>
          </a:prstGeom>
          <a:blipFill>
            <a:blip r:embed="rId2" cstate="print"/>
            <a:stretch>
              <a:fillRect/>
            </a:stretch>
          </a:blipFill>
        </p:spPr>
        <p:txBody>
          <a:bodyPr wrap="square" lIns="0" tIns="0" rIns="0" bIns="0" rtlCol="0">
            <a:noAutofit/>
          </a:bodyPr>
          <a:lstStyle/>
          <a:p>
            <a:endParaRPr sz="2400"/>
          </a:p>
        </p:txBody>
      </p:sp>
      <p:sp>
        <p:nvSpPr>
          <p:cNvPr id="18" name="object 18"/>
          <p:cNvSpPr/>
          <p:nvPr/>
        </p:nvSpPr>
        <p:spPr>
          <a:xfrm>
            <a:off x="139700" y="6210301"/>
            <a:ext cx="9423400" cy="546100"/>
          </a:xfrm>
          <a:prstGeom prst="rect">
            <a:avLst/>
          </a:prstGeom>
          <a:blipFill>
            <a:blip r:embed="rId3" cstate="print"/>
            <a:stretch>
              <a:fillRect/>
            </a:stretch>
          </a:blipFill>
        </p:spPr>
        <p:txBody>
          <a:bodyPr wrap="square" lIns="0" tIns="0" rIns="0" bIns="0" rtlCol="0">
            <a:noAutofit/>
          </a:bodyPr>
          <a:lstStyle/>
          <a:p>
            <a:endParaRPr sz="2400"/>
          </a:p>
        </p:txBody>
      </p:sp>
      <p:sp>
        <p:nvSpPr>
          <p:cNvPr id="19" name="object 19"/>
          <p:cNvSpPr/>
          <p:nvPr/>
        </p:nvSpPr>
        <p:spPr>
          <a:xfrm>
            <a:off x="203201" y="6248400"/>
            <a:ext cx="1257300" cy="482600"/>
          </a:xfrm>
          <a:prstGeom prst="rect">
            <a:avLst/>
          </a:prstGeom>
          <a:blipFill>
            <a:blip r:embed="rId4" cstate="print"/>
            <a:stretch>
              <a:fillRect/>
            </a:stretch>
          </a:blipFill>
        </p:spPr>
        <p:txBody>
          <a:bodyPr wrap="square" lIns="0" tIns="0" rIns="0" bIns="0" rtlCol="0">
            <a:noAutofit/>
          </a:bodyPr>
          <a:lstStyle/>
          <a:p>
            <a:endParaRPr sz="2400"/>
          </a:p>
        </p:txBody>
      </p:sp>
      <p:sp>
        <p:nvSpPr>
          <p:cNvPr id="20" name="object 20"/>
          <p:cNvSpPr/>
          <p:nvPr/>
        </p:nvSpPr>
        <p:spPr>
          <a:xfrm>
            <a:off x="10375901" y="165101"/>
            <a:ext cx="1079500" cy="749300"/>
          </a:xfrm>
          <a:prstGeom prst="rect">
            <a:avLst/>
          </a:prstGeom>
          <a:blipFill>
            <a:blip r:embed="rId5" cstate="print"/>
            <a:stretch>
              <a:fillRect/>
            </a:stretch>
          </a:blipFill>
        </p:spPr>
        <p:txBody>
          <a:bodyPr wrap="square" lIns="0" tIns="0" rIns="0" bIns="0" rtlCol="0">
            <a:noAutofit/>
          </a:bodyPr>
          <a:lstStyle/>
          <a:p>
            <a:endParaRPr sz="2400"/>
          </a:p>
        </p:txBody>
      </p:sp>
      <p:sp>
        <p:nvSpPr>
          <p:cNvPr id="21" name="object 21"/>
          <p:cNvSpPr/>
          <p:nvPr/>
        </p:nvSpPr>
        <p:spPr>
          <a:xfrm>
            <a:off x="762001" y="685801"/>
            <a:ext cx="8445500" cy="5270500"/>
          </a:xfrm>
          <a:custGeom>
            <a:avLst/>
            <a:gdLst/>
            <a:ahLst/>
            <a:cxnLst/>
            <a:rect l="l" t="t" r="r" b="b"/>
            <a:pathLst>
              <a:path w="6334125" h="3952875">
                <a:moveTo>
                  <a:pt x="0" y="94107"/>
                </a:moveTo>
                <a:lnTo>
                  <a:pt x="16382" y="42545"/>
                </a:lnTo>
                <a:lnTo>
                  <a:pt x="58775" y="8382"/>
                </a:lnTo>
                <a:lnTo>
                  <a:pt x="100152" y="0"/>
                </a:lnTo>
                <a:lnTo>
                  <a:pt x="6233922" y="0"/>
                </a:lnTo>
                <a:lnTo>
                  <a:pt x="6288913" y="15366"/>
                </a:lnTo>
                <a:lnTo>
                  <a:pt x="6325234" y="55245"/>
                </a:lnTo>
                <a:lnTo>
                  <a:pt x="6334125" y="94107"/>
                </a:lnTo>
                <a:lnTo>
                  <a:pt x="6334125" y="3858755"/>
                </a:lnTo>
                <a:lnTo>
                  <a:pt x="6317742" y="3910368"/>
                </a:lnTo>
                <a:lnTo>
                  <a:pt x="6275324" y="3944493"/>
                </a:lnTo>
                <a:lnTo>
                  <a:pt x="6233922" y="3952875"/>
                </a:lnTo>
                <a:lnTo>
                  <a:pt x="100152" y="3952875"/>
                </a:lnTo>
                <a:lnTo>
                  <a:pt x="45237" y="3937482"/>
                </a:lnTo>
                <a:lnTo>
                  <a:pt x="8928" y="3897642"/>
                </a:lnTo>
                <a:lnTo>
                  <a:pt x="0" y="3858755"/>
                </a:lnTo>
                <a:lnTo>
                  <a:pt x="0" y="94107"/>
                </a:lnTo>
                <a:close/>
              </a:path>
            </a:pathLst>
          </a:custGeom>
          <a:ln w="38100">
            <a:solidFill>
              <a:srgbClr val="453C2C"/>
            </a:solidFill>
          </a:ln>
        </p:spPr>
        <p:txBody>
          <a:bodyPr wrap="square" lIns="0" tIns="0" rIns="0" bIns="0" rtlCol="0">
            <a:noAutofit/>
          </a:bodyPr>
          <a:lstStyle/>
          <a:p>
            <a:endParaRPr sz="2400"/>
          </a:p>
        </p:txBody>
      </p:sp>
      <p:sp>
        <p:nvSpPr>
          <p:cNvPr id="22" name="object 22"/>
          <p:cNvSpPr/>
          <p:nvPr/>
        </p:nvSpPr>
        <p:spPr>
          <a:xfrm>
            <a:off x="596900" y="3810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D24716"/>
          </a:solidFill>
        </p:spPr>
        <p:txBody>
          <a:bodyPr wrap="square" lIns="0" tIns="0" rIns="0" bIns="0" rtlCol="0">
            <a:noAutofit/>
          </a:bodyPr>
          <a:lstStyle/>
          <a:p>
            <a:endParaRPr sz="2400"/>
          </a:p>
        </p:txBody>
      </p:sp>
      <p:sp>
        <p:nvSpPr>
          <p:cNvPr id="23" name="object 23"/>
          <p:cNvSpPr/>
          <p:nvPr/>
        </p:nvSpPr>
        <p:spPr>
          <a:xfrm>
            <a:off x="939801" y="381000"/>
            <a:ext cx="190500" cy="533400"/>
          </a:xfrm>
          <a:custGeom>
            <a:avLst/>
            <a:gdLst/>
            <a:ahLst/>
            <a:cxnLst/>
            <a:rect l="l" t="t" r="r" b="b"/>
            <a:pathLst>
              <a:path w="142875" h="400050">
                <a:moveTo>
                  <a:pt x="0" y="400050"/>
                </a:moveTo>
                <a:lnTo>
                  <a:pt x="142875" y="400050"/>
                </a:lnTo>
                <a:lnTo>
                  <a:pt x="142875" y="0"/>
                </a:lnTo>
                <a:lnTo>
                  <a:pt x="0" y="0"/>
                </a:lnTo>
                <a:lnTo>
                  <a:pt x="0" y="400050"/>
                </a:lnTo>
                <a:close/>
              </a:path>
            </a:pathLst>
          </a:custGeom>
          <a:solidFill>
            <a:srgbClr val="00AF4F"/>
          </a:solidFill>
        </p:spPr>
        <p:txBody>
          <a:bodyPr wrap="square" lIns="0" tIns="0" rIns="0" bIns="0" rtlCol="0">
            <a:noAutofit/>
          </a:bodyPr>
          <a:lstStyle/>
          <a:p>
            <a:endParaRPr sz="2400"/>
          </a:p>
        </p:txBody>
      </p:sp>
      <p:sp>
        <p:nvSpPr>
          <p:cNvPr id="24" name="object 24"/>
          <p:cNvSpPr/>
          <p:nvPr/>
        </p:nvSpPr>
        <p:spPr>
          <a:xfrm>
            <a:off x="1155700" y="381000"/>
            <a:ext cx="0" cy="533400"/>
          </a:xfrm>
          <a:custGeom>
            <a:avLst/>
            <a:gdLst/>
            <a:ahLst/>
            <a:cxnLst/>
            <a:rect l="l" t="t" r="r" b="b"/>
            <a:pathLst>
              <a:path h="400050">
                <a:moveTo>
                  <a:pt x="0" y="0"/>
                </a:moveTo>
                <a:lnTo>
                  <a:pt x="0" y="400050"/>
                </a:lnTo>
              </a:path>
            </a:pathLst>
          </a:custGeom>
          <a:ln w="58419">
            <a:solidFill>
              <a:srgbClr val="006EBE"/>
            </a:solidFill>
          </a:ln>
        </p:spPr>
        <p:txBody>
          <a:bodyPr wrap="square" lIns="0" tIns="0" rIns="0" bIns="0" rtlCol="0">
            <a:noAutofit/>
          </a:bodyPr>
          <a:lstStyle/>
          <a:p>
            <a:endParaRPr sz="2400"/>
          </a:p>
        </p:txBody>
      </p:sp>
      <p:sp>
        <p:nvSpPr>
          <p:cNvPr id="25" name="object 25"/>
          <p:cNvSpPr/>
          <p:nvPr/>
        </p:nvSpPr>
        <p:spPr>
          <a:xfrm>
            <a:off x="8991600" y="3810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000000"/>
          </a:solidFill>
        </p:spPr>
        <p:txBody>
          <a:bodyPr wrap="square" lIns="0" tIns="0" rIns="0" bIns="0" rtlCol="0">
            <a:noAutofit/>
          </a:bodyPr>
          <a:lstStyle/>
          <a:p>
            <a:endParaRPr sz="2400"/>
          </a:p>
        </p:txBody>
      </p:sp>
      <p:sp>
        <p:nvSpPr>
          <p:cNvPr id="26" name="object 26"/>
          <p:cNvSpPr/>
          <p:nvPr/>
        </p:nvSpPr>
        <p:spPr>
          <a:xfrm>
            <a:off x="768349" y="5962649"/>
            <a:ext cx="8445584" cy="0"/>
          </a:xfrm>
          <a:custGeom>
            <a:avLst/>
            <a:gdLst/>
            <a:ahLst/>
            <a:cxnLst/>
            <a:rect l="l" t="t" r="r" b="b"/>
            <a:pathLst>
              <a:path w="6334188">
                <a:moveTo>
                  <a:pt x="0" y="0"/>
                </a:moveTo>
                <a:lnTo>
                  <a:pt x="6334188" y="0"/>
                </a:lnTo>
              </a:path>
            </a:pathLst>
          </a:custGeom>
          <a:ln w="9534">
            <a:solidFill>
              <a:srgbClr val="000000"/>
            </a:solidFill>
          </a:ln>
        </p:spPr>
        <p:txBody>
          <a:bodyPr wrap="square" lIns="0" tIns="0" rIns="0" bIns="0" rtlCol="0">
            <a:noAutofit/>
          </a:bodyPr>
          <a:lstStyle/>
          <a:p>
            <a:endParaRPr sz="2400"/>
          </a:p>
        </p:txBody>
      </p:sp>
      <p:sp>
        <p:nvSpPr>
          <p:cNvPr id="27" name="object 27"/>
          <p:cNvSpPr/>
          <p:nvPr/>
        </p:nvSpPr>
        <p:spPr>
          <a:xfrm>
            <a:off x="8255000" y="406401"/>
            <a:ext cx="6858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28" name="object 28"/>
          <p:cNvSpPr/>
          <p:nvPr/>
        </p:nvSpPr>
        <p:spPr>
          <a:xfrm>
            <a:off x="8255000" y="406401"/>
            <a:ext cx="6858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29" name="object 29"/>
          <p:cNvSpPr/>
          <p:nvPr/>
        </p:nvSpPr>
        <p:spPr>
          <a:xfrm>
            <a:off x="1193800" y="381000"/>
            <a:ext cx="7797800" cy="533400"/>
          </a:xfrm>
          <a:custGeom>
            <a:avLst/>
            <a:gdLst/>
            <a:ahLst/>
            <a:cxnLst/>
            <a:rect l="l" t="t" r="r" b="b"/>
            <a:pathLst>
              <a:path w="5848350" h="400050">
                <a:moveTo>
                  <a:pt x="0" y="400050"/>
                </a:moveTo>
                <a:lnTo>
                  <a:pt x="5848350" y="400050"/>
                </a:lnTo>
                <a:lnTo>
                  <a:pt x="5848350" y="0"/>
                </a:lnTo>
                <a:lnTo>
                  <a:pt x="0" y="0"/>
                </a:lnTo>
                <a:lnTo>
                  <a:pt x="0" y="400050"/>
                </a:lnTo>
                <a:close/>
              </a:path>
            </a:pathLst>
          </a:custGeom>
          <a:solidFill>
            <a:srgbClr val="FDFD00"/>
          </a:solidFill>
        </p:spPr>
        <p:txBody>
          <a:bodyPr wrap="square" lIns="0" tIns="0" rIns="0" bIns="0" rtlCol="0">
            <a:noAutofit/>
          </a:bodyPr>
          <a:lstStyle/>
          <a:p>
            <a:endParaRPr sz="2400"/>
          </a:p>
        </p:txBody>
      </p:sp>
      <p:sp>
        <p:nvSpPr>
          <p:cNvPr id="30" name="object 30"/>
          <p:cNvSpPr/>
          <p:nvPr/>
        </p:nvSpPr>
        <p:spPr>
          <a:xfrm>
            <a:off x="863601" y="5105401"/>
            <a:ext cx="8242300" cy="749300"/>
          </a:xfrm>
          <a:prstGeom prst="rect">
            <a:avLst/>
          </a:prstGeom>
          <a:blipFill>
            <a:blip r:embed="rId7" cstate="print"/>
            <a:stretch>
              <a:fillRect/>
            </a:stretch>
          </a:blipFill>
        </p:spPr>
        <p:txBody>
          <a:bodyPr wrap="square" lIns="0" tIns="0" rIns="0" bIns="0" rtlCol="0">
            <a:noAutofit/>
          </a:bodyPr>
          <a:lstStyle/>
          <a:p>
            <a:endParaRPr sz="2400"/>
          </a:p>
        </p:txBody>
      </p:sp>
      <p:sp>
        <p:nvSpPr>
          <p:cNvPr id="31" name="object 31"/>
          <p:cNvSpPr/>
          <p:nvPr/>
        </p:nvSpPr>
        <p:spPr>
          <a:xfrm>
            <a:off x="863601" y="5105401"/>
            <a:ext cx="8242300" cy="749300"/>
          </a:xfrm>
          <a:custGeom>
            <a:avLst/>
            <a:gdLst/>
            <a:ahLst/>
            <a:cxnLst/>
            <a:rect l="l" t="t" r="r" b="b"/>
            <a:pathLst>
              <a:path w="6181725" h="561975">
                <a:moveTo>
                  <a:pt x="0" y="561975"/>
                </a:moveTo>
                <a:lnTo>
                  <a:pt x="6181725" y="561975"/>
                </a:lnTo>
                <a:lnTo>
                  <a:pt x="6181725" y="0"/>
                </a:lnTo>
                <a:lnTo>
                  <a:pt x="0" y="0"/>
                </a:lnTo>
                <a:lnTo>
                  <a:pt x="0" y="561975"/>
                </a:lnTo>
                <a:close/>
              </a:path>
            </a:pathLst>
          </a:custGeom>
          <a:ln w="38100">
            <a:solidFill>
              <a:srgbClr val="FDFD00"/>
            </a:solidFill>
          </a:ln>
        </p:spPr>
        <p:txBody>
          <a:bodyPr wrap="square" lIns="0" tIns="0" rIns="0" bIns="0" rtlCol="0">
            <a:noAutofit/>
          </a:bodyPr>
          <a:lstStyle/>
          <a:p>
            <a:endParaRPr sz="2400"/>
          </a:p>
        </p:txBody>
      </p:sp>
      <p:sp>
        <p:nvSpPr>
          <p:cNvPr id="32" name="object 32"/>
          <p:cNvSpPr/>
          <p:nvPr/>
        </p:nvSpPr>
        <p:spPr>
          <a:xfrm>
            <a:off x="1562100" y="1092201"/>
            <a:ext cx="7620000" cy="419100"/>
          </a:xfrm>
          <a:custGeom>
            <a:avLst/>
            <a:gdLst/>
            <a:ahLst/>
            <a:cxnLst/>
            <a:rect l="l" t="t" r="r" b="b"/>
            <a:pathLst>
              <a:path w="5715000" h="314325">
                <a:moveTo>
                  <a:pt x="0" y="314325"/>
                </a:moveTo>
                <a:lnTo>
                  <a:pt x="5715000" y="314325"/>
                </a:lnTo>
                <a:lnTo>
                  <a:pt x="5715000" y="0"/>
                </a:lnTo>
                <a:lnTo>
                  <a:pt x="0" y="0"/>
                </a:lnTo>
                <a:lnTo>
                  <a:pt x="0" y="314325"/>
                </a:lnTo>
                <a:close/>
              </a:path>
            </a:pathLst>
          </a:custGeom>
          <a:solidFill>
            <a:srgbClr val="D24716"/>
          </a:solidFill>
        </p:spPr>
        <p:txBody>
          <a:bodyPr wrap="square" lIns="0" tIns="0" rIns="0" bIns="0" rtlCol="0">
            <a:noAutofit/>
          </a:bodyPr>
          <a:lstStyle/>
          <a:p>
            <a:endParaRPr sz="2400"/>
          </a:p>
        </p:txBody>
      </p:sp>
      <p:sp>
        <p:nvSpPr>
          <p:cNvPr id="33" name="object 33"/>
          <p:cNvSpPr/>
          <p:nvPr/>
        </p:nvSpPr>
        <p:spPr>
          <a:xfrm>
            <a:off x="1568449" y="1098635"/>
            <a:ext cx="7620000" cy="419100"/>
          </a:xfrm>
          <a:custGeom>
            <a:avLst/>
            <a:gdLst/>
            <a:ahLst/>
            <a:cxnLst/>
            <a:rect l="l" t="t" r="r" b="b"/>
            <a:pathLst>
              <a:path w="5715000" h="314325">
                <a:moveTo>
                  <a:pt x="0" y="314325"/>
                </a:moveTo>
                <a:lnTo>
                  <a:pt x="5715000" y="314325"/>
                </a:lnTo>
                <a:lnTo>
                  <a:pt x="5715000" y="0"/>
                </a:lnTo>
                <a:lnTo>
                  <a:pt x="0" y="0"/>
                </a:lnTo>
                <a:lnTo>
                  <a:pt x="0" y="314325"/>
                </a:lnTo>
                <a:close/>
              </a:path>
            </a:pathLst>
          </a:custGeom>
          <a:ln w="9534">
            <a:solidFill>
              <a:srgbClr val="9A310D"/>
            </a:solidFill>
          </a:ln>
        </p:spPr>
        <p:txBody>
          <a:bodyPr wrap="square" lIns="0" tIns="0" rIns="0" bIns="0" rtlCol="0">
            <a:noAutofit/>
          </a:bodyPr>
          <a:lstStyle/>
          <a:p>
            <a:endParaRPr sz="2400"/>
          </a:p>
        </p:txBody>
      </p:sp>
      <p:sp>
        <p:nvSpPr>
          <p:cNvPr id="34" name="object 34"/>
          <p:cNvSpPr/>
          <p:nvPr/>
        </p:nvSpPr>
        <p:spPr>
          <a:xfrm>
            <a:off x="1562100" y="1625601"/>
            <a:ext cx="7620000" cy="419100"/>
          </a:xfrm>
          <a:custGeom>
            <a:avLst/>
            <a:gdLst/>
            <a:ahLst/>
            <a:cxnLst/>
            <a:rect l="l" t="t" r="r" b="b"/>
            <a:pathLst>
              <a:path w="5715000" h="314325">
                <a:moveTo>
                  <a:pt x="0" y="314325"/>
                </a:moveTo>
                <a:lnTo>
                  <a:pt x="5715000" y="314325"/>
                </a:lnTo>
                <a:lnTo>
                  <a:pt x="5715000" y="0"/>
                </a:lnTo>
                <a:lnTo>
                  <a:pt x="0" y="0"/>
                </a:lnTo>
                <a:lnTo>
                  <a:pt x="0" y="314325"/>
                </a:lnTo>
                <a:close/>
              </a:path>
            </a:pathLst>
          </a:custGeom>
          <a:solidFill>
            <a:srgbClr val="006EBE"/>
          </a:solidFill>
        </p:spPr>
        <p:txBody>
          <a:bodyPr wrap="square" lIns="0" tIns="0" rIns="0" bIns="0" rtlCol="0">
            <a:noAutofit/>
          </a:bodyPr>
          <a:lstStyle/>
          <a:p>
            <a:endParaRPr sz="2400"/>
          </a:p>
        </p:txBody>
      </p:sp>
      <p:sp>
        <p:nvSpPr>
          <p:cNvPr id="35" name="object 35"/>
          <p:cNvSpPr/>
          <p:nvPr/>
        </p:nvSpPr>
        <p:spPr>
          <a:xfrm>
            <a:off x="1568449" y="1632035"/>
            <a:ext cx="7620000" cy="419100"/>
          </a:xfrm>
          <a:custGeom>
            <a:avLst/>
            <a:gdLst/>
            <a:ahLst/>
            <a:cxnLst/>
            <a:rect l="l" t="t" r="r" b="b"/>
            <a:pathLst>
              <a:path w="5715000" h="314325">
                <a:moveTo>
                  <a:pt x="0" y="314325"/>
                </a:moveTo>
                <a:lnTo>
                  <a:pt x="5715000" y="314325"/>
                </a:lnTo>
                <a:lnTo>
                  <a:pt x="5715000" y="0"/>
                </a:lnTo>
                <a:lnTo>
                  <a:pt x="0" y="0"/>
                </a:lnTo>
                <a:lnTo>
                  <a:pt x="0" y="314325"/>
                </a:lnTo>
                <a:close/>
              </a:path>
            </a:pathLst>
          </a:custGeom>
          <a:ln w="9534">
            <a:solidFill>
              <a:srgbClr val="9A310D"/>
            </a:solidFill>
          </a:ln>
        </p:spPr>
        <p:txBody>
          <a:bodyPr wrap="square" lIns="0" tIns="0" rIns="0" bIns="0" rtlCol="0">
            <a:noAutofit/>
          </a:bodyPr>
          <a:lstStyle/>
          <a:p>
            <a:endParaRPr sz="2400"/>
          </a:p>
        </p:txBody>
      </p:sp>
      <p:sp>
        <p:nvSpPr>
          <p:cNvPr id="36" name="object 36"/>
          <p:cNvSpPr/>
          <p:nvPr/>
        </p:nvSpPr>
        <p:spPr>
          <a:xfrm>
            <a:off x="1549400" y="2146300"/>
            <a:ext cx="4064000" cy="2844800"/>
          </a:xfrm>
          <a:prstGeom prst="rect">
            <a:avLst/>
          </a:prstGeom>
          <a:blipFill>
            <a:blip r:embed="rId8" cstate="print"/>
            <a:stretch>
              <a:fillRect/>
            </a:stretch>
          </a:blipFill>
        </p:spPr>
        <p:txBody>
          <a:bodyPr wrap="square" lIns="0" tIns="0" rIns="0" bIns="0" rtlCol="0">
            <a:noAutofit/>
          </a:bodyPr>
          <a:lstStyle/>
          <a:p>
            <a:endParaRPr sz="2400"/>
          </a:p>
        </p:txBody>
      </p:sp>
      <p:sp>
        <p:nvSpPr>
          <p:cNvPr id="11" name="object 11"/>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10" name="object 10"/>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9" name="object 9"/>
          <p:cNvSpPr txBox="1"/>
          <p:nvPr/>
        </p:nvSpPr>
        <p:spPr>
          <a:xfrm>
            <a:off x="863601" y="5105401"/>
            <a:ext cx="8242300" cy="749300"/>
          </a:xfrm>
          <a:prstGeom prst="rect">
            <a:avLst/>
          </a:prstGeom>
        </p:spPr>
        <p:txBody>
          <a:bodyPr wrap="square" lIns="0" tIns="0" rIns="0" bIns="0" rtlCol="0">
            <a:noAutofit/>
          </a:bodyPr>
          <a:lstStyle/>
          <a:p>
            <a:pPr marL="33866">
              <a:lnSpc>
                <a:spcPts val="1333"/>
              </a:lnSpc>
            </a:pPr>
            <a:endParaRPr sz="1333"/>
          </a:p>
        </p:txBody>
      </p:sp>
      <p:sp>
        <p:nvSpPr>
          <p:cNvPr id="8" name="object 8"/>
          <p:cNvSpPr txBox="1"/>
          <p:nvPr/>
        </p:nvSpPr>
        <p:spPr>
          <a:xfrm>
            <a:off x="1568449" y="1631995"/>
            <a:ext cx="7620000" cy="419100"/>
          </a:xfrm>
          <a:prstGeom prst="rect">
            <a:avLst/>
          </a:prstGeom>
        </p:spPr>
        <p:txBody>
          <a:bodyPr wrap="square" lIns="0" tIns="0" rIns="0" bIns="0" rtlCol="0">
            <a:noAutofit/>
          </a:bodyPr>
          <a:lstStyle/>
          <a:p>
            <a:pPr marL="33866">
              <a:lnSpc>
                <a:spcPts val="1333"/>
              </a:lnSpc>
            </a:pPr>
            <a:endParaRPr sz="1333"/>
          </a:p>
        </p:txBody>
      </p:sp>
      <p:sp>
        <p:nvSpPr>
          <p:cNvPr id="7" name="object 7"/>
          <p:cNvSpPr txBox="1"/>
          <p:nvPr/>
        </p:nvSpPr>
        <p:spPr>
          <a:xfrm>
            <a:off x="1568449" y="1098595"/>
            <a:ext cx="7620000" cy="419100"/>
          </a:xfrm>
          <a:prstGeom prst="rect">
            <a:avLst/>
          </a:prstGeom>
        </p:spPr>
        <p:txBody>
          <a:bodyPr wrap="square" lIns="0" tIns="0" rIns="0" bIns="0" rtlCol="0">
            <a:noAutofit/>
          </a:bodyPr>
          <a:lstStyle/>
          <a:p>
            <a:pPr marL="33866">
              <a:lnSpc>
                <a:spcPts val="1333"/>
              </a:lnSpc>
            </a:pPr>
            <a:endParaRPr sz="1333"/>
          </a:p>
        </p:txBody>
      </p:sp>
      <p:sp>
        <p:nvSpPr>
          <p:cNvPr id="6" name="object 6"/>
          <p:cNvSpPr txBox="1"/>
          <p:nvPr/>
        </p:nvSpPr>
        <p:spPr>
          <a:xfrm>
            <a:off x="596901" y="381000"/>
            <a:ext cx="349249" cy="533400"/>
          </a:xfrm>
          <a:prstGeom prst="rect">
            <a:avLst/>
          </a:prstGeom>
        </p:spPr>
        <p:txBody>
          <a:bodyPr wrap="square" lIns="0" tIns="0" rIns="0" bIns="0" rtlCol="0">
            <a:noAutofit/>
          </a:bodyPr>
          <a:lstStyle/>
          <a:p>
            <a:pPr marL="33866">
              <a:lnSpc>
                <a:spcPts val="1333"/>
              </a:lnSpc>
            </a:pPr>
            <a:endParaRPr sz="1333"/>
          </a:p>
        </p:txBody>
      </p:sp>
      <p:sp>
        <p:nvSpPr>
          <p:cNvPr id="5" name="object 5"/>
          <p:cNvSpPr txBox="1"/>
          <p:nvPr/>
        </p:nvSpPr>
        <p:spPr>
          <a:xfrm>
            <a:off x="946150" y="381000"/>
            <a:ext cx="209549" cy="533400"/>
          </a:xfrm>
          <a:prstGeom prst="rect">
            <a:avLst/>
          </a:prstGeom>
        </p:spPr>
        <p:txBody>
          <a:bodyPr wrap="square" lIns="0" tIns="0" rIns="0" bIns="0" rtlCol="0">
            <a:noAutofit/>
          </a:bodyPr>
          <a:lstStyle/>
          <a:p>
            <a:pPr marL="33866">
              <a:lnSpc>
                <a:spcPts val="1333"/>
              </a:lnSpc>
            </a:pPr>
            <a:endParaRPr sz="1333"/>
          </a:p>
        </p:txBody>
      </p:sp>
      <p:sp>
        <p:nvSpPr>
          <p:cNvPr id="4" name="object 4"/>
          <p:cNvSpPr txBox="1"/>
          <p:nvPr/>
        </p:nvSpPr>
        <p:spPr>
          <a:xfrm>
            <a:off x="1155701" y="381000"/>
            <a:ext cx="7835900" cy="5334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8991600" y="381000"/>
            <a:ext cx="355600" cy="5334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1133"/>
              </a:lnSpc>
              <a:spcBef>
                <a:spcPts val="9"/>
              </a:spcBef>
            </a:pPr>
            <a:endParaRPr sz="1133"/>
          </a:p>
          <a:p>
            <a:pPr marL="1255998">
              <a:lnSpc>
                <a:spcPct val="95825"/>
              </a:lnSpc>
              <a:spcBef>
                <a:spcPts val="2667"/>
              </a:spcBef>
            </a:pPr>
            <a:r>
              <a:rPr sz="1600" b="1" spc="-33" dirty="0">
                <a:latin typeface="Arial"/>
                <a:cs typeface="Arial"/>
              </a:rPr>
              <a:t>M</a:t>
            </a:r>
            <a:r>
              <a:rPr sz="1600" b="1" spc="5" dirty="0">
                <a:latin typeface="Arial"/>
                <a:cs typeface="Arial"/>
              </a:rPr>
              <a:t>e</a:t>
            </a:r>
            <a:r>
              <a:rPr sz="1600" b="1" spc="19" dirty="0">
                <a:latin typeface="Arial"/>
                <a:cs typeface="Arial"/>
              </a:rPr>
              <a:t>n</a:t>
            </a:r>
            <a:r>
              <a:rPr sz="1600" b="1" spc="-45" dirty="0">
                <a:latin typeface="Arial"/>
                <a:cs typeface="Arial"/>
              </a:rPr>
              <a:t>j</a:t>
            </a:r>
            <a:r>
              <a:rPr sz="1600" b="1" spc="5" dirty="0">
                <a:latin typeface="Arial"/>
                <a:cs typeface="Arial"/>
              </a:rPr>
              <a:t>a</a:t>
            </a:r>
            <a:r>
              <a:rPr sz="1600" b="1" spc="-45" dirty="0">
                <a:latin typeface="Arial"/>
                <a:cs typeface="Arial"/>
              </a:rPr>
              <a:t>l</a:t>
            </a:r>
            <a:r>
              <a:rPr sz="1600" b="1" spc="5" dirty="0">
                <a:latin typeface="Arial"/>
                <a:cs typeface="Arial"/>
              </a:rPr>
              <a:t>a</a:t>
            </a:r>
            <a:r>
              <a:rPr sz="1600" b="1" spc="19" dirty="0">
                <a:latin typeface="Arial"/>
                <a:cs typeface="Arial"/>
              </a:rPr>
              <a:t>n</a:t>
            </a:r>
            <a:r>
              <a:rPr sz="1600" b="1" spc="5" dirty="0">
                <a:latin typeface="Arial"/>
                <a:cs typeface="Arial"/>
              </a:rPr>
              <a:t>ka</a:t>
            </a:r>
            <a:r>
              <a:rPr sz="1600" b="1" dirty="0">
                <a:latin typeface="Arial"/>
                <a:cs typeface="Arial"/>
              </a:rPr>
              <a:t>n</a:t>
            </a:r>
            <a:r>
              <a:rPr sz="1600" b="1" spc="99" dirty="0">
                <a:latin typeface="Arial"/>
                <a:cs typeface="Arial"/>
              </a:rPr>
              <a:t> </a:t>
            </a:r>
            <a:r>
              <a:rPr sz="1600" b="1" spc="-52" dirty="0">
                <a:latin typeface="Arial"/>
                <a:cs typeface="Arial"/>
              </a:rPr>
              <a:t>A</a:t>
            </a:r>
            <a:r>
              <a:rPr sz="1600" b="1" spc="5" dirty="0">
                <a:latin typeface="Arial"/>
                <a:cs typeface="Arial"/>
              </a:rPr>
              <a:t>s</a:t>
            </a:r>
            <a:r>
              <a:rPr sz="1600" b="1" spc="19" dirty="0">
                <a:latin typeface="Arial"/>
                <a:cs typeface="Arial"/>
              </a:rPr>
              <a:t>p</a:t>
            </a:r>
            <a:r>
              <a:rPr sz="1600" b="1" spc="5" dirty="0">
                <a:latin typeface="Arial"/>
                <a:cs typeface="Arial"/>
              </a:rPr>
              <a:t>e</a:t>
            </a:r>
            <a:r>
              <a:rPr sz="1600" b="1" dirty="0">
                <a:latin typeface="Arial"/>
                <a:cs typeface="Arial"/>
              </a:rPr>
              <a:t>k</a:t>
            </a:r>
            <a:r>
              <a:rPr sz="1600" b="1" spc="-25" dirty="0">
                <a:latin typeface="Arial"/>
                <a:cs typeface="Arial"/>
              </a:rPr>
              <a:t> </a:t>
            </a:r>
            <a:r>
              <a:rPr sz="1600" b="1" spc="25" dirty="0">
                <a:latin typeface="Arial"/>
                <a:cs typeface="Arial"/>
              </a:rPr>
              <a:t>P</a:t>
            </a:r>
            <a:r>
              <a:rPr sz="1600" b="1" spc="5" dirty="0">
                <a:latin typeface="Arial"/>
                <a:cs typeface="Arial"/>
              </a:rPr>
              <a:t>e</a:t>
            </a:r>
            <a:r>
              <a:rPr sz="1600" b="1" spc="19" dirty="0">
                <a:latin typeface="Arial"/>
                <a:cs typeface="Arial"/>
              </a:rPr>
              <a:t>d</a:t>
            </a:r>
            <a:r>
              <a:rPr sz="1600" b="1" spc="5" dirty="0">
                <a:latin typeface="Arial"/>
                <a:cs typeface="Arial"/>
              </a:rPr>
              <a:t>a</a:t>
            </a:r>
            <a:r>
              <a:rPr sz="1600" b="1" spc="19" dirty="0">
                <a:latin typeface="Arial"/>
                <a:cs typeface="Arial"/>
              </a:rPr>
              <a:t>g</a:t>
            </a:r>
            <a:r>
              <a:rPr sz="1600" b="1" spc="33" dirty="0">
                <a:latin typeface="Arial"/>
                <a:cs typeface="Arial"/>
              </a:rPr>
              <a:t>o</a:t>
            </a:r>
            <a:r>
              <a:rPr sz="1600" b="1" spc="-79" dirty="0">
                <a:latin typeface="Arial"/>
                <a:cs typeface="Arial"/>
              </a:rPr>
              <a:t>g</a:t>
            </a:r>
            <a:r>
              <a:rPr sz="1600" b="1" dirty="0">
                <a:latin typeface="Arial"/>
                <a:cs typeface="Arial"/>
              </a:rPr>
              <a:t>i</a:t>
            </a:r>
            <a:r>
              <a:rPr sz="1600" b="1" spc="-185" dirty="0">
                <a:latin typeface="Arial"/>
                <a:cs typeface="Arial"/>
              </a:rPr>
              <a:t> </a:t>
            </a:r>
            <a:r>
              <a:rPr sz="1600" b="1" spc="45" dirty="0">
                <a:latin typeface="Arial"/>
                <a:cs typeface="Arial"/>
              </a:rPr>
              <a:t>K</a:t>
            </a:r>
            <a:r>
              <a:rPr sz="1600" b="1" spc="-39" dirty="0">
                <a:latin typeface="Arial"/>
                <a:cs typeface="Arial"/>
              </a:rPr>
              <a:t>O</a:t>
            </a:r>
            <a:r>
              <a:rPr sz="1600" b="1" spc="19" dirty="0">
                <a:latin typeface="Arial"/>
                <a:cs typeface="Arial"/>
              </a:rPr>
              <a:t>L</a:t>
            </a:r>
            <a:r>
              <a:rPr sz="1600" b="1" spc="-52" dirty="0">
                <a:latin typeface="Arial"/>
                <a:cs typeface="Arial"/>
              </a:rPr>
              <a:t>A</a:t>
            </a:r>
            <a:r>
              <a:rPr sz="1600" b="1" spc="45" dirty="0">
                <a:latin typeface="Arial"/>
                <a:cs typeface="Arial"/>
              </a:rPr>
              <a:t>B</a:t>
            </a:r>
            <a:r>
              <a:rPr sz="1600" b="1" spc="-39" dirty="0">
                <a:latin typeface="Arial"/>
                <a:cs typeface="Arial"/>
              </a:rPr>
              <a:t>O</a:t>
            </a:r>
            <a:r>
              <a:rPr sz="1600" b="1" spc="33" dirty="0">
                <a:latin typeface="Arial"/>
                <a:cs typeface="Arial"/>
              </a:rPr>
              <a:t>R</a:t>
            </a:r>
            <a:r>
              <a:rPr sz="1600" b="1" spc="-359" dirty="0">
                <a:latin typeface="Arial"/>
                <a:cs typeface="Arial"/>
              </a:rPr>
              <a:t>A</a:t>
            </a:r>
            <a:r>
              <a:rPr sz="1600" b="1" spc="19" dirty="0">
                <a:latin typeface="Arial"/>
                <a:cs typeface="Arial"/>
              </a:rPr>
              <a:t>T</a:t>
            </a:r>
            <a:r>
              <a:rPr sz="1600" b="1" spc="-45" dirty="0">
                <a:latin typeface="Arial"/>
                <a:cs typeface="Arial"/>
              </a:rPr>
              <a:t>I</a:t>
            </a:r>
            <a:r>
              <a:rPr sz="1600" b="1" dirty="0">
                <a:latin typeface="Arial"/>
                <a:cs typeface="Arial"/>
              </a:rPr>
              <a:t>F</a:t>
            </a:r>
            <a:r>
              <a:rPr sz="1600" b="1" spc="79" dirty="0">
                <a:latin typeface="Arial"/>
                <a:cs typeface="Arial"/>
              </a:rPr>
              <a:t> </a:t>
            </a:r>
            <a:r>
              <a:rPr sz="1600" b="1" spc="-33" dirty="0">
                <a:latin typeface="Arial"/>
                <a:cs typeface="Arial"/>
              </a:rPr>
              <a:t>(</a:t>
            </a:r>
            <a:r>
              <a:rPr sz="1600" b="1" spc="5" dirty="0">
                <a:latin typeface="Arial"/>
                <a:cs typeface="Arial"/>
              </a:rPr>
              <a:t>1</a:t>
            </a:r>
            <a:r>
              <a:rPr sz="1600" b="1" dirty="0">
                <a:latin typeface="Arial"/>
                <a:cs typeface="Arial"/>
              </a:rPr>
              <a:t>)</a:t>
            </a:r>
            <a:endParaRPr sz="1600">
              <a:latin typeface="Arial"/>
              <a:cs typeface="Arial"/>
            </a:endParaRPr>
          </a:p>
          <a:p>
            <a:pPr marL="1140854">
              <a:lnSpc>
                <a:spcPts val="2181"/>
              </a:lnSpc>
              <a:spcBef>
                <a:spcPts val="3001"/>
              </a:spcBef>
            </a:pPr>
            <a:r>
              <a:rPr sz="1900" b="1" spc="-12" baseline="22995" dirty="0">
                <a:latin typeface="Calibri"/>
                <a:cs typeface="Calibri"/>
              </a:rPr>
              <a:t>D</a:t>
            </a:r>
            <a:r>
              <a:rPr sz="1900" b="1" spc="12" baseline="22995" dirty="0">
                <a:latin typeface="Calibri"/>
                <a:cs typeface="Calibri"/>
              </a:rPr>
              <a:t>A</a:t>
            </a:r>
            <a:r>
              <a:rPr sz="1900" b="1" spc="-33" baseline="22995" dirty="0">
                <a:latin typeface="Calibri"/>
                <a:cs typeface="Calibri"/>
              </a:rPr>
              <a:t>R</a:t>
            </a:r>
            <a:r>
              <a:rPr sz="1900" b="1" baseline="22995" dirty="0">
                <a:latin typeface="Calibri"/>
                <a:cs typeface="Calibri"/>
              </a:rPr>
              <a:t>I  </a:t>
            </a:r>
            <a:r>
              <a:rPr sz="1900" b="1" spc="112" baseline="22995" dirty="0">
                <a:latin typeface="Calibri"/>
                <a:cs typeface="Calibri"/>
              </a:rPr>
              <a:t> </a:t>
            </a:r>
            <a:r>
              <a:rPr sz="1600" b="1" spc="-5" dirty="0">
                <a:solidFill>
                  <a:srgbClr val="FDFFFD"/>
                </a:solidFill>
                <a:latin typeface="Calibri"/>
                <a:cs typeface="Calibri"/>
              </a:rPr>
              <a:t>f</a:t>
            </a:r>
            <a:r>
              <a:rPr sz="1600" b="1" spc="39" dirty="0">
                <a:solidFill>
                  <a:srgbClr val="FDFFFD"/>
                </a:solidFill>
                <a:latin typeface="Calibri"/>
                <a:cs typeface="Calibri"/>
              </a:rPr>
              <a:t>o</a:t>
            </a:r>
            <a:r>
              <a:rPr sz="1600" b="1" spc="33" dirty="0">
                <a:solidFill>
                  <a:srgbClr val="FDFFFD"/>
                </a:solidFill>
                <a:latin typeface="Calibri"/>
                <a:cs typeface="Calibri"/>
              </a:rPr>
              <a:t>k</a:t>
            </a:r>
            <a:r>
              <a:rPr sz="1600" b="1" spc="39" dirty="0">
                <a:solidFill>
                  <a:srgbClr val="FDFFFD"/>
                </a:solidFill>
                <a:latin typeface="Calibri"/>
                <a:cs typeface="Calibri"/>
              </a:rPr>
              <a:t>u</a:t>
            </a:r>
            <a:r>
              <a:rPr sz="1600" b="1" dirty="0">
                <a:solidFill>
                  <a:srgbClr val="FDFFFD"/>
                </a:solidFill>
                <a:latin typeface="Calibri"/>
                <a:cs typeface="Calibri"/>
              </a:rPr>
              <a:t>s</a:t>
            </a:r>
            <a:r>
              <a:rPr sz="1600" b="1" spc="-99" dirty="0">
                <a:solidFill>
                  <a:srgbClr val="FDFFFD"/>
                </a:solidFill>
                <a:latin typeface="Calibri"/>
                <a:cs typeface="Calibri"/>
              </a:rPr>
              <a:t> </a:t>
            </a:r>
            <a:r>
              <a:rPr sz="1600" b="1" spc="39" dirty="0">
                <a:solidFill>
                  <a:srgbClr val="FDFFFD"/>
                </a:solidFill>
                <a:latin typeface="Calibri"/>
                <a:cs typeface="Calibri"/>
              </a:rPr>
              <a:t>d</a:t>
            </a:r>
            <a:r>
              <a:rPr sz="1600" b="1" spc="5" dirty="0">
                <a:solidFill>
                  <a:srgbClr val="FDFFFD"/>
                </a:solidFill>
                <a:latin typeface="Calibri"/>
                <a:cs typeface="Calibri"/>
              </a:rPr>
              <a:t>a</a:t>
            </a:r>
            <a:r>
              <a:rPr sz="1600" b="1" dirty="0">
                <a:solidFill>
                  <a:srgbClr val="FDFFFD"/>
                </a:solidFill>
                <a:latin typeface="Calibri"/>
                <a:cs typeface="Calibri"/>
              </a:rPr>
              <a:t>n</a:t>
            </a:r>
            <a:r>
              <a:rPr sz="1600" b="1" spc="-19" dirty="0">
                <a:solidFill>
                  <a:srgbClr val="FDFFFD"/>
                </a:solidFill>
                <a:latin typeface="Calibri"/>
                <a:cs typeface="Calibri"/>
              </a:rPr>
              <a:t> </a:t>
            </a:r>
            <a:r>
              <a:rPr sz="1600" b="1" spc="39" dirty="0">
                <a:solidFill>
                  <a:srgbClr val="FDFFFD"/>
                </a:solidFill>
                <a:latin typeface="Calibri"/>
                <a:cs typeface="Calibri"/>
              </a:rPr>
              <a:t>b</a:t>
            </a:r>
            <a:r>
              <a:rPr sz="1600" b="1" spc="-5" dirty="0">
                <a:solidFill>
                  <a:srgbClr val="FDFFFD"/>
                </a:solidFill>
                <a:latin typeface="Calibri"/>
                <a:cs typeface="Calibri"/>
              </a:rPr>
              <a:t>e</a:t>
            </a:r>
            <a:r>
              <a:rPr sz="1600" b="1" spc="33" dirty="0">
                <a:solidFill>
                  <a:srgbClr val="FDFFFD"/>
                </a:solidFill>
                <a:latin typeface="Calibri"/>
                <a:cs typeface="Calibri"/>
              </a:rPr>
              <a:t>r</a:t>
            </a:r>
            <a:r>
              <a:rPr sz="1600" b="1" spc="-59" dirty="0">
                <a:solidFill>
                  <a:srgbClr val="FDFFFD"/>
                </a:solidFill>
                <a:latin typeface="Calibri"/>
                <a:cs typeface="Calibri"/>
              </a:rPr>
              <a:t>o</a:t>
            </a:r>
            <a:r>
              <a:rPr sz="1600" b="1" spc="33" dirty="0">
                <a:solidFill>
                  <a:srgbClr val="FDFFFD"/>
                </a:solidFill>
                <a:latin typeface="Calibri"/>
                <a:cs typeface="Calibri"/>
              </a:rPr>
              <a:t>r</a:t>
            </a:r>
            <a:r>
              <a:rPr sz="1600" b="1" spc="5" dirty="0">
                <a:solidFill>
                  <a:srgbClr val="FDFFFD"/>
                </a:solidFill>
                <a:latin typeface="Calibri"/>
                <a:cs typeface="Calibri"/>
              </a:rPr>
              <a:t>i</a:t>
            </a:r>
            <a:r>
              <a:rPr sz="1600" b="1" spc="-5" dirty="0">
                <a:solidFill>
                  <a:srgbClr val="FDFFFD"/>
                </a:solidFill>
                <a:latin typeface="Calibri"/>
                <a:cs typeface="Calibri"/>
              </a:rPr>
              <a:t>e</a:t>
            </a:r>
            <a:r>
              <a:rPr sz="1600" b="1" spc="-59" dirty="0">
                <a:solidFill>
                  <a:srgbClr val="FDFFFD"/>
                </a:solidFill>
                <a:latin typeface="Calibri"/>
                <a:cs typeface="Calibri"/>
              </a:rPr>
              <a:t>n</a:t>
            </a:r>
            <a:r>
              <a:rPr sz="1600" b="1" spc="45" dirty="0">
                <a:solidFill>
                  <a:srgbClr val="FDFFFD"/>
                </a:solidFill>
                <a:latin typeface="Calibri"/>
                <a:cs typeface="Calibri"/>
              </a:rPr>
              <a:t>t</a:t>
            </a:r>
            <a:r>
              <a:rPr sz="1600" b="1" spc="5" dirty="0">
                <a:solidFill>
                  <a:srgbClr val="FDFFFD"/>
                </a:solidFill>
                <a:latin typeface="Calibri"/>
                <a:cs typeface="Calibri"/>
              </a:rPr>
              <a:t>a</a:t>
            </a:r>
            <a:r>
              <a:rPr sz="1600" b="1" spc="-39" dirty="0">
                <a:solidFill>
                  <a:srgbClr val="FDFFFD"/>
                </a:solidFill>
                <a:latin typeface="Calibri"/>
                <a:cs typeface="Calibri"/>
              </a:rPr>
              <a:t>s</a:t>
            </a:r>
            <a:r>
              <a:rPr sz="1600" b="1" dirty="0">
                <a:solidFill>
                  <a:srgbClr val="FDFFFD"/>
                </a:solidFill>
                <a:latin typeface="Calibri"/>
                <a:cs typeface="Calibri"/>
              </a:rPr>
              <a:t>i</a:t>
            </a:r>
            <a:r>
              <a:rPr sz="1600" b="1" spc="-152" dirty="0">
                <a:solidFill>
                  <a:srgbClr val="FDFFFD"/>
                </a:solidFill>
                <a:latin typeface="Calibri"/>
                <a:cs typeface="Calibri"/>
              </a:rPr>
              <a:t> </a:t>
            </a:r>
            <a:r>
              <a:rPr sz="1600" b="1" spc="45" dirty="0">
                <a:solidFill>
                  <a:srgbClr val="FDFFFD"/>
                </a:solidFill>
                <a:latin typeface="Calibri"/>
                <a:cs typeface="Calibri"/>
              </a:rPr>
              <a:t>p</a:t>
            </a:r>
            <a:r>
              <a:rPr sz="1600" b="1" spc="5" dirty="0">
                <a:solidFill>
                  <a:srgbClr val="FDFFFD"/>
                </a:solidFill>
                <a:latin typeface="Calibri"/>
                <a:cs typeface="Calibri"/>
              </a:rPr>
              <a:t>a</a:t>
            </a:r>
            <a:r>
              <a:rPr sz="1600" b="1" spc="-59" dirty="0">
                <a:solidFill>
                  <a:srgbClr val="FDFFFD"/>
                </a:solidFill>
                <a:latin typeface="Calibri"/>
                <a:cs typeface="Calibri"/>
              </a:rPr>
              <a:t>d</a:t>
            </a:r>
            <a:r>
              <a:rPr sz="1600" b="1" dirty="0">
                <a:solidFill>
                  <a:srgbClr val="FDFFFD"/>
                </a:solidFill>
                <a:latin typeface="Calibri"/>
                <a:cs typeface="Calibri"/>
              </a:rPr>
              <a:t>a</a:t>
            </a:r>
            <a:r>
              <a:rPr sz="1600" b="1" spc="-52" dirty="0">
                <a:solidFill>
                  <a:srgbClr val="FDFFFD"/>
                </a:solidFill>
                <a:latin typeface="Calibri"/>
                <a:cs typeface="Calibri"/>
              </a:rPr>
              <a:t> </a:t>
            </a:r>
            <a:r>
              <a:rPr sz="1600" b="1" spc="5" dirty="0">
                <a:solidFill>
                  <a:srgbClr val="FDFFFD"/>
                </a:solidFill>
                <a:latin typeface="Calibri"/>
                <a:cs typeface="Calibri"/>
              </a:rPr>
              <a:t>i</a:t>
            </a:r>
            <a:r>
              <a:rPr sz="1600" b="1" spc="39" dirty="0">
                <a:solidFill>
                  <a:srgbClr val="FDFFFD"/>
                </a:solidFill>
                <a:latin typeface="Calibri"/>
                <a:cs typeface="Calibri"/>
              </a:rPr>
              <a:t>nd</a:t>
            </a:r>
            <a:r>
              <a:rPr sz="1600" b="1" spc="5" dirty="0">
                <a:solidFill>
                  <a:srgbClr val="FDFFFD"/>
                </a:solidFill>
                <a:latin typeface="Calibri"/>
                <a:cs typeface="Calibri"/>
              </a:rPr>
              <a:t>i</a:t>
            </a:r>
            <a:r>
              <a:rPr sz="1600" b="1" spc="45" dirty="0">
                <a:solidFill>
                  <a:srgbClr val="FDFFFD"/>
                </a:solidFill>
                <a:latin typeface="Calibri"/>
                <a:cs typeface="Calibri"/>
              </a:rPr>
              <a:t>v</a:t>
            </a:r>
            <a:r>
              <a:rPr sz="1600" b="1" spc="5" dirty="0">
                <a:solidFill>
                  <a:srgbClr val="FDFFFD"/>
                </a:solidFill>
                <a:latin typeface="Calibri"/>
                <a:cs typeface="Calibri"/>
              </a:rPr>
              <a:t>i</a:t>
            </a:r>
            <a:r>
              <a:rPr sz="1600" b="1" spc="-59" dirty="0">
                <a:solidFill>
                  <a:srgbClr val="FDFFFD"/>
                </a:solidFill>
                <a:latin typeface="Calibri"/>
                <a:cs typeface="Calibri"/>
              </a:rPr>
              <a:t>d</a:t>
            </a:r>
            <a:r>
              <a:rPr sz="1600" b="1" dirty="0">
                <a:solidFill>
                  <a:srgbClr val="FDFFFD"/>
                </a:solidFill>
                <a:latin typeface="Calibri"/>
                <a:cs typeface="Calibri"/>
              </a:rPr>
              <a:t>u</a:t>
            </a:r>
            <a:endParaRPr sz="1600">
              <a:latin typeface="Calibri"/>
              <a:cs typeface="Calibri"/>
            </a:endParaRPr>
          </a:p>
          <a:p>
            <a:pPr marL="855535">
              <a:lnSpc>
                <a:spcPts val="2181"/>
              </a:lnSpc>
              <a:spcBef>
                <a:spcPts val="2013"/>
              </a:spcBef>
            </a:pPr>
            <a:r>
              <a:rPr sz="1900" b="1" spc="-33" baseline="22995" dirty="0">
                <a:latin typeface="Calibri"/>
                <a:cs typeface="Calibri"/>
              </a:rPr>
              <a:t>ME</a:t>
            </a:r>
            <a:r>
              <a:rPr sz="1900" b="1" spc="45" baseline="22995" dirty="0">
                <a:latin typeface="Calibri"/>
                <a:cs typeface="Calibri"/>
              </a:rPr>
              <a:t>N</a:t>
            </a:r>
            <a:r>
              <a:rPr sz="1900" b="1" spc="-33" baseline="22995" dirty="0">
                <a:latin typeface="Calibri"/>
                <a:cs typeface="Calibri"/>
              </a:rPr>
              <a:t>J</a:t>
            </a:r>
            <a:r>
              <a:rPr sz="1900" b="1" spc="12" baseline="22995" dirty="0">
                <a:latin typeface="Calibri"/>
                <a:cs typeface="Calibri"/>
              </a:rPr>
              <a:t>A</a:t>
            </a:r>
            <a:r>
              <a:rPr sz="1900" b="1" spc="-19" baseline="22995" dirty="0">
                <a:latin typeface="Calibri"/>
                <a:cs typeface="Calibri"/>
              </a:rPr>
              <a:t>D</a:t>
            </a:r>
            <a:r>
              <a:rPr sz="1900" b="1" baseline="22995" dirty="0">
                <a:latin typeface="Calibri"/>
                <a:cs typeface="Calibri"/>
              </a:rPr>
              <a:t>I  </a:t>
            </a:r>
            <a:r>
              <a:rPr sz="1900" b="1" spc="104" baseline="22995" dirty="0">
                <a:latin typeface="Calibri"/>
                <a:cs typeface="Calibri"/>
              </a:rPr>
              <a:t> </a:t>
            </a:r>
            <a:r>
              <a:rPr sz="1600" b="1" spc="-5" dirty="0">
                <a:solidFill>
                  <a:srgbClr val="FDFFFD"/>
                </a:solidFill>
                <a:latin typeface="Calibri"/>
                <a:cs typeface="Calibri"/>
              </a:rPr>
              <a:t>f</a:t>
            </a:r>
            <a:r>
              <a:rPr sz="1600" b="1" spc="39" dirty="0">
                <a:solidFill>
                  <a:srgbClr val="FDFFFD"/>
                </a:solidFill>
                <a:latin typeface="Calibri"/>
                <a:cs typeface="Calibri"/>
              </a:rPr>
              <a:t>o</a:t>
            </a:r>
            <a:r>
              <a:rPr sz="1600" b="1" spc="33" dirty="0">
                <a:solidFill>
                  <a:srgbClr val="FDFFFD"/>
                </a:solidFill>
                <a:latin typeface="Calibri"/>
                <a:cs typeface="Calibri"/>
              </a:rPr>
              <a:t>k</a:t>
            </a:r>
            <a:r>
              <a:rPr sz="1600" b="1" spc="39" dirty="0">
                <a:solidFill>
                  <a:srgbClr val="FDFFFD"/>
                </a:solidFill>
                <a:latin typeface="Calibri"/>
                <a:cs typeface="Calibri"/>
              </a:rPr>
              <a:t>u</a:t>
            </a:r>
            <a:r>
              <a:rPr sz="1600" b="1" dirty="0">
                <a:solidFill>
                  <a:srgbClr val="FDFFFD"/>
                </a:solidFill>
                <a:latin typeface="Calibri"/>
                <a:cs typeface="Calibri"/>
              </a:rPr>
              <a:t>s</a:t>
            </a:r>
            <a:r>
              <a:rPr sz="1600" b="1" spc="-99" dirty="0">
                <a:solidFill>
                  <a:srgbClr val="FDFFFD"/>
                </a:solidFill>
                <a:latin typeface="Calibri"/>
                <a:cs typeface="Calibri"/>
              </a:rPr>
              <a:t> </a:t>
            </a:r>
            <a:r>
              <a:rPr sz="1600" b="1" spc="39" dirty="0">
                <a:solidFill>
                  <a:srgbClr val="FDFFFD"/>
                </a:solidFill>
                <a:latin typeface="Calibri"/>
                <a:cs typeface="Calibri"/>
              </a:rPr>
              <a:t>d</a:t>
            </a:r>
            <a:r>
              <a:rPr sz="1600" b="1" spc="5" dirty="0">
                <a:solidFill>
                  <a:srgbClr val="FDFFFD"/>
                </a:solidFill>
                <a:latin typeface="Calibri"/>
                <a:cs typeface="Calibri"/>
              </a:rPr>
              <a:t>a</a:t>
            </a:r>
            <a:r>
              <a:rPr sz="1600" b="1" dirty="0">
                <a:solidFill>
                  <a:srgbClr val="FDFFFD"/>
                </a:solidFill>
                <a:latin typeface="Calibri"/>
                <a:cs typeface="Calibri"/>
              </a:rPr>
              <a:t>n</a:t>
            </a:r>
            <a:r>
              <a:rPr sz="1600" b="1" spc="-19" dirty="0">
                <a:solidFill>
                  <a:srgbClr val="FDFFFD"/>
                </a:solidFill>
                <a:latin typeface="Calibri"/>
                <a:cs typeface="Calibri"/>
              </a:rPr>
              <a:t> </a:t>
            </a:r>
            <a:r>
              <a:rPr sz="1600" b="1" spc="39" dirty="0">
                <a:solidFill>
                  <a:srgbClr val="FDFFFD"/>
                </a:solidFill>
                <a:latin typeface="Calibri"/>
                <a:cs typeface="Calibri"/>
              </a:rPr>
              <a:t>b</a:t>
            </a:r>
            <a:r>
              <a:rPr sz="1600" b="1" spc="-5" dirty="0">
                <a:solidFill>
                  <a:srgbClr val="FDFFFD"/>
                </a:solidFill>
                <a:latin typeface="Calibri"/>
                <a:cs typeface="Calibri"/>
              </a:rPr>
              <a:t>e</a:t>
            </a:r>
            <a:r>
              <a:rPr sz="1600" b="1" spc="33" dirty="0">
                <a:solidFill>
                  <a:srgbClr val="FDFFFD"/>
                </a:solidFill>
                <a:latin typeface="Calibri"/>
                <a:cs typeface="Calibri"/>
              </a:rPr>
              <a:t>r</a:t>
            </a:r>
            <a:r>
              <a:rPr sz="1600" b="1" spc="-59" dirty="0">
                <a:solidFill>
                  <a:srgbClr val="FDFFFD"/>
                </a:solidFill>
                <a:latin typeface="Calibri"/>
                <a:cs typeface="Calibri"/>
              </a:rPr>
              <a:t>o</a:t>
            </a:r>
            <a:r>
              <a:rPr sz="1600" b="1" spc="33" dirty="0">
                <a:solidFill>
                  <a:srgbClr val="FDFFFD"/>
                </a:solidFill>
                <a:latin typeface="Calibri"/>
                <a:cs typeface="Calibri"/>
              </a:rPr>
              <a:t>r</a:t>
            </a:r>
            <a:r>
              <a:rPr sz="1600" b="1" spc="5" dirty="0">
                <a:solidFill>
                  <a:srgbClr val="FDFFFD"/>
                </a:solidFill>
                <a:latin typeface="Calibri"/>
                <a:cs typeface="Calibri"/>
              </a:rPr>
              <a:t>i</a:t>
            </a:r>
            <a:r>
              <a:rPr sz="1600" b="1" spc="-5" dirty="0">
                <a:solidFill>
                  <a:srgbClr val="FDFFFD"/>
                </a:solidFill>
                <a:latin typeface="Calibri"/>
                <a:cs typeface="Calibri"/>
              </a:rPr>
              <a:t>e</a:t>
            </a:r>
            <a:r>
              <a:rPr sz="1600" b="1" spc="-59" dirty="0">
                <a:solidFill>
                  <a:srgbClr val="FDFFFD"/>
                </a:solidFill>
                <a:latin typeface="Calibri"/>
                <a:cs typeface="Calibri"/>
              </a:rPr>
              <a:t>n</a:t>
            </a:r>
            <a:r>
              <a:rPr sz="1600" b="1" spc="45" dirty="0">
                <a:solidFill>
                  <a:srgbClr val="FDFFFD"/>
                </a:solidFill>
                <a:latin typeface="Calibri"/>
                <a:cs typeface="Calibri"/>
              </a:rPr>
              <a:t>t</a:t>
            </a:r>
            <a:r>
              <a:rPr sz="1600" b="1" spc="5" dirty="0">
                <a:solidFill>
                  <a:srgbClr val="FDFFFD"/>
                </a:solidFill>
                <a:latin typeface="Calibri"/>
                <a:cs typeface="Calibri"/>
              </a:rPr>
              <a:t>a</a:t>
            </a:r>
            <a:r>
              <a:rPr sz="1600" b="1" spc="-39" dirty="0">
                <a:solidFill>
                  <a:srgbClr val="FDFFFD"/>
                </a:solidFill>
                <a:latin typeface="Calibri"/>
                <a:cs typeface="Calibri"/>
              </a:rPr>
              <a:t>s</a:t>
            </a:r>
            <a:r>
              <a:rPr sz="1600" b="1" dirty="0">
                <a:solidFill>
                  <a:srgbClr val="FDFFFD"/>
                </a:solidFill>
                <a:latin typeface="Calibri"/>
                <a:cs typeface="Calibri"/>
              </a:rPr>
              <a:t>i</a:t>
            </a:r>
            <a:r>
              <a:rPr sz="1600" b="1" spc="-152" dirty="0">
                <a:solidFill>
                  <a:srgbClr val="FDFFFD"/>
                </a:solidFill>
                <a:latin typeface="Calibri"/>
                <a:cs typeface="Calibri"/>
              </a:rPr>
              <a:t> </a:t>
            </a:r>
            <a:r>
              <a:rPr sz="1600" b="1" spc="45" dirty="0">
                <a:solidFill>
                  <a:srgbClr val="FDFFFD"/>
                </a:solidFill>
                <a:latin typeface="Calibri"/>
                <a:cs typeface="Calibri"/>
              </a:rPr>
              <a:t>p</a:t>
            </a:r>
            <a:r>
              <a:rPr sz="1600" b="1" spc="5" dirty="0">
                <a:solidFill>
                  <a:srgbClr val="FDFFFD"/>
                </a:solidFill>
                <a:latin typeface="Calibri"/>
                <a:cs typeface="Calibri"/>
              </a:rPr>
              <a:t>a</a:t>
            </a:r>
            <a:r>
              <a:rPr sz="1600" b="1" spc="-59" dirty="0">
                <a:solidFill>
                  <a:srgbClr val="FDFFFD"/>
                </a:solidFill>
                <a:latin typeface="Calibri"/>
                <a:cs typeface="Calibri"/>
              </a:rPr>
              <a:t>d</a:t>
            </a:r>
            <a:r>
              <a:rPr sz="1600" b="1" dirty="0">
                <a:solidFill>
                  <a:srgbClr val="FDFFFD"/>
                </a:solidFill>
                <a:latin typeface="Calibri"/>
                <a:cs typeface="Calibri"/>
              </a:rPr>
              <a:t>a</a:t>
            </a:r>
            <a:r>
              <a:rPr sz="1600" b="1" spc="-52" dirty="0">
                <a:solidFill>
                  <a:srgbClr val="FDFFFD"/>
                </a:solidFill>
                <a:latin typeface="Calibri"/>
                <a:cs typeface="Calibri"/>
              </a:rPr>
              <a:t> </a:t>
            </a:r>
            <a:r>
              <a:rPr sz="1600" b="1" spc="33" dirty="0">
                <a:solidFill>
                  <a:srgbClr val="FDFFFD"/>
                </a:solidFill>
                <a:latin typeface="Calibri"/>
                <a:cs typeface="Calibri"/>
              </a:rPr>
              <a:t>k</a:t>
            </a:r>
            <a:r>
              <a:rPr sz="1600" b="1" spc="-5" dirty="0">
                <a:solidFill>
                  <a:srgbClr val="FDFFFD"/>
                </a:solidFill>
                <a:latin typeface="Calibri"/>
                <a:cs typeface="Calibri"/>
              </a:rPr>
              <a:t>e</a:t>
            </a:r>
            <a:r>
              <a:rPr sz="1600" b="1" spc="33" dirty="0">
                <a:solidFill>
                  <a:srgbClr val="FDFFFD"/>
                </a:solidFill>
                <a:latin typeface="Calibri"/>
                <a:cs typeface="Calibri"/>
              </a:rPr>
              <a:t>r</a:t>
            </a:r>
            <a:r>
              <a:rPr sz="1600" b="1" spc="-105" dirty="0">
                <a:solidFill>
                  <a:srgbClr val="FDFFFD"/>
                </a:solidFill>
                <a:latin typeface="Calibri"/>
                <a:cs typeface="Calibri"/>
              </a:rPr>
              <a:t>j</a:t>
            </a:r>
            <a:r>
              <a:rPr sz="1600" b="1" spc="5" dirty="0">
                <a:solidFill>
                  <a:srgbClr val="FDFFFD"/>
                </a:solidFill>
                <a:latin typeface="Calibri"/>
                <a:cs typeface="Calibri"/>
              </a:rPr>
              <a:t>a</a:t>
            </a:r>
            <a:r>
              <a:rPr sz="1600" b="1" spc="-33" dirty="0">
                <a:solidFill>
                  <a:srgbClr val="FDFFFD"/>
                </a:solidFill>
                <a:latin typeface="Calibri"/>
                <a:cs typeface="Calibri"/>
              </a:rPr>
              <a:t>s</a:t>
            </a:r>
            <a:r>
              <a:rPr sz="1600" b="1" spc="5" dirty="0">
                <a:solidFill>
                  <a:srgbClr val="FDFFFD"/>
                </a:solidFill>
                <a:latin typeface="Calibri"/>
                <a:cs typeface="Calibri"/>
              </a:rPr>
              <a:t>a</a:t>
            </a:r>
            <a:r>
              <a:rPr sz="1600" b="1" spc="-105" dirty="0">
                <a:solidFill>
                  <a:srgbClr val="FDFFFD"/>
                </a:solidFill>
                <a:latin typeface="Calibri"/>
                <a:cs typeface="Calibri"/>
              </a:rPr>
              <a:t>m</a:t>
            </a:r>
            <a:r>
              <a:rPr sz="1600" b="1" dirty="0">
                <a:solidFill>
                  <a:srgbClr val="FDFFFD"/>
                </a:solidFill>
                <a:latin typeface="Calibri"/>
                <a:cs typeface="Calibri"/>
              </a:rPr>
              <a:t>a</a:t>
            </a:r>
            <a:r>
              <a:rPr sz="1600" b="1" spc="-52" dirty="0">
                <a:solidFill>
                  <a:srgbClr val="FDFFFD"/>
                </a:solidFill>
                <a:latin typeface="Calibri"/>
                <a:cs typeface="Calibri"/>
              </a:rPr>
              <a:t> </a:t>
            </a:r>
            <a:r>
              <a:rPr sz="1600" b="1" spc="33" dirty="0">
                <a:solidFill>
                  <a:srgbClr val="FDFFFD"/>
                </a:solidFill>
                <a:latin typeface="Calibri"/>
                <a:cs typeface="Calibri"/>
              </a:rPr>
              <a:t>k</a:t>
            </a:r>
            <a:r>
              <a:rPr sz="1600" b="1" spc="-5" dirty="0">
                <a:solidFill>
                  <a:srgbClr val="FDFFFD"/>
                </a:solidFill>
                <a:latin typeface="Calibri"/>
                <a:cs typeface="Calibri"/>
              </a:rPr>
              <a:t>e</a:t>
            </a:r>
            <a:r>
              <a:rPr sz="1600" b="1" spc="5" dirty="0">
                <a:solidFill>
                  <a:srgbClr val="FDFFFD"/>
                </a:solidFill>
                <a:latin typeface="Calibri"/>
                <a:cs typeface="Calibri"/>
              </a:rPr>
              <a:t>l</a:t>
            </a:r>
            <a:r>
              <a:rPr sz="1600" b="1" spc="39" dirty="0">
                <a:solidFill>
                  <a:srgbClr val="FDFFFD"/>
                </a:solidFill>
                <a:latin typeface="Calibri"/>
                <a:cs typeface="Calibri"/>
              </a:rPr>
              <a:t>o</a:t>
            </a:r>
            <a:r>
              <a:rPr sz="1600" b="1" spc="-105" dirty="0">
                <a:solidFill>
                  <a:srgbClr val="FDFFFD"/>
                </a:solidFill>
                <a:latin typeface="Calibri"/>
                <a:cs typeface="Calibri"/>
              </a:rPr>
              <a:t>m</a:t>
            </a:r>
            <a:r>
              <a:rPr sz="1600" b="1" spc="-59" dirty="0">
                <a:solidFill>
                  <a:srgbClr val="FDFFFD"/>
                </a:solidFill>
                <a:latin typeface="Calibri"/>
                <a:cs typeface="Calibri"/>
              </a:rPr>
              <a:t>p</a:t>
            </a:r>
            <a:r>
              <a:rPr sz="1600" b="1" spc="39" dirty="0">
                <a:solidFill>
                  <a:srgbClr val="FDFFFD"/>
                </a:solidFill>
                <a:latin typeface="Calibri"/>
                <a:cs typeface="Calibri"/>
              </a:rPr>
              <a:t>o</a:t>
            </a:r>
            <a:r>
              <a:rPr sz="1600" b="1" spc="-67" dirty="0">
                <a:solidFill>
                  <a:srgbClr val="FDFFFD"/>
                </a:solidFill>
                <a:latin typeface="Calibri"/>
                <a:cs typeface="Calibri"/>
              </a:rPr>
              <a:t>k</a:t>
            </a:r>
            <a:r>
              <a:rPr sz="1600" b="1" spc="12" dirty="0">
                <a:solidFill>
                  <a:srgbClr val="FDFFFD"/>
                </a:solidFill>
                <a:latin typeface="Calibri"/>
                <a:cs typeface="Calibri"/>
              </a:rPr>
              <a:t>/</a:t>
            </a:r>
            <a:r>
              <a:rPr sz="1600" b="1" spc="45" dirty="0">
                <a:solidFill>
                  <a:srgbClr val="FDFFFD"/>
                </a:solidFill>
                <a:latin typeface="Calibri"/>
                <a:cs typeface="Calibri"/>
              </a:rPr>
              <a:t>t</a:t>
            </a:r>
            <a:r>
              <a:rPr sz="1600" b="1" spc="5" dirty="0">
                <a:solidFill>
                  <a:srgbClr val="FDFFFD"/>
                </a:solidFill>
                <a:latin typeface="Calibri"/>
                <a:cs typeface="Calibri"/>
              </a:rPr>
              <a:t>i</a:t>
            </a:r>
            <a:r>
              <a:rPr sz="1600" b="1" dirty="0">
                <a:solidFill>
                  <a:srgbClr val="FDFFFD"/>
                </a:solidFill>
                <a:latin typeface="Calibri"/>
                <a:cs typeface="Calibri"/>
              </a:rPr>
              <a:t>m</a:t>
            </a:r>
            <a:endParaRPr sz="1600">
              <a:latin typeface="Calibri"/>
              <a:cs typeface="Calibri"/>
            </a:endParaRPr>
          </a:p>
          <a:p>
            <a:pPr marL="6749118" marR="3889992" indent="-207936">
              <a:lnSpc>
                <a:spcPts val="1952"/>
              </a:lnSpc>
              <a:spcBef>
                <a:spcPts val="2616"/>
              </a:spcBef>
            </a:pPr>
            <a:r>
              <a:rPr sz="2400" baseline="4831" dirty="0">
                <a:latin typeface="Arial"/>
                <a:cs typeface="Arial"/>
              </a:rPr>
              <a:t>• </a:t>
            </a:r>
            <a:r>
              <a:rPr sz="2400" spc="185" baseline="4831" dirty="0">
                <a:latin typeface="Arial"/>
                <a:cs typeface="Arial"/>
              </a:rPr>
              <a:t> </a:t>
            </a:r>
            <a:r>
              <a:rPr sz="1600" spc="45" dirty="0">
                <a:latin typeface="Calibri"/>
                <a:cs typeface="Calibri"/>
              </a:rPr>
              <a:t>C</a:t>
            </a:r>
            <a:r>
              <a:rPr sz="1600" spc="33" dirty="0">
                <a:latin typeface="Calibri"/>
                <a:cs typeface="Calibri"/>
              </a:rPr>
              <a:t>a</a:t>
            </a:r>
            <a:r>
              <a:rPr sz="1600" spc="-52" dirty="0">
                <a:latin typeface="Calibri"/>
                <a:cs typeface="Calibri"/>
              </a:rPr>
              <a:t>r</a:t>
            </a:r>
            <a:r>
              <a:rPr sz="1600" spc="33" dirty="0">
                <a:latin typeface="Calibri"/>
                <a:cs typeface="Calibri"/>
              </a:rPr>
              <a:t>ila</a:t>
            </a:r>
            <a:r>
              <a:rPr sz="1600" dirty="0">
                <a:latin typeface="Calibri"/>
                <a:cs typeface="Calibri"/>
              </a:rPr>
              <a:t>h</a:t>
            </a:r>
            <a:r>
              <a:rPr sz="1600" spc="-105" dirty="0">
                <a:latin typeface="Calibri"/>
                <a:cs typeface="Calibri"/>
              </a:rPr>
              <a:t> </a:t>
            </a:r>
            <a:r>
              <a:rPr sz="1600" spc="33" dirty="0">
                <a:latin typeface="Calibri"/>
                <a:cs typeface="Calibri"/>
              </a:rPr>
              <a:t>a</a:t>
            </a:r>
            <a:r>
              <a:rPr sz="1600" spc="-39" dirty="0">
                <a:latin typeface="Calibri"/>
                <a:cs typeface="Calibri"/>
              </a:rPr>
              <a:t>p</a:t>
            </a:r>
            <a:r>
              <a:rPr sz="1600" spc="33" dirty="0">
                <a:latin typeface="Calibri"/>
                <a:cs typeface="Calibri"/>
              </a:rPr>
              <a:t>li</a:t>
            </a:r>
            <a:r>
              <a:rPr sz="1600" spc="-33" dirty="0">
                <a:latin typeface="Calibri"/>
                <a:cs typeface="Calibri"/>
              </a:rPr>
              <a:t>k</a:t>
            </a:r>
            <a:r>
              <a:rPr sz="1600" spc="33" dirty="0">
                <a:latin typeface="Calibri"/>
                <a:cs typeface="Calibri"/>
              </a:rPr>
              <a:t>a</a:t>
            </a:r>
            <a:r>
              <a:rPr sz="1600" spc="72" dirty="0">
                <a:latin typeface="Calibri"/>
                <a:cs typeface="Calibri"/>
              </a:rPr>
              <a:t>s</a:t>
            </a:r>
            <a:r>
              <a:rPr sz="1600" dirty="0">
                <a:latin typeface="Calibri"/>
                <a:cs typeface="Calibri"/>
              </a:rPr>
              <a:t>i </a:t>
            </a:r>
            <a:r>
              <a:rPr sz="1600" spc="-45" dirty="0">
                <a:latin typeface="Calibri"/>
                <a:cs typeface="Calibri"/>
              </a:rPr>
              <a:t>p</a:t>
            </a:r>
            <a:r>
              <a:rPr sz="1600" spc="5" dirty="0">
                <a:latin typeface="Calibri"/>
                <a:cs typeface="Calibri"/>
              </a:rPr>
              <a:t>e</a:t>
            </a:r>
            <a:r>
              <a:rPr sz="1600" spc="-52" dirty="0">
                <a:latin typeface="Calibri"/>
                <a:cs typeface="Calibri"/>
              </a:rPr>
              <a:t>r</a:t>
            </a:r>
            <a:r>
              <a:rPr sz="1600" spc="-79" dirty="0">
                <a:latin typeface="Calibri"/>
                <a:cs typeface="Calibri"/>
              </a:rPr>
              <a:t>m</a:t>
            </a:r>
            <a:r>
              <a:rPr sz="1600" spc="33" dirty="0">
                <a:latin typeface="Calibri"/>
                <a:cs typeface="Calibri"/>
              </a:rPr>
              <a:t>ai</a:t>
            </a:r>
            <a:r>
              <a:rPr sz="1600" spc="-39" dirty="0">
                <a:latin typeface="Calibri"/>
                <a:cs typeface="Calibri"/>
              </a:rPr>
              <a:t>n</a:t>
            </a:r>
            <a:r>
              <a:rPr sz="1600" spc="33" dirty="0">
                <a:latin typeface="Calibri"/>
                <a:cs typeface="Calibri"/>
              </a:rPr>
              <a:t>a</a:t>
            </a:r>
            <a:r>
              <a:rPr sz="1600" dirty="0">
                <a:latin typeface="Calibri"/>
                <a:cs typeface="Calibri"/>
              </a:rPr>
              <a:t>n</a:t>
            </a:r>
            <a:r>
              <a:rPr sz="1600" spc="-5" dirty="0">
                <a:latin typeface="Calibri"/>
                <a:cs typeface="Calibri"/>
              </a:rPr>
              <a:t> </a:t>
            </a:r>
            <a:r>
              <a:rPr sz="1600" spc="-25" dirty="0">
                <a:latin typeface="Calibri"/>
                <a:cs typeface="Calibri"/>
              </a:rPr>
              <a:t>y</a:t>
            </a:r>
            <a:r>
              <a:rPr sz="1600" spc="33" dirty="0">
                <a:latin typeface="Calibri"/>
                <a:cs typeface="Calibri"/>
              </a:rPr>
              <a:t>a</a:t>
            </a:r>
            <a:r>
              <a:rPr sz="1600" spc="-39" dirty="0">
                <a:latin typeface="Calibri"/>
                <a:cs typeface="Calibri"/>
              </a:rPr>
              <a:t>n</a:t>
            </a:r>
            <a:r>
              <a:rPr sz="1600" dirty="0">
                <a:latin typeface="Calibri"/>
                <a:cs typeface="Calibri"/>
              </a:rPr>
              <a:t>g </a:t>
            </a:r>
            <a:r>
              <a:rPr sz="1600" spc="-79" dirty="0">
                <a:latin typeface="Calibri"/>
                <a:cs typeface="Calibri"/>
              </a:rPr>
              <a:t>m</a:t>
            </a:r>
            <a:r>
              <a:rPr sz="1600" dirty="0">
                <a:latin typeface="Calibri"/>
                <a:cs typeface="Calibri"/>
              </a:rPr>
              <a:t>e</a:t>
            </a:r>
            <a:r>
              <a:rPr sz="1600" spc="-39" dirty="0">
                <a:latin typeface="Calibri"/>
                <a:cs typeface="Calibri"/>
              </a:rPr>
              <a:t>nu</a:t>
            </a:r>
            <a:r>
              <a:rPr sz="1600" spc="-45" dirty="0">
                <a:latin typeface="Calibri"/>
                <a:cs typeface="Calibri"/>
              </a:rPr>
              <a:t>n</a:t>
            </a:r>
            <a:r>
              <a:rPr sz="1600" spc="-33" dirty="0">
                <a:latin typeface="Calibri"/>
                <a:cs typeface="Calibri"/>
              </a:rPr>
              <a:t>t</a:t>
            </a:r>
            <a:r>
              <a:rPr sz="1600" spc="-39" dirty="0">
                <a:latin typeface="Calibri"/>
                <a:cs typeface="Calibri"/>
              </a:rPr>
              <a:t>u</a:t>
            </a:r>
            <a:r>
              <a:rPr sz="1600" dirty="0">
                <a:latin typeface="Calibri"/>
                <a:cs typeface="Calibri"/>
              </a:rPr>
              <a:t>t</a:t>
            </a:r>
            <a:r>
              <a:rPr sz="1600" spc="201" dirty="0">
                <a:latin typeface="Calibri"/>
                <a:cs typeface="Calibri"/>
              </a:rPr>
              <a:t> </a:t>
            </a:r>
            <a:r>
              <a:rPr sz="1600" spc="33" dirty="0">
                <a:latin typeface="Calibri"/>
                <a:cs typeface="Calibri"/>
              </a:rPr>
              <a:t>a</a:t>
            </a:r>
            <a:r>
              <a:rPr sz="1600" spc="-39" dirty="0">
                <a:latin typeface="Calibri"/>
                <a:cs typeface="Calibri"/>
              </a:rPr>
              <a:t>d</a:t>
            </a:r>
            <a:r>
              <a:rPr sz="1600" spc="39" dirty="0">
                <a:latin typeface="Calibri"/>
                <a:cs typeface="Calibri"/>
              </a:rPr>
              <a:t>a</a:t>
            </a:r>
            <a:r>
              <a:rPr sz="1600" spc="-39" dirty="0">
                <a:latin typeface="Calibri"/>
                <a:cs typeface="Calibri"/>
              </a:rPr>
              <a:t>n</a:t>
            </a:r>
            <a:r>
              <a:rPr sz="1600" spc="-25" dirty="0">
                <a:latin typeface="Calibri"/>
                <a:cs typeface="Calibri"/>
              </a:rPr>
              <a:t>y</a:t>
            </a:r>
            <a:r>
              <a:rPr sz="1600" dirty="0">
                <a:latin typeface="Calibri"/>
                <a:cs typeface="Calibri"/>
              </a:rPr>
              <a:t>a </a:t>
            </a:r>
            <a:r>
              <a:rPr sz="1600" spc="-225" dirty="0">
                <a:latin typeface="Calibri"/>
                <a:cs typeface="Calibri"/>
              </a:rPr>
              <a:t>k</a:t>
            </a:r>
            <a:r>
              <a:rPr sz="1600" spc="5" dirty="0">
                <a:latin typeface="Calibri"/>
                <a:cs typeface="Calibri"/>
              </a:rPr>
              <a:t>e</a:t>
            </a:r>
            <a:r>
              <a:rPr sz="1600" spc="-59" dirty="0">
                <a:latin typeface="Calibri"/>
                <a:cs typeface="Calibri"/>
              </a:rPr>
              <a:t>r</a:t>
            </a:r>
            <a:r>
              <a:rPr sz="1600" spc="19" dirty="0">
                <a:latin typeface="Calibri"/>
                <a:cs typeface="Calibri"/>
              </a:rPr>
              <a:t>j</a:t>
            </a:r>
            <a:r>
              <a:rPr sz="1600" spc="33" dirty="0">
                <a:latin typeface="Calibri"/>
                <a:cs typeface="Calibri"/>
              </a:rPr>
              <a:t>a</a:t>
            </a:r>
            <a:r>
              <a:rPr sz="1600" spc="72" dirty="0">
                <a:latin typeface="Calibri"/>
                <a:cs typeface="Calibri"/>
              </a:rPr>
              <a:t>s</a:t>
            </a:r>
            <a:r>
              <a:rPr sz="1600" spc="33" dirty="0">
                <a:latin typeface="Calibri"/>
                <a:cs typeface="Calibri"/>
              </a:rPr>
              <a:t>a</a:t>
            </a:r>
            <a:r>
              <a:rPr sz="1600" spc="-72" dirty="0">
                <a:latin typeface="Calibri"/>
                <a:cs typeface="Calibri"/>
              </a:rPr>
              <a:t>m</a:t>
            </a:r>
            <a:r>
              <a:rPr sz="1600" dirty="0">
                <a:latin typeface="Calibri"/>
                <a:cs typeface="Calibri"/>
              </a:rPr>
              <a:t>a</a:t>
            </a:r>
            <a:r>
              <a:rPr sz="1600" spc="72" dirty="0">
                <a:latin typeface="Calibri"/>
                <a:cs typeface="Calibri"/>
              </a:rPr>
              <a:t> </a:t>
            </a:r>
            <a:r>
              <a:rPr sz="1600" spc="33" dirty="0">
                <a:latin typeface="Calibri"/>
                <a:cs typeface="Calibri"/>
              </a:rPr>
              <a:t>a</a:t>
            </a:r>
            <a:r>
              <a:rPr sz="1600" spc="-33" dirty="0">
                <a:latin typeface="Calibri"/>
                <a:cs typeface="Calibri"/>
              </a:rPr>
              <a:t>nt</a:t>
            </a:r>
            <a:r>
              <a:rPr sz="1600" spc="33" dirty="0">
                <a:latin typeface="Calibri"/>
                <a:cs typeface="Calibri"/>
              </a:rPr>
              <a:t>a</a:t>
            </a:r>
            <a:r>
              <a:rPr sz="1600" dirty="0">
                <a:latin typeface="Calibri"/>
                <a:cs typeface="Calibri"/>
              </a:rPr>
              <a:t>r </a:t>
            </a:r>
            <a:r>
              <a:rPr sz="1600" spc="72" dirty="0">
                <a:latin typeface="Calibri"/>
                <a:cs typeface="Calibri"/>
              </a:rPr>
              <a:t>s</a:t>
            </a:r>
            <a:r>
              <a:rPr sz="1600" dirty="0">
                <a:latin typeface="Calibri"/>
                <a:cs typeface="Calibri"/>
              </a:rPr>
              <a:t>e</a:t>
            </a:r>
            <a:r>
              <a:rPr sz="1600" spc="12" dirty="0">
                <a:latin typeface="Calibri"/>
                <a:cs typeface="Calibri"/>
              </a:rPr>
              <a:t>j</a:t>
            </a:r>
            <a:r>
              <a:rPr sz="1600" spc="-39" dirty="0">
                <a:latin typeface="Calibri"/>
                <a:cs typeface="Calibri"/>
              </a:rPr>
              <a:t>u</a:t>
            </a:r>
            <a:r>
              <a:rPr sz="1600" spc="-79" dirty="0">
                <a:latin typeface="Calibri"/>
                <a:cs typeface="Calibri"/>
              </a:rPr>
              <a:t>m</a:t>
            </a:r>
            <a:r>
              <a:rPr sz="1600" spc="33" dirty="0">
                <a:latin typeface="Calibri"/>
                <a:cs typeface="Calibri"/>
              </a:rPr>
              <a:t>la</a:t>
            </a:r>
            <a:r>
              <a:rPr sz="1600" dirty="0">
                <a:latin typeface="Calibri"/>
                <a:cs typeface="Calibri"/>
              </a:rPr>
              <a:t>h</a:t>
            </a:r>
            <a:r>
              <a:rPr sz="1600" spc="-99" dirty="0">
                <a:latin typeface="Calibri"/>
                <a:cs typeface="Calibri"/>
              </a:rPr>
              <a:t> </a:t>
            </a:r>
            <a:r>
              <a:rPr sz="1600" spc="33" dirty="0">
                <a:latin typeface="Calibri"/>
                <a:cs typeface="Calibri"/>
              </a:rPr>
              <a:t>i</a:t>
            </a:r>
            <a:r>
              <a:rPr sz="1600" spc="-39" dirty="0">
                <a:latin typeface="Calibri"/>
                <a:cs typeface="Calibri"/>
              </a:rPr>
              <a:t>nd</a:t>
            </a:r>
            <a:r>
              <a:rPr sz="1600" spc="33" dirty="0">
                <a:latin typeface="Calibri"/>
                <a:cs typeface="Calibri"/>
              </a:rPr>
              <a:t>i</a:t>
            </a:r>
            <a:r>
              <a:rPr sz="1600" spc="-25" dirty="0">
                <a:latin typeface="Calibri"/>
                <a:cs typeface="Calibri"/>
              </a:rPr>
              <a:t>v</a:t>
            </a:r>
            <a:r>
              <a:rPr sz="1600" spc="33" dirty="0">
                <a:latin typeface="Calibri"/>
                <a:cs typeface="Calibri"/>
              </a:rPr>
              <a:t>i</a:t>
            </a:r>
            <a:r>
              <a:rPr sz="1600" spc="-39" dirty="0">
                <a:latin typeface="Calibri"/>
                <a:cs typeface="Calibri"/>
              </a:rPr>
              <a:t>d</a:t>
            </a:r>
            <a:r>
              <a:rPr sz="1600" dirty="0">
                <a:latin typeface="Calibri"/>
                <a:cs typeface="Calibri"/>
              </a:rPr>
              <a:t>u</a:t>
            </a:r>
            <a:endParaRPr sz="1600">
              <a:latin typeface="Calibri"/>
              <a:cs typeface="Calibri"/>
            </a:endParaRPr>
          </a:p>
          <a:p>
            <a:pPr marL="6749118">
              <a:lnSpc>
                <a:spcPct val="101725"/>
              </a:lnSpc>
              <a:spcBef>
                <a:spcPts val="51"/>
              </a:spcBef>
            </a:pPr>
            <a:r>
              <a:rPr sz="1600" spc="-39" dirty="0">
                <a:latin typeface="Calibri"/>
                <a:cs typeface="Calibri"/>
              </a:rPr>
              <a:t>un</a:t>
            </a:r>
            <a:r>
              <a:rPr sz="1600" spc="-33" dirty="0">
                <a:latin typeface="Calibri"/>
                <a:cs typeface="Calibri"/>
              </a:rPr>
              <a:t>t</a:t>
            </a:r>
            <a:r>
              <a:rPr sz="1600" spc="-39" dirty="0">
                <a:latin typeface="Calibri"/>
                <a:cs typeface="Calibri"/>
              </a:rPr>
              <a:t>u</a:t>
            </a:r>
            <a:r>
              <a:rPr sz="1600" dirty="0">
                <a:latin typeface="Calibri"/>
                <a:cs typeface="Calibri"/>
              </a:rPr>
              <a:t>k</a:t>
            </a:r>
            <a:r>
              <a:rPr sz="1600" spc="105" dirty="0">
                <a:latin typeface="Calibri"/>
                <a:cs typeface="Calibri"/>
              </a:rPr>
              <a:t> </a:t>
            </a:r>
            <a:r>
              <a:rPr sz="1600" spc="-79" dirty="0">
                <a:latin typeface="Calibri"/>
                <a:cs typeface="Calibri"/>
              </a:rPr>
              <a:t>m</a:t>
            </a:r>
            <a:r>
              <a:rPr sz="1600" spc="5" dirty="0">
                <a:latin typeface="Calibri"/>
                <a:cs typeface="Calibri"/>
              </a:rPr>
              <a:t>e</a:t>
            </a:r>
            <a:r>
              <a:rPr sz="1600" spc="-39" dirty="0">
                <a:latin typeface="Calibri"/>
                <a:cs typeface="Calibri"/>
              </a:rPr>
              <a:t>n</a:t>
            </a:r>
            <a:r>
              <a:rPr sz="1600" spc="39" dirty="0">
                <a:latin typeface="Calibri"/>
                <a:cs typeface="Calibri"/>
              </a:rPr>
              <a:t>g</a:t>
            </a:r>
            <a:r>
              <a:rPr sz="1600" spc="33" dirty="0">
                <a:latin typeface="Calibri"/>
                <a:cs typeface="Calibri"/>
              </a:rPr>
              <a:t>a</a:t>
            </a:r>
            <a:r>
              <a:rPr sz="1600" spc="-39" dirty="0">
                <a:latin typeface="Calibri"/>
                <a:cs typeface="Calibri"/>
              </a:rPr>
              <a:t>t</a:t>
            </a:r>
            <a:r>
              <a:rPr sz="1600" spc="33" dirty="0">
                <a:latin typeface="Calibri"/>
                <a:cs typeface="Calibri"/>
              </a:rPr>
              <a:t>a</a:t>
            </a:r>
            <a:r>
              <a:rPr sz="1600" spc="72" dirty="0">
                <a:latin typeface="Calibri"/>
                <a:cs typeface="Calibri"/>
              </a:rPr>
              <a:t>s</a:t>
            </a:r>
            <a:r>
              <a:rPr sz="1600" dirty="0">
                <a:latin typeface="Calibri"/>
                <a:cs typeface="Calibri"/>
              </a:rPr>
              <a:t>i</a:t>
            </a:r>
            <a:r>
              <a:rPr sz="1600" spc="-125" dirty="0">
                <a:latin typeface="Calibri"/>
                <a:cs typeface="Calibri"/>
              </a:rPr>
              <a:t> </a:t>
            </a:r>
            <a:r>
              <a:rPr sz="1600" spc="79" dirty="0">
                <a:latin typeface="Calibri"/>
                <a:cs typeface="Calibri"/>
              </a:rPr>
              <a:t>s</a:t>
            </a:r>
            <a:r>
              <a:rPr sz="1600" spc="-39" dirty="0">
                <a:latin typeface="Calibri"/>
                <a:cs typeface="Calibri"/>
              </a:rPr>
              <a:t>u</a:t>
            </a:r>
            <a:r>
              <a:rPr sz="1600" spc="33" dirty="0">
                <a:latin typeface="Calibri"/>
                <a:cs typeface="Calibri"/>
              </a:rPr>
              <a:t>a</a:t>
            </a:r>
            <a:r>
              <a:rPr sz="1600" spc="-39" dirty="0">
                <a:latin typeface="Calibri"/>
                <a:cs typeface="Calibri"/>
              </a:rPr>
              <a:t>t</a:t>
            </a:r>
            <a:r>
              <a:rPr sz="1600" dirty="0">
                <a:latin typeface="Calibri"/>
                <a:cs typeface="Calibri"/>
              </a:rPr>
              <a:t>u</a:t>
            </a:r>
            <a:endParaRPr sz="1600">
              <a:latin typeface="Calibri"/>
              <a:cs typeface="Calibri"/>
            </a:endParaRPr>
          </a:p>
          <a:p>
            <a:pPr marL="6749118" marR="3491753" indent="-207936">
              <a:lnSpc>
                <a:spcPts val="1935"/>
              </a:lnSpc>
              <a:spcBef>
                <a:spcPts val="213"/>
              </a:spcBef>
            </a:pPr>
            <a:r>
              <a:rPr sz="2400" baseline="-26572" dirty="0">
                <a:latin typeface="Arial"/>
                <a:cs typeface="Arial"/>
              </a:rPr>
              <a:t>• </a:t>
            </a:r>
            <a:r>
              <a:rPr sz="2400" spc="192" baseline="-26572" dirty="0">
                <a:latin typeface="Arial"/>
                <a:cs typeface="Arial"/>
              </a:rPr>
              <a:t> </a:t>
            </a:r>
            <a:r>
              <a:rPr sz="1600" spc="-45" dirty="0">
                <a:latin typeface="Calibri"/>
                <a:cs typeface="Calibri"/>
              </a:rPr>
              <a:t>p</a:t>
            </a:r>
            <a:r>
              <a:rPr sz="1600" spc="5" dirty="0">
                <a:latin typeface="Calibri"/>
                <a:cs typeface="Calibri"/>
              </a:rPr>
              <a:t>e</a:t>
            </a:r>
            <a:r>
              <a:rPr sz="1600" spc="-52" dirty="0">
                <a:latin typeface="Calibri"/>
                <a:cs typeface="Calibri"/>
              </a:rPr>
              <a:t>r</a:t>
            </a:r>
            <a:r>
              <a:rPr sz="1600" spc="72" dirty="0">
                <a:latin typeface="Calibri"/>
                <a:cs typeface="Calibri"/>
              </a:rPr>
              <a:t>s</a:t>
            </a:r>
            <a:r>
              <a:rPr sz="1600" spc="-45" dirty="0">
                <a:latin typeface="Calibri"/>
                <a:cs typeface="Calibri"/>
              </a:rPr>
              <a:t>o</a:t>
            </a:r>
            <a:r>
              <a:rPr sz="1600" spc="33" dirty="0">
                <a:latin typeface="Calibri"/>
                <a:cs typeface="Calibri"/>
              </a:rPr>
              <a:t>ala</a:t>
            </a:r>
            <a:r>
              <a:rPr sz="1600" spc="-39" dirty="0">
                <a:latin typeface="Calibri"/>
                <a:cs typeface="Calibri"/>
              </a:rPr>
              <a:t>n</a:t>
            </a:r>
            <a:r>
              <a:rPr sz="1600" spc="-19" dirty="0">
                <a:latin typeface="Calibri"/>
                <a:cs typeface="Calibri"/>
              </a:rPr>
              <a:t>/</a:t>
            </a:r>
            <a:r>
              <a:rPr sz="1600" spc="-39" dirty="0">
                <a:latin typeface="Calibri"/>
                <a:cs typeface="Calibri"/>
              </a:rPr>
              <a:t>t</a:t>
            </a:r>
            <a:r>
              <a:rPr sz="1600" spc="33" dirty="0">
                <a:latin typeface="Calibri"/>
                <a:cs typeface="Calibri"/>
              </a:rPr>
              <a:t>a</a:t>
            </a:r>
            <a:r>
              <a:rPr sz="1600" spc="-39" dirty="0">
                <a:latin typeface="Calibri"/>
                <a:cs typeface="Calibri"/>
              </a:rPr>
              <a:t>nt</a:t>
            </a:r>
            <a:r>
              <a:rPr sz="1600" spc="33" dirty="0">
                <a:latin typeface="Calibri"/>
                <a:cs typeface="Calibri"/>
              </a:rPr>
              <a:t>a</a:t>
            </a:r>
            <a:r>
              <a:rPr sz="1600" spc="-39" dirty="0">
                <a:latin typeface="Calibri"/>
                <a:cs typeface="Calibri"/>
              </a:rPr>
              <a:t>n</a:t>
            </a:r>
            <a:r>
              <a:rPr sz="1600" spc="45" dirty="0">
                <a:latin typeface="Calibri"/>
                <a:cs typeface="Calibri"/>
              </a:rPr>
              <a:t>g</a:t>
            </a:r>
            <a:r>
              <a:rPr sz="1600" spc="-67" dirty="0">
                <a:latin typeface="Calibri"/>
                <a:cs typeface="Calibri"/>
              </a:rPr>
              <a:t>a</a:t>
            </a:r>
            <a:r>
              <a:rPr sz="1600" dirty="0">
                <a:latin typeface="Calibri"/>
                <a:cs typeface="Calibri"/>
              </a:rPr>
              <a:t>n </a:t>
            </a:r>
            <a:endParaRPr sz="1600">
              <a:latin typeface="Calibri"/>
              <a:cs typeface="Calibri"/>
            </a:endParaRPr>
          </a:p>
          <a:p>
            <a:pPr marL="6749118" marR="3491753">
              <a:lnSpc>
                <a:spcPts val="1952"/>
              </a:lnSpc>
              <a:spcBef>
                <a:spcPts val="436"/>
              </a:spcBef>
            </a:pPr>
            <a:r>
              <a:rPr sz="1600" spc="-25" dirty="0">
                <a:latin typeface="Calibri"/>
                <a:cs typeface="Calibri"/>
              </a:rPr>
              <a:t>P</a:t>
            </a:r>
            <a:r>
              <a:rPr sz="1600" spc="33" dirty="0">
                <a:latin typeface="Calibri"/>
                <a:cs typeface="Calibri"/>
              </a:rPr>
              <a:t>a</a:t>
            </a:r>
            <a:r>
              <a:rPr sz="1600" spc="72" dirty="0">
                <a:latin typeface="Calibri"/>
                <a:cs typeface="Calibri"/>
              </a:rPr>
              <a:t>s</a:t>
            </a:r>
            <a:r>
              <a:rPr sz="1600" spc="-39" dirty="0">
                <a:latin typeface="Calibri"/>
                <a:cs typeface="Calibri"/>
              </a:rPr>
              <a:t>t</a:t>
            </a:r>
            <a:r>
              <a:rPr sz="1600" spc="33" dirty="0">
                <a:latin typeface="Calibri"/>
                <a:cs typeface="Calibri"/>
              </a:rPr>
              <a:t>i</a:t>
            </a:r>
            <a:r>
              <a:rPr sz="1600" spc="-25" dirty="0">
                <a:latin typeface="Calibri"/>
                <a:cs typeface="Calibri"/>
              </a:rPr>
              <a:t>k</a:t>
            </a:r>
            <a:r>
              <a:rPr sz="1600" spc="33" dirty="0">
                <a:latin typeface="Calibri"/>
                <a:cs typeface="Calibri"/>
              </a:rPr>
              <a:t>a</a:t>
            </a:r>
            <a:r>
              <a:rPr sz="1600" dirty="0">
                <a:latin typeface="Calibri"/>
                <a:cs typeface="Calibri"/>
              </a:rPr>
              <a:t>n</a:t>
            </a:r>
            <a:r>
              <a:rPr sz="1600" spc="-200" dirty="0">
                <a:latin typeface="Calibri"/>
                <a:cs typeface="Calibri"/>
              </a:rPr>
              <a:t> </a:t>
            </a:r>
            <a:r>
              <a:rPr sz="1600" spc="72" dirty="0">
                <a:latin typeface="Calibri"/>
                <a:cs typeface="Calibri"/>
              </a:rPr>
              <a:t>s</a:t>
            </a:r>
            <a:r>
              <a:rPr sz="1600" dirty="0">
                <a:latin typeface="Calibri"/>
                <a:cs typeface="Calibri"/>
              </a:rPr>
              <a:t>e</a:t>
            </a:r>
            <a:r>
              <a:rPr sz="1600" spc="33" dirty="0">
                <a:latin typeface="Calibri"/>
                <a:cs typeface="Calibri"/>
              </a:rPr>
              <a:t>l</a:t>
            </a:r>
            <a:r>
              <a:rPr sz="1600" spc="-45" dirty="0">
                <a:latin typeface="Calibri"/>
                <a:cs typeface="Calibri"/>
              </a:rPr>
              <a:t>u</a:t>
            </a:r>
            <a:r>
              <a:rPr sz="1600" spc="-52" dirty="0">
                <a:latin typeface="Calibri"/>
                <a:cs typeface="Calibri"/>
              </a:rPr>
              <a:t>r</a:t>
            </a:r>
            <a:r>
              <a:rPr sz="1600" spc="-39" dirty="0">
                <a:latin typeface="Calibri"/>
                <a:cs typeface="Calibri"/>
              </a:rPr>
              <a:t>u</a:t>
            </a:r>
            <a:r>
              <a:rPr sz="1600" dirty="0">
                <a:latin typeface="Calibri"/>
                <a:cs typeface="Calibri"/>
              </a:rPr>
              <a:t>h </a:t>
            </a:r>
            <a:endParaRPr sz="1600">
              <a:latin typeface="Calibri"/>
              <a:cs typeface="Calibri"/>
            </a:endParaRPr>
          </a:p>
          <a:p>
            <a:pPr marL="6749118" marR="3491753">
              <a:lnSpc>
                <a:spcPts val="1952"/>
              </a:lnSpc>
            </a:pPr>
            <a:r>
              <a:rPr sz="1600" spc="33" dirty="0">
                <a:latin typeface="Calibri"/>
                <a:cs typeface="Calibri"/>
              </a:rPr>
              <a:t>a</a:t>
            </a:r>
            <a:r>
              <a:rPr sz="1600" spc="-39" dirty="0">
                <a:latin typeface="Calibri"/>
                <a:cs typeface="Calibri"/>
              </a:rPr>
              <a:t>n</a:t>
            </a:r>
            <a:r>
              <a:rPr sz="1600" spc="45" dirty="0">
                <a:latin typeface="Calibri"/>
                <a:cs typeface="Calibri"/>
              </a:rPr>
              <a:t>gg</a:t>
            </a:r>
            <a:r>
              <a:rPr sz="1600" spc="-45" dirty="0">
                <a:latin typeface="Calibri"/>
                <a:cs typeface="Calibri"/>
              </a:rPr>
              <a:t>o</a:t>
            </a:r>
            <a:r>
              <a:rPr sz="1600" spc="-39" dirty="0">
                <a:latin typeface="Calibri"/>
                <a:cs typeface="Calibri"/>
              </a:rPr>
              <a:t>t</a:t>
            </a:r>
            <a:r>
              <a:rPr sz="1600" dirty="0">
                <a:latin typeface="Calibri"/>
                <a:cs typeface="Calibri"/>
              </a:rPr>
              <a:t>a</a:t>
            </a:r>
            <a:r>
              <a:rPr sz="1600" spc="-125" dirty="0">
                <a:latin typeface="Calibri"/>
                <a:cs typeface="Calibri"/>
              </a:rPr>
              <a:t> </a:t>
            </a:r>
            <a:r>
              <a:rPr sz="1600" spc="-79" dirty="0">
                <a:latin typeface="Calibri"/>
                <a:cs typeface="Calibri"/>
              </a:rPr>
              <a:t>m</a:t>
            </a:r>
            <a:r>
              <a:rPr sz="1600" dirty="0">
                <a:latin typeface="Calibri"/>
                <a:cs typeface="Calibri"/>
              </a:rPr>
              <a:t>e</a:t>
            </a:r>
            <a:r>
              <a:rPr sz="1600" spc="-79" dirty="0">
                <a:latin typeface="Calibri"/>
                <a:cs typeface="Calibri"/>
              </a:rPr>
              <a:t>m</a:t>
            </a:r>
            <a:r>
              <a:rPr sz="1600" spc="33" dirty="0">
                <a:latin typeface="Calibri"/>
                <a:cs typeface="Calibri"/>
              </a:rPr>
              <a:t>a</a:t>
            </a:r>
            <a:r>
              <a:rPr sz="1600" spc="-39" dirty="0">
                <a:latin typeface="Calibri"/>
                <a:cs typeface="Calibri"/>
              </a:rPr>
              <a:t>h</a:t>
            </a:r>
            <a:r>
              <a:rPr sz="1600" spc="33" dirty="0">
                <a:latin typeface="Calibri"/>
                <a:cs typeface="Calibri"/>
              </a:rPr>
              <a:t>a</a:t>
            </a:r>
            <a:r>
              <a:rPr sz="1600" spc="-79" dirty="0">
                <a:latin typeface="Calibri"/>
                <a:cs typeface="Calibri"/>
              </a:rPr>
              <a:t>m</a:t>
            </a:r>
            <a:r>
              <a:rPr sz="1600" dirty="0">
                <a:latin typeface="Calibri"/>
                <a:cs typeface="Calibri"/>
              </a:rPr>
              <a:t>i </a:t>
            </a:r>
            <a:endParaRPr sz="1600">
              <a:latin typeface="Calibri"/>
              <a:cs typeface="Calibri"/>
            </a:endParaRPr>
          </a:p>
          <a:p>
            <a:pPr marL="6749118" marR="3491753">
              <a:lnSpc>
                <a:spcPts val="1952"/>
              </a:lnSpc>
            </a:pPr>
            <a:r>
              <a:rPr sz="1600" spc="-45" dirty="0">
                <a:latin typeface="Calibri"/>
                <a:cs typeface="Calibri"/>
              </a:rPr>
              <a:t>o</a:t>
            </a:r>
            <a:r>
              <a:rPr sz="1600" spc="-39" dirty="0">
                <a:latin typeface="Calibri"/>
                <a:cs typeface="Calibri"/>
              </a:rPr>
              <a:t>b</a:t>
            </a:r>
            <a:r>
              <a:rPr sz="1600" spc="-19" dirty="0">
                <a:latin typeface="Calibri"/>
                <a:cs typeface="Calibri"/>
              </a:rPr>
              <a:t>y</a:t>
            </a:r>
            <a:r>
              <a:rPr sz="1600" dirty="0">
                <a:latin typeface="Calibri"/>
                <a:cs typeface="Calibri"/>
              </a:rPr>
              <a:t>e</a:t>
            </a:r>
            <a:r>
              <a:rPr sz="1600" spc="-25" dirty="0">
                <a:latin typeface="Calibri"/>
                <a:cs typeface="Calibri"/>
              </a:rPr>
              <a:t>k</a:t>
            </a:r>
            <a:r>
              <a:rPr sz="1600" spc="-39" dirty="0">
                <a:latin typeface="Calibri"/>
                <a:cs typeface="Calibri"/>
              </a:rPr>
              <a:t>t</a:t>
            </a:r>
            <a:r>
              <a:rPr sz="1600" spc="33" dirty="0">
                <a:latin typeface="Calibri"/>
                <a:cs typeface="Calibri"/>
              </a:rPr>
              <a:t>i</a:t>
            </a:r>
            <a:r>
              <a:rPr sz="1600" dirty="0">
                <a:latin typeface="Calibri"/>
                <a:cs typeface="Calibri"/>
              </a:rPr>
              <a:t>f</a:t>
            </a:r>
            <a:r>
              <a:rPr sz="1600" spc="52" dirty="0">
                <a:latin typeface="Calibri"/>
                <a:cs typeface="Calibri"/>
              </a:rPr>
              <a:t> </a:t>
            </a:r>
            <a:r>
              <a:rPr sz="1600" spc="-39" dirty="0">
                <a:latin typeface="Calibri"/>
                <a:cs typeface="Calibri"/>
              </a:rPr>
              <a:t>b</a:t>
            </a:r>
            <a:r>
              <a:rPr sz="1600" dirty="0">
                <a:latin typeface="Calibri"/>
                <a:cs typeface="Calibri"/>
              </a:rPr>
              <a:t>e</a:t>
            </a:r>
            <a:r>
              <a:rPr sz="1600" spc="-59" dirty="0">
                <a:latin typeface="Calibri"/>
                <a:cs typeface="Calibri"/>
              </a:rPr>
              <a:t>r</a:t>
            </a:r>
            <a:r>
              <a:rPr sz="1600" spc="72" dirty="0">
                <a:latin typeface="Calibri"/>
                <a:cs typeface="Calibri"/>
              </a:rPr>
              <a:t>s</a:t>
            </a:r>
            <a:r>
              <a:rPr sz="1600" spc="33" dirty="0">
                <a:latin typeface="Calibri"/>
                <a:cs typeface="Calibri"/>
              </a:rPr>
              <a:t>a</a:t>
            </a:r>
            <a:r>
              <a:rPr sz="1600" spc="-79" dirty="0">
                <a:latin typeface="Calibri"/>
                <a:cs typeface="Calibri"/>
              </a:rPr>
              <a:t>m</a:t>
            </a:r>
            <a:r>
              <a:rPr sz="1600" dirty="0">
                <a:latin typeface="Calibri"/>
                <a:cs typeface="Calibri"/>
              </a:rPr>
              <a:t>a</a:t>
            </a:r>
            <a:r>
              <a:rPr sz="1600" spc="-25" dirty="0">
                <a:latin typeface="Calibri"/>
                <a:cs typeface="Calibri"/>
              </a:rPr>
              <a:t> </a:t>
            </a:r>
            <a:r>
              <a:rPr sz="1600" spc="-19" dirty="0">
                <a:latin typeface="Calibri"/>
                <a:cs typeface="Calibri"/>
              </a:rPr>
              <a:t>y</a:t>
            </a:r>
            <a:r>
              <a:rPr sz="1600" spc="33" dirty="0">
                <a:latin typeface="Calibri"/>
                <a:cs typeface="Calibri"/>
              </a:rPr>
              <a:t>a</a:t>
            </a:r>
            <a:r>
              <a:rPr sz="1600" spc="-39" dirty="0">
                <a:latin typeface="Calibri"/>
                <a:cs typeface="Calibri"/>
              </a:rPr>
              <a:t>n</a:t>
            </a:r>
            <a:r>
              <a:rPr sz="1600" dirty="0">
                <a:latin typeface="Calibri"/>
                <a:cs typeface="Calibri"/>
              </a:rPr>
              <a:t>g </a:t>
            </a:r>
            <a:endParaRPr sz="1600">
              <a:latin typeface="Calibri"/>
              <a:cs typeface="Calibri"/>
            </a:endParaRPr>
          </a:p>
          <a:p>
            <a:pPr marL="6749118" marR="3491753">
              <a:lnSpc>
                <a:spcPts val="1952"/>
              </a:lnSpc>
            </a:pPr>
            <a:r>
              <a:rPr sz="1600" spc="-45" dirty="0">
                <a:latin typeface="Calibri"/>
                <a:cs typeface="Calibri"/>
              </a:rPr>
              <a:t>h</a:t>
            </a:r>
            <a:r>
              <a:rPr sz="1600" spc="33" dirty="0">
                <a:latin typeface="Calibri"/>
                <a:cs typeface="Calibri"/>
              </a:rPr>
              <a:t>a</a:t>
            </a:r>
            <a:r>
              <a:rPr sz="1600" spc="-52" dirty="0">
                <a:latin typeface="Calibri"/>
                <a:cs typeface="Calibri"/>
              </a:rPr>
              <a:t>r</a:t>
            </a:r>
            <a:r>
              <a:rPr sz="1600" spc="-39" dirty="0">
                <a:latin typeface="Calibri"/>
                <a:cs typeface="Calibri"/>
              </a:rPr>
              <a:t>u</a:t>
            </a:r>
            <a:r>
              <a:rPr sz="1600" dirty="0">
                <a:latin typeface="Calibri"/>
                <a:cs typeface="Calibri"/>
              </a:rPr>
              <a:t>s</a:t>
            </a:r>
            <a:r>
              <a:rPr sz="1600" spc="112" dirty="0">
                <a:latin typeface="Calibri"/>
                <a:cs typeface="Calibri"/>
              </a:rPr>
              <a:t> </a:t>
            </a:r>
            <a:r>
              <a:rPr sz="1600" spc="-39" dirty="0">
                <a:latin typeface="Calibri"/>
                <a:cs typeface="Calibri"/>
              </a:rPr>
              <a:t>t</a:t>
            </a:r>
            <a:r>
              <a:rPr sz="1600" spc="5" dirty="0">
                <a:latin typeface="Calibri"/>
                <a:cs typeface="Calibri"/>
              </a:rPr>
              <a:t>e</a:t>
            </a:r>
            <a:r>
              <a:rPr sz="1600" spc="-59" dirty="0">
                <a:latin typeface="Calibri"/>
                <a:cs typeface="Calibri"/>
              </a:rPr>
              <a:t>r</a:t>
            </a:r>
            <a:r>
              <a:rPr sz="1600" spc="19" dirty="0">
                <a:latin typeface="Calibri"/>
                <a:cs typeface="Calibri"/>
              </a:rPr>
              <a:t>c</a:t>
            </a:r>
            <a:r>
              <a:rPr sz="1600" spc="33" dirty="0">
                <a:latin typeface="Calibri"/>
                <a:cs typeface="Calibri"/>
              </a:rPr>
              <a:t>a</a:t>
            </a:r>
            <a:r>
              <a:rPr sz="1600" spc="-45" dirty="0">
                <a:latin typeface="Calibri"/>
                <a:cs typeface="Calibri"/>
              </a:rPr>
              <a:t>p</a:t>
            </a:r>
            <a:r>
              <a:rPr sz="1600" spc="33" dirty="0">
                <a:latin typeface="Calibri"/>
                <a:cs typeface="Calibri"/>
              </a:rPr>
              <a:t>a</a:t>
            </a:r>
            <a:r>
              <a:rPr sz="1600" dirty="0">
                <a:latin typeface="Calibri"/>
                <a:cs typeface="Calibri"/>
              </a:rPr>
              <a:t>i</a:t>
            </a:r>
            <a:endParaRPr sz="1600">
              <a:latin typeface="Calibri"/>
              <a:cs typeface="Calibri"/>
            </a:endParaRPr>
          </a:p>
          <a:p>
            <a:pPr marL="1333889" marR="3393146" indent="-228594">
              <a:lnSpc>
                <a:spcPts val="1907"/>
              </a:lnSpc>
              <a:spcBef>
                <a:spcPts val="1715"/>
              </a:spcBef>
            </a:pPr>
            <a:r>
              <a:rPr sz="1600" spc="-39" dirty="0">
                <a:solidFill>
                  <a:srgbClr val="FDFFFD"/>
                </a:solidFill>
                <a:latin typeface="Calibri"/>
                <a:cs typeface="Calibri"/>
              </a:rPr>
              <a:t>S</a:t>
            </a:r>
            <a:r>
              <a:rPr sz="1600" dirty="0">
                <a:solidFill>
                  <a:srgbClr val="FDFFFD"/>
                </a:solidFill>
                <a:latin typeface="Calibri"/>
                <a:cs typeface="Calibri"/>
              </a:rPr>
              <a:t>e</a:t>
            </a:r>
            <a:r>
              <a:rPr sz="1600" spc="-39" dirty="0">
                <a:solidFill>
                  <a:srgbClr val="FDFFFD"/>
                </a:solidFill>
                <a:latin typeface="Calibri"/>
                <a:cs typeface="Calibri"/>
              </a:rPr>
              <a:t>b</a:t>
            </a:r>
            <a:r>
              <a:rPr sz="1600" spc="33" dirty="0">
                <a:solidFill>
                  <a:srgbClr val="FDFFFD"/>
                </a:solidFill>
                <a:latin typeface="Calibri"/>
                <a:cs typeface="Calibri"/>
              </a:rPr>
              <a:t>a</a:t>
            </a:r>
            <a:r>
              <a:rPr sz="1600" spc="45" dirty="0">
                <a:solidFill>
                  <a:srgbClr val="FDFFFD"/>
                </a:solidFill>
                <a:latin typeface="Calibri"/>
                <a:cs typeface="Calibri"/>
              </a:rPr>
              <a:t>g</a:t>
            </a:r>
            <a:r>
              <a:rPr sz="1600" spc="33" dirty="0">
                <a:solidFill>
                  <a:srgbClr val="FDFFFD"/>
                </a:solidFill>
                <a:latin typeface="Calibri"/>
                <a:cs typeface="Calibri"/>
              </a:rPr>
              <a:t>a</a:t>
            </a:r>
            <a:r>
              <a:rPr sz="1600" dirty="0">
                <a:solidFill>
                  <a:srgbClr val="FDFFFD"/>
                </a:solidFill>
                <a:latin typeface="Calibri"/>
                <a:cs typeface="Calibri"/>
              </a:rPr>
              <a:t>i</a:t>
            </a:r>
            <a:r>
              <a:rPr sz="1600" spc="-125" dirty="0">
                <a:solidFill>
                  <a:srgbClr val="FDFFFD"/>
                </a:solidFill>
                <a:latin typeface="Calibri"/>
                <a:cs typeface="Calibri"/>
              </a:rPr>
              <a:t> </a:t>
            </a:r>
            <a:r>
              <a:rPr sz="1600" spc="-79" dirty="0">
                <a:solidFill>
                  <a:srgbClr val="FDFFFD"/>
                </a:solidFill>
                <a:latin typeface="Calibri"/>
                <a:cs typeface="Calibri"/>
              </a:rPr>
              <a:t>m</a:t>
            </a:r>
            <a:r>
              <a:rPr sz="1600" spc="33" dirty="0">
                <a:solidFill>
                  <a:srgbClr val="FDFFFD"/>
                </a:solidFill>
                <a:latin typeface="Calibri"/>
                <a:cs typeface="Calibri"/>
              </a:rPr>
              <a:t>a</a:t>
            </a:r>
            <a:r>
              <a:rPr sz="1600" spc="-45" dirty="0">
                <a:solidFill>
                  <a:srgbClr val="FDFFFD"/>
                </a:solidFill>
                <a:latin typeface="Calibri"/>
                <a:cs typeface="Calibri"/>
              </a:rPr>
              <a:t>h</a:t>
            </a:r>
            <a:r>
              <a:rPr sz="1600" spc="33" dirty="0">
                <a:solidFill>
                  <a:srgbClr val="FDFFFD"/>
                </a:solidFill>
                <a:latin typeface="Calibri"/>
                <a:cs typeface="Calibri"/>
              </a:rPr>
              <a:t>l</a:t>
            </a:r>
            <a:r>
              <a:rPr sz="1600" spc="-39" dirty="0">
                <a:solidFill>
                  <a:srgbClr val="FDFFFD"/>
                </a:solidFill>
                <a:latin typeface="Calibri"/>
                <a:cs typeface="Calibri"/>
              </a:rPr>
              <a:t>u</a:t>
            </a:r>
            <a:r>
              <a:rPr sz="1600" dirty="0">
                <a:solidFill>
                  <a:srgbClr val="FDFFFD"/>
                </a:solidFill>
                <a:latin typeface="Calibri"/>
                <a:cs typeface="Calibri"/>
              </a:rPr>
              <a:t>k</a:t>
            </a:r>
            <a:r>
              <a:rPr sz="1600" spc="5" dirty="0">
                <a:solidFill>
                  <a:srgbClr val="FDFFFD"/>
                </a:solidFill>
                <a:latin typeface="Calibri"/>
                <a:cs typeface="Calibri"/>
              </a:rPr>
              <a:t> </a:t>
            </a:r>
            <a:r>
              <a:rPr sz="1600" spc="72" dirty="0">
                <a:solidFill>
                  <a:srgbClr val="FDFFFD"/>
                </a:solidFill>
                <a:latin typeface="Calibri"/>
                <a:cs typeface="Calibri"/>
              </a:rPr>
              <a:t>s</a:t>
            </a:r>
            <a:r>
              <a:rPr sz="1600" spc="-45" dirty="0">
                <a:solidFill>
                  <a:srgbClr val="FDFFFD"/>
                </a:solidFill>
                <a:latin typeface="Calibri"/>
                <a:cs typeface="Calibri"/>
              </a:rPr>
              <a:t>o</a:t>
            </a:r>
            <a:r>
              <a:rPr sz="1600" spc="79" dirty="0">
                <a:solidFill>
                  <a:srgbClr val="FDFFFD"/>
                </a:solidFill>
                <a:latin typeface="Calibri"/>
                <a:cs typeface="Calibri"/>
              </a:rPr>
              <a:t>s</a:t>
            </a:r>
            <a:r>
              <a:rPr sz="1600" spc="33" dirty="0">
                <a:solidFill>
                  <a:srgbClr val="FDFFFD"/>
                </a:solidFill>
                <a:latin typeface="Calibri"/>
                <a:cs typeface="Calibri"/>
              </a:rPr>
              <a:t>ial</a:t>
            </a:r>
            <a:r>
              <a:rPr sz="1600" dirty="0">
                <a:solidFill>
                  <a:srgbClr val="FDFFFD"/>
                </a:solidFill>
                <a:latin typeface="Calibri"/>
                <a:cs typeface="Calibri"/>
              </a:rPr>
              <a:t>,</a:t>
            </a:r>
            <a:r>
              <a:rPr sz="1600" spc="-59" dirty="0">
                <a:solidFill>
                  <a:srgbClr val="FDFFFD"/>
                </a:solidFill>
                <a:latin typeface="Calibri"/>
                <a:cs typeface="Calibri"/>
              </a:rPr>
              <a:t> </a:t>
            </a:r>
            <a:r>
              <a:rPr sz="1600" spc="79" dirty="0">
                <a:solidFill>
                  <a:srgbClr val="FDFFFD"/>
                </a:solidFill>
                <a:latin typeface="Calibri"/>
                <a:cs typeface="Calibri"/>
              </a:rPr>
              <a:t>s</a:t>
            </a:r>
            <a:r>
              <a:rPr sz="1600" dirty="0">
                <a:solidFill>
                  <a:srgbClr val="FDFFFD"/>
                </a:solidFill>
                <a:latin typeface="Calibri"/>
                <a:cs typeface="Calibri"/>
              </a:rPr>
              <a:t>e</a:t>
            </a:r>
            <a:r>
              <a:rPr sz="1600" spc="-39" dirty="0">
                <a:solidFill>
                  <a:srgbClr val="FDFFFD"/>
                </a:solidFill>
                <a:latin typeface="Calibri"/>
                <a:cs typeface="Calibri"/>
              </a:rPr>
              <a:t>t</a:t>
            </a:r>
            <a:r>
              <a:rPr sz="1600" spc="33" dirty="0">
                <a:solidFill>
                  <a:srgbClr val="FDFFFD"/>
                </a:solidFill>
                <a:latin typeface="Calibri"/>
                <a:cs typeface="Calibri"/>
              </a:rPr>
              <a:t>ia</a:t>
            </a:r>
            <a:r>
              <a:rPr sz="1600" dirty="0">
                <a:solidFill>
                  <a:srgbClr val="FDFFFD"/>
                </a:solidFill>
                <a:latin typeface="Calibri"/>
                <a:cs typeface="Calibri"/>
              </a:rPr>
              <a:t>p</a:t>
            </a:r>
            <a:r>
              <a:rPr sz="1600" spc="-200" dirty="0">
                <a:solidFill>
                  <a:srgbClr val="FDFFFD"/>
                </a:solidFill>
                <a:latin typeface="Calibri"/>
                <a:cs typeface="Calibri"/>
              </a:rPr>
              <a:t> </a:t>
            </a:r>
            <a:r>
              <a:rPr sz="1600" spc="33" dirty="0">
                <a:solidFill>
                  <a:srgbClr val="FDFFFD"/>
                </a:solidFill>
                <a:latin typeface="Calibri"/>
                <a:cs typeface="Calibri"/>
              </a:rPr>
              <a:t>i</a:t>
            </a:r>
            <a:r>
              <a:rPr sz="1600" spc="-39" dirty="0">
                <a:solidFill>
                  <a:srgbClr val="FDFFFD"/>
                </a:solidFill>
                <a:latin typeface="Calibri"/>
                <a:cs typeface="Calibri"/>
              </a:rPr>
              <a:t>nd</a:t>
            </a:r>
            <a:r>
              <a:rPr sz="1600" spc="33" dirty="0">
                <a:solidFill>
                  <a:srgbClr val="FDFFFD"/>
                </a:solidFill>
                <a:latin typeface="Calibri"/>
                <a:cs typeface="Calibri"/>
              </a:rPr>
              <a:t>i</a:t>
            </a:r>
            <a:r>
              <a:rPr sz="1600" spc="-19" dirty="0">
                <a:solidFill>
                  <a:srgbClr val="FDFFFD"/>
                </a:solidFill>
                <a:latin typeface="Calibri"/>
                <a:cs typeface="Calibri"/>
              </a:rPr>
              <a:t>v</a:t>
            </a:r>
            <a:r>
              <a:rPr sz="1600" spc="33" dirty="0">
                <a:solidFill>
                  <a:srgbClr val="FDFFFD"/>
                </a:solidFill>
                <a:latin typeface="Calibri"/>
                <a:cs typeface="Calibri"/>
              </a:rPr>
              <a:t>i</a:t>
            </a:r>
            <a:r>
              <a:rPr sz="1600" spc="-39" dirty="0">
                <a:solidFill>
                  <a:srgbClr val="FDFFFD"/>
                </a:solidFill>
                <a:latin typeface="Calibri"/>
                <a:cs typeface="Calibri"/>
              </a:rPr>
              <a:t>d</a:t>
            </a:r>
            <a:r>
              <a:rPr sz="1600" dirty="0">
                <a:solidFill>
                  <a:srgbClr val="FDFFFD"/>
                </a:solidFill>
                <a:latin typeface="Calibri"/>
                <a:cs typeface="Calibri"/>
              </a:rPr>
              <a:t>u</a:t>
            </a:r>
            <a:r>
              <a:rPr sz="1600" spc="-105" dirty="0">
                <a:solidFill>
                  <a:srgbClr val="FDFFFD"/>
                </a:solidFill>
                <a:latin typeface="Calibri"/>
                <a:cs typeface="Calibri"/>
              </a:rPr>
              <a:t> </a:t>
            </a:r>
            <a:r>
              <a:rPr sz="1600" spc="-39" dirty="0">
                <a:solidFill>
                  <a:srgbClr val="FDFFFD"/>
                </a:solidFill>
                <a:latin typeface="Calibri"/>
                <a:cs typeface="Calibri"/>
              </a:rPr>
              <a:t>p</a:t>
            </a:r>
            <a:r>
              <a:rPr sz="1600" dirty="0">
                <a:solidFill>
                  <a:srgbClr val="FDFFFD"/>
                </a:solidFill>
                <a:latin typeface="Calibri"/>
                <a:cs typeface="Calibri"/>
              </a:rPr>
              <a:t>e</a:t>
            </a:r>
            <a:r>
              <a:rPr sz="1600" spc="-59" dirty="0">
                <a:solidFill>
                  <a:srgbClr val="FDFFFD"/>
                </a:solidFill>
                <a:latin typeface="Calibri"/>
                <a:cs typeface="Calibri"/>
              </a:rPr>
              <a:t>r</a:t>
            </a:r>
            <a:r>
              <a:rPr sz="1600" spc="33" dirty="0">
                <a:solidFill>
                  <a:srgbClr val="FDFFFD"/>
                </a:solidFill>
                <a:latin typeface="Calibri"/>
                <a:cs typeface="Calibri"/>
              </a:rPr>
              <a:t>l</a:t>
            </a:r>
            <a:r>
              <a:rPr sz="1600" dirty="0">
                <a:solidFill>
                  <a:srgbClr val="FDFFFD"/>
                </a:solidFill>
                <a:latin typeface="Calibri"/>
                <a:cs typeface="Calibri"/>
              </a:rPr>
              <a:t>u</a:t>
            </a:r>
            <a:r>
              <a:rPr sz="1600" spc="-100"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79" dirty="0">
                <a:solidFill>
                  <a:srgbClr val="FDFFFD"/>
                </a:solidFill>
                <a:latin typeface="Calibri"/>
                <a:cs typeface="Calibri"/>
              </a:rPr>
              <a:t>m</a:t>
            </a:r>
            <a:r>
              <a:rPr sz="1600" spc="33" dirty="0">
                <a:solidFill>
                  <a:srgbClr val="FDFFFD"/>
                </a:solidFill>
                <a:latin typeface="Calibri"/>
                <a:cs typeface="Calibri"/>
              </a:rPr>
              <a:t>ili</a:t>
            </a:r>
            <a:r>
              <a:rPr sz="1600" spc="-33" dirty="0">
                <a:solidFill>
                  <a:srgbClr val="FDFFFD"/>
                </a:solidFill>
                <a:latin typeface="Calibri"/>
                <a:cs typeface="Calibri"/>
              </a:rPr>
              <a:t>k</a:t>
            </a:r>
            <a:r>
              <a:rPr sz="1600" dirty="0">
                <a:solidFill>
                  <a:srgbClr val="FDFFFD"/>
                </a:solidFill>
                <a:latin typeface="Calibri"/>
                <a:cs typeface="Calibri"/>
              </a:rPr>
              <a:t>i</a:t>
            </a:r>
            <a:r>
              <a:rPr sz="1600" spc="72" dirty="0">
                <a:solidFill>
                  <a:srgbClr val="FDFFFD"/>
                </a:solidFill>
                <a:latin typeface="Calibri"/>
                <a:cs typeface="Calibri"/>
              </a:rPr>
              <a:t> </a:t>
            </a:r>
            <a:r>
              <a:rPr sz="1600" spc="-225" dirty="0">
                <a:solidFill>
                  <a:srgbClr val="FDFFFD"/>
                </a:solidFill>
                <a:latin typeface="Calibri"/>
                <a:cs typeface="Calibri"/>
              </a:rPr>
              <a:t>k</a:t>
            </a:r>
            <a:r>
              <a:rPr sz="1600" dirty="0">
                <a:solidFill>
                  <a:srgbClr val="FDFFFD"/>
                </a:solidFill>
                <a:latin typeface="Calibri"/>
                <a:cs typeface="Calibri"/>
              </a:rPr>
              <a:t>e</a:t>
            </a:r>
            <a:r>
              <a:rPr sz="1600" spc="-79" dirty="0">
                <a:solidFill>
                  <a:srgbClr val="FDFFFD"/>
                </a:solidFill>
                <a:latin typeface="Calibri"/>
                <a:cs typeface="Calibri"/>
              </a:rPr>
              <a:t>m</a:t>
            </a:r>
            <a:r>
              <a:rPr sz="1600" spc="33" dirty="0">
                <a:solidFill>
                  <a:srgbClr val="FDFFFD"/>
                </a:solidFill>
                <a:latin typeface="Calibri"/>
                <a:cs typeface="Calibri"/>
              </a:rPr>
              <a:t>a</a:t>
            </a:r>
            <a:r>
              <a:rPr sz="1600" spc="-79" dirty="0">
                <a:solidFill>
                  <a:srgbClr val="FDFFFD"/>
                </a:solidFill>
                <a:latin typeface="Calibri"/>
                <a:cs typeface="Calibri"/>
              </a:rPr>
              <a:t>m</a:t>
            </a:r>
            <a:r>
              <a:rPr sz="1600" spc="-39" dirty="0">
                <a:solidFill>
                  <a:srgbClr val="FDFFFD"/>
                </a:solidFill>
                <a:latin typeface="Calibri"/>
                <a:cs typeface="Calibri"/>
              </a:rPr>
              <a:t>p</a:t>
            </a:r>
            <a:r>
              <a:rPr sz="1600" spc="-45" dirty="0">
                <a:solidFill>
                  <a:srgbClr val="FDFFFD"/>
                </a:solidFill>
                <a:latin typeface="Calibri"/>
                <a:cs typeface="Calibri"/>
              </a:rPr>
              <a:t>u</a:t>
            </a:r>
            <a:r>
              <a:rPr sz="1600" spc="33" dirty="0">
                <a:solidFill>
                  <a:srgbClr val="FDFFFD"/>
                </a:solidFill>
                <a:latin typeface="Calibri"/>
                <a:cs typeface="Calibri"/>
              </a:rPr>
              <a:t>a</a:t>
            </a:r>
            <a:r>
              <a:rPr sz="1600" dirty="0">
                <a:solidFill>
                  <a:srgbClr val="FDFFFD"/>
                </a:solidFill>
                <a:latin typeface="Calibri"/>
                <a:cs typeface="Calibri"/>
              </a:rPr>
              <a:t>n</a:t>
            </a:r>
            <a:r>
              <a:rPr sz="1600" spc="195"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ala</a:t>
            </a:r>
            <a:r>
              <a:rPr sz="1600" dirty="0">
                <a:solidFill>
                  <a:srgbClr val="FDFFFD"/>
                </a:solidFill>
                <a:latin typeface="Calibri"/>
                <a:cs typeface="Calibri"/>
              </a:rPr>
              <a:t>m</a:t>
            </a:r>
            <a:r>
              <a:rPr sz="1600" spc="-139" dirty="0">
                <a:solidFill>
                  <a:srgbClr val="FDFFFD"/>
                </a:solidFill>
                <a:latin typeface="Calibri"/>
                <a:cs typeface="Calibri"/>
              </a:rPr>
              <a:t> </a:t>
            </a:r>
            <a:r>
              <a:rPr sz="1600" spc="-39" dirty="0">
                <a:solidFill>
                  <a:srgbClr val="FDFFFD"/>
                </a:solidFill>
                <a:latin typeface="Calibri"/>
                <a:cs typeface="Calibri"/>
              </a:rPr>
              <a:t>b</a:t>
            </a:r>
            <a:r>
              <a:rPr sz="1600" dirty="0">
                <a:solidFill>
                  <a:srgbClr val="FDFFFD"/>
                </a:solidFill>
                <a:latin typeface="Calibri"/>
                <a:cs typeface="Calibri"/>
              </a:rPr>
              <a:t>e</a:t>
            </a:r>
            <a:r>
              <a:rPr sz="1600" spc="-225" dirty="0">
                <a:solidFill>
                  <a:srgbClr val="FDFFFD"/>
                </a:solidFill>
                <a:latin typeface="Calibri"/>
                <a:cs typeface="Calibri"/>
              </a:rPr>
              <a:t>k</a:t>
            </a:r>
            <a:r>
              <a:rPr sz="1600" dirty="0">
                <a:solidFill>
                  <a:srgbClr val="FDFFFD"/>
                </a:solidFill>
                <a:latin typeface="Calibri"/>
                <a:cs typeface="Calibri"/>
              </a:rPr>
              <a:t>e</a:t>
            </a:r>
            <a:r>
              <a:rPr sz="1600" spc="-59" dirty="0">
                <a:solidFill>
                  <a:srgbClr val="FDFFFD"/>
                </a:solidFill>
                <a:latin typeface="Calibri"/>
                <a:cs typeface="Calibri"/>
              </a:rPr>
              <a:t>r</a:t>
            </a:r>
            <a:r>
              <a:rPr sz="1600" spc="19" dirty="0">
                <a:solidFill>
                  <a:srgbClr val="FDFFFD"/>
                </a:solidFill>
                <a:latin typeface="Calibri"/>
                <a:cs typeface="Calibri"/>
              </a:rPr>
              <a:t>j</a:t>
            </a:r>
            <a:r>
              <a:rPr sz="1600" dirty="0">
                <a:solidFill>
                  <a:srgbClr val="FDFFFD"/>
                </a:solidFill>
                <a:latin typeface="Calibri"/>
                <a:cs typeface="Calibri"/>
              </a:rPr>
              <a:t>a</a:t>
            </a:r>
            <a:r>
              <a:rPr sz="1600" spc="172" dirty="0">
                <a:solidFill>
                  <a:srgbClr val="FDFFFD"/>
                </a:solidFill>
                <a:latin typeface="Calibri"/>
                <a:cs typeface="Calibri"/>
              </a:rPr>
              <a:t> </a:t>
            </a:r>
            <a:r>
              <a:rPr sz="1600" spc="72" dirty="0">
                <a:solidFill>
                  <a:srgbClr val="FDFFFD"/>
                </a:solidFill>
                <a:latin typeface="Calibri"/>
                <a:cs typeface="Calibri"/>
              </a:rPr>
              <a:t>s</a:t>
            </a:r>
            <a:r>
              <a:rPr sz="1600" spc="33" dirty="0">
                <a:solidFill>
                  <a:srgbClr val="FDFFFD"/>
                </a:solidFill>
                <a:latin typeface="Calibri"/>
                <a:cs typeface="Calibri"/>
              </a:rPr>
              <a:t>a</a:t>
            </a:r>
            <a:r>
              <a:rPr sz="1600" spc="-79" dirty="0">
                <a:solidFill>
                  <a:srgbClr val="FDFFFD"/>
                </a:solidFill>
                <a:latin typeface="Calibri"/>
                <a:cs typeface="Calibri"/>
              </a:rPr>
              <a:t>m</a:t>
            </a:r>
            <a:r>
              <a:rPr sz="1600" dirty="0">
                <a:solidFill>
                  <a:srgbClr val="FDFFFD"/>
                </a:solidFill>
                <a:latin typeface="Calibri"/>
                <a:cs typeface="Calibri"/>
              </a:rPr>
              <a:t>a</a:t>
            </a:r>
            <a:r>
              <a:rPr sz="1600" spc="-25" dirty="0">
                <a:solidFill>
                  <a:srgbClr val="FDFFFD"/>
                </a:solidFill>
                <a:latin typeface="Calibri"/>
                <a:cs typeface="Calibri"/>
              </a:rPr>
              <a:t> </a:t>
            </a:r>
            <a:r>
              <a:rPr sz="1600" spc="72" dirty="0">
                <a:solidFill>
                  <a:srgbClr val="FDFFFD"/>
                </a:solidFill>
                <a:latin typeface="Calibri"/>
                <a:cs typeface="Calibri"/>
              </a:rPr>
              <a:t>s</a:t>
            </a:r>
            <a:r>
              <a:rPr sz="1600" spc="5" dirty="0">
                <a:solidFill>
                  <a:srgbClr val="FDFFFD"/>
                </a:solidFill>
                <a:latin typeface="Calibri"/>
                <a:cs typeface="Calibri"/>
              </a:rPr>
              <a:t>e</a:t>
            </a:r>
            <a:r>
              <a:rPr sz="1600" spc="19" dirty="0">
                <a:solidFill>
                  <a:srgbClr val="FDFFFD"/>
                </a:solidFill>
                <a:latin typeface="Calibri"/>
                <a:cs typeface="Calibri"/>
              </a:rPr>
              <a:t>c</a:t>
            </a:r>
            <a:r>
              <a:rPr sz="1600" spc="33" dirty="0">
                <a:solidFill>
                  <a:srgbClr val="FDFFFD"/>
                </a:solidFill>
                <a:latin typeface="Calibri"/>
                <a:cs typeface="Calibri"/>
              </a:rPr>
              <a:t>a</a:t>
            </a:r>
            <a:r>
              <a:rPr sz="1600" spc="-59" dirty="0">
                <a:solidFill>
                  <a:srgbClr val="FDFFFD"/>
                </a:solidFill>
                <a:latin typeface="Calibri"/>
                <a:cs typeface="Calibri"/>
              </a:rPr>
              <a:t>r</a:t>
            </a:r>
            <a:r>
              <a:rPr sz="1600" dirty="0">
                <a:solidFill>
                  <a:srgbClr val="FDFFFD"/>
                </a:solidFill>
                <a:latin typeface="Calibri"/>
                <a:cs typeface="Calibri"/>
              </a:rPr>
              <a:t>a </a:t>
            </a:r>
            <a:r>
              <a:rPr sz="1600" spc="-39" dirty="0">
                <a:solidFill>
                  <a:srgbClr val="FDFFFD"/>
                </a:solidFill>
                <a:latin typeface="Calibri"/>
                <a:cs typeface="Calibri"/>
              </a:rPr>
              <a:t>t</a:t>
            </a:r>
            <a:r>
              <a:rPr sz="1600" spc="33" dirty="0">
                <a:solidFill>
                  <a:srgbClr val="FDFFFD"/>
                </a:solidFill>
                <a:latin typeface="Calibri"/>
                <a:cs typeface="Calibri"/>
              </a:rPr>
              <a:t>i</a:t>
            </a:r>
            <a:r>
              <a:rPr sz="1600" spc="-79" dirty="0">
                <a:solidFill>
                  <a:srgbClr val="FDFFFD"/>
                </a:solidFill>
                <a:latin typeface="Calibri"/>
                <a:cs typeface="Calibri"/>
              </a:rPr>
              <a:t>m</a:t>
            </a:r>
            <a:r>
              <a:rPr sz="1600" spc="-19" dirty="0">
                <a:solidFill>
                  <a:srgbClr val="FDFFFD"/>
                </a:solidFill>
                <a:latin typeface="Calibri"/>
                <a:cs typeface="Calibri"/>
              </a:rPr>
              <a:t>/</a:t>
            </a:r>
            <a:r>
              <a:rPr sz="1600" spc="-225" dirty="0">
                <a:solidFill>
                  <a:srgbClr val="FDFFFD"/>
                </a:solidFill>
                <a:latin typeface="Calibri"/>
                <a:cs typeface="Calibri"/>
              </a:rPr>
              <a:t>k</a:t>
            </a:r>
            <a:r>
              <a:rPr sz="1600" spc="5" dirty="0">
                <a:solidFill>
                  <a:srgbClr val="FDFFFD"/>
                </a:solidFill>
                <a:latin typeface="Calibri"/>
                <a:cs typeface="Calibri"/>
              </a:rPr>
              <a:t>e</a:t>
            </a:r>
            <a:r>
              <a:rPr sz="1600" spc="33" dirty="0">
                <a:solidFill>
                  <a:srgbClr val="FDFFFD"/>
                </a:solidFill>
                <a:latin typeface="Calibri"/>
                <a:cs typeface="Calibri"/>
              </a:rPr>
              <a:t>l</a:t>
            </a:r>
            <a:r>
              <a:rPr sz="1600" spc="-45" dirty="0">
                <a:solidFill>
                  <a:srgbClr val="FDFFFD"/>
                </a:solidFill>
                <a:latin typeface="Calibri"/>
                <a:cs typeface="Calibri"/>
              </a:rPr>
              <a:t>o</a:t>
            </a:r>
            <a:r>
              <a:rPr sz="1600" spc="-79" dirty="0">
                <a:solidFill>
                  <a:srgbClr val="FDFFFD"/>
                </a:solidFill>
                <a:latin typeface="Calibri"/>
                <a:cs typeface="Calibri"/>
              </a:rPr>
              <a:t>m</a:t>
            </a:r>
            <a:r>
              <a:rPr sz="1600" spc="-39" dirty="0">
                <a:solidFill>
                  <a:srgbClr val="FDFFFD"/>
                </a:solidFill>
                <a:latin typeface="Calibri"/>
                <a:cs typeface="Calibri"/>
              </a:rPr>
              <a:t>p</a:t>
            </a:r>
            <a:r>
              <a:rPr sz="1600" spc="-45" dirty="0">
                <a:solidFill>
                  <a:srgbClr val="FDFFFD"/>
                </a:solidFill>
                <a:latin typeface="Calibri"/>
                <a:cs typeface="Calibri"/>
              </a:rPr>
              <a:t>o</a:t>
            </a:r>
            <a:r>
              <a:rPr sz="1600" dirty="0">
                <a:solidFill>
                  <a:srgbClr val="FDFFFD"/>
                </a:solidFill>
                <a:latin typeface="Calibri"/>
                <a:cs typeface="Calibri"/>
              </a:rPr>
              <a:t>k</a:t>
            </a:r>
            <a:r>
              <a:rPr sz="1600" spc="308" dirty="0">
                <a:solidFill>
                  <a:srgbClr val="FDFFFD"/>
                </a:solidFill>
                <a:latin typeface="Calibri"/>
                <a:cs typeface="Calibri"/>
              </a:rPr>
              <a:t> </a:t>
            </a:r>
            <a:r>
              <a:rPr sz="1600" dirty="0">
                <a:solidFill>
                  <a:srgbClr val="FDFFFD"/>
                </a:solidFill>
                <a:latin typeface="Calibri"/>
                <a:cs typeface="Calibri"/>
              </a:rPr>
              <a:t>–</a:t>
            </a:r>
            <a:r>
              <a:rPr sz="1600" spc="39" dirty="0">
                <a:solidFill>
                  <a:srgbClr val="FDFFFD"/>
                </a:solidFill>
                <a:latin typeface="Calibri"/>
                <a:cs typeface="Calibri"/>
              </a:rPr>
              <a:t> </a:t>
            </a:r>
            <a:r>
              <a:rPr sz="1600" spc="-33" dirty="0">
                <a:solidFill>
                  <a:srgbClr val="FDFFFD"/>
                </a:solidFill>
                <a:latin typeface="Calibri"/>
                <a:cs typeface="Calibri"/>
              </a:rPr>
              <a:t>t</a:t>
            </a:r>
            <a:r>
              <a:rPr sz="1600" dirty="0">
                <a:solidFill>
                  <a:srgbClr val="FDFFFD"/>
                </a:solidFill>
                <a:latin typeface="Calibri"/>
                <a:cs typeface="Calibri"/>
              </a:rPr>
              <a:t>e</a:t>
            </a:r>
            <a:r>
              <a:rPr sz="1600" spc="-59" dirty="0">
                <a:solidFill>
                  <a:srgbClr val="FDFFFD"/>
                </a:solidFill>
                <a:latin typeface="Calibri"/>
                <a:cs typeface="Calibri"/>
              </a:rPr>
              <a:t>r</a:t>
            </a:r>
            <a:r>
              <a:rPr sz="1600" spc="-39" dirty="0">
                <a:solidFill>
                  <a:srgbClr val="FDFFFD"/>
                </a:solidFill>
                <a:latin typeface="Calibri"/>
                <a:cs typeface="Calibri"/>
              </a:rPr>
              <a:t>u</a:t>
            </a:r>
            <a:r>
              <a:rPr sz="1600" spc="-33" dirty="0">
                <a:solidFill>
                  <a:srgbClr val="FDFFFD"/>
                </a:solidFill>
                <a:latin typeface="Calibri"/>
                <a:cs typeface="Calibri"/>
              </a:rPr>
              <a:t>t</a:t>
            </a:r>
            <a:r>
              <a:rPr sz="1600" spc="33" dirty="0">
                <a:solidFill>
                  <a:srgbClr val="FDFFFD"/>
                </a:solidFill>
                <a:latin typeface="Calibri"/>
                <a:cs typeface="Calibri"/>
              </a:rPr>
              <a:t>a</a:t>
            </a:r>
            <a:r>
              <a:rPr sz="1600" spc="-79" dirty="0">
                <a:solidFill>
                  <a:srgbClr val="FDFFFD"/>
                </a:solidFill>
                <a:latin typeface="Calibri"/>
                <a:cs typeface="Calibri"/>
              </a:rPr>
              <a:t>m</a:t>
            </a:r>
            <a:r>
              <a:rPr sz="1600" dirty="0">
                <a:solidFill>
                  <a:srgbClr val="FDFFFD"/>
                </a:solidFill>
                <a:latin typeface="Calibri"/>
                <a:cs typeface="Calibri"/>
              </a:rPr>
              <a:t>a</a:t>
            </a:r>
            <a:r>
              <a:rPr sz="1600" spc="172"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ala</a:t>
            </a:r>
            <a:r>
              <a:rPr sz="1600" dirty="0">
                <a:solidFill>
                  <a:srgbClr val="FDFFFD"/>
                </a:solidFill>
                <a:latin typeface="Calibri"/>
                <a:cs typeface="Calibri"/>
              </a:rPr>
              <a:t>m</a:t>
            </a:r>
            <a:r>
              <a:rPr sz="1600" spc="-139" dirty="0">
                <a:solidFill>
                  <a:srgbClr val="FDFFFD"/>
                </a:solidFill>
                <a:latin typeface="Calibri"/>
                <a:cs typeface="Calibri"/>
              </a:rPr>
              <a:t> </a:t>
            </a:r>
            <a:r>
              <a:rPr sz="1600" spc="-79" dirty="0">
                <a:solidFill>
                  <a:srgbClr val="FDFFFD"/>
                </a:solidFill>
                <a:latin typeface="Calibri"/>
                <a:cs typeface="Calibri"/>
              </a:rPr>
              <a:t>m</a:t>
            </a:r>
            <a:r>
              <a:rPr sz="1600" spc="5"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39" dirty="0">
                <a:solidFill>
                  <a:srgbClr val="FDFFFD"/>
                </a:solidFill>
                <a:latin typeface="Calibri"/>
                <a:cs typeface="Calibri"/>
              </a:rPr>
              <a:t>h</a:t>
            </a:r>
            <a:r>
              <a:rPr sz="1600" spc="33" dirty="0">
                <a:solidFill>
                  <a:srgbClr val="FDFFFD"/>
                </a:solidFill>
                <a:latin typeface="Calibri"/>
                <a:cs typeface="Calibri"/>
              </a:rPr>
              <a:t>a</a:t>
            </a:r>
            <a:r>
              <a:rPr sz="1600" spc="-39" dirty="0">
                <a:solidFill>
                  <a:srgbClr val="FDFFFD"/>
                </a:solidFill>
                <a:latin typeface="Calibri"/>
                <a:cs typeface="Calibri"/>
              </a:rPr>
              <a:t>d</a:t>
            </a:r>
            <a:r>
              <a:rPr sz="1600" spc="33" dirty="0">
                <a:solidFill>
                  <a:srgbClr val="FDFFFD"/>
                </a:solidFill>
                <a:latin typeface="Calibri"/>
                <a:cs typeface="Calibri"/>
              </a:rPr>
              <a:t>a</a:t>
            </a:r>
            <a:r>
              <a:rPr sz="1600" spc="-39" dirty="0">
                <a:solidFill>
                  <a:srgbClr val="FDFFFD"/>
                </a:solidFill>
                <a:latin typeface="Calibri"/>
                <a:cs typeface="Calibri"/>
              </a:rPr>
              <a:t>p</a:t>
            </a:r>
            <a:r>
              <a:rPr sz="1600" dirty="0">
                <a:solidFill>
                  <a:srgbClr val="FDFFFD"/>
                </a:solidFill>
                <a:latin typeface="Calibri"/>
                <a:cs typeface="Calibri"/>
              </a:rPr>
              <a:t>i</a:t>
            </a:r>
            <a:r>
              <a:rPr sz="1600" spc="-25" dirty="0">
                <a:solidFill>
                  <a:srgbClr val="FDFFFD"/>
                </a:solidFill>
                <a:latin typeface="Calibri"/>
                <a:cs typeface="Calibri"/>
              </a:rPr>
              <a:t> </a:t>
            </a:r>
            <a:r>
              <a:rPr sz="1600" spc="-39" dirty="0">
                <a:solidFill>
                  <a:srgbClr val="FDFFFD"/>
                </a:solidFill>
                <a:latin typeface="Calibri"/>
                <a:cs typeface="Calibri"/>
              </a:rPr>
              <a:t>b</a:t>
            </a:r>
            <a:r>
              <a:rPr sz="1600" dirty="0">
                <a:solidFill>
                  <a:srgbClr val="FDFFFD"/>
                </a:solidFill>
                <a:latin typeface="Calibri"/>
                <a:cs typeface="Calibri"/>
              </a:rPr>
              <a:t>e</a:t>
            </a:r>
            <a:r>
              <a:rPr sz="1600" spc="-59" dirty="0">
                <a:solidFill>
                  <a:srgbClr val="FDFFFD"/>
                </a:solidFill>
                <a:latin typeface="Calibri"/>
                <a:cs typeface="Calibri"/>
              </a:rPr>
              <a:t>r</a:t>
            </a:r>
            <a:r>
              <a:rPr sz="1600" spc="-39" dirty="0">
                <a:solidFill>
                  <a:srgbClr val="FDFFFD"/>
                </a:solidFill>
                <a:latin typeface="Calibri"/>
                <a:cs typeface="Calibri"/>
              </a:rPr>
              <a:t>b</a:t>
            </a:r>
            <a:r>
              <a:rPr sz="1600" spc="33" dirty="0">
                <a:solidFill>
                  <a:srgbClr val="FDFFFD"/>
                </a:solidFill>
                <a:latin typeface="Calibri"/>
                <a:cs typeface="Calibri"/>
              </a:rPr>
              <a:t>a</a:t>
            </a:r>
            <a:r>
              <a:rPr sz="1600" spc="45" dirty="0">
                <a:solidFill>
                  <a:srgbClr val="FDFFFD"/>
                </a:solidFill>
                <a:latin typeface="Calibri"/>
                <a:cs typeface="Calibri"/>
              </a:rPr>
              <a:t>g</a:t>
            </a:r>
            <a:r>
              <a:rPr sz="1600" spc="33" dirty="0">
                <a:solidFill>
                  <a:srgbClr val="FDFFFD"/>
                </a:solidFill>
                <a:latin typeface="Calibri"/>
                <a:cs typeface="Calibri"/>
              </a:rPr>
              <a:t>a</a:t>
            </a:r>
            <a:r>
              <a:rPr sz="1600" dirty="0">
                <a:solidFill>
                  <a:srgbClr val="FDFFFD"/>
                </a:solidFill>
                <a:latin typeface="Calibri"/>
                <a:cs typeface="Calibri"/>
              </a:rPr>
              <a:t>i</a:t>
            </a:r>
            <a:r>
              <a:rPr sz="1600" spc="-125" dirty="0">
                <a:solidFill>
                  <a:srgbClr val="FDFFFD"/>
                </a:solidFill>
                <a:latin typeface="Calibri"/>
                <a:cs typeface="Calibri"/>
              </a:rPr>
              <a:t> </a:t>
            </a:r>
            <a:r>
              <a:rPr sz="1600" spc="-39" dirty="0">
                <a:solidFill>
                  <a:srgbClr val="FDFFFD"/>
                </a:solidFill>
                <a:latin typeface="Calibri"/>
                <a:cs typeface="Calibri"/>
              </a:rPr>
              <a:t>p</a:t>
            </a:r>
            <a:r>
              <a:rPr sz="1600" dirty="0">
                <a:solidFill>
                  <a:srgbClr val="FDFFFD"/>
                </a:solidFill>
                <a:latin typeface="Calibri"/>
                <a:cs typeface="Calibri"/>
              </a:rPr>
              <a:t>e</a:t>
            </a:r>
            <a:r>
              <a:rPr sz="1600" spc="-59" dirty="0">
                <a:solidFill>
                  <a:srgbClr val="FDFFFD"/>
                </a:solidFill>
                <a:latin typeface="Calibri"/>
                <a:cs typeface="Calibri"/>
              </a:rPr>
              <a:t>r</a:t>
            </a:r>
            <a:r>
              <a:rPr sz="1600" spc="72" dirty="0">
                <a:solidFill>
                  <a:srgbClr val="FDFFFD"/>
                </a:solidFill>
                <a:latin typeface="Calibri"/>
                <a:cs typeface="Calibri"/>
              </a:rPr>
              <a:t>s</a:t>
            </a:r>
            <a:r>
              <a:rPr sz="1600" spc="-39" dirty="0">
                <a:solidFill>
                  <a:srgbClr val="FDFFFD"/>
                </a:solidFill>
                <a:latin typeface="Calibri"/>
                <a:cs typeface="Calibri"/>
              </a:rPr>
              <a:t>o</a:t>
            </a:r>
            <a:r>
              <a:rPr sz="1600" spc="33" dirty="0">
                <a:solidFill>
                  <a:srgbClr val="FDFFFD"/>
                </a:solidFill>
                <a:latin typeface="Calibri"/>
                <a:cs typeface="Calibri"/>
              </a:rPr>
              <a:t>ala</a:t>
            </a:r>
            <a:r>
              <a:rPr sz="1600" dirty="0">
                <a:solidFill>
                  <a:srgbClr val="FDFFFD"/>
                </a:solidFill>
                <a:latin typeface="Calibri"/>
                <a:cs typeface="Calibri"/>
              </a:rPr>
              <a:t>n</a:t>
            </a:r>
            <a:r>
              <a:rPr sz="1600" spc="-100" dirty="0">
                <a:solidFill>
                  <a:srgbClr val="FDFFFD"/>
                </a:solidFill>
                <a:latin typeface="Calibri"/>
                <a:cs typeface="Calibri"/>
              </a:rPr>
              <a:t> </a:t>
            </a:r>
            <a:r>
              <a:rPr sz="1600" spc="-225" dirty="0">
                <a:solidFill>
                  <a:srgbClr val="FDFFFD"/>
                </a:solidFill>
                <a:latin typeface="Calibri"/>
                <a:cs typeface="Calibri"/>
              </a:rPr>
              <a:t>k</a:t>
            </a:r>
            <a:r>
              <a:rPr sz="1600" dirty="0">
                <a:solidFill>
                  <a:srgbClr val="FDFFFD"/>
                </a:solidFill>
                <a:latin typeface="Calibri"/>
                <a:cs typeface="Calibri"/>
              </a:rPr>
              <a:t>e</a:t>
            </a:r>
            <a:r>
              <a:rPr sz="1600" spc="-39" dirty="0">
                <a:solidFill>
                  <a:srgbClr val="FDFFFD"/>
                </a:solidFill>
                <a:latin typeface="Calibri"/>
                <a:cs typeface="Calibri"/>
              </a:rPr>
              <a:t>h</a:t>
            </a:r>
            <a:r>
              <a:rPr sz="1600" spc="33" dirty="0">
                <a:solidFill>
                  <a:srgbClr val="FDFFFD"/>
                </a:solidFill>
                <a:latin typeface="Calibri"/>
                <a:cs typeface="Calibri"/>
              </a:rPr>
              <a:t>i</a:t>
            </a:r>
            <a:r>
              <a:rPr sz="1600" spc="-39" dirty="0">
                <a:solidFill>
                  <a:srgbClr val="FDFFFD"/>
                </a:solidFill>
                <a:latin typeface="Calibri"/>
                <a:cs typeface="Calibri"/>
              </a:rPr>
              <a:t>du</a:t>
            </a:r>
            <a:r>
              <a:rPr sz="1600" spc="-45" dirty="0">
                <a:solidFill>
                  <a:srgbClr val="FDFFFD"/>
                </a:solidFill>
                <a:latin typeface="Calibri"/>
                <a:cs typeface="Calibri"/>
              </a:rPr>
              <a:t>p</a:t>
            </a:r>
            <a:r>
              <a:rPr sz="1600" spc="33" dirty="0">
                <a:solidFill>
                  <a:srgbClr val="FDFFFD"/>
                </a:solidFill>
                <a:latin typeface="Calibri"/>
                <a:cs typeface="Calibri"/>
              </a:rPr>
              <a:t>a</a:t>
            </a:r>
            <a:r>
              <a:rPr sz="1600" dirty="0">
                <a:solidFill>
                  <a:srgbClr val="FDFFFD"/>
                </a:solidFill>
                <a:latin typeface="Calibri"/>
                <a:cs typeface="Calibri"/>
              </a:rPr>
              <a:t>n</a:t>
            </a:r>
            <a:r>
              <a:rPr sz="1600" spc="99" dirty="0">
                <a:solidFill>
                  <a:srgbClr val="FDFFFD"/>
                </a:solidFill>
                <a:latin typeface="Calibri"/>
                <a:cs typeface="Calibri"/>
              </a:rPr>
              <a:t> </a:t>
            </a:r>
            <a:r>
              <a:rPr sz="1600" spc="72" dirty="0">
                <a:solidFill>
                  <a:srgbClr val="FDFFFD"/>
                </a:solidFill>
                <a:latin typeface="Calibri"/>
                <a:cs typeface="Calibri"/>
              </a:rPr>
              <a:t>s</a:t>
            </a:r>
            <a:r>
              <a:rPr sz="1600" dirty="0">
                <a:solidFill>
                  <a:srgbClr val="FDFFFD"/>
                </a:solidFill>
                <a:latin typeface="Calibri"/>
                <a:cs typeface="Calibri"/>
              </a:rPr>
              <a:t>e</a:t>
            </a:r>
            <a:r>
              <a:rPr sz="1600" spc="-45" dirty="0">
                <a:solidFill>
                  <a:srgbClr val="FDFFFD"/>
                </a:solidFill>
                <a:latin typeface="Calibri"/>
                <a:cs typeface="Calibri"/>
              </a:rPr>
              <a:t>h</a:t>
            </a:r>
            <a:r>
              <a:rPr sz="1600" spc="33" dirty="0">
                <a:solidFill>
                  <a:srgbClr val="FDFFFD"/>
                </a:solidFill>
                <a:latin typeface="Calibri"/>
                <a:cs typeface="Calibri"/>
              </a:rPr>
              <a:t>a</a:t>
            </a:r>
            <a:r>
              <a:rPr sz="1600" spc="-59" dirty="0">
                <a:solidFill>
                  <a:srgbClr val="FDFFFD"/>
                </a:solidFill>
                <a:latin typeface="Calibri"/>
                <a:cs typeface="Calibri"/>
              </a:rPr>
              <a:t>r</a:t>
            </a:r>
            <a:r>
              <a:rPr sz="1600" spc="33" dirty="0">
                <a:solidFill>
                  <a:srgbClr val="FDFFFD"/>
                </a:solidFill>
                <a:latin typeface="Calibri"/>
                <a:cs typeface="Calibri"/>
              </a:rPr>
              <a:t>i</a:t>
            </a:r>
            <a:r>
              <a:rPr sz="1600" spc="5" dirty="0">
                <a:solidFill>
                  <a:srgbClr val="FDFFFD"/>
                </a:solidFill>
                <a:latin typeface="Calibri"/>
                <a:cs typeface="Calibri"/>
              </a:rPr>
              <a:t>-</a:t>
            </a:r>
            <a:r>
              <a:rPr sz="1600" spc="-39" dirty="0">
                <a:solidFill>
                  <a:srgbClr val="FDFFFD"/>
                </a:solidFill>
                <a:latin typeface="Calibri"/>
                <a:cs typeface="Calibri"/>
              </a:rPr>
              <a:t>h</a:t>
            </a:r>
            <a:r>
              <a:rPr sz="1600" spc="33" dirty="0">
                <a:solidFill>
                  <a:srgbClr val="FDFFFD"/>
                </a:solidFill>
                <a:latin typeface="Calibri"/>
                <a:cs typeface="Calibri"/>
              </a:rPr>
              <a:t>a</a:t>
            </a:r>
            <a:r>
              <a:rPr sz="1600" spc="-59" dirty="0">
                <a:solidFill>
                  <a:srgbClr val="FDFFFD"/>
                </a:solidFill>
                <a:latin typeface="Calibri"/>
                <a:cs typeface="Calibri"/>
              </a:rPr>
              <a:t>r</a:t>
            </a:r>
            <a:r>
              <a:rPr sz="1600" dirty="0">
                <a:solidFill>
                  <a:srgbClr val="FDFFFD"/>
                </a:solidFill>
                <a:latin typeface="Calibri"/>
                <a:cs typeface="Calibri"/>
              </a:rPr>
              <a:t>i</a:t>
            </a:r>
            <a:endParaRPr sz="1600">
              <a:latin typeface="Calibri"/>
              <a:cs typeface="Calibri"/>
            </a:endParaRPr>
          </a:p>
          <a:p>
            <a:pPr marR="665802" algn="r">
              <a:lnSpc>
                <a:spcPct val="98958"/>
              </a:lnSpc>
              <a:spcBef>
                <a:spcPts val="5281"/>
              </a:spcBef>
            </a:pPr>
            <a:r>
              <a:rPr sz="1600" spc="33" dirty="0">
                <a:solidFill>
                  <a:srgbClr val="FF0000"/>
                </a:solidFill>
                <a:latin typeface="Bernard MT Condensed"/>
                <a:cs typeface="Bernard MT Condensed"/>
              </a:rPr>
              <a:t>R</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j</a:t>
            </a:r>
            <a:r>
              <a:rPr sz="1600" spc="33" dirty="0">
                <a:solidFill>
                  <a:srgbClr val="FFC000"/>
                </a:solidFill>
                <a:latin typeface="Bernard MT Condensed"/>
                <a:cs typeface="Bernard MT Condensed"/>
              </a:rPr>
              <a:t>a</a:t>
            </a:r>
            <a:r>
              <a:rPr sz="1600" spc="-33" dirty="0">
                <a:solidFill>
                  <a:srgbClr val="FFC000"/>
                </a:solidFill>
                <a:latin typeface="Bernard MT Condensed"/>
                <a:cs typeface="Bernard MT Condensed"/>
              </a:rPr>
              <a:t>w</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l</a:t>
            </a:r>
            <a:r>
              <a:rPr sz="1600" dirty="0">
                <a:solidFill>
                  <a:srgbClr val="FFC000"/>
                </a:solidFill>
                <a:latin typeface="Bernard MT Condensed"/>
                <a:cs typeface="Bernard MT Condensed"/>
              </a:rPr>
              <a:t>i</a:t>
            </a:r>
            <a:r>
              <a:rPr sz="1600" spc="-100" dirty="0">
                <a:solidFill>
                  <a:srgbClr val="FFC000"/>
                </a:solidFill>
                <a:latin typeface="Bernard MT Condensed"/>
                <a:cs typeface="Bernard MT Condensed"/>
              </a:rPr>
              <a:t> </a:t>
            </a:r>
            <a:r>
              <a:rPr sz="1600" spc="52" dirty="0">
                <a:solidFill>
                  <a:srgbClr val="FF0000"/>
                </a:solidFill>
                <a:latin typeface="Bernard MT Condensed"/>
                <a:cs typeface="Bernard MT Condensed"/>
              </a:rPr>
              <a:t>F</a:t>
            </a:r>
            <a:r>
              <a:rPr sz="1600" spc="-19" dirty="0">
                <a:solidFill>
                  <a:srgbClr val="FFC000"/>
                </a:solidFill>
                <a:latin typeface="Bernard MT Condensed"/>
                <a:cs typeface="Bernard MT Condensed"/>
              </a:rPr>
              <a:t>i</a:t>
            </a:r>
            <a:r>
              <a:rPr sz="1600" spc="33" dirty="0">
                <a:solidFill>
                  <a:srgbClr val="FFC000"/>
                </a:solidFill>
                <a:latin typeface="Bernard MT Condensed"/>
                <a:cs typeface="Bernard MT Condensed"/>
              </a:rPr>
              <a:t>g</a:t>
            </a:r>
            <a:r>
              <a:rPr sz="1600" spc="12" dirty="0">
                <a:solidFill>
                  <a:srgbClr val="FFC000"/>
                </a:solidFill>
                <a:latin typeface="Bernard MT Condensed"/>
                <a:cs typeface="Bernard MT Condensed"/>
              </a:rPr>
              <a:t>h</a:t>
            </a:r>
            <a:r>
              <a:rPr sz="1600" spc="-33" dirty="0">
                <a:solidFill>
                  <a:srgbClr val="FFC000"/>
                </a:solidFill>
                <a:latin typeface="Bernard MT Condensed"/>
                <a:cs typeface="Bernard MT Condensed"/>
              </a:rPr>
              <a:t>t</a:t>
            </a:r>
            <a:r>
              <a:rPr sz="1600" spc="19" dirty="0">
                <a:solidFill>
                  <a:srgbClr val="FFC000"/>
                </a:solidFill>
                <a:latin typeface="Bernard MT Condensed"/>
                <a:cs typeface="Bernard MT Condensed"/>
              </a:rPr>
              <a:t>-</a:t>
            </a:r>
            <a:r>
              <a:rPr sz="1600" spc="33" dirty="0">
                <a:solidFill>
                  <a:srgbClr val="FF0000"/>
                </a:solidFill>
                <a:latin typeface="Bernard MT Condensed"/>
                <a:cs typeface="Bernard MT Condensed"/>
              </a:rPr>
              <a:t>X</a:t>
            </a:r>
            <a:r>
              <a:rPr sz="1600" spc="-19" dirty="0">
                <a:solidFill>
                  <a:srgbClr val="FFC000"/>
                </a:solidFill>
                <a:latin typeface="Bernard MT Condensed"/>
                <a:cs typeface="Bernard MT Condensed"/>
              </a:rPr>
              <a:t>’</a:t>
            </a:r>
            <a:r>
              <a:rPr sz="1600" spc="12" dirty="0">
                <a:solidFill>
                  <a:srgbClr val="FFC000"/>
                </a:solidFill>
                <a:latin typeface="Bernard MT Condensed"/>
                <a:cs typeface="Bernard MT Condensed"/>
              </a:rPr>
              <a:t>3</a:t>
            </a:r>
            <a:r>
              <a:rPr sz="1600" dirty="0">
                <a:solidFill>
                  <a:srgbClr val="FFC000"/>
                </a:solidFill>
                <a:latin typeface="Bernard MT Condensed"/>
                <a:cs typeface="Bernard MT Condensed"/>
              </a:rPr>
              <a:t>4</a:t>
            </a:r>
            <a:endParaRPr sz="1600">
              <a:latin typeface="Bernard MT Condensed"/>
              <a:cs typeface="Bernard MT Condensed"/>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4"/>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15" name="object 15"/>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16" name="object 16"/>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17" name="object 17"/>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18" name="object 18"/>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19" name="object 19"/>
          <p:cNvSpPr/>
          <p:nvPr/>
        </p:nvSpPr>
        <p:spPr>
          <a:xfrm>
            <a:off x="9766301" y="88901"/>
            <a:ext cx="2324100" cy="5295900"/>
          </a:xfrm>
          <a:custGeom>
            <a:avLst/>
            <a:gdLst/>
            <a:ahLst/>
            <a:cxnLst/>
            <a:rect l="l" t="t" r="r" b="b"/>
            <a:pathLst>
              <a:path w="1743075" h="3971925">
                <a:moveTo>
                  <a:pt x="0" y="3971925"/>
                </a:moveTo>
                <a:lnTo>
                  <a:pt x="1743075" y="3971925"/>
                </a:lnTo>
                <a:lnTo>
                  <a:pt x="1743075" y="0"/>
                </a:lnTo>
                <a:lnTo>
                  <a:pt x="0" y="0"/>
                </a:lnTo>
                <a:lnTo>
                  <a:pt x="0" y="3971925"/>
                </a:lnTo>
                <a:close/>
              </a:path>
            </a:pathLst>
          </a:custGeom>
          <a:solidFill>
            <a:srgbClr val="F1F1F1"/>
          </a:solidFill>
        </p:spPr>
        <p:txBody>
          <a:bodyPr wrap="square" lIns="0" tIns="0" rIns="0" bIns="0" rtlCol="0">
            <a:noAutofit/>
          </a:bodyPr>
          <a:lstStyle/>
          <a:p>
            <a:endParaRPr sz="2400"/>
          </a:p>
        </p:txBody>
      </p:sp>
      <p:sp>
        <p:nvSpPr>
          <p:cNvPr id="20" name="object 20"/>
          <p:cNvSpPr/>
          <p:nvPr/>
        </p:nvSpPr>
        <p:spPr>
          <a:xfrm>
            <a:off x="9766301" y="6108701"/>
            <a:ext cx="2324100" cy="63500"/>
          </a:xfrm>
          <a:custGeom>
            <a:avLst/>
            <a:gdLst/>
            <a:ahLst/>
            <a:cxnLst/>
            <a:rect l="l" t="t" r="r" b="b"/>
            <a:pathLst>
              <a:path w="1743075" h="47625">
                <a:moveTo>
                  <a:pt x="0" y="47625"/>
                </a:moveTo>
                <a:lnTo>
                  <a:pt x="1743075" y="47625"/>
                </a:lnTo>
                <a:lnTo>
                  <a:pt x="1743075" y="0"/>
                </a:lnTo>
                <a:lnTo>
                  <a:pt x="0" y="0"/>
                </a:lnTo>
                <a:lnTo>
                  <a:pt x="0" y="47625"/>
                </a:lnTo>
                <a:close/>
              </a:path>
            </a:pathLst>
          </a:custGeom>
          <a:solidFill>
            <a:srgbClr val="F1F1F1"/>
          </a:solidFill>
        </p:spPr>
        <p:txBody>
          <a:bodyPr wrap="square" lIns="0" tIns="0" rIns="0" bIns="0" rtlCol="0">
            <a:noAutofit/>
          </a:bodyPr>
          <a:lstStyle/>
          <a:p>
            <a:endParaRPr sz="2400"/>
          </a:p>
        </p:txBody>
      </p:sp>
      <p:sp>
        <p:nvSpPr>
          <p:cNvPr id="21" name="object 21"/>
          <p:cNvSpPr/>
          <p:nvPr/>
        </p:nvSpPr>
        <p:spPr>
          <a:xfrm>
            <a:off x="9766301" y="88901"/>
            <a:ext cx="2324100" cy="6083300"/>
          </a:xfrm>
          <a:prstGeom prst="rect">
            <a:avLst/>
          </a:prstGeom>
          <a:blipFill>
            <a:blip r:embed="rId2" cstate="print"/>
            <a:stretch>
              <a:fillRect/>
            </a:stretch>
          </a:blipFill>
        </p:spPr>
        <p:txBody>
          <a:bodyPr wrap="square" lIns="0" tIns="0" rIns="0" bIns="0" rtlCol="0">
            <a:noAutofit/>
          </a:bodyPr>
          <a:lstStyle/>
          <a:p>
            <a:endParaRPr sz="2400"/>
          </a:p>
        </p:txBody>
      </p:sp>
      <p:sp>
        <p:nvSpPr>
          <p:cNvPr id="22" name="object 22"/>
          <p:cNvSpPr/>
          <p:nvPr/>
        </p:nvSpPr>
        <p:spPr>
          <a:xfrm>
            <a:off x="139700" y="6210301"/>
            <a:ext cx="9423400" cy="546100"/>
          </a:xfrm>
          <a:prstGeom prst="rect">
            <a:avLst/>
          </a:prstGeom>
          <a:blipFill>
            <a:blip r:embed="rId3" cstate="print"/>
            <a:stretch>
              <a:fillRect/>
            </a:stretch>
          </a:blipFill>
        </p:spPr>
        <p:txBody>
          <a:bodyPr wrap="square" lIns="0" tIns="0" rIns="0" bIns="0" rtlCol="0">
            <a:noAutofit/>
          </a:bodyPr>
          <a:lstStyle/>
          <a:p>
            <a:endParaRPr sz="2400"/>
          </a:p>
        </p:txBody>
      </p:sp>
      <p:sp>
        <p:nvSpPr>
          <p:cNvPr id="23" name="object 23"/>
          <p:cNvSpPr/>
          <p:nvPr/>
        </p:nvSpPr>
        <p:spPr>
          <a:xfrm>
            <a:off x="215901" y="6172201"/>
            <a:ext cx="1257300" cy="495300"/>
          </a:xfrm>
          <a:prstGeom prst="rect">
            <a:avLst/>
          </a:prstGeom>
          <a:blipFill>
            <a:blip r:embed="rId4" cstate="print"/>
            <a:stretch>
              <a:fillRect/>
            </a:stretch>
          </a:blipFill>
        </p:spPr>
        <p:txBody>
          <a:bodyPr wrap="square" lIns="0" tIns="0" rIns="0" bIns="0" rtlCol="0">
            <a:noAutofit/>
          </a:bodyPr>
          <a:lstStyle/>
          <a:p>
            <a:endParaRPr sz="2400"/>
          </a:p>
        </p:txBody>
      </p:sp>
      <p:sp>
        <p:nvSpPr>
          <p:cNvPr id="24" name="object 24"/>
          <p:cNvSpPr/>
          <p:nvPr/>
        </p:nvSpPr>
        <p:spPr>
          <a:xfrm>
            <a:off x="10388600" y="101600"/>
            <a:ext cx="1066800" cy="762000"/>
          </a:xfrm>
          <a:prstGeom prst="rect">
            <a:avLst/>
          </a:prstGeom>
          <a:blipFill>
            <a:blip r:embed="rId5" cstate="print"/>
            <a:stretch>
              <a:fillRect/>
            </a:stretch>
          </a:blipFill>
        </p:spPr>
        <p:txBody>
          <a:bodyPr wrap="square" lIns="0" tIns="0" rIns="0" bIns="0" rtlCol="0">
            <a:noAutofit/>
          </a:bodyPr>
          <a:lstStyle/>
          <a:p>
            <a:endParaRPr sz="2400"/>
          </a:p>
        </p:txBody>
      </p:sp>
      <p:sp>
        <p:nvSpPr>
          <p:cNvPr id="25" name="object 25"/>
          <p:cNvSpPr/>
          <p:nvPr/>
        </p:nvSpPr>
        <p:spPr>
          <a:xfrm>
            <a:off x="762001" y="685801"/>
            <a:ext cx="8445500" cy="5397500"/>
          </a:xfrm>
          <a:custGeom>
            <a:avLst/>
            <a:gdLst/>
            <a:ahLst/>
            <a:cxnLst/>
            <a:rect l="l" t="t" r="r" b="b"/>
            <a:pathLst>
              <a:path w="6334125" h="4048125">
                <a:moveTo>
                  <a:pt x="0" y="96392"/>
                </a:moveTo>
                <a:lnTo>
                  <a:pt x="16382" y="43561"/>
                </a:lnTo>
                <a:lnTo>
                  <a:pt x="58775" y="8636"/>
                </a:lnTo>
                <a:lnTo>
                  <a:pt x="100152" y="0"/>
                </a:lnTo>
                <a:lnTo>
                  <a:pt x="6233922" y="0"/>
                </a:lnTo>
                <a:lnTo>
                  <a:pt x="6288913" y="15748"/>
                </a:lnTo>
                <a:lnTo>
                  <a:pt x="6325234" y="56514"/>
                </a:lnTo>
                <a:lnTo>
                  <a:pt x="6334125" y="96392"/>
                </a:lnTo>
                <a:lnTo>
                  <a:pt x="6334125" y="3951744"/>
                </a:lnTo>
                <a:lnTo>
                  <a:pt x="6317742" y="4004589"/>
                </a:lnTo>
                <a:lnTo>
                  <a:pt x="6275324" y="4039539"/>
                </a:lnTo>
                <a:lnTo>
                  <a:pt x="6233922" y="4048125"/>
                </a:lnTo>
                <a:lnTo>
                  <a:pt x="100152" y="4048125"/>
                </a:lnTo>
                <a:lnTo>
                  <a:pt x="45237" y="4032351"/>
                </a:lnTo>
                <a:lnTo>
                  <a:pt x="8928" y="3991571"/>
                </a:lnTo>
                <a:lnTo>
                  <a:pt x="0" y="3951744"/>
                </a:lnTo>
                <a:lnTo>
                  <a:pt x="0" y="96392"/>
                </a:lnTo>
                <a:close/>
              </a:path>
            </a:pathLst>
          </a:custGeom>
          <a:ln w="38100">
            <a:solidFill>
              <a:srgbClr val="453C2C"/>
            </a:solidFill>
          </a:ln>
        </p:spPr>
        <p:txBody>
          <a:bodyPr wrap="square" lIns="0" tIns="0" rIns="0" bIns="0" rtlCol="0">
            <a:noAutofit/>
          </a:bodyPr>
          <a:lstStyle/>
          <a:p>
            <a:endParaRPr sz="2400"/>
          </a:p>
        </p:txBody>
      </p:sp>
      <p:sp>
        <p:nvSpPr>
          <p:cNvPr id="26" name="object 26"/>
          <p:cNvSpPr/>
          <p:nvPr/>
        </p:nvSpPr>
        <p:spPr>
          <a:xfrm>
            <a:off x="596900" y="3810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D24716"/>
          </a:solidFill>
        </p:spPr>
        <p:txBody>
          <a:bodyPr wrap="square" lIns="0" tIns="0" rIns="0" bIns="0" rtlCol="0">
            <a:noAutofit/>
          </a:bodyPr>
          <a:lstStyle/>
          <a:p>
            <a:endParaRPr sz="2400"/>
          </a:p>
        </p:txBody>
      </p:sp>
      <p:sp>
        <p:nvSpPr>
          <p:cNvPr id="27" name="object 27"/>
          <p:cNvSpPr/>
          <p:nvPr/>
        </p:nvSpPr>
        <p:spPr>
          <a:xfrm>
            <a:off x="939801" y="381000"/>
            <a:ext cx="190500" cy="533400"/>
          </a:xfrm>
          <a:custGeom>
            <a:avLst/>
            <a:gdLst/>
            <a:ahLst/>
            <a:cxnLst/>
            <a:rect l="l" t="t" r="r" b="b"/>
            <a:pathLst>
              <a:path w="142875" h="400050">
                <a:moveTo>
                  <a:pt x="0" y="400050"/>
                </a:moveTo>
                <a:lnTo>
                  <a:pt x="142875" y="400050"/>
                </a:lnTo>
                <a:lnTo>
                  <a:pt x="142875" y="0"/>
                </a:lnTo>
                <a:lnTo>
                  <a:pt x="0" y="0"/>
                </a:lnTo>
                <a:lnTo>
                  <a:pt x="0" y="400050"/>
                </a:lnTo>
                <a:close/>
              </a:path>
            </a:pathLst>
          </a:custGeom>
          <a:solidFill>
            <a:srgbClr val="00AF4F"/>
          </a:solidFill>
        </p:spPr>
        <p:txBody>
          <a:bodyPr wrap="square" lIns="0" tIns="0" rIns="0" bIns="0" rtlCol="0">
            <a:noAutofit/>
          </a:bodyPr>
          <a:lstStyle/>
          <a:p>
            <a:endParaRPr sz="2400"/>
          </a:p>
        </p:txBody>
      </p:sp>
      <p:sp>
        <p:nvSpPr>
          <p:cNvPr id="28" name="object 28"/>
          <p:cNvSpPr/>
          <p:nvPr/>
        </p:nvSpPr>
        <p:spPr>
          <a:xfrm>
            <a:off x="1155700" y="381000"/>
            <a:ext cx="0" cy="533400"/>
          </a:xfrm>
          <a:custGeom>
            <a:avLst/>
            <a:gdLst/>
            <a:ahLst/>
            <a:cxnLst/>
            <a:rect l="l" t="t" r="r" b="b"/>
            <a:pathLst>
              <a:path h="400050">
                <a:moveTo>
                  <a:pt x="0" y="0"/>
                </a:moveTo>
                <a:lnTo>
                  <a:pt x="0" y="400050"/>
                </a:lnTo>
              </a:path>
            </a:pathLst>
          </a:custGeom>
          <a:ln w="58419">
            <a:solidFill>
              <a:srgbClr val="006EBE"/>
            </a:solidFill>
          </a:ln>
        </p:spPr>
        <p:txBody>
          <a:bodyPr wrap="square" lIns="0" tIns="0" rIns="0" bIns="0" rtlCol="0">
            <a:noAutofit/>
          </a:bodyPr>
          <a:lstStyle/>
          <a:p>
            <a:endParaRPr sz="2400"/>
          </a:p>
        </p:txBody>
      </p:sp>
      <p:sp>
        <p:nvSpPr>
          <p:cNvPr id="29" name="object 29"/>
          <p:cNvSpPr/>
          <p:nvPr/>
        </p:nvSpPr>
        <p:spPr>
          <a:xfrm>
            <a:off x="8991600" y="3810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000000"/>
          </a:solidFill>
        </p:spPr>
        <p:txBody>
          <a:bodyPr wrap="square" lIns="0" tIns="0" rIns="0" bIns="0" rtlCol="0">
            <a:noAutofit/>
          </a:bodyPr>
          <a:lstStyle/>
          <a:p>
            <a:endParaRPr sz="2400"/>
          </a:p>
        </p:txBody>
      </p:sp>
      <p:sp>
        <p:nvSpPr>
          <p:cNvPr id="30" name="object 30"/>
          <p:cNvSpPr/>
          <p:nvPr/>
        </p:nvSpPr>
        <p:spPr>
          <a:xfrm>
            <a:off x="768349" y="5962649"/>
            <a:ext cx="8445584" cy="0"/>
          </a:xfrm>
          <a:custGeom>
            <a:avLst/>
            <a:gdLst/>
            <a:ahLst/>
            <a:cxnLst/>
            <a:rect l="l" t="t" r="r" b="b"/>
            <a:pathLst>
              <a:path w="6334188">
                <a:moveTo>
                  <a:pt x="0" y="0"/>
                </a:moveTo>
                <a:lnTo>
                  <a:pt x="6334188" y="0"/>
                </a:lnTo>
              </a:path>
            </a:pathLst>
          </a:custGeom>
          <a:ln w="9534">
            <a:solidFill>
              <a:srgbClr val="000000"/>
            </a:solidFill>
          </a:ln>
        </p:spPr>
        <p:txBody>
          <a:bodyPr wrap="square" lIns="0" tIns="0" rIns="0" bIns="0" rtlCol="0">
            <a:noAutofit/>
          </a:bodyPr>
          <a:lstStyle/>
          <a:p>
            <a:endParaRPr sz="2400"/>
          </a:p>
        </p:txBody>
      </p:sp>
      <p:sp>
        <p:nvSpPr>
          <p:cNvPr id="31" name="object 31"/>
          <p:cNvSpPr/>
          <p:nvPr/>
        </p:nvSpPr>
        <p:spPr>
          <a:xfrm>
            <a:off x="8255000" y="406401"/>
            <a:ext cx="6858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32" name="object 32"/>
          <p:cNvSpPr/>
          <p:nvPr/>
        </p:nvSpPr>
        <p:spPr>
          <a:xfrm>
            <a:off x="8255000" y="406401"/>
            <a:ext cx="6858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33" name="object 33"/>
          <p:cNvSpPr/>
          <p:nvPr/>
        </p:nvSpPr>
        <p:spPr>
          <a:xfrm>
            <a:off x="1193800" y="381000"/>
            <a:ext cx="7797800" cy="533400"/>
          </a:xfrm>
          <a:custGeom>
            <a:avLst/>
            <a:gdLst/>
            <a:ahLst/>
            <a:cxnLst/>
            <a:rect l="l" t="t" r="r" b="b"/>
            <a:pathLst>
              <a:path w="5848350" h="400050">
                <a:moveTo>
                  <a:pt x="0" y="400050"/>
                </a:moveTo>
                <a:lnTo>
                  <a:pt x="5848350" y="400050"/>
                </a:lnTo>
                <a:lnTo>
                  <a:pt x="5848350" y="0"/>
                </a:lnTo>
                <a:lnTo>
                  <a:pt x="0" y="0"/>
                </a:lnTo>
                <a:lnTo>
                  <a:pt x="0" y="400050"/>
                </a:lnTo>
                <a:close/>
              </a:path>
            </a:pathLst>
          </a:custGeom>
          <a:solidFill>
            <a:srgbClr val="FDFD00"/>
          </a:solidFill>
        </p:spPr>
        <p:txBody>
          <a:bodyPr wrap="square" lIns="0" tIns="0" rIns="0" bIns="0" rtlCol="0">
            <a:noAutofit/>
          </a:bodyPr>
          <a:lstStyle/>
          <a:p>
            <a:endParaRPr sz="2400"/>
          </a:p>
        </p:txBody>
      </p:sp>
      <p:sp>
        <p:nvSpPr>
          <p:cNvPr id="34" name="object 34"/>
          <p:cNvSpPr/>
          <p:nvPr/>
        </p:nvSpPr>
        <p:spPr>
          <a:xfrm>
            <a:off x="863601" y="5105401"/>
            <a:ext cx="8242300" cy="749300"/>
          </a:xfrm>
          <a:prstGeom prst="rect">
            <a:avLst/>
          </a:prstGeom>
          <a:blipFill>
            <a:blip r:embed="rId7" cstate="print"/>
            <a:stretch>
              <a:fillRect/>
            </a:stretch>
          </a:blipFill>
        </p:spPr>
        <p:txBody>
          <a:bodyPr wrap="square" lIns="0" tIns="0" rIns="0" bIns="0" rtlCol="0">
            <a:noAutofit/>
          </a:bodyPr>
          <a:lstStyle/>
          <a:p>
            <a:endParaRPr sz="2400"/>
          </a:p>
        </p:txBody>
      </p:sp>
      <p:sp>
        <p:nvSpPr>
          <p:cNvPr id="35" name="object 35"/>
          <p:cNvSpPr/>
          <p:nvPr/>
        </p:nvSpPr>
        <p:spPr>
          <a:xfrm>
            <a:off x="863601" y="5105401"/>
            <a:ext cx="8242300" cy="749300"/>
          </a:xfrm>
          <a:custGeom>
            <a:avLst/>
            <a:gdLst/>
            <a:ahLst/>
            <a:cxnLst/>
            <a:rect l="l" t="t" r="r" b="b"/>
            <a:pathLst>
              <a:path w="6181725" h="561975">
                <a:moveTo>
                  <a:pt x="0" y="561975"/>
                </a:moveTo>
                <a:lnTo>
                  <a:pt x="6181725" y="561975"/>
                </a:lnTo>
                <a:lnTo>
                  <a:pt x="6181725" y="0"/>
                </a:lnTo>
                <a:lnTo>
                  <a:pt x="0" y="0"/>
                </a:lnTo>
                <a:lnTo>
                  <a:pt x="0" y="561975"/>
                </a:lnTo>
                <a:close/>
              </a:path>
            </a:pathLst>
          </a:custGeom>
          <a:ln w="38100">
            <a:solidFill>
              <a:srgbClr val="FDFD00"/>
            </a:solidFill>
          </a:ln>
        </p:spPr>
        <p:txBody>
          <a:bodyPr wrap="square" lIns="0" tIns="0" rIns="0" bIns="0" rtlCol="0">
            <a:noAutofit/>
          </a:bodyPr>
          <a:lstStyle/>
          <a:p>
            <a:endParaRPr sz="2400"/>
          </a:p>
        </p:txBody>
      </p:sp>
      <p:sp>
        <p:nvSpPr>
          <p:cNvPr id="36" name="object 36"/>
          <p:cNvSpPr/>
          <p:nvPr/>
        </p:nvSpPr>
        <p:spPr>
          <a:xfrm>
            <a:off x="1562100" y="1092201"/>
            <a:ext cx="7620000" cy="419100"/>
          </a:xfrm>
          <a:custGeom>
            <a:avLst/>
            <a:gdLst/>
            <a:ahLst/>
            <a:cxnLst/>
            <a:rect l="l" t="t" r="r" b="b"/>
            <a:pathLst>
              <a:path w="5715000" h="314325">
                <a:moveTo>
                  <a:pt x="0" y="314325"/>
                </a:moveTo>
                <a:lnTo>
                  <a:pt x="5715000" y="314325"/>
                </a:lnTo>
                <a:lnTo>
                  <a:pt x="5715000" y="0"/>
                </a:lnTo>
                <a:lnTo>
                  <a:pt x="0" y="0"/>
                </a:lnTo>
                <a:lnTo>
                  <a:pt x="0" y="314325"/>
                </a:lnTo>
                <a:close/>
              </a:path>
            </a:pathLst>
          </a:custGeom>
          <a:solidFill>
            <a:srgbClr val="D24716"/>
          </a:solidFill>
        </p:spPr>
        <p:txBody>
          <a:bodyPr wrap="square" lIns="0" tIns="0" rIns="0" bIns="0" rtlCol="0">
            <a:noAutofit/>
          </a:bodyPr>
          <a:lstStyle/>
          <a:p>
            <a:endParaRPr sz="2400"/>
          </a:p>
        </p:txBody>
      </p:sp>
      <p:sp>
        <p:nvSpPr>
          <p:cNvPr id="37" name="object 37"/>
          <p:cNvSpPr/>
          <p:nvPr/>
        </p:nvSpPr>
        <p:spPr>
          <a:xfrm>
            <a:off x="1568449" y="1098635"/>
            <a:ext cx="7620000" cy="419100"/>
          </a:xfrm>
          <a:custGeom>
            <a:avLst/>
            <a:gdLst/>
            <a:ahLst/>
            <a:cxnLst/>
            <a:rect l="l" t="t" r="r" b="b"/>
            <a:pathLst>
              <a:path w="5715000" h="314325">
                <a:moveTo>
                  <a:pt x="0" y="314325"/>
                </a:moveTo>
                <a:lnTo>
                  <a:pt x="5715000" y="314325"/>
                </a:lnTo>
                <a:lnTo>
                  <a:pt x="5715000" y="0"/>
                </a:lnTo>
                <a:lnTo>
                  <a:pt x="0" y="0"/>
                </a:lnTo>
                <a:lnTo>
                  <a:pt x="0" y="314325"/>
                </a:lnTo>
                <a:close/>
              </a:path>
            </a:pathLst>
          </a:custGeom>
          <a:ln w="9534">
            <a:solidFill>
              <a:srgbClr val="9A310D"/>
            </a:solidFill>
          </a:ln>
        </p:spPr>
        <p:txBody>
          <a:bodyPr wrap="square" lIns="0" tIns="0" rIns="0" bIns="0" rtlCol="0">
            <a:noAutofit/>
          </a:bodyPr>
          <a:lstStyle/>
          <a:p>
            <a:endParaRPr sz="2400"/>
          </a:p>
        </p:txBody>
      </p:sp>
      <p:sp>
        <p:nvSpPr>
          <p:cNvPr id="38" name="object 38"/>
          <p:cNvSpPr/>
          <p:nvPr/>
        </p:nvSpPr>
        <p:spPr>
          <a:xfrm>
            <a:off x="1562100" y="1625601"/>
            <a:ext cx="7620000" cy="419100"/>
          </a:xfrm>
          <a:custGeom>
            <a:avLst/>
            <a:gdLst/>
            <a:ahLst/>
            <a:cxnLst/>
            <a:rect l="l" t="t" r="r" b="b"/>
            <a:pathLst>
              <a:path w="5715000" h="314325">
                <a:moveTo>
                  <a:pt x="0" y="314325"/>
                </a:moveTo>
                <a:lnTo>
                  <a:pt x="5715000" y="314325"/>
                </a:lnTo>
                <a:lnTo>
                  <a:pt x="5715000" y="0"/>
                </a:lnTo>
                <a:lnTo>
                  <a:pt x="0" y="0"/>
                </a:lnTo>
                <a:lnTo>
                  <a:pt x="0" y="314325"/>
                </a:lnTo>
                <a:close/>
              </a:path>
            </a:pathLst>
          </a:custGeom>
          <a:solidFill>
            <a:srgbClr val="006EBE"/>
          </a:solidFill>
        </p:spPr>
        <p:txBody>
          <a:bodyPr wrap="square" lIns="0" tIns="0" rIns="0" bIns="0" rtlCol="0">
            <a:noAutofit/>
          </a:bodyPr>
          <a:lstStyle/>
          <a:p>
            <a:endParaRPr sz="2400"/>
          </a:p>
        </p:txBody>
      </p:sp>
      <p:sp>
        <p:nvSpPr>
          <p:cNvPr id="39" name="object 39"/>
          <p:cNvSpPr/>
          <p:nvPr/>
        </p:nvSpPr>
        <p:spPr>
          <a:xfrm>
            <a:off x="1568449" y="1632035"/>
            <a:ext cx="7620000" cy="419100"/>
          </a:xfrm>
          <a:custGeom>
            <a:avLst/>
            <a:gdLst/>
            <a:ahLst/>
            <a:cxnLst/>
            <a:rect l="l" t="t" r="r" b="b"/>
            <a:pathLst>
              <a:path w="5715000" h="314325">
                <a:moveTo>
                  <a:pt x="0" y="314325"/>
                </a:moveTo>
                <a:lnTo>
                  <a:pt x="5715000" y="314325"/>
                </a:lnTo>
                <a:lnTo>
                  <a:pt x="5715000" y="0"/>
                </a:lnTo>
                <a:lnTo>
                  <a:pt x="0" y="0"/>
                </a:lnTo>
                <a:lnTo>
                  <a:pt x="0" y="314325"/>
                </a:lnTo>
                <a:close/>
              </a:path>
            </a:pathLst>
          </a:custGeom>
          <a:ln w="9534">
            <a:solidFill>
              <a:srgbClr val="9A310D"/>
            </a:solidFill>
          </a:ln>
        </p:spPr>
        <p:txBody>
          <a:bodyPr wrap="square" lIns="0" tIns="0" rIns="0" bIns="0" rtlCol="0">
            <a:noAutofit/>
          </a:bodyPr>
          <a:lstStyle/>
          <a:p>
            <a:endParaRPr sz="2400"/>
          </a:p>
        </p:txBody>
      </p:sp>
      <p:sp>
        <p:nvSpPr>
          <p:cNvPr id="40" name="object 40"/>
          <p:cNvSpPr/>
          <p:nvPr/>
        </p:nvSpPr>
        <p:spPr>
          <a:xfrm>
            <a:off x="1562101" y="2171700"/>
            <a:ext cx="4940300" cy="2819400"/>
          </a:xfrm>
          <a:prstGeom prst="rect">
            <a:avLst/>
          </a:prstGeom>
          <a:blipFill>
            <a:blip r:embed="rId8" cstate="print"/>
            <a:stretch>
              <a:fillRect/>
            </a:stretch>
          </a:blipFill>
        </p:spPr>
        <p:txBody>
          <a:bodyPr wrap="square" lIns="0" tIns="0" rIns="0" bIns="0" rtlCol="0">
            <a:noAutofit/>
          </a:bodyPr>
          <a:lstStyle/>
          <a:p>
            <a:endParaRPr sz="2400"/>
          </a:p>
        </p:txBody>
      </p:sp>
      <p:sp>
        <p:nvSpPr>
          <p:cNvPr id="41" name="object 41"/>
          <p:cNvSpPr/>
          <p:nvPr/>
        </p:nvSpPr>
        <p:spPr>
          <a:xfrm>
            <a:off x="9880601" y="5499101"/>
            <a:ext cx="2120900" cy="495300"/>
          </a:xfrm>
          <a:prstGeom prst="rect">
            <a:avLst/>
          </a:prstGeom>
          <a:blipFill>
            <a:blip r:embed="rId9" cstate="print"/>
            <a:stretch>
              <a:fillRect/>
            </a:stretch>
          </a:blipFill>
        </p:spPr>
        <p:txBody>
          <a:bodyPr wrap="square" lIns="0" tIns="0" rIns="0" bIns="0" rtlCol="0">
            <a:noAutofit/>
          </a:bodyPr>
          <a:lstStyle/>
          <a:p>
            <a:endParaRPr sz="2400"/>
          </a:p>
        </p:txBody>
      </p:sp>
      <p:sp>
        <p:nvSpPr>
          <p:cNvPr id="42" name="object 42"/>
          <p:cNvSpPr/>
          <p:nvPr/>
        </p:nvSpPr>
        <p:spPr>
          <a:xfrm>
            <a:off x="9867901" y="5486401"/>
            <a:ext cx="2146300" cy="520700"/>
          </a:xfrm>
          <a:prstGeom prst="rect">
            <a:avLst/>
          </a:prstGeom>
          <a:blipFill>
            <a:blip r:embed="rId10" cstate="print"/>
            <a:stretch>
              <a:fillRect/>
            </a:stretch>
          </a:blipFill>
        </p:spPr>
        <p:txBody>
          <a:bodyPr wrap="square" lIns="0" tIns="0" rIns="0" bIns="0" rtlCol="0">
            <a:noAutofit/>
          </a:bodyPr>
          <a:lstStyle/>
          <a:p>
            <a:endParaRPr sz="2400"/>
          </a:p>
        </p:txBody>
      </p:sp>
      <p:sp>
        <p:nvSpPr>
          <p:cNvPr id="43" name="object 43"/>
          <p:cNvSpPr/>
          <p:nvPr/>
        </p:nvSpPr>
        <p:spPr>
          <a:xfrm>
            <a:off x="9766301" y="5384801"/>
            <a:ext cx="2349500" cy="723900"/>
          </a:xfrm>
          <a:custGeom>
            <a:avLst/>
            <a:gdLst/>
            <a:ahLst/>
            <a:cxnLst/>
            <a:rect l="l" t="t" r="r" b="b"/>
            <a:pathLst>
              <a:path w="1762125" h="542925">
                <a:moveTo>
                  <a:pt x="0" y="542925"/>
                </a:moveTo>
                <a:lnTo>
                  <a:pt x="51434" y="491490"/>
                </a:lnTo>
                <a:lnTo>
                  <a:pt x="51434" y="51434"/>
                </a:lnTo>
                <a:lnTo>
                  <a:pt x="1710690" y="51434"/>
                </a:lnTo>
                <a:lnTo>
                  <a:pt x="1710690" y="491490"/>
                </a:lnTo>
                <a:lnTo>
                  <a:pt x="51434" y="491490"/>
                </a:lnTo>
                <a:lnTo>
                  <a:pt x="1762125" y="542925"/>
                </a:lnTo>
                <a:lnTo>
                  <a:pt x="1762125" y="0"/>
                </a:lnTo>
                <a:lnTo>
                  <a:pt x="0" y="0"/>
                </a:lnTo>
                <a:lnTo>
                  <a:pt x="0" y="542925"/>
                </a:lnTo>
                <a:close/>
              </a:path>
              <a:path w="1762125" h="542925">
                <a:moveTo>
                  <a:pt x="68579" y="474345"/>
                </a:moveTo>
                <a:lnTo>
                  <a:pt x="85725" y="457200"/>
                </a:lnTo>
                <a:lnTo>
                  <a:pt x="85725" y="85725"/>
                </a:lnTo>
                <a:lnTo>
                  <a:pt x="1676400" y="85725"/>
                </a:lnTo>
                <a:lnTo>
                  <a:pt x="1676400" y="457200"/>
                </a:lnTo>
                <a:lnTo>
                  <a:pt x="85725" y="457200"/>
                </a:lnTo>
                <a:lnTo>
                  <a:pt x="1693545" y="474345"/>
                </a:lnTo>
                <a:lnTo>
                  <a:pt x="1693545" y="68580"/>
                </a:lnTo>
                <a:lnTo>
                  <a:pt x="68579" y="68580"/>
                </a:lnTo>
                <a:lnTo>
                  <a:pt x="68579" y="474345"/>
                </a:lnTo>
                <a:close/>
              </a:path>
              <a:path w="1762125" h="542925">
                <a:moveTo>
                  <a:pt x="85725" y="457200"/>
                </a:moveTo>
                <a:lnTo>
                  <a:pt x="68579" y="474345"/>
                </a:lnTo>
                <a:lnTo>
                  <a:pt x="1693545" y="474345"/>
                </a:lnTo>
                <a:lnTo>
                  <a:pt x="85725" y="457200"/>
                </a:lnTo>
                <a:close/>
              </a:path>
              <a:path w="1762125" h="542925">
                <a:moveTo>
                  <a:pt x="51434" y="491490"/>
                </a:moveTo>
                <a:lnTo>
                  <a:pt x="0" y="542925"/>
                </a:lnTo>
                <a:lnTo>
                  <a:pt x="1762125" y="542925"/>
                </a:lnTo>
                <a:lnTo>
                  <a:pt x="51434" y="491490"/>
                </a:lnTo>
                <a:close/>
              </a:path>
            </a:pathLst>
          </a:custGeom>
          <a:solidFill>
            <a:srgbClr val="000000"/>
          </a:solidFill>
        </p:spPr>
        <p:txBody>
          <a:bodyPr wrap="square" lIns="0" tIns="0" rIns="0" bIns="0" rtlCol="0">
            <a:noAutofit/>
          </a:bodyPr>
          <a:lstStyle/>
          <a:p>
            <a:endParaRPr sz="2400"/>
          </a:p>
        </p:txBody>
      </p:sp>
      <p:sp>
        <p:nvSpPr>
          <p:cNvPr id="44" name="object 44"/>
          <p:cNvSpPr/>
          <p:nvPr/>
        </p:nvSpPr>
        <p:spPr>
          <a:xfrm>
            <a:off x="9766301" y="5384801"/>
            <a:ext cx="2349500" cy="723900"/>
          </a:xfrm>
          <a:custGeom>
            <a:avLst/>
            <a:gdLst/>
            <a:ahLst/>
            <a:cxnLst/>
            <a:rect l="l" t="t" r="r" b="b"/>
            <a:pathLst>
              <a:path w="1762125" h="542925">
                <a:moveTo>
                  <a:pt x="0" y="0"/>
                </a:moveTo>
                <a:lnTo>
                  <a:pt x="0" y="542925"/>
                </a:lnTo>
                <a:lnTo>
                  <a:pt x="1762125" y="542925"/>
                </a:lnTo>
                <a:lnTo>
                  <a:pt x="1762125" y="0"/>
                </a:lnTo>
                <a:lnTo>
                  <a:pt x="0" y="0"/>
                </a:lnTo>
                <a:close/>
              </a:path>
            </a:pathLst>
          </a:custGeom>
          <a:solidFill>
            <a:srgbClr val="000000"/>
          </a:solidFill>
        </p:spPr>
        <p:txBody>
          <a:bodyPr wrap="square" lIns="0" tIns="0" rIns="0" bIns="0" rtlCol="0">
            <a:noAutofit/>
          </a:bodyPr>
          <a:lstStyle/>
          <a:p>
            <a:endParaRPr sz="2400"/>
          </a:p>
        </p:txBody>
      </p:sp>
      <p:sp>
        <p:nvSpPr>
          <p:cNvPr id="45" name="object 45"/>
          <p:cNvSpPr/>
          <p:nvPr/>
        </p:nvSpPr>
        <p:spPr>
          <a:xfrm>
            <a:off x="9834879" y="5453381"/>
            <a:ext cx="2212340" cy="586740"/>
          </a:xfrm>
          <a:custGeom>
            <a:avLst/>
            <a:gdLst/>
            <a:ahLst/>
            <a:cxnLst/>
            <a:rect l="l" t="t" r="r" b="b"/>
            <a:pathLst>
              <a:path w="1659255" h="440055">
                <a:moveTo>
                  <a:pt x="0" y="440054"/>
                </a:moveTo>
                <a:lnTo>
                  <a:pt x="1659255" y="440054"/>
                </a:lnTo>
                <a:lnTo>
                  <a:pt x="1659255" y="0"/>
                </a:lnTo>
                <a:lnTo>
                  <a:pt x="0" y="0"/>
                </a:lnTo>
                <a:lnTo>
                  <a:pt x="0" y="440054"/>
                </a:lnTo>
                <a:close/>
              </a:path>
            </a:pathLst>
          </a:custGeom>
          <a:solidFill>
            <a:srgbClr val="000000"/>
          </a:solidFill>
        </p:spPr>
        <p:txBody>
          <a:bodyPr wrap="square" lIns="0" tIns="0" rIns="0" bIns="0" rtlCol="0">
            <a:noAutofit/>
          </a:bodyPr>
          <a:lstStyle/>
          <a:p>
            <a:endParaRPr sz="2400"/>
          </a:p>
        </p:txBody>
      </p:sp>
      <p:sp>
        <p:nvSpPr>
          <p:cNvPr id="46" name="object 46"/>
          <p:cNvSpPr/>
          <p:nvPr/>
        </p:nvSpPr>
        <p:spPr>
          <a:xfrm>
            <a:off x="9857741" y="5476239"/>
            <a:ext cx="2166620" cy="541019"/>
          </a:xfrm>
          <a:custGeom>
            <a:avLst/>
            <a:gdLst/>
            <a:ahLst/>
            <a:cxnLst/>
            <a:rect l="l" t="t" r="r" b="b"/>
            <a:pathLst>
              <a:path w="1624965" h="405764">
                <a:moveTo>
                  <a:pt x="0" y="0"/>
                </a:moveTo>
                <a:lnTo>
                  <a:pt x="0" y="405765"/>
                </a:lnTo>
                <a:lnTo>
                  <a:pt x="1624965" y="405765"/>
                </a:lnTo>
                <a:lnTo>
                  <a:pt x="1624965" y="0"/>
                </a:lnTo>
                <a:lnTo>
                  <a:pt x="0" y="0"/>
                </a:lnTo>
                <a:close/>
              </a:path>
            </a:pathLst>
          </a:custGeom>
          <a:solidFill>
            <a:srgbClr val="000000"/>
          </a:solidFill>
        </p:spPr>
        <p:txBody>
          <a:bodyPr wrap="square" lIns="0" tIns="0" rIns="0" bIns="0" rtlCol="0">
            <a:noAutofit/>
          </a:bodyPr>
          <a:lstStyle/>
          <a:p>
            <a:endParaRPr sz="2400"/>
          </a:p>
        </p:txBody>
      </p:sp>
      <p:sp>
        <p:nvSpPr>
          <p:cNvPr id="47" name="object 47"/>
          <p:cNvSpPr/>
          <p:nvPr/>
        </p:nvSpPr>
        <p:spPr>
          <a:xfrm>
            <a:off x="9880601" y="5499101"/>
            <a:ext cx="2120900" cy="495300"/>
          </a:xfrm>
          <a:custGeom>
            <a:avLst/>
            <a:gdLst/>
            <a:ahLst/>
            <a:cxnLst/>
            <a:rect l="l" t="t" r="r" b="b"/>
            <a:pathLst>
              <a:path w="1590675" h="371475">
                <a:moveTo>
                  <a:pt x="0" y="371475"/>
                </a:moveTo>
                <a:lnTo>
                  <a:pt x="1590675" y="371475"/>
                </a:lnTo>
                <a:lnTo>
                  <a:pt x="1590675" y="0"/>
                </a:lnTo>
                <a:lnTo>
                  <a:pt x="0" y="0"/>
                </a:lnTo>
                <a:lnTo>
                  <a:pt x="0" y="371475"/>
                </a:lnTo>
                <a:close/>
              </a:path>
            </a:pathLst>
          </a:custGeom>
          <a:solidFill>
            <a:srgbClr val="000000"/>
          </a:solidFill>
        </p:spPr>
        <p:txBody>
          <a:bodyPr wrap="square" lIns="0" tIns="0" rIns="0" bIns="0" rtlCol="0">
            <a:noAutofit/>
          </a:bodyPr>
          <a:lstStyle/>
          <a:p>
            <a:endParaRPr sz="2400"/>
          </a:p>
        </p:txBody>
      </p:sp>
      <p:sp>
        <p:nvSpPr>
          <p:cNvPr id="13" name="object 13"/>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12" name="object 12"/>
          <p:cNvSpPr txBox="1"/>
          <p:nvPr/>
        </p:nvSpPr>
        <p:spPr>
          <a:xfrm>
            <a:off x="6556587" y="3489049"/>
            <a:ext cx="135467" cy="237067"/>
          </a:xfrm>
          <a:prstGeom prst="rect">
            <a:avLst/>
          </a:prstGeom>
        </p:spPr>
        <p:txBody>
          <a:bodyPr wrap="square" lIns="0" tIns="0" rIns="0" bIns="0" rtlCol="0">
            <a:noAutofit/>
          </a:bodyPr>
          <a:lstStyle/>
          <a:p>
            <a:pPr marL="16933">
              <a:lnSpc>
                <a:spcPts val="1767"/>
              </a:lnSpc>
              <a:spcBef>
                <a:spcPts val="88"/>
              </a:spcBef>
            </a:pPr>
            <a:r>
              <a:rPr sz="1600" dirty="0">
                <a:latin typeface="Arial"/>
                <a:cs typeface="Arial"/>
              </a:rPr>
              <a:t>•</a:t>
            </a:r>
            <a:endParaRPr sz="1600">
              <a:latin typeface="Arial"/>
              <a:cs typeface="Arial"/>
            </a:endParaRPr>
          </a:p>
        </p:txBody>
      </p:sp>
      <p:sp>
        <p:nvSpPr>
          <p:cNvPr id="11" name="object 11"/>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10" name="object 10"/>
          <p:cNvSpPr txBox="1"/>
          <p:nvPr/>
        </p:nvSpPr>
        <p:spPr>
          <a:xfrm>
            <a:off x="9766301" y="5384801"/>
            <a:ext cx="2349500" cy="755649"/>
          </a:xfrm>
          <a:prstGeom prst="rect">
            <a:avLst/>
          </a:prstGeom>
        </p:spPr>
        <p:txBody>
          <a:bodyPr wrap="square" lIns="0" tIns="0" rIns="0" bIns="0" rtlCol="0">
            <a:noAutofit/>
          </a:bodyPr>
          <a:lstStyle/>
          <a:p>
            <a:pPr marL="33866">
              <a:lnSpc>
                <a:spcPts val="1333"/>
              </a:lnSpc>
            </a:pPr>
            <a:endParaRPr sz="1333"/>
          </a:p>
        </p:txBody>
      </p:sp>
      <p:sp>
        <p:nvSpPr>
          <p:cNvPr id="9" name="object 9"/>
          <p:cNvSpPr txBox="1"/>
          <p:nvPr/>
        </p:nvSpPr>
        <p:spPr>
          <a:xfrm>
            <a:off x="863601" y="5105401"/>
            <a:ext cx="8242300" cy="749300"/>
          </a:xfrm>
          <a:prstGeom prst="rect">
            <a:avLst/>
          </a:prstGeom>
        </p:spPr>
        <p:txBody>
          <a:bodyPr wrap="square" lIns="0" tIns="0" rIns="0" bIns="0" rtlCol="0">
            <a:noAutofit/>
          </a:bodyPr>
          <a:lstStyle/>
          <a:p>
            <a:pPr marL="33866">
              <a:lnSpc>
                <a:spcPts val="1333"/>
              </a:lnSpc>
            </a:pPr>
            <a:endParaRPr sz="1333"/>
          </a:p>
        </p:txBody>
      </p:sp>
      <p:sp>
        <p:nvSpPr>
          <p:cNvPr id="8" name="object 8"/>
          <p:cNvSpPr txBox="1"/>
          <p:nvPr/>
        </p:nvSpPr>
        <p:spPr>
          <a:xfrm>
            <a:off x="1568449" y="1631995"/>
            <a:ext cx="7620000" cy="419100"/>
          </a:xfrm>
          <a:prstGeom prst="rect">
            <a:avLst/>
          </a:prstGeom>
        </p:spPr>
        <p:txBody>
          <a:bodyPr wrap="square" lIns="0" tIns="0" rIns="0" bIns="0" rtlCol="0">
            <a:noAutofit/>
          </a:bodyPr>
          <a:lstStyle/>
          <a:p>
            <a:pPr marL="33866">
              <a:lnSpc>
                <a:spcPts val="1333"/>
              </a:lnSpc>
            </a:pPr>
            <a:endParaRPr sz="1333"/>
          </a:p>
        </p:txBody>
      </p:sp>
      <p:sp>
        <p:nvSpPr>
          <p:cNvPr id="7" name="object 7"/>
          <p:cNvSpPr txBox="1"/>
          <p:nvPr/>
        </p:nvSpPr>
        <p:spPr>
          <a:xfrm>
            <a:off x="1568449" y="1098595"/>
            <a:ext cx="7620000" cy="419100"/>
          </a:xfrm>
          <a:prstGeom prst="rect">
            <a:avLst/>
          </a:prstGeom>
        </p:spPr>
        <p:txBody>
          <a:bodyPr wrap="square" lIns="0" tIns="0" rIns="0" bIns="0" rtlCol="0">
            <a:noAutofit/>
          </a:bodyPr>
          <a:lstStyle/>
          <a:p>
            <a:pPr marL="33866">
              <a:lnSpc>
                <a:spcPts val="1333"/>
              </a:lnSpc>
            </a:pPr>
            <a:endParaRPr sz="1333"/>
          </a:p>
        </p:txBody>
      </p:sp>
      <p:sp>
        <p:nvSpPr>
          <p:cNvPr id="6" name="object 6"/>
          <p:cNvSpPr txBox="1"/>
          <p:nvPr/>
        </p:nvSpPr>
        <p:spPr>
          <a:xfrm>
            <a:off x="596901" y="381000"/>
            <a:ext cx="349249" cy="533400"/>
          </a:xfrm>
          <a:prstGeom prst="rect">
            <a:avLst/>
          </a:prstGeom>
        </p:spPr>
        <p:txBody>
          <a:bodyPr wrap="square" lIns="0" tIns="0" rIns="0" bIns="0" rtlCol="0">
            <a:noAutofit/>
          </a:bodyPr>
          <a:lstStyle/>
          <a:p>
            <a:pPr marL="33866">
              <a:lnSpc>
                <a:spcPts val="1333"/>
              </a:lnSpc>
            </a:pPr>
            <a:endParaRPr sz="1333"/>
          </a:p>
        </p:txBody>
      </p:sp>
      <p:sp>
        <p:nvSpPr>
          <p:cNvPr id="5" name="object 5"/>
          <p:cNvSpPr txBox="1"/>
          <p:nvPr/>
        </p:nvSpPr>
        <p:spPr>
          <a:xfrm>
            <a:off x="946150" y="381000"/>
            <a:ext cx="209549" cy="533400"/>
          </a:xfrm>
          <a:prstGeom prst="rect">
            <a:avLst/>
          </a:prstGeom>
        </p:spPr>
        <p:txBody>
          <a:bodyPr wrap="square" lIns="0" tIns="0" rIns="0" bIns="0" rtlCol="0">
            <a:noAutofit/>
          </a:bodyPr>
          <a:lstStyle/>
          <a:p>
            <a:pPr marL="33866">
              <a:lnSpc>
                <a:spcPts val="1333"/>
              </a:lnSpc>
            </a:pPr>
            <a:endParaRPr sz="1333"/>
          </a:p>
        </p:txBody>
      </p:sp>
      <p:sp>
        <p:nvSpPr>
          <p:cNvPr id="4" name="object 4"/>
          <p:cNvSpPr txBox="1"/>
          <p:nvPr/>
        </p:nvSpPr>
        <p:spPr>
          <a:xfrm>
            <a:off x="1155701" y="381000"/>
            <a:ext cx="7835900" cy="5334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8991600" y="381000"/>
            <a:ext cx="355600" cy="5334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1133"/>
              </a:lnSpc>
              <a:spcBef>
                <a:spcPts val="9"/>
              </a:spcBef>
            </a:pPr>
            <a:endParaRPr sz="1133"/>
          </a:p>
          <a:p>
            <a:pPr marL="1255998">
              <a:lnSpc>
                <a:spcPct val="95825"/>
              </a:lnSpc>
              <a:spcBef>
                <a:spcPts val="2667"/>
              </a:spcBef>
            </a:pPr>
            <a:r>
              <a:rPr sz="1600" b="1" spc="-33" dirty="0">
                <a:latin typeface="Arial"/>
                <a:cs typeface="Arial"/>
              </a:rPr>
              <a:t>M</a:t>
            </a:r>
            <a:r>
              <a:rPr sz="1600" b="1" spc="5" dirty="0">
                <a:latin typeface="Arial"/>
                <a:cs typeface="Arial"/>
              </a:rPr>
              <a:t>e</a:t>
            </a:r>
            <a:r>
              <a:rPr sz="1600" b="1" spc="19" dirty="0">
                <a:latin typeface="Arial"/>
                <a:cs typeface="Arial"/>
              </a:rPr>
              <a:t>n</a:t>
            </a:r>
            <a:r>
              <a:rPr sz="1600" b="1" spc="-45" dirty="0">
                <a:latin typeface="Arial"/>
                <a:cs typeface="Arial"/>
              </a:rPr>
              <a:t>j</a:t>
            </a:r>
            <a:r>
              <a:rPr sz="1600" b="1" spc="5" dirty="0">
                <a:latin typeface="Arial"/>
                <a:cs typeface="Arial"/>
              </a:rPr>
              <a:t>a</a:t>
            </a:r>
            <a:r>
              <a:rPr sz="1600" b="1" spc="-45" dirty="0">
                <a:latin typeface="Arial"/>
                <a:cs typeface="Arial"/>
              </a:rPr>
              <a:t>l</a:t>
            </a:r>
            <a:r>
              <a:rPr sz="1600" b="1" spc="5" dirty="0">
                <a:latin typeface="Arial"/>
                <a:cs typeface="Arial"/>
              </a:rPr>
              <a:t>a</a:t>
            </a:r>
            <a:r>
              <a:rPr sz="1600" b="1" spc="19" dirty="0">
                <a:latin typeface="Arial"/>
                <a:cs typeface="Arial"/>
              </a:rPr>
              <a:t>n</a:t>
            </a:r>
            <a:r>
              <a:rPr sz="1600" b="1" spc="5" dirty="0">
                <a:latin typeface="Arial"/>
                <a:cs typeface="Arial"/>
              </a:rPr>
              <a:t>ka</a:t>
            </a:r>
            <a:r>
              <a:rPr sz="1600" b="1" dirty="0">
                <a:latin typeface="Arial"/>
                <a:cs typeface="Arial"/>
              </a:rPr>
              <a:t>n</a:t>
            </a:r>
            <a:r>
              <a:rPr sz="1600" b="1" spc="99" dirty="0">
                <a:latin typeface="Arial"/>
                <a:cs typeface="Arial"/>
              </a:rPr>
              <a:t> </a:t>
            </a:r>
            <a:r>
              <a:rPr sz="1600" b="1" spc="-52" dirty="0">
                <a:latin typeface="Arial"/>
                <a:cs typeface="Arial"/>
              </a:rPr>
              <a:t>A</a:t>
            </a:r>
            <a:r>
              <a:rPr sz="1600" b="1" spc="5" dirty="0">
                <a:latin typeface="Arial"/>
                <a:cs typeface="Arial"/>
              </a:rPr>
              <a:t>s</a:t>
            </a:r>
            <a:r>
              <a:rPr sz="1600" b="1" spc="19" dirty="0">
                <a:latin typeface="Arial"/>
                <a:cs typeface="Arial"/>
              </a:rPr>
              <a:t>p</a:t>
            </a:r>
            <a:r>
              <a:rPr sz="1600" b="1" spc="5" dirty="0">
                <a:latin typeface="Arial"/>
                <a:cs typeface="Arial"/>
              </a:rPr>
              <a:t>e</a:t>
            </a:r>
            <a:r>
              <a:rPr sz="1600" b="1" dirty="0">
                <a:latin typeface="Arial"/>
                <a:cs typeface="Arial"/>
              </a:rPr>
              <a:t>k</a:t>
            </a:r>
            <a:r>
              <a:rPr sz="1600" b="1" spc="-25" dirty="0">
                <a:latin typeface="Arial"/>
                <a:cs typeface="Arial"/>
              </a:rPr>
              <a:t> </a:t>
            </a:r>
            <a:r>
              <a:rPr sz="1600" b="1" spc="25" dirty="0">
                <a:latin typeface="Arial"/>
                <a:cs typeface="Arial"/>
              </a:rPr>
              <a:t>P</a:t>
            </a:r>
            <a:r>
              <a:rPr sz="1600" b="1" spc="5" dirty="0">
                <a:latin typeface="Arial"/>
                <a:cs typeface="Arial"/>
              </a:rPr>
              <a:t>e</a:t>
            </a:r>
            <a:r>
              <a:rPr sz="1600" b="1" spc="19" dirty="0">
                <a:latin typeface="Arial"/>
                <a:cs typeface="Arial"/>
              </a:rPr>
              <a:t>d</a:t>
            </a:r>
            <a:r>
              <a:rPr sz="1600" b="1" spc="5" dirty="0">
                <a:latin typeface="Arial"/>
                <a:cs typeface="Arial"/>
              </a:rPr>
              <a:t>a</a:t>
            </a:r>
            <a:r>
              <a:rPr sz="1600" b="1" spc="19" dirty="0">
                <a:latin typeface="Arial"/>
                <a:cs typeface="Arial"/>
              </a:rPr>
              <a:t>g</a:t>
            </a:r>
            <a:r>
              <a:rPr sz="1600" b="1" spc="33" dirty="0">
                <a:latin typeface="Arial"/>
                <a:cs typeface="Arial"/>
              </a:rPr>
              <a:t>o</a:t>
            </a:r>
            <a:r>
              <a:rPr sz="1600" b="1" spc="-79" dirty="0">
                <a:latin typeface="Arial"/>
                <a:cs typeface="Arial"/>
              </a:rPr>
              <a:t>g</a:t>
            </a:r>
            <a:r>
              <a:rPr sz="1600" b="1" dirty="0">
                <a:latin typeface="Arial"/>
                <a:cs typeface="Arial"/>
              </a:rPr>
              <a:t>i</a:t>
            </a:r>
            <a:r>
              <a:rPr sz="1600" b="1" spc="-185" dirty="0">
                <a:latin typeface="Arial"/>
                <a:cs typeface="Arial"/>
              </a:rPr>
              <a:t> </a:t>
            </a:r>
            <a:r>
              <a:rPr sz="1600" b="1" spc="45" dirty="0">
                <a:latin typeface="Arial"/>
                <a:cs typeface="Arial"/>
              </a:rPr>
              <a:t>K</a:t>
            </a:r>
            <a:r>
              <a:rPr sz="1600" b="1" spc="-39" dirty="0">
                <a:latin typeface="Arial"/>
                <a:cs typeface="Arial"/>
              </a:rPr>
              <a:t>O</a:t>
            </a:r>
            <a:r>
              <a:rPr sz="1600" b="1" spc="19" dirty="0">
                <a:latin typeface="Arial"/>
                <a:cs typeface="Arial"/>
              </a:rPr>
              <a:t>L</a:t>
            </a:r>
            <a:r>
              <a:rPr sz="1600" b="1" spc="-52" dirty="0">
                <a:latin typeface="Arial"/>
                <a:cs typeface="Arial"/>
              </a:rPr>
              <a:t>A</a:t>
            </a:r>
            <a:r>
              <a:rPr sz="1600" b="1" spc="45" dirty="0">
                <a:latin typeface="Arial"/>
                <a:cs typeface="Arial"/>
              </a:rPr>
              <a:t>B</a:t>
            </a:r>
            <a:r>
              <a:rPr sz="1600" b="1" spc="-39" dirty="0">
                <a:latin typeface="Arial"/>
                <a:cs typeface="Arial"/>
              </a:rPr>
              <a:t>O</a:t>
            </a:r>
            <a:r>
              <a:rPr sz="1600" b="1" spc="33" dirty="0">
                <a:latin typeface="Arial"/>
                <a:cs typeface="Arial"/>
              </a:rPr>
              <a:t>R</a:t>
            </a:r>
            <a:r>
              <a:rPr sz="1600" b="1" spc="-359" dirty="0">
                <a:latin typeface="Arial"/>
                <a:cs typeface="Arial"/>
              </a:rPr>
              <a:t>A</a:t>
            </a:r>
            <a:r>
              <a:rPr sz="1600" b="1" spc="19" dirty="0">
                <a:latin typeface="Arial"/>
                <a:cs typeface="Arial"/>
              </a:rPr>
              <a:t>T</a:t>
            </a:r>
            <a:r>
              <a:rPr sz="1600" b="1" spc="-45" dirty="0">
                <a:latin typeface="Arial"/>
                <a:cs typeface="Arial"/>
              </a:rPr>
              <a:t>I</a:t>
            </a:r>
            <a:r>
              <a:rPr sz="1600" b="1" dirty="0">
                <a:latin typeface="Arial"/>
                <a:cs typeface="Arial"/>
              </a:rPr>
              <a:t>F</a:t>
            </a:r>
            <a:r>
              <a:rPr sz="1600" b="1" spc="79" dirty="0">
                <a:latin typeface="Arial"/>
                <a:cs typeface="Arial"/>
              </a:rPr>
              <a:t> </a:t>
            </a:r>
            <a:r>
              <a:rPr sz="1600" b="1" spc="-33" dirty="0">
                <a:latin typeface="Arial"/>
                <a:cs typeface="Arial"/>
              </a:rPr>
              <a:t>(</a:t>
            </a:r>
            <a:r>
              <a:rPr sz="1600" b="1" spc="5" dirty="0">
                <a:latin typeface="Arial"/>
                <a:cs typeface="Arial"/>
              </a:rPr>
              <a:t>2</a:t>
            </a:r>
            <a:r>
              <a:rPr sz="1600" b="1" dirty="0">
                <a:latin typeface="Arial"/>
                <a:cs typeface="Arial"/>
              </a:rPr>
              <a:t>)</a:t>
            </a:r>
            <a:endParaRPr sz="1600">
              <a:latin typeface="Arial"/>
              <a:cs typeface="Arial"/>
            </a:endParaRPr>
          </a:p>
          <a:p>
            <a:pPr marL="1140854">
              <a:lnSpc>
                <a:spcPts val="2181"/>
              </a:lnSpc>
              <a:spcBef>
                <a:spcPts val="3001"/>
              </a:spcBef>
            </a:pPr>
            <a:r>
              <a:rPr sz="1900" b="1" spc="-12" baseline="22995" dirty="0">
                <a:latin typeface="Calibri"/>
                <a:cs typeface="Calibri"/>
              </a:rPr>
              <a:t>D</a:t>
            </a:r>
            <a:r>
              <a:rPr sz="1900" b="1" spc="12" baseline="22995" dirty="0">
                <a:latin typeface="Calibri"/>
                <a:cs typeface="Calibri"/>
              </a:rPr>
              <a:t>A</a:t>
            </a:r>
            <a:r>
              <a:rPr sz="1900" b="1" spc="-33" baseline="22995" dirty="0">
                <a:latin typeface="Calibri"/>
                <a:cs typeface="Calibri"/>
              </a:rPr>
              <a:t>R</a:t>
            </a:r>
            <a:r>
              <a:rPr sz="1900" b="1" baseline="22995" dirty="0">
                <a:latin typeface="Calibri"/>
                <a:cs typeface="Calibri"/>
              </a:rPr>
              <a:t>I  </a:t>
            </a:r>
            <a:r>
              <a:rPr sz="1900" b="1" spc="112" baseline="22995" dirty="0">
                <a:latin typeface="Calibri"/>
                <a:cs typeface="Calibri"/>
              </a:rPr>
              <a:t> </a:t>
            </a:r>
            <a:r>
              <a:rPr sz="1600" b="1" spc="-5" dirty="0">
                <a:solidFill>
                  <a:srgbClr val="FDFFFD"/>
                </a:solidFill>
                <a:latin typeface="Calibri"/>
                <a:cs typeface="Calibri"/>
              </a:rPr>
              <a:t>me</a:t>
            </a:r>
            <a:r>
              <a:rPr sz="1600" b="1" spc="39" dirty="0">
                <a:solidFill>
                  <a:srgbClr val="FDFFFD"/>
                </a:solidFill>
                <a:latin typeface="Calibri"/>
                <a:cs typeface="Calibri"/>
              </a:rPr>
              <a:t>ng</a:t>
            </a:r>
            <a:r>
              <a:rPr sz="1600" b="1" spc="5" dirty="0">
                <a:solidFill>
                  <a:srgbClr val="FDFFFD"/>
                </a:solidFill>
                <a:latin typeface="Calibri"/>
                <a:cs typeface="Calibri"/>
              </a:rPr>
              <a:t>a</a:t>
            </a:r>
            <a:r>
              <a:rPr sz="1600" b="1" spc="-59" dirty="0">
                <a:solidFill>
                  <a:srgbClr val="FDFFFD"/>
                </a:solidFill>
                <a:latin typeface="Calibri"/>
                <a:cs typeface="Calibri"/>
              </a:rPr>
              <a:t>n</a:t>
            </a:r>
            <a:r>
              <a:rPr sz="1600" b="1" spc="39" dirty="0">
                <a:solidFill>
                  <a:srgbClr val="FDFFFD"/>
                </a:solidFill>
                <a:latin typeface="Calibri"/>
                <a:cs typeface="Calibri"/>
              </a:rPr>
              <a:t>gg</a:t>
            </a:r>
            <a:r>
              <a:rPr sz="1600" b="1" spc="-92" dirty="0">
                <a:solidFill>
                  <a:srgbClr val="FDFFFD"/>
                </a:solidFill>
                <a:latin typeface="Calibri"/>
                <a:cs typeface="Calibri"/>
              </a:rPr>
              <a:t>a</a:t>
            </a:r>
            <a:r>
              <a:rPr sz="1600" b="1" dirty="0">
                <a:solidFill>
                  <a:srgbClr val="FDFFFD"/>
                </a:solidFill>
                <a:latin typeface="Calibri"/>
                <a:cs typeface="Calibri"/>
              </a:rPr>
              <a:t>p</a:t>
            </a:r>
            <a:r>
              <a:rPr sz="1600" b="1" spc="-19" dirty="0">
                <a:solidFill>
                  <a:srgbClr val="FDFFFD"/>
                </a:solidFill>
                <a:latin typeface="Calibri"/>
                <a:cs typeface="Calibri"/>
              </a:rPr>
              <a:t> </a:t>
            </a:r>
            <a:r>
              <a:rPr sz="1600" b="1" spc="45" dirty="0">
                <a:solidFill>
                  <a:srgbClr val="FDFFFD"/>
                </a:solidFill>
                <a:latin typeface="Calibri"/>
                <a:cs typeface="Calibri"/>
              </a:rPr>
              <a:t>p</a:t>
            </a:r>
            <a:r>
              <a:rPr sz="1600" b="1" spc="-5" dirty="0">
                <a:solidFill>
                  <a:srgbClr val="FDFFFD"/>
                </a:solidFill>
                <a:latin typeface="Calibri"/>
                <a:cs typeface="Calibri"/>
              </a:rPr>
              <a:t>e</a:t>
            </a:r>
            <a:r>
              <a:rPr sz="1600" b="1" spc="-39" dirty="0">
                <a:solidFill>
                  <a:srgbClr val="FDFFFD"/>
                </a:solidFill>
                <a:latin typeface="Calibri"/>
                <a:cs typeface="Calibri"/>
              </a:rPr>
              <a:t>s</a:t>
            </a:r>
            <a:r>
              <a:rPr sz="1600" b="1" spc="-105" dirty="0">
                <a:solidFill>
                  <a:srgbClr val="FDFFFD"/>
                </a:solidFill>
                <a:latin typeface="Calibri"/>
                <a:cs typeface="Calibri"/>
              </a:rPr>
              <a:t>e</a:t>
            </a:r>
            <a:r>
              <a:rPr sz="1600" b="1" spc="33" dirty="0">
                <a:solidFill>
                  <a:srgbClr val="FDFFFD"/>
                </a:solidFill>
                <a:latin typeface="Calibri"/>
                <a:cs typeface="Calibri"/>
              </a:rPr>
              <a:t>r</a:t>
            </a:r>
            <a:r>
              <a:rPr sz="1600" b="1" spc="45" dirty="0">
                <a:solidFill>
                  <a:srgbClr val="FDFFFD"/>
                </a:solidFill>
                <a:latin typeface="Calibri"/>
                <a:cs typeface="Calibri"/>
              </a:rPr>
              <a:t>t</a:t>
            </a:r>
            <a:r>
              <a:rPr sz="1600" b="1" dirty="0">
                <a:solidFill>
                  <a:srgbClr val="FDFFFD"/>
                </a:solidFill>
                <a:latin typeface="Calibri"/>
                <a:cs typeface="Calibri"/>
              </a:rPr>
              <a:t>a</a:t>
            </a:r>
            <a:r>
              <a:rPr sz="1600" b="1" spc="-52" dirty="0">
                <a:solidFill>
                  <a:srgbClr val="FDFFFD"/>
                </a:solidFill>
                <a:latin typeface="Calibri"/>
                <a:cs typeface="Calibri"/>
              </a:rPr>
              <a:t> </a:t>
            </a:r>
            <a:r>
              <a:rPr sz="1600" b="1" spc="39" dirty="0">
                <a:solidFill>
                  <a:srgbClr val="FDFFFD"/>
                </a:solidFill>
                <a:latin typeface="Calibri"/>
                <a:cs typeface="Calibri"/>
              </a:rPr>
              <a:t>d</a:t>
            </a:r>
            <a:r>
              <a:rPr sz="1600" b="1" spc="5" dirty="0">
                <a:solidFill>
                  <a:srgbClr val="FDFFFD"/>
                </a:solidFill>
                <a:latin typeface="Calibri"/>
                <a:cs typeface="Calibri"/>
              </a:rPr>
              <a:t>i</a:t>
            </a:r>
            <a:r>
              <a:rPr sz="1600" b="1" spc="45" dirty="0">
                <a:solidFill>
                  <a:srgbClr val="FDFFFD"/>
                </a:solidFill>
                <a:latin typeface="Calibri"/>
                <a:cs typeface="Calibri"/>
              </a:rPr>
              <a:t>d</a:t>
            </a:r>
            <a:r>
              <a:rPr sz="1600" b="1" spc="5" dirty="0">
                <a:solidFill>
                  <a:srgbClr val="FDFFFD"/>
                </a:solidFill>
                <a:latin typeface="Calibri"/>
                <a:cs typeface="Calibri"/>
              </a:rPr>
              <a:t>i</a:t>
            </a:r>
            <a:r>
              <a:rPr sz="1600" b="1" dirty="0">
                <a:solidFill>
                  <a:srgbClr val="FDFFFD"/>
                </a:solidFill>
                <a:latin typeface="Calibri"/>
                <a:cs typeface="Calibri"/>
              </a:rPr>
              <a:t>k</a:t>
            </a:r>
            <a:r>
              <a:rPr sz="1600" b="1" spc="-133" dirty="0">
                <a:solidFill>
                  <a:srgbClr val="FDFFFD"/>
                </a:solidFill>
                <a:latin typeface="Calibri"/>
                <a:cs typeface="Calibri"/>
              </a:rPr>
              <a:t> </a:t>
            </a:r>
            <a:r>
              <a:rPr sz="1600" b="1" spc="-39" dirty="0">
                <a:solidFill>
                  <a:srgbClr val="FDFFFD"/>
                </a:solidFill>
                <a:latin typeface="Calibri"/>
                <a:cs typeface="Calibri"/>
              </a:rPr>
              <a:t>s</a:t>
            </a:r>
            <a:r>
              <a:rPr sz="1600" b="1" dirty="0">
                <a:solidFill>
                  <a:srgbClr val="FDFFFD"/>
                </a:solidFill>
                <a:latin typeface="Calibri"/>
                <a:cs typeface="Calibri"/>
              </a:rPr>
              <a:t>e</a:t>
            </a:r>
            <a:r>
              <a:rPr sz="1600" b="1" spc="39" dirty="0">
                <a:solidFill>
                  <a:srgbClr val="FDFFFD"/>
                </a:solidFill>
                <a:latin typeface="Calibri"/>
                <a:cs typeface="Calibri"/>
              </a:rPr>
              <a:t>b</a:t>
            </a:r>
            <a:r>
              <a:rPr sz="1600" b="1" spc="-92" dirty="0">
                <a:solidFill>
                  <a:srgbClr val="FDFFFD"/>
                </a:solidFill>
                <a:latin typeface="Calibri"/>
                <a:cs typeface="Calibri"/>
              </a:rPr>
              <a:t>a</a:t>
            </a:r>
            <a:r>
              <a:rPr sz="1600" b="1" spc="39" dirty="0">
                <a:solidFill>
                  <a:srgbClr val="FDFFFD"/>
                </a:solidFill>
                <a:latin typeface="Calibri"/>
                <a:cs typeface="Calibri"/>
              </a:rPr>
              <a:t>g</a:t>
            </a:r>
            <a:r>
              <a:rPr sz="1600" b="1" spc="12" dirty="0">
                <a:solidFill>
                  <a:srgbClr val="FDFFFD"/>
                </a:solidFill>
                <a:latin typeface="Calibri"/>
                <a:cs typeface="Calibri"/>
              </a:rPr>
              <a:t>a</a:t>
            </a:r>
            <a:r>
              <a:rPr sz="1600" b="1" dirty="0">
                <a:solidFill>
                  <a:srgbClr val="FDFFFD"/>
                </a:solidFill>
                <a:latin typeface="Calibri"/>
                <a:cs typeface="Calibri"/>
              </a:rPr>
              <a:t>i</a:t>
            </a:r>
            <a:r>
              <a:rPr sz="1600" b="1" spc="-152" dirty="0">
                <a:solidFill>
                  <a:srgbClr val="FDFFFD"/>
                </a:solidFill>
                <a:latin typeface="Calibri"/>
                <a:cs typeface="Calibri"/>
              </a:rPr>
              <a:t> </a:t>
            </a:r>
            <a:r>
              <a:rPr sz="1600" b="1" spc="33" dirty="0">
                <a:solidFill>
                  <a:srgbClr val="FDFFFD"/>
                </a:solidFill>
                <a:latin typeface="Calibri"/>
                <a:cs typeface="Calibri"/>
              </a:rPr>
              <a:t>k</a:t>
            </a:r>
            <a:r>
              <a:rPr sz="1600" b="1" spc="39" dirty="0">
                <a:solidFill>
                  <a:srgbClr val="FDFFFD"/>
                </a:solidFill>
                <a:latin typeface="Calibri"/>
                <a:cs typeface="Calibri"/>
              </a:rPr>
              <a:t>u</a:t>
            </a:r>
            <a:r>
              <a:rPr sz="1600" b="1" spc="-100" dirty="0">
                <a:solidFill>
                  <a:srgbClr val="FDFFFD"/>
                </a:solidFill>
                <a:latin typeface="Calibri"/>
                <a:cs typeface="Calibri"/>
              </a:rPr>
              <a:t>m</a:t>
            </a:r>
            <a:r>
              <a:rPr sz="1600" b="1" spc="-59" dirty="0">
                <a:solidFill>
                  <a:srgbClr val="FDFFFD"/>
                </a:solidFill>
                <a:latin typeface="Calibri"/>
                <a:cs typeface="Calibri"/>
              </a:rPr>
              <a:t>p</a:t>
            </a:r>
            <a:r>
              <a:rPr sz="1600" b="1" spc="39" dirty="0">
                <a:solidFill>
                  <a:srgbClr val="FDFFFD"/>
                </a:solidFill>
                <a:latin typeface="Calibri"/>
                <a:cs typeface="Calibri"/>
              </a:rPr>
              <a:t>u</a:t>
            </a:r>
            <a:r>
              <a:rPr sz="1600" b="1" spc="5" dirty="0">
                <a:solidFill>
                  <a:srgbClr val="FDFFFD"/>
                </a:solidFill>
                <a:latin typeface="Calibri"/>
                <a:cs typeface="Calibri"/>
              </a:rPr>
              <a:t>l</a:t>
            </a:r>
            <a:r>
              <a:rPr sz="1600" b="1" spc="12" dirty="0">
                <a:solidFill>
                  <a:srgbClr val="FDFFFD"/>
                </a:solidFill>
                <a:latin typeface="Calibri"/>
                <a:cs typeface="Calibri"/>
              </a:rPr>
              <a:t>a</a:t>
            </a:r>
            <a:r>
              <a:rPr sz="1600" b="1" dirty="0">
                <a:solidFill>
                  <a:srgbClr val="FDFFFD"/>
                </a:solidFill>
                <a:latin typeface="Calibri"/>
                <a:cs typeface="Calibri"/>
              </a:rPr>
              <a:t>n</a:t>
            </a:r>
            <a:r>
              <a:rPr sz="1600" b="1" spc="-19" dirty="0">
                <a:solidFill>
                  <a:srgbClr val="FDFFFD"/>
                </a:solidFill>
                <a:latin typeface="Calibri"/>
                <a:cs typeface="Calibri"/>
              </a:rPr>
              <a:t> </a:t>
            </a:r>
            <a:r>
              <a:rPr sz="1600" b="1" spc="5" dirty="0">
                <a:solidFill>
                  <a:srgbClr val="FDFFFD"/>
                </a:solidFill>
                <a:latin typeface="Calibri"/>
                <a:cs typeface="Calibri"/>
              </a:rPr>
              <a:t>i</a:t>
            </a:r>
            <a:r>
              <a:rPr sz="1600" b="1" spc="39" dirty="0">
                <a:solidFill>
                  <a:srgbClr val="FDFFFD"/>
                </a:solidFill>
                <a:latin typeface="Calibri"/>
                <a:cs typeface="Calibri"/>
              </a:rPr>
              <a:t>n</a:t>
            </a:r>
            <a:r>
              <a:rPr sz="1600" b="1" spc="45" dirty="0">
                <a:solidFill>
                  <a:srgbClr val="FDFFFD"/>
                </a:solidFill>
                <a:latin typeface="Calibri"/>
                <a:cs typeface="Calibri"/>
              </a:rPr>
              <a:t>d</a:t>
            </a:r>
            <a:r>
              <a:rPr sz="1600" b="1" spc="5" dirty="0">
                <a:solidFill>
                  <a:srgbClr val="FDFFFD"/>
                </a:solidFill>
                <a:latin typeface="Calibri"/>
                <a:cs typeface="Calibri"/>
              </a:rPr>
              <a:t>i</a:t>
            </a:r>
            <a:r>
              <a:rPr sz="1600" b="1" spc="39" dirty="0">
                <a:solidFill>
                  <a:srgbClr val="FDFFFD"/>
                </a:solidFill>
                <a:latin typeface="Calibri"/>
                <a:cs typeface="Calibri"/>
              </a:rPr>
              <a:t>v</a:t>
            </a:r>
            <a:r>
              <a:rPr sz="1600" b="1" spc="5" dirty="0">
                <a:solidFill>
                  <a:srgbClr val="FDFFFD"/>
                </a:solidFill>
                <a:latin typeface="Calibri"/>
                <a:cs typeface="Calibri"/>
              </a:rPr>
              <a:t>i</a:t>
            </a:r>
            <a:r>
              <a:rPr sz="1600" b="1" spc="-59" dirty="0">
                <a:solidFill>
                  <a:srgbClr val="FDFFFD"/>
                </a:solidFill>
                <a:latin typeface="Calibri"/>
                <a:cs typeface="Calibri"/>
              </a:rPr>
              <a:t>d</a:t>
            </a:r>
            <a:r>
              <a:rPr sz="1600" b="1" dirty="0">
                <a:solidFill>
                  <a:srgbClr val="FDFFFD"/>
                </a:solidFill>
                <a:latin typeface="Calibri"/>
                <a:cs typeface="Calibri"/>
              </a:rPr>
              <a:t>u</a:t>
            </a:r>
            <a:r>
              <a:rPr sz="1600" b="1" spc="-119" dirty="0">
                <a:solidFill>
                  <a:srgbClr val="FDFFFD"/>
                </a:solidFill>
                <a:latin typeface="Calibri"/>
                <a:cs typeface="Calibri"/>
              </a:rPr>
              <a:t> </a:t>
            </a:r>
            <a:r>
              <a:rPr sz="1600" b="1" spc="39" dirty="0">
                <a:solidFill>
                  <a:srgbClr val="FDFFFD"/>
                </a:solidFill>
                <a:latin typeface="Calibri"/>
                <a:cs typeface="Calibri"/>
              </a:rPr>
              <a:t>y</a:t>
            </a:r>
            <a:r>
              <a:rPr sz="1600" b="1" spc="5" dirty="0">
                <a:solidFill>
                  <a:srgbClr val="FDFFFD"/>
                </a:solidFill>
                <a:latin typeface="Calibri"/>
                <a:cs typeface="Calibri"/>
              </a:rPr>
              <a:t>a</a:t>
            </a:r>
            <a:r>
              <a:rPr sz="1600" b="1" spc="-59" dirty="0">
                <a:solidFill>
                  <a:srgbClr val="FDFFFD"/>
                </a:solidFill>
                <a:latin typeface="Calibri"/>
                <a:cs typeface="Calibri"/>
              </a:rPr>
              <a:t>n</a:t>
            </a:r>
            <a:r>
              <a:rPr sz="1600" b="1" dirty="0">
                <a:solidFill>
                  <a:srgbClr val="FDFFFD"/>
                </a:solidFill>
                <a:latin typeface="Calibri"/>
                <a:cs typeface="Calibri"/>
              </a:rPr>
              <a:t>g</a:t>
            </a:r>
            <a:r>
              <a:rPr sz="1600" b="1" spc="-119" dirty="0">
                <a:solidFill>
                  <a:srgbClr val="FDFFFD"/>
                </a:solidFill>
                <a:latin typeface="Calibri"/>
                <a:cs typeface="Calibri"/>
              </a:rPr>
              <a:t> </a:t>
            </a:r>
            <a:r>
              <a:rPr sz="1600" b="1" spc="39" dirty="0">
                <a:solidFill>
                  <a:srgbClr val="FDFFFD"/>
                </a:solidFill>
                <a:latin typeface="Calibri"/>
                <a:cs typeface="Calibri"/>
              </a:rPr>
              <a:t>h</a:t>
            </a:r>
            <a:r>
              <a:rPr sz="1600" b="1" spc="-59" dirty="0">
                <a:solidFill>
                  <a:srgbClr val="FDFFFD"/>
                </a:solidFill>
                <a:latin typeface="Calibri"/>
                <a:cs typeface="Calibri"/>
              </a:rPr>
              <a:t>o</a:t>
            </a:r>
            <a:r>
              <a:rPr sz="1600" b="1" dirty="0">
                <a:solidFill>
                  <a:srgbClr val="FDFFFD"/>
                </a:solidFill>
                <a:latin typeface="Calibri"/>
                <a:cs typeface="Calibri"/>
              </a:rPr>
              <a:t>m</a:t>
            </a:r>
            <a:r>
              <a:rPr sz="1600" b="1" spc="-59" dirty="0">
                <a:solidFill>
                  <a:srgbClr val="FDFFFD"/>
                </a:solidFill>
                <a:latin typeface="Calibri"/>
                <a:cs typeface="Calibri"/>
              </a:rPr>
              <a:t>o</a:t>
            </a:r>
            <a:r>
              <a:rPr sz="1600" b="1" spc="39" dirty="0">
                <a:solidFill>
                  <a:srgbClr val="FDFFFD"/>
                </a:solidFill>
                <a:latin typeface="Calibri"/>
                <a:cs typeface="Calibri"/>
              </a:rPr>
              <a:t>g</a:t>
            </a:r>
            <a:r>
              <a:rPr sz="1600" b="1" spc="-5" dirty="0">
                <a:solidFill>
                  <a:srgbClr val="FDFFFD"/>
                </a:solidFill>
                <a:latin typeface="Calibri"/>
                <a:cs typeface="Calibri"/>
              </a:rPr>
              <a:t>e</a:t>
            </a:r>
            <a:r>
              <a:rPr sz="1600" b="1" dirty="0">
                <a:solidFill>
                  <a:srgbClr val="FDFFFD"/>
                </a:solidFill>
                <a:latin typeface="Calibri"/>
                <a:cs typeface="Calibri"/>
              </a:rPr>
              <a:t>n</a:t>
            </a:r>
            <a:endParaRPr sz="1600">
              <a:latin typeface="Calibri"/>
              <a:cs typeface="Calibri"/>
            </a:endParaRPr>
          </a:p>
          <a:p>
            <a:pPr marL="855535">
              <a:lnSpc>
                <a:spcPts val="2181"/>
              </a:lnSpc>
              <a:spcBef>
                <a:spcPts val="2013"/>
              </a:spcBef>
            </a:pPr>
            <a:r>
              <a:rPr sz="1900" b="1" spc="-33" baseline="22995" dirty="0">
                <a:latin typeface="Calibri"/>
                <a:cs typeface="Calibri"/>
              </a:rPr>
              <a:t>ME</a:t>
            </a:r>
            <a:r>
              <a:rPr sz="1900" b="1" spc="45" baseline="22995" dirty="0">
                <a:latin typeface="Calibri"/>
                <a:cs typeface="Calibri"/>
              </a:rPr>
              <a:t>N</a:t>
            </a:r>
            <a:r>
              <a:rPr sz="1900" b="1" spc="-33" baseline="22995" dirty="0">
                <a:latin typeface="Calibri"/>
                <a:cs typeface="Calibri"/>
              </a:rPr>
              <a:t>J</a:t>
            </a:r>
            <a:r>
              <a:rPr sz="1900" b="1" spc="12" baseline="22995" dirty="0">
                <a:latin typeface="Calibri"/>
                <a:cs typeface="Calibri"/>
              </a:rPr>
              <a:t>A</a:t>
            </a:r>
            <a:r>
              <a:rPr sz="1900" b="1" spc="-19" baseline="22995" dirty="0">
                <a:latin typeface="Calibri"/>
                <a:cs typeface="Calibri"/>
              </a:rPr>
              <a:t>D</a:t>
            </a:r>
            <a:r>
              <a:rPr sz="1900" b="1" baseline="22995" dirty="0">
                <a:latin typeface="Calibri"/>
                <a:cs typeface="Calibri"/>
              </a:rPr>
              <a:t>I  </a:t>
            </a:r>
            <a:r>
              <a:rPr sz="1900" b="1" spc="104" baseline="22995" dirty="0">
                <a:latin typeface="Calibri"/>
                <a:cs typeface="Calibri"/>
              </a:rPr>
              <a:t> </a:t>
            </a:r>
            <a:r>
              <a:rPr sz="1600" b="1" spc="-5" dirty="0">
                <a:solidFill>
                  <a:srgbClr val="FDFFFD"/>
                </a:solidFill>
                <a:latin typeface="Calibri"/>
                <a:cs typeface="Calibri"/>
              </a:rPr>
              <a:t>me</a:t>
            </a:r>
            <a:r>
              <a:rPr sz="1600" b="1" spc="39" dirty="0">
                <a:solidFill>
                  <a:srgbClr val="FDFFFD"/>
                </a:solidFill>
                <a:latin typeface="Calibri"/>
                <a:cs typeface="Calibri"/>
              </a:rPr>
              <a:t>ng</a:t>
            </a:r>
            <a:r>
              <a:rPr sz="1600" b="1" spc="5" dirty="0">
                <a:solidFill>
                  <a:srgbClr val="FDFFFD"/>
                </a:solidFill>
                <a:latin typeface="Calibri"/>
                <a:cs typeface="Calibri"/>
              </a:rPr>
              <a:t>a</a:t>
            </a:r>
            <a:r>
              <a:rPr sz="1600" b="1" spc="-59" dirty="0">
                <a:solidFill>
                  <a:srgbClr val="FDFFFD"/>
                </a:solidFill>
                <a:latin typeface="Calibri"/>
                <a:cs typeface="Calibri"/>
              </a:rPr>
              <a:t>n</a:t>
            </a:r>
            <a:r>
              <a:rPr sz="1600" b="1" spc="39" dirty="0">
                <a:solidFill>
                  <a:srgbClr val="FDFFFD"/>
                </a:solidFill>
                <a:latin typeface="Calibri"/>
                <a:cs typeface="Calibri"/>
              </a:rPr>
              <a:t>gg</a:t>
            </a:r>
            <a:r>
              <a:rPr sz="1600" b="1" spc="-92" dirty="0">
                <a:solidFill>
                  <a:srgbClr val="FDFFFD"/>
                </a:solidFill>
                <a:latin typeface="Calibri"/>
                <a:cs typeface="Calibri"/>
              </a:rPr>
              <a:t>a</a:t>
            </a:r>
            <a:r>
              <a:rPr sz="1600" b="1" dirty="0">
                <a:solidFill>
                  <a:srgbClr val="FDFFFD"/>
                </a:solidFill>
                <a:latin typeface="Calibri"/>
                <a:cs typeface="Calibri"/>
              </a:rPr>
              <a:t>p</a:t>
            </a:r>
            <a:r>
              <a:rPr sz="1600" b="1" spc="-19" dirty="0">
                <a:solidFill>
                  <a:srgbClr val="FDFFFD"/>
                </a:solidFill>
                <a:latin typeface="Calibri"/>
                <a:cs typeface="Calibri"/>
              </a:rPr>
              <a:t> </a:t>
            </a:r>
            <a:r>
              <a:rPr sz="1600" b="1" spc="45" dirty="0">
                <a:solidFill>
                  <a:srgbClr val="FDFFFD"/>
                </a:solidFill>
                <a:latin typeface="Calibri"/>
                <a:cs typeface="Calibri"/>
              </a:rPr>
              <a:t>p</a:t>
            </a:r>
            <a:r>
              <a:rPr sz="1600" b="1" spc="-5" dirty="0">
                <a:solidFill>
                  <a:srgbClr val="FDFFFD"/>
                </a:solidFill>
                <a:latin typeface="Calibri"/>
                <a:cs typeface="Calibri"/>
              </a:rPr>
              <a:t>e</a:t>
            </a:r>
            <a:r>
              <a:rPr sz="1600" b="1" spc="-39" dirty="0">
                <a:solidFill>
                  <a:srgbClr val="FDFFFD"/>
                </a:solidFill>
                <a:latin typeface="Calibri"/>
                <a:cs typeface="Calibri"/>
              </a:rPr>
              <a:t>s</a:t>
            </a:r>
            <a:r>
              <a:rPr sz="1600" b="1" spc="-105" dirty="0">
                <a:solidFill>
                  <a:srgbClr val="FDFFFD"/>
                </a:solidFill>
                <a:latin typeface="Calibri"/>
                <a:cs typeface="Calibri"/>
              </a:rPr>
              <a:t>e</a:t>
            </a:r>
            <a:r>
              <a:rPr sz="1600" b="1" spc="33" dirty="0">
                <a:solidFill>
                  <a:srgbClr val="FDFFFD"/>
                </a:solidFill>
                <a:latin typeface="Calibri"/>
                <a:cs typeface="Calibri"/>
              </a:rPr>
              <a:t>r</a:t>
            </a:r>
            <a:r>
              <a:rPr sz="1600" b="1" spc="45" dirty="0">
                <a:solidFill>
                  <a:srgbClr val="FDFFFD"/>
                </a:solidFill>
                <a:latin typeface="Calibri"/>
                <a:cs typeface="Calibri"/>
              </a:rPr>
              <a:t>t</a:t>
            </a:r>
            <a:r>
              <a:rPr sz="1600" b="1" dirty="0">
                <a:solidFill>
                  <a:srgbClr val="FDFFFD"/>
                </a:solidFill>
                <a:latin typeface="Calibri"/>
                <a:cs typeface="Calibri"/>
              </a:rPr>
              <a:t>a</a:t>
            </a:r>
            <a:r>
              <a:rPr sz="1600" b="1" spc="-52" dirty="0">
                <a:solidFill>
                  <a:srgbClr val="FDFFFD"/>
                </a:solidFill>
                <a:latin typeface="Calibri"/>
                <a:cs typeface="Calibri"/>
              </a:rPr>
              <a:t> </a:t>
            </a:r>
            <a:r>
              <a:rPr sz="1600" b="1" spc="39" dirty="0">
                <a:solidFill>
                  <a:srgbClr val="FDFFFD"/>
                </a:solidFill>
                <a:latin typeface="Calibri"/>
                <a:cs typeface="Calibri"/>
              </a:rPr>
              <a:t>d</a:t>
            </a:r>
            <a:r>
              <a:rPr sz="1600" b="1" spc="5" dirty="0">
                <a:solidFill>
                  <a:srgbClr val="FDFFFD"/>
                </a:solidFill>
                <a:latin typeface="Calibri"/>
                <a:cs typeface="Calibri"/>
              </a:rPr>
              <a:t>i</a:t>
            </a:r>
            <a:r>
              <a:rPr sz="1600" b="1" spc="45" dirty="0">
                <a:solidFill>
                  <a:srgbClr val="FDFFFD"/>
                </a:solidFill>
                <a:latin typeface="Calibri"/>
                <a:cs typeface="Calibri"/>
              </a:rPr>
              <a:t>d</a:t>
            </a:r>
            <a:r>
              <a:rPr sz="1600" b="1" spc="5" dirty="0">
                <a:solidFill>
                  <a:srgbClr val="FDFFFD"/>
                </a:solidFill>
                <a:latin typeface="Calibri"/>
                <a:cs typeface="Calibri"/>
              </a:rPr>
              <a:t>i</a:t>
            </a:r>
            <a:r>
              <a:rPr sz="1600" b="1" dirty="0">
                <a:solidFill>
                  <a:srgbClr val="FDFFFD"/>
                </a:solidFill>
                <a:latin typeface="Calibri"/>
                <a:cs typeface="Calibri"/>
              </a:rPr>
              <a:t>k</a:t>
            </a:r>
            <a:r>
              <a:rPr sz="1600" b="1" spc="-133" dirty="0">
                <a:solidFill>
                  <a:srgbClr val="FDFFFD"/>
                </a:solidFill>
                <a:latin typeface="Calibri"/>
                <a:cs typeface="Calibri"/>
              </a:rPr>
              <a:t> </a:t>
            </a:r>
            <a:r>
              <a:rPr sz="1600" b="1" spc="-39" dirty="0">
                <a:solidFill>
                  <a:srgbClr val="FDFFFD"/>
                </a:solidFill>
                <a:latin typeface="Calibri"/>
                <a:cs typeface="Calibri"/>
              </a:rPr>
              <a:t>s</a:t>
            </a:r>
            <a:r>
              <a:rPr sz="1600" b="1" dirty="0">
                <a:solidFill>
                  <a:srgbClr val="FDFFFD"/>
                </a:solidFill>
                <a:latin typeface="Calibri"/>
                <a:cs typeface="Calibri"/>
              </a:rPr>
              <a:t>e</a:t>
            </a:r>
            <a:r>
              <a:rPr sz="1600" b="1" spc="39" dirty="0">
                <a:solidFill>
                  <a:srgbClr val="FDFFFD"/>
                </a:solidFill>
                <a:latin typeface="Calibri"/>
                <a:cs typeface="Calibri"/>
              </a:rPr>
              <a:t>b</a:t>
            </a:r>
            <a:r>
              <a:rPr sz="1600" b="1" spc="-92" dirty="0">
                <a:solidFill>
                  <a:srgbClr val="FDFFFD"/>
                </a:solidFill>
                <a:latin typeface="Calibri"/>
                <a:cs typeface="Calibri"/>
              </a:rPr>
              <a:t>a</a:t>
            </a:r>
            <a:r>
              <a:rPr sz="1600" b="1" spc="39" dirty="0">
                <a:solidFill>
                  <a:srgbClr val="FDFFFD"/>
                </a:solidFill>
                <a:latin typeface="Calibri"/>
                <a:cs typeface="Calibri"/>
              </a:rPr>
              <a:t>g</a:t>
            </a:r>
            <a:r>
              <a:rPr sz="1600" b="1" spc="12" dirty="0">
                <a:solidFill>
                  <a:srgbClr val="FDFFFD"/>
                </a:solidFill>
                <a:latin typeface="Calibri"/>
                <a:cs typeface="Calibri"/>
              </a:rPr>
              <a:t>a</a:t>
            </a:r>
            <a:r>
              <a:rPr sz="1600" b="1" dirty="0">
                <a:solidFill>
                  <a:srgbClr val="FDFFFD"/>
                </a:solidFill>
                <a:latin typeface="Calibri"/>
                <a:cs typeface="Calibri"/>
              </a:rPr>
              <a:t>i</a:t>
            </a:r>
            <a:r>
              <a:rPr sz="1600" b="1" spc="-152" dirty="0">
                <a:solidFill>
                  <a:srgbClr val="FDFFFD"/>
                </a:solidFill>
                <a:latin typeface="Calibri"/>
                <a:cs typeface="Calibri"/>
              </a:rPr>
              <a:t> </a:t>
            </a:r>
            <a:r>
              <a:rPr sz="1600" b="1" spc="33" dirty="0">
                <a:solidFill>
                  <a:srgbClr val="FDFFFD"/>
                </a:solidFill>
                <a:latin typeface="Calibri"/>
                <a:cs typeface="Calibri"/>
              </a:rPr>
              <a:t>k</a:t>
            </a:r>
            <a:r>
              <a:rPr sz="1600" b="1" spc="39" dirty="0">
                <a:solidFill>
                  <a:srgbClr val="FDFFFD"/>
                </a:solidFill>
                <a:latin typeface="Calibri"/>
                <a:cs typeface="Calibri"/>
              </a:rPr>
              <a:t>u</a:t>
            </a:r>
            <a:r>
              <a:rPr sz="1600" b="1" spc="-100" dirty="0">
                <a:solidFill>
                  <a:srgbClr val="FDFFFD"/>
                </a:solidFill>
                <a:latin typeface="Calibri"/>
                <a:cs typeface="Calibri"/>
              </a:rPr>
              <a:t>m</a:t>
            </a:r>
            <a:r>
              <a:rPr sz="1600" b="1" spc="-59" dirty="0">
                <a:solidFill>
                  <a:srgbClr val="FDFFFD"/>
                </a:solidFill>
                <a:latin typeface="Calibri"/>
                <a:cs typeface="Calibri"/>
              </a:rPr>
              <a:t>p</a:t>
            </a:r>
            <a:r>
              <a:rPr sz="1600" b="1" spc="39" dirty="0">
                <a:solidFill>
                  <a:srgbClr val="FDFFFD"/>
                </a:solidFill>
                <a:latin typeface="Calibri"/>
                <a:cs typeface="Calibri"/>
              </a:rPr>
              <a:t>u</a:t>
            </a:r>
            <a:r>
              <a:rPr sz="1600" b="1" spc="5" dirty="0">
                <a:solidFill>
                  <a:srgbClr val="FDFFFD"/>
                </a:solidFill>
                <a:latin typeface="Calibri"/>
                <a:cs typeface="Calibri"/>
              </a:rPr>
              <a:t>l</a:t>
            </a:r>
            <a:r>
              <a:rPr sz="1600" b="1" spc="12" dirty="0">
                <a:solidFill>
                  <a:srgbClr val="FDFFFD"/>
                </a:solidFill>
                <a:latin typeface="Calibri"/>
                <a:cs typeface="Calibri"/>
              </a:rPr>
              <a:t>a</a:t>
            </a:r>
            <a:r>
              <a:rPr sz="1600" b="1" dirty="0">
                <a:solidFill>
                  <a:srgbClr val="FDFFFD"/>
                </a:solidFill>
                <a:latin typeface="Calibri"/>
                <a:cs typeface="Calibri"/>
              </a:rPr>
              <a:t>n</a:t>
            </a:r>
            <a:r>
              <a:rPr sz="1600" b="1" spc="-19" dirty="0">
                <a:solidFill>
                  <a:srgbClr val="FDFFFD"/>
                </a:solidFill>
                <a:latin typeface="Calibri"/>
                <a:cs typeface="Calibri"/>
              </a:rPr>
              <a:t> </a:t>
            </a:r>
            <a:r>
              <a:rPr sz="1600" b="1" spc="5" dirty="0">
                <a:solidFill>
                  <a:srgbClr val="FDFFFD"/>
                </a:solidFill>
                <a:latin typeface="Calibri"/>
                <a:cs typeface="Calibri"/>
              </a:rPr>
              <a:t>i</a:t>
            </a:r>
            <a:r>
              <a:rPr sz="1600" b="1" spc="39" dirty="0">
                <a:solidFill>
                  <a:srgbClr val="FDFFFD"/>
                </a:solidFill>
                <a:latin typeface="Calibri"/>
                <a:cs typeface="Calibri"/>
              </a:rPr>
              <a:t>n</a:t>
            </a:r>
            <a:r>
              <a:rPr sz="1600" b="1" spc="45" dirty="0">
                <a:solidFill>
                  <a:srgbClr val="FDFFFD"/>
                </a:solidFill>
                <a:latin typeface="Calibri"/>
                <a:cs typeface="Calibri"/>
              </a:rPr>
              <a:t>d</a:t>
            </a:r>
            <a:r>
              <a:rPr sz="1600" b="1" spc="5" dirty="0">
                <a:solidFill>
                  <a:srgbClr val="FDFFFD"/>
                </a:solidFill>
                <a:latin typeface="Calibri"/>
                <a:cs typeface="Calibri"/>
              </a:rPr>
              <a:t>i</a:t>
            </a:r>
            <a:r>
              <a:rPr sz="1600" b="1" spc="39" dirty="0">
                <a:solidFill>
                  <a:srgbClr val="FDFFFD"/>
                </a:solidFill>
                <a:latin typeface="Calibri"/>
                <a:cs typeface="Calibri"/>
              </a:rPr>
              <a:t>v</a:t>
            </a:r>
            <a:r>
              <a:rPr sz="1600" b="1" spc="5" dirty="0">
                <a:solidFill>
                  <a:srgbClr val="FDFFFD"/>
                </a:solidFill>
                <a:latin typeface="Calibri"/>
                <a:cs typeface="Calibri"/>
              </a:rPr>
              <a:t>i</a:t>
            </a:r>
            <a:r>
              <a:rPr sz="1600" b="1" spc="-59" dirty="0">
                <a:solidFill>
                  <a:srgbClr val="FDFFFD"/>
                </a:solidFill>
                <a:latin typeface="Calibri"/>
                <a:cs typeface="Calibri"/>
              </a:rPr>
              <a:t>d</a:t>
            </a:r>
            <a:r>
              <a:rPr sz="1600" b="1" dirty="0">
                <a:solidFill>
                  <a:srgbClr val="FDFFFD"/>
                </a:solidFill>
                <a:latin typeface="Calibri"/>
                <a:cs typeface="Calibri"/>
              </a:rPr>
              <a:t>u</a:t>
            </a:r>
            <a:r>
              <a:rPr sz="1600" b="1" spc="-119" dirty="0">
                <a:solidFill>
                  <a:srgbClr val="FDFFFD"/>
                </a:solidFill>
                <a:latin typeface="Calibri"/>
                <a:cs typeface="Calibri"/>
              </a:rPr>
              <a:t> </a:t>
            </a:r>
            <a:r>
              <a:rPr sz="1600" b="1" spc="39" dirty="0">
                <a:solidFill>
                  <a:srgbClr val="FDFFFD"/>
                </a:solidFill>
                <a:latin typeface="Calibri"/>
                <a:cs typeface="Calibri"/>
              </a:rPr>
              <a:t>y</a:t>
            </a:r>
            <a:r>
              <a:rPr sz="1600" b="1" spc="5" dirty="0">
                <a:solidFill>
                  <a:srgbClr val="FDFFFD"/>
                </a:solidFill>
                <a:latin typeface="Calibri"/>
                <a:cs typeface="Calibri"/>
              </a:rPr>
              <a:t>a</a:t>
            </a:r>
            <a:r>
              <a:rPr sz="1600" b="1" spc="-59" dirty="0">
                <a:solidFill>
                  <a:srgbClr val="FDFFFD"/>
                </a:solidFill>
                <a:latin typeface="Calibri"/>
                <a:cs typeface="Calibri"/>
              </a:rPr>
              <a:t>n</a:t>
            </a:r>
            <a:r>
              <a:rPr sz="1600" b="1" dirty="0">
                <a:solidFill>
                  <a:srgbClr val="FDFFFD"/>
                </a:solidFill>
                <a:latin typeface="Calibri"/>
                <a:cs typeface="Calibri"/>
              </a:rPr>
              <a:t>g</a:t>
            </a:r>
            <a:r>
              <a:rPr sz="1600" b="1" spc="-119" dirty="0">
                <a:solidFill>
                  <a:srgbClr val="FDFFFD"/>
                </a:solidFill>
                <a:latin typeface="Calibri"/>
                <a:cs typeface="Calibri"/>
              </a:rPr>
              <a:t> </a:t>
            </a:r>
            <a:r>
              <a:rPr sz="1600" b="1" spc="39" dirty="0">
                <a:solidFill>
                  <a:srgbClr val="FDFFFD"/>
                </a:solidFill>
                <a:latin typeface="Calibri"/>
                <a:cs typeface="Calibri"/>
              </a:rPr>
              <a:t>h</a:t>
            </a:r>
            <a:r>
              <a:rPr sz="1600" b="1" spc="-5" dirty="0">
                <a:solidFill>
                  <a:srgbClr val="FDFFFD"/>
                </a:solidFill>
                <a:latin typeface="Calibri"/>
                <a:cs typeface="Calibri"/>
              </a:rPr>
              <a:t>e</a:t>
            </a:r>
            <a:r>
              <a:rPr sz="1600" b="1" spc="45" dirty="0">
                <a:solidFill>
                  <a:srgbClr val="FDFFFD"/>
                </a:solidFill>
                <a:latin typeface="Calibri"/>
                <a:cs typeface="Calibri"/>
              </a:rPr>
              <a:t>t</a:t>
            </a:r>
            <a:r>
              <a:rPr sz="1600" b="1" spc="-105" dirty="0">
                <a:solidFill>
                  <a:srgbClr val="FDFFFD"/>
                </a:solidFill>
                <a:latin typeface="Calibri"/>
                <a:cs typeface="Calibri"/>
              </a:rPr>
              <a:t>e</a:t>
            </a:r>
            <a:r>
              <a:rPr sz="1600" b="1" spc="33" dirty="0">
                <a:solidFill>
                  <a:srgbClr val="FDFFFD"/>
                </a:solidFill>
                <a:latin typeface="Calibri"/>
                <a:cs typeface="Calibri"/>
              </a:rPr>
              <a:t>r</a:t>
            </a:r>
            <a:r>
              <a:rPr sz="1600" b="1" spc="39" dirty="0">
                <a:solidFill>
                  <a:srgbClr val="FDFFFD"/>
                </a:solidFill>
                <a:latin typeface="Calibri"/>
                <a:cs typeface="Calibri"/>
              </a:rPr>
              <a:t>og</a:t>
            </a:r>
            <a:r>
              <a:rPr sz="1600" b="1" spc="-5" dirty="0">
                <a:solidFill>
                  <a:srgbClr val="FDFFFD"/>
                </a:solidFill>
                <a:latin typeface="Calibri"/>
                <a:cs typeface="Calibri"/>
              </a:rPr>
              <a:t>e</a:t>
            </a:r>
            <a:r>
              <a:rPr sz="1600" b="1" dirty="0">
                <a:solidFill>
                  <a:srgbClr val="FDFFFD"/>
                </a:solidFill>
                <a:latin typeface="Calibri"/>
                <a:cs typeface="Calibri"/>
              </a:rPr>
              <a:t>n</a:t>
            </a:r>
            <a:endParaRPr sz="1600">
              <a:latin typeface="Calibri"/>
              <a:cs typeface="Calibri"/>
            </a:endParaRPr>
          </a:p>
          <a:p>
            <a:pPr marL="6749118" marR="3601118" indent="-207936">
              <a:lnSpc>
                <a:spcPts val="1952"/>
              </a:lnSpc>
              <a:spcBef>
                <a:spcPts val="2616"/>
              </a:spcBef>
            </a:pPr>
            <a:r>
              <a:rPr sz="2400" baseline="4831" dirty="0">
                <a:latin typeface="Arial"/>
                <a:cs typeface="Arial"/>
              </a:rPr>
              <a:t>• </a:t>
            </a:r>
            <a:r>
              <a:rPr sz="2400" spc="185" baseline="4831" dirty="0">
                <a:latin typeface="Arial"/>
                <a:cs typeface="Arial"/>
              </a:rPr>
              <a:t> </a:t>
            </a:r>
            <a:r>
              <a:rPr sz="1600" spc="-279" dirty="0">
                <a:latin typeface="Calibri"/>
                <a:cs typeface="Calibri"/>
              </a:rPr>
              <a:t>T</a:t>
            </a:r>
            <a:r>
              <a:rPr sz="1600" spc="5" dirty="0">
                <a:latin typeface="Calibri"/>
                <a:cs typeface="Calibri"/>
              </a:rPr>
              <a:t>e</a:t>
            </a:r>
            <a:r>
              <a:rPr sz="1600" spc="-59" dirty="0">
                <a:latin typeface="Calibri"/>
                <a:cs typeface="Calibri"/>
              </a:rPr>
              <a:t>r</a:t>
            </a:r>
            <a:r>
              <a:rPr sz="1600" spc="33" dirty="0">
                <a:latin typeface="Calibri"/>
                <a:cs typeface="Calibri"/>
              </a:rPr>
              <a:t>a</a:t>
            </a:r>
            <a:r>
              <a:rPr sz="1600" spc="-39" dirty="0">
                <a:latin typeface="Calibri"/>
                <a:cs typeface="Calibri"/>
              </a:rPr>
              <a:t>p</a:t>
            </a:r>
            <a:r>
              <a:rPr sz="1600" spc="-25" dirty="0">
                <a:latin typeface="Calibri"/>
                <a:cs typeface="Calibri"/>
              </a:rPr>
              <a:t>k</a:t>
            </a:r>
            <a:r>
              <a:rPr sz="1600" spc="33" dirty="0">
                <a:latin typeface="Calibri"/>
                <a:cs typeface="Calibri"/>
              </a:rPr>
              <a:t>a</a:t>
            </a:r>
            <a:r>
              <a:rPr sz="1600" dirty="0">
                <a:latin typeface="Calibri"/>
                <a:cs typeface="Calibri"/>
              </a:rPr>
              <a:t>n </a:t>
            </a:r>
            <a:r>
              <a:rPr sz="1600" spc="33" dirty="0">
                <a:latin typeface="Calibri"/>
                <a:cs typeface="Calibri"/>
              </a:rPr>
              <a:t>a</a:t>
            </a:r>
            <a:r>
              <a:rPr sz="1600" spc="-39" dirty="0">
                <a:latin typeface="Calibri"/>
                <a:cs typeface="Calibri"/>
              </a:rPr>
              <a:t>p</a:t>
            </a:r>
            <a:r>
              <a:rPr sz="1600" spc="33" dirty="0">
                <a:latin typeface="Calibri"/>
                <a:cs typeface="Calibri"/>
              </a:rPr>
              <a:t>l</a:t>
            </a:r>
            <a:r>
              <a:rPr sz="1600" spc="39" dirty="0">
                <a:latin typeface="Calibri"/>
                <a:cs typeface="Calibri"/>
              </a:rPr>
              <a:t>i</a:t>
            </a:r>
            <a:r>
              <a:rPr sz="1600" spc="-25" dirty="0">
                <a:latin typeface="Calibri"/>
                <a:cs typeface="Calibri"/>
              </a:rPr>
              <a:t>k</a:t>
            </a:r>
            <a:r>
              <a:rPr sz="1600" spc="33" dirty="0">
                <a:latin typeface="Calibri"/>
                <a:cs typeface="Calibri"/>
              </a:rPr>
              <a:t>a</a:t>
            </a:r>
            <a:r>
              <a:rPr sz="1600" spc="72" dirty="0">
                <a:latin typeface="Calibri"/>
                <a:cs typeface="Calibri"/>
              </a:rPr>
              <a:t>s</a:t>
            </a:r>
            <a:r>
              <a:rPr sz="1600" dirty="0">
                <a:latin typeface="Calibri"/>
                <a:cs typeface="Calibri"/>
              </a:rPr>
              <a:t>i </a:t>
            </a:r>
            <a:r>
              <a:rPr sz="1600" spc="-233" dirty="0">
                <a:latin typeface="Calibri"/>
                <a:cs typeface="Calibri"/>
              </a:rPr>
              <a:t>k</a:t>
            </a:r>
            <a:r>
              <a:rPr sz="1600" spc="-45" dirty="0">
                <a:latin typeface="Calibri"/>
                <a:cs typeface="Calibri"/>
              </a:rPr>
              <a:t>o</a:t>
            </a:r>
            <a:r>
              <a:rPr sz="1600" spc="-79" dirty="0">
                <a:latin typeface="Calibri"/>
                <a:cs typeface="Calibri"/>
              </a:rPr>
              <a:t>m</a:t>
            </a:r>
            <a:r>
              <a:rPr sz="1600" spc="-39" dirty="0">
                <a:latin typeface="Calibri"/>
                <a:cs typeface="Calibri"/>
              </a:rPr>
              <a:t>put</a:t>
            </a:r>
            <a:r>
              <a:rPr sz="1600" spc="5" dirty="0">
                <a:latin typeface="Calibri"/>
                <a:cs typeface="Calibri"/>
              </a:rPr>
              <a:t>e</a:t>
            </a:r>
            <a:r>
              <a:rPr sz="1600" dirty="0">
                <a:latin typeface="Calibri"/>
                <a:cs typeface="Calibri"/>
              </a:rPr>
              <a:t>r</a:t>
            </a:r>
            <a:r>
              <a:rPr sz="1600" spc="179" dirty="0">
                <a:latin typeface="Calibri"/>
                <a:cs typeface="Calibri"/>
              </a:rPr>
              <a:t> </a:t>
            </a:r>
            <a:r>
              <a:rPr sz="1600" spc="-25" dirty="0">
                <a:latin typeface="Calibri"/>
                <a:cs typeface="Calibri"/>
              </a:rPr>
              <a:t>y</a:t>
            </a:r>
            <a:r>
              <a:rPr sz="1600" spc="33" dirty="0">
                <a:latin typeface="Calibri"/>
                <a:cs typeface="Calibri"/>
              </a:rPr>
              <a:t>a</a:t>
            </a:r>
            <a:r>
              <a:rPr sz="1600" spc="-39" dirty="0">
                <a:latin typeface="Calibri"/>
                <a:cs typeface="Calibri"/>
              </a:rPr>
              <a:t>n</a:t>
            </a:r>
            <a:r>
              <a:rPr sz="1600" dirty="0">
                <a:latin typeface="Calibri"/>
                <a:cs typeface="Calibri"/>
              </a:rPr>
              <a:t>g</a:t>
            </a:r>
            <a:r>
              <a:rPr sz="1600" spc="85" dirty="0">
                <a:latin typeface="Calibri"/>
                <a:cs typeface="Calibri"/>
              </a:rPr>
              <a:t> </a:t>
            </a:r>
            <a:r>
              <a:rPr sz="1600" spc="-39" dirty="0">
                <a:latin typeface="Calibri"/>
                <a:cs typeface="Calibri"/>
              </a:rPr>
              <a:t>d</a:t>
            </a:r>
            <a:r>
              <a:rPr sz="1600" spc="33" dirty="0">
                <a:latin typeface="Calibri"/>
                <a:cs typeface="Calibri"/>
              </a:rPr>
              <a:t>a</a:t>
            </a:r>
            <a:r>
              <a:rPr sz="1600" spc="-39" dirty="0">
                <a:latin typeface="Calibri"/>
                <a:cs typeface="Calibri"/>
              </a:rPr>
              <a:t>p</a:t>
            </a:r>
            <a:r>
              <a:rPr sz="1600" spc="33" dirty="0">
                <a:latin typeface="Calibri"/>
                <a:cs typeface="Calibri"/>
              </a:rPr>
              <a:t>a</a:t>
            </a:r>
            <a:r>
              <a:rPr sz="1600" dirty="0">
                <a:latin typeface="Calibri"/>
                <a:cs typeface="Calibri"/>
              </a:rPr>
              <a:t>t </a:t>
            </a:r>
            <a:r>
              <a:rPr sz="1600" spc="-39" dirty="0">
                <a:latin typeface="Calibri"/>
                <a:cs typeface="Calibri"/>
              </a:rPr>
              <a:t>d</a:t>
            </a:r>
            <a:r>
              <a:rPr sz="1600" spc="33" dirty="0">
                <a:latin typeface="Calibri"/>
                <a:cs typeface="Calibri"/>
              </a:rPr>
              <a:t>i</a:t>
            </a:r>
            <a:r>
              <a:rPr sz="1600" spc="-25" dirty="0">
                <a:latin typeface="Calibri"/>
                <a:cs typeface="Calibri"/>
              </a:rPr>
              <a:t>k</a:t>
            </a:r>
            <a:r>
              <a:rPr sz="1600" spc="33" dirty="0">
                <a:latin typeface="Calibri"/>
                <a:cs typeface="Calibri"/>
              </a:rPr>
              <a:t>a</a:t>
            </a:r>
            <a:r>
              <a:rPr sz="1600" spc="72" dirty="0">
                <a:latin typeface="Calibri"/>
                <a:cs typeface="Calibri"/>
              </a:rPr>
              <a:t>s</a:t>
            </a:r>
            <a:r>
              <a:rPr sz="1600" spc="-33" dirty="0">
                <a:latin typeface="Calibri"/>
                <a:cs typeface="Calibri"/>
              </a:rPr>
              <a:t>t</a:t>
            </a:r>
            <a:r>
              <a:rPr sz="1600" spc="5" dirty="0">
                <a:latin typeface="Calibri"/>
                <a:cs typeface="Calibri"/>
              </a:rPr>
              <a:t>e</a:t>
            </a:r>
            <a:r>
              <a:rPr sz="1600" spc="-72" dirty="0">
                <a:latin typeface="Calibri"/>
                <a:cs typeface="Calibri"/>
              </a:rPr>
              <a:t>m</a:t>
            </a:r>
            <a:r>
              <a:rPr sz="1600" spc="33" dirty="0">
                <a:latin typeface="Calibri"/>
                <a:cs typeface="Calibri"/>
              </a:rPr>
              <a:t>i</a:t>
            </a:r>
            <a:r>
              <a:rPr sz="1600" spc="72" dirty="0">
                <a:latin typeface="Calibri"/>
                <a:cs typeface="Calibri"/>
              </a:rPr>
              <a:t>s</a:t>
            </a:r>
            <a:r>
              <a:rPr sz="1600" spc="33" dirty="0">
                <a:latin typeface="Calibri"/>
                <a:cs typeface="Calibri"/>
              </a:rPr>
              <a:t>a</a:t>
            </a:r>
            <a:r>
              <a:rPr sz="1600" spc="79" dirty="0">
                <a:latin typeface="Calibri"/>
                <a:cs typeface="Calibri"/>
              </a:rPr>
              <a:t>s</a:t>
            </a:r>
            <a:r>
              <a:rPr sz="1600" dirty="0">
                <a:latin typeface="Calibri"/>
                <a:cs typeface="Calibri"/>
              </a:rPr>
              <a:t>i</a:t>
            </a:r>
            <a:r>
              <a:rPr sz="1600" spc="-125" dirty="0">
                <a:latin typeface="Calibri"/>
                <a:cs typeface="Calibri"/>
              </a:rPr>
              <a:t> </a:t>
            </a:r>
            <a:r>
              <a:rPr sz="1600" spc="-45" dirty="0">
                <a:latin typeface="Calibri"/>
                <a:cs typeface="Calibri"/>
              </a:rPr>
              <a:t>o</a:t>
            </a:r>
            <a:r>
              <a:rPr sz="1600" spc="33" dirty="0">
                <a:latin typeface="Calibri"/>
                <a:cs typeface="Calibri"/>
              </a:rPr>
              <a:t>l</a:t>
            </a:r>
            <a:r>
              <a:rPr sz="1600" spc="5" dirty="0">
                <a:latin typeface="Calibri"/>
                <a:cs typeface="Calibri"/>
              </a:rPr>
              <a:t>e</a:t>
            </a:r>
            <a:r>
              <a:rPr sz="1600" dirty="0">
                <a:latin typeface="Calibri"/>
                <a:cs typeface="Calibri"/>
              </a:rPr>
              <a:t>h </a:t>
            </a:r>
            <a:r>
              <a:rPr sz="1600" spc="-79" dirty="0">
                <a:latin typeface="Calibri"/>
                <a:cs typeface="Calibri"/>
              </a:rPr>
              <a:t>m</a:t>
            </a:r>
            <a:r>
              <a:rPr sz="1600" spc="33" dirty="0">
                <a:latin typeface="Calibri"/>
                <a:cs typeface="Calibri"/>
              </a:rPr>
              <a:t>a</a:t>
            </a:r>
            <a:r>
              <a:rPr sz="1600" spc="79" dirty="0">
                <a:latin typeface="Calibri"/>
                <a:cs typeface="Calibri"/>
              </a:rPr>
              <a:t>s</a:t>
            </a:r>
            <a:r>
              <a:rPr sz="1600" spc="33" dirty="0">
                <a:latin typeface="Calibri"/>
                <a:cs typeface="Calibri"/>
              </a:rPr>
              <a:t>i</a:t>
            </a:r>
            <a:r>
              <a:rPr sz="1600" spc="-39" dirty="0">
                <a:latin typeface="Calibri"/>
                <a:cs typeface="Calibri"/>
              </a:rPr>
              <a:t>n</a:t>
            </a:r>
            <a:r>
              <a:rPr sz="1600" spc="45" dirty="0">
                <a:latin typeface="Calibri"/>
                <a:cs typeface="Calibri"/>
              </a:rPr>
              <a:t>g</a:t>
            </a:r>
            <a:r>
              <a:rPr sz="1600" spc="12" dirty="0">
                <a:latin typeface="Calibri"/>
                <a:cs typeface="Calibri"/>
              </a:rPr>
              <a:t>-</a:t>
            </a:r>
            <a:r>
              <a:rPr sz="1600" spc="-72" dirty="0">
                <a:latin typeface="Calibri"/>
                <a:cs typeface="Calibri"/>
              </a:rPr>
              <a:t>m</a:t>
            </a:r>
            <a:r>
              <a:rPr sz="1600" spc="33" dirty="0">
                <a:latin typeface="Calibri"/>
                <a:cs typeface="Calibri"/>
              </a:rPr>
              <a:t>a</a:t>
            </a:r>
            <a:r>
              <a:rPr sz="1600" spc="72" dirty="0">
                <a:latin typeface="Calibri"/>
                <a:cs typeface="Calibri"/>
              </a:rPr>
              <a:t>s</a:t>
            </a:r>
            <a:r>
              <a:rPr sz="1600" spc="33" dirty="0">
                <a:latin typeface="Calibri"/>
                <a:cs typeface="Calibri"/>
              </a:rPr>
              <a:t>i</a:t>
            </a:r>
            <a:r>
              <a:rPr sz="1600" spc="-33" dirty="0">
                <a:latin typeface="Calibri"/>
                <a:cs typeface="Calibri"/>
              </a:rPr>
              <a:t>n</a:t>
            </a:r>
            <a:r>
              <a:rPr sz="1600" dirty="0">
                <a:latin typeface="Calibri"/>
                <a:cs typeface="Calibri"/>
              </a:rPr>
              <a:t>g </a:t>
            </a:r>
            <a:r>
              <a:rPr sz="1600" spc="33" dirty="0">
                <a:latin typeface="Calibri"/>
                <a:cs typeface="Calibri"/>
              </a:rPr>
              <a:t>i</a:t>
            </a:r>
            <a:r>
              <a:rPr sz="1600" spc="-39" dirty="0">
                <a:latin typeface="Calibri"/>
                <a:cs typeface="Calibri"/>
              </a:rPr>
              <a:t>n</a:t>
            </a:r>
            <a:r>
              <a:rPr sz="1600" spc="-45" dirty="0">
                <a:latin typeface="Calibri"/>
                <a:cs typeface="Calibri"/>
              </a:rPr>
              <a:t>d</a:t>
            </a:r>
            <a:r>
              <a:rPr sz="1600" spc="33" dirty="0">
                <a:latin typeface="Calibri"/>
                <a:cs typeface="Calibri"/>
              </a:rPr>
              <a:t>i</a:t>
            </a:r>
            <a:r>
              <a:rPr sz="1600" spc="-25" dirty="0">
                <a:latin typeface="Calibri"/>
                <a:cs typeface="Calibri"/>
              </a:rPr>
              <a:t>v</a:t>
            </a:r>
            <a:r>
              <a:rPr sz="1600" spc="33" dirty="0">
                <a:latin typeface="Calibri"/>
                <a:cs typeface="Calibri"/>
              </a:rPr>
              <a:t>i</a:t>
            </a:r>
            <a:r>
              <a:rPr sz="1600" spc="-39" dirty="0">
                <a:latin typeface="Calibri"/>
                <a:cs typeface="Calibri"/>
              </a:rPr>
              <a:t>d</a:t>
            </a:r>
            <a:r>
              <a:rPr sz="1600" dirty="0">
                <a:latin typeface="Calibri"/>
                <a:cs typeface="Calibri"/>
              </a:rPr>
              <a:t>u</a:t>
            </a:r>
            <a:endParaRPr sz="1600">
              <a:latin typeface="Calibri"/>
              <a:cs typeface="Calibri"/>
            </a:endParaRPr>
          </a:p>
          <a:p>
            <a:pPr marL="6749118" marR="3486368">
              <a:lnSpc>
                <a:spcPct val="104370"/>
              </a:lnSpc>
              <a:spcBef>
                <a:spcPts val="751"/>
              </a:spcBef>
            </a:pPr>
            <a:r>
              <a:rPr sz="1600" spc="25" dirty="0">
                <a:latin typeface="Calibri"/>
                <a:cs typeface="Calibri"/>
              </a:rPr>
              <a:t>B</a:t>
            </a:r>
            <a:r>
              <a:rPr sz="1600" dirty="0">
                <a:latin typeface="Calibri"/>
                <a:cs typeface="Calibri"/>
              </a:rPr>
              <a:t>e</a:t>
            </a:r>
            <a:r>
              <a:rPr sz="1600" spc="-52" dirty="0">
                <a:latin typeface="Calibri"/>
                <a:cs typeface="Calibri"/>
              </a:rPr>
              <a:t>r</a:t>
            </a:r>
            <a:r>
              <a:rPr sz="1600" spc="33" dirty="0">
                <a:latin typeface="Calibri"/>
                <a:cs typeface="Calibri"/>
              </a:rPr>
              <a:t>i</a:t>
            </a:r>
            <a:r>
              <a:rPr sz="1600" spc="-25" dirty="0">
                <a:latin typeface="Calibri"/>
                <a:cs typeface="Calibri"/>
              </a:rPr>
              <a:t>k</a:t>
            </a:r>
            <a:r>
              <a:rPr sz="1600" spc="33" dirty="0">
                <a:latin typeface="Calibri"/>
                <a:cs typeface="Calibri"/>
              </a:rPr>
              <a:t>a</a:t>
            </a:r>
            <a:r>
              <a:rPr sz="1600" dirty="0">
                <a:latin typeface="Calibri"/>
                <a:cs typeface="Calibri"/>
              </a:rPr>
              <a:t>n</a:t>
            </a:r>
            <a:r>
              <a:rPr sz="1600" spc="-105" dirty="0">
                <a:latin typeface="Calibri"/>
                <a:cs typeface="Calibri"/>
              </a:rPr>
              <a:t> </a:t>
            </a:r>
            <a:r>
              <a:rPr sz="1600" spc="72" dirty="0">
                <a:latin typeface="Calibri"/>
                <a:cs typeface="Calibri"/>
              </a:rPr>
              <a:t>s</a:t>
            </a:r>
            <a:r>
              <a:rPr sz="1600" spc="5" dirty="0">
                <a:latin typeface="Calibri"/>
                <a:cs typeface="Calibri"/>
              </a:rPr>
              <a:t>e</a:t>
            </a:r>
            <a:r>
              <a:rPr sz="1600" spc="12" dirty="0">
                <a:latin typeface="Calibri"/>
                <a:cs typeface="Calibri"/>
              </a:rPr>
              <a:t>j</a:t>
            </a:r>
            <a:r>
              <a:rPr sz="1600" spc="-39" dirty="0">
                <a:latin typeface="Calibri"/>
                <a:cs typeface="Calibri"/>
              </a:rPr>
              <a:t>u</a:t>
            </a:r>
            <a:r>
              <a:rPr sz="1600" spc="-79" dirty="0">
                <a:latin typeface="Calibri"/>
                <a:cs typeface="Calibri"/>
              </a:rPr>
              <a:t>m</a:t>
            </a:r>
            <a:r>
              <a:rPr sz="1600" spc="33" dirty="0">
                <a:latin typeface="Calibri"/>
                <a:cs typeface="Calibri"/>
              </a:rPr>
              <a:t>la</a:t>
            </a:r>
            <a:r>
              <a:rPr sz="1600" dirty="0">
                <a:latin typeface="Calibri"/>
                <a:cs typeface="Calibri"/>
              </a:rPr>
              <a:t>h </a:t>
            </a:r>
            <a:r>
              <a:rPr sz="1600" spc="-45" dirty="0">
                <a:latin typeface="Calibri"/>
                <a:cs typeface="Calibri"/>
              </a:rPr>
              <a:t>p</a:t>
            </a:r>
            <a:r>
              <a:rPr sz="1600" spc="33" dirty="0">
                <a:latin typeface="Calibri"/>
                <a:cs typeface="Calibri"/>
              </a:rPr>
              <a:t>ili</a:t>
            </a:r>
            <a:r>
              <a:rPr sz="1600" spc="-39" dirty="0">
                <a:latin typeface="Calibri"/>
                <a:cs typeface="Calibri"/>
              </a:rPr>
              <a:t>h</a:t>
            </a:r>
            <a:r>
              <a:rPr sz="1600" spc="33" dirty="0">
                <a:latin typeface="Calibri"/>
                <a:cs typeface="Calibri"/>
              </a:rPr>
              <a:t>a</a:t>
            </a:r>
            <a:r>
              <a:rPr sz="1600" dirty="0">
                <a:latin typeface="Calibri"/>
                <a:cs typeface="Calibri"/>
              </a:rPr>
              <a:t>n</a:t>
            </a:r>
            <a:r>
              <a:rPr sz="1600" spc="-105" dirty="0">
                <a:latin typeface="Calibri"/>
                <a:cs typeface="Calibri"/>
              </a:rPr>
              <a:t> </a:t>
            </a:r>
            <a:r>
              <a:rPr sz="1600" spc="-79" dirty="0">
                <a:latin typeface="Calibri"/>
                <a:cs typeface="Calibri"/>
              </a:rPr>
              <a:t>m</a:t>
            </a:r>
            <a:r>
              <a:rPr sz="1600" spc="5" dirty="0">
                <a:latin typeface="Calibri"/>
                <a:cs typeface="Calibri"/>
              </a:rPr>
              <a:t>e</a:t>
            </a:r>
            <a:r>
              <a:rPr sz="1600" spc="-45" dirty="0">
                <a:latin typeface="Calibri"/>
                <a:cs typeface="Calibri"/>
              </a:rPr>
              <a:t>n</a:t>
            </a:r>
            <a:r>
              <a:rPr sz="1600" dirty="0">
                <a:latin typeface="Calibri"/>
                <a:cs typeface="Calibri"/>
              </a:rPr>
              <a:t>u </a:t>
            </a:r>
            <a:r>
              <a:rPr sz="1600" spc="-25" dirty="0">
                <a:latin typeface="Calibri"/>
                <a:cs typeface="Calibri"/>
              </a:rPr>
              <a:t>y</a:t>
            </a:r>
            <a:r>
              <a:rPr sz="1600" spc="33" dirty="0">
                <a:latin typeface="Calibri"/>
                <a:cs typeface="Calibri"/>
              </a:rPr>
              <a:t>a</a:t>
            </a:r>
            <a:r>
              <a:rPr sz="1600" spc="-39" dirty="0">
                <a:latin typeface="Calibri"/>
                <a:cs typeface="Calibri"/>
              </a:rPr>
              <a:t>n</a:t>
            </a:r>
            <a:r>
              <a:rPr sz="1600" dirty="0">
                <a:latin typeface="Calibri"/>
                <a:cs typeface="Calibri"/>
              </a:rPr>
              <a:t>g </a:t>
            </a:r>
            <a:r>
              <a:rPr sz="1600" spc="-79" dirty="0">
                <a:latin typeface="Calibri"/>
                <a:cs typeface="Calibri"/>
              </a:rPr>
              <a:t>m</a:t>
            </a:r>
            <a:r>
              <a:rPr sz="1600" dirty="0">
                <a:latin typeface="Calibri"/>
                <a:cs typeface="Calibri"/>
              </a:rPr>
              <a:t>e</a:t>
            </a:r>
            <a:r>
              <a:rPr sz="1600" spc="-39" dirty="0">
                <a:latin typeface="Calibri"/>
                <a:cs typeface="Calibri"/>
              </a:rPr>
              <a:t>n</a:t>
            </a:r>
            <a:r>
              <a:rPr sz="1600" spc="33" dirty="0">
                <a:latin typeface="Calibri"/>
                <a:cs typeface="Calibri"/>
              </a:rPr>
              <a:t>a</a:t>
            </a:r>
            <a:r>
              <a:rPr sz="1600" spc="-39" dirty="0">
                <a:latin typeface="Calibri"/>
                <a:cs typeface="Calibri"/>
              </a:rPr>
              <a:t>nt</a:t>
            </a:r>
            <a:r>
              <a:rPr sz="1600" spc="33" dirty="0">
                <a:latin typeface="Calibri"/>
                <a:cs typeface="Calibri"/>
              </a:rPr>
              <a:t>a</a:t>
            </a:r>
            <a:r>
              <a:rPr sz="1600" spc="-39" dirty="0">
                <a:latin typeface="Calibri"/>
                <a:cs typeface="Calibri"/>
              </a:rPr>
              <a:t>n</a:t>
            </a:r>
            <a:r>
              <a:rPr sz="1600" dirty="0">
                <a:latin typeface="Calibri"/>
                <a:cs typeface="Calibri"/>
              </a:rPr>
              <a:t>g</a:t>
            </a:r>
            <a:r>
              <a:rPr sz="1600" spc="85" dirty="0">
                <a:latin typeface="Calibri"/>
                <a:cs typeface="Calibri"/>
              </a:rPr>
              <a:t> </a:t>
            </a:r>
            <a:r>
              <a:rPr sz="1600" spc="72" dirty="0">
                <a:latin typeface="Calibri"/>
                <a:cs typeface="Calibri"/>
              </a:rPr>
              <a:t>s</a:t>
            </a:r>
            <a:r>
              <a:rPr sz="1600" spc="5" dirty="0">
                <a:latin typeface="Calibri"/>
                <a:cs typeface="Calibri"/>
              </a:rPr>
              <a:t>e</a:t>
            </a:r>
            <a:r>
              <a:rPr sz="1600" spc="-39" dirty="0">
                <a:latin typeface="Calibri"/>
                <a:cs typeface="Calibri"/>
              </a:rPr>
              <a:t>t</a:t>
            </a:r>
            <a:r>
              <a:rPr sz="1600" spc="33" dirty="0">
                <a:latin typeface="Calibri"/>
                <a:cs typeface="Calibri"/>
              </a:rPr>
              <a:t>ia</a:t>
            </a:r>
            <a:r>
              <a:rPr sz="1600" dirty="0">
                <a:latin typeface="Calibri"/>
                <a:cs typeface="Calibri"/>
              </a:rPr>
              <a:t>p </a:t>
            </a:r>
            <a:r>
              <a:rPr sz="1600" spc="33" dirty="0">
                <a:latin typeface="Calibri"/>
                <a:cs typeface="Calibri"/>
              </a:rPr>
              <a:t>i</a:t>
            </a:r>
            <a:r>
              <a:rPr sz="1600" spc="-39" dirty="0">
                <a:latin typeface="Calibri"/>
                <a:cs typeface="Calibri"/>
              </a:rPr>
              <a:t>n</a:t>
            </a:r>
            <a:r>
              <a:rPr sz="1600" spc="-45" dirty="0">
                <a:latin typeface="Calibri"/>
                <a:cs typeface="Calibri"/>
              </a:rPr>
              <a:t>d</a:t>
            </a:r>
            <a:r>
              <a:rPr sz="1600" spc="33" dirty="0">
                <a:latin typeface="Calibri"/>
                <a:cs typeface="Calibri"/>
              </a:rPr>
              <a:t>i</a:t>
            </a:r>
            <a:r>
              <a:rPr sz="1600" spc="-25" dirty="0">
                <a:latin typeface="Calibri"/>
                <a:cs typeface="Calibri"/>
              </a:rPr>
              <a:t>v</a:t>
            </a:r>
            <a:r>
              <a:rPr sz="1600" spc="33" dirty="0">
                <a:latin typeface="Calibri"/>
                <a:cs typeface="Calibri"/>
              </a:rPr>
              <a:t>i</a:t>
            </a:r>
            <a:r>
              <a:rPr sz="1600" spc="-39" dirty="0">
                <a:latin typeface="Calibri"/>
                <a:cs typeface="Calibri"/>
              </a:rPr>
              <a:t>d</a:t>
            </a:r>
            <a:r>
              <a:rPr sz="1600" dirty="0">
                <a:latin typeface="Calibri"/>
                <a:cs typeface="Calibri"/>
              </a:rPr>
              <a:t>u </a:t>
            </a:r>
            <a:r>
              <a:rPr sz="1600" spc="-39" dirty="0">
                <a:latin typeface="Calibri"/>
                <a:cs typeface="Calibri"/>
              </a:rPr>
              <a:t>u</a:t>
            </a:r>
            <a:r>
              <a:rPr sz="1600" spc="-45" dirty="0">
                <a:latin typeface="Calibri"/>
                <a:cs typeface="Calibri"/>
              </a:rPr>
              <a:t>n</a:t>
            </a:r>
            <a:r>
              <a:rPr sz="1600" spc="-33" dirty="0">
                <a:latin typeface="Calibri"/>
                <a:cs typeface="Calibri"/>
              </a:rPr>
              <a:t>t</a:t>
            </a:r>
            <a:r>
              <a:rPr sz="1600" spc="-39" dirty="0">
                <a:latin typeface="Calibri"/>
                <a:cs typeface="Calibri"/>
              </a:rPr>
              <a:t>u</a:t>
            </a:r>
            <a:r>
              <a:rPr sz="1600" dirty="0">
                <a:latin typeface="Calibri"/>
                <a:cs typeface="Calibri"/>
              </a:rPr>
              <a:t>k </a:t>
            </a:r>
            <a:r>
              <a:rPr sz="1600" spc="-79" dirty="0">
                <a:latin typeface="Calibri"/>
                <a:cs typeface="Calibri"/>
              </a:rPr>
              <a:t>m</a:t>
            </a:r>
            <a:r>
              <a:rPr sz="1600" dirty="0">
                <a:latin typeface="Calibri"/>
                <a:cs typeface="Calibri"/>
              </a:rPr>
              <a:t>e</a:t>
            </a:r>
            <a:r>
              <a:rPr sz="1600" spc="-72" dirty="0">
                <a:latin typeface="Calibri"/>
                <a:cs typeface="Calibri"/>
              </a:rPr>
              <a:t>m</a:t>
            </a:r>
            <a:r>
              <a:rPr sz="1600" spc="5" dirty="0">
                <a:latin typeface="Calibri"/>
                <a:cs typeface="Calibri"/>
              </a:rPr>
              <a:t>e</a:t>
            </a:r>
            <a:r>
              <a:rPr sz="1600" spc="25" dirty="0">
                <a:latin typeface="Calibri"/>
                <a:cs typeface="Calibri"/>
              </a:rPr>
              <a:t>c</a:t>
            </a:r>
            <a:r>
              <a:rPr sz="1600" spc="39" dirty="0">
                <a:latin typeface="Calibri"/>
                <a:cs typeface="Calibri"/>
              </a:rPr>
              <a:t>a</a:t>
            </a:r>
            <a:r>
              <a:rPr sz="1600" spc="-39" dirty="0">
                <a:latin typeface="Calibri"/>
                <a:cs typeface="Calibri"/>
              </a:rPr>
              <a:t>h</a:t>
            </a:r>
            <a:r>
              <a:rPr sz="1600" spc="-25" dirty="0">
                <a:latin typeface="Calibri"/>
                <a:cs typeface="Calibri"/>
              </a:rPr>
              <a:t>k</a:t>
            </a:r>
            <a:r>
              <a:rPr sz="1600" spc="33" dirty="0">
                <a:latin typeface="Calibri"/>
                <a:cs typeface="Calibri"/>
              </a:rPr>
              <a:t>a</a:t>
            </a:r>
            <a:r>
              <a:rPr sz="1600" dirty="0">
                <a:latin typeface="Calibri"/>
                <a:cs typeface="Calibri"/>
              </a:rPr>
              <a:t>n</a:t>
            </a:r>
            <a:r>
              <a:rPr sz="1600" spc="100" dirty="0">
                <a:latin typeface="Calibri"/>
                <a:cs typeface="Calibri"/>
              </a:rPr>
              <a:t> </a:t>
            </a:r>
            <a:r>
              <a:rPr sz="1600" spc="-79" dirty="0">
                <a:latin typeface="Calibri"/>
                <a:cs typeface="Calibri"/>
              </a:rPr>
              <a:t>m</a:t>
            </a:r>
            <a:r>
              <a:rPr sz="1600" spc="33" dirty="0">
                <a:latin typeface="Calibri"/>
                <a:cs typeface="Calibri"/>
              </a:rPr>
              <a:t>a</a:t>
            </a:r>
            <a:r>
              <a:rPr sz="1600" spc="79" dirty="0">
                <a:latin typeface="Calibri"/>
                <a:cs typeface="Calibri"/>
              </a:rPr>
              <a:t>s</a:t>
            </a:r>
            <a:r>
              <a:rPr sz="1600" spc="33" dirty="0">
                <a:latin typeface="Calibri"/>
                <a:cs typeface="Calibri"/>
              </a:rPr>
              <a:t>ala</a:t>
            </a:r>
            <a:r>
              <a:rPr sz="1600" dirty="0">
                <a:latin typeface="Calibri"/>
                <a:cs typeface="Calibri"/>
              </a:rPr>
              <a:t>h </a:t>
            </a:r>
            <a:r>
              <a:rPr sz="1600" spc="-39" dirty="0">
                <a:latin typeface="Calibri"/>
                <a:cs typeface="Calibri"/>
              </a:rPr>
              <a:t>t</a:t>
            </a:r>
            <a:r>
              <a:rPr sz="1600" spc="5" dirty="0">
                <a:latin typeface="Calibri"/>
                <a:cs typeface="Calibri"/>
              </a:rPr>
              <a:t>e</a:t>
            </a:r>
            <a:r>
              <a:rPr sz="1600" spc="-59" dirty="0">
                <a:latin typeface="Calibri"/>
                <a:cs typeface="Calibri"/>
              </a:rPr>
              <a:t>r</a:t>
            </a:r>
            <a:r>
              <a:rPr sz="1600" spc="-33" dirty="0">
                <a:latin typeface="Calibri"/>
                <a:cs typeface="Calibri"/>
              </a:rPr>
              <a:t>t</a:t>
            </a:r>
            <a:r>
              <a:rPr sz="1600" dirty="0">
                <a:latin typeface="Calibri"/>
                <a:cs typeface="Calibri"/>
              </a:rPr>
              <a:t>e</a:t>
            </a:r>
            <a:r>
              <a:rPr sz="1600" spc="-39" dirty="0">
                <a:latin typeface="Calibri"/>
                <a:cs typeface="Calibri"/>
              </a:rPr>
              <a:t>ntu</a:t>
            </a:r>
            <a:endParaRPr sz="1600">
              <a:latin typeface="Calibri"/>
              <a:cs typeface="Calibri"/>
            </a:endParaRPr>
          </a:p>
          <a:p>
            <a:pPr marL="1702603" marR="3429622" indent="-546509">
              <a:lnSpc>
                <a:spcPts val="1907"/>
              </a:lnSpc>
              <a:spcBef>
                <a:spcPts val="628"/>
              </a:spcBef>
            </a:pPr>
            <a:r>
              <a:rPr sz="1600" spc="-25" dirty="0">
                <a:solidFill>
                  <a:srgbClr val="FDFFFD"/>
                </a:solidFill>
                <a:latin typeface="Calibri"/>
                <a:cs typeface="Calibri"/>
              </a:rPr>
              <a:t>A</a:t>
            </a:r>
            <a:r>
              <a:rPr sz="1600" spc="-39" dirty="0">
                <a:solidFill>
                  <a:srgbClr val="FDFFFD"/>
                </a:solidFill>
                <a:latin typeface="Calibri"/>
                <a:cs typeface="Calibri"/>
              </a:rPr>
              <a:t>d</a:t>
            </a:r>
            <a:r>
              <a:rPr sz="1600" spc="33" dirty="0">
                <a:solidFill>
                  <a:srgbClr val="FDFFFD"/>
                </a:solidFill>
                <a:latin typeface="Calibri"/>
                <a:cs typeface="Calibri"/>
              </a:rPr>
              <a:t>ala</a:t>
            </a:r>
            <a:r>
              <a:rPr sz="1600" dirty="0">
                <a:solidFill>
                  <a:srgbClr val="FDFFFD"/>
                </a:solidFill>
                <a:latin typeface="Calibri"/>
                <a:cs typeface="Calibri"/>
              </a:rPr>
              <a:t>h</a:t>
            </a:r>
            <a:r>
              <a:rPr sz="1600" spc="-105"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59" dirty="0">
                <a:solidFill>
                  <a:srgbClr val="FDFFFD"/>
                </a:solidFill>
                <a:latin typeface="Calibri"/>
                <a:cs typeface="Calibri"/>
              </a:rPr>
              <a:t>r</a:t>
            </a:r>
            <a:r>
              <a:rPr sz="1600" spc="-39" dirty="0">
                <a:solidFill>
                  <a:srgbClr val="FDFFFD"/>
                </a:solidFill>
                <a:latin typeface="Calibri"/>
                <a:cs typeface="Calibri"/>
              </a:rPr>
              <a:t>up</a:t>
            </a:r>
            <a:r>
              <a:rPr sz="1600" spc="33" dirty="0">
                <a:solidFill>
                  <a:srgbClr val="FDFFFD"/>
                </a:solidFill>
                <a:latin typeface="Calibri"/>
                <a:cs typeface="Calibri"/>
              </a:rPr>
              <a:t>a</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r>
              <a:rPr sz="1600" spc="100" dirty="0">
                <a:solidFill>
                  <a:srgbClr val="FDFFFD"/>
                </a:solidFill>
                <a:latin typeface="Calibri"/>
                <a:cs typeface="Calibri"/>
              </a:rPr>
              <a:t> </a:t>
            </a:r>
            <a:r>
              <a:rPr sz="1600" spc="72" dirty="0">
                <a:solidFill>
                  <a:srgbClr val="FDFFFD"/>
                </a:solidFill>
                <a:latin typeface="Calibri"/>
                <a:cs typeface="Calibri"/>
              </a:rPr>
              <a:t>s</a:t>
            </a:r>
            <a:r>
              <a:rPr sz="1600" spc="-39" dirty="0">
                <a:solidFill>
                  <a:srgbClr val="FDFFFD"/>
                </a:solidFill>
                <a:latin typeface="Calibri"/>
                <a:cs typeface="Calibri"/>
              </a:rPr>
              <a:t>u</a:t>
            </a:r>
            <a:r>
              <a:rPr sz="1600" spc="33" dirty="0">
                <a:solidFill>
                  <a:srgbClr val="FDFFFD"/>
                </a:solidFill>
                <a:latin typeface="Calibri"/>
                <a:cs typeface="Calibri"/>
              </a:rPr>
              <a:t>a</a:t>
            </a:r>
            <a:r>
              <a:rPr sz="1600" spc="-33" dirty="0">
                <a:solidFill>
                  <a:srgbClr val="FDFFFD"/>
                </a:solidFill>
                <a:latin typeface="Calibri"/>
                <a:cs typeface="Calibri"/>
              </a:rPr>
              <a:t>t</a:t>
            </a:r>
            <a:r>
              <a:rPr sz="1600" dirty="0">
                <a:solidFill>
                  <a:srgbClr val="FDFFFD"/>
                </a:solidFill>
                <a:latin typeface="Calibri"/>
                <a:cs typeface="Calibri"/>
              </a:rPr>
              <a:t>u</a:t>
            </a:r>
            <a:r>
              <a:rPr sz="1600" spc="-105" dirty="0">
                <a:solidFill>
                  <a:srgbClr val="FDFFFD"/>
                </a:solidFill>
                <a:latin typeface="Calibri"/>
                <a:cs typeface="Calibri"/>
              </a:rPr>
              <a:t> </a:t>
            </a:r>
            <a:r>
              <a:rPr sz="1600" spc="-225" dirty="0">
                <a:solidFill>
                  <a:srgbClr val="FDFFFD"/>
                </a:solidFill>
                <a:latin typeface="Calibri"/>
                <a:cs typeface="Calibri"/>
              </a:rPr>
              <a:t>k</a:t>
            </a:r>
            <a:r>
              <a:rPr sz="1600" dirty="0">
                <a:solidFill>
                  <a:srgbClr val="FDFFFD"/>
                </a:solidFill>
                <a:latin typeface="Calibri"/>
                <a:cs typeface="Calibri"/>
              </a:rPr>
              <a:t>e</a:t>
            </a:r>
            <a:r>
              <a:rPr sz="1600" spc="-39" dirty="0">
                <a:solidFill>
                  <a:srgbClr val="FDFFFD"/>
                </a:solidFill>
                <a:latin typeface="Calibri"/>
                <a:cs typeface="Calibri"/>
              </a:rPr>
              <a:t>n</a:t>
            </a:r>
            <a:r>
              <a:rPr sz="1600" spc="-25" dirty="0">
                <a:solidFill>
                  <a:srgbClr val="FDFFFD"/>
                </a:solidFill>
                <a:latin typeface="Calibri"/>
                <a:cs typeface="Calibri"/>
              </a:rPr>
              <a:t>y</a:t>
            </a:r>
            <a:r>
              <a:rPr sz="1600" spc="33" dirty="0">
                <a:solidFill>
                  <a:srgbClr val="FDFFFD"/>
                </a:solidFill>
                <a:latin typeface="Calibri"/>
                <a:cs typeface="Calibri"/>
              </a:rPr>
              <a:t>a</a:t>
            </a:r>
            <a:r>
              <a:rPr sz="1600" spc="-39" dirty="0">
                <a:solidFill>
                  <a:srgbClr val="FDFFFD"/>
                </a:solidFill>
                <a:latin typeface="Calibri"/>
                <a:cs typeface="Calibri"/>
              </a:rPr>
              <a:t>t</a:t>
            </a:r>
            <a:r>
              <a:rPr sz="1600" spc="33" dirty="0">
                <a:solidFill>
                  <a:srgbClr val="FDFFFD"/>
                </a:solidFill>
                <a:latin typeface="Calibri"/>
                <a:cs typeface="Calibri"/>
              </a:rPr>
              <a:t>aa</a:t>
            </a:r>
            <a:r>
              <a:rPr sz="1600" dirty="0">
                <a:solidFill>
                  <a:srgbClr val="FDFFFD"/>
                </a:solidFill>
                <a:latin typeface="Calibri"/>
                <a:cs typeface="Calibri"/>
              </a:rPr>
              <a:t>n</a:t>
            </a:r>
            <a:r>
              <a:rPr sz="1600" spc="92" dirty="0">
                <a:solidFill>
                  <a:srgbClr val="FDFFFD"/>
                </a:solidFill>
                <a:latin typeface="Calibri"/>
                <a:cs typeface="Calibri"/>
              </a:rPr>
              <a:t> </a:t>
            </a:r>
            <a:r>
              <a:rPr sz="1600" spc="-39" dirty="0">
                <a:solidFill>
                  <a:srgbClr val="FDFFFD"/>
                </a:solidFill>
                <a:latin typeface="Calibri"/>
                <a:cs typeface="Calibri"/>
              </a:rPr>
              <a:t>b</a:t>
            </a:r>
            <a:r>
              <a:rPr sz="1600" spc="33" dirty="0">
                <a:solidFill>
                  <a:srgbClr val="FDFFFD"/>
                </a:solidFill>
                <a:latin typeface="Calibri"/>
                <a:cs typeface="Calibri"/>
              </a:rPr>
              <a:t>a</a:t>
            </a:r>
            <a:r>
              <a:rPr sz="1600" spc="-39" dirty="0">
                <a:solidFill>
                  <a:srgbClr val="FDFFFD"/>
                </a:solidFill>
                <a:latin typeface="Calibri"/>
                <a:cs typeface="Calibri"/>
              </a:rPr>
              <a:t>h</a:t>
            </a:r>
            <a:r>
              <a:rPr sz="1600" spc="-45" dirty="0">
                <a:solidFill>
                  <a:srgbClr val="FDFFFD"/>
                </a:solidFill>
                <a:latin typeface="Calibri"/>
                <a:cs typeface="Calibri"/>
              </a:rPr>
              <a:t>w</a:t>
            </a:r>
            <a:r>
              <a:rPr sz="1600" dirty="0">
                <a:solidFill>
                  <a:srgbClr val="FDFFFD"/>
                </a:solidFill>
                <a:latin typeface="Calibri"/>
                <a:cs typeface="Calibri"/>
              </a:rPr>
              <a:t>a</a:t>
            </a:r>
            <a:r>
              <a:rPr sz="1600" spc="-25"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ala</a:t>
            </a:r>
            <a:r>
              <a:rPr sz="1600" dirty="0">
                <a:solidFill>
                  <a:srgbClr val="FDFFFD"/>
                </a:solidFill>
                <a:latin typeface="Calibri"/>
                <a:cs typeface="Calibri"/>
              </a:rPr>
              <a:t>m</a:t>
            </a:r>
            <a:r>
              <a:rPr sz="1600" spc="-139" dirty="0">
                <a:solidFill>
                  <a:srgbClr val="FDFFFD"/>
                </a:solidFill>
                <a:latin typeface="Calibri"/>
                <a:cs typeface="Calibri"/>
              </a:rPr>
              <a:t> </a:t>
            </a:r>
            <a:r>
              <a:rPr sz="1600" spc="-225" dirty="0">
                <a:solidFill>
                  <a:srgbClr val="FDFFFD"/>
                </a:solidFill>
                <a:latin typeface="Calibri"/>
                <a:cs typeface="Calibri"/>
              </a:rPr>
              <a:t>k</a:t>
            </a:r>
            <a:r>
              <a:rPr sz="1600" spc="5" dirty="0">
                <a:solidFill>
                  <a:srgbClr val="FDFFFD"/>
                </a:solidFill>
                <a:latin typeface="Calibri"/>
                <a:cs typeface="Calibri"/>
              </a:rPr>
              <a:t>e</a:t>
            </a:r>
            <a:r>
              <a:rPr sz="1600" spc="-39" dirty="0">
                <a:solidFill>
                  <a:srgbClr val="FDFFFD"/>
                </a:solidFill>
                <a:latin typeface="Calibri"/>
                <a:cs typeface="Calibri"/>
              </a:rPr>
              <a:t>h</a:t>
            </a:r>
            <a:r>
              <a:rPr sz="1600" spc="33" dirty="0">
                <a:solidFill>
                  <a:srgbClr val="FDFFFD"/>
                </a:solidFill>
                <a:latin typeface="Calibri"/>
                <a:cs typeface="Calibri"/>
              </a:rPr>
              <a:t>i</a:t>
            </a:r>
            <a:r>
              <a:rPr sz="1600" spc="-39" dirty="0">
                <a:solidFill>
                  <a:srgbClr val="FDFFFD"/>
                </a:solidFill>
                <a:latin typeface="Calibri"/>
                <a:cs typeface="Calibri"/>
              </a:rPr>
              <a:t>dup</a:t>
            </a:r>
            <a:r>
              <a:rPr sz="1600" spc="33" dirty="0">
                <a:solidFill>
                  <a:srgbClr val="FDFFFD"/>
                </a:solidFill>
                <a:latin typeface="Calibri"/>
                <a:cs typeface="Calibri"/>
              </a:rPr>
              <a:t>a</a:t>
            </a:r>
            <a:r>
              <a:rPr sz="1600" dirty="0">
                <a:solidFill>
                  <a:srgbClr val="FDFFFD"/>
                </a:solidFill>
                <a:latin typeface="Calibri"/>
                <a:cs typeface="Calibri"/>
              </a:rPr>
              <a:t>n</a:t>
            </a:r>
            <a:r>
              <a:rPr sz="1600" spc="92" dirty="0">
                <a:solidFill>
                  <a:srgbClr val="FDFFFD"/>
                </a:solidFill>
                <a:latin typeface="Calibri"/>
                <a:cs typeface="Calibri"/>
              </a:rPr>
              <a:t> </a:t>
            </a:r>
            <a:r>
              <a:rPr sz="1600" spc="33" dirty="0">
                <a:solidFill>
                  <a:srgbClr val="FDFFFD"/>
                </a:solidFill>
                <a:latin typeface="Calibri"/>
                <a:cs typeface="Calibri"/>
              </a:rPr>
              <a:t>a</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r>
              <a:rPr sz="1600" spc="-105"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i</a:t>
            </a:r>
            <a:r>
              <a:rPr sz="1600" spc="12" dirty="0">
                <a:solidFill>
                  <a:srgbClr val="FDFFFD"/>
                </a:solidFill>
                <a:latin typeface="Calibri"/>
                <a:cs typeface="Calibri"/>
              </a:rPr>
              <a:t>j</a:t>
            </a:r>
            <a:r>
              <a:rPr sz="1600" spc="-39" dirty="0">
                <a:solidFill>
                  <a:srgbClr val="FDFFFD"/>
                </a:solidFill>
                <a:latin typeface="Calibri"/>
                <a:cs typeface="Calibri"/>
              </a:rPr>
              <a:t>u</a:t>
            </a:r>
            <a:r>
              <a:rPr sz="1600" spc="-79" dirty="0">
                <a:solidFill>
                  <a:srgbClr val="FDFFFD"/>
                </a:solidFill>
                <a:latin typeface="Calibri"/>
                <a:cs typeface="Calibri"/>
              </a:rPr>
              <a:t>m</a:t>
            </a:r>
            <a:r>
              <a:rPr sz="1600" spc="-39" dirty="0">
                <a:solidFill>
                  <a:srgbClr val="FDFFFD"/>
                </a:solidFill>
                <a:latin typeface="Calibri"/>
                <a:cs typeface="Calibri"/>
              </a:rPr>
              <a:t>p</a:t>
            </a:r>
            <a:r>
              <a:rPr sz="1600" spc="33" dirty="0">
                <a:solidFill>
                  <a:srgbClr val="FDFFFD"/>
                </a:solidFill>
                <a:latin typeface="Calibri"/>
                <a:cs typeface="Calibri"/>
              </a:rPr>
              <a:t>a</a:t>
            </a:r>
            <a:r>
              <a:rPr sz="1600" dirty="0">
                <a:solidFill>
                  <a:srgbClr val="FDFFFD"/>
                </a:solidFill>
                <a:latin typeface="Calibri"/>
                <a:cs typeface="Calibri"/>
              </a:rPr>
              <a:t>i</a:t>
            </a:r>
            <a:r>
              <a:rPr sz="1600" spc="-125" dirty="0">
                <a:solidFill>
                  <a:srgbClr val="FDFFFD"/>
                </a:solidFill>
                <a:latin typeface="Calibri"/>
                <a:cs typeface="Calibri"/>
              </a:rPr>
              <a:t> </a:t>
            </a:r>
            <a:r>
              <a:rPr sz="1600" spc="-39" dirty="0">
                <a:solidFill>
                  <a:srgbClr val="FDFFFD"/>
                </a:solidFill>
                <a:latin typeface="Calibri"/>
                <a:cs typeface="Calibri"/>
              </a:rPr>
              <a:t>b</a:t>
            </a:r>
            <a:r>
              <a:rPr sz="1600" spc="5" dirty="0">
                <a:solidFill>
                  <a:srgbClr val="FDFFFD"/>
                </a:solidFill>
                <a:latin typeface="Calibri"/>
                <a:cs typeface="Calibri"/>
              </a:rPr>
              <a:t>e</a:t>
            </a:r>
            <a:r>
              <a:rPr sz="1600" spc="-59" dirty="0">
                <a:solidFill>
                  <a:srgbClr val="FDFFFD"/>
                </a:solidFill>
                <a:latin typeface="Calibri"/>
                <a:cs typeface="Calibri"/>
              </a:rPr>
              <a:t>r</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e</a:t>
            </a:r>
            <a:r>
              <a:rPr sz="1600" spc="-25" dirty="0">
                <a:solidFill>
                  <a:srgbClr val="FDFFFD"/>
                </a:solidFill>
                <a:latin typeface="Calibri"/>
                <a:cs typeface="Calibri"/>
              </a:rPr>
              <a:t>k</a:t>
            </a:r>
            <a:r>
              <a:rPr sz="1600" dirty="0">
                <a:solidFill>
                  <a:srgbClr val="FDFFFD"/>
                </a:solidFill>
                <a:latin typeface="Calibri"/>
                <a:cs typeface="Calibri"/>
              </a:rPr>
              <a:t>a</a:t>
            </a:r>
            <a:r>
              <a:rPr sz="1600" spc="72" dirty="0">
                <a:solidFill>
                  <a:srgbClr val="FDFFFD"/>
                </a:solidFill>
                <a:latin typeface="Calibri"/>
                <a:cs typeface="Calibri"/>
              </a:rPr>
              <a:t> </a:t>
            </a:r>
            <a:r>
              <a:rPr sz="1600" spc="-59" dirty="0">
                <a:solidFill>
                  <a:srgbClr val="FDFFFD"/>
                </a:solidFill>
                <a:latin typeface="Calibri"/>
                <a:cs typeface="Calibri"/>
              </a:rPr>
              <a:t>r</a:t>
            </a:r>
            <a:r>
              <a:rPr sz="1600" spc="33" dirty="0">
                <a:solidFill>
                  <a:srgbClr val="FDFFFD"/>
                </a:solidFill>
                <a:latin typeface="Calibri"/>
                <a:cs typeface="Calibri"/>
              </a:rPr>
              <a:t>a</a:t>
            </a:r>
            <a:r>
              <a:rPr sz="1600" spc="45" dirty="0">
                <a:solidFill>
                  <a:srgbClr val="FDFFFD"/>
                </a:solidFill>
                <a:latin typeface="Calibri"/>
                <a:cs typeface="Calibri"/>
              </a:rPr>
              <a:t>g</a:t>
            </a:r>
            <a:r>
              <a:rPr sz="1600" spc="33" dirty="0">
                <a:solidFill>
                  <a:srgbClr val="FDFFFD"/>
                </a:solidFill>
                <a:latin typeface="Calibri"/>
                <a:cs typeface="Calibri"/>
              </a:rPr>
              <a:t>a</a:t>
            </a:r>
            <a:r>
              <a:rPr sz="1600" dirty="0">
                <a:solidFill>
                  <a:srgbClr val="FDFFFD"/>
                </a:solidFill>
                <a:latin typeface="Calibri"/>
                <a:cs typeface="Calibri"/>
              </a:rPr>
              <a:t>m </a:t>
            </a:r>
            <a:r>
              <a:rPr sz="1600" spc="-225" dirty="0">
                <a:solidFill>
                  <a:srgbClr val="FDFFFD"/>
                </a:solidFill>
                <a:latin typeface="Calibri"/>
                <a:cs typeface="Calibri"/>
              </a:rPr>
              <a:t>k</a:t>
            </a:r>
            <a:r>
              <a:rPr sz="1600" spc="-39" dirty="0">
                <a:solidFill>
                  <a:srgbClr val="FDFFFD"/>
                </a:solidFill>
                <a:latin typeface="Calibri"/>
                <a:cs typeface="Calibri"/>
              </a:rPr>
              <a:t>o</a:t>
            </a:r>
            <a:r>
              <a:rPr sz="1600" spc="-79" dirty="0">
                <a:solidFill>
                  <a:srgbClr val="FDFFFD"/>
                </a:solidFill>
                <a:latin typeface="Calibri"/>
                <a:cs typeface="Calibri"/>
              </a:rPr>
              <a:t>m</a:t>
            </a:r>
            <a:r>
              <a:rPr sz="1600" spc="-39" dirty="0">
                <a:solidFill>
                  <a:srgbClr val="FDFFFD"/>
                </a:solidFill>
                <a:latin typeface="Calibri"/>
                <a:cs typeface="Calibri"/>
              </a:rPr>
              <a:t>un</a:t>
            </a:r>
            <a:r>
              <a:rPr sz="1600" spc="33" dirty="0">
                <a:solidFill>
                  <a:srgbClr val="FDFFFD"/>
                </a:solidFill>
                <a:latin typeface="Calibri"/>
                <a:cs typeface="Calibri"/>
              </a:rPr>
              <a:t>i</a:t>
            </a:r>
            <a:r>
              <a:rPr sz="1600" spc="-39" dirty="0">
                <a:solidFill>
                  <a:srgbClr val="FDFFFD"/>
                </a:solidFill>
                <a:latin typeface="Calibri"/>
                <a:cs typeface="Calibri"/>
              </a:rPr>
              <a:t>t</a:t>
            </a:r>
            <a:r>
              <a:rPr sz="1600" spc="33" dirty="0">
                <a:solidFill>
                  <a:srgbClr val="FDFFFD"/>
                </a:solidFill>
                <a:latin typeface="Calibri"/>
                <a:cs typeface="Calibri"/>
              </a:rPr>
              <a:t>a</a:t>
            </a:r>
            <a:r>
              <a:rPr sz="1600" dirty="0">
                <a:solidFill>
                  <a:srgbClr val="FDFFFD"/>
                </a:solidFill>
                <a:latin typeface="Calibri"/>
                <a:cs typeface="Calibri"/>
              </a:rPr>
              <a:t>s</a:t>
            </a:r>
            <a:r>
              <a:rPr sz="1600" spc="208" dirty="0">
                <a:solidFill>
                  <a:srgbClr val="FDFFFD"/>
                </a:solidFill>
                <a:latin typeface="Calibri"/>
                <a:cs typeface="Calibri"/>
              </a:rPr>
              <a:t> </a:t>
            </a:r>
            <a:r>
              <a:rPr sz="1600" spc="-19" dirty="0">
                <a:solidFill>
                  <a:srgbClr val="FDFFFD"/>
                </a:solidFill>
                <a:latin typeface="Calibri"/>
                <a:cs typeface="Calibri"/>
              </a:rPr>
              <a:t>y</a:t>
            </a:r>
            <a:r>
              <a:rPr sz="1600" spc="33" dirty="0">
                <a:solidFill>
                  <a:srgbClr val="FDFFFD"/>
                </a:solidFill>
                <a:latin typeface="Calibri"/>
                <a:cs typeface="Calibri"/>
              </a:rPr>
              <a:t>a</a:t>
            </a:r>
            <a:r>
              <a:rPr sz="1600" spc="-45" dirty="0">
                <a:solidFill>
                  <a:srgbClr val="FDFFFD"/>
                </a:solidFill>
                <a:latin typeface="Calibri"/>
                <a:cs typeface="Calibri"/>
              </a:rPr>
              <a:t>n</a:t>
            </a:r>
            <a:r>
              <a:rPr sz="1600" dirty="0">
                <a:solidFill>
                  <a:srgbClr val="FDFFFD"/>
                </a:solidFill>
                <a:latin typeface="Calibri"/>
                <a:cs typeface="Calibri"/>
              </a:rPr>
              <a:t>g</a:t>
            </a:r>
            <a:r>
              <a:rPr sz="1600" spc="-112" dirty="0">
                <a:solidFill>
                  <a:srgbClr val="FDFFFD"/>
                </a:solidFill>
                <a:latin typeface="Calibri"/>
                <a:cs typeface="Calibri"/>
              </a:rPr>
              <a:t> </a:t>
            </a:r>
            <a:r>
              <a:rPr sz="1600" spc="-39" dirty="0">
                <a:solidFill>
                  <a:srgbClr val="FDFFFD"/>
                </a:solidFill>
                <a:latin typeface="Calibri"/>
                <a:cs typeface="Calibri"/>
              </a:rPr>
              <a:t>b</a:t>
            </a:r>
            <a:r>
              <a:rPr sz="1600" dirty="0">
                <a:solidFill>
                  <a:srgbClr val="FDFFFD"/>
                </a:solidFill>
                <a:latin typeface="Calibri"/>
                <a:cs typeface="Calibri"/>
              </a:rPr>
              <a:t>e</a:t>
            </a:r>
            <a:r>
              <a:rPr sz="1600" spc="-59" dirty="0">
                <a:solidFill>
                  <a:srgbClr val="FDFFFD"/>
                </a:solidFill>
                <a:latin typeface="Calibri"/>
                <a:cs typeface="Calibri"/>
              </a:rPr>
              <a:t>r</a:t>
            </a:r>
            <a:r>
              <a:rPr sz="1600" spc="-39" dirty="0">
                <a:solidFill>
                  <a:srgbClr val="FDFFFD"/>
                </a:solidFill>
                <a:latin typeface="Calibri"/>
                <a:cs typeface="Calibri"/>
              </a:rPr>
              <a:t>b</a:t>
            </a:r>
            <a:r>
              <a:rPr sz="1600" spc="5" dirty="0">
                <a:solidFill>
                  <a:srgbClr val="FDFFFD"/>
                </a:solidFill>
                <a:latin typeface="Calibri"/>
                <a:cs typeface="Calibri"/>
              </a:rPr>
              <a:t>e</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a:t>
            </a:r>
            <a:r>
              <a:rPr sz="1600" spc="39" dirty="0">
                <a:solidFill>
                  <a:srgbClr val="FDFFFD"/>
                </a:solidFill>
                <a:latin typeface="Calibri"/>
                <a:cs typeface="Calibri"/>
              </a:rPr>
              <a:t> </a:t>
            </a:r>
            <a:r>
              <a:rPr sz="1600" spc="-39" dirty="0">
                <a:solidFill>
                  <a:srgbClr val="FDFFFD"/>
                </a:solidFill>
                <a:latin typeface="Calibri"/>
                <a:cs typeface="Calibri"/>
              </a:rPr>
              <a:t>d</a:t>
            </a:r>
            <a:r>
              <a:rPr sz="1600"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33" dirty="0">
                <a:solidFill>
                  <a:srgbClr val="FDFFFD"/>
                </a:solidFill>
                <a:latin typeface="Calibri"/>
                <a:cs typeface="Calibri"/>
              </a:rPr>
              <a:t>a</a:t>
            </a:r>
            <a:r>
              <a:rPr sz="1600" dirty="0">
                <a:solidFill>
                  <a:srgbClr val="FDFFFD"/>
                </a:solidFill>
                <a:latin typeface="Calibri"/>
                <a:cs typeface="Calibri"/>
              </a:rPr>
              <a:t>n</a:t>
            </a:r>
            <a:r>
              <a:rPr sz="1600" spc="-5" dirty="0">
                <a:solidFill>
                  <a:srgbClr val="FDFFFD"/>
                </a:solidFill>
                <a:latin typeface="Calibri"/>
                <a:cs typeface="Calibri"/>
              </a:rPr>
              <a:t> </a:t>
            </a:r>
            <a:r>
              <a:rPr sz="1600" spc="-39" dirty="0">
                <a:solidFill>
                  <a:srgbClr val="FDFFFD"/>
                </a:solidFill>
                <a:latin typeface="Calibri"/>
                <a:cs typeface="Calibri"/>
              </a:rPr>
              <a:t>t</a:t>
            </a:r>
            <a:r>
              <a:rPr sz="1600" spc="33" dirty="0">
                <a:solidFill>
                  <a:srgbClr val="FDFFFD"/>
                </a:solidFill>
                <a:latin typeface="Calibri"/>
                <a:cs typeface="Calibri"/>
              </a:rPr>
              <a:t>i</a:t>
            </a:r>
            <a:r>
              <a:rPr sz="1600" spc="-39" dirty="0">
                <a:solidFill>
                  <a:srgbClr val="FDFFFD"/>
                </a:solidFill>
                <a:latin typeface="Calibri"/>
                <a:cs typeface="Calibri"/>
              </a:rPr>
              <a:t>n</a:t>
            </a:r>
            <a:r>
              <a:rPr sz="1600" spc="45" dirty="0">
                <a:solidFill>
                  <a:srgbClr val="FDFFFD"/>
                </a:solidFill>
                <a:latin typeface="Calibri"/>
                <a:cs typeface="Calibri"/>
              </a:rPr>
              <a:t>g</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t</a:t>
            </a:r>
            <a:r>
              <a:rPr sz="1600" spc="-200" dirty="0">
                <a:solidFill>
                  <a:srgbClr val="FDFFFD"/>
                </a:solidFill>
                <a:latin typeface="Calibri"/>
                <a:cs typeface="Calibri"/>
              </a:rPr>
              <a:t> </a:t>
            </a:r>
            <a:r>
              <a:rPr sz="1600" spc="-225" dirty="0">
                <a:solidFill>
                  <a:srgbClr val="FDFFFD"/>
                </a:solidFill>
                <a:latin typeface="Calibri"/>
                <a:cs typeface="Calibri"/>
              </a:rPr>
              <a:t>k</a:t>
            </a:r>
            <a:r>
              <a:rPr sz="1600" dirty="0">
                <a:solidFill>
                  <a:srgbClr val="FDFFFD"/>
                </a:solidFill>
                <a:latin typeface="Calibri"/>
                <a:cs typeface="Calibri"/>
              </a:rPr>
              <a:t>e</a:t>
            </a:r>
            <a:r>
              <a:rPr sz="1600" spc="-39" dirty="0">
                <a:solidFill>
                  <a:srgbClr val="FDFFFD"/>
                </a:solidFill>
                <a:latin typeface="Calibri"/>
                <a:cs typeface="Calibri"/>
              </a:rPr>
              <a:t>bu</a:t>
            </a:r>
            <a:r>
              <a:rPr sz="1600" spc="-33" dirty="0">
                <a:solidFill>
                  <a:srgbClr val="FDFFFD"/>
                </a:solidFill>
                <a:latin typeface="Calibri"/>
                <a:cs typeface="Calibri"/>
              </a:rPr>
              <a:t>t</a:t>
            </a:r>
            <a:r>
              <a:rPr sz="1600" spc="-39" dirty="0">
                <a:solidFill>
                  <a:srgbClr val="FDFFFD"/>
                </a:solidFill>
                <a:latin typeface="Calibri"/>
                <a:cs typeface="Calibri"/>
              </a:rPr>
              <a:t>uh</a:t>
            </a:r>
            <a:r>
              <a:rPr sz="1600" spc="33" dirty="0">
                <a:solidFill>
                  <a:srgbClr val="FDFFFD"/>
                </a:solidFill>
                <a:latin typeface="Calibri"/>
                <a:cs typeface="Calibri"/>
              </a:rPr>
              <a:t>a</a:t>
            </a:r>
            <a:r>
              <a:rPr sz="1600" dirty="0">
                <a:solidFill>
                  <a:srgbClr val="FDFFFD"/>
                </a:solidFill>
                <a:latin typeface="Calibri"/>
                <a:cs typeface="Calibri"/>
              </a:rPr>
              <a:t>n</a:t>
            </a:r>
            <a:r>
              <a:rPr sz="1600" spc="301"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 </a:t>
            </a:r>
            <a:r>
              <a:rPr sz="1600" spc="-225" dirty="0">
                <a:solidFill>
                  <a:srgbClr val="FDFFFD"/>
                </a:solidFill>
                <a:latin typeface="Calibri"/>
                <a:cs typeface="Calibri"/>
              </a:rPr>
              <a:t>k</a:t>
            </a:r>
            <a:r>
              <a:rPr sz="1600" dirty="0">
                <a:solidFill>
                  <a:srgbClr val="FDFFFD"/>
                </a:solidFill>
                <a:latin typeface="Calibri"/>
                <a:cs typeface="Calibri"/>
              </a:rPr>
              <a:t>e</a:t>
            </a:r>
            <a:r>
              <a:rPr sz="1600" spc="-39" dirty="0">
                <a:solidFill>
                  <a:srgbClr val="FDFFFD"/>
                </a:solidFill>
                <a:latin typeface="Calibri"/>
                <a:cs typeface="Calibri"/>
              </a:rPr>
              <a:t>p</a:t>
            </a:r>
            <a:r>
              <a:rPr sz="1600" spc="5" dirty="0">
                <a:solidFill>
                  <a:srgbClr val="FDFFFD"/>
                </a:solidFill>
                <a:latin typeface="Calibri"/>
                <a:cs typeface="Calibri"/>
              </a:rPr>
              <a:t>e</a:t>
            </a:r>
            <a:r>
              <a:rPr sz="1600" spc="-39" dirty="0">
                <a:solidFill>
                  <a:srgbClr val="FDFFFD"/>
                </a:solidFill>
                <a:latin typeface="Calibri"/>
                <a:cs typeface="Calibri"/>
              </a:rPr>
              <a:t>nt</a:t>
            </a:r>
            <a:r>
              <a:rPr sz="1600" spc="33" dirty="0">
                <a:solidFill>
                  <a:srgbClr val="FDFFFD"/>
                </a:solidFill>
                <a:latin typeface="Calibri"/>
                <a:cs typeface="Calibri"/>
              </a:rPr>
              <a:t>i</a:t>
            </a:r>
            <a:r>
              <a:rPr sz="1600" spc="-39" dirty="0">
                <a:solidFill>
                  <a:srgbClr val="FDFFFD"/>
                </a:solidFill>
                <a:latin typeface="Calibri"/>
                <a:cs typeface="Calibri"/>
              </a:rPr>
              <a:t>n</a:t>
            </a:r>
            <a:r>
              <a:rPr sz="1600" spc="45" dirty="0">
                <a:solidFill>
                  <a:srgbClr val="FDFFFD"/>
                </a:solidFill>
                <a:latin typeface="Calibri"/>
                <a:cs typeface="Calibri"/>
              </a:rPr>
              <a:t>g</a:t>
            </a:r>
            <a:r>
              <a:rPr sz="1600" spc="33" dirty="0">
                <a:solidFill>
                  <a:srgbClr val="FDFFFD"/>
                </a:solidFill>
                <a:latin typeface="Calibri"/>
                <a:cs typeface="Calibri"/>
              </a:rPr>
              <a:t>a</a:t>
            </a:r>
            <a:r>
              <a:rPr sz="1600" dirty="0">
                <a:solidFill>
                  <a:srgbClr val="FDFFFD"/>
                </a:solidFill>
                <a:latin typeface="Calibri"/>
                <a:cs typeface="Calibri"/>
              </a:rPr>
              <a:t>n</a:t>
            </a:r>
            <a:r>
              <a:rPr sz="1600" spc="-105" dirty="0">
                <a:solidFill>
                  <a:srgbClr val="FDFFFD"/>
                </a:solidFill>
                <a:latin typeface="Calibri"/>
                <a:cs typeface="Calibri"/>
              </a:rPr>
              <a:t> </a:t>
            </a:r>
            <a:r>
              <a:rPr sz="1600" spc="-39" dirty="0">
                <a:solidFill>
                  <a:srgbClr val="FDFFFD"/>
                </a:solidFill>
                <a:latin typeface="Calibri"/>
                <a:cs typeface="Calibri"/>
              </a:rPr>
              <a:t>b</a:t>
            </a:r>
            <a:r>
              <a:rPr sz="1600" spc="5" dirty="0">
                <a:solidFill>
                  <a:srgbClr val="FDFFFD"/>
                </a:solidFill>
                <a:latin typeface="Calibri"/>
                <a:cs typeface="Calibri"/>
              </a:rPr>
              <a:t>e</a:t>
            </a:r>
            <a:r>
              <a:rPr sz="1600" spc="-59" dirty="0">
                <a:solidFill>
                  <a:srgbClr val="FDFFFD"/>
                </a:solidFill>
                <a:latin typeface="Calibri"/>
                <a:cs typeface="Calibri"/>
              </a:rPr>
              <a:t>r</a:t>
            </a:r>
            <a:r>
              <a:rPr sz="1600" spc="33" dirty="0">
                <a:solidFill>
                  <a:srgbClr val="FDFFFD"/>
                </a:solidFill>
                <a:latin typeface="Calibri"/>
                <a:cs typeface="Calibri"/>
              </a:rPr>
              <a:t>a</a:t>
            </a:r>
            <a:r>
              <a:rPr sz="1600" spc="45" dirty="0">
                <a:solidFill>
                  <a:srgbClr val="FDFFFD"/>
                </a:solidFill>
                <a:latin typeface="Calibri"/>
                <a:cs typeface="Calibri"/>
              </a:rPr>
              <a:t>g</a:t>
            </a:r>
            <a:r>
              <a:rPr sz="1600" spc="33" dirty="0">
                <a:solidFill>
                  <a:srgbClr val="FDFFFD"/>
                </a:solidFill>
                <a:latin typeface="Calibri"/>
                <a:cs typeface="Calibri"/>
              </a:rPr>
              <a:t>a</a:t>
            </a:r>
            <a:r>
              <a:rPr sz="1600" dirty="0">
                <a:solidFill>
                  <a:srgbClr val="FDFFFD"/>
                </a:solidFill>
                <a:latin typeface="Calibri"/>
                <a:cs typeface="Calibri"/>
              </a:rPr>
              <a:t>m</a:t>
            </a:r>
            <a:endParaRPr sz="1600">
              <a:latin typeface="Calibri"/>
              <a:cs typeface="Calibri"/>
            </a:endParaRPr>
          </a:p>
          <a:p>
            <a:pPr marR="597393" algn="r">
              <a:lnSpc>
                <a:spcPct val="98958"/>
              </a:lnSpc>
              <a:spcBef>
                <a:spcPts val="5281"/>
              </a:spcBef>
            </a:pPr>
            <a:r>
              <a:rPr sz="1600" spc="33" dirty="0">
                <a:solidFill>
                  <a:srgbClr val="FF0000"/>
                </a:solidFill>
                <a:latin typeface="Bernard MT Condensed"/>
                <a:cs typeface="Bernard MT Condensed"/>
              </a:rPr>
              <a:t>R</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j</a:t>
            </a:r>
            <a:r>
              <a:rPr sz="1600" spc="33" dirty="0">
                <a:solidFill>
                  <a:srgbClr val="FFC000"/>
                </a:solidFill>
                <a:latin typeface="Bernard MT Condensed"/>
                <a:cs typeface="Bernard MT Condensed"/>
              </a:rPr>
              <a:t>a</a:t>
            </a:r>
            <a:r>
              <a:rPr sz="1600" spc="-33" dirty="0">
                <a:solidFill>
                  <a:srgbClr val="FFC000"/>
                </a:solidFill>
                <a:latin typeface="Bernard MT Condensed"/>
                <a:cs typeface="Bernard MT Condensed"/>
              </a:rPr>
              <a:t>w</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l</a:t>
            </a:r>
            <a:r>
              <a:rPr sz="1600" dirty="0">
                <a:solidFill>
                  <a:srgbClr val="FFC000"/>
                </a:solidFill>
                <a:latin typeface="Bernard MT Condensed"/>
                <a:cs typeface="Bernard MT Condensed"/>
              </a:rPr>
              <a:t>i</a:t>
            </a:r>
            <a:r>
              <a:rPr sz="1600" spc="-100" dirty="0">
                <a:solidFill>
                  <a:srgbClr val="FFC000"/>
                </a:solidFill>
                <a:latin typeface="Bernard MT Condensed"/>
                <a:cs typeface="Bernard MT Condensed"/>
              </a:rPr>
              <a:t> </a:t>
            </a:r>
            <a:r>
              <a:rPr sz="1600" spc="45" dirty="0">
                <a:solidFill>
                  <a:srgbClr val="FF0000"/>
                </a:solidFill>
                <a:latin typeface="Bernard MT Condensed"/>
                <a:cs typeface="Bernard MT Condensed"/>
              </a:rPr>
              <a:t>F</a:t>
            </a:r>
            <a:r>
              <a:rPr sz="1600" spc="-12" dirty="0">
                <a:solidFill>
                  <a:srgbClr val="FFC000"/>
                </a:solidFill>
                <a:latin typeface="Bernard MT Condensed"/>
                <a:cs typeface="Bernard MT Condensed"/>
              </a:rPr>
              <a:t>i</a:t>
            </a:r>
            <a:r>
              <a:rPr sz="1600" spc="33" dirty="0">
                <a:solidFill>
                  <a:srgbClr val="FFC000"/>
                </a:solidFill>
                <a:latin typeface="Bernard MT Condensed"/>
                <a:cs typeface="Bernard MT Condensed"/>
              </a:rPr>
              <a:t>g</a:t>
            </a:r>
            <a:r>
              <a:rPr sz="1600" spc="12" dirty="0">
                <a:solidFill>
                  <a:srgbClr val="FFC000"/>
                </a:solidFill>
                <a:latin typeface="Bernard MT Condensed"/>
                <a:cs typeface="Bernard MT Condensed"/>
              </a:rPr>
              <a:t>h</a:t>
            </a:r>
            <a:r>
              <a:rPr sz="1600" spc="-39" dirty="0">
                <a:solidFill>
                  <a:srgbClr val="FFC000"/>
                </a:solidFill>
                <a:latin typeface="Bernard MT Condensed"/>
                <a:cs typeface="Bernard MT Condensed"/>
              </a:rPr>
              <a:t>t</a:t>
            </a:r>
            <a:r>
              <a:rPr sz="1600" spc="12" dirty="0">
                <a:solidFill>
                  <a:srgbClr val="FFC000"/>
                </a:solidFill>
                <a:latin typeface="Bernard MT Condensed"/>
                <a:cs typeface="Bernard MT Condensed"/>
              </a:rPr>
              <a:t>-</a:t>
            </a:r>
            <a:r>
              <a:rPr sz="1600" spc="33" dirty="0">
                <a:solidFill>
                  <a:srgbClr val="FF0000"/>
                </a:solidFill>
                <a:latin typeface="Bernard MT Condensed"/>
                <a:cs typeface="Bernard MT Condensed"/>
              </a:rPr>
              <a:t>X</a:t>
            </a:r>
            <a:r>
              <a:rPr sz="1600" spc="-19" dirty="0">
                <a:solidFill>
                  <a:srgbClr val="FFC000"/>
                </a:solidFill>
                <a:latin typeface="Bernard MT Condensed"/>
                <a:cs typeface="Bernard MT Condensed"/>
              </a:rPr>
              <a:t>’</a:t>
            </a:r>
            <a:r>
              <a:rPr sz="1600" spc="12" dirty="0">
                <a:solidFill>
                  <a:srgbClr val="FFC000"/>
                </a:solidFill>
                <a:latin typeface="Bernard MT Condensed"/>
                <a:cs typeface="Bernard MT Condensed"/>
              </a:rPr>
              <a:t>3</a:t>
            </a:r>
            <a:r>
              <a:rPr sz="1600" dirty="0">
                <a:solidFill>
                  <a:srgbClr val="FFC000"/>
                </a:solidFill>
                <a:latin typeface="Bernard MT Condensed"/>
                <a:cs typeface="Bernard MT Condensed"/>
              </a:rPr>
              <a:t>4</a:t>
            </a:r>
            <a:endParaRPr sz="1600">
              <a:latin typeface="Bernard MT Condensed"/>
              <a:cs typeface="Bernard MT Condensed"/>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13"/>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14" name="object 14"/>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15" name="object 15"/>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16" name="object 16"/>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17" name="object 17"/>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18" name="object 18"/>
          <p:cNvSpPr/>
          <p:nvPr/>
        </p:nvSpPr>
        <p:spPr>
          <a:xfrm>
            <a:off x="9728201" y="101600"/>
            <a:ext cx="2374900" cy="6146800"/>
          </a:xfrm>
          <a:prstGeom prst="rect">
            <a:avLst/>
          </a:prstGeom>
          <a:blipFill>
            <a:blip r:embed="rId2" cstate="print"/>
            <a:stretch>
              <a:fillRect/>
            </a:stretch>
          </a:blipFill>
        </p:spPr>
        <p:txBody>
          <a:bodyPr wrap="square" lIns="0" tIns="0" rIns="0" bIns="0" rtlCol="0">
            <a:noAutofit/>
          </a:bodyPr>
          <a:lstStyle/>
          <a:p>
            <a:endParaRPr sz="2400"/>
          </a:p>
        </p:txBody>
      </p:sp>
      <p:sp>
        <p:nvSpPr>
          <p:cNvPr id="19" name="object 19"/>
          <p:cNvSpPr/>
          <p:nvPr/>
        </p:nvSpPr>
        <p:spPr>
          <a:xfrm>
            <a:off x="139700" y="6210301"/>
            <a:ext cx="9423400" cy="546100"/>
          </a:xfrm>
          <a:prstGeom prst="rect">
            <a:avLst/>
          </a:prstGeom>
          <a:blipFill>
            <a:blip r:embed="rId3" cstate="print"/>
            <a:stretch>
              <a:fillRect/>
            </a:stretch>
          </a:blipFill>
        </p:spPr>
        <p:txBody>
          <a:bodyPr wrap="square" lIns="0" tIns="0" rIns="0" bIns="0" rtlCol="0">
            <a:noAutofit/>
          </a:bodyPr>
          <a:lstStyle/>
          <a:p>
            <a:endParaRPr sz="2400"/>
          </a:p>
        </p:txBody>
      </p:sp>
      <p:sp>
        <p:nvSpPr>
          <p:cNvPr id="20" name="object 20"/>
          <p:cNvSpPr/>
          <p:nvPr/>
        </p:nvSpPr>
        <p:spPr>
          <a:xfrm>
            <a:off x="203201" y="6248400"/>
            <a:ext cx="1257300" cy="482600"/>
          </a:xfrm>
          <a:prstGeom prst="rect">
            <a:avLst/>
          </a:prstGeom>
          <a:blipFill>
            <a:blip r:embed="rId4" cstate="print"/>
            <a:stretch>
              <a:fillRect/>
            </a:stretch>
          </a:blipFill>
        </p:spPr>
        <p:txBody>
          <a:bodyPr wrap="square" lIns="0" tIns="0" rIns="0" bIns="0" rtlCol="0">
            <a:noAutofit/>
          </a:bodyPr>
          <a:lstStyle/>
          <a:p>
            <a:endParaRPr sz="2400"/>
          </a:p>
        </p:txBody>
      </p:sp>
      <p:sp>
        <p:nvSpPr>
          <p:cNvPr id="21" name="object 21"/>
          <p:cNvSpPr/>
          <p:nvPr/>
        </p:nvSpPr>
        <p:spPr>
          <a:xfrm>
            <a:off x="10325100" y="165100"/>
            <a:ext cx="1066800" cy="762000"/>
          </a:xfrm>
          <a:prstGeom prst="rect">
            <a:avLst/>
          </a:prstGeom>
          <a:blipFill>
            <a:blip r:embed="rId5" cstate="print"/>
            <a:stretch>
              <a:fillRect/>
            </a:stretch>
          </a:blipFill>
        </p:spPr>
        <p:txBody>
          <a:bodyPr wrap="square" lIns="0" tIns="0" rIns="0" bIns="0" rtlCol="0">
            <a:noAutofit/>
          </a:bodyPr>
          <a:lstStyle/>
          <a:p>
            <a:endParaRPr sz="2400"/>
          </a:p>
        </p:txBody>
      </p:sp>
      <p:sp>
        <p:nvSpPr>
          <p:cNvPr id="22" name="object 22"/>
          <p:cNvSpPr/>
          <p:nvPr/>
        </p:nvSpPr>
        <p:spPr>
          <a:xfrm>
            <a:off x="762001" y="673101"/>
            <a:ext cx="8445500" cy="5397500"/>
          </a:xfrm>
          <a:custGeom>
            <a:avLst/>
            <a:gdLst/>
            <a:ahLst/>
            <a:cxnLst/>
            <a:rect l="l" t="t" r="r" b="b"/>
            <a:pathLst>
              <a:path w="6334125" h="4048125">
                <a:moveTo>
                  <a:pt x="0" y="96392"/>
                </a:moveTo>
                <a:lnTo>
                  <a:pt x="16382" y="43561"/>
                </a:lnTo>
                <a:lnTo>
                  <a:pt x="58775" y="8636"/>
                </a:lnTo>
                <a:lnTo>
                  <a:pt x="100152" y="0"/>
                </a:lnTo>
                <a:lnTo>
                  <a:pt x="6233922" y="0"/>
                </a:lnTo>
                <a:lnTo>
                  <a:pt x="6288913" y="15748"/>
                </a:lnTo>
                <a:lnTo>
                  <a:pt x="6325234" y="56514"/>
                </a:lnTo>
                <a:lnTo>
                  <a:pt x="6334125" y="96392"/>
                </a:lnTo>
                <a:lnTo>
                  <a:pt x="6334125" y="3951744"/>
                </a:lnTo>
                <a:lnTo>
                  <a:pt x="6317742" y="4004589"/>
                </a:lnTo>
                <a:lnTo>
                  <a:pt x="6275324" y="4039539"/>
                </a:lnTo>
                <a:lnTo>
                  <a:pt x="6233922" y="4048125"/>
                </a:lnTo>
                <a:lnTo>
                  <a:pt x="100152" y="4048125"/>
                </a:lnTo>
                <a:lnTo>
                  <a:pt x="45237" y="4032351"/>
                </a:lnTo>
                <a:lnTo>
                  <a:pt x="8928" y="3991571"/>
                </a:lnTo>
                <a:lnTo>
                  <a:pt x="0" y="3951744"/>
                </a:lnTo>
                <a:lnTo>
                  <a:pt x="0" y="96392"/>
                </a:lnTo>
                <a:close/>
              </a:path>
            </a:pathLst>
          </a:custGeom>
          <a:ln w="38100">
            <a:solidFill>
              <a:srgbClr val="453C2C"/>
            </a:solidFill>
          </a:ln>
        </p:spPr>
        <p:txBody>
          <a:bodyPr wrap="square" lIns="0" tIns="0" rIns="0" bIns="0" rtlCol="0">
            <a:noAutofit/>
          </a:bodyPr>
          <a:lstStyle/>
          <a:p>
            <a:endParaRPr sz="2400"/>
          </a:p>
        </p:txBody>
      </p:sp>
      <p:sp>
        <p:nvSpPr>
          <p:cNvPr id="23" name="object 23"/>
          <p:cNvSpPr/>
          <p:nvPr/>
        </p:nvSpPr>
        <p:spPr>
          <a:xfrm>
            <a:off x="596900" y="3810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D24716"/>
          </a:solidFill>
        </p:spPr>
        <p:txBody>
          <a:bodyPr wrap="square" lIns="0" tIns="0" rIns="0" bIns="0" rtlCol="0">
            <a:noAutofit/>
          </a:bodyPr>
          <a:lstStyle/>
          <a:p>
            <a:endParaRPr sz="2400"/>
          </a:p>
        </p:txBody>
      </p:sp>
      <p:sp>
        <p:nvSpPr>
          <p:cNvPr id="24" name="object 24"/>
          <p:cNvSpPr/>
          <p:nvPr/>
        </p:nvSpPr>
        <p:spPr>
          <a:xfrm>
            <a:off x="939801" y="381000"/>
            <a:ext cx="190500" cy="533400"/>
          </a:xfrm>
          <a:custGeom>
            <a:avLst/>
            <a:gdLst/>
            <a:ahLst/>
            <a:cxnLst/>
            <a:rect l="l" t="t" r="r" b="b"/>
            <a:pathLst>
              <a:path w="142875" h="400050">
                <a:moveTo>
                  <a:pt x="0" y="400050"/>
                </a:moveTo>
                <a:lnTo>
                  <a:pt x="142875" y="400050"/>
                </a:lnTo>
                <a:lnTo>
                  <a:pt x="142875" y="0"/>
                </a:lnTo>
                <a:lnTo>
                  <a:pt x="0" y="0"/>
                </a:lnTo>
                <a:lnTo>
                  <a:pt x="0" y="400050"/>
                </a:lnTo>
                <a:close/>
              </a:path>
            </a:pathLst>
          </a:custGeom>
          <a:solidFill>
            <a:srgbClr val="00AF4F"/>
          </a:solidFill>
        </p:spPr>
        <p:txBody>
          <a:bodyPr wrap="square" lIns="0" tIns="0" rIns="0" bIns="0" rtlCol="0">
            <a:noAutofit/>
          </a:bodyPr>
          <a:lstStyle/>
          <a:p>
            <a:endParaRPr sz="2400"/>
          </a:p>
        </p:txBody>
      </p:sp>
      <p:sp>
        <p:nvSpPr>
          <p:cNvPr id="25" name="object 25"/>
          <p:cNvSpPr/>
          <p:nvPr/>
        </p:nvSpPr>
        <p:spPr>
          <a:xfrm>
            <a:off x="1155700" y="381000"/>
            <a:ext cx="0" cy="533400"/>
          </a:xfrm>
          <a:custGeom>
            <a:avLst/>
            <a:gdLst/>
            <a:ahLst/>
            <a:cxnLst/>
            <a:rect l="l" t="t" r="r" b="b"/>
            <a:pathLst>
              <a:path h="400050">
                <a:moveTo>
                  <a:pt x="0" y="0"/>
                </a:moveTo>
                <a:lnTo>
                  <a:pt x="0" y="400050"/>
                </a:lnTo>
              </a:path>
            </a:pathLst>
          </a:custGeom>
          <a:ln w="58419">
            <a:solidFill>
              <a:srgbClr val="006EBE"/>
            </a:solidFill>
          </a:ln>
        </p:spPr>
        <p:txBody>
          <a:bodyPr wrap="square" lIns="0" tIns="0" rIns="0" bIns="0" rtlCol="0">
            <a:noAutofit/>
          </a:bodyPr>
          <a:lstStyle/>
          <a:p>
            <a:endParaRPr sz="2400"/>
          </a:p>
        </p:txBody>
      </p:sp>
      <p:sp>
        <p:nvSpPr>
          <p:cNvPr id="26" name="object 26"/>
          <p:cNvSpPr/>
          <p:nvPr/>
        </p:nvSpPr>
        <p:spPr>
          <a:xfrm>
            <a:off x="8991600" y="3810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000000"/>
          </a:solidFill>
        </p:spPr>
        <p:txBody>
          <a:bodyPr wrap="square" lIns="0" tIns="0" rIns="0" bIns="0" rtlCol="0">
            <a:noAutofit/>
          </a:bodyPr>
          <a:lstStyle/>
          <a:p>
            <a:endParaRPr sz="2400"/>
          </a:p>
        </p:txBody>
      </p:sp>
      <p:sp>
        <p:nvSpPr>
          <p:cNvPr id="27" name="object 27"/>
          <p:cNvSpPr/>
          <p:nvPr/>
        </p:nvSpPr>
        <p:spPr>
          <a:xfrm>
            <a:off x="768349" y="5962649"/>
            <a:ext cx="8445584" cy="0"/>
          </a:xfrm>
          <a:custGeom>
            <a:avLst/>
            <a:gdLst/>
            <a:ahLst/>
            <a:cxnLst/>
            <a:rect l="l" t="t" r="r" b="b"/>
            <a:pathLst>
              <a:path w="6334188">
                <a:moveTo>
                  <a:pt x="0" y="0"/>
                </a:moveTo>
                <a:lnTo>
                  <a:pt x="6334188" y="0"/>
                </a:lnTo>
              </a:path>
            </a:pathLst>
          </a:custGeom>
          <a:ln w="9534">
            <a:solidFill>
              <a:srgbClr val="000000"/>
            </a:solidFill>
          </a:ln>
        </p:spPr>
        <p:txBody>
          <a:bodyPr wrap="square" lIns="0" tIns="0" rIns="0" bIns="0" rtlCol="0">
            <a:noAutofit/>
          </a:bodyPr>
          <a:lstStyle/>
          <a:p>
            <a:endParaRPr sz="2400"/>
          </a:p>
        </p:txBody>
      </p:sp>
      <p:sp>
        <p:nvSpPr>
          <p:cNvPr id="28" name="object 28"/>
          <p:cNvSpPr/>
          <p:nvPr/>
        </p:nvSpPr>
        <p:spPr>
          <a:xfrm>
            <a:off x="8255000" y="406401"/>
            <a:ext cx="6858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29" name="object 29"/>
          <p:cNvSpPr/>
          <p:nvPr/>
        </p:nvSpPr>
        <p:spPr>
          <a:xfrm>
            <a:off x="8255000" y="406401"/>
            <a:ext cx="6858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30" name="object 30"/>
          <p:cNvSpPr/>
          <p:nvPr/>
        </p:nvSpPr>
        <p:spPr>
          <a:xfrm>
            <a:off x="1193800" y="368301"/>
            <a:ext cx="7797800" cy="546100"/>
          </a:xfrm>
          <a:custGeom>
            <a:avLst/>
            <a:gdLst/>
            <a:ahLst/>
            <a:cxnLst/>
            <a:rect l="l" t="t" r="r" b="b"/>
            <a:pathLst>
              <a:path w="5848350" h="409575">
                <a:moveTo>
                  <a:pt x="0" y="409575"/>
                </a:moveTo>
                <a:lnTo>
                  <a:pt x="5848350" y="409575"/>
                </a:lnTo>
                <a:lnTo>
                  <a:pt x="5848350" y="0"/>
                </a:lnTo>
                <a:lnTo>
                  <a:pt x="0" y="0"/>
                </a:lnTo>
                <a:lnTo>
                  <a:pt x="0" y="409575"/>
                </a:lnTo>
                <a:close/>
              </a:path>
            </a:pathLst>
          </a:custGeom>
          <a:solidFill>
            <a:srgbClr val="FDFD00"/>
          </a:solidFill>
        </p:spPr>
        <p:txBody>
          <a:bodyPr wrap="square" lIns="0" tIns="0" rIns="0" bIns="0" rtlCol="0">
            <a:noAutofit/>
          </a:bodyPr>
          <a:lstStyle/>
          <a:p>
            <a:endParaRPr sz="2400"/>
          </a:p>
        </p:txBody>
      </p:sp>
      <p:sp>
        <p:nvSpPr>
          <p:cNvPr id="31" name="object 31"/>
          <p:cNvSpPr/>
          <p:nvPr/>
        </p:nvSpPr>
        <p:spPr>
          <a:xfrm>
            <a:off x="863601" y="5105401"/>
            <a:ext cx="8242300" cy="749300"/>
          </a:xfrm>
          <a:prstGeom prst="rect">
            <a:avLst/>
          </a:prstGeom>
          <a:blipFill>
            <a:blip r:embed="rId7" cstate="print"/>
            <a:stretch>
              <a:fillRect/>
            </a:stretch>
          </a:blipFill>
        </p:spPr>
        <p:txBody>
          <a:bodyPr wrap="square" lIns="0" tIns="0" rIns="0" bIns="0" rtlCol="0">
            <a:noAutofit/>
          </a:bodyPr>
          <a:lstStyle/>
          <a:p>
            <a:endParaRPr sz="2400"/>
          </a:p>
        </p:txBody>
      </p:sp>
      <p:sp>
        <p:nvSpPr>
          <p:cNvPr id="32" name="object 32"/>
          <p:cNvSpPr/>
          <p:nvPr/>
        </p:nvSpPr>
        <p:spPr>
          <a:xfrm>
            <a:off x="863601" y="5105401"/>
            <a:ext cx="8242300" cy="749300"/>
          </a:xfrm>
          <a:custGeom>
            <a:avLst/>
            <a:gdLst/>
            <a:ahLst/>
            <a:cxnLst/>
            <a:rect l="l" t="t" r="r" b="b"/>
            <a:pathLst>
              <a:path w="6181725" h="561975">
                <a:moveTo>
                  <a:pt x="0" y="561975"/>
                </a:moveTo>
                <a:lnTo>
                  <a:pt x="6181725" y="561975"/>
                </a:lnTo>
                <a:lnTo>
                  <a:pt x="6181725" y="0"/>
                </a:lnTo>
                <a:lnTo>
                  <a:pt x="0" y="0"/>
                </a:lnTo>
                <a:lnTo>
                  <a:pt x="0" y="561975"/>
                </a:lnTo>
                <a:close/>
              </a:path>
            </a:pathLst>
          </a:custGeom>
          <a:ln w="38100">
            <a:solidFill>
              <a:srgbClr val="FDFD00"/>
            </a:solidFill>
          </a:ln>
        </p:spPr>
        <p:txBody>
          <a:bodyPr wrap="square" lIns="0" tIns="0" rIns="0" bIns="0" rtlCol="0">
            <a:noAutofit/>
          </a:bodyPr>
          <a:lstStyle/>
          <a:p>
            <a:endParaRPr sz="2400"/>
          </a:p>
        </p:txBody>
      </p:sp>
      <p:sp>
        <p:nvSpPr>
          <p:cNvPr id="33" name="object 33"/>
          <p:cNvSpPr/>
          <p:nvPr/>
        </p:nvSpPr>
        <p:spPr>
          <a:xfrm>
            <a:off x="1562100" y="1092201"/>
            <a:ext cx="7620000" cy="419100"/>
          </a:xfrm>
          <a:custGeom>
            <a:avLst/>
            <a:gdLst/>
            <a:ahLst/>
            <a:cxnLst/>
            <a:rect l="l" t="t" r="r" b="b"/>
            <a:pathLst>
              <a:path w="5715000" h="314325">
                <a:moveTo>
                  <a:pt x="0" y="314325"/>
                </a:moveTo>
                <a:lnTo>
                  <a:pt x="5715000" y="314325"/>
                </a:lnTo>
                <a:lnTo>
                  <a:pt x="5715000" y="0"/>
                </a:lnTo>
                <a:lnTo>
                  <a:pt x="0" y="0"/>
                </a:lnTo>
                <a:lnTo>
                  <a:pt x="0" y="314325"/>
                </a:lnTo>
                <a:close/>
              </a:path>
            </a:pathLst>
          </a:custGeom>
          <a:solidFill>
            <a:srgbClr val="D24716"/>
          </a:solidFill>
        </p:spPr>
        <p:txBody>
          <a:bodyPr wrap="square" lIns="0" tIns="0" rIns="0" bIns="0" rtlCol="0">
            <a:noAutofit/>
          </a:bodyPr>
          <a:lstStyle/>
          <a:p>
            <a:endParaRPr sz="2400"/>
          </a:p>
        </p:txBody>
      </p:sp>
      <p:sp>
        <p:nvSpPr>
          <p:cNvPr id="34" name="object 34"/>
          <p:cNvSpPr/>
          <p:nvPr/>
        </p:nvSpPr>
        <p:spPr>
          <a:xfrm>
            <a:off x="1568449" y="1098635"/>
            <a:ext cx="7620000" cy="419100"/>
          </a:xfrm>
          <a:custGeom>
            <a:avLst/>
            <a:gdLst/>
            <a:ahLst/>
            <a:cxnLst/>
            <a:rect l="l" t="t" r="r" b="b"/>
            <a:pathLst>
              <a:path w="5715000" h="314325">
                <a:moveTo>
                  <a:pt x="0" y="314325"/>
                </a:moveTo>
                <a:lnTo>
                  <a:pt x="5715000" y="314325"/>
                </a:lnTo>
                <a:lnTo>
                  <a:pt x="5715000" y="0"/>
                </a:lnTo>
                <a:lnTo>
                  <a:pt x="0" y="0"/>
                </a:lnTo>
                <a:lnTo>
                  <a:pt x="0" y="314325"/>
                </a:lnTo>
                <a:close/>
              </a:path>
            </a:pathLst>
          </a:custGeom>
          <a:ln w="9534">
            <a:solidFill>
              <a:srgbClr val="9A310D"/>
            </a:solidFill>
          </a:ln>
        </p:spPr>
        <p:txBody>
          <a:bodyPr wrap="square" lIns="0" tIns="0" rIns="0" bIns="0" rtlCol="0">
            <a:noAutofit/>
          </a:bodyPr>
          <a:lstStyle/>
          <a:p>
            <a:endParaRPr sz="2400"/>
          </a:p>
        </p:txBody>
      </p:sp>
      <p:sp>
        <p:nvSpPr>
          <p:cNvPr id="35" name="object 35"/>
          <p:cNvSpPr/>
          <p:nvPr/>
        </p:nvSpPr>
        <p:spPr>
          <a:xfrm>
            <a:off x="1562100" y="1625600"/>
            <a:ext cx="7620000" cy="406400"/>
          </a:xfrm>
          <a:custGeom>
            <a:avLst/>
            <a:gdLst/>
            <a:ahLst/>
            <a:cxnLst/>
            <a:rect l="l" t="t" r="r" b="b"/>
            <a:pathLst>
              <a:path w="5715000" h="304800">
                <a:moveTo>
                  <a:pt x="0" y="304800"/>
                </a:moveTo>
                <a:lnTo>
                  <a:pt x="5715000" y="304800"/>
                </a:lnTo>
                <a:lnTo>
                  <a:pt x="5715000" y="0"/>
                </a:lnTo>
                <a:lnTo>
                  <a:pt x="0" y="0"/>
                </a:lnTo>
                <a:lnTo>
                  <a:pt x="0" y="304800"/>
                </a:lnTo>
                <a:close/>
              </a:path>
            </a:pathLst>
          </a:custGeom>
          <a:solidFill>
            <a:srgbClr val="006EBE"/>
          </a:solidFill>
        </p:spPr>
        <p:txBody>
          <a:bodyPr wrap="square" lIns="0" tIns="0" rIns="0" bIns="0" rtlCol="0">
            <a:noAutofit/>
          </a:bodyPr>
          <a:lstStyle/>
          <a:p>
            <a:endParaRPr sz="2400"/>
          </a:p>
        </p:txBody>
      </p:sp>
      <p:sp>
        <p:nvSpPr>
          <p:cNvPr id="36" name="object 36"/>
          <p:cNvSpPr/>
          <p:nvPr/>
        </p:nvSpPr>
        <p:spPr>
          <a:xfrm>
            <a:off x="1568449" y="1632035"/>
            <a:ext cx="7620000" cy="406400"/>
          </a:xfrm>
          <a:custGeom>
            <a:avLst/>
            <a:gdLst/>
            <a:ahLst/>
            <a:cxnLst/>
            <a:rect l="l" t="t" r="r" b="b"/>
            <a:pathLst>
              <a:path w="5715000" h="304800">
                <a:moveTo>
                  <a:pt x="0" y="304800"/>
                </a:moveTo>
                <a:lnTo>
                  <a:pt x="5715000" y="304800"/>
                </a:lnTo>
                <a:lnTo>
                  <a:pt x="5715000" y="0"/>
                </a:lnTo>
                <a:lnTo>
                  <a:pt x="0" y="0"/>
                </a:lnTo>
                <a:lnTo>
                  <a:pt x="0" y="304800"/>
                </a:lnTo>
                <a:close/>
              </a:path>
            </a:pathLst>
          </a:custGeom>
          <a:ln w="9534">
            <a:solidFill>
              <a:srgbClr val="9A310D"/>
            </a:solidFill>
          </a:ln>
        </p:spPr>
        <p:txBody>
          <a:bodyPr wrap="square" lIns="0" tIns="0" rIns="0" bIns="0" rtlCol="0">
            <a:noAutofit/>
          </a:bodyPr>
          <a:lstStyle/>
          <a:p>
            <a:endParaRPr sz="2400"/>
          </a:p>
        </p:txBody>
      </p:sp>
      <p:sp>
        <p:nvSpPr>
          <p:cNvPr id="37" name="object 37"/>
          <p:cNvSpPr/>
          <p:nvPr/>
        </p:nvSpPr>
        <p:spPr>
          <a:xfrm>
            <a:off x="1574800" y="2171700"/>
            <a:ext cx="4343400" cy="2819400"/>
          </a:xfrm>
          <a:prstGeom prst="rect">
            <a:avLst/>
          </a:prstGeom>
          <a:blipFill>
            <a:blip r:embed="rId8" cstate="print"/>
            <a:stretch>
              <a:fillRect/>
            </a:stretch>
          </a:blipFill>
        </p:spPr>
        <p:txBody>
          <a:bodyPr wrap="square" lIns="0" tIns="0" rIns="0" bIns="0" rtlCol="0">
            <a:noAutofit/>
          </a:bodyPr>
          <a:lstStyle/>
          <a:p>
            <a:endParaRPr sz="2400"/>
          </a:p>
        </p:txBody>
      </p:sp>
      <p:sp>
        <p:nvSpPr>
          <p:cNvPr id="12" name="object 12"/>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11" name="object 11"/>
          <p:cNvSpPr txBox="1"/>
          <p:nvPr/>
        </p:nvSpPr>
        <p:spPr>
          <a:xfrm>
            <a:off x="6556587" y="3486166"/>
            <a:ext cx="135677" cy="237489"/>
          </a:xfrm>
          <a:prstGeom prst="rect">
            <a:avLst/>
          </a:prstGeom>
        </p:spPr>
        <p:txBody>
          <a:bodyPr wrap="square" lIns="0" tIns="0" rIns="0" bIns="0" rtlCol="0">
            <a:noAutofit/>
          </a:bodyPr>
          <a:lstStyle/>
          <a:p>
            <a:pPr marL="16933">
              <a:lnSpc>
                <a:spcPts val="1773"/>
              </a:lnSpc>
              <a:spcBef>
                <a:spcPts val="88"/>
              </a:spcBef>
            </a:pPr>
            <a:r>
              <a:rPr sz="1600" dirty="0">
                <a:latin typeface="Arial"/>
                <a:cs typeface="Arial"/>
              </a:rPr>
              <a:t>•</a:t>
            </a:r>
            <a:endParaRPr sz="1600">
              <a:latin typeface="Arial"/>
              <a:cs typeface="Arial"/>
            </a:endParaRPr>
          </a:p>
        </p:txBody>
      </p:sp>
      <p:sp>
        <p:nvSpPr>
          <p:cNvPr id="10" name="object 10"/>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9" name="object 9"/>
          <p:cNvSpPr txBox="1"/>
          <p:nvPr/>
        </p:nvSpPr>
        <p:spPr>
          <a:xfrm>
            <a:off x="863601" y="5105401"/>
            <a:ext cx="8242300" cy="749300"/>
          </a:xfrm>
          <a:prstGeom prst="rect">
            <a:avLst/>
          </a:prstGeom>
        </p:spPr>
        <p:txBody>
          <a:bodyPr wrap="square" lIns="0" tIns="0" rIns="0" bIns="0" rtlCol="0">
            <a:noAutofit/>
          </a:bodyPr>
          <a:lstStyle/>
          <a:p>
            <a:pPr marL="33866">
              <a:lnSpc>
                <a:spcPts val="1333"/>
              </a:lnSpc>
            </a:pPr>
            <a:endParaRPr sz="1333"/>
          </a:p>
        </p:txBody>
      </p:sp>
      <p:sp>
        <p:nvSpPr>
          <p:cNvPr id="8" name="object 8"/>
          <p:cNvSpPr txBox="1"/>
          <p:nvPr/>
        </p:nvSpPr>
        <p:spPr>
          <a:xfrm>
            <a:off x="1568449" y="1631995"/>
            <a:ext cx="7620000" cy="406400"/>
          </a:xfrm>
          <a:prstGeom prst="rect">
            <a:avLst/>
          </a:prstGeom>
        </p:spPr>
        <p:txBody>
          <a:bodyPr wrap="square" lIns="0" tIns="0" rIns="0" bIns="0" rtlCol="0">
            <a:noAutofit/>
          </a:bodyPr>
          <a:lstStyle/>
          <a:p>
            <a:pPr marL="33866">
              <a:lnSpc>
                <a:spcPts val="1333"/>
              </a:lnSpc>
            </a:pPr>
            <a:endParaRPr sz="1333"/>
          </a:p>
        </p:txBody>
      </p:sp>
      <p:sp>
        <p:nvSpPr>
          <p:cNvPr id="7" name="object 7"/>
          <p:cNvSpPr txBox="1"/>
          <p:nvPr/>
        </p:nvSpPr>
        <p:spPr>
          <a:xfrm>
            <a:off x="1568449" y="1098595"/>
            <a:ext cx="7620000" cy="419100"/>
          </a:xfrm>
          <a:prstGeom prst="rect">
            <a:avLst/>
          </a:prstGeom>
        </p:spPr>
        <p:txBody>
          <a:bodyPr wrap="square" lIns="0" tIns="0" rIns="0" bIns="0" rtlCol="0">
            <a:noAutofit/>
          </a:bodyPr>
          <a:lstStyle/>
          <a:p>
            <a:pPr marL="33866">
              <a:lnSpc>
                <a:spcPts val="1333"/>
              </a:lnSpc>
            </a:pPr>
            <a:endParaRPr sz="1333"/>
          </a:p>
        </p:txBody>
      </p:sp>
      <p:sp>
        <p:nvSpPr>
          <p:cNvPr id="6" name="object 6"/>
          <p:cNvSpPr txBox="1"/>
          <p:nvPr/>
        </p:nvSpPr>
        <p:spPr>
          <a:xfrm>
            <a:off x="596901" y="368301"/>
            <a:ext cx="349249" cy="546100"/>
          </a:xfrm>
          <a:prstGeom prst="rect">
            <a:avLst/>
          </a:prstGeom>
        </p:spPr>
        <p:txBody>
          <a:bodyPr wrap="square" lIns="0" tIns="0" rIns="0" bIns="0" rtlCol="0">
            <a:noAutofit/>
          </a:bodyPr>
          <a:lstStyle/>
          <a:p>
            <a:pPr marL="33866">
              <a:lnSpc>
                <a:spcPts val="1333"/>
              </a:lnSpc>
            </a:pPr>
            <a:endParaRPr sz="1333"/>
          </a:p>
        </p:txBody>
      </p:sp>
      <p:sp>
        <p:nvSpPr>
          <p:cNvPr id="5" name="object 5"/>
          <p:cNvSpPr txBox="1"/>
          <p:nvPr/>
        </p:nvSpPr>
        <p:spPr>
          <a:xfrm>
            <a:off x="946150" y="368301"/>
            <a:ext cx="209549" cy="546100"/>
          </a:xfrm>
          <a:prstGeom prst="rect">
            <a:avLst/>
          </a:prstGeom>
        </p:spPr>
        <p:txBody>
          <a:bodyPr wrap="square" lIns="0" tIns="0" rIns="0" bIns="0" rtlCol="0">
            <a:noAutofit/>
          </a:bodyPr>
          <a:lstStyle/>
          <a:p>
            <a:pPr marL="33866">
              <a:lnSpc>
                <a:spcPts val="1333"/>
              </a:lnSpc>
            </a:pPr>
            <a:endParaRPr sz="1333"/>
          </a:p>
        </p:txBody>
      </p:sp>
      <p:sp>
        <p:nvSpPr>
          <p:cNvPr id="4" name="object 4"/>
          <p:cNvSpPr txBox="1"/>
          <p:nvPr/>
        </p:nvSpPr>
        <p:spPr>
          <a:xfrm>
            <a:off x="1155701" y="368301"/>
            <a:ext cx="7835900" cy="5461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8991600" y="368301"/>
            <a:ext cx="355600" cy="5461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1067"/>
              </a:lnSpc>
              <a:spcBef>
                <a:spcPts val="56"/>
              </a:spcBef>
            </a:pPr>
            <a:endParaRPr sz="1067"/>
          </a:p>
          <a:p>
            <a:pPr marL="1218406" marR="6196001" algn="ctr">
              <a:lnSpc>
                <a:spcPct val="95825"/>
              </a:lnSpc>
              <a:spcBef>
                <a:spcPts val="2667"/>
              </a:spcBef>
            </a:pPr>
            <a:r>
              <a:rPr sz="1600" b="1" spc="-33" dirty="0">
                <a:latin typeface="Arial"/>
                <a:cs typeface="Arial"/>
              </a:rPr>
              <a:t>M</a:t>
            </a:r>
            <a:r>
              <a:rPr sz="1600" b="1" spc="5" dirty="0">
                <a:latin typeface="Arial"/>
                <a:cs typeface="Arial"/>
              </a:rPr>
              <a:t>e</a:t>
            </a:r>
            <a:r>
              <a:rPr sz="1600" b="1" spc="19" dirty="0">
                <a:latin typeface="Arial"/>
                <a:cs typeface="Arial"/>
              </a:rPr>
              <a:t>n</a:t>
            </a:r>
            <a:r>
              <a:rPr sz="1600" b="1" spc="-45" dirty="0">
                <a:latin typeface="Arial"/>
                <a:cs typeface="Arial"/>
              </a:rPr>
              <a:t>j</a:t>
            </a:r>
            <a:r>
              <a:rPr sz="1600" b="1" spc="5" dirty="0">
                <a:latin typeface="Arial"/>
                <a:cs typeface="Arial"/>
              </a:rPr>
              <a:t>a</a:t>
            </a:r>
            <a:r>
              <a:rPr sz="1600" b="1" spc="-45" dirty="0">
                <a:latin typeface="Arial"/>
                <a:cs typeface="Arial"/>
              </a:rPr>
              <a:t>l</a:t>
            </a:r>
            <a:r>
              <a:rPr sz="1600" b="1" spc="5" dirty="0">
                <a:latin typeface="Arial"/>
                <a:cs typeface="Arial"/>
              </a:rPr>
              <a:t>a</a:t>
            </a:r>
            <a:r>
              <a:rPr sz="1600" b="1" spc="19" dirty="0">
                <a:latin typeface="Arial"/>
                <a:cs typeface="Arial"/>
              </a:rPr>
              <a:t>n</a:t>
            </a:r>
            <a:r>
              <a:rPr sz="1600" b="1" spc="5" dirty="0">
                <a:latin typeface="Arial"/>
                <a:cs typeface="Arial"/>
              </a:rPr>
              <a:t>ka</a:t>
            </a:r>
            <a:r>
              <a:rPr sz="1600" b="1" dirty="0">
                <a:latin typeface="Arial"/>
                <a:cs typeface="Arial"/>
              </a:rPr>
              <a:t>n</a:t>
            </a:r>
            <a:r>
              <a:rPr sz="1600" b="1" spc="99" dirty="0">
                <a:latin typeface="Arial"/>
                <a:cs typeface="Arial"/>
              </a:rPr>
              <a:t> </a:t>
            </a:r>
            <a:r>
              <a:rPr sz="1600" b="1" spc="-52" dirty="0">
                <a:latin typeface="Arial"/>
                <a:cs typeface="Arial"/>
              </a:rPr>
              <a:t>A</a:t>
            </a:r>
            <a:r>
              <a:rPr sz="1600" b="1" spc="5" dirty="0">
                <a:latin typeface="Arial"/>
                <a:cs typeface="Arial"/>
              </a:rPr>
              <a:t>s</a:t>
            </a:r>
            <a:r>
              <a:rPr sz="1600" b="1" spc="19" dirty="0">
                <a:latin typeface="Arial"/>
                <a:cs typeface="Arial"/>
              </a:rPr>
              <a:t>p</a:t>
            </a:r>
            <a:r>
              <a:rPr sz="1600" b="1" spc="5" dirty="0">
                <a:latin typeface="Arial"/>
                <a:cs typeface="Arial"/>
              </a:rPr>
              <a:t>e</a:t>
            </a:r>
            <a:r>
              <a:rPr sz="1600" b="1" dirty="0">
                <a:latin typeface="Arial"/>
                <a:cs typeface="Arial"/>
              </a:rPr>
              <a:t>k</a:t>
            </a:r>
            <a:r>
              <a:rPr sz="1600" b="1" spc="-25" dirty="0">
                <a:latin typeface="Arial"/>
                <a:cs typeface="Arial"/>
              </a:rPr>
              <a:t> </a:t>
            </a:r>
            <a:r>
              <a:rPr sz="1600" b="1" spc="25" dirty="0">
                <a:latin typeface="Arial"/>
                <a:cs typeface="Arial"/>
              </a:rPr>
              <a:t>P</a:t>
            </a:r>
            <a:r>
              <a:rPr sz="1600" b="1" spc="5" dirty="0">
                <a:latin typeface="Arial"/>
                <a:cs typeface="Arial"/>
              </a:rPr>
              <a:t>e</a:t>
            </a:r>
            <a:r>
              <a:rPr sz="1600" b="1" spc="19" dirty="0">
                <a:latin typeface="Arial"/>
                <a:cs typeface="Arial"/>
              </a:rPr>
              <a:t>d</a:t>
            </a:r>
            <a:r>
              <a:rPr sz="1600" b="1" spc="5" dirty="0">
                <a:latin typeface="Arial"/>
                <a:cs typeface="Arial"/>
              </a:rPr>
              <a:t>a</a:t>
            </a:r>
            <a:r>
              <a:rPr sz="1600" b="1" spc="19" dirty="0">
                <a:latin typeface="Arial"/>
                <a:cs typeface="Arial"/>
              </a:rPr>
              <a:t>g</a:t>
            </a:r>
            <a:r>
              <a:rPr sz="1600" b="1" spc="33" dirty="0">
                <a:latin typeface="Arial"/>
                <a:cs typeface="Arial"/>
              </a:rPr>
              <a:t>o</a:t>
            </a:r>
            <a:r>
              <a:rPr sz="1600" b="1" spc="-79" dirty="0">
                <a:latin typeface="Arial"/>
                <a:cs typeface="Arial"/>
              </a:rPr>
              <a:t>g</a:t>
            </a:r>
            <a:r>
              <a:rPr sz="1600" b="1" dirty="0">
                <a:latin typeface="Arial"/>
                <a:cs typeface="Arial"/>
              </a:rPr>
              <a:t>i</a:t>
            </a:r>
            <a:r>
              <a:rPr sz="1600" b="1" spc="-185" dirty="0">
                <a:latin typeface="Arial"/>
                <a:cs typeface="Arial"/>
              </a:rPr>
              <a:t> </a:t>
            </a:r>
            <a:r>
              <a:rPr sz="1600" b="1" spc="45" dirty="0">
                <a:latin typeface="Arial"/>
                <a:cs typeface="Arial"/>
              </a:rPr>
              <a:t>K</a:t>
            </a:r>
            <a:r>
              <a:rPr sz="1600" b="1" spc="-39" dirty="0">
                <a:latin typeface="Arial"/>
                <a:cs typeface="Arial"/>
              </a:rPr>
              <a:t>O</a:t>
            </a:r>
            <a:r>
              <a:rPr sz="1600" b="1" spc="19" dirty="0">
                <a:latin typeface="Arial"/>
                <a:cs typeface="Arial"/>
              </a:rPr>
              <a:t>L</a:t>
            </a:r>
            <a:r>
              <a:rPr sz="1600" b="1" spc="-52" dirty="0">
                <a:latin typeface="Arial"/>
                <a:cs typeface="Arial"/>
              </a:rPr>
              <a:t>A</a:t>
            </a:r>
            <a:r>
              <a:rPr sz="1600" b="1" spc="45" dirty="0">
                <a:latin typeface="Arial"/>
                <a:cs typeface="Arial"/>
              </a:rPr>
              <a:t>B</a:t>
            </a:r>
            <a:r>
              <a:rPr sz="1600" b="1" spc="-39" dirty="0">
                <a:latin typeface="Arial"/>
                <a:cs typeface="Arial"/>
              </a:rPr>
              <a:t>O</a:t>
            </a:r>
            <a:r>
              <a:rPr sz="1600" b="1" spc="33" dirty="0">
                <a:latin typeface="Arial"/>
                <a:cs typeface="Arial"/>
              </a:rPr>
              <a:t>R</a:t>
            </a:r>
            <a:r>
              <a:rPr sz="1600" b="1" spc="-359" dirty="0">
                <a:latin typeface="Arial"/>
                <a:cs typeface="Arial"/>
              </a:rPr>
              <a:t>A</a:t>
            </a:r>
            <a:r>
              <a:rPr sz="1600" b="1" spc="19" dirty="0">
                <a:latin typeface="Arial"/>
                <a:cs typeface="Arial"/>
              </a:rPr>
              <a:t>T</a:t>
            </a:r>
            <a:r>
              <a:rPr sz="1600" b="1" spc="-45" dirty="0">
                <a:latin typeface="Arial"/>
                <a:cs typeface="Arial"/>
              </a:rPr>
              <a:t>I</a:t>
            </a:r>
            <a:r>
              <a:rPr sz="1600" b="1" dirty="0">
                <a:latin typeface="Arial"/>
                <a:cs typeface="Arial"/>
              </a:rPr>
              <a:t>F</a:t>
            </a:r>
            <a:r>
              <a:rPr sz="1600" b="1" spc="79" dirty="0">
                <a:latin typeface="Arial"/>
                <a:cs typeface="Arial"/>
              </a:rPr>
              <a:t> </a:t>
            </a:r>
            <a:r>
              <a:rPr sz="1600" b="1" spc="-33" dirty="0">
                <a:latin typeface="Arial"/>
                <a:cs typeface="Arial"/>
              </a:rPr>
              <a:t>(</a:t>
            </a:r>
            <a:r>
              <a:rPr sz="1600" b="1" spc="5" dirty="0">
                <a:latin typeface="Arial"/>
                <a:cs typeface="Arial"/>
              </a:rPr>
              <a:t>3</a:t>
            </a:r>
            <a:r>
              <a:rPr sz="1600" b="1" dirty="0">
                <a:latin typeface="Arial"/>
                <a:cs typeface="Arial"/>
              </a:rPr>
              <a:t>)</a:t>
            </a:r>
            <a:endParaRPr sz="1600">
              <a:latin typeface="Arial"/>
              <a:cs typeface="Arial"/>
            </a:endParaRPr>
          </a:p>
          <a:p>
            <a:pPr marL="1105751" marR="6145220" algn="ctr">
              <a:lnSpc>
                <a:spcPts val="2181"/>
              </a:lnSpc>
              <a:spcBef>
                <a:spcPts val="3000"/>
              </a:spcBef>
            </a:pPr>
            <a:r>
              <a:rPr sz="1900" b="1" spc="-19" baseline="22995" dirty="0">
                <a:latin typeface="Calibri"/>
                <a:cs typeface="Calibri"/>
              </a:rPr>
              <a:t>D</a:t>
            </a:r>
            <a:r>
              <a:rPr sz="1900" b="1" spc="12" baseline="22995" dirty="0">
                <a:latin typeface="Calibri"/>
                <a:cs typeface="Calibri"/>
              </a:rPr>
              <a:t>A</a:t>
            </a:r>
            <a:r>
              <a:rPr sz="1900" b="1" spc="-33" baseline="22995" dirty="0">
                <a:latin typeface="Calibri"/>
                <a:cs typeface="Calibri"/>
              </a:rPr>
              <a:t>R</a:t>
            </a:r>
            <a:r>
              <a:rPr sz="1900" b="1" baseline="22995" dirty="0">
                <a:latin typeface="Calibri"/>
                <a:cs typeface="Calibri"/>
              </a:rPr>
              <a:t>I  </a:t>
            </a:r>
            <a:r>
              <a:rPr sz="1900" b="1" spc="129" baseline="22995" dirty="0">
                <a:latin typeface="Calibri"/>
                <a:cs typeface="Calibri"/>
              </a:rPr>
              <a:t> </a:t>
            </a:r>
            <a:r>
              <a:rPr sz="1600" b="1" spc="39" dirty="0">
                <a:solidFill>
                  <a:srgbClr val="FDFFFD"/>
                </a:solidFill>
                <a:latin typeface="Calibri"/>
                <a:cs typeface="Calibri"/>
              </a:rPr>
              <a:t>p</a:t>
            </a:r>
            <a:r>
              <a:rPr sz="1600" b="1" spc="-5" dirty="0">
                <a:solidFill>
                  <a:srgbClr val="FDFFFD"/>
                </a:solidFill>
                <a:latin typeface="Calibri"/>
                <a:cs typeface="Calibri"/>
              </a:rPr>
              <a:t>e</a:t>
            </a:r>
            <a:r>
              <a:rPr sz="1600" b="1" spc="-39" dirty="0">
                <a:solidFill>
                  <a:srgbClr val="FDFFFD"/>
                </a:solidFill>
                <a:latin typeface="Calibri"/>
                <a:cs typeface="Calibri"/>
              </a:rPr>
              <a:t>s</a:t>
            </a:r>
            <a:r>
              <a:rPr sz="1600" b="1" spc="-5" dirty="0">
                <a:solidFill>
                  <a:srgbClr val="FDFFFD"/>
                </a:solidFill>
                <a:latin typeface="Calibri"/>
                <a:cs typeface="Calibri"/>
              </a:rPr>
              <a:t>e</a:t>
            </a:r>
            <a:r>
              <a:rPr sz="1600" b="1" spc="33" dirty="0">
                <a:solidFill>
                  <a:srgbClr val="FDFFFD"/>
                </a:solidFill>
                <a:latin typeface="Calibri"/>
                <a:cs typeface="Calibri"/>
              </a:rPr>
              <a:t>r</a:t>
            </a:r>
            <a:r>
              <a:rPr sz="1600" b="1" spc="45" dirty="0">
                <a:solidFill>
                  <a:srgbClr val="FDFFFD"/>
                </a:solidFill>
                <a:latin typeface="Calibri"/>
                <a:cs typeface="Calibri"/>
              </a:rPr>
              <a:t>t</a:t>
            </a:r>
            <a:r>
              <a:rPr sz="1600" b="1" dirty="0">
                <a:solidFill>
                  <a:srgbClr val="FDFFFD"/>
                </a:solidFill>
                <a:latin typeface="Calibri"/>
                <a:cs typeface="Calibri"/>
              </a:rPr>
              <a:t>a</a:t>
            </a:r>
            <a:r>
              <a:rPr sz="1600" b="1" spc="-152" dirty="0">
                <a:solidFill>
                  <a:srgbClr val="FDFFFD"/>
                </a:solidFill>
                <a:latin typeface="Calibri"/>
                <a:cs typeface="Calibri"/>
              </a:rPr>
              <a:t> </a:t>
            </a:r>
            <a:r>
              <a:rPr sz="1600" b="1" spc="39" dirty="0">
                <a:solidFill>
                  <a:srgbClr val="FDFFFD"/>
                </a:solidFill>
                <a:latin typeface="Calibri"/>
                <a:cs typeface="Calibri"/>
              </a:rPr>
              <a:t>d</a:t>
            </a:r>
            <a:r>
              <a:rPr sz="1600" b="1" spc="5" dirty="0">
                <a:solidFill>
                  <a:srgbClr val="FDFFFD"/>
                </a:solidFill>
                <a:latin typeface="Calibri"/>
                <a:cs typeface="Calibri"/>
              </a:rPr>
              <a:t>i</a:t>
            </a:r>
            <a:r>
              <a:rPr sz="1600" b="1" spc="39" dirty="0">
                <a:solidFill>
                  <a:srgbClr val="FDFFFD"/>
                </a:solidFill>
                <a:latin typeface="Calibri"/>
                <a:cs typeface="Calibri"/>
              </a:rPr>
              <a:t>d</a:t>
            </a:r>
            <a:r>
              <a:rPr sz="1600" b="1" spc="5" dirty="0">
                <a:solidFill>
                  <a:srgbClr val="FDFFFD"/>
                </a:solidFill>
                <a:latin typeface="Calibri"/>
                <a:cs typeface="Calibri"/>
              </a:rPr>
              <a:t>i</a:t>
            </a:r>
            <a:r>
              <a:rPr sz="1600" b="1" dirty="0">
                <a:solidFill>
                  <a:srgbClr val="FDFFFD"/>
                </a:solidFill>
                <a:latin typeface="Calibri"/>
                <a:cs typeface="Calibri"/>
              </a:rPr>
              <a:t>k</a:t>
            </a:r>
            <a:r>
              <a:rPr sz="1600" b="1" spc="-32" dirty="0">
                <a:solidFill>
                  <a:srgbClr val="FDFFFD"/>
                </a:solidFill>
                <a:latin typeface="Calibri"/>
                <a:cs typeface="Calibri"/>
              </a:rPr>
              <a:t> </a:t>
            </a:r>
            <a:r>
              <a:rPr sz="1600" b="1" spc="-5" dirty="0">
                <a:solidFill>
                  <a:srgbClr val="FDFFFD"/>
                </a:solidFill>
                <a:latin typeface="Calibri"/>
                <a:cs typeface="Calibri"/>
              </a:rPr>
              <a:t>f</a:t>
            </a:r>
            <a:r>
              <a:rPr sz="1600" b="1" spc="39" dirty="0">
                <a:solidFill>
                  <a:srgbClr val="FDFFFD"/>
                </a:solidFill>
                <a:latin typeface="Calibri"/>
                <a:cs typeface="Calibri"/>
              </a:rPr>
              <a:t>o</a:t>
            </a:r>
            <a:r>
              <a:rPr sz="1600" b="1" spc="33" dirty="0">
                <a:solidFill>
                  <a:srgbClr val="FDFFFD"/>
                </a:solidFill>
                <a:latin typeface="Calibri"/>
                <a:cs typeface="Calibri"/>
              </a:rPr>
              <a:t>k</a:t>
            </a:r>
            <a:r>
              <a:rPr sz="1600" b="1" spc="-59" dirty="0">
                <a:solidFill>
                  <a:srgbClr val="FDFFFD"/>
                </a:solidFill>
                <a:latin typeface="Calibri"/>
                <a:cs typeface="Calibri"/>
              </a:rPr>
              <a:t>u</a:t>
            </a:r>
            <a:r>
              <a:rPr sz="1600" b="1" dirty="0">
                <a:solidFill>
                  <a:srgbClr val="FDFFFD"/>
                </a:solidFill>
                <a:latin typeface="Calibri"/>
                <a:cs typeface="Calibri"/>
              </a:rPr>
              <a:t>s</a:t>
            </a:r>
            <a:r>
              <a:rPr sz="1600" b="1" spc="-99" dirty="0">
                <a:solidFill>
                  <a:srgbClr val="FDFFFD"/>
                </a:solidFill>
                <a:latin typeface="Calibri"/>
                <a:cs typeface="Calibri"/>
              </a:rPr>
              <a:t> </a:t>
            </a:r>
            <a:r>
              <a:rPr sz="1600" b="1" spc="39" dirty="0">
                <a:solidFill>
                  <a:srgbClr val="FDFFFD"/>
                </a:solidFill>
                <a:latin typeface="Calibri"/>
                <a:cs typeface="Calibri"/>
              </a:rPr>
              <a:t>p</a:t>
            </a:r>
            <a:r>
              <a:rPr sz="1600" b="1" spc="5" dirty="0">
                <a:solidFill>
                  <a:srgbClr val="FDFFFD"/>
                </a:solidFill>
                <a:latin typeface="Calibri"/>
                <a:cs typeface="Calibri"/>
              </a:rPr>
              <a:t>a</a:t>
            </a:r>
            <a:r>
              <a:rPr sz="1600" b="1" spc="39" dirty="0">
                <a:solidFill>
                  <a:srgbClr val="FDFFFD"/>
                </a:solidFill>
                <a:latin typeface="Calibri"/>
                <a:cs typeface="Calibri"/>
              </a:rPr>
              <a:t>d</a:t>
            </a:r>
            <a:r>
              <a:rPr sz="1600" b="1" dirty="0">
                <a:solidFill>
                  <a:srgbClr val="FDFFFD"/>
                </a:solidFill>
                <a:latin typeface="Calibri"/>
                <a:cs typeface="Calibri"/>
              </a:rPr>
              <a:t>a</a:t>
            </a:r>
            <a:r>
              <a:rPr sz="1600" b="1" spc="-52" dirty="0">
                <a:solidFill>
                  <a:srgbClr val="FDFFFD"/>
                </a:solidFill>
                <a:latin typeface="Calibri"/>
                <a:cs typeface="Calibri"/>
              </a:rPr>
              <a:t> </a:t>
            </a:r>
            <a:r>
              <a:rPr sz="1600" b="1" spc="39" dirty="0">
                <a:solidFill>
                  <a:srgbClr val="FDFFFD"/>
                </a:solidFill>
                <a:latin typeface="Calibri"/>
                <a:cs typeface="Calibri"/>
              </a:rPr>
              <a:t>p</a:t>
            </a:r>
            <a:r>
              <a:rPr sz="1600" b="1" spc="-5" dirty="0">
                <a:solidFill>
                  <a:srgbClr val="FDFFFD"/>
                </a:solidFill>
                <a:latin typeface="Calibri"/>
                <a:cs typeface="Calibri"/>
              </a:rPr>
              <a:t>e</a:t>
            </a:r>
            <a:r>
              <a:rPr sz="1600" b="1" spc="39" dirty="0">
                <a:solidFill>
                  <a:srgbClr val="FDFFFD"/>
                </a:solidFill>
                <a:latin typeface="Calibri"/>
                <a:cs typeface="Calibri"/>
              </a:rPr>
              <a:t>n</a:t>
            </a:r>
            <a:r>
              <a:rPr sz="1600" b="1" spc="25" dirty="0">
                <a:solidFill>
                  <a:srgbClr val="FDFFFD"/>
                </a:solidFill>
                <a:latin typeface="Calibri"/>
                <a:cs typeface="Calibri"/>
              </a:rPr>
              <a:t>c</a:t>
            </a:r>
            <a:r>
              <a:rPr sz="1600" b="1" spc="5" dirty="0">
                <a:solidFill>
                  <a:srgbClr val="FDFFFD"/>
                </a:solidFill>
                <a:latin typeface="Calibri"/>
                <a:cs typeface="Calibri"/>
              </a:rPr>
              <a:t>a</a:t>
            </a:r>
            <a:r>
              <a:rPr sz="1600" b="1" spc="-59" dirty="0">
                <a:solidFill>
                  <a:srgbClr val="FDFFFD"/>
                </a:solidFill>
                <a:latin typeface="Calibri"/>
                <a:cs typeface="Calibri"/>
              </a:rPr>
              <a:t>p</a:t>
            </a:r>
            <a:r>
              <a:rPr sz="1600" b="1" spc="12" dirty="0">
                <a:solidFill>
                  <a:srgbClr val="FDFFFD"/>
                </a:solidFill>
                <a:latin typeface="Calibri"/>
                <a:cs typeface="Calibri"/>
              </a:rPr>
              <a:t>a</a:t>
            </a:r>
            <a:r>
              <a:rPr sz="1600" b="1" spc="5" dirty="0">
                <a:solidFill>
                  <a:srgbClr val="FDFFFD"/>
                </a:solidFill>
                <a:latin typeface="Calibri"/>
                <a:cs typeface="Calibri"/>
              </a:rPr>
              <a:t>i</a:t>
            </a:r>
            <a:r>
              <a:rPr sz="1600" b="1" spc="-92" dirty="0">
                <a:solidFill>
                  <a:srgbClr val="FDFFFD"/>
                </a:solidFill>
                <a:latin typeface="Calibri"/>
                <a:cs typeface="Calibri"/>
              </a:rPr>
              <a:t>a</a:t>
            </a:r>
            <a:r>
              <a:rPr sz="1600" b="1" dirty="0">
                <a:solidFill>
                  <a:srgbClr val="FDFFFD"/>
                </a:solidFill>
                <a:latin typeface="Calibri"/>
                <a:cs typeface="Calibri"/>
              </a:rPr>
              <a:t>n</a:t>
            </a:r>
            <a:r>
              <a:rPr sz="1600" b="1" spc="-119" dirty="0">
                <a:solidFill>
                  <a:srgbClr val="FDFFFD"/>
                </a:solidFill>
                <a:latin typeface="Calibri"/>
                <a:cs typeface="Calibri"/>
              </a:rPr>
              <a:t> </a:t>
            </a:r>
            <a:r>
              <a:rPr sz="1600" b="1" spc="39" dirty="0">
                <a:solidFill>
                  <a:srgbClr val="FDFFFD"/>
                </a:solidFill>
                <a:latin typeface="Calibri"/>
                <a:cs typeface="Calibri"/>
              </a:rPr>
              <a:t>d</a:t>
            </a:r>
            <a:r>
              <a:rPr sz="1600" b="1" spc="5" dirty="0">
                <a:solidFill>
                  <a:srgbClr val="FDFFFD"/>
                </a:solidFill>
                <a:latin typeface="Calibri"/>
                <a:cs typeface="Calibri"/>
              </a:rPr>
              <a:t>i</a:t>
            </a:r>
            <a:r>
              <a:rPr sz="1600" b="1" spc="25" dirty="0">
                <a:solidFill>
                  <a:srgbClr val="FDFFFD"/>
                </a:solidFill>
                <a:latin typeface="Calibri"/>
                <a:cs typeface="Calibri"/>
              </a:rPr>
              <a:t>r</a:t>
            </a:r>
            <a:r>
              <a:rPr sz="1600" b="1" spc="12" dirty="0">
                <a:solidFill>
                  <a:srgbClr val="FDFFFD"/>
                </a:solidFill>
                <a:latin typeface="Calibri"/>
                <a:cs typeface="Calibri"/>
              </a:rPr>
              <a:t>i</a:t>
            </a:r>
            <a:r>
              <a:rPr sz="1600" b="1" spc="39" dirty="0">
                <a:solidFill>
                  <a:srgbClr val="FDFFFD"/>
                </a:solidFill>
                <a:latin typeface="Calibri"/>
                <a:cs typeface="Calibri"/>
              </a:rPr>
              <a:t>ny</a:t>
            </a:r>
            <a:r>
              <a:rPr sz="1600" b="1" dirty="0">
                <a:solidFill>
                  <a:srgbClr val="FDFFFD"/>
                </a:solidFill>
                <a:latin typeface="Calibri"/>
                <a:cs typeface="Calibri"/>
              </a:rPr>
              <a:t>a</a:t>
            </a:r>
            <a:r>
              <a:rPr sz="1600" b="1" spc="-152" dirty="0">
                <a:solidFill>
                  <a:srgbClr val="FDFFFD"/>
                </a:solidFill>
                <a:latin typeface="Calibri"/>
                <a:cs typeface="Calibri"/>
              </a:rPr>
              <a:t> </a:t>
            </a:r>
            <a:r>
              <a:rPr sz="1600" b="1" spc="-39" dirty="0">
                <a:solidFill>
                  <a:srgbClr val="FDFFFD"/>
                </a:solidFill>
                <a:latin typeface="Calibri"/>
                <a:cs typeface="Calibri"/>
              </a:rPr>
              <a:t>s</a:t>
            </a:r>
            <a:r>
              <a:rPr sz="1600" b="1" spc="-5" dirty="0">
                <a:solidFill>
                  <a:srgbClr val="FDFFFD"/>
                </a:solidFill>
                <a:latin typeface="Calibri"/>
                <a:cs typeface="Calibri"/>
              </a:rPr>
              <a:t>e</a:t>
            </a:r>
            <a:r>
              <a:rPr sz="1600" b="1" spc="-100" dirty="0">
                <a:solidFill>
                  <a:srgbClr val="FDFFFD"/>
                </a:solidFill>
                <a:latin typeface="Calibri"/>
                <a:cs typeface="Calibri"/>
              </a:rPr>
              <a:t>m</a:t>
            </a:r>
            <a:r>
              <a:rPr sz="1600" b="1" spc="5" dirty="0">
                <a:solidFill>
                  <a:srgbClr val="FDFFFD"/>
                </a:solidFill>
                <a:latin typeface="Calibri"/>
                <a:cs typeface="Calibri"/>
              </a:rPr>
              <a:t>a</a:t>
            </a:r>
            <a:r>
              <a:rPr sz="1600" b="1" spc="45" dirty="0">
                <a:solidFill>
                  <a:srgbClr val="FDFFFD"/>
                </a:solidFill>
                <a:latin typeface="Calibri"/>
                <a:cs typeface="Calibri"/>
              </a:rPr>
              <a:t>t</a:t>
            </a:r>
            <a:r>
              <a:rPr sz="1600" b="1" dirty="0">
                <a:solidFill>
                  <a:srgbClr val="FDFFFD"/>
                </a:solidFill>
                <a:latin typeface="Calibri"/>
                <a:cs typeface="Calibri"/>
              </a:rPr>
              <a:t>a</a:t>
            </a:r>
            <a:endParaRPr sz="1600">
              <a:latin typeface="Calibri"/>
              <a:cs typeface="Calibri"/>
            </a:endParaRPr>
          </a:p>
          <a:p>
            <a:pPr marL="855535">
              <a:lnSpc>
                <a:spcPts val="2181"/>
              </a:lnSpc>
              <a:spcBef>
                <a:spcPts val="2015"/>
              </a:spcBef>
            </a:pPr>
            <a:r>
              <a:rPr sz="1900" b="1" spc="-33" baseline="22995" dirty="0">
                <a:latin typeface="Calibri"/>
                <a:cs typeface="Calibri"/>
              </a:rPr>
              <a:t>ME</a:t>
            </a:r>
            <a:r>
              <a:rPr sz="1900" b="1" spc="45" baseline="22995" dirty="0">
                <a:latin typeface="Calibri"/>
                <a:cs typeface="Calibri"/>
              </a:rPr>
              <a:t>N</a:t>
            </a:r>
            <a:r>
              <a:rPr sz="1900" b="1" spc="-33" baseline="22995" dirty="0">
                <a:latin typeface="Calibri"/>
                <a:cs typeface="Calibri"/>
              </a:rPr>
              <a:t>J</a:t>
            </a:r>
            <a:r>
              <a:rPr sz="1900" b="1" spc="12" baseline="22995" dirty="0">
                <a:latin typeface="Calibri"/>
                <a:cs typeface="Calibri"/>
              </a:rPr>
              <a:t>A</a:t>
            </a:r>
            <a:r>
              <a:rPr sz="1900" b="1" spc="-19" baseline="22995" dirty="0">
                <a:latin typeface="Calibri"/>
                <a:cs typeface="Calibri"/>
              </a:rPr>
              <a:t>D</a:t>
            </a:r>
            <a:r>
              <a:rPr sz="1900" b="1" baseline="22995" dirty="0">
                <a:latin typeface="Calibri"/>
                <a:cs typeface="Calibri"/>
              </a:rPr>
              <a:t>I  </a:t>
            </a:r>
            <a:r>
              <a:rPr sz="1900" b="1" spc="104" baseline="22995" dirty="0">
                <a:latin typeface="Calibri"/>
                <a:cs typeface="Calibri"/>
              </a:rPr>
              <a:t> </a:t>
            </a:r>
            <a:r>
              <a:rPr sz="1600" b="1" spc="39" dirty="0">
                <a:solidFill>
                  <a:srgbClr val="FDFFFD"/>
                </a:solidFill>
                <a:latin typeface="Calibri"/>
                <a:cs typeface="Calibri"/>
              </a:rPr>
              <a:t>p</a:t>
            </a:r>
            <a:r>
              <a:rPr sz="1600" b="1" spc="-5" dirty="0">
                <a:solidFill>
                  <a:srgbClr val="FDFFFD"/>
                </a:solidFill>
                <a:latin typeface="Calibri"/>
                <a:cs typeface="Calibri"/>
              </a:rPr>
              <a:t>e</a:t>
            </a:r>
            <a:r>
              <a:rPr sz="1600" b="1" spc="-39" dirty="0">
                <a:solidFill>
                  <a:srgbClr val="FDFFFD"/>
                </a:solidFill>
                <a:latin typeface="Calibri"/>
                <a:cs typeface="Calibri"/>
              </a:rPr>
              <a:t>s</a:t>
            </a:r>
            <a:r>
              <a:rPr sz="1600" b="1" spc="-5" dirty="0">
                <a:solidFill>
                  <a:srgbClr val="FDFFFD"/>
                </a:solidFill>
                <a:latin typeface="Calibri"/>
                <a:cs typeface="Calibri"/>
              </a:rPr>
              <a:t>e</a:t>
            </a:r>
            <a:r>
              <a:rPr sz="1600" b="1" spc="33" dirty="0">
                <a:solidFill>
                  <a:srgbClr val="FDFFFD"/>
                </a:solidFill>
                <a:latin typeface="Calibri"/>
                <a:cs typeface="Calibri"/>
              </a:rPr>
              <a:t>r</a:t>
            </a:r>
            <a:r>
              <a:rPr sz="1600" b="1" spc="45" dirty="0">
                <a:solidFill>
                  <a:srgbClr val="FDFFFD"/>
                </a:solidFill>
                <a:latin typeface="Calibri"/>
                <a:cs typeface="Calibri"/>
              </a:rPr>
              <a:t>t</a:t>
            </a:r>
            <a:r>
              <a:rPr sz="1600" b="1" dirty="0">
                <a:solidFill>
                  <a:srgbClr val="FDFFFD"/>
                </a:solidFill>
                <a:latin typeface="Calibri"/>
                <a:cs typeface="Calibri"/>
              </a:rPr>
              <a:t>a</a:t>
            </a:r>
            <a:r>
              <a:rPr sz="1600" b="1" spc="-152" dirty="0">
                <a:solidFill>
                  <a:srgbClr val="FDFFFD"/>
                </a:solidFill>
                <a:latin typeface="Calibri"/>
                <a:cs typeface="Calibri"/>
              </a:rPr>
              <a:t> </a:t>
            </a:r>
            <a:r>
              <a:rPr sz="1600" b="1" spc="39" dirty="0">
                <a:solidFill>
                  <a:srgbClr val="FDFFFD"/>
                </a:solidFill>
                <a:latin typeface="Calibri"/>
                <a:cs typeface="Calibri"/>
              </a:rPr>
              <a:t>d</a:t>
            </a:r>
            <a:r>
              <a:rPr sz="1600" b="1" spc="5" dirty="0">
                <a:solidFill>
                  <a:srgbClr val="FDFFFD"/>
                </a:solidFill>
                <a:latin typeface="Calibri"/>
                <a:cs typeface="Calibri"/>
              </a:rPr>
              <a:t>i</a:t>
            </a:r>
            <a:r>
              <a:rPr sz="1600" b="1" spc="39" dirty="0">
                <a:solidFill>
                  <a:srgbClr val="FDFFFD"/>
                </a:solidFill>
                <a:latin typeface="Calibri"/>
                <a:cs typeface="Calibri"/>
              </a:rPr>
              <a:t>d</a:t>
            </a:r>
            <a:r>
              <a:rPr sz="1600" b="1" spc="5" dirty="0">
                <a:solidFill>
                  <a:srgbClr val="FDFFFD"/>
                </a:solidFill>
                <a:latin typeface="Calibri"/>
                <a:cs typeface="Calibri"/>
              </a:rPr>
              <a:t>i</a:t>
            </a:r>
            <a:r>
              <a:rPr sz="1600" b="1" dirty="0">
                <a:solidFill>
                  <a:srgbClr val="FDFFFD"/>
                </a:solidFill>
                <a:latin typeface="Calibri"/>
                <a:cs typeface="Calibri"/>
              </a:rPr>
              <a:t>k</a:t>
            </a:r>
            <a:r>
              <a:rPr sz="1600" b="1" spc="-32" dirty="0">
                <a:solidFill>
                  <a:srgbClr val="FDFFFD"/>
                </a:solidFill>
                <a:latin typeface="Calibri"/>
                <a:cs typeface="Calibri"/>
              </a:rPr>
              <a:t> </a:t>
            </a:r>
            <a:r>
              <a:rPr sz="1600" b="1" spc="-33" dirty="0">
                <a:solidFill>
                  <a:srgbClr val="FDFFFD"/>
                </a:solidFill>
                <a:latin typeface="Calibri"/>
                <a:cs typeface="Calibri"/>
              </a:rPr>
              <a:t>s</a:t>
            </a:r>
            <a:r>
              <a:rPr sz="1600" b="1" spc="5" dirty="0">
                <a:solidFill>
                  <a:srgbClr val="FDFFFD"/>
                </a:solidFill>
                <a:latin typeface="Calibri"/>
                <a:cs typeface="Calibri"/>
              </a:rPr>
              <a:t>ali</a:t>
            </a:r>
            <a:r>
              <a:rPr sz="1600" b="1" spc="39" dirty="0">
                <a:solidFill>
                  <a:srgbClr val="FDFFFD"/>
                </a:solidFill>
                <a:latin typeface="Calibri"/>
                <a:cs typeface="Calibri"/>
              </a:rPr>
              <a:t>n</a:t>
            </a:r>
            <a:r>
              <a:rPr sz="1600" b="1" dirty="0">
                <a:solidFill>
                  <a:srgbClr val="FDFFFD"/>
                </a:solidFill>
                <a:latin typeface="Calibri"/>
                <a:cs typeface="Calibri"/>
              </a:rPr>
              <a:t>g</a:t>
            </a:r>
            <a:r>
              <a:rPr sz="1600" b="1" spc="-119" dirty="0">
                <a:solidFill>
                  <a:srgbClr val="FDFFFD"/>
                </a:solidFill>
                <a:latin typeface="Calibri"/>
                <a:cs typeface="Calibri"/>
              </a:rPr>
              <a:t> </a:t>
            </a:r>
            <a:r>
              <a:rPr sz="1600" b="1" spc="39" dirty="0">
                <a:solidFill>
                  <a:srgbClr val="FDFFFD"/>
                </a:solidFill>
                <a:latin typeface="Calibri"/>
                <a:cs typeface="Calibri"/>
              </a:rPr>
              <a:t>b</a:t>
            </a:r>
            <a:r>
              <a:rPr sz="1600" b="1" spc="-5" dirty="0">
                <a:solidFill>
                  <a:srgbClr val="FDFFFD"/>
                </a:solidFill>
                <a:latin typeface="Calibri"/>
                <a:cs typeface="Calibri"/>
              </a:rPr>
              <a:t>e</a:t>
            </a:r>
            <a:r>
              <a:rPr sz="1600" b="1" spc="33" dirty="0">
                <a:solidFill>
                  <a:srgbClr val="FDFFFD"/>
                </a:solidFill>
                <a:latin typeface="Calibri"/>
                <a:cs typeface="Calibri"/>
              </a:rPr>
              <a:t>k</a:t>
            </a:r>
            <a:r>
              <a:rPr sz="1600" b="1" dirty="0">
                <a:solidFill>
                  <a:srgbClr val="FDFFFD"/>
                </a:solidFill>
                <a:latin typeface="Calibri"/>
                <a:cs typeface="Calibri"/>
              </a:rPr>
              <a:t>e</a:t>
            </a:r>
            <a:r>
              <a:rPr sz="1600" b="1" spc="33" dirty="0">
                <a:solidFill>
                  <a:srgbClr val="FDFFFD"/>
                </a:solidFill>
                <a:latin typeface="Calibri"/>
                <a:cs typeface="Calibri"/>
              </a:rPr>
              <a:t>r</a:t>
            </a:r>
            <a:r>
              <a:rPr sz="1600" b="1" spc="-105" dirty="0">
                <a:solidFill>
                  <a:srgbClr val="FDFFFD"/>
                </a:solidFill>
                <a:latin typeface="Calibri"/>
                <a:cs typeface="Calibri"/>
              </a:rPr>
              <a:t>j</a:t>
            </a:r>
            <a:r>
              <a:rPr sz="1600" b="1" spc="5" dirty="0">
                <a:solidFill>
                  <a:srgbClr val="FDFFFD"/>
                </a:solidFill>
                <a:latin typeface="Calibri"/>
                <a:cs typeface="Calibri"/>
              </a:rPr>
              <a:t>a</a:t>
            </a:r>
            <a:r>
              <a:rPr sz="1600" b="1" spc="-39" dirty="0">
                <a:solidFill>
                  <a:srgbClr val="FDFFFD"/>
                </a:solidFill>
                <a:latin typeface="Calibri"/>
                <a:cs typeface="Calibri"/>
              </a:rPr>
              <a:t>s</a:t>
            </a:r>
            <a:r>
              <a:rPr sz="1600" b="1" spc="-85" dirty="0">
                <a:solidFill>
                  <a:srgbClr val="FDFFFD"/>
                </a:solidFill>
                <a:latin typeface="Calibri"/>
                <a:cs typeface="Calibri"/>
              </a:rPr>
              <a:t>a</a:t>
            </a:r>
            <a:r>
              <a:rPr sz="1600" b="1" spc="-5" dirty="0">
                <a:solidFill>
                  <a:srgbClr val="FDFFFD"/>
                </a:solidFill>
                <a:latin typeface="Calibri"/>
                <a:cs typeface="Calibri"/>
              </a:rPr>
              <a:t>m</a:t>
            </a:r>
            <a:r>
              <a:rPr sz="1600" b="1" dirty="0">
                <a:solidFill>
                  <a:srgbClr val="FDFFFD"/>
                </a:solidFill>
                <a:latin typeface="Calibri"/>
                <a:cs typeface="Calibri"/>
              </a:rPr>
              <a:t>a</a:t>
            </a:r>
            <a:r>
              <a:rPr sz="1600" b="1" spc="45" dirty="0">
                <a:solidFill>
                  <a:srgbClr val="FDFFFD"/>
                </a:solidFill>
                <a:latin typeface="Calibri"/>
                <a:cs typeface="Calibri"/>
              </a:rPr>
              <a:t> d</a:t>
            </a:r>
            <a:r>
              <a:rPr sz="1600" b="1" spc="5" dirty="0">
                <a:solidFill>
                  <a:srgbClr val="FDFFFD"/>
                </a:solidFill>
                <a:latin typeface="Calibri"/>
                <a:cs typeface="Calibri"/>
              </a:rPr>
              <a:t>a</a:t>
            </a:r>
            <a:r>
              <a:rPr sz="1600" b="1" dirty="0">
                <a:solidFill>
                  <a:srgbClr val="FDFFFD"/>
                </a:solidFill>
                <a:latin typeface="Calibri"/>
                <a:cs typeface="Calibri"/>
              </a:rPr>
              <a:t>n</a:t>
            </a:r>
            <a:r>
              <a:rPr sz="1600" b="1" spc="-19" dirty="0">
                <a:solidFill>
                  <a:srgbClr val="FDFFFD"/>
                </a:solidFill>
                <a:latin typeface="Calibri"/>
                <a:cs typeface="Calibri"/>
              </a:rPr>
              <a:t> </a:t>
            </a:r>
            <a:r>
              <a:rPr sz="1600" b="1" dirty="0">
                <a:solidFill>
                  <a:srgbClr val="FDFFFD"/>
                </a:solidFill>
                <a:latin typeface="Calibri"/>
                <a:cs typeface="Calibri"/>
              </a:rPr>
              <a:t>m</a:t>
            </a:r>
            <a:r>
              <a:rPr sz="1600" b="1" spc="-5" dirty="0">
                <a:solidFill>
                  <a:srgbClr val="FDFFFD"/>
                </a:solidFill>
                <a:latin typeface="Calibri"/>
                <a:cs typeface="Calibri"/>
              </a:rPr>
              <a:t>e</a:t>
            </a:r>
            <a:r>
              <a:rPr sz="1600" b="1" spc="-105" dirty="0">
                <a:solidFill>
                  <a:srgbClr val="FDFFFD"/>
                </a:solidFill>
                <a:latin typeface="Calibri"/>
                <a:cs typeface="Calibri"/>
              </a:rPr>
              <a:t>m</a:t>
            </a:r>
            <a:r>
              <a:rPr sz="1600" b="1" spc="-59" dirty="0">
                <a:solidFill>
                  <a:srgbClr val="FDFFFD"/>
                </a:solidFill>
                <a:latin typeface="Calibri"/>
                <a:cs typeface="Calibri"/>
              </a:rPr>
              <a:t>b</a:t>
            </a:r>
            <a:r>
              <a:rPr sz="1600" b="1" spc="-5" dirty="0">
                <a:solidFill>
                  <a:srgbClr val="FDFFFD"/>
                </a:solidFill>
                <a:latin typeface="Calibri"/>
                <a:cs typeface="Calibri"/>
              </a:rPr>
              <a:t>e</a:t>
            </a:r>
            <a:r>
              <a:rPr sz="1600" b="1" spc="33" dirty="0">
                <a:solidFill>
                  <a:srgbClr val="FDFFFD"/>
                </a:solidFill>
                <a:latin typeface="Calibri"/>
                <a:cs typeface="Calibri"/>
              </a:rPr>
              <a:t>r</a:t>
            </a:r>
            <a:r>
              <a:rPr sz="1600" b="1" spc="5" dirty="0">
                <a:solidFill>
                  <a:srgbClr val="FDFFFD"/>
                </a:solidFill>
                <a:latin typeface="Calibri"/>
                <a:cs typeface="Calibri"/>
              </a:rPr>
              <a:t>i</a:t>
            </a:r>
            <a:r>
              <a:rPr sz="1600" b="1" spc="33" dirty="0">
                <a:solidFill>
                  <a:srgbClr val="FDFFFD"/>
                </a:solidFill>
                <a:latin typeface="Calibri"/>
                <a:cs typeface="Calibri"/>
              </a:rPr>
              <a:t>k</a:t>
            </a:r>
            <a:r>
              <a:rPr sz="1600" b="1" spc="-85" dirty="0">
                <a:solidFill>
                  <a:srgbClr val="FDFFFD"/>
                </a:solidFill>
                <a:latin typeface="Calibri"/>
                <a:cs typeface="Calibri"/>
              </a:rPr>
              <a:t>a</a:t>
            </a:r>
            <a:r>
              <a:rPr sz="1600" b="1" dirty="0">
                <a:solidFill>
                  <a:srgbClr val="FDFFFD"/>
                </a:solidFill>
                <a:latin typeface="Calibri"/>
                <a:cs typeface="Calibri"/>
              </a:rPr>
              <a:t>n</a:t>
            </a:r>
            <a:r>
              <a:rPr sz="1600" b="1" spc="79" dirty="0">
                <a:solidFill>
                  <a:srgbClr val="FDFFFD"/>
                </a:solidFill>
                <a:latin typeface="Calibri"/>
                <a:cs typeface="Calibri"/>
              </a:rPr>
              <a:t> </a:t>
            </a:r>
            <a:r>
              <a:rPr sz="1600" b="1" spc="39" dirty="0">
                <a:solidFill>
                  <a:srgbClr val="FDFFFD"/>
                </a:solidFill>
                <a:latin typeface="Calibri"/>
                <a:cs typeface="Calibri"/>
              </a:rPr>
              <a:t>d</a:t>
            </a:r>
            <a:r>
              <a:rPr sz="1600" b="1" spc="-59" dirty="0">
                <a:solidFill>
                  <a:srgbClr val="FDFFFD"/>
                </a:solidFill>
                <a:latin typeface="Calibri"/>
                <a:cs typeface="Calibri"/>
              </a:rPr>
              <a:t>u</a:t>
            </a:r>
            <a:r>
              <a:rPr sz="1600" b="1" spc="33" dirty="0">
                <a:solidFill>
                  <a:srgbClr val="FDFFFD"/>
                </a:solidFill>
                <a:latin typeface="Calibri"/>
                <a:cs typeface="Calibri"/>
              </a:rPr>
              <a:t>k</a:t>
            </a:r>
            <a:r>
              <a:rPr sz="1600" b="1" spc="-59" dirty="0">
                <a:solidFill>
                  <a:srgbClr val="FDFFFD"/>
                </a:solidFill>
                <a:latin typeface="Calibri"/>
                <a:cs typeface="Calibri"/>
              </a:rPr>
              <a:t>un</a:t>
            </a:r>
            <a:r>
              <a:rPr sz="1600" b="1" spc="45" dirty="0">
                <a:solidFill>
                  <a:srgbClr val="FDFFFD"/>
                </a:solidFill>
                <a:latin typeface="Calibri"/>
                <a:cs typeface="Calibri"/>
              </a:rPr>
              <a:t>g</a:t>
            </a:r>
            <a:r>
              <a:rPr sz="1600" b="1" spc="5" dirty="0">
                <a:solidFill>
                  <a:srgbClr val="FDFFFD"/>
                </a:solidFill>
                <a:latin typeface="Calibri"/>
                <a:cs typeface="Calibri"/>
              </a:rPr>
              <a:t>a</a:t>
            </a:r>
            <a:r>
              <a:rPr sz="1600" b="1" dirty="0">
                <a:solidFill>
                  <a:srgbClr val="FDFFFD"/>
                </a:solidFill>
                <a:latin typeface="Calibri"/>
                <a:cs typeface="Calibri"/>
              </a:rPr>
              <a:t>n</a:t>
            </a:r>
            <a:endParaRPr sz="1600">
              <a:latin typeface="Calibri"/>
              <a:cs typeface="Calibri"/>
            </a:endParaRPr>
          </a:p>
          <a:p>
            <a:pPr marL="6749118" marR="3539048" indent="-207936">
              <a:lnSpc>
                <a:spcPts val="1952"/>
              </a:lnSpc>
              <a:spcBef>
                <a:spcPts val="2616"/>
              </a:spcBef>
            </a:pPr>
            <a:r>
              <a:rPr sz="2400" baseline="4831" dirty="0">
                <a:latin typeface="Arial"/>
                <a:cs typeface="Arial"/>
              </a:rPr>
              <a:t>• </a:t>
            </a:r>
            <a:r>
              <a:rPr sz="2400" spc="185" baseline="4831" dirty="0">
                <a:latin typeface="Arial"/>
                <a:cs typeface="Arial"/>
              </a:rPr>
              <a:t> </a:t>
            </a:r>
            <a:r>
              <a:rPr sz="1600" spc="-5" dirty="0">
                <a:latin typeface="Calibri"/>
                <a:cs typeface="Calibri"/>
              </a:rPr>
              <a:t>I</a:t>
            </a:r>
            <a:r>
              <a:rPr sz="1600" spc="-39" dirty="0">
                <a:latin typeface="Calibri"/>
                <a:cs typeface="Calibri"/>
              </a:rPr>
              <a:t>n</a:t>
            </a:r>
            <a:r>
              <a:rPr sz="1600" spc="72" dirty="0">
                <a:latin typeface="Calibri"/>
                <a:cs typeface="Calibri"/>
              </a:rPr>
              <a:t>s</a:t>
            </a:r>
            <a:r>
              <a:rPr sz="1600" spc="-33" dirty="0">
                <a:latin typeface="Calibri"/>
                <a:cs typeface="Calibri"/>
              </a:rPr>
              <a:t>t</a:t>
            </a:r>
            <a:r>
              <a:rPr sz="1600" spc="33" dirty="0">
                <a:latin typeface="Calibri"/>
                <a:cs typeface="Calibri"/>
              </a:rPr>
              <a:t>ala</a:t>
            </a:r>
            <a:r>
              <a:rPr sz="1600" spc="72" dirty="0">
                <a:latin typeface="Calibri"/>
                <a:cs typeface="Calibri"/>
              </a:rPr>
              <a:t>s</a:t>
            </a:r>
            <a:r>
              <a:rPr sz="1600" spc="33" dirty="0">
                <a:latin typeface="Calibri"/>
                <a:cs typeface="Calibri"/>
              </a:rPr>
              <a:t>ila</a:t>
            </a:r>
            <a:r>
              <a:rPr sz="1600" dirty="0">
                <a:latin typeface="Calibri"/>
                <a:cs typeface="Calibri"/>
              </a:rPr>
              <a:t>h</a:t>
            </a:r>
            <a:r>
              <a:rPr sz="1600" spc="-205" dirty="0">
                <a:latin typeface="Calibri"/>
                <a:cs typeface="Calibri"/>
              </a:rPr>
              <a:t> </a:t>
            </a:r>
            <a:r>
              <a:rPr sz="1600" spc="33" dirty="0">
                <a:latin typeface="Calibri"/>
                <a:cs typeface="Calibri"/>
              </a:rPr>
              <a:t>a</a:t>
            </a:r>
            <a:r>
              <a:rPr sz="1600" spc="-39" dirty="0">
                <a:latin typeface="Calibri"/>
                <a:cs typeface="Calibri"/>
              </a:rPr>
              <a:t>p</a:t>
            </a:r>
            <a:r>
              <a:rPr sz="1600" spc="33" dirty="0">
                <a:latin typeface="Calibri"/>
                <a:cs typeface="Calibri"/>
              </a:rPr>
              <a:t>li</a:t>
            </a:r>
            <a:r>
              <a:rPr sz="1600" spc="-25" dirty="0">
                <a:latin typeface="Calibri"/>
                <a:cs typeface="Calibri"/>
              </a:rPr>
              <a:t>k</a:t>
            </a:r>
            <a:r>
              <a:rPr sz="1600" spc="33" dirty="0">
                <a:latin typeface="Calibri"/>
                <a:cs typeface="Calibri"/>
              </a:rPr>
              <a:t>a</a:t>
            </a:r>
            <a:r>
              <a:rPr sz="1600" spc="72" dirty="0">
                <a:latin typeface="Calibri"/>
                <a:cs typeface="Calibri"/>
              </a:rPr>
              <a:t>s</a:t>
            </a:r>
            <a:r>
              <a:rPr sz="1600" dirty="0">
                <a:latin typeface="Calibri"/>
                <a:cs typeface="Calibri"/>
              </a:rPr>
              <a:t>i </a:t>
            </a:r>
            <a:r>
              <a:rPr sz="1600" spc="-45" dirty="0">
                <a:latin typeface="Calibri"/>
                <a:cs typeface="Calibri"/>
              </a:rPr>
              <a:t>p</a:t>
            </a:r>
            <a:r>
              <a:rPr sz="1600" spc="5" dirty="0">
                <a:latin typeface="Calibri"/>
                <a:cs typeface="Calibri"/>
              </a:rPr>
              <a:t>e</a:t>
            </a:r>
            <a:r>
              <a:rPr sz="1600" spc="-52" dirty="0">
                <a:latin typeface="Calibri"/>
                <a:cs typeface="Calibri"/>
              </a:rPr>
              <a:t>r</a:t>
            </a:r>
            <a:r>
              <a:rPr sz="1600" spc="-79" dirty="0">
                <a:latin typeface="Calibri"/>
                <a:cs typeface="Calibri"/>
              </a:rPr>
              <a:t>m</a:t>
            </a:r>
            <a:r>
              <a:rPr sz="1600" spc="33" dirty="0">
                <a:latin typeface="Calibri"/>
                <a:cs typeface="Calibri"/>
              </a:rPr>
              <a:t>ai</a:t>
            </a:r>
            <a:r>
              <a:rPr sz="1600" spc="-39" dirty="0">
                <a:latin typeface="Calibri"/>
                <a:cs typeface="Calibri"/>
              </a:rPr>
              <a:t>n</a:t>
            </a:r>
            <a:r>
              <a:rPr sz="1600" spc="33" dirty="0">
                <a:latin typeface="Calibri"/>
                <a:cs typeface="Calibri"/>
              </a:rPr>
              <a:t>a</a:t>
            </a:r>
            <a:r>
              <a:rPr sz="1600" dirty="0">
                <a:latin typeface="Calibri"/>
                <a:cs typeface="Calibri"/>
              </a:rPr>
              <a:t>n</a:t>
            </a:r>
            <a:r>
              <a:rPr sz="1600" spc="-5" dirty="0">
                <a:latin typeface="Calibri"/>
                <a:cs typeface="Calibri"/>
              </a:rPr>
              <a:t> </a:t>
            </a:r>
            <a:r>
              <a:rPr sz="1600" spc="-25" dirty="0">
                <a:latin typeface="Calibri"/>
                <a:cs typeface="Calibri"/>
              </a:rPr>
              <a:t>y</a:t>
            </a:r>
            <a:r>
              <a:rPr sz="1600" spc="33" dirty="0">
                <a:latin typeface="Calibri"/>
                <a:cs typeface="Calibri"/>
              </a:rPr>
              <a:t>a</a:t>
            </a:r>
            <a:r>
              <a:rPr sz="1600" spc="-39" dirty="0">
                <a:latin typeface="Calibri"/>
                <a:cs typeface="Calibri"/>
              </a:rPr>
              <a:t>n</a:t>
            </a:r>
            <a:r>
              <a:rPr sz="1600" dirty="0">
                <a:latin typeface="Calibri"/>
                <a:cs typeface="Calibri"/>
              </a:rPr>
              <a:t>g</a:t>
            </a:r>
            <a:r>
              <a:rPr sz="1600" spc="-12" dirty="0">
                <a:latin typeface="Calibri"/>
                <a:cs typeface="Calibri"/>
              </a:rPr>
              <a:t> </a:t>
            </a:r>
            <a:r>
              <a:rPr sz="1600" spc="-39" dirty="0">
                <a:latin typeface="Calibri"/>
                <a:cs typeface="Calibri"/>
              </a:rPr>
              <a:t>h</a:t>
            </a:r>
            <a:r>
              <a:rPr sz="1600" spc="33" dirty="0">
                <a:latin typeface="Calibri"/>
                <a:cs typeface="Calibri"/>
              </a:rPr>
              <a:t>a</a:t>
            </a:r>
            <a:r>
              <a:rPr sz="1600" spc="-59" dirty="0">
                <a:latin typeface="Calibri"/>
                <a:cs typeface="Calibri"/>
              </a:rPr>
              <a:t>r</a:t>
            </a:r>
            <a:r>
              <a:rPr sz="1600" spc="-39" dirty="0">
                <a:latin typeface="Calibri"/>
                <a:cs typeface="Calibri"/>
              </a:rPr>
              <a:t>u</a:t>
            </a:r>
            <a:r>
              <a:rPr sz="1600" dirty="0">
                <a:latin typeface="Calibri"/>
                <a:cs typeface="Calibri"/>
              </a:rPr>
              <a:t>s </a:t>
            </a:r>
            <a:r>
              <a:rPr sz="1600" spc="-39" dirty="0">
                <a:latin typeface="Calibri"/>
                <a:cs typeface="Calibri"/>
              </a:rPr>
              <a:t>d</a:t>
            </a:r>
            <a:r>
              <a:rPr sz="1600" spc="33" dirty="0">
                <a:latin typeface="Calibri"/>
                <a:cs typeface="Calibri"/>
              </a:rPr>
              <a:t>i</a:t>
            </a:r>
            <a:r>
              <a:rPr sz="1600" spc="-72" dirty="0">
                <a:latin typeface="Calibri"/>
                <a:cs typeface="Calibri"/>
              </a:rPr>
              <a:t>m</a:t>
            </a:r>
            <a:r>
              <a:rPr sz="1600" spc="33" dirty="0">
                <a:latin typeface="Calibri"/>
                <a:cs typeface="Calibri"/>
              </a:rPr>
              <a:t>ai</a:t>
            </a:r>
            <a:r>
              <a:rPr sz="1600" spc="-39" dirty="0">
                <a:latin typeface="Calibri"/>
                <a:cs typeface="Calibri"/>
              </a:rPr>
              <a:t>n</a:t>
            </a:r>
            <a:r>
              <a:rPr sz="1600" spc="-25" dirty="0">
                <a:latin typeface="Calibri"/>
                <a:cs typeface="Calibri"/>
              </a:rPr>
              <a:t>k</a:t>
            </a:r>
            <a:r>
              <a:rPr sz="1600" spc="33" dirty="0">
                <a:latin typeface="Calibri"/>
                <a:cs typeface="Calibri"/>
              </a:rPr>
              <a:t>a</a:t>
            </a:r>
            <a:r>
              <a:rPr sz="1600" dirty="0">
                <a:latin typeface="Calibri"/>
                <a:cs typeface="Calibri"/>
              </a:rPr>
              <a:t>n</a:t>
            </a:r>
            <a:r>
              <a:rPr sz="1600" spc="-99" dirty="0">
                <a:latin typeface="Calibri"/>
                <a:cs typeface="Calibri"/>
              </a:rPr>
              <a:t> </a:t>
            </a:r>
            <a:r>
              <a:rPr sz="1600" spc="72" dirty="0">
                <a:latin typeface="Calibri"/>
                <a:cs typeface="Calibri"/>
              </a:rPr>
              <a:t>s</a:t>
            </a:r>
            <a:r>
              <a:rPr sz="1600" spc="5" dirty="0">
                <a:latin typeface="Calibri"/>
                <a:cs typeface="Calibri"/>
              </a:rPr>
              <a:t>e</a:t>
            </a:r>
            <a:r>
              <a:rPr sz="1600" spc="19" dirty="0">
                <a:latin typeface="Calibri"/>
                <a:cs typeface="Calibri"/>
              </a:rPr>
              <a:t>c</a:t>
            </a:r>
            <a:r>
              <a:rPr sz="1600" spc="33" dirty="0">
                <a:latin typeface="Calibri"/>
                <a:cs typeface="Calibri"/>
              </a:rPr>
              <a:t>a</a:t>
            </a:r>
            <a:r>
              <a:rPr sz="1600" spc="-59" dirty="0">
                <a:latin typeface="Calibri"/>
                <a:cs typeface="Calibri"/>
              </a:rPr>
              <a:t>r</a:t>
            </a:r>
            <a:r>
              <a:rPr sz="1600" dirty="0">
                <a:latin typeface="Calibri"/>
                <a:cs typeface="Calibri"/>
              </a:rPr>
              <a:t>a </a:t>
            </a:r>
            <a:r>
              <a:rPr sz="1600" spc="-233" dirty="0">
                <a:latin typeface="Calibri"/>
                <a:cs typeface="Calibri"/>
              </a:rPr>
              <a:t>k</a:t>
            </a:r>
            <a:r>
              <a:rPr sz="1600" spc="-45" dirty="0">
                <a:latin typeface="Calibri"/>
                <a:cs typeface="Calibri"/>
              </a:rPr>
              <a:t>o</a:t>
            </a:r>
            <a:r>
              <a:rPr sz="1600" spc="33" dirty="0">
                <a:latin typeface="Calibri"/>
                <a:cs typeface="Calibri"/>
              </a:rPr>
              <a:t>la</a:t>
            </a:r>
            <a:r>
              <a:rPr sz="1600" spc="-39" dirty="0">
                <a:latin typeface="Calibri"/>
                <a:cs typeface="Calibri"/>
              </a:rPr>
              <a:t>b</a:t>
            </a:r>
            <a:r>
              <a:rPr sz="1600" spc="-45" dirty="0">
                <a:latin typeface="Calibri"/>
                <a:cs typeface="Calibri"/>
              </a:rPr>
              <a:t>o</a:t>
            </a:r>
            <a:r>
              <a:rPr sz="1600" spc="-59" dirty="0">
                <a:latin typeface="Calibri"/>
                <a:cs typeface="Calibri"/>
              </a:rPr>
              <a:t>r</a:t>
            </a:r>
            <a:r>
              <a:rPr sz="1600" spc="33" dirty="0">
                <a:latin typeface="Calibri"/>
                <a:cs typeface="Calibri"/>
              </a:rPr>
              <a:t>a</a:t>
            </a:r>
            <a:r>
              <a:rPr sz="1600" spc="-39" dirty="0">
                <a:latin typeface="Calibri"/>
                <a:cs typeface="Calibri"/>
              </a:rPr>
              <a:t>t</a:t>
            </a:r>
            <a:r>
              <a:rPr sz="1600" spc="33" dirty="0">
                <a:latin typeface="Calibri"/>
                <a:cs typeface="Calibri"/>
              </a:rPr>
              <a:t>i</a:t>
            </a:r>
            <a:r>
              <a:rPr sz="1600" dirty="0">
                <a:latin typeface="Calibri"/>
                <a:cs typeface="Calibri"/>
              </a:rPr>
              <a:t>f</a:t>
            </a:r>
            <a:r>
              <a:rPr sz="1600" spc="45" dirty="0">
                <a:latin typeface="Calibri"/>
                <a:cs typeface="Calibri"/>
              </a:rPr>
              <a:t> </a:t>
            </a:r>
            <a:r>
              <a:rPr sz="1600" spc="-45" dirty="0">
                <a:latin typeface="Calibri"/>
                <a:cs typeface="Calibri"/>
              </a:rPr>
              <a:t>o</a:t>
            </a:r>
            <a:r>
              <a:rPr sz="1600" spc="33" dirty="0">
                <a:latin typeface="Calibri"/>
                <a:cs typeface="Calibri"/>
              </a:rPr>
              <a:t>l</a:t>
            </a:r>
            <a:r>
              <a:rPr sz="1600" spc="5" dirty="0">
                <a:latin typeface="Calibri"/>
                <a:cs typeface="Calibri"/>
              </a:rPr>
              <a:t>e</a:t>
            </a:r>
            <a:r>
              <a:rPr sz="1600" dirty="0">
                <a:latin typeface="Calibri"/>
                <a:cs typeface="Calibri"/>
              </a:rPr>
              <a:t>h </a:t>
            </a:r>
            <a:r>
              <a:rPr sz="1600" spc="-45" dirty="0">
                <a:latin typeface="Calibri"/>
                <a:cs typeface="Calibri"/>
              </a:rPr>
              <a:t>b</a:t>
            </a:r>
            <a:r>
              <a:rPr sz="1600" spc="5" dirty="0">
                <a:latin typeface="Calibri"/>
                <a:cs typeface="Calibri"/>
              </a:rPr>
              <a:t>e</a:t>
            </a:r>
            <a:r>
              <a:rPr sz="1600" spc="-39" dirty="0">
                <a:latin typeface="Calibri"/>
                <a:cs typeface="Calibri"/>
              </a:rPr>
              <a:t>b</a:t>
            </a:r>
            <a:r>
              <a:rPr sz="1600" dirty="0">
                <a:latin typeface="Calibri"/>
                <a:cs typeface="Calibri"/>
              </a:rPr>
              <a:t>e</a:t>
            </a:r>
            <a:r>
              <a:rPr sz="1600" spc="-59" dirty="0">
                <a:latin typeface="Calibri"/>
                <a:cs typeface="Calibri"/>
              </a:rPr>
              <a:t>r</a:t>
            </a:r>
            <a:r>
              <a:rPr sz="1600" spc="33" dirty="0">
                <a:latin typeface="Calibri"/>
                <a:cs typeface="Calibri"/>
              </a:rPr>
              <a:t>a</a:t>
            </a:r>
            <a:r>
              <a:rPr sz="1600" spc="-39" dirty="0">
                <a:latin typeface="Calibri"/>
                <a:cs typeface="Calibri"/>
              </a:rPr>
              <a:t>p</a:t>
            </a:r>
            <a:r>
              <a:rPr sz="1600" dirty="0">
                <a:latin typeface="Calibri"/>
                <a:cs typeface="Calibri"/>
              </a:rPr>
              <a:t>a</a:t>
            </a:r>
            <a:r>
              <a:rPr sz="1600" spc="72" dirty="0">
                <a:latin typeface="Calibri"/>
                <a:cs typeface="Calibri"/>
              </a:rPr>
              <a:t> </a:t>
            </a:r>
            <a:r>
              <a:rPr sz="1600" spc="33" dirty="0">
                <a:latin typeface="Calibri"/>
                <a:cs typeface="Calibri"/>
              </a:rPr>
              <a:t>i</a:t>
            </a:r>
            <a:r>
              <a:rPr sz="1600" spc="-39" dirty="0">
                <a:latin typeface="Calibri"/>
                <a:cs typeface="Calibri"/>
              </a:rPr>
              <a:t>nd</a:t>
            </a:r>
            <a:r>
              <a:rPr sz="1600" spc="33" dirty="0">
                <a:latin typeface="Calibri"/>
                <a:cs typeface="Calibri"/>
              </a:rPr>
              <a:t>i</a:t>
            </a:r>
            <a:r>
              <a:rPr sz="1600" spc="-25" dirty="0">
                <a:latin typeface="Calibri"/>
                <a:cs typeface="Calibri"/>
              </a:rPr>
              <a:t>v</a:t>
            </a:r>
            <a:r>
              <a:rPr sz="1600" spc="33" dirty="0">
                <a:latin typeface="Calibri"/>
                <a:cs typeface="Calibri"/>
              </a:rPr>
              <a:t>i</a:t>
            </a:r>
            <a:r>
              <a:rPr sz="1600" spc="-39" dirty="0">
                <a:latin typeface="Calibri"/>
                <a:cs typeface="Calibri"/>
              </a:rPr>
              <a:t>d</a:t>
            </a:r>
            <a:r>
              <a:rPr sz="1600" dirty="0">
                <a:latin typeface="Calibri"/>
                <a:cs typeface="Calibri"/>
              </a:rPr>
              <a:t>u</a:t>
            </a:r>
            <a:endParaRPr sz="1600">
              <a:latin typeface="Calibri"/>
              <a:cs typeface="Calibri"/>
            </a:endParaRPr>
          </a:p>
          <a:p>
            <a:pPr marL="6749118" marR="3559292">
              <a:lnSpc>
                <a:spcPct val="104370"/>
              </a:lnSpc>
              <a:spcBef>
                <a:spcPts val="749"/>
              </a:spcBef>
            </a:pPr>
            <a:r>
              <a:rPr sz="1600" spc="-12" dirty="0">
                <a:latin typeface="Calibri"/>
                <a:cs typeface="Calibri"/>
              </a:rPr>
              <a:t>J</a:t>
            </a:r>
            <a:r>
              <a:rPr sz="1600" spc="33" dirty="0">
                <a:latin typeface="Calibri"/>
                <a:cs typeface="Calibri"/>
              </a:rPr>
              <a:t>ala</a:t>
            </a:r>
            <a:r>
              <a:rPr sz="1600" spc="-39" dirty="0">
                <a:latin typeface="Calibri"/>
                <a:cs typeface="Calibri"/>
              </a:rPr>
              <a:t>n</a:t>
            </a:r>
            <a:r>
              <a:rPr sz="1600" spc="-25" dirty="0">
                <a:latin typeface="Calibri"/>
                <a:cs typeface="Calibri"/>
              </a:rPr>
              <a:t>k</a:t>
            </a:r>
            <a:r>
              <a:rPr sz="1600" spc="33" dirty="0">
                <a:latin typeface="Calibri"/>
                <a:cs typeface="Calibri"/>
              </a:rPr>
              <a:t>a</a:t>
            </a:r>
            <a:r>
              <a:rPr sz="1600" dirty="0">
                <a:latin typeface="Calibri"/>
                <a:cs typeface="Calibri"/>
              </a:rPr>
              <a:t>n</a:t>
            </a:r>
            <a:r>
              <a:rPr sz="1600" spc="-99" dirty="0">
                <a:latin typeface="Calibri"/>
                <a:cs typeface="Calibri"/>
              </a:rPr>
              <a:t> </a:t>
            </a:r>
            <a:r>
              <a:rPr sz="1600" spc="33" dirty="0">
                <a:latin typeface="Calibri"/>
                <a:cs typeface="Calibri"/>
              </a:rPr>
              <a:t>a</a:t>
            </a:r>
            <a:r>
              <a:rPr sz="1600" spc="-45" dirty="0">
                <a:latin typeface="Calibri"/>
                <a:cs typeface="Calibri"/>
              </a:rPr>
              <a:t>p</a:t>
            </a:r>
            <a:r>
              <a:rPr sz="1600" spc="33" dirty="0">
                <a:latin typeface="Calibri"/>
                <a:cs typeface="Calibri"/>
              </a:rPr>
              <a:t>li</a:t>
            </a:r>
            <a:r>
              <a:rPr sz="1600" spc="-25" dirty="0">
                <a:latin typeface="Calibri"/>
                <a:cs typeface="Calibri"/>
              </a:rPr>
              <a:t>k</a:t>
            </a:r>
            <a:r>
              <a:rPr sz="1600" spc="33" dirty="0">
                <a:latin typeface="Calibri"/>
                <a:cs typeface="Calibri"/>
              </a:rPr>
              <a:t>a</a:t>
            </a:r>
            <a:r>
              <a:rPr sz="1600" spc="72" dirty="0">
                <a:latin typeface="Calibri"/>
                <a:cs typeface="Calibri"/>
              </a:rPr>
              <a:t>s</a:t>
            </a:r>
            <a:r>
              <a:rPr sz="1600" dirty="0">
                <a:latin typeface="Calibri"/>
                <a:cs typeface="Calibri"/>
              </a:rPr>
              <a:t>i </a:t>
            </a:r>
            <a:r>
              <a:rPr sz="1600" spc="-45" dirty="0">
                <a:latin typeface="Calibri"/>
                <a:cs typeface="Calibri"/>
              </a:rPr>
              <a:t>p</a:t>
            </a:r>
            <a:r>
              <a:rPr sz="1600" spc="5" dirty="0">
                <a:latin typeface="Calibri"/>
                <a:cs typeface="Calibri"/>
              </a:rPr>
              <a:t>e</a:t>
            </a:r>
            <a:r>
              <a:rPr sz="1600" spc="-52" dirty="0">
                <a:latin typeface="Calibri"/>
                <a:cs typeface="Calibri"/>
              </a:rPr>
              <a:t>r</a:t>
            </a:r>
            <a:r>
              <a:rPr sz="1600" spc="-79" dirty="0">
                <a:latin typeface="Calibri"/>
                <a:cs typeface="Calibri"/>
              </a:rPr>
              <a:t>m</a:t>
            </a:r>
            <a:r>
              <a:rPr sz="1600" spc="33" dirty="0">
                <a:latin typeface="Calibri"/>
                <a:cs typeface="Calibri"/>
              </a:rPr>
              <a:t>ai</a:t>
            </a:r>
            <a:r>
              <a:rPr sz="1600" spc="-39" dirty="0">
                <a:latin typeface="Calibri"/>
                <a:cs typeface="Calibri"/>
              </a:rPr>
              <a:t>n</a:t>
            </a:r>
            <a:r>
              <a:rPr sz="1600" spc="33" dirty="0">
                <a:latin typeface="Calibri"/>
                <a:cs typeface="Calibri"/>
              </a:rPr>
              <a:t>a</a:t>
            </a:r>
            <a:r>
              <a:rPr sz="1600" dirty="0">
                <a:latin typeface="Calibri"/>
                <a:cs typeface="Calibri"/>
              </a:rPr>
              <a:t>n</a:t>
            </a:r>
            <a:r>
              <a:rPr sz="1600" spc="-5" dirty="0">
                <a:latin typeface="Calibri"/>
                <a:cs typeface="Calibri"/>
              </a:rPr>
              <a:t> </a:t>
            </a:r>
            <a:r>
              <a:rPr sz="1600" spc="-39" dirty="0">
                <a:latin typeface="Calibri"/>
                <a:cs typeface="Calibri"/>
              </a:rPr>
              <a:t>t</a:t>
            </a:r>
            <a:r>
              <a:rPr sz="1600" spc="5" dirty="0">
                <a:latin typeface="Calibri"/>
                <a:cs typeface="Calibri"/>
              </a:rPr>
              <a:t>e</a:t>
            </a:r>
            <a:r>
              <a:rPr sz="1600" spc="-59" dirty="0">
                <a:latin typeface="Calibri"/>
                <a:cs typeface="Calibri"/>
              </a:rPr>
              <a:t>r</a:t>
            </a:r>
            <a:r>
              <a:rPr sz="1600" spc="72" dirty="0">
                <a:latin typeface="Calibri"/>
                <a:cs typeface="Calibri"/>
              </a:rPr>
              <a:t>s</a:t>
            </a:r>
            <a:r>
              <a:rPr sz="1600" dirty="0">
                <a:latin typeface="Calibri"/>
                <a:cs typeface="Calibri"/>
              </a:rPr>
              <a:t>e</a:t>
            </a:r>
            <a:r>
              <a:rPr sz="1600" spc="-39" dirty="0">
                <a:latin typeface="Calibri"/>
                <a:cs typeface="Calibri"/>
              </a:rPr>
              <a:t>bu</a:t>
            </a:r>
            <a:r>
              <a:rPr sz="1600" dirty="0">
                <a:latin typeface="Calibri"/>
                <a:cs typeface="Calibri"/>
              </a:rPr>
              <a:t>t </a:t>
            </a:r>
            <a:r>
              <a:rPr sz="1600" spc="-25" dirty="0">
                <a:latin typeface="Calibri"/>
                <a:cs typeface="Calibri"/>
              </a:rPr>
              <a:t>y</a:t>
            </a:r>
            <a:r>
              <a:rPr sz="1600" spc="33" dirty="0">
                <a:latin typeface="Calibri"/>
                <a:cs typeface="Calibri"/>
              </a:rPr>
              <a:t>a</a:t>
            </a:r>
            <a:r>
              <a:rPr sz="1600" spc="-39" dirty="0">
                <a:latin typeface="Calibri"/>
                <a:cs typeface="Calibri"/>
              </a:rPr>
              <a:t>n</a:t>
            </a:r>
            <a:r>
              <a:rPr sz="1600" dirty="0">
                <a:latin typeface="Calibri"/>
                <a:cs typeface="Calibri"/>
              </a:rPr>
              <a:t>g</a:t>
            </a:r>
            <a:r>
              <a:rPr sz="1600" spc="-12" dirty="0">
                <a:latin typeface="Calibri"/>
                <a:cs typeface="Calibri"/>
              </a:rPr>
              <a:t> </a:t>
            </a:r>
            <a:r>
              <a:rPr sz="1600" spc="-79" dirty="0">
                <a:latin typeface="Calibri"/>
                <a:cs typeface="Calibri"/>
              </a:rPr>
              <a:t>m</a:t>
            </a:r>
            <a:r>
              <a:rPr sz="1600" spc="5" dirty="0">
                <a:latin typeface="Calibri"/>
                <a:cs typeface="Calibri"/>
              </a:rPr>
              <a:t>e</a:t>
            </a:r>
            <a:r>
              <a:rPr sz="1600" spc="-79" dirty="0">
                <a:latin typeface="Calibri"/>
                <a:cs typeface="Calibri"/>
              </a:rPr>
              <a:t>m</a:t>
            </a:r>
            <a:r>
              <a:rPr sz="1600" spc="-39" dirty="0">
                <a:latin typeface="Calibri"/>
                <a:cs typeface="Calibri"/>
              </a:rPr>
              <a:t>bu</a:t>
            </a:r>
            <a:r>
              <a:rPr sz="1600" spc="-33" dirty="0">
                <a:latin typeface="Calibri"/>
                <a:cs typeface="Calibri"/>
              </a:rPr>
              <a:t>t</a:t>
            </a:r>
            <a:r>
              <a:rPr sz="1600" spc="-39" dirty="0">
                <a:latin typeface="Calibri"/>
                <a:cs typeface="Calibri"/>
              </a:rPr>
              <a:t>uh</a:t>
            </a:r>
            <a:r>
              <a:rPr sz="1600" spc="-25" dirty="0">
                <a:latin typeface="Calibri"/>
                <a:cs typeface="Calibri"/>
              </a:rPr>
              <a:t>k</a:t>
            </a:r>
            <a:r>
              <a:rPr sz="1600" spc="33" dirty="0">
                <a:latin typeface="Calibri"/>
                <a:cs typeface="Calibri"/>
              </a:rPr>
              <a:t>a</a:t>
            </a:r>
            <a:r>
              <a:rPr sz="1600" dirty="0">
                <a:latin typeface="Calibri"/>
                <a:cs typeface="Calibri"/>
              </a:rPr>
              <a:t>n </a:t>
            </a:r>
            <a:r>
              <a:rPr sz="1600" spc="-225" dirty="0">
                <a:latin typeface="Calibri"/>
                <a:cs typeface="Calibri"/>
              </a:rPr>
              <a:t>k</a:t>
            </a:r>
            <a:r>
              <a:rPr sz="1600" spc="5" dirty="0">
                <a:latin typeface="Calibri"/>
                <a:cs typeface="Calibri"/>
              </a:rPr>
              <a:t>e</a:t>
            </a:r>
            <a:r>
              <a:rPr sz="1600" spc="-33" dirty="0">
                <a:latin typeface="Calibri"/>
                <a:cs typeface="Calibri"/>
              </a:rPr>
              <a:t>t</a:t>
            </a:r>
            <a:r>
              <a:rPr sz="1600" spc="5" dirty="0">
                <a:latin typeface="Calibri"/>
                <a:cs typeface="Calibri"/>
              </a:rPr>
              <a:t>e</a:t>
            </a:r>
            <a:r>
              <a:rPr sz="1600" spc="-59" dirty="0">
                <a:latin typeface="Calibri"/>
                <a:cs typeface="Calibri"/>
              </a:rPr>
              <a:t>r</a:t>
            </a:r>
            <a:r>
              <a:rPr sz="1600" spc="33" dirty="0">
                <a:latin typeface="Calibri"/>
                <a:cs typeface="Calibri"/>
              </a:rPr>
              <a:t>li</a:t>
            </a:r>
            <a:r>
              <a:rPr sz="1600" spc="-39" dirty="0">
                <a:latin typeface="Calibri"/>
                <a:cs typeface="Calibri"/>
              </a:rPr>
              <a:t>b</a:t>
            </a:r>
            <a:r>
              <a:rPr sz="1600" spc="39" dirty="0">
                <a:latin typeface="Calibri"/>
                <a:cs typeface="Calibri"/>
              </a:rPr>
              <a:t>a</a:t>
            </a:r>
            <a:r>
              <a:rPr sz="1600" spc="-39" dirty="0">
                <a:latin typeface="Calibri"/>
                <a:cs typeface="Calibri"/>
              </a:rPr>
              <a:t>t</a:t>
            </a:r>
            <a:r>
              <a:rPr sz="1600" spc="33" dirty="0">
                <a:latin typeface="Calibri"/>
                <a:cs typeface="Calibri"/>
              </a:rPr>
              <a:t>a</a:t>
            </a:r>
            <a:r>
              <a:rPr sz="1600" dirty="0">
                <a:latin typeface="Calibri"/>
                <a:cs typeface="Calibri"/>
              </a:rPr>
              <a:t>n </a:t>
            </a:r>
            <a:r>
              <a:rPr sz="1600" spc="39" dirty="0">
                <a:latin typeface="Calibri"/>
                <a:cs typeface="Calibri"/>
              </a:rPr>
              <a:t>a</a:t>
            </a:r>
            <a:r>
              <a:rPr sz="1600" spc="-25" dirty="0">
                <a:latin typeface="Calibri"/>
                <a:cs typeface="Calibri"/>
              </a:rPr>
              <a:t>k</a:t>
            </a:r>
            <a:r>
              <a:rPr sz="1600" spc="-33" dirty="0">
                <a:latin typeface="Calibri"/>
                <a:cs typeface="Calibri"/>
              </a:rPr>
              <a:t>t</a:t>
            </a:r>
            <a:r>
              <a:rPr sz="1600" spc="33" dirty="0">
                <a:latin typeface="Calibri"/>
                <a:cs typeface="Calibri"/>
              </a:rPr>
              <a:t>i</a:t>
            </a:r>
            <a:r>
              <a:rPr sz="1600" dirty="0">
                <a:latin typeface="Calibri"/>
                <a:cs typeface="Calibri"/>
              </a:rPr>
              <a:t>f</a:t>
            </a:r>
            <a:r>
              <a:rPr sz="1600" spc="-45" dirty="0">
                <a:latin typeface="Calibri"/>
                <a:cs typeface="Calibri"/>
              </a:rPr>
              <a:t> </a:t>
            </a:r>
            <a:r>
              <a:rPr sz="1600" spc="-33" dirty="0">
                <a:latin typeface="Calibri"/>
                <a:cs typeface="Calibri"/>
              </a:rPr>
              <a:t>p</a:t>
            </a:r>
            <a:r>
              <a:rPr sz="1600" spc="33" dirty="0">
                <a:latin typeface="Calibri"/>
                <a:cs typeface="Calibri"/>
              </a:rPr>
              <a:t>a</a:t>
            </a:r>
            <a:r>
              <a:rPr sz="1600" spc="-52" dirty="0">
                <a:latin typeface="Calibri"/>
                <a:cs typeface="Calibri"/>
              </a:rPr>
              <a:t>r</a:t>
            </a:r>
            <a:r>
              <a:rPr sz="1600" dirty="0">
                <a:latin typeface="Calibri"/>
                <a:cs typeface="Calibri"/>
              </a:rPr>
              <a:t>a </a:t>
            </a:r>
            <a:r>
              <a:rPr sz="1600" spc="-45" dirty="0">
                <a:latin typeface="Calibri"/>
                <a:cs typeface="Calibri"/>
              </a:rPr>
              <a:t>p</a:t>
            </a:r>
            <a:r>
              <a:rPr sz="1600" spc="5" dirty="0">
                <a:latin typeface="Calibri"/>
                <a:cs typeface="Calibri"/>
              </a:rPr>
              <a:t>e</a:t>
            </a:r>
            <a:r>
              <a:rPr sz="1600" spc="-39" dirty="0">
                <a:latin typeface="Calibri"/>
                <a:cs typeface="Calibri"/>
              </a:rPr>
              <a:t>n</a:t>
            </a:r>
            <a:r>
              <a:rPr sz="1600" spc="45" dirty="0">
                <a:latin typeface="Calibri"/>
                <a:cs typeface="Calibri"/>
              </a:rPr>
              <a:t>gg</a:t>
            </a:r>
            <a:r>
              <a:rPr sz="1600" spc="-39" dirty="0">
                <a:latin typeface="Calibri"/>
                <a:cs typeface="Calibri"/>
              </a:rPr>
              <a:t>un</a:t>
            </a:r>
            <a:r>
              <a:rPr sz="1600" spc="33" dirty="0">
                <a:latin typeface="Calibri"/>
                <a:cs typeface="Calibri"/>
              </a:rPr>
              <a:t>a</a:t>
            </a:r>
            <a:r>
              <a:rPr sz="1600" spc="-45" dirty="0">
                <a:latin typeface="Calibri"/>
                <a:cs typeface="Calibri"/>
              </a:rPr>
              <a:t>n</a:t>
            </a:r>
            <a:r>
              <a:rPr sz="1600" spc="-25" dirty="0">
                <a:latin typeface="Calibri"/>
                <a:cs typeface="Calibri"/>
              </a:rPr>
              <a:t>y</a:t>
            </a:r>
            <a:r>
              <a:rPr sz="1600" dirty="0">
                <a:latin typeface="Calibri"/>
                <a:cs typeface="Calibri"/>
              </a:rPr>
              <a:t>a</a:t>
            </a:r>
            <a:endParaRPr sz="1600">
              <a:latin typeface="Calibri"/>
              <a:cs typeface="Calibri"/>
            </a:endParaRPr>
          </a:p>
          <a:p>
            <a:pPr marL="1105295" marR="3257041" indent="-114720">
              <a:lnSpc>
                <a:spcPts val="1907"/>
              </a:lnSpc>
              <a:spcBef>
                <a:spcPts val="2633"/>
              </a:spcBef>
            </a:pPr>
            <a:r>
              <a:rPr sz="1600" spc="19" dirty="0">
                <a:solidFill>
                  <a:srgbClr val="FDFFFD"/>
                </a:solidFill>
                <a:latin typeface="Calibri"/>
                <a:cs typeface="Calibri"/>
              </a:rPr>
              <a:t>D</a:t>
            </a:r>
            <a:r>
              <a:rPr sz="1600" spc="33" dirty="0">
                <a:solidFill>
                  <a:srgbClr val="FDFFFD"/>
                </a:solidFill>
                <a:latin typeface="Calibri"/>
                <a:cs typeface="Calibri"/>
              </a:rPr>
              <a:t>a</a:t>
            </a:r>
            <a:r>
              <a:rPr sz="1600" spc="-39" dirty="0">
                <a:solidFill>
                  <a:srgbClr val="FDFFFD"/>
                </a:solidFill>
                <a:latin typeface="Calibri"/>
                <a:cs typeface="Calibri"/>
              </a:rPr>
              <a:t>p</a:t>
            </a:r>
            <a:r>
              <a:rPr sz="1600" spc="33" dirty="0">
                <a:solidFill>
                  <a:srgbClr val="FDFFFD"/>
                </a:solidFill>
                <a:latin typeface="Calibri"/>
                <a:cs typeface="Calibri"/>
              </a:rPr>
              <a:t>a</a:t>
            </a:r>
            <a:r>
              <a:rPr sz="1600" dirty="0">
                <a:solidFill>
                  <a:srgbClr val="FDFFFD"/>
                </a:solidFill>
                <a:latin typeface="Calibri"/>
                <a:cs typeface="Calibri"/>
              </a:rPr>
              <a:t>t</a:t>
            </a:r>
            <a:r>
              <a:rPr sz="1600" spc="-100" dirty="0">
                <a:solidFill>
                  <a:srgbClr val="FDFFFD"/>
                </a:solidFill>
                <a:latin typeface="Calibri"/>
                <a:cs typeface="Calibri"/>
              </a:rPr>
              <a:t> </a:t>
            </a:r>
            <a:r>
              <a:rPr sz="1600" spc="-39" dirty="0">
                <a:solidFill>
                  <a:srgbClr val="FDFFFD"/>
                </a:solidFill>
                <a:latin typeface="Calibri"/>
                <a:cs typeface="Calibri"/>
              </a:rPr>
              <a:t>b</a:t>
            </a:r>
            <a:r>
              <a:rPr sz="1600" dirty="0">
                <a:solidFill>
                  <a:srgbClr val="FDFFFD"/>
                </a:solidFill>
                <a:latin typeface="Calibri"/>
                <a:cs typeface="Calibri"/>
              </a:rPr>
              <a:t>e</a:t>
            </a:r>
            <a:r>
              <a:rPr sz="1600" spc="-225" dirty="0">
                <a:solidFill>
                  <a:srgbClr val="FDFFFD"/>
                </a:solidFill>
                <a:latin typeface="Calibri"/>
                <a:cs typeface="Calibri"/>
              </a:rPr>
              <a:t>k</a:t>
            </a:r>
            <a:r>
              <a:rPr sz="1600" spc="5" dirty="0">
                <a:solidFill>
                  <a:srgbClr val="FDFFFD"/>
                </a:solidFill>
                <a:latin typeface="Calibri"/>
                <a:cs typeface="Calibri"/>
              </a:rPr>
              <a:t>e</a:t>
            </a:r>
            <a:r>
              <a:rPr sz="1600" spc="-59" dirty="0">
                <a:solidFill>
                  <a:srgbClr val="FDFFFD"/>
                </a:solidFill>
                <a:latin typeface="Calibri"/>
                <a:cs typeface="Calibri"/>
              </a:rPr>
              <a:t>r</a:t>
            </a:r>
            <a:r>
              <a:rPr sz="1600" spc="19" dirty="0">
                <a:solidFill>
                  <a:srgbClr val="FDFFFD"/>
                </a:solidFill>
                <a:latin typeface="Calibri"/>
                <a:cs typeface="Calibri"/>
              </a:rPr>
              <a:t>j</a:t>
            </a:r>
            <a:r>
              <a:rPr sz="1600" spc="33" dirty="0">
                <a:solidFill>
                  <a:srgbClr val="FDFFFD"/>
                </a:solidFill>
                <a:latin typeface="Calibri"/>
                <a:cs typeface="Calibri"/>
              </a:rPr>
              <a:t>a</a:t>
            </a:r>
            <a:r>
              <a:rPr sz="1600" spc="72" dirty="0">
                <a:solidFill>
                  <a:srgbClr val="FDFFFD"/>
                </a:solidFill>
                <a:latin typeface="Calibri"/>
                <a:cs typeface="Calibri"/>
              </a:rPr>
              <a:t>s</a:t>
            </a:r>
            <a:r>
              <a:rPr sz="1600" spc="33" dirty="0">
                <a:solidFill>
                  <a:srgbClr val="FDFFFD"/>
                </a:solidFill>
                <a:latin typeface="Calibri"/>
                <a:cs typeface="Calibri"/>
              </a:rPr>
              <a:t>a</a:t>
            </a:r>
            <a:r>
              <a:rPr sz="1600" spc="-79" dirty="0">
                <a:solidFill>
                  <a:srgbClr val="FDFFFD"/>
                </a:solidFill>
                <a:latin typeface="Calibri"/>
                <a:cs typeface="Calibri"/>
              </a:rPr>
              <a:t>m</a:t>
            </a:r>
            <a:r>
              <a:rPr sz="1600" dirty="0">
                <a:solidFill>
                  <a:srgbClr val="FDFFFD"/>
                </a:solidFill>
                <a:latin typeface="Calibri"/>
                <a:cs typeface="Calibri"/>
              </a:rPr>
              <a:t>a</a:t>
            </a:r>
            <a:r>
              <a:rPr sz="1600" spc="172" dirty="0">
                <a:solidFill>
                  <a:srgbClr val="FDFFFD"/>
                </a:solidFill>
                <a:latin typeface="Calibri"/>
                <a:cs typeface="Calibri"/>
              </a:rPr>
              <a:t> </a:t>
            </a:r>
            <a:r>
              <a:rPr sz="1600" spc="-39" dirty="0">
                <a:solidFill>
                  <a:srgbClr val="FDFFFD"/>
                </a:solidFill>
                <a:latin typeface="Calibri"/>
                <a:cs typeface="Calibri"/>
              </a:rPr>
              <a:t>d</a:t>
            </a:r>
            <a:r>
              <a:rPr sz="1600" spc="5" dirty="0">
                <a:solidFill>
                  <a:srgbClr val="FDFFFD"/>
                </a:solidFill>
                <a:latin typeface="Calibri"/>
                <a:cs typeface="Calibri"/>
              </a:rPr>
              <a:t>e</a:t>
            </a:r>
            <a:r>
              <a:rPr sz="1600" spc="-45" dirty="0">
                <a:solidFill>
                  <a:srgbClr val="FDFFFD"/>
                </a:solidFill>
                <a:latin typeface="Calibri"/>
                <a:cs typeface="Calibri"/>
              </a:rPr>
              <a:t>n</a:t>
            </a:r>
            <a:r>
              <a:rPr sz="1600" spc="45" dirty="0">
                <a:solidFill>
                  <a:srgbClr val="FDFFFD"/>
                </a:solidFill>
                <a:latin typeface="Calibri"/>
                <a:cs typeface="Calibri"/>
              </a:rPr>
              <a:t>g</a:t>
            </a:r>
            <a:r>
              <a:rPr sz="1600" spc="33" dirty="0">
                <a:solidFill>
                  <a:srgbClr val="FDFFFD"/>
                </a:solidFill>
                <a:latin typeface="Calibri"/>
                <a:cs typeface="Calibri"/>
              </a:rPr>
              <a:t>a</a:t>
            </a:r>
            <a:r>
              <a:rPr sz="1600" dirty="0">
                <a:solidFill>
                  <a:srgbClr val="FDFFFD"/>
                </a:solidFill>
                <a:latin typeface="Calibri"/>
                <a:cs typeface="Calibri"/>
              </a:rPr>
              <a:t>n</a:t>
            </a:r>
            <a:r>
              <a:rPr sz="1600" spc="-205" dirty="0">
                <a:solidFill>
                  <a:srgbClr val="FDFFFD"/>
                </a:solidFill>
                <a:latin typeface="Calibri"/>
                <a:cs typeface="Calibri"/>
              </a:rPr>
              <a:t> </a:t>
            </a:r>
            <a:r>
              <a:rPr sz="1600" spc="-45" dirty="0">
                <a:solidFill>
                  <a:srgbClr val="FDFFFD"/>
                </a:solidFill>
                <a:latin typeface="Calibri"/>
                <a:cs typeface="Calibri"/>
              </a:rPr>
              <a:t>o</a:t>
            </a:r>
            <a:r>
              <a:rPr sz="1600" spc="-59" dirty="0">
                <a:solidFill>
                  <a:srgbClr val="FDFFFD"/>
                </a:solidFill>
                <a:latin typeface="Calibri"/>
                <a:cs typeface="Calibri"/>
              </a:rPr>
              <a:t>r</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g</a:t>
            </a:r>
            <a:r>
              <a:rPr sz="1600" spc="-12" dirty="0">
                <a:solidFill>
                  <a:srgbClr val="FDFFFD"/>
                </a:solidFill>
                <a:latin typeface="Calibri"/>
                <a:cs typeface="Calibri"/>
              </a:rPr>
              <a:t> </a:t>
            </a:r>
            <a:r>
              <a:rPr sz="1600" spc="33" dirty="0">
                <a:solidFill>
                  <a:srgbClr val="FDFFFD"/>
                </a:solidFill>
                <a:latin typeface="Calibri"/>
                <a:cs typeface="Calibri"/>
              </a:rPr>
              <a:t>lai</a:t>
            </a:r>
            <a:r>
              <a:rPr sz="1600" dirty="0">
                <a:solidFill>
                  <a:srgbClr val="FDFFFD"/>
                </a:solidFill>
                <a:latin typeface="Calibri"/>
                <a:cs typeface="Calibri"/>
              </a:rPr>
              <a:t>n</a:t>
            </a:r>
            <a:r>
              <a:rPr sz="1600" spc="-105" dirty="0">
                <a:solidFill>
                  <a:srgbClr val="FDFFFD"/>
                </a:solidFill>
                <a:latin typeface="Calibri"/>
                <a:cs typeface="Calibri"/>
              </a:rPr>
              <a:t> </a:t>
            </a:r>
            <a:r>
              <a:rPr sz="1600" spc="72" dirty="0">
                <a:solidFill>
                  <a:srgbClr val="FDFFFD"/>
                </a:solidFill>
                <a:latin typeface="Calibri"/>
                <a:cs typeface="Calibri"/>
              </a:rPr>
              <a:t>s</a:t>
            </a:r>
            <a:r>
              <a:rPr sz="1600" spc="5" dirty="0">
                <a:solidFill>
                  <a:srgbClr val="FDFFFD"/>
                </a:solidFill>
                <a:latin typeface="Calibri"/>
                <a:cs typeface="Calibri"/>
              </a:rPr>
              <a:t>e</a:t>
            </a:r>
            <a:r>
              <a:rPr sz="1600" spc="33" dirty="0">
                <a:solidFill>
                  <a:srgbClr val="FDFFFD"/>
                </a:solidFill>
                <a:latin typeface="Calibri"/>
                <a:cs typeface="Calibri"/>
              </a:rPr>
              <a:t>a</a:t>
            </a:r>
            <a:r>
              <a:rPr sz="1600" spc="-59" dirty="0">
                <a:solidFill>
                  <a:srgbClr val="FDFFFD"/>
                </a:solidFill>
                <a:latin typeface="Calibri"/>
                <a:cs typeface="Calibri"/>
              </a:rPr>
              <a:t>r</a:t>
            </a:r>
            <a:r>
              <a:rPr sz="1600" dirty="0">
                <a:solidFill>
                  <a:srgbClr val="FDFFFD"/>
                </a:solidFill>
                <a:latin typeface="Calibri"/>
                <a:cs typeface="Calibri"/>
              </a:rPr>
              <a:t>a</a:t>
            </a:r>
            <a:r>
              <a:rPr sz="1600" spc="-25" dirty="0">
                <a:solidFill>
                  <a:srgbClr val="FDFFFD"/>
                </a:solidFill>
                <a:latin typeface="Calibri"/>
                <a:cs typeface="Calibri"/>
              </a:rPr>
              <a:t> </a:t>
            </a:r>
            <a:r>
              <a:rPr sz="1600" spc="-39" dirty="0">
                <a:solidFill>
                  <a:srgbClr val="FDFFFD"/>
                </a:solidFill>
                <a:latin typeface="Calibri"/>
                <a:cs typeface="Calibri"/>
              </a:rPr>
              <a:t>b</a:t>
            </a:r>
            <a:r>
              <a:rPr sz="1600" spc="33" dirty="0">
                <a:solidFill>
                  <a:srgbClr val="FDFFFD"/>
                </a:solidFill>
                <a:latin typeface="Calibri"/>
                <a:cs typeface="Calibri"/>
              </a:rPr>
              <a:t>ai</a:t>
            </a:r>
            <a:r>
              <a:rPr sz="1600" dirty="0">
                <a:solidFill>
                  <a:srgbClr val="FDFFFD"/>
                </a:solidFill>
                <a:latin typeface="Calibri"/>
                <a:cs typeface="Calibri"/>
              </a:rPr>
              <a:t>k</a:t>
            </a:r>
            <a:r>
              <a:rPr sz="1600" spc="-192"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a:t>
            </a:r>
            <a:r>
              <a:rPr sz="1600" spc="-5" dirty="0">
                <a:solidFill>
                  <a:srgbClr val="FDFFFD"/>
                </a:solidFill>
                <a:latin typeface="Calibri"/>
                <a:cs typeface="Calibri"/>
              </a:rPr>
              <a:t> </a:t>
            </a:r>
            <a:r>
              <a:rPr sz="1600" spc="5" dirty="0">
                <a:solidFill>
                  <a:srgbClr val="FDFFFD"/>
                </a:solidFill>
                <a:latin typeface="Calibri"/>
                <a:cs typeface="Calibri"/>
              </a:rPr>
              <a:t>e</a:t>
            </a:r>
            <a:r>
              <a:rPr sz="1600" spc="12" dirty="0">
                <a:solidFill>
                  <a:srgbClr val="FDFFFD"/>
                </a:solidFill>
                <a:latin typeface="Calibri"/>
                <a:cs typeface="Calibri"/>
              </a:rPr>
              <a:t>f</a:t>
            </a:r>
            <a:r>
              <a:rPr sz="1600" dirty="0">
                <a:solidFill>
                  <a:srgbClr val="FDFFFD"/>
                </a:solidFill>
                <a:latin typeface="Calibri"/>
                <a:cs typeface="Calibri"/>
              </a:rPr>
              <a:t>e</a:t>
            </a:r>
            <a:r>
              <a:rPr sz="1600" spc="-25" dirty="0">
                <a:solidFill>
                  <a:srgbClr val="FDFFFD"/>
                </a:solidFill>
                <a:latin typeface="Calibri"/>
                <a:cs typeface="Calibri"/>
              </a:rPr>
              <a:t>k</a:t>
            </a:r>
            <a:r>
              <a:rPr sz="1600" spc="-39" dirty="0">
                <a:solidFill>
                  <a:srgbClr val="FDFFFD"/>
                </a:solidFill>
                <a:latin typeface="Calibri"/>
                <a:cs typeface="Calibri"/>
              </a:rPr>
              <a:t>t</a:t>
            </a:r>
            <a:r>
              <a:rPr sz="1600" spc="33" dirty="0">
                <a:solidFill>
                  <a:srgbClr val="FDFFFD"/>
                </a:solidFill>
                <a:latin typeface="Calibri"/>
                <a:cs typeface="Calibri"/>
              </a:rPr>
              <a:t>i</a:t>
            </a:r>
            <a:r>
              <a:rPr sz="1600" dirty="0">
                <a:solidFill>
                  <a:srgbClr val="FDFFFD"/>
                </a:solidFill>
                <a:latin typeface="Calibri"/>
                <a:cs typeface="Calibri"/>
              </a:rPr>
              <a:t>f</a:t>
            </a:r>
            <a:r>
              <a:rPr sz="1600" spc="-145"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59" dirty="0">
                <a:solidFill>
                  <a:srgbClr val="FDFFFD"/>
                </a:solidFill>
                <a:latin typeface="Calibri"/>
                <a:cs typeface="Calibri"/>
              </a:rPr>
              <a:t>r</a:t>
            </a:r>
            <a:r>
              <a:rPr sz="1600" spc="-39" dirty="0">
                <a:solidFill>
                  <a:srgbClr val="FDFFFD"/>
                </a:solidFill>
                <a:latin typeface="Calibri"/>
                <a:cs typeface="Calibri"/>
              </a:rPr>
              <a:t>up</a:t>
            </a:r>
            <a:r>
              <a:rPr sz="1600" spc="33" dirty="0">
                <a:solidFill>
                  <a:srgbClr val="FDFFFD"/>
                </a:solidFill>
                <a:latin typeface="Calibri"/>
                <a:cs typeface="Calibri"/>
              </a:rPr>
              <a:t>a</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r>
              <a:rPr sz="1600" spc="92" dirty="0">
                <a:solidFill>
                  <a:srgbClr val="FDFFFD"/>
                </a:solidFill>
                <a:latin typeface="Calibri"/>
                <a:cs typeface="Calibri"/>
              </a:rPr>
              <a:t> </a:t>
            </a:r>
            <a:r>
              <a:rPr sz="1600" spc="-225" dirty="0">
                <a:solidFill>
                  <a:srgbClr val="FDFFFD"/>
                </a:solidFill>
                <a:latin typeface="Calibri"/>
                <a:cs typeface="Calibri"/>
              </a:rPr>
              <a:t>k</a:t>
            </a:r>
            <a:r>
              <a:rPr sz="1600" spc="-45" dirty="0">
                <a:solidFill>
                  <a:srgbClr val="FDFFFD"/>
                </a:solidFill>
                <a:latin typeface="Calibri"/>
                <a:cs typeface="Calibri"/>
              </a:rPr>
              <a:t>o</a:t>
            </a:r>
            <a:r>
              <a:rPr sz="1600" spc="-79" dirty="0">
                <a:solidFill>
                  <a:srgbClr val="FDFFFD"/>
                </a:solidFill>
                <a:latin typeface="Calibri"/>
                <a:cs typeface="Calibri"/>
              </a:rPr>
              <a:t>m</a:t>
            </a:r>
            <a:r>
              <a:rPr sz="1600" spc="-39" dirty="0">
                <a:solidFill>
                  <a:srgbClr val="FDFFFD"/>
                </a:solidFill>
                <a:latin typeface="Calibri"/>
                <a:cs typeface="Calibri"/>
              </a:rPr>
              <a:t>p</a:t>
            </a:r>
            <a:r>
              <a:rPr sz="1600" dirty="0">
                <a:solidFill>
                  <a:srgbClr val="FDFFFD"/>
                </a:solidFill>
                <a:latin typeface="Calibri"/>
                <a:cs typeface="Calibri"/>
              </a:rPr>
              <a:t>e</a:t>
            </a:r>
            <a:r>
              <a:rPr sz="1600" spc="-39" dirty="0">
                <a:solidFill>
                  <a:srgbClr val="FDFFFD"/>
                </a:solidFill>
                <a:latin typeface="Calibri"/>
                <a:cs typeface="Calibri"/>
              </a:rPr>
              <a:t>t</a:t>
            </a:r>
            <a:r>
              <a:rPr sz="1600" spc="5" dirty="0">
                <a:solidFill>
                  <a:srgbClr val="FDFFFD"/>
                </a:solidFill>
                <a:latin typeface="Calibri"/>
                <a:cs typeface="Calibri"/>
              </a:rPr>
              <a:t>e</a:t>
            </a:r>
            <a:r>
              <a:rPr sz="1600" spc="-45" dirty="0">
                <a:solidFill>
                  <a:srgbClr val="FDFFFD"/>
                </a:solidFill>
                <a:latin typeface="Calibri"/>
                <a:cs typeface="Calibri"/>
              </a:rPr>
              <a:t>n</a:t>
            </a:r>
            <a:r>
              <a:rPr sz="1600" spc="72" dirty="0">
                <a:solidFill>
                  <a:srgbClr val="FDFFFD"/>
                </a:solidFill>
                <a:latin typeface="Calibri"/>
                <a:cs typeface="Calibri"/>
              </a:rPr>
              <a:t>s</a:t>
            </a:r>
            <a:r>
              <a:rPr sz="1600" dirty="0">
                <a:solidFill>
                  <a:srgbClr val="FDFFFD"/>
                </a:solidFill>
                <a:latin typeface="Calibri"/>
                <a:cs typeface="Calibri"/>
              </a:rPr>
              <a:t>i</a:t>
            </a:r>
            <a:r>
              <a:rPr sz="1600" spc="172" dirty="0">
                <a:solidFill>
                  <a:srgbClr val="FDFFFD"/>
                </a:solidFill>
                <a:latin typeface="Calibri"/>
                <a:cs typeface="Calibri"/>
              </a:rPr>
              <a:t> </a:t>
            </a:r>
            <a:r>
              <a:rPr sz="1600" spc="-19" dirty="0">
                <a:solidFill>
                  <a:srgbClr val="FDFFFD"/>
                </a:solidFill>
                <a:latin typeface="Calibri"/>
                <a:cs typeface="Calibri"/>
              </a:rPr>
              <a:t>y</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g</a:t>
            </a:r>
            <a:r>
              <a:rPr sz="1600" spc="-112" dirty="0">
                <a:solidFill>
                  <a:srgbClr val="FDFFFD"/>
                </a:solidFill>
                <a:latin typeface="Calibri"/>
                <a:cs typeface="Calibri"/>
              </a:rPr>
              <a:t> </a:t>
            </a:r>
            <a:r>
              <a:rPr sz="1600" spc="79" dirty="0">
                <a:solidFill>
                  <a:srgbClr val="FDFFFD"/>
                </a:solidFill>
                <a:latin typeface="Calibri"/>
                <a:cs typeface="Calibri"/>
              </a:rPr>
              <a:t>s</a:t>
            </a:r>
            <a:r>
              <a:rPr sz="1600" spc="33" dirty="0">
                <a:solidFill>
                  <a:srgbClr val="FDFFFD"/>
                </a:solidFill>
                <a:latin typeface="Calibri"/>
                <a:cs typeface="Calibri"/>
              </a:rPr>
              <a:t>a</a:t>
            </a:r>
            <a:r>
              <a:rPr sz="1600" spc="-39" dirty="0">
                <a:solidFill>
                  <a:srgbClr val="FDFFFD"/>
                </a:solidFill>
                <a:latin typeface="Calibri"/>
                <a:cs typeface="Calibri"/>
              </a:rPr>
              <a:t>n</a:t>
            </a:r>
            <a:r>
              <a:rPr sz="1600" spc="45" dirty="0">
                <a:solidFill>
                  <a:srgbClr val="FDFFFD"/>
                </a:solidFill>
                <a:latin typeface="Calibri"/>
                <a:cs typeface="Calibri"/>
              </a:rPr>
              <a:t>g</a:t>
            </a:r>
            <a:r>
              <a:rPr sz="1600" spc="33" dirty="0">
                <a:solidFill>
                  <a:srgbClr val="FDFFFD"/>
                </a:solidFill>
                <a:latin typeface="Calibri"/>
                <a:cs typeface="Calibri"/>
              </a:rPr>
              <a:t>a</a:t>
            </a:r>
            <a:r>
              <a:rPr sz="1600" dirty="0">
                <a:solidFill>
                  <a:srgbClr val="FDFFFD"/>
                </a:solidFill>
                <a:latin typeface="Calibri"/>
                <a:cs typeface="Calibri"/>
              </a:rPr>
              <a:t>t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dirty="0">
                <a:solidFill>
                  <a:srgbClr val="FDFFFD"/>
                </a:solidFill>
                <a:latin typeface="Calibri"/>
                <a:cs typeface="Calibri"/>
              </a:rPr>
              <a:t>e</a:t>
            </a:r>
            <a:r>
              <a:rPr sz="1600" spc="-39" dirty="0">
                <a:solidFill>
                  <a:srgbClr val="FDFFFD"/>
                </a:solidFill>
                <a:latin typeface="Calibri"/>
                <a:cs typeface="Calibri"/>
              </a:rPr>
              <a:t>ntu</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r>
              <a:rPr sz="1600" spc="100" dirty="0">
                <a:solidFill>
                  <a:srgbClr val="FDFFFD"/>
                </a:solidFill>
                <a:latin typeface="Calibri"/>
                <a:cs typeface="Calibri"/>
              </a:rPr>
              <a:t> </a:t>
            </a:r>
            <a:r>
              <a:rPr sz="1600" spc="-39" dirty="0">
                <a:solidFill>
                  <a:srgbClr val="FDFFFD"/>
                </a:solidFill>
                <a:latin typeface="Calibri"/>
                <a:cs typeface="Calibri"/>
              </a:rPr>
              <a:t>b</a:t>
            </a:r>
            <a:r>
              <a:rPr sz="1600" dirty="0">
                <a:solidFill>
                  <a:srgbClr val="FDFFFD"/>
                </a:solidFill>
                <a:latin typeface="Calibri"/>
                <a:cs typeface="Calibri"/>
              </a:rPr>
              <a:t>e</a:t>
            </a:r>
            <a:r>
              <a:rPr sz="1600" spc="-59" dirty="0">
                <a:solidFill>
                  <a:srgbClr val="FDFFFD"/>
                </a:solidFill>
                <a:latin typeface="Calibri"/>
                <a:cs typeface="Calibri"/>
              </a:rPr>
              <a:t>r</a:t>
            </a:r>
            <a:r>
              <a:rPr sz="1600" spc="-39" dirty="0">
                <a:solidFill>
                  <a:srgbClr val="FDFFFD"/>
                </a:solidFill>
                <a:latin typeface="Calibri"/>
                <a:cs typeface="Calibri"/>
              </a:rPr>
              <a:t>h</a:t>
            </a:r>
            <a:r>
              <a:rPr sz="1600" spc="33" dirty="0">
                <a:solidFill>
                  <a:srgbClr val="FDFFFD"/>
                </a:solidFill>
                <a:latin typeface="Calibri"/>
                <a:cs typeface="Calibri"/>
              </a:rPr>
              <a:t>a</a:t>
            </a:r>
            <a:r>
              <a:rPr sz="1600" spc="72" dirty="0">
                <a:solidFill>
                  <a:srgbClr val="FDFFFD"/>
                </a:solidFill>
                <a:latin typeface="Calibri"/>
                <a:cs typeface="Calibri"/>
              </a:rPr>
              <a:t>s</a:t>
            </a:r>
            <a:r>
              <a:rPr sz="1600" spc="33" dirty="0">
                <a:solidFill>
                  <a:srgbClr val="FDFFFD"/>
                </a:solidFill>
                <a:latin typeface="Calibri"/>
                <a:cs typeface="Calibri"/>
              </a:rPr>
              <a:t>i</a:t>
            </a:r>
            <a:r>
              <a:rPr sz="1600" dirty="0">
                <a:solidFill>
                  <a:srgbClr val="FDFFFD"/>
                </a:solidFill>
                <a:latin typeface="Calibri"/>
                <a:cs typeface="Calibri"/>
              </a:rPr>
              <a:t>l</a:t>
            </a:r>
            <a:r>
              <a:rPr sz="1600" spc="-25" dirty="0">
                <a:solidFill>
                  <a:srgbClr val="FDFFFD"/>
                </a:solidFill>
                <a:latin typeface="Calibri"/>
                <a:cs typeface="Calibri"/>
              </a:rPr>
              <a:t> </a:t>
            </a:r>
            <a:r>
              <a:rPr sz="1600" spc="-39" dirty="0">
                <a:solidFill>
                  <a:srgbClr val="FDFFFD"/>
                </a:solidFill>
                <a:latin typeface="Calibri"/>
                <a:cs typeface="Calibri"/>
              </a:rPr>
              <a:t>t</a:t>
            </a:r>
            <a:r>
              <a:rPr sz="1600" spc="33" dirty="0">
                <a:solidFill>
                  <a:srgbClr val="FDFFFD"/>
                </a:solidFill>
                <a:latin typeface="Calibri"/>
                <a:cs typeface="Calibri"/>
              </a:rPr>
              <a:t>i</a:t>
            </a:r>
            <a:r>
              <a:rPr sz="1600" spc="-39" dirty="0">
                <a:solidFill>
                  <a:srgbClr val="FDFFFD"/>
                </a:solidFill>
                <a:latin typeface="Calibri"/>
                <a:cs typeface="Calibri"/>
              </a:rPr>
              <a:t>d</a:t>
            </a:r>
            <a:r>
              <a:rPr sz="1600" spc="33" dirty="0">
                <a:solidFill>
                  <a:srgbClr val="FDFFFD"/>
                </a:solidFill>
                <a:latin typeface="Calibri"/>
                <a:cs typeface="Calibri"/>
              </a:rPr>
              <a:t>a</a:t>
            </a:r>
            <a:r>
              <a:rPr sz="1600" spc="-25" dirty="0">
                <a:solidFill>
                  <a:srgbClr val="FDFFFD"/>
                </a:solidFill>
                <a:latin typeface="Calibri"/>
                <a:cs typeface="Calibri"/>
              </a:rPr>
              <a:t>k</a:t>
            </a:r>
            <a:r>
              <a:rPr sz="1600" spc="-39" dirty="0">
                <a:solidFill>
                  <a:srgbClr val="FDFFFD"/>
                </a:solidFill>
                <a:latin typeface="Calibri"/>
                <a:cs typeface="Calibri"/>
              </a:rPr>
              <a:t>n</a:t>
            </a:r>
            <a:r>
              <a:rPr sz="1600" spc="-19" dirty="0">
                <a:solidFill>
                  <a:srgbClr val="FDFFFD"/>
                </a:solidFill>
                <a:latin typeface="Calibri"/>
                <a:cs typeface="Calibri"/>
              </a:rPr>
              <a:t>y</a:t>
            </a:r>
            <a:r>
              <a:rPr sz="1600" dirty="0">
                <a:solidFill>
                  <a:srgbClr val="FDFFFD"/>
                </a:solidFill>
                <a:latin typeface="Calibri"/>
                <a:cs typeface="Calibri"/>
              </a:rPr>
              <a:t>a</a:t>
            </a:r>
            <a:r>
              <a:rPr sz="1600" spc="-25" dirty="0">
                <a:solidFill>
                  <a:srgbClr val="FDFFFD"/>
                </a:solidFill>
                <a:latin typeface="Calibri"/>
                <a:cs typeface="Calibri"/>
              </a:rPr>
              <a:t> </a:t>
            </a:r>
            <a:r>
              <a:rPr sz="1600" spc="72" dirty="0">
                <a:solidFill>
                  <a:srgbClr val="FDFFFD"/>
                </a:solidFill>
                <a:latin typeface="Calibri"/>
                <a:cs typeface="Calibri"/>
              </a:rPr>
              <a:t>s</a:t>
            </a:r>
            <a:r>
              <a:rPr sz="1600" dirty="0">
                <a:solidFill>
                  <a:srgbClr val="FDFFFD"/>
                </a:solidFill>
                <a:latin typeface="Calibri"/>
                <a:cs typeface="Calibri"/>
              </a:rPr>
              <a:t>e</a:t>
            </a:r>
            <a:r>
              <a:rPr sz="1600" spc="-39" dirty="0">
                <a:solidFill>
                  <a:srgbClr val="FDFFFD"/>
                </a:solidFill>
                <a:latin typeface="Calibri"/>
                <a:cs typeface="Calibri"/>
              </a:rPr>
              <a:t>o</a:t>
            </a:r>
            <a:r>
              <a:rPr sz="1600" spc="-59" dirty="0">
                <a:solidFill>
                  <a:srgbClr val="FDFFFD"/>
                </a:solidFill>
                <a:latin typeface="Calibri"/>
                <a:cs typeface="Calibri"/>
              </a:rPr>
              <a:t>r</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g</a:t>
            </a:r>
            <a:r>
              <a:rPr sz="1600" spc="-112" dirty="0">
                <a:solidFill>
                  <a:srgbClr val="FDFFFD"/>
                </a:solidFill>
                <a:latin typeface="Calibri"/>
                <a:cs typeface="Calibri"/>
              </a:rPr>
              <a:t> </a:t>
            </a:r>
            <a:r>
              <a:rPr sz="1600" spc="33" dirty="0">
                <a:solidFill>
                  <a:srgbClr val="FDFFFD"/>
                </a:solidFill>
                <a:latin typeface="Calibri"/>
                <a:cs typeface="Calibri"/>
              </a:rPr>
              <a:t>i</a:t>
            </a:r>
            <a:r>
              <a:rPr sz="1600" spc="-39" dirty="0">
                <a:solidFill>
                  <a:srgbClr val="FDFFFD"/>
                </a:solidFill>
                <a:latin typeface="Calibri"/>
                <a:cs typeface="Calibri"/>
              </a:rPr>
              <a:t>nd</a:t>
            </a:r>
            <a:r>
              <a:rPr sz="1600" spc="33" dirty="0">
                <a:solidFill>
                  <a:srgbClr val="FDFFFD"/>
                </a:solidFill>
                <a:latin typeface="Calibri"/>
                <a:cs typeface="Calibri"/>
              </a:rPr>
              <a:t>i</a:t>
            </a:r>
            <a:r>
              <a:rPr sz="1600" spc="-19" dirty="0">
                <a:solidFill>
                  <a:srgbClr val="FDFFFD"/>
                </a:solidFill>
                <a:latin typeface="Calibri"/>
                <a:cs typeface="Calibri"/>
              </a:rPr>
              <a:t>v</a:t>
            </a:r>
            <a:r>
              <a:rPr sz="1600" spc="33" dirty="0">
                <a:solidFill>
                  <a:srgbClr val="FDFFFD"/>
                </a:solidFill>
                <a:latin typeface="Calibri"/>
                <a:cs typeface="Calibri"/>
              </a:rPr>
              <a:t>i</a:t>
            </a:r>
            <a:r>
              <a:rPr sz="1600" spc="-39" dirty="0">
                <a:solidFill>
                  <a:srgbClr val="FDFFFD"/>
                </a:solidFill>
                <a:latin typeface="Calibri"/>
                <a:cs typeface="Calibri"/>
              </a:rPr>
              <a:t>d</a:t>
            </a:r>
            <a:r>
              <a:rPr sz="1600" dirty="0">
                <a:solidFill>
                  <a:srgbClr val="FDFFFD"/>
                </a:solidFill>
                <a:latin typeface="Calibri"/>
                <a:cs typeface="Calibri"/>
              </a:rPr>
              <a:t>u</a:t>
            </a:r>
            <a:r>
              <a:rPr sz="1600" spc="-105"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spc="19" dirty="0">
                <a:solidFill>
                  <a:srgbClr val="FDFFFD"/>
                </a:solidFill>
                <a:latin typeface="Calibri"/>
                <a:cs typeface="Calibri"/>
              </a:rPr>
              <a:t>c</a:t>
            </a:r>
            <a:r>
              <a:rPr sz="1600" spc="33" dirty="0">
                <a:solidFill>
                  <a:srgbClr val="FDFFFD"/>
                </a:solidFill>
                <a:latin typeface="Calibri"/>
                <a:cs typeface="Calibri"/>
              </a:rPr>
              <a:t>a</a:t>
            </a:r>
            <a:r>
              <a:rPr sz="1600" spc="-39" dirty="0">
                <a:solidFill>
                  <a:srgbClr val="FDFFFD"/>
                </a:solidFill>
                <a:latin typeface="Calibri"/>
                <a:cs typeface="Calibri"/>
              </a:rPr>
              <a:t>p</a:t>
            </a:r>
            <a:r>
              <a:rPr sz="1600" spc="33" dirty="0">
                <a:solidFill>
                  <a:srgbClr val="FDFFFD"/>
                </a:solidFill>
                <a:latin typeface="Calibri"/>
                <a:cs typeface="Calibri"/>
              </a:rPr>
              <a:t>a</a:t>
            </a:r>
            <a:r>
              <a:rPr sz="1600" dirty="0">
                <a:solidFill>
                  <a:srgbClr val="FDFFFD"/>
                </a:solidFill>
                <a:latin typeface="Calibri"/>
                <a:cs typeface="Calibri"/>
              </a:rPr>
              <a:t>i</a:t>
            </a:r>
            <a:r>
              <a:rPr sz="1600" spc="-25" dirty="0">
                <a:solidFill>
                  <a:srgbClr val="FDFFFD"/>
                </a:solidFill>
                <a:latin typeface="Calibri"/>
                <a:cs typeface="Calibri"/>
              </a:rPr>
              <a:t> </a:t>
            </a:r>
            <a:r>
              <a:rPr sz="1600" spc="25" dirty="0">
                <a:solidFill>
                  <a:srgbClr val="FDFFFD"/>
                </a:solidFill>
                <a:latin typeface="Calibri"/>
                <a:cs typeface="Calibri"/>
              </a:rPr>
              <a:t>c</a:t>
            </a:r>
            <a:r>
              <a:rPr sz="1600" spc="33" dirty="0">
                <a:solidFill>
                  <a:srgbClr val="FDFFFD"/>
                </a:solidFill>
                <a:latin typeface="Calibri"/>
                <a:cs typeface="Calibri"/>
              </a:rPr>
              <a:t>i</a:t>
            </a:r>
            <a:r>
              <a:rPr sz="1600" spc="-33" dirty="0">
                <a:solidFill>
                  <a:srgbClr val="FDFFFD"/>
                </a:solidFill>
                <a:latin typeface="Calibri"/>
                <a:cs typeface="Calibri"/>
              </a:rPr>
              <a:t>t</a:t>
            </a:r>
            <a:r>
              <a:rPr sz="1600" spc="33" dirty="0">
                <a:solidFill>
                  <a:srgbClr val="FDFFFD"/>
                </a:solidFill>
                <a:latin typeface="Calibri"/>
                <a:cs typeface="Calibri"/>
              </a:rPr>
              <a:t>a</a:t>
            </a:r>
            <a:r>
              <a:rPr sz="1600" spc="5" dirty="0">
                <a:solidFill>
                  <a:srgbClr val="FDFFFD"/>
                </a:solidFill>
                <a:latin typeface="Calibri"/>
                <a:cs typeface="Calibri"/>
              </a:rPr>
              <a:t>-</a:t>
            </a:r>
            <a:r>
              <a:rPr sz="1600" spc="25" dirty="0">
                <a:solidFill>
                  <a:srgbClr val="FDFFFD"/>
                </a:solidFill>
                <a:latin typeface="Calibri"/>
                <a:cs typeface="Calibri"/>
              </a:rPr>
              <a:t>c</a:t>
            </a:r>
            <a:r>
              <a:rPr sz="1600" spc="33" dirty="0">
                <a:solidFill>
                  <a:srgbClr val="FDFFFD"/>
                </a:solidFill>
                <a:latin typeface="Calibri"/>
                <a:cs typeface="Calibri"/>
              </a:rPr>
              <a:t>i</a:t>
            </a:r>
            <a:r>
              <a:rPr sz="1600" spc="-139" dirty="0">
                <a:solidFill>
                  <a:srgbClr val="FDFFFD"/>
                </a:solidFill>
                <a:latin typeface="Calibri"/>
                <a:cs typeface="Calibri"/>
              </a:rPr>
              <a:t>t</a:t>
            </a:r>
            <a:r>
              <a:rPr sz="1600" dirty="0">
                <a:solidFill>
                  <a:srgbClr val="FDFFFD"/>
                </a:solidFill>
                <a:latin typeface="Calibri"/>
                <a:cs typeface="Calibri"/>
              </a:rPr>
              <a:t>a</a:t>
            </a:r>
            <a:r>
              <a:rPr sz="1600" spc="72" dirty="0">
                <a:solidFill>
                  <a:srgbClr val="FDFFFD"/>
                </a:solidFill>
                <a:latin typeface="Calibri"/>
                <a:cs typeface="Calibri"/>
              </a:rPr>
              <a:t> </a:t>
            </a:r>
            <a:r>
              <a:rPr sz="1600" spc="33" dirty="0">
                <a:solidFill>
                  <a:srgbClr val="FDFFFD"/>
                </a:solidFill>
                <a:latin typeface="Calibri"/>
                <a:cs typeface="Calibri"/>
              </a:rPr>
              <a:t>a</a:t>
            </a:r>
            <a:r>
              <a:rPr sz="1600" spc="-33" dirty="0">
                <a:solidFill>
                  <a:srgbClr val="FDFFFD"/>
                </a:solidFill>
                <a:latin typeface="Calibri"/>
                <a:cs typeface="Calibri"/>
              </a:rPr>
              <a:t>t</a:t>
            </a:r>
            <a:r>
              <a:rPr sz="1600" spc="-67" dirty="0">
                <a:solidFill>
                  <a:srgbClr val="FDFFFD"/>
                </a:solidFill>
                <a:latin typeface="Calibri"/>
                <a:cs typeface="Calibri"/>
              </a:rPr>
              <a:t>a</a:t>
            </a:r>
            <a:r>
              <a:rPr sz="1600" dirty="0">
                <a:solidFill>
                  <a:srgbClr val="FDFFFD"/>
                </a:solidFill>
                <a:latin typeface="Calibri"/>
                <a:cs typeface="Calibri"/>
              </a:rPr>
              <a:t>u</a:t>
            </a:r>
            <a:r>
              <a:rPr sz="1600" spc="-105" dirty="0">
                <a:solidFill>
                  <a:srgbClr val="FDFFFD"/>
                </a:solidFill>
                <a:latin typeface="Calibri"/>
                <a:cs typeface="Calibri"/>
              </a:rPr>
              <a:t> </a:t>
            </a:r>
            <a:r>
              <a:rPr sz="1600" spc="-25" dirty="0">
                <a:solidFill>
                  <a:srgbClr val="FDFFFD"/>
                </a:solidFill>
                <a:latin typeface="Calibri"/>
                <a:cs typeface="Calibri"/>
              </a:rPr>
              <a:t>k</a:t>
            </a:r>
            <a:r>
              <a:rPr sz="1600" spc="33" dirty="0">
                <a:solidFill>
                  <a:srgbClr val="FDFFFD"/>
                </a:solidFill>
                <a:latin typeface="Calibri"/>
                <a:cs typeface="Calibri"/>
              </a:rPr>
              <a:t>a</a:t>
            </a:r>
            <a:r>
              <a:rPr sz="1600" spc="-59" dirty="0">
                <a:solidFill>
                  <a:srgbClr val="FDFFFD"/>
                </a:solidFill>
                <a:latin typeface="Calibri"/>
                <a:cs typeface="Calibri"/>
              </a:rPr>
              <a:t>r</a:t>
            </a:r>
            <a:r>
              <a:rPr sz="1600" spc="33" dirty="0">
                <a:solidFill>
                  <a:srgbClr val="FDFFFD"/>
                </a:solidFill>
                <a:latin typeface="Calibri"/>
                <a:cs typeface="Calibri"/>
              </a:rPr>
              <a:t>i</a:t>
            </a:r>
            <a:r>
              <a:rPr sz="1600" dirty="0">
                <a:solidFill>
                  <a:srgbClr val="FDFFFD"/>
                </a:solidFill>
                <a:latin typeface="Calibri"/>
                <a:cs typeface="Calibri"/>
              </a:rPr>
              <a:t>r</a:t>
            </a:r>
            <a:r>
              <a:rPr sz="1600" spc="-19" dirty="0">
                <a:solidFill>
                  <a:srgbClr val="FDFFFD"/>
                </a:solidFill>
                <a:latin typeface="Calibri"/>
                <a:cs typeface="Calibri"/>
              </a:rPr>
              <a:t> </a:t>
            </a:r>
            <a:r>
              <a:rPr sz="1600" spc="-25" dirty="0">
                <a:solidFill>
                  <a:srgbClr val="FDFFFD"/>
                </a:solidFill>
                <a:latin typeface="Calibri"/>
                <a:cs typeface="Calibri"/>
              </a:rPr>
              <a:t>y</a:t>
            </a:r>
            <a:r>
              <a:rPr sz="1600" spc="33" dirty="0">
                <a:solidFill>
                  <a:srgbClr val="FDFFFD"/>
                </a:solidFill>
                <a:latin typeface="Calibri"/>
                <a:cs typeface="Calibri"/>
              </a:rPr>
              <a:t>a</a:t>
            </a:r>
            <a:r>
              <a:rPr sz="1600" spc="-45" dirty="0">
                <a:solidFill>
                  <a:srgbClr val="FDFFFD"/>
                </a:solidFill>
                <a:latin typeface="Calibri"/>
                <a:cs typeface="Calibri"/>
              </a:rPr>
              <a:t>n</a:t>
            </a:r>
            <a:r>
              <a:rPr sz="1600" dirty="0">
                <a:solidFill>
                  <a:srgbClr val="FDFFFD"/>
                </a:solidFill>
                <a:latin typeface="Calibri"/>
                <a:cs typeface="Calibri"/>
              </a:rPr>
              <a:t>g</a:t>
            </a:r>
            <a:r>
              <a:rPr sz="1600" spc="-112" dirty="0">
                <a:solidFill>
                  <a:srgbClr val="FDFFFD"/>
                </a:solidFill>
                <a:latin typeface="Calibri"/>
                <a:cs typeface="Calibri"/>
              </a:rPr>
              <a:t> </a:t>
            </a:r>
            <a:r>
              <a:rPr sz="1600" spc="-45" dirty="0">
                <a:solidFill>
                  <a:srgbClr val="FDFFFD"/>
                </a:solidFill>
                <a:latin typeface="Calibri"/>
                <a:cs typeface="Calibri"/>
              </a:rPr>
              <a:t>d</a:t>
            </a:r>
            <a:r>
              <a:rPr sz="1600" spc="33" dirty="0">
                <a:solidFill>
                  <a:srgbClr val="FDFFFD"/>
                </a:solidFill>
                <a:latin typeface="Calibri"/>
                <a:cs typeface="Calibri"/>
              </a:rPr>
              <a:t>ii</a:t>
            </a:r>
            <a:r>
              <a:rPr sz="1600" spc="-39" dirty="0">
                <a:solidFill>
                  <a:srgbClr val="FDFFFD"/>
                </a:solidFill>
                <a:latin typeface="Calibri"/>
                <a:cs typeface="Calibri"/>
              </a:rPr>
              <a:t>n</a:t>
            </a:r>
            <a:r>
              <a:rPr sz="1600" spc="45" dirty="0">
                <a:solidFill>
                  <a:srgbClr val="FDFFFD"/>
                </a:solidFill>
                <a:latin typeface="Calibri"/>
                <a:cs typeface="Calibri"/>
              </a:rPr>
              <a:t>g</a:t>
            </a:r>
            <a:r>
              <a:rPr sz="1600" spc="33" dirty="0">
                <a:solidFill>
                  <a:srgbClr val="FDFFFD"/>
                </a:solidFill>
                <a:latin typeface="Calibri"/>
                <a:cs typeface="Calibri"/>
              </a:rPr>
              <a:t>i</a:t>
            </a:r>
            <a:r>
              <a:rPr sz="1600" spc="-39" dirty="0">
                <a:solidFill>
                  <a:srgbClr val="FDFFFD"/>
                </a:solidFill>
                <a:latin typeface="Calibri"/>
                <a:cs typeface="Calibri"/>
              </a:rPr>
              <a:t>n</a:t>
            </a:r>
            <a:r>
              <a:rPr sz="1600" spc="-25" dirty="0">
                <a:solidFill>
                  <a:srgbClr val="FDFFFD"/>
                </a:solidFill>
                <a:latin typeface="Calibri"/>
                <a:cs typeface="Calibri"/>
              </a:rPr>
              <a:t>kk</a:t>
            </a:r>
            <a:r>
              <a:rPr sz="1600" spc="33" dirty="0">
                <a:solidFill>
                  <a:srgbClr val="FDFFFD"/>
                </a:solidFill>
                <a:latin typeface="Calibri"/>
                <a:cs typeface="Calibri"/>
              </a:rPr>
              <a:t>a</a:t>
            </a:r>
            <a:r>
              <a:rPr sz="1600" dirty="0">
                <a:solidFill>
                  <a:srgbClr val="FDFFFD"/>
                </a:solidFill>
                <a:latin typeface="Calibri"/>
                <a:cs typeface="Calibri"/>
              </a:rPr>
              <a:t>n</a:t>
            </a:r>
            <a:endParaRPr sz="1600">
              <a:latin typeface="Calibri"/>
              <a:cs typeface="Calibri"/>
            </a:endParaRPr>
          </a:p>
          <a:p>
            <a:pPr marR="665802" algn="r">
              <a:lnSpc>
                <a:spcPct val="98958"/>
              </a:lnSpc>
              <a:spcBef>
                <a:spcPts val="5301"/>
              </a:spcBef>
            </a:pPr>
            <a:r>
              <a:rPr sz="1600" spc="33" dirty="0">
                <a:solidFill>
                  <a:srgbClr val="FF0000"/>
                </a:solidFill>
                <a:latin typeface="Bernard MT Condensed"/>
                <a:cs typeface="Bernard MT Condensed"/>
              </a:rPr>
              <a:t>R</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j</a:t>
            </a:r>
            <a:r>
              <a:rPr sz="1600" spc="33" dirty="0">
                <a:solidFill>
                  <a:srgbClr val="FFC000"/>
                </a:solidFill>
                <a:latin typeface="Bernard MT Condensed"/>
                <a:cs typeface="Bernard MT Condensed"/>
              </a:rPr>
              <a:t>a</a:t>
            </a:r>
            <a:r>
              <a:rPr sz="1600" spc="-33" dirty="0">
                <a:solidFill>
                  <a:srgbClr val="FFC000"/>
                </a:solidFill>
                <a:latin typeface="Bernard MT Condensed"/>
                <a:cs typeface="Bernard MT Condensed"/>
              </a:rPr>
              <a:t>w</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l</a:t>
            </a:r>
            <a:r>
              <a:rPr sz="1600" dirty="0">
                <a:solidFill>
                  <a:srgbClr val="FFC000"/>
                </a:solidFill>
                <a:latin typeface="Bernard MT Condensed"/>
                <a:cs typeface="Bernard MT Condensed"/>
              </a:rPr>
              <a:t>i</a:t>
            </a:r>
            <a:r>
              <a:rPr sz="1600" spc="-100" dirty="0">
                <a:solidFill>
                  <a:srgbClr val="FFC000"/>
                </a:solidFill>
                <a:latin typeface="Bernard MT Condensed"/>
                <a:cs typeface="Bernard MT Condensed"/>
              </a:rPr>
              <a:t> </a:t>
            </a:r>
            <a:r>
              <a:rPr sz="1600" spc="52" dirty="0">
                <a:solidFill>
                  <a:srgbClr val="FF0000"/>
                </a:solidFill>
                <a:latin typeface="Bernard MT Condensed"/>
                <a:cs typeface="Bernard MT Condensed"/>
              </a:rPr>
              <a:t>F</a:t>
            </a:r>
            <a:r>
              <a:rPr sz="1600" spc="-19" dirty="0">
                <a:solidFill>
                  <a:srgbClr val="FFC000"/>
                </a:solidFill>
                <a:latin typeface="Bernard MT Condensed"/>
                <a:cs typeface="Bernard MT Condensed"/>
              </a:rPr>
              <a:t>i</a:t>
            </a:r>
            <a:r>
              <a:rPr sz="1600" spc="33" dirty="0">
                <a:solidFill>
                  <a:srgbClr val="FFC000"/>
                </a:solidFill>
                <a:latin typeface="Bernard MT Condensed"/>
                <a:cs typeface="Bernard MT Condensed"/>
              </a:rPr>
              <a:t>g</a:t>
            </a:r>
            <a:r>
              <a:rPr sz="1600" spc="12" dirty="0">
                <a:solidFill>
                  <a:srgbClr val="FFC000"/>
                </a:solidFill>
                <a:latin typeface="Bernard MT Condensed"/>
                <a:cs typeface="Bernard MT Condensed"/>
              </a:rPr>
              <a:t>h</a:t>
            </a:r>
            <a:r>
              <a:rPr sz="1600" spc="-33" dirty="0">
                <a:solidFill>
                  <a:srgbClr val="FFC000"/>
                </a:solidFill>
                <a:latin typeface="Bernard MT Condensed"/>
                <a:cs typeface="Bernard MT Condensed"/>
              </a:rPr>
              <a:t>t</a:t>
            </a:r>
            <a:r>
              <a:rPr sz="1600" spc="19" dirty="0">
                <a:solidFill>
                  <a:srgbClr val="FFC000"/>
                </a:solidFill>
                <a:latin typeface="Bernard MT Condensed"/>
                <a:cs typeface="Bernard MT Condensed"/>
              </a:rPr>
              <a:t>-</a:t>
            </a:r>
            <a:r>
              <a:rPr sz="1600" spc="33" dirty="0">
                <a:solidFill>
                  <a:srgbClr val="FF0000"/>
                </a:solidFill>
                <a:latin typeface="Bernard MT Condensed"/>
                <a:cs typeface="Bernard MT Condensed"/>
              </a:rPr>
              <a:t>X</a:t>
            </a:r>
            <a:r>
              <a:rPr sz="1600" spc="-19" dirty="0">
                <a:solidFill>
                  <a:srgbClr val="FFC000"/>
                </a:solidFill>
                <a:latin typeface="Bernard MT Condensed"/>
                <a:cs typeface="Bernard MT Condensed"/>
              </a:rPr>
              <a:t>’</a:t>
            </a:r>
            <a:r>
              <a:rPr sz="1600" spc="12" dirty="0">
                <a:solidFill>
                  <a:srgbClr val="FFC000"/>
                </a:solidFill>
                <a:latin typeface="Bernard MT Condensed"/>
                <a:cs typeface="Bernard MT Condensed"/>
              </a:rPr>
              <a:t>3</a:t>
            </a:r>
            <a:r>
              <a:rPr sz="1600" dirty="0">
                <a:solidFill>
                  <a:srgbClr val="FFC000"/>
                </a:solidFill>
                <a:latin typeface="Bernard MT Condensed"/>
                <a:cs typeface="Bernard MT Condensed"/>
              </a:rPr>
              <a:t>4</a:t>
            </a:r>
            <a:endParaRPr sz="1600">
              <a:latin typeface="Bernard MT Condensed"/>
              <a:cs typeface="Bernard MT Condense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B85A9-A1D8-457A-82B7-A6EB8A7BF60E}"/>
              </a:ext>
            </a:extLst>
          </p:cNvPr>
          <p:cNvSpPr>
            <a:spLocks noGrp="1"/>
          </p:cNvSpPr>
          <p:nvPr>
            <p:ph type="title"/>
          </p:nvPr>
        </p:nvSpPr>
        <p:spPr/>
        <p:txBody>
          <a:bodyPr/>
          <a:lstStyle/>
          <a:p>
            <a:r>
              <a:rPr lang="en-US" dirty="0"/>
              <a:t>Enabling Technology</a:t>
            </a:r>
          </a:p>
        </p:txBody>
      </p:sp>
      <p:sp>
        <p:nvSpPr>
          <p:cNvPr id="3" name="Content Placeholder 2">
            <a:extLst>
              <a:ext uri="{FF2B5EF4-FFF2-40B4-BE49-F238E27FC236}">
                <a16:creationId xmlns:a16="http://schemas.microsoft.com/office/drawing/2014/main" id="{56D81D4B-29FF-42F7-BFD6-404772205B90}"/>
              </a:ext>
            </a:extLst>
          </p:cNvPr>
          <p:cNvSpPr>
            <a:spLocks noGrp="1"/>
          </p:cNvSpPr>
          <p:nvPr>
            <p:ph idx="1"/>
          </p:nvPr>
        </p:nvSpPr>
        <p:spPr/>
        <p:txBody>
          <a:bodyPr/>
          <a:lstStyle/>
          <a:p>
            <a:r>
              <a:rPr lang="en-US" dirty="0" err="1"/>
              <a:t>Teknologi</a:t>
            </a:r>
            <a:r>
              <a:rPr lang="en-US" dirty="0"/>
              <a:t> </a:t>
            </a:r>
            <a:r>
              <a:rPr lang="en-US" dirty="0" err="1"/>
              <a:t>Informasi</a:t>
            </a:r>
            <a:endParaRPr lang="en-US" dirty="0"/>
          </a:p>
          <a:p>
            <a:r>
              <a:rPr lang="en-US" dirty="0"/>
              <a:t>Internet</a:t>
            </a:r>
          </a:p>
          <a:p>
            <a:r>
              <a:rPr lang="en-US" dirty="0"/>
              <a:t>Cloud Computing</a:t>
            </a:r>
          </a:p>
          <a:p>
            <a:r>
              <a:rPr lang="en-US" dirty="0"/>
              <a:t>Mobile Phone</a:t>
            </a:r>
          </a:p>
        </p:txBody>
      </p:sp>
    </p:spTree>
    <p:extLst>
      <p:ext uri="{BB962C8B-B14F-4D97-AF65-F5344CB8AC3E}">
        <p14:creationId xmlns:p14="http://schemas.microsoft.com/office/powerpoint/2010/main" val="150396035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4"/>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15" name="object 15"/>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16" name="object 16"/>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17" name="object 17"/>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18" name="object 18"/>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19" name="object 19"/>
          <p:cNvSpPr/>
          <p:nvPr/>
        </p:nvSpPr>
        <p:spPr>
          <a:xfrm>
            <a:off x="9766301" y="88901"/>
            <a:ext cx="2324100" cy="5295900"/>
          </a:xfrm>
          <a:custGeom>
            <a:avLst/>
            <a:gdLst/>
            <a:ahLst/>
            <a:cxnLst/>
            <a:rect l="l" t="t" r="r" b="b"/>
            <a:pathLst>
              <a:path w="1743075" h="3971925">
                <a:moveTo>
                  <a:pt x="0" y="3971925"/>
                </a:moveTo>
                <a:lnTo>
                  <a:pt x="1743075" y="3971925"/>
                </a:lnTo>
                <a:lnTo>
                  <a:pt x="1743075" y="0"/>
                </a:lnTo>
                <a:lnTo>
                  <a:pt x="0" y="0"/>
                </a:lnTo>
                <a:lnTo>
                  <a:pt x="0" y="3971925"/>
                </a:lnTo>
                <a:close/>
              </a:path>
            </a:pathLst>
          </a:custGeom>
          <a:solidFill>
            <a:srgbClr val="F1F1F1"/>
          </a:solidFill>
        </p:spPr>
        <p:txBody>
          <a:bodyPr wrap="square" lIns="0" tIns="0" rIns="0" bIns="0" rtlCol="0">
            <a:noAutofit/>
          </a:bodyPr>
          <a:lstStyle/>
          <a:p>
            <a:endParaRPr sz="2400"/>
          </a:p>
        </p:txBody>
      </p:sp>
      <p:sp>
        <p:nvSpPr>
          <p:cNvPr id="20" name="object 20"/>
          <p:cNvSpPr/>
          <p:nvPr/>
        </p:nvSpPr>
        <p:spPr>
          <a:xfrm>
            <a:off x="9766301" y="6108701"/>
            <a:ext cx="2324100" cy="63500"/>
          </a:xfrm>
          <a:custGeom>
            <a:avLst/>
            <a:gdLst/>
            <a:ahLst/>
            <a:cxnLst/>
            <a:rect l="l" t="t" r="r" b="b"/>
            <a:pathLst>
              <a:path w="1743075" h="47625">
                <a:moveTo>
                  <a:pt x="0" y="47625"/>
                </a:moveTo>
                <a:lnTo>
                  <a:pt x="1743075" y="47625"/>
                </a:lnTo>
                <a:lnTo>
                  <a:pt x="1743075" y="0"/>
                </a:lnTo>
                <a:lnTo>
                  <a:pt x="0" y="0"/>
                </a:lnTo>
                <a:lnTo>
                  <a:pt x="0" y="47625"/>
                </a:lnTo>
                <a:close/>
              </a:path>
            </a:pathLst>
          </a:custGeom>
          <a:solidFill>
            <a:srgbClr val="F1F1F1"/>
          </a:solidFill>
        </p:spPr>
        <p:txBody>
          <a:bodyPr wrap="square" lIns="0" tIns="0" rIns="0" bIns="0" rtlCol="0">
            <a:noAutofit/>
          </a:bodyPr>
          <a:lstStyle/>
          <a:p>
            <a:endParaRPr sz="2400"/>
          </a:p>
        </p:txBody>
      </p:sp>
      <p:sp>
        <p:nvSpPr>
          <p:cNvPr id="21" name="object 21"/>
          <p:cNvSpPr/>
          <p:nvPr/>
        </p:nvSpPr>
        <p:spPr>
          <a:xfrm>
            <a:off x="9766301" y="88901"/>
            <a:ext cx="2324100" cy="6083300"/>
          </a:xfrm>
          <a:prstGeom prst="rect">
            <a:avLst/>
          </a:prstGeom>
          <a:blipFill>
            <a:blip r:embed="rId2" cstate="print"/>
            <a:stretch>
              <a:fillRect/>
            </a:stretch>
          </a:blipFill>
        </p:spPr>
        <p:txBody>
          <a:bodyPr wrap="square" lIns="0" tIns="0" rIns="0" bIns="0" rtlCol="0">
            <a:noAutofit/>
          </a:bodyPr>
          <a:lstStyle/>
          <a:p>
            <a:endParaRPr sz="2400"/>
          </a:p>
        </p:txBody>
      </p:sp>
      <p:sp>
        <p:nvSpPr>
          <p:cNvPr id="22" name="object 22"/>
          <p:cNvSpPr/>
          <p:nvPr/>
        </p:nvSpPr>
        <p:spPr>
          <a:xfrm>
            <a:off x="139700" y="6210301"/>
            <a:ext cx="9423400" cy="546100"/>
          </a:xfrm>
          <a:prstGeom prst="rect">
            <a:avLst/>
          </a:prstGeom>
          <a:blipFill>
            <a:blip r:embed="rId3" cstate="print"/>
            <a:stretch>
              <a:fillRect/>
            </a:stretch>
          </a:blipFill>
        </p:spPr>
        <p:txBody>
          <a:bodyPr wrap="square" lIns="0" tIns="0" rIns="0" bIns="0" rtlCol="0">
            <a:noAutofit/>
          </a:bodyPr>
          <a:lstStyle/>
          <a:p>
            <a:endParaRPr sz="2400"/>
          </a:p>
        </p:txBody>
      </p:sp>
      <p:sp>
        <p:nvSpPr>
          <p:cNvPr id="23" name="object 23"/>
          <p:cNvSpPr/>
          <p:nvPr/>
        </p:nvSpPr>
        <p:spPr>
          <a:xfrm>
            <a:off x="215901" y="6172201"/>
            <a:ext cx="1257300" cy="495300"/>
          </a:xfrm>
          <a:prstGeom prst="rect">
            <a:avLst/>
          </a:prstGeom>
          <a:blipFill>
            <a:blip r:embed="rId4" cstate="print"/>
            <a:stretch>
              <a:fillRect/>
            </a:stretch>
          </a:blipFill>
        </p:spPr>
        <p:txBody>
          <a:bodyPr wrap="square" lIns="0" tIns="0" rIns="0" bIns="0" rtlCol="0">
            <a:noAutofit/>
          </a:bodyPr>
          <a:lstStyle/>
          <a:p>
            <a:endParaRPr sz="2400"/>
          </a:p>
        </p:txBody>
      </p:sp>
      <p:sp>
        <p:nvSpPr>
          <p:cNvPr id="24" name="object 24"/>
          <p:cNvSpPr/>
          <p:nvPr/>
        </p:nvSpPr>
        <p:spPr>
          <a:xfrm>
            <a:off x="10388600" y="101600"/>
            <a:ext cx="1066800" cy="762000"/>
          </a:xfrm>
          <a:prstGeom prst="rect">
            <a:avLst/>
          </a:prstGeom>
          <a:blipFill>
            <a:blip r:embed="rId5" cstate="print"/>
            <a:stretch>
              <a:fillRect/>
            </a:stretch>
          </a:blipFill>
        </p:spPr>
        <p:txBody>
          <a:bodyPr wrap="square" lIns="0" tIns="0" rIns="0" bIns="0" rtlCol="0">
            <a:noAutofit/>
          </a:bodyPr>
          <a:lstStyle/>
          <a:p>
            <a:endParaRPr sz="2400"/>
          </a:p>
        </p:txBody>
      </p:sp>
      <p:sp>
        <p:nvSpPr>
          <p:cNvPr id="25" name="object 25"/>
          <p:cNvSpPr/>
          <p:nvPr/>
        </p:nvSpPr>
        <p:spPr>
          <a:xfrm>
            <a:off x="762001" y="685801"/>
            <a:ext cx="8445500" cy="5397500"/>
          </a:xfrm>
          <a:custGeom>
            <a:avLst/>
            <a:gdLst/>
            <a:ahLst/>
            <a:cxnLst/>
            <a:rect l="l" t="t" r="r" b="b"/>
            <a:pathLst>
              <a:path w="6334125" h="4048125">
                <a:moveTo>
                  <a:pt x="0" y="96392"/>
                </a:moveTo>
                <a:lnTo>
                  <a:pt x="16382" y="43561"/>
                </a:lnTo>
                <a:lnTo>
                  <a:pt x="58775" y="8636"/>
                </a:lnTo>
                <a:lnTo>
                  <a:pt x="100152" y="0"/>
                </a:lnTo>
                <a:lnTo>
                  <a:pt x="6233922" y="0"/>
                </a:lnTo>
                <a:lnTo>
                  <a:pt x="6288913" y="15748"/>
                </a:lnTo>
                <a:lnTo>
                  <a:pt x="6325234" y="56514"/>
                </a:lnTo>
                <a:lnTo>
                  <a:pt x="6334125" y="96392"/>
                </a:lnTo>
                <a:lnTo>
                  <a:pt x="6334125" y="3951744"/>
                </a:lnTo>
                <a:lnTo>
                  <a:pt x="6317742" y="4004589"/>
                </a:lnTo>
                <a:lnTo>
                  <a:pt x="6275324" y="4039539"/>
                </a:lnTo>
                <a:lnTo>
                  <a:pt x="6233922" y="4048125"/>
                </a:lnTo>
                <a:lnTo>
                  <a:pt x="100152" y="4048125"/>
                </a:lnTo>
                <a:lnTo>
                  <a:pt x="45237" y="4032351"/>
                </a:lnTo>
                <a:lnTo>
                  <a:pt x="8928" y="3991571"/>
                </a:lnTo>
                <a:lnTo>
                  <a:pt x="0" y="3951744"/>
                </a:lnTo>
                <a:lnTo>
                  <a:pt x="0" y="96392"/>
                </a:lnTo>
                <a:close/>
              </a:path>
            </a:pathLst>
          </a:custGeom>
          <a:ln w="38100">
            <a:solidFill>
              <a:srgbClr val="453C2C"/>
            </a:solidFill>
          </a:ln>
        </p:spPr>
        <p:txBody>
          <a:bodyPr wrap="square" lIns="0" tIns="0" rIns="0" bIns="0" rtlCol="0">
            <a:noAutofit/>
          </a:bodyPr>
          <a:lstStyle/>
          <a:p>
            <a:endParaRPr sz="2400"/>
          </a:p>
        </p:txBody>
      </p:sp>
      <p:sp>
        <p:nvSpPr>
          <p:cNvPr id="26" name="object 26"/>
          <p:cNvSpPr/>
          <p:nvPr/>
        </p:nvSpPr>
        <p:spPr>
          <a:xfrm>
            <a:off x="596900" y="3810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D24716"/>
          </a:solidFill>
        </p:spPr>
        <p:txBody>
          <a:bodyPr wrap="square" lIns="0" tIns="0" rIns="0" bIns="0" rtlCol="0">
            <a:noAutofit/>
          </a:bodyPr>
          <a:lstStyle/>
          <a:p>
            <a:endParaRPr sz="2400"/>
          </a:p>
        </p:txBody>
      </p:sp>
      <p:sp>
        <p:nvSpPr>
          <p:cNvPr id="27" name="object 27"/>
          <p:cNvSpPr/>
          <p:nvPr/>
        </p:nvSpPr>
        <p:spPr>
          <a:xfrm>
            <a:off x="939801" y="381000"/>
            <a:ext cx="190500" cy="533400"/>
          </a:xfrm>
          <a:custGeom>
            <a:avLst/>
            <a:gdLst/>
            <a:ahLst/>
            <a:cxnLst/>
            <a:rect l="l" t="t" r="r" b="b"/>
            <a:pathLst>
              <a:path w="142875" h="400050">
                <a:moveTo>
                  <a:pt x="0" y="400050"/>
                </a:moveTo>
                <a:lnTo>
                  <a:pt x="142875" y="400050"/>
                </a:lnTo>
                <a:lnTo>
                  <a:pt x="142875" y="0"/>
                </a:lnTo>
                <a:lnTo>
                  <a:pt x="0" y="0"/>
                </a:lnTo>
                <a:lnTo>
                  <a:pt x="0" y="400050"/>
                </a:lnTo>
                <a:close/>
              </a:path>
            </a:pathLst>
          </a:custGeom>
          <a:solidFill>
            <a:srgbClr val="00AF4F"/>
          </a:solidFill>
        </p:spPr>
        <p:txBody>
          <a:bodyPr wrap="square" lIns="0" tIns="0" rIns="0" bIns="0" rtlCol="0">
            <a:noAutofit/>
          </a:bodyPr>
          <a:lstStyle/>
          <a:p>
            <a:endParaRPr sz="2400"/>
          </a:p>
        </p:txBody>
      </p:sp>
      <p:sp>
        <p:nvSpPr>
          <p:cNvPr id="28" name="object 28"/>
          <p:cNvSpPr/>
          <p:nvPr/>
        </p:nvSpPr>
        <p:spPr>
          <a:xfrm>
            <a:off x="1155700" y="381000"/>
            <a:ext cx="0" cy="533400"/>
          </a:xfrm>
          <a:custGeom>
            <a:avLst/>
            <a:gdLst/>
            <a:ahLst/>
            <a:cxnLst/>
            <a:rect l="l" t="t" r="r" b="b"/>
            <a:pathLst>
              <a:path h="400050">
                <a:moveTo>
                  <a:pt x="0" y="0"/>
                </a:moveTo>
                <a:lnTo>
                  <a:pt x="0" y="400050"/>
                </a:lnTo>
              </a:path>
            </a:pathLst>
          </a:custGeom>
          <a:ln w="58419">
            <a:solidFill>
              <a:srgbClr val="006EBE"/>
            </a:solidFill>
          </a:ln>
        </p:spPr>
        <p:txBody>
          <a:bodyPr wrap="square" lIns="0" tIns="0" rIns="0" bIns="0" rtlCol="0">
            <a:noAutofit/>
          </a:bodyPr>
          <a:lstStyle/>
          <a:p>
            <a:endParaRPr sz="2400"/>
          </a:p>
        </p:txBody>
      </p:sp>
      <p:sp>
        <p:nvSpPr>
          <p:cNvPr id="29" name="object 29"/>
          <p:cNvSpPr/>
          <p:nvPr/>
        </p:nvSpPr>
        <p:spPr>
          <a:xfrm>
            <a:off x="8991600" y="3810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000000"/>
          </a:solidFill>
        </p:spPr>
        <p:txBody>
          <a:bodyPr wrap="square" lIns="0" tIns="0" rIns="0" bIns="0" rtlCol="0">
            <a:noAutofit/>
          </a:bodyPr>
          <a:lstStyle/>
          <a:p>
            <a:endParaRPr sz="2400"/>
          </a:p>
        </p:txBody>
      </p:sp>
      <p:sp>
        <p:nvSpPr>
          <p:cNvPr id="30" name="object 30"/>
          <p:cNvSpPr/>
          <p:nvPr/>
        </p:nvSpPr>
        <p:spPr>
          <a:xfrm>
            <a:off x="768349" y="5962649"/>
            <a:ext cx="8445584" cy="0"/>
          </a:xfrm>
          <a:custGeom>
            <a:avLst/>
            <a:gdLst/>
            <a:ahLst/>
            <a:cxnLst/>
            <a:rect l="l" t="t" r="r" b="b"/>
            <a:pathLst>
              <a:path w="6334188">
                <a:moveTo>
                  <a:pt x="0" y="0"/>
                </a:moveTo>
                <a:lnTo>
                  <a:pt x="6334188" y="0"/>
                </a:lnTo>
              </a:path>
            </a:pathLst>
          </a:custGeom>
          <a:ln w="9534">
            <a:solidFill>
              <a:srgbClr val="000000"/>
            </a:solidFill>
          </a:ln>
        </p:spPr>
        <p:txBody>
          <a:bodyPr wrap="square" lIns="0" tIns="0" rIns="0" bIns="0" rtlCol="0">
            <a:noAutofit/>
          </a:bodyPr>
          <a:lstStyle/>
          <a:p>
            <a:endParaRPr sz="2400"/>
          </a:p>
        </p:txBody>
      </p:sp>
      <p:sp>
        <p:nvSpPr>
          <p:cNvPr id="31" name="object 31"/>
          <p:cNvSpPr/>
          <p:nvPr/>
        </p:nvSpPr>
        <p:spPr>
          <a:xfrm>
            <a:off x="8255000" y="406401"/>
            <a:ext cx="6858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32" name="object 32"/>
          <p:cNvSpPr/>
          <p:nvPr/>
        </p:nvSpPr>
        <p:spPr>
          <a:xfrm>
            <a:off x="8255000" y="406401"/>
            <a:ext cx="6858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33" name="object 33"/>
          <p:cNvSpPr/>
          <p:nvPr/>
        </p:nvSpPr>
        <p:spPr>
          <a:xfrm>
            <a:off x="1193800" y="381000"/>
            <a:ext cx="7797800" cy="533400"/>
          </a:xfrm>
          <a:custGeom>
            <a:avLst/>
            <a:gdLst/>
            <a:ahLst/>
            <a:cxnLst/>
            <a:rect l="l" t="t" r="r" b="b"/>
            <a:pathLst>
              <a:path w="5848350" h="400050">
                <a:moveTo>
                  <a:pt x="0" y="400050"/>
                </a:moveTo>
                <a:lnTo>
                  <a:pt x="5848350" y="400050"/>
                </a:lnTo>
                <a:lnTo>
                  <a:pt x="5848350" y="0"/>
                </a:lnTo>
                <a:lnTo>
                  <a:pt x="0" y="0"/>
                </a:lnTo>
                <a:lnTo>
                  <a:pt x="0" y="400050"/>
                </a:lnTo>
                <a:close/>
              </a:path>
            </a:pathLst>
          </a:custGeom>
          <a:solidFill>
            <a:srgbClr val="FDFD00"/>
          </a:solidFill>
        </p:spPr>
        <p:txBody>
          <a:bodyPr wrap="square" lIns="0" tIns="0" rIns="0" bIns="0" rtlCol="0">
            <a:noAutofit/>
          </a:bodyPr>
          <a:lstStyle/>
          <a:p>
            <a:endParaRPr sz="2400"/>
          </a:p>
        </p:txBody>
      </p:sp>
      <p:sp>
        <p:nvSpPr>
          <p:cNvPr id="34" name="object 34"/>
          <p:cNvSpPr/>
          <p:nvPr/>
        </p:nvSpPr>
        <p:spPr>
          <a:xfrm>
            <a:off x="863601" y="5105401"/>
            <a:ext cx="8242300" cy="749300"/>
          </a:xfrm>
          <a:prstGeom prst="rect">
            <a:avLst/>
          </a:prstGeom>
          <a:blipFill>
            <a:blip r:embed="rId7" cstate="print"/>
            <a:stretch>
              <a:fillRect/>
            </a:stretch>
          </a:blipFill>
        </p:spPr>
        <p:txBody>
          <a:bodyPr wrap="square" lIns="0" tIns="0" rIns="0" bIns="0" rtlCol="0">
            <a:noAutofit/>
          </a:bodyPr>
          <a:lstStyle/>
          <a:p>
            <a:endParaRPr sz="2400"/>
          </a:p>
        </p:txBody>
      </p:sp>
      <p:sp>
        <p:nvSpPr>
          <p:cNvPr id="35" name="object 35"/>
          <p:cNvSpPr/>
          <p:nvPr/>
        </p:nvSpPr>
        <p:spPr>
          <a:xfrm>
            <a:off x="863601" y="5105401"/>
            <a:ext cx="8242300" cy="749300"/>
          </a:xfrm>
          <a:custGeom>
            <a:avLst/>
            <a:gdLst/>
            <a:ahLst/>
            <a:cxnLst/>
            <a:rect l="l" t="t" r="r" b="b"/>
            <a:pathLst>
              <a:path w="6181725" h="561975">
                <a:moveTo>
                  <a:pt x="0" y="561975"/>
                </a:moveTo>
                <a:lnTo>
                  <a:pt x="6181725" y="561975"/>
                </a:lnTo>
                <a:lnTo>
                  <a:pt x="6181725" y="0"/>
                </a:lnTo>
                <a:lnTo>
                  <a:pt x="0" y="0"/>
                </a:lnTo>
                <a:lnTo>
                  <a:pt x="0" y="561975"/>
                </a:lnTo>
                <a:close/>
              </a:path>
            </a:pathLst>
          </a:custGeom>
          <a:ln w="38100">
            <a:solidFill>
              <a:srgbClr val="FDFD00"/>
            </a:solidFill>
          </a:ln>
        </p:spPr>
        <p:txBody>
          <a:bodyPr wrap="square" lIns="0" tIns="0" rIns="0" bIns="0" rtlCol="0">
            <a:noAutofit/>
          </a:bodyPr>
          <a:lstStyle/>
          <a:p>
            <a:endParaRPr sz="2400"/>
          </a:p>
        </p:txBody>
      </p:sp>
      <p:sp>
        <p:nvSpPr>
          <p:cNvPr id="36" name="object 36"/>
          <p:cNvSpPr/>
          <p:nvPr/>
        </p:nvSpPr>
        <p:spPr>
          <a:xfrm>
            <a:off x="1562100" y="1092201"/>
            <a:ext cx="7620000" cy="419100"/>
          </a:xfrm>
          <a:custGeom>
            <a:avLst/>
            <a:gdLst/>
            <a:ahLst/>
            <a:cxnLst/>
            <a:rect l="l" t="t" r="r" b="b"/>
            <a:pathLst>
              <a:path w="5715000" h="314325">
                <a:moveTo>
                  <a:pt x="0" y="314325"/>
                </a:moveTo>
                <a:lnTo>
                  <a:pt x="5715000" y="314325"/>
                </a:lnTo>
                <a:lnTo>
                  <a:pt x="5715000" y="0"/>
                </a:lnTo>
                <a:lnTo>
                  <a:pt x="0" y="0"/>
                </a:lnTo>
                <a:lnTo>
                  <a:pt x="0" y="314325"/>
                </a:lnTo>
                <a:close/>
              </a:path>
            </a:pathLst>
          </a:custGeom>
          <a:solidFill>
            <a:srgbClr val="D24716"/>
          </a:solidFill>
        </p:spPr>
        <p:txBody>
          <a:bodyPr wrap="square" lIns="0" tIns="0" rIns="0" bIns="0" rtlCol="0">
            <a:noAutofit/>
          </a:bodyPr>
          <a:lstStyle/>
          <a:p>
            <a:endParaRPr sz="2400"/>
          </a:p>
        </p:txBody>
      </p:sp>
      <p:sp>
        <p:nvSpPr>
          <p:cNvPr id="37" name="object 37"/>
          <p:cNvSpPr/>
          <p:nvPr/>
        </p:nvSpPr>
        <p:spPr>
          <a:xfrm>
            <a:off x="1568449" y="1098635"/>
            <a:ext cx="7620000" cy="419100"/>
          </a:xfrm>
          <a:custGeom>
            <a:avLst/>
            <a:gdLst/>
            <a:ahLst/>
            <a:cxnLst/>
            <a:rect l="l" t="t" r="r" b="b"/>
            <a:pathLst>
              <a:path w="5715000" h="314325">
                <a:moveTo>
                  <a:pt x="0" y="314325"/>
                </a:moveTo>
                <a:lnTo>
                  <a:pt x="5715000" y="314325"/>
                </a:lnTo>
                <a:lnTo>
                  <a:pt x="5715000" y="0"/>
                </a:lnTo>
                <a:lnTo>
                  <a:pt x="0" y="0"/>
                </a:lnTo>
                <a:lnTo>
                  <a:pt x="0" y="314325"/>
                </a:lnTo>
                <a:close/>
              </a:path>
            </a:pathLst>
          </a:custGeom>
          <a:ln w="9534">
            <a:solidFill>
              <a:srgbClr val="9A310D"/>
            </a:solidFill>
          </a:ln>
        </p:spPr>
        <p:txBody>
          <a:bodyPr wrap="square" lIns="0" tIns="0" rIns="0" bIns="0" rtlCol="0">
            <a:noAutofit/>
          </a:bodyPr>
          <a:lstStyle/>
          <a:p>
            <a:endParaRPr sz="2400"/>
          </a:p>
        </p:txBody>
      </p:sp>
      <p:sp>
        <p:nvSpPr>
          <p:cNvPr id="38" name="object 38"/>
          <p:cNvSpPr/>
          <p:nvPr/>
        </p:nvSpPr>
        <p:spPr>
          <a:xfrm>
            <a:off x="1562100" y="1625601"/>
            <a:ext cx="7620000" cy="419100"/>
          </a:xfrm>
          <a:custGeom>
            <a:avLst/>
            <a:gdLst/>
            <a:ahLst/>
            <a:cxnLst/>
            <a:rect l="l" t="t" r="r" b="b"/>
            <a:pathLst>
              <a:path w="5715000" h="314325">
                <a:moveTo>
                  <a:pt x="0" y="314325"/>
                </a:moveTo>
                <a:lnTo>
                  <a:pt x="5715000" y="314325"/>
                </a:lnTo>
                <a:lnTo>
                  <a:pt x="5715000" y="0"/>
                </a:lnTo>
                <a:lnTo>
                  <a:pt x="0" y="0"/>
                </a:lnTo>
                <a:lnTo>
                  <a:pt x="0" y="314325"/>
                </a:lnTo>
                <a:close/>
              </a:path>
            </a:pathLst>
          </a:custGeom>
          <a:solidFill>
            <a:srgbClr val="006EBE"/>
          </a:solidFill>
        </p:spPr>
        <p:txBody>
          <a:bodyPr wrap="square" lIns="0" tIns="0" rIns="0" bIns="0" rtlCol="0">
            <a:noAutofit/>
          </a:bodyPr>
          <a:lstStyle/>
          <a:p>
            <a:endParaRPr sz="2400"/>
          </a:p>
        </p:txBody>
      </p:sp>
      <p:sp>
        <p:nvSpPr>
          <p:cNvPr id="39" name="object 39"/>
          <p:cNvSpPr/>
          <p:nvPr/>
        </p:nvSpPr>
        <p:spPr>
          <a:xfrm>
            <a:off x="1568449" y="1632035"/>
            <a:ext cx="7620000" cy="419100"/>
          </a:xfrm>
          <a:custGeom>
            <a:avLst/>
            <a:gdLst/>
            <a:ahLst/>
            <a:cxnLst/>
            <a:rect l="l" t="t" r="r" b="b"/>
            <a:pathLst>
              <a:path w="5715000" h="314325">
                <a:moveTo>
                  <a:pt x="0" y="314325"/>
                </a:moveTo>
                <a:lnTo>
                  <a:pt x="5715000" y="314325"/>
                </a:lnTo>
                <a:lnTo>
                  <a:pt x="5715000" y="0"/>
                </a:lnTo>
                <a:lnTo>
                  <a:pt x="0" y="0"/>
                </a:lnTo>
                <a:lnTo>
                  <a:pt x="0" y="314325"/>
                </a:lnTo>
                <a:close/>
              </a:path>
            </a:pathLst>
          </a:custGeom>
          <a:ln w="9534">
            <a:solidFill>
              <a:srgbClr val="9A310D"/>
            </a:solidFill>
          </a:ln>
        </p:spPr>
        <p:txBody>
          <a:bodyPr wrap="square" lIns="0" tIns="0" rIns="0" bIns="0" rtlCol="0">
            <a:noAutofit/>
          </a:bodyPr>
          <a:lstStyle/>
          <a:p>
            <a:endParaRPr sz="2400"/>
          </a:p>
        </p:txBody>
      </p:sp>
      <p:sp>
        <p:nvSpPr>
          <p:cNvPr id="40" name="object 40"/>
          <p:cNvSpPr/>
          <p:nvPr/>
        </p:nvSpPr>
        <p:spPr>
          <a:xfrm>
            <a:off x="1549401" y="2146300"/>
            <a:ext cx="4991100" cy="2819400"/>
          </a:xfrm>
          <a:prstGeom prst="rect">
            <a:avLst/>
          </a:prstGeom>
          <a:blipFill>
            <a:blip r:embed="rId8" cstate="print"/>
            <a:stretch>
              <a:fillRect/>
            </a:stretch>
          </a:blipFill>
        </p:spPr>
        <p:txBody>
          <a:bodyPr wrap="square" lIns="0" tIns="0" rIns="0" bIns="0" rtlCol="0">
            <a:noAutofit/>
          </a:bodyPr>
          <a:lstStyle/>
          <a:p>
            <a:endParaRPr sz="2400"/>
          </a:p>
        </p:txBody>
      </p:sp>
      <p:sp>
        <p:nvSpPr>
          <p:cNvPr id="41" name="object 41"/>
          <p:cNvSpPr/>
          <p:nvPr/>
        </p:nvSpPr>
        <p:spPr>
          <a:xfrm>
            <a:off x="9880601" y="5499101"/>
            <a:ext cx="2120900" cy="495300"/>
          </a:xfrm>
          <a:prstGeom prst="rect">
            <a:avLst/>
          </a:prstGeom>
          <a:blipFill>
            <a:blip r:embed="rId9" cstate="print"/>
            <a:stretch>
              <a:fillRect/>
            </a:stretch>
          </a:blipFill>
        </p:spPr>
        <p:txBody>
          <a:bodyPr wrap="square" lIns="0" tIns="0" rIns="0" bIns="0" rtlCol="0">
            <a:noAutofit/>
          </a:bodyPr>
          <a:lstStyle/>
          <a:p>
            <a:endParaRPr sz="2400"/>
          </a:p>
        </p:txBody>
      </p:sp>
      <p:sp>
        <p:nvSpPr>
          <p:cNvPr id="42" name="object 42"/>
          <p:cNvSpPr/>
          <p:nvPr/>
        </p:nvSpPr>
        <p:spPr>
          <a:xfrm>
            <a:off x="9867901" y="5486401"/>
            <a:ext cx="2146300" cy="520700"/>
          </a:xfrm>
          <a:prstGeom prst="rect">
            <a:avLst/>
          </a:prstGeom>
          <a:blipFill>
            <a:blip r:embed="rId10" cstate="print"/>
            <a:stretch>
              <a:fillRect/>
            </a:stretch>
          </a:blipFill>
        </p:spPr>
        <p:txBody>
          <a:bodyPr wrap="square" lIns="0" tIns="0" rIns="0" bIns="0" rtlCol="0">
            <a:noAutofit/>
          </a:bodyPr>
          <a:lstStyle/>
          <a:p>
            <a:endParaRPr sz="2400"/>
          </a:p>
        </p:txBody>
      </p:sp>
      <p:sp>
        <p:nvSpPr>
          <p:cNvPr id="43" name="object 43"/>
          <p:cNvSpPr/>
          <p:nvPr/>
        </p:nvSpPr>
        <p:spPr>
          <a:xfrm>
            <a:off x="9766301" y="5384801"/>
            <a:ext cx="2349500" cy="723900"/>
          </a:xfrm>
          <a:custGeom>
            <a:avLst/>
            <a:gdLst/>
            <a:ahLst/>
            <a:cxnLst/>
            <a:rect l="l" t="t" r="r" b="b"/>
            <a:pathLst>
              <a:path w="1762125" h="542925">
                <a:moveTo>
                  <a:pt x="0" y="542925"/>
                </a:moveTo>
                <a:lnTo>
                  <a:pt x="51434" y="491490"/>
                </a:lnTo>
                <a:lnTo>
                  <a:pt x="51434" y="51434"/>
                </a:lnTo>
                <a:lnTo>
                  <a:pt x="1710690" y="51434"/>
                </a:lnTo>
                <a:lnTo>
                  <a:pt x="1710690" y="491490"/>
                </a:lnTo>
                <a:lnTo>
                  <a:pt x="51434" y="491490"/>
                </a:lnTo>
                <a:lnTo>
                  <a:pt x="1762125" y="542925"/>
                </a:lnTo>
                <a:lnTo>
                  <a:pt x="1762125" y="0"/>
                </a:lnTo>
                <a:lnTo>
                  <a:pt x="0" y="0"/>
                </a:lnTo>
                <a:lnTo>
                  <a:pt x="0" y="542925"/>
                </a:lnTo>
                <a:close/>
              </a:path>
              <a:path w="1762125" h="542925">
                <a:moveTo>
                  <a:pt x="68579" y="474345"/>
                </a:moveTo>
                <a:lnTo>
                  <a:pt x="85725" y="457200"/>
                </a:lnTo>
                <a:lnTo>
                  <a:pt x="85725" y="85725"/>
                </a:lnTo>
                <a:lnTo>
                  <a:pt x="1676400" y="85725"/>
                </a:lnTo>
                <a:lnTo>
                  <a:pt x="1676400" y="457200"/>
                </a:lnTo>
                <a:lnTo>
                  <a:pt x="85725" y="457200"/>
                </a:lnTo>
                <a:lnTo>
                  <a:pt x="1693545" y="474345"/>
                </a:lnTo>
                <a:lnTo>
                  <a:pt x="1693545" y="68580"/>
                </a:lnTo>
                <a:lnTo>
                  <a:pt x="68579" y="68580"/>
                </a:lnTo>
                <a:lnTo>
                  <a:pt x="68579" y="474345"/>
                </a:lnTo>
                <a:close/>
              </a:path>
              <a:path w="1762125" h="542925">
                <a:moveTo>
                  <a:pt x="85725" y="457200"/>
                </a:moveTo>
                <a:lnTo>
                  <a:pt x="68579" y="474345"/>
                </a:lnTo>
                <a:lnTo>
                  <a:pt x="1693545" y="474345"/>
                </a:lnTo>
                <a:lnTo>
                  <a:pt x="85725" y="457200"/>
                </a:lnTo>
                <a:close/>
              </a:path>
              <a:path w="1762125" h="542925">
                <a:moveTo>
                  <a:pt x="51434" y="491490"/>
                </a:moveTo>
                <a:lnTo>
                  <a:pt x="0" y="542925"/>
                </a:lnTo>
                <a:lnTo>
                  <a:pt x="1762125" y="542925"/>
                </a:lnTo>
                <a:lnTo>
                  <a:pt x="51434" y="491490"/>
                </a:lnTo>
                <a:close/>
              </a:path>
            </a:pathLst>
          </a:custGeom>
          <a:solidFill>
            <a:srgbClr val="000000"/>
          </a:solidFill>
        </p:spPr>
        <p:txBody>
          <a:bodyPr wrap="square" lIns="0" tIns="0" rIns="0" bIns="0" rtlCol="0">
            <a:noAutofit/>
          </a:bodyPr>
          <a:lstStyle/>
          <a:p>
            <a:endParaRPr sz="2400"/>
          </a:p>
        </p:txBody>
      </p:sp>
      <p:sp>
        <p:nvSpPr>
          <p:cNvPr id="44" name="object 44"/>
          <p:cNvSpPr/>
          <p:nvPr/>
        </p:nvSpPr>
        <p:spPr>
          <a:xfrm>
            <a:off x="9766301" y="5384801"/>
            <a:ext cx="2349500" cy="723900"/>
          </a:xfrm>
          <a:custGeom>
            <a:avLst/>
            <a:gdLst/>
            <a:ahLst/>
            <a:cxnLst/>
            <a:rect l="l" t="t" r="r" b="b"/>
            <a:pathLst>
              <a:path w="1762125" h="542925">
                <a:moveTo>
                  <a:pt x="0" y="0"/>
                </a:moveTo>
                <a:lnTo>
                  <a:pt x="0" y="542925"/>
                </a:lnTo>
                <a:lnTo>
                  <a:pt x="1762125" y="542925"/>
                </a:lnTo>
                <a:lnTo>
                  <a:pt x="1762125" y="0"/>
                </a:lnTo>
                <a:lnTo>
                  <a:pt x="0" y="0"/>
                </a:lnTo>
                <a:close/>
              </a:path>
            </a:pathLst>
          </a:custGeom>
          <a:solidFill>
            <a:srgbClr val="000000"/>
          </a:solidFill>
        </p:spPr>
        <p:txBody>
          <a:bodyPr wrap="square" lIns="0" tIns="0" rIns="0" bIns="0" rtlCol="0">
            <a:noAutofit/>
          </a:bodyPr>
          <a:lstStyle/>
          <a:p>
            <a:endParaRPr sz="2400"/>
          </a:p>
        </p:txBody>
      </p:sp>
      <p:sp>
        <p:nvSpPr>
          <p:cNvPr id="45" name="object 45"/>
          <p:cNvSpPr/>
          <p:nvPr/>
        </p:nvSpPr>
        <p:spPr>
          <a:xfrm>
            <a:off x="9834879" y="5453381"/>
            <a:ext cx="2212340" cy="586740"/>
          </a:xfrm>
          <a:custGeom>
            <a:avLst/>
            <a:gdLst/>
            <a:ahLst/>
            <a:cxnLst/>
            <a:rect l="l" t="t" r="r" b="b"/>
            <a:pathLst>
              <a:path w="1659255" h="440055">
                <a:moveTo>
                  <a:pt x="0" y="440054"/>
                </a:moveTo>
                <a:lnTo>
                  <a:pt x="1659255" y="440054"/>
                </a:lnTo>
                <a:lnTo>
                  <a:pt x="1659255" y="0"/>
                </a:lnTo>
                <a:lnTo>
                  <a:pt x="0" y="0"/>
                </a:lnTo>
                <a:lnTo>
                  <a:pt x="0" y="440054"/>
                </a:lnTo>
                <a:close/>
              </a:path>
            </a:pathLst>
          </a:custGeom>
          <a:solidFill>
            <a:srgbClr val="000000"/>
          </a:solidFill>
        </p:spPr>
        <p:txBody>
          <a:bodyPr wrap="square" lIns="0" tIns="0" rIns="0" bIns="0" rtlCol="0">
            <a:noAutofit/>
          </a:bodyPr>
          <a:lstStyle/>
          <a:p>
            <a:endParaRPr sz="2400"/>
          </a:p>
        </p:txBody>
      </p:sp>
      <p:sp>
        <p:nvSpPr>
          <p:cNvPr id="46" name="object 46"/>
          <p:cNvSpPr/>
          <p:nvPr/>
        </p:nvSpPr>
        <p:spPr>
          <a:xfrm>
            <a:off x="9857741" y="5476239"/>
            <a:ext cx="2166620" cy="541019"/>
          </a:xfrm>
          <a:custGeom>
            <a:avLst/>
            <a:gdLst/>
            <a:ahLst/>
            <a:cxnLst/>
            <a:rect l="l" t="t" r="r" b="b"/>
            <a:pathLst>
              <a:path w="1624965" h="405764">
                <a:moveTo>
                  <a:pt x="0" y="0"/>
                </a:moveTo>
                <a:lnTo>
                  <a:pt x="0" y="405765"/>
                </a:lnTo>
                <a:lnTo>
                  <a:pt x="1624965" y="405765"/>
                </a:lnTo>
                <a:lnTo>
                  <a:pt x="1624965" y="0"/>
                </a:lnTo>
                <a:lnTo>
                  <a:pt x="0" y="0"/>
                </a:lnTo>
                <a:close/>
              </a:path>
            </a:pathLst>
          </a:custGeom>
          <a:solidFill>
            <a:srgbClr val="000000"/>
          </a:solidFill>
        </p:spPr>
        <p:txBody>
          <a:bodyPr wrap="square" lIns="0" tIns="0" rIns="0" bIns="0" rtlCol="0">
            <a:noAutofit/>
          </a:bodyPr>
          <a:lstStyle/>
          <a:p>
            <a:endParaRPr sz="2400"/>
          </a:p>
        </p:txBody>
      </p:sp>
      <p:sp>
        <p:nvSpPr>
          <p:cNvPr id="47" name="object 47"/>
          <p:cNvSpPr/>
          <p:nvPr/>
        </p:nvSpPr>
        <p:spPr>
          <a:xfrm>
            <a:off x="9880601" y="5499101"/>
            <a:ext cx="2120900" cy="495300"/>
          </a:xfrm>
          <a:custGeom>
            <a:avLst/>
            <a:gdLst/>
            <a:ahLst/>
            <a:cxnLst/>
            <a:rect l="l" t="t" r="r" b="b"/>
            <a:pathLst>
              <a:path w="1590675" h="371475">
                <a:moveTo>
                  <a:pt x="0" y="371475"/>
                </a:moveTo>
                <a:lnTo>
                  <a:pt x="1590675" y="371475"/>
                </a:lnTo>
                <a:lnTo>
                  <a:pt x="1590675" y="0"/>
                </a:lnTo>
                <a:lnTo>
                  <a:pt x="0" y="0"/>
                </a:lnTo>
                <a:lnTo>
                  <a:pt x="0" y="371475"/>
                </a:lnTo>
                <a:close/>
              </a:path>
            </a:pathLst>
          </a:custGeom>
          <a:solidFill>
            <a:srgbClr val="000000"/>
          </a:solidFill>
        </p:spPr>
        <p:txBody>
          <a:bodyPr wrap="square" lIns="0" tIns="0" rIns="0" bIns="0" rtlCol="0">
            <a:noAutofit/>
          </a:bodyPr>
          <a:lstStyle/>
          <a:p>
            <a:endParaRPr sz="2400"/>
          </a:p>
        </p:txBody>
      </p:sp>
      <p:sp>
        <p:nvSpPr>
          <p:cNvPr id="13" name="object 13"/>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12" name="object 12"/>
          <p:cNvSpPr txBox="1"/>
          <p:nvPr/>
        </p:nvSpPr>
        <p:spPr>
          <a:xfrm>
            <a:off x="6556587" y="3489049"/>
            <a:ext cx="135467" cy="237067"/>
          </a:xfrm>
          <a:prstGeom prst="rect">
            <a:avLst/>
          </a:prstGeom>
        </p:spPr>
        <p:txBody>
          <a:bodyPr wrap="square" lIns="0" tIns="0" rIns="0" bIns="0" rtlCol="0">
            <a:noAutofit/>
          </a:bodyPr>
          <a:lstStyle/>
          <a:p>
            <a:pPr marL="16933">
              <a:lnSpc>
                <a:spcPts val="1767"/>
              </a:lnSpc>
              <a:spcBef>
                <a:spcPts val="88"/>
              </a:spcBef>
            </a:pPr>
            <a:r>
              <a:rPr sz="1600" dirty="0">
                <a:latin typeface="Arial"/>
                <a:cs typeface="Arial"/>
              </a:rPr>
              <a:t>•</a:t>
            </a:r>
            <a:endParaRPr sz="1600">
              <a:latin typeface="Arial"/>
              <a:cs typeface="Arial"/>
            </a:endParaRPr>
          </a:p>
        </p:txBody>
      </p:sp>
      <p:sp>
        <p:nvSpPr>
          <p:cNvPr id="11" name="object 11"/>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10" name="object 10"/>
          <p:cNvSpPr txBox="1"/>
          <p:nvPr/>
        </p:nvSpPr>
        <p:spPr>
          <a:xfrm>
            <a:off x="9766301" y="5384801"/>
            <a:ext cx="2349500" cy="755649"/>
          </a:xfrm>
          <a:prstGeom prst="rect">
            <a:avLst/>
          </a:prstGeom>
        </p:spPr>
        <p:txBody>
          <a:bodyPr wrap="square" lIns="0" tIns="0" rIns="0" bIns="0" rtlCol="0">
            <a:noAutofit/>
          </a:bodyPr>
          <a:lstStyle/>
          <a:p>
            <a:pPr marL="33866">
              <a:lnSpc>
                <a:spcPts val="1333"/>
              </a:lnSpc>
            </a:pPr>
            <a:endParaRPr sz="1333"/>
          </a:p>
        </p:txBody>
      </p:sp>
      <p:sp>
        <p:nvSpPr>
          <p:cNvPr id="9" name="object 9"/>
          <p:cNvSpPr txBox="1"/>
          <p:nvPr/>
        </p:nvSpPr>
        <p:spPr>
          <a:xfrm>
            <a:off x="863601" y="5105401"/>
            <a:ext cx="8242300" cy="749300"/>
          </a:xfrm>
          <a:prstGeom prst="rect">
            <a:avLst/>
          </a:prstGeom>
        </p:spPr>
        <p:txBody>
          <a:bodyPr wrap="square" lIns="0" tIns="0" rIns="0" bIns="0" rtlCol="0">
            <a:noAutofit/>
          </a:bodyPr>
          <a:lstStyle/>
          <a:p>
            <a:pPr marL="33866">
              <a:lnSpc>
                <a:spcPts val="1333"/>
              </a:lnSpc>
            </a:pPr>
            <a:endParaRPr sz="1333"/>
          </a:p>
        </p:txBody>
      </p:sp>
      <p:sp>
        <p:nvSpPr>
          <p:cNvPr id="8" name="object 8"/>
          <p:cNvSpPr txBox="1"/>
          <p:nvPr/>
        </p:nvSpPr>
        <p:spPr>
          <a:xfrm>
            <a:off x="1568449" y="1631995"/>
            <a:ext cx="7620000" cy="419100"/>
          </a:xfrm>
          <a:prstGeom prst="rect">
            <a:avLst/>
          </a:prstGeom>
        </p:spPr>
        <p:txBody>
          <a:bodyPr wrap="square" lIns="0" tIns="0" rIns="0" bIns="0" rtlCol="0">
            <a:noAutofit/>
          </a:bodyPr>
          <a:lstStyle/>
          <a:p>
            <a:pPr marL="33866">
              <a:lnSpc>
                <a:spcPts val="1333"/>
              </a:lnSpc>
            </a:pPr>
            <a:endParaRPr sz="1333"/>
          </a:p>
        </p:txBody>
      </p:sp>
      <p:sp>
        <p:nvSpPr>
          <p:cNvPr id="7" name="object 7"/>
          <p:cNvSpPr txBox="1"/>
          <p:nvPr/>
        </p:nvSpPr>
        <p:spPr>
          <a:xfrm>
            <a:off x="1568449" y="1098595"/>
            <a:ext cx="7620000" cy="419100"/>
          </a:xfrm>
          <a:prstGeom prst="rect">
            <a:avLst/>
          </a:prstGeom>
        </p:spPr>
        <p:txBody>
          <a:bodyPr wrap="square" lIns="0" tIns="0" rIns="0" bIns="0" rtlCol="0">
            <a:noAutofit/>
          </a:bodyPr>
          <a:lstStyle/>
          <a:p>
            <a:pPr marL="33866">
              <a:lnSpc>
                <a:spcPts val="1333"/>
              </a:lnSpc>
            </a:pPr>
            <a:endParaRPr sz="1333"/>
          </a:p>
        </p:txBody>
      </p:sp>
      <p:sp>
        <p:nvSpPr>
          <p:cNvPr id="6" name="object 6"/>
          <p:cNvSpPr txBox="1"/>
          <p:nvPr/>
        </p:nvSpPr>
        <p:spPr>
          <a:xfrm>
            <a:off x="596901" y="381000"/>
            <a:ext cx="349249" cy="533400"/>
          </a:xfrm>
          <a:prstGeom prst="rect">
            <a:avLst/>
          </a:prstGeom>
        </p:spPr>
        <p:txBody>
          <a:bodyPr wrap="square" lIns="0" tIns="0" rIns="0" bIns="0" rtlCol="0">
            <a:noAutofit/>
          </a:bodyPr>
          <a:lstStyle/>
          <a:p>
            <a:pPr marL="33866">
              <a:lnSpc>
                <a:spcPts val="1333"/>
              </a:lnSpc>
            </a:pPr>
            <a:endParaRPr sz="1333"/>
          </a:p>
        </p:txBody>
      </p:sp>
      <p:sp>
        <p:nvSpPr>
          <p:cNvPr id="5" name="object 5"/>
          <p:cNvSpPr txBox="1"/>
          <p:nvPr/>
        </p:nvSpPr>
        <p:spPr>
          <a:xfrm>
            <a:off x="946150" y="381000"/>
            <a:ext cx="209549" cy="533400"/>
          </a:xfrm>
          <a:prstGeom prst="rect">
            <a:avLst/>
          </a:prstGeom>
        </p:spPr>
        <p:txBody>
          <a:bodyPr wrap="square" lIns="0" tIns="0" rIns="0" bIns="0" rtlCol="0">
            <a:noAutofit/>
          </a:bodyPr>
          <a:lstStyle/>
          <a:p>
            <a:pPr marL="33866">
              <a:lnSpc>
                <a:spcPts val="1333"/>
              </a:lnSpc>
            </a:pPr>
            <a:endParaRPr sz="1333"/>
          </a:p>
        </p:txBody>
      </p:sp>
      <p:sp>
        <p:nvSpPr>
          <p:cNvPr id="4" name="object 4"/>
          <p:cNvSpPr txBox="1"/>
          <p:nvPr/>
        </p:nvSpPr>
        <p:spPr>
          <a:xfrm>
            <a:off x="1155701" y="381000"/>
            <a:ext cx="7835900" cy="5334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8991600" y="381000"/>
            <a:ext cx="355600" cy="5334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1133"/>
              </a:lnSpc>
              <a:spcBef>
                <a:spcPts val="9"/>
              </a:spcBef>
            </a:pPr>
            <a:endParaRPr sz="1133"/>
          </a:p>
          <a:p>
            <a:pPr marL="1255998">
              <a:lnSpc>
                <a:spcPct val="95825"/>
              </a:lnSpc>
              <a:spcBef>
                <a:spcPts val="2667"/>
              </a:spcBef>
            </a:pPr>
            <a:r>
              <a:rPr sz="1600" b="1" spc="-33" dirty="0">
                <a:latin typeface="Arial"/>
                <a:cs typeface="Arial"/>
              </a:rPr>
              <a:t>M</a:t>
            </a:r>
            <a:r>
              <a:rPr sz="1600" b="1" spc="5" dirty="0">
                <a:latin typeface="Arial"/>
                <a:cs typeface="Arial"/>
              </a:rPr>
              <a:t>e</a:t>
            </a:r>
            <a:r>
              <a:rPr sz="1600" b="1" spc="19" dirty="0">
                <a:latin typeface="Arial"/>
                <a:cs typeface="Arial"/>
              </a:rPr>
              <a:t>n</a:t>
            </a:r>
            <a:r>
              <a:rPr sz="1600" b="1" spc="-45" dirty="0">
                <a:latin typeface="Arial"/>
                <a:cs typeface="Arial"/>
              </a:rPr>
              <a:t>j</a:t>
            </a:r>
            <a:r>
              <a:rPr sz="1600" b="1" spc="5" dirty="0">
                <a:latin typeface="Arial"/>
                <a:cs typeface="Arial"/>
              </a:rPr>
              <a:t>a</a:t>
            </a:r>
            <a:r>
              <a:rPr sz="1600" b="1" spc="-45" dirty="0">
                <a:latin typeface="Arial"/>
                <a:cs typeface="Arial"/>
              </a:rPr>
              <a:t>l</a:t>
            </a:r>
            <a:r>
              <a:rPr sz="1600" b="1" spc="5" dirty="0">
                <a:latin typeface="Arial"/>
                <a:cs typeface="Arial"/>
              </a:rPr>
              <a:t>a</a:t>
            </a:r>
            <a:r>
              <a:rPr sz="1600" b="1" spc="19" dirty="0">
                <a:latin typeface="Arial"/>
                <a:cs typeface="Arial"/>
              </a:rPr>
              <a:t>n</a:t>
            </a:r>
            <a:r>
              <a:rPr sz="1600" b="1" spc="5" dirty="0">
                <a:latin typeface="Arial"/>
                <a:cs typeface="Arial"/>
              </a:rPr>
              <a:t>ka</a:t>
            </a:r>
            <a:r>
              <a:rPr sz="1600" b="1" dirty="0">
                <a:latin typeface="Arial"/>
                <a:cs typeface="Arial"/>
              </a:rPr>
              <a:t>n</a:t>
            </a:r>
            <a:r>
              <a:rPr sz="1600" b="1" spc="99" dirty="0">
                <a:latin typeface="Arial"/>
                <a:cs typeface="Arial"/>
              </a:rPr>
              <a:t> </a:t>
            </a:r>
            <a:r>
              <a:rPr sz="1600" b="1" spc="-52" dirty="0">
                <a:latin typeface="Arial"/>
                <a:cs typeface="Arial"/>
              </a:rPr>
              <a:t>A</a:t>
            </a:r>
            <a:r>
              <a:rPr sz="1600" b="1" spc="5" dirty="0">
                <a:latin typeface="Arial"/>
                <a:cs typeface="Arial"/>
              </a:rPr>
              <a:t>s</a:t>
            </a:r>
            <a:r>
              <a:rPr sz="1600" b="1" spc="19" dirty="0">
                <a:latin typeface="Arial"/>
                <a:cs typeface="Arial"/>
              </a:rPr>
              <a:t>p</a:t>
            </a:r>
            <a:r>
              <a:rPr sz="1600" b="1" spc="5" dirty="0">
                <a:latin typeface="Arial"/>
                <a:cs typeface="Arial"/>
              </a:rPr>
              <a:t>e</a:t>
            </a:r>
            <a:r>
              <a:rPr sz="1600" b="1" dirty="0">
                <a:latin typeface="Arial"/>
                <a:cs typeface="Arial"/>
              </a:rPr>
              <a:t>k</a:t>
            </a:r>
            <a:r>
              <a:rPr sz="1600" b="1" spc="-25" dirty="0">
                <a:latin typeface="Arial"/>
                <a:cs typeface="Arial"/>
              </a:rPr>
              <a:t> </a:t>
            </a:r>
            <a:r>
              <a:rPr sz="1600" b="1" spc="25" dirty="0">
                <a:latin typeface="Arial"/>
                <a:cs typeface="Arial"/>
              </a:rPr>
              <a:t>P</a:t>
            </a:r>
            <a:r>
              <a:rPr sz="1600" b="1" spc="5" dirty="0">
                <a:latin typeface="Arial"/>
                <a:cs typeface="Arial"/>
              </a:rPr>
              <a:t>e</a:t>
            </a:r>
            <a:r>
              <a:rPr sz="1600" b="1" spc="19" dirty="0">
                <a:latin typeface="Arial"/>
                <a:cs typeface="Arial"/>
              </a:rPr>
              <a:t>d</a:t>
            </a:r>
            <a:r>
              <a:rPr sz="1600" b="1" spc="5" dirty="0">
                <a:latin typeface="Arial"/>
                <a:cs typeface="Arial"/>
              </a:rPr>
              <a:t>a</a:t>
            </a:r>
            <a:r>
              <a:rPr sz="1600" b="1" spc="19" dirty="0">
                <a:latin typeface="Arial"/>
                <a:cs typeface="Arial"/>
              </a:rPr>
              <a:t>g</a:t>
            </a:r>
            <a:r>
              <a:rPr sz="1600" b="1" spc="33" dirty="0">
                <a:latin typeface="Arial"/>
                <a:cs typeface="Arial"/>
              </a:rPr>
              <a:t>o</a:t>
            </a:r>
            <a:r>
              <a:rPr sz="1600" b="1" spc="-79" dirty="0">
                <a:latin typeface="Arial"/>
                <a:cs typeface="Arial"/>
              </a:rPr>
              <a:t>g</a:t>
            </a:r>
            <a:r>
              <a:rPr sz="1600" b="1" dirty="0">
                <a:latin typeface="Arial"/>
                <a:cs typeface="Arial"/>
              </a:rPr>
              <a:t>i</a:t>
            </a:r>
            <a:r>
              <a:rPr sz="1600" b="1" spc="-185" dirty="0">
                <a:latin typeface="Arial"/>
                <a:cs typeface="Arial"/>
              </a:rPr>
              <a:t> </a:t>
            </a:r>
            <a:r>
              <a:rPr sz="1600" b="1" spc="45" dirty="0">
                <a:latin typeface="Arial"/>
                <a:cs typeface="Arial"/>
              </a:rPr>
              <a:t>KR</a:t>
            </a:r>
            <a:r>
              <a:rPr sz="1600" b="1" spc="25" dirty="0">
                <a:latin typeface="Arial"/>
                <a:cs typeface="Arial"/>
              </a:rPr>
              <a:t>E</a:t>
            </a:r>
            <a:r>
              <a:rPr sz="1600" b="1" spc="-252" dirty="0">
                <a:latin typeface="Arial"/>
                <a:cs typeface="Arial"/>
              </a:rPr>
              <a:t>A</a:t>
            </a:r>
            <a:r>
              <a:rPr sz="1600" b="1" spc="19" dirty="0">
                <a:latin typeface="Arial"/>
                <a:cs typeface="Arial"/>
              </a:rPr>
              <a:t>T</a:t>
            </a:r>
            <a:r>
              <a:rPr sz="1600" b="1" spc="-45" dirty="0">
                <a:latin typeface="Arial"/>
                <a:cs typeface="Arial"/>
              </a:rPr>
              <a:t>I</a:t>
            </a:r>
            <a:r>
              <a:rPr sz="1600" b="1" spc="25" dirty="0">
                <a:latin typeface="Arial"/>
                <a:cs typeface="Arial"/>
              </a:rPr>
              <a:t>V</a:t>
            </a:r>
            <a:r>
              <a:rPr sz="1600" b="1" spc="-39" dirty="0">
                <a:latin typeface="Arial"/>
                <a:cs typeface="Arial"/>
              </a:rPr>
              <a:t>I</a:t>
            </a:r>
            <a:r>
              <a:rPr sz="1600" b="1" spc="-279" dirty="0">
                <a:latin typeface="Arial"/>
                <a:cs typeface="Arial"/>
              </a:rPr>
              <a:t>T</a:t>
            </a:r>
            <a:r>
              <a:rPr sz="1600" b="1" spc="-59" dirty="0">
                <a:latin typeface="Arial"/>
                <a:cs typeface="Arial"/>
              </a:rPr>
              <a:t>A</a:t>
            </a:r>
            <a:r>
              <a:rPr sz="1600" b="1" dirty="0">
                <a:latin typeface="Arial"/>
                <a:cs typeface="Arial"/>
              </a:rPr>
              <a:t>S</a:t>
            </a:r>
            <a:r>
              <a:rPr sz="1600" b="1" spc="-5" dirty="0">
                <a:latin typeface="Arial"/>
                <a:cs typeface="Arial"/>
              </a:rPr>
              <a:t> </a:t>
            </a:r>
            <a:r>
              <a:rPr sz="1600" b="1" spc="-33" dirty="0">
                <a:latin typeface="Arial"/>
                <a:cs typeface="Arial"/>
              </a:rPr>
              <a:t>(</a:t>
            </a:r>
            <a:r>
              <a:rPr sz="1600" b="1" spc="5" dirty="0">
                <a:latin typeface="Arial"/>
                <a:cs typeface="Arial"/>
              </a:rPr>
              <a:t>1</a:t>
            </a:r>
            <a:r>
              <a:rPr sz="1600" b="1" dirty="0">
                <a:latin typeface="Arial"/>
                <a:cs typeface="Arial"/>
              </a:rPr>
              <a:t>)</a:t>
            </a:r>
            <a:endParaRPr sz="1600">
              <a:latin typeface="Arial"/>
              <a:cs typeface="Arial"/>
            </a:endParaRPr>
          </a:p>
          <a:p>
            <a:pPr marL="1140854">
              <a:lnSpc>
                <a:spcPts val="2181"/>
              </a:lnSpc>
              <a:spcBef>
                <a:spcPts val="3001"/>
              </a:spcBef>
            </a:pPr>
            <a:r>
              <a:rPr sz="1900" b="1" spc="-12" baseline="22995" dirty="0">
                <a:latin typeface="Calibri"/>
                <a:cs typeface="Calibri"/>
              </a:rPr>
              <a:t>D</a:t>
            </a:r>
            <a:r>
              <a:rPr sz="1900" b="1" spc="12" baseline="22995" dirty="0">
                <a:latin typeface="Calibri"/>
                <a:cs typeface="Calibri"/>
              </a:rPr>
              <a:t>A</a:t>
            </a:r>
            <a:r>
              <a:rPr sz="1900" b="1" spc="-33" baseline="22995" dirty="0">
                <a:latin typeface="Calibri"/>
                <a:cs typeface="Calibri"/>
              </a:rPr>
              <a:t>R</a:t>
            </a:r>
            <a:r>
              <a:rPr sz="1900" b="1" baseline="22995" dirty="0">
                <a:latin typeface="Calibri"/>
                <a:cs typeface="Calibri"/>
              </a:rPr>
              <a:t>I  </a:t>
            </a:r>
            <a:r>
              <a:rPr sz="1900" b="1" spc="112" baseline="22995" dirty="0">
                <a:latin typeface="Calibri"/>
                <a:cs typeface="Calibri"/>
              </a:rPr>
              <a:t> </a:t>
            </a:r>
            <a:r>
              <a:rPr sz="1600" b="1" spc="-5" dirty="0">
                <a:solidFill>
                  <a:srgbClr val="FDFFFD"/>
                </a:solidFill>
                <a:latin typeface="Calibri"/>
                <a:cs typeface="Calibri"/>
              </a:rPr>
              <a:t>me</a:t>
            </a:r>
            <a:r>
              <a:rPr sz="1600" b="1" spc="39" dirty="0">
                <a:solidFill>
                  <a:srgbClr val="FDFFFD"/>
                </a:solidFill>
                <a:latin typeface="Calibri"/>
                <a:cs typeface="Calibri"/>
              </a:rPr>
              <a:t>n</a:t>
            </a:r>
            <a:r>
              <a:rPr sz="1600" b="1" spc="45" dirty="0">
                <a:solidFill>
                  <a:srgbClr val="FDFFFD"/>
                </a:solidFill>
                <a:latin typeface="Calibri"/>
                <a:cs typeface="Calibri"/>
              </a:rPr>
              <a:t>g</a:t>
            </a:r>
            <a:r>
              <a:rPr sz="1600" b="1" spc="39" dirty="0">
                <a:solidFill>
                  <a:srgbClr val="FDFFFD"/>
                </a:solidFill>
                <a:latin typeface="Calibri"/>
                <a:cs typeface="Calibri"/>
              </a:rPr>
              <a:t>g</a:t>
            </a:r>
            <a:r>
              <a:rPr sz="1600" b="1" spc="-59" dirty="0">
                <a:solidFill>
                  <a:srgbClr val="FDFFFD"/>
                </a:solidFill>
                <a:latin typeface="Calibri"/>
                <a:cs typeface="Calibri"/>
              </a:rPr>
              <a:t>u</a:t>
            </a:r>
            <a:r>
              <a:rPr sz="1600" b="1" spc="39" dirty="0">
                <a:solidFill>
                  <a:srgbClr val="FDFFFD"/>
                </a:solidFill>
                <a:latin typeface="Calibri"/>
                <a:cs typeface="Calibri"/>
              </a:rPr>
              <a:t>n</a:t>
            </a:r>
            <a:r>
              <a:rPr sz="1600" b="1" spc="-92" dirty="0">
                <a:solidFill>
                  <a:srgbClr val="FDFFFD"/>
                </a:solidFill>
                <a:latin typeface="Calibri"/>
                <a:cs typeface="Calibri"/>
              </a:rPr>
              <a:t>a</a:t>
            </a:r>
            <a:r>
              <a:rPr sz="1600" b="1" spc="33" dirty="0">
                <a:solidFill>
                  <a:srgbClr val="FDFFFD"/>
                </a:solidFill>
                <a:latin typeface="Calibri"/>
                <a:cs typeface="Calibri"/>
              </a:rPr>
              <a:t>k</a:t>
            </a:r>
            <a:r>
              <a:rPr sz="1600" b="1" spc="-92" dirty="0">
                <a:solidFill>
                  <a:srgbClr val="FDFFFD"/>
                </a:solidFill>
                <a:latin typeface="Calibri"/>
                <a:cs typeface="Calibri"/>
              </a:rPr>
              <a:t>a</a:t>
            </a:r>
            <a:r>
              <a:rPr sz="1600" b="1" dirty="0">
                <a:solidFill>
                  <a:srgbClr val="FDFFFD"/>
                </a:solidFill>
                <a:latin typeface="Calibri"/>
                <a:cs typeface="Calibri"/>
              </a:rPr>
              <a:t>n</a:t>
            </a:r>
            <a:r>
              <a:rPr sz="1600" b="1" spc="181" dirty="0">
                <a:solidFill>
                  <a:srgbClr val="FDFFFD"/>
                </a:solidFill>
                <a:latin typeface="Calibri"/>
                <a:cs typeface="Calibri"/>
              </a:rPr>
              <a:t> </a:t>
            </a:r>
            <a:r>
              <a:rPr sz="1600" b="1" spc="39" dirty="0">
                <a:solidFill>
                  <a:srgbClr val="FDFFFD"/>
                </a:solidFill>
                <a:latin typeface="Calibri"/>
                <a:cs typeface="Calibri"/>
              </a:rPr>
              <a:t>b</a:t>
            </a:r>
            <a:r>
              <a:rPr sz="1600" b="1" spc="-92" dirty="0">
                <a:solidFill>
                  <a:srgbClr val="FDFFFD"/>
                </a:solidFill>
                <a:latin typeface="Calibri"/>
                <a:cs typeface="Calibri"/>
              </a:rPr>
              <a:t>a</a:t>
            </a:r>
            <a:r>
              <a:rPr sz="1600" b="1" spc="39" dirty="0">
                <a:solidFill>
                  <a:srgbClr val="FDFFFD"/>
                </a:solidFill>
                <a:latin typeface="Calibri"/>
                <a:cs typeface="Calibri"/>
              </a:rPr>
              <a:t>h</a:t>
            </a:r>
            <a:r>
              <a:rPr sz="1600" b="1" spc="-85" dirty="0">
                <a:solidFill>
                  <a:srgbClr val="FDFFFD"/>
                </a:solidFill>
                <a:latin typeface="Calibri"/>
                <a:cs typeface="Calibri"/>
              </a:rPr>
              <a:t>a</a:t>
            </a:r>
            <a:r>
              <a:rPr sz="1600" b="1" dirty="0">
                <a:solidFill>
                  <a:srgbClr val="FDFFFD"/>
                </a:solidFill>
                <a:latin typeface="Calibri"/>
                <a:cs typeface="Calibri"/>
              </a:rPr>
              <a:t>n</a:t>
            </a:r>
            <a:r>
              <a:rPr sz="1600" b="1" spc="-19" dirty="0">
                <a:solidFill>
                  <a:srgbClr val="FDFFFD"/>
                </a:solidFill>
                <a:latin typeface="Calibri"/>
                <a:cs typeface="Calibri"/>
              </a:rPr>
              <a:t> </a:t>
            </a:r>
            <a:r>
              <a:rPr sz="1600" b="1" spc="39" dirty="0">
                <a:solidFill>
                  <a:srgbClr val="FDFFFD"/>
                </a:solidFill>
                <a:latin typeface="Calibri"/>
                <a:cs typeface="Calibri"/>
              </a:rPr>
              <a:t>p</a:t>
            </a:r>
            <a:r>
              <a:rPr sz="1600" b="1" spc="-5" dirty="0">
                <a:solidFill>
                  <a:srgbClr val="FDFFFD"/>
                </a:solidFill>
                <a:latin typeface="Calibri"/>
                <a:cs typeface="Calibri"/>
              </a:rPr>
              <a:t>e</a:t>
            </a:r>
            <a:r>
              <a:rPr sz="1600" b="1" spc="-105" dirty="0">
                <a:solidFill>
                  <a:srgbClr val="FDFFFD"/>
                </a:solidFill>
                <a:latin typeface="Calibri"/>
                <a:cs typeface="Calibri"/>
              </a:rPr>
              <a:t>m</a:t>
            </a:r>
            <a:r>
              <a:rPr sz="1600" b="1" spc="39" dirty="0">
                <a:solidFill>
                  <a:srgbClr val="FDFFFD"/>
                </a:solidFill>
                <a:latin typeface="Calibri"/>
                <a:cs typeface="Calibri"/>
              </a:rPr>
              <a:t>b</a:t>
            </a:r>
            <a:r>
              <a:rPr sz="1600" b="1" spc="-105" dirty="0">
                <a:solidFill>
                  <a:srgbClr val="FDFFFD"/>
                </a:solidFill>
                <a:latin typeface="Calibri"/>
                <a:cs typeface="Calibri"/>
              </a:rPr>
              <a:t>e</a:t>
            </a:r>
            <a:r>
              <a:rPr sz="1600" b="1" spc="5" dirty="0">
                <a:solidFill>
                  <a:srgbClr val="FDFFFD"/>
                </a:solidFill>
                <a:latin typeface="Calibri"/>
                <a:cs typeface="Calibri"/>
              </a:rPr>
              <a:t>la</a:t>
            </a:r>
            <a:r>
              <a:rPr sz="1600" b="1" spc="-5" dirty="0">
                <a:solidFill>
                  <a:srgbClr val="FDFFFD"/>
                </a:solidFill>
                <a:latin typeface="Calibri"/>
                <a:cs typeface="Calibri"/>
              </a:rPr>
              <a:t>j</a:t>
            </a:r>
            <a:r>
              <a:rPr sz="1600" b="1" spc="-92" dirty="0">
                <a:solidFill>
                  <a:srgbClr val="FDFFFD"/>
                </a:solidFill>
                <a:latin typeface="Calibri"/>
                <a:cs typeface="Calibri"/>
              </a:rPr>
              <a:t>a</a:t>
            </a:r>
            <a:r>
              <a:rPr sz="1600" b="1" spc="33" dirty="0">
                <a:solidFill>
                  <a:srgbClr val="FDFFFD"/>
                </a:solidFill>
                <a:latin typeface="Calibri"/>
                <a:cs typeface="Calibri"/>
              </a:rPr>
              <a:t>r</a:t>
            </a:r>
            <a:r>
              <a:rPr sz="1600" b="1" spc="12" dirty="0">
                <a:solidFill>
                  <a:srgbClr val="FDFFFD"/>
                </a:solidFill>
                <a:latin typeface="Calibri"/>
                <a:cs typeface="Calibri"/>
              </a:rPr>
              <a:t>a</a:t>
            </a:r>
            <a:r>
              <a:rPr sz="1600" b="1" dirty="0">
                <a:solidFill>
                  <a:srgbClr val="FDFFFD"/>
                </a:solidFill>
                <a:latin typeface="Calibri"/>
                <a:cs typeface="Calibri"/>
              </a:rPr>
              <a:t>n</a:t>
            </a:r>
            <a:r>
              <a:rPr sz="1600" b="1" spc="-19" dirty="0">
                <a:solidFill>
                  <a:srgbClr val="FDFFFD"/>
                </a:solidFill>
                <a:latin typeface="Calibri"/>
                <a:cs typeface="Calibri"/>
              </a:rPr>
              <a:t> </a:t>
            </a:r>
            <a:r>
              <a:rPr sz="1600" b="1" spc="39" dirty="0">
                <a:solidFill>
                  <a:srgbClr val="FDFFFD"/>
                </a:solidFill>
                <a:latin typeface="Calibri"/>
                <a:cs typeface="Calibri"/>
              </a:rPr>
              <a:t>y</a:t>
            </a:r>
            <a:r>
              <a:rPr sz="1600" b="1" spc="5" dirty="0">
                <a:solidFill>
                  <a:srgbClr val="FDFFFD"/>
                </a:solidFill>
                <a:latin typeface="Calibri"/>
                <a:cs typeface="Calibri"/>
              </a:rPr>
              <a:t>a</a:t>
            </a:r>
            <a:r>
              <a:rPr sz="1600" b="1" spc="-59" dirty="0">
                <a:solidFill>
                  <a:srgbClr val="FDFFFD"/>
                </a:solidFill>
                <a:latin typeface="Calibri"/>
                <a:cs typeface="Calibri"/>
              </a:rPr>
              <a:t>n</a:t>
            </a:r>
            <a:r>
              <a:rPr sz="1600" b="1" dirty="0">
                <a:solidFill>
                  <a:srgbClr val="FDFFFD"/>
                </a:solidFill>
                <a:latin typeface="Calibri"/>
                <a:cs typeface="Calibri"/>
              </a:rPr>
              <a:t>g</a:t>
            </a:r>
            <a:r>
              <a:rPr sz="1600" b="1" spc="-119" dirty="0">
                <a:solidFill>
                  <a:srgbClr val="FDFFFD"/>
                </a:solidFill>
                <a:latin typeface="Calibri"/>
                <a:cs typeface="Calibri"/>
              </a:rPr>
              <a:t> </a:t>
            </a:r>
            <a:r>
              <a:rPr sz="1600" b="1" spc="45" dirty="0">
                <a:solidFill>
                  <a:srgbClr val="FDFFFD"/>
                </a:solidFill>
                <a:latin typeface="Calibri"/>
                <a:cs typeface="Calibri"/>
              </a:rPr>
              <a:t>t</a:t>
            </a:r>
            <a:r>
              <a:rPr sz="1600" b="1" spc="-5" dirty="0">
                <a:solidFill>
                  <a:srgbClr val="FDFFFD"/>
                </a:solidFill>
                <a:latin typeface="Calibri"/>
                <a:cs typeface="Calibri"/>
              </a:rPr>
              <a:t>e</a:t>
            </a:r>
            <a:r>
              <a:rPr sz="1600" b="1" spc="5" dirty="0">
                <a:solidFill>
                  <a:srgbClr val="FDFFFD"/>
                </a:solidFill>
                <a:latin typeface="Calibri"/>
                <a:cs typeface="Calibri"/>
              </a:rPr>
              <a:t>la</a:t>
            </a:r>
            <a:r>
              <a:rPr sz="1600" b="1" dirty="0">
                <a:solidFill>
                  <a:srgbClr val="FDFFFD"/>
                </a:solidFill>
                <a:latin typeface="Calibri"/>
                <a:cs typeface="Calibri"/>
              </a:rPr>
              <a:t>h</a:t>
            </a:r>
            <a:r>
              <a:rPr sz="1600" b="1" spc="-119" dirty="0">
                <a:solidFill>
                  <a:srgbClr val="FDFFFD"/>
                </a:solidFill>
                <a:latin typeface="Calibri"/>
                <a:cs typeface="Calibri"/>
              </a:rPr>
              <a:t> </a:t>
            </a:r>
            <a:r>
              <a:rPr sz="1600" b="1" spc="39" dirty="0">
                <a:solidFill>
                  <a:srgbClr val="FDFFFD"/>
                </a:solidFill>
                <a:latin typeface="Calibri"/>
                <a:cs typeface="Calibri"/>
              </a:rPr>
              <a:t>d</a:t>
            </a:r>
            <a:r>
              <a:rPr sz="1600" b="1" spc="12" dirty="0">
                <a:solidFill>
                  <a:srgbClr val="FDFFFD"/>
                </a:solidFill>
                <a:latin typeface="Calibri"/>
                <a:cs typeface="Calibri"/>
              </a:rPr>
              <a:t>i</a:t>
            </a:r>
            <a:r>
              <a:rPr sz="1600" b="1" spc="39" dirty="0">
                <a:solidFill>
                  <a:srgbClr val="FDFFFD"/>
                </a:solidFill>
                <a:latin typeface="Calibri"/>
                <a:cs typeface="Calibri"/>
              </a:rPr>
              <a:t>h</a:t>
            </a:r>
            <a:r>
              <a:rPr sz="1600" b="1" spc="5" dirty="0">
                <a:solidFill>
                  <a:srgbClr val="FDFFFD"/>
                </a:solidFill>
                <a:latin typeface="Calibri"/>
                <a:cs typeface="Calibri"/>
              </a:rPr>
              <a:t>a</a:t>
            </a:r>
            <a:r>
              <a:rPr sz="1600" b="1" spc="-39" dirty="0">
                <a:solidFill>
                  <a:srgbClr val="FDFFFD"/>
                </a:solidFill>
                <a:latin typeface="Calibri"/>
                <a:cs typeface="Calibri"/>
              </a:rPr>
              <a:t>s</a:t>
            </a:r>
            <a:r>
              <a:rPr sz="1600" b="1" spc="5" dirty="0">
                <a:solidFill>
                  <a:srgbClr val="FDFFFD"/>
                </a:solidFill>
                <a:latin typeface="Calibri"/>
                <a:cs typeface="Calibri"/>
              </a:rPr>
              <a:t>il</a:t>
            </a:r>
            <a:r>
              <a:rPr sz="1600" b="1" spc="-67" dirty="0">
                <a:solidFill>
                  <a:srgbClr val="FDFFFD"/>
                </a:solidFill>
                <a:latin typeface="Calibri"/>
                <a:cs typeface="Calibri"/>
              </a:rPr>
              <a:t>k</a:t>
            </a:r>
            <a:r>
              <a:rPr sz="1600" b="1" spc="5" dirty="0">
                <a:solidFill>
                  <a:srgbClr val="FDFFFD"/>
                </a:solidFill>
                <a:latin typeface="Calibri"/>
                <a:cs typeface="Calibri"/>
              </a:rPr>
              <a:t>a</a:t>
            </a:r>
            <a:r>
              <a:rPr sz="1600" b="1" dirty="0">
                <a:solidFill>
                  <a:srgbClr val="FDFFFD"/>
                </a:solidFill>
                <a:latin typeface="Calibri"/>
                <a:cs typeface="Calibri"/>
              </a:rPr>
              <a:t>n</a:t>
            </a:r>
            <a:endParaRPr sz="1600">
              <a:latin typeface="Calibri"/>
              <a:cs typeface="Calibri"/>
            </a:endParaRPr>
          </a:p>
          <a:p>
            <a:pPr marL="855535">
              <a:lnSpc>
                <a:spcPts val="2181"/>
              </a:lnSpc>
              <a:spcBef>
                <a:spcPts val="2013"/>
              </a:spcBef>
            </a:pPr>
            <a:r>
              <a:rPr sz="1900" b="1" spc="-33" baseline="22995" dirty="0">
                <a:latin typeface="Calibri"/>
                <a:cs typeface="Calibri"/>
              </a:rPr>
              <a:t>ME</a:t>
            </a:r>
            <a:r>
              <a:rPr sz="1900" b="1" spc="45" baseline="22995" dirty="0">
                <a:latin typeface="Calibri"/>
                <a:cs typeface="Calibri"/>
              </a:rPr>
              <a:t>N</a:t>
            </a:r>
            <a:r>
              <a:rPr sz="1900" b="1" spc="-33" baseline="22995" dirty="0">
                <a:latin typeface="Calibri"/>
                <a:cs typeface="Calibri"/>
              </a:rPr>
              <a:t>J</a:t>
            </a:r>
            <a:r>
              <a:rPr sz="1900" b="1" spc="12" baseline="22995" dirty="0">
                <a:latin typeface="Calibri"/>
                <a:cs typeface="Calibri"/>
              </a:rPr>
              <a:t>A</a:t>
            </a:r>
            <a:r>
              <a:rPr sz="1900" b="1" spc="-19" baseline="22995" dirty="0">
                <a:latin typeface="Calibri"/>
                <a:cs typeface="Calibri"/>
              </a:rPr>
              <a:t>D</a:t>
            </a:r>
            <a:r>
              <a:rPr sz="1900" b="1" baseline="22995" dirty="0">
                <a:latin typeface="Calibri"/>
                <a:cs typeface="Calibri"/>
              </a:rPr>
              <a:t>I  </a:t>
            </a:r>
            <a:r>
              <a:rPr sz="1900" b="1" spc="104" baseline="22995" dirty="0">
                <a:latin typeface="Calibri"/>
                <a:cs typeface="Calibri"/>
              </a:rPr>
              <a:t> </a:t>
            </a:r>
            <a:r>
              <a:rPr sz="1600" b="1" spc="-5" dirty="0">
                <a:solidFill>
                  <a:srgbClr val="FDFFFD"/>
                </a:solidFill>
                <a:latin typeface="Calibri"/>
                <a:cs typeface="Calibri"/>
              </a:rPr>
              <a:t>me</a:t>
            </a:r>
            <a:r>
              <a:rPr sz="1600" b="1" spc="39" dirty="0">
                <a:solidFill>
                  <a:srgbClr val="FDFFFD"/>
                </a:solidFill>
                <a:latin typeface="Calibri"/>
                <a:cs typeface="Calibri"/>
              </a:rPr>
              <a:t>ngh</a:t>
            </a:r>
            <a:r>
              <a:rPr sz="1600" b="1" spc="5" dirty="0">
                <a:solidFill>
                  <a:srgbClr val="FDFFFD"/>
                </a:solidFill>
                <a:latin typeface="Calibri"/>
                <a:cs typeface="Calibri"/>
              </a:rPr>
              <a:t>a</a:t>
            </a:r>
            <a:r>
              <a:rPr sz="1600" b="1" spc="-39" dirty="0">
                <a:solidFill>
                  <a:srgbClr val="FDFFFD"/>
                </a:solidFill>
                <a:latin typeface="Calibri"/>
                <a:cs typeface="Calibri"/>
              </a:rPr>
              <a:t>s</a:t>
            </a:r>
            <a:r>
              <a:rPr sz="1600" b="1" spc="5" dirty="0">
                <a:solidFill>
                  <a:srgbClr val="FDFFFD"/>
                </a:solidFill>
                <a:latin typeface="Calibri"/>
                <a:cs typeface="Calibri"/>
              </a:rPr>
              <a:t>il</a:t>
            </a:r>
            <a:r>
              <a:rPr sz="1600" b="1" spc="-67" dirty="0">
                <a:solidFill>
                  <a:srgbClr val="FDFFFD"/>
                </a:solidFill>
                <a:latin typeface="Calibri"/>
                <a:cs typeface="Calibri"/>
              </a:rPr>
              <a:t>k</a:t>
            </a:r>
            <a:r>
              <a:rPr sz="1600" b="1" spc="5" dirty="0">
                <a:solidFill>
                  <a:srgbClr val="FDFFFD"/>
                </a:solidFill>
                <a:latin typeface="Calibri"/>
                <a:cs typeface="Calibri"/>
              </a:rPr>
              <a:t>a</a:t>
            </a:r>
            <a:r>
              <a:rPr sz="1600" b="1" dirty="0">
                <a:solidFill>
                  <a:srgbClr val="FDFFFD"/>
                </a:solidFill>
                <a:latin typeface="Calibri"/>
                <a:cs typeface="Calibri"/>
              </a:rPr>
              <a:t>n</a:t>
            </a:r>
            <a:r>
              <a:rPr sz="1600" b="1" spc="-19" dirty="0">
                <a:solidFill>
                  <a:srgbClr val="FDFFFD"/>
                </a:solidFill>
                <a:latin typeface="Calibri"/>
                <a:cs typeface="Calibri"/>
              </a:rPr>
              <a:t> </a:t>
            </a:r>
            <a:r>
              <a:rPr sz="1600" b="1" spc="39" dirty="0">
                <a:solidFill>
                  <a:srgbClr val="FDFFFD"/>
                </a:solidFill>
                <a:latin typeface="Calibri"/>
                <a:cs typeface="Calibri"/>
              </a:rPr>
              <a:t>b</a:t>
            </a:r>
            <a:r>
              <a:rPr sz="1600" b="1" spc="5" dirty="0">
                <a:solidFill>
                  <a:srgbClr val="FDFFFD"/>
                </a:solidFill>
                <a:latin typeface="Calibri"/>
                <a:cs typeface="Calibri"/>
              </a:rPr>
              <a:t>a</a:t>
            </a:r>
            <a:r>
              <a:rPr sz="1600" b="1" spc="39" dirty="0">
                <a:solidFill>
                  <a:srgbClr val="FDFFFD"/>
                </a:solidFill>
                <a:latin typeface="Calibri"/>
                <a:cs typeface="Calibri"/>
              </a:rPr>
              <a:t>h</a:t>
            </a:r>
            <a:r>
              <a:rPr sz="1600" b="1" spc="-85" dirty="0">
                <a:solidFill>
                  <a:srgbClr val="FDFFFD"/>
                </a:solidFill>
                <a:latin typeface="Calibri"/>
                <a:cs typeface="Calibri"/>
              </a:rPr>
              <a:t>a</a:t>
            </a:r>
            <a:r>
              <a:rPr sz="1600" b="1" dirty="0">
                <a:solidFill>
                  <a:srgbClr val="FDFFFD"/>
                </a:solidFill>
                <a:latin typeface="Calibri"/>
                <a:cs typeface="Calibri"/>
              </a:rPr>
              <a:t>n</a:t>
            </a:r>
            <a:r>
              <a:rPr sz="1600" b="1" spc="-19" dirty="0">
                <a:solidFill>
                  <a:srgbClr val="FDFFFD"/>
                </a:solidFill>
                <a:latin typeface="Calibri"/>
                <a:cs typeface="Calibri"/>
              </a:rPr>
              <a:t> </a:t>
            </a:r>
            <a:r>
              <a:rPr sz="1600" b="1" spc="39" dirty="0">
                <a:solidFill>
                  <a:srgbClr val="FDFFFD"/>
                </a:solidFill>
                <a:latin typeface="Calibri"/>
                <a:cs typeface="Calibri"/>
              </a:rPr>
              <a:t>p</a:t>
            </a:r>
            <a:r>
              <a:rPr sz="1600" b="1" dirty="0">
                <a:solidFill>
                  <a:srgbClr val="FDFFFD"/>
                </a:solidFill>
                <a:latin typeface="Calibri"/>
                <a:cs typeface="Calibri"/>
              </a:rPr>
              <a:t>e</a:t>
            </a:r>
            <a:r>
              <a:rPr sz="1600" b="1" spc="-105" dirty="0">
                <a:solidFill>
                  <a:srgbClr val="FDFFFD"/>
                </a:solidFill>
                <a:latin typeface="Calibri"/>
                <a:cs typeface="Calibri"/>
              </a:rPr>
              <a:t>m</a:t>
            </a:r>
            <a:r>
              <a:rPr sz="1600" b="1" spc="-59" dirty="0">
                <a:solidFill>
                  <a:srgbClr val="FDFFFD"/>
                </a:solidFill>
                <a:latin typeface="Calibri"/>
                <a:cs typeface="Calibri"/>
              </a:rPr>
              <a:t>b</a:t>
            </a:r>
            <a:r>
              <a:rPr sz="1600" b="1" spc="-5" dirty="0">
                <a:solidFill>
                  <a:srgbClr val="FDFFFD"/>
                </a:solidFill>
                <a:latin typeface="Calibri"/>
                <a:cs typeface="Calibri"/>
              </a:rPr>
              <a:t>e</a:t>
            </a:r>
            <a:r>
              <a:rPr sz="1600" b="1" spc="5" dirty="0">
                <a:solidFill>
                  <a:srgbClr val="FDFFFD"/>
                </a:solidFill>
                <a:latin typeface="Calibri"/>
                <a:cs typeface="Calibri"/>
              </a:rPr>
              <a:t>la</a:t>
            </a:r>
            <a:r>
              <a:rPr sz="1600" b="1" spc="-105" dirty="0">
                <a:solidFill>
                  <a:srgbClr val="FDFFFD"/>
                </a:solidFill>
                <a:latin typeface="Calibri"/>
                <a:cs typeface="Calibri"/>
              </a:rPr>
              <a:t>j</a:t>
            </a:r>
            <a:r>
              <a:rPr sz="1600" b="1" spc="5" dirty="0">
                <a:solidFill>
                  <a:srgbClr val="FDFFFD"/>
                </a:solidFill>
                <a:latin typeface="Calibri"/>
                <a:cs typeface="Calibri"/>
              </a:rPr>
              <a:t>a</a:t>
            </a:r>
            <a:r>
              <a:rPr sz="1600" b="1" spc="33" dirty="0">
                <a:solidFill>
                  <a:srgbClr val="FDFFFD"/>
                </a:solidFill>
                <a:latin typeface="Calibri"/>
                <a:cs typeface="Calibri"/>
              </a:rPr>
              <a:t>r</a:t>
            </a:r>
            <a:r>
              <a:rPr sz="1600" b="1" spc="-85" dirty="0">
                <a:solidFill>
                  <a:srgbClr val="FDFFFD"/>
                </a:solidFill>
                <a:latin typeface="Calibri"/>
                <a:cs typeface="Calibri"/>
              </a:rPr>
              <a:t>a</a:t>
            </a:r>
            <a:r>
              <a:rPr sz="1600" b="1" dirty="0">
                <a:solidFill>
                  <a:srgbClr val="FDFFFD"/>
                </a:solidFill>
                <a:latin typeface="Calibri"/>
                <a:cs typeface="Calibri"/>
              </a:rPr>
              <a:t>n</a:t>
            </a:r>
            <a:r>
              <a:rPr sz="1600" b="1" spc="79" dirty="0">
                <a:solidFill>
                  <a:srgbClr val="FDFFFD"/>
                </a:solidFill>
                <a:latin typeface="Calibri"/>
                <a:cs typeface="Calibri"/>
              </a:rPr>
              <a:t> </a:t>
            </a:r>
            <a:r>
              <a:rPr sz="1600" b="1" spc="-39" dirty="0">
                <a:solidFill>
                  <a:srgbClr val="FDFFFD"/>
                </a:solidFill>
                <a:latin typeface="Calibri"/>
                <a:cs typeface="Calibri"/>
              </a:rPr>
              <a:t>s</a:t>
            </a:r>
            <a:r>
              <a:rPr sz="1600" b="1" spc="-5" dirty="0">
                <a:solidFill>
                  <a:srgbClr val="FDFFFD"/>
                </a:solidFill>
                <a:latin typeface="Calibri"/>
                <a:cs typeface="Calibri"/>
              </a:rPr>
              <a:t>e</a:t>
            </a:r>
            <a:r>
              <a:rPr sz="1600" b="1" spc="33" dirty="0">
                <a:solidFill>
                  <a:srgbClr val="FDFFFD"/>
                </a:solidFill>
                <a:latin typeface="Calibri"/>
                <a:cs typeface="Calibri"/>
              </a:rPr>
              <a:t>c</a:t>
            </a:r>
            <a:r>
              <a:rPr sz="1600" b="1" spc="-92" dirty="0">
                <a:solidFill>
                  <a:srgbClr val="FDFFFD"/>
                </a:solidFill>
                <a:latin typeface="Calibri"/>
                <a:cs typeface="Calibri"/>
              </a:rPr>
              <a:t>a</a:t>
            </a:r>
            <a:r>
              <a:rPr sz="1600" b="1" spc="33" dirty="0">
                <a:solidFill>
                  <a:srgbClr val="FDFFFD"/>
                </a:solidFill>
                <a:latin typeface="Calibri"/>
                <a:cs typeface="Calibri"/>
              </a:rPr>
              <a:t>r</a:t>
            </a:r>
            <a:r>
              <a:rPr sz="1600" b="1" dirty="0">
                <a:solidFill>
                  <a:srgbClr val="FDFFFD"/>
                </a:solidFill>
                <a:latin typeface="Calibri"/>
                <a:cs typeface="Calibri"/>
              </a:rPr>
              <a:t>a</a:t>
            </a:r>
            <a:r>
              <a:rPr sz="1600" b="1" spc="-52" dirty="0">
                <a:solidFill>
                  <a:srgbClr val="FDFFFD"/>
                </a:solidFill>
                <a:latin typeface="Calibri"/>
                <a:cs typeface="Calibri"/>
              </a:rPr>
              <a:t> </a:t>
            </a:r>
            <a:r>
              <a:rPr sz="1600" b="1" spc="33" dirty="0">
                <a:solidFill>
                  <a:srgbClr val="FDFFFD"/>
                </a:solidFill>
                <a:latin typeface="Calibri"/>
                <a:cs typeface="Calibri"/>
              </a:rPr>
              <a:t>k</a:t>
            </a:r>
            <a:r>
              <a:rPr sz="1600" b="1" spc="-59" dirty="0">
                <a:solidFill>
                  <a:srgbClr val="FDFFFD"/>
                </a:solidFill>
                <a:latin typeface="Calibri"/>
                <a:cs typeface="Calibri"/>
              </a:rPr>
              <a:t>o</a:t>
            </a:r>
            <a:r>
              <a:rPr sz="1600" b="1" spc="5" dirty="0">
                <a:solidFill>
                  <a:srgbClr val="FDFFFD"/>
                </a:solidFill>
                <a:latin typeface="Calibri"/>
                <a:cs typeface="Calibri"/>
              </a:rPr>
              <a:t>l</a:t>
            </a:r>
            <a:r>
              <a:rPr sz="1600" b="1" spc="-5" dirty="0">
                <a:solidFill>
                  <a:srgbClr val="FDFFFD"/>
                </a:solidFill>
                <a:latin typeface="Calibri"/>
                <a:cs typeface="Calibri"/>
              </a:rPr>
              <a:t>e</a:t>
            </a:r>
            <a:r>
              <a:rPr sz="1600" b="1" spc="-67" dirty="0">
                <a:solidFill>
                  <a:srgbClr val="FDFFFD"/>
                </a:solidFill>
                <a:latin typeface="Calibri"/>
                <a:cs typeface="Calibri"/>
              </a:rPr>
              <a:t>k</a:t>
            </a:r>
            <a:r>
              <a:rPr sz="1600" b="1" spc="45" dirty="0">
                <a:solidFill>
                  <a:srgbClr val="FDFFFD"/>
                </a:solidFill>
                <a:latin typeface="Calibri"/>
                <a:cs typeface="Calibri"/>
              </a:rPr>
              <a:t>t</a:t>
            </a:r>
            <a:r>
              <a:rPr sz="1600" b="1" spc="5" dirty="0">
                <a:solidFill>
                  <a:srgbClr val="FDFFFD"/>
                </a:solidFill>
                <a:latin typeface="Calibri"/>
                <a:cs typeface="Calibri"/>
              </a:rPr>
              <a:t>i</a:t>
            </a:r>
            <a:r>
              <a:rPr sz="1600" b="1" dirty="0">
                <a:solidFill>
                  <a:srgbClr val="FDFFFD"/>
                </a:solidFill>
                <a:latin typeface="Calibri"/>
                <a:cs typeface="Calibri"/>
              </a:rPr>
              <a:t>f</a:t>
            </a:r>
            <a:endParaRPr sz="1600">
              <a:latin typeface="Calibri"/>
              <a:cs typeface="Calibri"/>
            </a:endParaRPr>
          </a:p>
          <a:p>
            <a:pPr marL="6749118" marR="3575435" indent="-207936">
              <a:lnSpc>
                <a:spcPts val="1952"/>
              </a:lnSpc>
              <a:spcBef>
                <a:spcPts val="2616"/>
              </a:spcBef>
            </a:pPr>
            <a:r>
              <a:rPr sz="2400" baseline="4831" dirty="0">
                <a:latin typeface="Arial"/>
                <a:cs typeface="Arial"/>
              </a:rPr>
              <a:t>• </a:t>
            </a:r>
            <a:r>
              <a:rPr sz="2400" spc="185" baseline="4831" dirty="0">
                <a:latin typeface="Arial"/>
                <a:cs typeface="Arial"/>
              </a:rPr>
              <a:t> </a:t>
            </a:r>
            <a:r>
              <a:rPr sz="1600" spc="25" dirty="0">
                <a:latin typeface="Calibri"/>
                <a:cs typeface="Calibri"/>
              </a:rPr>
              <a:t>B</a:t>
            </a:r>
            <a:r>
              <a:rPr sz="1600" dirty="0">
                <a:latin typeface="Calibri"/>
                <a:cs typeface="Calibri"/>
              </a:rPr>
              <a:t>e</a:t>
            </a:r>
            <a:r>
              <a:rPr sz="1600" spc="-52" dirty="0">
                <a:latin typeface="Calibri"/>
                <a:cs typeface="Calibri"/>
              </a:rPr>
              <a:t>r</a:t>
            </a:r>
            <a:r>
              <a:rPr sz="1600" spc="33" dirty="0">
                <a:latin typeface="Calibri"/>
                <a:cs typeface="Calibri"/>
              </a:rPr>
              <a:t>i</a:t>
            </a:r>
            <a:r>
              <a:rPr sz="1600" spc="-25" dirty="0">
                <a:latin typeface="Calibri"/>
                <a:cs typeface="Calibri"/>
              </a:rPr>
              <a:t>k</a:t>
            </a:r>
            <a:r>
              <a:rPr sz="1600" spc="33" dirty="0">
                <a:latin typeface="Calibri"/>
                <a:cs typeface="Calibri"/>
              </a:rPr>
              <a:t>a</a:t>
            </a:r>
            <a:r>
              <a:rPr sz="1600" dirty="0">
                <a:latin typeface="Calibri"/>
                <a:cs typeface="Calibri"/>
              </a:rPr>
              <a:t>n</a:t>
            </a:r>
            <a:r>
              <a:rPr sz="1600" spc="-105" dirty="0">
                <a:latin typeface="Calibri"/>
                <a:cs typeface="Calibri"/>
              </a:rPr>
              <a:t> </a:t>
            </a:r>
            <a:r>
              <a:rPr sz="1600" spc="-33" dirty="0">
                <a:latin typeface="Calibri"/>
                <a:cs typeface="Calibri"/>
              </a:rPr>
              <a:t>t</a:t>
            </a:r>
            <a:r>
              <a:rPr sz="1600" spc="-39" dirty="0">
                <a:latin typeface="Calibri"/>
                <a:cs typeface="Calibri"/>
              </a:rPr>
              <a:t>u</a:t>
            </a:r>
            <a:r>
              <a:rPr sz="1600" spc="45" dirty="0">
                <a:latin typeface="Calibri"/>
                <a:cs typeface="Calibri"/>
              </a:rPr>
              <a:t>g</a:t>
            </a:r>
            <a:r>
              <a:rPr sz="1600" spc="33" dirty="0">
                <a:latin typeface="Calibri"/>
                <a:cs typeface="Calibri"/>
              </a:rPr>
              <a:t>a</a:t>
            </a:r>
            <a:r>
              <a:rPr sz="1600" dirty="0">
                <a:latin typeface="Calibri"/>
                <a:cs typeface="Calibri"/>
              </a:rPr>
              <a:t>s</a:t>
            </a:r>
            <a:r>
              <a:rPr sz="1600" spc="-85" dirty="0">
                <a:latin typeface="Calibri"/>
                <a:cs typeface="Calibri"/>
              </a:rPr>
              <a:t> </a:t>
            </a:r>
            <a:r>
              <a:rPr sz="1600" spc="-225" dirty="0">
                <a:latin typeface="Calibri"/>
                <a:cs typeface="Calibri"/>
              </a:rPr>
              <a:t>k</a:t>
            </a:r>
            <a:r>
              <a:rPr sz="1600" dirty="0">
                <a:latin typeface="Calibri"/>
                <a:cs typeface="Calibri"/>
              </a:rPr>
              <a:t>e</a:t>
            </a:r>
            <a:r>
              <a:rPr sz="1600" spc="-39" dirty="0">
                <a:latin typeface="Calibri"/>
                <a:cs typeface="Calibri"/>
              </a:rPr>
              <a:t>p</a:t>
            </a:r>
            <a:r>
              <a:rPr sz="1600" spc="33" dirty="0">
                <a:latin typeface="Calibri"/>
                <a:cs typeface="Calibri"/>
              </a:rPr>
              <a:t>a</a:t>
            </a:r>
            <a:r>
              <a:rPr sz="1600" spc="-39" dirty="0">
                <a:latin typeface="Calibri"/>
                <a:cs typeface="Calibri"/>
              </a:rPr>
              <a:t>d</a:t>
            </a:r>
            <a:r>
              <a:rPr sz="1600" dirty="0">
                <a:latin typeface="Calibri"/>
                <a:cs typeface="Calibri"/>
              </a:rPr>
              <a:t>a </a:t>
            </a:r>
            <a:r>
              <a:rPr sz="1600" spc="-45" dirty="0">
                <a:latin typeface="Calibri"/>
                <a:cs typeface="Calibri"/>
              </a:rPr>
              <a:t>p</a:t>
            </a:r>
            <a:r>
              <a:rPr sz="1600" spc="5" dirty="0">
                <a:latin typeface="Calibri"/>
                <a:cs typeface="Calibri"/>
              </a:rPr>
              <a:t>e</a:t>
            </a:r>
            <a:r>
              <a:rPr sz="1600" spc="72" dirty="0">
                <a:latin typeface="Calibri"/>
                <a:cs typeface="Calibri"/>
              </a:rPr>
              <a:t>s</a:t>
            </a:r>
            <a:r>
              <a:rPr sz="1600" dirty="0">
                <a:latin typeface="Calibri"/>
                <a:cs typeface="Calibri"/>
              </a:rPr>
              <a:t>e</a:t>
            </a:r>
            <a:r>
              <a:rPr sz="1600" spc="-59" dirty="0">
                <a:latin typeface="Calibri"/>
                <a:cs typeface="Calibri"/>
              </a:rPr>
              <a:t>r</a:t>
            </a:r>
            <a:r>
              <a:rPr sz="1600" spc="-39" dirty="0">
                <a:latin typeface="Calibri"/>
                <a:cs typeface="Calibri"/>
              </a:rPr>
              <a:t>t</a:t>
            </a:r>
            <a:r>
              <a:rPr sz="1600" dirty="0">
                <a:latin typeface="Calibri"/>
                <a:cs typeface="Calibri"/>
              </a:rPr>
              <a:t>a</a:t>
            </a:r>
            <a:r>
              <a:rPr sz="1600" spc="-25" dirty="0">
                <a:latin typeface="Calibri"/>
                <a:cs typeface="Calibri"/>
              </a:rPr>
              <a:t> </a:t>
            </a:r>
            <a:r>
              <a:rPr sz="1600" spc="-39" dirty="0">
                <a:latin typeface="Calibri"/>
                <a:cs typeface="Calibri"/>
              </a:rPr>
              <a:t>d</a:t>
            </a:r>
            <a:r>
              <a:rPr sz="1600" spc="33" dirty="0">
                <a:latin typeface="Calibri"/>
                <a:cs typeface="Calibri"/>
              </a:rPr>
              <a:t>i</a:t>
            </a:r>
            <a:r>
              <a:rPr sz="1600" spc="-45" dirty="0">
                <a:latin typeface="Calibri"/>
                <a:cs typeface="Calibri"/>
              </a:rPr>
              <a:t>d</a:t>
            </a:r>
            <a:r>
              <a:rPr sz="1600" spc="33" dirty="0">
                <a:latin typeface="Calibri"/>
                <a:cs typeface="Calibri"/>
              </a:rPr>
              <a:t>i</a:t>
            </a:r>
            <a:r>
              <a:rPr sz="1600" dirty="0">
                <a:latin typeface="Calibri"/>
                <a:cs typeface="Calibri"/>
              </a:rPr>
              <a:t>k</a:t>
            </a:r>
            <a:r>
              <a:rPr sz="1600" spc="12" dirty="0">
                <a:latin typeface="Calibri"/>
                <a:cs typeface="Calibri"/>
              </a:rPr>
              <a:t> </a:t>
            </a:r>
            <a:r>
              <a:rPr sz="1600" spc="-39" dirty="0">
                <a:latin typeface="Calibri"/>
                <a:cs typeface="Calibri"/>
              </a:rPr>
              <a:t>untu</a:t>
            </a:r>
            <a:r>
              <a:rPr sz="1600" dirty="0">
                <a:latin typeface="Calibri"/>
                <a:cs typeface="Calibri"/>
              </a:rPr>
              <a:t>k </a:t>
            </a:r>
            <a:r>
              <a:rPr sz="1600" spc="-79" dirty="0">
                <a:latin typeface="Calibri"/>
                <a:cs typeface="Calibri"/>
              </a:rPr>
              <a:t>m</a:t>
            </a:r>
            <a:r>
              <a:rPr sz="1600" dirty="0">
                <a:latin typeface="Calibri"/>
                <a:cs typeface="Calibri"/>
              </a:rPr>
              <a:t>e</a:t>
            </a:r>
            <a:r>
              <a:rPr sz="1600" spc="-39" dirty="0">
                <a:latin typeface="Calibri"/>
                <a:cs typeface="Calibri"/>
              </a:rPr>
              <a:t>n</a:t>
            </a:r>
            <a:r>
              <a:rPr sz="1600" spc="45" dirty="0">
                <a:latin typeface="Calibri"/>
                <a:cs typeface="Calibri"/>
              </a:rPr>
              <a:t>g</a:t>
            </a:r>
            <a:r>
              <a:rPr sz="1600" spc="-39" dirty="0">
                <a:latin typeface="Calibri"/>
                <a:cs typeface="Calibri"/>
              </a:rPr>
              <a:t>h</a:t>
            </a:r>
            <a:r>
              <a:rPr sz="1600" spc="33" dirty="0">
                <a:latin typeface="Calibri"/>
                <a:cs typeface="Calibri"/>
              </a:rPr>
              <a:t>a</a:t>
            </a:r>
            <a:r>
              <a:rPr sz="1600" spc="79" dirty="0">
                <a:latin typeface="Calibri"/>
                <a:cs typeface="Calibri"/>
              </a:rPr>
              <a:t>s</a:t>
            </a:r>
            <a:r>
              <a:rPr sz="1600" spc="33" dirty="0">
                <a:latin typeface="Calibri"/>
                <a:cs typeface="Calibri"/>
              </a:rPr>
              <a:t>il</a:t>
            </a:r>
            <a:r>
              <a:rPr sz="1600" spc="-25" dirty="0">
                <a:latin typeface="Calibri"/>
                <a:cs typeface="Calibri"/>
              </a:rPr>
              <a:t>k</a:t>
            </a:r>
            <a:r>
              <a:rPr sz="1600" spc="33" dirty="0">
                <a:latin typeface="Calibri"/>
                <a:cs typeface="Calibri"/>
              </a:rPr>
              <a:t>a</a:t>
            </a:r>
            <a:r>
              <a:rPr sz="1600" dirty="0">
                <a:latin typeface="Calibri"/>
                <a:cs typeface="Calibri"/>
              </a:rPr>
              <a:t>n</a:t>
            </a:r>
            <a:r>
              <a:rPr sz="1600" spc="-200" dirty="0">
                <a:latin typeface="Calibri"/>
                <a:cs typeface="Calibri"/>
              </a:rPr>
              <a:t> </a:t>
            </a:r>
            <a:r>
              <a:rPr sz="1600" spc="72" dirty="0">
                <a:latin typeface="Calibri"/>
                <a:cs typeface="Calibri"/>
              </a:rPr>
              <a:t>s</a:t>
            </a:r>
            <a:r>
              <a:rPr sz="1600" spc="5" dirty="0">
                <a:latin typeface="Calibri"/>
                <a:cs typeface="Calibri"/>
              </a:rPr>
              <a:t>e</a:t>
            </a:r>
            <a:r>
              <a:rPr sz="1600" spc="-39" dirty="0">
                <a:latin typeface="Calibri"/>
                <a:cs typeface="Calibri"/>
              </a:rPr>
              <a:t>bu</a:t>
            </a:r>
            <a:r>
              <a:rPr sz="1600" spc="33" dirty="0">
                <a:latin typeface="Calibri"/>
                <a:cs typeface="Calibri"/>
              </a:rPr>
              <a:t>a</a:t>
            </a:r>
            <a:r>
              <a:rPr sz="1600" dirty="0">
                <a:latin typeface="Calibri"/>
                <a:cs typeface="Calibri"/>
              </a:rPr>
              <a:t>h </a:t>
            </a:r>
            <a:r>
              <a:rPr sz="1600" spc="-225" dirty="0">
                <a:latin typeface="Calibri"/>
                <a:cs typeface="Calibri"/>
              </a:rPr>
              <a:t>k</a:t>
            </a:r>
            <a:r>
              <a:rPr sz="1600" spc="-39" dirty="0">
                <a:latin typeface="Calibri"/>
                <a:cs typeface="Calibri"/>
              </a:rPr>
              <a:t>on</a:t>
            </a:r>
            <a:r>
              <a:rPr sz="1600" spc="-33" dirty="0">
                <a:latin typeface="Calibri"/>
                <a:cs typeface="Calibri"/>
              </a:rPr>
              <a:t>t</a:t>
            </a:r>
            <a:r>
              <a:rPr sz="1600" spc="5" dirty="0">
                <a:latin typeface="Calibri"/>
                <a:cs typeface="Calibri"/>
              </a:rPr>
              <a:t>e</a:t>
            </a:r>
            <a:r>
              <a:rPr sz="1600" dirty="0">
                <a:latin typeface="Calibri"/>
                <a:cs typeface="Calibri"/>
              </a:rPr>
              <a:t>n</a:t>
            </a:r>
            <a:r>
              <a:rPr sz="1600" spc="99" dirty="0">
                <a:latin typeface="Calibri"/>
                <a:cs typeface="Calibri"/>
              </a:rPr>
              <a:t> </a:t>
            </a:r>
            <a:r>
              <a:rPr sz="1600" spc="-33" dirty="0">
                <a:latin typeface="Calibri"/>
                <a:cs typeface="Calibri"/>
              </a:rPr>
              <a:t>p</a:t>
            </a:r>
            <a:r>
              <a:rPr sz="1600" dirty="0">
                <a:latin typeface="Calibri"/>
                <a:cs typeface="Calibri"/>
              </a:rPr>
              <a:t>e</a:t>
            </a:r>
            <a:r>
              <a:rPr sz="1600" spc="-79" dirty="0">
                <a:latin typeface="Calibri"/>
                <a:cs typeface="Calibri"/>
              </a:rPr>
              <a:t>m</a:t>
            </a:r>
            <a:r>
              <a:rPr sz="1600" spc="-39" dirty="0">
                <a:latin typeface="Calibri"/>
                <a:cs typeface="Calibri"/>
              </a:rPr>
              <a:t>b</a:t>
            </a:r>
            <a:r>
              <a:rPr sz="1600" spc="5" dirty="0">
                <a:latin typeface="Calibri"/>
                <a:cs typeface="Calibri"/>
              </a:rPr>
              <a:t>e</a:t>
            </a:r>
            <a:r>
              <a:rPr sz="1600" spc="33" dirty="0">
                <a:latin typeface="Calibri"/>
                <a:cs typeface="Calibri"/>
              </a:rPr>
              <a:t>la</a:t>
            </a:r>
            <a:r>
              <a:rPr sz="1600" spc="19" dirty="0">
                <a:latin typeface="Calibri"/>
                <a:cs typeface="Calibri"/>
              </a:rPr>
              <a:t>j</a:t>
            </a:r>
            <a:r>
              <a:rPr sz="1600" spc="33" dirty="0">
                <a:latin typeface="Calibri"/>
                <a:cs typeface="Calibri"/>
              </a:rPr>
              <a:t>a</a:t>
            </a:r>
            <a:r>
              <a:rPr sz="1600" spc="-52" dirty="0">
                <a:latin typeface="Calibri"/>
                <a:cs typeface="Calibri"/>
              </a:rPr>
              <a:t>r</a:t>
            </a:r>
            <a:r>
              <a:rPr sz="1600" spc="33" dirty="0">
                <a:latin typeface="Calibri"/>
                <a:cs typeface="Calibri"/>
              </a:rPr>
              <a:t>a</a:t>
            </a:r>
            <a:r>
              <a:rPr sz="1600" dirty="0">
                <a:latin typeface="Calibri"/>
                <a:cs typeface="Calibri"/>
              </a:rPr>
              <a:t>n </a:t>
            </a:r>
            <a:r>
              <a:rPr sz="1600" spc="-39" dirty="0">
                <a:latin typeface="Calibri"/>
                <a:cs typeface="Calibri"/>
              </a:rPr>
              <a:t>t</a:t>
            </a:r>
            <a:r>
              <a:rPr sz="1600" spc="5" dirty="0">
                <a:latin typeface="Calibri"/>
                <a:cs typeface="Calibri"/>
              </a:rPr>
              <a:t>e</a:t>
            </a:r>
            <a:r>
              <a:rPr sz="1600" spc="-59" dirty="0">
                <a:latin typeface="Calibri"/>
                <a:cs typeface="Calibri"/>
              </a:rPr>
              <a:t>r</a:t>
            </a:r>
            <a:r>
              <a:rPr sz="1600" spc="-33" dirty="0">
                <a:latin typeface="Calibri"/>
                <a:cs typeface="Calibri"/>
              </a:rPr>
              <a:t>t</a:t>
            </a:r>
            <a:r>
              <a:rPr sz="1600" dirty="0">
                <a:latin typeface="Calibri"/>
                <a:cs typeface="Calibri"/>
              </a:rPr>
              <a:t>e</a:t>
            </a:r>
            <a:r>
              <a:rPr sz="1600" spc="-39" dirty="0">
                <a:latin typeface="Calibri"/>
                <a:cs typeface="Calibri"/>
              </a:rPr>
              <a:t>ntu</a:t>
            </a:r>
            <a:endParaRPr sz="1600">
              <a:latin typeface="Calibri"/>
              <a:cs typeface="Calibri"/>
            </a:endParaRPr>
          </a:p>
          <a:p>
            <a:pPr marL="6749118" marR="3571992">
              <a:lnSpc>
                <a:spcPct val="104370"/>
              </a:lnSpc>
              <a:spcBef>
                <a:spcPts val="751"/>
              </a:spcBef>
            </a:pPr>
            <a:r>
              <a:rPr sz="1600" spc="12" dirty="0">
                <a:latin typeface="Calibri"/>
                <a:cs typeface="Calibri"/>
              </a:rPr>
              <a:t>D</a:t>
            </a:r>
            <a:r>
              <a:rPr sz="1600" dirty="0">
                <a:latin typeface="Calibri"/>
                <a:cs typeface="Calibri"/>
              </a:rPr>
              <a:t>e</a:t>
            </a:r>
            <a:r>
              <a:rPr sz="1600" spc="-39" dirty="0">
                <a:latin typeface="Calibri"/>
                <a:cs typeface="Calibri"/>
              </a:rPr>
              <a:t>n</a:t>
            </a:r>
            <a:r>
              <a:rPr sz="1600" spc="45" dirty="0">
                <a:latin typeface="Calibri"/>
                <a:cs typeface="Calibri"/>
              </a:rPr>
              <a:t>g</a:t>
            </a:r>
            <a:r>
              <a:rPr sz="1600" spc="33" dirty="0">
                <a:latin typeface="Calibri"/>
                <a:cs typeface="Calibri"/>
              </a:rPr>
              <a:t>a</a:t>
            </a:r>
            <a:r>
              <a:rPr sz="1600" dirty="0">
                <a:latin typeface="Calibri"/>
                <a:cs typeface="Calibri"/>
              </a:rPr>
              <a:t>n</a:t>
            </a:r>
            <a:r>
              <a:rPr sz="1600" spc="-205" dirty="0">
                <a:latin typeface="Calibri"/>
                <a:cs typeface="Calibri"/>
              </a:rPr>
              <a:t> </a:t>
            </a:r>
            <a:r>
              <a:rPr sz="1600" spc="33" dirty="0">
                <a:latin typeface="Calibri"/>
                <a:cs typeface="Calibri"/>
              </a:rPr>
              <a:t>a</a:t>
            </a:r>
            <a:r>
              <a:rPr sz="1600" spc="-39" dirty="0">
                <a:latin typeface="Calibri"/>
                <a:cs typeface="Calibri"/>
              </a:rPr>
              <a:t>p</a:t>
            </a:r>
            <a:r>
              <a:rPr sz="1600" spc="33" dirty="0">
                <a:latin typeface="Calibri"/>
                <a:cs typeface="Calibri"/>
              </a:rPr>
              <a:t>li</a:t>
            </a:r>
            <a:r>
              <a:rPr sz="1600" spc="-33" dirty="0">
                <a:latin typeface="Calibri"/>
                <a:cs typeface="Calibri"/>
              </a:rPr>
              <a:t>k</a:t>
            </a:r>
            <a:r>
              <a:rPr sz="1600" spc="33" dirty="0">
                <a:latin typeface="Calibri"/>
                <a:cs typeface="Calibri"/>
              </a:rPr>
              <a:t>a</a:t>
            </a:r>
            <a:r>
              <a:rPr sz="1600" spc="72" dirty="0">
                <a:latin typeface="Calibri"/>
                <a:cs typeface="Calibri"/>
              </a:rPr>
              <a:t>s</a:t>
            </a:r>
            <a:r>
              <a:rPr sz="1600" dirty="0">
                <a:latin typeface="Calibri"/>
                <a:cs typeface="Calibri"/>
              </a:rPr>
              <a:t>i</a:t>
            </a:r>
            <a:r>
              <a:rPr sz="1600" spc="-125" dirty="0">
                <a:latin typeface="Calibri"/>
                <a:cs typeface="Calibri"/>
              </a:rPr>
              <a:t> </a:t>
            </a:r>
            <a:r>
              <a:rPr sz="1600" spc="-25" dirty="0">
                <a:latin typeface="Calibri"/>
                <a:cs typeface="Calibri"/>
              </a:rPr>
              <a:t>y</a:t>
            </a:r>
            <a:r>
              <a:rPr sz="1600" spc="33" dirty="0">
                <a:latin typeface="Calibri"/>
                <a:cs typeface="Calibri"/>
              </a:rPr>
              <a:t>a</a:t>
            </a:r>
            <a:r>
              <a:rPr sz="1600" spc="-39" dirty="0">
                <a:latin typeface="Calibri"/>
                <a:cs typeface="Calibri"/>
              </a:rPr>
              <a:t>n</a:t>
            </a:r>
            <a:r>
              <a:rPr sz="1600" dirty="0">
                <a:latin typeface="Calibri"/>
                <a:cs typeface="Calibri"/>
              </a:rPr>
              <a:t>g </a:t>
            </a:r>
            <a:r>
              <a:rPr sz="1600" spc="-45" dirty="0">
                <a:latin typeface="Calibri"/>
                <a:cs typeface="Calibri"/>
              </a:rPr>
              <a:t>d</a:t>
            </a:r>
            <a:r>
              <a:rPr sz="1600" spc="33" dirty="0">
                <a:latin typeface="Calibri"/>
                <a:cs typeface="Calibri"/>
              </a:rPr>
              <a:t>i</a:t>
            </a:r>
            <a:r>
              <a:rPr sz="1600" spc="-79" dirty="0">
                <a:latin typeface="Calibri"/>
                <a:cs typeface="Calibri"/>
              </a:rPr>
              <a:t>m</a:t>
            </a:r>
            <a:r>
              <a:rPr sz="1600" spc="33" dirty="0">
                <a:latin typeface="Calibri"/>
                <a:cs typeface="Calibri"/>
              </a:rPr>
              <a:t>ili</a:t>
            </a:r>
            <a:r>
              <a:rPr sz="1600" spc="-25" dirty="0">
                <a:latin typeface="Calibri"/>
                <a:cs typeface="Calibri"/>
              </a:rPr>
              <a:t>k</a:t>
            </a:r>
            <a:r>
              <a:rPr sz="1600" spc="33" dirty="0">
                <a:latin typeface="Calibri"/>
                <a:cs typeface="Calibri"/>
              </a:rPr>
              <a:t>i</a:t>
            </a:r>
            <a:r>
              <a:rPr sz="1600" spc="-39" dirty="0">
                <a:latin typeface="Calibri"/>
                <a:cs typeface="Calibri"/>
              </a:rPr>
              <a:t>n</a:t>
            </a:r>
            <a:r>
              <a:rPr sz="1600" spc="-25" dirty="0">
                <a:latin typeface="Calibri"/>
                <a:cs typeface="Calibri"/>
              </a:rPr>
              <a:t>y</a:t>
            </a:r>
            <a:r>
              <a:rPr sz="1600" spc="33" dirty="0">
                <a:latin typeface="Calibri"/>
                <a:cs typeface="Calibri"/>
              </a:rPr>
              <a:t>a</a:t>
            </a:r>
            <a:r>
              <a:rPr sz="1600" dirty="0">
                <a:latin typeface="Calibri"/>
                <a:cs typeface="Calibri"/>
              </a:rPr>
              <a:t>,</a:t>
            </a:r>
            <a:r>
              <a:rPr sz="1600" spc="-159" dirty="0">
                <a:latin typeface="Calibri"/>
                <a:cs typeface="Calibri"/>
              </a:rPr>
              <a:t> </a:t>
            </a:r>
            <a:r>
              <a:rPr sz="1600" spc="-79" dirty="0">
                <a:latin typeface="Calibri"/>
                <a:cs typeface="Calibri"/>
              </a:rPr>
              <a:t>m</a:t>
            </a:r>
            <a:r>
              <a:rPr sz="1600" spc="33" dirty="0">
                <a:latin typeface="Calibri"/>
                <a:cs typeface="Calibri"/>
              </a:rPr>
              <a:t>a</a:t>
            </a:r>
            <a:r>
              <a:rPr sz="1600" spc="72" dirty="0">
                <a:latin typeface="Calibri"/>
                <a:cs typeface="Calibri"/>
              </a:rPr>
              <a:t>s</a:t>
            </a:r>
            <a:r>
              <a:rPr sz="1600" spc="33" dirty="0">
                <a:latin typeface="Calibri"/>
                <a:cs typeface="Calibri"/>
              </a:rPr>
              <a:t>i</a:t>
            </a:r>
            <a:r>
              <a:rPr sz="1600" spc="-39" dirty="0">
                <a:latin typeface="Calibri"/>
                <a:cs typeface="Calibri"/>
              </a:rPr>
              <a:t>n</a:t>
            </a:r>
            <a:r>
              <a:rPr sz="1600" spc="45" dirty="0">
                <a:latin typeface="Calibri"/>
                <a:cs typeface="Calibri"/>
              </a:rPr>
              <a:t>g</a:t>
            </a:r>
            <a:r>
              <a:rPr sz="1600" dirty="0">
                <a:latin typeface="Calibri"/>
                <a:cs typeface="Calibri"/>
              </a:rPr>
              <a:t>- </a:t>
            </a:r>
            <a:r>
              <a:rPr sz="1600" spc="-79" dirty="0">
                <a:latin typeface="Calibri"/>
                <a:cs typeface="Calibri"/>
              </a:rPr>
              <a:t>m</a:t>
            </a:r>
            <a:r>
              <a:rPr sz="1600" spc="33" dirty="0">
                <a:latin typeface="Calibri"/>
                <a:cs typeface="Calibri"/>
              </a:rPr>
              <a:t>a</a:t>
            </a:r>
            <a:r>
              <a:rPr sz="1600" spc="79" dirty="0">
                <a:latin typeface="Calibri"/>
                <a:cs typeface="Calibri"/>
              </a:rPr>
              <a:t>s</a:t>
            </a:r>
            <a:r>
              <a:rPr sz="1600" spc="33" dirty="0">
                <a:latin typeface="Calibri"/>
                <a:cs typeface="Calibri"/>
              </a:rPr>
              <a:t>i</a:t>
            </a:r>
            <a:r>
              <a:rPr sz="1600" spc="-39" dirty="0">
                <a:latin typeface="Calibri"/>
                <a:cs typeface="Calibri"/>
              </a:rPr>
              <a:t>n</a:t>
            </a:r>
            <a:r>
              <a:rPr sz="1600" dirty="0">
                <a:latin typeface="Calibri"/>
                <a:cs typeface="Calibri"/>
              </a:rPr>
              <a:t>g</a:t>
            </a:r>
            <a:r>
              <a:rPr sz="1600" spc="-12" dirty="0">
                <a:latin typeface="Calibri"/>
                <a:cs typeface="Calibri"/>
              </a:rPr>
              <a:t> </a:t>
            </a:r>
            <a:r>
              <a:rPr sz="1600" spc="-39" dirty="0">
                <a:latin typeface="Calibri"/>
                <a:cs typeface="Calibri"/>
              </a:rPr>
              <a:t>p</a:t>
            </a:r>
            <a:r>
              <a:rPr sz="1600" dirty="0">
                <a:latin typeface="Calibri"/>
                <a:cs typeface="Calibri"/>
              </a:rPr>
              <a:t>e</a:t>
            </a:r>
            <a:r>
              <a:rPr sz="1600" spc="72" dirty="0">
                <a:latin typeface="Calibri"/>
                <a:cs typeface="Calibri"/>
              </a:rPr>
              <a:t>s</a:t>
            </a:r>
            <a:r>
              <a:rPr sz="1600" dirty="0">
                <a:latin typeface="Calibri"/>
                <a:cs typeface="Calibri"/>
              </a:rPr>
              <a:t>e</a:t>
            </a:r>
            <a:r>
              <a:rPr sz="1600" spc="-52" dirty="0">
                <a:latin typeface="Calibri"/>
                <a:cs typeface="Calibri"/>
              </a:rPr>
              <a:t>r</a:t>
            </a:r>
            <a:r>
              <a:rPr sz="1600" spc="-39" dirty="0">
                <a:latin typeface="Calibri"/>
                <a:cs typeface="Calibri"/>
              </a:rPr>
              <a:t>t</a:t>
            </a:r>
            <a:r>
              <a:rPr sz="1600" dirty="0">
                <a:latin typeface="Calibri"/>
                <a:cs typeface="Calibri"/>
              </a:rPr>
              <a:t>a</a:t>
            </a:r>
            <a:r>
              <a:rPr sz="1600" spc="-25" dirty="0">
                <a:latin typeface="Calibri"/>
                <a:cs typeface="Calibri"/>
              </a:rPr>
              <a:t> </a:t>
            </a:r>
            <a:r>
              <a:rPr sz="1600" spc="-39" dirty="0">
                <a:latin typeface="Calibri"/>
                <a:cs typeface="Calibri"/>
              </a:rPr>
              <a:t>d</a:t>
            </a:r>
            <a:r>
              <a:rPr sz="1600" spc="33" dirty="0">
                <a:latin typeface="Calibri"/>
                <a:cs typeface="Calibri"/>
              </a:rPr>
              <a:t>i</a:t>
            </a:r>
            <a:r>
              <a:rPr sz="1600" spc="-39" dirty="0">
                <a:latin typeface="Calibri"/>
                <a:cs typeface="Calibri"/>
              </a:rPr>
              <a:t>d</a:t>
            </a:r>
            <a:r>
              <a:rPr sz="1600" spc="33" dirty="0">
                <a:latin typeface="Calibri"/>
                <a:cs typeface="Calibri"/>
              </a:rPr>
              <a:t>i</a:t>
            </a:r>
            <a:r>
              <a:rPr sz="1600" dirty="0">
                <a:latin typeface="Calibri"/>
                <a:cs typeface="Calibri"/>
              </a:rPr>
              <a:t>k </a:t>
            </a:r>
            <a:r>
              <a:rPr sz="1600" spc="-45" dirty="0">
                <a:latin typeface="Calibri"/>
                <a:cs typeface="Calibri"/>
              </a:rPr>
              <a:t>d</a:t>
            </a:r>
            <a:r>
              <a:rPr sz="1600" spc="33" dirty="0">
                <a:latin typeface="Calibri"/>
                <a:cs typeface="Calibri"/>
              </a:rPr>
              <a:t>i</a:t>
            </a:r>
            <a:r>
              <a:rPr sz="1600" spc="-45" dirty="0">
                <a:latin typeface="Calibri"/>
                <a:cs typeface="Calibri"/>
              </a:rPr>
              <a:t>h</a:t>
            </a:r>
            <a:r>
              <a:rPr sz="1600" spc="33" dirty="0">
                <a:latin typeface="Calibri"/>
                <a:cs typeface="Calibri"/>
              </a:rPr>
              <a:t>a</a:t>
            </a:r>
            <a:r>
              <a:rPr sz="1600" spc="-59" dirty="0">
                <a:latin typeface="Calibri"/>
                <a:cs typeface="Calibri"/>
              </a:rPr>
              <a:t>r</a:t>
            </a:r>
            <a:r>
              <a:rPr sz="1600" spc="-39" dirty="0">
                <a:latin typeface="Calibri"/>
                <a:cs typeface="Calibri"/>
              </a:rPr>
              <a:t>u</a:t>
            </a:r>
            <a:r>
              <a:rPr sz="1600" spc="72" dirty="0">
                <a:latin typeface="Calibri"/>
                <a:cs typeface="Calibri"/>
              </a:rPr>
              <a:t>s</a:t>
            </a:r>
            <a:r>
              <a:rPr sz="1600" spc="-25" dirty="0">
                <a:latin typeface="Calibri"/>
                <a:cs typeface="Calibri"/>
              </a:rPr>
              <a:t>k</a:t>
            </a:r>
            <a:r>
              <a:rPr sz="1600" spc="33" dirty="0">
                <a:latin typeface="Calibri"/>
                <a:cs typeface="Calibri"/>
              </a:rPr>
              <a:t>a</a:t>
            </a:r>
            <a:r>
              <a:rPr sz="1600" dirty="0">
                <a:latin typeface="Calibri"/>
                <a:cs typeface="Calibri"/>
              </a:rPr>
              <a:t>n</a:t>
            </a:r>
            <a:r>
              <a:rPr sz="1600" spc="-105" dirty="0">
                <a:latin typeface="Calibri"/>
                <a:cs typeface="Calibri"/>
              </a:rPr>
              <a:t> </a:t>
            </a:r>
            <a:r>
              <a:rPr sz="1600" spc="-79" dirty="0">
                <a:latin typeface="Calibri"/>
                <a:cs typeface="Calibri"/>
              </a:rPr>
              <a:t>m</a:t>
            </a:r>
            <a:r>
              <a:rPr sz="1600" dirty="0">
                <a:latin typeface="Calibri"/>
                <a:cs typeface="Calibri"/>
              </a:rPr>
              <a:t>e</a:t>
            </a:r>
            <a:r>
              <a:rPr sz="1600" spc="-79" dirty="0">
                <a:latin typeface="Calibri"/>
                <a:cs typeface="Calibri"/>
              </a:rPr>
              <a:t>m</a:t>
            </a:r>
            <a:r>
              <a:rPr sz="1600" spc="-39" dirty="0">
                <a:latin typeface="Calibri"/>
                <a:cs typeface="Calibri"/>
              </a:rPr>
              <a:t>bu</a:t>
            </a:r>
            <a:r>
              <a:rPr sz="1600" spc="33" dirty="0">
                <a:latin typeface="Calibri"/>
                <a:cs typeface="Calibri"/>
              </a:rPr>
              <a:t>a</a:t>
            </a:r>
            <a:r>
              <a:rPr sz="1600" dirty="0">
                <a:latin typeface="Calibri"/>
                <a:cs typeface="Calibri"/>
              </a:rPr>
              <a:t>t </a:t>
            </a:r>
            <a:r>
              <a:rPr sz="1600" spc="-39" dirty="0">
                <a:latin typeface="Calibri"/>
                <a:cs typeface="Calibri"/>
              </a:rPr>
              <a:t>p</a:t>
            </a:r>
            <a:r>
              <a:rPr sz="1600" spc="-52" dirty="0">
                <a:latin typeface="Calibri"/>
                <a:cs typeface="Calibri"/>
              </a:rPr>
              <a:t>r</a:t>
            </a:r>
            <a:r>
              <a:rPr sz="1600" spc="-39" dirty="0">
                <a:latin typeface="Calibri"/>
                <a:cs typeface="Calibri"/>
              </a:rPr>
              <a:t>odu</a:t>
            </a:r>
            <a:r>
              <a:rPr sz="1600" dirty="0">
                <a:latin typeface="Calibri"/>
                <a:cs typeface="Calibri"/>
              </a:rPr>
              <a:t>k</a:t>
            </a:r>
            <a:r>
              <a:rPr sz="1600" spc="112" dirty="0">
                <a:latin typeface="Calibri"/>
                <a:cs typeface="Calibri"/>
              </a:rPr>
              <a:t> </a:t>
            </a:r>
            <a:r>
              <a:rPr sz="1600" spc="-39" dirty="0">
                <a:latin typeface="Calibri"/>
                <a:cs typeface="Calibri"/>
              </a:rPr>
              <a:t>h</a:t>
            </a:r>
            <a:r>
              <a:rPr sz="1600" spc="33" dirty="0">
                <a:latin typeface="Calibri"/>
                <a:cs typeface="Calibri"/>
              </a:rPr>
              <a:t>a</a:t>
            </a:r>
            <a:r>
              <a:rPr sz="1600" spc="72" dirty="0">
                <a:latin typeface="Calibri"/>
                <a:cs typeface="Calibri"/>
              </a:rPr>
              <a:t>s</a:t>
            </a:r>
            <a:r>
              <a:rPr sz="1600" spc="33" dirty="0">
                <a:latin typeface="Calibri"/>
                <a:cs typeface="Calibri"/>
              </a:rPr>
              <a:t>i</a:t>
            </a:r>
            <a:r>
              <a:rPr sz="1600" dirty="0">
                <a:latin typeface="Calibri"/>
                <a:cs typeface="Calibri"/>
              </a:rPr>
              <a:t>l</a:t>
            </a:r>
            <a:r>
              <a:rPr sz="1600" spc="-125" dirty="0">
                <a:latin typeface="Calibri"/>
                <a:cs typeface="Calibri"/>
              </a:rPr>
              <a:t> </a:t>
            </a:r>
            <a:r>
              <a:rPr sz="1600" spc="-25" dirty="0">
                <a:latin typeface="Calibri"/>
                <a:cs typeface="Calibri"/>
              </a:rPr>
              <a:t>k</a:t>
            </a:r>
            <a:r>
              <a:rPr sz="1600" spc="33" dirty="0">
                <a:latin typeface="Calibri"/>
                <a:cs typeface="Calibri"/>
              </a:rPr>
              <a:t>a</a:t>
            </a:r>
            <a:r>
              <a:rPr sz="1600" spc="-59" dirty="0">
                <a:latin typeface="Calibri"/>
                <a:cs typeface="Calibri"/>
              </a:rPr>
              <a:t>r</a:t>
            </a:r>
            <a:r>
              <a:rPr sz="1600" spc="-25" dirty="0">
                <a:latin typeface="Calibri"/>
                <a:cs typeface="Calibri"/>
              </a:rPr>
              <a:t>y</a:t>
            </a:r>
            <a:r>
              <a:rPr sz="1600" spc="39" dirty="0">
                <a:latin typeface="Calibri"/>
                <a:cs typeface="Calibri"/>
              </a:rPr>
              <a:t>a</a:t>
            </a:r>
            <a:r>
              <a:rPr sz="1600" spc="-39" dirty="0">
                <a:latin typeface="Calibri"/>
                <a:cs typeface="Calibri"/>
              </a:rPr>
              <a:t>n</a:t>
            </a:r>
            <a:r>
              <a:rPr sz="1600" spc="-19" dirty="0">
                <a:latin typeface="Calibri"/>
                <a:cs typeface="Calibri"/>
              </a:rPr>
              <a:t>y</a:t>
            </a:r>
            <a:r>
              <a:rPr sz="1600" dirty="0">
                <a:latin typeface="Calibri"/>
                <a:cs typeface="Calibri"/>
              </a:rPr>
              <a:t>a </a:t>
            </a:r>
            <a:r>
              <a:rPr sz="1600" spc="-79" dirty="0">
                <a:latin typeface="Calibri"/>
                <a:cs typeface="Calibri"/>
              </a:rPr>
              <a:t>m</a:t>
            </a:r>
            <a:r>
              <a:rPr sz="1600" spc="33" dirty="0">
                <a:latin typeface="Calibri"/>
                <a:cs typeface="Calibri"/>
              </a:rPr>
              <a:t>a</a:t>
            </a:r>
            <a:r>
              <a:rPr sz="1600" spc="79" dirty="0">
                <a:latin typeface="Calibri"/>
                <a:cs typeface="Calibri"/>
              </a:rPr>
              <a:t>s</a:t>
            </a:r>
            <a:r>
              <a:rPr sz="1600" spc="33" dirty="0">
                <a:latin typeface="Calibri"/>
                <a:cs typeface="Calibri"/>
              </a:rPr>
              <a:t>i</a:t>
            </a:r>
            <a:r>
              <a:rPr sz="1600" spc="-39" dirty="0">
                <a:latin typeface="Calibri"/>
                <a:cs typeface="Calibri"/>
              </a:rPr>
              <a:t>n</a:t>
            </a:r>
            <a:r>
              <a:rPr sz="1600" spc="45" dirty="0">
                <a:latin typeface="Calibri"/>
                <a:cs typeface="Calibri"/>
              </a:rPr>
              <a:t>g</a:t>
            </a:r>
            <a:r>
              <a:rPr sz="1600" spc="5" dirty="0">
                <a:latin typeface="Calibri"/>
                <a:cs typeface="Calibri"/>
              </a:rPr>
              <a:t>-</a:t>
            </a:r>
            <a:r>
              <a:rPr sz="1600" spc="-79" dirty="0">
                <a:latin typeface="Calibri"/>
                <a:cs typeface="Calibri"/>
              </a:rPr>
              <a:t>m</a:t>
            </a:r>
            <a:r>
              <a:rPr sz="1600" spc="33" dirty="0">
                <a:latin typeface="Calibri"/>
                <a:cs typeface="Calibri"/>
              </a:rPr>
              <a:t>a</a:t>
            </a:r>
            <a:r>
              <a:rPr sz="1600" spc="72" dirty="0">
                <a:latin typeface="Calibri"/>
                <a:cs typeface="Calibri"/>
              </a:rPr>
              <a:t>s</a:t>
            </a:r>
            <a:r>
              <a:rPr sz="1600" spc="33" dirty="0">
                <a:latin typeface="Calibri"/>
                <a:cs typeface="Calibri"/>
              </a:rPr>
              <a:t>i</a:t>
            </a:r>
            <a:r>
              <a:rPr sz="1600" spc="-39" dirty="0">
                <a:latin typeface="Calibri"/>
                <a:cs typeface="Calibri"/>
              </a:rPr>
              <a:t>n</a:t>
            </a:r>
            <a:r>
              <a:rPr sz="1600" dirty="0">
                <a:latin typeface="Calibri"/>
                <a:cs typeface="Calibri"/>
              </a:rPr>
              <a:t>g</a:t>
            </a:r>
            <a:endParaRPr sz="1600">
              <a:latin typeface="Calibri"/>
              <a:cs typeface="Calibri"/>
            </a:endParaRPr>
          </a:p>
          <a:p>
            <a:pPr marL="1003274" marR="3304248" indent="38522">
              <a:lnSpc>
                <a:spcPts val="1907"/>
              </a:lnSpc>
              <a:spcBef>
                <a:spcPts val="628"/>
              </a:spcBef>
            </a:pPr>
            <a:r>
              <a:rPr sz="1600" spc="-25" dirty="0">
                <a:solidFill>
                  <a:srgbClr val="FDFFFD"/>
                </a:solidFill>
                <a:latin typeface="Calibri"/>
                <a:cs typeface="Calibri"/>
              </a:rPr>
              <a:t>P</a:t>
            </a:r>
            <a:r>
              <a:rPr sz="1600" spc="33" dirty="0">
                <a:solidFill>
                  <a:srgbClr val="FDFFFD"/>
                </a:solidFill>
                <a:latin typeface="Calibri"/>
                <a:cs typeface="Calibri"/>
              </a:rPr>
              <a:t>a</a:t>
            </a:r>
            <a:r>
              <a:rPr sz="1600" spc="-39" dirty="0">
                <a:solidFill>
                  <a:srgbClr val="FDFFFD"/>
                </a:solidFill>
                <a:latin typeface="Calibri"/>
                <a:cs typeface="Calibri"/>
              </a:rPr>
              <a:t>d</a:t>
            </a:r>
            <a:r>
              <a:rPr sz="1600" dirty="0">
                <a:solidFill>
                  <a:srgbClr val="FDFFFD"/>
                </a:solidFill>
                <a:latin typeface="Calibri"/>
                <a:cs typeface="Calibri"/>
              </a:rPr>
              <a:t>a</a:t>
            </a:r>
            <a:r>
              <a:rPr sz="1600" spc="-25"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spc="72" dirty="0">
                <a:solidFill>
                  <a:srgbClr val="FDFFFD"/>
                </a:solidFill>
                <a:latin typeface="Calibri"/>
                <a:cs typeface="Calibri"/>
              </a:rPr>
              <a:t>s</a:t>
            </a:r>
            <a:r>
              <a:rPr sz="1600" spc="33" dirty="0">
                <a:solidFill>
                  <a:srgbClr val="FDFFFD"/>
                </a:solidFill>
                <a:latin typeface="Calibri"/>
                <a:cs typeface="Calibri"/>
              </a:rPr>
              <a:t>a</a:t>
            </a:r>
            <a:r>
              <a:rPr sz="1600" spc="-59" dirty="0">
                <a:solidFill>
                  <a:srgbClr val="FDFFFD"/>
                </a:solidFill>
                <a:latin typeface="Calibri"/>
                <a:cs typeface="Calibri"/>
              </a:rPr>
              <a:t>r</a:t>
            </a:r>
            <a:r>
              <a:rPr sz="1600" spc="-39" dirty="0">
                <a:solidFill>
                  <a:srgbClr val="FDFFFD"/>
                </a:solidFill>
                <a:latin typeface="Calibri"/>
                <a:cs typeface="Calibri"/>
              </a:rPr>
              <a:t>n</a:t>
            </a:r>
            <a:r>
              <a:rPr sz="1600" spc="-25" dirty="0">
                <a:solidFill>
                  <a:srgbClr val="FDFFFD"/>
                </a:solidFill>
                <a:latin typeface="Calibri"/>
                <a:cs typeface="Calibri"/>
              </a:rPr>
              <a:t>y</a:t>
            </a:r>
            <a:r>
              <a:rPr sz="1600" spc="33" dirty="0">
                <a:solidFill>
                  <a:srgbClr val="FDFFFD"/>
                </a:solidFill>
                <a:latin typeface="Calibri"/>
                <a:cs typeface="Calibri"/>
              </a:rPr>
              <a:t>a</a:t>
            </a:r>
            <a:r>
              <a:rPr sz="1600" dirty="0">
                <a:solidFill>
                  <a:srgbClr val="FDFFFD"/>
                </a:solidFill>
                <a:latin typeface="Calibri"/>
                <a:cs typeface="Calibri"/>
              </a:rPr>
              <a:t>,</a:t>
            </a:r>
            <a:r>
              <a:rPr sz="1600" spc="-159" dirty="0">
                <a:solidFill>
                  <a:srgbClr val="FDFFFD"/>
                </a:solidFill>
                <a:latin typeface="Calibri"/>
                <a:cs typeface="Calibri"/>
              </a:rPr>
              <a:t> </a:t>
            </a:r>
            <a:r>
              <a:rPr sz="1600" spc="-39" dirty="0">
                <a:solidFill>
                  <a:srgbClr val="FDFFFD"/>
                </a:solidFill>
                <a:latin typeface="Calibri"/>
                <a:cs typeface="Calibri"/>
              </a:rPr>
              <a:t>p</a:t>
            </a:r>
            <a:r>
              <a:rPr sz="1600" dirty="0">
                <a:solidFill>
                  <a:srgbClr val="FDFFFD"/>
                </a:solidFill>
                <a:latin typeface="Calibri"/>
                <a:cs typeface="Calibri"/>
              </a:rPr>
              <a:t>e</a:t>
            </a:r>
            <a:r>
              <a:rPr sz="1600" spc="-79" dirty="0">
                <a:solidFill>
                  <a:srgbClr val="FDFFFD"/>
                </a:solidFill>
                <a:latin typeface="Calibri"/>
                <a:cs typeface="Calibri"/>
              </a:rPr>
              <a:t>m</a:t>
            </a:r>
            <a:r>
              <a:rPr sz="1600" spc="-45" dirty="0">
                <a:solidFill>
                  <a:srgbClr val="FDFFFD"/>
                </a:solidFill>
                <a:latin typeface="Calibri"/>
                <a:cs typeface="Calibri"/>
              </a:rPr>
              <a:t>b</a:t>
            </a:r>
            <a:r>
              <a:rPr sz="1600" dirty="0">
                <a:solidFill>
                  <a:srgbClr val="FDFFFD"/>
                </a:solidFill>
                <a:latin typeface="Calibri"/>
                <a:cs typeface="Calibri"/>
              </a:rPr>
              <a:t>e</a:t>
            </a:r>
            <a:r>
              <a:rPr sz="1600" spc="33" dirty="0">
                <a:solidFill>
                  <a:srgbClr val="FDFFFD"/>
                </a:solidFill>
                <a:latin typeface="Calibri"/>
                <a:cs typeface="Calibri"/>
              </a:rPr>
              <a:t>la</a:t>
            </a:r>
            <a:r>
              <a:rPr sz="1600" spc="19" dirty="0">
                <a:solidFill>
                  <a:srgbClr val="FDFFFD"/>
                </a:solidFill>
                <a:latin typeface="Calibri"/>
                <a:cs typeface="Calibri"/>
              </a:rPr>
              <a:t>j</a:t>
            </a:r>
            <a:r>
              <a:rPr sz="1600" spc="33" dirty="0">
                <a:solidFill>
                  <a:srgbClr val="FDFFFD"/>
                </a:solidFill>
                <a:latin typeface="Calibri"/>
                <a:cs typeface="Calibri"/>
              </a:rPr>
              <a:t>a</a:t>
            </a:r>
            <a:r>
              <a:rPr sz="1600" spc="-59" dirty="0">
                <a:solidFill>
                  <a:srgbClr val="FDFFFD"/>
                </a:solidFill>
                <a:latin typeface="Calibri"/>
                <a:cs typeface="Calibri"/>
              </a:rPr>
              <a:t>r</a:t>
            </a:r>
            <a:r>
              <a:rPr sz="1600" spc="33" dirty="0">
                <a:solidFill>
                  <a:srgbClr val="FDFFFD"/>
                </a:solidFill>
                <a:latin typeface="Calibri"/>
                <a:cs typeface="Calibri"/>
              </a:rPr>
              <a:t>a</a:t>
            </a:r>
            <a:r>
              <a:rPr sz="1600" dirty="0">
                <a:solidFill>
                  <a:srgbClr val="FDFFFD"/>
                </a:solidFill>
                <a:latin typeface="Calibri"/>
                <a:cs typeface="Calibri"/>
              </a:rPr>
              <a:t>n </a:t>
            </a:r>
            <a:r>
              <a:rPr sz="1600" spc="-79" dirty="0">
                <a:solidFill>
                  <a:srgbClr val="FDFFFD"/>
                </a:solidFill>
                <a:latin typeface="Calibri"/>
                <a:cs typeface="Calibri"/>
              </a:rPr>
              <a:t>m</a:t>
            </a:r>
            <a:r>
              <a:rPr sz="1600" dirty="0">
                <a:solidFill>
                  <a:srgbClr val="FDFFFD"/>
                </a:solidFill>
                <a:latin typeface="Calibri"/>
                <a:cs typeface="Calibri"/>
              </a:rPr>
              <a:t>e</a:t>
            </a:r>
            <a:r>
              <a:rPr sz="1600" spc="-59" dirty="0">
                <a:solidFill>
                  <a:srgbClr val="FDFFFD"/>
                </a:solidFill>
                <a:latin typeface="Calibri"/>
                <a:cs typeface="Calibri"/>
              </a:rPr>
              <a:t>r</a:t>
            </a:r>
            <a:r>
              <a:rPr sz="1600" spc="-39" dirty="0">
                <a:solidFill>
                  <a:srgbClr val="FDFFFD"/>
                </a:solidFill>
                <a:latin typeface="Calibri"/>
                <a:cs typeface="Calibri"/>
              </a:rPr>
              <a:t>u</a:t>
            </a:r>
            <a:r>
              <a:rPr sz="1600" spc="-45" dirty="0">
                <a:solidFill>
                  <a:srgbClr val="FDFFFD"/>
                </a:solidFill>
                <a:latin typeface="Calibri"/>
                <a:cs typeface="Calibri"/>
              </a:rPr>
              <a:t>p</a:t>
            </a:r>
            <a:r>
              <a:rPr sz="1600" spc="33" dirty="0">
                <a:solidFill>
                  <a:srgbClr val="FDFFFD"/>
                </a:solidFill>
                <a:latin typeface="Calibri"/>
                <a:cs typeface="Calibri"/>
              </a:rPr>
              <a:t>a</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r>
              <a:rPr sz="1600" spc="92" dirty="0">
                <a:solidFill>
                  <a:srgbClr val="FDFFFD"/>
                </a:solidFill>
                <a:latin typeface="Calibri"/>
                <a:cs typeface="Calibri"/>
              </a:rPr>
              <a:t> </a:t>
            </a:r>
            <a:r>
              <a:rPr sz="1600" spc="-39" dirty="0">
                <a:solidFill>
                  <a:srgbClr val="FDFFFD"/>
                </a:solidFill>
                <a:latin typeface="Calibri"/>
                <a:cs typeface="Calibri"/>
              </a:rPr>
              <a:t>p</a:t>
            </a:r>
            <a:r>
              <a:rPr sz="1600" spc="-59" dirty="0">
                <a:solidFill>
                  <a:srgbClr val="FDFFFD"/>
                </a:solidFill>
                <a:latin typeface="Calibri"/>
                <a:cs typeface="Calibri"/>
              </a:rPr>
              <a:t>r</a:t>
            </a:r>
            <a:r>
              <a:rPr sz="1600" spc="-39" dirty="0">
                <a:solidFill>
                  <a:srgbClr val="FDFFFD"/>
                </a:solidFill>
                <a:latin typeface="Calibri"/>
                <a:cs typeface="Calibri"/>
              </a:rPr>
              <a:t>o</a:t>
            </a:r>
            <a:r>
              <a:rPr sz="1600" spc="72" dirty="0">
                <a:solidFill>
                  <a:srgbClr val="FDFFFD"/>
                </a:solidFill>
                <a:latin typeface="Calibri"/>
                <a:cs typeface="Calibri"/>
              </a:rPr>
              <a:t>s</a:t>
            </a:r>
            <a:r>
              <a:rPr sz="1600" dirty="0">
                <a:solidFill>
                  <a:srgbClr val="FDFFFD"/>
                </a:solidFill>
                <a:latin typeface="Calibri"/>
                <a:cs typeface="Calibri"/>
              </a:rPr>
              <a:t>es</a:t>
            </a:r>
            <a:r>
              <a:rPr sz="1600" spc="-85" dirty="0">
                <a:solidFill>
                  <a:srgbClr val="FDFFFD"/>
                </a:solidFill>
                <a:latin typeface="Calibri"/>
                <a:cs typeface="Calibri"/>
              </a:rPr>
              <a:t> </a:t>
            </a:r>
            <a:r>
              <a:rPr sz="1600" spc="-33" dirty="0">
                <a:solidFill>
                  <a:srgbClr val="FDFFFD"/>
                </a:solidFill>
                <a:latin typeface="Calibri"/>
                <a:cs typeface="Calibri"/>
              </a:rPr>
              <a:t>t</a:t>
            </a:r>
            <a:r>
              <a:rPr sz="1600" spc="33" dirty="0">
                <a:solidFill>
                  <a:srgbClr val="FDFFFD"/>
                </a:solidFill>
                <a:latin typeface="Calibri"/>
                <a:cs typeface="Calibri"/>
              </a:rPr>
              <a:t>a</a:t>
            </a:r>
            <a:r>
              <a:rPr sz="1600" spc="-39" dirty="0">
                <a:solidFill>
                  <a:srgbClr val="FDFFFD"/>
                </a:solidFill>
                <a:latin typeface="Calibri"/>
                <a:cs typeface="Calibri"/>
              </a:rPr>
              <a:t>np</a:t>
            </a:r>
            <a:r>
              <a:rPr sz="1600" dirty="0">
                <a:solidFill>
                  <a:srgbClr val="FDFFFD"/>
                </a:solidFill>
                <a:latin typeface="Calibri"/>
                <a:cs typeface="Calibri"/>
              </a:rPr>
              <a:t>a</a:t>
            </a:r>
            <a:r>
              <a:rPr sz="1600" spc="-25" dirty="0">
                <a:solidFill>
                  <a:srgbClr val="FDFFFD"/>
                </a:solidFill>
                <a:latin typeface="Calibri"/>
                <a:cs typeface="Calibri"/>
              </a:rPr>
              <a:t> </a:t>
            </a:r>
            <a:r>
              <a:rPr sz="1600" spc="-39" dirty="0">
                <a:solidFill>
                  <a:srgbClr val="FDFFFD"/>
                </a:solidFill>
                <a:latin typeface="Calibri"/>
                <a:cs typeface="Calibri"/>
              </a:rPr>
              <a:t>h</a:t>
            </a:r>
            <a:r>
              <a:rPr sz="1600" dirty="0">
                <a:solidFill>
                  <a:srgbClr val="FDFFFD"/>
                </a:solidFill>
                <a:latin typeface="Calibri"/>
                <a:cs typeface="Calibri"/>
              </a:rPr>
              <a:t>e</a:t>
            </a:r>
            <a:r>
              <a:rPr sz="1600" spc="-39" dirty="0">
                <a:solidFill>
                  <a:srgbClr val="FDFFFD"/>
                </a:solidFill>
                <a:latin typeface="Calibri"/>
                <a:cs typeface="Calibri"/>
              </a:rPr>
              <a:t>n</a:t>
            </a:r>
            <a:r>
              <a:rPr sz="1600" spc="-33" dirty="0">
                <a:solidFill>
                  <a:srgbClr val="FDFFFD"/>
                </a:solidFill>
                <a:latin typeface="Calibri"/>
                <a:cs typeface="Calibri"/>
              </a:rPr>
              <a:t>t</a:t>
            </a:r>
            <a:r>
              <a:rPr sz="1600" dirty="0">
                <a:solidFill>
                  <a:srgbClr val="FDFFFD"/>
                </a:solidFill>
                <a:latin typeface="Calibri"/>
                <a:cs typeface="Calibri"/>
              </a:rPr>
              <a:t>i</a:t>
            </a:r>
            <a:r>
              <a:rPr sz="1600" spc="-33"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ala</a:t>
            </a:r>
            <a:r>
              <a:rPr sz="1600" dirty="0">
                <a:solidFill>
                  <a:srgbClr val="FDFFFD"/>
                </a:solidFill>
                <a:latin typeface="Calibri"/>
                <a:cs typeface="Calibri"/>
              </a:rPr>
              <a:t>m</a:t>
            </a:r>
            <a:r>
              <a:rPr sz="1600" spc="-39"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spc="19" dirty="0">
                <a:solidFill>
                  <a:srgbClr val="FDFFFD"/>
                </a:solidFill>
                <a:latin typeface="Calibri"/>
                <a:cs typeface="Calibri"/>
              </a:rPr>
              <a:t>c</a:t>
            </a:r>
            <a:r>
              <a:rPr sz="1600" spc="33" dirty="0">
                <a:solidFill>
                  <a:srgbClr val="FDFFFD"/>
                </a:solidFill>
                <a:latin typeface="Calibri"/>
                <a:cs typeface="Calibri"/>
              </a:rPr>
              <a:t>a</a:t>
            </a:r>
            <a:r>
              <a:rPr sz="1600" spc="-59" dirty="0">
                <a:solidFill>
                  <a:srgbClr val="FDFFFD"/>
                </a:solidFill>
                <a:latin typeface="Calibri"/>
                <a:cs typeface="Calibri"/>
              </a:rPr>
              <a:t>r</a:t>
            </a:r>
            <a:r>
              <a:rPr sz="1600" dirty="0">
                <a:solidFill>
                  <a:srgbClr val="FDFFFD"/>
                </a:solidFill>
                <a:latin typeface="Calibri"/>
                <a:cs typeface="Calibri"/>
              </a:rPr>
              <a:t>i</a:t>
            </a:r>
            <a:r>
              <a:rPr sz="1600" spc="72" dirty="0">
                <a:solidFill>
                  <a:srgbClr val="FDFFFD"/>
                </a:solidFill>
                <a:latin typeface="Calibri"/>
                <a:cs typeface="Calibri"/>
              </a:rPr>
              <a:t> </a:t>
            </a:r>
            <a:r>
              <a:rPr sz="1600" spc="12" dirty="0">
                <a:solidFill>
                  <a:srgbClr val="FDFFFD"/>
                </a:solidFill>
                <a:latin typeface="Calibri"/>
                <a:cs typeface="Calibri"/>
              </a:rPr>
              <a:t>j</a:t>
            </a:r>
            <a:r>
              <a:rPr sz="1600" spc="33" dirty="0">
                <a:solidFill>
                  <a:srgbClr val="FDFFFD"/>
                </a:solidFill>
                <a:latin typeface="Calibri"/>
                <a:cs typeface="Calibri"/>
              </a:rPr>
              <a:t>a</a:t>
            </a:r>
            <a:r>
              <a:rPr sz="1600" spc="-45" dirty="0">
                <a:solidFill>
                  <a:srgbClr val="FDFFFD"/>
                </a:solidFill>
                <a:latin typeface="Calibri"/>
                <a:cs typeface="Calibri"/>
              </a:rPr>
              <a:t>w</a:t>
            </a:r>
            <a:r>
              <a:rPr sz="1600" spc="33" dirty="0">
                <a:solidFill>
                  <a:srgbClr val="FDFFFD"/>
                </a:solidFill>
                <a:latin typeface="Calibri"/>
                <a:cs typeface="Calibri"/>
              </a:rPr>
              <a:t>a</a:t>
            </a:r>
            <a:r>
              <a:rPr sz="1600" spc="-39" dirty="0">
                <a:solidFill>
                  <a:srgbClr val="FDFFFD"/>
                </a:solidFill>
                <a:latin typeface="Calibri"/>
                <a:cs typeface="Calibri"/>
              </a:rPr>
              <a:t>b</a:t>
            </a:r>
            <a:r>
              <a:rPr sz="1600" spc="33" dirty="0">
                <a:solidFill>
                  <a:srgbClr val="FDFFFD"/>
                </a:solidFill>
                <a:latin typeface="Calibri"/>
                <a:cs typeface="Calibri"/>
              </a:rPr>
              <a:t>a</a:t>
            </a:r>
            <a:r>
              <a:rPr sz="1600" dirty="0">
                <a:solidFill>
                  <a:srgbClr val="FDFFFD"/>
                </a:solidFill>
                <a:latin typeface="Calibri"/>
                <a:cs typeface="Calibri"/>
              </a:rPr>
              <a:t>n</a:t>
            </a:r>
            <a:r>
              <a:rPr sz="1600" spc="-100" dirty="0">
                <a:solidFill>
                  <a:srgbClr val="FDFFFD"/>
                </a:solidFill>
                <a:latin typeface="Calibri"/>
                <a:cs typeface="Calibri"/>
              </a:rPr>
              <a:t> </a:t>
            </a:r>
            <a:r>
              <a:rPr sz="1600" spc="-39" dirty="0">
                <a:solidFill>
                  <a:srgbClr val="FDFFFD"/>
                </a:solidFill>
                <a:latin typeface="Calibri"/>
                <a:cs typeface="Calibri"/>
              </a:rPr>
              <a:t>t</a:t>
            </a:r>
            <a:r>
              <a:rPr sz="1600" dirty="0">
                <a:solidFill>
                  <a:srgbClr val="FDFFFD"/>
                </a:solidFill>
                <a:latin typeface="Calibri"/>
                <a:cs typeface="Calibri"/>
              </a:rPr>
              <a:t>e</a:t>
            </a:r>
            <a:r>
              <a:rPr sz="1600" spc="-59" dirty="0">
                <a:solidFill>
                  <a:srgbClr val="FDFFFD"/>
                </a:solidFill>
                <a:latin typeface="Calibri"/>
                <a:cs typeface="Calibri"/>
              </a:rPr>
              <a:t>r</a:t>
            </a:r>
            <a:r>
              <a:rPr sz="1600" spc="-39" dirty="0">
                <a:solidFill>
                  <a:srgbClr val="FDFFFD"/>
                </a:solidFill>
                <a:latin typeface="Calibri"/>
                <a:cs typeface="Calibri"/>
              </a:rPr>
              <a:t>h</a:t>
            </a:r>
            <a:r>
              <a:rPr sz="1600" spc="33" dirty="0">
                <a:solidFill>
                  <a:srgbClr val="FDFFFD"/>
                </a:solidFill>
                <a:latin typeface="Calibri"/>
                <a:cs typeface="Calibri"/>
              </a:rPr>
              <a:t>a</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p </a:t>
            </a:r>
            <a:r>
              <a:rPr sz="1600" spc="-39" dirty="0">
                <a:solidFill>
                  <a:srgbClr val="FDFFFD"/>
                </a:solidFill>
                <a:latin typeface="Calibri"/>
                <a:cs typeface="Calibri"/>
              </a:rPr>
              <a:t>b</a:t>
            </a:r>
            <a:r>
              <a:rPr sz="1600" dirty="0">
                <a:solidFill>
                  <a:srgbClr val="FDFFFD"/>
                </a:solidFill>
                <a:latin typeface="Calibri"/>
                <a:cs typeface="Calibri"/>
              </a:rPr>
              <a:t>e</a:t>
            </a:r>
            <a:r>
              <a:rPr sz="1600" spc="-59" dirty="0">
                <a:solidFill>
                  <a:srgbClr val="FDFFFD"/>
                </a:solidFill>
                <a:latin typeface="Calibri"/>
                <a:cs typeface="Calibri"/>
              </a:rPr>
              <a:t>r</a:t>
            </a:r>
            <a:r>
              <a:rPr sz="1600" spc="-39" dirty="0">
                <a:solidFill>
                  <a:srgbClr val="FDFFFD"/>
                </a:solidFill>
                <a:latin typeface="Calibri"/>
                <a:cs typeface="Calibri"/>
              </a:rPr>
              <a:t>b</a:t>
            </a:r>
            <a:r>
              <a:rPr sz="1600" spc="33" dirty="0">
                <a:solidFill>
                  <a:srgbClr val="FDFFFD"/>
                </a:solidFill>
                <a:latin typeface="Calibri"/>
                <a:cs typeface="Calibri"/>
              </a:rPr>
              <a:t>a</a:t>
            </a:r>
            <a:r>
              <a:rPr sz="1600" spc="45" dirty="0">
                <a:solidFill>
                  <a:srgbClr val="FDFFFD"/>
                </a:solidFill>
                <a:latin typeface="Calibri"/>
                <a:cs typeface="Calibri"/>
              </a:rPr>
              <a:t>g</a:t>
            </a:r>
            <a:r>
              <a:rPr sz="1600" spc="33" dirty="0">
                <a:solidFill>
                  <a:srgbClr val="FDFFFD"/>
                </a:solidFill>
                <a:latin typeface="Calibri"/>
                <a:cs typeface="Calibri"/>
              </a:rPr>
              <a:t>a</a:t>
            </a:r>
            <a:r>
              <a:rPr sz="1600" dirty="0">
                <a:solidFill>
                  <a:srgbClr val="FDFFFD"/>
                </a:solidFill>
                <a:latin typeface="Calibri"/>
                <a:cs typeface="Calibri"/>
              </a:rPr>
              <a:t>i</a:t>
            </a:r>
            <a:r>
              <a:rPr sz="1600" spc="-125" dirty="0">
                <a:solidFill>
                  <a:srgbClr val="FDFFFD"/>
                </a:solidFill>
                <a:latin typeface="Calibri"/>
                <a:cs typeface="Calibri"/>
              </a:rPr>
              <a:t> </a:t>
            </a:r>
            <a:r>
              <a:rPr sz="1600" spc="-39" dirty="0">
                <a:solidFill>
                  <a:srgbClr val="FDFFFD"/>
                </a:solidFill>
                <a:latin typeface="Calibri"/>
                <a:cs typeface="Calibri"/>
              </a:rPr>
              <a:t>p</a:t>
            </a:r>
            <a:r>
              <a:rPr sz="1600" spc="5" dirty="0">
                <a:solidFill>
                  <a:srgbClr val="FDFFFD"/>
                </a:solidFill>
                <a:latin typeface="Calibri"/>
                <a:cs typeface="Calibri"/>
              </a:rPr>
              <a:t>e</a:t>
            </a:r>
            <a:r>
              <a:rPr sz="1600" spc="-59" dirty="0">
                <a:solidFill>
                  <a:srgbClr val="FDFFFD"/>
                </a:solidFill>
                <a:latin typeface="Calibri"/>
                <a:cs typeface="Calibri"/>
              </a:rPr>
              <a:t>r</a:t>
            </a:r>
            <a:r>
              <a:rPr sz="1600" spc="-39" dirty="0">
                <a:solidFill>
                  <a:srgbClr val="FDFFFD"/>
                </a:solidFill>
                <a:latin typeface="Calibri"/>
                <a:cs typeface="Calibri"/>
              </a:rPr>
              <a:t>t</a:t>
            </a:r>
            <a:r>
              <a:rPr sz="1600" spc="33" dirty="0">
                <a:solidFill>
                  <a:srgbClr val="FDFFFD"/>
                </a:solidFill>
                <a:latin typeface="Calibri"/>
                <a:cs typeface="Calibri"/>
              </a:rPr>
              <a:t>a</a:t>
            </a:r>
            <a:r>
              <a:rPr sz="1600" spc="-39" dirty="0">
                <a:solidFill>
                  <a:srgbClr val="FDFFFD"/>
                </a:solidFill>
                <a:latin typeface="Calibri"/>
                <a:cs typeface="Calibri"/>
              </a:rPr>
              <a:t>n</a:t>
            </a:r>
            <a:r>
              <a:rPr sz="1600" spc="-25" dirty="0">
                <a:solidFill>
                  <a:srgbClr val="FDFFFD"/>
                </a:solidFill>
                <a:latin typeface="Calibri"/>
                <a:cs typeface="Calibri"/>
              </a:rPr>
              <a:t>y</a:t>
            </a:r>
            <a:r>
              <a:rPr sz="1600" spc="33" dirty="0">
                <a:solidFill>
                  <a:srgbClr val="FDFFFD"/>
                </a:solidFill>
                <a:latin typeface="Calibri"/>
                <a:cs typeface="Calibri"/>
              </a:rPr>
              <a:t>aa</a:t>
            </a:r>
            <a:r>
              <a:rPr sz="1600" dirty="0">
                <a:solidFill>
                  <a:srgbClr val="FDFFFD"/>
                </a:solidFill>
                <a:latin typeface="Calibri"/>
                <a:cs typeface="Calibri"/>
              </a:rPr>
              <a:t>n </a:t>
            </a:r>
            <a:r>
              <a:rPr sz="1600" spc="-25" dirty="0">
                <a:solidFill>
                  <a:srgbClr val="FDFFFD"/>
                </a:solidFill>
                <a:latin typeface="Calibri"/>
                <a:cs typeface="Calibri"/>
              </a:rPr>
              <a:t>y</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g</a:t>
            </a:r>
            <a:r>
              <a:rPr sz="1600" spc="-12"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i</a:t>
            </a:r>
            <a:r>
              <a:rPr sz="1600" spc="12" dirty="0">
                <a:solidFill>
                  <a:srgbClr val="FDFFFD"/>
                </a:solidFill>
                <a:latin typeface="Calibri"/>
                <a:cs typeface="Calibri"/>
              </a:rPr>
              <a:t>j</a:t>
            </a:r>
            <a:r>
              <a:rPr sz="1600" spc="-39" dirty="0">
                <a:solidFill>
                  <a:srgbClr val="FDFFFD"/>
                </a:solidFill>
                <a:latin typeface="Calibri"/>
                <a:cs typeface="Calibri"/>
              </a:rPr>
              <a:t>u</a:t>
            </a:r>
            <a:r>
              <a:rPr sz="1600" spc="-79" dirty="0">
                <a:solidFill>
                  <a:srgbClr val="FDFFFD"/>
                </a:solidFill>
                <a:latin typeface="Calibri"/>
                <a:cs typeface="Calibri"/>
              </a:rPr>
              <a:t>m</a:t>
            </a:r>
            <a:r>
              <a:rPr sz="1600" spc="-39" dirty="0">
                <a:solidFill>
                  <a:srgbClr val="FDFFFD"/>
                </a:solidFill>
                <a:latin typeface="Calibri"/>
                <a:cs typeface="Calibri"/>
              </a:rPr>
              <a:t>p</a:t>
            </a:r>
            <a:r>
              <a:rPr sz="1600" spc="33" dirty="0">
                <a:solidFill>
                  <a:srgbClr val="FDFFFD"/>
                </a:solidFill>
                <a:latin typeface="Calibri"/>
                <a:cs typeface="Calibri"/>
              </a:rPr>
              <a:t>a</a:t>
            </a:r>
            <a:r>
              <a:rPr sz="1600" dirty="0">
                <a:solidFill>
                  <a:srgbClr val="FDFFFD"/>
                </a:solidFill>
                <a:latin typeface="Calibri"/>
                <a:cs typeface="Calibri"/>
              </a:rPr>
              <a:t>i</a:t>
            </a:r>
            <a:r>
              <a:rPr sz="1600" spc="-125" dirty="0">
                <a:solidFill>
                  <a:srgbClr val="FDFFFD"/>
                </a:solidFill>
                <a:latin typeface="Calibri"/>
                <a:cs typeface="Calibri"/>
              </a:rPr>
              <a:t> </a:t>
            </a:r>
            <a:r>
              <a:rPr sz="1600" spc="72" dirty="0">
                <a:solidFill>
                  <a:srgbClr val="FDFFFD"/>
                </a:solidFill>
                <a:latin typeface="Calibri"/>
                <a:cs typeface="Calibri"/>
              </a:rPr>
              <a:t>s</a:t>
            </a:r>
            <a:r>
              <a:rPr sz="1600" dirty="0">
                <a:solidFill>
                  <a:srgbClr val="FDFFFD"/>
                </a:solidFill>
                <a:latin typeface="Calibri"/>
                <a:cs typeface="Calibri"/>
              </a:rPr>
              <a:t>e</a:t>
            </a:r>
            <a:r>
              <a:rPr sz="1600" spc="-39" dirty="0">
                <a:solidFill>
                  <a:srgbClr val="FDFFFD"/>
                </a:solidFill>
                <a:latin typeface="Calibri"/>
                <a:cs typeface="Calibri"/>
              </a:rPr>
              <a:t>h</a:t>
            </a:r>
            <a:r>
              <a:rPr sz="1600" spc="33" dirty="0">
                <a:solidFill>
                  <a:srgbClr val="FDFFFD"/>
                </a:solidFill>
                <a:latin typeface="Calibri"/>
                <a:cs typeface="Calibri"/>
              </a:rPr>
              <a:t>a</a:t>
            </a:r>
            <a:r>
              <a:rPr sz="1600" spc="-59" dirty="0">
                <a:solidFill>
                  <a:srgbClr val="FDFFFD"/>
                </a:solidFill>
                <a:latin typeface="Calibri"/>
                <a:cs typeface="Calibri"/>
              </a:rPr>
              <a:t>r</a:t>
            </a:r>
            <a:r>
              <a:rPr sz="1600" spc="33" dirty="0">
                <a:solidFill>
                  <a:srgbClr val="FDFFFD"/>
                </a:solidFill>
                <a:latin typeface="Calibri"/>
                <a:cs typeface="Calibri"/>
              </a:rPr>
              <a:t>i</a:t>
            </a:r>
            <a:r>
              <a:rPr sz="1600" spc="5" dirty="0">
                <a:solidFill>
                  <a:srgbClr val="FDFFFD"/>
                </a:solidFill>
                <a:latin typeface="Calibri"/>
                <a:cs typeface="Calibri"/>
              </a:rPr>
              <a:t>-</a:t>
            </a:r>
            <a:r>
              <a:rPr sz="1600" spc="-39" dirty="0">
                <a:solidFill>
                  <a:srgbClr val="FDFFFD"/>
                </a:solidFill>
                <a:latin typeface="Calibri"/>
                <a:cs typeface="Calibri"/>
              </a:rPr>
              <a:t>h</a:t>
            </a:r>
            <a:r>
              <a:rPr sz="1600" spc="33" dirty="0">
                <a:solidFill>
                  <a:srgbClr val="FDFFFD"/>
                </a:solidFill>
                <a:latin typeface="Calibri"/>
                <a:cs typeface="Calibri"/>
              </a:rPr>
              <a:t>a</a:t>
            </a:r>
            <a:r>
              <a:rPr sz="1600" spc="-59" dirty="0">
                <a:solidFill>
                  <a:srgbClr val="FDFFFD"/>
                </a:solidFill>
                <a:latin typeface="Calibri"/>
                <a:cs typeface="Calibri"/>
              </a:rPr>
              <a:t>r</a:t>
            </a:r>
            <a:r>
              <a:rPr sz="1600" dirty="0">
                <a:solidFill>
                  <a:srgbClr val="FDFFFD"/>
                </a:solidFill>
                <a:latin typeface="Calibri"/>
                <a:cs typeface="Calibri"/>
              </a:rPr>
              <a:t>i</a:t>
            </a:r>
            <a:r>
              <a:rPr sz="1600" spc="-25" dirty="0">
                <a:solidFill>
                  <a:srgbClr val="FDFFFD"/>
                </a:solidFill>
                <a:latin typeface="Calibri"/>
                <a:cs typeface="Calibri"/>
              </a:rPr>
              <a:t> </a:t>
            </a:r>
            <a:r>
              <a:rPr sz="1600" spc="-39" dirty="0">
                <a:solidFill>
                  <a:srgbClr val="FDFFFD"/>
                </a:solidFill>
                <a:latin typeface="Calibri"/>
                <a:cs typeface="Calibri"/>
              </a:rPr>
              <a:t>un</a:t>
            </a:r>
            <a:r>
              <a:rPr sz="1600" spc="-33" dirty="0">
                <a:solidFill>
                  <a:srgbClr val="FDFFFD"/>
                </a:solidFill>
                <a:latin typeface="Calibri"/>
                <a:cs typeface="Calibri"/>
              </a:rPr>
              <a:t>t</a:t>
            </a:r>
            <a:r>
              <a:rPr sz="1600" spc="-39" dirty="0">
                <a:solidFill>
                  <a:srgbClr val="FDFFFD"/>
                </a:solidFill>
                <a:latin typeface="Calibri"/>
                <a:cs typeface="Calibri"/>
              </a:rPr>
              <a:t>u</a:t>
            </a:r>
            <a:r>
              <a:rPr sz="1600" dirty="0">
                <a:solidFill>
                  <a:srgbClr val="FDFFFD"/>
                </a:solidFill>
                <a:latin typeface="Calibri"/>
                <a:cs typeface="Calibri"/>
              </a:rPr>
              <a:t>k</a:t>
            </a:r>
            <a:r>
              <a:rPr sz="1600" spc="105"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spc="33" dirty="0">
                <a:solidFill>
                  <a:srgbClr val="FDFFFD"/>
                </a:solidFill>
                <a:latin typeface="Calibri"/>
                <a:cs typeface="Calibri"/>
              </a:rPr>
              <a:t>i</a:t>
            </a:r>
            <a:r>
              <a:rPr sz="1600" spc="-39" dirty="0">
                <a:solidFill>
                  <a:srgbClr val="FDFFFD"/>
                </a:solidFill>
                <a:latin typeface="Calibri"/>
                <a:cs typeface="Calibri"/>
              </a:rPr>
              <a:t>n</a:t>
            </a:r>
            <a:r>
              <a:rPr sz="1600" spc="45" dirty="0">
                <a:solidFill>
                  <a:srgbClr val="FDFFFD"/>
                </a:solidFill>
                <a:latin typeface="Calibri"/>
                <a:cs typeface="Calibri"/>
              </a:rPr>
              <a:t>g</a:t>
            </a:r>
            <a:r>
              <a:rPr sz="1600" spc="-33" dirty="0">
                <a:solidFill>
                  <a:srgbClr val="FDFFFD"/>
                </a:solidFill>
                <a:latin typeface="Calibri"/>
                <a:cs typeface="Calibri"/>
              </a:rPr>
              <a:t>k</a:t>
            </a:r>
            <a:r>
              <a:rPr sz="1600" spc="33" dirty="0">
                <a:solidFill>
                  <a:srgbClr val="FDFFFD"/>
                </a:solidFill>
                <a:latin typeface="Calibri"/>
                <a:cs typeface="Calibri"/>
              </a:rPr>
              <a:t>a</a:t>
            </a:r>
            <a:r>
              <a:rPr sz="1600" spc="-39" dirty="0">
                <a:solidFill>
                  <a:srgbClr val="FDFFFD"/>
                </a:solidFill>
                <a:latin typeface="Calibri"/>
                <a:cs typeface="Calibri"/>
              </a:rPr>
              <a:t>t</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r>
              <a:rPr sz="1600" spc="-105" dirty="0">
                <a:solidFill>
                  <a:srgbClr val="FDFFFD"/>
                </a:solidFill>
                <a:latin typeface="Calibri"/>
                <a:cs typeface="Calibri"/>
              </a:rPr>
              <a:t> </a:t>
            </a:r>
            <a:r>
              <a:rPr sz="1600" spc="-25" dirty="0">
                <a:solidFill>
                  <a:srgbClr val="FDFFFD"/>
                </a:solidFill>
                <a:latin typeface="Calibri"/>
                <a:cs typeface="Calibri"/>
              </a:rPr>
              <a:t>k</a:t>
            </a:r>
            <a:r>
              <a:rPr sz="1600" spc="-39" dirty="0">
                <a:solidFill>
                  <a:srgbClr val="FDFFFD"/>
                </a:solidFill>
                <a:latin typeface="Calibri"/>
                <a:cs typeface="Calibri"/>
              </a:rPr>
              <a:t>u</a:t>
            </a:r>
            <a:r>
              <a:rPr sz="1600" spc="33" dirty="0">
                <a:solidFill>
                  <a:srgbClr val="FDFFFD"/>
                </a:solidFill>
                <a:latin typeface="Calibri"/>
                <a:cs typeface="Calibri"/>
              </a:rPr>
              <a:t>ali</a:t>
            </a:r>
            <a:r>
              <a:rPr sz="1600" spc="-39" dirty="0">
                <a:solidFill>
                  <a:srgbClr val="FDFFFD"/>
                </a:solidFill>
                <a:latin typeface="Calibri"/>
                <a:cs typeface="Calibri"/>
              </a:rPr>
              <a:t>t</a:t>
            </a:r>
            <a:r>
              <a:rPr sz="1600" spc="33" dirty="0">
                <a:solidFill>
                  <a:srgbClr val="FDFFFD"/>
                </a:solidFill>
                <a:latin typeface="Calibri"/>
                <a:cs typeface="Calibri"/>
              </a:rPr>
              <a:t>a</a:t>
            </a:r>
            <a:r>
              <a:rPr sz="1600" dirty="0">
                <a:solidFill>
                  <a:srgbClr val="FDFFFD"/>
                </a:solidFill>
                <a:latin typeface="Calibri"/>
                <a:cs typeface="Calibri"/>
              </a:rPr>
              <a:t>s</a:t>
            </a:r>
            <a:r>
              <a:rPr sz="1600" spc="-85" dirty="0">
                <a:solidFill>
                  <a:srgbClr val="FDFFFD"/>
                </a:solidFill>
                <a:latin typeface="Calibri"/>
                <a:cs typeface="Calibri"/>
              </a:rPr>
              <a:t> </a:t>
            </a:r>
            <a:r>
              <a:rPr sz="1600" spc="-225" dirty="0">
                <a:solidFill>
                  <a:srgbClr val="FDFFFD"/>
                </a:solidFill>
                <a:latin typeface="Calibri"/>
                <a:cs typeface="Calibri"/>
              </a:rPr>
              <a:t>k</a:t>
            </a:r>
            <a:r>
              <a:rPr sz="1600" dirty="0">
                <a:solidFill>
                  <a:srgbClr val="FDFFFD"/>
                </a:solidFill>
                <a:latin typeface="Calibri"/>
                <a:cs typeface="Calibri"/>
              </a:rPr>
              <a:t>e</a:t>
            </a:r>
            <a:r>
              <a:rPr sz="1600" spc="-39" dirty="0">
                <a:solidFill>
                  <a:srgbClr val="FDFFFD"/>
                </a:solidFill>
                <a:latin typeface="Calibri"/>
                <a:cs typeface="Calibri"/>
              </a:rPr>
              <a:t>h</a:t>
            </a:r>
            <a:r>
              <a:rPr sz="1600" spc="33" dirty="0">
                <a:solidFill>
                  <a:srgbClr val="FDFFFD"/>
                </a:solidFill>
                <a:latin typeface="Calibri"/>
                <a:cs typeface="Calibri"/>
              </a:rPr>
              <a:t>i</a:t>
            </a:r>
            <a:r>
              <a:rPr sz="1600" spc="-39" dirty="0">
                <a:solidFill>
                  <a:srgbClr val="FDFFFD"/>
                </a:solidFill>
                <a:latin typeface="Calibri"/>
                <a:cs typeface="Calibri"/>
              </a:rPr>
              <a:t>du</a:t>
            </a:r>
            <a:r>
              <a:rPr sz="1600" spc="-45" dirty="0">
                <a:solidFill>
                  <a:srgbClr val="FDFFFD"/>
                </a:solidFill>
                <a:latin typeface="Calibri"/>
                <a:cs typeface="Calibri"/>
              </a:rPr>
              <a:t>p</a:t>
            </a:r>
            <a:r>
              <a:rPr sz="1600" spc="33" dirty="0">
                <a:solidFill>
                  <a:srgbClr val="FDFFFD"/>
                </a:solidFill>
                <a:latin typeface="Calibri"/>
                <a:cs typeface="Calibri"/>
              </a:rPr>
              <a:t>a</a:t>
            </a:r>
            <a:r>
              <a:rPr sz="1600" dirty="0">
                <a:solidFill>
                  <a:srgbClr val="FDFFFD"/>
                </a:solidFill>
                <a:latin typeface="Calibri"/>
                <a:cs typeface="Calibri"/>
              </a:rPr>
              <a:t>n</a:t>
            </a:r>
            <a:r>
              <a:rPr sz="1600" spc="-5" dirty="0">
                <a:solidFill>
                  <a:srgbClr val="FDFFFD"/>
                </a:solidFill>
                <a:latin typeface="Calibri"/>
                <a:cs typeface="Calibri"/>
              </a:rPr>
              <a:t> </a:t>
            </a:r>
            <a:r>
              <a:rPr sz="1600" spc="-79" dirty="0">
                <a:solidFill>
                  <a:srgbClr val="FDFFFD"/>
                </a:solidFill>
                <a:latin typeface="Calibri"/>
                <a:cs typeface="Calibri"/>
              </a:rPr>
              <a:t>m</a:t>
            </a:r>
            <a:r>
              <a:rPr sz="1600" spc="33" dirty="0">
                <a:solidFill>
                  <a:srgbClr val="FDFFFD"/>
                </a:solidFill>
                <a:latin typeface="Calibri"/>
                <a:cs typeface="Calibri"/>
              </a:rPr>
              <a:t>a</a:t>
            </a:r>
            <a:r>
              <a:rPr sz="1600" spc="-39" dirty="0">
                <a:solidFill>
                  <a:srgbClr val="FDFFFD"/>
                </a:solidFill>
                <a:latin typeface="Calibri"/>
                <a:cs typeface="Calibri"/>
              </a:rPr>
              <a:t>nu</a:t>
            </a:r>
            <a:r>
              <a:rPr sz="1600" spc="72" dirty="0">
                <a:solidFill>
                  <a:srgbClr val="FDFFFD"/>
                </a:solidFill>
                <a:latin typeface="Calibri"/>
                <a:cs typeface="Calibri"/>
              </a:rPr>
              <a:t>s</a:t>
            </a:r>
            <a:r>
              <a:rPr sz="1600" spc="33" dirty="0">
                <a:solidFill>
                  <a:srgbClr val="FDFFFD"/>
                </a:solidFill>
                <a:latin typeface="Calibri"/>
                <a:cs typeface="Calibri"/>
              </a:rPr>
              <a:t>i</a:t>
            </a:r>
            <a:r>
              <a:rPr sz="1600" dirty="0">
                <a:solidFill>
                  <a:srgbClr val="FDFFFD"/>
                </a:solidFill>
                <a:latin typeface="Calibri"/>
                <a:cs typeface="Calibri"/>
              </a:rPr>
              <a:t>a</a:t>
            </a:r>
            <a:endParaRPr sz="1600">
              <a:latin typeface="Calibri"/>
              <a:cs typeface="Calibri"/>
            </a:endParaRPr>
          </a:p>
          <a:p>
            <a:pPr marR="597393" algn="r">
              <a:lnSpc>
                <a:spcPct val="98958"/>
              </a:lnSpc>
              <a:spcBef>
                <a:spcPts val="5281"/>
              </a:spcBef>
            </a:pPr>
            <a:r>
              <a:rPr sz="1600" spc="33" dirty="0">
                <a:solidFill>
                  <a:srgbClr val="FF0000"/>
                </a:solidFill>
                <a:latin typeface="Bernard MT Condensed"/>
                <a:cs typeface="Bernard MT Condensed"/>
              </a:rPr>
              <a:t>R</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j</a:t>
            </a:r>
            <a:r>
              <a:rPr sz="1600" spc="33" dirty="0">
                <a:solidFill>
                  <a:srgbClr val="FFC000"/>
                </a:solidFill>
                <a:latin typeface="Bernard MT Condensed"/>
                <a:cs typeface="Bernard MT Condensed"/>
              </a:rPr>
              <a:t>a</a:t>
            </a:r>
            <a:r>
              <a:rPr sz="1600" spc="-33" dirty="0">
                <a:solidFill>
                  <a:srgbClr val="FFC000"/>
                </a:solidFill>
                <a:latin typeface="Bernard MT Condensed"/>
                <a:cs typeface="Bernard MT Condensed"/>
              </a:rPr>
              <a:t>w</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l</a:t>
            </a:r>
            <a:r>
              <a:rPr sz="1600" dirty="0">
                <a:solidFill>
                  <a:srgbClr val="FFC000"/>
                </a:solidFill>
                <a:latin typeface="Bernard MT Condensed"/>
                <a:cs typeface="Bernard MT Condensed"/>
              </a:rPr>
              <a:t>i</a:t>
            </a:r>
            <a:r>
              <a:rPr sz="1600" spc="-100" dirty="0">
                <a:solidFill>
                  <a:srgbClr val="FFC000"/>
                </a:solidFill>
                <a:latin typeface="Bernard MT Condensed"/>
                <a:cs typeface="Bernard MT Condensed"/>
              </a:rPr>
              <a:t> </a:t>
            </a:r>
            <a:r>
              <a:rPr sz="1600" spc="45" dirty="0">
                <a:solidFill>
                  <a:srgbClr val="FF0000"/>
                </a:solidFill>
                <a:latin typeface="Bernard MT Condensed"/>
                <a:cs typeface="Bernard MT Condensed"/>
              </a:rPr>
              <a:t>F</a:t>
            </a:r>
            <a:r>
              <a:rPr sz="1600" spc="-12" dirty="0">
                <a:solidFill>
                  <a:srgbClr val="FFC000"/>
                </a:solidFill>
                <a:latin typeface="Bernard MT Condensed"/>
                <a:cs typeface="Bernard MT Condensed"/>
              </a:rPr>
              <a:t>i</a:t>
            </a:r>
            <a:r>
              <a:rPr sz="1600" spc="33" dirty="0">
                <a:solidFill>
                  <a:srgbClr val="FFC000"/>
                </a:solidFill>
                <a:latin typeface="Bernard MT Condensed"/>
                <a:cs typeface="Bernard MT Condensed"/>
              </a:rPr>
              <a:t>g</a:t>
            </a:r>
            <a:r>
              <a:rPr sz="1600" spc="12" dirty="0">
                <a:solidFill>
                  <a:srgbClr val="FFC000"/>
                </a:solidFill>
                <a:latin typeface="Bernard MT Condensed"/>
                <a:cs typeface="Bernard MT Condensed"/>
              </a:rPr>
              <a:t>h</a:t>
            </a:r>
            <a:r>
              <a:rPr sz="1600" spc="-39" dirty="0">
                <a:solidFill>
                  <a:srgbClr val="FFC000"/>
                </a:solidFill>
                <a:latin typeface="Bernard MT Condensed"/>
                <a:cs typeface="Bernard MT Condensed"/>
              </a:rPr>
              <a:t>t</a:t>
            </a:r>
            <a:r>
              <a:rPr sz="1600" spc="12" dirty="0">
                <a:solidFill>
                  <a:srgbClr val="FFC000"/>
                </a:solidFill>
                <a:latin typeface="Bernard MT Condensed"/>
                <a:cs typeface="Bernard MT Condensed"/>
              </a:rPr>
              <a:t>-</a:t>
            </a:r>
            <a:r>
              <a:rPr sz="1600" spc="33" dirty="0">
                <a:solidFill>
                  <a:srgbClr val="FF0000"/>
                </a:solidFill>
                <a:latin typeface="Bernard MT Condensed"/>
                <a:cs typeface="Bernard MT Condensed"/>
              </a:rPr>
              <a:t>X</a:t>
            </a:r>
            <a:r>
              <a:rPr sz="1600" spc="-19" dirty="0">
                <a:solidFill>
                  <a:srgbClr val="FFC000"/>
                </a:solidFill>
                <a:latin typeface="Bernard MT Condensed"/>
                <a:cs typeface="Bernard MT Condensed"/>
              </a:rPr>
              <a:t>’</a:t>
            </a:r>
            <a:r>
              <a:rPr sz="1600" spc="12" dirty="0">
                <a:solidFill>
                  <a:srgbClr val="FFC000"/>
                </a:solidFill>
                <a:latin typeface="Bernard MT Condensed"/>
                <a:cs typeface="Bernard MT Condensed"/>
              </a:rPr>
              <a:t>3</a:t>
            </a:r>
            <a:r>
              <a:rPr sz="1600" dirty="0">
                <a:solidFill>
                  <a:srgbClr val="FFC000"/>
                </a:solidFill>
                <a:latin typeface="Bernard MT Condensed"/>
                <a:cs typeface="Bernard MT Condensed"/>
              </a:rPr>
              <a:t>4</a:t>
            </a:r>
            <a:endParaRPr sz="1600">
              <a:latin typeface="Bernard MT Condensed"/>
              <a:cs typeface="Bernard MT Condensed"/>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13"/>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14" name="object 14"/>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15" name="object 15"/>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16" name="object 16"/>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17" name="object 17"/>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18" name="object 18"/>
          <p:cNvSpPr/>
          <p:nvPr/>
        </p:nvSpPr>
        <p:spPr>
          <a:xfrm>
            <a:off x="9728201" y="101600"/>
            <a:ext cx="2374900" cy="6146800"/>
          </a:xfrm>
          <a:prstGeom prst="rect">
            <a:avLst/>
          </a:prstGeom>
          <a:blipFill>
            <a:blip r:embed="rId2" cstate="print"/>
            <a:stretch>
              <a:fillRect/>
            </a:stretch>
          </a:blipFill>
        </p:spPr>
        <p:txBody>
          <a:bodyPr wrap="square" lIns="0" tIns="0" rIns="0" bIns="0" rtlCol="0">
            <a:noAutofit/>
          </a:bodyPr>
          <a:lstStyle/>
          <a:p>
            <a:endParaRPr sz="2400"/>
          </a:p>
        </p:txBody>
      </p:sp>
      <p:sp>
        <p:nvSpPr>
          <p:cNvPr id="19" name="object 19"/>
          <p:cNvSpPr/>
          <p:nvPr/>
        </p:nvSpPr>
        <p:spPr>
          <a:xfrm>
            <a:off x="139700" y="6210301"/>
            <a:ext cx="9423400" cy="546100"/>
          </a:xfrm>
          <a:prstGeom prst="rect">
            <a:avLst/>
          </a:prstGeom>
          <a:blipFill>
            <a:blip r:embed="rId3" cstate="print"/>
            <a:stretch>
              <a:fillRect/>
            </a:stretch>
          </a:blipFill>
        </p:spPr>
        <p:txBody>
          <a:bodyPr wrap="square" lIns="0" tIns="0" rIns="0" bIns="0" rtlCol="0">
            <a:noAutofit/>
          </a:bodyPr>
          <a:lstStyle/>
          <a:p>
            <a:endParaRPr sz="2400"/>
          </a:p>
        </p:txBody>
      </p:sp>
      <p:sp>
        <p:nvSpPr>
          <p:cNvPr id="20" name="object 20"/>
          <p:cNvSpPr/>
          <p:nvPr/>
        </p:nvSpPr>
        <p:spPr>
          <a:xfrm>
            <a:off x="203201" y="6248400"/>
            <a:ext cx="1257300" cy="482600"/>
          </a:xfrm>
          <a:prstGeom prst="rect">
            <a:avLst/>
          </a:prstGeom>
          <a:blipFill>
            <a:blip r:embed="rId4" cstate="print"/>
            <a:stretch>
              <a:fillRect/>
            </a:stretch>
          </a:blipFill>
        </p:spPr>
        <p:txBody>
          <a:bodyPr wrap="square" lIns="0" tIns="0" rIns="0" bIns="0" rtlCol="0">
            <a:noAutofit/>
          </a:bodyPr>
          <a:lstStyle/>
          <a:p>
            <a:endParaRPr sz="2400"/>
          </a:p>
        </p:txBody>
      </p:sp>
      <p:sp>
        <p:nvSpPr>
          <p:cNvPr id="21" name="object 21"/>
          <p:cNvSpPr/>
          <p:nvPr/>
        </p:nvSpPr>
        <p:spPr>
          <a:xfrm>
            <a:off x="10325100" y="330200"/>
            <a:ext cx="1066800" cy="762000"/>
          </a:xfrm>
          <a:prstGeom prst="rect">
            <a:avLst/>
          </a:prstGeom>
          <a:blipFill>
            <a:blip r:embed="rId5" cstate="print"/>
            <a:stretch>
              <a:fillRect/>
            </a:stretch>
          </a:blipFill>
        </p:spPr>
        <p:txBody>
          <a:bodyPr wrap="square" lIns="0" tIns="0" rIns="0" bIns="0" rtlCol="0">
            <a:noAutofit/>
          </a:bodyPr>
          <a:lstStyle/>
          <a:p>
            <a:endParaRPr sz="2400"/>
          </a:p>
        </p:txBody>
      </p:sp>
      <p:sp>
        <p:nvSpPr>
          <p:cNvPr id="22" name="object 22"/>
          <p:cNvSpPr/>
          <p:nvPr/>
        </p:nvSpPr>
        <p:spPr>
          <a:xfrm>
            <a:off x="977900" y="787400"/>
            <a:ext cx="8432800" cy="5283200"/>
          </a:xfrm>
          <a:custGeom>
            <a:avLst/>
            <a:gdLst/>
            <a:ahLst/>
            <a:cxnLst/>
            <a:rect l="l" t="t" r="r" b="b"/>
            <a:pathLst>
              <a:path w="6324600" h="3962400">
                <a:moveTo>
                  <a:pt x="0" y="94361"/>
                </a:moveTo>
                <a:lnTo>
                  <a:pt x="16357" y="42672"/>
                </a:lnTo>
                <a:lnTo>
                  <a:pt x="58686" y="8382"/>
                </a:lnTo>
                <a:lnTo>
                  <a:pt x="100012" y="0"/>
                </a:lnTo>
                <a:lnTo>
                  <a:pt x="6224651" y="0"/>
                </a:lnTo>
                <a:lnTo>
                  <a:pt x="6279388" y="15494"/>
                </a:lnTo>
                <a:lnTo>
                  <a:pt x="6315709" y="55372"/>
                </a:lnTo>
                <a:lnTo>
                  <a:pt x="6324600" y="94361"/>
                </a:lnTo>
                <a:lnTo>
                  <a:pt x="6324600" y="3868051"/>
                </a:lnTo>
                <a:lnTo>
                  <a:pt x="6308217" y="3919791"/>
                </a:lnTo>
                <a:lnTo>
                  <a:pt x="6265926" y="3953992"/>
                </a:lnTo>
                <a:lnTo>
                  <a:pt x="6224651" y="3962400"/>
                </a:lnTo>
                <a:lnTo>
                  <a:pt x="100012" y="3962400"/>
                </a:lnTo>
                <a:lnTo>
                  <a:pt x="45173" y="3946969"/>
                </a:lnTo>
                <a:lnTo>
                  <a:pt x="8915" y="3907040"/>
                </a:lnTo>
                <a:lnTo>
                  <a:pt x="0" y="3868051"/>
                </a:lnTo>
                <a:lnTo>
                  <a:pt x="0" y="94361"/>
                </a:lnTo>
                <a:close/>
              </a:path>
            </a:pathLst>
          </a:custGeom>
          <a:ln w="38100">
            <a:solidFill>
              <a:srgbClr val="453C2C"/>
            </a:solidFill>
          </a:ln>
        </p:spPr>
        <p:txBody>
          <a:bodyPr wrap="square" lIns="0" tIns="0" rIns="0" bIns="0" rtlCol="0">
            <a:noAutofit/>
          </a:bodyPr>
          <a:lstStyle/>
          <a:p>
            <a:endParaRPr sz="2400"/>
          </a:p>
        </p:txBody>
      </p:sp>
      <p:sp>
        <p:nvSpPr>
          <p:cNvPr id="23" name="object 23"/>
          <p:cNvSpPr/>
          <p:nvPr/>
        </p:nvSpPr>
        <p:spPr>
          <a:xfrm>
            <a:off x="800100" y="4445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D24716"/>
          </a:solidFill>
        </p:spPr>
        <p:txBody>
          <a:bodyPr wrap="square" lIns="0" tIns="0" rIns="0" bIns="0" rtlCol="0">
            <a:noAutofit/>
          </a:bodyPr>
          <a:lstStyle/>
          <a:p>
            <a:endParaRPr sz="2400"/>
          </a:p>
        </p:txBody>
      </p:sp>
      <p:sp>
        <p:nvSpPr>
          <p:cNvPr id="24" name="object 24"/>
          <p:cNvSpPr/>
          <p:nvPr/>
        </p:nvSpPr>
        <p:spPr>
          <a:xfrm>
            <a:off x="1143001" y="444500"/>
            <a:ext cx="190500" cy="533400"/>
          </a:xfrm>
          <a:custGeom>
            <a:avLst/>
            <a:gdLst/>
            <a:ahLst/>
            <a:cxnLst/>
            <a:rect l="l" t="t" r="r" b="b"/>
            <a:pathLst>
              <a:path w="142875" h="400050">
                <a:moveTo>
                  <a:pt x="0" y="400050"/>
                </a:moveTo>
                <a:lnTo>
                  <a:pt x="142875" y="400050"/>
                </a:lnTo>
                <a:lnTo>
                  <a:pt x="142875" y="0"/>
                </a:lnTo>
                <a:lnTo>
                  <a:pt x="0" y="0"/>
                </a:lnTo>
                <a:lnTo>
                  <a:pt x="0" y="400050"/>
                </a:lnTo>
                <a:close/>
              </a:path>
            </a:pathLst>
          </a:custGeom>
          <a:solidFill>
            <a:srgbClr val="00AF4F"/>
          </a:solidFill>
        </p:spPr>
        <p:txBody>
          <a:bodyPr wrap="square" lIns="0" tIns="0" rIns="0" bIns="0" rtlCol="0">
            <a:noAutofit/>
          </a:bodyPr>
          <a:lstStyle/>
          <a:p>
            <a:endParaRPr sz="2400"/>
          </a:p>
        </p:txBody>
      </p:sp>
      <p:sp>
        <p:nvSpPr>
          <p:cNvPr id="25" name="object 25"/>
          <p:cNvSpPr/>
          <p:nvPr/>
        </p:nvSpPr>
        <p:spPr>
          <a:xfrm>
            <a:off x="1358900" y="444500"/>
            <a:ext cx="0" cy="533400"/>
          </a:xfrm>
          <a:custGeom>
            <a:avLst/>
            <a:gdLst/>
            <a:ahLst/>
            <a:cxnLst/>
            <a:rect l="l" t="t" r="r" b="b"/>
            <a:pathLst>
              <a:path h="400050">
                <a:moveTo>
                  <a:pt x="0" y="0"/>
                </a:moveTo>
                <a:lnTo>
                  <a:pt x="0" y="400050"/>
                </a:lnTo>
              </a:path>
            </a:pathLst>
          </a:custGeom>
          <a:ln w="58419">
            <a:solidFill>
              <a:srgbClr val="006EBE"/>
            </a:solidFill>
          </a:ln>
        </p:spPr>
        <p:txBody>
          <a:bodyPr wrap="square" lIns="0" tIns="0" rIns="0" bIns="0" rtlCol="0">
            <a:noAutofit/>
          </a:bodyPr>
          <a:lstStyle/>
          <a:p>
            <a:endParaRPr sz="2400"/>
          </a:p>
        </p:txBody>
      </p:sp>
      <p:sp>
        <p:nvSpPr>
          <p:cNvPr id="26" name="object 26"/>
          <p:cNvSpPr/>
          <p:nvPr/>
        </p:nvSpPr>
        <p:spPr>
          <a:xfrm>
            <a:off x="9194800" y="4445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000000"/>
          </a:solidFill>
        </p:spPr>
        <p:txBody>
          <a:bodyPr wrap="square" lIns="0" tIns="0" rIns="0" bIns="0" rtlCol="0">
            <a:noAutofit/>
          </a:bodyPr>
          <a:lstStyle/>
          <a:p>
            <a:endParaRPr sz="2400"/>
          </a:p>
        </p:txBody>
      </p:sp>
      <p:sp>
        <p:nvSpPr>
          <p:cNvPr id="27" name="object 27"/>
          <p:cNvSpPr/>
          <p:nvPr/>
        </p:nvSpPr>
        <p:spPr>
          <a:xfrm>
            <a:off x="971549" y="6026149"/>
            <a:ext cx="8445584" cy="0"/>
          </a:xfrm>
          <a:custGeom>
            <a:avLst/>
            <a:gdLst/>
            <a:ahLst/>
            <a:cxnLst/>
            <a:rect l="l" t="t" r="r" b="b"/>
            <a:pathLst>
              <a:path w="6334188">
                <a:moveTo>
                  <a:pt x="0" y="0"/>
                </a:moveTo>
                <a:lnTo>
                  <a:pt x="6334188" y="0"/>
                </a:lnTo>
              </a:path>
            </a:pathLst>
          </a:custGeom>
          <a:ln w="9534">
            <a:solidFill>
              <a:srgbClr val="000000"/>
            </a:solidFill>
          </a:ln>
        </p:spPr>
        <p:txBody>
          <a:bodyPr wrap="square" lIns="0" tIns="0" rIns="0" bIns="0" rtlCol="0">
            <a:noAutofit/>
          </a:bodyPr>
          <a:lstStyle/>
          <a:p>
            <a:endParaRPr sz="2400"/>
          </a:p>
        </p:txBody>
      </p:sp>
      <p:sp>
        <p:nvSpPr>
          <p:cNvPr id="28" name="object 28"/>
          <p:cNvSpPr/>
          <p:nvPr/>
        </p:nvSpPr>
        <p:spPr>
          <a:xfrm>
            <a:off x="8458200" y="469901"/>
            <a:ext cx="6858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29" name="object 29"/>
          <p:cNvSpPr/>
          <p:nvPr/>
        </p:nvSpPr>
        <p:spPr>
          <a:xfrm>
            <a:off x="8458200" y="469901"/>
            <a:ext cx="6858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30" name="object 30"/>
          <p:cNvSpPr/>
          <p:nvPr/>
        </p:nvSpPr>
        <p:spPr>
          <a:xfrm>
            <a:off x="1397000" y="431801"/>
            <a:ext cx="7797800" cy="546100"/>
          </a:xfrm>
          <a:custGeom>
            <a:avLst/>
            <a:gdLst/>
            <a:ahLst/>
            <a:cxnLst/>
            <a:rect l="l" t="t" r="r" b="b"/>
            <a:pathLst>
              <a:path w="5848350" h="409575">
                <a:moveTo>
                  <a:pt x="0" y="409575"/>
                </a:moveTo>
                <a:lnTo>
                  <a:pt x="5848350" y="409575"/>
                </a:lnTo>
                <a:lnTo>
                  <a:pt x="5848350" y="0"/>
                </a:lnTo>
                <a:lnTo>
                  <a:pt x="0" y="0"/>
                </a:lnTo>
                <a:lnTo>
                  <a:pt x="0" y="409575"/>
                </a:lnTo>
                <a:close/>
              </a:path>
            </a:pathLst>
          </a:custGeom>
          <a:solidFill>
            <a:srgbClr val="FDFD00"/>
          </a:solidFill>
        </p:spPr>
        <p:txBody>
          <a:bodyPr wrap="square" lIns="0" tIns="0" rIns="0" bIns="0" rtlCol="0">
            <a:noAutofit/>
          </a:bodyPr>
          <a:lstStyle/>
          <a:p>
            <a:endParaRPr sz="2400"/>
          </a:p>
        </p:txBody>
      </p:sp>
      <p:sp>
        <p:nvSpPr>
          <p:cNvPr id="31" name="object 31"/>
          <p:cNvSpPr/>
          <p:nvPr/>
        </p:nvSpPr>
        <p:spPr>
          <a:xfrm>
            <a:off x="1066801" y="5168901"/>
            <a:ext cx="8242300" cy="749300"/>
          </a:xfrm>
          <a:prstGeom prst="rect">
            <a:avLst/>
          </a:prstGeom>
          <a:blipFill>
            <a:blip r:embed="rId7" cstate="print"/>
            <a:stretch>
              <a:fillRect/>
            </a:stretch>
          </a:blipFill>
        </p:spPr>
        <p:txBody>
          <a:bodyPr wrap="square" lIns="0" tIns="0" rIns="0" bIns="0" rtlCol="0">
            <a:noAutofit/>
          </a:bodyPr>
          <a:lstStyle/>
          <a:p>
            <a:endParaRPr sz="2400"/>
          </a:p>
        </p:txBody>
      </p:sp>
      <p:sp>
        <p:nvSpPr>
          <p:cNvPr id="32" name="object 32"/>
          <p:cNvSpPr/>
          <p:nvPr/>
        </p:nvSpPr>
        <p:spPr>
          <a:xfrm>
            <a:off x="1066801" y="5168901"/>
            <a:ext cx="8242300" cy="749300"/>
          </a:xfrm>
          <a:custGeom>
            <a:avLst/>
            <a:gdLst/>
            <a:ahLst/>
            <a:cxnLst/>
            <a:rect l="l" t="t" r="r" b="b"/>
            <a:pathLst>
              <a:path w="6181725" h="561975">
                <a:moveTo>
                  <a:pt x="0" y="561975"/>
                </a:moveTo>
                <a:lnTo>
                  <a:pt x="6181725" y="561975"/>
                </a:lnTo>
                <a:lnTo>
                  <a:pt x="6181725" y="0"/>
                </a:lnTo>
                <a:lnTo>
                  <a:pt x="0" y="0"/>
                </a:lnTo>
                <a:lnTo>
                  <a:pt x="0" y="561975"/>
                </a:lnTo>
                <a:close/>
              </a:path>
            </a:pathLst>
          </a:custGeom>
          <a:ln w="38100">
            <a:solidFill>
              <a:srgbClr val="FDFD00"/>
            </a:solidFill>
          </a:ln>
        </p:spPr>
        <p:txBody>
          <a:bodyPr wrap="square" lIns="0" tIns="0" rIns="0" bIns="0" rtlCol="0">
            <a:noAutofit/>
          </a:bodyPr>
          <a:lstStyle/>
          <a:p>
            <a:endParaRPr sz="2400"/>
          </a:p>
        </p:txBody>
      </p:sp>
      <p:sp>
        <p:nvSpPr>
          <p:cNvPr id="33" name="object 33"/>
          <p:cNvSpPr/>
          <p:nvPr/>
        </p:nvSpPr>
        <p:spPr>
          <a:xfrm>
            <a:off x="1765300" y="1155701"/>
            <a:ext cx="7620000" cy="419100"/>
          </a:xfrm>
          <a:custGeom>
            <a:avLst/>
            <a:gdLst/>
            <a:ahLst/>
            <a:cxnLst/>
            <a:rect l="l" t="t" r="r" b="b"/>
            <a:pathLst>
              <a:path w="5715000" h="314325">
                <a:moveTo>
                  <a:pt x="0" y="314325"/>
                </a:moveTo>
                <a:lnTo>
                  <a:pt x="5715000" y="314325"/>
                </a:lnTo>
                <a:lnTo>
                  <a:pt x="5715000" y="0"/>
                </a:lnTo>
                <a:lnTo>
                  <a:pt x="0" y="0"/>
                </a:lnTo>
                <a:lnTo>
                  <a:pt x="0" y="314325"/>
                </a:lnTo>
                <a:close/>
              </a:path>
            </a:pathLst>
          </a:custGeom>
          <a:solidFill>
            <a:srgbClr val="D24716"/>
          </a:solidFill>
        </p:spPr>
        <p:txBody>
          <a:bodyPr wrap="square" lIns="0" tIns="0" rIns="0" bIns="0" rtlCol="0">
            <a:noAutofit/>
          </a:bodyPr>
          <a:lstStyle/>
          <a:p>
            <a:endParaRPr sz="2400"/>
          </a:p>
        </p:txBody>
      </p:sp>
      <p:sp>
        <p:nvSpPr>
          <p:cNvPr id="34" name="object 34"/>
          <p:cNvSpPr/>
          <p:nvPr/>
        </p:nvSpPr>
        <p:spPr>
          <a:xfrm>
            <a:off x="1771735" y="1162135"/>
            <a:ext cx="7620000" cy="419100"/>
          </a:xfrm>
          <a:custGeom>
            <a:avLst/>
            <a:gdLst/>
            <a:ahLst/>
            <a:cxnLst/>
            <a:rect l="l" t="t" r="r" b="b"/>
            <a:pathLst>
              <a:path w="5715000" h="314325">
                <a:moveTo>
                  <a:pt x="0" y="314325"/>
                </a:moveTo>
                <a:lnTo>
                  <a:pt x="5715000" y="314325"/>
                </a:lnTo>
                <a:lnTo>
                  <a:pt x="5715000" y="0"/>
                </a:lnTo>
                <a:lnTo>
                  <a:pt x="0" y="0"/>
                </a:lnTo>
                <a:lnTo>
                  <a:pt x="0" y="314325"/>
                </a:lnTo>
                <a:close/>
              </a:path>
            </a:pathLst>
          </a:custGeom>
          <a:ln w="9534">
            <a:solidFill>
              <a:srgbClr val="9A310D"/>
            </a:solidFill>
          </a:ln>
        </p:spPr>
        <p:txBody>
          <a:bodyPr wrap="square" lIns="0" tIns="0" rIns="0" bIns="0" rtlCol="0">
            <a:noAutofit/>
          </a:bodyPr>
          <a:lstStyle/>
          <a:p>
            <a:endParaRPr sz="2400"/>
          </a:p>
        </p:txBody>
      </p:sp>
      <p:sp>
        <p:nvSpPr>
          <p:cNvPr id="35" name="object 35"/>
          <p:cNvSpPr/>
          <p:nvPr/>
        </p:nvSpPr>
        <p:spPr>
          <a:xfrm>
            <a:off x="1765300" y="1689101"/>
            <a:ext cx="7620000" cy="419100"/>
          </a:xfrm>
          <a:custGeom>
            <a:avLst/>
            <a:gdLst/>
            <a:ahLst/>
            <a:cxnLst/>
            <a:rect l="l" t="t" r="r" b="b"/>
            <a:pathLst>
              <a:path w="5715000" h="314325">
                <a:moveTo>
                  <a:pt x="0" y="314325"/>
                </a:moveTo>
                <a:lnTo>
                  <a:pt x="5715000" y="314325"/>
                </a:lnTo>
                <a:lnTo>
                  <a:pt x="5715000" y="0"/>
                </a:lnTo>
                <a:lnTo>
                  <a:pt x="0" y="0"/>
                </a:lnTo>
                <a:lnTo>
                  <a:pt x="0" y="314325"/>
                </a:lnTo>
                <a:close/>
              </a:path>
            </a:pathLst>
          </a:custGeom>
          <a:solidFill>
            <a:srgbClr val="006EBE"/>
          </a:solidFill>
        </p:spPr>
        <p:txBody>
          <a:bodyPr wrap="square" lIns="0" tIns="0" rIns="0" bIns="0" rtlCol="0">
            <a:noAutofit/>
          </a:bodyPr>
          <a:lstStyle/>
          <a:p>
            <a:endParaRPr sz="2400"/>
          </a:p>
        </p:txBody>
      </p:sp>
      <p:sp>
        <p:nvSpPr>
          <p:cNvPr id="36" name="object 36"/>
          <p:cNvSpPr/>
          <p:nvPr/>
        </p:nvSpPr>
        <p:spPr>
          <a:xfrm>
            <a:off x="1771735" y="1695535"/>
            <a:ext cx="7620000" cy="419100"/>
          </a:xfrm>
          <a:custGeom>
            <a:avLst/>
            <a:gdLst/>
            <a:ahLst/>
            <a:cxnLst/>
            <a:rect l="l" t="t" r="r" b="b"/>
            <a:pathLst>
              <a:path w="5715000" h="314325">
                <a:moveTo>
                  <a:pt x="0" y="314325"/>
                </a:moveTo>
                <a:lnTo>
                  <a:pt x="5715000" y="314325"/>
                </a:lnTo>
                <a:lnTo>
                  <a:pt x="5715000" y="0"/>
                </a:lnTo>
                <a:lnTo>
                  <a:pt x="0" y="0"/>
                </a:lnTo>
                <a:lnTo>
                  <a:pt x="0" y="314325"/>
                </a:lnTo>
                <a:close/>
              </a:path>
            </a:pathLst>
          </a:custGeom>
          <a:ln w="9534">
            <a:solidFill>
              <a:srgbClr val="9A310D"/>
            </a:solidFill>
          </a:ln>
        </p:spPr>
        <p:txBody>
          <a:bodyPr wrap="square" lIns="0" tIns="0" rIns="0" bIns="0" rtlCol="0">
            <a:noAutofit/>
          </a:bodyPr>
          <a:lstStyle/>
          <a:p>
            <a:endParaRPr sz="2400"/>
          </a:p>
        </p:txBody>
      </p:sp>
      <p:sp>
        <p:nvSpPr>
          <p:cNvPr id="37" name="object 37"/>
          <p:cNvSpPr/>
          <p:nvPr/>
        </p:nvSpPr>
        <p:spPr>
          <a:xfrm>
            <a:off x="1752601" y="2209800"/>
            <a:ext cx="4864100" cy="2844800"/>
          </a:xfrm>
          <a:prstGeom prst="rect">
            <a:avLst/>
          </a:prstGeom>
          <a:blipFill>
            <a:blip r:embed="rId8" cstate="print"/>
            <a:stretch>
              <a:fillRect/>
            </a:stretch>
          </a:blipFill>
        </p:spPr>
        <p:txBody>
          <a:bodyPr wrap="square" lIns="0" tIns="0" rIns="0" bIns="0" rtlCol="0">
            <a:noAutofit/>
          </a:bodyPr>
          <a:lstStyle/>
          <a:p>
            <a:endParaRPr sz="2400"/>
          </a:p>
        </p:txBody>
      </p:sp>
      <p:sp>
        <p:nvSpPr>
          <p:cNvPr id="12" name="object 12"/>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11" name="object 11"/>
          <p:cNvSpPr txBox="1"/>
          <p:nvPr/>
        </p:nvSpPr>
        <p:spPr>
          <a:xfrm>
            <a:off x="6968067" y="3935836"/>
            <a:ext cx="1506983" cy="237489"/>
          </a:xfrm>
          <a:prstGeom prst="rect">
            <a:avLst/>
          </a:prstGeom>
        </p:spPr>
        <p:txBody>
          <a:bodyPr wrap="square" lIns="0" tIns="0" rIns="0" bIns="0" rtlCol="0">
            <a:noAutofit/>
          </a:bodyPr>
          <a:lstStyle/>
          <a:p>
            <a:pPr marL="16933">
              <a:lnSpc>
                <a:spcPts val="1767"/>
              </a:lnSpc>
              <a:spcBef>
                <a:spcPts val="88"/>
              </a:spcBef>
            </a:pPr>
            <a:r>
              <a:rPr sz="2400" spc="33" baseline="2275" dirty="0">
                <a:latin typeface="Calibri"/>
                <a:cs typeface="Calibri"/>
              </a:rPr>
              <a:t>B</a:t>
            </a:r>
            <a:r>
              <a:rPr sz="2400" baseline="2275" dirty="0">
                <a:latin typeface="Calibri"/>
                <a:cs typeface="Calibri"/>
              </a:rPr>
              <a:t>e</a:t>
            </a:r>
            <a:r>
              <a:rPr sz="2400" spc="-59" baseline="2275" dirty="0">
                <a:latin typeface="Calibri"/>
                <a:cs typeface="Calibri"/>
              </a:rPr>
              <a:t>r</a:t>
            </a:r>
            <a:r>
              <a:rPr sz="2400" spc="-39" baseline="2275" dirty="0">
                <a:latin typeface="Calibri"/>
                <a:cs typeface="Calibri"/>
              </a:rPr>
              <a:t>b</a:t>
            </a:r>
            <a:r>
              <a:rPr sz="2400" spc="33" baseline="2275" dirty="0">
                <a:latin typeface="Calibri"/>
                <a:cs typeface="Calibri"/>
              </a:rPr>
              <a:t>a</a:t>
            </a:r>
            <a:r>
              <a:rPr sz="2400" spc="45" baseline="2275" dirty="0">
                <a:latin typeface="Calibri"/>
                <a:cs typeface="Calibri"/>
              </a:rPr>
              <a:t>g</a:t>
            </a:r>
            <a:r>
              <a:rPr sz="2400" spc="33" baseline="2275" dirty="0">
                <a:latin typeface="Calibri"/>
                <a:cs typeface="Calibri"/>
              </a:rPr>
              <a:t>a</a:t>
            </a:r>
            <a:r>
              <a:rPr sz="2400" baseline="2275" dirty="0">
                <a:latin typeface="Calibri"/>
                <a:cs typeface="Calibri"/>
              </a:rPr>
              <a:t>i</a:t>
            </a:r>
            <a:r>
              <a:rPr sz="2400" spc="-125" baseline="2275" dirty="0">
                <a:latin typeface="Calibri"/>
                <a:cs typeface="Calibri"/>
              </a:rPr>
              <a:t> </a:t>
            </a:r>
            <a:r>
              <a:rPr sz="2400" spc="72" baseline="2275" dirty="0">
                <a:latin typeface="Calibri"/>
                <a:cs typeface="Calibri"/>
              </a:rPr>
              <a:t>s</a:t>
            </a:r>
            <a:r>
              <a:rPr sz="2400" spc="-225" baseline="2275" dirty="0">
                <a:latin typeface="Calibri"/>
                <a:cs typeface="Calibri"/>
              </a:rPr>
              <a:t>k</a:t>
            </a:r>
            <a:r>
              <a:rPr sz="2400" baseline="2275" dirty="0">
                <a:latin typeface="Calibri"/>
                <a:cs typeface="Calibri"/>
              </a:rPr>
              <a:t>e</a:t>
            </a:r>
            <a:r>
              <a:rPr sz="2400" spc="-45" baseline="2275" dirty="0">
                <a:latin typeface="Calibri"/>
                <a:cs typeface="Calibri"/>
              </a:rPr>
              <a:t>n</a:t>
            </a:r>
            <a:r>
              <a:rPr sz="2400" spc="33" baseline="2275" dirty="0">
                <a:latin typeface="Calibri"/>
                <a:cs typeface="Calibri"/>
              </a:rPr>
              <a:t>a</a:t>
            </a:r>
            <a:r>
              <a:rPr sz="2400" spc="-59" baseline="2275" dirty="0">
                <a:latin typeface="Calibri"/>
                <a:cs typeface="Calibri"/>
              </a:rPr>
              <a:t>r</a:t>
            </a:r>
            <a:r>
              <a:rPr sz="2400" spc="33" baseline="2275" dirty="0">
                <a:latin typeface="Calibri"/>
                <a:cs typeface="Calibri"/>
              </a:rPr>
              <a:t>i</a:t>
            </a:r>
            <a:r>
              <a:rPr sz="2400" baseline="2275" dirty="0">
                <a:latin typeface="Calibri"/>
                <a:cs typeface="Calibri"/>
              </a:rPr>
              <a:t>o</a:t>
            </a:r>
            <a:endParaRPr sz="1600">
              <a:latin typeface="Calibri"/>
              <a:cs typeface="Calibri"/>
            </a:endParaRPr>
          </a:p>
        </p:txBody>
      </p:sp>
      <p:sp>
        <p:nvSpPr>
          <p:cNvPr id="10" name="object 10"/>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9" name="object 9"/>
          <p:cNvSpPr txBox="1"/>
          <p:nvPr/>
        </p:nvSpPr>
        <p:spPr>
          <a:xfrm>
            <a:off x="1066801" y="5168901"/>
            <a:ext cx="8242300" cy="749300"/>
          </a:xfrm>
          <a:prstGeom prst="rect">
            <a:avLst/>
          </a:prstGeom>
        </p:spPr>
        <p:txBody>
          <a:bodyPr wrap="square" lIns="0" tIns="0" rIns="0" bIns="0" rtlCol="0">
            <a:noAutofit/>
          </a:bodyPr>
          <a:lstStyle/>
          <a:p>
            <a:pPr marL="33866">
              <a:lnSpc>
                <a:spcPts val="1333"/>
              </a:lnSpc>
            </a:pPr>
            <a:endParaRPr sz="1333"/>
          </a:p>
        </p:txBody>
      </p:sp>
      <p:sp>
        <p:nvSpPr>
          <p:cNvPr id="8" name="object 8"/>
          <p:cNvSpPr txBox="1"/>
          <p:nvPr/>
        </p:nvSpPr>
        <p:spPr>
          <a:xfrm>
            <a:off x="1771695" y="1695495"/>
            <a:ext cx="7620000" cy="419100"/>
          </a:xfrm>
          <a:prstGeom prst="rect">
            <a:avLst/>
          </a:prstGeom>
        </p:spPr>
        <p:txBody>
          <a:bodyPr wrap="square" lIns="0" tIns="0" rIns="0" bIns="0" rtlCol="0">
            <a:noAutofit/>
          </a:bodyPr>
          <a:lstStyle/>
          <a:p>
            <a:pPr marL="33866">
              <a:lnSpc>
                <a:spcPts val="1333"/>
              </a:lnSpc>
            </a:pPr>
            <a:endParaRPr sz="1333"/>
          </a:p>
        </p:txBody>
      </p:sp>
      <p:sp>
        <p:nvSpPr>
          <p:cNvPr id="7" name="object 7"/>
          <p:cNvSpPr txBox="1"/>
          <p:nvPr/>
        </p:nvSpPr>
        <p:spPr>
          <a:xfrm>
            <a:off x="1771695" y="1162095"/>
            <a:ext cx="7620000" cy="419100"/>
          </a:xfrm>
          <a:prstGeom prst="rect">
            <a:avLst/>
          </a:prstGeom>
        </p:spPr>
        <p:txBody>
          <a:bodyPr wrap="square" lIns="0" tIns="0" rIns="0" bIns="0" rtlCol="0">
            <a:noAutofit/>
          </a:bodyPr>
          <a:lstStyle/>
          <a:p>
            <a:pPr marL="33866">
              <a:lnSpc>
                <a:spcPts val="1333"/>
              </a:lnSpc>
            </a:pPr>
            <a:endParaRPr sz="1333"/>
          </a:p>
        </p:txBody>
      </p:sp>
      <p:sp>
        <p:nvSpPr>
          <p:cNvPr id="6" name="object 6"/>
          <p:cNvSpPr txBox="1"/>
          <p:nvPr/>
        </p:nvSpPr>
        <p:spPr>
          <a:xfrm>
            <a:off x="800101" y="431801"/>
            <a:ext cx="349249" cy="546100"/>
          </a:xfrm>
          <a:prstGeom prst="rect">
            <a:avLst/>
          </a:prstGeom>
        </p:spPr>
        <p:txBody>
          <a:bodyPr wrap="square" lIns="0" tIns="0" rIns="0" bIns="0" rtlCol="0">
            <a:noAutofit/>
          </a:bodyPr>
          <a:lstStyle/>
          <a:p>
            <a:pPr marL="33866">
              <a:lnSpc>
                <a:spcPts val="1333"/>
              </a:lnSpc>
            </a:pPr>
            <a:endParaRPr sz="1333"/>
          </a:p>
        </p:txBody>
      </p:sp>
      <p:sp>
        <p:nvSpPr>
          <p:cNvPr id="5" name="object 5"/>
          <p:cNvSpPr txBox="1"/>
          <p:nvPr/>
        </p:nvSpPr>
        <p:spPr>
          <a:xfrm>
            <a:off x="1149350" y="431801"/>
            <a:ext cx="209549" cy="546100"/>
          </a:xfrm>
          <a:prstGeom prst="rect">
            <a:avLst/>
          </a:prstGeom>
        </p:spPr>
        <p:txBody>
          <a:bodyPr wrap="square" lIns="0" tIns="0" rIns="0" bIns="0" rtlCol="0">
            <a:noAutofit/>
          </a:bodyPr>
          <a:lstStyle/>
          <a:p>
            <a:pPr marL="33866">
              <a:lnSpc>
                <a:spcPts val="1333"/>
              </a:lnSpc>
            </a:pPr>
            <a:endParaRPr sz="1333"/>
          </a:p>
        </p:txBody>
      </p:sp>
      <p:sp>
        <p:nvSpPr>
          <p:cNvPr id="4" name="object 4"/>
          <p:cNvSpPr txBox="1"/>
          <p:nvPr/>
        </p:nvSpPr>
        <p:spPr>
          <a:xfrm>
            <a:off x="1358901" y="431801"/>
            <a:ext cx="7835900" cy="5461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9194800" y="431801"/>
            <a:ext cx="355600" cy="5461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1333"/>
              </a:lnSpc>
            </a:pPr>
            <a:endParaRPr sz="1333"/>
          </a:p>
          <a:p>
            <a:pPr marL="1460039">
              <a:lnSpc>
                <a:spcPct val="95825"/>
              </a:lnSpc>
              <a:spcBef>
                <a:spcPts val="2972"/>
              </a:spcBef>
            </a:pPr>
            <a:r>
              <a:rPr sz="1600" b="1" spc="-33" dirty="0">
                <a:latin typeface="Arial"/>
                <a:cs typeface="Arial"/>
              </a:rPr>
              <a:t>M</a:t>
            </a:r>
            <a:r>
              <a:rPr sz="1600" b="1" spc="5" dirty="0">
                <a:latin typeface="Arial"/>
                <a:cs typeface="Arial"/>
              </a:rPr>
              <a:t>e</a:t>
            </a:r>
            <a:r>
              <a:rPr sz="1600" b="1" spc="19" dirty="0">
                <a:latin typeface="Arial"/>
                <a:cs typeface="Arial"/>
              </a:rPr>
              <a:t>n</a:t>
            </a:r>
            <a:r>
              <a:rPr sz="1600" b="1" spc="-45" dirty="0">
                <a:latin typeface="Arial"/>
                <a:cs typeface="Arial"/>
              </a:rPr>
              <a:t>j</a:t>
            </a:r>
            <a:r>
              <a:rPr sz="1600" b="1" spc="5" dirty="0">
                <a:latin typeface="Arial"/>
                <a:cs typeface="Arial"/>
              </a:rPr>
              <a:t>a</a:t>
            </a:r>
            <a:r>
              <a:rPr sz="1600" b="1" spc="-45" dirty="0">
                <a:latin typeface="Arial"/>
                <a:cs typeface="Arial"/>
              </a:rPr>
              <a:t>l</a:t>
            </a:r>
            <a:r>
              <a:rPr sz="1600" b="1" spc="5" dirty="0">
                <a:latin typeface="Arial"/>
                <a:cs typeface="Arial"/>
              </a:rPr>
              <a:t>a</a:t>
            </a:r>
            <a:r>
              <a:rPr sz="1600" b="1" spc="19" dirty="0">
                <a:latin typeface="Arial"/>
                <a:cs typeface="Arial"/>
              </a:rPr>
              <a:t>n</a:t>
            </a:r>
            <a:r>
              <a:rPr sz="1600" b="1" spc="5" dirty="0">
                <a:latin typeface="Arial"/>
                <a:cs typeface="Arial"/>
              </a:rPr>
              <a:t>ka</a:t>
            </a:r>
            <a:r>
              <a:rPr sz="1600" b="1" dirty="0">
                <a:latin typeface="Arial"/>
                <a:cs typeface="Arial"/>
              </a:rPr>
              <a:t>n</a:t>
            </a:r>
            <a:r>
              <a:rPr sz="1600" b="1" spc="99" dirty="0">
                <a:latin typeface="Arial"/>
                <a:cs typeface="Arial"/>
              </a:rPr>
              <a:t> </a:t>
            </a:r>
            <a:r>
              <a:rPr sz="1600" b="1" spc="-59" dirty="0">
                <a:latin typeface="Arial"/>
                <a:cs typeface="Arial"/>
              </a:rPr>
              <a:t>A</a:t>
            </a:r>
            <a:r>
              <a:rPr sz="1600" b="1" spc="5" dirty="0">
                <a:latin typeface="Arial"/>
                <a:cs typeface="Arial"/>
              </a:rPr>
              <a:t>s</a:t>
            </a:r>
            <a:r>
              <a:rPr sz="1600" b="1" spc="19" dirty="0">
                <a:latin typeface="Arial"/>
                <a:cs typeface="Arial"/>
              </a:rPr>
              <a:t>p</a:t>
            </a:r>
            <a:r>
              <a:rPr sz="1600" b="1" spc="5" dirty="0">
                <a:latin typeface="Arial"/>
                <a:cs typeface="Arial"/>
              </a:rPr>
              <a:t>e</a:t>
            </a:r>
            <a:r>
              <a:rPr sz="1600" b="1" dirty="0">
                <a:latin typeface="Arial"/>
                <a:cs typeface="Arial"/>
              </a:rPr>
              <a:t>k</a:t>
            </a:r>
            <a:r>
              <a:rPr sz="1600" b="1" spc="-25" dirty="0">
                <a:latin typeface="Arial"/>
                <a:cs typeface="Arial"/>
              </a:rPr>
              <a:t> </a:t>
            </a:r>
            <a:r>
              <a:rPr sz="1600" b="1" spc="33" dirty="0">
                <a:latin typeface="Arial"/>
                <a:cs typeface="Arial"/>
              </a:rPr>
              <a:t>P</a:t>
            </a:r>
            <a:r>
              <a:rPr sz="1600" b="1" spc="5" dirty="0">
                <a:latin typeface="Arial"/>
                <a:cs typeface="Arial"/>
              </a:rPr>
              <a:t>e</a:t>
            </a:r>
            <a:r>
              <a:rPr sz="1600" b="1" spc="19" dirty="0">
                <a:latin typeface="Arial"/>
                <a:cs typeface="Arial"/>
              </a:rPr>
              <a:t>d</a:t>
            </a:r>
            <a:r>
              <a:rPr sz="1600" b="1" spc="5" dirty="0">
                <a:latin typeface="Arial"/>
                <a:cs typeface="Arial"/>
              </a:rPr>
              <a:t>a</a:t>
            </a:r>
            <a:r>
              <a:rPr sz="1600" b="1" spc="19" dirty="0">
                <a:latin typeface="Arial"/>
                <a:cs typeface="Arial"/>
              </a:rPr>
              <a:t>go</a:t>
            </a:r>
            <a:r>
              <a:rPr sz="1600" b="1" spc="-79" dirty="0">
                <a:latin typeface="Arial"/>
                <a:cs typeface="Arial"/>
              </a:rPr>
              <a:t>g</a:t>
            </a:r>
            <a:r>
              <a:rPr sz="1600" b="1" dirty="0">
                <a:latin typeface="Arial"/>
                <a:cs typeface="Arial"/>
              </a:rPr>
              <a:t>i</a:t>
            </a:r>
            <a:r>
              <a:rPr sz="1600" b="1" spc="-185" dirty="0">
                <a:latin typeface="Arial"/>
                <a:cs typeface="Arial"/>
              </a:rPr>
              <a:t> </a:t>
            </a:r>
            <a:r>
              <a:rPr sz="1600" b="1" spc="39" dirty="0">
                <a:latin typeface="Arial"/>
                <a:cs typeface="Arial"/>
              </a:rPr>
              <a:t>KR</a:t>
            </a:r>
            <a:r>
              <a:rPr sz="1600" b="1" spc="33" dirty="0">
                <a:latin typeface="Arial"/>
                <a:cs typeface="Arial"/>
              </a:rPr>
              <a:t>E</a:t>
            </a:r>
            <a:r>
              <a:rPr sz="1600" b="1" spc="-259" dirty="0">
                <a:latin typeface="Arial"/>
                <a:cs typeface="Arial"/>
              </a:rPr>
              <a:t>A</a:t>
            </a:r>
            <a:r>
              <a:rPr sz="1600" b="1" spc="19" dirty="0">
                <a:latin typeface="Arial"/>
                <a:cs typeface="Arial"/>
              </a:rPr>
              <a:t>T</a:t>
            </a:r>
            <a:r>
              <a:rPr sz="1600" b="1" spc="-45" dirty="0">
                <a:latin typeface="Arial"/>
                <a:cs typeface="Arial"/>
              </a:rPr>
              <a:t>I</a:t>
            </a:r>
            <a:r>
              <a:rPr sz="1600" b="1" spc="25" dirty="0">
                <a:latin typeface="Arial"/>
                <a:cs typeface="Arial"/>
              </a:rPr>
              <a:t>V</a:t>
            </a:r>
            <a:r>
              <a:rPr sz="1600" b="1" spc="-39" dirty="0">
                <a:latin typeface="Arial"/>
                <a:cs typeface="Arial"/>
              </a:rPr>
              <a:t>I</a:t>
            </a:r>
            <a:r>
              <a:rPr sz="1600" b="1" spc="-279" dirty="0">
                <a:latin typeface="Arial"/>
                <a:cs typeface="Arial"/>
              </a:rPr>
              <a:t>T</a:t>
            </a:r>
            <a:r>
              <a:rPr sz="1600" b="1" spc="-59" dirty="0">
                <a:latin typeface="Arial"/>
                <a:cs typeface="Arial"/>
              </a:rPr>
              <a:t>A</a:t>
            </a:r>
            <a:r>
              <a:rPr sz="1600" b="1" dirty="0">
                <a:latin typeface="Arial"/>
                <a:cs typeface="Arial"/>
              </a:rPr>
              <a:t>S</a:t>
            </a:r>
            <a:r>
              <a:rPr sz="1600" b="1" spc="-5" dirty="0">
                <a:latin typeface="Arial"/>
                <a:cs typeface="Arial"/>
              </a:rPr>
              <a:t> </a:t>
            </a:r>
            <a:r>
              <a:rPr sz="1600" b="1" spc="-33" dirty="0">
                <a:latin typeface="Arial"/>
                <a:cs typeface="Arial"/>
              </a:rPr>
              <a:t>(</a:t>
            </a:r>
            <a:r>
              <a:rPr sz="1600" b="1" spc="5" dirty="0">
                <a:latin typeface="Arial"/>
                <a:cs typeface="Arial"/>
              </a:rPr>
              <a:t>2</a:t>
            </a:r>
            <a:r>
              <a:rPr sz="1600" b="1" dirty="0">
                <a:latin typeface="Arial"/>
                <a:cs typeface="Arial"/>
              </a:rPr>
              <a:t>)</a:t>
            </a:r>
            <a:endParaRPr sz="1600">
              <a:latin typeface="Arial"/>
              <a:cs typeface="Arial"/>
            </a:endParaRPr>
          </a:p>
          <a:p>
            <a:pPr marL="1344896">
              <a:lnSpc>
                <a:spcPts val="2181"/>
              </a:lnSpc>
              <a:spcBef>
                <a:spcPts val="3001"/>
              </a:spcBef>
            </a:pPr>
            <a:r>
              <a:rPr sz="1900" b="1" spc="-19" baseline="22995" dirty="0">
                <a:latin typeface="Calibri"/>
                <a:cs typeface="Calibri"/>
              </a:rPr>
              <a:t>D</a:t>
            </a:r>
            <a:r>
              <a:rPr sz="1900" b="1" spc="12" baseline="22995" dirty="0">
                <a:latin typeface="Calibri"/>
                <a:cs typeface="Calibri"/>
              </a:rPr>
              <a:t>A</a:t>
            </a:r>
            <a:r>
              <a:rPr sz="1900" b="1" spc="-33" baseline="22995" dirty="0">
                <a:latin typeface="Calibri"/>
                <a:cs typeface="Calibri"/>
              </a:rPr>
              <a:t>R</a:t>
            </a:r>
            <a:r>
              <a:rPr sz="1900" b="1" baseline="22995" dirty="0">
                <a:latin typeface="Calibri"/>
                <a:cs typeface="Calibri"/>
              </a:rPr>
              <a:t>I  </a:t>
            </a:r>
            <a:r>
              <a:rPr sz="1900" b="1" spc="123" baseline="22995" dirty="0">
                <a:latin typeface="Calibri"/>
                <a:cs typeface="Calibri"/>
              </a:rPr>
              <a:t> </a:t>
            </a:r>
            <a:r>
              <a:rPr sz="1600" b="1" spc="-5" dirty="0">
                <a:solidFill>
                  <a:srgbClr val="FDFFFD"/>
                </a:solidFill>
                <a:latin typeface="Calibri"/>
                <a:cs typeface="Calibri"/>
              </a:rPr>
              <a:t>m</a:t>
            </a:r>
            <a:r>
              <a:rPr sz="1600" b="1" dirty="0">
                <a:solidFill>
                  <a:srgbClr val="FDFFFD"/>
                </a:solidFill>
                <a:latin typeface="Calibri"/>
                <a:cs typeface="Calibri"/>
              </a:rPr>
              <a:t>e</a:t>
            </a:r>
            <a:r>
              <a:rPr sz="1600" b="1" spc="39" dirty="0">
                <a:solidFill>
                  <a:srgbClr val="FDFFFD"/>
                </a:solidFill>
                <a:latin typeface="Calibri"/>
                <a:cs typeface="Calibri"/>
              </a:rPr>
              <a:t>n</a:t>
            </a:r>
            <a:r>
              <a:rPr sz="1600" b="1" spc="-5" dirty="0">
                <a:solidFill>
                  <a:srgbClr val="FDFFFD"/>
                </a:solidFill>
                <a:latin typeface="Calibri"/>
                <a:cs typeface="Calibri"/>
              </a:rPr>
              <a:t>e</a:t>
            </a:r>
            <a:r>
              <a:rPr sz="1600" b="1" spc="33" dirty="0">
                <a:solidFill>
                  <a:srgbClr val="FDFFFD"/>
                </a:solidFill>
                <a:latin typeface="Calibri"/>
                <a:cs typeface="Calibri"/>
              </a:rPr>
              <a:t>r</a:t>
            </a:r>
            <a:r>
              <a:rPr sz="1600" b="1" spc="12" dirty="0">
                <a:solidFill>
                  <a:srgbClr val="FDFFFD"/>
                </a:solidFill>
                <a:latin typeface="Calibri"/>
                <a:cs typeface="Calibri"/>
              </a:rPr>
              <a:t>a</a:t>
            </a:r>
            <a:r>
              <a:rPr sz="1600" b="1" spc="39" dirty="0">
                <a:solidFill>
                  <a:srgbClr val="FDFFFD"/>
                </a:solidFill>
                <a:latin typeface="Calibri"/>
                <a:cs typeface="Calibri"/>
              </a:rPr>
              <a:t>p</a:t>
            </a:r>
            <a:r>
              <a:rPr sz="1600" b="1" spc="-67" dirty="0">
                <a:solidFill>
                  <a:srgbClr val="FDFFFD"/>
                </a:solidFill>
                <a:latin typeface="Calibri"/>
                <a:cs typeface="Calibri"/>
              </a:rPr>
              <a:t>k</a:t>
            </a:r>
            <a:r>
              <a:rPr sz="1600" b="1" spc="5" dirty="0">
                <a:solidFill>
                  <a:srgbClr val="FDFFFD"/>
                </a:solidFill>
                <a:latin typeface="Calibri"/>
                <a:cs typeface="Calibri"/>
              </a:rPr>
              <a:t>a</a:t>
            </a:r>
            <a:r>
              <a:rPr sz="1600" b="1" dirty="0">
                <a:solidFill>
                  <a:srgbClr val="FDFFFD"/>
                </a:solidFill>
                <a:latin typeface="Calibri"/>
                <a:cs typeface="Calibri"/>
              </a:rPr>
              <a:t>n</a:t>
            </a:r>
            <a:r>
              <a:rPr sz="1600" b="1" spc="-119" dirty="0">
                <a:solidFill>
                  <a:srgbClr val="FDFFFD"/>
                </a:solidFill>
                <a:latin typeface="Calibri"/>
                <a:cs typeface="Calibri"/>
              </a:rPr>
              <a:t> </a:t>
            </a:r>
            <a:r>
              <a:rPr sz="1600" b="1" spc="-5" dirty="0">
                <a:solidFill>
                  <a:srgbClr val="FDFFFD"/>
                </a:solidFill>
                <a:latin typeface="Calibri"/>
                <a:cs typeface="Calibri"/>
              </a:rPr>
              <a:t>j</a:t>
            </a:r>
            <a:r>
              <a:rPr sz="1600" b="1" spc="5" dirty="0">
                <a:solidFill>
                  <a:srgbClr val="FDFFFD"/>
                </a:solidFill>
                <a:latin typeface="Calibri"/>
                <a:cs typeface="Calibri"/>
              </a:rPr>
              <a:t>aw</a:t>
            </a:r>
            <a:r>
              <a:rPr sz="1600" b="1" spc="12" dirty="0">
                <a:solidFill>
                  <a:srgbClr val="FDFFFD"/>
                </a:solidFill>
                <a:latin typeface="Calibri"/>
                <a:cs typeface="Calibri"/>
              </a:rPr>
              <a:t>a</a:t>
            </a:r>
            <a:r>
              <a:rPr sz="1600" b="1" spc="-59" dirty="0">
                <a:solidFill>
                  <a:srgbClr val="FDFFFD"/>
                </a:solidFill>
                <a:latin typeface="Calibri"/>
                <a:cs typeface="Calibri"/>
              </a:rPr>
              <a:t>b</a:t>
            </a:r>
            <a:r>
              <a:rPr sz="1600" b="1" spc="5" dirty="0">
                <a:solidFill>
                  <a:srgbClr val="FDFFFD"/>
                </a:solidFill>
                <a:latin typeface="Calibri"/>
                <a:cs typeface="Calibri"/>
              </a:rPr>
              <a:t>a</a:t>
            </a:r>
            <a:r>
              <a:rPr sz="1600" b="1" dirty="0">
                <a:solidFill>
                  <a:srgbClr val="FDFFFD"/>
                </a:solidFill>
                <a:latin typeface="Calibri"/>
                <a:cs typeface="Calibri"/>
              </a:rPr>
              <a:t>n</a:t>
            </a:r>
            <a:r>
              <a:rPr sz="1600" b="1" spc="-19" dirty="0">
                <a:solidFill>
                  <a:srgbClr val="FDFFFD"/>
                </a:solidFill>
                <a:latin typeface="Calibri"/>
                <a:cs typeface="Calibri"/>
              </a:rPr>
              <a:t> </a:t>
            </a:r>
            <a:r>
              <a:rPr sz="1600" b="1" spc="39" dirty="0">
                <a:solidFill>
                  <a:srgbClr val="FDFFFD"/>
                </a:solidFill>
                <a:latin typeface="Calibri"/>
                <a:cs typeface="Calibri"/>
              </a:rPr>
              <a:t>y</a:t>
            </a:r>
            <a:r>
              <a:rPr sz="1600" b="1" spc="-92" dirty="0">
                <a:solidFill>
                  <a:srgbClr val="FDFFFD"/>
                </a:solidFill>
                <a:latin typeface="Calibri"/>
                <a:cs typeface="Calibri"/>
              </a:rPr>
              <a:t>a</a:t>
            </a:r>
            <a:r>
              <a:rPr sz="1600" b="1" spc="39" dirty="0">
                <a:solidFill>
                  <a:srgbClr val="FDFFFD"/>
                </a:solidFill>
                <a:latin typeface="Calibri"/>
                <a:cs typeface="Calibri"/>
              </a:rPr>
              <a:t>n</a:t>
            </a:r>
            <a:r>
              <a:rPr sz="1600" b="1" dirty="0">
                <a:solidFill>
                  <a:srgbClr val="FDFFFD"/>
                </a:solidFill>
                <a:latin typeface="Calibri"/>
                <a:cs typeface="Calibri"/>
              </a:rPr>
              <a:t>g</a:t>
            </a:r>
            <a:r>
              <a:rPr sz="1600" b="1" spc="-119" dirty="0">
                <a:solidFill>
                  <a:srgbClr val="FDFFFD"/>
                </a:solidFill>
                <a:latin typeface="Calibri"/>
                <a:cs typeface="Calibri"/>
              </a:rPr>
              <a:t> </a:t>
            </a:r>
            <a:r>
              <a:rPr sz="1600" b="1" spc="45" dirty="0">
                <a:solidFill>
                  <a:srgbClr val="FDFFFD"/>
                </a:solidFill>
                <a:latin typeface="Calibri"/>
                <a:cs typeface="Calibri"/>
              </a:rPr>
              <a:t>t</a:t>
            </a:r>
            <a:r>
              <a:rPr sz="1600" b="1" spc="-5" dirty="0">
                <a:solidFill>
                  <a:srgbClr val="FDFFFD"/>
                </a:solidFill>
                <a:latin typeface="Calibri"/>
                <a:cs typeface="Calibri"/>
              </a:rPr>
              <a:t>e</a:t>
            </a:r>
            <a:r>
              <a:rPr sz="1600" b="1" spc="5" dirty="0">
                <a:solidFill>
                  <a:srgbClr val="FDFFFD"/>
                </a:solidFill>
                <a:latin typeface="Calibri"/>
                <a:cs typeface="Calibri"/>
              </a:rPr>
              <a:t>la</a:t>
            </a:r>
            <a:r>
              <a:rPr sz="1600" b="1" dirty="0">
                <a:solidFill>
                  <a:srgbClr val="FDFFFD"/>
                </a:solidFill>
                <a:latin typeface="Calibri"/>
                <a:cs typeface="Calibri"/>
              </a:rPr>
              <a:t>h</a:t>
            </a:r>
            <a:r>
              <a:rPr sz="1600" b="1" spc="-119" dirty="0">
                <a:solidFill>
                  <a:srgbClr val="FDFFFD"/>
                </a:solidFill>
                <a:latin typeface="Calibri"/>
                <a:cs typeface="Calibri"/>
              </a:rPr>
              <a:t> </a:t>
            </a:r>
            <a:r>
              <a:rPr sz="1600" b="1" spc="39" dirty="0">
                <a:solidFill>
                  <a:srgbClr val="FDFFFD"/>
                </a:solidFill>
                <a:latin typeface="Calibri"/>
                <a:cs typeface="Calibri"/>
              </a:rPr>
              <a:t>d</a:t>
            </a:r>
            <a:r>
              <a:rPr sz="1600" b="1" spc="5" dirty="0">
                <a:solidFill>
                  <a:srgbClr val="FDFFFD"/>
                </a:solidFill>
                <a:latin typeface="Calibri"/>
                <a:cs typeface="Calibri"/>
              </a:rPr>
              <a:t>i</a:t>
            </a:r>
            <a:r>
              <a:rPr sz="1600" b="1" spc="33" dirty="0">
                <a:solidFill>
                  <a:srgbClr val="FDFFFD"/>
                </a:solidFill>
                <a:latin typeface="Calibri"/>
                <a:cs typeface="Calibri"/>
              </a:rPr>
              <a:t>k</a:t>
            </a:r>
            <a:r>
              <a:rPr sz="1600" b="1" spc="-105" dirty="0">
                <a:solidFill>
                  <a:srgbClr val="FDFFFD"/>
                </a:solidFill>
                <a:latin typeface="Calibri"/>
                <a:cs typeface="Calibri"/>
              </a:rPr>
              <a:t>e</a:t>
            </a:r>
            <a:r>
              <a:rPr sz="1600" b="1" spc="45" dirty="0">
                <a:solidFill>
                  <a:srgbClr val="FDFFFD"/>
                </a:solidFill>
                <a:latin typeface="Calibri"/>
                <a:cs typeface="Calibri"/>
              </a:rPr>
              <a:t>t</a:t>
            </a:r>
            <a:r>
              <a:rPr sz="1600" b="1" spc="5" dirty="0">
                <a:solidFill>
                  <a:srgbClr val="FDFFFD"/>
                </a:solidFill>
                <a:latin typeface="Calibri"/>
                <a:cs typeface="Calibri"/>
              </a:rPr>
              <a:t>a</a:t>
            </a:r>
            <a:r>
              <a:rPr sz="1600" b="1" spc="-59" dirty="0">
                <a:solidFill>
                  <a:srgbClr val="FDFFFD"/>
                </a:solidFill>
                <a:latin typeface="Calibri"/>
                <a:cs typeface="Calibri"/>
              </a:rPr>
              <a:t>hu</a:t>
            </a:r>
            <a:r>
              <a:rPr sz="1600" b="1" dirty="0">
                <a:solidFill>
                  <a:srgbClr val="FDFFFD"/>
                </a:solidFill>
                <a:latin typeface="Calibri"/>
                <a:cs typeface="Calibri"/>
              </a:rPr>
              <a:t>i</a:t>
            </a:r>
            <a:r>
              <a:rPr sz="1600" b="1" spc="-152" dirty="0">
                <a:solidFill>
                  <a:srgbClr val="FDFFFD"/>
                </a:solidFill>
                <a:latin typeface="Calibri"/>
                <a:cs typeface="Calibri"/>
              </a:rPr>
              <a:t> </a:t>
            </a:r>
            <a:r>
              <a:rPr sz="1600" b="1" spc="-39" dirty="0">
                <a:solidFill>
                  <a:srgbClr val="FDFFFD"/>
                </a:solidFill>
                <a:latin typeface="Calibri"/>
                <a:cs typeface="Calibri"/>
              </a:rPr>
              <a:t>s</a:t>
            </a:r>
            <a:r>
              <a:rPr sz="1600" b="1" spc="-5" dirty="0">
                <a:solidFill>
                  <a:srgbClr val="FDFFFD"/>
                </a:solidFill>
                <a:latin typeface="Calibri"/>
                <a:cs typeface="Calibri"/>
              </a:rPr>
              <a:t>e</a:t>
            </a:r>
            <a:r>
              <a:rPr sz="1600" b="1" spc="45" dirty="0">
                <a:solidFill>
                  <a:srgbClr val="FDFFFD"/>
                </a:solidFill>
                <a:latin typeface="Calibri"/>
                <a:cs typeface="Calibri"/>
              </a:rPr>
              <a:t>b</a:t>
            </a:r>
            <a:r>
              <a:rPr sz="1600" b="1" spc="-5" dirty="0">
                <a:solidFill>
                  <a:srgbClr val="FDFFFD"/>
                </a:solidFill>
                <a:latin typeface="Calibri"/>
                <a:cs typeface="Calibri"/>
              </a:rPr>
              <a:t>e</a:t>
            </a:r>
            <a:r>
              <a:rPr sz="1600" b="1" spc="5" dirty="0">
                <a:solidFill>
                  <a:srgbClr val="FDFFFD"/>
                </a:solidFill>
                <a:latin typeface="Calibri"/>
                <a:cs typeface="Calibri"/>
              </a:rPr>
              <a:t>l</a:t>
            </a:r>
            <a:r>
              <a:rPr sz="1600" b="1" spc="39" dirty="0">
                <a:solidFill>
                  <a:srgbClr val="FDFFFD"/>
                </a:solidFill>
                <a:latin typeface="Calibri"/>
                <a:cs typeface="Calibri"/>
              </a:rPr>
              <a:t>u</a:t>
            </a:r>
            <a:r>
              <a:rPr sz="1600" b="1" spc="-100" dirty="0">
                <a:solidFill>
                  <a:srgbClr val="FDFFFD"/>
                </a:solidFill>
                <a:latin typeface="Calibri"/>
                <a:cs typeface="Calibri"/>
              </a:rPr>
              <a:t>m</a:t>
            </a:r>
            <a:r>
              <a:rPr sz="1600" b="1" spc="-59" dirty="0">
                <a:solidFill>
                  <a:srgbClr val="FDFFFD"/>
                </a:solidFill>
                <a:latin typeface="Calibri"/>
                <a:cs typeface="Calibri"/>
              </a:rPr>
              <a:t>n</a:t>
            </a:r>
            <a:r>
              <a:rPr sz="1600" b="1" spc="39" dirty="0">
                <a:solidFill>
                  <a:srgbClr val="FDFFFD"/>
                </a:solidFill>
                <a:latin typeface="Calibri"/>
                <a:cs typeface="Calibri"/>
              </a:rPr>
              <a:t>y</a:t>
            </a:r>
            <a:r>
              <a:rPr sz="1600" b="1" dirty="0">
                <a:solidFill>
                  <a:srgbClr val="FDFFFD"/>
                </a:solidFill>
                <a:latin typeface="Calibri"/>
                <a:cs typeface="Calibri"/>
              </a:rPr>
              <a:t>a</a:t>
            </a:r>
            <a:endParaRPr sz="1600">
              <a:latin typeface="Calibri"/>
              <a:cs typeface="Calibri"/>
            </a:endParaRPr>
          </a:p>
          <a:p>
            <a:pPr marL="1059152">
              <a:lnSpc>
                <a:spcPts val="2181"/>
              </a:lnSpc>
              <a:spcBef>
                <a:spcPts val="2013"/>
              </a:spcBef>
            </a:pPr>
            <a:r>
              <a:rPr sz="1900" b="1" spc="-33" baseline="22995" dirty="0">
                <a:latin typeface="Calibri"/>
                <a:cs typeface="Calibri"/>
              </a:rPr>
              <a:t>ME</a:t>
            </a:r>
            <a:r>
              <a:rPr sz="1900" b="1" spc="39" baseline="22995" dirty="0">
                <a:latin typeface="Calibri"/>
                <a:cs typeface="Calibri"/>
              </a:rPr>
              <a:t>N</a:t>
            </a:r>
            <a:r>
              <a:rPr sz="1900" b="1" spc="-33" baseline="22995" dirty="0">
                <a:latin typeface="Calibri"/>
                <a:cs typeface="Calibri"/>
              </a:rPr>
              <a:t>J</a:t>
            </a:r>
            <a:r>
              <a:rPr sz="1900" b="1" spc="12" baseline="22995" dirty="0">
                <a:latin typeface="Calibri"/>
                <a:cs typeface="Calibri"/>
              </a:rPr>
              <a:t>A</a:t>
            </a:r>
            <a:r>
              <a:rPr sz="1900" b="1" spc="-19" baseline="22995" dirty="0">
                <a:latin typeface="Calibri"/>
                <a:cs typeface="Calibri"/>
              </a:rPr>
              <a:t>D</a:t>
            </a:r>
            <a:r>
              <a:rPr sz="1900" b="1" baseline="22995" dirty="0">
                <a:latin typeface="Calibri"/>
                <a:cs typeface="Calibri"/>
              </a:rPr>
              <a:t>I  </a:t>
            </a:r>
            <a:r>
              <a:rPr sz="1900" b="1" spc="123" baseline="22995" dirty="0">
                <a:latin typeface="Calibri"/>
                <a:cs typeface="Calibri"/>
              </a:rPr>
              <a:t> </a:t>
            </a:r>
            <a:r>
              <a:rPr sz="1600" b="1" spc="-5" dirty="0">
                <a:solidFill>
                  <a:srgbClr val="FDFFFD"/>
                </a:solidFill>
                <a:latin typeface="Calibri"/>
                <a:cs typeface="Calibri"/>
              </a:rPr>
              <a:t>m</a:t>
            </a:r>
            <a:r>
              <a:rPr sz="1600" b="1" dirty="0">
                <a:solidFill>
                  <a:srgbClr val="FDFFFD"/>
                </a:solidFill>
                <a:latin typeface="Calibri"/>
                <a:cs typeface="Calibri"/>
              </a:rPr>
              <a:t>e</a:t>
            </a:r>
            <a:r>
              <a:rPr sz="1600" b="1" spc="39" dirty="0">
                <a:solidFill>
                  <a:srgbClr val="FDFFFD"/>
                </a:solidFill>
                <a:latin typeface="Calibri"/>
                <a:cs typeface="Calibri"/>
              </a:rPr>
              <a:t>n</a:t>
            </a:r>
            <a:r>
              <a:rPr sz="1600" b="1" spc="25" dirty="0">
                <a:solidFill>
                  <a:srgbClr val="FDFFFD"/>
                </a:solidFill>
                <a:latin typeface="Calibri"/>
                <a:cs typeface="Calibri"/>
              </a:rPr>
              <a:t>c</a:t>
            </a:r>
            <a:r>
              <a:rPr sz="1600" b="1" spc="5" dirty="0">
                <a:solidFill>
                  <a:srgbClr val="FDFFFD"/>
                </a:solidFill>
                <a:latin typeface="Calibri"/>
                <a:cs typeface="Calibri"/>
              </a:rPr>
              <a:t>a</a:t>
            </a:r>
            <a:r>
              <a:rPr sz="1600" b="1" spc="33" dirty="0">
                <a:solidFill>
                  <a:srgbClr val="FDFFFD"/>
                </a:solidFill>
                <a:latin typeface="Calibri"/>
                <a:cs typeface="Calibri"/>
              </a:rPr>
              <a:t>r</a:t>
            </a:r>
            <a:r>
              <a:rPr sz="1600" b="1" dirty="0">
                <a:solidFill>
                  <a:srgbClr val="FDFFFD"/>
                </a:solidFill>
                <a:latin typeface="Calibri"/>
                <a:cs typeface="Calibri"/>
              </a:rPr>
              <a:t>i</a:t>
            </a:r>
            <a:r>
              <a:rPr sz="1600" b="1" spc="-52" dirty="0">
                <a:solidFill>
                  <a:srgbClr val="FDFFFD"/>
                </a:solidFill>
                <a:latin typeface="Calibri"/>
                <a:cs typeface="Calibri"/>
              </a:rPr>
              <a:t> </a:t>
            </a:r>
            <a:r>
              <a:rPr sz="1600" b="1" spc="-39" dirty="0">
                <a:solidFill>
                  <a:srgbClr val="FDFFFD"/>
                </a:solidFill>
                <a:latin typeface="Calibri"/>
                <a:cs typeface="Calibri"/>
              </a:rPr>
              <a:t>s</a:t>
            </a:r>
            <a:r>
              <a:rPr sz="1600" b="1" spc="39" dirty="0">
                <a:solidFill>
                  <a:srgbClr val="FDFFFD"/>
                </a:solidFill>
                <a:latin typeface="Calibri"/>
                <a:cs typeface="Calibri"/>
              </a:rPr>
              <a:t>o</a:t>
            </a:r>
            <a:r>
              <a:rPr sz="1600" b="1" spc="5" dirty="0">
                <a:solidFill>
                  <a:srgbClr val="FDFFFD"/>
                </a:solidFill>
                <a:latin typeface="Calibri"/>
                <a:cs typeface="Calibri"/>
              </a:rPr>
              <a:t>l</a:t>
            </a:r>
            <a:r>
              <a:rPr sz="1600" b="1" spc="39" dirty="0">
                <a:solidFill>
                  <a:srgbClr val="FDFFFD"/>
                </a:solidFill>
                <a:latin typeface="Calibri"/>
                <a:cs typeface="Calibri"/>
              </a:rPr>
              <a:t>u</a:t>
            </a:r>
            <a:r>
              <a:rPr sz="1600" b="1" spc="-39" dirty="0">
                <a:solidFill>
                  <a:srgbClr val="FDFFFD"/>
                </a:solidFill>
                <a:latin typeface="Calibri"/>
                <a:cs typeface="Calibri"/>
              </a:rPr>
              <a:t>s</a:t>
            </a:r>
            <a:r>
              <a:rPr sz="1600" b="1" dirty="0">
                <a:solidFill>
                  <a:srgbClr val="FDFFFD"/>
                </a:solidFill>
                <a:latin typeface="Calibri"/>
                <a:cs typeface="Calibri"/>
              </a:rPr>
              <a:t>i</a:t>
            </a:r>
            <a:r>
              <a:rPr sz="1600" b="1" spc="-52" dirty="0">
                <a:solidFill>
                  <a:srgbClr val="FDFFFD"/>
                </a:solidFill>
                <a:latin typeface="Calibri"/>
                <a:cs typeface="Calibri"/>
              </a:rPr>
              <a:t> </a:t>
            </a:r>
            <a:r>
              <a:rPr sz="1600" b="1" spc="39" dirty="0">
                <a:solidFill>
                  <a:srgbClr val="FDFFFD"/>
                </a:solidFill>
                <a:latin typeface="Calibri"/>
                <a:cs typeface="Calibri"/>
              </a:rPr>
              <a:t>b</a:t>
            </a:r>
            <a:r>
              <a:rPr sz="1600" b="1" spc="12" dirty="0">
                <a:solidFill>
                  <a:srgbClr val="FDFFFD"/>
                </a:solidFill>
                <a:latin typeface="Calibri"/>
                <a:cs typeface="Calibri"/>
              </a:rPr>
              <a:t>a</a:t>
            </a:r>
            <a:r>
              <a:rPr sz="1600" b="1" spc="33" dirty="0">
                <a:solidFill>
                  <a:srgbClr val="FDFFFD"/>
                </a:solidFill>
                <a:latin typeface="Calibri"/>
                <a:cs typeface="Calibri"/>
              </a:rPr>
              <a:t>r</a:t>
            </a:r>
            <a:r>
              <a:rPr sz="1600" b="1" dirty="0">
                <a:solidFill>
                  <a:srgbClr val="FDFFFD"/>
                </a:solidFill>
                <a:latin typeface="Calibri"/>
                <a:cs typeface="Calibri"/>
              </a:rPr>
              <a:t>u</a:t>
            </a:r>
            <a:r>
              <a:rPr sz="1600" b="1" spc="-119" dirty="0">
                <a:solidFill>
                  <a:srgbClr val="FDFFFD"/>
                </a:solidFill>
                <a:latin typeface="Calibri"/>
                <a:cs typeface="Calibri"/>
              </a:rPr>
              <a:t> </a:t>
            </a:r>
            <a:r>
              <a:rPr sz="1600" b="1" spc="39" dirty="0">
                <a:solidFill>
                  <a:srgbClr val="FDFFFD"/>
                </a:solidFill>
                <a:latin typeface="Calibri"/>
                <a:cs typeface="Calibri"/>
              </a:rPr>
              <a:t>d</a:t>
            </a:r>
            <a:r>
              <a:rPr sz="1600" b="1" spc="12" dirty="0">
                <a:solidFill>
                  <a:srgbClr val="FDFFFD"/>
                </a:solidFill>
                <a:latin typeface="Calibri"/>
                <a:cs typeface="Calibri"/>
              </a:rPr>
              <a:t>a</a:t>
            </a:r>
            <a:r>
              <a:rPr sz="1600" b="1" dirty="0">
                <a:solidFill>
                  <a:srgbClr val="FDFFFD"/>
                </a:solidFill>
                <a:latin typeface="Calibri"/>
                <a:cs typeface="Calibri"/>
              </a:rPr>
              <a:t>n</a:t>
            </a:r>
            <a:r>
              <a:rPr sz="1600" b="1" spc="-19" dirty="0">
                <a:solidFill>
                  <a:srgbClr val="FDFFFD"/>
                </a:solidFill>
                <a:latin typeface="Calibri"/>
                <a:cs typeface="Calibri"/>
              </a:rPr>
              <a:t> </a:t>
            </a:r>
            <a:r>
              <a:rPr sz="1600" b="1" spc="5" dirty="0">
                <a:solidFill>
                  <a:srgbClr val="FDFFFD"/>
                </a:solidFill>
                <a:latin typeface="Calibri"/>
                <a:cs typeface="Calibri"/>
              </a:rPr>
              <a:t>al</a:t>
            </a:r>
            <a:r>
              <a:rPr sz="1600" b="1" spc="45" dirty="0">
                <a:solidFill>
                  <a:srgbClr val="FDFFFD"/>
                </a:solidFill>
                <a:latin typeface="Calibri"/>
                <a:cs typeface="Calibri"/>
              </a:rPr>
              <a:t>t</a:t>
            </a:r>
            <a:r>
              <a:rPr sz="1600" b="1" spc="-5" dirty="0">
                <a:solidFill>
                  <a:srgbClr val="FDFFFD"/>
                </a:solidFill>
                <a:latin typeface="Calibri"/>
                <a:cs typeface="Calibri"/>
              </a:rPr>
              <a:t>e</a:t>
            </a:r>
            <a:r>
              <a:rPr sz="1600" b="1" spc="33" dirty="0">
                <a:solidFill>
                  <a:srgbClr val="FDFFFD"/>
                </a:solidFill>
                <a:latin typeface="Calibri"/>
                <a:cs typeface="Calibri"/>
              </a:rPr>
              <a:t>r</a:t>
            </a:r>
            <a:r>
              <a:rPr sz="1600" b="1" spc="39" dirty="0">
                <a:solidFill>
                  <a:srgbClr val="FDFFFD"/>
                </a:solidFill>
                <a:latin typeface="Calibri"/>
                <a:cs typeface="Calibri"/>
              </a:rPr>
              <a:t>n</a:t>
            </a:r>
            <a:r>
              <a:rPr sz="1600" b="1" spc="-85" dirty="0">
                <a:solidFill>
                  <a:srgbClr val="FDFFFD"/>
                </a:solidFill>
                <a:latin typeface="Calibri"/>
                <a:cs typeface="Calibri"/>
              </a:rPr>
              <a:t>a</a:t>
            </a:r>
            <a:r>
              <a:rPr sz="1600" b="1" spc="45" dirty="0">
                <a:solidFill>
                  <a:srgbClr val="FDFFFD"/>
                </a:solidFill>
                <a:latin typeface="Calibri"/>
                <a:cs typeface="Calibri"/>
              </a:rPr>
              <a:t>t</a:t>
            </a:r>
            <a:r>
              <a:rPr sz="1600" b="1" spc="5" dirty="0">
                <a:solidFill>
                  <a:srgbClr val="FDFFFD"/>
                </a:solidFill>
                <a:latin typeface="Calibri"/>
                <a:cs typeface="Calibri"/>
              </a:rPr>
              <a:t>i</a:t>
            </a:r>
            <a:r>
              <a:rPr sz="1600" b="1" dirty="0">
                <a:solidFill>
                  <a:srgbClr val="FDFFFD"/>
                </a:solidFill>
                <a:latin typeface="Calibri"/>
                <a:cs typeface="Calibri"/>
              </a:rPr>
              <a:t>f</a:t>
            </a:r>
            <a:r>
              <a:rPr sz="1600" b="1" spc="-167" dirty="0">
                <a:solidFill>
                  <a:srgbClr val="FDFFFD"/>
                </a:solidFill>
                <a:latin typeface="Calibri"/>
                <a:cs typeface="Calibri"/>
              </a:rPr>
              <a:t> </a:t>
            </a:r>
            <a:r>
              <a:rPr sz="1600" b="1" spc="45" dirty="0">
                <a:solidFill>
                  <a:srgbClr val="FDFFFD"/>
                </a:solidFill>
                <a:latin typeface="Calibri"/>
                <a:cs typeface="Calibri"/>
              </a:rPr>
              <a:t>t</a:t>
            </a:r>
            <a:r>
              <a:rPr sz="1600" b="1" spc="-5" dirty="0">
                <a:solidFill>
                  <a:srgbClr val="FDFFFD"/>
                </a:solidFill>
                <a:latin typeface="Calibri"/>
                <a:cs typeface="Calibri"/>
              </a:rPr>
              <a:t>e</a:t>
            </a:r>
            <a:r>
              <a:rPr sz="1600" b="1" spc="33" dirty="0">
                <a:solidFill>
                  <a:srgbClr val="FDFFFD"/>
                </a:solidFill>
                <a:latin typeface="Calibri"/>
                <a:cs typeface="Calibri"/>
              </a:rPr>
              <a:t>r</a:t>
            </a:r>
            <a:r>
              <a:rPr sz="1600" b="1" spc="39" dirty="0">
                <a:solidFill>
                  <a:srgbClr val="FDFFFD"/>
                </a:solidFill>
                <a:latin typeface="Calibri"/>
                <a:cs typeface="Calibri"/>
              </a:rPr>
              <a:t>h</a:t>
            </a:r>
            <a:r>
              <a:rPr sz="1600" b="1" spc="5" dirty="0">
                <a:solidFill>
                  <a:srgbClr val="FDFFFD"/>
                </a:solidFill>
                <a:latin typeface="Calibri"/>
                <a:cs typeface="Calibri"/>
              </a:rPr>
              <a:t>a</a:t>
            </a:r>
            <a:r>
              <a:rPr sz="1600" b="1" spc="-52" dirty="0">
                <a:solidFill>
                  <a:srgbClr val="FDFFFD"/>
                </a:solidFill>
                <a:latin typeface="Calibri"/>
                <a:cs typeface="Calibri"/>
              </a:rPr>
              <a:t>d</a:t>
            </a:r>
            <a:r>
              <a:rPr sz="1600" b="1" spc="5" dirty="0">
                <a:solidFill>
                  <a:srgbClr val="FDFFFD"/>
                </a:solidFill>
                <a:latin typeface="Calibri"/>
                <a:cs typeface="Calibri"/>
              </a:rPr>
              <a:t>a</a:t>
            </a:r>
            <a:r>
              <a:rPr sz="1600" b="1" dirty="0">
                <a:solidFill>
                  <a:srgbClr val="FDFFFD"/>
                </a:solidFill>
                <a:latin typeface="Calibri"/>
                <a:cs typeface="Calibri"/>
              </a:rPr>
              <a:t>p</a:t>
            </a:r>
            <a:r>
              <a:rPr sz="1600" b="1" spc="-119" dirty="0">
                <a:solidFill>
                  <a:srgbClr val="FDFFFD"/>
                </a:solidFill>
                <a:latin typeface="Calibri"/>
                <a:cs typeface="Calibri"/>
              </a:rPr>
              <a:t> </a:t>
            </a:r>
            <a:r>
              <a:rPr sz="1600" b="1" spc="39" dirty="0">
                <a:solidFill>
                  <a:srgbClr val="FDFFFD"/>
                </a:solidFill>
                <a:latin typeface="Calibri"/>
                <a:cs typeface="Calibri"/>
              </a:rPr>
              <a:t>p</a:t>
            </a:r>
            <a:r>
              <a:rPr sz="1600" b="1" dirty="0">
                <a:solidFill>
                  <a:srgbClr val="FDFFFD"/>
                </a:solidFill>
                <a:latin typeface="Calibri"/>
                <a:cs typeface="Calibri"/>
              </a:rPr>
              <a:t>e</a:t>
            </a:r>
            <a:r>
              <a:rPr sz="1600" b="1" spc="33" dirty="0">
                <a:solidFill>
                  <a:srgbClr val="FDFFFD"/>
                </a:solidFill>
                <a:latin typeface="Calibri"/>
                <a:cs typeface="Calibri"/>
              </a:rPr>
              <a:t>r</a:t>
            </a:r>
            <a:r>
              <a:rPr sz="1600" b="1" spc="-39" dirty="0">
                <a:solidFill>
                  <a:srgbClr val="FDFFFD"/>
                </a:solidFill>
                <a:latin typeface="Calibri"/>
                <a:cs typeface="Calibri"/>
              </a:rPr>
              <a:t>s</a:t>
            </a:r>
            <a:r>
              <a:rPr sz="1600" b="1" spc="39" dirty="0">
                <a:solidFill>
                  <a:srgbClr val="FDFFFD"/>
                </a:solidFill>
                <a:latin typeface="Calibri"/>
                <a:cs typeface="Calibri"/>
              </a:rPr>
              <a:t>o</a:t>
            </a:r>
            <a:r>
              <a:rPr sz="1600" b="1" spc="-85" dirty="0">
                <a:solidFill>
                  <a:srgbClr val="FDFFFD"/>
                </a:solidFill>
                <a:latin typeface="Calibri"/>
                <a:cs typeface="Calibri"/>
              </a:rPr>
              <a:t>a</a:t>
            </a:r>
            <a:r>
              <a:rPr sz="1600" b="1" spc="5" dirty="0">
                <a:solidFill>
                  <a:srgbClr val="FDFFFD"/>
                </a:solidFill>
                <a:latin typeface="Calibri"/>
                <a:cs typeface="Calibri"/>
              </a:rPr>
              <a:t>la</a:t>
            </a:r>
            <a:r>
              <a:rPr sz="1600" b="1" dirty="0">
                <a:solidFill>
                  <a:srgbClr val="FDFFFD"/>
                </a:solidFill>
                <a:latin typeface="Calibri"/>
                <a:cs typeface="Calibri"/>
              </a:rPr>
              <a:t>n</a:t>
            </a:r>
            <a:r>
              <a:rPr sz="1600" b="1" spc="-119" dirty="0">
                <a:solidFill>
                  <a:srgbClr val="FDFFFD"/>
                </a:solidFill>
                <a:latin typeface="Calibri"/>
                <a:cs typeface="Calibri"/>
              </a:rPr>
              <a:t> </a:t>
            </a:r>
            <a:r>
              <a:rPr sz="1600" b="1" spc="45" dirty="0">
                <a:solidFill>
                  <a:srgbClr val="FDFFFD"/>
                </a:solidFill>
                <a:latin typeface="Calibri"/>
                <a:cs typeface="Calibri"/>
              </a:rPr>
              <a:t>y</a:t>
            </a:r>
            <a:r>
              <a:rPr sz="1600" b="1" spc="5" dirty="0">
                <a:solidFill>
                  <a:srgbClr val="FDFFFD"/>
                </a:solidFill>
                <a:latin typeface="Calibri"/>
                <a:cs typeface="Calibri"/>
              </a:rPr>
              <a:t>a</a:t>
            </a:r>
            <a:r>
              <a:rPr sz="1600" b="1" spc="-59" dirty="0">
                <a:solidFill>
                  <a:srgbClr val="FDFFFD"/>
                </a:solidFill>
                <a:latin typeface="Calibri"/>
                <a:cs typeface="Calibri"/>
              </a:rPr>
              <a:t>n</a:t>
            </a:r>
            <a:r>
              <a:rPr sz="1600" b="1" dirty="0">
                <a:solidFill>
                  <a:srgbClr val="FDFFFD"/>
                </a:solidFill>
                <a:latin typeface="Calibri"/>
                <a:cs typeface="Calibri"/>
              </a:rPr>
              <a:t>g</a:t>
            </a:r>
            <a:r>
              <a:rPr sz="1600" b="1" spc="-119" dirty="0">
                <a:solidFill>
                  <a:srgbClr val="FDFFFD"/>
                </a:solidFill>
                <a:latin typeface="Calibri"/>
                <a:cs typeface="Calibri"/>
              </a:rPr>
              <a:t> </a:t>
            </a:r>
            <a:r>
              <a:rPr sz="1600" b="1" spc="12" dirty="0">
                <a:solidFill>
                  <a:srgbClr val="FDFFFD"/>
                </a:solidFill>
                <a:latin typeface="Calibri"/>
                <a:cs typeface="Calibri"/>
              </a:rPr>
              <a:t>a</a:t>
            </a:r>
            <a:r>
              <a:rPr sz="1600" b="1" spc="39" dirty="0">
                <a:solidFill>
                  <a:srgbClr val="FDFFFD"/>
                </a:solidFill>
                <a:latin typeface="Calibri"/>
                <a:cs typeface="Calibri"/>
              </a:rPr>
              <a:t>d</a:t>
            </a:r>
            <a:r>
              <a:rPr sz="1600" b="1" dirty="0">
                <a:solidFill>
                  <a:srgbClr val="FDFFFD"/>
                </a:solidFill>
                <a:latin typeface="Calibri"/>
                <a:cs typeface="Calibri"/>
              </a:rPr>
              <a:t>a</a:t>
            </a:r>
            <a:endParaRPr sz="1600">
              <a:latin typeface="Calibri"/>
              <a:cs typeface="Calibri"/>
            </a:endParaRPr>
          </a:p>
          <a:p>
            <a:pPr marL="6952652" marR="3352144" indent="-207428">
              <a:lnSpc>
                <a:spcPts val="1952"/>
              </a:lnSpc>
              <a:spcBef>
                <a:spcPts val="2620"/>
              </a:spcBef>
            </a:pPr>
            <a:r>
              <a:rPr sz="2400" baseline="4831" dirty="0">
                <a:latin typeface="Arial"/>
                <a:cs typeface="Arial"/>
              </a:rPr>
              <a:t>• </a:t>
            </a:r>
            <a:r>
              <a:rPr sz="2400" spc="185" baseline="4831" dirty="0">
                <a:latin typeface="Arial"/>
                <a:cs typeface="Arial"/>
              </a:rPr>
              <a:t> </a:t>
            </a:r>
            <a:r>
              <a:rPr sz="1600" spc="-25" dirty="0">
                <a:latin typeface="Calibri"/>
                <a:cs typeface="Calibri"/>
              </a:rPr>
              <a:t>P</a:t>
            </a:r>
            <a:r>
              <a:rPr sz="1600" dirty="0">
                <a:latin typeface="Calibri"/>
                <a:cs typeface="Calibri"/>
              </a:rPr>
              <a:t>e</a:t>
            </a:r>
            <a:r>
              <a:rPr sz="1600" spc="-59" dirty="0">
                <a:latin typeface="Calibri"/>
                <a:cs typeface="Calibri"/>
              </a:rPr>
              <a:t>r</a:t>
            </a:r>
            <a:r>
              <a:rPr sz="1600" spc="45" dirty="0">
                <a:latin typeface="Calibri"/>
                <a:cs typeface="Calibri"/>
              </a:rPr>
              <a:t>g</a:t>
            </a:r>
            <a:r>
              <a:rPr sz="1600" spc="-39" dirty="0">
                <a:latin typeface="Calibri"/>
                <a:cs typeface="Calibri"/>
              </a:rPr>
              <a:t>un</a:t>
            </a:r>
            <a:r>
              <a:rPr sz="1600" spc="33" dirty="0">
                <a:latin typeface="Calibri"/>
                <a:cs typeface="Calibri"/>
              </a:rPr>
              <a:t>a</a:t>
            </a:r>
            <a:r>
              <a:rPr sz="1600" spc="-25" dirty="0">
                <a:latin typeface="Calibri"/>
                <a:cs typeface="Calibri"/>
              </a:rPr>
              <a:t>k</a:t>
            </a:r>
            <a:r>
              <a:rPr sz="1600" spc="33" dirty="0">
                <a:latin typeface="Calibri"/>
                <a:cs typeface="Calibri"/>
              </a:rPr>
              <a:t>a</a:t>
            </a:r>
            <a:r>
              <a:rPr sz="1600" dirty="0">
                <a:latin typeface="Calibri"/>
                <a:cs typeface="Calibri"/>
              </a:rPr>
              <a:t>n</a:t>
            </a:r>
            <a:r>
              <a:rPr sz="1600" spc="-99" dirty="0">
                <a:latin typeface="Calibri"/>
                <a:cs typeface="Calibri"/>
              </a:rPr>
              <a:t> </a:t>
            </a:r>
            <a:r>
              <a:rPr sz="1600" spc="33" dirty="0">
                <a:latin typeface="Calibri"/>
                <a:cs typeface="Calibri"/>
              </a:rPr>
              <a:t>a</a:t>
            </a:r>
            <a:r>
              <a:rPr sz="1600" spc="-39" dirty="0">
                <a:latin typeface="Calibri"/>
                <a:cs typeface="Calibri"/>
              </a:rPr>
              <a:t>p</a:t>
            </a:r>
            <a:r>
              <a:rPr sz="1600" spc="33" dirty="0">
                <a:latin typeface="Calibri"/>
                <a:cs typeface="Calibri"/>
              </a:rPr>
              <a:t>li</a:t>
            </a:r>
            <a:r>
              <a:rPr sz="1600" spc="-25" dirty="0">
                <a:latin typeface="Calibri"/>
                <a:cs typeface="Calibri"/>
              </a:rPr>
              <a:t>k</a:t>
            </a:r>
            <a:r>
              <a:rPr sz="1600" spc="33" dirty="0">
                <a:latin typeface="Calibri"/>
                <a:cs typeface="Calibri"/>
              </a:rPr>
              <a:t>a</a:t>
            </a:r>
            <a:r>
              <a:rPr sz="1600" spc="72" dirty="0">
                <a:latin typeface="Calibri"/>
                <a:cs typeface="Calibri"/>
              </a:rPr>
              <a:t>s</a:t>
            </a:r>
            <a:r>
              <a:rPr sz="1600" dirty="0">
                <a:latin typeface="Calibri"/>
                <a:cs typeface="Calibri"/>
              </a:rPr>
              <a:t>i </a:t>
            </a:r>
            <a:r>
              <a:rPr sz="1600" spc="72" dirty="0">
                <a:latin typeface="Calibri"/>
                <a:cs typeface="Calibri"/>
              </a:rPr>
              <a:t>s</a:t>
            </a:r>
            <a:r>
              <a:rPr sz="1600" spc="-45" dirty="0">
                <a:latin typeface="Calibri"/>
                <a:cs typeface="Calibri"/>
              </a:rPr>
              <a:t>o</a:t>
            </a:r>
            <a:r>
              <a:rPr sz="1600" spc="12" dirty="0">
                <a:latin typeface="Calibri"/>
                <a:cs typeface="Calibri"/>
              </a:rPr>
              <a:t>f</a:t>
            </a:r>
            <a:r>
              <a:rPr sz="1600" spc="-39" dirty="0">
                <a:latin typeface="Calibri"/>
                <a:cs typeface="Calibri"/>
              </a:rPr>
              <a:t>t</a:t>
            </a:r>
            <a:r>
              <a:rPr sz="1600" spc="-45" dirty="0">
                <a:latin typeface="Calibri"/>
                <a:cs typeface="Calibri"/>
              </a:rPr>
              <a:t>w</a:t>
            </a:r>
            <a:r>
              <a:rPr sz="1600" spc="33" dirty="0">
                <a:latin typeface="Calibri"/>
                <a:cs typeface="Calibri"/>
              </a:rPr>
              <a:t>a</a:t>
            </a:r>
            <a:r>
              <a:rPr sz="1600" spc="-59" dirty="0">
                <a:latin typeface="Calibri"/>
                <a:cs typeface="Calibri"/>
              </a:rPr>
              <a:t>r</a:t>
            </a:r>
            <a:r>
              <a:rPr sz="1600" dirty="0">
                <a:latin typeface="Calibri"/>
                <a:cs typeface="Calibri"/>
              </a:rPr>
              <a:t>e</a:t>
            </a:r>
            <a:r>
              <a:rPr sz="1600" spc="-59" dirty="0">
                <a:latin typeface="Calibri"/>
                <a:cs typeface="Calibri"/>
              </a:rPr>
              <a:t> </a:t>
            </a:r>
            <a:r>
              <a:rPr sz="1600" spc="-25" dirty="0">
                <a:latin typeface="Calibri"/>
                <a:cs typeface="Calibri"/>
              </a:rPr>
              <a:t>y</a:t>
            </a:r>
            <a:r>
              <a:rPr sz="1600" spc="33" dirty="0">
                <a:latin typeface="Calibri"/>
                <a:cs typeface="Calibri"/>
              </a:rPr>
              <a:t>a</a:t>
            </a:r>
            <a:r>
              <a:rPr sz="1600" spc="-39" dirty="0">
                <a:latin typeface="Calibri"/>
                <a:cs typeface="Calibri"/>
              </a:rPr>
              <a:t>n</a:t>
            </a:r>
            <a:r>
              <a:rPr sz="1600" dirty="0">
                <a:latin typeface="Calibri"/>
                <a:cs typeface="Calibri"/>
              </a:rPr>
              <a:t>g</a:t>
            </a:r>
            <a:r>
              <a:rPr sz="1600" spc="-19" dirty="0">
                <a:latin typeface="Calibri"/>
                <a:cs typeface="Calibri"/>
              </a:rPr>
              <a:t> </a:t>
            </a:r>
            <a:r>
              <a:rPr sz="1600" spc="-39" dirty="0">
                <a:latin typeface="Calibri"/>
                <a:cs typeface="Calibri"/>
              </a:rPr>
              <a:t>b</a:t>
            </a:r>
            <a:r>
              <a:rPr sz="1600" dirty="0">
                <a:latin typeface="Calibri"/>
                <a:cs typeface="Calibri"/>
              </a:rPr>
              <a:t>e</a:t>
            </a:r>
            <a:r>
              <a:rPr sz="1600" spc="-59" dirty="0">
                <a:latin typeface="Calibri"/>
                <a:cs typeface="Calibri"/>
              </a:rPr>
              <a:t>r</a:t>
            </a:r>
            <a:r>
              <a:rPr sz="1600" spc="33" dirty="0">
                <a:latin typeface="Calibri"/>
                <a:cs typeface="Calibri"/>
              </a:rPr>
              <a:t>i</a:t>
            </a:r>
            <a:r>
              <a:rPr sz="1600" spc="72" dirty="0">
                <a:latin typeface="Calibri"/>
                <a:cs typeface="Calibri"/>
              </a:rPr>
              <a:t>s</a:t>
            </a:r>
            <a:r>
              <a:rPr sz="1600" dirty="0">
                <a:latin typeface="Calibri"/>
                <a:cs typeface="Calibri"/>
              </a:rPr>
              <a:t>i </a:t>
            </a:r>
            <a:r>
              <a:rPr sz="1600" spc="-39" dirty="0">
                <a:latin typeface="Calibri"/>
                <a:cs typeface="Calibri"/>
              </a:rPr>
              <a:t>t</a:t>
            </a:r>
            <a:r>
              <a:rPr sz="1600" spc="33" dirty="0">
                <a:latin typeface="Calibri"/>
                <a:cs typeface="Calibri"/>
              </a:rPr>
              <a:t>a</a:t>
            </a:r>
            <a:r>
              <a:rPr sz="1600" spc="-39" dirty="0">
                <a:latin typeface="Calibri"/>
                <a:cs typeface="Calibri"/>
              </a:rPr>
              <a:t>nt</a:t>
            </a:r>
            <a:r>
              <a:rPr sz="1600" spc="33" dirty="0">
                <a:latin typeface="Calibri"/>
                <a:cs typeface="Calibri"/>
              </a:rPr>
              <a:t>a</a:t>
            </a:r>
            <a:r>
              <a:rPr sz="1600" spc="-39" dirty="0">
                <a:latin typeface="Calibri"/>
                <a:cs typeface="Calibri"/>
              </a:rPr>
              <a:t>n</a:t>
            </a:r>
            <a:r>
              <a:rPr sz="1600" spc="45" dirty="0">
                <a:latin typeface="Calibri"/>
                <a:cs typeface="Calibri"/>
              </a:rPr>
              <a:t>g</a:t>
            </a:r>
            <a:r>
              <a:rPr sz="1600" spc="33" dirty="0">
                <a:latin typeface="Calibri"/>
                <a:cs typeface="Calibri"/>
              </a:rPr>
              <a:t>a</a:t>
            </a:r>
            <a:r>
              <a:rPr sz="1600" dirty="0">
                <a:latin typeface="Calibri"/>
                <a:cs typeface="Calibri"/>
              </a:rPr>
              <a:t>n</a:t>
            </a:r>
            <a:r>
              <a:rPr sz="1600" spc="-105" dirty="0">
                <a:latin typeface="Calibri"/>
                <a:cs typeface="Calibri"/>
              </a:rPr>
              <a:t> </a:t>
            </a:r>
            <a:r>
              <a:rPr sz="1600" spc="-39" dirty="0">
                <a:latin typeface="Calibri"/>
                <a:cs typeface="Calibri"/>
              </a:rPr>
              <a:t>u</a:t>
            </a:r>
            <a:r>
              <a:rPr sz="1600" spc="-45" dirty="0">
                <a:latin typeface="Calibri"/>
                <a:cs typeface="Calibri"/>
              </a:rPr>
              <a:t>n</a:t>
            </a:r>
            <a:r>
              <a:rPr sz="1600" spc="-33" dirty="0">
                <a:latin typeface="Calibri"/>
                <a:cs typeface="Calibri"/>
              </a:rPr>
              <a:t>t</a:t>
            </a:r>
            <a:r>
              <a:rPr sz="1600" spc="-39" dirty="0">
                <a:latin typeface="Calibri"/>
                <a:cs typeface="Calibri"/>
              </a:rPr>
              <a:t>u</a:t>
            </a:r>
            <a:r>
              <a:rPr sz="1600" dirty="0">
                <a:latin typeface="Calibri"/>
                <a:cs typeface="Calibri"/>
              </a:rPr>
              <a:t>k </a:t>
            </a:r>
            <a:r>
              <a:rPr sz="1600" spc="-79" dirty="0">
                <a:latin typeface="Calibri"/>
                <a:cs typeface="Calibri"/>
              </a:rPr>
              <a:t>m</a:t>
            </a:r>
            <a:r>
              <a:rPr sz="1600" dirty="0">
                <a:latin typeface="Calibri"/>
                <a:cs typeface="Calibri"/>
              </a:rPr>
              <a:t>e</a:t>
            </a:r>
            <a:r>
              <a:rPr sz="1600" spc="-39" dirty="0">
                <a:latin typeface="Calibri"/>
                <a:cs typeface="Calibri"/>
              </a:rPr>
              <a:t>n</a:t>
            </a:r>
            <a:r>
              <a:rPr sz="1600" spc="-25" dirty="0">
                <a:latin typeface="Calibri"/>
                <a:cs typeface="Calibri"/>
              </a:rPr>
              <a:t>y</a:t>
            </a:r>
            <a:r>
              <a:rPr sz="1600" spc="5" dirty="0">
                <a:latin typeface="Calibri"/>
                <a:cs typeface="Calibri"/>
              </a:rPr>
              <a:t>e</a:t>
            </a:r>
            <a:r>
              <a:rPr sz="1600" spc="33" dirty="0">
                <a:latin typeface="Calibri"/>
                <a:cs typeface="Calibri"/>
              </a:rPr>
              <a:t>l</a:t>
            </a:r>
            <a:r>
              <a:rPr sz="1600" dirty="0">
                <a:latin typeface="Calibri"/>
                <a:cs typeface="Calibri"/>
              </a:rPr>
              <a:t>e</a:t>
            </a:r>
            <a:r>
              <a:rPr sz="1600" spc="72" dirty="0">
                <a:latin typeface="Calibri"/>
                <a:cs typeface="Calibri"/>
              </a:rPr>
              <a:t>s</a:t>
            </a:r>
            <a:r>
              <a:rPr sz="1600" spc="33" dirty="0">
                <a:latin typeface="Calibri"/>
                <a:cs typeface="Calibri"/>
              </a:rPr>
              <a:t>ai</a:t>
            </a:r>
            <a:r>
              <a:rPr sz="1600" spc="-25" dirty="0">
                <a:latin typeface="Calibri"/>
                <a:cs typeface="Calibri"/>
              </a:rPr>
              <a:t>k</a:t>
            </a:r>
            <a:r>
              <a:rPr sz="1600" spc="33" dirty="0">
                <a:latin typeface="Calibri"/>
                <a:cs typeface="Calibri"/>
              </a:rPr>
              <a:t>a</a:t>
            </a:r>
            <a:r>
              <a:rPr sz="1600" dirty="0">
                <a:latin typeface="Calibri"/>
                <a:cs typeface="Calibri"/>
              </a:rPr>
              <a:t>n </a:t>
            </a:r>
            <a:r>
              <a:rPr sz="1600" spc="-39" dirty="0">
                <a:latin typeface="Calibri"/>
                <a:cs typeface="Calibri"/>
              </a:rPr>
              <a:t>p</a:t>
            </a:r>
            <a:r>
              <a:rPr sz="1600" dirty="0">
                <a:latin typeface="Calibri"/>
                <a:cs typeface="Calibri"/>
              </a:rPr>
              <a:t>e</a:t>
            </a:r>
            <a:r>
              <a:rPr sz="1600" spc="-59" dirty="0">
                <a:latin typeface="Calibri"/>
                <a:cs typeface="Calibri"/>
              </a:rPr>
              <a:t>r</a:t>
            </a:r>
            <a:r>
              <a:rPr sz="1600" spc="-79" dirty="0">
                <a:latin typeface="Calibri"/>
                <a:cs typeface="Calibri"/>
              </a:rPr>
              <a:t>m</a:t>
            </a:r>
            <a:r>
              <a:rPr sz="1600" spc="33" dirty="0">
                <a:latin typeface="Calibri"/>
                <a:cs typeface="Calibri"/>
              </a:rPr>
              <a:t>a</a:t>
            </a:r>
            <a:r>
              <a:rPr sz="1600" spc="72" dirty="0">
                <a:latin typeface="Calibri"/>
                <a:cs typeface="Calibri"/>
              </a:rPr>
              <a:t>s</a:t>
            </a:r>
            <a:r>
              <a:rPr sz="1600" spc="33" dirty="0">
                <a:latin typeface="Calibri"/>
                <a:cs typeface="Calibri"/>
              </a:rPr>
              <a:t>ala</a:t>
            </a:r>
            <a:r>
              <a:rPr sz="1600" spc="-39" dirty="0">
                <a:latin typeface="Calibri"/>
                <a:cs typeface="Calibri"/>
              </a:rPr>
              <a:t>h</a:t>
            </a:r>
            <a:r>
              <a:rPr sz="1600" spc="33" dirty="0">
                <a:latin typeface="Calibri"/>
                <a:cs typeface="Calibri"/>
              </a:rPr>
              <a:t>a</a:t>
            </a:r>
            <a:r>
              <a:rPr sz="1600" dirty="0">
                <a:latin typeface="Calibri"/>
                <a:cs typeface="Calibri"/>
              </a:rPr>
              <a:t>n</a:t>
            </a:r>
            <a:r>
              <a:rPr sz="1600" spc="-5" dirty="0">
                <a:latin typeface="Calibri"/>
                <a:cs typeface="Calibri"/>
              </a:rPr>
              <a:t> </a:t>
            </a:r>
            <a:r>
              <a:rPr sz="1600" spc="72" dirty="0">
                <a:latin typeface="Calibri"/>
                <a:cs typeface="Calibri"/>
              </a:rPr>
              <a:t>s</a:t>
            </a:r>
            <a:r>
              <a:rPr sz="1600" dirty="0">
                <a:latin typeface="Calibri"/>
                <a:cs typeface="Calibri"/>
              </a:rPr>
              <a:t>e</a:t>
            </a:r>
            <a:r>
              <a:rPr sz="1600" spc="-39" dirty="0">
                <a:latin typeface="Calibri"/>
                <a:cs typeface="Calibri"/>
              </a:rPr>
              <a:t>h</a:t>
            </a:r>
            <a:r>
              <a:rPr sz="1600" spc="33" dirty="0">
                <a:latin typeface="Calibri"/>
                <a:cs typeface="Calibri"/>
              </a:rPr>
              <a:t>a</a:t>
            </a:r>
            <a:r>
              <a:rPr sz="1600" spc="-59" dirty="0">
                <a:latin typeface="Calibri"/>
                <a:cs typeface="Calibri"/>
              </a:rPr>
              <a:t>r</a:t>
            </a:r>
            <a:r>
              <a:rPr sz="1600" spc="33" dirty="0">
                <a:latin typeface="Calibri"/>
                <a:cs typeface="Calibri"/>
              </a:rPr>
              <a:t>i</a:t>
            </a:r>
            <a:r>
              <a:rPr sz="1600" dirty="0">
                <a:latin typeface="Calibri"/>
                <a:cs typeface="Calibri"/>
              </a:rPr>
              <a:t>-</a:t>
            </a:r>
            <a:endParaRPr sz="1600">
              <a:latin typeface="Calibri"/>
              <a:cs typeface="Calibri"/>
            </a:endParaRPr>
          </a:p>
          <a:p>
            <a:pPr marL="6704276" marR="4826169" algn="ctr">
              <a:lnSpc>
                <a:spcPts val="1935"/>
              </a:lnSpc>
              <a:spcBef>
                <a:spcPts val="48"/>
              </a:spcBef>
            </a:pPr>
            <a:r>
              <a:rPr sz="2400" baseline="-36234" dirty="0">
                <a:latin typeface="Arial"/>
                <a:cs typeface="Arial"/>
              </a:rPr>
              <a:t>• </a:t>
            </a:r>
            <a:r>
              <a:rPr sz="2400" spc="185" baseline="-36234" dirty="0">
                <a:latin typeface="Arial"/>
                <a:cs typeface="Arial"/>
              </a:rPr>
              <a:t> </a:t>
            </a:r>
            <a:r>
              <a:rPr sz="1600" spc="-39" dirty="0">
                <a:latin typeface="Calibri"/>
                <a:cs typeface="Calibri"/>
              </a:rPr>
              <a:t>h</a:t>
            </a:r>
            <a:r>
              <a:rPr sz="1600" spc="33" dirty="0">
                <a:latin typeface="Calibri"/>
                <a:cs typeface="Calibri"/>
              </a:rPr>
              <a:t>a</a:t>
            </a:r>
            <a:r>
              <a:rPr sz="1600" spc="-59" dirty="0">
                <a:latin typeface="Calibri"/>
                <a:cs typeface="Calibri"/>
              </a:rPr>
              <a:t>r</a:t>
            </a:r>
            <a:r>
              <a:rPr sz="1600" dirty="0">
                <a:latin typeface="Calibri"/>
                <a:cs typeface="Calibri"/>
              </a:rPr>
              <a:t>i</a:t>
            </a:r>
            <a:endParaRPr sz="1600">
              <a:latin typeface="Calibri"/>
              <a:cs typeface="Calibri"/>
            </a:endParaRPr>
          </a:p>
          <a:p>
            <a:pPr marL="6952652" marR="3419060">
              <a:lnSpc>
                <a:spcPts val="1952"/>
              </a:lnSpc>
              <a:spcBef>
                <a:spcPts val="2413"/>
              </a:spcBef>
            </a:pPr>
            <a:r>
              <a:rPr sz="1600" spc="-67" dirty="0">
                <a:latin typeface="Calibri"/>
                <a:cs typeface="Calibri"/>
              </a:rPr>
              <a:t>“</a:t>
            </a:r>
            <a:r>
              <a:rPr sz="1600" spc="-45" dirty="0">
                <a:latin typeface="Calibri"/>
                <a:cs typeface="Calibri"/>
              </a:rPr>
              <a:t>d</a:t>
            </a:r>
            <a:r>
              <a:rPr sz="1600" spc="33" dirty="0">
                <a:latin typeface="Calibri"/>
                <a:cs typeface="Calibri"/>
              </a:rPr>
              <a:t>il</a:t>
            </a:r>
            <a:r>
              <a:rPr sz="1600" spc="5" dirty="0">
                <a:latin typeface="Calibri"/>
                <a:cs typeface="Calibri"/>
              </a:rPr>
              <a:t>e</a:t>
            </a:r>
            <a:r>
              <a:rPr sz="1600" spc="-79" dirty="0">
                <a:latin typeface="Calibri"/>
                <a:cs typeface="Calibri"/>
              </a:rPr>
              <a:t>m</a:t>
            </a:r>
            <a:r>
              <a:rPr sz="1600" spc="33" dirty="0">
                <a:latin typeface="Calibri"/>
                <a:cs typeface="Calibri"/>
              </a:rPr>
              <a:t>a</a:t>
            </a:r>
            <a:r>
              <a:rPr sz="1600" spc="-39" dirty="0">
                <a:latin typeface="Calibri"/>
                <a:cs typeface="Calibri"/>
              </a:rPr>
              <a:t>t</a:t>
            </a:r>
            <a:r>
              <a:rPr sz="1600" spc="33" dirty="0">
                <a:latin typeface="Calibri"/>
                <a:cs typeface="Calibri"/>
              </a:rPr>
              <a:t>i</a:t>
            </a:r>
            <a:r>
              <a:rPr sz="1600" spc="72" dirty="0">
                <a:latin typeface="Calibri"/>
                <a:cs typeface="Calibri"/>
              </a:rPr>
              <a:t>s</a:t>
            </a:r>
            <a:r>
              <a:rPr sz="1600" dirty="0">
                <a:latin typeface="Calibri"/>
                <a:cs typeface="Calibri"/>
              </a:rPr>
              <a:t>” </a:t>
            </a:r>
            <a:endParaRPr sz="1600">
              <a:latin typeface="Calibri"/>
              <a:cs typeface="Calibri"/>
            </a:endParaRPr>
          </a:p>
          <a:p>
            <a:pPr marL="6952652" marR="3419060">
              <a:lnSpc>
                <a:spcPts val="1952"/>
              </a:lnSpc>
            </a:pPr>
            <a:r>
              <a:rPr sz="1600" spc="-39" dirty="0">
                <a:latin typeface="Calibri"/>
                <a:cs typeface="Calibri"/>
              </a:rPr>
              <a:t>d</a:t>
            </a:r>
            <a:r>
              <a:rPr sz="1600" spc="33" dirty="0">
                <a:latin typeface="Calibri"/>
                <a:cs typeface="Calibri"/>
              </a:rPr>
              <a:t>i</a:t>
            </a:r>
            <a:r>
              <a:rPr sz="1600" spc="-45" dirty="0">
                <a:latin typeface="Calibri"/>
                <a:cs typeface="Calibri"/>
              </a:rPr>
              <a:t>p</a:t>
            </a:r>
            <a:r>
              <a:rPr sz="1600" dirty="0">
                <a:latin typeface="Calibri"/>
                <a:cs typeface="Calibri"/>
              </a:rPr>
              <a:t>e</a:t>
            </a:r>
            <a:r>
              <a:rPr sz="1600" spc="-59" dirty="0">
                <a:latin typeface="Calibri"/>
                <a:cs typeface="Calibri"/>
              </a:rPr>
              <a:t>r</a:t>
            </a:r>
            <a:r>
              <a:rPr sz="1600" spc="72" dirty="0">
                <a:latin typeface="Calibri"/>
                <a:cs typeface="Calibri"/>
              </a:rPr>
              <a:t>s</a:t>
            </a:r>
            <a:r>
              <a:rPr sz="1600" spc="33" dirty="0">
                <a:latin typeface="Calibri"/>
                <a:cs typeface="Calibri"/>
              </a:rPr>
              <a:t>ia</a:t>
            </a:r>
            <a:r>
              <a:rPr sz="1600" spc="-39" dirty="0">
                <a:latin typeface="Calibri"/>
                <a:cs typeface="Calibri"/>
              </a:rPr>
              <a:t>p</a:t>
            </a:r>
            <a:r>
              <a:rPr sz="1600" spc="-25" dirty="0">
                <a:latin typeface="Calibri"/>
                <a:cs typeface="Calibri"/>
              </a:rPr>
              <a:t>k</a:t>
            </a:r>
            <a:r>
              <a:rPr sz="1600" spc="33" dirty="0">
                <a:latin typeface="Calibri"/>
                <a:cs typeface="Calibri"/>
              </a:rPr>
              <a:t>a</a:t>
            </a:r>
            <a:r>
              <a:rPr sz="1600" dirty="0">
                <a:latin typeface="Calibri"/>
                <a:cs typeface="Calibri"/>
              </a:rPr>
              <a:t>n</a:t>
            </a:r>
            <a:r>
              <a:rPr sz="1600" spc="-205" dirty="0">
                <a:latin typeface="Calibri"/>
                <a:cs typeface="Calibri"/>
              </a:rPr>
              <a:t> </a:t>
            </a:r>
            <a:r>
              <a:rPr sz="1600" spc="72" dirty="0">
                <a:latin typeface="Calibri"/>
                <a:cs typeface="Calibri"/>
              </a:rPr>
              <a:t>s</a:t>
            </a:r>
            <a:r>
              <a:rPr sz="1600" dirty="0">
                <a:latin typeface="Calibri"/>
                <a:cs typeface="Calibri"/>
              </a:rPr>
              <a:t>e</a:t>
            </a:r>
            <a:r>
              <a:rPr sz="1600" spc="-39" dirty="0">
                <a:latin typeface="Calibri"/>
                <a:cs typeface="Calibri"/>
              </a:rPr>
              <a:t>b</a:t>
            </a:r>
            <a:r>
              <a:rPr sz="1600" spc="33" dirty="0">
                <a:latin typeface="Calibri"/>
                <a:cs typeface="Calibri"/>
              </a:rPr>
              <a:t>a</a:t>
            </a:r>
            <a:r>
              <a:rPr sz="1600" spc="45" dirty="0">
                <a:latin typeface="Calibri"/>
                <a:cs typeface="Calibri"/>
              </a:rPr>
              <a:t>g</a:t>
            </a:r>
            <a:r>
              <a:rPr sz="1600" spc="33" dirty="0">
                <a:latin typeface="Calibri"/>
                <a:cs typeface="Calibri"/>
              </a:rPr>
              <a:t>a</a:t>
            </a:r>
            <a:r>
              <a:rPr sz="1600" dirty="0">
                <a:latin typeface="Calibri"/>
                <a:cs typeface="Calibri"/>
              </a:rPr>
              <a:t>i </a:t>
            </a:r>
            <a:endParaRPr sz="1600">
              <a:latin typeface="Calibri"/>
              <a:cs typeface="Calibri"/>
            </a:endParaRPr>
          </a:p>
          <a:p>
            <a:pPr marL="6952652" marR="3419060">
              <a:lnSpc>
                <a:spcPts val="1952"/>
              </a:lnSpc>
            </a:pPr>
            <a:r>
              <a:rPr sz="1600" spc="-39" dirty="0">
                <a:latin typeface="Calibri"/>
                <a:cs typeface="Calibri"/>
              </a:rPr>
              <a:t>b</a:t>
            </a:r>
            <a:r>
              <a:rPr sz="1600" dirty="0">
                <a:latin typeface="Calibri"/>
                <a:cs typeface="Calibri"/>
              </a:rPr>
              <a:t>e</a:t>
            </a:r>
            <a:r>
              <a:rPr sz="1600" spc="-39" dirty="0">
                <a:latin typeface="Calibri"/>
                <a:cs typeface="Calibri"/>
              </a:rPr>
              <a:t>ntu</a:t>
            </a:r>
            <a:r>
              <a:rPr sz="1600" dirty="0">
                <a:latin typeface="Calibri"/>
                <a:cs typeface="Calibri"/>
              </a:rPr>
              <a:t>k</a:t>
            </a:r>
            <a:r>
              <a:rPr sz="1600" spc="112" dirty="0">
                <a:latin typeface="Calibri"/>
                <a:cs typeface="Calibri"/>
              </a:rPr>
              <a:t> </a:t>
            </a:r>
            <a:r>
              <a:rPr sz="1600" spc="-25" dirty="0">
                <a:latin typeface="Calibri"/>
                <a:cs typeface="Calibri"/>
              </a:rPr>
              <a:t>v</a:t>
            </a:r>
            <a:r>
              <a:rPr sz="1600" spc="33" dirty="0">
                <a:latin typeface="Calibri"/>
                <a:cs typeface="Calibri"/>
              </a:rPr>
              <a:t>a</a:t>
            </a:r>
            <a:r>
              <a:rPr sz="1600" spc="-59" dirty="0">
                <a:latin typeface="Calibri"/>
                <a:cs typeface="Calibri"/>
              </a:rPr>
              <a:t>r</a:t>
            </a:r>
            <a:r>
              <a:rPr sz="1600" spc="33" dirty="0">
                <a:latin typeface="Calibri"/>
                <a:cs typeface="Calibri"/>
              </a:rPr>
              <a:t>ia</a:t>
            </a:r>
            <a:r>
              <a:rPr sz="1600" spc="72" dirty="0">
                <a:latin typeface="Calibri"/>
                <a:cs typeface="Calibri"/>
              </a:rPr>
              <a:t>s</a:t>
            </a:r>
            <a:r>
              <a:rPr sz="1600" dirty="0">
                <a:latin typeface="Calibri"/>
                <a:cs typeface="Calibri"/>
              </a:rPr>
              <a:t>i </a:t>
            </a:r>
            <a:endParaRPr sz="1600">
              <a:latin typeface="Calibri"/>
              <a:cs typeface="Calibri"/>
            </a:endParaRPr>
          </a:p>
          <a:p>
            <a:pPr marL="6952652" marR="3419060">
              <a:lnSpc>
                <a:spcPts val="1952"/>
              </a:lnSpc>
            </a:pPr>
            <a:r>
              <a:rPr sz="1600" spc="-39" dirty="0">
                <a:latin typeface="Calibri"/>
                <a:cs typeface="Calibri"/>
              </a:rPr>
              <a:t>p</a:t>
            </a:r>
            <a:r>
              <a:rPr sz="1600" dirty="0">
                <a:latin typeface="Calibri"/>
                <a:cs typeface="Calibri"/>
              </a:rPr>
              <a:t>e</a:t>
            </a:r>
            <a:r>
              <a:rPr sz="1600" spc="-59" dirty="0">
                <a:latin typeface="Calibri"/>
                <a:cs typeface="Calibri"/>
              </a:rPr>
              <a:t>r</a:t>
            </a:r>
            <a:r>
              <a:rPr sz="1600" spc="72" dirty="0">
                <a:latin typeface="Calibri"/>
                <a:cs typeface="Calibri"/>
              </a:rPr>
              <a:t>s</a:t>
            </a:r>
            <a:r>
              <a:rPr sz="1600" spc="-45" dirty="0">
                <a:latin typeface="Calibri"/>
                <a:cs typeface="Calibri"/>
              </a:rPr>
              <a:t>o</a:t>
            </a:r>
            <a:r>
              <a:rPr sz="1600" spc="33" dirty="0">
                <a:latin typeface="Calibri"/>
                <a:cs typeface="Calibri"/>
              </a:rPr>
              <a:t>ala</a:t>
            </a:r>
            <a:r>
              <a:rPr sz="1600" dirty="0">
                <a:latin typeface="Calibri"/>
                <a:cs typeface="Calibri"/>
              </a:rPr>
              <a:t>n</a:t>
            </a:r>
            <a:endParaRPr sz="1600">
              <a:latin typeface="Calibri"/>
              <a:cs typeface="Calibri"/>
            </a:endParaRPr>
          </a:p>
          <a:p>
            <a:pPr marL="1791839" marR="3256365" indent="-419427">
              <a:lnSpc>
                <a:spcPts val="1907"/>
              </a:lnSpc>
              <a:spcBef>
                <a:spcPts val="1913"/>
              </a:spcBef>
            </a:pPr>
            <a:r>
              <a:rPr sz="1600" spc="19" dirty="0">
                <a:solidFill>
                  <a:srgbClr val="FDFFFD"/>
                </a:solidFill>
                <a:latin typeface="Calibri"/>
                <a:cs typeface="Calibri"/>
              </a:rPr>
              <a:t>D</a:t>
            </a:r>
            <a:r>
              <a:rPr sz="1600" spc="-39" dirty="0">
                <a:solidFill>
                  <a:srgbClr val="FDFFFD"/>
                </a:solidFill>
                <a:latin typeface="Calibri"/>
                <a:cs typeface="Calibri"/>
              </a:rPr>
              <a:t>u</a:t>
            </a:r>
            <a:r>
              <a:rPr sz="1600" spc="-45" dirty="0">
                <a:solidFill>
                  <a:srgbClr val="FDFFFD"/>
                </a:solidFill>
                <a:latin typeface="Calibri"/>
                <a:cs typeface="Calibri"/>
              </a:rPr>
              <a:t>n</a:t>
            </a:r>
            <a:r>
              <a:rPr sz="1600" spc="33" dirty="0">
                <a:solidFill>
                  <a:srgbClr val="FDFFFD"/>
                </a:solidFill>
                <a:latin typeface="Calibri"/>
                <a:cs typeface="Calibri"/>
              </a:rPr>
              <a:t>i</a:t>
            </a:r>
            <a:r>
              <a:rPr sz="1600" dirty="0">
                <a:solidFill>
                  <a:srgbClr val="FDFFFD"/>
                </a:solidFill>
                <a:latin typeface="Calibri"/>
                <a:cs typeface="Calibri"/>
              </a:rPr>
              <a:t>a</a:t>
            </a:r>
            <a:r>
              <a:rPr sz="1600" spc="-25" dirty="0">
                <a:solidFill>
                  <a:srgbClr val="FDFFFD"/>
                </a:solidFill>
                <a:latin typeface="Calibri"/>
                <a:cs typeface="Calibri"/>
              </a:rPr>
              <a:t> </a:t>
            </a:r>
            <a:r>
              <a:rPr sz="1600" spc="-39" dirty="0">
                <a:solidFill>
                  <a:srgbClr val="FDFFFD"/>
                </a:solidFill>
                <a:latin typeface="Calibri"/>
                <a:cs typeface="Calibri"/>
              </a:rPr>
              <a:t>b</a:t>
            </a:r>
            <a:r>
              <a:rPr sz="1600" dirty="0">
                <a:solidFill>
                  <a:srgbClr val="FDFFFD"/>
                </a:solidFill>
                <a:latin typeface="Calibri"/>
                <a:cs typeface="Calibri"/>
              </a:rPr>
              <a:t>e</a:t>
            </a:r>
            <a:r>
              <a:rPr sz="1600" spc="-59" dirty="0">
                <a:solidFill>
                  <a:srgbClr val="FDFFFD"/>
                </a:solidFill>
                <a:latin typeface="Calibri"/>
                <a:cs typeface="Calibri"/>
              </a:rPr>
              <a:t>r</a:t>
            </a:r>
            <a:r>
              <a:rPr sz="1600" spc="-225" dirty="0">
                <a:solidFill>
                  <a:srgbClr val="FDFFFD"/>
                </a:solidFill>
                <a:latin typeface="Calibri"/>
                <a:cs typeface="Calibri"/>
              </a:rPr>
              <a:t>k</a:t>
            </a:r>
            <a:r>
              <a:rPr sz="1600" spc="5" dirty="0">
                <a:solidFill>
                  <a:srgbClr val="FDFFFD"/>
                </a:solidFill>
                <a:latin typeface="Calibri"/>
                <a:cs typeface="Calibri"/>
              </a:rPr>
              <a:t>e</a:t>
            </a:r>
            <a:r>
              <a:rPr sz="1600" spc="-79" dirty="0">
                <a:solidFill>
                  <a:srgbClr val="FDFFFD"/>
                </a:solidFill>
                <a:latin typeface="Calibri"/>
                <a:cs typeface="Calibri"/>
              </a:rPr>
              <a:t>m</a:t>
            </a:r>
            <a:r>
              <a:rPr sz="1600" spc="-45" dirty="0">
                <a:solidFill>
                  <a:srgbClr val="FDFFFD"/>
                </a:solidFill>
                <a:latin typeface="Calibri"/>
                <a:cs typeface="Calibri"/>
              </a:rPr>
              <a:t>b</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g</a:t>
            </a:r>
            <a:r>
              <a:rPr sz="1600" spc="281"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a:t>
            </a:r>
            <a:r>
              <a:rPr sz="1600" spc="-5" dirty="0">
                <a:solidFill>
                  <a:srgbClr val="FDFFFD"/>
                </a:solidFill>
                <a:latin typeface="Calibri"/>
                <a:cs typeface="Calibri"/>
              </a:rPr>
              <a:t> </a:t>
            </a:r>
            <a:r>
              <a:rPr sz="1600" spc="-39" dirty="0">
                <a:solidFill>
                  <a:srgbClr val="FDFFFD"/>
                </a:solidFill>
                <a:latin typeface="Calibri"/>
                <a:cs typeface="Calibri"/>
              </a:rPr>
              <a:t>b</a:t>
            </a:r>
            <a:r>
              <a:rPr sz="1600" spc="5" dirty="0">
                <a:solidFill>
                  <a:srgbClr val="FDFFFD"/>
                </a:solidFill>
                <a:latin typeface="Calibri"/>
                <a:cs typeface="Calibri"/>
              </a:rPr>
              <a:t>e</a:t>
            </a:r>
            <a:r>
              <a:rPr sz="1600" spc="-59" dirty="0">
                <a:solidFill>
                  <a:srgbClr val="FDFFFD"/>
                </a:solidFill>
                <a:latin typeface="Calibri"/>
                <a:cs typeface="Calibri"/>
              </a:rPr>
              <a:t>r</a:t>
            </a:r>
            <a:r>
              <a:rPr sz="1600" spc="-39" dirty="0">
                <a:solidFill>
                  <a:srgbClr val="FDFFFD"/>
                </a:solidFill>
                <a:latin typeface="Calibri"/>
                <a:cs typeface="Calibri"/>
              </a:rPr>
              <a:t>ub</a:t>
            </a:r>
            <a:r>
              <a:rPr sz="1600" spc="33" dirty="0">
                <a:solidFill>
                  <a:srgbClr val="FDFFFD"/>
                </a:solidFill>
                <a:latin typeface="Calibri"/>
                <a:cs typeface="Calibri"/>
              </a:rPr>
              <a:t>a</a:t>
            </a:r>
            <a:r>
              <a:rPr sz="1600" dirty="0">
                <a:solidFill>
                  <a:srgbClr val="FDFFFD"/>
                </a:solidFill>
                <a:latin typeface="Calibri"/>
                <a:cs typeface="Calibri"/>
              </a:rPr>
              <a:t>h</a:t>
            </a:r>
            <a:r>
              <a:rPr sz="1600" spc="92"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spc="-52" dirty="0">
                <a:solidFill>
                  <a:srgbClr val="FDFFFD"/>
                </a:solidFill>
                <a:latin typeface="Calibri"/>
                <a:cs typeface="Calibri"/>
              </a:rPr>
              <a:t>r</a:t>
            </a:r>
            <a:r>
              <a:rPr sz="1600" dirty="0">
                <a:solidFill>
                  <a:srgbClr val="FDFFFD"/>
                </a:solidFill>
                <a:latin typeface="Calibri"/>
                <a:cs typeface="Calibri"/>
              </a:rPr>
              <a:t>i</a:t>
            </a:r>
            <a:r>
              <a:rPr sz="1600" spc="72" dirty="0">
                <a:solidFill>
                  <a:srgbClr val="FDFFFD"/>
                </a:solidFill>
                <a:latin typeface="Calibri"/>
                <a:cs typeface="Calibri"/>
              </a:rPr>
              <a:t> </a:t>
            </a:r>
            <a:r>
              <a:rPr sz="1600" spc="-39" dirty="0">
                <a:solidFill>
                  <a:srgbClr val="FDFFFD"/>
                </a:solidFill>
                <a:latin typeface="Calibri"/>
                <a:cs typeface="Calibri"/>
              </a:rPr>
              <a:t>h</a:t>
            </a:r>
            <a:r>
              <a:rPr sz="1600" spc="33" dirty="0">
                <a:solidFill>
                  <a:srgbClr val="FDFFFD"/>
                </a:solidFill>
                <a:latin typeface="Calibri"/>
                <a:cs typeface="Calibri"/>
              </a:rPr>
              <a:t>a</a:t>
            </a:r>
            <a:r>
              <a:rPr sz="1600" spc="-52" dirty="0">
                <a:solidFill>
                  <a:srgbClr val="FDFFFD"/>
                </a:solidFill>
                <a:latin typeface="Calibri"/>
                <a:cs typeface="Calibri"/>
              </a:rPr>
              <a:t>r</a:t>
            </a:r>
            <a:r>
              <a:rPr sz="1600" dirty="0">
                <a:solidFill>
                  <a:srgbClr val="FDFFFD"/>
                </a:solidFill>
                <a:latin typeface="Calibri"/>
                <a:cs typeface="Calibri"/>
              </a:rPr>
              <a:t>i</a:t>
            </a:r>
            <a:r>
              <a:rPr sz="1600" spc="-25" dirty="0">
                <a:solidFill>
                  <a:srgbClr val="FDFFFD"/>
                </a:solidFill>
                <a:latin typeface="Calibri"/>
                <a:cs typeface="Calibri"/>
              </a:rPr>
              <a:t> </a:t>
            </a:r>
            <a:r>
              <a:rPr sz="1600" spc="-233" dirty="0">
                <a:solidFill>
                  <a:srgbClr val="FDFFFD"/>
                </a:solidFill>
                <a:latin typeface="Calibri"/>
                <a:cs typeface="Calibri"/>
              </a:rPr>
              <a:t>k</a:t>
            </a:r>
            <a:r>
              <a:rPr sz="1600" dirty="0">
                <a:solidFill>
                  <a:srgbClr val="FDFFFD"/>
                </a:solidFill>
                <a:latin typeface="Calibri"/>
                <a:cs typeface="Calibri"/>
              </a:rPr>
              <a:t>e</a:t>
            </a:r>
            <a:r>
              <a:rPr sz="1600" spc="139" dirty="0">
                <a:solidFill>
                  <a:srgbClr val="FDFFFD"/>
                </a:solidFill>
                <a:latin typeface="Calibri"/>
                <a:cs typeface="Calibri"/>
              </a:rPr>
              <a:t> </a:t>
            </a:r>
            <a:r>
              <a:rPr sz="1600" spc="-39" dirty="0">
                <a:solidFill>
                  <a:srgbClr val="FDFFFD"/>
                </a:solidFill>
                <a:latin typeface="Calibri"/>
                <a:cs typeface="Calibri"/>
              </a:rPr>
              <a:t>h</a:t>
            </a:r>
            <a:r>
              <a:rPr sz="1600" spc="33" dirty="0">
                <a:solidFill>
                  <a:srgbClr val="FDFFFD"/>
                </a:solidFill>
                <a:latin typeface="Calibri"/>
                <a:cs typeface="Calibri"/>
              </a:rPr>
              <a:t>a</a:t>
            </a:r>
            <a:r>
              <a:rPr sz="1600" spc="-59" dirty="0">
                <a:solidFill>
                  <a:srgbClr val="FDFFFD"/>
                </a:solidFill>
                <a:latin typeface="Calibri"/>
                <a:cs typeface="Calibri"/>
              </a:rPr>
              <a:t>r</a:t>
            </a:r>
            <a:r>
              <a:rPr sz="1600" spc="33" dirty="0">
                <a:solidFill>
                  <a:srgbClr val="FDFFFD"/>
                </a:solidFill>
                <a:latin typeface="Calibri"/>
                <a:cs typeface="Calibri"/>
              </a:rPr>
              <a:t>i</a:t>
            </a:r>
            <a:r>
              <a:rPr sz="1600" dirty="0">
                <a:solidFill>
                  <a:srgbClr val="FDFFFD"/>
                </a:solidFill>
                <a:latin typeface="Calibri"/>
                <a:cs typeface="Calibri"/>
              </a:rPr>
              <a:t>,</a:t>
            </a:r>
            <a:r>
              <a:rPr sz="1600" spc="39" dirty="0">
                <a:solidFill>
                  <a:srgbClr val="FDFFFD"/>
                </a:solidFill>
                <a:latin typeface="Calibri"/>
                <a:cs typeface="Calibri"/>
              </a:rPr>
              <a:t> </a:t>
            </a:r>
            <a:r>
              <a:rPr sz="1600" spc="72" dirty="0">
                <a:solidFill>
                  <a:srgbClr val="FDFFFD"/>
                </a:solidFill>
                <a:latin typeface="Calibri"/>
                <a:cs typeface="Calibri"/>
              </a:rPr>
              <a:t>s</a:t>
            </a:r>
            <a:r>
              <a:rPr sz="1600" spc="5" dirty="0">
                <a:solidFill>
                  <a:srgbClr val="FDFFFD"/>
                </a:solidFill>
                <a:latin typeface="Calibri"/>
                <a:cs typeface="Calibri"/>
              </a:rPr>
              <a:t>e</a:t>
            </a:r>
            <a:r>
              <a:rPr sz="1600" spc="-39" dirty="0">
                <a:solidFill>
                  <a:srgbClr val="FDFFFD"/>
                </a:solidFill>
                <a:latin typeface="Calibri"/>
                <a:cs typeface="Calibri"/>
              </a:rPr>
              <a:t>h</a:t>
            </a:r>
            <a:r>
              <a:rPr sz="1600" spc="33" dirty="0">
                <a:solidFill>
                  <a:srgbClr val="FDFFFD"/>
                </a:solidFill>
                <a:latin typeface="Calibri"/>
                <a:cs typeface="Calibri"/>
              </a:rPr>
              <a:t>i</a:t>
            </a:r>
            <a:r>
              <a:rPr sz="1600" spc="-39" dirty="0">
                <a:solidFill>
                  <a:srgbClr val="FDFFFD"/>
                </a:solidFill>
                <a:latin typeface="Calibri"/>
                <a:cs typeface="Calibri"/>
              </a:rPr>
              <a:t>n</a:t>
            </a:r>
            <a:r>
              <a:rPr sz="1600" spc="45" dirty="0">
                <a:solidFill>
                  <a:srgbClr val="FDFFFD"/>
                </a:solidFill>
                <a:latin typeface="Calibri"/>
                <a:cs typeface="Calibri"/>
              </a:rPr>
              <a:t>gg</a:t>
            </a:r>
            <a:r>
              <a:rPr sz="1600" dirty="0">
                <a:solidFill>
                  <a:srgbClr val="FDFFFD"/>
                </a:solidFill>
                <a:latin typeface="Calibri"/>
                <a:cs typeface="Calibri"/>
              </a:rPr>
              <a:t>a</a:t>
            </a:r>
            <a:r>
              <a:rPr sz="1600" spc="-125" dirty="0">
                <a:solidFill>
                  <a:srgbClr val="FDFFFD"/>
                </a:solidFill>
                <a:latin typeface="Calibri"/>
                <a:cs typeface="Calibri"/>
              </a:rPr>
              <a:t> </a:t>
            </a:r>
            <a:r>
              <a:rPr sz="1600" spc="72" dirty="0">
                <a:solidFill>
                  <a:srgbClr val="FDFFFD"/>
                </a:solidFill>
                <a:latin typeface="Calibri"/>
                <a:cs typeface="Calibri"/>
              </a:rPr>
              <a:t>s</a:t>
            </a:r>
            <a:r>
              <a:rPr sz="1600" spc="5" dirty="0">
                <a:solidFill>
                  <a:srgbClr val="FDFFFD"/>
                </a:solidFill>
                <a:latin typeface="Calibri"/>
                <a:cs typeface="Calibri"/>
              </a:rPr>
              <a:t>e</a:t>
            </a:r>
            <a:r>
              <a:rPr sz="1600" spc="19" dirty="0">
                <a:solidFill>
                  <a:srgbClr val="FDFFFD"/>
                </a:solidFill>
                <a:latin typeface="Calibri"/>
                <a:cs typeface="Calibri"/>
              </a:rPr>
              <a:t>c</a:t>
            </a:r>
            <a:r>
              <a:rPr sz="1600" spc="33" dirty="0">
                <a:solidFill>
                  <a:srgbClr val="FDFFFD"/>
                </a:solidFill>
                <a:latin typeface="Calibri"/>
                <a:cs typeface="Calibri"/>
              </a:rPr>
              <a:t>a</a:t>
            </a:r>
            <a:r>
              <a:rPr sz="1600" spc="-59" dirty="0">
                <a:solidFill>
                  <a:srgbClr val="FDFFFD"/>
                </a:solidFill>
                <a:latin typeface="Calibri"/>
                <a:cs typeface="Calibri"/>
              </a:rPr>
              <a:t>r</a:t>
            </a:r>
            <a:r>
              <a:rPr sz="1600" dirty="0">
                <a:solidFill>
                  <a:srgbClr val="FDFFFD"/>
                </a:solidFill>
                <a:latin typeface="Calibri"/>
                <a:cs typeface="Calibri"/>
              </a:rPr>
              <a:t>a</a:t>
            </a:r>
            <a:r>
              <a:rPr sz="1600" spc="-125" dirty="0">
                <a:solidFill>
                  <a:srgbClr val="FDFFFD"/>
                </a:solidFill>
                <a:latin typeface="Calibri"/>
                <a:cs typeface="Calibri"/>
              </a:rPr>
              <a:t> </a:t>
            </a:r>
            <a:r>
              <a:rPr sz="1600" spc="-225" dirty="0">
                <a:solidFill>
                  <a:srgbClr val="FDFFFD"/>
                </a:solidFill>
                <a:latin typeface="Calibri"/>
                <a:cs typeface="Calibri"/>
              </a:rPr>
              <a:t>k</a:t>
            </a:r>
            <a:r>
              <a:rPr sz="1600" spc="-45" dirty="0">
                <a:solidFill>
                  <a:srgbClr val="FDFFFD"/>
                </a:solidFill>
                <a:latin typeface="Calibri"/>
                <a:cs typeface="Calibri"/>
              </a:rPr>
              <a:t>o</a:t>
            </a:r>
            <a:r>
              <a:rPr sz="1600" spc="-39" dirty="0">
                <a:solidFill>
                  <a:srgbClr val="FDFFFD"/>
                </a:solidFill>
                <a:latin typeface="Calibri"/>
                <a:cs typeface="Calibri"/>
              </a:rPr>
              <a:t>nt</a:t>
            </a:r>
            <a:r>
              <a:rPr sz="1600" spc="33" dirty="0">
                <a:solidFill>
                  <a:srgbClr val="FDFFFD"/>
                </a:solidFill>
                <a:latin typeface="Calibri"/>
                <a:cs typeface="Calibri"/>
              </a:rPr>
              <a:t>i</a:t>
            </a:r>
            <a:r>
              <a:rPr sz="1600" spc="-39" dirty="0">
                <a:solidFill>
                  <a:srgbClr val="FDFFFD"/>
                </a:solidFill>
                <a:latin typeface="Calibri"/>
                <a:cs typeface="Calibri"/>
              </a:rPr>
              <a:t>n</a:t>
            </a:r>
            <a:r>
              <a:rPr sz="1600" spc="-25" dirty="0">
                <a:solidFill>
                  <a:srgbClr val="FDFFFD"/>
                </a:solidFill>
                <a:latin typeface="Calibri"/>
                <a:cs typeface="Calibri"/>
              </a:rPr>
              <a:t>y</a:t>
            </a:r>
            <a:r>
              <a:rPr sz="1600" dirty="0">
                <a:solidFill>
                  <a:srgbClr val="FDFFFD"/>
                </a:solidFill>
                <a:latin typeface="Calibri"/>
                <a:cs typeface="Calibri"/>
              </a:rPr>
              <a:t>u</a:t>
            </a:r>
            <a:r>
              <a:rPr sz="1600" spc="-200" dirty="0">
                <a:solidFill>
                  <a:srgbClr val="FDFFFD"/>
                </a:solidFill>
                <a:latin typeface="Calibri"/>
                <a:cs typeface="Calibri"/>
              </a:rPr>
              <a:t> </a:t>
            </a:r>
            <a:r>
              <a:rPr sz="1600" spc="33" dirty="0">
                <a:solidFill>
                  <a:srgbClr val="FDFFFD"/>
                </a:solidFill>
                <a:latin typeface="Calibri"/>
                <a:cs typeface="Calibri"/>
              </a:rPr>
              <a:t>a</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r>
              <a:rPr sz="1600" spc="-5"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3" dirty="0">
                <a:solidFill>
                  <a:srgbClr val="FDFFFD"/>
                </a:solidFill>
                <a:latin typeface="Calibri"/>
                <a:cs typeface="Calibri"/>
              </a:rPr>
              <a:t>la</a:t>
            </a:r>
            <a:r>
              <a:rPr sz="1600" spc="-39" dirty="0">
                <a:solidFill>
                  <a:srgbClr val="FDFFFD"/>
                </a:solidFill>
                <a:latin typeface="Calibri"/>
                <a:cs typeface="Calibri"/>
              </a:rPr>
              <a:t>h</a:t>
            </a:r>
            <a:r>
              <a:rPr sz="1600" spc="33" dirty="0">
                <a:solidFill>
                  <a:srgbClr val="FDFFFD"/>
                </a:solidFill>
                <a:latin typeface="Calibri"/>
                <a:cs typeface="Calibri"/>
              </a:rPr>
              <a:t>i</a:t>
            </a:r>
            <a:r>
              <a:rPr sz="1600" spc="-59" dirty="0">
                <a:solidFill>
                  <a:srgbClr val="FDFFFD"/>
                </a:solidFill>
                <a:latin typeface="Calibri"/>
                <a:cs typeface="Calibri"/>
              </a:rPr>
              <a:t>r</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 </a:t>
            </a:r>
            <a:r>
              <a:rPr sz="1600" spc="-39" dirty="0">
                <a:solidFill>
                  <a:srgbClr val="FDFFFD"/>
                </a:solidFill>
                <a:latin typeface="Calibri"/>
                <a:cs typeface="Calibri"/>
              </a:rPr>
              <a:t>b</a:t>
            </a:r>
            <a:r>
              <a:rPr sz="1600" dirty="0">
                <a:solidFill>
                  <a:srgbClr val="FDFFFD"/>
                </a:solidFill>
                <a:latin typeface="Calibri"/>
                <a:cs typeface="Calibri"/>
              </a:rPr>
              <a:t>e</a:t>
            </a:r>
            <a:r>
              <a:rPr sz="1600" spc="-59" dirty="0">
                <a:solidFill>
                  <a:srgbClr val="FDFFFD"/>
                </a:solidFill>
                <a:latin typeface="Calibri"/>
                <a:cs typeface="Calibri"/>
              </a:rPr>
              <a:t>r</a:t>
            </a:r>
            <a:r>
              <a:rPr sz="1600" spc="-39" dirty="0">
                <a:solidFill>
                  <a:srgbClr val="FDFFFD"/>
                </a:solidFill>
                <a:latin typeface="Calibri"/>
                <a:cs typeface="Calibri"/>
              </a:rPr>
              <a:t>b</a:t>
            </a:r>
            <a:r>
              <a:rPr sz="1600" spc="33" dirty="0">
                <a:solidFill>
                  <a:srgbClr val="FDFFFD"/>
                </a:solidFill>
                <a:latin typeface="Calibri"/>
                <a:cs typeface="Calibri"/>
              </a:rPr>
              <a:t>a</a:t>
            </a:r>
            <a:r>
              <a:rPr sz="1600" spc="45" dirty="0">
                <a:solidFill>
                  <a:srgbClr val="FDFFFD"/>
                </a:solidFill>
                <a:latin typeface="Calibri"/>
                <a:cs typeface="Calibri"/>
              </a:rPr>
              <a:t>g</a:t>
            </a:r>
            <a:r>
              <a:rPr sz="1600" spc="33" dirty="0">
                <a:solidFill>
                  <a:srgbClr val="FDFFFD"/>
                </a:solidFill>
                <a:latin typeface="Calibri"/>
                <a:cs typeface="Calibri"/>
              </a:rPr>
              <a:t>a</a:t>
            </a:r>
            <a:r>
              <a:rPr sz="1600" dirty="0">
                <a:solidFill>
                  <a:srgbClr val="FDFFFD"/>
                </a:solidFill>
                <a:latin typeface="Calibri"/>
                <a:cs typeface="Calibri"/>
              </a:rPr>
              <a:t>i</a:t>
            </a:r>
            <a:r>
              <a:rPr sz="1600" spc="-125" dirty="0">
                <a:solidFill>
                  <a:srgbClr val="FDFFFD"/>
                </a:solidFill>
                <a:latin typeface="Calibri"/>
                <a:cs typeface="Calibri"/>
              </a:rPr>
              <a:t> </a:t>
            </a:r>
            <a:r>
              <a:rPr sz="1600" spc="12" dirty="0">
                <a:solidFill>
                  <a:srgbClr val="FDFFFD"/>
                </a:solidFill>
                <a:latin typeface="Calibri"/>
                <a:cs typeface="Calibri"/>
              </a:rPr>
              <a:t>f</a:t>
            </a:r>
            <a:r>
              <a:rPr sz="1600" spc="5"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o</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dirty="0">
                <a:solidFill>
                  <a:srgbClr val="FDFFFD"/>
                </a:solidFill>
                <a:latin typeface="Calibri"/>
                <a:cs typeface="Calibri"/>
              </a:rPr>
              <a:t>a</a:t>
            </a:r>
            <a:r>
              <a:rPr sz="1600" spc="172"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a:t>
            </a:r>
            <a:r>
              <a:rPr sz="1600" spc="-105" dirty="0">
                <a:solidFill>
                  <a:srgbClr val="FDFFFD"/>
                </a:solidFill>
                <a:latin typeface="Calibri"/>
                <a:cs typeface="Calibri"/>
              </a:rPr>
              <a:t> </a:t>
            </a:r>
            <a:r>
              <a:rPr sz="1600" spc="-39" dirty="0">
                <a:solidFill>
                  <a:srgbClr val="FDFFFD"/>
                </a:solidFill>
                <a:latin typeface="Calibri"/>
                <a:cs typeface="Calibri"/>
              </a:rPr>
              <a:t>p</a:t>
            </a:r>
            <a:r>
              <a:rPr sz="1600" dirty="0">
                <a:solidFill>
                  <a:srgbClr val="FDFFFD"/>
                </a:solidFill>
                <a:latin typeface="Calibri"/>
                <a:cs typeface="Calibri"/>
              </a:rPr>
              <a:t>e</a:t>
            </a:r>
            <a:r>
              <a:rPr sz="1600" spc="-59" dirty="0">
                <a:solidFill>
                  <a:srgbClr val="FDFFFD"/>
                </a:solidFill>
                <a:latin typeface="Calibri"/>
                <a:cs typeface="Calibri"/>
              </a:rPr>
              <a:t>r</a:t>
            </a:r>
            <a:r>
              <a:rPr sz="1600" spc="72" dirty="0">
                <a:solidFill>
                  <a:srgbClr val="FDFFFD"/>
                </a:solidFill>
                <a:latin typeface="Calibri"/>
                <a:cs typeface="Calibri"/>
              </a:rPr>
              <a:t>s</a:t>
            </a:r>
            <a:r>
              <a:rPr sz="1600" spc="-45" dirty="0">
                <a:solidFill>
                  <a:srgbClr val="FDFFFD"/>
                </a:solidFill>
                <a:latin typeface="Calibri"/>
                <a:cs typeface="Calibri"/>
              </a:rPr>
              <a:t>o</a:t>
            </a:r>
            <a:r>
              <a:rPr sz="1600" spc="33" dirty="0">
                <a:solidFill>
                  <a:srgbClr val="FDFFFD"/>
                </a:solidFill>
                <a:latin typeface="Calibri"/>
                <a:cs typeface="Calibri"/>
              </a:rPr>
              <a:t>ala</a:t>
            </a:r>
            <a:r>
              <a:rPr sz="1600" dirty="0">
                <a:solidFill>
                  <a:srgbClr val="FDFFFD"/>
                </a:solidFill>
                <a:latin typeface="Calibri"/>
                <a:cs typeface="Calibri"/>
              </a:rPr>
              <a:t>n</a:t>
            </a:r>
            <a:r>
              <a:rPr sz="1600" spc="-205" dirty="0">
                <a:solidFill>
                  <a:srgbClr val="FDFFFD"/>
                </a:solidFill>
                <a:latin typeface="Calibri"/>
                <a:cs typeface="Calibri"/>
              </a:rPr>
              <a:t> </a:t>
            </a:r>
            <a:r>
              <a:rPr sz="1600" spc="-39" dirty="0">
                <a:solidFill>
                  <a:srgbClr val="FDFFFD"/>
                </a:solidFill>
                <a:latin typeface="Calibri"/>
                <a:cs typeface="Calibri"/>
              </a:rPr>
              <a:t>b</a:t>
            </a:r>
            <a:r>
              <a:rPr sz="1600" spc="33" dirty="0">
                <a:solidFill>
                  <a:srgbClr val="FDFFFD"/>
                </a:solidFill>
                <a:latin typeface="Calibri"/>
                <a:cs typeface="Calibri"/>
              </a:rPr>
              <a:t>a</a:t>
            </a:r>
            <a:r>
              <a:rPr sz="1600" spc="-59" dirty="0">
                <a:solidFill>
                  <a:srgbClr val="FDFFFD"/>
                </a:solidFill>
                <a:latin typeface="Calibri"/>
                <a:cs typeface="Calibri"/>
              </a:rPr>
              <a:t>r</a:t>
            </a:r>
            <a:r>
              <a:rPr sz="1600" dirty="0">
                <a:solidFill>
                  <a:srgbClr val="FDFFFD"/>
                </a:solidFill>
                <a:latin typeface="Calibri"/>
                <a:cs typeface="Calibri"/>
              </a:rPr>
              <a:t>u</a:t>
            </a:r>
            <a:r>
              <a:rPr sz="1600" spc="99" dirty="0">
                <a:solidFill>
                  <a:srgbClr val="FDFFFD"/>
                </a:solidFill>
                <a:latin typeface="Calibri"/>
                <a:cs typeface="Calibri"/>
              </a:rPr>
              <a:t> </a:t>
            </a:r>
            <a:r>
              <a:rPr sz="1600" spc="-19" dirty="0">
                <a:solidFill>
                  <a:srgbClr val="FDFFFD"/>
                </a:solidFill>
                <a:latin typeface="Calibri"/>
                <a:cs typeface="Calibri"/>
              </a:rPr>
              <a:t>y</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g</a:t>
            </a:r>
            <a:r>
              <a:rPr sz="1600" spc="-12" dirty="0">
                <a:solidFill>
                  <a:srgbClr val="FDFFFD"/>
                </a:solidFill>
                <a:latin typeface="Calibri"/>
                <a:cs typeface="Calibri"/>
              </a:rPr>
              <a:t> </a:t>
            </a:r>
            <a:r>
              <a:rPr sz="1600" spc="-39" dirty="0">
                <a:solidFill>
                  <a:srgbClr val="FDFFFD"/>
                </a:solidFill>
                <a:latin typeface="Calibri"/>
                <a:cs typeface="Calibri"/>
              </a:rPr>
              <a:t>p</a:t>
            </a:r>
            <a:r>
              <a:rPr sz="1600" dirty="0">
                <a:solidFill>
                  <a:srgbClr val="FDFFFD"/>
                </a:solidFill>
                <a:latin typeface="Calibri"/>
                <a:cs typeface="Calibri"/>
              </a:rPr>
              <a:t>e</a:t>
            </a:r>
            <a:r>
              <a:rPr sz="1600" spc="-59" dirty="0">
                <a:solidFill>
                  <a:srgbClr val="FDFFFD"/>
                </a:solidFill>
                <a:latin typeface="Calibri"/>
                <a:cs typeface="Calibri"/>
              </a:rPr>
              <a:t>r</a:t>
            </a:r>
            <a:r>
              <a:rPr sz="1600" spc="33" dirty="0">
                <a:solidFill>
                  <a:srgbClr val="FDFFFD"/>
                </a:solidFill>
                <a:latin typeface="Calibri"/>
                <a:cs typeface="Calibri"/>
              </a:rPr>
              <a:t>l</a:t>
            </a:r>
            <a:r>
              <a:rPr sz="1600" dirty="0">
                <a:solidFill>
                  <a:srgbClr val="FDFFFD"/>
                </a:solidFill>
                <a:latin typeface="Calibri"/>
                <a:cs typeface="Calibri"/>
              </a:rPr>
              <a:t>u </a:t>
            </a:r>
            <a:r>
              <a:rPr sz="1600" spc="-39" dirty="0">
                <a:solidFill>
                  <a:srgbClr val="FDFFFD"/>
                </a:solidFill>
                <a:latin typeface="Calibri"/>
                <a:cs typeface="Calibri"/>
              </a:rPr>
              <a:t>d</a:t>
            </a:r>
            <a:r>
              <a:rPr sz="1600" spc="33" dirty="0">
                <a:solidFill>
                  <a:srgbClr val="FDFFFD"/>
                </a:solidFill>
                <a:latin typeface="Calibri"/>
                <a:cs typeface="Calibri"/>
              </a:rPr>
              <a:t>i</a:t>
            </a:r>
            <a:r>
              <a:rPr sz="1600" spc="19" dirty="0">
                <a:solidFill>
                  <a:srgbClr val="FDFFFD"/>
                </a:solidFill>
                <a:latin typeface="Calibri"/>
                <a:cs typeface="Calibri"/>
              </a:rPr>
              <a:t>c</a:t>
            </a:r>
            <a:r>
              <a:rPr sz="1600" spc="33" dirty="0">
                <a:solidFill>
                  <a:srgbClr val="FDFFFD"/>
                </a:solidFill>
                <a:latin typeface="Calibri"/>
                <a:cs typeface="Calibri"/>
              </a:rPr>
              <a:t>a</a:t>
            </a:r>
            <a:r>
              <a:rPr sz="1600" spc="-52" dirty="0">
                <a:solidFill>
                  <a:srgbClr val="FDFFFD"/>
                </a:solidFill>
                <a:latin typeface="Calibri"/>
                <a:cs typeface="Calibri"/>
              </a:rPr>
              <a:t>r</a:t>
            </a:r>
            <a:r>
              <a:rPr sz="1600" spc="33" dirty="0">
                <a:solidFill>
                  <a:srgbClr val="FDFFFD"/>
                </a:solidFill>
                <a:latin typeface="Calibri"/>
                <a:cs typeface="Calibri"/>
              </a:rPr>
              <a:t>i</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r>
              <a:rPr sz="1600" spc="-100" dirty="0">
                <a:solidFill>
                  <a:srgbClr val="FDFFFD"/>
                </a:solidFill>
                <a:latin typeface="Calibri"/>
                <a:cs typeface="Calibri"/>
              </a:rPr>
              <a:t> </a:t>
            </a:r>
            <a:r>
              <a:rPr sz="1600" spc="12" dirty="0">
                <a:solidFill>
                  <a:srgbClr val="FDFFFD"/>
                </a:solidFill>
                <a:latin typeface="Calibri"/>
                <a:cs typeface="Calibri"/>
              </a:rPr>
              <a:t>j</a:t>
            </a:r>
            <a:r>
              <a:rPr sz="1600" spc="33" dirty="0">
                <a:solidFill>
                  <a:srgbClr val="FDFFFD"/>
                </a:solidFill>
                <a:latin typeface="Calibri"/>
                <a:cs typeface="Calibri"/>
              </a:rPr>
              <a:t>ala</a:t>
            </a:r>
            <a:r>
              <a:rPr sz="1600" dirty="0">
                <a:solidFill>
                  <a:srgbClr val="FDFFFD"/>
                </a:solidFill>
                <a:latin typeface="Calibri"/>
                <a:cs typeface="Calibri"/>
              </a:rPr>
              <a:t>n</a:t>
            </a:r>
            <a:r>
              <a:rPr sz="1600" spc="-200" dirty="0">
                <a:solidFill>
                  <a:srgbClr val="FDFFFD"/>
                </a:solidFill>
                <a:latin typeface="Calibri"/>
                <a:cs typeface="Calibri"/>
              </a:rPr>
              <a:t> </a:t>
            </a:r>
            <a:r>
              <a:rPr sz="1600" spc="-45" dirty="0">
                <a:solidFill>
                  <a:srgbClr val="FDFFFD"/>
                </a:solidFill>
                <a:latin typeface="Calibri"/>
                <a:cs typeface="Calibri"/>
              </a:rPr>
              <a:t>p</a:t>
            </a:r>
            <a:r>
              <a:rPr sz="1600" spc="5" dirty="0">
                <a:solidFill>
                  <a:srgbClr val="FDFFFD"/>
                </a:solidFill>
                <a:latin typeface="Calibri"/>
                <a:cs typeface="Calibri"/>
              </a:rPr>
              <a:t>e</a:t>
            </a:r>
            <a:r>
              <a:rPr sz="1600" spc="-79" dirty="0">
                <a:solidFill>
                  <a:srgbClr val="FDFFFD"/>
                </a:solidFill>
                <a:latin typeface="Calibri"/>
                <a:cs typeface="Calibri"/>
              </a:rPr>
              <a:t>m</a:t>
            </a:r>
            <a:r>
              <a:rPr sz="1600" dirty="0">
                <a:solidFill>
                  <a:srgbClr val="FDFFFD"/>
                </a:solidFill>
                <a:latin typeface="Calibri"/>
                <a:cs typeface="Calibri"/>
              </a:rPr>
              <a:t>e</a:t>
            </a:r>
            <a:r>
              <a:rPr sz="1600" spc="19" dirty="0">
                <a:solidFill>
                  <a:srgbClr val="FDFFFD"/>
                </a:solidFill>
                <a:latin typeface="Calibri"/>
                <a:cs typeface="Calibri"/>
              </a:rPr>
              <a:t>c</a:t>
            </a:r>
            <a:r>
              <a:rPr sz="1600" spc="33" dirty="0">
                <a:solidFill>
                  <a:srgbClr val="FDFFFD"/>
                </a:solidFill>
                <a:latin typeface="Calibri"/>
                <a:cs typeface="Calibri"/>
              </a:rPr>
              <a:t>a</a:t>
            </a:r>
            <a:r>
              <a:rPr sz="1600" spc="-39" dirty="0">
                <a:solidFill>
                  <a:srgbClr val="FDFFFD"/>
                </a:solidFill>
                <a:latin typeface="Calibri"/>
                <a:cs typeface="Calibri"/>
              </a:rPr>
              <a:t>h</a:t>
            </a:r>
            <a:r>
              <a:rPr sz="1600" spc="33" dirty="0">
                <a:solidFill>
                  <a:srgbClr val="FDFFFD"/>
                </a:solidFill>
                <a:latin typeface="Calibri"/>
                <a:cs typeface="Calibri"/>
              </a:rPr>
              <a:t>a</a:t>
            </a:r>
            <a:r>
              <a:rPr sz="1600" spc="-39" dirty="0">
                <a:solidFill>
                  <a:srgbClr val="FDFFFD"/>
                </a:solidFill>
                <a:latin typeface="Calibri"/>
                <a:cs typeface="Calibri"/>
              </a:rPr>
              <a:t>nn</a:t>
            </a:r>
            <a:r>
              <a:rPr sz="1600" spc="-25" dirty="0">
                <a:solidFill>
                  <a:srgbClr val="FDFFFD"/>
                </a:solidFill>
                <a:latin typeface="Calibri"/>
                <a:cs typeface="Calibri"/>
              </a:rPr>
              <a:t>y</a:t>
            </a:r>
            <a:r>
              <a:rPr sz="1600" dirty="0">
                <a:solidFill>
                  <a:srgbClr val="FDFFFD"/>
                </a:solidFill>
                <a:latin typeface="Calibri"/>
                <a:cs typeface="Calibri"/>
              </a:rPr>
              <a:t>a</a:t>
            </a:r>
            <a:endParaRPr sz="1600">
              <a:latin typeface="Calibri"/>
              <a:cs typeface="Calibri"/>
            </a:endParaRPr>
          </a:p>
          <a:p>
            <a:pPr marR="665802" algn="r">
              <a:lnSpc>
                <a:spcPct val="98958"/>
              </a:lnSpc>
              <a:spcBef>
                <a:spcPts val="4784"/>
              </a:spcBef>
            </a:pPr>
            <a:r>
              <a:rPr sz="1600" spc="33" dirty="0">
                <a:solidFill>
                  <a:srgbClr val="FF0000"/>
                </a:solidFill>
                <a:latin typeface="Bernard MT Condensed"/>
                <a:cs typeface="Bernard MT Condensed"/>
              </a:rPr>
              <a:t>R</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j</a:t>
            </a:r>
            <a:r>
              <a:rPr sz="1600" spc="33" dirty="0">
                <a:solidFill>
                  <a:srgbClr val="FFC000"/>
                </a:solidFill>
                <a:latin typeface="Bernard MT Condensed"/>
                <a:cs typeface="Bernard MT Condensed"/>
              </a:rPr>
              <a:t>a</a:t>
            </a:r>
            <a:r>
              <a:rPr sz="1600" spc="-33" dirty="0">
                <a:solidFill>
                  <a:srgbClr val="FFC000"/>
                </a:solidFill>
                <a:latin typeface="Bernard MT Condensed"/>
                <a:cs typeface="Bernard MT Condensed"/>
              </a:rPr>
              <a:t>w</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l</a:t>
            </a:r>
            <a:r>
              <a:rPr sz="1600" dirty="0">
                <a:solidFill>
                  <a:srgbClr val="FFC000"/>
                </a:solidFill>
                <a:latin typeface="Bernard MT Condensed"/>
                <a:cs typeface="Bernard MT Condensed"/>
              </a:rPr>
              <a:t>i</a:t>
            </a:r>
            <a:r>
              <a:rPr sz="1600" spc="-100" dirty="0">
                <a:solidFill>
                  <a:srgbClr val="FFC000"/>
                </a:solidFill>
                <a:latin typeface="Bernard MT Condensed"/>
                <a:cs typeface="Bernard MT Condensed"/>
              </a:rPr>
              <a:t> </a:t>
            </a:r>
            <a:r>
              <a:rPr sz="1600" spc="52" dirty="0">
                <a:solidFill>
                  <a:srgbClr val="FF0000"/>
                </a:solidFill>
                <a:latin typeface="Bernard MT Condensed"/>
                <a:cs typeface="Bernard MT Condensed"/>
              </a:rPr>
              <a:t>F</a:t>
            </a:r>
            <a:r>
              <a:rPr sz="1600" spc="-19" dirty="0">
                <a:solidFill>
                  <a:srgbClr val="FFC000"/>
                </a:solidFill>
                <a:latin typeface="Bernard MT Condensed"/>
                <a:cs typeface="Bernard MT Condensed"/>
              </a:rPr>
              <a:t>i</a:t>
            </a:r>
            <a:r>
              <a:rPr sz="1600" spc="33" dirty="0">
                <a:solidFill>
                  <a:srgbClr val="FFC000"/>
                </a:solidFill>
                <a:latin typeface="Bernard MT Condensed"/>
                <a:cs typeface="Bernard MT Condensed"/>
              </a:rPr>
              <a:t>g</a:t>
            </a:r>
            <a:r>
              <a:rPr sz="1600" spc="12" dirty="0">
                <a:solidFill>
                  <a:srgbClr val="FFC000"/>
                </a:solidFill>
                <a:latin typeface="Bernard MT Condensed"/>
                <a:cs typeface="Bernard MT Condensed"/>
              </a:rPr>
              <a:t>h</a:t>
            </a:r>
            <a:r>
              <a:rPr sz="1600" spc="-33" dirty="0">
                <a:solidFill>
                  <a:srgbClr val="FFC000"/>
                </a:solidFill>
                <a:latin typeface="Bernard MT Condensed"/>
                <a:cs typeface="Bernard MT Condensed"/>
              </a:rPr>
              <a:t>t</a:t>
            </a:r>
            <a:r>
              <a:rPr sz="1600" spc="19" dirty="0">
                <a:solidFill>
                  <a:srgbClr val="FFC000"/>
                </a:solidFill>
                <a:latin typeface="Bernard MT Condensed"/>
                <a:cs typeface="Bernard MT Condensed"/>
              </a:rPr>
              <a:t>-</a:t>
            </a:r>
            <a:r>
              <a:rPr sz="1600" spc="33" dirty="0">
                <a:solidFill>
                  <a:srgbClr val="FF0000"/>
                </a:solidFill>
                <a:latin typeface="Bernard MT Condensed"/>
                <a:cs typeface="Bernard MT Condensed"/>
              </a:rPr>
              <a:t>X</a:t>
            </a:r>
            <a:r>
              <a:rPr sz="1600" spc="-19" dirty="0">
                <a:solidFill>
                  <a:srgbClr val="FFC000"/>
                </a:solidFill>
                <a:latin typeface="Bernard MT Condensed"/>
                <a:cs typeface="Bernard MT Condensed"/>
              </a:rPr>
              <a:t>’</a:t>
            </a:r>
            <a:r>
              <a:rPr sz="1600" spc="12" dirty="0">
                <a:solidFill>
                  <a:srgbClr val="FFC000"/>
                </a:solidFill>
                <a:latin typeface="Bernard MT Condensed"/>
                <a:cs typeface="Bernard MT Condensed"/>
              </a:rPr>
              <a:t>3</a:t>
            </a:r>
            <a:r>
              <a:rPr sz="1600" dirty="0">
                <a:solidFill>
                  <a:srgbClr val="FFC000"/>
                </a:solidFill>
                <a:latin typeface="Bernard MT Condensed"/>
                <a:cs typeface="Bernard MT Condensed"/>
              </a:rPr>
              <a:t>4</a:t>
            </a:r>
            <a:endParaRPr sz="1600">
              <a:latin typeface="Bernard MT Condensed"/>
              <a:cs typeface="Bernard MT Condensed"/>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15"/>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16" name="object 16"/>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17" name="object 17"/>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18" name="object 18"/>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19" name="object 19"/>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20" name="object 20"/>
          <p:cNvSpPr/>
          <p:nvPr/>
        </p:nvSpPr>
        <p:spPr>
          <a:xfrm>
            <a:off x="9766301" y="88901"/>
            <a:ext cx="2324100" cy="5295900"/>
          </a:xfrm>
          <a:custGeom>
            <a:avLst/>
            <a:gdLst/>
            <a:ahLst/>
            <a:cxnLst/>
            <a:rect l="l" t="t" r="r" b="b"/>
            <a:pathLst>
              <a:path w="1743075" h="3971925">
                <a:moveTo>
                  <a:pt x="0" y="3971925"/>
                </a:moveTo>
                <a:lnTo>
                  <a:pt x="1743075" y="3971925"/>
                </a:lnTo>
                <a:lnTo>
                  <a:pt x="1743075" y="0"/>
                </a:lnTo>
                <a:lnTo>
                  <a:pt x="0" y="0"/>
                </a:lnTo>
                <a:lnTo>
                  <a:pt x="0" y="3971925"/>
                </a:lnTo>
                <a:close/>
              </a:path>
            </a:pathLst>
          </a:custGeom>
          <a:solidFill>
            <a:srgbClr val="F1F1F1"/>
          </a:solidFill>
        </p:spPr>
        <p:txBody>
          <a:bodyPr wrap="square" lIns="0" tIns="0" rIns="0" bIns="0" rtlCol="0">
            <a:noAutofit/>
          </a:bodyPr>
          <a:lstStyle/>
          <a:p>
            <a:endParaRPr sz="2400"/>
          </a:p>
        </p:txBody>
      </p:sp>
      <p:sp>
        <p:nvSpPr>
          <p:cNvPr id="21" name="object 21"/>
          <p:cNvSpPr/>
          <p:nvPr/>
        </p:nvSpPr>
        <p:spPr>
          <a:xfrm>
            <a:off x="9766301" y="6108701"/>
            <a:ext cx="2324100" cy="63500"/>
          </a:xfrm>
          <a:custGeom>
            <a:avLst/>
            <a:gdLst/>
            <a:ahLst/>
            <a:cxnLst/>
            <a:rect l="l" t="t" r="r" b="b"/>
            <a:pathLst>
              <a:path w="1743075" h="47625">
                <a:moveTo>
                  <a:pt x="0" y="47625"/>
                </a:moveTo>
                <a:lnTo>
                  <a:pt x="1743075" y="47625"/>
                </a:lnTo>
                <a:lnTo>
                  <a:pt x="1743075" y="0"/>
                </a:lnTo>
                <a:lnTo>
                  <a:pt x="0" y="0"/>
                </a:lnTo>
                <a:lnTo>
                  <a:pt x="0" y="47625"/>
                </a:lnTo>
                <a:close/>
              </a:path>
            </a:pathLst>
          </a:custGeom>
          <a:solidFill>
            <a:srgbClr val="F1F1F1"/>
          </a:solidFill>
        </p:spPr>
        <p:txBody>
          <a:bodyPr wrap="square" lIns="0" tIns="0" rIns="0" bIns="0" rtlCol="0">
            <a:noAutofit/>
          </a:bodyPr>
          <a:lstStyle/>
          <a:p>
            <a:endParaRPr sz="2400"/>
          </a:p>
        </p:txBody>
      </p:sp>
      <p:sp>
        <p:nvSpPr>
          <p:cNvPr id="22" name="object 22"/>
          <p:cNvSpPr/>
          <p:nvPr/>
        </p:nvSpPr>
        <p:spPr>
          <a:xfrm>
            <a:off x="9766301" y="88901"/>
            <a:ext cx="2324100" cy="6083300"/>
          </a:xfrm>
          <a:prstGeom prst="rect">
            <a:avLst/>
          </a:prstGeom>
          <a:blipFill>
            <a:blip r:embed="rId2" cstate="print"/>
            <a:stretch>
              <a:fillRect/>
            </a:stretch>
          </a:blipFill>
        </p:spPr>
        <p:txBody>
          <a:bodyPr wrap="square" lIns="0" tIns="0" rIns="0" bIns="0" rtlCol="0">
            <a:noAutofit/>
          </a:bodyPr>
          <a:lstStyle/>
          <a:p>
            <a:endParaRPr sz="2400"/>
          </a:p>
        </p:txBody>
      </p:sp>
      <p:sp>
        <p:nvSpPr>
          <p:cNvPr id="23" name="object 23"/>
          <p:cNvSpPr/>
          <p:nvPr/>
        </p:nvSpPr>
        <p:spPr>
          <a:xfrm>
            <a:off x="139700" y="6210301"/>
            <a:ext cx="9423400" cy="546100"/>
          </a:xfrm>
          <a:prstGeom prst="rect">
            <a:avLst/>
          </a:prstGeom>
          <a:blipFill>
            <a:blip r:embed="rId3" cstate="print"/>
            <a:stretch>
              <a:fillRect/>
            </a:stretch>
          </a:blipFill>
        </p:spPr>
        <p:txBody>
          <a:bodyPr wrap="square" lIns="0" tIns="0" rIns="0" bIns="0" rtlCol="0">
            <a:noAutofit/>
          </a:bodyPr>
          <a:lstStyle/>
          <a:p>
            <a:endParaRPr sz="2400"/>
          </a:p>
        </p:txBody>
      </p:sp>
      <p:sp>
        <p:nvSpPr>
          <p:cNvPr id="24" name="object 24"/>
          <p:cNvSpPr/>
          <p:nvPr/>
        </p:nvSpPr>
        <p:spPr>
          <a:xfrm>
            <a:off x="215901" y="6172201"/>
            <a:ext cx="1257300" cy="495300"/>
          </a:xfrm>
          <a:prstGeom prst="rect">
            <a:avLst/>
          </a:prstGeom>
          <a:blipFill>
            <a:blip r:embed="rId4" cstate="print"/>
            <a:stretch>
              <a:fillRect/>
            </a:stretch>
          </a:blipFill>
        </p:spPr>
        <p:txBody>
          <a:bodyPr wrap="square" lIns="0" tIns="0" rIns="0" bIns="0" rtlCol="0">
            <a:noAutofit/>
          </a:bodyPr>
          <a:lstStyle/>
          <a:p>
            <a:endParaRPr sz="2400"/>
          </a:p>
        </p:txBody>
      </p:sp>
      <p:sp>
        <p:nvSpPr>
          <p:cNvPr id="25" name="object 25"/>
          <p:cNvSpPr/>
          <p:nvPr/>
        </p:nvSpPr>
        <p:spPr>
          <a:xfrm>
            <a:off x="10388600" y="101600"/>
            <a:ext cx="1066800" cy="762000"/>
          </a:xfrm>
          <a:prstGeom prst="rect">
            <a:avLst/>
          </a:prstGeom>
          <a:blipFill>
            <a:blip r:embed="rId5" cstate="print"/>
            <a:stretch>
              <a:fillRect/>
            </a:stretch>
          </a:blipFill>
        </p:spPr>
        <p:txBody>
          <a:bodyPr wrap="square" lIns="0" tIns="0" rIns="0" bIns="0" rtlCol="0">
            <a:noAutofit/>
          </a:bodyPr>
          <a:lstStyle/>
          <a:p>
            <a:endParaRPr sz="2400"/>
          </a:p>
        </p:txBody>
      </p:sp>
      <p:sp>
        <p:nvSpPr>
          <p:cNvPr id="26" name="object 26"/>
          <p:cNvSpPr/>
          <p:nvPr/>
        </p:nvSpPr>
        <p:spPr>
          <a:xfrm>
            <a:off x="762001" y="749301"/>
            <a:ext cx="8445500" cy="5321300"/>
          </a:xfrm>
          <a:custGeom>
            <a:avLst/>
            <a:gdLst/>
            <a:ahLst/>
            <a:cxnLst/>
            <a:rect l="l" t="t" r="r" b="b"/>
            <a:pathLst>
              <a:path w="6334125" h="3990975">
                <a:moveTo>
                  <a:pt x="0" y="94996"/>
                </a:moveTo>
                <a:lnTo>
                  <a:pt x="16382" y="42925"/>
                </a:lnTo>
                <a:lnTo>
                  <a:pt x="58775" y="8509"/>
                </a:lnTo>
                <a:lnTo>
                  <a:pt x="100152" y="0"/>
                </a:lnTo>
                <a:lnTo>
                  <a:pt x="6233922" y="0"/>
                </a:lnTo>
                <a:lnTo>
                  <a:pt x="6288913" y="15494"/>
                </a:lnTo>
                <a:lnTo>
                  <a:pt x="6325234" y="55752"/>
                </a:lnTo>
                <a:lnTo>
                  <a:pt x="6334125" y="94996"/>
                </a:lnTo>
                <a:lnTo>
                  <a:pt x="6334125" y="3895953"/>
                </a:lnTo>
                <a:lnTo>
                  <a:pt x="6317742" y="3948049"/>
                </a:lnTo>
                <a:lnTo>
                  <a:pt x="6275324" y="3982504"/>
                </a:lnTo>
                <a:lnTo>
                  <a:pt x="6233922" y="3990975"/>
                </a:lnTo>
                <a:lnTo>
                  <a:pt x="100152" y="3990975"/>
                </a:lnTo>
                <a:lnTo>
                  <a:pt x="45237" y="3975430"/>
                </a:lnTo>
                <a:lnTo>
                  <a:pt x="8928" y="3935222"/>
                </a:lnTo>
                <a:lnTo>
                  <a:pt x="0" y="3895953"/>
                </a:lnTo>
                <a:lnTo>
                  <a:pt x="0" y="94996"/>
                </a:lnTo>
                <a:close/>
              </a:path>
            </a:pathLst>
          </a:custGeom>
          <a:ln w="38100">
            <a:solidFill>
              <a:srgbClr val="453C2C"/>
            </a:solidFill>
          </a:ln>
        </p:spPr>
        <p:txBody>
          <a:bodyPr wrap="square" lIns="0" tIns="0" rIns="0" bIns="0" rtlCol="0">
            <a:noAutofit/>
          </a:bodyPr>
          <a:lstStyle/>
          <a:p>
            <a:endParaRPr sz="2400"/>
          </a:p>
        </p:txBody>
      </p:sp>
      <p:sp>
        <p:nvSpPr>
          <p:cNvPr id="27" name="object 27"/>
          <p:cNvSpPr/>
          <p:nvPr/>
        </p:nvSpPr>
        <p:spPr>
          <a:xfrm>
            <a:off x="596900" y="4445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D24716"/>
          </a:solidFill>
        </p:spPr>
        <p:txBody>
          <a:bodyPr wrap="square" lIns="0" tIns="0" rIns="0" bIns="0" rtlCol="0">
            <a:noAutofit/>
          </a:bodyPr>
          <a:lstStyle/>
          <a:p>
            <a:endParaRPr sz="2400"/>
          </a:p>
        </p:txBody>
      </p:sp>
      <p:sp>
        <p:nvSpPr>
          <p:cNvPr id="28" name="object 28"/>
          <p:cNvSpPr/>
          <p:nvPr/>
        </p:nvSpPr>
        <p:spPr>
          <a:xfrm>
            <a:off x="939801" y="444500"/>
            <a:ext cx="190500" cy="533400"/>
          </a:xfrm>
          <a:custGeom>
            <a:avLst/>
            <a:gdLst/>
            <a:ahLst/>
            <a:cxnLst/>
            <a:rect l="l" t="t" r="r" b="b"/>
            <a:pathLst>
              <a:path w="142875" h="400050">
                <a:moveTo>
                  <a:pt x="0" y="400050"/>
                </a:moveTo>
                <a:lnTo>
                  <a:pt x="142875" y="400050"/>
                </a:lnTo>
                <a:lnTo>
                  <a:pt x="142875" y="0"/>
                </a:lnTo>
                <a:lnTo>
                  <a:pt x="0" y="0"/>
                </a:lnTo>
                <a:lnTo>
                  <a:pt x="0" y="400050"/>
                </a:lnTo>
                <a:close/>
              </a:path>
            </a:pathLst>
          </a:custGeom>
          <a:solidFill>
            <a:srgbClr val="00AF4F"/>
          </a:solidFill>
        </p:spPr>
        <p:txBody>
          <a:bodyPr wrap="square" lIns="0" tIns="0" rIns="0" bIns="0" rtlCol="0">
            <a:noAutofit/>
          </a:bodyPr>
          <a:lstStyle/>
          <a:p>
            <a:endParaRPr sz="2400"/>
          </a:p>
        </p:txBody>
      </p:sp>
      <p:sp>
        <p:nvSpPr>
          <p:cNvPr id="29" name="object 29"/>
          <p:cNvSpPr/>
          <p:nvPr/>
        </p:nvSpPr>
        <p:spPr>
          <a:xfrm>
            <a:off x="1155700" y="444500"/>
            <a:ext cx="0" cy="533400"/>
          </a:xfrm>
          <a:custGeom>
            <a:avLst/>
            <a:gdLst/>
            <a:ahLst/>
            <a:cxnLst/>
            <a:rect l="l" t="t" r="r" b="b"/>
            <a:pathLst>
              <a:path h="400050">
                <a:moveTo>
                  <a:pt x="0" y="0"/>
                </a:moveTo>
                <a:lnTo>
                  <a:pt x="0" y="400050"/>
                </a:lnTo>
              </a:path>
            </a:pathLst>
          </a:custGeom>
          <a:ln w="58419">
            <a:solidFill>
              <a:srgbClr val="006EBE"/>
            </a:solidFill>
          </a:ln>
        </p:spPr>
        <p:txBody>
          <a:bodyPr wrap="square" lIns="0" tIns="0" rIns="0" bIns="0" rtlCol="0">
            <a:noAutofit/>
          </a:bodyPr>
          <a:lstStyle/>
          <a:p>
            <a:endParaRPr sz="2400"/>
          </a:p>
        </p:txBody>
      </p:sp>
      <p:sp>
        <p:nvSpPr>
          <p:cNvPr id="30" name="object 30"/>
          <p:cNvSpPr/>
          <p:nvPr/>
        </p:nvSpPr>
        <p:spPr>
          <a:xfrm>
            <a:off x="8991600" y="4445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000000"/>
          </a:solidFill>
        </p:spPr>
        <p:txBody>
          <a:bodyPr wrap="square" lIns="0" tIns="0" rIns="0" bIns="0" rtlCol="0">
            <a:noAutofit/>
          </a:bodyPr>
          <a:lstStyle/>
          <a:p>
            <a:endParaRPr sz="2400"/>
          </a:p>
        </p:txBody>
      </p:sp>
      <p:sp>
        <p:nvSpPr>
          <p:cNvPr id="31" name="object 31"/>
          <p:cNvSpPr/>
          <p:nvPr/>
        </p:nvSpPr>
        <p:spPr>
          <a:xfrm>
            <a:off x="768349" y="6026149"/>
            <a:ext cx="8445584" cy="0"/>
          </a:xfrm>
          <a:custGeom>
            <a:avLst/>
            <a:gdLst/>
            <a:ahLst/>
            <a:cxnLst/>
            <a:rect l="l" t="t" r="r" b="b"/>
            <a:pathLst>
              <a:path w="6334188">
                <a:moveTo>
                  <a:pt x="0" y="0"/>
                </a:moveTo>
                <a:lnTo>
                  <a:pt x="6334188" y="0"/>
                </a:lnTo>
              </a:path>
            </a:pathLst>
          </a:custGeom>
          <a:ln w="9534">
            <a:solidFill>
              <a:srgbClr val="000000"/>
            </a:solidFill>
          </a:ln>
        </p:spPr>
        <p:txBody>
          <a:bodyPr wrap="square" lIns="0" tIns="0" rIns="0" bIns="0" rtlCol="0">
            <a:noAutofit/>
          </a:bodyPr>
          <a:lstStyle/>
          <a:p>
            <a:endParaRPr sz="2400"/>
          </a:p>
        </p:txBody>
      </p:sp>
      <p:sp>
        <p:nvSpPr>
          <p:cNvPr id="32" name="object 32"/>
          <p:cNvSpPr/>
          <p:nvPr/>
        </p:nvSpPr>
        <p:spPr>
          <a:xfrm>
            <a:off x="8255000" y="469901"/>
            <a:ext cx="6858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33" name="object 33"/>
          <p:cNvSpPr/>
          <p:nvPr/>
        </p:nvSpPr>
        <p:spPr>
          <a:xfrm>
            <a:off x="8255000" y="469901"/>
            <a:ext cx="6858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34" name="object 34"/>
          <p:cNvSpPr/>
          <p:nvPr/>
        </p:nvSpPr>
        <p:spPr>
          <a:xfrm>
            <a:off x="1193800" y="431801"/>
            <a:ext cx="7797800" cy="546100"/>
          </a:xfrm>
          <a:custGeom>
            <a:avLst/>
            <a:gdLst/>
            <a:ahLst/>
            <a:cxnLst/>
            <a:rect l="l" t="t" r="r" b="b"/>
            <a:pathLst>
              <a:path w="5848350" h="409575">
                <a:moveTo>
                  <a:pt x="0" y="409575"/>
                </a:moveTo>
                <a:lnTo>
                  <a:pt x="5848350" y="409575"/>
                </a:lnTo>
                <a:lnTo>
                  <a:pt x="5848350" y="0"/>
                </a:lnTo>
                <a:lnTo>
                  <a:pt x="0" y="0"/>
                </a:lnTo>
                <a:lnTo>
                  <a:pt x="0" y="409575"/>
                </a:lnTo>
                <a:close/>
              </a:path>
            </a:pathLst>
          </a:custGeom>
          <a:solidFill>
            <a:srgbClr val="FDFD00"/>
          </a:solidFill>
        </p:spPr>
        <p:txBody>
          <a:bodyPr wrap="square" lIns="0" tIns="0" rIns="0" bIns="0" rtlCol="0">
            <a:noAutofit/>
          </a:bodyPr>
          <a:lstStyle/>
          <a:p>
            <a:endParaRPr sz="2400"/>
          </a:p>
        </p:txBody>
      </p:sp>
      <p:sp>
        <p:nvSpPr>
          <p:cNvPr id="35" name="object 35"/>
          <p:cNvSpPr/>
          <p:nvPr/>
        </p:nvSpPr>
        <p:spPr>
          <a:xfrm>
            <a:off x="863601" y="5168901"/>
            <a:ext cx="8242300" cy="749300"/>
          </a:xfrm>
          <a:prstGeom prst="rect">
            <a:avLst/>
          </a:prstGeom>
          <a:blipFill>
            <a:blip r:embed="rId7" cstate="print"/>
            <a:stretch>
              <a:fillRect/>
            </a:stretch>
          </a:blipFill>
        </p:spPr>
        <p:txBody>
          <a:bodyPr wrap="square" lIns="0" tIns="0" rIns="0" bIns="0" rtlCol="0">
            <a:noAutofit/>
          </a:bodyPr>
          <a:lstStyle/>
          <a:p>
            <a:endParaRPr sz="2400"/>
          </a:p>
        </p:txBody>
      </p:sp>
      <p:sp>
        <p:nvSpPr>
          <p:cNvPr id="36" name="object 36"/>
          <p:cNvSpPr/>
          <p:nvPr/>
        </p:nvSpPr>
        <p:spPr>
          <a:xfrm>
            <a:off x="863601" y="5168901"/>
            <a:ext cx="8242300" cy="749300"/>
          </a:xfrm>
          <a:custGeom>
            <a:avLst/>
            <a:gdLst/>
            <a:ahLst/>
            <a:cxnLst/>
            <a:rect l="l" t="t" r="r" b="b"/>
            <a:pathLst>
              <a:path w="6181725" h="561975">
                <a:moveTo>
                  <a:pt x="0" y="561975"/>
                </a:moveTo>
                <a:lnTo>
                  <a:pt x="6181725" y="561975"/>
                </a:lnTo>
                <a:lnTo>
                  <a:pt x="6181725" y="0"/>
                </a:lnTo>
                <a:lnTo>
                  <a:pt x="0" y="0"/>
                </a:lnTo>
                <a:lnTo>
                  <a:pt x="0" y="561975"/>
                </a:lnTo>
                <a:close/>
              </a:path>
            </a:pathLst>
          </a:custGeom>
          <a:ln w="38100">
            <a:solidFill>
              <a:srgbClr val="FDFD00"/>
            </a:solidFill>
          </a:ln>
        </p:spPr>
        <p:txBody>
          <a:bodyPr wrap="square" lIns="0" tIns="0" rIns="0" bIns="0" rtlCol="0">
            <a:noAutofit/>
          </a:bodyPr>
          <a:lstStyle/>
          <a:p>
            <a:endParaRPr sz="2400"/>
          </a:p>
        </p:txBody>
      </p:sp>
      <p:sp>
        <p:nvSpPr>
          <p:cNvPr id="37" name="object 37"/>
          <p:cNvSpPr/>
          <p:nvPr/>
        </p:nvSpPr>
        <p:spPr>
          <a:xfrm>
            <a:off x="1562100" y="1155701"/>
            <a:ext cx="7620000" cy="419100"/>
          </a:xfrm>
          <a:custGeom>
            <a:avLst/>
            <a:gdLst/>
            <a:ahLst/>
            <a:cxnLst/>
            <a:rect l="l" t="t" r="r" b="b"/>
            <a:pathLst>
              <a:path w="5715000" h="314325">
                <a:moveTo>
                  <a:pt x="0" y="314325"/>
                </a:moveTo>
                <a:lnTo>
                  <a:pt x="5715000" y="314325"/>
                </a:lnTo>
                <a:lnTo>
                  <a:pt x="5715000" y="0"/>
                </a:lnTo>
                <a:lnTo>
                  <a:pt x="0" y="0"/>
                </a:lnTo>
                <a:lnTo>
                  <a:pt x="0" y="314325"/>
                </a:lnTo>
                <a:close/>
              </a:path>
            </a:pathLst>
          </a:custGeom>
          <a:solidFill>
            <a:srgbClr val="D24716"/>
          </a:solidFill>
        </p:spPr>
        <p:txBody>
          <a:bodyPr wrap="square" lIns="0" tIns="0" rIns="0" bIns="0" rtlCol="0">
            <a:noAutofit/>
          </a:bodyPr>
          <a:lstStyle/>
          <a:p>
            <a:endParaRPr sz="2400"/>
          </a:p>
        </p:txBody>
      </p:sp>
      <p:sp>
        <p:nvSpPr>
          <p:cNvPr id="38" name="object 38"/>
          <p:cNvSpPr/>
          <p:nvPr/>
        </p:nvSpPr>
        <p:spPr>
          <a:xfrm>
            <a:off x="1568449" y="1162135"/>
            <a:ext cx="7620000" cy="419100"/>
          </a:xfrm>
          <a:custGeom>
            <a:avLst/>
            <a:gdLst/>
            <a:ahLst/>
            <a:cxnLst/>
            <a:rect l="l" t="t" r="r" b="b"/>
            <a:pathLst>
              <a:path w="5715000" h="314325">
                <a:moveTo>
                  <a:pt x="0" y="314325"/>
                </a:moveTo>
                <a:lnTo>
                  <a:pt x="5715000" y="314325"/>
                </a:lnTo>
                <a:lnTo>
                  <a:pt x="5715000" y="0"/>
                </a:lnTo>
                <a:lnTo>
                  <a:pt x="0" y="0"/>
                </a:lnTo>
                <a:lnTo>
                  <a:pt x="0" y="314325"/>
                </a:lnTo>
                <a:close/>
              </a:path>
            </a:pathLst>
          </a:custGeom>
          <a:ln w="9534">
            <a:solidFill>
              <a:srgbClr val="9A310D"/>
            </a:solidFill>
          </a:ln>
        </p:spPr>
        <p:txBody>
          <a:bodyPr wrap="square" lIns="0" tIns="0" rIns="0" bIns="0" rtlCol="0">
            <a:noAutofit/>
          </a:bodyPr>
          <a:lstStyle/>
          <a:p>
            <a:endParaRPr sz="2400"/>
          </a:p>
        </p:txBody>
      </p:sp>
      <p:sp>
        <p:nvSpPr>
          <p:cNvPr id="39" name="object 39"/>
          <p:cNvSpPr/>
          <p:nvPr/>
        </p:nvSpPr>
        <p:spPr>
          <a:xfrm>
            <a:off x="1562100" y="1689101"/>
            <a:ext cx="7620000" cy="419100"/>
          </a:xfrm>
          <a:custGeom>
            <a:avLst/>
            <a:gdLst/>
            <a:ahLst/>
            <a:cxnLst/>
            <a:rect l="l" t="t" r="r" b="b"/>
            <a:pathLst>
              <a:path w="5715000" h="314325">
                <a:moveTo>
                  <a:pt x="0" y="314325"/>
                </a:moveTo>
                <a:lnTo>
                  <a:pt x="5715000" y="314325"/>
                </a:lnTo>
                <a:lnTo>
                  <a:pt x="5715000" y="0"/>
                </a:lnTo>
                <a:lnTo>
                  <a:pt x="0" y="0"/>
                </a:lnTo>
                <a:lnTo>
                  <a:pt x="0" y="314325"/>
                </a:lnTo>
                <a:close/>
              </a:path>
            </a:pathLst>
          </a:custGeom>
          <a:solidFill>
            <a:srgbClr val="006EBE"/>
          </a:solidFill>
        </p:spPr>
        <p:txBody>
          <a:bodyPr wrap="square" lIns="0" tIns="0" rIns="0" bIns="0" rtlCol="0">
            <a:noAutofit/>
          </a:bodyPr>
          <a:lstStyle/>
          <a:p>
            <a:endParaRPr sz="2400"/>
          </a:p>
        </p:txBody>
      </p:sp>
      <p:sp>
        <p:nvSpPr>
          <p:cNvPr id="40" name="object 40"/>
          <p:cNvSpPr/>
          <p:nvPr/>
        </p:nvSpPr>
        <p:spPr>
          <a:xfrm>
            <a:off x="1568449" y="1695535"/>
            <a:ext cx="7620000" cy="419100"/>
          </a:xfrm>
          <a:custGeom>
            <a:avLst/>
            <a:gdLst/>
            <a:ahLst/>
            <a:cxnLst/>
            <a:rect l="l" t="t" r="r" b="b"/>
            <a:pathLst>
              <a:path w="5715000" h="314325">
                <a:moveTo>
                  <a:pt x="0" y="314325"/>
                </a:moveTo>
                <a:lnTo>
                  <a:pt x="5715000" y="314325"/>
                </a:lnTo>
                <a:lnTo>
                  <a:pt x="5715000" y="0"/>
                </a:lnTo>
                <a:lnTo>
                  <a:pt x="0" y="0"/>
                </a:lnTo>
                <a:lnTo>
                  <a:pt x="0" y="314325"/>
                </a:lnTo>
                <a:close/>
              </a:path>
            </a:pathLst>
          </a:custGeom>
          <a:ln w="9534">
            <a:solidFill>
              <a:srgbClr val="9A310D"/>
            </a:solidFill>
          </a:ln>
        </p:spPr>
        <p:txBody>
          <a:bodyPr wrap="square" lIns="0" tIns="0" rIns="0" bIns="0" rtlCol="0">
            <a:noAutofit/>
          </a:bodyPr>
          <a:lstStyle/>
          <a:p>
            <a:endParaRPr sz="2400"/>
          </a:p>
        </p:txBody>
      </p:sp>
      <p:sp>
        <p:nvSpPr>
          <p:cNvPr id="41" name="object 41"/>
          <p:cNvSpPr/>
          <p:nvPr/>
        </p:nvSpPr>
        <p:spPr>
          <a:xfrm>
            <a:off x="1562100" y="2197101"/>
            <a:ext cx="4267200" cy="2857500"/>
          </a:xfrm>
          <a:prstGeom prst="rect">
            <a:avLst/>
          </a:prstGeom>
          <a:blipFill>
            <a:blip r:embed="rId8" cstate="print"/>
            <a:stretch>
              <a:fillRect/>
            </a:stretch>
          </a:blipFill>
        </p:spPr>
        <p:txBody>
          <a:bodyPr wrap="square" lIns="0" tIns="0" rIns="0" bIns="0" rtlCol="0">
            <a:noAutofit/>
          </a:bodyPr>
          <a:lstStyle/>
          <a:p>
            <a:endParaRPr sz="2400"/>
          </a:p>
        </p:txBody>
      </p:sp>
      <p:sp>
        <p:nvSpPr>
          <p:cNvPr id="42" name="object 42"/>
          <p:cNvSpPr/>
          <p:nvPr/>
        </p:nvSpPr>
        <p:spPr>
          <a:xfrm>
            <a:off x="9880601" y="5499101"/>
            <a:ext cx="2120900" cy="495300"/>
          </a:xfrm>
          <a:prstGeom prst="rect">
            <a:avLst/>
          </a:prstGeom>
          <a:blipFill>
            <a:blip r:embed="rId9" cstate="print"/>
            <a:stretch>
              <a:fillRect/>
            </a:stretch>
          </a:blipFill>
        </p:spPr>
        <p:txBody>
          <a:bodyPr wrap="square" lIns="0" tIns="0" rIns="0" bIns="0" rtlCol="0">
            <a:noAutofit/>
          </a:bodyPr>
          <a:lstStyle/>
          <a:p>
            <a:endParaRPr sz="2400"/>
          </a:p>
        </p:txBody>
      </p:sp>
      <p:sp>
        <p:nvSpPr>
          <p:cNvPr id="43" name="object 43"/>
          <p:cNvSpPr/>
          <p:nvPr/>
        </p:nvSpPr>
        <p:spPr>
          <a:xfrm>
            <a:off x="9867901" y="5486401"/>
            <a:ext cx="2146300" cy="520700"/>
          </a:xfrm>
          <a:prstGeom prst="rect">
            <a:avLst/>
          </a:prstGeom>
          <a:blipFill>
            <a:blip r:embed="rId10" cstate="print"/>
            <a:stretch>
              <a:fillRect/>
            </a:stretch>
          </a:blipFill>
        </p:spPr>
        <p:txBody>
          <a:bodyPr wrap="square" lIns="0" tIns="0" rIns="0" bIns="0" rtlCol="0">
            <a:noAutofit/>
          </a:bodyPr>
          <a:lstStyle/>
          <a:p>
            <a:endParaRPr sz="2400"/>
          </a:p>
        </p:txBody>
      </p:sp>
      <p:sp>
        <p:nvSpPr>
          <p:cNvPr id="44" name="object 44"/>
          <p:cNvSpPr/>
          <p:nvPr/>
        </p:nvSpPr>
        <p:spPr>
          <a:xfrm>
            <a:off x="9766301" y="5384801"/>
            <a:ext cx="2349500" cy="723900"/>
          </a:xfrm>
          <a:custGeom>
            <a:avLst/>
            <a:gdLst/>
            <a:ahLst/>
            <a:cxnLst/>
            <a:rect l="l" t="t" r="r" b="b"/>
            <a:pathLst>
              <a:path w="1762125" h="542925">
                <a:moveTo>
                  <a:pt x="0" y="542925"/>
                </a:moveTo>
                <a:lnTo>
                  <a:pt x="51434" y="491490"/>
                </a:lnTo>
                <a:lnTo>
                  <a:pt x="51434" y="51434"/>
                </a:lnTo>
                <a:lnTo>
                  <a:pt x="1710690" y="51434"/>
                </a:lnTo>
                <a:lnTo>
                  <a:pt x="1710690" y="491490"/>
                </a:lnTo>
                <a:lnTo>
                  <a:pt x="51434" y="491490"/>
                </a:lnTo>
                <a:lnTo>
                  <a:pt x="1762125" y="542925"/>
                </a:lnTo>
                <a:lnTo>
                  <a:pt x="1762125" y="0"/>
                </a:lnTo>
                <a:lnTo>
                  <a:pt x="0" y="0"/>
                </a:lnTo>
                <a:lnTo>
                  <a:pt x="0" y="542925"/>
                </a:lnTo>
                <a:close/>
              </a:path>
              <a:path w="1762125" h="542925">
                <a:moveTo>
                  <a:pt x="68579" y="474345"/>
                </a:moveTo>
                <a:lnTo>
                  <a:pt x="85725" y="457200"/>
                </a:lnTo>
                <a:lnTo>
                  <a:pt x="85725" y="85725"/>
                </a:lnTo>
                <a:lnTo>
                  <a:pt x="1676400" y="85725"/>
                </a:lnTo>
                <a:lnTo>
                  <a:pt x="1676400" y="457200"/>
                </a:lnTo>
                <a:lnTo>
                  <a:pt x="85725" y="457200"/>
                </a:lnTo>
                <a:lnTo>
                  <a:pt x="1693545" y="474345"/>
                </a:lnTo>
                <a:lnTo>
                  <a:pt x="1693545" y="68580"/>
                </a:lnTo>
                <a:lnTo>
                  <a:pt x="68579" y="68580"/>
                </a:lnTo>
                <a:lnTo>
                  <a:pt x="68579" y="474345"/>
                </a:lnTo>
                <a:close/>
              </a:path>
              <a:path w="1762125" h="542925">
                <a:moveTo>
                  <a:pt x="85725" y="457200"/>
                </a:moveTo>
                <a:lnTo>
                  <a:pt x="68579" y="474345"/>
                </a:lnTo>
                <a:lnTo>
                  <a:pt x="1693545" y="474345"/>
                </a:lnTo>
                <a:lnTo>
                  <a:pt x="85725" y="457200"/>
                </a:lnTo>
                <a:close/>
              </a:path>
              <a:path w="1762125" h="542925">
                <a:moveTo>
                  <a:pt x="51434" y="491490"/>
                </a:moveTo>
                <a:lnTo>
                  <a:pt x="0" y="542925"/>
                </a:lnTo>
                <a:lnTo>
                  <a:pt x="1762125" y="542925"/>
                </a:lnTo>
                <a:lnTo>
                  <a:pt x="51434" y="491490"/>
                </a:lnTo>
                <a:close/>
              </a:path>
            </a:pathLst>
          </a:custGeom>
          <a:solidFill>
            <a:srgbClr val="000000"/>
          </a:solidFill>
        </p:spPr>
        <p:txBody>
          <a:bodyPr wrap="square" lIns="0" tIns="0" rIns="0" bIns="0" rtlCol="0">
            <a:noAutofit/>
          </a:bodyPr>
          <a:lstStyle/>
          <a:p>
            <a:endParaRPr sz="2400"/>
          </a:p>
        </p:txBody>
      </p:sp>
      <p:sp>
        <p:nvSpPr>
          <p:cNvPr id="45" name="object 45"/>
          <p:cNvSpPr/>
          <p:nvPr/>
        </p:nvSpPr>
        <p:spPr>
          <a:xfrm>
            <a:off x="9766301" y="5384801"/>
            <a:ext cx="2349500" cy="723900"/>
          </a:xfrm>
          <a:custGeom>
            <a:avLst/>
            <a:gdLst/>
            <a:ahLst/>
            <a:cxnLst/>
            <a:rect l="l" t="t" r="r" b="b"/>
            <a:pathLst>
              <a:path w="1762125" h="542925">
                <a:moveTo>
                  <a:pt x="0" y="0"/>
                </a:moveTo>
                <a:lnTo>
                  <a:pt x="0" y="542925"/>
                </a:lnTo>
                <a:lnTo>
                  <a:pt x="1762125" y="542925"/>
                </a:lnTo>
                <a:lnTo>
                  <a:pt x="1762125" y="0"/>
                </a:lnTo>
                <a:lnTo>
                  <a:pt x="0" y="0"/>
                </a:lnTo>
                <a:close/>
              </a:path>
            </a:pathLst>
          </a:custGeom>
          <a:solidFill>
            <a:srgbClr val="000000"/>
          </a:solidFill>
        </p:spPr>
        <p:txBody>
          <a:bodyPr wrap="square" lIns="0" tIns="0" rIns="0" bIns="0" rtlCol="0">
            <a:noAutofit/>
          </a:bodyPr>
          <a:lstStyle/>
          <a:p>
            <a:endParaRPr sz="2400"/>
          </a:p>
        </p:txBody>
      </p:sp>
      <p:sp>
        <p:nvSpPr>
          <p:cNvPr id="46" name="object 46"/>
          <p:cNvSpPr/>
          <p:nvPr/>
        </p:nvSpPr>
        <p:spPr>
          <a:xfrm>
            <a:off x="9834879" y="5453381"/>
            <a:ext cx="2212340" cy="586740"/>
          </a:xfrm>
          <a:custGeom>
            <a:avLst/>
            <a:gdLst/>
            <a:ahLst/>
            <a:cxnLst/>
            <a:rect l="l" t="t" r="r" b="b"/>
            <a:pathLst>
              <a:path w="1659255" h="440055">
                <a:moveTo>
                  <a:pt x="0" y="440054"/>
                </a:moveTo>
                <a:lnTo>
                  <a:pt x="1659255" y="440054"/>
                </a:lnTo>
                <a:lnTo>
                  <a:pt x="1659255" y="0"/>
                </a:lnTo>
                <a:lnTo>
                  <a:pt x="0" y="0"/>
                </a:lnTo>
                <a:lnTo>
                  <a:pt x="0" y="440054"/>
                </a:lnTo>
                <a:close/>
              </a:path>
            </a:pathLst>
          </a:custGeom>
          <a:solidFill>
            <a:srgbClr val="000000"/>
          </a:solidFill>
        </p:spPr>
        <p:txBody>
          <a:bodyPr wrap="square" lIns="0" tIns="0" rIns="0" bIns="0" rtlCol="0">
            <a:noAutofit/>
          </a:bodyPr>
          <a:lstStyle/>
          <a:p>
            <a:endParaRPr sz="2400"/>
          </a:p>
        </p:txBody>
      </p:sp>
      <p:sp>
        <p:nvSpPr>
          <p:cNvPr id="47" name="object 47"/>
          <p:cNvSpPr/>
          <p:nvPr/>
        </p:nvSpPr>
        <p:spPr>
          <a:xfrm>
            <a:off x="9857741" y="5476239"/>
            <a:ext cx="2166620" cy="541019"/>
          </a:xfrm>
          <a:custGeom>
            <a:avLst/>
            <a:gdLst/>
            <a:ahLst/>
            <a:cxnLst/>
            <a:rect l="l" t="t" r="r" b="b"/>
            <a:pathLst>
              <a:path w="1624965" h="405764">
                <a:moveTo>
                  <a:pt x="0" y="0"/>
                </a:moveTo>
                <a:lnTo>
                  <a:pt x="0" y="405765"/>
                </a:lnTo>
                <a:lnTo>
                  <a:pt x="1624965" y="405765"/>
                </a:lnTo>
                <a:lnTo>
                  <a:pt x="1624965" y="0"/>
                </a:lnTo>
                <a:lnTo>
                  <a:pt x="0" y="0"/>
                </a:lnTo>
                <a:close/>
              </a:path>
            </a:pathLst>
          </a:custGeom>
          <a:solidFill>
            <a:srgbClr val="000000"/>
          </a:solidFill>
        </p:spPr>
        <p:txBody>
          <a:bodyPr wrap="square" lIns="0" tIns="0" rIns="0" bIns="0" rtlCol="0">
            <a:noAutofit/>
          </a:bodyPr>
          <a:lstStyle/>
          <a:p>
            <a:endParaRPr sz="2400"/>
          </a:p>
        </p:txBody>
      </p:sp>
      <p:sp>
        <p:nvSpPr>
          <p:cNvPr id="48" name="object 48"/>
          <p:cNvSpPr/>
          <p:nvPr/>
        </p:nvSpPr>
        <p:spPr>
          <a:xfrm>
            <a:off x="9880601" y="5499101"/>
            <a:ext cx="2120900" cy="495300"/>
          </a:xfrm>
          <a:custGeom>
            <a:avLst/>
            <a:gdLst/>
            <a:ahLst/>
            <a:cxnLst/>
            <a:rect l="l" t="t" r="r" b="b"/>
            <a:pathLst>
              <a:path w="1590675" h="371475">
                <a:moveTo>
                  <a:pt x="0" y="371475"/>
                </a:moveTo>
                <a:lnTo>
                  <a:pt x="1590675" y="371475"/>
                </a:lnTo>
                <a:lnTo>
                  <a:pt x="1590675" y="0"/>
                </a:lnTo>
                <a:lnTo>
                  <a:pt x="0" y="0"/>
                </a:lnTo>
                <a:lnTo>
                  <a:pt x="0" y="371475"/>
                </a:lnTo>
                <a:close/>
              </a:path>
            </a:pathLst>
          </a:custGeom>
          <a:solidFill>
            <a:srgbClr val="000000"/>
          </a:solidFill>
        </p:spPr>
        <p:txBody>
          <a:bodyPr wrap="square" lIns="0" tIns="0" rIns="0" bIns="0" rtlCol="0">
            <a:noAutofit/>
          </a:bodyPr>
          <a:lstStyle/>
          <a:p>
            <a:endParaRPr sz="2400"/>
          </a:p>
        </p:txBody>
      </p:sp>
      <p:sp>
        <p:nvSpPr>
          <p:cNvPr id="14" name="object 14"/>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13" name="object 13"/>
          <p:cNvSpPr txBox="1"/>
          <p:nvPr/>
        </p:nvSpPr>
        <p:spPr>
          <a:xfrm>
            <a:off x="6556587" y="3332581"/>
            <a:ext cx="135677" cy="237489"/>
          </a:xfrm>
          <a:prstGeom prst="rect">
            <a:avLst/>
          </a:prstGeom>
        </p:spPr>
        <p:txBody>
          <a:bodyPr wrap="square" lIns="0" tIns="0" rIns="0" bIns="0" rtlCol="0">
            <a:noAutofit/>
          </a:bodyPr>
          <a:lstStyle/>
          <a:p>
            <a:pPr marL="16933">
              <a:lnSpc>
                <a:spcPts val="1773"/>
              </a:lnSpc>
              <a:spcBef>
                <a:spcPts val="88"/>
              </a:spcBef>
            </a:pPr>
            <a:r>
              <a:rPr sz="1600" dirty="0">
                <a:latin typeface="Arial"/>
                <a:cs typeface="Arial"/>
              </a:rPr>
              <a:t>•</a:t>
            </a:r>
            <a:endParaRPr sz="1600">
              <a:latin typeface="Arial"/>
              <a:cs typeface="Arial"/>
            </a:endParaRPr>
          </a:p>
        </p:txBody>
      </p:sp>
      <p:sp>
        <p:nvSpPr>
          <p:cNvPr id="12" name="object 12"/>
          <p:cNvSpPr txBox="1"/>
          <p:nvPr/>
        </p:nvSpPr>
        <p:spPr>
          <a:xfrm>
            <a:off x="6764528" y="3452389"/>
            <a:ext cx="1510955" cy="576156"/>
          </a:xfrm>
          <a:prstGeom prst="rect">
            <a:avLst/>
          </a:prstGeom>
        </p:spPr>
        <p:txBody>
          <a:bodyPr wrap="square" lIns="0" tIns="0" rIns="0" bIns="0" rtlCol="0">
            <a:noAutofit/>
          </a:bodyPr>
          <a:lstStyle/>
          <a:p>
            <a:pPr marL="16933">
              <a:lnSpc>
                <a:spcPts val="1767"/>
              </a:lnSpc>
              <a:spcBef>
                <a:spcPts val="88"/>
              </a:spcBef>
            </a:pPr>
            <a:r>
              <a:rPr sz="2400" spc="-12" baseline="2275" dirty="0">
                <a:latin typeface="Calibri"/>
                <a:cs typeface="Calibri"/>
              </a:rPr>
              <a:t>J</a:t>
            </a:r>
            <a:r>
              <a:rPr sz="2400" spc="33" baseline="2275" dirty="0">
                <a:latin typeface="Calibri"/>
                <a:cs typeface="Calibri"/>
              </a:rPr>
              <a:t>ala</a:t>
            </a:r>
            <a:r>
              <a:rPr sz="2400" spc="-39" baseline="2275" dirty="0">
                <a:latin typeface="Calibri"/>
                <a:cs typeface="Calibri"/>
              </a:rPr>
              <a:t>n</a:t>
            </a:r>
            <a:r>
              <a:rPr sz="2400" spc="-25" baseline="2275" dirty="0">
                <a:latin typeface="Calibri"/>
                <a:cs typeface="Calibri"/>
              </a:rPr>
              <a:t>k</a:t>
            </a:r>
            <a:r>
              <a:rPr sz="2400" spc="33" baseline="2275" dirty="0">
                <a:latin typeface="Calibri"/>
                <a:cs typeface="Calibri"/>
              </a:rPr>
              <a:t>a</a:t>
            </a:r>
            <a:r>
              <a:rPr sz="2400" baseline="2275" dirty="0">
                <a:latin typeface="Calibri"/>
                <a:cs typeface="Calibri"/>
              </a:rPr>
              <a:t>n</a:t>
            </a:r>
            <a:r>
              <a:rPr sz="2400" spc="-99" baseline="2275" dirty="0">
                <a:latin typeface="Calibri"/>
                <a:cs typeface="Calibri"/>
              </a:rPr>
              <a:t> </a:t>
            </a:r>
            <a:r>
              <a:rPr sz="2400" spc="-39" baseline="2275" dirty="0">
                <a:latin typeface="Calibri"/>
                <a:cs typeface="Calibri"/>
              </a:rPr>
              <a:t>p</a:t>
            </a:r>
            <a:r>
              <a:rPr sz="2400" spc="-59" baseline="2275" dirty="0">
                <a:latin typeface="Calibri"/>
                <a:cs typeface="Calibri"/>
              </a:rPr>
              <a:t>r</a:t>
            </a:r>
            <a:r>
              <a:rPr sz="2400" spc="-45" baseline="2275" dirty="0">
                <a:latin typeface="Calibri"/>
                <a:cs typeface="Calibri"/>
              </a:rPr>
              <a:t>o</a:t>
            </a:r>
            <a:r>
              <a:rPr sz="2400" spc="45" baseline="2275" dirty="0">
                <a:latin typeface="Calibri"/>
                <a:cs typeface="Calibri"/>
              </a:rPr>
              <a:t>g</a:t>
            </a:r>
            <a:r>
              <a:rPr sz="2400" spc="-59" baseline="2275" dirty="0">
                <a:latin typeface="Calibri"/>
                <a:cs typeface="Calibri"/>
              </a:rPr>
              <a:t>r</a:t>
            </a:r>
            <a:r>
              <a:rPr sz="2400" spc="33" baseline="2275" dirty="0">
                <a:latin typeface="Calibri"/>
                <a:cs typeface="Calibri"/>
              </a:rPr>
              <a:t>a</a:t>
            </a:r>
            <a:r>
              <a:rPr sz="2400" baseline="2275" dirty="0">
                <a:latin typeface="Calibri"/>
                <a:cs typeface="Calibri"/>
              </a:rPr>
              <a:t>m</a:t>
            </a:r>
            <a:endParaRPr sz="1600">
              <a:latin typeface="Calibri"/>
              <a:cs typeface="Calibri"/>
            </a:endParaRPr>
          </a:p>
          <a:p>
            <a:pPr marL="16933" marR="30542">
              <a:lnSpc>
                <a:spcPct val="101725"/>
              </a:lnSpc>
              <a:spcBef>
                <a:spcPts val="624"/>
              </a:spcBef>
            </a:pPr>
            <a:r>
              <a:rPr sz="1600" spc="72" dirty="0">
                <a:latin typeface="Calibri"/>
                <a:cs typeface="Calibri"/>
              </a:rPr>
              <a:t>s</a:t>
            </a:r>
            <a:r>
              <a:rPr sz="1600" dirty="0">
                <a:latin typeface="Calibri"/>
                <a:cs typeface="Calibri"/>
              </a:rPr>
              <a:t>e</a:t>
            </a:r>
            <a:r>
              <a:rPr sz="1600" spc="-39" dirty="0">
                <a:latin typeface="Calibri"/>
                <a:cs typeface="Calibri"/>
              </a:rPr>
              <a:t>b</a:t>
            </a:r>
            <a:r>
              <a:rPr sz="1600" spc="-45" dirty="0">
                <a:latin typeface="Calibri"/>
                <a:cs typeface="Calibri"/>
              </a:rPr>
              <a:t>u</a:t>
            </a:r>
            <a:r>
              <a:rPr sz="1600" spc="33" dirty="0">
                <a:latin typeface="Calibri"/>
                <a:cs typeface="Calibri"/>
              </a:rPr>
              <a:t>a</a:t>
            </a:r>
            <a:r>
              <a:rPr sz="1600" dirty="0">
                <a:latin typeface="Calibri"/>
                <a:cs typeface="Calibri"/>
              </a:rPr>
              <a:t>h</a:t>
            </a:r>
            <a:r>
              <a:rPr sz="1600" spc="-5" dirty="0">
                <a:latin typeface="Calibri"/>
                <a:cs typeface="Calibri"/>
              </a:rPr>
              <a:t> </a:t>
            </a:r>
            <a:r>
              <a:rPr sz="1600" spc="79" dirty="0">
                <a:latin typeface="Calibri"/>
                <a:cs typeface="Calibri"/>
              </a:rPr>
              <a:t>s</a:t>
            </a:r>
            <a:r>
              <a:rPr sz="1600" spc="-233" dirty="0">
                <a:latin typeface="Calibri"/>
                <a:cs typeface="Calibri"/>
              </a:rPr>
              <a:t>k</a:t>
            </a:r>
            <a:r>
              <a:rPr sz="1600" dirty="0">
                <a:latin typeface="Calibri"/>
                <a:cs typeface="Calibri"/>
              </a:rPr>
              <a:t>e</a:t>
            </a:r>
            <a:r>
              <a:rPr sz="1600" spc="-39" dirty="0">
                <a:latin typeface="Calibri"/>
                <a:cs typeface="Calibri"/>
              </a:rPr>
              <a:t>n</a:t>
            </a:r>
            <a:r>
              <a:rPr sz="1600" spc="33" dirty="0">
                <a:latin typeface="Calibri"/>
                <a:cs typeface="Calibri"/>
              </a:rPr>
              <a:t>a</a:t>
            </a:r>
            <a:r>
              <a:rPr sz="1600" spc="-59" dirty="0">
                <a:latin typeface="Calibri"/>
                <a:cs typeface="Calibri"/>
              </a:rPr>
              <a:t>r</a:t>
            </a:r>
            <a:r>
              <a:rPr sz="1600" spc="33" dirty="0">
                <a:latin typeface="Calibri"/>
                <a:cs typeface="Calibri"/>
              </a:rPr>
              <a:t>i</a:t>
            </a:r>
            <a:r>
              <a:rPr sz="1600" dirty="0">
                <a:latin typeface="Calibri"/>
                <a:cs typeface="Calibri"/>
              </a:rPr>
              <a:t>o</a:t>
            </a:r>
            <a:endParaRPr sz="1600">
              <a:latin typeface="Calibri"/>
              <a:cs typeface="Calibri"/>
            </a:endParaRPr>
          </a:p>
        </p:txBody>
      </p:sp>
      <p:sp>
        <p:nvSpPr>
          <p:cNvPr id="11" name="object 11"/>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10" name="object 10"/>
          <p:cNvSpPr txBox="1"/>
          <p:nvPr/>
        </p:nvSpPr>
        <p:spPr>
          <a:xfrm>
            <a:off x="9766301" y="5384801"/>
            <a:ext cx="2349500" cy="755649"/>
          </a:xfrm>
          <a:prstGeom prst="rect">
            <a:avLst/>
          </a:prstGeom>
        </p:spPr>
        <p:txBody>
          <a:bodyPr wrap="square" lIns="0" tIns="0" rIns="0" bIns="0" rtlCol="0">
            <a:noAutofit/>
          </a:bodyPr>
          <a:lstStyle/>
          <a:p>
            <a:pPr marL="33866">
              <a:lnSpc>
                <a:spcPts val="1333"/>
              </a:lnSpc>
            </a:pPr>
            <a:endParaRPr sz="1333"/>
          </a:p>
        </p:txBody>
      </p:sp>
      <p:sp>
        <p:nvSpPr>
          <p:cNvPr id="9" name="object 9"/>
          <p:cNvSpPr txBox="1"/>
          <p:nvPr/>
        </p:nvSpPr>
        <p:spPr>
          <a:xfrm>
            <a:off x="863601" y="5168901"/>
            <a:ext cx="8242300" cy="749300"/>
          </a:xfrm>
          <a:prstGeom prst="rect">
            <a:avLst/>
          </a:prstGeom>
        </p:spPr>
        <p:txBody>
          <a:bodyPr wrap="square" lIns="0" tIns="0" rIns="0" bIns="0" rtlCol="0">
            <a:noAutofit/>
          </a:bodyPr>
          <a:lstStyle/>
          <a:p>
            <a:pPr marL="33866">
              <a:lnSpc>
                <a:spcPts val="1333"/>
              </a:lnSpc>
            </a:pPr>
            <a:endParaRPr sz="1333"/>
          </a:p>
        </p:txBody>
      </p:sp>
      <p:sp>
        <p:nvSpPr>
          <p:cNvPr id="8" name="object 8"/>
          <p:cNvSpPr txBox="1"/>
          <p:nvPr/>
        </p:nvSpPr>
        <p:spPr>
          <a:xfrm>
            <a:off x="1568449" y="1695495"/>
            <a:ext cx="7620000" cy="419100"/>
          </a:xfrm>
          <a:prstGeom prst="rect">
            <a:avLst/>
          </a:prstGeom>
        </p:spPr>
        <p:txBody>
          <a:bodyPr wrap="square" lIns="0" tIns="0" rIns="0" bIns="0" rtlCol="0">
            <a:noAutofit/>
          </a:bodyPr>
          <a:lstStyle/>
          <a:p>
            <a:pPr marL="33866">
              <a:lnSpc>
                <a:spcPts val="1333"/>
              </a:lnSpc>
            </a:pPr>
            <a:endParaRPr sz="1333"/>
          </a:p>
        </p:txBody>
      </p:sp>
      <p:sp>
        <p:nvSpPr>
          <p:cNvPr id="7" name="object 7"/>
          <p:cNvSpPr txBox="1"/>
          <p:nvPr/>
        </p:nvSpPr>
        <p:spPr>
          <a:xfrm>
            <a:off x="1568449" y="1162095"/>
            <a:ext cx="7620000" cy="419100"/>
          </a:xfrm>
          <a:prstGeom prst="rect">
            <a:avLst/>
          </a:prstGeom>
        </p:spPr>
        <p:txBody>
          <a:bodyPr wrap="square" lIns="0" tIns="0" rIns="0" bIns="0" rtlCol="0">
            <a:noAutofit/>
          </a:bodyPr>
          <a:lstStyle/>
          <a:p>
            <a:pPr marL="33866">
              <a:lnSpc>
                <a:spcPts val="1333"/>
              </a:lnSpc>
            </a:pPr>
            <a:endParaRPr sz="1333"/>
          </a:p>
        </p:txBody>
      </p:sp>
      <p:sp>
        <p:nvSpPr>
          <p:cNvPr id="6" name="object 6"/>
          <p:cNvSpPr txBox="1"/>
          <p:nvPr/>
        </p:nvSpPr>
        <p:spPr>
          <a:xfrm>
            <a:off x="596901" y="431801"/>
            <a:ext cx="349249" cy="546100"/>
          </a:xfrm>
          <a:prstGeom prst="rect">
            <a:avLst/>
          </a:prstGeom>
        </p:spPr>
        <p:txBody>
          <a:bodyPr wrap="square" lIns="0" tIns="0" rIns="0" bIns="0" rtlCol="0">
            <a:noAutofit/>
          </a:bodyPr>
          <a:lstStyle/>
          <a:p>
            <a:pPr marL="33866">
              <a:lnSpc>
                <a:spcPts val="1333"/>
              </a:lnSpc>
            </a:pPr>
            <a:endParaRPr sz="1333"/>
          </a:p>
        </p:txBody>
      </p:sp>
      <p:sp>
        <p:nvSpPr>
          <p:cNvPr id="5" name="object 5"/>
          <p:cNvSpPr txBox="1"/>
          <p:nvPr/>
        </p:nvSpPr>
        <p:spPr>
          <a:xfrm>
            <a:off x="946150" y="431801"/>
            <a:ext cx="209549" cy="546100"/>
          </a:xfrm>
          <a:prstGeom prst="rect">
            <a:avLst/>
          </a:prstGeom>
        </p:spPr>
        <p:txBody>
          <a:bodyPr wrap="square" lIns="0" tIns="0" rIns="0" bIns="0" rtlCol="0">
            <a:noAutofit/>
          </a:bodyPr>
          <a:lstStyle/>
          <a:p>
            <a:pPr marL="33866">
              <a:lnSpc>
                <a:spcPts val="1333"/>
              </a:lnSpc>
            </a:pPr>
            <a:endParaRPr sz="1333"/>
          </a:p>
        </p:txBody>
      </p:sp>
      <p:sp>
        <p:nvSpPr>
          <p:cNvPr id="4" name="object 4"/>
          <p:cNvSpPr txBox="1"/>
          <p:nvPr/>
        </p:nvSpPr>
        <p:spPr>
          <a:xfrm>
            <a:off x="1155701" y="431801"/>
            <a:ext cx="7835900" cy="5461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8991600" y="431801"/>
            <a:ext cx="355600" cy="5461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1333"/>
              </a:lnSpc>
            </a:pPr>
            <a:endParaRPr sz="1333"/>
          </a:p>
          <a:p>
            <a:pPr marL="1255998">
              <a:lnSpc>
                <a:spcPct val="95825"/>
              </a:lnSpc>
              <a:spcBef>
                <a:spcPts val="2972"/>
              </a:spcBef>
            </a:pPr>
            <a:r>
              <a:rPr sz="1600" b="1" spc="-33" dirty="0">
                <a:latin typeface="Arial"/>
                <a:cs typeface="Arial"/>
              </a:rPr>
              <a:t>M</a:t>
            </a:r>
            <a:r>
              <a:rPr sz="1600" b="1" spc="5" dirty="0">
                <a:latin typeface="Arial"/>
                <a:cs typeface="Arial"/>
              </a:rPr>
              <a:t>e</a:t>
            </a:r>
            <a:r>
              <a:rPr sz="1600" b="1" spc="19" dirty="0">
                <a:latin typeface="Arial"/>
                <a:cs typeface="Arial"/>
              </a:rPr>
              <a:t>n</a:t>
            </a:r>
            <a:r>
              <a:rPr sz="1600" b="1" spc="-45" dirty="0">
                <a:latin typeface="Arial"/>
                <a:cs typeface="Arial"/>
              </a:rPr>
              <a:t>j</a:t>
            </a:r>
            <a:r>
              <a:rPr sz="1600" b="1" spc="5" dirty="0">
                <a:latin typeface="Arial"/>
                <a:cs typeface="Arial"/>
              </a:rPr>
              <a:t>a</a:t>
            </a:r>
            <a:r>
              <a:rPr sz="1600" b="1" spc="-45" dirty="0">
                <a:latin typeface="Arial"/>
                <a:cs typeface="Arial"/>
              </a:rPr>
              <a:t>l</a:t>
            </a:r>
            <a:r>
              <a:rPr sz="1600" b="1" spc="5" dirty="0">
                <a:latin typeface="Arial"/>
                <a:cs typeface="Arial"/>
              </a:rPr>
              <a:t>a</a:t>
            </a:r>
            <a:r>
              <a:rPr sz="1600" b="1" spc="19" dirty="0">
                <a:latin typeface="Arial"/>
                <a:cs typeface="Arial"/>
              </a:rPr>
              <a:t>n</a:t>
            </a:r>
            <a:r>
              <a:rPr sz="1600" b="1" spc="5" dirty="0">
                <a:latin typeface="Arial"/>
                <a:cs typeface="Arial"/>
              </a:rPr>
              <a:t>ka</a:t>
            </a:r>
            <a:r>
              <a:rPr sz="1600" b="1" dirty="0">
                <a:latin typeface="Arial"/>
                <a:cs typeface="Arial"/>
              </a:rPr>
              <a:t>n</a:t>
            </a:r>
            <a:r>
              <a:rPr sz="1600" b="1" spc="99" dirty="0">
                <a:latin typeface="Arial"/>
                <a:cs typeface="Arial"/>
              </a:rPr>
              <a:t> </a:t>
            </a:r>
            <a:r>
              <a:rPr sz="1600" b="1" spc="-52" dirty="0">
                <a:latin typeface="Arial"/>
                <a:cs typeface="Arial"/>
              </a:rPr>
              <a:t>A</a:t>
            </a:r>
            <a:r>
              <a:rPr sz="1600" b="1" spc="5" dirty="0">
                <a:latin typeface="Arial"/>
                <a:cs typeface="Arial"/>
              </a:rPr>
              <a:t>s</a:t>
            </a:r>
            <a:r>
              <a:rPr sz="1600" b="1" spc="19" dirty="0">
                <a:latin typeface="Arial"/>
                <a:cs typeface="Arial"/>
              </a:rPr>
              <a:t>p</a:t>
            </a:r>
            <a:r>
              <a:rPr sz="1600" b="1" spc="5" dirty="0">
                <a:latin typeface="Arial"/>
                <a:cs typeface="Arial"/>
              </a:rPr>
              <a:t>e</a:t>
            </a:r>
            <a:r>
              <a:rPr sz="1600" b="1" dirty="0">
                <a:latin typeface="Arial"/>
                <a:cs typeface="Arial"/>
              </a:rPr>
              <a:t>k</a:t>
            </a:r>
            <a:r>
              <a:rPr sz="1600" b="1" spc="-25" dirty="0">
                <a:latin typeface="Arial"/>
                <a:cs typeface="Arial"/>
              </a:rPr>
              <a:t> </a:t>
            </a:r>
            <a:r>
              <a:rPr sz="1600" b="1" spc="25" dirty="0">
                <a:latin typeface="Arial"/>
                <a:cs typeface="Arial"/>
              </a:rPr>
              <a:t>P</a:t>
            </a:r>
            <a:r>
              <a:rPr sz="1600" b="1" spc="5" dirty="0">
                <a:latin typeface="Arial"/>
                <a:cs typeface="Arial"/>
              </a:rPr>
              <a:t>e</a:t>
            </a:r>
            <a:r>
              <a:rPr sz="1600" b="1" spc="19" dirty="0">
                <a:latin typeface="Arial"/>
                <a:cs typeface="Arial"/>
              </a:rPr>
              <a:t>d</a:t>
            </a:r>
            <a:r>
              <a:rPr sz="1600" b="1" spc="5" dirty="0">
                <a:latin typeface="Arial"/>
                <a:cs typeface="Arial"/>
              </a:rPr>
              <a:t>a</a:t>
            </a:r>
            <a:r>
              <a:rPr sz="1600" b="1" spc="19" dirty="0">
                <a:latin typeface="Arial"/>
                <a:cs typeface="Arial"/>
              </a:rPr>
              <a:t>g</a:t>
            </a:r>
            <a:r>
              <a:rPr sz="1600" b="1" spc="33" dirty="0">
                <a:latin typeface="Arial"/>
                <a:cs typeface="Arial"/>
              </a:rPr>
              <a:t>o</a:t>
            </a:r>
            <a:r>
              <a:rPr sz="1600" b="1" spc="-79" dirty="0">
                <a:latin typeface="Arial"/>
                <a:cs typeface="Arial"/>
              </a:rPr>
              <a:t>g</a:t>
            </a:r>
            <a:r>
              <a:rPr sz="1600" b="1" dirty="0">
                <a:latin typeface="Arial"/>
                <a:cs typeface="Arial"/>
              </a:rPr>
              <a:t>i</a:t>
            </a:r>
            <a:r>
              <a:rPr sz="1600" b="1" spc="-185" dirty="0">
                <a:latin typeface="Arial"/>
                <a:cs typeface="Arial"/>
              </a:rPr>
              <a:t> </a:t>
            </a:r>
            <a:r>
              <a:rPr sz="1600" b="1" spc="-45" dirty="0">
                <a:latin typeface="Arial"/>
                <a:cs typeface="Arial"/>
              </a:rPr>
              <a:t>I</a:t>
            </a:r>
            <a:r>
              <a:rPr sz="1600" b="1" spc="45" dirty="0">
                <a:latin typeface="Arial"/>
                <a:cs typeface="Arial"/>
              </a:rPr>
              <a:t>N</a:t>
            </a:r>
            <a:r>
              <a:rPr sz="1600" b="1" spc="19" dirty="0">
                <a:latin typeface="Arial"/>
                <a:cs typeface="Arial"/>
              </a:rPr>
              <a:t>T</a:t>
            </a:r>
            <a:r>
              <a:rPr sz="1600" b="1" spc="33" dirty="0">
                <a:latin typeface="Arial"/>
                <a:cs typeface="Arial"/>
              </a:rPr>
              <a:t>E</a:t>
            </a:r>
            <a:r>
              <a:rPr sz="1600" b="1" spc="-39" dirty="0">
                <a:latin typeface="Arial"/>
                <a:cs typeface="Arial"/>
              </a:rPr>
              <a:t>G</a:t>
            </a:r>
            <a:r>
              <a:rPr sz="1600" b="1" spc="39" dirty="0">
                <a:latin typeface="Arial"/>
                <a:cs typeface="Arial"/>
              </a:rPr>
              <a:t>R</a:t>
            </a:r>
            <a:r>
              <a:rPr sz="1600" b="1" spc="-259" dirty="0">
                <a:latin typeface="Arial"/>
                <a:cs typeface="Arial"/>
              </a:rPr>
              <a:t>A</a:t>
            </a:r>
            <a:r>
              <a:rPr sz="1600" b="1" spc="-72" dirty="0">
                <a:latin typeface="Arial"/>
                <a:cs typeface="Arial"/>
              </a:rPr>
              <a:t>T</a:t>
            </a:r>
            <a:r>
              <a:rPr sz="1600" b="1" spc="-45" dirty="0">
                <a:latin typeface="Arial"/>
                <a:cs typeface="Arial"/>
              </a:rPr>
              <a:t>I</a:t>
            </a:r>
            <a:r>
              <a:rPr sz="1600" b="1" dirty="0">
                <a:latin typeface="Arial"/>
                <a:cs typeface="Arial"/>
              </a:rPr>
              <a:t>F</a:t>
            </a:r>
            <a:r>
              <a:rPr sz="1600" b="1" spc="72" dirty="0">
                <a:latin typeface="Arial"/>
                <a:cs typeface="Arial"/>
              </a:rPr>
              <a:t> </a:t>
            </a:r>
            <a:r>
              <a:rPr sz="1600" b="1" spc="-33" dirty="0">
                <a:latin typeface="Arial"/>
                <a:cs typeface="Arial"/>
              </a:rPr>
              <a:t>(</a:t>
            </a:r>
            <a:r>
              <a:rPr sz="1600" b="1" spc="5" dirty="0">
                <a:latin typeface="Arial"/>
                <a:cs typeface="Arial"/>
              </a:rPr>
              <a:t>1</a:t>
            </a:r>
            <a:r>
              <a:rPr sz="1600" b="1" dirty="0">
                <a:latin typeface="Arial"/>
                <a:cs typeface="Arial"/>
              </a:rPr>
              <a:t>)</a:t>
            </a:r>
            <a:endParaRPr sz="1600">
              <a:latin typeface="Arial"/>
              <a:cs typeface="Arial"/>
            </a:endParaRPr>
          </a:p>
          <a:p>
            <a:pPr marL="1140854">
              <a:lnSpc>
                <a:spcPts val="2181"/>
              </a:lnSpc>
              <a:spcBef>
                <a:spcPts val="3001"/>
              </a:spcBef>
            </a:pPr>
            <a:r>
              <a:rPr sz="1900" b="1" spc="-19" baseline="22995" dirty="0">
                <a:latin typeface="Calibri"/>
                <a:cs typeface="Calibri"/>
              </a:rPr>
              <a:t>D</a:t>
            </a:r>
            <a:r>
              <a:rPr sz="1900" b="1" spc="12" baseline="22995" dirty="0">
                <a:latin typeface="Calibri"/>
                <a:cs typeface="Calibri"/>
              </a:rPr>
              <a:t>A</a:t>
            </a:r>
            <a:r>
              <a:rPr sz="1900" b="1" spc="-33" baseline="22995" dirty="0">
                <a:latin typeface="Calibri"/>
                <a:cs typeface="Calibri"/>
              </a:rPr>
              <a:t>R</a:t>
            </a:r>
            <a:r>
              <a:rPr sz="1900" b="1" baseline="22995" dirty="0">
                <a:latin typeface="Calibri"/>
                <a:cs typeface="Calibri"/>
              </a:rPr>
              <a:t>I  </a:t>
            </a:r>
            <a:r>
              <a:rPr sz="1900" b="1" spc="129" baseline="22995" dirty="0">
                <a:latin typeface="Calibri"/>
                <a:cs typeface="Calibri"/>
              </a:rPr>
              <a:t> </a:t>
            </a:r>
            <a:r>
              <a:rPr sz="1600" b="1" spc="5" dirty="0">
                <a:solidFill>
                  <a:srgbClr val="FDFFFD"/>
                </a:solidFill>
                <a:latin typeface="Calibri"/>
                <a:cs typeface="Calibri"/>
              </a:rPr>
              <a:t>a</a:t>
            </a:r>
            <a:r>
              <a:rPr sz="1600" b="1" spc="39" dirty="0">
                <a:solidFill>
                  <a:srgbClr val="FDFFFD"/>
                </a:solidFill>
                <a:latin typeface="Calibri"/>
                <a:cs typeface="Calibri"/>
              </a:rPr>
              <a:t>d</a:t>
            </a:r>
            <a:r>
              <a:rPr sz="1600" b="1" dirty="0">
                <a:solidFill>
                  <a:srgbClr val="FDFFFD"/>
                </a:solidFill>
                <a:latin typeface="Calibri"/>
                <a:cs typeface="Calibri"/>
              </a:rPr>
              <a:t>a</a:t>
            </a:r>
            <a:r>
              <a:rPr sz="1600" b="1" spc="-52" dirty="0">
                <a:solidFill>
                  <a:srgbClr val="FDFFFD"/>
                </a:solidFill>
                <a:latin typeface="Calibri"/>
                <a:cs typeface="Calibri"/>
              </a:rPr>
              <a:t> </a:t>
            </a:r>
            <a:r>
              <a:rPr sz="1600" b="1" spc="39" dirty="0">
                <a:solidFill>
                  <a:srgbClr val="FDFFFD"/>
                </a:solidFill>
                <a:latin typeface="Calibri"/>
                <a:cs typeface="Calibri"/>
              </a:rPr>
              <a:t>b</a:t>
            </a:r>
            <a:r>
              <a:rPr sz="1600" b="1" spc="5" dirty="0">
                <a:solidFill>
                  <a:srgbClr val="FDFFFD"/>
                </a:solidFill>
                <a:latin typeface="Calibri"/>
                <a:cs typeface="Calibri"/>
              </a:rPr>
              <a:t>a</a:t>
            </a:r>
            <a:r>
              <a:rPr sz="1600" b="1" spc="45" dirty="0">
                <a:solidFill>
                  <a:srgbClr val="FDFFFD"/>
                </a:solidFill>
                <a:latin typeface="Calibri"/>
                <a:cs typeface="Calibri"/>
              </a:rPr>
              <a:t>t</a:t>
            </a:r>
            <a:r>
              <a:rPr sz="1600" b="1" spc="5" dirty="0">
                <a:solidFill>
                  <a:srgbClr val="FDFFFD"/>
                </a:solidFill>
                <a:latin typeface="Calibri"/>
                <a:cs typeface="Calibri"/>
              </a:rPr>
              <a:t>a</a:t>
            </a:r>
            <a:r>
              <a:rPr sz="1600" b="1" spc="-39" dirty="0">
                <a:solidFill>
                  <a:srgbClr val="FDFFFD"/>
                </a:solidFill>
                <a:latin typeface="Calibri"/>
                <a:cs typeface="Calibri"/>
              </a:rPr>
              <a:t>s</a:t>
            </a:r>
            <a:r>
              <a:rPr sz="1600" b="1" spc="5" dirty="0">
                <a:solidFill>
                  <a:srgbClr val="FDFFFD"/>
                </a:solidFill>
                <a:latin typeface="Calibri"/>
                <a:cs typeface="Calibri"/>
              </a:rPr>
              <a:t>a</a:t>
            </a:r>
            <a:r>
              <a:rPr sz="1600" b="1" dirty="0">
                <a:solidFill>
                  <a:srgbClr val="FDFFFD"/>
                </a:solidFill>
                <a:latin typeface="Calibri"/>
                <a:cs typeface="Calibri"/>
              </a:rPr>
              <a:t>n</a:t>
            </a:r>
            <a:r>
              <a:rPr sz="1600" b="1" spc="-19" dirty="0">
                <a:solidFill>
                  <a:srgbClr val="FDFFFD"/>
                </a:solidFill>
                <a:latin typeface="Calibri"/>
                <a:cs typeface="Calibri"/>
              </a:rPr>
              <a:t> </a:t>
            </a:r>
            <a:r>
              <a:rPr sz="1600" b="1" spc="39" dirty="0">
                <a:solidFill>
                  <a:srgbClr val="FDFFFD"/>
                </a:solidFill>
                <a:latin typeface="Calibri"/>
                <a:cs typeface="Calibri"/>
              </a:rPr>
              <a:t>n</a:t>
            </a:r>
            <a:r>
              <a:rPr sz="1600" b="1" spc="45" dirty="0">
                <a:solidFill>
                  <a:srgbClr val="FDFFFD"/>
                </a:solidFill>
                <a:latin typeface="Calibri"/>
                <a:cs typeface="Calibri"/>
              </a:rPr>
              <a:t>y</a:t>
            </a:r>
            <a:r>
              <a:rPr sz="1600" b="1" spc="-92" dirty="0">
                <a:solidFill>
                  <a:srgbClr val="FDFFFD"/>
                </a:solidFill>
                <a:latin typeface="Calibri"/>
                <a:cs typeface="Calibri"/>
              </a:rPr>
              <a:t>a</a:t>
            </a:r>
            <a:r>
              <a:rPr sz="1600" b="1" spc="45" dirty="0">
                <a:solidFill>
                  <a:srgbClr val="FDFFFD"/>
                </a:solidFill>
                <a:latin typeface="Calibri"/>
                <a:cs typeface="Calibri"/>
              </a:rPr>
              <a:t>t</a:t>
            </a:r>
            <a:r>
              <a:rPr sz="1600" b="1" dirty="0">
                <a:solidFill>
                  <a:srgbClr val="FDFFFD"/>
                </a:solidFill>
                <a:latin typeface="Calibri"/>
                <a:cs typeface="Calibri"/>
              </a:rPr>
              <a:t>a</a:t>
            </a:r>
            <a:r>
              <a:rPr sz="1600" b="1" spc="-152" dirty="0">
                <a:solidFill>
                  <a:srgbClr val="FDFFFD"/>
                </a:solidFill>
                <a:latin typeface="Calibri"/>
                <a:cs typeface="Calibri"/>
              </a:rPr>
              <a:t> </a:t>
            </a:r>
            <a:r>
              <a:rPr sz="1600" b="1" spc="12" dirty="0">
                <a:solidFill>
                  <a:srgbClr val="FDFFFD"/>
                </a:solidFill>
                <a:latin typeface="Calibri"/>
                <a:cs typeface="Calibri"/>
              </a:rPr>
              <a:t>a</a:t>
            </a:r>
            <a:r>
              <a:rPr sz="1600" b="1" spc="39" dirty="0">
                <a:solidFill>
                  <a:srgbClr val="FDFFFD"/>
                </a:solidFill>
                <a:latin typeface="Calibri"/>
                <a:cs typeface="Calibri"/>
              </a:rPr>
              <a:t>n</a:t>
            </a:r>
            <a:r>
              <a:rPr sz="1600" b="1" spc="45" dirty="0">
                <a:solidFill>
                  <a:srgbClr val="FDFFFD"/>
                </a:solidFill>
                <a:latin typeface="Calibri"/>
                <a:cs typeface="Calibri"/>
              </a:rPr>
              <a:t>t</a:t>
            </a:r>
            <a:r>
              <a:rPr sz="1600" b="1" spc="-92" dirty="0">
                <a:solidFill>
                  <a:srgbClr val="FDFFFD"/>
                </a:solidFill>
                <a:latin typeface="Calibri"/>
                <a:cs typeface="Calibri"/>
              </a:rPr>
              <a:t>a</a:t>
            </a:r>
            <a:r>
              <a:rPr sz="1600" b="1" spc="33" dirty="0">
                <a:solidFill>
                  <a:srgbClr val="FDFFFD"/>
                </a:solidFill>
                <a:latin typeface="Calibri"/>
                <a:cs typeface="Calibri"/>
              </a:rPr>
              <a:t>r</a:t>
            </a:r>
            <a:r>
              <a:rPr sz="1600" b="1" dirty="0">
                <a:solidFill>
                  <a:srgbClr val="FDFFFD"/>
                </a:solidFill>
                <a:latin typeface="Calibri"/>
                <a:cs typeface="Calibri"/>
              </a:rPr>
              <a:t>a</a:t>
            </a:r>
            <a:r>
              <a:rPr sz="1600" b="1" spc="-152" dirty="0">
                <a:solidFill>
                  <a:srgbClr val="FDFFFD"/>
                </a:solidFill>
                <a:latin typeface="Calibri"/>
                <a:cs typeface="Calibri"/>
              </a:rPr>
              <a:t> </a:t>
            </a:r>
            <a:r>
              <a:rPr sz="1600" b="1" spc="45" dirty="0">
                <a:solidFill>
                  <a:srgbClr val="FDFFFD"/>
                </a:solidFill>
                <a:latin typeface="Calibri"/>
                <a:cs typeface="Calibri"/>
              </a:rPr>
              <a:t>t</a:t>
            </a:r>
            <a:r>
              <a:rPr sz="1600" b="1" spc="-5" dirty="0">
                <a:solidFill>
                  <a:srgbClr val="FDFFFD"/>
                </a:solidFill>
                <a:latin typeface="Calibri"/>
                <a:cs typeface="Calibri"/>
              </a:rPr>
              <a:t>e</a:t>
            </a:r>
            <a:r>
              <a:rPr sz="1600" b="1" spc="39" dirty="0">
                <a:solidFill>
                  <a:srgbClr val="FDFFFD"/>
                </a:solidFill>
                <a:latin typeface="Calibri"/>
                <a:cs typeface="Calibri"/>
              </a:rPr>
              <a:t>o</a:t>
            </a:r>
            <a:r>
              <a:rPr sz="1600" b="1" spc="33" dirty="0">
                <a:solidFill>
                  <a:srgbClr val="FDFFFD"/>
                </a:solidFill>
                <a:latin typeface="Calibri"/>
                <a:cs typeface="Calibri"/>
              </a:rPr>
              <a:t>r</a:t>
            </a:r>
            <a:r>
              <a:rPr sz="1600" b="1" dirty="0">
                <a:solidFill>
                  <a:srgbClr val="FDFFFD"/>
                </a:solidFill>
                <a:latin typeface="Calibri"/>
                <a:cs typeface="Calibri"/>
              </a:rPr>
              <a:t>i</a:t>
            </a:r>
            <a:r>
              <a:rPr sz="1600" b="1" spc="-152" dirty="0">
                <a:solidFill>
                  <a:srgbClr val="FDFFFD"/>
                </a:solidFill>
                <a:latin typeface="Calibri"/>
                <a:cs typeface="Calibri"/>
              </a:rPr>
              <a:t> </a:t>
            </a:r>
            <a:r>
              <a:rPr sz="1600" b="1" spc="39" dirty="0">
                <a:solidFill>
                  <a:srgbClr val="FDFFFD"/>
                </a:solidFill>
                <a:latin typeface="Calibri"/>
                <a:cs typeface="Calibri"/>
              </a:rPr>
              <a:t>d</a:t>
            </a:r>
            <a:r>
              <a:rPr sz="1600" b="1" spc="12" dirty="0">
                <a:solidFill>
                  <a:srgbClr val="FDFFFD"/>
                </a:solidFill>
                <a:latin typeface="Calibri"/>
                <a:cs typeface="Calibri"/>
              </a:rPr>
              <a:t>a</a:t>
            </a:r>
            <a:r>
              <a:rPr sz="1600" b="1" dirty="0">
                <a:solidFill>
                  <a:srgbClr val="FDFFFD"/>
                </a:solidFill>
                <a:latin typeface="Calibri"/>
                <a:cs typeface="Calibri"/>
              </a:rPr>
              <a:t>n</a:t>
            </a:r>
            <a:r>
              <a:rPr sz="1600" b="1" spc="-119" dirty="0">
                <a:solidFill>
                  <a:srgbClr val="FDFFFD"/>
                </a:solidFill>
                <a:latin typeface="Calibri"/>
                <a:cs typeface="Calibri"/>
              </a:rPr>
              <a:t> </a:t>
            </a:r>
            <a:r>
              <a:rPr sz="1600" b="1" spc="39" dirty="0">
                <a:solidFill>
                  <a:srgbClr val="FDFFFD"/>
                </a:solidFill>
                <a:latin typeface="Calibri"/>
                <a:cs typeface="Calibri"/>
              </a:rPr>
              <a:t>p</a:t>
            </a:r>
            <a:r>
              <a:rPr sz="1600" b="1" spc="33" dirty="0">
                <a:solidFill>
                  <a:srgbClr val="FDFFFD"/>
                </a:solidFill>
                <a:latin typeface="Calibri"/>
                <a:cs typeface="Calibri"/>
              </a:rPr>
              <a:t>r</a:t>
            </a:r>
            <a:r>
              <a:rPr sz="1600" b="1" spc="-85" dirty="0">
                <a:solidFill>
                  <a:srgbClr val="FDFFFD"/>
                </a:solidFill>
                <a:latin typeface="Calibri"/>
                <a:cs typeface="Calibri"/>
              </a:rPr>
              <a:t>a</a:t>
            </a:r>
            <a:r>
              <a:rPr sz="1600" b="1" spc="33" dirty="0">
                <a:solidFill>
                  <a:srgbClr val="FDFFFD"/>
                </a:solidFill>
                <a:latin typeface="Calibri"/>
                <a:cs typeface="Calibri"/>
              </a:rPr>
              <a:t>k</a:t>
            </a:r>
            <a:r>
              <a:rPr sz="1600" b="1" spc="45" dirty="0">
                <a:solidFill>
                  <a:srgbClr val="FDFFFD"/>
                </a:solidFill>
                <a:latin typeface="Calibri"/>
                <a:cs typeface="Calibri"/>
              </a:rPr>
              <a:t>t</a:t>
            </a:r>
            <a:r>
              <a:rPr sz="1600" b="1" spc="-105" dirty="0">
                <a:solidFill>
                  <a:srgbClr val="FDFFFD"/>
                </a:solidFill>
                <a:latin typeface="Calibri"/>
                <a:cs typeface="Calibri"/>
              </a:rPr>
              <a:t>e</a:t>
            </a:r>
            <a:r>
              <a:rPr sz="1600" b="1" dirty="0">
                <a:solidFill>
                  <a:srgbClr val="FDFFFD"/>
                </a:solidFill>
                <a:latin typeface="Calibri"/>
                <a:cs typeface="Calibri"/>
              </a:rPr>
              <a:t>k</a:t>
            </a:r>
            <a:endParaRPr sz="1600">
              <a:latin typeface="Calibri"/>
              <a:cs typeface="Calibri"/>
            </a:endParaRPr>
          </a:p>
          <a:p>
            <a:pPr marL="855535">
              <a:lnSpc>
                <a:spcPts val="2181"/>
              </a:lnSpc>
              <a:spcBef>
                <a:spcPts val="2013"/>
              </a:spcBef>
            </a:pPr>
            <a:r>
              <a:rPr sz="1900" b="1" spc="-39" baseline="22995" dirty="0">
                <a:latin typeface="Calibri"/>
                <a:cs typeface="Calibri"/>
              </a:rPr>
              <a:t>M</a:t>
            </a:r>
            <a:r>
              <a:rPr sz="1900" b="1" spc="-33" baseline="22995" dirty="0">
                <a:latin typeface="Calibri"/>
                <a:cs typeface="Calibri"/>
              </a:rPr>
              <a:t>E</a:t>
            </a:r>
            <a:r>
              <a:rPr sz="1900" b="1" spc="45" baseline="22995" dirty="0">
                <a:latin typeface="Calibri"/>
                <a:cs typeface="Calibri"/>
              </a:rPr>
              <a:t>N</a:t>
            </a:r>
            <a:r>
              <a:rPr sz="1900" b="1" spc="-33" baseline="22995" dirty="0">
                <a:latin typeface="Calibri"/>
                <a:cs typeface="Calibri"/>
              </a:rPr>
              <a:t>J</a:t>
            </a:r>
            <a:r>
              <a:rPr sz="1900" b="1" spc="12" baseline="22995" dirty="0">
                <a:latin typeface="Calibri"/>
                <a:cs typeface="Calibri"/>
              </a:rPr>
              <a:t>A</a:t>
            </a:r>
            <a:r>
              <a:rPr sz="1900" b="1" spc="-19" baseline="22995" dirty="0">
                <a:latin typeface="Calibri"/>
                <a:cs typeface="Calibri"/>
              </a:rPr>
              <a:t>D</a:t>
            </a:r>
            <a:r>
              <a:rPr sz="1900" b="1" baseline="22995" dirty="0">
                <a:latin typeface="Calibri"/>
                <a:cs typeface="Calibri"/>
              </a:rPr>
              <a:t>I  </a:t>
            </a:r>
            <a:r>
              <a:rPr sz="1900" b="1" spc="129" baseline="22995" dirty="0">
                <a:latin typeface="Calibri"/>
                <a:cs typeface="Calibri"/>
              </a:rPr>
              <a:t> </a:t>
            </a:r>
            <a:r>
              <a:rPr sz="1600" b="1" spc="-5" dirty="0">
                <a:solidFill>
                  <a:srgbClr val="FDFFFD"/>
                </a:solidFill>
                <a:latin typeface="Calibri"/>
                <a:cs typeface="Calibri"/>
              </a:rPr>
              <a:t>me</a:t>
            </a:r>
            <a:r>
              <a:rPr sz="1600" b="1" spc="39" dirty="0">
                <a:solidFill>
                  <a:srgbClr val="FDFFFD"/>
                </a:solidFill>
                <a:latin typeface="Calibri"/>
                <a:cs typeface="Calibri"/>
              </a:rPr>
              <a:t>ng</a:t>
            </a:r>
            <a:r>
              <a:rPr sz="1600" b="1" spc="5" dirty="0">
                <a:solidFill>
                  <a:srgbClr val="FDFFFD"/>
                </a:solidFill>
                <a:latin typeface="Calibri"/>
                <a:cs typeface="Calibri"/>
              </a:rPr>
              <a:t>i</a:t>
            </a:r>
            <a:r>
              <a:rPr sz="1600" b="1" spc="39" dirty="0">
                <a:solidFill>
                  <a:srgbClr val="FDFFFD"/>
                </a:solidFill>
                <a:latin typeface="Calibri"/>
                <a:cs typeface="Calibri"/>
              </a:rPr>
              <a:t>n</a:t>
            </a:r>
            <a:r>
              <a:rPr sz="1600" b="1" spc="45" dirty="0">
                <a:solidFill>
                  <a:srgbClr val="FDFFFD"/>
                </a:solidFill>
                <a:latin typeface="Calibri"/>
                <a:cs typeface="Calibri"/>
              </a:rPr>
              <a:t>t</a:t>
            </a:r>
            <a:r>
              <a:rPr sz="1600" b="1" spc="-5" dirty="0">
                <a:solidFill>
                  <a:srgbClr val="FDFFFD"/>
                </a:solidFill>
                <a:latin typeface="Calibri"/>
                <a:cs typeface="Calibri"/>
              </a:rPr>
              <a:t>e</a:t>
            </a:r>
            <a:r>
              <a:rPr sz="1600" b="1" spc="39" dirty="0">
                <a:solidFill>
                  <a:srgbClr val="FDFFFD"/>
                </a:solidFill>
                <a:latin typeface="Calibri"/>
                <a:cs typeface="Calibri"/>
              </a:rPr>
              <a:t>g</a:t>
            </a:r>
            <a:r>
              <a:rPr sz="1600" b="1" spc="33" dirty="0">
                <a:solidFill>
                  <a:srgbClr val="FDFFFD"/>
                </a:solidFill>
                <a:latin typeface="Calibri"/>
                <a:cs typeface="Calibri"/>
              </a:rPr>
              <a:t>r</a:t>
            </a:r>
            <a:r>
              <a:rPr sz="1600" b="1" spc="-92" dirty="0">
                <a:solidFill>
                  <a:srgbClr val="FDFFFD"/>
                </a:solidFill>
                <a:latin typeface="Calibri"/>
                <a:cs typeface="Calibri"/>
              </a:rPr>
              <a:t>a</a:t>
            </a:r>
            <a:r>
              <a:rPr sz="1600" b="1" spc="-39" dirty="0">
                <a:solidFill>
                  <a:srgbClr val="FDFFFD"/>
                </a:solidFill>
                <a:latin typeface="Calibri"/>
                <a:cs typeface="Calibri"/>
              </a:rPr>
              <a:t>s</a:t>
            </a:r>
            <a:r>
              <a:rPr sz="1600" b="1" spc="12" dirty="0">
                <a:solidFill>
                  <a:srgbClr val="FDFFFD"/>
                </a:solidFill>
                <a:latin typeface="Calibri"/>
                <a:cs typeface="Calibri"/>
              </a:rPr>
              <a:t>i</a:t>
            </a:r>
            <a:r>
              <a:rPr sz="1600" b="1" spc="33" dirty="0">
                <a:solidFill>
                  <a:srgbClr val="FDFFFD"/>
                </a:solidFill>
                <a:latin typeface="Calibri"/>
                <a:cs typeface="Calibri"/>
              </a:rPr>
              <a:t>k</a:t>
            </a:r>
            <a:r>
              <a:rPr sz="1600" b="1" spc="-92" dirty="0">
                <a:solidFill>
                  <a:srgbClr val="FDFFFD"/>
                </a:solidFill>
                <a:latin typeface="Calibri"/>
                <a:cs typeface="Calibri"/>
              </a:rPr>
              <a:t>a</a:t>
            </a:r>
            <a:r>
              <a:rPr sz="1600" b="1" dirty="0">
                <a:solidFill>
                  <a:srgbClr val="FDFFFD"/>
                </a:solidFill>
                <a:latin typeface="Calibri"/>
                <a:cs typeface="Calibri"/>
              </a:rPr>
              <a:t>n</a:t>
            </a:r>
            <a:r>
              <a:rPr sz="1600" b="1" spc="-119" dirty="0">
                <a:solidFill>
                  <a:srgbClr val="FDFFFD"/>
                </a:solidFill>
                <a:latin typeface="Calibri"/>
                <a:cs typeface="Calibri"/>
              </a:rPr>
              <a:t> </a:t>
            </a:r>
            <a:r>
              <a:rPr sz="1600" b="1" spc="45" dirty="0">
                <a:solidFill>
                  <a:srgbClr val="FDFFFD"/>
                </a:solidFill>
                <a:latin typeface="Calibri"/>
                <a:cs typeface="Calibri"/>
              </a:rPr>
              <a:t>t</a:t>
            </a:r>
            <a:r>
              <a:rPr sz="1600" b="1" spc="-5" dirty="0">
                <a:solidFill>
                  <a:srgbClr val="FDFFFD"/>
                </a:solidFill>
                <a:latin typeface="Calibri"/>
                <a:cs typeface="Calibri"/>
              </a:rPr>
              <a:t>e</a:t>
            </a:r>
            <a:r>
              <a:rPr sz="1600" b="1" spc="39" dirty="0">
                <a:solidFill>
                  <a:srgbClr val="FDFFFD"/>
                </a:solidFill>
                <a:latin typeface="Calibri"/>
                <a:cs typeface="Calibri"/>
              </a:rPr>
              <a:t>o</a:t>
            </a:r>
            <a:r>
              <a:rPr sz="1600" b="1" spc="33" dirty="0">
                <a:solidFill>
                  <a:srgbClr val="FDFFFD"/>
                </a:solidFill>
                <a:latin typeface="Calibri"/>
                <a:cs typeface="Calibri"/>
              </a:rPr>
              <a:t>r</a:t>
            </a:r>
            <a:r>
              <a:rPr sz="1600" b="1" dirty="0">
                <a:solidFill>
                  <a:srgbClr val="FDFFFD"/>
                </a:solidFill>
                <a:latin typeface="Calibri"/>
                <a:cs typeface="Calibri"/>
              </a:rPr>
              <a:t>i</a:t>
            </a:r>
            <a:r>
              <a:rPr sz="1600" b="1" spc="-152" dirty="0">
                <a:solidFill>
                  <a:srgbClr val="FDFFFD"/>
                </a:solidFill>
                <a:latin typeface="Calibri"/>
                <a:cs typeface="Calibri"/>
              </a:rPr>
              <a:t> </a:t>
            </a:r>
            <a:r>
              <a:rPr sz="1600" b="1" spc="39" dirty="0">
                <a:solidFill>
                  <a:srgbClr val="FDFFFD"/>
                </a:solidFill>
                <a:latin typeface="Calibri"/>
                <a:cs typeface="Calibri"/>
              </a:rPr>
              <a:t>d</a:t>
            </a:r>
            <a:r>
              <a:rPr sz="1600" b="1" spc="5" dirty="0">
                <a:solidFill>
                  <a:srgbClr val="FDFFFD"/>
                </a:solidFill>
                <a:latin typeface="Calibri"/>
                <a:cs typeface="Calibri"/>
              </a:rPr>
              <a:t>a</a:t>
            </a:r>
            <a:r>
              <a:rPr sz="1600" b="1" dirty="0">
                <a:solidFill>
                  <a:srgbClr val="FDFFFD"/>
                </a:solidFill>
                <a:latin typeface="Calibri"/>
                <a:cs typeface="Calibri"/>
              </a:rPr>
              <a:t>n</a:t>
            </a:r>
            <a:r>
              <a:rPr sz="1600" b="1" spc="-119" dirty="0">
                <a:solidFill>
                  <a:srgbClr val="FDFFFD"/>
                </a:solidFill>
                <a:latin typeface="Calibri"/>
                <a:cs typeface="Calibri"/>
              </a:rPr>
              <a:t> </a:t>
            </a:r>
            <a:r>
              <a:rPr sz="1600" b="1" spc="39" dirty="0">
                <a:solidFill>
                  <a:srgbClr val="FDFFFD"/>
                </a:solidFill>
                <a:latin typeface="Calibri"/>
                <a:cs typeface="Calibri"/>
              </a:rPr>
              <a:t>p</a:t>
            </a:r>
            <a:r>
              <a:rPr sz="1600" b="1" spc="33" dirty="0">
                <a:solidFill>
                  <a:srgbClr val="FDFFFD"/>
                </a:solidFill>
                <a:latin typeface="Calibri"/>
                <a:cs typeface="Calibri"/>
              </a:rPr>
              <a:t>r</a:t>
            </a:r>
            <a:r>
              <a:rPr sz="1600" b="1" spc="-92" dirty="0">
                <a:solidFill>
                  <a:srgbClr val="FDFFFD"/>
                </a:solidFill>
                <a:latin typeface="Calibri"/>
                <a:cs typeface="Calibri"/>
              </a:rPr>
              <a:t>a</a:t>
            </a:r>
            <a:r>
              <a:rPr sz="1600" b="1" spc="33" dirty="0">
                <a:solidFill>
                  <a:srgbClr val="FDFFFD"/>
                </a:solidFill>
                <a:latin typeface="Calibri"/>
                <a:cs typeface="Calibri"/>
              </a:rPr>
              <a:t>k</a:t>
            </a:r>
            <a:r>
              <a:rPr sz="1600" b="1" spc="45" dirty="0">
                <a:solidFill>
                  <a:srgbClr val="FDFFFD"/>
                </a:solidFill>
                <a:latin typeface="Calibri"/>
                <a:cs typeface="Calibri"/>
              </a:rPr>
              <a:t>t</a:t>
            </a:r>
            <a:r>
              <a:rPr sz="1600" b="1" spc="-100" dirty="0">
                <a:solidFill>
                  <a:srgbClr val="FDFFFD"/>
                </a:solidFill>
                <a:latin typeface="Calibri"/>
                <a:cs typeface="Calibri"/>
              </a:rPr>
              <a:t>e</a:t>
            </a:r>
            <a:r>
              <a:rPr sz="1600" b="1" dirty="0">
                <a:solidFill>
                  <a:srgbClr val="FDFFFD"/>
                </a:solidFill>
                <a:latin typeface="Calibri"/>
                <a:cs typeface="Calibri"/>
              </a:rPr>
              <a:t>k</a:t>
            </a:r>
            <a:endParaRPr sz="1600">
              <a:latin typeface="Calibri"/>
              <a:cs typeface="Calibri"/>
            </a:endParaRPr>
          </a:p>
          <a:p>
            <a:pPr marL="6749118" marR="3671932" indent="-207936">
              <a:lnSpc>
                <a:spcPts val="1952"/>
              </a:lnSpc>
              <a:spcBef>
                <a:spcPts val="2620"/>
              </a:spcBef>
            </a:pPr>
            <a:r>
              <a:rPr sz="2400" baseline="4831" dirty="0">
                <a:latin typeface="Arial"/>
                <a:cs typeface="Arial"/>
              </a:rPr>
              <a:t>• </a:t>
            </a:r>
            <a:r>
              <a:rPr sz="2400" spc="185" baseline="4831" dirty="0">
                <a:latin typeface="Arial"/>
                <a:cs typeface="Arial"/>
              </a:rPr>
              <a:t> </a:t>
            </a:r>
            <a:r>
              <a:rPr sz="1600" spc="-5" dirty="0">
                <a:latin typeface="Calibri"/>
                <a:cs typeface="Calibri"/>
              </a:rPr>
              <a:t>I</a:t>
            </a:r>
            <a:r>
              <a:rPr sz="1600" spc="-39" dirty="0">
                <a:latin typeface="Calibri"/>
                <a:cs typeface="Calibri"/>
              </a:rPr>
              <a:t>n</a:t>
            </a:r>
            <a:r>
              <a:rPr sz="1600" spc="72" dirty="0">
                <a:latin typeface="Calibri"/>
                <a:cs typeface="Calibri"/>
              </a:rPr>
              <a:t>s</a:t>
            </a:r>
            <a:r>
              <a:rPr sz="1600" spc="-33" dirty="0">
                <a:latin typeface="Calibri"/>
                <a:cs typeface="Calibri"/>
              </a:rPr>
              <a:t>t</a:t>
            </a:r>
            <a:r>
              <a:rPr sz="1600" spc="33" dirty="0">
                <a:latin typeface="Calibri"/>
                <a:cs typeface="Calibri"/>
              </a:rPr>
              <a:t>ala</a:t>
            </a:r>
            <a:r>
              <a:rPr sz="1600" spc="72" dirty="0">
                <a:latin typeface="Calibri"/>
                <a:cs typeface="Calibri"/>
              </a:rPr>
              <a:t>s</a:t>
            </a:r>
            <a:r>
              <a:rPr sz="1600" spc="33" dirty="0">
                <a:latin typeface="Calibri"/>
                <a:cs typeface="Calibri"/>
              </a:rPr>
              <a:t>ila</a:t>
            </a:r>
            <a:r>
              <a:rPr sz="1600" dirty="0">
                <a:latin typeface="Calibri"/>
                <a:cs typeface="Calibri"/>
              </a:rPr>
              <a:t>h</a:t>
            </a:r>
            <a:r>
              <a:rPr sz="1600" spc="-205" dirty="0">
                <a:latin typeface="Calibri"/>
                <a:cs typeface="Calibri"/>
              </a:rPr>
              <a:t> </a:t>
            </a:r>
            <a:r>
              <a:rPr sz="1600" spc="-39" dirty="0">
                <a:latin typeface="Calibri"/>
                <a:cs typeface="Calibri"/>
              </a:rPr>
              <a:t>p</a:t>
            </a:r>
            <a:r>
              <a:rPr sz="1600" spc="-59" dirty="0">
                <a:latin typeface="Calibri"/>
                <a:cs typeface="Calibri"/>
              </a:rPr>
              <a:t>r</a:t>
            </a:r>
            <a:r>
              <a:rPr sz="1600" spc="-45" dirty="0">
                <a:latin typeface="Calibri"/>
                <a:cs typeface="Calibri"/>
              </a:rPr>
              <a:t>o</a:t>
            </a:r>
            <a:r>
              <a:rPr sz="1600" spc="45" dirty="0">
                <a:latin typeface="Calibri"/>
                <a:cs typeface="Calibri"/>
              </a:rPr>
              <a:t>g</a:t>
            </a:r>
            <a:r>
              <a:rPr sz="1600" spc="-59" dirty="0">
                <a:latin typeface="Calibri"/>
                <a:cs typeface="Calibri"/>
              </a:rPr>
              <a:t>r</a:t>
            </a:r>
            <a:r>
              <a:rPr sz="1600" spc="33" dirty="0">
                <a:latin typeface="Calibri"/>
                <a:cs typeface="Calibri"/>
              </a:rPr>
              <a:t>a</a:t>
            </a:r>
            <a:r>
              <a:rPr sz="1600" dirty="0">
                <a:latin typeface="Calibri"/>
                <a:cs typeface="Calibri"/>
              </a:rPr>
              <a:t>m </a:t>
            </a:r>
            <a:r>
              <a:rPr sz="1600" spc="-45" dirty="0">
                <a:latin typeface="Calibri"/>
                <a:cs typeface="Calibri"/>
              </a:rPr>
              <a:t>p</a:t>
            </a:r>
            <a:r>
              <a:rPr sz="1600" spc="5" dirty="0">
                <a:latin typeface="Calibri"/>
                <a:cs typeface="Calibri"/>
              </a:rPr>
              <a:t>e</a:t>
            </a:r>
            <a:r>
              <a:rPr sz="1600" spc="-52" dirty="0">
                <a:latin typeface="Calibri"/>
                <a:cs typeface="Calibri"/>
              </a:rPr>
              <a:t>r</a:t>
            </a:r>
            <a:r>
              <a:rPr sz="1600" spc="-79" dirty="0">
                <a:latin typeface="Calibri"/>
                <a:cs typeface="Calibri"/>
              </a:rPr>
              <a:t>m</a:t>
            </a:r>
            <a:r>
              <a:rPr sz="1600" spc="33" dirty="0">
                <a:latin typeface="Calibri"/>
                <a:cs typeface="Calibri"/>
              </a:rPr>
              <a:t>aia</a:t>
            </a:r>
            <a:r>
              <a:rPr sz="1600" spc="-39" dirty="0">
                <a:latin typeface="Calibri"/>
                <a:cs typeface="Calibri"/>
              </a:rPr>
              <a:t>n</a:t>
            </a:r>
            <a:r>
              <a:rPr sz="1600" spc="33" dirty="0">
                <a:latin typeface="Calibri"/>
                <a:cs typeface="Calibri"/>
              </a:rPr>
              <a:t>a</a:t>
            </a:r>
            <a:r>
              <a:rPr sz="1600" dirty="0">
                <a:latin typeface="Calibri"/>
                <a:cs typeface="Calibri"/>
              </a:rPr>
              <a:t>n</a:t>
            </a:r>
            <a:r>
              <a:rPr sz="1600" spc="-5" dirty="0">
                <a:latin typeface="Calibri"/>
                <a:cs typeface="Calibri"/>
              </a:rPr>
              <a:t> </a:t>
            </a:r>
            <a:r>
              <a:rPr sz="1600" spc="-19" dirty="0">
                <a:latin typeface="Calibri"/>
                <a:cs typeface="Calibri"/>
              </a:rPr>
              <a:t>y</a:t>
            </a:r>
            <a:r>
              <a:rPr sz="1600" spc="33" dirty="0">
                <a:latin typeface="Calibri"/>
                <a:cs typeface="Calibri"/>
              </a:rPr>
              <a:t>a</a:t>
            </a:r>
            <a:r>
              <a:rPr sz="1600" spc="-39" dirty="0">
                <a:latin typeface="Calibri"/>
                <a:cs typeface="Calibri"/>
              </a:rPr>
              <a:t>n</a:t>
            </a:r>
            <a:r>
              <a:rPr sz="1600" dirty="0">
                <a:latin typeface="Calibri"/>
                <a:cs typeface="Calibri"/>
              </a:rPr>
              <a:t>g </a:t>
            </a:r>
            <a:r>
              <a:rPr sz="1600" spc="-79" dirty="0">
                <a:latin typeface="Calibri"/>
                <a:cs typeface="Calibri"/>
              </a:rPr>
              <a:t>m</a:t>
            </a:r>
            <a:r>
              <a:rPr sz="1600" dirty="0">
                <a:latin typeface="Calibri"/>
                <a:cs typeface="Calibri"/>
              </a:rPr>
              <a:t>e</a:t>
            </a:r>
            <a:r>
              <a:rPr sz="1600" spc="-79" dirty="0">
                <a:latin typeface="Calibri"/>
                <a:cs typeface="Calibri"/>
              </a:rPr>
              <a:t>m</a:t>
            </a:r>
            <a:r>
              <a:rPr sz="1600" spc="33" dirty="0">
                <a:latin typeface="Calibri"/>
                <a:cs typeface="Calibri"/>
              </a:rPr>
              <a:t>i</a:t>
            </a:r>
            <a:r>
              <a:rPr sz="1600" spc="-79" dirty="0">
                <a:latin typeface="Calibri"/>
                <a:cs typeface="Calibri"/>
              </a:rPr>
              <a:t>m</a:t>
            </a:r>
            <a:r>
              <a:rPr sz="1600" spc="33" dirty="0">
                <a:latin typeface="Calibri"/>
                <a:cs typeface="Calibri"/>
              </a:rPr>
              <a:t>i</a:t>
            </a:r>
            <a:r>
              <a:rPr sz="1600" spc="-25" dirty="0">
                <a:latin typeface="Calibri"/>
                <a:cs typeface="Calibri"/>
              </a:rPr>
              <a:t>kk</a:t>
            </a:r>
            <a:r>
              <a:rPr sz="1600" spc="33" dirty="0">
                <a:latin typeface="Calibri"/>
                <a:cs typeface="Calibri"/>
              </a:rPr>
              <a:t>a</a:t>
            </a:r>
            <a:r>
              <a:rPr sz="1600" dirty="0">
                <a:latin typeface="Calibri"/>
                <a:cs typeface="Calibri"/>
              </a:rPr>
              <a:t>n</a:t>
            </a:r>
            <a:r>
              <a:rPr sz="1600" spc="100" dirty="0">
                <a:latin typeface="Calibri"/>
                <a:cs typeface="Calibri"/>
              </a:rPr>
              <a:t> </a:t>
            </a:r>
            <a:r>
              <a:rPr sz="1600" spc="-39" dirty="0">
                <a:latin typeface="Calibri"/>
                <a:cs typeface="Calibri"/>
              </a:rPr>
              <a:t>du</a:t>
            </a:r>
            <a:r>
              <a:rPr sz="1600" spc="-45" dirty="0">
                <a:latin typeface="Calibri"/>
                <a:cs typeface="Calibri"/>
              </a:rPr>
              <a:t>n</a:t>
            </a:r>
            <a:r>
              <a:rPr sz="1600" spc="33" dirty="0">
                <a:latin typeface="Calibri"/>
                <a:cs typeface="Calibri"/>
              </a:rPr>
              <a:t>i</a:t>
            </a:r>
            <a:r>
              <a:rPr sz="1600" dirty="0">
                <a:latin typeface="Calibri"/>
                <a:cs typeface="Calibri"/>
              </a:rPr>
              <a:t>a </a:t>
            </a:r>
            <a:r>
              <a:rPr sz="1600" spc="-45" dirty="0">
                <a:latin typeface="Calibri"/>
                <a:cs typeface="Calibri"/>
              </a:rPr>
              <a:t>n</a:t>
            </a:r>
            <a:r>
              <a:rPr sz="1600" spc="-25" dirty="0">
                <a:latin typeface="Calibri"/>
                <a:cs typeface="Calibri"/>
              </a:rPr>
              <a:t>y</a:t>
            </a:r>
            <a:r>
              <a:rPr sz="1600" spc="33" dirty="0">
                <a:latin typeface="Calibri"/>
                <a:cs typeface="Calibri"/>
              </a:rPr>
              <a:t>a</a:t>
            </a:r>
            <a:r>
              <a:rPr sz="1600" spc="-39" dirty="0">
                <a:latin typeface="Calibri"/>
                <a:cs typeface="Calibri"/>
              </a:rPr>
              <a:t>t</a:t>
            </a:r>
            <a:r>
              <a:rPr sz="1600" dirty="0">
                <a:latin typeface="Calibri"/>
                <a:cs typeface="Calibri"/>
              </a:rPr>
              <a:t>a</a:t>
            </a:r>
            <a:endParaRPr sz="1600">
              <a:latin typeface="Calibri"/>
              <a:cs typeface="Calibri"/>
            </a:endParaRPr>
          </a:p>
          <a:p>
            <a:pPr marL="6749118" marR="3696250">
              <a:lnSpc>
                <a:spcPct val="152777"/>
              </a:lnSpc>
              <a:spcBef>
                <a:spcPts val="1728"/>
              </a:spcBef>
            </a:pPr>
            <a:r>
              <a:rPr sz="1600" spc="-39" dirty="0">
                <a:latin typeface="Calibri"/>
                <a:cs typeface="Calibri"/>
              </a:rPr>
              <a:t>t</a:t>
            </a:r>
            <a:r>
              <a:rPr sz="1600" spc="5" dirty="0">
                <a:latin typeface="Calibri"/>
                <a:cs typeface="Calibri"/>
              </a:rPr>
              <a:t>e</a:t>
            </a:r>
            <a:r>
              <a:rPr sz="1600" spc="-59" dirty="0">
                <a:latin typeface="Calibri"/>
                <a:cs typeface="Calibri"/>
              </a:rPr>
              <a:t>r</a:t>
            </a:r>
            <a:r>
              <a:rPr sz="1600" spc="72" dirty="0">
                <a:latin typeface="Calibri"/>
                <a:cs typeface="Calibri"/>
              </a:rPr>
              <a:t>s</a:t>
            </a:r>
            <a:r>
              <a:rPr sz="1600" dirty="0">
                <a:latin typeface="Calibri"/>
                <a:cs typeface="Calibri"/>
              </a:rPr>
              <a:t>e</a:t>
            </a:r>
            <a:r>
              <a:rPr sz="1600" spc="-39" dirty="0">
                <a:latin typeface="Calibri"/>
                <a:cs typeface="Calibri"/>
              </a:rPr>
              <a:t>bu</a:t>
            </a:r>
            <a:r>
              <a:rPr sz="1600" dirty="0">
                <a:latin typeface="Calibri"/>
                <a:cs typeface="Calibri"/>
              </a:rPr>
              <a:t>t</a:t>
            </a:r>
            <a:r>
              <a:rPr sz="1600" spc="-92" dirty="0">
                <a:latin typeface="Calibri"/>
                <a:cs typeface="Calibri"/>
              </a:rPr>
              <a:t> </a:t>
            </a:r>
            <a:r>
              <a:rPr sz="1600" spc="-39" dirty="0">
                <a:latin typeface="Calibri"/>
                <a:cs typeface="Calibri"/>
              </a:rPr>
              <a:t>d</a:t>
            </a:r>
            <a:r>
              <a:rPr sz="1600" spc="5" dirty="0">
                <a:latin typeface="Calibri"/>
                <a:cs typeface="Calibri"/>
              </a:rPr>
              <a:t>e</a:t>
            </a:r>
            <a:r>
              <a:rPr sz="1600" spc="-45" dirty="0">
                <a:latin typeface="Calibri"/>
                <a:cs typeface="Calibri"/>
              </a:rPr>
              <a:t>n</a:t>
            </a:r>
            <a:r>
              <a:rPr sz="1600" spc="45" dirty="0">
                <a:latin typeface="Calibri"/>
                <a:cs typeface="Calibri"/>
              </a:rPr>
              <a:t>g</a:t>
            </a:r>
            <a:r>
              <a:rPr sz="1600" spc="33" dirty="0">
                <a:latin typeface="Calibri"/>
                <a:cs typeface="Calibri"/>
              </a:rPr>
              <a:t>a</a:t>
            </a:r>
            <a:r>
              <a:rPr sz="1600" dirty="0">
                <a:latin typeface="Calibri"/>
                <a:cs typeface="Calibri"/>
              </a:rPr>
              <a:t>n </a:t>
            </a:r>
            <a:r>
              <a:rPr sz="1600" spc="-45" dirty="0">
                <a:latin typeface="Calibri"/>
                <a:cs typeface="Calibri"/>
              </a:rPr>
              <a:t>p</a:t>
            </a:r>
            <a:r>
              <a:rPr sz="1600" spc="5" dirty="0">
                <a:latin typeface="Calibri"/>
                <a:cs typeface="Calibri"/>
              </a:rPr>
              <a:t>e</a:t>
            </a:r>
            <a:r>
              <a:rPr sz="1600" spc="-39" dirty="0">
                <a:latin typeface="Calibri"/>
                <a:cs typeface="Calibri"/>
              </a:rPr>
              <a:t>n</a:t>
            </a:r>
            <a:r>
              <a:rPr sz="1600" spc="19" dirty="0">
                <a:latin typeface="Calibri"/>
                <a:cs typeface="Calibri"/>
              </a:rPr>
              <a:t>c</a:t>
            </a:r>
            <a:r>
              <a:rPr sz="1600" spc="33" dirty="0">
                <a:latin typeface="Calibri"/>
                <a:cs typeface="Calibri"/>
              </a:rPr>
              <a:t>a</a:t>
            </a:r>
            <a:r>
              <a:rPr sz="1600" spc="-39" dirty="0">
                <a:latin typeface="Calibri"/>
                <a:cs typeface="Calibri"/>
              </a:rPr>
              <a:t>p</a:t>
            </a:r>
            <a:r>
              <a:rPr sz="1600" spc="33" dirty="0">
                <a:latin typeface="Calibri"/>
                <a:cs typeface="Calibri"/>
              </a:rPr>
              <a:t>aia</a:t>
            </a:r>
            <a:r>
              <a:rPr sz="1600" dirty="0">
                <a:latin typeface="Calibri"/>
                <a:cs typeface="Calibri"/>
              </a:rPr>
              <a:t>n</a:t>
            </a:r>
            <a:r>
              <a:rPr sz="1600" spc="-105" dirty="0">
                <a:latin typeface="Calibri"/>
                <a:cs typeface="Calibri"/>
              </a:rPr>
              <a:t> </a:t>
            </a:r>
            <a:r>
              <a:rPr sz="1600" spc="-39" dirty="0">
                <a:latin typeface="Calibri"/>
                <a:cs typeface="Calibri"/>
              </a:rPr>
              <a:t>ob</a:t>
            </a:r>
            <a:r>
              <a:rPr sz="1600" spc="-25" dirty="0">
                <a:latin typeface="Calibri"/>
                <a:cs typeface="Calibri"/>
              </a:rPr>
              <a:t>y</a:t>
            </a:r>
            <a:r>
              <a:rPr sz="1600" dirty="0">
                <a:latin typeface="Calibri"/>
                <a:cs typeface="Calibri"/>
              </a:rPr>
              <a:t>e</a:t>
            </a:r>
            <a:r>
              <a:rPr sz="1600" spc="-25" dirty="0">
                <a:latin typeface="Calibri"/>
                <a:cs typeface="Calibri"/>
              </a:rPr>
              <a:t>k</a:t>
            </a:r>
            <a:r>
              <a:rPr sz="1600" spc="-33" dirty="0">
                <a:latin typeface="Calibri"/>
                <a:cs typeface="Calibri"/>
              </a:rPr>
              <a:t>t</a:t>
            </a:r>
            <a:r>
              <a:rPr sz="1600" spc="33" dirty="0">
                <a:latin typeface="Calibri"/>
                <a:cs typeface="Calibri"/>
              </a:rPr>
              <a:t>i</a:t>
            </a:r>
            <a:r>
              <a:rPr sz="1600" dirty="0">
                <a:latin typeface="Calibri"/>
                <a:cs typeface="Calibri"/>
              </a:rPr>
              <a:t>f</a:t>
            </a:r>
            <a:endParaRPr sz="1600">
              <a:latin typeface="Calibri"/>
              <a:cs typeface="Calibri"/>
            </a:endParaRPr>
          </a:p>
          <a:p>
            <a:pPr marL="6749118" marR="3575212">
              <a:lnSpc>
                <a:spcPct val="104370"/>
              </a:lnSpc>
            </a:pPr>
            <a:r>
              <a:rPr sz="1600" spc="-25" dirty="0">
                <a:latin typeface="Calibri"/>
                <a:cs typeface="Calibri"/>
              </a:rPr>
              <a:t>y</a:t>
            </a:r>
            <a:r>
              <a:rPr sz="1600" spc="33" dirty="0">
                <a:latin typeface="Calibri"/>
                <a:cs typeface="Calibri"/>
              </a:rPr>
              <a:t>a</a:t>
            </a:r>
            <a:r>
              <a:rPr sz="1600" spc="-39" dirty="0">
                <a:latin typeface="Calibri"/>
                <a:cs typeface="Calibri"/>
              </a:rPr>
              <a:t>n</a:t>
            </a:r>
            <a:r>
              <a:rPr sz="1600" dirty="0">
                <a:latin typeface="Calibri"/>
                <a:cs typeface="Calibri"/>
              </a:rPr>
              <a:t>g</a:t>
            </a:r>
            <a:r>
              <a:rPr sz="1600" spc="-12" dirty="0">
                <a:latin typeface="Calibri"/>
                <a:cs typeface="Calibri"/>
              </a:rPr>
              <a:t> </a:t>
            </a:r>
            <a:r>
              <a:rPr sz="1600" spc="-39" dirty="0">
                <a:latin typeface="Calibri"/>
                <a:cs typeface="Calibri"/>
              </a:rPr>
              <a:t>t</a:t>
            </a:r>
            <a:r>
              <a:rPr sz="1600" dirty="0">
                <a:latin typeface="Calibri"/>
                <a:cs typeface="Calibri"/>
              </a:rPr>
              <a:t>e</a:t>
            </a:r>
            <a:r>
              <a:rPr sz="1600" spc="33" dirty="0">
                <a:latin typeface="Calibri"/>
                <a:cs typeface="Calibri"/>
              </a:rPr>
              <a:t>la</a:t>
            </a:r>
            <a:r>
              <a:rPr sz="1600" dirty="0">
                <a:latin typeface="Calibri"/>
                <a:cs typeface="Calibri"/>
              </a:rPr>
              <a:t>h</a:t>
            </a:r>
            <a:r>
              <a:rPr sz="1600" spc="-99" dirty="0">
                <a:latin typeface="Calibri"/>
                <a:cs typeface="Calibri"/>
              </a:rPr>
              <a:t> </a:t>
            </a:r>
            <a:r>
              <a:rPr sz="1600" spc="-45" dirty="0">
                <a:latin typeface="Calibri"/>
                <a:cs typeface="Calibri"/>
              </a:rPr>
              <a:t>d</a:t>
            </a:r>
            <a:r>
              <a:rPr sz="1600" spc="33" dirty="0">
                <a:latin typeface="Calibri"/>
                <a:cs typeface="Calibri"/>
              </a:rPr>
              <a:t>i</a:t>
            </a:r>
            <a:r>
              <a:rPr sz="1600" spc="-33" dirty="0">
                <a:latin typeface="Calibri"/>
                <a:cs typeface="Calibri"/>
              </a:rPr>
              <a:t>t</a:t>
            </a:r>
            <a:r>
              <a:rPr sz="1600" dirty="0">
                <a:latin typeface="Calibri"/>
                <a:cs typeface="Calibri"/>
              </a:rPr>
              <a:t>e</a:t>
            </a:r>
            <a:r>
              <a:rPr sz="1600" spc="-39" dirty="0">
                <a:latin typeface="Calibri"/>
                <a:cs typeface="Calibri"/>
              </a:rPr>
              <a:t>t</a:t>
            </a:r>
            <a:r>
              <a:rPr sz="1600" spc="33" dirty="0">
                <a:latin typeface="Calibri"/>
                <a:cs typeface="Calibri"/>
              </a:rPr>
              <a:t>a</a:t>
            </a:r>
            <a:r>
              <a:rPr sz="1600" spc="-39" dirty="0">
                <a:latin typeface="Calibri"/>
                <a:cs typeface="Calibri"/>
              </a:rPr>
              <a:t>p</a:t>
            </a:r>
            <a:r>
              <a:rPr sz="1600" spc="-25" dirty="0">
                <a:latin typeface="Calibri"/>
                <a:cs typeface="Calibri"/>
              </a:rPr>
              <a:t>k</a:t>
            </a:r>
            <a:r>
              <a:rPr sz="1600" spc="33" dirty="0">
                <a:latin typeface="Calibri"/>
                <a:cs typeface="Calibri"/>
              </a:rPr>
              <a:t>a</a:t>
            </a:r>
            <a:r>
              <a:rPr sz="1600" dirty="0">
                <a:latin typeface="Calibri"/>
                <a:cs typeface="Calibri"/>
              </a:rPr>
              <a:t>n </a:t>
            </a:r>
            <a:r>
              <a:rPr sz="1600" spc="72" dirty="0">
                <a:latin typeface="Calibri"/>
                <a:cs typeface="Calibri"/>
              </a:rPr>
              <a:t>s</a:t>
            </a:r>
            <a:r>
              <a:rPr sz="1600" dirty="0">
                <a:latin typeface="Calibri"/>
                <a:cs typeface="Calibri"/>
              </a:rPr>
              <a:t>e</a:t>
            </a:r>
            <a:r>
              <a:rPr sz="1600" spc="-39" dirty="0">
                <a:latin typeface="Calibri"/>
                <a:cs typeface="Calibri"/>
              </a:rPr>
              <a:t>b</a:t>
            </a:r>
            <a:r>
              <a:rPr sz="1600" dirty="0">
                <a:latin typeface="Calibri"/>
                <a:cs typeface="Calibri"/>
              </a:rPr>
              <a:t>e</a:t>
            </a:r>
            <a:r>
              <a:rPr sz="1600" spc="33" dirty="0">
                <a:latin typeface="Calibri"/>
                <a:cs typeface="Calibri"/>
              </a:rPr>
              <a:t>l</a:t>
            </a:r>
            <a:r>
              <a:rPr sz="1600" spc="-39" dirty="0">
                <a:latin typeface="Calibri"/>
                <a:cs typeface="Calibri"/>
              </a:rPr>
              <a:t>u</a:t>
            </a:r>
            <a:r>
              <a:rPr sz="1600" spc="-79" dirty="0">
                <a:latin typeface="Calibri"/>
                <a:cs typeface="Calibri"/>
              </a:rPr>
              <a:t>m</a:t>
            </a:r>
            <a:r>
              <a:rPr sz="1600" spc="-45" dirty="0">
                <a:latin typeface="Calibri"/>
                <a:cs typeface="Calibri"/>
              </a:rPr>
              <a:t>n</a:t>
            </a:r>
            <a:r>
              <a:rPr sz="1600" spc="-25" dirty="0">
                <a:latin typeface="Calibri"/>
                <a:cs typeface="Calibri"/>
              </a:rPr>
              <a:t>y</a:t>
            </a:r>
            <a:r>
              <a:rPr sz="1600" dirty="0">
                <a:latin typeface="Calibri"/>
                <a:cs typeface="Calibri"/>
              </a:rPr>
              <a:t>a</a:t>
            </a:r>
            <a:endParaRPr sz="1600">
              <a:latin typeface="Calibri"/>
              <a:cs typeface="Calibri"/>
            </a:endParaRPr>
          </a:p>
          <a:p>
            <a:pPr marL="1206892" marR="3407536" indent="-50799">
              <a:lnSpc>
                <a:spcPts val="1907"/>
              </a:lnSpc>
              <a:spcBef>
                <a:spcPts val="4175"/>
              </a:spcBef>
            </a:pPr>
            <a:r>
              <a:rPr sz="1600" spc="-39" dirty="0">
                <a:solidFill>
                  <a:srgbClr val="FDFFFD"/>
                </a:solidFill>
                <a:latin typeface="Calibri"/>
                <a:cs typeface="Calibri"/>
              </a:rPr>
              <a:t>S</a:t>
            </a:r>
            <a:r>
              <a:rPr sz="1600" dirty="0">
                <a:solidFill>
                  <a:srgbClr val="FDFFFD"/>
                </a:solidFill>
                <a:latin typeface="Calibri"/>
                <a:cs typeface="Calibri"/>
              </a:rPr>
              <a:t>e</a:t>
            </a:r>
            <a:r>
              <a:rPr sz="1600" spc="-39" dirty="0">
                <a:solidFill>
                  <a:srgbClr val="FDFFFD"/>
                </a:solidFill>
                <a:latin typeface="Calibri"/>
                <a:cs typeface="Calibri"/>
              </a:rPr>
              <a:t>b</a:t>
            </a:r>
            <a:r>
              <a:rPr sz="1600" spc="33" dirty="0">
                <a:solidFill>
                  <a:srgbClr val="FDFFFD"/>
                </a:solidFill>
                <a:latin typeface="Calibri"/>
                <a:cs typeface="Calibri"/>
              </a:rPr>
              <a:t>a</a:t>
            </a:r>
            <a:r>
              <a:rPr sz="1600" spc="45" dirty="0">
                <a:solidFill>
                  <a:srgbClr val="FDFFFD"/>
                </a:solidFill>
                <a:latin typeface="Calibri"/>
                <a:cs typeface="Calibri"/>
              </a:rPr>
              <a:t>g</a:t>
            </a:r>
            <a:r>
              <a:rPr sz="1600" spc="33" dirty="0">
                <a:solidFill>
                  <a:srgbClr val="FDFFFD"/>
                </a:solidFill>
                <a:latin typeface="Calibri"/>
                <a:cs typeface="Calibri"/>
              </a:rPr>
              <a:t>ai</a:t>
            </a:r>
            <a:r>
              <a:rPr sz="1600" spc="-79" dirty="0">
                <a:solidFill>
                  <a:srgbClr val="FDFFFD"/>
                </a:solidFill>
                <a:latin typeface="Calibri"/>
                <a:cs typeface="Calibri"/>
              </a:rPr>
              <a:t>m</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a</a:t>
            </a:r>
            <a:r>
              <a:rPr sz="1600" spc="-25" dirty="0">
                <a:solidFill>
                  <a:srgbClr val="FDFFFD"/>
                </a:solidFill>
                <a:latin typeface="Calibri"/>
                <a:cs typeface="Calibri"/>
              </a:rPr>
              <a:t> </a:t>
            </a:r>
            <a:r>
              <a:rPr sz="1600" spc="33" dirty="0">
                <a:solidFill>
                  <a:srgbClr val="FDFFFD"/>
                </a:solidFill>
                <a:latin typeface="Calibri"/>
                <a:cs typeface="Calibri"/>
              </a:rPr>
              <a:t>la</a:t>
            </a:r>
            <a:r>
              <a:rPr sz="1600" spc="-25" dirty="0">
                <a:solidFill>
                  <a:srgbClr val="FDFFFD"/>
                </a:solidFill>
                <a:latin typeface="Calibri"/>
                <a:cs typeface="Calibri"/>
              </a:rPr>
              <a:t>y</a:t>
            </a:r>
            <a:r>
              <a:rPr sz="1600" spc="33" dirty="0">
                <a:solidFill>
                  <a:srgbClr val="FDFFFD"/>
                </a:solidFill>
                <a:latin typeface="Calibri"/>
                <a:cs typeface="Calibri"/>
              </a:rPr>
              <a:t>a</a:t>
            </a:r>
            <a:r>
              <a:rPr sz="1600" spc="-25" dirty="0">
                <a:solidFill>
                  <a:srgbClr val="FDFFFD"/>
                </a:solidFill>
                <a:latin typeface="Calibri"/>
                <a:cs typeface="Calibri"/>
              </a:rPr>
              <a:t>k</a:t>
            </a:r>
            <a:r>
              <a:rPr sz="1600" spc="-39" dirty="0">
                <a:solidFill>
                  <a:srgbClr val="FDFFFD"/>
                </a:solidFill>
                <a:latin typeface="Calibri"/>
                <a:cs typeface="Calibri"/>
              </a:rPr>
              <a:t>n</a:t>
            </a:r>
            <a:r>
              <a:rPr sz="1600" spc="-125" dirty="0">
                <a:solidFill>
                  <a:srgbClr val="FDFFFD"/>
                </a:solidFill>
                <a:latin typeface="Calibri"/>
                <a:cs typeface="Calibri"/>
              </a:rPr>
              <a:t>y</a:t>
            </a:r>
            <a:r>
              <a:rPr sz="1600" dirty="0">
                <a:solidFill>
                  <a:srgbClr val="FDFFFD"/>
                </a:solidFill>
                <a:latin typeface="Calibri"/>
                <a:cs typeface="Calibri"/>
              </a:rPr>
              <a:t>a</a:t>
            </a:r>
            <a:r>
              <a:rPr sz="1600" spc="-25" dirty="0">
                <a:solidFill>
                  <a:srgbClr val="FDFFFD"/>
                </a:solidFill>
                <a:latin typeface="Calibri"/>
                <a:cs typeface="Calibri"/>
              </a:rPr>
              <a:t> </a:t>
            </a:r>
            <a:r>
              <a:rPr sz="1600" spc="-79" dirty="0">
                <a:solidFill>
                  <a:srgbClr val="FDFFFD"/>
                </a:solidFill>
                <a:latin typeface="Calibri"/>
                <a:cs typeface="Calibri"/>
              </a:rPr>
              <a:t>m</a:t>
            </a:r>
            <a:r>
              <a:rPr sz="1600" spc="33" dirty="0">
                <a:solidFill>
                  <a:srgbClr val="FDFFFD"/>
                </a:solidFill>
                <a:latin typeface="Calibri"/>
                <a:cs typeface="Calibri"/>
              </a:rPr>
              <a:t>a</a:t>
            </a:r>
            <a:r>
              <a:rPr sz="1600" spc="-39" dirty="0">
                <a:solidFill>
                  <a:srgbClr val="FDFFFD"/>
                </a:solidFill>
                <a:latin typeface="Calibri"/>
                <a:cs typeface="Calibri"/>
              </a:rPr>
              <a:t>t</a:t>
            </a:r>
            <a:r>
              <a:rPr sz="1600" dirty="0">
                <a:solidFill>
                  <a:srgbClr val="FDFFFD"/>
                </a:solidFill>
                <a:latin typeface="Calibri"/>
                <a:cs typeface="Calibri"/>
              </a:rPr>
              <a:t>a</a:t>
            </a:r>
            <a:r>
              <a:rPr sz="1600" spc="-25" dirty="0">
                <a:solidFill>
                  <a:srgbClr val="FDFFFD"/>
                </a:solidFill>
                <a:latin typeface="Calibri"/>
                <a:cs typeface="Calibri"/>
              </a:rPr>
              <a:t> </a:t>
            </a:r>
            <a:r>
              <a:rPr sz="1600" spc="-39" dirty="0">
                <a:solidFill>
                  <a:srgbClr val="FDFFFD"/>
                </a:solidFill>
                <a:latin typeface="Calibri"/>
                <a:cs typeface="Calibri"/>
              </a:rPr>
              <a:t>u</a:t>
            </a:r>
            <a:r>
              <a:rPr sz="1600" spc="33" dirty="0">
                <a:solidFill>
                  <a:srgbClr val="FDFFFD"/>
                </a:solidFill>
                <a:latin typeface="Calibri"/>
                <a:cs typeface="Calibri"/>
              </a:rPr>
              <a:t>a</a:t>
            </a:r>
            <a:r>
              <a:rPr sz="1600" spc="-39" dirty="0">
                <a:solidFill>
                  <a:srgbClr val="FDFFFD"/>
                </a:solidFill>
                <a:latin typeface="Calibri"/>
                <a:cs typeface="Calibri"/>
              </a:rPr>
              <a:t>n</a:t>
            </a:r>
            <a:r>
              <a:rPr sz="1600" spc="45" dirty="0">
                <a:solidFill>
                  <a:srgbClr val="FDFFFD"/>
                </a:solidFill>
                <a:latin typeface="Calibri"/>
                <a:cs typeface="Calibri"/>
              </a:rPr>
              <a:t>g</a:t>
            </a:r>
            <a:r>
              <a:rPr sz="1600" dirty="0">
                <a:solidFill>
                  <a:srgbClr val="FDFFFD"/>
                </a:solidFill>
                <a:latin typeface="Calibri"/>
                <a:cs typeface="Calibri"/>
              </a:rPr>
              <a:t>,</a:t>
            </a:r>
            <a:r>
              <a:rPr sz="1600" spc="-159" dirty="0">
                <a:solidFill>
                  <a:srgbClr val="FDFFFD"/>
                </a:solidFill>
                <a:latin typeface="Calibri"/>
                <a:cs typeface="Calibri"/>
              </a:rPr>
              <a:t> </a:t>
            </a:r>
            <a:r>
              <a:rPr sz="1600" spc="-39" dirty="0">
                <a:solidFill>
                  <a:srgbClr val="FDFFFD"/>
                </a:solidFill>
                <a:latin typeface="Calibri"/>
                <a:cs typeface="Calibri"/>
              </a:rPr>
              <a:t>t</a:t>
            </a:r>
            <a:r>
              <a:rPr sz="1600" dirty="0">
                <a:solidFill>
                  <a:srgbClr val="FDFFFD"/>
                </a:solidFill>
                <a:latin typeface="Calibri"/>
                <a:cs typeface="Calibri"/>
              </a:rPr>
              <a:t>e</a:t>
            </a:r>
            <a:r>
              <a:rPr sz="1600" spc="-45" dirty="0">
                <a:solidFill>
                  <a:srgbClr val="FDFFFD"/>
                </a:solidFill>
                <a:latin typeface="Calibri"/>
                <a:cs typeface="Calibri"/>
              </a:rPr>
              <a:t>o</a:t>
            </a:r>
            <a:r>
              <a:rPr sz="1600" spc="-52" dirty="0">
                <a:solidFill>
                  <a:srgbClr val="FDFFFD"/>
                </a:solidFill>
                <a:latin typeface="Calibri"/>
                <a:cs typeface="Calibri"/>
              </a:rPr>
              <a:t>r</a:t>
            </a:r>
            <a:r>
              <a:rPr sz="1600" dirty="0">
                <a:solidFill>
                  <a:srgbClr val="FDFFFD"/>
                </a:solidFill>
                <a:latin typeface="Calibri"/>
                <a:cs typeface="Calibri"/>
              </a:rPr>
              <a:t>i</a:t>
            </a:r>
            <a:r>
              <a:rPr sz="1600" spc="-25"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 </a:t>
            </a:r>
            <a:r>
              <a:rPr sz="1600" spc="-39" dirty="0">
                <a:solidFill>
                  <a:srgbClr val="FDFFFD"/>
                </a:solidFill>
                <a:latin typeface="Calibri"/>
                <a:cs typeface="Calibri"/>
              </a:rPr>
              <a:t>p</a:t>
            </a:r>
            <a:r>
              <a:rPr sz="1600" spc="-59" dirty="0">
                <a:solidFill>
                  <a:srgbClr val="FDFFFD"/>
                </a:solidFill>
                <a:latin typeface="Calibri"/>
                <a:cs typeface="Calibri"/>
              </a:rPr>
              <a:t>r</a:t>
            </a:r>
            <a:r>
              <a:rPr sz="1600" spc="33" dirty="0">
                <a:solidFill>
                  <a:srgbClr val="FDFFFD"/>
                </a:solidFill>
                <a:latin typeface="Calibri"/>
                <a:cs typeface="Calibri"/>
              </a:rPr>
              <a:t>a</a:t>
            </a:r>
            <a:r>
              <a:rPr sz="1600" spc="-25" dirty="0">
                <a:solidFill>
                  <a:srgbClr val="FDFFFD"/>
                </a:solidFill>
                <a:latin typeface="Calibri"/>
                <a:cs typeface="Calibri"/>
              </a:rPr>
              <a:t>k</a:t>
            </a:r>
            <a:r>
              <a:rPr sz="1600" spc="-39" dirty="0">
                <a:solidFill>
                  <a:srgbClr val="FDFFFD"/>
                </a:solidFill>
                <a:latin typeface="Calibri"/>
                <a:cs typeface="Calibri"/>
              </a:rPr>
              <a:t>t</a:t>
            </a:r>
            <a:r>
              <a:rPr sz="1600" dirty="0">
                <a:solidFill>
                  <a:srgbClr val="FDFFFD"/>
                </a:solidFill>
                <a:latin typeface="Calibri"/>
                <a:cs typeface="Calibri"/>
              </a:rPr>
              <a:t>ek</a:t>
            </a:r>
            <a:r>
              <a:rPr sz="1600" spc="12"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59" dirty="0">
                <a:solidFill>
                  <a:srgbClr val="FDFFFD"/>
                </a:solidFill>
                <a:latin typeface="Calibri"/>
                <a:cs typeface="Calibri"/>
              </a:rPr>
              <a:t>r</a:t>
            </a:r>
            <a:r>
              <a:rPr sz="1600" spc="-39" dirty="0">
                <a:solidFill>
                  <a:srgbClr val="FDFFFD"/>
                </a:solidFill>
                <a:latin typeface="Calibri"/>
                <a:cs typeface="Calibri"/>
              </a:rPr>
              <a:t>up</a:t>
            </a:r>
            <a:r>
              <a:rPr sz="1600" spc="33" dirty="0">
                <a:solidFill>
                  <a:srgbClr val="FDFFFD"/>
                </a:solidFill>
                <a:latin typeface="Calibri"/>
                <a:cs typeface="Calibri"/>
              </a:rPr>
              <a:t>a</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r>
              <a:rPr sz="1600" spc="99" dirty="0">
                <a:solidFill>
                  <a:srgbClr val="FDFFFD"/>
                </a:solidFill>
                <a:latin typeface="Calibri"/>
                <a:cs typeface="Calibri"/>
              </a:rPr>
              <a:t> </a:t>
            </a:r>
            <a:r>
              <a:rPr sz="1600" spc="-39" dirty="0">
                <a:solidFill>
                  <a:srgbClr val="FDFFFD"/>
                </a:solidFill>
                <a:latin typeface="Calibri"/>
                <a:cs typeface="Calibri"/>
              </a:rPr>
              <a:t>du</a:t>
            </a:r>
            <a:r>
              <a:rPr sz="1600" dirty="0">
                <a:solidFill>
                  <a:srgbClr val="FDFFFD"/>
                </a:solidFill>
                <a:latin typeface="Calibri"/>
                <a:cs typeface="Calibri"/>
              </a:rPr>
              <a:t>a</a:t>
            </a:r>
            <a:r>
              <a:rPr sz="1600" spc="-25" dirty="0">
                <a:solidFill>
                  <a:srgbClr val="FDFFFD"/>
                </a:solidFill>
                <a:latin typeface="Calibri"/>
                <a:cs typeface="Calibri"/>
              </a:rPr>
              <a:t> </a:t>
            </a:r>
            <a:r>
              <a:rPr sz="1600" spc="72" dirty="0">
                <a:solidFill>
                  <a:srgbClr val="FDFFFD"/>
                </a:solidFill>
                <a:latin typeface="Calibri"/>
                <a:cs typeface="Calibri"/>
              </a:rPr>
              <a:t>s</a:t>
            </a:r>
            <a:r>
              <a:rPr sz="1600" spc="33" dirty="0">
                <a:solidFill>
                  <a:srgbClr val="FDFFFD"/>
                </a:solidFill>
                <a:latin typeface="Calibri"/>
                <a:cs typeface="Calibri"/>
              </a:rPr>
              <a:t>i</a:t>
            </a:r>
            <a:r>
              <a:rPr sz="1600" spc="72" dirty="0">
                <a:solidFill>
                  <a:srgbClr val="FDFFFD"/>
                </a:solidFill>
                <a:latin typeface="Calibri"/>
                <a:cs typeface="Calibri"/>
              </a:rPr>
              <a:t>s</a:t>
            </a:r>
            <a:r>
              <a:rPr sz="1600" dirty="0">
                <a:solidFill>
                  <a:srgbClr val="FDFFFD"/>
                </a:solidFill>
                <a:latin typeface="Calibri"/>
                <a:cs typeface="Calibri"/>
              </a:rPr>
              <a:t>i</a:t>
            </a:r>
            <a:r>
              <a:rPr sz="1600" spc="-25" dirty="0">
                <a:solidFill>
                  <a:srgbClr val="FDFFFD"/>
                </a:solidFill>
                <a:latin typeface="Calibri"/>
                <a:cs typeface="Calibri"/>
              </a:rPr>
              <a:t> </a:t>
            </a:r>
            <a:r>
              <a:rPr sz="1600" spc="-39" dirty="0">
                <a:solidFill>
                  <a:srgbClr val="FDFFFD"/>
                </a:solidFill>
                <a:latin typeface="Calibri"/>
                <a:cs typeface="Calibri"/>
              </a:rPr>
              <a:t>b</a:t>
            </a:r>
            <a:r>
              <a:rPr sz="1600" dirty="0">
                <a:solidFill>
                  <a:srgbClr val="FDFFFD"/>
                </a:solidFill>
                <a:latin typeface="Calibri"/>
                <a:cs typeface="Calibri"/>
              </a:rPr>
              <a:t>e</a:t>
            </a:r>
            <a:r>
              <a:rPr sz="1600" spc="-59" dirty="0">
                <a:solidFill>
                  <a:srgbClr val="FDFFFD"/>
                </a:solidFill>
                <a:latin typeface="Calibri"/>
                <a:cs typeface="Calibri"/>
              </a:rPr>
              <a:t>r</a:t>
            </a:r>
            <a:r>
              <a:rPr sz="1600" spc="-39" dirty="0">
                <a:solidFill>
                  <a:srgbClr val="FDFFFD"/>
                </a:solidFill>
                <a:latin typeface="Calibri"/>
                <a:cs typeface="Calibri"/>
              </a:rPr>
              <a:t>b</a:t>
            </a:r>
            <a:r>
              <a:rPr sz="1600" spc="5" dirty="0">
                <a:solidFill>
                  <a:srgbClr val="FDFFFD"/>
                </a:solidFill>
                <a:latin typeface="Calibri"/>
                <a:cs typeface="Calibri"/>
              </a:rPr>
              <a:t>e</a:t>
            </a:r>
            <a:r>
              <a:rPr sz="1600" spc="-39" dirty="0">
                <a:solidFill>
                  <a:srgbClr val="FDFFFD"/>
                </a:solidFill>
                <a:latin typeface="Calibri"/>
                <a:cs typeface="Calibri"/>
              </a:rPr>
              <a:t>d</a:t>
            </a:r>
            <a:r>
              <a:rPr sz="1600" dirty="0">
                <a:solidFill>
                  <a:srgbClr val="FDFFFD"/>
                </a:solidFill>
                <a:latin typeface="Calibri"/>
                <a:cs typeface="Calibri"/>
              </a:rPr>
              <a:t>a</a:t>
            </a:r>
            <a:r>
              <a:rPr sz="1600" spc="-25" dirty="0">
                <a:solidFill>
                  <a:srgbClr val="FDFFFD"/>
                </a:solidFill>
                <a:latin typeface="Calibri"/>
                <a:cs typeface="Calibri"/>
              </a:rPr>
              <a:t> y</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g</a:t>
            </a:r>
            <a:r>
              <a:rPr sz="1600" spc="-112" dirty="0">
                <a:solidFill>
                  <a:srgbClr val="FDFFFD"/>
                </a:solidFill>
                <a:latin typeface="Calibri"/>
                <a:cs typeface="Calibri"/>
              </a:rPr>
              <a:t> </a:t>
            </a:r>
            <a:r>
              <a:rPr sz="1600" spc="72" dirty="0">
                <a:solidFill>
                  <a:srgbClr val="FDFFFD"/>
                </a:solidFill>
                <a:latin typeface="Calibri"/>
                <a:cs typeface="Calibri"/>
              </a:rPr>
              <a:t>s</a:t>
            </a:r>
            <a:r>
              <a:rPr sz="1600" spc="33" dirty="0">
                <a:solidFill>
                  <a:srgbClr val="FDFFFD"/>
                </a:solidFill>
                <a:latin typeface="Calibri"/>
                <a:cs typeface="Calibri"/>
              </a:rPr>
              <a:t>ali</a:t>
            </a:r>
            <a:r>
              <a:rPr sz="1600" spc="-39" dirty="0">
                <a:solidFill>
                  <a:srgbClr val="FDFFFD"/>
                </a:solidFill>
                <a:latin typeface="Calibri"/>
                <a:cs typeface="Calibri"/>
              </a:rPr>
              <a:t>n</a:t>
            </a:r>
            <a:r>
              <a:rPr sz="1600" dirty="0">
                <a:solidFill>
                  <a:srgbClr val="FDFFFD"/>
                </a:solidFill>
                <a:latin typeface="Calibri"/>
                <a:cs typeface="Calibri"/>
              </a:rPr>
              <a:t>g </a:t>
            </a:r>
            <a:r>
              <a:rPr sz="1600" spc="-79" dirty="0">
                <a:solidFill>
                  <a:srgbClr val="FDFFFD"/>
                </a:solidFill>
                <a:latin typeface="Calibri"/>
                <a:cs typeface="Calibri"/>
              </a:rPr>
              <a:t>m</a:t>
            </a:r>
            <a:r>
              <a:rPr sz="1600" spc="5" dirty="0">
                <a:solidFill>
                  <a:srgbClr val="FDFFFD"/>
                </a:solidFill>
                <a:latin typeface="Calibri"/>
                <a:cs typeface="Calibri"/>
              </a:rPr>
              <a:t>e</a:t>
            </a:r>
            <a:r>
              <a:rPr sz="1600" spc="33" dirty="0">
                <a:solidFill>
                  <a:srgbClr val="FDFFFD"/>
                </a:solidFill>
                <a:latin typeface="Calibri"/>
                <a:cs typeface="Calibri"/>
              </a:rPr>
              <a:t>l</a:t>
            </a:r>
            <a:r>
              <a:rPr sz="1600"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25" dirty="0">
                <a:solidFill>
                  <a:srgbClr val="FDFFFD"/>
                </a:solidFill>
                <a:latin typeface="Calibri"/>
                <a:cs typeface="Calibri"/>
              </a:rPr>
              <a:t>k</a:t>
            </a:r>
            <a:r>
              <a:rPr sz="1600" spc="33" dirty="0">
                <a:solidFill>
                  <a:srgbClr val="FDFFFD"/>
                </a:solidFill>
                <a:latin typeface="Calibri"/>
                <a:cs typeface="Calibri"/>
              </a:rPr>
              <a:t>a</a:t>
            </a:r>
            <a:r>
              <a:rPr sz="1600" spc="-39" dirty="0">
                <a:solidFill>
                  <a:srgbClr val="FDFFFD"/>
                </a:solidFill>
                <a:latin typeface="Calibri"/>
                <a:cs typeface="Calibri"/>
              </a:rPr>
              <a:t>p</a:t>
            </a:r>
            <a:r>
              <a:rPr sz="1600" spc="33" dirty="0">
                <a:solidFill>
                  <a:srgbClr val="FDFFFD"/>
                </a:solidFill>
                <a:latin typeface="Calibri"/>
                <a:cs typeface="Calibri"/>
              </a:rPr>
              <a:t>i</a:t>
            </a:r>
            <a:r>
              <a:rPr sz="1600" dirty="0">
                <a:solidFill>
                  <a:srgbClr val="FDFFFD"/>
                </a:solidFill>
                <a:latin typeface="Calibri"/>
                <a:cs typeface="Calibri"/>
              </a:rPr>
              <a:t>,</a:t>
            </a:r>
            <a:r>
              <a:rPr sz="1600" spc="-59" dirty="0">
                <a:solidFill>
                  <a:srgbClr val="FDFFFD"/>
                </a:solidFill>
                <a:latin typeface="Calibri"/>
                <a:cs typeface="Calibri"/>
              </a:rPr>
              <a:t> </a:t>
            </a:r>
            <a:r>
              <a:rPr sz="1600" spc="-25" dirty="0">
                <a:solidFill>
                  <a:srgbClr val="FDFFFD"/>
                </a:solidFill>
                <a:latin typeface="Calibri"/>
                <a:cs typeface="Calibri"/>
              </a:rPr>
              <a:t>k</a:t>
            </a:r>
            <a:r>
              <a:rPr sz="1600" spc="33" dirty="0">
                <a:solidFill>
                  <a:srgbClr val="FDFFFD"/>
                </a:solidFill>
                <a:latin typeface="Calibri"/>
                <a:cs typeface="Calibri"/>
              </a:rPr>
              <a:t>a</a:t>
            </a:r>
            <a:r>
              <a:rPr sz="1600" spc="-59" dirty="0">
                <a:solidFill>
                  <a:srgbClr val="FDFFFD"/>
                </a:solidFill>
                <a:latin typeface="Calibri"/>
                <a:cs typeface="Calibri"/>
              </a:rPr>
              <a:t>r</a:t>
            </a:r>
            <a:r>
              <a:rPr sz="1600" dirty="0">
                <a:solidFill>
                  <a:srgbClr val="FDFFFD"/>
                </a:solidFill>
                <a:latin typeface="Calibri"/>
                <a:cs typeface="Calibri"/>
              </a:rPr>
              <a:t>e</a:t>
            </a:r>
            <a:r>
              <a:rPr sz="1600" spc="-39" dirty="0">
                <a:solidFill>
                  <a:srgbClr val="FDFFFD"/>
                </a:solidFill>
                <a:latin typeface="Calibri"/>
                <a:cs typeface="Calibri"/>
              </a:rPr>
              <a:t>n</a:t>
            </a:r>
            <a:r>
              <a:rPr sz="1600" dirty="0">
                <a:solidFill>
                  <a:srgbClr val="FDFFFD"/>
                </a:solidFill>
                <a:latin typeface="Calibri"/>
                <a:cs typeface="Calibri"/>
              </a:rPr>
              <a:t>a</a:t>
            </a:r>
            <a:r>
              <a:rPr sz="1600" spc="72" dirty="0">
                <a:solidFill>
                  <a:srgbClr val="FDFFFD"/>
                </a:solidFill>
                <a:latin typeface="Calibri"/>
                <a:cs typeface="Calibri"/>
              </a:rPr>
              <a:t> s</a:t>
            </a:r>
            <a:r>
              <a:rPr sz="1600" spc="33" dirty="0">
                <a:solidFill>
                  <a:srgbClr val="FDFFFD"/>
                </a:solidFill>
                <a:latin typeface="Calibri"/>
                <a:cs typeface="Calibri"/>
              </a:rPr>
              <a:t>i</a:t>
            </a:r>
            <a:r>
              <a:rPr sz="1600" spc="12" dirty="0">
                <a:solidFill>
                  <a:srgbClr val="FDFFFD"/>
                </a:solidFill>
                <a:latin typeface="Calibri"/>
                <a:cs typeface="Calibri"/>
              </a:rPr>
              <a:t>f</a:t>
            </a:r>
            <a:r>
              <a:rPr sz="1600" spc="33" dirty="0">
                <a:solidFill>
                  <a:srgbClr val="FDFFFD"/>
                </a:solidFill>
                <a:latin typeface="Calibri"/>
                <a:cs typeface="Calibri"/>
              </a:rPr>
              <a:t>a</a:t>
            </a:r>
            <a:r>
              <a:rPr sz="1600" spc="-39" dirty="0">
                <a:solidFill>
                  <a:srgbClr val="FDFFFD"/>
                </a:solidFill>
                <a:latin typeface="Calibri"/>
                <a:cs typeface="Calibri"/>
              </a:rPr>
              <a:t>tn</a:t>
            </a:r>
            <a:r>
              <a:rPr sz="1600" spc="-25" dirty="0">
                <a:solidFill>
                  <a:srgbClr val="FDFFFD"/>
                </a:solidFill>
                <a:latin typeface="Calibri"/>
                <a:cs typeface="Calibri"/>
              </a:rPr>
              <a:t>y</a:t>
            </a:r>
            <a:r>
              <a:rPr sz="1600" dirty="0">
                <a:solidFill>
                  <a:srgbClr val="FDFFFD"/>
                </a:solidFill>
                <a:latin typeface="Calibri"/>
                <a:cs typeface="Calibri"/>
              </a:rPr>
              <a:t>a</a:t>
            </a:r>
            <a:r>
              <a:rPr sz="1600" spc="-125" dirty="0">
                <a:solidFill>
                  <a:srgbClr val="FDFFFD"/>
                </a:solidFill>
                <a:latin typeface="Calibri"/>
                <a:cs typeface="Calibri"/>
              </a:rPr>
              <a:t> </a:t>
            </a:r>
            <a:r>
              <a:rPr sz="1600" spc="-25" dirty="0">
                <a:solidFill>
                  <a:srgbClr val="FDFFFD"/>
                </a:solidFill>
                <a:latin typeface="Calibri"/>
                <a:cs typeface="Calibri"/>
              </a:rPr>
              <a:t>y</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g</a:t>
            </a:r>
            <a:r>
              <a:rPr sz="1600" spc="-112" dirty="0">
                <a:solidFill>
                  <a:srgbClr val="FDFFFD"/>
                </a:solidFill>
                <a:latin typeface="Calibri"/>
                <a:cs typeface="Calibri"/>
              </a:rPr>
              <a:t> </a:t>
            </a:r>
            <a:r>
              <a:rPr sz="1600" spc="-39" dirty="0">
                <a:solidFill>
                  <a:srgbClr val="FDFFFD"/>
                </a:solidFill>
                <a:latin typeface="Calibri"/>
                <a:cs typeface="Calibri"/>
              </a:rPr>
              <a:t>t</a:t>
            </a:r>
            <a:r>
              <a:rPr sz="1600" spc="33" dirty="0">
                <a:solidFill>
                  <a:srgbClr val="FDFFFD"/>
                </a:solidFill>
                <a:latin typeface="Calibri"/>
                <a:cs typeface="Calibri"/>
              </a:rPr>
              <a:t>i</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k</a:t>
            </a:r>
            <a:r>
              <a:rPr sz="1600" spc="-192"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spc="-39" dirty="0">
                <a:solidFill>
                  <a:srgbClr val="FDFFFD"/>
                </a:solidFill>
                <a:latin typeface="Calibri"/>
                <a:cs typeface="Calibri"/>
              </a:rPr>
              <a:t>p</a:t>
            </a:r>
            <a:r>
              <a:rPr sz="1600" spc="33" dirty="0">
                <a:solidFill>
                  <a:srgbClr val="FDFFFD"/>
                </a:solidFill>
                <a:latin typeface="Calibri"/>
                <a:cs typeface="Calibri"/>
              </a:rPr>
              <a:t>a</a:t>
            </a:r>
            <a:r>
              <a:rPr sz="1600" dirty="0">
                <a:solidFill>
                  <a:srgbClr val="FDFFFD"/>
                </a:solidFill>
                <a:latin typeface="Calibri"/>
                <a:cs typeface="Calibri"/>
              </a:rPr>
              <a:t>t </a:t>
            </a:r>
            <a:r>
              <a:rPr sz="1600" spc="-39" dirty="0">
                <a:solidFill>
                  <a:srgbClr val="FDFFFD"/>
                </a:solidFill>
                <a:latin typeface="Calibri"/>
                <a:cs typeface="Calibri"/>
              </a:rPr>
              <a:t>d</a:t>
            </a:r>
            <a:r>
              <a:rPr sz="1600" spc="33" dirty="0">
                <a:solidFill>
                  <a:srgbClr val="FDFFFD"/>
                </a:solidFill>
                <a:latin typeface="Calibri"/>
                <a:cs typeface="Calibri"/>
              </a:rPr>
              <a:t>i</a:t>
            </a:r>
            <a:r>
              <a:rPr sz="1600" spc="-39" dirty="0">
                <a:solidFill>
                  <a:srgbClr val="FDFFFD"/>
                </a:solidFill>
                <a:latin typeface="Calibri"/>
                <a:cs typeface="Calibri"/>
              </a:rPr>
              <a:t>p</a:t>
            </a:r>
            <a:r>
              <a:rPr sz="1600" spc="33" dirty="0">
                <a:solidFill>
                  <a:srgbClr val="FDFFFD"/>
                </a:solidFill>
                <a:latin typeface="Calibri"/>
                <a:cs typeface="Calibri"/>
              </a:rPr>
              <a:t>i</a:t>
            </a:r>
            <a:r>
              <a:rPr sz="1600" spc="72" dirty="0">
                <a:solidFill>
                  <a:srgbClr val="FDFFFD"/>
                </a:solidFill>
                <a:latin typeface="Calibri"/>
                <a:cs typeface="Calibri"/>
              </a:rPr>
              <a:t>s</a:t>
            </a:r>
            <a:r>
              <a:rPr sz="1600" spc="33" dirty="0">
                <a:solidFill>
                  <a:srgbClr val="FDFFFD"/>
                </a:solidFill>
                <a:latin typeface="Calibri"/>
                <a:cs typeface="Calibri"/>
              </a:rPr>
              <a:t>a</a:t>
            </a:r>
            <a:r>
              <a:rPr sz="1600" spc="-39" dirty="0">
                <a:solidFill>
                  <a:srgbClr val="FDFFFD"/>
                </a:solidFill>
                <a:latin typeface="Calibri"/>
                <a:cs typeface="Calibri"/>
              </a:rPr>
              <a:t>h</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r>
              <a:rPr sz="1600" spc="-205" dirty="0">
                <a:solidFill>
                  <a:srgbClr val="FDFFFD"/>
                </a:solidFill>
                <a:latin typeface="Calibri"/>
                <a:cs typeface="Calibri"/>
              </a:rPr>
              <a:t> </a:t>
            </a:r>
            <a:r>
              <a:rPr sz="1600" spc="79" dirty="0">
                <a:solidFill>
                  <a:srgbClr val="FDFFFD"/>
                </a:solidFill>
                <a:latin typeface="Calibri"/>
                <a:cs typeface="Calibri"/>
              </a:rPr>
              <a:t>s</a:t>
            </a:r>
            <a:r>
              <a:rPr sz="1600" spc="33" dirty="0">
                <a:solidFill>
                  <a:srgbClr val="FDFFFD"/>
                </a:solidFill>
                <a:latin typeface="Calibri"/>
                <a:cs typeface="Calibri"/>
              </a:rPr>
              <a:t>a</a:t>
            </a:r>
            <a:r>
              <a:rPr sz="1600" spc="-39" dirty="0">
                <a:solidFill>
                  <a:srgbClr val="FDFFFD"/>
                </a:solidFill>
                <a:latin typeface="Calibri"/>
                <a:cs typeface="Calibri"/>
              </a:rPr>
              <a:t>t</a:t>
            </a:r>
            <a:r>
              <a:rPr sz="1600" dirty="0">
                <a:solidFill>
                  <a:srgbClr val="FDFFFD"/>
                </a:solidFill>
                <a:latin typeface="Calibri"/>
                <a:cs typeface="Calibri"/>
              </a:rPr>
              <a:t>u</a:t>
            </a:r>
            <a:r>
              <a:rPr sz="1600" spc="-200"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a:t>
            </a:r>
            <a:r>
              <a:rPr sz="1600" spc="-105" dirty="0">
                <a:solidFill>
                  <a:srgbClr val="FDFFFD"/>
                </a:solidFill>
                <a:latin typeface="Calibri"/>
                <a:cs typeface="Calibri"/>
              </a:rPr>
              <a:t> </a:t>
            </a:r>
            <a:r>
              <a:rPr sz="1600" spc="33" dirty="0">
                <a:solidFill>
                  <a:srgbClr val="FDFFFD"/>
                </a:solidFill>
                <a:latin typeface="Calibri"/>
                <a:cs typeface="Calibri"/>
              </a:rPr>
              <a:t>lai</a:t>
            </a:r>
            <a:r>
              <a:rPr sz="1600" spc="-39" dirty="0">
                <a:solidFill>
                  <a:srgbClr val="FDFFFD"/>
                </a:solidFill>
                <a:latin typeface="Calibri"/>
                <a:cs typeface="Calibri"/>
              </a:rPr>
              <a:t>n</a:t>
            </a:r>
            <a:r>
              <a:rPr sz="1600" spc="-45" dirty="0">
                <a:solidFill>
                  <a:srgbClr val="FDFFFD"/>
                </a:solidFill>
                <a:latin typeface="Calibri"/>
                <a:cs typeface="Calibri"/>
              </a:rPr>
              <a:t>n</a:t>
            </a:r>
            <a:r>
              <a:rPr sz="1600" spc="-25" dirty="0">
                <a:solidFill>
                  <a:srgbClr val="FDFFFD"/>
                </a:solidFill>
                <a:latin typeface="Calibri"/>
                <a:cs typeface="Calibri"/>
              </a:rPr>
              <a:t>y</a:t>
            </a:r>
            <a:r>
              <a:rPr sz="1600" dirty="0">
                <a:solidFill>
                  <a:srgbClr val="FDFFFD"/>
                </a:solidFill>
                <a:latin typeface="Calibri"/>
                <a:cs typeface="Calibri"/>
              </a:rPr>
              <a:t>a</a:t>
            </a:r>
            <a:r>
              <a:rPr sz="1600" spc="-125"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ala</a:t>
            </a:r>
            <a:r>
              <a:rPr sz="1600" dirty="0">
                <a:solidFill>
                  <a:srgbClr val="FDFFFD"/>
                </a:solidFill>
                <a:latin typeface="Calibri"/>
                <a:cs typeface="Calibri"/>
              </a:rPr>
              <a:t>m</a:t>
            </a:r>
            <a:r>
              <a:rPr sz="1600" spc="-39" dirty="0">
                <a:solidFill>
                  <a:srgbClr val="FDFFFD"/>
                </a:solidFill>
                <a:latin typeface="Calibri"/>
                <a:cs typeface="Calibri"/>
              </a:rPr>
              <a:t> </a:t>
            </a:r>
            <a:r>
              <a:rPr sz="1600" spc="-233" dirty="0">
                <a:solidFill>
                  <a:srgbClr val="FDFFFD"/>
                </a:solidFill>
                <a:latin typeface="Calibri"/>
                <a:cs typeface="Calibri"/>
              </a:rPr>
              <a:t>k</a:t>
            </a:r>
            <a:r>
              <a:rPr sz="1600" spc="5" dirty="0">
                <a:solidFill>
                  <a:srgbClr val="FDFFFD"/>
                </a:solidFill>
                <a:latin typeface="Calibri"/>
                <a:cs typeface="Calibri"/>
              </a:rPr>
              <a:t>e</a:t>
            </a:r>
            <a:r>
              <a:rPr sz="1600" spc="-39" dirty="0">
                <a:solidFill>
                  <a:srgbClr val="FDFFFD"/>
                </a:solidFill>
                <a:latin typeface="Calibri"/>
                <a:cs typeface="Calibri"/>
              </a:rPr>
              <a:t>h</a:t>
            </a:r>
            <a:r>
              <a:rPr sz="1600" spc="33" dirty="0">
                <a:solidFill>
                  <a:srgbClr val="FDFFFD"/>
                </a:solidFill>
                <a:latin typeface="Calibri"/>
                <a:cs typeface="Calibri"/>
              </a:rPr>
              <a:t>i</a:t>
            </a:r>
            <a:r>
              <a:rPr sz="1600" spc="-39" dirty="0">
                <a:solidFill>
                  <a:srgbClr val="FDFFFD"/>
                </a:solidFill>
                <a:latin typeface="Calibri"/>
                <a:cs typeface="Calibri"/>
              </a:rPr>
              <a:t>dup</a:t>
            </a:r>
            <a:r>
              <a:rPr sz="1600" spc="33" dirty="0">
                <a:solidFill>
                  <a:srgbClr val="FDFFFD"/>
                </a:solidFill>
                <a:latin typeface="Calibri"/>
                <a:cs typeface="Calibri"/>
              </a:rPr>
              <a:t>a</a:t>
            </a:r>
            <a:r>
              <a:rPr sz="1600" dirty="0">
                <a:solidFill>
                  <a:srgbClr val="FDFFFD"/>
                </a:solidFill>
                <a:latin typeface="Calibri"/>
                <a:cs typeface="Calibri"/>
              </a:rPr>
              <a:t>n</a:t>
            </a:r>
            <a:endParaRPr sz="1600">
              <a:latin typeface="Calibri"/>
              <a:cs typeface="Calibri"/>
            </a:endParaRPr>
          </a:p>
          <a:p>
            <a:pPr marR="597393" algn="r">
              <a:lnSpc>
                <a:spcPct val="98958"/>
              </a:lnSpc>
              <a:spcBef>
                <a:spcPts val="4784"/>
              </a:spcBef>
            </a:pPr>
            <a:r>
              <a:rPr sz="1600" spc="33" dirty="0">
                <a:solidFill>
                  <a:srgbClr val="FF0000"/>
                </a:solidFill>
                <a:latin typeface="Bernard MT Condensed"/>
                <a:cs typeface="Bernard MT Condensed"/>
              </a:rPr>
              <a:t>R</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j</a:t>
            </a:r>
            <a:r>
              <a:rPr sz="1600" spc="33" dirty="0">
                <a:solidFill>
                  <a:srgbClr val="FFC000"/>
                </a:solidFill>
                <a:latin typeface="Bernard MT Condensed"/>
                <a:cs typeface="Bernard MT Condensed"/>
              </a:rPr>
              <a:t>a</a:t>
            </a:r>
            <a:r>
              <a:rPr sz="1600" spc="-33" dirty="0">
                <a:solidFill>
                  <a:srgbClr val="FFC000"/>
                </a:solidFill>
                <a:latin typeface="Bernard MT Condensed"/>
                <a:cs typeface="Bernard MT Condensed"/>
              </a:rPr>
              <a:t>w</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l</a:t>
            </a:r>
            <a:r>
              <a:rPr sz="1600" dirty="0">
                <a:solidFill>
                  <a:srgbClr val="FFC000"/>
                </a:solidFill>
                <a:latin typeface="Bernard MT Condensed"/>
                <a:cs typeface="Bernard MT Condensed"/>
              </a:rPr>
              <a:t>i</a:t>
            </a:r>
            <a:r>
              <a:rPr sz="1600" spc="-100" dirty="0">
                <a:solidFill>
                  <a:srgbClr val="FFC000"/>
                </a:solidFill>
                <a:latin typeface="Bernard MT Condensed"/>
                <a:cs typeface="Bernard MT Condensed"/>
              </a:rPr>
              <a:t> </a:t>
            </a:r>
            <a:r>
              <a:rPr sz="1600" spc="45" dirty="0">
                <a:solidFill>
                  <a:srgbClr val="FF0000"/>
                </a:solidFill>
                <a:latin typeface="Bernard MT Condensed"/>
                <a:cs typeface="Bernard MT Condensed"/>
              </a:rPr>
              <a:t>F</a:t>
            </a:r>
            <a:r>
              <a:rPr sz="1600" spc="-12" dirty="0">
                <a:solidFill>
                  <a:srgbClr val="FFC000"/>
                </a:solidFill>
                <a:latin typeface="Bernard MT Condensed"/>
                <a:cs typeface="Bernard MT Condensed"/>
              </a:rPr>
              <a:t>i</a:t>
            </a:r>
            <a:r>
              <a:rPr sz="1600" spc="33" dirty="0">
                <a:solidFill>
                  <a:srgbClr val="FFC000"/>
                </a:solidFill>
                <a:latin typeface="Bernard MT Condensed"/>
                <a:cs typeface="Bernard MT Condensed"/>
              </a:rPr>
              <a:t>g</a:t>
            </a:r>
            <a:r>
              <a:rPr sz="1600" spc="12" dirty="0">
                <a:solidFill>
                  <a:srgbClr val="FFC000"/>
                </a:solidFill>
                <a:latin typeface="Bernard MT Condensed"/>
                <a:cs typeface="Bernard MT Condensed"/>
              </a:rPr>
              <a:t>h</a:t>
            </a:r>
            <a:r>
              <a:rPr sz="1600" spc="-39" dirty="0">
                <a:solidFill>
                  <a:srgbClr val="FFC000"/>
                </a:solidFill>
                <a:latin typeface="Bernard MT Condensed"/>
                <a:cs typeface="Bernard MT Condensed"/>
              </a:rPr>
              <a:t>t</a:t>
            </a:r>
            <a:r>
              <a:rPr sz="1600" spc="12" dirty="0">
                <a:solidFill>
                  <a:srgbClr val="FFC000"/>
                </a:solidFill>
                <a:latin typeface="Bernard MT Condensed"/>
                <a:cs typeface="Bernard MT Condensed"/>
              </a:rPr>
              <a:t>-</a:t>
            </a:r>
            <a:r>
              <a:rPr sz="1600" spc="33" dirty="0">
                <a:solidFill>
                  <a:srgbClr val="FF0000"/>
                </a:solidFill>
                <a:latin typeface="Bernard MT Condensed"/>
                <a:cs typeface="Bernard MT Condensed"/>
              </a:rPr>
              <a:t>X</a:t>
            </a:r>
            <a:r>
              <a:rPr sz="1600" spc="-19" dirty="0">
                <a:solidFill>
                  <a:srgbClr val="FFC000"/>
                </a:solidFill>
                <a:latin typeface="Bernard MT Condensed"/>
                <a:cs typeface="Bernard MT Condensed"/>
              </a:rPr>
              <a:t>’</a:t>
            </a:r>
            <a:r>
              <a:rPr sz="1600" spc="12" dirty="0">
                <a:solidFill>
                  <a:srgbClr val="FFC000"/>
                </a:solidFill>
                <a:latin typeface="Bernard MT Condensed"/>
                <a:cs typeface="Bernard MT Condensed"/>
              </a:rPr>
              <a:t>3</a:t>
            </a:r>
            <a:r>
              <a:rPr sz="1600" dirty="0">
                <a:solidFill>
                  <a:srgbClr val="FFC000"/>
                </a:solidFill>
                <a:latin typeface="Bernard MT Condensed"/>
                <a:cs typeface="Bernard MT Condensed"/>
              </a:rPr>
              <a:t>4</a:t>
            </a:r>
            <a:endParaRPr sz="1600">
              <a:latin typeface="Bernard MT Condensed"/>
              <a:cs typeface="Bernard MT Condensed"/>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13" name="object 13"/>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14" name="object 14"/>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15" name="object 15"/>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16" name="object 16"/>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17" name="object 17"/>
          <p:cNvSpPr/>
          <p:nvPr/>
        </p:nvSpPr>
        <p:spPr>
          <a:xfrm>
            <a:off x="9728201" y="101600"/>
            <a:ext cx="2374900" cy="6146800"/>
          </a:xfrm>
          <a:prstGeom prst="rect">
            <a:avLst/>
          </a:prstGeom>
          <a:blipFill>
            <a:blip r:embed="rId2" cstate="print"/>
            <a:stretch>
              <a:fillRect/>
            </a:stretch>
          </a:blipFill>
        </p:spPr>
        <p:txBody>
          <a:bodyPr wrap="square" lIns="0" tIns="0" rIns="0" bIns="0" rtlCol="0">
            <a:noAutofit/>
          </a:bodyPr>
          <a:lstStyle/>
          <a:p>
            <a:endParaRPr sz="2400"/>
          </a:p>
        </p:txBody>
      </p:sp>
      <p:sp>
        <p:nvSpPr>
          <p:cNvPr id="18" name="object 18"/>
          <p:cNvSpPr/>
          <p:nvPr/>
        </p:nvSpPr>
        <p:spPr>
          <a:xfrm>
            <a:off x="139700" y="6210301"/>
            <a:ext cx="9423400" cy="546100"/>
          </a:xfrm>
          <a:prstGeom prst="rect">
            <a:avLst/>
          </a:prstGeom>
          <a:blipFill>
            <a:blip r:embed="rId3" cstate="print"/>
            <a:stretch>
              <a:fillRect/>
            </a:stretch>
          </a:blipFill>
        </p:spPr>
        <p:txBody>
          <a:bodyPr wrap="square" lIns="0" tIns="0" rIns="0" bIns="0" rtlCol="0">
            <a:noAutofit/>
          </a:bodyPr>
          <a:lstStyle/>
          <a:p>
            <a:endParaRPr sz="2400"/>
          </a:p>
        </p:txBody>
      </p:sp>
      <p:sp>
        <p:nvSpPr>
          <p:cNvPr id="19" name="object 19"/>
          <p:cNvSpPr/>
          <p:nvPr/>
        </p:nvSpPr>
        <p:spPr>
          <a:xfrm>
            <a:off x="203201" y="6248400"/>
            <a:ext cx="1257300" cy="482600"/>
          </a:xfrm>
          <a:prstGeom prst="rect">
            <a:avLst/>
          </a:prstGeom>
          <a:blipFill>
            <a:blip r:embed="rId4" cstate="print"/>
            <a:stretch>
              <a:fillRect/>
            </a:stretch>
          </a:blipFill>
        </p:spPr>
        <p:txBody>
          <a:bodyPr wrap="square" lIns="0" tIns="0" rIns="0" bIns="0" rtlCol="0">
            <a:noAutofit/>
          </a:bodyPr>
          <a:lstStyle/>
          <a:p>
            <a:endParaRPr sz="2400"/>
          </a:p>
        </p:txBody>
      </p:sp>
      <p:sp>
        <p:nvSpPr>
          <p:cNvPr id="20" name="object 20"/>
          <p:cNvSpPr/>
          <p:nvPr/>
        </p:nvSpPr>
        <p:spPr>
          <a:xfrm>
            <a:off x="10375901" y="266701"/>
            <a:ext cx="1079500" cy="749300"/>
          </a:xfrm>
          <a:prstGeom prst="rect">
            <a:avLst/>
          </a:prstGeom>
          <a:blipFill>
            <a:blip r:embed="rId5" cstate="print"/>
            <a:stretch>
              <a:fillRect/>
            </a:stretch>
          </a:blipFill>
        </p:spPr>
        <p:txBody>
          <a:bodyPr wrap="square" lIns="0" tIns="0" rIns="0" bIns="0" rtlCol="0">
            <a:noAutofit/>
          </a:bodyPr>
          <a:lstStyle/>
          <a:p>
            <a:endParaRPr sz="2400"/>
          </a:p>
        </p:txBody>
      </p:sp>
      <p:sp>
        <p:nvSpPr>
          <p:cNvPr id="21" name="object 21"/>
          <p:cNvSpPr/>
          <p:nvPr/>
        </p:nvSpPr>
        <p:spPr>
          <a:xfrm>
            <a:off x="977900" y="469901"/>
            <a:ext cx="8432800" cy="5600700"/>
          </a:xfrm>
          <a:custGeom>
            <a:avLst/>
            <a:gdLst/>
            <a:ahLst/>
            <a:cxnLst/>
            <a:rect l="l" t="t" r="r" b="b"/>
            <a:pathLst>
              <a:path w="6324600" h="4200525">
                <a:moveTo>
                  <a:pt x="0" y="99949"/>
                </a:moveTo>
                <a:lnTo>
                  <a:pt x="16357" y="45212"/>
                </a:lnTo>
                <a:lnTo>
                  <a:pt x="58686" y="8889"/>
                </a:lnTo>
                <a:lnTo>
                  <a:pt x="100012" y="0"/>
                </a:lnTo>
                <a:lnTo>
                  <a:pt x="6224651" y="0"/>
                </a:lnTo>
                <a:lnTo>
                  <a:pt x="6279388" y="16383"/>
                </a:lnTo>
                <a:lnTo>
                  <a:pt x="6315709" y="58674"/>
                </a:lnTo>
                <a:lnTo>
                  <a:pt x="6324600" y="99949"/>
                </a:lnTo>
                <a:lnTo>
                  <a:pt x="6324600" y="4100512"/>
                </a:lnTo>
                <a:lnTo>
                  <a:pt x="6308217" y="4155351"/>
                </a:lnTo>
                <a:lnTo>
                  <a:pt x="6265926" y="4191609"/>
                </a:lnTo>
                <a:lnTo>
                  <a:pt x="6224651" y="4200525"/>
                </a:lnTo>
                <a:lnTo>
                  <a:pt x="100012" y="4200525"/>
                </a:lnTo>
                <a:lnTo>
                  <a:pt x="45173" y="4184167"/>
                </a:lnTo>
                <a:lnTo>
                  <a:pt x="8915" y="4141838"/>
                </a:lnTo>
                <a:lnTo>
                  <a:pt x="0" y="4100512"/>
                </a:lnTo>
                <a:lnTo>
                  <a:pt x="0" y="99949"/>
                </a:lnTo>
                <a:close/>
              </a:path>
            </a:pathLst>
          </a:custGeom>
          <a:ln w="38100">
            <a:solidFill>
              <a:srgbClr val="453C2C"/>
            </a:solidFill>
          </a:ln>
        </p:spPr>
        <p:txBody>
          <a:bodyPr wrap="square" lIns="0" tIns="0" rIns="0" bIns="0" rtlCol="0">
            <a:noAutofit/>
          </a:bodyPr>
          <a:lstStyle/>
          <a:p>
            <a:endParaRPr sz="2400"/>
          </a:p>
        </p:txBody>
      </p:sp>
      <p:sp>
        <p:nvSpPr>
          <p:cNvPr id="22" name="object 22"/>
          <p:cNvSpPr/>
          <p:nvPr/>
        </p:nvSpPr>
        <p:spPr>
          <a:xfrm>
            <a:off x="800100" y="4445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D24716"/>
          </a:solidFill>
        </p:spPr>
        <p:txBody>
          <a:bodyPr wrap="square" lIns="0" tIns="0" rIns="0" bIns="0" rtlCol="0">
            <a:noAutofit/>
          </a:bodyPr>
          <a:lstStyle/>
          <a:p>
            <a:endParaRPr sz="2400"/>
          </a:p>
        </p:txBody>
      </p:sp>
      <p:sp>
        <p:nvSpPr>
          <p:cNvPr id="23" name="object 23"/>
          <p:cNvSpPr/>
          <p:nvPr/>
        </p:nvSpPr>
        <p:spPr>
          <a:xfrm>
            <a:off x="1143001" y="444500"/>
            <a:ext cx="190500" cy="533400"/>
          </a:xfrm>
          <a:custGeom>
            <a:avLst/>
            <a:gdLst/>
            <a:ahLst/>
            <a:cxnLst/>
            <a:rect l="l" t="t" r="r" b="b"/>
            <a:pathLst>
              <a:path w="142875" h="400050">
                <a:moveTo>
                  <a:pt x="0" y="400050"/>
                </a:moveTo>
                <a:lnTo>
                  <a:pt x="142875" y="400050"/>
                </a:lnTo>
                <a:lnTo>
                  <a:pt x="142875" y="0"/>
                </a:lnTo>
                <a:lnTo>
                  <a:pt x="0" y="0"/>
                </a:lnTo>
                <a:lnTo>
                  <a:pt x="0" y="400050"/>
                </a:lnTo>
                <a:close/>
              </a:path>
            </a:pathLst>
          </a:custGeom>
          <a:solidFill>
            <a:srgbClr val="00AF4F"/>
          </a:solidFill>
        </p:spPr>
        <p:txBody>
          <a:bodyPr wrap="square" lIns="0" tIns="0" rIns="0" bIns="0" rtlCol="0">
            <a:noAutofit/>
          </a:bodyPr>
          <a:lstStyle/>
          <a:p>
            <a:endParaRPr sz="2400"/>
          </a:p>
        </p:txBody>
      </p:sp>
      <p:sp>
        <p:nvSpPr>
          <p:cNvPr id="24" name="object 24"/>
          <p:cNvSpPr/>
          <p:nvPr/>
        </p:nvSpPr>
        <p:spPr>
          <a:xfrm>
            <a:off x="1358900" y="444500"/>
            <a:ext cx="0" cy="533400"/>
          </a:xfrm>
          <a:custGeom>
            <a:avLst/>
            <a:gdLst/>
            <a:ahLst/>
            <a:cxnLst/>
            <a:rect l="l" t="t" r="r" b="b"/>
            <a:pathLst>
              <a:path h="400050">
                <a:moveTo>
                  <a:pt x="0" y="0"/>
                </a:moveTo>
                <a:lnTo>
                  <a:pt x="0" y="400050"/>
                </a:lnTo>
              </a:path>
            </a:pathLst>
          </a:custGeom>
          <a:ln w="58419">
            <a:solidFill>
              <a:srgbClr val="006EBE"/>
            </a:solidFill>
          </a:ln>
        </p:spPr>
        <p:txBody>
          <a:bodyPr wrap="square" lIns="0" tIns="0" rIns="0" bIns="0" rtlCol="0">
            <a:noAutofit/>
          </a:bodyPr>
          <a:lstStyle/>
          <a:p>
            <a:endParaRPr sz="2400"/>
          </a:p>
        </p:txBody>
      </p:sp>
      <p:sp>
        <p:nvSpPr>
          <p:cNvPr id="25" name="object 25"/>
          <p:cNvSpPr/>
          <p:nvPr/>
        </p:nvSpPr>
        <p:spPr>
          <a:xfrm>
            <a:off x="9194800" y="4445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000000"/>
          </a:solidFill>
        </p:spPr>
        <p:txBody>
          <a:bodyPr wrap="square" lIns="0" tIns="0" rIns="0" bIns="0" rtlCol="0">
            <a:noAutofit/>
          </a:bodyPr>
          <a:lstStyle/>
          <a:p>
            <a:endParaRPr sz="2400"/>
          </a:p>
        </p:txBody>
      </p:sp>
      <p:sp>
        <p:nvSpPr>
          <p:cNvPr id="26" name="object 26"/>
          <p:cNvSpPr/>
          <p:nvPr/>
        </p:nvSpPr>
        <p:spPr>
          <a:xfrm>
            <a:off x="971549" y="6026149"/>
            <a:ext cx="8445584" cy="0"/>
          </a:xfrm>
          <a:custGeom>
            <a:avLst/>
            <a:gdLst/>
            <a:ahLst/>
            <a:cxnLst/>
            <a:rect l="l" t="t" r="r" b="b"/>
            <a:pathLst>
              <a:path w="6334188">
                <a:moveTo>
                  <a:pt x="0" y="0"/>
                </a:moveTo>
                <a:lnTo>
                  <a:pt x="6334188" y="0"/>
                </a:lnTo>
              </a:path>
            </a:pathLst>
          </a:custGeom>
          <a:ln w="9534">
            <a:solidFill>
              <a:srgbClr val="000000"/>
            </a:solidFill>
          </a:ln>
        </p:spPr>
        <p:txBody>
          <a:bodyPr wrap="square" lIns="0" tIns="0" rIns="0" bIns="0" rtlCol="0">
            <a:noAutofit/>
          </a:bodyPr>
          <a:lstStyle/>
          <a:p>
            <a:endParaRPr sz="2400"/>
          </a:p>
        </p:txBody>
      </p:sp>
      <p:sp>
        <p:nvSpPr>
          <p:cNvPr id="27" name="object 27"/>
          <p:cNvSpPr/>
          <p:nvPr/>
        </p:nvSpPr>
        <p:spPr>
          <a:xfrm>
            <a:off x="8458200" y="469901"/>
            <a:ext cx="6858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28" name="object 28"/>
          <p:cNvSpPr/>
          <p:nvPr/>
        </p:nvSpPr>
        <p:spPr>
          <a:xfrm>
            <a:off x="8458200" y="469901"/>
            <a:ext cx="6858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29" name="object 29"/>
          <p:cNvSpPr/>
          <p:nvPr/>
        </p:nvSpPr>
        <p:spPr>
          <a:xfrm>
            <a:off x="1397000" y="431801"/>
            <a:ext cx="7797800" cy="546100"/>
          </a:xfrm>
          <a:custGeom>
            <a:avLst/>
            <a:gdLst/>
            <a:ahLst/>
            <a:cxnLst/>
            <a:rect l="l" t="t" r="r" b="b"/>
            <a:pathLst>
              <a:path w="5848350" h="409575">
                <a:moveTo>
                  <a:pt x="0" y="409575"/>
                </a:moveTo>
                <a:lnTo>
                  <a:pt x="5848350" y="409575"/>
                </a:lnTo>
                <a:lnTo>
                  <a:pt x="5848350" y="0"/>
                </a:lnTo>
                <a:lnTo>
                  <a:pt x="0" y="0"/>
                </a:lnTo>
                <a:lnTo>
                  <a:pt x="0" y="409575"/>
                </a:lnTo>
                <a:close/>
              </a:path>
            </a:pathLst>
          </a:custGeom>
          <a:solidFill>
            <a:srgbClr val="FDFD00"/>
          </a:solidFill>
        </p:spPr>
        <p:txBody>
          <a:bodyPr wrap="square" lIns="0" tIns="0" rIns="0" bIns="0" rtlCol="0">
            <a:noAutofit/>
          </a:bodyPr>
          <a:lstStyle/>
          <a:p>
            <a:endParaRPr sz="2400"/>
          </a:p>
        </p:txBody>
      </p:sp>
      <p:sp>
        <p:nvSpPr>
          <p:cNvPr id="30" name="object 30"/>
          <p:cNvSpPr/>
          <p:nvPr/>
        </p:nvSpPr>
        <p:spPr>
          <a:xfrm>
            <a:off x="1066801" y="5168901"/>
            <a:ext cx="8242300" cy="749300"/>
          </a:xfrm>
          <a:prstGeom prst="rect">
            <a:avLst/>
          </a:prstGeom>
          <a:blipFill>
            <a:blip r:embed="rId7" cstate="print"/>
            <a:stretch>
              <a:fillRect/>
            </a:stretch>
          </a:blipFill>
        </p:spPr>
        <p:txBody>
          <a:bodyPr wrap="square" lIns="0" tIns="0" rIns="0" bIns="0" rtlCol="0">
            <a:noAutofit/>
          </a:bodyPr>
          <a:lstStyle/>
          <a:p>
            <a:endParaRPr sz="2400"/>
          </a:p>
        </p:txBody>
      </p:sp>
      <p:sp>
        <p:nvSpPr>
          <p:cNvPr id="31" name="object 31"/>
          <p:cNvSpPr/>
          <p:nvPr/>
        </p:nvSpPr>
        <p:spPr>
          <a:xfrm>
            <a:off x="1066801" y="5168901"/>
            <a:ext cx="8242300" cy="749300"/>
          </a:xfrm>
          <a:custGeom>
            <a:avLst/>
            <a:gdLst/>
            <a:ahLst/>
            <a:cxnLst/>
            <a:rect l="l" t="t" r="r" b="b"/>
            <a:pathLst>
              <a:path w="6181725" h="561975">
                <a:moveTo>
                  <a:pt x="0" y="561975"/>
                </a:moveTo>
                <a:lnTo>
                  <a:pt x="6181725" y="561975"/>
                </a:lnTo>
                <a:lnTo>
                  <a:pt x="6181725" y="0"/>
                </a:lnTo>
                <a:lnTo>
                  <a:pt x="0" y="0"/>
                </a:lnTo>
                <a:lnTo>
                  <a:pt x="0" y="561975"/>
                </a:lnTo>
                <a:close/>
              </a:path>
            </a:pathLst>
          </a:custGeom>
          <a:ln w="38100">
            <a:solidFill>
              <a:srgbClr val="FDFD00"/>
            </a:solidFill>
          </a:ln>
        </p:spPr>
        <p:txBody>
          <a:bodyPr wrap="square" lIns="0" tIns="0" rIns="0" bIns="0" rtlCol="0">
            <a:noAutofit/>
          </a:bodyPr>
          <a:lstStyle/>
          <a:p>
            <a:endParaRPr sz="2400"/>
          </a:p>
        </p:txBody>
      </p:sp>
      <p:sp>
        <p:nvSpPr>
          <p:cNvPr id="32" name="object 32"/>
          <p:cNvSpPr/>
          <p:nvPr/>
        </p:nvSpPr>
        <p:spPr>
          <a:xfrm>
            <a:off x="1765300" y="1155701"/>
            <a:ext cx="7620000" cy="419100"/>
          </a:xfrm>
          <a:custGeom>
            <a:avLst/>
            <a:gdLst/>
            <a:ahLst/>
            <a:cxnLst/>
            <a:rect l="l" t="t" r="r" b="b"/>
            <a:pathLst>
              <a:path w="5715000" h="314325">
                <a:moveTo>
                  <a:pt x="0" y="314325"/>
                </a:moveTo>
                <a:lnTo>
                  <a:pt x="5715000" y="314325"/>
                </a:lnTo>
                <a:lnTo>
                  <a:pt x="5715000" y="0"/>
                </a:lnTo>
                <a:lnTo>
                  <a:pt x="0" y="0"/>
                </a:lnTo>
                <a:lnTo>
                  <a:pt x="0" y="314325"/>
                </a:lnTo>
                <a:close/>
              </a:path>
            </a:pathLst>
          </a:custGeom>
          <a:solidFill>
            <a:srgbClr val="D24716"/>
          </a:solidFill>
        </p:spPr>
        <p:txBody>
          <a:bodyPr wrap="square" lIns="0" tIns="0" rIns="0" bIns="0" rtlCol="0">
            <a:noAutofit/>
          </a:bodyPr>
          <a:lstStyle/>
          <a:p>
            <a:endParaRPr sz="2400"/>
          </a:p>
        </p:txBody>
      </p:sp>
      <p:sp>
        <p:nvSpPr>
          <p:cNvPr id="33" name="object 33"/>
          <p:cNvSpPr/>
          <p:nvPr/>
        </p:nvSpPr>
        <p:spPr>
          <a:xfrm>
            <a:off x="1771735" y="1162135"/>
            <a:ext cx="7620000" cy="419100"/>
          </a:xfrm>
          <a:custGeom>
            <a:avLst/>
            <a:gdLst/>
            <a:ahLst/>
            <a:cxnLst/>
            <a:rect l="l" t="t" r="r" b="b"/>
            <a:pathLst>
              <a:path w="5715000" h="314325">
                <a:moveTo>
                  <a:pt x="0" y="314325"/>
                </a:moveTo>
                <a:lnTo>
                  <a:pt x="5715000" y="314325"/>
                </a:lnTo>
                <a:lnTo>
                  <a:pt x="5715000" y="0"/>
                </a:lnTo>
                <a:lnTo>
                  <a:pt x="0" y="0"/>
                </a:lnTo>
                <a:lnTo>
                  <a:pt x="0" y="314325"/>
                </a:lnTo>
                <a:close/>
              </a:path>
            </a:pathLst>
          </a:custGeom>
          <a:ln w="9534">
            <a:solidFill>
              <a:srgbClr val="9A310D"/>
            </a:solidFill>
          </a:ln>
        </p:spPr>
        <p:txBody>
          <a:bodyPr wrap="square" lIns="0" tIns="0" rIns="0" bIns="0" rtlCol="0">
            <a:noAutofit/>
          </a:bodyPr>
          <a:lstStyle/>
          <a:p>
            <a:endParaRPr sz="2400"/>
          </a:p>
        </p:txBody>
      </p:sp>
      <p:sp>
        <p:nvSpPr>
          <p:cNvPr id="34" name="object 34"/>
          <p:cNvSpPr/>
          <p:nvPr/>
        </p:nvSpPr>
        <p:spPr>
          <a:xfrm>
            <a:off x="1765300" y="1689101"/>
            <a:ext cx="7620000" cy="419100"/>
          </a:xfrm>
          <a:custGeom>
            <a:avLst/>
            <a:gdLst/>
            <a:ahLst/>
            <a:cxnLst/>
            <a:rect l="l" t="t" r="r" b="b"/>
            <a:pathLst>
              <a:path w="5715000" h="314325">
                <a:moveTo>
                  <a:pt x="0" y="314325"/>
                </a:moveTo>
                <a:lnTo>
                  <a:pt x="5715000" y="314325"/>
                </a:lnTo>
                <a:lnTo>
                  <a:pt x="5715000" y="0"/>
                </a:lnTo>
                <a:lnTo>
                  <a:pt x="0" y="0"/>
                </a:lnTo>
                <a:lnTo>
                  <a:pt x="0" y="314325"/>
                </a:lnTo>
                <a:close/>
              </a:path>
            </a:pathLst>
          </a:custGeom>
          <a:solidFill>
            <a:srgbClr val="006EBE"/>
          </a:solidFill>
        </p:spPr>
        <p:txBody>
          <a:bodyPr wrap="square" lIns="0" tIns="0" rIns="0" bIns="0" rtlCol="0">
            <a:noAutofit/>
          </a:bodyPr>
          <a:lstStyle/>
          <a:p>
            <a:endParaRPr sz="2400"/>
          </a:p>
        </p:txBody>
      </p:sp>
      <p:sp>
        <p:nvSpPr>
          <p:cNvPr id="35" name="object 35"/>
          <p:cNvSpPr/>
          <p:nvPr/>
        </p:nvSpPr>
        <p:spPr>
          <a:xfrm>
            <a:off x="1771735" y="1695535"/>
            <a:ext cx="7620000" cy="419100"/>
          </a:xfrm>
          <a:custGeom>
            <a:avLst/>
            <a:gdLst/>
            <a:ahLst/>
            <a:cxnLst/>
            <a:rect l="l" t="t" r="r" b="b"/>
            <a:pathLst>
              <a:path w="5715000" h="314325">
                <a:moveTo>
                  <a:pt x="0" y="314325"/>
                </a:moveTo>
                <a:lnTo>
                  <a:pt x="5715000" y="314325"/>
                </a:lnTo>
                <a:lnTo>
                  <a:pt x="5715000" y="0"/>
                </a:lnTo>
                <a:lnTo>
                  <a:pt x="0" y="0"/>
                </a:lnTo>
                <a:lnTo>
                  <a:pt x="0" y="314325"/>
                </a:lnTo>
                <a:close/>
              </a:path>
            </a:pathLst>
          </a:custGeom>
          <a:ln w="9534">
            <a:solidFill>
              <a:srgbClr val="9A310D"/>
            </a:solidFill>
          </a:ln>
        </p:spPr>
        <p:txBody>
          <a:bodyPr wrap="square" lIns="0" tIns="0" rIns="0" bIns="0" rtlCol="0">
            <a:noAutofit/>
          </a:bodyPr>
          <a:lstStyle/>
          <a:p>
            <a:endParaRPr sz="2400"/>
          </a:p>
        </p:txBody>
      </p:sp>
      <p:sp>
        <p:nvSpPr>
          <p:cNvPr id="36" name="object 36"/>
          <p:cNvSpPr/>
          <p:nvPr/>
        </p:nvSpPr>
        <p:spPr>
          <a:xfrm>
            <a:off x="1752601" y="2209801"/>
            <a:ext cx="3822700" cy="2857500"/>
          </a:xfrm>
          <a:prstGeom prst="rect">
            <a:avLst/>
          </a:prstGeom>
          <a:blipFill>
            <a:blip r:embed="rId8" cstate="print"/>
            <a:stretch>
              <a:fillRect/>
            </a:stretch>
          </a:blipFill>
        </p:spPr>
        <p:txBody>
          <a:bodyPr wrap="square" lIns="0" tIns="0" rIns="0" bIns="0" rtlCol="0">
            <a:noAutofit/>
          </a:bodyPr>
          <a:lstStyle/>
          <a:p>
            <a:endParaRPr sz="2400"/>
          </a:p>
        </p:txBody>
      </p:sp>
      <p:sp>
        <p:nvSpPr>
          <p:cNvPr id="11" name="object 11"/>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10" name="object 10"/>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9" name="object 9"/>
          <p:cNvSpPr txBox="1"/>
          <p:nvPr/>
        </p:nvSpPr>
        <p:spPr>
          <a:xfrm>
            <a:off x="1066801" y="5168901"/>
            <a:ext cx="8242300" cy="749300"/>
          </a:xfrm>
          <a:prstGeom prst="rect">
            <a:avLst/>
          </a:prstGeom>
        </p:spPr>
        <p:txBody>
          <a:bodyPr wrap="square" lIns="0" tIns="0" rIns="0" bIns="0" rtlCol="0">
            <a:noAutofit/>
          </a:bodyPr>
          <a:lstStyle/>
          <a:p>
            <a:pPr>
              <a:lnSpc>
                <a:spcPts val="1000"/>
              </a:lnSpc>
              <a:spcBef>
                <a:spcPts val="59"/>
              </a:spcBef>
            </a:pPr>
            <a:endParaRPr sz="1000"/>
          </a:p>
          <a:p>
            <a:pPr marR="1229953" algn="r">
              <a:lnSpc>
                <a:spcPct val="101725"/>
              </a:lnSpc>
            </a:pPr>
            <a:r>
              <a:rPr sz="1600" spc="-39" dirty="0">
                <a:solidFill>
                  <a:srgbClr val="FDFFFD"/>
                </a:solidFill>
                <a:latin typeface="Calibri"/>
                <a:cs typeface="Calibri"/>
              </a:rPr>
              <a:t>d</a:t>
            </a:r>
            <a:r>
              <a:rPr sz="1600" spc="33" dirty="0">
                <a:solidFill>
                  <a:srgbClr val="FDFFFD"/>
                </a:solidFill>
                <a:latin typeface="Calibri"/>
                <a:cs typeface="Calibri"/>
              </a:rPr>
              <a:t>i</a:t>
            </a:r>
            <a:r>
              <a:rPr sz="1600" spc="-39" dirty="0">
                <a:solidFill>
                  <a:srgbClr val="FDFFFD"/>
                </a:solidFill>
                <a:latin typeface="Calibri"/>
                <a:cs typeface="Calibri"/>
              </a:rPr>
              <a:t>p</a:t>
            </a:r>
            <a:r>
              <a:rPr sz="1600" dirty="0">
                <a:solidFill>
                  <a:srgbClr val="FDFFFD"/>
                </a:solidFill>
                <a:latin typeface="Calibri"/>
                <a:cs typeface="Calibri"/>
              </a:rPr>
              <a:t>e</a:t>
            </a:r>
            <a:r>
              <a:rPr sz="1600" spc="-59" dirty="0">
                <a:solidFill>
                  <a:srgbClr val="FDFFFD"/>
                </a:solidFill>
                <a:latin typeface="Calibri"/>
                <a:cs typeface="Calibri"/>
              </a:rPr>
              <a:t>r</a:t>
            </a:r>
            <a:r>
              <a:rPr sz="1600" spc="33" dirty="0">
                <a:solidFill>
                  <a:srgbClr val="FDFFFD"/>
                </a:solidFill>
                <a:latin typeface="Calibri"/>
                <a:cs typeface="Calibri"/>
              </a:rPr>
              <a:t>l</a:t>
            </a:r>
            <a:r>
              <a:rPr sz="1600" spc="-45" dirty="0">
                <a:solidFill>
                  <a:srgbClr val="FDFFFD"/>
                </a:solidFill>
                <a:latin typeface="Calibri"/>
                <a:cs typeface="Calibri"/>
              </a:rPr>
              <a:t>u</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r>
              <a:rPr sz="1600" spc="-5" dirty="0">
                <a:solidFill>
                  <a:srgbClr val="FDFFFD"/>
                </a:solidFill>
                <a:latin typeface="Calibri"/>
                <a:cs typeface="Calibri"/>
              </a:rPr>
              <a:t> </a:t>
            </a:r>
            <a:r>
              <a:rPr sz="1600" spc="-39" dirty="0">
                <a:solidFill>
                  <a:srgbClr val="FDFFFD"/>
                </a:solidFill>
                <a:latin typeface="Calibri"/>
                <a:cs typeface="Calibri"/>
              </a:rPr>
              <a:t>p</a:t>
            </a:r>
            <a:r>
              <a:rPr sz="1600" dirty="0">
                <a:solidFill>
                  <a:srgbClr val="FDFFFD"/>
                </a:solidFill>
                <a:latin typeface="Calibri"/>
                <a:cs typeface="Calibri"/>
              </a:rPr>
              <a:t>e</a:t>
            </a:r>
            <a:endParaRPr sz="1600">
              <a:latin typeface="Calibri"/>
              <a:cs typeface="Calibri"/>
            </a:endParaRPr>
          </a:p>
        </p:txBody>
      </p:sp>
      <p:sp>
        <p:nvSpPr>
          <p:cNvPr id="8" name="object 8"/>
          <p:cNvSpPr txBox="1"/>
          <p:nvPr/>
        </p:nvSpPr>
        <p:spPr>
          <a:xfrm>
            <a:off x="1771695" y="1695495"/>
            <a:ext cx="7620000" cy="419100"/>
          </a:xfrm>
          <a:prstGeom prst="rect">
            <a:avLst/>
          </a:prstGeom>
        </p:spPr>
        <p:txBody>
          <a:bodyPr wrap="square" lIns="0" tIns="0" rIns="0" bIns="0" rtlCol="0">
            <a:noAutofit/>
          </a:bodyPr>
          <a:lstStyle/>
          <a:p>
            <a:pPr marL="33866">
              <a:lnSpc>
                <a:spcPts val="1333"/>
              </a:lnSpc>
            </a:pPr>
            <a:endParaRPr sz="1333"/>
          </a:p>
        </p:txBody>
      </p:sp>
      <p:sp>
        <p:nvSpPr>
          <p:cNvPr id="7" name="object 7"/>
          <p:cNvSpPr txBox="1"/>
          <p:nvPr/>
        </p:nvSpPr>
        <p:spPr>
          <a:xfrm>
            <a:off x="1771695" y="1162095"/>
            <a:ext cx="7620000" cy="419100"/>
          </a:xfrm>
          <a:prstGeom prst="rect">
            <a:avLst/>
          </a:prstGeom>
        </p:spPr>
        <p:txBody>
          <a:bodyPr wrap="square" lIns="0" tIns="0" rIns="0" bIns="0" rtlCol="0">
            <a:noAutofit/>
          </a:bodyPr>
          <a:lstStyle/>
          <a:p>
            <a:pPr marL="33866">
              <a:lnSpc>
                <a:spcPts val="1333"/>
              </a:lnSpc>
            </a:pPr>
            <a:endParaRPr sz="1333"/>
          </a:p>
        </p:txBody>
      </p:sp>
      <p:sp>
        <p:nvSpPr>
          <p:cNvPr id="6" name="object 6"/>
          <p:cNvSpPr txBox="1"/>
          <p:nvPr/>
        </p:nvSpPr>
        <p:spPr>
          <a:xfrm>
            <a:off x="800101" y="431801"/>
            <a:ext cx="349249" cy="546100"/>
          </a:xfrm>
          <a:prstGeom prst="rect">
            <a:avLst/>
          </a:prstGeom>
        </p:spPr>
        <p:txBody>
          <a:bodyPr wrap="square" lIns="0" tIns="0" rIns="0" bIns="0" rtlCol="0">
            <a:noAutofit/>
          </a:bodyPr>
          <a:lstStyle/>
          <a:p>
            <a:pPr marL="33866">
              <a:lnSpc>
                <a:spcPts val="1333"/>
              </a:lnSpc>
            </a:pPr>
            <a:endParaRPr sz="1333"/>
          </a:p>
        </p:txBody>
      </p:sp>
      <p:sp>
        <p:nvSpPr>
          <p:cNvPr id="5" name="object 5"/>
          <p:cNvSpPr txBox="1"/>
          <p:nvPr/>
        </p:nvSpPr>
        <p:spPr>
          <a:xfrm>
            <a:off x="1149350" y="431801"/>
            <a:ext cx="209549" cy="546100"/>
          </a:xfrm>
          <a:prstGeom prst="rect">
            <a:avLst/>
          </a:prstGeom>
        </p:spPr>
        <p:txBody>
          <a:bodyPr wrap="square" lIns="0" tIns="0" rIns="0" bIns="0" rtlCol="0">
            <a:noAutofit/>
          </a:bodyPr>
          <a:lstStyle/>
          <a:p>
            <a:pPr marL="33866">
              <a:lnSpc>
                <a:spcPts val="1333"/>
              </a:lnSpc>
            </a:pPr>
            <a:endParaRPr sz="1333"/>
          </a:p>
        </p:txBody>
      </p:sp>
      <p:sp>
        <p:nvSpPr>
          <p:cNvPr id="4" name="object 4"/>
          <p:cNvSpPr txBox="1"/>
          <p:nvPr/>
        </p:nvSpPr>
        <p:spPr>
          <a:xfrm>
            <a:off x="1358901" y="431801"/>
            <a:ext cx="7835900" cy="5461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9194800" y="431801"/>
            <a:ext cx="355600" cy="5461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1333"/>
              </a:lnSpc>
            </a:pPr>
            <a:endParaRPr sz="1333"/>
          </a:p>
          <a:p>
            <a:pPr marL="1422447" marR="6246292" algn="ctr">
              <a:lnSpc>
                <a:spcPct val="95825"/>
              </a:lnSpc>
              <a:spcBef>
                <a:spcPts val="2972"/>
              </a:spcBef>
            </a:pPr>
            <a:r>
              <a:rPr sz="1600" b="1" spc="-33" dirty="0">
                <a:latin typeface="Arial"/>
                <a:cs typeface="Arial"/>
              </a:rPr>
              <a:t>M</a:t>
            </a:r>
            <a:r>
              <a:rPr sz="1600" b="1" spc="5" dirty="0">
                <a:latin typeface="Arial"/>
                <a:cs typeface="Arial"/>
              </a:rPr>
              <a:t>e</a:t>
            </a:r>
            <a:r>
              <a:rPr sz="1600" b="1" spc="19" dirty="0">
                <a:latin typeface="Arial"/>
                <a:cs typeface="Arial"/>
              </a:rPr>
              <a:t>n</a:t>
            </a:r>
            <a:r>
              <a:rPr sz="1600" b="1" spc="-45" dirty="0">
                <a:latin typeface="Arial"/>
                <a:cs typeface="Arial"/>
              </a:rPr>
              <a:t>j</a:t>
            </a:r>
            <a:r>
              <a:rPr sz="1600" b="1" spc="5" dirty="0">
                <a:latin typeface="Arial"/>
                <a:cs typeface="Arial"/>
              </a:rPr>
              <a:t>a</a:t>
            </a:r>
            <a:r>
              <a:rPr sz="1600" b="1" spc="-45" dirty="0">
                <a:latin typeface="Arial"/>
                <a:cs typeface="Arial"/>
              </a:rPr>
              <a:t>l</a:t>
            </a:r>
            <a:r>
              <a:rPr sz="1600" b="1" spc="5" dirty="0">
                <a:latin typeface="Arial"/>
                <a:cs typeface="Arial"/>
              </a:rPr>
              <a:t>a</a:t>
            </a:r>
            <a:r>
              <a:rPr sz="1600" b="1" spc="19" dirty="0">
                <a:latin typeface="Arial"/>
                <a:cs typeface="Arial"/>
              </a:rPr>
              <a:t>n</a:t>
            </a:r>
            <a:r>
              <a:rPr sz="1600" b="1" spc="5" dirty="0">
                <a:latin typeface="Arial"/>
                <a:cs typeface="Arial"/>
              </a:rPr>
              <a:t>ka</a:t>
            </a:r>
            <a:r>
              <a:rPr sz="1600" b="1" dirty="0">
                <a:latin typeface="Arial"/>
                <a:cs typeface="Arial"/>
              </a:rPr>
              <a:t>n</a:t>
            </a:r>
            <a:r>
              <a:rPr sz="1600" b="1" spc="99" dirty="0">
                <a:latin typeface="Arial"/>
                <a:cs typeface="Arial"/>
              </a:rPr>
              <a:t> </a:t>
            </a:r>
            <a:r>
              <a:rPr sz="1600" b="1" spc="-59" dirty="0">
                <a:latin typeface="Arial"/>
                <a:cs typeface="Arial"/>
              </a:rPr>
              <a:t>A</a:t>
            </a:r>
            <a:r>
              <a:rPr sz="1600" b="1" spc="5" dirty="0">
                <a:latin typeface="Arial"/>
                <a:cs typeface="Arial"/>
              </a:rPr>
              <a:t>s</a:t>
            </a:r>
            <a:r>
              <a:rPr sz="1600" b="1" spc="19" dirty="0">
                <a:latin typeface="Arial"/>
                <a:cs typeface="Arial"/>
              </a:rPr>
              <a:t>p</a:t>
            </a:r>
            <a:r>
              <a:rPr sz="1600" b="1" spc="5" dirty="0">
                <a:latin typeface="Arial"/>
                <a:cs typeface="Arial"/>
              </a:rPr>
              <a:t>e</a:t>
            </a:r>
            <a:r>
              <a:rPr sz="1600" b="1" dirty="0">
                <a:latin typeface="Arial"/>
                <a:cs typeface="Arial"/>
              </a:rPr>
              <a:t>k</a:t>
            </a:r>
            <a:r>
              <a:rPr sz="1600" b="1" spc="-25" dirty="0">
                <a:latin typeface="Arial"/>
                <a:cs typeface="Arial"/>
              </a:rPr>
              <a:t> </a:t>
            </a:r>
            <a:r>
              <a:rPr sz="1600" b="1" spc="33" dirty="0">
                <a:latin typeface="Arial"/>
                <a:cs typeface="Arial"/>
              </a:rPr>
              <a:t>P</a:t>
            </a:r>
            <a:r>
              <a:rPr sz="1600" b="1" spc="5" dirty="0">
                <a:latin typeface="Arial"/>
                <a:cs typeface="Arial"/>
              </a:rPr>
              <a:t>e</a:t>
            </a:r>
            <a:r>
              <a:rPr sz="1600" b="1" spc="19" dirty="0">
                <a:latin typeface="Arial"/>
                <a:cs typeface="Arial"/>
              </a:rPr>
              <a:t>d</a:t>
            </a:r>
            <a:r>
              <a:rPr sz="1600" b="1" spc="5" dirty="0">
                <a:latin typeface="Arial"/>
                <a:cs typeface="Arial"/>
              </a:rPr>
              <a:t>a</a:t>
            </a:r>
            <a:r>
              <a:rPr sz="1600" b="1" spc="19" dirty="0">
                <a:latin typeface="Arial"/>
                <a:cs typeface="Arial"/>
              </a:rPr>
              <a:t>go</a:t>
            </a:r>
            <a:r>
              <a:rPr sz="1600" b="1" spc="-79" dirty="0">
                <a:latin typeface="Arial"/>
                <a:cs typeface="Arial"/>
              </a:rPr>
              <a:t>g</a:t>
            </a:r>
            <a:r>
              <a:rPr sz="1600" b="1" dirty="0">
                <a:latin typeface="Arial"/>
                <a:cs typeface="Arial"/>
              </a:rPr>
              <a:t>i</a:t>
            </a:r>
            <a:r>
              <a:rPr sz="1600" b="1" spc="-185" dirty="0">
                <a:latin typeface="Arial"/>
                <a:cs typeface="Arial"/>
              </a:rPr>
              <a:t> </a:t>
            </a:r>
            <a:r>
              <a:rPr sz="1600" b="1" spc="-45" dirty="0">
                <a:latin typeface="Arial"/>
                <a:cs typeface="Arial"/>
              </a:rPr>
              <a:t>I</a:t>
            </a:r>
            <a:r>
              <a:rPr sz="1600" b="1" spc="39" dirty="0">
                <a:latin typeface="Arial"/>
                <a:cs typeface="Arial"/>
              </a:rPr>
              <a:t>N</a:t>
            </a:r>
            <a:r>
              <a:rPr sz="1600" b="1" spc="19" dirty="0">
                <a:latin typeface="Arial"/>
                <a:cs typeface="Arial"/>
              </a:rPr>
              <a:t>T</a:t>
            </a:r>
            <a:r>
              <a:rPr sz="1600" b="1" spc="25" dirty="0">
                <a:latin typeface="Arial"/>
                <a:cs typeface="Arial"/>
              </a:rPr>
              <a:t>E</a:t>
            </a:r>
            <a:r>
              <a:rPr sz="1600" b="1" spc="-45" dirty="0">
                <a:latin typeface="Arial"/>
                <a:cs typeface="Arial"/>
              </a:rPr>
              <a:t>G</a:t>
            </a:r>
            <a:r>
              <a:rPr sz="1600" b="1" spc="52" dirty="0">
                <a:latin typeface="Arial"/>
                <a:cs typeface="Arial"/>
              </a:rPr>
              <a:t>R</a:t>
            </a:r>
            <a:r>
              <a:rPr sz="1600" b="1" spc="-259" dirty="0">
                <a:latin typeface="Arial"/>
                <a:cs typeface="Arial"/>
              </a:rPr>
              <a:t>A</a:t>
            </a:r>
            <a:r>
              <a:rPr sz="1600" b="1" spc="-79" dirty="0">
                <a:latin typeface="Arial"/>
                <a:cs typeface="Arial"/>
              </a:rPr>
              <a:t>T</a:t>
            </a:r>
            <a:r>
              <a:rPr sz="1600" b="1" spc="-45" dirty="0">
                <a:latin typeface="Arial"/>
                <a:cs typeface="Arial"/>
              </a:rPr>
              <a:t>I</a:t>
            </a:r>
            <a:r>
              <a:rPr sz="1600" b="1" dirty="0">
                <a:latin typeface="Arial"/>
                <a:cs typeface="Arial"/>
              </a:rPr>
              <a:t>F</a:t>
            </a:r>
            <a:r>
              <a:rPr sz="1600" b="1" spc="79" dirty="0">
                <a:latin typeface="Arial"/>
                <a:cs typeface="Arial"/>
              </a:rPr>
              <a:t> </a:t>
            </a:r>
            <a:r>
              <a:rPr sz="1600" b="1" spc="-33" dirty="0">
                <a:latin typeface="Arial"/>
                <a:cs typeface="Arial"/>
              </a:rPr>
              <a:t>(</a:t>
            </a:r>
            <a:r>
              <a:rPr sz="1600" b="1" spc="5" dirty="0">
                <a:latin typeface="Arial"/>
                <a:cs typeface="Arial"/>
              </a:rPr>
              <a:t>2</a:t>
            </a:r>
            <a:r>
              <a:rPr sz="1600" b="1" dirty="0">
                <a:latin typeface="Arial"/>
                <a:cs typeface="Arial"/>
              </a:rPr>
              <a:t>)</a:t>
            </a:r>
            <a:endParaRPr sz="1600">
              <a:latin typeface="Arial"/>
              <a:cs typeface="Arial"/>
            </a:endParaRPr>
          </a:p>
          <a:p>
            <a:pPr marL="1344896">
              <a:lnSpc>
                <a:spcPts val="2181"/>
              </a:lnSpc>
              <a:spcBef>
                <a:spcPts val="3001"/>
              </a:spcBef>
            </a:pPr>
            <a:r>
              <a:rPr sz="1900" b="1" spc="-19" baseline="22995" dirty="0">
                <a:latin typeface="Calibri"/>
                <a:cs typeface="Calibri"/>
              </a:rPr>
              <a:t>D</a:t>
            </a:r>
            <a:r>
              <a:rPr sz="1900" b="1" spc="12" baseline="22995" dirty="0">
                <a:latin typeface="Calibri"/>
                <a:cs typeface="Calibri"/>
              </a:rPr>
              <a:t>A</a:t>
            </a:r>
            <a:r>
              <a:rPr sz="1900" b="1" spc="-33" baseline="22995" dirty="0">
                <a:latin typeface="Calibri"/>
                <a:cs typeface="Calibri"/>
              </a:rPr>
              <a:t>R</a:t>
            </a:r>
            <a:r>
              <a:rPr sz="1900" b="1" baseline="22995" dirty="0">
                <a:latin typeface="Calibri"/>
                <a:cs typeface="Calibri"/>
              </a:rPr>
              <a:t>I  </a:t>
            </a:r>
            <a:r>
              <a:rPr sz="1900" b="1" spc="123" baseline="22995" dirty="0">
                <a:latin typeface="Calibri"/>
                <a:cs typeface="Calibri"/>
              </a:rPr>
              <a:t> </a:t>
            </a:r>
            <a:r>
              <a:rPr sz="1600" b="1" spc="39" dirty="0">
                <a:solidFill>
                  <a:srgbClr val="FDFFFD"/>
                </a:solidFill>
                <a:latin typeface="Calibri"/>
                <a:cs typeface="Calibri"/>
              </a:rPr>
              <a:t>d</a:t>
            </a:r>
            <a:r>
              <a:rPr sz="1600" b="1" spc="5" dirty="0">
                <a:solidFill>
                  <a:srgbClr val="FDFFFD"/>
                </a:solidFill>
                <a:latin typeface="Calibri"/>
                <a:cs typeface="Calibri"/>
              </a:rPr>
              <a:t>i</a:t>
            </a:r>
            <a:r>
              <a:rPr sz="1600" b="1" spc="45" dirty="0">
                <a:solidFill>
                  <a:srgbClr val="FDFFFD"/>
                </a:solidFill>
                <a:latin typeface="Calibri"/>
                <a:cs typeface="Calibri"/>
              </a:rPr>
              <a:t>b</a:t>
            </a:r>
            <a:r>
              <a:rPr sz="1600" b="1" spc="5" dirty="0">
                <a:solidFill>
                  <a:srgbClr val="FDFFFD"/>
                </a:solidFill>
                <a:latin typeface="Calibri"/>
                <a:cs typeface="Calibri"/>
              </a:rPr>
              <a:t>a</a:t>
            </a:r>
            <a:r>
              <a:rPr sz="1600" b="1" spc="45" dirty="0">
                <a:solidFill>
                  <a:srgbClr val="FDFFFD"/>
                </a:solidFill>
                <a:latin typeface="Calibri"/>
                <a:cs typeface="Calibri"/>
              </a:rPr>
              <a:t>t</a:t>
            </a:r>
            <a:r>
              <a:rPr sz="1600" b="1" spc="5" dirty="0">
                <a:solidFill>
                  <a:srgbClr val="FDFFFD"/>
                </a:solidFill>
                <a:latin typeface="Calibri"/>
                <a:cs typeface="Calibri"/>
              </a:rPr>
              <a:t>a</a:t>
            </a:r>
            <a:r>
              <a:rPr sz="1600" b="1" spc="-33" dirty="0">
                <a:solidFill>
                  <a:srgbClr val="FDFFFD"/>
                </a:solidFill>
                <a:latin typeface="Calibri"/>
                <a:cs typeface="Calibri"/>
              </a:rPr>
              <a:t>s</a:t>
            </a:r>
            <a:r>
              <a:rPr sz="1600" b="1" dirty="0">
                <a:solidFill>
                  <a:srgbClr val="FDFFFD"/>
                </a:solidFill>
                <a:latin typeface="Calibri"/>
                <a:cs typeface="Calibri"/>
              </a:rPr>
              <a:t>i</a:t>
            </a:r>
            <a:r>
              <a:rPr sz="1600" b="1" spc="-152" dirty="0">
                <a:solidFill>
                  <a:srgbClr val="FDFFFD"/>
                </a:solidFill>
                <a:latin typeface="Calibri"/>
                <a:cs typeface="Calibri"/>
              </a:rPr>
              <a:t> </a:t>
            </a:r>
            <a:r>
              <a:rPr sz="1600" b="1" spc="39" dirty="0">
                <a:solidFill>
                  <a:srgbClr val="FDFFFD"/>
                </a:solidFill>
                <a:latin typeface="Calibri"/>
                <a:cs typeface="Calibri"/>
              </a:rPr>
              <a:t>o</a:t>
            </a:r>
            <a:r>
              <a:rPr sz="1600" b="1" spc="5" dirty="0">
                <a:solidFill>
                  <a:srgbClr val="FDFFFD"/>
                </a:solidFill>
                <a:latin typeface="Calibri"/>
                <a:cs typeface="Calibri"/>
              </a:rPr>
              <a:t>l</a:t>
            </a:r>
            <a:r>
              <a:rPr sz="1600" b="1" spc="-5" dirty="0">
                <a:solidFill>
                  <a:srgbClr val="FDFFFD"/>
                </a:solidFill>
                <a:latin typeface="Calibri"/>
                <a:cs typeface="Calibri"/>
              </a:rPr>
              <a:t>e</a:t>
            </a:r>
            <a:r>
              <a:rPr sz="1600" b="1" dirty="0">
                <a:solidFill>
                  <a:srgbClr val="FDFFFD"/>
                </a:solidFill>
                <a:latin typeface="Calibri"/>
                <a:cs typeface="Calibri"/>
              </a:rPr>
              <a:t>h</a:t>
            </a:r>
            <a:r>
              <a:rPr sz="1600" b="1" spc="-119" dirty="0">
                <a:solidFill>
                  <a:srgbClr val="FDFFFD"/>
                </a:solidFill>
                <a:latin typeface="Calibri"/>
                <a:cs typeface="Calibri"/>
              </a:rPr>
              <a:t> </a:t>
            </a:r>
            <a:r>
              <a:rPr sz="1600" b="1" spc="33" dirty="0">
                <a:solidFill>
                  <a:srgbClr val="FDFFFD"/>
                </a:solidFill>
                <a:latin typeface="Calibri"/>
                <a:cs typeface="Calibri"/>
              </a:rPr>
              <a:t>r</a:t>
            </a:r>
            <a:r>
              <a:rPr sz="1600" b="1" spc="39" dirty="0">
                <a:solidFill>
                  <a:srgbClr val="FDFFFD"/>
                </a:solidFill>
                <a:latin typeface="Calibri"/>
                <a:cs typeface="Calibri"/>
              </a:rPr>
              <a:t>u</a:t>
            </a:r>
            <a:r>
              <a:rPr sz="1600" b="1" spc="5" dirty="0">
                <a:solidFill>
                  <a:srgbClr val="FDFFFD"/>
                </a:solidFill>
                <a:latin typeface="Calibri"/>
                <a:cs typeface="Calibri"/>
              </a:rPr>
              <a:t>a</a:t>
            </a:r>
            <a:r>
              <a:rPr sz="1600" b="1" spc="39" dirty="0">
                <a:solidFill>
                  <a:srgbClr val="FDFFFD"/>
                </a:solidFill>
                <a:latin typeface="Calibri"/>
                <a:cs typeface="Calibri"/>
              </a:rPr>
              <a:t>n</a:t>
            </a:r>
            <a:r>
              <a:rPr sz="1600" b="1" dirty="0">
                <a:solidFill>
                  <a:srgbClr val="FDFFFD"/>
                </a:solidFill>
                <a:latin typeface="Calibri"/>
                <a:cs typeface="Calibri"/>
              </a:rPr>
              <a:t>g</a:t>
            </a:r>
            <a:r>
              <a:rPr sz="1600" b="1" spc="-19" dirty="0">
                <a:solidFill>
                  <a:srgbClr val="FDFFFD"/>
                </a:solidFill>
                <a:latin typeface="Calibri"/>
                <a:cs typeface="Calibri"/>
              </a:rPr>
              <a:t> </a:t>
            </a:r>
            <a:r>
              <a:rPr sz="1600" b="1" spc="5" dirty="0">
                <a:solidFill>
                  <a:srgbClr val="FDFFFD"/>
                </a:solidFill>
                <a:latin typeface="Calibri"/>
                <a:cs typeface="Calibri"/>
              </a:rPr>
              <a:t>li</a:t>
            </a:r>
            <a:r>
              <a:rPr sz="1600" b="1" spc="39" dirty="0">
                <a:solidFill>
                  <a:srgbClr val="FDFFFD"/>
                </a:solidFill>
                <a:latin typeface="Calibri"/>
                <a:cs typeface="Calibri"/>
              </a:rPr>
              <a:t>ng</a:t>
            </a:r>
            <a:r>
              <a:rPr sz="1600" b="1" spc="-67" dirty="0">
                <a:solidFill>
                  <a:srgbClr val="FDFFFD"/>
                </a:solidFill>
                <a:latin typeface="Calibri"/>
                <a:cs typeface="Calibri"/>
              </a:rPr>
              <a:t>k</a:t>
            </a:r>
            <a:r>
              <a:rPr sz="1600" b="1" spc="-59" dirty="0">
                <a:solidFill>
                  <a:srgbClr val="FDFFFD"/>
                </a:solidFill>
                <a:latin typeface="Calibri"/>
                <a:cs typeface="Calibri"/>
              </a:rPr>
              <a:t>u</a:t>
            </a:r>
            <a:r>
              <a:rPr sz="1600" b="1" dirty="0">
                <a:solidFill>
                  <a:srgbClr val="FDFFFD"/>
                </a:solidFill>
                <a:latin typeface="Calibri"/>
                <a:cs typeface="Calibri"/>
              </a:rPr>
              <a:t>p</a:t>
            </a:r>
            <a:r>
              <a:rPr sz="1600" b="1" spc="-19" dirty="0">
                <a:solidFill>
                  <a:srgbClr val="FDFFFD"/>
                </a:solidFill>
                <a:latin typeface="Calibri"/>
                <a:cs typeface="Calibri"/>
              </a:rPr>
              <a:t> </a:t>
            </a:r>
            <a:r>
              <a:rPr sz="1600" b="1" spc="-39" dirty="0">
                <a:solidFill>
                  <a:srgbClr val="FDFFFD"/>
                </a:solidFill>
                <a:latin typeface="Calibri"/>
                <a:cs typeface="Calibri"/>
              </a:rPr>
              <a:t>s</a:t>
            </a:r>
            <a:r>
              <a:rPr sz="1600" b="1" spc="39" dirty="0">
                <a:solidFill>
                  <a:srgbClr val="FDFFFD"/>
                </a:solidFill>
                <a:latin typeface="Calibri"/>
                <a:cs typeface="Calibri"/>
              </a:rPr>
              <a:t>u</a:t>
            </a:r>
            <a:r>
              <a:rPr sz="1600" b="1" spc="-59" dirty="0">
                <a:solidFill>
                  <a:srgbClr val="FDFFFD"/>
                </a:solidFill>
                <a:latin typeface="Calibri"/>
                <a:cs typeface="Calibri"/>
              </a:rPr>
              <a:t>b</a:t>
            </a:r>
            <a:r>
              <a:rPr sz="1600" b="1" spc="39" dirty="0">
                <a:solidFill>
                  <a:srgbClr val="FDFFFD"/>
                </a:solidFill>
                <a:latin typeface="Calibri"/>
                <a:cs typeface="Calibri"/>
              </a:rPr>
              <a:t>y</a:t>
            </a:r>
            <a:r>
              <a:rPr sz="1600" b="1" spc="-5" dirty="0">
                <a:solidFill>
                  <a:srgbClr val="FDFFFD"/>
                </a:solidFill>
                <a:latin typeface="Calibri"/>
                <a:cs typeface="Calibri"/>
              </a:rPr>
              <a:t>e</a:t>
            </a:r>
            <a:r>
              <a:rPr sz="1600" b="1" dirty="0">
                <a:solidFill>
                  <a:srgbClr val="FDFFFD"/>
                </a:solidFill>
                <a:latin typeface="Calibri"/>
                <a:cs typeface="Calibri"/>
              </a:rPr>
              <a:t>k</a:t>
            </a:r>
            <a:r>
              <a:rPr sz="1600" b="1" spc="-133" dirty="0">
                <a:solidFill>
                  <a:srgbClr val="FDFFFD"/>
                </a:solidFill>
                <a:latin typeface="Calibri"/>
                <a:cs typeface="Calibri"/>
              </a:rPr>
              <a:t> </a:t>
            </a:r>
            <a:r>
              <a:rPr sz="1600" b="1" spc="39" dirty="0">
                <a:solidFill>
                  <a:srgbClr val="FDFFFD"/>
                </a:solidFill>
                <a:latin typeface="Calibri"/>
                <a:cs typeface="Calibri"/>
              </a:rPr>
              <a:t>p</a:t>
            </a:r>
            <a:r>
              <a:rPr sz="1600" b="1" spc="-5" dirty="0">
                <a:solidFill>
                  <a:srgbClr val="FDFFFD"/>
                </a:solidFill>
                <a:latin typeface="Calibri"/>
                <a:cs typeface="Calibri"/>
              </a:rPr>
              <a:t>e</a:t>
            </a:r>
            <a:r>
              <a:rPr sz="1600" b="1" spc="-105" dirty="0">
                <a:solidFill>
                  <a:srgbClr val="FDFFFD"/>
                </a:solidFill>
                <a:latin typeface="Calibri"/>
                <a:cs typeface="Calibri"/>
              </a:rPr>
              <a:t>m</a:t>
            </a:r>
            <a:r>
              <a:rPr sz="1600" b="1" spc="-59" dirty="0">
                <a:solidFill>
                  <a:srgbClr val="FDFFFD"/>
                </a:solidFill>
                <a:latin typeface="Calibri"/>
                <a:cs typeface="Calibri"/>
              </a:rPr>
              <a:t>b</a:t>
            </a:r>
            <a:r>
              <a:rPr sz="1600" b="1" spc="-5" dirty="0">
                <a:solidFill>
                  <a:srgbClr val="FDFFFD"/>
                </a:solidFill>
                <a:latin typeface="Calibri"/>
                <a:cs typeface="Calibri"/>
              </a:rPr>
              <a:t>e</a:t>
            </a:r>
            <a:r>
              <a:rPr sz="1600" b="1" spc="5" dirty="0">
                <a:solidFill>
                  <a:srgbClr val="FDFFFD"/>
                </a:solidFill>
                <a:latin typeface="Calibri"/>
                <a:cs typeface="Calibri"/>
              </a:rPr>
              <a:t>la</a:t>
            </a:r>
            <a:r>
              <a:rPr sz="1600" b="1" spc="-105" dirty="0">
                <a:solidFill>
                  <a:srgbClr val="FDFFFD"/>
                </a:solidFill>
                <a:latin typeface="Calibri"/>
                <a:cs typeface="Calibri"/>
              </a:rPr>
              <a:t>j</a:t>
            </a:r>
            <a:r>
              <a:rPr sz="1600" b="1" spc="5" dirty="0">
                <a:solidFill>
                  <a:srgbClr val="FDFFFD"/>
                </a:solidFill>
                <a:latin typeface="Calibri"/>
                <a:cs typeface="Calibri"/>
              </a:rPr>
              <a:t>a</a:t>
            </a:r>
            <a:r>
              <a:rPr sz="1600" b="1" spc="33" dirty="0">
                <a:solidFill>
                  <a:srgbClr val="FDFFFD"/>
                </a:solidFill>
                <a:latin typeface="Calibri"/>
                <a:cs typeface="Calibri"/>
              </a:rPr>
              <a:t>r</a:t>
            </a:r>
            <a:r>
              <a:rPr sz="1600" b="1" spc="-92" dirty="0">
                <a:solidFill>
                  <a:srgbClr val="FDFFFD"/>
                </a:solidFill>
                <a:latin typeface="Calibri"/>
                <a:cs typeface="Calibri"/>
              </a:rPr>
              <a:t>a</a:t>
            </a:r>
            <a:r>
              <a:rPr sz="1600" b="1" dirty="0">
                <a:solidFill>
                  <a:srgbClr val="FDFFFD"/>
                </a:solidFill>
                <a:latin typeface="Calibri"/>
                <a:cs typeface="Calibri"/>
              </a:rPr>
              <a:t>n</a:t>
            </a:r>
            <a:endParaRPr sz="1600">
              <a:latin typeface="Calibri"/>
              <a:cs typeface="Calibri"/>
            </a:endParaRPr>
          </a:p>
          <a:p>
            <a:pPr marL="1023796" marR="5728979" algn="ctr">
              <a:lnSpc>
                <a:spcPts val="2181"/>
              </a:lnSpc>
              <a:spcBef>
                <a:spcPts val="2013"/>
              </a:spcBef>
            </a:pPr>
            <a:r>
              <a:rPr sz="1900" b="1" spc="-33" baseline="22995" dirty="0">
                <a:latin typeface="Calibri"/>
                <a:cs typeface="Calibri"/>
              </a:rPr>
              <a:t>ME</a:t>
            </a:r>
            <a:r>
              <a:rPr sz="1900" b="1" spc="39" baseline="22995" dirty="0">
                <a:latin typeface="Calibri"/>
                <a:cs typeface="Calibri"/>
              </a:rPr>
              <a:t>N</a:t>
            </a:r>
            <a:r>
              <a:rPr sz="1900" b="1" spc="-33" baseline="22995" dirty="0">
                <a:latin typeface="Calibri"/>
                <a:cs typeface="Calibri"/>
              </a:rPr>
              <a:t>J</a:t>
            </a:r>
            <a:r>
              <a:rPr sz="1900" b="1" spc="12" baseline="22995" dirty="0">
                <a:latin typeface="Calibri"/>
                <a:cs typeface="Calibri"/>
              </a:rPr>
              <a:t>A</a:t>
            </a:r>
            <a:r>
              <a:rPr sz="1900" b="1" spc="-19" baseline="22995" dirty="0">
                <a:latin typeface="Calibri"/>
                <a:cs typeface="Calibri"/>
              </a:rPr>
              <a:t>D</a:t>
            </a:r>
            <a:r>
              <a:rPr sz="1900" b="1" baseline="22995" dirty="0">
                <a:latin typeface="Calibri"/>
                <a:cs typeface="Calibri"/>
              </a:rPr>
              <a:t>I  </a:t>
            </a:r>
            <a:r>
              <a:rPr sz="1900" b="1" spc="123" baseline="22995" dirty="0">
                <a:latin typeface="Calibri"/>
                <a:cs typeface="Calibri"/>
              </a:rPr>
              <a:t> </a:t>
            </a:r>
            <a:r>
              <a:rPr sz="1600" b="1" spc="-5" dirty="0">
                <a:solidFill>
                  <a:srgbClr val="FDFFFD"/>
                </a:solidFill>
                <a:latin typeface="Calibri"/>
                <a:cs typeface="Calibri"/>
              </a:rPr>
              <a:t>m</a:t>
            </a:r>
            <a:r>
              <a:rPr sz="1600" b="1" dirty="0">
                <a:solidFill>
                  <a:srgbClr val="FDFFFD"/>
                </a:solidFill>
                <a:latin typeface="Calibri"/>
                <a:cs typeface="Calibri"/>
              </a:rPr>
              <a:t>e</a:t>
            </a:r>
            <a:r>
              <a:rPr sz="1600" b="1" spc="5" dirty="0">
                <a:solidFill>
                  <a:srgbClr val="FDFFFD"/>
                </a:solidFill>
                <a:latin typeface="Calibri"/>
                <a:cs typeface="Calibri"/>
              </a:rPr>
              <a:t>li</a:t>
            </a:r>
            <a:r>
              <a:rPr sz="1600" b="1" spc="39" dirty="0">
                <a:solidFill>
                  <a:srgbClr val="FDFFFD"/>
                </a:solidFill>
                <a:latin typeface="Calibri"/>
                <a:cs typeface="Calibri"/>
              </a:rPr>
              <a:t>b</a:t>
            </a:r>
            <a:r>
              <a:rPr sz="1600" b="1" spc="5" dirty="0">
                <a:solidFill>
                  <a:srgbClr val="FDFFFD"/>
                </a:solidFill>
                <a:latin typeface="Calibri"/>
                <a:cs typeface="Calibri"/>
              </a:rPr>
              <a:t>a</a:t>
            </a:r>
            <a:r>
              <a:rPr sz="1600" b="1" spc="45" dirty="0">
                <a:solidFill>
                  <a:srgbClr val="FDFFFD"/>
                </a:solidFill>
                <a:latin typeface="Calibri"/>
                <a:cs typeface="Calibri"/>
              </a:rPr>
              <a:t>t</a:t>
            </a:r>
            <a:r>
              <a:rPr sz="1600" b="1" spc="33" dirty="0">
                <a:solidFill>
                  <a:srgbClr val="FDFFFD"/>
                </a:solidFill>
                <a:latin typeface="Calibri"/>
                <a:cs typeface="Calibri"/>
              </a:rPr>
              <a:t>k</a:t>
            </a:r>
            <a:r>
              <a:rPr sz="1600" b="1" spc="5" dirty="0">
                <a:solidFill>
                  <a:srgbClr val="FDFFFD"/>
                </a:solidFill>
                <a:latin typeface="Calibri"/>
                <a:cs typeface="Calibri"/>
              </a:rPr>
              <a:t>a</a:t>
            </a:r>
            <a:r>
              <a:rPr sz="1600" b="1" dirty="0">
                <a:solidFill>
                  <a:srgbClr val="FDFFFD"/>
                </a:solidFill>
                <a:latin typeface="Calibri"/>
                <a:cs typeface="Calibri"/>
              </a:rPr>
              <a:t>n</a:t>
            </a:r>
            <a:r>
              <a:rPr sz="1600" b="1" spc="-119" dirty="0">
                <a:solidFill>
                  <a:srgbClr val="FDFFFD"/>
                </a:solidFill>
                <a:latin typeface="Calibri"/>
                <a:cs typeface="Calibri"/>
              </a:rPr>
              <a:t> </a:t>
            </a:r>
            <a:r>
              <a:rPr sz="1600" b="1" spc="33" dirty="0">
                <a:solidFill>
                  <a:srgbClr val="FDFFFD"/>
                </a:solidFill>
                <a:latin typeface="Calibri"/>
                <a:cs typeface="Calibri"/>
              </a:rPr>
              <a:t>r</a:t>
            </a:r>
            <a:r>
              <a:rPr sz="1600" b="1" spc="-5" dirty="0">
                <a:solidFill>
                  <a:srgbClr val="FDFFFD"/>
                </a:solidFill>
                <a:latin typeface="Calibri"/>
                <a:cs typeface="Calibri"/>
              </a:rPr>
              <a:t>e</a:t>
            </a:r>
            <a:r>
              <a:rPr sz="1600" b="1" spc="5" dirty="0">
                <a:solidFill>
                  <a:srgbClr val="FDFFFD"/>
                </a:solidFill>
                <a:latin typeface="Calibri"/>
                <a:cs typeface="Calibri"/>
              </a:rPr>
              <a:t>la</a:t>
            </a:r>
            <a:r>
              <a:rPr sz="1600" b="1" spc="-39" dirty="0">
                <a:solidFill>
                  <a:srgbClr val="FDFFFD"/>
                </a:solidFill>
                <a:latin typeface="Calibri"/>
                <a:cs typeface="Calibri"/>
              </a:rPr>
              <a:t>s</a:t>
            </a:r>
            <a:r>
              <a:rPr sz="1600" b="1" dirty="0">
                <a:solidFill>
                  <a:srgbClr val="FDFFFD"/>
                </a:solidFill>
                <a:latin typeface="Calibri"/>
                <a:cs typeface="Calibri"/>
              </a:rPr>
              <a:t>i</a:t>
            </a:r>
            <a:r>
              <a:rPr sz="1600" b="1" spc="-152" dirty="0">
                <a:solidFill>
                  <a:srgbClr val="FDFFFD"/>
                </a:solidFill>
                <a:latin typeface="Calibri"/>
                <a:cs typeface="Calibri"/>
              </a:rPr>
              <a:t> </a:t>
            </a:r>
            <a:r>
              <a:rPr sz="1600" b="1" spc="5" dirty="0">
                <a:solidFill>
                  <a:srgbClr val="FDFFFD"/>
                </a:solidFill>
                <a:latin typeface="Calibri"/>
                <a:cs typeface="Calibri"/>
              </a:rPr>
              <a:t>i</a:t>
            </a:r>
            <a:r>
              <a:rPr sz="1600" b="1" spc="39" dirty="0">
                <a:solidFill>
                  <a:srgbClr val="FDFFFD"/>
                </a:solidFill>
                <a:latin typeface="Calibri"/>
                <a:cs typeface="Calibri"/>
              </a:rPr>
              <a:t>n</a:t>
            </a:r>
            <a:r>
              <a:rPr sz="1600" b="1" spc="45" dirty="0">
                <a:solidFill>
                  <a:srgbClr val="FDFFFD"/>
                </a:solidFill>
                <a:latin typeface="Calibri"/>
                <a:cs typeface="Calibri"/>
              </a:rPr>
              <a:t>t</a:t>
            </a:r>
            <a:r>
              <a:rPr sz="1600" b="1" spc="-5" dirty="0">
                <a:solidFill>
                  <a:srgbClr val="FDFFFD"/>
                </a:solidFill>
                <a:latin typeface="Calibri"/>
                <a:cs typeface="Calibri"/>
              </a:rPr>
              <a:t>e</a:t>
            </a:r>
            <a:r>
              <a:rPr sz="1600" b="1" dirty="0">
                <a:solidFill>
                  <a:srgbClr val="FDFFFD"/>
                </a:solidFill>
                <a:latin typeface="Calibri"/>
                <a:cs typeface="Calibri"/>
              </a:rPr>
              <a:t>r</a:t>
            </a:r>
            <a:r>
              <a:rPr sz="1600" b="1" spc="-133" dirty="0">
                <a:solidFill>
                  <a:srgbClr val="FDFFFD"/>
                </a:solidFill>
                <a:latin typeface="Calibri"/>
                <a:cs typeface="Calibri"/>
              </a:rPr>
              <a:t> </a:t>
            </a:r>
            <a:r>
              <a:rPr sz="1600" b="1" spc="39" dirty="0">
                <a:solidFill>
                  <a:srgbClr val="FDFFFD"/>
                </a:solidFill>
                <a:latin typeface="Calibri"/>
                <a:cs typeface="Calibri"/>
              </a:rPr>
              <a:t>d</a:t>
            </a:r>
            <a:r>
              <a:rPr sz="1600" b="1" spc="5" dirty="0">
                <a:solidFill>
                  <a:srgbClr val="FDFFFD"/>
                </a:solidFill>
                <a:latin typeface="Calibri"/>
                <a:cs typeface="Calibri"/>
              </a:rPr>
              <a:t>a</a:t>
            </a:r>
            <a:r>
              <a:rPr sz="1600" b="1" dirty="0">
                <a:solidFill>
                  <a:srgbClr val="FDFFFD"/>
                </a:solidFill>
                <a:latin typeface="Calibri"/>
                <a:cs typeface="Calibri"/>
              </a:rPr>
              <a:t>n</a:t>
            </a:r>
            <a:r>
              <a:rPr sz="1600" b="1" spc="-119" dirty="0">
                <a:solidFill>
                  <a:srgbClr val="FDFFFD"/>
                </a:solidFill>
                <a:latin typeface="Calibri"/>
                <a:cs typeface="Calibri"/>
              </a:rPr>
              <a:t> </a:t>
            </a:r>
            <a:r>
              <a:rPr sz="1600" b="1" spc="5" dirty="0">
                <a:solidFill>
                  <a:srgbClr val="FDFFFD"/>
                </a:solidFill>
                <a:latin typeface="Calibri"/>
                <a:cs typeface="Calibri"/>
              </a:rPr>
              <a:t>li</a:t>
            </a:r>
            <a:r>
              <a:rPr sz="1600" b="1" spc="39" dirty="0">
                <a:solidFill>
                  <a:srgbClr val="FDFFFD"/>
                </a:solidFill>
                <a:latin typeface="Calibri"/>
                <a:cs typeface="Calibri"/>
              </a:rPr>
              <a:t>n</a:t>
            </a:r>
            <a:r>
              <a:rPr sz="1600" b="1" spc="45" dirty="0">
                <a:solidFill>
                  <a:srgbClr val="FDFFFD"/>
                </a:solidFill>
                <a:latin typeface="Calibri"/>
                <a:cs typeface="Calibri"/>
              </a:rPr>
              <a:t>t</a:t>
            </a:r>
            <a:r>
              <a:rPr sz="1600" b="1" spc="12" dirty="0">
                <a:solidFill>
                  <a:srgbClr val="FDFFFD"/>
                </a:solidFill>
                <a:latin typeface="Calibri"/>
                <a:cs typeface="Calibri"/>
              </a:rPr>
              <a:t>a</a:t>
            </a:r>
            <a:r>
              <a:rPr sz="1600" b="1" dirty="0">
                <a:solidFill>
                  <a:srgbClr val="FDFFFD"/>
                </a:solidFill>
                <a:latin typeface="Calibri"/>
                <a:cs typeface="Calibri"/>
              </a:rPr>
              <a:t>s</a:t>
            </a:r>
            <a:r>
              <a:rPr sz="1600" b="1" spc="-200" dirty="0">
                <a:solidFill>
                  <a:srgbClr val="FDFFFD"/>
                </a:solidFill>
                <a:latin typeface="Calibri"/>
                <a:cs typeface="Calibri"/>
              </a:rPr>
              <a:t> </a:t>
            </a:r>
            <a:r>
              <a:rPr sz="1600" b="1" spc="-39" dirty="0">
                <a:solidFill>
                  <a:srgbClr val="FDFFFD"/>
                </a:solidFill>
                <a:latin typeface="Calibri"/>
                <a:cs typeface="Calibri"/>
              </a:rPr>
              <a:t>s</a:t>
            </a:r>
            <a:r>
              <a:rPr sz="1600" b="1" spc="39" dirty="0">
                <a:solidFill>
                  <a:srgbClr val="FDFFFD"/>
                </a:solidFill>
                <a:latin typeface="Calibri"/>
                <a:cs typeface="Calibri"/>
              </a:rPr>
              <a:t>uby</a:t>
            </a:r>
            <a:r>
              <a:rPr sz="1600" b="1" spc="-5" dirty="0">
                <a:solidFill>
                  <a:srgbClr val="FDFFFD"/>
                </a:solidFill>
                <a:latin typeface="Calibri"/>
                <a:cs typeface="Calibri"/>
              </a:rPr>
              <a:t>e</a:t>
            </a:r>
            <a:r>
              <a:rPr sz="1600" b="1" dirty="0">
                <a:solidFill>
                  <a:srgbClr val="FDFFFD"/>
                </a:solidFill>
                <a:latin typeface="Calibri"/>
                <a:cs typeface="Calibri"/>
              </a:rPr>
              <a:t>k</a:t>
            </a:r>
            <a:r>
              <a:rPr sz="1600" b="1" spc="-125" dirty="0">
                <a:solidFill>
                  <a:srgbClr val="FDFFFD"/>
                </a:solidFill>
                <a:latin typeface="Calibri"/>
                <a:cs typeface="Calibri"/>
              </a:rPr>
              <a:t> </a:t>
            </a:r>
            <a:r>
              <a:rPr sz="1600" b="1" spc="39" dirty="0">
                <a:solidFill>
                  <a:srgbClr val="FDFFFD"/>
                </a:solidFill>
                <a:latin typeface="Calibri"/>
                <a:cs typeface="Calibri"/>
              </a:rPr>
              <a:t>p</a:t>
            </a:r>
            <a:r>
              <a:rPr sz="1600" b="1" spc="-5" dirty="0">
                <a:solidFill>
                  <a:srgbClr val="FDFFFD"/>
                </a:solidFill>
                <a:latin typeface="Calibri"/>
                <a:cs typeface="Calibri"/>
              </a:rPr>
              <a:t>e</a:t>
            </a:r>
            <a:r>
              <a:rPr sz="1600" b="1" spc="-105" dirty="0">
                <a:solidFill>
                  <a:srgbClr val="FDFFFD"/>
                </a:solidFill>
                <a:latin typeface="Calibri"/>
                <a:cs typeface="Calibri"/>
              </a:rPr>
              <a:t>m</a:t>
            </a:r>
            <a:r>
              <a:rPr sz="1600" b="1" spc="45" dirty="0">
                <a:solidFill>
                  <a:srgbClr val="FDFFFD"/>
                </a:solidFill>
                <a:latin typeface="Calibri"/>
                <a:cs typeface="Calibri"/>
              </a:rPr>
              <a:t>b</a:t>
            </a:r>
            <a:r>
              <a:rPr sz="1600" b="1" spc="-105" dirty="0">
                <a:solidFill>
                  <a:srgbClr val="FDFFFD"/>
                </a:solidFill>
                <a:latin typeface="Calibri"/>
                <a:cs typeface="Calibri"/>
              </a:rPr>
              <a:t>e</a:t>
            </a:r>
            <a:r>
              <a:rPr sz="1600" b="1" spc="5" dirty="0">
                <a:solidFill>
                  <a:srgbClr val="FDFFFD"/>
                </a:solidFill>
                <a:latin typeface="Calibri"/>
                <a:cs typeface="Calibri"/>
              </a:rPr>
              <a:t>la</a:t>
            </a:r>
            <a:r>
              <a:rPr sz="1600" b="1" spc="-12" dirty="0">
                <a:solidFill>
                  <a:srgbClr val="FDFFFD"/>
                </a:solidFill>
                <a:latin typeface="Calibri"/>
                <a:cs typeface="Calibri"/>
              </a:rPr>
              <a:t>j</a:t>
            </a:r>
            <a:r>
              <a:rPr sz="1600" b="1" spc="-85" dirty="0">
                <a:solidFill>
                  <a:srgbClr val="FDFFFD"/>
                </a:solidFill>
                <a:latin typeface="Calibri"/>
                <a:cs typeface="Calibri"/>
              </a:rPr>
              <a:t>a</a:t>
            </a:r>
            <a:r>
              <a:rPr sz="1600" b="1" spc="33" dirty="0">
                <a:solidFill>
                  <a:srgbClr val="FDFFFD"/>
                </a:solidFill>
                <a:latin typeface="Calibri"/>
                <a:cs typeface="Calibri"/>
              </a:rPr>
              <a:t>r</a:t>
            </a:r>
            <a:r>
              <a:rPr sz="1600" b="1" spc="5" dirty="0">
                <a:solidFill>
                  <a:srgbClr val="FDFFFD"/>
                </a:solidFill>
                <a:latin typeface="Calibri"/>
                <a:cs typeface="Calibri"/>
              </a:rPr>
              <a:t>a</a:t>
            </a:r>
            <a:r>
              <a:rPr sz="1600" b="1" dirty="0">
                <a:solidFill>
                  <a:srgbClr val="FDFFFD"/>
                </a:solidFill>
                <a:latin typeface="Calibri"/>
                <a:cs typeface="Calibri"/>
              </a:rPr>
              <a:t>n</a:t>
            </a:r>
            <a:endParaRPr sz="1600">
              <a:latin typeface="Calibri"/>
              <a:cs typeface="Calibri"/>
            </a:endParaRPr>
          </a:p>
          <a:p>
            <a:pPr marL="6952652" marR="3373226" indent="-207428">
              <a:lnSpc>
                <a:spcPts val="1952"/>
              </a:lnSpc>
              <a:spcBef>
                <a:spcPts val="2527"/>
              </a:spcBef>
            </a:pPr>
            <a:r>
              <a:rPr sz="2400" baseline="4831" dirty="0">
                <a:latin typeface="Arial"/>
                <a:cs typeface="Arial"/>
              </a:rPr>
              <a:t>• </a:t>
            </a:r>
            <a:r>
              <a:rPr sz="2400" spc="185" baseline="4831" dirty="0">
                <a:latin typeface="Arial"/>
                <a:cs typeface="Arial"/>
              </a:rPr>
              <a:t> </a:t>
            </a:r>
            <a:r>
              <a:rPr sz="1600" spc="45" dirty="0">
                <a:latin typeface="Calibri"/>
                <a:cs typeface="Calibri"/>
              </a:rPr>
              <a:t>C</a:t>
            </a:r>
            <a:r>
              <a:rPr sz="1600" spc="33" dirty="0">
                <a:latin typeface="Calibri"/>
                <a:cs typeface="Calibri"/>
              </a:rPr>
              <a:t>a</a:t>
            </a:r>
            <a:r>
              <a:rPr sz="1600" spc="-59" dirty="0">
                <a:latin typeface="Calibri"/>
                <a:cs typeface="Calibri"/>
              </a:rPr>
              <a:t>r</a:t>
            </a:r>
            <a:r>
              <a:rPr sz="1600" dirty="0">
                <a:latin typeface="Calibri"/>
                <a:cs typeface="Calibri"/>
              </a:rPr>
              <a:t>i</a:t>
            </a:r>
            <a:r>
              <a:rPr sz="1600" spc="-25" dirty="0">
                <a:latin typeface="Calibri"/>
                <a:cs typeface="Calibri"/>
              </a:rPr>
              <a:t> </a:t>
            </a:r>
            <a:r>
              <a:rPr sz="1600" spc="-39" dirty="0">
                <a:latin typeface="Calibri"/>
                <a:cs typeface="Calibri"/>
              </a:rPr>
              <a:t>d</a:t>
            </a:r>
            <a:r>
              <a:rPr sz="1600" spc="33" dirty="0">
                <a:latin typeface="Calibri"/>
                <a:cs typeface="Calibri"/>
              </a:rPr>
              <a:t>a</a:t>
            </a:r>
            <a:r>
              <a:rPr sz="1600" dirty="0">
                <a:latin typeface="Calibri"/>
                <a:cs typeface="Calibri"/>
              </a:rPr>
              <a:t>n</a:t>
            </a:r>
            <a:r>
              <a:rPr sz="1600" spc="-5" dirty="0">
                <a:latin typeface="Calibri"/>
                <a:cs typeface="Calibri"/>
              </a:rPr>
              <a:t> </a:t>
            </a:r>
            <a:r>
              <a:rPr sz="1600" spc="33" dirty="0">
                <a:latin typeface="Calibri"/>
                <a:cs typeface="Calibri"/>
              </a:rPr>
              <a:t>i</a:t>
            </a:r>
            <a:r>
              <a:rPr sz="1600" spc="-39" dirty="0">
                <a:latin typeface="Calibri"/>
                <a:cs typeface="Calibri"/>
              </a:rPr>
              <a:t>n</a:t>
            </a:r>
            <a:r>
              <a:rPr sz="1600" spc="72" dirty="0">
                <a:latin typeface="Calibri"/>
                <a:cs typeface="Calibri"/>
              </a:rPr>
              <a:t>s</a:t>
            </a:r>
            <a:r>
              <a:rPr sz="1600" spc="-33" dirty="0">
                <a:latin typeface="Calibri"/>
                <a:cs typeface="Calibri"/>
              </a:rPr>
              <a:t>t</a:t>
            </a:r>
            <a:r>
              <a:rPr sz="1600" spc="33" dirty="0">
                <a:latin typeface="Calibri"/>
                <a:cs typeface="Calibri"/>
              </a:rPr>
              <a:t>ala</a:t>
            </a:r>
            <a:r>
              <a:rPr sz="1600" spc="72" dirty="0">
                <a:latin typeface="Calibri"/>
                <a:cs typeface="Calibri"/>
              </a:rPr>
              <a:t>s</a:t>
            </a:r>
            <a:r>
              <a:rPr sz="1600" spc="33" dirty="0">
                <a:latin typeface="Calibri"/>
                <a:cs typeface="Calibri"/>
              </a:rPr>
              <a:t>ila</a:t>
            </a:r>
            <a:r>
              <a:rPr sz="1600" dirty="0">
                <a:latin typeface="Calibri"/>
                <a:cs typeface="Calibri"/>
              </a:rPr>
              <a:t>h </a:t>
            </a:r>
            <a:r>
              <a:rPr sz="1600" spc="72" dirty="0">
                <a:latin typeface="Calibri"/>
                <a:cs typeface="Calibri"/>
              </a:rPr>
              <a:t>s</a:t>
            </a:r>
            <a:r>
              <a:rPr sz="1600" spc="-45" dirty="0">
                <a:latin typeface="Calibri"/>
                <a:cs typeface="Calibri"/>
              </a:rPr>
              <a:t>o</a:t>
            </a:r>
            <a:r>
              <a:rPr sz="1600" spc="12" dirty="0">
                <a:latin typeface="Calibri"/>
                <a:cs typeface="Calibri"/>
              </a:rPr>
              <a:t>f</a:t>
            </a:r>
            <a:r>
              <a:rPr sz="1600" spc="-39" dirty="0">
                <a:latin typeface="Calibri"/>
                <a:cs typeface="Calibri"/>
              </a:rPr>
              <a:t>t</a:t>
            </a:r>
            <a:r>
              <a:rPr sz="1600" spc="-45" dirty="0">
                <a:latin typeface="Calibri"/>
                <a:cs typeface="Calibri"/>
              </a:rPr>
              <a:t>w</a:t>
            </a:r>
            <a:r>
              <a:rPr sz="1600" spc="33" dirty="0">
                <a:latin typeface="Calibri"/>
                <a:cs typeface="Calibri"/>
              </a:rPr>
              <a:t>a</a:t>
            </a:r>
            <a:r>
              <a:rPr sz="1600" spc="-59" dirty="0">
                <a:latin typeface="Calibri"/>
                <a:cs typeface="Calibri"/>
              </a:rPr>
              <a:t>r</a:t>
            </a:r>
            <a:r>
              <a:rPr sz="1600" dirty="0">
                <a:latin typeface="Calibri"/>
                <a:cs typeface="Calibri"/>
              </a:rPr>
              <a:t>e</a:t>
            </a:r>
            <a:r>
              <a:rPr sz="1600" spc="-59" dirty="0">
                <a:latin typeface="Calibri"/>
                <a:cs typeface="Calibri"/>
              </a:rPr>
              <a:t> </a:t>
            </a:r>
            <a:r>
              <a:rPr sz="1600" spc="-39" dirty="0">
                <a:latin typeface="Calibri"/>
                <a:cs typeface="Calibri"/>
              </a:rPr>
              <a:t>p</a:t>
            </a:r>
            <a:r>
              <a:rPr sz="1600" spc="5" dirty="0">
                <a:latin typeface="Calibri"/>
                <a:cs typeface="Calibri"/>
              </a:rPr>
              <a:t>e</a:t>
            </a:r>
            <a:r>
              <a:rPr sz="1600" spc="-59" dirty="0">
                <a:latin typeface="Calibri"/>
                <a:cs typeface="Calibri"/>
              </a:rPr>
              <a:t>r</a:t>
            </a:r>
            <a:r>
              <a:rPr sz="1600" spc="-79" dirty="0">
                <a:latin typeface="Calibri"/>
                <a:cs typeface="Calibri"/>
              </a:rPr>
              <a:t>m</a:t>
            </a:r>
            <a:r>
              <a:rPr sz="1600" spc="33" dirty="0">
                <a:latin typeface="Calibri"/>
                <a:cs typeface="Calibri"/>
              </a:rPr>
              <a:t>ai</a:t>
            </a:r>
            <a:r>
              <a:rPr sz="1600" spc="-39" dirty="0">
                <a:latin typeface="Calibri"/>
                <a:cs typeface="Calibri"/>
              </a:rPr>
              <a:t>n</a:t>
            </a:r>
            <a:r>
              <a:rPr sz="1600" spc="33" dirty="0">
                <a:latin typeface="Calibri"/>
                <a:cs typeface="Calibri"/>
              </a:rPr>
              <a:t>a</a:t>
            </a:r>
            <a:r>
              <a:rPr sz="1600" dirty="0">
                <a:latin typeface="Calibri"/>
                <a:cs typeface="Calibri"/>
              </a:rPr>
              <a:t>n </a:t>
            </a:r>
            <a:r>
              <a:rPr sz="1600" spc="-19" dirty="0">
                <a:latin typeface="Calibri"/>
                <a:cs typeface="Calibri"/>
              </a:rPr>
              <a:t>y</a:t>
            </a:r>
            <a:r>
              <a:rPr sz="1600" spc="33" dirty="0">
                <a:latin typeface="Calibri"/>
                <a:cs typeface="Calibri"/>
              </a:rPr>
              <a:t>a</a:t>
            </a:r>
            <a:r>
              <a:rPr sz="1600" spc="-39" dirty="0">
                <a:latin typeface="Calibri"/>
                <a:cs typeface="Calibri"/>
              </a:rPr>
              <a:t>n</a:t>
            </a:r>
            <a:r>
              <a:rPr sz="1600" dirty="0">
                <a:latin typeface="Calibri"/>
                <a:cs typeface="Calibri"/>
              </a:rPr>
              <a:t>g</a:t>
            </a:r>
            <a:r>
              <a:rPr sz="1600" spc="-12" dirty="0">
                <a:latin typeface="Calibri"/>
                <a:cs typeface="Calibri"/>
              </a:rPr>
              <a:t> </a:t>
            </a:r>
            <a:r>
              <a:rPr sz="1600" spc="-72" dirty="0">
                <a:latin typeface="Calibri"/>
                <a:cs typeface="Calibri"/>
              </a:rPr>
              <a:t>m</a:t>
            </a:r>
            <a:r>
              <a:rPr sz="1600" spc="5" dirty="0">
                <a:latin typeface="Calibri"/>
                <a:cs typeface="Calibri"/>
              </a:rPr>
              <a:t>e</a:t>
            </a:r>
            <a:r>
              <a:rPr sz="1600" spc="33" dirty="0">
                <a:latin typeface="Calibri"/>
                <a:cs typeface="Calibri"/>
              </a:rPr>
              <a:t>li</a:t>
            </a:r>
            <a:r>
              <a:rPr sz="1600" spc="-39" dirty="0">
                <a:latin typeface="Calibri"/>
                <a:cs typeface="Calibri"/>
              </a:rPr>
              <a:t>b</a:t>
            </a:r>
            <a:r>
              <a:rPr sz="1600" spc="33" dirty="0">
                <a:latin typeface="Calibri"/>
                <a:cs typeface="Calibri"/>
              </a:rPr>
              <a:t>a</a:t>
            </a:r>
            <a:r>
              <a:rPr sz="1600" spc="-33" dirty="0">
                <a:latin typeface="Calibri"/>
                <a:cs typeface="Calibri"/>
              </a:rPr>
              <a:t>t</a:t>
            </a:r>
            <a:r>
              <a:rPr sz="1600" spc="-25" dirty="0">
                <a:latin typeface="Calibri"/>
                <a:cs typeface="Calibri"/>
              </a:rPr>
              <a:t>k</a:t>
            </a:r>
            <a:r>
              <a:rPr sz="1600" spc="33" dirty="0">
                <a:latin typeface="Calibri"/>
                <a:cs typeface="Calibri"/>
              </a:rPr>
              <a:t>a</a:t>
            </a:r>
            <a:r>
              <a:rPr sz="1600" dirty="0">
                <a:latin typeface="Calibri"/>
                <a:cs typeface="Calibri"/>
              </a:rPr>
              <a:t>n </a:t>
            </a:r>
            <a:r>
              <a:rPr sz="1600" spc="-39" dirty="0">
                <a:latin typeface="Calibri"/>
                <a:cs typeface="Calibri"/>
              </a:rPr>
              <a:t>b</a:t>
            </a:r>
            <a:r>
              <a:rPr sz="1600" dirty="0">
                <a:latin typeface="Calibri"/>
                <a:cs typeface="Calibri"/>
              </a:rPr>
              <a:t>e</a:t>
            </a:r>
            <a:r>
              <a:rPr sz="1600" spc="-59" dirty="0">
                <a:latin typeface="Calibri"/>
                <a:cs typeface="Calibri"/>
              </a:rPr>
              <a:t>r</a:t>
            </a:r>
            <a:r>
              <a:rPr sz="1600" spc="-45" dirty="0">
                <a:latin typeface="Calibri"/>
                <a:cs typeface="Calibri"/>
              </a:rPr>
              <a:t>b</a:t>
            </a:r>
            <a:r>
              <a:rPr sz="1600" spc="33" dirty="0">
                <a:latin typeface="Calibri"/>
                <a:cs typeface="Calibri"/>
              </a:rPr>
              <a:t>a</a:t>
            </a:r>
            <a:r>
              <a:rPr sz="1600" spc="45" dirty="0">
                <a:latin typeface="Calibri"/>
                <a:cs typeface="Calibri"/>
              </a:rPr>
              <a:t>g</a:t>
            </a:r>
            <a:r>
              <a:rPr sz="1600" spc="33" dirty="0">
                <a:latin typeface="Calibri"/>
                <a:cs typeface="Calibri"/>
              </a:rPr>
              <a:t>a</a:t>
            </a:r>
            <a:r>
              <a:rPr sz="1600" dirty="0">
                <a:latin typeface="Calibri"/>
                <a:cs typeface="Calibri"/>
              </a:rPr>
              <a:t>i</a:t>
            </a:r>
            <a:r>
              <a:rPr sz="1600" spc="-125" dirty="0">
                <a:latin typeface="Calibri"/>
                <a:cs typeface="Calibri"/>
              </a:rPr>
              <a:t> </a:t>
            </a:r>
            <a:r>
              <a:rPr sz="1600" spc="-39" dirty="0">
                <a:latin typeface="Calibri"/>
                <a:cs typeface="Calibri"/>
              </a:rPr>
              <a:t>un</a:t>
            </a:r>
            <a:r>
              <a:rPr sz="1600" spc="72" dirty="0">
                <a:latin typeface="Calibri"/>
                <a:cs typeface="Calibri"/>
              </a:rPr>
              <a:t>s</a:t>
            </a:r>
            <a:r>
              <a:rPr sz="1600" spc="-39" dirty="0">
                <a:latin typeface="Calibri"/>
                <a:cs typeface="Calibri"/>
              </a:rPr>
              <a:t>u</a:t>
            </a:r>
            <a:r>
              <a:rPr sz="1600" spc="-59" dirty="0">
                <a:latin typeface="Calibri"/>
                <a:cs typeface="Calibri"/>
              </a:rPr>
              <a:t>r</a:t>
            </a:r>
            <a:r>
              <a:rPr sz="1600" spc="-19" dirty="0">
                <a:latin typeface="Calibri"/>
                <a:cs typeface="Calibri"/>
              </a:rPr>
              <a:t>/</a:t>
            </a:r>
            <a:r>
              <a:rPr sz="1600" spc="33" dirty="0">
                <a:latin typeface="Calibri"/>
                <a:cs typeface="Calibri"/>
              </a:rPr>
              <a:t>a</a:t>
            </a:r>
            <a:r>
              <a:rPr sz="1600" spc="72" dirty="0">
                <a:latin typeface="Calibri"/>
                <a:cs typeface="Calibri"/>
              </a:rPr>
              <a:t>s</a:t>
            </a:r>
            <a:r>
              <a:rPr sz="1600" spc="-39" dirty="0">
                <a:latin typeface="Calibri"/>
                <a:cs typeface="Calibri"/>
              </a:rPr>
              <a:t>p</a:t>
            </a:r>
            <a:r>
              <a:rPr sz="1600" dirty="0">
                <a:latin typeface="Calibri"/>
                <a:cs typeface="Calibri"/>
              </a:rPr>
              <a:t>ek </a:t>
            </a:r>
            <a:r>
              <a:rPr sz="1600" spc="-39" dirty="0">
                <a:latin typeface="Calibri"/>
                <a:cs typeface="Calibri"/>
              </a:rPr>
              <a:t>p</a:t>
            </a:r>
            <a:r>
              <a:rPr sz="1600" dirty="0">
                <a:latin typeface="Calibri"/>
                <a:cs typeface="Calibri"/>
              </a:rPr>
              <a:t>e</a:t>
            </a:r>
            <a:r>
              <a:rPr sz="1600" spc="-79" dirty="0">
                <a:latin typeface="Calibri"/>
                <a:cs typeface="Calibri"/>
              </a:rPr>
              <a:t>m</a:t>
            </a:r>
            <a:r>
              <a:rPr sz="1600" spc="-39" dirty="0">
                <a:latin typeface="Calibri"/>
                <a:cs typeface="Calibri"/>
              </a:rPr>
              <a:t>b</a:t>
            </a:r>
            <a:r>
              <a:rPr sz="1600" spc="5" dirty="0">
                <a:latin typeface="Calibri"/>
                <a:cs typeface="Calibri"/>
              </a:rPr>
              <a:t>e</a:t>
            </a:r>
            <a:r>
              <a:rPr sz="1600" spc="33" dirty="0">
                <a:latin typeface="Calibri"/>
                <a:cs typeface="Calibri"/>
              </a:rPr>
              <a:t>la</a:t>
            </a:r>
            <a:r>
              <a:rPr sz="1600" spc="12" dirty="0">
                <a:latin typeface="Calibri"/>
                <a:cs typeface="Calibri"/>
              </a:rPr>
              <a:t>j</a:t>
            </a:r>
            <a:r>
              <a:rPr sz="1600" spc="33" dirty="0">
                <a:latin typeface="Calibri"/>
                <a:cs typeface="Calibri"/>
              </a:rPr>
              <a:t>a</a:t>
            </a:r>
            <a:r>
              <a:rPr sz="1600" spc="-52" dirty="0">
                <a:latin typeface="Calibri"/>
                <a:cs typeface="Calibri"/>
              </a:rPr>
              <a:t>r</a:t>
            </a:r>
            <a:r>
              <a:rPr sz="1600" spc="33" dirty="0">
                <a:latin typeface="Calibri"/>
                <a:cs typeface="Calibri"/>
              </a:rPr>
              <a:t>a</a:t>
            </a:r>
            <a:r>
              <a:rPr sz="1600" dirty="0">
                <a:latin typeface="Calibri"/>
                <a:cs typeface="Calibri"/>
              </a:rPr>
              <a:t>n</a:t>
            </a:r>
            <a:endParaRPr sz="1600">
              <a:latin typeface="Calibri"/>
              <a:cs typeface="Calibri"/>
            </a:endParaRPr>
          </a:p>
          <a:p>
            <a:pPr marL="6710486" marR="4380041" algn="ctr">
              <a:lnSpc>
                <a:spcPts val="1953"/>
              </a:lnSpc>
              <a:spcBef>
                <a:spcPts val="148"/>
              </a:spcBef>
            </a:pPr>
            <a:r>
              <a:rPr sz="2400" baseline="7246" dirty="0">
                <a:latin typeface="Arial"/>
                <a:cs typeface="Arial"/>
              </a:rPr>
              <a:t>• </a:t>
            </a:r>
            <a:r>
              <a:rPr sz="2400" spc="185" baseline="7246" dirty="0">
                <a:latin typeface="Arial"/>
                <a:cs typeface="Arial"/>
              </a:rPr>
              <a:t> </a:t>
            </a:r>
            <a:r>
              <a:rPr sz="2400" spc="72" baseline="2275" dirty="0">
                <a:latin typeface="Calibri"/>
                <a:cs typeface="Calibri"/>
              </a:rPr>
              <a:t>s</a:t>
            </a:r>
            <a:r>
              <a:rPr sz="2400" spc="5" baseline="2275" dirty="0">
                <a:latin typeface="Calibri"/>
                <a:cs typeface="Calibri"/>
              </a:rPr>
              <a:t>e</a:t>
            </a:r>
            <a:r>
              <a:rPr sz="2400" spc="-33" baseline="2275" dirty="0">
                <a:latin typeface="Calibri"/>
                <a:cs typeface="Calibri"/>
              </a:rPr>
              <a:t>k</a:t>
            </a:r>
            <a:r>
              <a:rPr sz="2400" spc="33" baseline="2275" dirty="0">
                <a:latin typeface="Calibri"/>
                <a:cs typeface="Calibri"/>
              </a:rPr>
              <a:t>ali</a:t>
            </a:r>
            <a:r>
              <a:rPr sz="2400" spc="45" baseline="2275" dirty="0">
                <a:latin typeface="Calibri"/>
                <a:cs typeface="Calibri"/>
              </a:rPr>
              <a:t>g</a:t>
            </a:r>
            <a:r>
              <a:rPr sz="2400" spc="-39" baseline="2275" dirty="0">
                <a:latin typeface="Calibri"/>
                <a:cs typeface="Calibri"/>
              </a:rPr>
              <a:t>u</a:t>
            </a:r>
            <a:r>
              <a:rPr sz="2400" baseline="2275" dirty="0">
                <a:latin typeface="Calibri"/>
                <a:cs typeface="Calibri"/>
              </a:rPr>
              <a:t>s</a:t>
            </a:r>
            <a:endParaRPr sz="1600">
              <a:latin typeface="Calibri"/>
              <a:cs typeface="Calibri"/>
            </a:endParaRPr>
          </a:p>
          <a:p>
            <a:pPr marL="6952652" marR="3369945">
              <a:lnSpc>
                <a:spcPct val="104370"/>
              </a:lnSpc>
              <a:spcBef>
                <a:spcPts val="348"/>
              </a:spcBef>
            </a:pPr>
            <a:r>
              <a:rPr sz="1600" spc="33" dirty="0">
                <a:latin typeface="Calibri"/>
                <a:cs typeface="Calibri"/>
              </a:rPr>
              <a:t>B</a:t>
            </a:r>
            <a:r>
              <a:rPr sz="1600" dirty="0">
                <a:latin typeface="Calibri"/>
                <a:cs typeface="Calibri"/>
              </a:rPr>
              <a:t>e</a:t>
            </a:r>
            <a:r>
              <a:rPr sz="1600" spc="-59" dirty="0">
                <a:latin typeface="Calibri"/>
                <a:cs typeface="Calibri"/>
              </a:rPr>
              <a:t>r</a:t>
            </a:r>
            <a:r>
              <a:rPr sz="1600" spc="33" dirty="0">
                <a:latin typeface="Calibri"/>
                <a:cs typeface="Calibri"/>
              </a:rPr>
              <a:t>i</a:t>
            </a:r>
            <a:r>
              <a:rPr sz="1600" spc="-25" dirty="0">
                <a:latin typeface="Calibri"/>
                <a:cs typeface="Calibri"/>
              </a:rPr>
              <a:t>k</a:t>
            </a:r>
            <a:r>
              <a:rPr sz="1600" spc="33" dirty="0">
                <a:latin typeface="Calibri"/>
                <a:cs typeface="Calibri"/>
              </a:rPr>
              <a:t>a</a:t>
            </a:r>
            <a:r>
              <a:rPr sz="1600" dirty="0">
                <a:latin typeface="Calibri"/>
                <a:cs typeface="Calibri"/>
              </a:rPr>
              <a:t>n</a:t>
            </a:r>
            <a:r>
              <a:rPr sz="1600" spc="-105" dirty="0">
                <a:latin typeface="Calibri"/>
                <a:cs typeface="Calibri"/>
              </a:rPr>
              <a:t> </a:t>
            </a:r>
            <a:r>
              <a:rPr sz="1600" spc="72" dirty="0">
                <a:latin typeface="Calibri"/>
                <a:cs typeface="Calibri"/>
              </a:rPr>
              <a:t>s</a:t>
            </a:r>
            <a:r>
              <a:rPr sz="1600" spc="-225" dirty="0">
                <a:latin typeface="Calibri"/>
                <a:cs typeface="Calibri"/>
              </a:rPr>
              <a:t>k</a:t>
            </a:r>
            <a:r>
              <a:rPr sz="1600" spc="5" dirty="0">
                <a:latin typeface="Calibri"/>
                <a:cs typeface="Calibri"/>
              </a:rPr>
              <a:t>e</a:t>
            </a:r>
            <a:r>
              <a:rPr sz="1600" spc="-39" dirty="0">
                <a:latin typeface="Calibri"/>
                <a:cs typeface="Calibri"/>
              </a:rPr>
              <a:t>n</a:t>
            </a:r>
            <a:r>
              <a:rPr sz="1600" spc="33" dirty="0">
                <a:latin typeface="Calibri"/>
                <a:cs typeface="Calibri"/>
              </a:rPr>
              <a:t>a</a:t>
            </a:r>
            <a:r>
              <a:rPr sz="1600" spc="-59" dirty="0">
                <a:latin typeface="Calibri"/>
                <a:cs typeface="Calibri"/>
              </a:rPr>
              <a:t>r</a:t>
            </a:r>
            <a:r>
              <a:rPr sz="1600" spc="33" dirty="0">
                <a:latin typeface="Calibri"/>
                <a:cs typeface="Calibri"/>
              </a:rPr>
              <a:t>i</a:t>
            </a:r>
            <a:r>
              <a:rPr sz="1600" dirty="0">
                <a:latin typeface="Calibri"/>
                <a:cs typeface="Calibri"/>
              </a:rPr>
              <a:t>o </a:t>
            </a:r>
            <a:r>
              <a:rPr sz="1600" spc="-25" dirty="0">
                <a:latin typeface="Calibri"/>
                <a:cs typeface="Calibri"/>
              </a:rPr>
              <a:t>y</a:t>
            </a:r>
            <a:r>
              <a:rPr sz="1600" spc="33" dirty="0">
                <a:latin typeface="Calibri"/>
                <a:cs typeface="Calibri"/>
              </a:rPr>
              <a:t>a</a:t>
            </a:r>
            <a:r>
              <a:rPr sz="1600" spc="-39" dirty="0">
                <a:latin typeface="Calibri"/>
                <a:cs typeface="Calibri"/>
              </a:rPr>
              <a:t>n</a:t>
            </a:r>
            <a:r>
              <a:rPr sz="1600" dirty="0">
                <a:latin typeface="Calibri"/>
                <a:cs typeface="Calibri"/>
              </a:rPr>
              <a:t>g </a:t>
            </a:r>
            <a:r>
              <a:rPr sz="1600" spc="-79" dirty="0">
                <a:latin typeface="Calibri"/>
                <a:cs typeface="Calibri"/>
              </a:rPr>
              <a:t>m</a:t>
            </a:r>
            <a:r>
              <a:rPr sz="1600" dirty="0">
                <a:latin typeface="Calibri"/>
                <a:cs typeface="Calibri"/>
              </a:rPr>
              <a:t>e</a:t>
            </a:r>
            <a:r>
              <a:rPr sz="1600" spc="-39" dirty="0">
                <a:latin typeface="Calibri"/>
                <a:cs typeface="Calibri"/>
              </a:rPr>
              <a:t>n</a:t>
            </a:r>
            <a:r>
              <a:rPr sz="1600" spc="45" dirty="0">
                <a:latin typeface="Calibri"/>
                <a:cs typeface="Calibri"/>
              </a:rPr>
              <a:t>g</a:t>
            </a:r>
            <a:r>
              <a:rPr sz="1600" spc="33" dirty="0">
                <a:latin typeface="Calibri"/>
                <a:cs typeface="Calibri"/>
              </a:rPr>
              <a:t>a</a:t>
            </a:r>
            <a:r>
              <a:rPr sz="1600" spc="-59" dirty="0">
                <a:latin typeface="Calibri"/>
                <a:cs typeface="Calibri"/>
              </a:rPr>
              <a:t>r</a:t>
            </a:r>
            <a:r>
              <a:rPr sz="1600" spc="33" dirty="0">
                <a:latin typeface="Calibri"/>
                <a:cs typeface="Calibri"/>
              </a:rPr>
              <a:t>a</a:t>
            </a:r>
            <a:r>
              <a:rPr sz="1600" dirty="0">
                <a:latin typeface="Calibri"/>
                <a:cs typeface="Calibri"/>
              </a:rPr>
              <a:t>h</a:t>
            </a:r>
            <a:r>
              <a:rPr sz="1600" spc="-105" dirty="0">
                <a:latin typeface="Calibri"/>
                <a:cs typeface="Calibri"/>
              </a:rPr>
              <a:t> </a:t>
            </a:r>
            <a:r>
              <a:rPr sz="1600" spc="-39" dirty="0">
                <a:latin typeface="Calibri"/>
                <a:cs typeface="Calibri"/>
              </a:rPr>
              <a:t>p</a:t>
            </a:r>
            <a:r>
              <a:rPr sz="1600" spc="33" dirty="0">
                <a:latin typeface="Calibri"/>
                <a:cs typeface="Calibri"/>
              </a:rPr>
              <a:t>a</a:t>
            </a:r>
            <a:r>
              <a:rPr sz="1600" spc="-39" dirty="0">
                <a:latin typeface="Calibri"/>
                <a:cs typeface="Calibri"/>
              </a:rPr>
              <a:t>d</a:t>
            </a:r>
            <a:r>
              <a:rPr sz="1600" dirty="0">
                <a:latin typeface="Calibri"/>
                <a:cs typeface="Calibri"/>
              </a:rPr>
              <a:t>a </a:t>
            </a:r>
            <a:r>
              <a:rPr sz="1600" spc="-39" dirty="0">
                <a:latin typeface="Calibri"/>
                <a:cs typeface="Calibri"/>
              </a:rPr>
              <a:t>p</a:t>
            </a:r>
            <a:r>
              <a:rPr sz="1600" dirty="0">
                <a:latin typeface="Calibri"/>
                <a:cs typeface="Calibri"/>
              </a:rPr>
              <a:t>e</a:t>
            </a:r>
            <a:r>
              <a:rPr sz="1600" spc="-39" dirty="0">
                <a:latin typeface="Calibri"/>
                <a:cs typeface="Calibri"/>
              </a:rPr>
              <a:t>n</a:t>
            </a:r>
            <a:r>
              <a:rPr sz="1600" spc="19" dirty="0">
                <a:latin typeface="Calibri"/>
                <a:cs typeface="Calibri"/>
              </a:rPr>
              <a:t>c</a:t>
            </a:r>
            <a:r>
              <a:rPr sz="1600" spc="33" dirty="0">
                <a:latin typeface="Calibri"/>
                <a:cs typeface="Calibri"/>
              </a:rPr>
              <a:t>a</a:t>
            </a:r>
            <a:r>
              <a:rPr sz="1600" spc="-59" dirty="0">
                <a:latin typeface="Calibri"/>
                <a:cs typeface="Calibri"/>
              </a:rPr>
              <a:t>r</a:t>
            </a:r>
            <a:r>
              <a:rPr sz="1600" spc="33" dirty="0">
                <a:latin typeface="Calibri"/>
                <a:cs typeface="Calibri"/>
              </a:rPr>
              <a:t>ia</a:t>
            </a:r>
            <a:r>
              <a:rPr sz="1600" dirty="0">
                <a:latin typeface="Calibri"/>
                <a:cs typeface="Calibri"/>
              </a:rPr>
              <a:t>n</a:t>
            </a:r>
            <a:r>
              <a:rPr sz="1600" spc="-5" dirty="0">
                <a:latin typeface="Calibri"/>
                <a:cs typeface="Calibri"/>
              </a:rPr>
              <a:t> </a:t>
            </a:r>
            <a:r>
              <a:rPr sz="1600" spc="79" dirty="0">
                <a:latin typeface="Calibri"/>
                <a:cs typeface="Calibri"/>
              </a:rPr>
              <a:t>s</a:t>
            </a:r>
            <a:r>
              <a:rPr sz="1600" spc="-45" dirty="0">
                <a:latin typeface="Calibri"/>
                <a:cs typeface="Calibri"/>
              </a:rPr>
              <a:t>o</a:t>
            </a:r>
            <a:r>
              <a:rPr sz="1600" spc="33" dirty="0">
                <a:latin typeface="Calibri"/>
                <a:cs typeface="Calibri"/>
              </a:rPr>
              <a:t>l</a:t>
            </a:r>
            <a:r>
              <a:rPr sz="1600" spc="-39" dirty="0">
                <a:latin typeface="Calibri"/>
                <a:cs typeface="Calibri"/>
              </a:rPr>
              <a:t>u</a:t>
            </a:r>
            <a:r>
              <a:rPr sz="1600" spc="72" dirty="0">
                <a:latin typeface="Calibri"/>
                <a:cs typeface="Calibri"/>
              </a:rPr>
              <a:t>s</a:t>
            </a:r>
            <a:r>
              <a:rPr sz="1600" dirty="0">
                <a:latin typeface="Calibri"/>
                <a:cs typeface="Calibri"/>
              </a:rPr>
              <a:t>i </a:t>
            </a:r>
            <a:r>
              <a:rPr sz="1600" spc="-39" dirty="0">
                <a:latin typeface="Calibri"/>
                <a:cs typeface="Calibri"/>
              </a:rPr>
              <a:t>op</a:t>
            </a:r>
            <a:r>
              <a:rPr sz="1600" spc="-33" dirty="0">
                <a:latin typeface="Calibri"/>
                <a:cs typeface="Calibri"/>
              </a:rPr>
              <a:t>t</a:t>
            </a:r>
            <a:r>
              <a:rPr sz="1600" spc="33" dirty="0">
                <a:latin typeface="Calibri"/>
                <a:cs typeface="Calibri"/>
              </a:rPr>
              <a:t>i</a:t>
            </a:r>
            <a:r>
              <a:rPr sz="1600" spc="-79" dirty="0">
                <a:latin typeface="Calibri"/>
                <a:cs typeface="Calibri"/>
              </a:rPr>
              <a:t>m</a:t>
            </a:r>
            <a:r>
              <a:rPr sz="1600" spc="-39" dirty="0">
                <a:latin typeface="Calibri"/>
                <a:cs typeface="Calibri"/>
              </a:rPr>
              <a:t>u</a:t>
            </a:r>
            <a:r>
              <a:rPr sz="1600" dirty="0">
                <a:latin typeface="Calibri"/>
                <a:cs typeface="Calibri"/>
              </a:rPr>
              <a:t>m</a:t>
            </a:r>
            <a:r>
              <a:rPr sz="1600" spc="59" dirty="0">
                <a:latin typeface="Calibri"/>
                <a:cs typeface="Calibri"/>
              </a:rPr>
              <a:t> </a:t>
            </a:r>
            <a:r>
              <a:rPr sz="1600" spc="-25" dirty="0">
                <a:latin typeface="Calibri"/>
                <a:cs typeface="Calibri"/>
              </a:rPr>
              <a:t>y</a:t>
            </a:r>
            <a:r>
              <a:rPr sz="1600" spc="33" dirty="0">
                <a:latin typeface="Calibri"/>
                <a:cs typeface="Calibri"/>
              </a:rPr>
              <a:t>a</a:t>
            </a:r>
            <a:r>
              <a:rPr sz="1600" spc="-45" dirty="0">
                <a:latin typeface="Calibri"/>
                <a:cs typeface="Calibri"/>
              </a:rPr>
              <a:t>n</a:t>
            </a:r>
            <a:r>
              <a:rPr sz="1600" dirty="0">
                <a:latin typeface="Calibri"/>
                <a:cs typeface="Calibri"/>
              </a:rPr>
              <a:t>g </a:t>
            </a:r>
            <a:r>
              <a:rPr sz="1600" spc="-72" dirty="0">
                <a:latin typeface="Calibri"/>
                <a:cs typeface="Calibri"/>
              </a:rPr>
              <a:t>m</a:t>
            </a:r>
            <a:r>
              <a:rPr sz="1600" dirty="0">
                <a:latin typeface="Calibri"/>
                <a:cs typeface="Calibri"/>
              </a:rPr>
              <a:t>e</a:t>
            </a:r>
            <a:r>
              <a:rPr sz="1600" spc="33" dirty="0">
                <a:latin typeface="Calibri"/>
                <a:cs typeface="Calibri"/>
              </a:rPr>
              <a:t>li</a:t>
            </a:r>
            <a:r>
              <a:rPr sz="1600" spc="-39" dirty="0">
                <a:latin typeface="Calibri"/>
                <a:cs typeface="Calibri"/>
              </a:rPr>
              <a:t>b</a:t>
            </a:r>
            <a:r>
              <a:rPr sz="1600" spc="33" dirty="0">
                <a:latin typeface="Calibri"/>
                <a:cs typeface="Calibri"/>
              </a:rPr>
              <a:t>a</a:t>
            </a:r>
            <a:r>
              <a:rPr sz="1600" spc="-33" dirty="0">
                <a:latin typeface="Calibri"/>
                <a:cs typeface="Calibri"/>
              </a:rPr>
              <a:t>t</a:t>
            </a:r>
            <a:r>
              <a:rPr sz="1600" spc="-25" dirty="0">
                <a:latin typeface="Calibri"/>
                <a:cs typeface="Calibri"/>
              </a:rPr>
              <a:t>k</a:t>
            </a:r>
            <a:r>
              <a:rPr sz="1600" spc="33" dirty="0">
                <a:latin typeface="Calibri"/>
                <a:cs typeface="Calibri"/>
              </a:rPr>
              <a:t>a</a:t>
            </a:r>
            <a:r>
              <a:rPr sz="1600" dirty="0">
                <a:latin typeface="Calibri"/>
                <a:cs typeface="Calibri"/>
              </a:rPr>
              <a:t>n</a:t>
            </a:r>
            <a:r>
              <a:rPr sz="1600" spc="-99" dirty="0">
                <a:latin typeface="Calibri"/>
                <a:cs typeface="Calibri"/>
              </a:rPr>
              <a:t> </a:t>
            </a:r>
            <a:r>
              <a:rPr sz="1600" spc="-39" dirty="0">
                <a:latin typeface="Calibri"/>
                <a:cs typeface="Calibri"/>
              </a:rPr>
              <a:t>b</a:t>
            </a:r>
            <a:r>
              <a:rPr sz="1600" spc="33" dirty="0">
                <a:latin typeface="Calibri"/>
                <a:cs typeface="Calibri"/>
              </a:rPr>
              <a:t>a</a:t>
            </a:r>
            <a:r>
              <a:rPr sz="1600" spc="-39" dirty="0">
                <a:latin typeface="Calibri"/>
                <a:cs typeface="Calibri"/>
              </a:rPr>
              <a:t>n</a:t>
            </a:r>
            <a:r>
              <a:rPr sz="1600" spc="-19" dirty="0">
                <a:latin typeface="Calibri"/>
                <a:cs typeface="Calibri"/>
              </a:rPr>
              <a:t>y</a:t>
            </a:r>
            <a:r>
              <a:rPr sz="1600" spc="33" dirty="0">
                <a:latin typeface="Calibri"/>
                <a:cs typeface="Calibri"/>
              </a:rPr>
              <a:t>a</a:t>
            </a:r>
            <a:r>
              <a:rPr sz="1600" dirty="0">
                <a:latin typeface="Calibri"/>
                <a:cs typeface="Calibri"/>
              </a:rPr>
              <a:t>k</a:t>
            </a:r>
            <a:endParaRPr sz="1600">
              <a:latin typeface="Calibri"/>
              <a:cs typeface="Calibri"/>
            </a:endParaRPr>
          </a:p>
          <a:p>
            <a:pPr marL="1397810" marR="3156140" indent="-126997">
              <a:lnSpc>
                <a:spcPts val="1952"/>
              </a:lnSpc>
              <a:spcBef>
                <a:spcPts val="33"/>
              </a:spcBef>
            </a:pPr>
            <a:r>
              <a:rPr sz="1600" spc="12" dirty="0">
                <a:solidFill>
                  <a:srgbClr val="FDFFFD"/>
                </a:solidFill>
                <a:latin typeface="Calibri"/>
                <a:cs typeface="Calibri"/>
              </a:rPr>
              <a:t>D</a:t>
            </a:r>
            <a:r>
              <a:rPr sz="1600" spc="33" dirty="0">
                <a:solidFill>
                  <a:srgbClr val="FDFFFD"/>
                </a:solidFill>
                <a:latin typeface="Calibri"/>
                <a:cs typeface="Calibri"/>
              </a:rPr>
              <a:t>ala</a:t>
            </a:r>
            <a:r>
              <a:rPr sz="1600" dirty="0">
                <a:solidFill>
                  <a:srgbClr val="FDFFFD"/>
                </a:solidFill>
                <a:latin typeface="Calibri"/>
                <a:cs typeface="Calibri"/>
              </a:rPr>
              <a:t>m</a:t>
            </a:r>
            <a:r>
              <a:rPr sz="1600" spc="-139"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39" dirty="0">
                <a:solidFill>
                  <a:srgbClr val="FDFFFD"/>
                </a:solidFill>
                <a:latin typeface="Calibri"/>
                <a:cs typeface="Calibri"/>
              </a:rPr>
              <a:t>h</a:t>
            </a:r>
            <a:r>
              <a:rPr sz="1600" spc="33" dirty="0">
                <a:solidFill>
                  <a:srgbClr val="FDFFFD"/>
                </a:solidFill>
                <a:latin typeface="Calibri"/>
                <a:cs typeface="Calibri"/>
              </a:rPr>
              <a:t>a</a:t>
            </a:r>
            <a:r>
              <a:rPr sz="1600" spc="-39" dirty="0">
                <a:solidFill>
                  <a:srgbClr val="FDFFFD"/>
                </a:solidFill>
                <a:latin typeface="Calibri"/>
                <a:cs typeface="Calibri"/>
              </a:rPr>
              <a:t>d</a:t>
            </a:r>
            <a:r>
              <a:rPr sz="1600" spc="33" dirty="0">
                <a:solidFill>
                  <a:srgbClr val="FDFFFD"/>
                </a:solidFill>
                <a:latin typeface="Calibri"/>
                <a:cs typeface="Calibri"/>
              </a:rPr>
              <a:t>a</a:t>
            </a:r>
            <a:r>
              <a:rPr sz="1600" spc="-39" dirty="0">
                <a:solidFill>
                  <a:srgbClr val="FDFFFD"/>
                </a:solidFill>
                <a:latin typeface="Calibri"/>
                <a:cs typeface="Calibri"/>
              </a:rPr>
              <a:t>p</a:t>
            </a:r>
            <a:r>
              <a:rPr sz="1600" dirty="0">
                <a:solidFill>
                  <a:srgbClr val="FDFFFD"/>
                </a:solidFill>
                <a:latin typeface="Calibri"/>
                <a:cs typeface="Calibri"/>
              </a:rPr>
              <a:t>i</a:t>
            </a:r>
            <a:r>
              <a:rPr sz="1600" spc="-25"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a:t>
            </a:r>
            <a:r>
              <a:rPr sz="1600" spc="-5" dirty="0">
                <a:solidFill>
                  <a:srgbClr val="FDFFFD"/>
                </a:solidFill>
                <a:latin typeface="Calibri"/>
                <a:cs typeface="Calibri"/>
              </a:rPr>
              <a:t> </a:t>
            </a:r>
            <a:r>
              <a:rPr sz="1600" spc="-79" dirty="0">
                <a:solidFill>
                  <a:srgbClr val="FDFFFD"/>
                </a:solidFill>
                <a:latin typeface="Calibri"/>
                <a:cs typeface="Calibri"/>
              </a:rPr>
              <a:t>m</a:t>
            </a:r>
            <a:r>
              <a:rPr sz="1600" spc="5" dirty="0">
                <a:solidFill>
                  <a:srgbClr val="FDFFFD"/>
                </a:solidFill>
                <a:latin typeface="Calibri"/>
                <a:cs typeface="Calibri"/>
              </a:rPr>
              <a:t>e</a:t>
            </a:r>
            <a:r>
              <a:rPr sz="1600" spc="-39" dirty="0">
                <a:solidFill>
                  <a:srgbClr val="FDFFFD"/>
                </a:solidFill>
                <a:latin typeface="Calibri"/>
                <a:cs typeface="Calibri"/>
              </a:rPr>
              <a:t>n</a:t>
            </a:r>
            <a:r>
              <a:rPr sz="1600" spc="-25" dirty="0">
                <a:solidFill>
                  <a:srgbClr val="FDFFFD"/>
                </a:solidFill>
                <a:latin typeface="Calibri"/>
                <a:cs typeface="Calibri"/>
              </a:rPr>
              <a:t>y</a:t>
            </a:r>
            <a:r>
              <a:rPr sz="1600" dirty="0">
                <a:solidFill>
                  <a:srgbClr val="FDFFFD"/>
                </a:solidFill>
                <a:latin typeface="Calibri"/>
                <a:cs typeface="Calibri"/>
              </a:rPr>
              <a:t>e</a:t>
            </a:r>
            <a:r>
              <a:rPr sz="1600" spc="33" dirty="0">
                <a:solidFill>
                  <a:srgbClr val="FDFFFD"/>
                </a:solidFill>
                <a:latin typeface="Calibri"/>
                <a:cs typeface="Calibri"/>
              </a:rPr>
              <a:t>l</a:t>
            </a:r>
            <a:r>
              <a:rPr sz="1600" spc="5" dirty="0">
                <a:solidFill>
                  <a:srgbClr val="FDFFFD"/>
                </a:solidFill>
                <a:latin typeface="Calibri"/>
                <a:cs typeface="Calibri"/>
              </a:rPr>
              <a:t>e</a:t>
            </a:r>
            <a:r>
              <a:rPr sz="1600" spc="72" dirty="0">
                <a:solidFill>
                  <a:srgbClr val="FDFFFD"/>
                </a:solidFill>
                <a:latin typeface="Calibri"/>
                <a:cs typeface="Calibri"/>
              </a:rPr>
              <a:t>s</a:t>
            </a:r>
            <a:r>
              <a:rPr sz="1600" spc="33" dirty="0">
                <a:solidFill>
                  <a:srgbClr val="FDFFFD"/>
                </a:solidFill>
                <a:latin typeface="Calibri"/>
                <a:cs typeface="Calibri"/>
              </a:rPr>
              <a:t>ai</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r>
              <a:rPr sz="1600" spc="-105" dirty="0">
                <a:solidFill>
                  <a:srgbClr val="FDFFFD"/>
                </a:solidFill>
                <a:latin typeface="Calibri"/>
                <a:cs typeface="Calibri"/>
              </a:rPr>
              <a:t> </a:t>
            </a:r>
            <a:r>
              <a:rPr sz="1600" spc="-39" dirty="0">
                <a:solidFill>
                  <a:srgbClr val="FDFFFD"/>
                </a:solidFill>
                <a:latin typeface="Calibri"/>
                <a:cs typeface="Calibri"/>
              </a:rPr>
              <a:t>b</a:t>
            </a:r>
            <a:r>
              <a:rPr sz="1600" spc="5" dirty="0">
                <a:solidFill>
                  <a:srgbClr val="FDFFFD"/>
                </a:solidFill>
                <a:latin typeface="Calibri"/>
                <a:cs typeface="Calibri"/>
              </a:rPr>
              <a:t>e</a:t>
            </a:r>
            <a:r>
              <a:rPr sz="1600" spc="-59" dirty="0">
                <a:solidFill>
                  <a:srgbClr val="FDFFFD"/>
                </a:solidFill>
                <a:latin typeface="Calibri"/>
                <a:cs typeface="Calibri"/>
              </a:rPr>
              <a:t>r</a:t>
            </a:r>
            <a:r>
              <a:rPr sz="1600" spc="-39" dirty="0">
                <a:solidFill>
                  <a:srgbClr val="FDFFFD"/>
                </a:solidFill>
                <a:latin typeface="Calibri"/>
                <a:cs typeface="Calibri"/>
              </a:rPr>
              <a:t>b</a:t>
            </a:r>
            <a:r>
              <a:rPr sz="1600" spc="33" dirty="0">
                <a:solidFill>
                  <a:srgbClr val="FDFFFD"/>
                </a:solidFill>
                <a:latin typeface="Calibri"/>
                <a:cs typeface="Calibri"/>
              </a:rPr>
              <a:t>a</a:t>
            </a:r>
            <a:r>
              <a:rPr sz="1600" spc="45" dirty="0">
                <a:solidFill>
                  <a:srgbClr val="FDFFFD"/>
                </a:solidFill>
                <a:latin typeface="Calibri"/>
                <a:cs typeface="Calibri"/>
              </a:rPr>
              <a:t>g</a:t>
            </a:r>
            <a:r>
              <a:rPr sz="1600" spc="33" dirty="0">
                <a:solidFill>
                  <a:srgbClr val="FDFFFD"/>
                </a:solidFill>
                <a:latin typeface="Calibri"/>
                <a:cs typeface="Calibri"/>
              </a:rPr>
              <a:t>a</a:t>
            </a:r>
            <a:r>
              <a:rPr sz="1600" dirty="0">
                <a:solidFill>
                  <a:srgbClr val="FDFFFD"/>
                </a:solidFill>
                <a:latin typeface="Calibri"/>
                <a:cs typeface="Calibri"/>
              </a:rPr>
              <a:t>i</a:t>
            </a:r>
            <a:r>
              <a:rPr sz="1600" spc="-125" dirty="0">
                <a:solidFill>
                  <a:srgbClr val="FDFFFD"/>
                </a:solidFill>
                <a:latin typeface="Calibri"/>
                <a:cs typeface="Calibri"/>
              </a:rPr>
              <a:t> </a:t>
            </a:r>
            <a:r>
              <a:rPr sz="1600" spc="-79" dirty="0">
                <a:solidFill>
                  <a:srgbClr val="FDFFFD"/>
                </a:solidFill>
                <a:latin typeface="Calibri"/>
                <a:cs typeface="Calibri"/>
              </a:rPr>
              <a:t>m</a:t>
            </a:r>
            <a:r>
              <a:rPr sz="1600" spc="33" dirty="0">
                <a:solidFill>
                  <a:srgbClr val="FDFFFD"/>
                </a:solidFill>
                <a:latin typeface="Calibri"/>
                <a:cs typeface="Calibri"/>
              </a:rPr>
              <a:t>a</a:t>
            </a:r>
            <a:r>
              <a:rPr sz="1600" spc="72" dirty="0">
                <a:solidFill>
                  <a:srgbClr val="FDFFFD"/>
                </a:solidFill>
                <a:latin typeface="Calibri"/>
                <a:cs typeface="Calibri"/>
              </a:rPr>
              <a:t>s</a:t>
            </a:r>
            <a:r>
              <a:rPr sz="1600" spc="33" dirty="0">
                <a:solidFill>
                  <a:srgbClr val="FDFFFD"/>
                </a:solidFill>
                <a:latin typeface="Calibri"/>
                <a:cs typeface="Calibri"/>
              </a:rPr>
              <a:t>al</a:t>
            </a:r>
            <a:r>
              <a:rPr sz="1600" spc="-67" dirty="0">
                <a:solidFill>
                  <a:srgbClr val="FDFFFD"/>
                </a:solidFill>
                <a:latin typeface="Calibri"/>
                <a:cs typeface="Calibri"/>
              </a:rPr>
              <a:t>a</a:t>
            </a:r>
            <a:r>
              <a:rPr sz="1600" dirty="0">
                <a:solidFill>
                  <a:srgbClr val="FDFFFD"/>
                </a:solidFill>
                <a:latin typeface="Calibri"/>
                <a:cs typeface="Calibri"/>
              </a:rPr>
              <a:t>h</a:t>
            </a:r>
            <a:r>
              <a:rPr sz="1600" spc="-100" dirty="0">
                <a:solidFill>
                  <a:srgbClr val="FDFFFD"/>
                </a:solidFill>
                <a:latin typeface="Calibri"/>
                <a:cs typeface="Calibri"/>
              </a:rPr>
              <a:t> </a:t>
            </a:r>
            <a:r>
              <a:rPr sz="1600" spc="-225" dirty="0">
                <a:solidFill>
                  <a:srgbClr val="FDFFFD"/>
                </a:solidFill>
                <a:latin typeface="Calibri"/>
                <a:cs typeface="Calibri"/>
              </a:rPr>
              <a:t>k</a:t>
            </a:r>
            <a:r>
              <a:rPr sz="1600" dirty="0">
                <a:solidFill>
                  <a:srgbClr val="FDFFFD"/>
                </a:solidFill>
                <a:latin typeface="Calibri"/>
                <a:cs typeface="Calibri"/>
              </a:rPr>
              <a:t>e</a:t>
            </a:r>
            <a:r>
              <a:rPr sz="1600" spc="-39" dirty="0">
                <a:solidFill>
                  <a:srgbClr val="FDFFFD"/>
                </a:solidFill>
                <a:latin typeface="Calibri"/>
                <a:cs typeface="Calibri"/>
              </a:rPr>
              <a:t>h</a:t>
            </a:r>
            <a:r>
              <a:rPr sz="1600" spc="33" dirty="0">
                <a:solidFill>
                  <a:srgbClr val="FDFFFD"/>
                </a:solidFill>
                <a:latin typeface="Calibri"/>
                <a:cs typeface="Calibri"/>
              </a:rPr>
              <a:t>i</a:t>
            </a:r>
            <a:r>
              <a:rPr sz="1600" spc="-39" dirty="0">
                <a:solidFill>
                  <a:srgbClr val="FDFFFD"/>
                </a:solidFill>
                <a:latin typeface="Calibri"/>
                <a:cs typeface="Calibri"/>
              </a:rPr>
              <a:t>du</a:t>
            </a:r>
            <a:r>
              <a:rPr sz="1600" spc="-45" dirty="0">
                <a:solidFill>
                  <a:srgbClr val="FDFFFD"/>
                </a:solidFill>
                <a:latin typeface="Calibri"/>
                <a:cs typeface="Calibri"/>
              </a:rPr>
              <a:t>p</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a:t>
            </a:r>
            <a:r>
              <a:rPr sz="1600" spc="235" dirty="0">
                <a:solidFill>
                  <a:srgbClr val="FDFFFD"/>
                </a:solidFill>
                <a:latin typeface="Calibri"/>
                <a:cs typeface="Calibri"/>
              </a:rPr>
              <a:t> </a:t>
            </a:r>
            <a:r>
              <a:rPr sz="2400" spc="72" baseline="31857" dirty="0">
                <a:latin typeface="Calibri"/>
                <a:cs typeface="Calibri"/>
              </a:rPr>
              <a:t>s</a:t>
            </a:r>
            <a:r>
              <a:rPr sz="2400" spc="-39" baseline="31857" dirty="0">
                <a:latin typeface="Calibri"/>
                <a:cs typeface="Calibri"/>
              </a:rPr>
              <a:t>u</a:t>
            </a:r>
            <a:r>
              <a:rPr sz="2400" spc="-79" baseline="31857" dirty="0">
                <a:latin typeface="Calibri"/>
                <a:cs typeface="Calibri"/>
              </a:rPr>
              <a:t>m</a:t>
            </a:r>
            <a:r>
              <a:rPr sz="2400" spc="-45" baseline="31857" dirty="0">
                <a:latin typeface="Calibri"/>
                <a:cs typeface="Calibri"/>
              </a:rPr>
              <a:t>b</a:t>
            </a:r>
            <a:r>
              <a:rPr sz="2400" spc="5" baseline="31857" dirty="0">
                <a:latin typeface="Calibri"/>
                <a:cs typeface="Calibri"/>
              </a:rPr>
              <a:t>e</a:t>
            </a:r>
            <a:r>
              <a:rPr sz="2400" baseline="31857" dirty="0">
                <a:latin typeface="Calibri"/>
                <a:cs typeface="Calibri"/>
              </a:rPr>
              <a:t>r</a:t>
            </a:r>
            <a:r>
              <a:rPr sz="2400" spc="-19" baseline="31857" dirty="0">
                <a:latin typeface="Calibri"/>
                <a:cs typeface="Calibri"/>
              </a:rPr>
              <a:t> </a:t>
            </a:r>
            <a:r>
              <a:rPr sz="2400" spc="-39" baseline="31857" dirty="0">
                <a:latin typeface="Calibri"/>
                <a:cs typeface="Calibri"/>
              </a:rPr>
              <a:t>d</a:t>
            </a:r>
            <a:r>
              <a:rPr sz="2400" spc="33" baseline="31857" dirty="0">
                <a:latin typeface="Calibri"/>
                <a:cs typeface="Calibri"/>
              </a:rPr>
              <a:t>a</a:t>
            </a:r>
            <a:r>
              <a:rPr sz="2400" spc="-19" baseline="31857" dirty="0">
                <a:latin typeface="Calibri"/>
                <a:cs typeface="Calibri"/>
              </a:rPr>
              <a:t>y</a:t>
            </a:r>
            <a:r>
              <a:rPr sz="2400" baseline="31857" dirty="0">
                <a:latin typeface="Calibri"/>
                <a:cs typeface="Calibri"/>
              </a:rPr>
              <a:t>a</a:t>
            </a:r>
            <a:r>
              <a:rPr sz="2400" spc="-19" baseline="31857" dirty="0">
                <a:latin typeface="Calibri"/>
                <a:cs typeface="Calibri"/>
              </a:rPr>
              <a:t> </a:t>
            </a:r>
            <a:r>
              <a:rPr sz="1600" spc="-39" dirty="0">
                <a:solidFill>
                  <a:srgbClr val="FDFFFD"/>
                </a:solidFill>
                <a:latin typeface="Calibri"/>
                <a:cs typeface="Calibri"/>
              </a:rPr>
              <a:t>n</a:t>
            </a:r>
            <a:r>
              <a:rPr sz="1600" spc="45" dirty="0">
                <a:solidFill>
                  <a:srgbClr val="FDFFFD"/>
                </a:solidFill>
                <a:latin typeface="Calibri"/>
                <a:cs typeface="Calibri"/>
              </a:rPr>
              <a:t>g</a:t>
            </a:r>
            <a:r>
              <a:rPr sz="1600" spc="5" dirty="0">
                <a:solidFill>
                  <a:srgbClr val="FDFFFD"/>
                </a:solidFill>
                <a:latin typeface="Calibri"/>
                <a:cs typeface="Calibri"/>
              </a:rPr>
              <a:t>e</a:t>
            </a:r>
            <a:r>
              <a:rPr sz="1600" spc="-39" dirty="0">
                <a:solidFill>
                  <a:srgbClr val="FDFFFD"/>
                </a:solidFill>
                <a:latin typeface="Calibri"/>
                <a:cs typeface="Calibri"/>
              </a:rPr>
              <a:t>t</a:t>
            </a:r>
            <a:r>
              <a:rPr sz="1600" spc="33" dirty="0">
                <a:solidFill>
                  <a:srgbClr val="FDFFFD"/>
                </a:solidFill>
                <a:latin typeface="Calibri"/>
                <a:cs typeface="Calibri"/>
              </a:rPr>
              <a:t>a</a:t>
            </a:r>
            <a:r>
              <a:rPr sz="1600" spc="-39" dirty="0">
                <a:solidFill>
                  <a:srgbClr val="FDFFFD"/>
                </a:solidFill>
                <a:latin typeface="Calibri"/>
                <a:cs typeface="Calibri"/>
              </a:rPr>
              <a:t>hu</a:t>
            </a:r>
            <a:r>
              <a:rPr sz="1600" spc="33" dirty="0">
                <a:solidFill>
                  <a:srgbClr val="FDFFFD"/>
                </a:solidFill>
                <a:latin typeface="Calibri"/>
                <a:cs typeface="Calibri"/>
              </a:rPr>
              <a:t>a</a:t>
            </a:r>
            <a:r>
              <a:rPr sz="1600" dirty="0">
                <a:solidFill>
                  <a:srgbClr val="FDFFFD"/>
                </a:solidFill>
                <a:latin typeface="Calibri"/>
                <a:cs typeface="Calibri"/>
              </a:rPr>
              <a:t>n </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a:t>
            </a:r>
            <a:r>
              <a:rPr sz="1600" spc="-5" dirty="0">
                <a:solidFill>
                  <a:srgbClr val="FDFFFD"/>
                </a:solidFill>
                <a:latin typeface="Calibri"/>
                <a:cs typeface="Calibri"/>
              </a:rPr>
              <a:t> </a:t>
            </a:r>
            <a:r>
              <a:rPr sz="1600" spc="-225" dirty="0">
                <a:solidFill>
                  <a:srgbClr val="FDFFFD"/>
                </a:solidFill>
                <a:latin typeface="Calibri"/>
                <a:cs typeface="Calibri"/>
              </a:rPr>
              <a:t>k</a:t>
            </a:r>
            <a:r>
              <a:rPr sz="1600" spc="5" dirty="0">
                <a:solidFill>
                  <a:srgbClr val="FDFFFD"/>
                </a:solidFill>
                <a:latin typeface="Calibri"/>
                <a:cs typeface="Calibri"/>
              </a:rPr>
              <a:t>e</a:t>
            </a:r>
            <a:r>
              <a:rPr sz="1600" spc="-79" dirty="0">
                <a:solidFill>
                  <a:srgbClr val="FDFFFD"/>
                </a:solidFill>
                <a:latin typeface="Calibri"/>
                <a:cs typeface="Calibri"/>
              </a:rPr>
              <a:t>m</a:t>
            </a:r>
            <a:r>
              <a:rPr sz="1600" spc="33" dirty="0">
                <a:solidFill>
                  <a:srgbClr val="FDFFFD"/>
                </a:solidFill>
                <a:latin typeface="Calibri"/>
                <a:cs typeface="Calibri"/>
              </a:rPr>
              <a:t>a</a:t>
            </a:r>
            <a:r>
              <a:rPr sz="1600" spc="-79" dirty="0">
                <a:solidFill>
                  <a:srgbClr val="FDFFFD"/>
                </a:solidFill>
                <a:latin typeface="Calibri"/>
                <a:cs typeface="Calibri"/>
              </a:rPr>
              <a:t>m</a:t>
            </a:r>
            <a:r>
              <a:rPr sz="1600" spc="-39" dirty="0">
                <a:solidFill>
                  <a:srgbClr val="FDFFFD"/>
                </a:solidFill>
                <a:latin typeface="Calibri"/>
                <a:cs typeface="Calibri"/>
              </a:rPr>
              <a:t>p</a:t>
            </a:r>
            <a:r>
              <a:rPr sz="1600" spc="-45" dirty="0">
                <a:solidFill>
                  <a:srgbClr val="FDFFFD"/>
                </a:solidFill>
                <a:latin typeface="Calibri"/>
                <a:cs typeface="Calibri"/>
              </a:rPr>
              <a:t>u</a:t>
            </a:r>
            <a:r>
              <a:rPr sz="1600" spc="33" dirty="0">
                <a:solidFill>
                  <a:srgbClr val="FDFFFD"/>
                </a:solidFill>
                <a:latin typeface="Calibri"/>
                <a:cs typeface="Calibri"/>
              </a:rPr>
              <a:t>a</a:t>
            </a:r>
            <a:r>
              <a:rPr sz="1600" dirty="0">
                <a:solidFill>
                  <a:srgbClr val="FDFFFD"/>
                </a:solidFill>
                <a:latin typeface="Calibri"/>
                <a:cs typeface="Calibri"/>
              </a:rPr>
              <a:t>n</a:t>
            </a:r>
            <a:r>
              <a:rPr sz="1600" spc="201" dirty="0">
                <a:solidFill>
                  <a:srgbClr val="FDFFFD"/>
                </a:solidFill>
                <a:latin typeface="Calibri"/>
                <a:cs typeface="Calibri"/>
              </a:rPr>
              <a:t> </a:t>
            </a:r>
            <a:r>
              <a:rPr sz="1600" spc="-39" dirty="0">
                <a:solidFill>
                  <a:srgbClr val="FDFFFD"/>
                </a:solidFill>
                <a:latin typeface="Calibri"/>
                <a:cs typeface="Calibri"/>
              </a:rPr>
              <a:t>d</a:t>
            </a:r>
            <a:r>
              <a:rPr sz="1600" dirty="0">
                <a:solidFill>
                  <a:srgbClr val="FDFFFD"/>
                </a:solidFill>
                <a:latin typeface="Calibri"/>
                <a:cs typeface="Calibri"/>
              </a:rPr>
              <a:t>i</a:t>
            </a:r>
            <a:r>
              <a:rPr sz="1600" spc="72" dirty="0">
                <a:solidFill>
                  <a:srgbClr val="FDFFFD"/>
                </a:solidFill>
                <a:latin typeface="Calibri"/>
                <a:cs typeface="Calibri"/>
              </a:rPr>
              <a:t> </a:t>
            </a:r>
            <a:r>
              <a:rPr sz="1600" spc="-39" dirty="0">
                <a:solidFill>
                  <a:srgbClr val="FDFFFD"/>
                </a:solidFill>
                <a:latin typeface="Calibri"/>
                <a:cs typeface="Calibri"/>
              </a:rPr>
              <a:t>b</a:t>
            </a:r>
            <a:r>
              <a:rPr sz="1600" dirty="0">
                <a:solidFill>
                  <a:srgbClr val="FDFFFD"/>
                </a:solidFill>
                <a:latin typeface="Calibri"/>
                <a:cs typeface="Calibri"/>
              </a:rPr>
              <a:t>e</a:t>
            </a:r>
            <a:r>
              <a:rPr sz="1600" spc="-59" dirty="0">
                <a:solidFill>
                  <a:srgbClr val="FDFFFD"/>
                </a:solidFill>
                <a:latin typeface="Calibri"/>
                <a:cs typeface="Calibri"/>
              </a:rPr>
              <a:t>r</a:t>
            </a:r>
            <a:r>
              <a:rPr sz="1600" spc="-39" dirty="0">
                <a:solidFill>
                  <a:srgbClr val="FDFFFD"/>
                </a:solidFill>
                <a:latin typeface="Calibri"/>
                <a:cs typeface="Calibri"/>
              </a:rPr>
              <a:t>b</a:t>
            </a:r>
            <a:r>
              <a:rPr sz="1600" spc="33" dirty="0">
                <a:solidFill>
                  <a:srgbClr val="FDFFFD"/>
                </a:solidFill>
                <a:latin typeface="Calibri"/>
                <a:cs typeface="Calibri"/>
              </a:rPr>
              <a:t>a</a:t>
            </a:r>
            <a:r>
              <a:rPr sz="1600" spc="45" dirty="0">
                <a:solidFill>
                  <a:srgbClr val="FDFFFD"/>
                </a:solidFill>
                <a:latin typeface="Calibri"/>
                <a:cs typeface="Calibri"/>
              </a:rPr>
              <a:t>g</a:t>
            </a:r>
            <a:r>
              <a:rPr sz="1600" spc="33" dirty="0">
                <a:solidFill>
                  <a:srgbClr val="FDFFFD"/>
                </a:solidFill>
                <a:latin typeface="Calibri"/>
                <a:cs typeface="Calibri"/>
              </a:rPr>
              <a:t>a</a:t>
            </a:r>
            <a:r>
              <a:rPr sz="1600" dirty="0">
                <a:solidFill>
                  <a:srgbClr val="FDFFFD"/>
                </a:solidFill>
                <a:latin typeface="Calibri"/>
                <a:cs typeface="Calibri"/>
              </a:rPr>
              <a:t>i</a:t>
            </a:r>
            <a:r>
              <a:rPr sz="1600" spc="-125" dirty="0">
                <a:solidFill>
                  <a:srgbClr val="FDFFFD"/>
                </a:solidFill>
                <a:latin typeface="Calibri"/>
                <a:cs typeface="Calibri"/>
              </a:rPr>
              <a:t> </a:t>
            </a:r>
            <a:r>
              <a:rPr sz="1600" spc="-39" dirty="0">
                <a:solidFill>
                  <a:srgbClr val="FDFFFD"/>
                </a:solidFill>
                <a:latin typeface="Calibri"/>
                <a:cs typeface="Calibri"/>
              </a:rPr>
              <a:t>b</a:t>
            </a:r>
            <a:r>
              <a:rPr sz="1600" spc="33" dirty="0">
                <a:solidFill>
                  <a:srgbClr val="FDFFFD"/>
                </a:solidFill>
                <a:latin typeface="Calibri"/>
                <a:cs typeface="Calibri"/>
              </a:rPr>
              <a:t>i</a:t>
            </a:r>
            <a:r>
              <a:rPr sz="1600" spc="-39" dirty="0">
                <a:solidFill>
                  <a:srgbClr val="FDFFFD"/>
                </a:solidFill>
                <a:latin typeface="Calibri"/>
                <a:cs typeface="Calibri"/>
              </a:rPr>
              <a:t>d</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g</a:t>
            </a:r>
            <a:r>
              <a:rPr sz="1600" spc="-12" dirty="0">
                <a:solidFill>
                  <a:srgbClr val="FDFFFD"/>
                </a:solidFill>
                <a:latin typeface="Calibri"/>
                <a:cs typeface="Calibri"/>
              </a:rPr>
              <a:t> </a:t>
            </a:r>
            <a:r>
              <a:rPr sz="1600" spc="33" dirty="0">
                <a:solidFill>
                  <a:srgbClr val="FDFFFD"/>
                </a:solidFill>
                <a:latin typeface="Calibri"/>
                <a:cs typeface="Calibri"/>
              </a:rPr>
              <a:t>il</a:t>
            </a:r>
            <a:r>
              <a:rPr sz="1600" spc="-79" dirty="0">
                <a:solidFill>
                  <a:srgbClr val="FDFFFD"/>
                </a:solidFill>
                <a:latin typeface="Calibri"/>
                <a:cs typeface="Calibri"/>
              </a:rPr>
              <a:t>m</a:t>
            </a:r>
            <a:r>
              <a:rPr sz="1600" dirty="0">
                <a:solidFill>
                  <a:srgbClr val="FDFFFD"/>
                </a:solidFill>
                <a:latin typeface="Calibri"/>
                <a:cs typeface="Calibri"/>
              </a:rPr>
              <a:t>u</a:t>
            </a:r>
            <a:r>
              <a:rPr sz="1600" spc="-100" dirty="0">
                <a:solidFill>
                  <a:srgbClr val="FDFFFD"/>
                </a:solidFill>
                <a:latin typeface="Calibri"/>
                <a:cs typeface="Calibri"/>
              </a:rPr>
              <a:t> </a:t>
            </a:r>
            <a:r>
              <a:rPr sz="1600" spc="-25" dirty="0">
                <a:solidFill>
                  <a:srgbClr val="FDFFFD"/>
                </a:solidFill>
                <a:latin typeface="Calibri"/>
                <a:cs typeface="Calibri"/>
              </a:rPr>
              <a:t>y</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g</a:t>
            </a:r>
            <a:r>
              <a:rPr sz="1600" spc="85" dirty="0">
                <a:solidFill>
                  <a:srgbClr val="FDFFFD"/>
                </a:solidFill>
                <a:latin typeface="Calibri"/>
                <a:cs typeface="Calibri"/>
              </a:rPr>
              <a:t> </a:t>
            </a:r>
            <a:r>
              <a:rPr sz="1600" spc="-59" dirty="0">
                <a:solidFill>
                  <a:srgbClr val="FDFFFD"/>
                </a:solidFill>
                <a:latin typeface="Calibri"/>
                <a:cs typeface="Calibri"/>
              </a:rPr>
              <a:t>r</a:t>
            </a:r>
            <a:r>
              <a:rPr sz="1600" dirty="0">
                <a:solidFill>
                  <a:srgbClr val="FDFFFD"/>
                </a:solidFill>
                <a:latin typeface="Calibri"/>
                <a:cs typeface="Calibri"/>
              </a:rPr>
              <a:t>e</a:t>
            </a:r>
            <a:r>
              <a:rPr sz="1600" spc="33" dirty="0">
                <a:solidFill>
                  <a:srgbClr val="FDFFFD"/>
                </a:solidFill>
                <a:latin typeface="Calibri"/>
                <a:cs typeface="Calibri"/>
              </a:rPr>
              <a:t>l</a:t>
            </a:r>
            <a:r>
              <a:rPr sz="1600" spc="5" dirty="0">
                <a:solidFill>
                  <a:srgbClr val="FDFFFD"/>
                </a:solidFill>
                <a:latin typeface="Calibri"/>
                <a:cs typeface="Calibri"/>
              </a:rPr>
              <a:t>e</a:t>
            </a:r>
            <a:r>
              <a:rPr sz="1600" spc="-19" dirty="0">
                <a:solidFill>
                  <a:srgbClr val="FDFFFD"/>
                </a:solidFill>
                <a:latin typeface="Calibri"/>
                <a:cs typeface="Calibri"/>
              </a:rPr>
              <a:t>v</a:t>
            </a:r>
            <a:r>
              <a:rPr sz="1600" spc="33" dirty="0">
                <a:solidFill>
                  <a:srgbClr val="FDFFFD"/>
                </a:solidFill>
                <a:latin typeface="Calibri"/>
                <a:cs typeface="Calibri"/>
              </a:rPr>
              <a:t>a</a:t>
            </a:r>
            <a:r>
              <a:rPr sz="1600" dirty="0">
                <a:solidFill>
                  <a:srgbClr val="FDFFFD"/>
                </a:solidFill>
                <a:latin typeface="Calibri"/>
                <a:cs typeface="Calibri"/>
              </a:rPr>
              <a:t>n</a:t>
            </a:r>
            <a:r>
              <a:rPr sz="1600" spc="-100" dirty="0">
                <a:solidFill>
                  <a:srgbClr val="FDFFFD"/>
                </a:solidFill>
                <a:latin typeface="Calibri"/>
                <a:cs typeface="Calibri"/>
              </a:rPr>
              <a:t> </a:t>
            </a:r>
            <a:r>
              <a:rPr sz="1600" spc="-39" dirty="0">
                <a:solidFill>
                  <a:srgbClr val="FDFFFD"/>
                </a:solidFill>
                <a:latin typeface="Calibri"/>
                <a:cs typeface="Calibri"/>
              </a:rPr>
              <a:t>d</a:t>
            </a:r>
            <a:r>
              <a:rPr sz="1600"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33" dirty="0">
                <a:solidFill>
                  <a:srgbClr val="FDFFFD"/>
                </a:solidFill>
                <a:latin typeface="Calibri"/>
                <a:cs typeface="Calibri"/>
              </a:rPr>
              <a:t>a</a:t>
            </a:r>
            <a:r>
              <a:rPr sz="1600" dirty="0">
                <a:solidFill>
                  <a:srgbClr val="FDFFFD"/>
                </a:solidFill>
                <a:latin typeface="Calibri"/>
                <a:cs typeface="Calibri"/>
              </a:rPr>
              <a:t>n</a:t>
            </a:r>
            <a:r>
              <a:rPr sz="1600" spc="-205" dirty="0">
                <a:solidFill>
                  <a:srgbClr val="FDFFFD"/>
                </a:solidFill>
                <a:latin typeface="Calibri"/>
                <a:cs typeface="Calibri"/>
              </a:rPr>
              <a:t> </a:t>
            </a:r>
            <a:r>
              <a:rPr sz="1600" spc="-39" dirty="0">
                <a:solidFill>
                  <a:srgbClr val="FDFFFD"/>
                </a:solidFill>
                <a:latin typeface="Calibri"/>
                <a:cs typeface="Calibri"/>
              </a:rPr>
              <a:t>p</a:t>
            </a:r>
            <a:r>
              <a:rPr sz="1600" spc="5" dirty="0">
                <a:solidFill>
                  <a:srgbClr val="FDFFFD"/>
                </a:solidFill>
                <a:latin typeface="Calibri"/>
                <a:cs typeface="Calibri"/>
              </a:rPr>
              <a:t>e</a:t>
            </a:r>
            <a:r>
              <a:rPr sz="1600" spc="-52" dirty="0">
                <a:solidFill>
                  <a:srgbClr val="FDFFFD"/>
                </a:solidFill>
                <a:latin typeface="Calibri"/>
                <a:cs typeface="Calibri"/>
              </a:rPr>
              <a:t>r</a:t>
            </a:r>
            <a:r>
              <a:rPr sz="1600" spc="-79" dirty="0">
                <a:solidFill>
                  <a:srgbClr val="FDFFFD"/>
                </a:solidFill>
                <a:latin typeface="Calibri"/>
                <a:cs typeface="Calibri"/>
              </a:rPr>
              <a:t>m</a:t>
            </a:r>
            <a:r>
              <a:rPr sz="1600" spc="33" dirty="0">
                <a:solidFill>
                  <a:srgbClr val="FDFFFD"/>
                </a:solidFill>
                <a:latin typeface="Calibri"/>
                <a:cs typeface="Calibri"/>
              </a:rPr>
              <a:t>a</a:t>
            </a:r>
            <a:r>
              <a:rPr sz="1600" spc="72" dirty="0">
                <a:solidFill>
                  <a:srgbClr val="FDFFFD"/>
                </a:solidFill>
                <a:latin typeface="Calibri"/>
                <a:cs typeface="Calibri"/>
              </a:rPr>
              <a:t>s</a:t>
            </a:r>
            <a:r>
              <a:rPr sz="1600" spc="33" dirty="0">
                <a:solidFill>
                  <a:srgbClr val="FDFFFD"/>
                </a:solidFill>
                <a:latin typeface="Calibri"/>
                <a:cs typeface="Calibri"/>
              </a:rPr>
              <a:t>ala</a:t>
            </a:r>
            <a:r>
              <a:rPr sz="1600" spc="-39" dirty="0">
                <a:solidFill>
                  <a:srgbClr val="FDFFFD"/>
                </a:solidFill>
                <a:latin typeface="Calibri"/>
                <a:cs typeface="Calibri"/>
              </a:rPr>
              <a:t>h</a:t>
            </a:r>
            <a:r>
              <a:rPr sz="1600" spc="33" dirty="0">
                <a:solidFill>
                  <a:srgbClr val="FDFFFD"/>
                </a:solidFill>
                <a:latin typeface="Calibri"/>
                <a:cs typeface="Calibri"/>
              </a:rPr>
              <a:t>a</a:t>
            </a:r>
            <a:r>
              <a:rPr sz="1600" dirty="0">
                <a:solidFill>
                  <a:srgbClr val="FDFFFD"/>
                </a:solidFill>
                <a:latin typeface="Calibri"/>
                <a:cs typeface="Calibri"/>
              </a:rPr>
              <a:t>n</a:t>
            </a:r>
            <a:r>
              <a:rPr sz="1600" spc="-5" dirty="0">
                <a:solidFill>
                  <a:srgbClr val="FDFFFD"/>
                </a:solidFill>
                <a:latin typeface="Calibri"/>
                <a:cs typeface="Calibri"/>
              </a:rPr>
              <a:t> </a:t>
            </a:r>
            <a:r>
              <a:rPr sz="1600" spc="-25" dirty="0">
                <a:solidFill>
                  <a:srgbClr val="FDFFFD"/>
                </a:solidFill>
                <a:latin typeface="Calibri"/>
                <a:cs typeface="Calibri"/>
              </a:rPr>
              <a:t>y</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g</a:t>
            </a:r>
            <a:r>
              <a:rPr sz="1600" spc="-112"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i</a:t>
            </a:r>
            <a:r>
              <a:rPr sz="1600" spc="-39" dirty="0">
                <a:solidFill>
                  <a:srgbClr val="FDFFFD"/>
                </a:solidFill>
                <a:latin typeface="Calibri"/>
                <a:cs typeface="Calibri"/>
              </a:rPr>
              <a:t>h</a:t>
            </a:r>
            <a:r>
              <a:rPr sz="1600" spc="33" dirty="0">
                <a:solidFill>
                  <a:srgbClr val="FDFFFD"/>
                </a:solidFill>
                <a:latin typeface="Calibri"/>
                <a:cs typeface="Calibri"/>
              </a:rPr>
              <a:t>a</a:t>
            </a:r>
            <a:r>
              <a:rPr sz="1600" spc="-39" dirty="0">
                <a:solidFill>
                  <a:srgbClr val="FDFFFD"/>
                </a:solidFill>
                <a:latin typeface="Calibri"/>
                <a:cs typeface="Calibri"/>
              </a:rPr>
              <a:t>d</a:t>
            </a:r>
            <a:r>
              <a:rPr sz="1600" spc="33" dirty="0">
                <a:solidFill>
                  <a:srgbClr val="FDFFFD"/>
                </a:solidFill>
                <a:latin typeface="Calibri"/>
                <a:cs typeface="Calibri"/>
              </a:rPr>
              <a:t>a</a:t>
            </a:r>
            <a:r>
              <a:rPr sz="1600" spc="-39" dirty="0">
                <a:solidFill>
                  <a:srgbClr val="FDFFFD"/>
                </a:solidFill>
                <a:latin typeface="Calibri"/>
                <a:cs typeface="Calibri"/>
              </a:rPr>
              <a:t>pi</a:t>
            </a:r>
            <a:endParaRPr sz="1600">
              <a:latin typeface="Calibri"/>
              <a:cs typeface="Calibri"/>
            </a:endParaRPr>
          </a:p>
          <a:p>
            <a:pPr marR="665802" algn="r">
              <a:lnSpc>
                <a:spcPct val="98958"/>
              </a:lnSpc>
              <a:spcBef>
                <a:spcPts val="4805"/>
              </a:spcBef>
            </a:pPr>
            <a:r>
              <a:rPr sz="1600" spc="33" dirty="0">
                <a:solidFill>
                  <a:srgbClr val="FF0000"/>
                </a:solidFill>
                <a:latin typeface="Bernard MT Condensed"/>
                <a:cs typeface="Bernard MT Condensed"/>
              </a:rPr>
              <a:t>R</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j</a:t>
            </a:r>
            <a:r>
              <a:rPr sz="1600" spc="33" dirty="0">
                <a:solidFill>
                  <a:srgbClr val="FFC000"/>
                </a:solidFill>
                <a:latin typeface="Bernard MT Condensed"/>
                <a:cs typeface="Bernard MT Condensed"/>
              </a:rPr>
              <a:t>a</a:t>
            </a:r>
            <a:r>
              <a:rPr sz="1600" spc="-33" dirty="0">
                <a:solidFill>
                  <a:srgbClr val="FFC000"/>
                </a:solidFill>
                <a:latin typeface="Bernard MT Condensed"/>
                <a:cs typeface="Bernard MT Condensed"/>
              </a:rPr>
              <a:t>w</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l</a:t>
            </a:r>
            <a:r>
              <a:rPr sz="1600" dirty="0">
                <a:solidFill>
                  <a:srgbClr val="FFC000"/>
                </a:solidFill>
                <a:latin typeface="Bernard MT Condensed"/>
                <a:cs typeface="Bernard MT Condensed"/>
              </a:rPr>
              <a:t>i</a:t>
            </a:r>
            <a:r>
              <a:rPr sz="1600" spc="-100" dirty="0">
                <a:solidFill>
                  <a:srgbClr val="FFC000"/>
                </a:solidFill>
                <a:latin typeface="Bernard MT Condensed"/>
                <a:cs typeface="Bernard MT Condensed"/>
              </a:rPr>
              <a:t> </a:t>
            </a:r>
            <a:r>
              <a:rPr sz="1600" spc="52" dirty="0">
                <a:solidFill>
                  <a:srgbClr val="FF0000"/>
                </a:solidFill>
                <a:latin typeface="Bernard MT Condensed"/>
                <a:cs typeface="Bernard MT Condensed"/>
              </a:rPr>
              <a:t>F</a:t>
            </a:r>
            <a:r>
              <a:rPr sz="1600" spc="-19" dirty="0">
                <a:solidFill>
                  <a:srgbClr val="FFC000"/>
                </a:solidFill>
                <a:latin typeface="Bernard MT Condensed"/>
                <a:cs typeface="Bernard MT Condensed"/>
              </a:rPr>
              <a:t>i</a:t>
            </a:r>
            <a:r>
              <a:rPr sz="1600" spc="33" dirty="0">
                <a:solidFill>
                  <a:srgbClr val="FFC000"/>
                </a:solidFill>
                <a:latin typeface="Bernard MT Condensed"/>
                <a:cs typeface="Bernard MT Condensed"/>
              </a:rPr>
              <a:t>g</a:t>
            </a:r>
            <a:r>
              <a:rPr sz="1600" spc="12" dirty="0">
                <a:solidFill>
                  <a:srgbClr val="FFC000"/>
                </a:solidFill>
                <a:latin typeface="Bernard MT Condensed"/>
                <a:cs typeface="Bernard MT Condensed"/>
              </a:rPr>
              <a:t>h</a:t>
            </a:r>
            <a:r>
              <a:rPr sz="1600" spc="-33" dirty="0">
                <a:solidFill>
                  <a:srgbClr val="FFC000"/>
                </a:solidFill>
                <a:latin typeface="Bernard MT Condensed"/>
                <a:cs typeface="Bernard MT Condensed"/>
              </a:rPr>
              <a:t>t</a:t>
            </a:r>
            <a:r>
              <a:rPr sz="1600" spc="19" dirty="0">
                <a:solidFill>
                  <a:srgbClr val="FFC000"/>
                </a:solidFill>
                <a:latin typeface="Bernard MT Condensed"/>
                <a:cs typeface="Bernard MT Condensed"/>
              </a:rPr>
              <a:t>-</a:t>
            </a:r>
            <a:r>
              <a:rPr sz="1600" spc="33" dirty="0">
                <a:solidFill>
                  <a:srgbClr val="FF0000"/>
                </a:solidFill>
                <a:latin typeface="Bernard MT Condensed"/>
                <a:cs typeface="Bernard MT Condensed"/>
              </a:rPr>
              <a:t>X</a:t>
            </a:r>
            <a:r>
              <a:rPr sz="1600" spc="-19" dirty="0">
                <a:solidFill>
                  <a:srgbClr val="FFC000"/>
                </a:solidFill>
                <a:latin typeface="Bernard MT Condensed"/>
                <a:cs typeface="Bernard MT Condensed"/>
              </a:rPr>
              <a:t>’</a:t>
            </a:r>
            <a:r>
              <a:rPr sz="1600" spc="12" dirty="0">
                <a:solidFill>
                  <a:srgbClr val="FFC000"/>
                </a:solidFill>
                <a:latin typeface="Bernard MT Condensed"/>
                <a:cs typeface="Bernard MT Condensed"/>
              </a:rPr>
              <a:t>3</a:t>
            </a:r>
            <a:r>
              <a:rPr sz="1600" dirty="0">
                <a:solidFill>
                  <a:srgbClr val="FFC000"/>
                </a:solidFill>
                <a:latin typeface="Bernard MT Condensed"/>
                <a:cs typeface="Bernard MT Condensed"/>
              </a:rPr>
              <a:t>4</a:t>
            </a:r>
            <a:endParaRPr sz="1600">
              <a:latin typeface="Bernard MT Condensed"/>
              <a:cs typeface="Bernard MT Condensed"/>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4"/>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15" name="object 15"/>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16" name="object 16"/>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17" name="object 17"/>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18" name="object 18"/>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19" name="object 19"/>
          <p:cNvSpPr/>
          <p:nvPr/>
        </p:nvSpPr>
        <p:spPr>
          <a:xfrm>
            <a:off x="9766301" y="88901"/>
            <a:ext cx="2324100" cy="5295900"/>
          </a:xfrm>
          <a:custGeom>
            <a:avLst/>
            <a:gdLst/>
            <a:ahLst/>
            <a:cxnLst/>
            <a:rect l="l" t="t" r="r" b="b"/>
            <a:pathLst>
              <a:path w="1743075" h="3971925">
                <a:moveTo>
                  <a:pt x="0" y="3971925"/>
                </a:moveTo>
                <a:lnTo>
                  <a:pt x="1743075" y="3971925"/>
                </a:lnTo>
                <a:lnTo>
                  <a:pt x="1743075" y="0"/>
                </a:lnTo>
                <a:lnTo>
                  <a:pt x="0" y="0"/>
                </a:lnTo>
                <a:lnTo>
                  <a:pt x="0" y="3971925"/>
                </a:lnTo>
                <a:close/>
              </a:path>
            </a:pathLst>
          </a:custGeom>
          <a:solidFill>
            <a:srgbClr val="F1F1F1"/>
          </a:solidFill>
        </p:spPr>
        <p:txBody>
          <a:bodyPr wrap="square" lIns="0" tIns="0" rIns="0" bIns="0" rtlCol="0">
            <a:noAutofit/>
          </a:bodyPr>
          <a:lstStyle/>
          <a:p>
            <a:endParaRPr sz="2400"/>
          </a:p>
        </p:txBody>
      </p:sp>
      <p:sp>
        <p:nvSpPr>
          <p:cNvPr id="20" name="object 20"/>
          <p:cNvSpPr/>
          <p:nvPr/>
        </p:nvSpPr>
        <p:spPr>
          <a:xfrm>
            <a:off x="9766301" y="6108701"/>
            <a:ext cx="2324100" cy="63500"/>
          </a:xfrm>
          <a:custGeom>
            <a:avLst/>
            <a:gdLst/>
            <a:ahLst/>
            <a:cxnLst/>
            <a:rect l="l" t="t" r="r" b="b"/>
            <a:pathLst>
              <a:path w="1743075" h="47625">
                <a:moveTo>
                  <a:pt x="0" y="47625"/>
                </a:moveTo>
                <a:lnTo>
                  <a:pt x="1743075" y="47625"/>
                </a:lnTo>
                <a:lnTo>
                  <a:pt x="1743075" y="0"/>
                </a:lnTo>
                <a:lnTo>
                  <a:pt x="0" y="0"/>
                </a:lnTo>
                <a:lnTo>
                  <a:pt x="0" y="47625"/>
                </a:lnTo>
                <a:close/>
              </a:path>
            </a:pathLst>
          </a:custGeom>
          <a:solidFill>
            <a:srgbClr val="F1F1F1"/>
          </a:solidFill>
        </p:spPr>
        <p:txBody>
          <a:bodyPr wrap="square" lIns="0" tIns="0" rIns="0" bIns="0" rtlCol="0">
            <a:noAutofit/>
          </a:bodyPr>
          <a:lstStyle/>
          <a:p>
            <a:endParaRPr sz="2400"/>
          </a:p>
        </p:txBody>
      </p:sp>
      <p:sp>
        <p:nvSpPr>
          <p:cNvPr id="21" name="object 21"/>
          <p:cNvSpPr/>
          <p:nvPr/>
        </p:nvSpPr>
        <p:spPr>
          <a:xfrm>
            <a:off x="9766301" y="88901"/>
            <a:ext cx="2324100" cy="6083300"/>
          </a:xfrm>
          <a:prstGeom prst="rect">
            <a:avLst/>
          </a:prstGeom>
          <a:blipFill>
            <a:blip r:embed="rId2" cstate="print"/>
            <a:stretch>
              <a:fillRect/>
            </a:stretch>
          </a:blipFill>
        </p:spPr>
        <p:txBody>
          <a:bodyPr wrap="square" lIns="0" tIns="0" rIns="0" bIns="0" rtlCol="0">
            <a:noAutofit/>
          </a:bodyPr>
          <a:lstStyle/>
          <a:p>
            <a:endParaRPr sz="2400"/>
          </a:p>
        </p:txBody>
      </p:sp>
      <p:sp>
        <p:nvSpPr>
          <p:cNvPr id="22" name="object 22"/>
          <p:cNvSpPr/>
          <p:nvPr/>
        </p:nvSpPr>
        <p:spPr>
          <a:xfrm>
            <a:off x="139700" y="6210301"/>
            <a:ext cx="9423400" cy="546100"/>
          </a:xfrm>
          <a:prstGeom prst="rect">
            <a:avLst/>
          </a:prstGeom>
          <a:blipFill>
            <a:blip r:embed="rId3" cstate="print"/>
            <a:stretch>
              <a:fillRect/>
            </a:stretch>
          </a:blipFill>
        </p:spPr>
        <p:txBody>
          <a:bodyPr wrap="square" lIns="0" tIns="0" rIns="0" bIns="0" rtlCol="0">
            <a:noAutofit/>
          </a:bodyPr>
          <a:lstStyle/>
          <a:p>
            <a:endParaRPr sz="2400"/>
          </a:p>
        </p:txBody>
      </p:sp>
      <p:sp>
        <p:nvSpPr>
          <p:cNvPr id="23" name="object 23"/>
          <p:cNvSpPr/>
          <p:nvPr/>
        </p:nvSpPr>
        <p:spPr>
          <a:xfrm>
            <a:off x="215901" y="6172201"/>
            <a:ext cx="1257300" cy="495300"/>
          </a:xfrm>
          <a:prstGeom prst="rect">
            <a:avLst/>
          </a:prstGeom>
          <a:blipFill>
            <a:blip r:embed="rId4" cstate="print"/>
            <a:stretch>
              <a:fillRect/>
            </a:stretch>
          </a:blipFill>
        </p:spPr>
        <p:txBody>
          <a:bodyPr wrap="square" lIns="0" tIns="0" rIns="0" bIns="0" rtlCol="0">
            <a:noAutofit/>
          </a:bodyPr>
          <a:lstStyle/>
          <a:p>
            <a:endParaRPr sz="2400"/>
          </a:p>
        </p:txBody>
      </p:sp>
      <p:sp>
        <p:nvSpPr>
          <p:cNvPr id="24" name="object 24"/>
          <p:cNvSpPr/>
          <p:nvPr/>
        </p:nvSpPr>
        <p:spPr>
          <a:xfrm>
            <a:off x="10388600" y="101600"/>
            <a:ext cx="1066800" cy="762000"/>
          </a:xfrm>
          <a:prstGeom prst="rect">
            <a:avLst/>
          </a:prstGeom>
          <a:blipFill>
            <a:blip r:embed="rId5" cstate="print"/>
            <a:stretch>
              <a:fillRect/>
            </a:stretch>
          </a:blipFill>
        </p:spPr>
        <p:txBody>
          <a:bodyPr wrap="square" lIns="0" tIns="0" rIns="0" bIns="0" rtlCol="0">
            <a:noAutofit/>
          </a:bodyPr>
          <a:lstStyle/>
          <a:p>
            <a:endParaRPr sz="2400"/>
          </a:p>
        </p:txBody>
      </p:sp>
      <p:sp>
        <p:nvSpPr>
          <p:cNvPr id="25" name="object 25"/>
          <p:cNvSpPr/>
          <p:nvPr/>
        </p:nvSpPr>
        <p:spPr>
          <a:xfrm>
            <a:off x="965201" y="749301"/>
            <a:ext cx="8445500" cy="5270500"/>
          </a:xfrm>
          <a:custGeom>
            <a:avLst/>
            <a:gdLst/>
            <a:ahLst/>
            <a:cxnLst/>
            <a:rect l="l" t="t" r="r" b="b"/>
            <a:pathLst>
              <a:path w="6334125" h="3952875">
                <a:moveTo>
                  <a:pt x="0" y="94107"/>
                </a:moveTo>
                <a:lnTo>
                  <a:pt x="16382" y="42545"/>
                </a:lnTo>
                <a:lnTo>
                  <a:pt x="58775" y="8382"/>
                </a:lnTo>
                <a:lnTo>
                  <a:pt x="100152" y="0"/>
                </a:lnTo>
                <a:lnTo>
                  <a:pt x="6233922" y="0"/>
                </a:lnTo>
                <a:lnTo>
                  <a:pt x="6288913" y="15366"/>
                </a:lnTo>
                <a:lnTo>
                  <a:pt x="6325234" y="55245"/>
                </a:lnTo>
                <a:lnTo>
                  <a:pt x="6334125" y="94107"/>
                </a:lnTo>
                <a:lnTo>
                  <a:pt x="6334125" y="3858755"/>
                </a:lnTo>
                <a:lnTo>
                  <a:pt x="6317742" y="3910368"/>
                </a:lnTo>
                <a:lnTo>
                  <a:pt x="6275324" y="3944493"/>
                </a:lnTo>
                <a:lnTo>
                  <a:pt x="6233922" y="3952875"/>
                </a:lnTo>
                <a:lnTo>
                  <a:pt x="100152" y="3952875"/>
                </a:lnTo>
                <a:lnTo>
                  <a:pt x="45237" y="3937482"/>
                </a:lnTo>
                <a:lnTo>
                  <a:pt x="8928" y="3897642"/>
                </a:lnTo>
                <a:lnTo>
                  <a:pt x="0" y="3858755"/>
                </a:lnTo>
                <a:lnTo>
                  <a:pt x="0" y="94107"/>
                </a:lnTo>
                <a:close/>
              </a:path>
            </a:pathLst>
          </a:custGeom>
          <a:ln w="38100">
            <a:solidFill>
              <a:srgbClr val="453C2C"/>
            </a:solidFill>
          </a:ln>
        </p:spPr>
        <p:txBody>
          <a:bodyPr wrap="square" lIns="0" tIns="0" rIns="0" bIns="0" rtlCol="0">
            <a:noAutofit/>
          </a:bodyPr>
          <a:lstStyle/>
          <a:p>
            <a:endParaRPr sz="2400"/>
          </a:p>
        </p:txBody>
      </p:sp>
      <p:sp>
        <p:nvSpPr>
          <p:cNvPr id="26" name="object 26"/>
          <p:cNvSpPr/>
          <p:nvPr/>
        </p:nvSpPr>
        <p:spPr>
          <a:xfrm>
            <a:off x="800100" y="4445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D24716"/>
          </a:solidFill>
        </p:spPr>
        <p:txBody>
          <a:bodyPr wrap="square" lIns="0" tIns="0" rIns="0" bIns="0" rtlCol="0">
            <a:noAutofit/>
          </a:bodyPr>
          <a:lstStyle/>
          <a:p>
            <a:endParaRPr sz="2400"/>
          </a:p>
        </p:txBody>
      </p:sp>
      <p:sp>
        <p:nvSpPr>
          <p:cNvPr id="27" name="object 27"/>
          <p:cNvSpPr/>
          <p:nvPr/>
        </p:nvSpPr>
        <p:spPr>
          <a:xfrm>
            <a:off x="1143001" y="444500"/>
            <a:ext cx="190500" cy="533400"/>
          </a:xfrm>
          <a:custGeom>
            <a:avLst/>
            <a:gdLst/>
            <a:ahLst/>
            <a:cxnLst/>
            <a:rect l="l" t="t" r="r" b="b"/>
            <a:pathLst>
              <a:path w="142875" h="400050">
                <a:moveTo>
                  <a:pt x="0" y="400050"/>
                </a:moveTo>
                <a:lnTo>
                  <a:pt x="142875" y="400050"/>
                </a:lnTo>
                <a:lnTo>
                  <a:pt x="142875" y="0"/>
                </a:lnTo>
                <a:lnTo>
                  <a:pt x="0" y="0"/>
                </a:lnTo>
                <a:lnTo>
                  <a:pt x="0" y="400050"/>
                </a:lnTo>
                <a:close/>
              </a:path>
            </a:pathLst>
          </a:custGeom>
          <a:solidFill>
            <a:srgbClr val="00AF4F"/>
          </a:solidFill>
        </p:spPr>
        <p:txBody>
          <a:bodyPr wrap="square" lIns="0" tIns="0" rIns="0" bIns="0" rtlCol="0">
            <a:noAutofit/>
          </a:bodyPr>
          <a:lstStyle/>
          <a:p>
            <a:endParaRPr sz="2400"/>
          </a:p>
        </p:txBody>
      </p:sp>
      <p:sp>
        <p:nvSpPr>
          <p:cNvPr id="28" name="object 28"/>
          <p:cNvSpPr/>
          <p:nvPr/>
        </p:nvSpPr>
        <p:spPr>
          <a:xfrm>
            <a:off x="1358900" y="444500"/>
            <a:ext cx="0" cy="533400"/>
          </a:xfrm>
          <a:custGeom>
            <a:avLst/>
            <a:gdLst/>
            <a:ahLst/>
            <a:cxnLst/>
            <a:rect l="l" t="t" r="r" b="b"/>
            <a:pathLst>
              <a:path h="400050">
                <a:moveTo>
                  <a:pt x="0" y="0"/>
                </a:moveTo>
                <a:lnTo>
                  <a:pt x="0" y="400050"/>
                </a:lnTo>
              </a:path>
            </a:pathLst>
          </a:custGeom>
          <a:ln w="58419">
            <a:solidFill>
              <a:srgbClr val="006EBE"/>
            </a:solidFill>
          </a:ln>
        </p:spPr>
        <p:txBody>
          <a:bodyPr wrap="square" lIns="0" tIns="0" rIns="0" bIns="0" rtlCol="0">
            <a:noAutofit/>
          </a:bodyPr>
          <a:lstStyle/>
          <a:p>
            <a:endParaRPr sz="2400"/>
          </a:p>
        </p:txBody>
      </p:sp>
      <p:sp>
        <p:nvSpPr>
          <p:cNvPr id="29" name="object 29"/>
          <p:cNvSpPr/>
          <p:nvPr/>
        </p:nvSpPr>
        <p:spPr>
          <a:xfrm>
            <a:off x="9194800" y="4445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000000"/>
          </a:solidFill>
        </p:spPr>
        <p:txBody>
          <a:bodyPr wrap="square" lIns="0" tIns="0" rIns="0" bIns="0" rtlCol="0">
            <a:noAutofit/>
          </a:bodyPr>
          <a:lstStyle/>
          <a:p>
            <a:endParaRPr sz="2400"/>
          </a:p>
        </p:txBody>
      </p:sp>
      <p:sp>
        <p:nvSpPr>
          <p:cNvPr id="30" name="object 30"/>
          <p:cNvSpPr/>
          <p:nvPr/>
        </p:nvSpPr>
        <p:spPr>
          <a:xfrm>
            <a:off x="971549" y="6026149"/>
            <a:ext cx="8445584" cy="0"/>
          </a:xfrm>
          <a:custGeom>
            <a:avLst/>
            <a:gdLst/>
            <a:ahLst/>
            <a:cxnLst/>
            <a:rect l="l" t="t" r="r" b="b"/>
            <a:pathLst>
              <a:path w="6334188">
                <a:moveTo>
                  <a:pt x="0" y="0"/>
                </a:moveTo>
                <a:lnTo>
                  <a:pt x="6334188" y="0"/>
                </a:lnTo>
              </a:path>
            </a:pathLst>
          </a:custGeom>
          <a:ln w="9534">
            <a:solidFill>
              <a:srgbClr val="000000"/>
            </a:solidFill>
          </a:ln>
        </p:spPr>
        <p:txBody>
          <a:bodyPr wrap="square" lIns="0" tIns="0" rIns="0" bIns="0" rtlCol="0">
            <a:noAutofit/>
          </a:bodyPr>
          <a:lstStyle/>
          <a:p>
            <a:endParaRPr sz="2400"/>
          </a:p>
        </p:txBody>
      </p:sp>
      <p:sp>
        <p:nvSpPr>
          <p:cNvPr id="31" name="object 31"/>
          <p:cNvSpPr/>
          <p:nvPr/>
        </p:nvSpPr>
        <p:spPr>
          <a:xfrm>
            <a:off x="8458200" y="469901"/>
            <a:ext cx="6858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32" name="object 32"/>
          <p:cNvSpPr/>
          <p:nvPr/>
        </p:nvSpPr>
        <p:spPr>
          <a:xfrm>
            <a:off x="8458200" y="469901"/>
            <a:ext cx="6858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33" name="object 33"/>
          <p:cNvSpPr/>
          <p:nvPr/>
        </p:nvSpPr>
        <p:spPr>
          <a:xfrm>
            <a:off x="1397000" y="431801"/>
            <a:ext cx="7797800" cy="546100"/>
          </a:xfrm>
          <a:custGeom>
            <a:avLst/>
            <a:gdLst/>
            <a:ahLst/>
            <a:cxnLst/>
            <a:rect l="l" t="t" r="r" b="b"/>
            <a:pathLst>
              <a:path w="5848350" h="409575">
                <a:moveTo>
                  <a:pt x="0" y="409575"/>
                </a:moveTo>
                <a:lnTo>
                  <a:pt x="5848350" y="409575"/>
                </a:lnTo>
                <a:lnTo>
                  <a:pt x="5848350" y="0"/>
                </a:lnTo>
                <a:lnTo>
                  <a:pt x="0" y="0"/>
                </a:lnTo>
                <a:lnTo>
                  <a:pt x="0" y="409575"/>
                </a:lnTo>
                <a:close/>
              </a:path>
            </a:pathLst>
          </a:custGeom>
          <a:solidFill>
            <a:srgbClr val="FDFD00"/>
          </a:solidFill>
        </p:spPr>
        <p:txBody>
          <a:bodyPr wrap="square" lIns="0" tIns="0" rIns="0" bIns="0" rtlCol="0">
            <a:noAutofit/>
          </a:bodyPr>
          <a:lstStyle/>
          <a:p>
            <a:endParaRPr sz="2400"/>
          </a:p>
        </p:txBody>
      </p:sp>
      <p:sp>
        <p:nvSpPr>
          <p:cNvPr id="34" name="object 34"/>
          <p:cNvSpPr/>
          <p:nvPr/>
        </p:nvSpPr>
        <p:spPr>
          <a:xfrm>
            <a:off x="1066801" y="5168901"/>
            <a:ext cx="8242300" cy="749300"/>
          </a:xfrm>
          <a:prstGeom prst="rect">
            <a:avLst/>
          </a:prstGeom>
          <a:blipFill>
            <a:blip r:embed="rId7" cstate="print"/>
            <a:stretch>
              <a:fillRect/>
            </a:stretch>
          </a:blipFill>
        </p:spPr>
        <p:txBody>
          <a:bodyPr wrap="square" lIns="0" tIns="0" rIns="0" bIns="0" rtlCol="0">
            <a:noAutofit/>
          </a:bodyPr>
          <a:lstStyle/>
          <a:p>
            <a:endParaRPr sz="2400"/>
          </a:p>
        </p:txBody>
      </p:sp>
      <p:sp>
        <p:nvSpPr>
          <p:cNvPr id="35" name="object 35"/>
          <p:cNvSpPr/>
          <p:nvPr/>
        </p:nvSpPr>
        <p:spPr>
          <a:xfrm>
            <a:off x="1066801" y="5168901"/>
            <a:ext cx="8242300" cy="749300"/>
          </a:xfrm>
          <a:custGeom>
            <a:avLst/>
            <a:gdLst/>
            <a:ahLst/>
            <a:cxnLst/>
            <a:rect l="l" t="t" r="r" b="b"/>
            <a:pathLst>
              <a:path w="6181725" h="561975">
                <a:moveTo>
                  <a:pt x="0" y="561975"/>
                </a:moveTo>
                <a:lnTo>
                  <a:pt x="6181725" y="561975"/>
                </a:lnTo>
                <a:lnTo>
                  <a:pt x="6181725" y="0"/>
                </a:lnTo>
                <a:lnTo>
                  <a:pt x="0" y="0"/>
                </a:lnTo>
                <a:lnTo>
                  <a:pt x="0" y="561975"/>
                </a:lnTo>
                <a:close/>
              </a:path>
            </a:pathLst>
          </a:custGeom>
          <a:ln w="38100">
            <a:solidFill>
              <a:srgbClr val="FDFD00"/>
            </a:solidFill>
          </a:ln>
        </p:spPr>
        <p:txBody>
          <a:bodyPr wrap="square" lIns="0" tIns="0" rIns="0" bIns="0" rtlCol="0">
            <a:noAutofit/>
          </a:bodyPr>
          <a:lstStyle/>
          <a:p>
            <a:endParaRPr sz="2400"/>
          </a:p>
        </p:txBody>
      </p:sp>
      <p:sp>
        <p:nvSpPr>
          <p:cNvPr id="36" name="object 36"/>
          <p:cNvSpPr/>
          <p:nvPr/>
        </p:nvSpPr>
        <p:spPr>
          <a:xfrm>
            <a:off x="1765300" y="1155701"/>
            <a:ext cx="7620000" cy="419100"/>
          </a:xfrm>
          <a:custGeom>
            <a:avLst/>
            <a:gdLst/>
            <a:ahLst/>
            <a:cxnLst/>
            <a:rect l="l" t="t" r="r" b="b"/>
            <a:pathLst>
              <a:path w="5715000" h="314325">
                <a:moveTo>
                  <a:pt x="0" y="314325"/>
                </a:moveTo>
                <a:lnTo>
                  <a:pt x="5715000" y="314325"/>
                </a:lnTo>
                <a:lnTo>
                  <a:pt x="5715000" y="0"/>
                </a:lnTo>
                <a:lnTo>
                  <a:pt x="0" y="0"/>
                </a:lnTo>
                <a:lnTo>
                  <a:pt x="0" y="314325"/>
                </a:lnTo>
                <a:close/>
              </a:path>
            </a:pathLst>
          </a:custGeom>
          <a:solidFill>
            <a:srgbClr val="D24716"/>
          </a:solidFill>
        </p:spPr>
        <p:txBody>
          <a:bodyPr wrap="square" lIns="0" tIns="0" rIns="0" bIns="0" rtlCol="0">
            <a:noAutofit/>
          </a:bodyPr>
          <a:lstStyle/>
          <a:p>
            <a:endParaRPr sz="2400"/>
          </a:p>
        </p:txBody>
      </p:sp>
      <p:sp>
        <p:nvSpPr>
          <p:cNvPr id="37" name="object 37"/>
          <p:cNvSpPr/>
          <p:nvPr/>
        </p:nvSpPr>
        <p:spPr>
          <a:xfrm>
            <a:off x="1771735" y="1162135"/>
            <a:ext cx="7620000" cy="419100"/>
          </a:xfrm>
          <a:custGeom>
            <a:avLst/>
            <a:gdLst/>
            <a:ahLst/>
            <a:cxnLst/>
            <a:rect l="l" t="t" r="r" b="b"/>
            <a:pathLst>
              <a:path w="5715000" h="314325">
                <a:moveTo>
                  <a:pt x="0" y="314325"/>
                </a:moveTo>
                <a:lnTo>
                  <a:pt x="5715000" y="314325"/>
                </a:lnTo>
                <a:lnTo>
                  <a:pt x="5715000" y="0"/>
                </a:lnTo>
                <a:lnTo>
                  <a:pt x="0" y="0"/>
                </a:lnTo>
                <a:lnTo>
                  <a:pt x="0" y="314325"/>
                </a:lnTo>
                <a:close/>
              </a:path>
            </a:pathLst>
          </a:custGeom>
          <a:ln w="9534">
            <a:solidFill>
              <a:srgbClr val="9A310D"/>
            </a:solidFill>
          </a:ln>
        </p:spPr>
        <p:txBody>
          <a:bodyPr wrap="square" lIns="0" tIns="0" rIns="0" bIns="0" rtlCol="0">
            <a:noAutofit/>
          </a:bodyPr>
          <a:lstStyle/>
          <a:p>
            <a:endParaRPr sz="2400"/>
          </a:p>
        </p:txBody>
      </p:sp>
      <p:sp>
        <p:nvSpPr>
          <p:cNvPr id="38" name="object 38"/>
          <p:cNvSpPr/>
          <p:nvPr/>
        </p:nvSpPr>
        <p:spPr>
          <a:xfrm>
            <a:off x="1765300" y="1689101"/>
            <a:ext cx="7620000" cy="419100"/>
          </a:xfrm>
          <a:custGeom>
            <a:avLst/>
            <a:gdLst/>
            <a:ahLst/>
            <a:cxnLst/>
            <a:rect l="l" t="t" r="r" b="b"/>
            <a:pathLst>
              <a:path w="5715000" h="314325">
                <a:moveTo>
                  <a:pt x="0" y="314325"/>
                </a:moveTo>
                <a:lnTo>
                  <a:pt x="5715000" y="314325"/>
                </a:lnTo>
                <a:lnTo>
                  <a:pt x="5715000" y="0"/>
                </a:lnTo>
                <a:lnTo>
                  <a:pt x="0" y="0"/>
                </a:lnTo>
                <a:lnTo>
                  <a:pt x="0" y="314325"/>
                </a:lnTo>
                <a:close/>
              </a:path>
            </a:pathLst>
          </a:custGeom>
          <a:solidFill>
            <a:srgbClr val="006EBE"/>
          </a:solidFill>
        </p:spPr>
        <p:txBody>
          <a:bodyPr wrap="square" lIns="0" tIns="0" rIns="0" bIns="0" rtlCol="0">
            <a:noAutofit/>
          </a:bodyPr>
          <a:lstStyle/>
          <a:p>
            <a:endParaRPr sz="2400"/>
          </a:p>
        </p:txBody>
      </p:sp>
      <p:sp>
        <p:nvSpPr>
          <p:cNvPr id="39" name="object 39"/>
          <p:cNvSpPr/>
          <p:nvPr/>
        </p:nvSpPr>
        <p:spPr>
          <a:xfrm>
            <a:off x="1771735" y="1695535"/>
            <a:ext cx="7620000" cy="419100"/>
          </a:xfrm>
          <a:custGeom>
            <a:avLst/>
            <a:gdLst/>
            <a:ahLst/>
            <a:cxnLst/>
            <a:rect l="l" t="t" r="r" b="b"/>
            <a:pathLst>
              <a:path w="5715000" h="314325">
                <a:moveTo>
                  <a:pt x="0" y="314325"/>
                </a:moveTo>
                <a:lnTo>
                  <a:pt x="5715000" y="314325"/>
                </a:lnTo>
                <a:lnTo>
                  <a:pt x="5715000" y="0"/>
                </a:lnTo>
                <a:lnTo>
                  <a:pt x="0" y="0"/>
                </a:lnTo>
                <a:lnTo>
                  <a:pt x="0" y="314325"/>
                </a:lnTo>
                <a:close/>
              </a:path>
            </a:pathLst>
          </a:custGeom>
          <a:ln w="9534">
            <a:solidFill>
              <a:srgbClr val="9A310D"/>
            </a:solidFill>
          </a:ln>
        </p:spPr>
        <p:txBody>
          <a:bodyPr wrap="square" lIns="0" tIns="0" rIns="0" bIns="0" rtlCol="0">
            <a:noAutofit/>
          </a:bodyPr>
          <a:lstStyle/>
          <a:p>
            <a:endParaRPr sz="2400"/>
          </a:p>
        </p:txBody>
      </p:sp>
      <p:sp>
        <p:nvSpPr>
          <p:cNvPr id="40" name="object 40"/>
          <p:cNvSpPr/>
          <p:nvPr/>
        </p:nvSpPr>
        <p:spPr>
          <a:xfrm>
            <a:off x="1765301" y="2209800"/>
            <a:ext cx="4279900" cy="2844800"/>
          </a:xfrm>
          <a:prstGeom prst="rect">
            <a:avLst/>
          </a:prstGeom>
          <a:blipFill>
            <a:blip r:embed="rId8" cstate="print"/>
            <a:stretch>
              <a:fillRect/>
            </a:stretch>
          </a:blipFill>
        </p:spPr>
        <p:txBody>
          <a:bodyPr wrap="square" lIns="0" tIns="0" rIns="0" bIns="0" rtlCol="0">
            <a:noAutofit/>
          </a:bodyPr>
          <a:lstStyle/>
          <a:p>
            <a:endParaRPr sz="2400"/>
          </a:p>
        </p:txBody>
      </p:sp>
      <p:sp>
        <p:nvSpPr>
          <p:cNvPr id="41" name="object 41"/>
          <p:cNvSpPr/>
          <p:nvPr/>
        </p:nvSpPr>
        <p:spPr>
          <a:xfrm>
            <a:off x="9880601" y="5499101"/>
            <a:ext cx="2120900" cy="495300"/>
          </a:xfrm>
          <a:prstGeom prst="rect">
            <a:avLst/>
          </a:prstGeom>
          <a:blipFill>
            <a:blip r:embed="rId9" cstate="print"/>
            <a:stretch>
              <a:fillRect/>
            </a:stretch>
          </a:blipFill>
        </p:spPr>
        <p:txBody>
          <a:bodyPr wrap="square" lIns="0" tIns="0" rIns="0" bIns="0" rtlCol="0">
            <a:noAutofit/>
          </a:bodyPr>
          <a:lstStyle/>
          <a:p>
            <a:endParaRPr sz="2400"/>
          </a:p>
        </p:txBody>
      </p:sp>
      <p:sp>
        <p:nvSpPr>
          <p:cNvPr id="42" name="object 42"/>
          <p:cNvSpPr/>
          <p:nvPr/>
        </p:nvSpPr>
        <p:spPr>
          <a:xfrm>
            <a:off x="9867901" y="5486401"/>
            <a:ext cx="2146300" cy="520700"/>
          </a:xfrm>
          <a:prstGeom prst="rect">
            <a:avLst/>
          </a:prstGeom>
          <a:blipFill>
            <a:blip r:embed="rId10" cstate="print"/>
            <a:stretch>
              <a:fillRect/>
            </a:stretch>
          </a:blipFill>
        </p:spPr>
        <p:txBody>
          <a:bodyPr wrap="square" lIns="0" tIns="0" rIns="0" bIns="0" rtlCol="0">
            <a:noAutofit/>
          </a:bodyPr>
          <a:lstStyle/>
          <a:p>
            <a:endParaRPr sz="2400"/>
          </a:p>
        </p:txBody>
      </p:sp>
      <p:sp>
        <p:nvSpPr>
          <p:cNvPr id="43" name="object 43"/>
          <p:cNvSpPr/>
          <p:nvPr/>
        </p:nvSpPr>
        <p:spPr>
          <a:xfrm>
            <a:off x="9766301" y="5384801"/>
            <a:ext cx="2349500" cy="723900"/>
          </a:xfrm>
          <a:custGeom>
            <a:avLst/>
            <a:gdLst/>
            <a:ahLst/>
            <a:cxnLst/>
            <a:rect l="l" t="t" r="r" b="b"/>
            <a:pathLst>
              <a:path w="1762125" h="542925">
                <a:moveTo>
                  <a:pt x="0" y="542925"/>
                </a:moveTo>
                <a:lnTo>
                  <a:pt x="51434" y="491490"/>
                </a:lnTo>
                <a:lnTo>
                  <a:pt x="51434" y="51434"/>
                </a:lnTo>
                <a:lnTo>
                  <a:pt x="1710690" y="51434"/>
                </a:lnTo>
                <a:lnTo>
                  <a:pt x="1710690" y="491490"/>
                </a:lnTo>
                <a:lnTo>
                  <a:pt x="51434" y="491490"/>
                </a:lnTo>
                <a:lnTo>
                  <a:pt x="1762125" y="542925"/>
                </a:lnTo>
                <a:lnTo>
                  <a:pt x="1762125" y="0"/>
                </a:lnTo>
                <a:lnTo>
                  <a:pt x="0" y="0"/>
                </a:lnTo>
                <a:lnTo>
                  <a:pt x="0" y="542925"/>
                </a:lnTo>
                <a:close/>
              </a:path>
              <a:path w="1762125" h="542925">
                <a:moveTo>
                  <a:pt x="68579" y="474345"/>
                </a:moveTo>
                <a:lnTo>
                  <a:pt x="85725" y="457200"/>
                </a:lnTo>
                <a:lnTo>
                  <a:pt x="85725" y="85725"/>
                </a:lnTo>
                <a:lnTo>
                  <a:pt x="1676400" y="85725"/>
                </a:lnTo>
                <a:lnTo>
                  <a:pt x="1676400" y="457200"/>
                </a:lnTo>
                <a:lnTo>
                  <a:pt x="85725" y="457200"/>
                </a:lnTo>
                <a:lnTo>
                  <a:pt x="1693545" y="474345"/>
                </a:lnTo>
                <a:lnTo>
                  <a:pt x="1693545" y="68580"/>
                </a:lnTo>
                <a:lnTo>
                  <a:pt x="68579" y="68580"/>
                </a:lnTo>
                <a:lnTo>
                  <a:pt x="68579" y="474345"/>
                </a:lnTo>
                <a:close/>
              </a:path>
              <a:path w="1762125" h="542925">
                <a:moveTo>
                  <a:pt x="85725" y="457200"/>
                </a:moveTo>
                <a:lnTo>
                  <a:pt x="68579" y="474345"/>
                </a:lnTo>
                <a:lnTo>
                  <a:pt x="1693545" y="474345"/>
                </a:lnTo>
                <a:lnTo>
                  <a:pt x="85725" y="457200"/>
                </a:lnTo>
                <a:close/>
              </a:path>
              <a:path w="1762125" h="542925">
                <a:moveTo>
                  <a:pt x="51434" y="491490"/>
                </a:moveTo>
                <a:lnTo>
                  <a:pt x="0" y="542925"/>
                </a:lnTo>
                <a:lnTo>
                  <a:pt x="1762125" y="542925"/>
                </a:lnTo>
                <a:lnTo>
                  <a:pt x="51434" y="491490"/>
                </a:lnTo>
                <a:close/>
              </a:path>
            </a:pathLst>
          </a:custGeom>
          <a:solidFill>
            <a:srgbClr val="000000"/>
          </a:solidFill>
        </p:spPr>
        <p:txBody>
          <a:bodyPr wrap="square" lIns="0" tIns="0" rIns="0" bIns="0" rtlCol="0">
            <a:noAutofit/>
          </a:bodyPr>
          <a:lstStyle/>
          <a:p>
            <a:endParaRPr sz="2400"/>
          </a:p>
        </p:txBody>
      </p:sp>
      <p:sp>
        <p:nvSpPr>
          <p:cNvPr id="44" name="object 44"/>
          <p:cNvSpPr/>
          <p:nvPr/>
        </p:nvSpPr>
        <p:spPr>
          <a:xfrm>
            <a:off x="9766301" y="5384801"/>
            <a:ext cx="2349500" cy="723900"/>
          </a:xfrm>
          <a:custGeom>
            <a:avLst/>
            <a:gdLst/>
            <a:ahLst/>
            <a:cxnLst/>
            <a:rect l="l" t="t" r="r" b="b"/>
            <a:pathLst>
              <a:path w="1762125" h="542925">
                <a:moveTo>
                  <a:pt x="0" y="0"/>
                </a:moveTo>
                <a:lnTo>
                  <a:pt x="0" y="542925"/>
                </a:lnTo>
                <a:lnTo>
                  <a:pt x="1762125" y="542925"/>
                </a:lnTo>
                <a:lnTo>
                  <a:pt x="1762125" y="0"/>
                </a:lnTo>
                <a:lnTo>
                  <a:pt x="0" y="0"/>
                </a:lnTo>
                <a:close/>
              </a:path>
            </a:pathLst>
          </a:custGeom>
          <a:solidFill>
            <a:srgbClr val="000000"/>
          </a:solidFill>
        </p:spPr>
        <p:txBody>
          <a:bodyPr wrap="square" lIns="0" tIns="0" rIns="0" bIns="0" rtlCol="0">
            <a:noAutofit/>
          </a:bodyPr>
          <a:lstStyle/>
          <a:p>
            <a:endParaRPr sz="2400"/>
          </a:p>
        </p:txBody>
      </p:sp>
      <p:sp>
        <p:nvSpPr>
          <p:cNvPr id="45" name="object 45"/>
          <p:cNvSpPr/>
          <p:nvPr/>
        </p:nvSpPr>
        <p:spPr>
          <a:xfrm>
            <a:off x="9834879" y="5453381"/>
            <a:ext cx="2212340" cy="586740"/>
          </a:xfrm>
          <a:custGeom>
            <a:avLst/>
            <a:gdLst/>
            <a:ahLst/>
            <a:cxnLst/>
            <a:rect l="l" t="t" r="r" b="b"/>
            <a:pathLst>
              <a:path w="1659255" h="440055">
                <a:moveTo>
                  <a:pt x="0" y="440054"/>
                </a:moveTo>
                <a:lnTo>
                  <a:pt x="1659255" y="440054"/>
                </a:lnTo>
                <a:lnTo>
                  <a:pt x="1659255" y="0"/>
                </a:lnTo>
                <a:lnTo>
                  <a:pt x="0" y="0"/>
                </a:lnTo>
                <a:lnTo>
                  <a:pt x="0" y="440054"/>
                </a:lnTo>
                <a:close/>
              </a:path>
            </a:pathLst>
          </a:custGeom>
          <a:solidFill>
            <a:srgbClr val="000000"/>
          </a:solidFill>
        </p:spPr>
        <p:txBody>
          <a:bodyPr wrap="square" lIns="0" tIns="0" rIns="0" bIns="0" rtlCol="0">
            <a:noAutofit/>
          </a:bodyPr>
          <a:lstStyle/>
          <a:p>
            <a:endParaRPr sz="2400"/>
          </a:p>
        </p:txBody>
      </p:sp>
      <p:sp>
        <p:nvSpPr>
          <p:cNvPr id="46" name="object 46"/>
          <p:cNvSpPr/>
          <p:nvPr/>
        </p:nvSpPr>
        <p:spPr>
          <a:xfrm>
            <a:off x="9857741" y="5476239"/>
            <a:ext cx="2166620" cy="541019"/>
          </a:xfrm>
          <a:custGeom>
            <a:avLst/>
            <a:gdLst/>
            <a:ahLst/>
            <a:cxnLst/>
            <a:rect l="l" t="t" r="r" b="b"/>
            <a:pathLst>
              <a:path w="1624965" h="405764">
                <a:moveTo>
                  <a:pt x="0" y="0"/>
                </a:moveTo>
                <a:lnTo>
                  <a:pt x="0" y="405765"/>
                </a:lnTo>
                <a:lnTo>
                  <a:pt x="1624965" y="405765"/>
                </a:lnTo>
                <a:lnTo>
                  <a:pt x="1624965" y="0"/>
                </a:lnTo>
                <a:lnTo>
                  <a:pt x="0" y="0"/>
                </a:lnTo>
                <a:close/>
              </a:path>
            </a:pathLst>
          </a:custGeom>
          <a:solidFill>
            <a:srgbClr val="000000"/>
          </a:solidFill>
        </p:spPr>
        <p:txBody>
          <a:bodyPr wrap="square" lIns="0" tIns="0" rIns="0" bIns="0" rtlCol="0">
            <a:noAutofit/>
          </a:bodyPr>
          <a:lstStyle/>
          <a:p>
            <a:endParaRPr sz="2400"/>
          </a:p>
        </p:txBody>
      </p:sp>
      <p:sp>
        <p:nvSpPr>
          <p:cNvPr id="47" name="object 47"/>
          <p:cNvSpPr/>
          <p:nvPr/>
        </p:nvSpPr>
        <p:spPr>
          <a:xfrm>
            <a:off x="9880601" y="5499101"/>
            <a:ext cx="2120900" cy="495300"/>
          </a:xfrm>
          <a:custGeom>
            <a:avLst/>
            <a:gdLst/>
            <a:ahLst/>
            <a:cxnLst/>
            <a:rect l="l" t="t" r="r" b="b"/>
            <a:pathLst>
              <a:path w="1590675" h="371475">
                <a:moveTo>
                  <a:pt x="0" y="371475"/>
                </a:moveTo>
                <a:lnTo>
                  <a:pt x="1590675" y="371475"/>
                </a:lnTo>
                <a:lnTo>
                  <a:pt x="1590675" y="0"/>
                </a:lnTo>
                <a:lnTo>
                  <a:pt x="0" y="0"/>
                </a:lnTo>
                <a:lnTo>
                  <a:pt x="0" y="371475"/>
                </a:lnTo>
                <a:close/>
              </a:path>
            </a:pathLst>
          </a:custGeom>
          <a:solidFill>
            <a:srgbClr val="000000"/>
          </a:solidFill>
        </p:spPr>
        <p:txBody>
          <a:bodyPr wrap="square" lIns="0" tIns="0" rIns="0" bIns="0" rtlCol="0">
            <a:noAutofit/>
          </a:bodyPr>
          <a:lstStyle/>
          <a:p>
            <a:endParaRPr sz="2400"/>
          </a:p>
        </p:txBody>
      </p:sp>
      <p:sp>
        <p:nvSpPr>
          <p:cNvPr id="13" name="object 13"/>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12" name="object 12"/>
          <p:cNvSpPr txBox="1"/>
          <p:nvPr/>
        </p:nvSpPr>
        <p:spPr>
          <a:xfrm>
            <a:off x="6968067" y="3791056"/>
            <a:ext cx="1277645" cy="237489"/>
          </a:xfrm>
          <a:prstGeom prst="rect">
            <a:avLst/>
          </a:prstGeom>
        </p:spPr>
        <p:txBody>
          <a:bodyPr wrap="square" lIns="0" tIns="0" rIns="0" bIns="0" rtlCol="0">
            <a:noAutofit/>
          </a:bodyPr>
          <a:lstStyle/>
          <a:p>
            <a:pPr marL="16933">
              <a:lnSpc>
                <a:spcPts val="1767"/>
              </a:lnSpc>
              <a:spcBef>
                <a:spcPts val="88"/>
              </a:spcBef>
            </a:pPr>
            <a:r>
              <a:rPr sz="2400" spc="12" baseline="2275" dirty="0">
                <a:latin typeface="Calibri"/>
                <a:cs typeface="Calibri"/>
              </a:rPr>
              <a:t>f</a:t>
            </a:r>
            <a:r>
              <a:rPr sz="2400" spc="5" baseline="2275" dirty="0">
                <a:latin typeface="Calibri"/>
                <a:cs typeface="Calibri"/>
              </a:rPr>
              <a:t>e</a:t>
            </a:r>
            <a:r>
              <a:rPr sz="2400" spc="-39" baseline="2275" dirty="0">
                <a:latin typeface="Calibri"/>
                <a:cs typeface="Calibri"/>
              </a:rPr>
              <a:t>n</a:t>
            </a:r>
            <a:r>
              <a:rPr sz="2400" spc="-45" baseline="2275" dirty="0">
                <a:latin typeface="Calibri"/>
                <a:cs typeface="Calibri"/>
              </a:rPr>
              <a:t>o</a:t>
            </a:r>
            <a:r>
              <a:rPr sz="2400" spc="-79" baseline="2275" dirty="0">
                <a:latin typeface="Calibri"/>
                <a:cs typeface="Calibri"/>
              </a:rPr>
              <a:t>m</a:t>
            </a:r>
            <a:r>
              <a:rPr sz="2400" baseline="2275" dirty="0">
                <a:latin typeface="Calibri"/>
                <a:cs typeface="Calibri"/>
              </a:rPr>
              <a:t>e</a:t>
            </a:r>
            <a:r>
              <a:rPr sz="2400" spc="-39" baseline="2275" dirty="0">
                <a:latin typeface="Calibri"/>
                <a:cs typeface="Calibri"/>
              </a:rPr>
              <a:t>n</a:t>
            </a:r>
            <a:r>
              <a:rPr sz="2400" baseline="2275" dirty="0">
                <a:latin typeface="Calibri"/>
                <a:cs typeface="Calibri"/>
              </a:rPr>
              <a:t>a</a:t>
            </a:r>
            <a:r>
              <a:rPr sz="2400" spc="72" baseline="2275" dirty="0">
                <a:latin typeface="Calibri"/>
                <a:cs typeface="Calibri"/>
              </a:rPr>
              <a:t> </a:t>
            </a:r>
            <a:r>
              <a:rPr sz="2400" spc="-33" baseline="2275" dirty="0">
                <a:latin typeface="Calibri"/>
                <a:cs typeface="Calibri"/>
              </a:rPr>
              <a:t>t</a:t>
            </a:r>
            <a:r>
              <a:rPr sz="2400" spc="-59" baseline="2275" dirty="0">
                <a:latin typeface="Calibri"/>
                <a:cs typeface="Calibri"/>
              </a:rPr>
              <a:t>r</a:t>
            </a:r>
            <a:r>
              <a:rPr sz="2400" spc="5" baseline="2275" dirty="0">
                <a:latin typeface="Calibri"/>
                <a:cs typeface="Calibri"/>
              </a:rPr>
              <a:t>e</a:t>
            </a:r>
            <a:r>
              <a:rPr sz="2400" baseline="2275" dirty="0">
                <a:latin typeface="Calibri"/>
                <a:cs typeface="Calibri"/>
              </a:rPr>
              <a:t>n</a:t>
            </a:r>
            <a:endParaRPr sz="1600">
              <a:latin typeface="Calibri"/>
              <a:cs typeface="Calibri"/>
            </a:endParaRPr>
          </a:p>
        </p:txBody>
      </p:sp>
      <p:sp>
        <p:nvSpPr>
          <p:cNvPr id="11" name="object 11"/>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10" name="object 10"/>
          <p:cNvSpPr txBox="1"/>
          <p:nvPr/>
        </p:nvSpPr>
        <p:spPr>
          <a:xfrm>
            <a:off x="9766301" y="5384801"/>
            <a:ext cx="2349500" cy="755649"/>
          </a:xfrm>
          <a:prstGeom prst="rect">
            <a:avLst/>
          </a:prstGeom>
        </p:spPr>
        <p:txBody>
          <a:bodyPr wrap="square" lIns="0" tIns="0" rIns="0" bIns="0" rtlCol="0">
            <a:noAutofit/>
          </a:bodyPr>
          <a:lstStyle/>
          <a:p>
            <a:pPr marL="33866">
              <a:lnSpc>
                <a:spcPts val="1333"/>
              </a:lnSpc>
            </a:pPr>
            <a:endParaRPr sz="1333"/>
          </a:p>
        </p:txBody>
      </p:sp>
      <p:sp>
        <p:nvSpPr>
          <p:cNvPr id="9" name="object 9"/>
          <p:cNvSpPr txBox="1"/>
          <p:nvPr/>
        </p:nvSpPr>
        <p:spPr>
          <a:xfrm>
            <a:off x="1066801" y="5168901"/>
            <a:ext cx="8242300" cy="749300"/>
          </a:xfrm>
          <a:prstGeom prst="rect">
            <a:avLst/>
          </a:prstGeom>
        </p:spPr>
        <p:txBody>
          <a:bodyPr wrap="square" lIns="0" tIns="0" rIns="0" bIns="0" rtlCol="0">
            <a:noAutofit/>
          </a:bodyPr>
          <a:lstStyle/>
          <a:p>
            <a:pPr marL="33866">
              <a:lnSpc>
                <a:spcPts val="1333"/>
              </a:lnSpc>
            </a:pPr>
            <a:endParaRPr sz="1333"/>
          </a:p>
        </p:txBody>
      </p:sp>
      <p:sp>
        <p:nvSpPr>
          <p:cNvPr id="8" name="object 8"/>
          <p:cNvSpPr txBox="1"/>
          <p:nvPr/>
        </p:nvSpPr>
        <p:spPr>
          <a:xfrm>
            <a:off x="1771695" y="1695495"/>
            <a:ext cx="7620000" cy="419100"/>
          </a:xfrm>
          <a:prstGeom prst="rect">
            <a:avLst/>
          </a:prstGeom>
        </p:spPr>
        <p:txBody>
          <a:bodyPr wrap="square" lIns="0" tIns="0" rIns="0" bIns="0" rtlCol="0">
            <a:noAutofit/>
          </a:bodyPr>
          <a:lstStyle/>
          <a:p>
            <a:pPr marL="33866">
              <a:lnSpc>
                <a:spcPts val="1333"/>
              </a:lnSpc>
            </a:pPr>
            <a:endParaRPr sz="1333"/>
          </a:p>
        </p:txBody>
      </p:sp>
      <p:sp>
        <p:nvSpPr>
          <p:cNvPr id="7" name="object 7"/>
          <p:cNvSpPr txBox="1"/>
          <p:nvPr/>
        </p:nvSpPr>
        <p:spPr>
          <a:xfrm>
            <a:off x="1771695" y="1162095"/>
            <a:ext cx="7620000" cy="419100"/>
          </a:xfrm>
          <a:prstGeom prst="rect">
            <a:avLst/>
          </a:prstGeom>
        </p:spPr>
        <p:txBody>
          <a:bodyPr wrap="square" lIns="0" tIns="0" rIns="0" bIns="0" rtlCol="0">
            <a:noAutofit/>
          </a:bodyPr>
          <a:lstStyle/>
          <a:p>
            <a:pPr marL="33866">
              <a:lnSpc>
                <a:spcPts val="1333"/>
              </a:lnSpc>
            </a:pPr>
            <a:endParaRPr sz="1333"/>
          </a:p>
        </p:txBody>
      </p:sp>
      <p:sp>
        <p:nvSpPr>
          <p:cNvPr id="6" name="object 6"/>
          <p:cNvSpPr txBox="1"/>
          <p:nvPr/>
        </p:nvSpPr>
        <p:spPr>
          <a:xfrm>
            <a:off x="800101" y="431801"/>
            <a:ext cx="349249" cy="546100"/>
          </a:xfrm>
          <a:prstGeom prst="rect">
            <a:avLst/>
          </a:prstGeom>
        </p:spPr>
        <p:txBody>
          <a:bodyPr wrap="square" lIns="0" tIns="0" rIns="0" bIns="0" rtlCol="0">
            <a:noAutofit/>
          </a:bodyPr>
          <a:lstStyle/>
          <a:p>
            <a:pPr marL="33866">
              <a:lnSpc>
                <a:spcPts val="1333"/>
              </a:lnSpc>
            </a:pPr>
            <a:endParaRPr sz="1333"/>
          </a:p>
        </p:txBody>
      </p:sp>
      <p:sp>
        <p:nvSpPr>
          <p:cNvPr id="5" name="object 5"/>
          <p:cNvSpPr txBox="1"/>
          <p:nvPr/>
        </p:nvSpPr>
        <p:spPr>
          <a:xfrm>
            <a:off x="1149350" y="431801"/>
            <a:ext cx="209549" cy="546100"/>
          </a:xfrm>
          <a:prstGeom prst="rect">
            <a:avLst/>
          </a:prstGeom>
        </p:spPr>
        <p:txBody>
          <a:bodyPr wrap="square" lIns="0" tIns="0" rIns="0" bIns="0" rtlCol="0">
            <a:noAutofit/>
          </a:bodyPr>
          <a:lstStyle/>
          <a:p>
            <a:pPr marL="33866">
              <a:lnSpc>
                <a:spcPts val="1333"/>
              </a:lnSpc>
            </a:pPr>
            <a:endParaRPr sz="1333"/>
          </a:p>
        </p:txBody>
      </p:sp>
      <p:sp>
        <p:nvSpPr>
          <p:cNvPr id="4" name="object 4"/>
          <p:cNvSpPr txBox="1"/>
          <p:nvPr/>
        </p:nvSpPr>
        <p:spPr>
          <a:xfrm>
            <a:off x="1358901" y="431801"/>
            <a:ext cx="7835900" cy="5461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9194800" y="431801"/>
            <a:ext cx="355600" cy="5461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1333"/>
              </a:lnSpc>
            </a:pPr>
            <a:endParaRPr sz="1333"/>
          </a:p>
          <a:p>
            <a:pPr marL="1422447" marR="6246292" algn="ctr">
              <a:lnSpc>
                <a:spcPct val="95825"/>
              </a:lnSpc>
              <a:spcBef>
                <a:spcPts val="2972"/>
              </a:spcBef>
            </a:pPr>
            <a:r>
              <a:rPr sz="1600" b="1" spc="-33" dirty="0">
                <a:latin typeface="Arial"/>
                <a:cs typeface="Arial"/>
              </a:rPr>
              <a:t>M</a:t>
            </a:r>
            <a:r>
              <a:rPr sz="1600" b="1" spc="5" dirty="0">
                <a:latin typeface="Arial"/>
                <a:cs typeface="Arial"/>
              </a:rPr>
              <a:t>e</a:t>
            </a:r>
            <a:r>
              <a:rPr sz="1600" b="1" spc="19" dirty="0">
                <a:latin typeface="Arial"/>
                <a:cs typeface="Arial"/>
              </a:rPr>
              <a:t>n</a:t>
            </a:r>
            <a:r>
              <a:rPr sz="1600" b="1" spc="-45" dirty="0">
                <a:latin typeface="Arial"/>
                <a:cs typeface="Arial"/>
              </a:rPr>
              <a:t>j</a:t>
            </a:r>
            <a:r>
              <a:rPr sz="1600" b="1" spc="5" dirty="0">
                <a:latin typeface="Arial"/>
                <a:cs typeface="Arial"/>
              </a:rPr>
              <a:t>a</a:t>
            </a:r>
            <a:r>
              <a:rPr sz="1600" b="1" spc="-45" dirty="0">
                <a:latin typeface="Arial"/>
                <a:cs typeface="Arial"/>
              </a:rPr>
              <a:t>l</a:t>
            </a:r>
            <a:r>
              <a:rPr sz="1600" b="1" spc="5" dirty="0">
                <a:latin typeface="Arial"/>
                <a:cs typeface="Arial"/>
              </a:rPr>
              <a:t>a</a:t>
            </a:r>
            <a:r>
              <a:rPr sz="1600" b="1" spc="19" dirty="0">
                <a:latin typeface="Arial"/>
                <a:cs typeface="Arial"/>
              </a:rPr>
              <a:t>n</a:t>
            </a:r>
            <a:r>
              <a:rPr sz="1600" b="1" spc="5" dirty="0">
                <a:latin typeface="Arial"/>
                <a:cs typeface="Arial"/>
              </a:rPr>
              <a:t>ka</a:t>
            </a:r>
            <a:r>
              <a:rPr sz="1600" b="1" dirty="0">
                <a:latin typeface="Arial"/>
                <a:cs typeface="Arial"/>
              </a:rPr>
              <a:t>n</a:t>
            </a:r>
            <a:r>
              <a:rPr sz="1600" b="1" spc="99" dirty="0">
                <a:latin typeface="Arial"/>
                <a:cs typeface="Arial"/>
              </a:rPr>
              <a:t> </a:t>
            </a:r>
            <a:r>
              <a:rPr sz="1600" b="1" spc="-59" dirty="0">
                <a:latin typeface="Arial"/>
                <a:cs typeface="Arial"/>
              </a:rPr>
              <a:t>A</a:t>
            </a:r>
            <a:r>
              <a:rPr sz="1600" b="1" spc="5" dirty="0">
                <a:latin typeface="Arial"/>
                <a:cs typeface="Arial"/>
              </a:rPr>
              <a:t>s</a:t>
            </a:r>
            <a:r>
              <a:rPr sz="1600" b="1" spc="19" dirty="0">
                <a:latin typeface="Arial"/>
                <a:cs typeface="Arial"/>
              </a:rPr>
              <a:t>p</a:t>
            </a:r>
            <a:r>
              <a:rPr sz="1600" b="1" spc="5" dirty="0">
                <a:latin typeface="Arial"/>
                <a:cs typeface="Arial"/>
              </a:rPr>
              <a:t>e</a:t>
            </a:r>
            <a:r>
              <a:rPr sz="1600" b="1" dirty="0">
                <a:latin typeface="Arial"/>
                <a:cs typeface="Arial"/>
              </a:rPr>
              <a:t>k</a:t>
            </a:r>
            <a:r>
              <a:rPr sz="1600" b="1" spc="-25" dirty="0">
                <a:latin typeface="Arial"/>
                <a:cs typeface="Arial"/>
              </a:rPr>
              <a:t> </a:t>
            </a:r>
            <a:r>
              <a:rPr sz="1600" b="1" spc="33" dirty="0">
                <a:latin typeface="Arial"/>
                <a:cs typeface="Arial"/>
              </a:rPr>
              <a:t>P</a:t>
            </a:r>
            <a:r>
              <a:rPr sz="1600" b="1" spc="5" dirty="0">
                <a:latin typeface="Arial"/>
                <a:cs typeface="Arial"/>
              </a:rPr>
              <a:t>e</a:t>
            </a:r>
            <a:r>
              <a:rPr sz="1600" b="1" spc="19" dirty="0">
                <a:latin typeface="Arial"/>
                <a:cs typeface="Arial"/>
              </a:rPr>
              <a:t>d</a:t>
            </a:r>
            <a:r>
              <a:rPr sz="1600" b="1" spc="5" dirty="0">
                <a:latin typeface="Arial"/>
                <a:cs typeface="Arial"/>
              </a:rPr>
              <a:t>a</a:t>
            </a:r>
            <a:r>
              <a:rPr sz="1600" b="1" spc="19" dirty="0">
                <a:latin typeface="Arial"/>
                <a:cs typeface="Arial"/>
              </a:rPr>
              <a:t>go</a:t>
            </a:r>
            <a:r>
              <a:rPr sz="1600" b="1" spc="-79" dirty="0">
                <a:latin typeface="Arial"/>
                <a:cs typeface="Arial"/>
              </a:rPr>
              <a:t>g</a:t>
            </a:r>
            <a:r>
              <a:rPr sz="1600" b="1" dirty="0">
                <a:latin typeface="Arial"/>
                <a:cs typeface="Arial"/>
              </a:rPr>
              <a:t>i</a:t>
            </a:r>
            <a:r>
              <a:rPr sz="1600" b="1" spc="-185" dirty="0">
                <a:latin typeface="Arial"/>
                <a:cs typeface="Arial"/>
              </a:rPr>
              <a:t> </a:t>
            </a:r>
            <a:r>
              <a:rPr sz="1600" b="1" spc="-45" dirty="0">
                <a:latin typeface="Arial"/>
                <a:cs typeface="Arial"/>
              </a:rPr>
              <a:t>I</a:t>
            </a:r>
            <a:r>
              <a:rPr sz="1600" b="1" spc="39" dirty="0">
                <a:latin typeface="Arial"/>
                <a:cs typeface="Arial"/>
              </a:rPr>
              <a:t>N</a:t>
            </a:r>
            <a:r>
              <a:rPr sz="1600" b="1" spc="19" dirty="0">
                <a:latin typeface="Arial"/>
                <a:cs typeface="Arial"/>
              </a:rPr>
              <a:t>T</a:t>
            </a:r>
            <a:r>
              <a:rPr sz="1600" b="1" spc="25" dirty="0">
                <a:latin typeface="Arial"/>
                <a:cs typeface="Arial"/>
              </a:rPr>
              <a:t>E</a:t>
            </a:r>
            <a:r>
              <a:rPr sz="1600" b="1" spc="-45" dirty="0">
                <a:latin typeface="Arial"/>
                <a:cs typeface="Arial"/>
              </a:rPr>
              <a:t>G</a:t>
            </a:r>
            <a:r>
              <a:rPr sz="1600" b="1" spc="52" dirty="0">
                <a:latin typeface="Arial"/>
                <a:cs typeface="Arial"/>
              </a:rPr>
              <a:t>R</a:t>
            </a:r>
            <a:r>
              <a:rPr sz="1600" b="1" spc="-259" dirty="0">
                <a:latin typeface="Arial"/>
                <a:cs typeface="Arial"/>
              </a:rPr>
              <a:t>A</a:t>
            </a:r>
            <a:r>
              <a:rPr sz="1600" b="1" spc="-79" dirty="0">
                <a:latin typeface="Arial"/>
                <a:cs typeface="Arial"/>
              </a:rPr>
              <a:t>T</a:t>
            </a:r>
            <a:r>
              <a:rPr sz="1600" b="1" spc="-45" dirty="0">
                <a:latin typeface="Arial"/>
                <a:cs typeface="Arial"/>
              </a:rPr>
              <a:t>I</a:t>
            </a:r>
            <a:r>
              <a:rPr sz="1600" b="1" dirty="0">
                <a:latin typeface="Arial"/>
                <a:cs typeface="Arial"/>
              </a:rPr>
              <a:t>F</a:t>
            </a:r>
            <a:r>
              <a:rPr sz="1600" b="1" spc="79" dirty="0">
                <a:latin typeface="Arial"/>
                <a:cs typeface="Arial"/>
              </a:rPr>
              <a:t> </a:t>
            </a:r>
            <a:r>
              <a:rPr sz="1600" b="1" spc="-33" dirty="0">
                <a:latin typeface="Arial"/>
                <a:cs typeface="Arial"/>
              </a:rPr>
              <a:t>(</a:t>
            </a:r>
            <a:r>
              <a:rPr sz="1600" b="1" spc="5" dirty="0">
                <a:latin typeface="Arial"/>
                <a:cs typeface="Arial"/>
              </a:rPr>
              <a:t>3</a:t>
            </a:r>
            <a:r>
              <a:rPr sz="1600" b="1" dirty="0">
                <a:latin typeface="Arial"/>
                <a:cs typeface="Arial"/>
              </a:rPr>
              <a:t>)</a:t>
            </a:r>
            <a:endParaRPr sz="1600">
              <a:latin typeface="Arial"/>
              <a:cs typeface="Arial"/>
            </a:endParaRPr>
          </a:p>
          <a:p>
            <a:pPr marL="1309793" marR="6195218" algn="ctr">
              <a:lnSpc>
                <a:spcPts val="2181"/>
              </a:lnSpc>
              <a:spcBef>
                <a:spcPts val="3001"/>
              </a:spcBef>
            </a:pPr>
            <a:r>
              <a:rPr sz="1900" b="1" spc="-19" baseline="22995" dirty="0">
                <a:latin typeface="Calibri"/>
                <a:cs typeface="Calibri"/>
              </a:rPr>
              <a:t>D</a:t>
            </a:r>
            <a:r>
              <a:rPr sz="1900" b="1" spc="12" baseline="22995" dirty="0">
                <a:latin typeface="Calibri"/>
                <a:cs typeface="Calibri"/>
              </a:rPr>
              <a:t>A</a:t>
            </a:r>
            <a:r>
              <a:rPr sz="1900" b="1" spc="-33" baseline="22995" dirty="0">
                <a:latin typeface="Calibri"/>
                <a:cs typeface="Calibri"/>
              </a:rPr>
              <a:t>R</a:t>
            </a:r>
            <a:r>
              <a:rPr sz="1900" b="1" baseline="22995" dirty="0">
                <a:latin typeface="Calibri"/>
                <a:cs typeface="Calibri"/>
              </a:rPr>
              <a:t>I  </a:t>
            </a:r>
            <a:r>
              <a:rPr sz="1900" b="1" spc="123" baseline="22995" dirty="0">
                <a:latin typeface="Calibri"/>
                <a:cs typeface="Calibri"/>
              </a:rPr>
              <a:t> </a:t>
            </a:r>
            <a:r>
              <a:rPr sz="1600" b="1" spc="39" dirty="0">
                <a:solidFill>
                  <a:srgbClr val="FDFFFD"/>
                </a:solidFill>
                <a:latin typeface="Calibri"/>
                <a:cs typeface="Calibri"/>
              </a:rPr>
              <a:t>b</a:t>
            </a:r>
            <a:r>
              <a:rPr sz="1600" b="1" dirty="0">
                <a:solidFill>
                  <a:srgbClr val="FDFFFD"/>
                </a:solidFill>
                <a:latin typeface="Calibri"/>
                <a:cs typeface="Calibri"/>
              </a:rPr>
              <a:t>e</a:t>
            </a:r>
            <a:r>
              <a:rPr sz="1600" b="1" spc="33" dirty="0">
                <a:solidFill>
                  <a:srgbClr val="FDFFFD"/>
                </a:solidFill>
                <a:latin typeface="Calibri"/>
                <a:cs typeface="Calibri"/>
              </a:rPr>
              <a:t>r</a:t>
            </a:r>
            <a:r>
              <a:rPr sz="1600" b="1" spc="39" dirty="0">
                <a:solidFill>
                  <a:srgbClr val="FDFFFD"/>
                </a:solidFill>
                <a:latin typeface="Calibri"/>
                <a:cs typeface="Calibri"/>
              </a:rPr>
              <a:t>b</a:t>
            </a:r>
            <a:r>
              <a:rPr sz="1600" b="1" spc="5" dirty="0">
                <a:solidFill>
                  <a:srgbClr val="FDFFFD"/>
                </a:solidFill>
                <a:latin typeface="Calibri"/>
                <a:cs typeface="Calibri"/>
              </a:rPr>
              <a:t>a</a:t>
            </a:r>
            <a:r>
              <a:rPr sz="1600" b="1" spc="-39" dirty="0">
                <a:solidFill>
                  <a:srgbClr val="FDFFFD"/>
                </a:solidFill>
                <a:latin typeface="Calibri"/>
                <a:cs typeface="Calibri"/>
              </a:rPr>
              <a:t>s</a:t>
            </a:r>
            <a:r>
              <a:rPr sz="1600" b="1" spc="12" dirty="0">
                <a:solidFill>
                  <a:srgbClr val="FDFFFD"/>
                </a:solidFill>
                <a:latin typeface="Calibri"/>
                <a:cs typeface="Calibri"/>
              </a:rPr>
              <a:t>i</a:t>
            </a:r>
            <a:r>
              <a:rPr sz="1600" b="1" dirty="0">
                <a:solidFill>
                  <a:srgbClr val="FDFFFD"/>
                </a:solidFill>
                <a:latin typeface="Calibri"/>
                <a:cs typeface="Calibri"/>
              </a:rPr>
              <a:t>s</a:t>
            </a:r>
            <a:r>
              <a:rPr sz="1600" b="1" spc="-99" dirty="0">
                <a:solidFill>
                  <a:srgbClr val="FDFFFD"/>
                </a:solidFill>
                <a:latin typeface="Calibri"/>
                <a:cs typeface="Calibri"/>
              </a:rPr>
              <a:t> </a:t>
            </a:r>
            <a:r>
              <a:rPr sz="1600" b="1" spc="39" dirty="0">
                <a:solidFill>
                  <a:srgbClr val="FDFFFD"/>
                </a:solidFill>
                <a:latin typeface="Calibri"/>
                <a:cs typeface="Calibri"/>
              </a:rPr>
              <a:t>d</a:t>
            </a:r>
            <a:r>
              <a:rPr sz="1600" b="1" spc="5" dirty="0">
                <a:solidFill>
                  <a:srgbClr val="FDFFFD"/>
                </a:solidFill>
                <a:latin typeface="Calibri"/>
                <a:cs typeface="Calibri"/>
              </a:rPr>
              <a:t>i</a:t>
            </a:r>
            <a:r>
              <a:rPr sz="1600" b="1" spc="-39" dirty="0">
                <a:solidFill>
                  <a:srgbClr val="FDFFFD"/>
                </a:solidFill>
                <a:latin typeface="Calibri"/>
                <a:cs typeface="Calibri"/>
              </a:rPr>
              <a:t>s</a:t>
            </a:r>
            <a:r>
              <a:rPr sz="1600" b="1" spc="5" dirty="0">
                <a:solidFill>
                  <a:srgbClr val="FDFFFD"/>
                </a:solidFill>
                <a:latin typeface="Calibri"/>
                <a:cs typeface="Calibri"/>
              </a:rPr>
              <a:t>i</a:t>
            </a:r>
            <a:r>
              <a:rPr sz="1600" b="1" spc="39" dirty="0">
                <a:solidFill>
                  <a:srgbClr val="FDFFFD"/>
                </a:solidFill>
                <a:latin typeface="Calibri"/>
                <a:cs typeface="Calibri"/>
              </a:rPr>
              <a:t>p</a:t>
            </a:r>
            <a:r>
              <a:rPr sz="1600" b="1" spc="5" dirty="0">
                <a:solidFill>
                  <a:srgbClr val="FDFFFD"/>
                </a:solidFill>
                <a:latin typeface="Calibri"/>
                <a:cs typeface="Calibri"/>
              </a:rPr>
              <a:t>li</a:t>
            </a:r>
            <a:r>
              <a:rPr sz="1600" b="1" dirty="0">
                <a:solidFill>
                  <a:srgbClr val="FDFFFD"/>
                </a:solidFill>
                <a:latin typeface="Calibri"/>
                <a:cs typeface="Calibri"/>
              </a:rPr>
              <a:t>n</a:t>
            </a:r>
            <a:r>
              <a:rPr sz="1600" b="1" spc="-119" dirty="0">
                <a:solidFill>
                  <a:srgbClr val="FDFFFD"/>
                </a:solidFill>
                <a:latin typeface="Calibri"/>
                <a:cs typeface="Calibri"/>
              </a:rPr>
              <a:t> </a:t>
            </a:r>
            <a:r>
              <a:rPr sz="1600" b="1" spc="12" dirty="0">
                <a:solidFill>
                  <a:srgbClr val="FDFFFD"/>
                </a:solidFill>
                <a:latin typeface="Calibri"/>
                <a:cs typeface="Calibri"/>
              </a:rPr>
              <a:t>a</a:t>
            </a:r>
            <a:r>
              <a:rPr sz="1600" b="1" spc="45" dirty="0">
                <a:solidFill>
                  <a:srgbClr val="FDFFFD"/>
                </a:solidFill>
                <a:latin typeface="Calibri"/>
                <a:cs typeface="Calibri"/>
              </a:rPr>
              <a:t>t</a:t>
            </a:r>
            <a:r>
              <a:rPr sz="1600" b="1" spc="5" dirty="0">
                <a:solidFill>
                  <a:srgbClr val="FDFFFD"/>
                </a:solidFill>
                <a:latin typeface="Calibri"/>
                <a:cs typeface="Calibri"/>
              </a:rPr>
              <a:t>a</a:t>
            </a:r>
            <a:r>
              <a:rPr sz="1600" b="1" dirty="0">
                <a:solidFill>
                  <a:srgbClr val="FDFFFD"/>
                </a:solidFill>
                <a:latin typeface="Calibri"/>
                <a:cs typeface="Calibri"/>
              </a:rPr>
              <a:t>u</a:t>
            </a:r>
            <a:r>
              <a:rPr sz="1600" b="1" spc="-119" dirty="0">
                <a:solidFill>
                  <a:srgbClr val="FDFFFD"/>
                </a:solidFill>
                <a:latin typeface="Calibri"/>
                <a:cs typeface="Calibri"/>
              </a:rPr>
              <a:t> </a:t>
            </a:r>
            <a:r>
              <a:rPr sz="1600" b="1" spc="-39" dirty="0">
                <a:solidFill>
                  <a:srgbClr val="FDFFFD"/>
                </a:solidFill>
                <a:latin typeface="Calibri"/>
                <a:cs typeface="Calibri"/>
              </a:rPr>
              <a:t>s</a:t>
            </a:r>
            <a:r>
              <a:rPr sz="1600" b="1" spc="39" dirty="0">
                <a:solidFill>
                  <a:srgbClr val="FDFFFD"/>
                </a:solidFill>
                <a:latin typeface="Calibri"/>
                <a:cs typeface="Calibri"/>
              </a:rPr>
              <a:t>uby</a:t>
            </a:r>
            <a:r>
              <a:rPr sz="1600" b="1" spc="-5" dirty="0">
                <a:solidFill>
                  <a:srgbClr val="FDFFFD"/>
                </a:solidFill>
                <a:latin typeface="Calibri"/>
                <a:cs typeface="Calibri"/>
              </a:rPr>
              <a:t>e</a:t>
            </a:r>
            <a:r>
              <a:rPr sz="1600" b="1" dirty="0">
                <a:solidFill>
                  <a:srgbClr val="FDFFFD"/>
                </a:solidFill>
                <a:latin typeface="Calibri"/>
                <a:cs typeface="Calibri"/>
              </a:rPr>
              <a:t>k</a:t>
            </a:r>
            <a:r>
              <a:rPr sz="1600" b="1" spc="-25" dirty="0">
                <a:solidFill>
                  <a:srgbClr val="FDFFFD"/>
                </a:solidFill>
                <a:latin typeface="Calibri"/>
                <a:cs typeface="Calibri"/>
              </a:rPr>
              <a:t> </a:t>
            </a:r>
            <a:r>
              <a:rPr sz="1600" b="1" spc="5" dirty="0">
                <a:solidFill>
                  <a:srgbClr val="FDFFFD"/>
                </a:solidFill>
                <a:latin typeface="Calibri"/>
                <a:cs typeface="Calibri"/>
              </a:rPr>
              <a:t>il</a:t>
            </a:r>
            <a:r>
              <a:rPr sz="1600" b="1" dirty="0">
                <a:solidFill>
                  <a:srgbClr val="FDFFFD"/>
                </a:solidFill>
                <a:latin typeface="Calibri"/>
                <a:cs typeface="Calibri"/>
              </a:rPr>
              <a:t>mu</a:t>
            </a:r>
            <a:r>
              <a:rPr sz="1600" b="1" spc="-119" dirty="0">
                <a:solidFill>
                  <a:srgbClr val="FDFFFD"/>
                </a:solidFill>
                <a:latin typeface="Calibri"/>
                <a:cs typeface="Calibri"/>
              </a:rPr>
              <a:t> </a:t>
            </a:r>
            <a:r>
              <a:rPr sz="1600" b="1" spc="39" dirty="0">
                <a:solidFill>
                  <a:srgbClr val="FDFFFD"/>
                </a:solidFill>
                <a:latin typeface="Calibri"/>
                <a:cs typeface="Calibri"/>
              </a:rPr>
              <a:t>y</a:t>
            </a:r>
            <a:r>
              <a:rPr sz="1600" b="1" spc="-85" dirty="0">
                <a:solidFill>
                  <a:srgbClr val="FDFFFD"/>
                </a:solidFill>
                <a:latin typeface="Calibri"/>
                <a:cs typeface="Calibri"/>
              </a:rPr>
              <a:t>a</a:t>
            </a:r>
            <a:r>
              <a:rPr sz="1600" b="1" spc="39" dirty="0">
                <a:solidFill>
                  <a:srgbClr val="FDFFFD"/>
                </a:solidFill>
                <a:latin typeface="Calibri"/>
                <a:cs typeface="Calibri"/>
              </a:rPr>
              <a:t>n</a:t>
            </a:r>
            <a:r>
              <a:rPr sz="1600" b="1" dirty="0">
                <a:solidFill>
                  <a:srgbClr val="FDFFFD"/>
                </a:solidFill>
                <a:latin typeface="Calibri"/>
                <a:cs typeface="Calibri"/>
              </a:rPr>
              <a:t>g</a:t>
            </a:r>
            <a:r>
              <a:rPr sz="1600" b="1" spc="-119" dirty="0">
                <a:solidFill>
                  <a:srgbClr val="FDFFFD"/>
                </a:solidFill>
                <a:latin typeface="Calibri"/>
                <a:cs typeface="Calibri"/>
              </a:rPr>
              <a:t> </a:t>
            </a:r>
            <a:r>
              <a:rPr sz="1600" b="1" spc="39" dirty="0">
                <a:solidFill>
                  <a:srgbClr val="FDFFFD"/>
                </a:solidFill>
                <a:latin typeface="Calibri"/>
                <a:cs typeface="Calibri"/>
              </a:rPr>
              <a:t>d</a:t>
            </a:r>
            <a:r>
              <a:rPr sz="1600" b="1" spc="5" dirty="0">
                <a:solidFill>
                  <a:srgbClr val="FDFFFD"/>
                </a:solidFill>
                <a:latin typeface="Calibri"/>
                <a:cs typeface="Calibri"/>
              </a:rPr>
              <a:t>i</a:t>
            </a:r>
            <a:r>
              <a:rPr sz="1600" b="1" spc="39" dirty="0">
                <a:solidFill>
                  <a:srgbClr val="FDFFFD"/>
                </a:solidFill>
                <a:latin typeface="Calibri"/>
                <a:cs typeface="Calibri"/>
              </a:rPr>
              <a:t>p</a:t>
            </a:r>
            <a:r>
              <a:rPr sz="1600" b="1" spc="-5" dirty="0">
                <a:solidFill>
                  <a:srgbClr val="FDFFFD"/>
                </a:solidFill>
                <a:latin typeface="Calibri"/>
                <a:cs typeface="Calibri"/>
              </a:rPr>
              <a:t>e</a:t>
            </a:r>
            <a:r>
              <a:rPr sz="1600" b="1" spc="5" dirty="0">
                <a:solidFill>
                  <a:srgbClr val="FDFFFD"/>
                </a:solidFill>
                <a:latin typeface="Calibri"/>
                <a:cs typeface="Calibri"/>
              </a:rPr>
              <a:t>la</a:t>
            </a:r>
            <a:r>
              <a:rPr sz="1600" b="1" spc="-105" dirty="0">
                <a:solidFill>
                  <a:srgbClr val="FDFFFD"/>
                </a:solidFill>
                <a:latin typeface="Calibri"/>
                <a:cs typeface="Calibri"/>
              </a:rPr>
              <a:t>j</a:t>
            </a:r>
            <a:r>
              <a:rPr sz="1600" b="1" spc="5" dirty="0">
                <a:solidFill>
                  <a:srgbClr val="FDFFFD"/>
                </a:solidFill>
                <a:latin typeface="Calibri"/>
                <a:cs typeface="Calibri"/>
              </a:rPr>
              <a:t>a</a:t>
            </a:r>
            <a:r>
              <a:rPr sz="1600" b="1" spc="33" dirty="0">
                <a:solidFill>
                  <a:srgbClr val="FDFFFD"/>
                </a:solidFill>
                <a:latin typeface="Calibri"/>
                <a:cs typeface="Calibri"/>
              </a:rPr>
              <a:t>r</a:t>
            </a:r>
            <a:r>
              <a:rPr sz="1600" b="1" dirty="0">
                <a:solidFill>
                  <a:srgbClr val="FDFFFD"/>
                </a:solidFill>
                <a:latin typeface="Calibri"/>
                <a:cs typeface="Calibri"/>
              </a:rPr>
              <a:t>i</a:t>
            </a:r>
            <a:endParaRPr sz="1600">
              <a:latin typeface="Calibri"/>
              <a:cs typeface="Calibri"/>
            </a:endParaRPr>
          </a:p>
          <a:p>
            <a:pPr marL="1059152">
              <a:lnSpc>
                <a:spcPts val="2181"/>
              </a:lnSpc>
              <a:spcBef>
                <a:spcPts val="2013"/>
              </a:spcBef>
            </a:pPr>
            <a:r>
              <a:rPr sz="1900" b="1" spc="-33" baseline="22995" dirty="0">
                <a:latin typeface="Calibri"/>
                <a:cs typeface="Calibri"/>
              </a:rPr>
              <a:t>ME</a:t>
            </a:r>
            <a:r>
              <a:rPr sz="1900" b="1" spc="39" baseline="22995" dirty="0">
                <a:latin typeface="Calibri"/>
                <a:cs typeface="Calibri"/>
              </a:rPr>
              <a:t>N</a:t>
            </a:r>
            <a:r>
              <a:rPr sz="1900" b="1" spc="-33" baseline="22995" dirty="0">
                <a:latin typeface="Calibri"/>
                <a:cs typeface="Calibri"/>
              </a:rPr>
              <a:t>J</a:t>
            </a:r>
            <a:r>
              <a:rPr sz="1900" b="1" spc="12" baseline="22995" dirty="0">
                <a:latin typeface="Calibri"/>
                <a:cs typeface="Calibri"/>
              </a:rPr>
              <a:t>A</a:t>
            </a:r>
            <a:r>
              <a:rPr sz="1900" b="1" spc="-19" baseline="22995" dirty="0">
                <a:latin typeface="Calibri"/>
                <a:cs typeface="Calibri"/>
              </a:rPr>
              <a:t>D</a:t>
            </a:r>
            <a:r>
              <a:rPr sz="1900" b="1" baseline="22995" dirty="0">
                <a:latin typeface="Calibri"/>
                <a:cs typeface="Calibri"/>
              </a:rPr>
              <a:t>I  </a:t>
            </a:r>
            <a:r>
              <a:rPr sz="1900" b="1" spc="123" baseline="22995" dirty="0">
                <a:latin typeface="Calibri"/>
                <a:cs typeface="Calibri"/>
              </a:rPr>
              <a:t> </a:t>
            </a:r>
            <a:r>
              <a:rPr sz="1600" b="1" spc="39" dirty="0">
                <a:solidFill>
                  <a:srgbClr val="FDFFFD"/>
                </a:solidFill>
                <a:latin typeface="Calibri"/>
                <a:cs typeface="Calibri"/>
              </a:rPr>
              <a:t>b</a:t>
            </a:r>
            <a:r>
              <a:rPr sz="1600" b="1" dirty="0">
                <a:solidFill>
                  <a:srgbClr val="FDFFFD"/>
                </a:solidFill>
                <a:latin typeface="Calibri"/>
                <a:cs typeface="Calibri"/>
              </a:rPr>
              <a:t>e</a:t>
            </a:r>
            <a:r>
              <a:rPr sz="1600" b="1" spc="33" dirty="0">
                <a:solidFill>
                  <a:srgbClr val="FDFFFD"/>
                </a:solidFill>
                <a:latin typeface="Calibri"/>
                <a:cs typeface="Calibri"/>
              </a:rPr>
              <a:t>r</a:t>
            </a:r>
            <a:r>
              <a:rPr sz="1600" b="1" spc="-39" dirty="0">
                <a:solidFill>
                  <a:srgbClr val="FDFFFD"/>
                </a:solidFill>
                <a:latin typeface="Calibri"/>
                <a:cs typeface="Calibri"/>
              </a:rPr>
              <a:t>s</a:t>
            </a:r>
            <a:r>
              <a:rPr sz="1600" b="1" spc="5" dirty="0">
                <a:solidFill>
                  <a:srgbClr val="FDFFFD"/>
                </a:solidFill>
                <a:latin typeface="Calibri"/>
                <a:cs typeface="Calibri"/>
              </a:rPr>
              <a:t>i</a:t>
            </a:r>
            <a:r>
              <a:rPr sz="1600" b="1" spc="-5" dirty="0">
                <a:solidFill>
                  <a:srgbClr val="FDFFFD"/>
                </a:solidFill>
                <a:latin typeface="Calibri"/>
                <a:cs typeface="Calibri"/>
              </a:rPr>
              <a:t>f</a:t>
            </a:r>
            <a:r>
              <a:rPr sz="1600" b="1" spc="5" dirty="0">
                <a:solidFill>
                  <a:srgbClr val="FDFFFD"/>
                </a:solidFill>
                <a:latin typeface="Calibri"/>
                <a:cs typeface="Calibri"/>
              </a:rPr>
              <a:t>a</a:t>
            </a:r>
            <a:r>
              <a:rPr sz="1600" b="1" dirty="0">
                <a:solidFill>
                  <a:srgbClr val="FDFFFD"/>
                </a:solidFill>
                <a:latin typeface="Calibri"/>
                <a:cs typeface="Calibri"/>
              </a:rPr>
              <a:t>t</a:t>
            </a:r>
            <a:r>
              <a:rPr sz="1600" b="1" spc="-112" dirty="0">
                <a:solidFill>
                  <a:srgbClr val="FDFFFD"/>
                </a:solidFill>
                <a:latin typeface="Calibri"/>
                <a:cs typeface="Calibri"/>
              </a:rPr>
              <a:t> </a:t>
            </a:r>
            <a:r>
              <a:rPr sz="1600" b="1" spc="45" dirty="0">
                <a:solidFill>
                  <a:srgbClr val="FDFFFD"/>
                </a:solidFill>
                <a:latin typeface="Calibri"/>
                <a:cs typeface="Calibri"/>
              </a:rPr>
              <a:t>t</a:t>
            </a:r>
            <a:r>
              <a:rPr sz="1600" b="1" spc="-5" dirty="0">
                <a:solidFill>
                  <a:srgbClr val="FDFFFD"/>
                </a:solidFill>
                <a:latin typeface="Calibri"/>
                <a:cs typeface="Calibri"/>
              </a:rPr>
              <a:t>e</a:t>
            </a:r>
            <a:r>
              <a:rPr sz="1600" b="1" dirty="0">
                <a:solidFill>
                  <a:srgbClr val="FDFFFD"/>
                </a:solidFill>
                <a:latin typeface="Calibri"/>
                <a:cs typeface="Calibri"/>
              </a:rPr>
              <a:t>m</a:t>
            </a:r>
            <a:r>
              <a:rPr sz="1600" b="1" spc="5" dirty="0">
                <a:solidFill>
                  <a:srgbClr val="FDFFFD"/>
                </a:solidFill>
                <a:latin typeface="Calibri"/>
                <a:cs typeface="Calibri"/>
              </a:rPr>
              <a:t>a</a:t>
            </a:r>
            <a:r>
              <a:rPr sz="1600" b="1" spc="45" dirty="0">
                <a:solidFill>
                  <a:srgbClr val="FDFFFD"/>
                </a:solidFill>
                <a:latin typeface="Calibri"/>
                <a:cs typeface="Calibri"/>
              </a:rPr>
              <a:t>t</a:t>
            </a:r>
            <a:r>
              <a:rPr sz="1600" b="1" spc="5" dirty="0">
                <a:solidFill>
                  <a:srgbClr val="FDFFFD"/>
                </a:solidFill>
                <a:latin typeface="Calibri"/>
                <a:cs typeface="Calibri"/>
              </a:rPr>
              <a:t>i</a:t>
            </a:r>
            <a:r>
              <a:rPr sz="1600" b="1" spc="33" dirty="0">
                <a:solidFill>
                  <a:srgbClr val="FDFFFD"/>
                </a:solidFill>
                <a:latin typeface="Calibri"/>
                <a:cs typeface="Calibri"/>
              </a:rPr>
              <a:t>k</a:t>
            </a:r>
            <a:r>
              <a:rPr sz="1600" b="1" dirty="0">
                <a:solidFill>
                  <a:srgbClr val="FDFFFD"/>
                </a:solidFill>
                <a:latin typeface="Calibri"/>
                <a:cs typeface="Calibri"/>
              </a:rPr>
              <a:t>,</a:t>
            </a:r>
            <a:r>
              <a:rPr sz="1600" b="1" spc="-172" dirty="0">
                <a:solidFill>
                  <a:srgbClr val="FDFFFD"/>
                </a:solidFill>
                <a:latin typeface="Calibri"/>
                <a:cs typeface="Calibri"/>
              </a:rPr>
              <a:t> </a:t>
            </a:r>
            <a:r>
              <a:rPr sz="1600" b="1" spc="-5" dirty="0">
                <a:solidFill>
                  <a:srgbClr val="FDFFFD"/>
                </a:solidFill>
                <a:latin typeface="Calibri"/>
                <a:cs typeface="Calibri"/>
              </a:rPr>
              <a:t>me</a:t>
            </a:r>
            <a:r>
              <a:rPr sz="1600" b="1" spc="5" dirty="0">
                <a:solidFill>
                  <a:srgbClr val="FDFFFD"/>
                </a:solidFill>
                <a:latin typeface="Calibri"/>
                <a:cs typeface="Calibri"/>
              </a:rPr>
              <a:t>li</a:t>
            </a:r>
            <a:r>
              <a:rPr sz="1600" b="1" spc="39" dirty="0">
                <a:solidFill>
                  <a:srgbClr val="FDFFFD"/>
                </a:solidFill>
                <a:latin typeface="Calibri"/>
                <a:cs typeface="Calibri"/>
              </a:rPr>
              <a:t>b</a:t>
            </a:r>
            <a:r>
              <a:rPr sz="1600" b="1" spc="-92" dirty="0">
                <a:solidFill>
                  <a:srgbClr val="FDFFFD"/>
                </a:solidFill>
                <a:latin typeface="Calibri"/>
                <a:cs typeface="Calibri"/>
              </a:rPr>
              <a:t>a</a:t>
            </a:r>
            <a:r>
              <a:rPr sz="1600" b="1" spc="45" dirty="0">
                <a:solidFill>
                  <a:srgbClr val="FDFFFD"/>
                </a:solidFill>
                <a:latin typeface="Calibri"/>
                <a:cs typeface="Calibri"/>
              </a:rPr>
              <a:t>t</a:t>
            </a:r>
            <a:r>
              <a:rPr sz="1600" b="1" spc="-67" dirty="0">
                <a:solidFill>
                  <a:srgbClr val="FDFFFD"/>
                </a:solidFill>
                <a:latin typeface="Calibri"/>
                <a:cs typeface="Calibri"/>
              </a:rPr>
              <a:t>k</a:t>
            </a:r>
            <a:r>
              <a:rPr sz="1600" b="1" spc="12" dirty="0">
                <a:solidFill>
                  <a:srgbClr val="FDFFFD"/>
                </a:solidFill>
                <a:latin typeface="Calibri"/>
                <a:cs typeface="Calibri"/>
              </a:rPr>
              <a:t>a</a:t>
            </a:r>
            <a:r>
              <a:rPr sz="1600" b="1" dirty="0">
                <a:solidFill>
                  <a:srgbClr val="FDFFFD"/>
                </a:solidFill>
                <a:latin typeface="Calibri"/>
                <a:cs typeface="Calibri"/>
              </a:rPr>
              <a:t>n</a:t>
            </a:r>
            <a:r>
              <a:rPr sz="1600" b="1" spc="-119" dirty="0">
                <a:solidFill>
                  <a:srgbClr val="FDFFFD"/>
                </a:solidFill>
                <a:latin typeface="Calibri"/>
                <a:cs typeface="Calibri"/>
              </a:rPr>
              <a:t> </a:t>
            </a:r>
            <a:r>
              <a:rPr sz="1600" b="1" spc="39" dirty="0">
                <a:solidFill>
                  <a:srgbClr val="FDFFFD"/>
                </a:solidFill>
                <a:latin typeface="Calibri"/>
                <a:cs typeface="Calibri"/>
              </a:rPr>
              <a:t>b</a:t>
            </a:r>
            <a:r>
              <a:rPr sz="1600" b="1" spc="-5" dirty="0">
                <a:solidFill>
                  <a:srgbClr val="FDFFFD"/>
                </a:solidFill>
                <a:latin typeface="Calibri"/>
                <a:cs typeface="Calibri"/>
              </a:rPr>
              <a:t>e</a:t>
            </a:r>
            <a:r>
              <a:rPr sz="1600" b="1" spc="33" dirty="0">
                <a:solidFill>
                  <a:srgbClr val="FDFFFD"/>
                </a:solidFill>
                <a:latin typeface="Calibri"/>
                <a:cs typeface="Calibri"/>
              </a:rPr>
              <a:t>r</a:t>
            </a:r>
            <a:r>
              <a:rPr sz="1600" b="1" spc="39" dirty="0">
                <a:solidFill>
                  <a:srgbClr val="FDFFFD"/>
                </a:solidFill>
                <a:latin typeface="Calibri"/>
                <a:cs typeface="Calibri"/>
              </a:rPr>
              <a:t>b</a:t>
            </a:r>
            <a:r>
              <a:rPr sz="1600" b="1" spc="-92" dirty="0">
                <a:solidFill>
                  <a:srgbClr val="FDFFFD"/>
                </a:solidFill>
                <a:latin typeface="Calibri"/>
                <a:cs typeface="Calibri"/>
              </a:rPr>
              <a:t>a</a:t>
            </a:r>
            <a:r>
              <a:rPr sz="1600" b="1" spc="39" dirty="0">
                <a:solidFill>
                  <a:srgbClr val="FDFFFD"/>
                </a:solidFill>
                <a:latin typeface="Calibri"/>
                <a:cs typeface="Calibri"/>
              </a:rPr>
              <a:t>g</a:t>
            </a:r>
            <a:r>
              <a:rPr sz="1600" b="1" spc="12" dirty="0">
                <a:solidFill>
                  <a:srgbClr val="FDFFFD"/>
                </a:solidFill>
                <a:latin typeface="Calibri"/>
                <a:cs typeface="Calibri"/>
              </a:rPr>
              <a:t>a</a:t>
            </a:r>
            <a:r>
              <a:rPr sz="1600" b="1" dirty="0">
                <a:solidFill>
                  <a:srgbClr val="FDFFFD"/>
                </a:solidFill>
                <a:latin typeface="Calibri"/>
                <a:cs typeface="Calibri"/>
              </a:rPr>
              <a:t>i</a:t>
            </a:r>
            <a:r>
              <a:rPr sz="1600" b="1" spc="-152" dirty="0">
                <a:solidFill>
                  <a:srgbClr val="FDFFFD"/>
                </a:solidFill>
                <a:latin typeface="Calibri"/>
                <a:cs typeface="Calibri"/>
              </a:rPr>
              <a:t> </a:t>
            </a:r>
            <a:r>
              <a:rPr sz="1600" b="1" spc="39" dirty="0">
                <a:solidFill>
                  <a:srgbClr val="FDFFFD"/>
                </a:solidFill>
                <a:latin typeface="Calibri"/>
                <a:cs typeface="Calibri"/>
              </a:rPr>
              <a:t>do</a:t>
            </a:r>
            <a:r>
              <a:rPr sz="1600" b="1" spc="-100" dirty="0">
                <a:solidFill>
                  <a:srgbClr val="FDFFFD"/>
                </a:solidFill>
                <a:latin typeface="Calibri"/>
                <a:cs typeface="Calibri"/>
              </a:rPr>
              <a:t>m</a:t>
            </a:r>
            <a:r>
              <a:rPr sz="1600" b="1" spc="5" dirty="0">
                <a:solidFill>
                  <a:srgbClr val="FDFFFD"/>
                </a:solidFill>
                <a:latin typeface="Calibri"/>
                <a:cs typeface="Calibri"/>
              </a:rPr>
              <a:t>ai</a:t>
            </a:r>
            <a:r>
              <a:rPr sz="1600" b="1" dirty="0">
                <a:solidFill>
                  <a:srgbClr val="FDFFFD"/>
                </a:solidFill>
                <a:latin typeface="Calibri"/>
                <a:cs typeface="Calibri"/>
              </a:rPr>
              <a:t>n</a:t>
            </a:r>
            <a:r>
              <a:rPr sz="1600" b="1" spc="-19" dirty="0">
                <a:solidFill>
                  <a:srgbClr val="FDFFFD"/>
                </a:solidFill>
                <a:latin typeface="Calibri"/>
                <a:cs typeface="Calibri"/>
              </a:rPr>
              <a:t> </a:t>
            </a:r>
            <a:r>
              <a:rPr sz="1600" b="1" spc="5" dirty="0">
                <a:solidFill>
                  <a:srgbClr val="FDFFFD"/>
                </a:solidFill>
                <a:latin typeface="Calibri"/>
                <a:cs typeface="Calibri"/>
              </a:rPr>
              <a:t>il</a:t>
            </a:r>
            <a:r>
              <a:rPr sz="1600" b="1" spc="-5" dirty="0">
                <a:solidFill>
                  <a:srgbClr val="FDFFFD"/>
                </a:solidFill>
                <a:latin typeface="Calibri"/>
                <a:cs typeface="Calibri"/>
              </a:rPr>
              <a:t>m</a:t>
            </a:r>
            <a:r>
              <a:rPr sz="1600" b="1" dirty="0">
                <a:solidFill>
                  <a:srgbClr val="FDFFFD"/>
                </a:solidFill>
                <a:latin typeface="Calibri"/>
                <a:cs typeface="Calibri"/>
              </a:rPr>
              <a:t>u</a:t>
            </a:r>
            <a:r>
              <a:rPr sz="1600" b="1" spc="-119" dirty="0">
                <a:solidFill>
                  <a:srgbClr val="FDFFFD"/>
                </a:solidFill>
                <a:latin typeface="Calibri"/>
                <a:cs typeface="Calibri"/>
              </a:rPr>
              <a:t> </a:t>
            </a:r>
            <a:r>
              <a:rPr sz="1600" b="1" spc="39" dirty="0">
                <a:solidFill>
                  <a:srgbClr val="FDFFFD"/>
                </a:solidFill>
                <a:latin typeface="Calibri"/>
                <a:cs typeface="Calibri"/>
              </a:rPr>
              <a:t>p</a:t>
            </a:r>
            <a:r>
              <a:rPr sz="1600" b="1" spc="-5" dirty="0">
                <a:solidFill>
                  <a:srgbClr val="FDFFFD"/>
                </a:solidFill>
                <a:latin typeface="Calibri"/>
                <a:cs typeface="Calibri"/>
              </a:rPr>
              <a:t>e</a:t>
            </a:r>
            <a:r>
              <a:rPr sz="1600" b="1" spc="-59" dirty="0">
                <a:solidFill>
                  <a:srgbClr val="FDFFFD"/>
                </a:solidFill>
                <a:latin typeface="Calibri"/>
                <a:cs typeface="Calibri"/>
              </a:rPr>
              <a:t>n</a:t>
            </a:r>
            <a:r>
              <a:rPr sz="1600" b="1" spc="45" dirty="0">
                <a:solidFill>
                  <a:srgbClr val="FDFFFD"/>
                </a:solidFill>
                <a:latin typeface="Calibri"/>
                <a:cs typeface="Calibri"/>
              </a:rPr>
              <a:t>g</a:t>
            </a:r>
            <a:r>
              <a:rPr sz="1600" b="1" spc="-5" dirty="0">
                <a:solidFill>
                  <a:srgbClr val="FDFFFD"/>
                </a:solidFill>
                <a:latin typeface="Calibri"/>
                <a:cs typeface="Calibri"/>
              </a:rPr>
              <a:t>e</a:t>
            </a:r>
            <a:r>
              <a:rPr sz="1600" b="1" spc="45" dirty="0">
                <a:solidFill>
                  <a:srgbClr val="FDFFFD"/>
                </a:solidFill>
                <a:latin typeface="Calibri"/>
                <a:cs typeface="Calibri"/>
              </a:rPr>
              <a:t>t</a:t>
            </a:r>
            <a:r>
              <a:rPr sz="1600" b="1" spc="-92" dirty="0">
                <a:solidFill>
                  <a:srgbClr val="FDFFFD"/>
                </a:solidFill>
                <a:latin typeface="Calibri"/>
                <a:cs typeface="Calibri"/>
              </a:rPr>
              <a:t>a</a:t>
            </a:r>
            <a:r>
              <a:rPr sz="1600" b="1" spc="39" dirty="0">
                <a:solidFill>
                  <a:srgbClr val="FDFFFD"/>
                </a:solidFill>
                <a:latin typeface="Calibri"/>
                <a:cs typeface="Calibri"/>
              </a:rPr>
              <a:t>h</a:t>
            </a:r>
            <a:r>
              <a:rPr sz="1600" b="1" spc="-59" dirty="0">
                <a:solidFill>
                  <a:srgbClr val="FDFFFD"/>
                </a:solidFill>
                <a:latin typeface="Calibri"/>
                <a:cs typeface="Calibri"/>
              </a:rPr>
              <a:t>u</a:t>
            </a:r>
            <a:r>
              <a:rPr sz="1600" b="1" spc="5" dirty="0">
                <a:solidFill>
                  <a:srgbClr val="FDFFFD"/>
                </a:solidFill>
                <a:latin typeface="Calibri"/>
                <a:cs typeface="Calibri"/>
              </a:rPr>
              <a:t>a</a:t>
            </a:r>
            <a:r>
              <a:rPr sz="1600" b="1" dirty="0">
                <a:solidFill>
                  <a:srgbClr val="FDFFFD"/>
                </a:solidFill>
                <a:latin typeface="Calibri"/>
                <a:cs typeface="Calibri"/>
              </a:rPr>
              <a:t>n</a:t>
            </a:r>
            <a:endParaRPr sz="1600">
              <a:latin typeface="Calibri"/>
              <a:cs typeface="Calibri"/>
            </a:endParaRPr>
          </a:p>
          <a:p>
            <a:pPr marL="6952652" marR="3320878" indent="-207428">
              <a:lnSpc>
                <a:spcPts val="1952"/>
              </a:lnSpc>
              <a:spcBef>
                <a:spcPts val="2620"/>
              </a:spcBef>
            </a:pPr>
            <a:r>
              <a:rPr sz="2400" baseline="4831" dirty="0">
                <a:latin typeface="Arial"/>
                <a:cs typeface="Arial"/>
              </a:rPr>
              <a:t>• </a:t>
            </a:r>
            <a:r>
              <a:rPr sz="2400" spc="185" baseline="4831" dirty="0">
                <a:latin typeface="Arial"/>
                <a:cs typeface="Arial"/>
              </a:rPr>
              <a:t> </a:t>
            </a:r>
            <a:r>
              <a:rPr sz="1600" spc="45" dirty="0">
                <a:latin typeface="Calibri"/>
                <a:cs typeface="Calibri"/>
              </a:rPr>
              <a:t>C</a:t>
            </a:r>
            <a:r>
              <a:rPr sz="1600" spc="33" dirty="0">
                <a:latin typeface="Calibri"/>
                <a:cs typeface="Calibri"/>
              </a:rPr>
              <a:t>a</a:t>
            </a:r>
            <a:r>
              <a:rPr sz="1600" spc="-59" dirty="0">
                <a:latin typeface="Calibri"/>
                <a:cs typeface="Calibri"/>
              </a:rPr>
              <a:t>r</a:t>
            </a:r>
            <a:r>
              <a:rPr sz="1600" spc="33" dirty="0">
                <a:latin typeface="Calibri"/>
                <a:cs typeface="Calibri"/>
              </a:rPr>
              <a:t>ila</a:t>
            </a:r>
            <a:r>
              <a:rPr sz="1600" dirty="0">
                <a:latin typeface="Calibri"/>
                <a:cs typeface="Calibri"/>
              </a:rPr>
              <a:t>h</a:t>
            </a:r>
            <a:r>
              <a:rPr sz="1600" spc="-105" dirty="0">
                <a:latin typeface="Calibri"/>
                <a:cs typeface="Calibri"/>
              </a:rPr>
              <a:t> </a:t>
            </a:r>
            <a:r>
              <a:rPr sz="1600" spc="-39" dirty="0">
                <a:latin typeface="Calibri"/>
                <a:cs typeface="Calibri"/>
              </a:rPr>
              <a:t>t</a:t>
            </a:r>
            <a:r>
              <a:rPr sz="1600" dirty="0">
                <a:latin typeface="Calibri"/>
                <a:cs typeface="Calibri"/>
              </a:rPr>
              <a:t>e</a:t>
            </a:r>
            <a:r>
              <a:rPr sz="1600" spc="-79" dirty="0">
                <a:latin typeface="Calibri"/>
                <a:cs typeface="Calibri"/>
              </a:rPr>
              <a:t>m</a:t>
            </a:r>
            <a:r>
              <a:rPr sz="1600" dirty="0">
                <a:latin typeface="Calibri"/>
                <a:cs typeface="Calibri"/>
              </a:rPr>
              <a:t>a</a:t>
            </a:r>
            <a:r>
              <a:rPr sz="1600" spc="72" dirty="0">
                <a:latin typeface="Calibri"/>
                <a:cs typeface="Calibri"/>
              </a:rPr>
              <a:t> </a:t>
            </a:r>
            <a:r>
              <a:rPr sz="1600" spc="-25" dirty="0">
                <a:latin typeface="Calibri"/>
                <a:cs typeface="Calibri"/>
              </a:rPr>
              <a:t>y</a:t>
            </a:r>
            <a:r>
              <a:rPr sz="1600" spc="33" dirty="0">
                <a:latin typeface="Calibri"/>
                <a:cs typeface="Calibri"/>
              </a:rPr>
              <a:t>a</a:t>
            </a:r>
            <a:r>
              <a:rPr sz="1600" spc="-39" dirty="0">
                <a:latin typeface="Calibri"/>
                <a:cs typeface="Calibri"/>
              </a:rPr>
              <a:t>n</a:t>
            </a:r>
            <a:r>
              <a:rPr sz="1600" dirty="0">
                <a:latin typeface="Calibri"/>
                <a:cs typeface="Calibri"/>
              </a:rPr>
              <a:t>g </a:t>
            </a:r>
            <a:r>
              <a:rPr sz="1600" spc="72" dirty="0">
                <a:latin typeface="Calibri"/>
                <a:cs typeface="Calibri"/>
              </a:rPr>
              <a:t>s</a:t>
            </a:r>
            <a:r>
              <a:rPr sz="1600" spc="5" dirty="0">
                <a:latin typeface="Calibri"/>
                <a:cs typeface="Calibri"/>
              </a:rPr>
              <a:t>e</a:t>
            </a:r>
            <a:r>
              <a:rPr sz="1600" spc="-45" dirty="0">
                <a:latin typeface="Calibri"/>
                <a:cs typeface="Calibri"/>
              </a:rPr>
              <a:t>d</a:t>
            </a:r>
            <a:r>
              <a:rPr sz="1600" spc="33" dirty="0">
                <a:latin typeface="Calibri"/>
                <a:cs typeface="Calibri"/>
              </a:rPr>
              <a:t>a</a:t>
            </a:r>
            <a:r>
              <a:rPr sz="1600" spc="-39" dirty="0">
                <a:latin typeface="Calibri"/>
                <a:cs typeface="Calibri"/>
              </a:rPr>
              <a:t>n</a:t>
            </a:r>
            <a:r>
              <a:rPr sz="1600" dirty="0">
                <a:latin typeface="Calibri"/>
                <a:cs typeface="Calibri"/>
              </a:rPr>
              <a:t>g</a:t>
            </a:r>
            <a:r>
              <a:rPr sz="1600" spc="-12" dirty="0">
                <a:latin typeface="Calibri"/>
                <a:cs typeface="Calibri"/>
              </a:rPr>
              <a:t> </a:t>
            </a:r>
            <a:r>
              <a:rPr sz="1600" spc="-39" dirty="0">
                <a:latin typeface="Calibri"/>
                <a:cs typeface="Calibri"/>
              </a:rPr>
              <a:t>t</a:t>
            </a:r>
            <a:r>
              <a:rPr sz="1600" spc="-59" dirty="0">
                <a:latin typeface="Calibri"/>
                <a:cs typeface="Calibri"/>
              </a:rPr>
              <a:t>r</a:t>
            </a:r>
            <a:r>
              <a:rPr sz="1600" dirty="0">
                <a:latin typeface="Calibri"/>
                <a:cs typeface="Calibri"/>
              </a:rPr>
              <a:t>en</a:t>
            </a:r>
            <a:r>
              <a:rPr sz="1600" spc="-99" dirty="0">
                <a:latin typeface="Calibri"/>
                <a:cs typeface="Calibri"/>
              </a:rPr>
              <a:t> </a:t>
            </a:r>
            <a:r>
              <a:rPr sz="1600" spc="-39" dirty="0">
                <a:latin typeface="Calibri"/>
                <a:cs typeface="Calibri"/>
              </a:rPr>
              <a:t>p</a:t>
            </a:r>
            <a:r>
              <a:rPr sz="1600" spc="33" dirty="0">
                <a:latin typeface="Calibri"/>
                <a:cs typeface="Calibri"/>
              </a:rPr>
              <a:t>a</a:t>
            </a:r>
            <a:r>
              <a:rPr sz="1600" spc="-39" dirty="0">
                <a:latin typeface="Calibri"/>
                <a:cs typeface="Calibri"/>
              </a:rPr>
              <a:t>d</a:t>
            </a:r>
            <a:r>
              <a:rPr sz="1600" dirty="0">
                <a:latin typeface="Calibri"/>
                <a:cs typeface="Calibri"/>
              </a:rPr>
              <a:t>a</a:t>
            </a:r>
            <a:r>
              <a:rPr sz="1600" spc="72" dirty="0">
                <a:latin typeface="Calibri"/>
                <a:cs typeface="Calibri"/>
              </a:rPr>
              <a:t> s</a:t>
            </a:r>
            <a:r>
              <a:rPr sz="1600" spc="33" dirty="0">
                <a:latin typeface="Calibri"/>
                <a:cs typeface="Calibri"/>
              </a:rPr>
              <a:t>aa</a:t>
            </a:r>
            <a:r>
              <a:rPr sz="1600" dirty="0">
                <a:latin typeface="Calibri"/>
                <a:cs typeface="Calibri"/>
              </a:rPr>
              <a:t>t </a:t>
            </a:r>
            <a:r>
              <a:rPr sz="1600" spc="33" dirty="0">
                <a:latin typeface="Calibri"/>
                <a:cs typeface="Calibri"/>
              </a:rPr>
              <a:t>i</a:t>
            </a:r>
            <a:r>
              <a:rPr sz="1600" spc="-39" dirty="0">
                <a:latin typeface="Calibri"/>
                <a:cs typeface="Calibri"/>
              </a:rPr>
              <a:t>n</a:t>
            </a:r>
            <a:r>
              <a:rPr sz="1600" dirty="0">
                <a:latin typeface="Calibri"/>
                <a:cs typeface="Calibri"/>
              </a:rPr>
              <a:t>i</a:t>
            </a:r>
            <a:endParaRPr sz="1600">
              <a:latin typeface="Calibri"/>
              <a:cs typeface="Calibri"/>
            </a:endParaRPr>
          </a:p>
          <a:p>
            <a:pPr marL="6952652" marR="3413036" indent="-207428">
              <a:lnSpc>
                <a:spcPts val="2457"/>
              </a:lnSpc>
              <a:spcBef>
                <a:spcPts val="208"/>
              </a:spcBef>
            </a:pPr>
            <a:r>
              <a:rPr sz="2400" baseline="21740" dirty="0">
                <a:latin typeface="Arial"/>
                <a:cs typeface="Arial"/>
              </a:rPr>
              <a:t>• </a:t>
            </a:r>
            <a:r>
              <a:rPr sz="2400" spc="185" baseline="21740" dirty="0">
                <a:latin typeface="Arial"/>
                <a:cs typeface="Arial"/>
              </a:rPr>
              <a:t> </a:t>
            </a:r>
            <a:r>
              <a:rPr sz="1600" spc="-33" dirty="0">
                <a:latin typeface="Calibri"/>
                <a:cs typeface="Calibri"/>
              </a:rPr>
              <a:t>K</a:t>
            </a:r>
            <a:r>
              <a:rPr sz="1600" dirty="0">
                <a:latin typeface="Calibri"/>
                <a:cs typeface="Calibri"/>
              </a:rPr>
              <a:t>e</a:t>
            </a:r>
            <a:r>
              <a:rPr sz="1600" spc="-79" dirty="0">
                <a:latin typeface="Calibri"/>
                <a:cs typeface="Calibri"/>
              </a:rPr>
              <a:t>m</a:t>
            </a:r>
            <a:r>
              <a:rPr sz="1600" spc="-39" dirty="0">
                <a:latin typeface="Calibri"/>
                <a:cs typeface="Calibri"/>
              </a:rPr>
              <a:t>b</a:t>
            </a:r>
            <a:r>
              <a:rPr sz="1600" spc="33" dirty="0">
                <a:latin typeface="Calibri"/>
                <a:cs typeface="Calibri"/>
              </a:rPr>
              <a:t>a</a:t>
            </a:r>
            <a:r>
              <a:rPr sz="1600" spc="-39" dirty="0">
                <a:latin typeface="Calibri"/>
                <a:cs typeface="Calibri"/>
              </a:rPr>
              <a:t>n</a:t>
            </a:r>
            <a:r>
              <a:rPr sz="1600" spc="45" dirty="0">
                <a:latin typeface="Calibri"/>
                <a:cs typeface="Calibri"/>
              </a:rPr>
              <a:t>g</a:t>
            </a:r>
            <a:r>
              <a:rPr sz="1600" spc="-25" dirty="0">
                <a:latin typeface="Calibri"/>
                <a:cs typeface="Calibri"/>
              </a:rPr>
              <a:t>k</a:t>
            </a:r>
            <a:r>
              <a:rPr sz="1600" spc="33" dirty="0">
                <a:latin typeface="Calibri"/>
                <a:cs typeface="Calibri"/>
              </a:rPr>
              <a:t>a</a:t>
            </a:r>
            <a:r>
              <a:rPr sz="1600" dirty="0">
                <a:latin typeface="Calibri"/>
                <a:cs typeface="Calibri"/>
              </a:rPr>
              <a:t>n</a:t>
            </a:r>
            <a:r>
              <a:rPr sz="1600" spc="-105" dirty="0">
                <a:latin typeface="Calibri"/>
                <a:cs typeface="Calibri"/>
              </a:rPr>
              <a:t> </a:t>
            </a:r>
            <a:r>
              <a:rPr sz="1600" spc="33" dirty="0">
                <a:latin typeface="Calibri"/>
                <a:cs typeface="Calibri"/>
              </a:rPr>
              <a:t>a</a:t>
            </a:r>
            <a:r>
              <a:rPr sz="1600" spc="-39" dirty="0">
                <a:latin typeface="Calibri"/>
                <a:cs typeface="Calibri"/>
              </a:rPr>
              <a:t>p</a:t>
            </a:r>
            <a:r>
              <a:rPr sz="1600" spc="33" dirty="0">
                <a:latin typeface="Calibri"/>
                <a:cs typeface="Calibri"/>
              </a:rPr>
              <a:t>li</a:t>
            </a:r>
            <a:r>
              <a:rPr sz="1600" spc="-25" dirty="0">
                <a:latin typeface="Calibri"/>
                <a:cs typeface="Calibri"/>
              </a:rPr>
              <a:t>k</a:t>
            </a:r>
            <a:r>
              <a:rPr sz="1600" spc="33" dirty="0">
                <a:latin typeface="Calibri"/>
                <a:cs typeface="Calibri"/>
              </a:rPr>
              <a:t>a</a:t>
            </a:r>
            <a:r>
              <a:rPr sz="1600" spc="72" dirty="0">
                <a:latin typeface="Calibri"/>
                <a:cs typeface="Calibri"/>
              </a:rPr>
              <a:t>s</a:t>
            </a:r>
            <a:r>
              <a:rPr sz="1600" dirty="0">
                <a:latin typeface="Calibri"/>
                <a:cs typeface="Calibri"/>
              </a:rPr>
              <a:t>i </a:t>
            </a:r>
            <a:endParaRPr sz="1600">
              <a:latin typeface="Calibri"/>
              <a:cs typeface="Calibri"/>
            </a:endParaRPr>
          </a:p>
          <a:p>
            <a:pPr marL="6952652" marR="3413036">
              <a:lnSpc>
                <a:spcPts val="1952"/>
              </a:lnSpc>
            </a:pPr>
            <a:r>
              <a:rPr sz="1600" spc="-19" dirty="0">
                <a:latin typeface="Calibri"/>
                <a:cs typeface="Calibri"/>
              </a:rPr>
              <a:t>y</a:t>
            </a:r>
            <a:r>
              <a:rPr sz="1600" spc="33" dirty="0">
                <a:latin typeface="Calibri"/>
                <a:cs typeface="Calibri"/>
              </a:rPr>
              <a:t>a</a:t>
            </a:r>
            <a:r>
              <a:rPr sz="1600" spc="-45" dirty="0">
                <a:latin typeface="Calibri"/>
                <a:cs typeface="Calibri"/>
              </a:rPr>
              <a:t>n</a:t>
            </a:r>
            <a:r>
              <a:rPr sz="1600" dirty="0">
                <a:latin typeface="Calibri"/>
                <a:cs typeface="Calibri"/>
              </a:rPr>
              <a:t>g</a:t>
            </a:r>
            <a:r>
              <a:rPr sz="1600" spc="-12" dirty="0">
                <a:latin typeface="Calibri"/>
                <a:cs typeface="Calibri"/>
              </a:rPr>
              <a:t> </a:t>
            </a:r>
            <a:r>
              <a:rPr sz="1600" spc="-33" dirty="0">
                <a:latin typeface="Calibri"/>
                <a:cs typeface="Calibri"/>
              </a:rPr>
              <a:t>t</a:t>
            </a:r>
            <a:r>
              <a:rPr sz="1600" dirty="0">
                <a:latin typeface="Calibri"/>
                <a:cs typeface="Calibri"/>
              </a:rPr>
              <a:t>e</a:t>
            </a:r>
            <a:r>
              <a:rPr sz="1600" spc="-59" dirty="0">
                <a:latin typeface="Calibri"/>
                <a:cs typeface="Calibri"/>
              </a:rPr>
              <a:t>r</a:t>
            </a:r>
            <a:r>
              <a:rPr sz="1600" spc="-25" dirty="0">
                <a:latin typeface="Calibri"/>
                <a:cs typeface="Calibri"/>
              </a:rPr>
              <a:t>k</a:t>
            </a:r>
            <a:r>
              <a:rPr sz="1600" spc="33" dirty="0">
                <a:latin typeface="Calibri"/>
                <a:cs typeface="Calibri"/>
              </a:rPr>
              <a:t>ai</a:t>
            </a:r>
            <a:r>
              <a:rPr sz="1600" dirty="0">
                <a:latin typeface="Calibri"/>
                <a:cs typeface="Calibri"/>
              </a:rPr>
              <a:t>t </a:t>
            </a:r>
            <a:r>
              <a:rPr sz="1600" spc="72" dirty="0">
                <a:latin typeface="Calibri"/>
                <a:cs typeface="Calibri"/>
              </a:rPr>
              <a:t>s</a:t>
            </a:r>
            <a:r>
              <a:rPr sz="1600" dirty="0">
                <a:latin typeface="Calibri"/>
                <a:cs typeface="Calibri"/>
              </a:rPr>
              <a:t>e</a:t>
            </a:r>
            <a:r>
              <a:rPr sz="1600" spc="19" dirty="0">
                <a:latin typeface="Calibri"/>
                <a:cs typeface="Calibri"/>
              </a:rPr>
              <a:t>c</a:t>
            </a:r>
            <a:r>
              <a:rPr sz="1600" spc="33" dirty="0">
                <a:latin typeface="Calibri"/>
                <a:cs typeface="Calibri"/>
              </a:rPr>
              <a:t>a</a:t>
            </a:r>
            <a:r>
              <a:rPr sz="1600" spc="-59" dirty="0">
                <a:latin typeface="Calibri"/>
                <a:cs typeface="Calibri"/>
              </a:rPr>
              <a:t>r</a:t>
            </a:r>
            <a:r>
              <a:rPr sz="1600" dirty="0">
                <a:latin typeface="Calibri"/>
                <a:cs typeface="Calibri"/>
              </a:rPr>
              <a:t>a </a:t>
            </a:r>
            <a:endParaRPr sz="1600">
              <a:latin typeface="Calibri"/>
              <a:cs typeface="Calibri"/>
            </a:endParaRPr>
          </a:p>
          <a:p>
            <a:pPr marL="6952652" marR="3413036">
              <a:lnSpc>
                <a:spcPts val="1952"/>
              </a:lnSpc>
            </a:pPr>
            <a:r>
              <a:rPr sz="1600" spc="33" dirty="0">
                <a:latin typeface="Calibri"/>
                <a:cs typeface="Calibri"/>
              </a:rPr>
              <a:t>la</a:t>
            </a:r>
            <a:r>
              <a:rPr sz="1600" spc="-45" dirty="0">
                <a:latin typeface="Calibri"/>
                <a:cs typeface="Calibri"/>
              </a:rPr>
              <a:t>n</a:t>
            </a:r>
            <a:r>
              <a:rPr sz="1600" spc="45" dirty="0">
                <a:latin typeface="Calibri"/>
                <a:cs typeface="Calibri"/>
              </a:rPr>
              <a:t>g</a:t>
            </a:r>
            <a:r>
              <a:rPr sz="1600" spc="72" dirty="0">
                <a:latin typeface="Calibri"/>
                <a:cs typeface="Calibri"/>
              </a:rPr>
              <a:t>s</a:t>
            </a:r>
            <a:r>
              <a:rPr sz="1600" spc="-39" dirty="0">
                <a:latin typeface="Calibri"/>
                <a:cs typeface="Calibri"/>
              </a:rPr>
              <a:t>un</a:t>
            </a:r>
            <a:r>
              <a:rPr sz="1600" dirty="0">
                <a:latin typeface="Calibri"/>
                <a:cs typeface="Calibri"/>
              </a:rPr>
              <a:t>g</a:t>
            </a:r>
            <a:r>
              <a:rPr sz="1600" spc="-12" dirty="0">
                <a:latin typeface="Calibri"/>
                <a:cs typeface="Calibri"/>
              </a:rPr>
              <a:t> </a:t>
            </a:r>
            <a:r>
              <a:rPr sz="1600" spc="-39" dirty="0">
                <a:latin typeface="Calibri"/>
                <a:cs typeface="Calibri"/>
              </a:rPr>
              <a:t>d</a:t>
            </a:r>
            <a:r>
              <a:rPr sz="1600" spc="5" dirty="0">
                <a:latin typeface="Calibri"/>
                <a:cs typeface="Calibri"/>
              </a:rPr>
              <a:t>e</a:t>
            </a:r>
            <a:r>
              <a:rPr sz="1600" spc="-39" dirty="0">
                <a:latin typeface="Calibri"/>
                <a:cs typeface="Calibri"/>
              </a:rPr>
              <a:t>n</a:t>
            </a:r>
            <a:r>
              <a:rPr sz="1600" spc="45" dirty="0">
                <a:latin typeface="Calibri"/>
                <a:cs typeface="Calibri"/>
              </a:rPr>
              <a:t>g</a:t>
            </a:r>
            <a:r>
              <a:rPr sz="1600" spc="33" dirty="0">
                <a:latin typeface="Calibri"/>
                <a:cs typeface="Calibri"/>
              </a:rPr>
              <a:t>a</a:t>
            </a:r>
            <a:r>
              <a:rPr sz="1600" dirty="0">
                <a:latin typeface="Calibri"/>
                <a:cs typeface="Calibri"/>
              </a:rPr>
              <a:t>n</a:t>
            </a:r>
            <a:endParaRPr sz="1600">
              <a:latin typeface="Calibri"/>
              <a:cs typeface="Calibri"/>
            </a:endParaRPr>
          </a:p>
          <a:p>
            <a:pPr marL="6952652" marR="3435007">
              <a:lnSpc>
                <a:spcPct val="104370"/>
              </a:lnSpc>
              <a:spcBef>
                <a:spcPts val="1141"/>
              </a:spcBef>
            </a:pPr>
            <a:r>
              <a:rPr sz="1600" spc="-39" dirty="0">
                <a:latin typeface="Calibri"/>
                <a:cs typeface="Calibri"/>
              </a:rPr>
              <a:t>t</a:t>
            </a:r>
            <a:r>
              <a:rPr sz="1600" spc="5" dirty="0">
                <a:latin typeface="Calibri"/>
                <a:cs typeface="Calibri"/>
              </a:rPr>
              <a:t>e</a:t>
            </a:r>
            <a:r>
              <a:rPr sz="1600" spc="-59" dirty="0">
                <a:latin typeface="Calibri"/>
                <a:cs typeface="Calibri"/>
              </a:rPr>
              <a:t>r</a:t>
            </a:r>
            <a:r>
              <a:rPr sz="1600" spc="72" dirty="0">
                <a:latin typeface="Calibri"/>
                <a:cs typeface="Calibri"/>
              </a:rPr>
              <a:t>s</a:t>
            </a:r>
            <a:r>
              <a:rPr sz="1600" spc="5" dirty="0">
                <a:latin typeface="Calibri"/>
                <a:cs typeface="Calibri"/>
              </a:rPr>
              <a:t>e</a:t>
            </a:r>
            <a:r>
              <a:rPr sz="1600" spc="-39" dirty="0">
                <a:latin typeface="Calibri"/>
                <a:cs typeface="Calibri"/>
              </a:rPr>
              <a:t>b</a:t>
            </a:r>
            <a:r>
              <a:rPr sz="1600" spc="-45" dirty="0">
                <a:latin typeface="Calibri"/>
                <a:cs typeface="Calibri"/>
              </a:rPr>
              <a:t>u</a:t>
            </a:r>
            <a:r>
              <a:rPr sz="1600" dirty="0">
                <a:latin typeface="Calibri"/>
                <a:cs typeface="Calibri"/>
              </a:rPr>
              <a:t>t</a:t>
            </a:r>
            <a:r>
              <a:rPr sz="1600" spc="-99" dirty="0">
                <a:latin typeface="Calibri"/>
                <a:cs typeface="Calibri"/>
              </a:rPr>
              <a:t> </a:t>
            </a:r>
            <a:r>
              <a:rPr sz="1600" spc="-39" dirty="0">
                <a:latin typeface="Calibri"/>
                <a:cs typeface="Calibri"/>
              </a:rPr>
              <a:t>un</a:t>
            </a:r>
            <a:r>
              <a:rPr sz="1600" spc="-33" dirty="0">
                <a:latin typeface="Calibri"/>
                <a:cs typeface="Calibri"/>
              </a:rPr>
              <a:t>t</a:t>
            </a:r>
            <a:r>
              <a:rPr sz="1600" spc="-39" dirty="0">
                <a:latin typeface="Calibri"/>
                <a:cs typeface="Calibri"/>
              </a:rPr>
              <a:t>u</a:t>
            </a:r>
            <a:r>
              <a:rPr sz="1600" dirty="0">
                <a:latin typeface="Calibri"/>
                <a:cs typeface="Calibri"/>
              </a:rPr>
              <a:t>k </a:t>
            </a:r>
            <a:r>
              <a:rPr sz="1600" spc="-39" dirty="0">
                <a:latin typeface="Calibri"/>
                <a:cs typeface="Calibri"/>
              </a:rPr>
              <a:t>d</a:t>
            </a:r>
            <a:r>
              <a:rPr sz="1600" spc="33" dirty="0">
                <a:latin typeface="Calibri"/>
                <a:cs typeface="Calibri"/>
              </a:rPr>
              <a:t>i</a:t>
            </a:r>
            <a:r>
              <a:rPr sz="1600" spc="-45" dirty="0">
                <a:latin typeface="Calibri"/>
                <a:cs typeface="Calibri"/>
              </a:rPr>
              <a:t>o</a:t>
            </a:r>
            <a:r>
              <a:rPr sz="1600" spc="-39" dirty="0">
                <a:latin typeface="Calibri"/>
                <a:cs typeface="Calibri"/>
              </a:rPr>
              <a:t>p</a:t>
            </a:r>
            <a:r>
              <a:rPr sz="1600" spc="5" dirty="0">
                <a:latin typeface="Calibri"/>
                <a:cs typeface="Calibri"/>
              </a:rPr>
              <a:t>e</a:t>
            </a:r>
            <a:r>
              <a:rPr sz="1600" spc="-52" dirty="0">
                <a:latin typeface="Calibri"/>
                <a:cs typeface="Calibri"/>
              </a:rPr>
              <a:t>r</a:t>
            </a:r>
            <a:r>
              <a:rPr sz="1600" spc="33" dirty="0">
                <a:latin typeface="Calibri"/>
                <a:cs typeface="Calibri"/>
              </a:rPr>
              <a:t>a</a:t>
            </a:r>
            <a:r>
              <a:rPr sz="1600" spc="72" dirty="0">
                <a:latin typeface="Calibri"/>
                <a:cs typeface="Calibri"/>
              </a:rPr>
              <a:t>s</a:t>
            </a:r>
            <a:r>
              <a:rPr sz="1600" spc="33" dirty="0">
                <a:latin typeface="Calibri"/>
                <a:cs typeface="Calibri"/>
              </a:rPr>
              <a:t>i</a:t>
            </a:r>
            <a:r>
              <a:rPr sz="1600" spc="-25" dirty="0">
                <a:latin typeface="Calibri"/>
                <a:cs typeface="Calibri"/>
              </a:rPr>
              <a:t>k</a:t>
            </a:r>
            <a:r>
              <a:rPr sz="1600" spc="33" dirty="0">
                <a:latin typeface="Calibri"/>
                <a:cs typeface="Calibri"/>
              </a:rPr>
              <a:t>a</a:t>
            </a:r>
            <a:r>
              <a:rPr sz="1600" dirty="0">
                <a:latin typeface="Calibri"/>
                <a:cs typeface="Calibri"/>
              </a:rPr>
              <a:t>n</a:t>
            </a:r>
            <a:r>
              <a:rPr sz="1600" spc="-205" dirty="0">
                <a:latin typeface="Calibri"/>
                <a:cs typeface="Calibri"/>
              </a:rPr>
              <a:t> </a:t>
            </a:r>
            <a:r>
              <a:rPr sz="1600" spc="-45" dirty="0">
                <a:latin typeface="Calibri"/>
                <a:cs typeface="Calibri"/>
              </a:rPr>
              <a:t>o</a:t>
            </a:r>
            <a:r>
              <a:rPr sz="1600" spc="33" dirty="0">
                <a:latin typeface="Calibri"/>
                <a:cs typeface="Calibri"/>
              </a:rPr>
              <a:t>l</a:t>
            </a:r>
            <a:r>
              <a:rPr sz="1600" spc="5" dirty="0">
                <a:latin typeface="Calibri"/>
                <a:cs typeface="Calibri"/>
              </a:rPr>
              <a:t>e</a:t>
            </a:r>
            <a:r>
              <a:rPr sz="1600" dirty="0">
                <a:latin typeface="Calibri"/>
                <a:cs typeface="Calibri"/>
              </a:rPr>
              <a:t>h </a:t>
            </a:r>
            <a:r>
              <a:rPr sz="1600" spc="-39" dirty="0">
                <a:latin typeface="Calibri"/>
                <a:cs typeface="Calibri"/>
              </a:rPr>
              <a:t>p</a:t>
            </a:r>
            <a:r>
              <a:rPr sz="1600" dirty="0">
                <a:latin typeface="Calibri"/>
                <a:cs typeface="Calibri"/>
              </a:rPr>
              <a:t>e</a:t>
            </a:r>
            <a:r>
              <a:rPr sz="1600" spc="72" dirty="0">
                <a:latin typeface="Calibri"/>
                <a:cs typeface="Calibri"/>
              </a:rPr>
              <a:t>s</a:t>
            </a:r>
            <a:r>
              <a:rPr sz="1600" dirty="0">
                <a:latin typeface="Calibri"/>
                <a:cs typeface="Calibri"/>
              </a:rPr>
              <a:t>e</a:t>
            </a:r>
            <a:r>
              <a:rPr sz="1600" spc="-59" dirty="0">
                <a:latin typeface="Calibri"/>
                <a:cs typeface="Calibri"/>
              </a:rPr>
              <a:t>r</a:t>
            </a:r>
            <a:r>
              <a:rPr sz="1600" spc="-33" dirty="0">
                <a:latin typeface="Calibri"/>
                <a:cs typeface="Calibri"/>
              </a:rPr>
              <a:t>t</a:t>
            </a:r>
            <a:r>
              <a:rPr sz="1600" dirty="0">
                <a:latin typeface="Calibri"/>
                <a:cs typeface="Calibri"/>
              </a:rPr>
              <a:t>a</a:t>
            </a:r>
            <a:r>
              <a:rPr sz="1600" spc="-25" dirty="0">
                <a:latin typeface="Calibri"/>
                <a:cs typeface="Calibri"/>
              </a:rPr>
              <a:t> </a:t>
            </a:r>
            <a:r>
              <a:rPr sz="1600" spc="-39" dirty="0">
                <a:latin typeface="Calibri"/>
                <a:cs typeface="Calibri"/>
              </a:rPr>
              <a:t>d</a:t>
            </a:r>
            <a:r>
              <a:rPr sz="1600" spc="33" dirty="0">
                <a:latin typeface="Calibri"/>
                <a:cs typeface="Calibri"/>
              </a:rPr>
              <a:t>i</a:t>
            </a:r>
            <a:r>
              <a:rPr sz="1600" spc="-39" dirty="0">
                <a:latin typeface="Calibri"/>
                <a:cs typeface="Calibri"/>
              </a:rPr>
              <a:t>d</a:t>
            </a:r>
            <a:r>
              <a:rPr sz="1600" spc="33" dirty="0">
                <a:latin typeface="Calibri"/>
                <a:cs typeface="Calibri"/>
              </a:rPr>
              <a:t>i</a:t>
            </a:r>
            <a:r>
              <a:rPr sz="1600" dirty="0">
                <a:latin typeface="Calibri"/>
                <a:cs typeface="Calibri"/>
              </a:rPr>
              <a:t>k</a:t>
            </a:r>
            <a:r>
              <a:rPr sz="1600" spc="12" dirty="0">
                <a:latin typeface="Calibri"/>
                <a:cs typeface="Calibri"/>
              </a:rPr>
              <a:t> </a:t>
            </a:r>
            <a:r>
              <a:rPr sz="1600" spc="-39" dirty="0">
                <a:latin typeface="Calibri"/>
                <a:cs typeface="Calibri"/>
              </a:rPr>
              <a:t>d</a:t>
            </a:r>
            <a:r>
              <a:rPr sz="1600" spc="33" dirty="0">
                <a:latin typeface="Calibri"/>
                <a:cs typeface="Calibri"/>
              </a:rPr>
              <a:t>ala</a:t>
            </a:r>
            <a:r>
              <a:rPr sz="1600" dirty="0">
                <a:latin typeface="Calibri"/>
                <a:cs typeface="Calibri"/>
              </a:rPr>
              <a:t>m </a:t>
            </a:r>
            <a:r>
              <a:rPr sz="1600" spc="-225" dirty="0">
                <a:latin typeface="Calibri"/>
                <a:cs typeface="Calibri"/>
              </a:rPr>
              <a:t>k</a:t>
            </a:r>
            <a:r>
              <a:rPr sz="1600" spc="5" dirty="0">
                <a:latin typeface="Calibri"/>
                <a:cs typeface="Calibri"/>
              </a:rPr>
              <a:t>e</a:t>
            </a:r>
            <a:r>
              <a:rPr sz="1600" spc="45" dirty="0">
                <a:latin typeface="Calibri"/>
                <a:cs typeface="Calibri"/>
              </a:rPr>
              <a:t>g</a:t>
            </a:r>
            <a:r>
              <a:rPr sz="1600" spc="33" dirty="0">
                <a:latin typeface="Calibri"/>
                <a:cs typeface="Calibri"/>
              </a:rPr>
              <a:t>ia</a:t>
            </a:r>
            <a:r>
              <a:rPr sz="1600" spc="-33" dirty="0">
                <a:latin typeface="Calibri"/>
                <a:cs typeface="Calibri"/>
              </a:rPr>
              <a:t>t</a:t>
            </a:r>
            <a:r>
              <a:rPr sz="1600" spc="33" dirty="0">
                <a:latin typeface="Calibri"/>
                <a:cs typeface="Calibri"/>
              </a:rPr>
              <a:t>a</a:t>
            </a:r>
            <a:r>
              <a:rPr sz="1600" dirty="0">
                <a:latin typeface="Calibri"/>
                <a:cs typeface="Calibri"/>
              </a:rPr>
              <a:t>n</a:t>
            </a:r>
            <a:r>
              <a:rPr sz="1600" spc="-105" dirty="0">
                <a:latin typeface="Calibri"/>
                <a:cs typeface="Calibri"/>
              </a:rPr>
              <a:t> </a:t>
            </a:r>
            <a:r>
              <a:rPr sz="1600" spc="-39" dirty="0">
                <a:latin typeface="Calibri"/>
                <a:cs typeface="Calibri"/>
              </a:rPr>
              <a:t>p</a:t>
            </a:r>
            <a:r>
              <a:rPr sz="1600" spc="5" dirty="0">
                <a:latin typeface="Calibri"/>
                <a:cs typeface="Calibri"/>
              </a:rPr>
              <a:t>e</a:t>
            </a:r>
            <a:r>
              <a:rPr sz="1600" spc="-39" dirty="0">
                <a:latin typeface="Calibri"/>
                <a:cs typeface="Calibri"/>
              </a:rPr>
              <a:t>b</a:t>
            </a:r>
            <a:r>
              <a:rPr sz="1600" dirty="0">
                <a:latin typeface="Calibri"/>
                <a:cs typeface="Calibri"/>
              </a:rPr>
              <a:t>e</a:t>
            </a:r>
            <a:r>
              <a:rPr sz="1600" spc="33" dirty="0">
                <a:latin typeface="Calibri"/>
                <a:cs typeface="Calibri"/>
              </a:rPr>
              <a:t>la</a:t>
            </a:r>
            <a:r>
              <a:rPr sz="1600" spc="19" dirty="0">
                <a:latin typeface="Calibri"/>
                <a:cs typeface="Calibri"/>
              </a:rPr>
              <a:t>j</a:t>
            </a:r>
            <a:r>
              <a:rPr sz="1600" spc="33" dirty="0">
                <a:latin typeface="Calibri"/>
                <a:cs typeface="Calibri"/>
              </a:rPr>
              <a:t>a</a:t>
            </a:r>
            <a:r>
              <a:rPr sz="1600" spc="-59" dirty="0">
                <a:latin typeface="Calibri"/>
                <a:cs typeface="Calibri"/>
              </a:rPr>
              <a:t>r</a:t>
            </a:r>
            <a:r>
              <a:rPr sz="1600" spc="33" dirty="0">
                <a:latin typeface="Calibri"/>
                <a:cs typeface="Calibri"/>
              </a:rPr>
              <a:t>a</a:t>
            </a:r>
            <a:r>
              <a:rPr sz="1600" dirty="0">
                <a:latin typeface="Calibri"/>
                <a:cs typeface="Calibri"/>
              </a:rPr>
              <a:t>n</a:t>
            </a:r>
            <a:endParaRPr sz="1600">
              <a:latin typeface="Calibri"/>
              <a:cs typeface="Calibri"/>
            </a:endParaRPr>
          </a:p>
          <a:p>
            <a:pPr marL="2236836" marR="3483396" indent="-622707">
              <a:lnSpc>
                <a:spcPts val="1907"/>
              </a:lnSpc>
              <a:spcBef>
                <a:spcPts val="2172"/>
              </a:spcBef>
            </a:pPr>
            <a:r>
              <a:rPr sz="1600" spc="-25" dirty="0">
                <a:solidFill>
                  <a:srgbClr val="FDFFFD"/>
                </a:solidFill>
                <a:latin typeface="Calibri"/>
                <a:cs typeface="Calibri"/>
              </a:rPr>
              <a:t>A</a:t>
            </a:r>
            <a:r>
              <a:rPr sz="1600" spc="-45" dirty="0">
                <a:solidFill>
                  <a:srgbClr val="FDFFFD"/>
                </a:solidFill>
                <a:latin typeface="Calibri"/>
                <a:cs typeface="Calibri"/>
              </a:rPr>
              <a:t>d</a:t>
            </a:r>
            <a:r>
              <a:rPr sz="1600" dirty="0">
                <a:solidFill>
                  <a:srgbClr val="FDFFFD"/>
                </a:solidFill>
                <a:latin typeface="Calibri"/>
                <a:cs typeface="Calibri"/>
              </a:rPr>
              <a:t>a</a:t>
            </a:r>
            <a:r>
              <a:rPr sz="1600" spc="72" dirty="0">
                <a:solidFill>
                  <a:srgbClr val="FDFFFD"/>
                </a:solidFill>
                <a:latin typeface="Calibri"/>
                <a:cs typeface="Calibri"/>
              </a:rPr>
              <a:t> </a:t>
            </a:r>
            <a:r>
              <a:rPr sz="1600" spc="-39" dirty="0">
                <a:solidFill>
                  <a:srgbClr val="FDFFFD"/>
                </a:solidFill>
                <a:latin typeface="Calibri"/>
                <a:cs typeface="Calibri"/>
              </a:rPr>
              <a:t>b</a:t>
            </a:r>
            <a:r>
              <a:rPr sz="1600" spc="33" dirty="0">
                <a:solidFill>
                  <a:srgbClr val="FDFFFD"/>
                </a:solidFill>
                <a:latin typeface="Calibri"/>
                <a:cs typeface="Calibri"/>
              </a:rPr>
              <a:t>a</a:t>
            </a:r>
            <a:r>
              <a:rPr sz="1600" spc="-39" dirty="0">
                <a:solidFill>
                  <a:srgbClr val="FDFFFD"/>
                </a:solidFill>
                <a:latin typeface="Calibri"/>
                <a:cs typeface="Calibri"/>
              </a:rPr>
              <a:t>n</a:t>
            </a:r>
            <a:r>
              <a:rPr sz="1600" spc="-25" dirty="0">
                <a:solidFill>
                  <a:srgbClr val="FDFFFD"/>
                </a:solidFill>
                <a:latin typeface="Calibri"/>
                <a:cs typeface="Calibri"/>
              </a:rPr>
              <a:t>y</a:t>
            </a:r>
            <a:r>
              <a:rPr sz="1600" spc="33" dirty="0">
                <a:solidFill>
                  <a:srgbClr val="FDFFFD"/>
                </a:solidFill>
                <a:latin typeface="Calibri"/>
                <a:cs typeface="Calibri"/>
              </a:rPr>
              <a:t>a</a:t>
            </a:r>
            <a:r>
              <a:rPr sz="1600" dirty="0">
                <a:solidFill>
                  <a:srgbClr val="FDFFFD"/>
                </a:solidFill>
                <a:latin typeface="Calibri"/>
                <a:cs typeface="Calibri"/>
              </a:rPr>
              <a:t>k</a:t>
            </a:r>
            <a:r>
              <a:rPr sz="1600" spc="-92" dirty="0">
                <a:solidFill>
                  <a:srgbClr val="FDFFFD"/>
                </a:solidFill>
                <a:latin typeface="Calibri"/>
                <a:cs typeface="Calibri"/>
              </a:rPr>
              <a:t> </a:t>
            </a:r>
            <a:r>
              <a:rPr sz="1600" spc="-33" dirty="0">
                <a:solidFill>
                  <a:srgbClr val="FDFFFD"/>
                </a:solidFill>
                <a:latin typeface="Calibri"/>
                <a:cs typeface="Calibri"/>
              </a:rPr>
              <a:t>t</a:t>
            </a:r>
            <a:r>
              <a:rPr sz="1600" dirty="0">
                <a:solidFill>
                  <a:srgbClr val="FDFFFD"/>
                </a:solidFill>
                <a:latin typeface="Calibri"/>
                <a:cs typeface="Calibri"/>
              </a:rPr>
              <a:t>e</a:t>
            </a:r>
            <a:r>
              <a:rPr sz="1600" spc="-79" dirty="0">
                <a:solidFill>
                  <a:srgbClr val="FDFFFD"/>
                </a:solidFill>
                <a:latin typeface="Calibri"/>
                <a:cs typeface="Calibri"/>
              </a:rPr>
              <a:t>m</a:t>
            </a:r>
            <a:r>
              <a:rPr sz="1600" spc="33" dirty="0">
                <a:solidFill>
                  <a:srgbClr val="FDFFFD"/>
                </a:solidFill>
                <a:latin typeface="Calibri"/>
                <a:cs typeface="Calibri"/>
              </a:rPr>
              <a:t>a</a:t>
            </a:r>
            <a:r>
              <a:rPr sz="1600" spc="12" dirty="0">
                <a:solidFill>
                  <a:srgbClr val="FDFFFD"/>
                </a:solidFill>
                <a:latin typeface="Calibri"/>
                <a:cs typeface="Calibri"/>
              </a:rPr>
              <a:t>-</a:t>
            </a:r>
            <a:r>
              <a:rPr sz="1600" spc="-39" dirty="0">
                <a:solidFill>
                  <a:srgbClr val="FDFFFD"/>
                </a:solidFill>
                <a:latin typeface="Calibri"/>
                <a:cs typeface="Calibri"/>
              </a:rPr>
              <a:t>t</a:t>
            </a:r>
            <a:r>
              <a:rPr sz="1600" dirty="0">
                <a:solidFill>
                  <a:srgbClr val="FDFFFD"/>
                </a:solidFill>
                <a:latin typeface="Calibri"/>
                <a:cs typeface="Calibri"/>
              </a:rPr>
              <a:t>e</a:t>
            </a:r>
            <a:r>
              <a:rPr sz="1600" spc="-79" dirty="0">
                <a:solidFill>
                  <a:srgbClr val="FDFFFD"/>
                </a:solidFill>
                <a:latin typeface="Calibri"/>
                <a:cs typeface="Calibri"/>
              </a:rPr>
              <a:t>m</a:t>
            </a:r>
            <a:r>
              <a:rPr sz="1600" dirty="0">
                <a:solidFill>
                  <a:srgbClr val="FDFFFD"/>
                </a:solidFill>
                <a:latin typeface="Calibri"/>
                <a:cs typeface="Calibri"/>
              </a:rPr>
              <a:t>a</a:t>
            </a:r>
            <a:r>
              <a:rPr sz="1600" spc="172" dirty="0">
                <a:solidFill>
                  <a:srgbClr val="FDFFFD"/>
                </a:solidFill>
                <a:latin typeface="Calibri"/>
                <a:cs typeface="Calibri"/>
              </a:rPr>
              <a:t> </a:t>
            </a:r>
            <a:r>
              <a:rPr sz="1600" spc="-225" dirty="0">
                <a:solidFill>
                  <a:srgbClr val="FDFFFD"/>
                </a:solidFill>
                <a:latin typeface="Calibri"/>
                <a:cs typeface="Calibri"/>
              </a:rPr>
              <a:t>k</a:t>
            </a:r>
            <a:r>
              <a:rPr sz="1600" dirty="0">
                <a:solidFill>
                  <a:srgbClr val="FDFFFD"/>
                </a:solidFill>
                <a:latin typeface="Calibri"/>
                <a:cs typeface="Calibri"/>
              </a:rPr>
              <a:t>e</a:t>
            </a:r>
            <a:r>
              <a:rPr sz="1600" spc="-39" dirty="0">
                <a:solidFill>
                  <a:srgbClr val="FDFFFD"/>
                </a:solidFill>
                <a:latin typeface="Calibri"/>
                <a:cs typeface="Calibri"/>
              </a:rPr>
              <a:t>h</a:t>
            </a:r>
            <a:r>
              <a:rPr sz="1600" spc="33" dirty="0">
                <a:solidFill>
                  <a:srgbClr val="FDFFFD"/>
                </a:solidFill>
                <a:latin typeface="Calibri"/>
                <a:cs typeface="Calibri"/>
              </a:rPr>
              <a:t>i</a:t>
            </a:r>
            <a:r>
              <a:rPr sz="1600" spc="-39" dirty="0">
                <a:solidFill>
                  <a:srgbClr val="FDFFFD"/>
                </a:solidFill>
                <a:latin typeface="Calibri"/>
                <a:cs typeface="Calibri"/>
              </a:rPr>
              <a:t>du</a:t>
            </a:r>
            <a:r>
              <a:rPr sz="1600" spc="-45" dirty="0">
                <a:solidFill>
                  <a:srgbClr val="FDFFFD"/>
                </a:solidFill>
                <a:latin typeface="Calibri"/>
                <a:cs typeface="Calibri"/>
              </a:rPr>
              <a:t>p</a:t>
            </a:r>
            <a:r>
              <a:rPr sz="1600" spc="33" dirty="0">
                <a:solidFill>
                  <a:srgbClr val="FDFFFD"/>
                </a:solidFill>
                <a:latin typeface="Calibri"/>
                <a:cs typeface="Calibri"/>
              </a:rPr>
              <a:t>a</a:t>
            </a:r>
            <a:r>
              <a:rPr sz="1600" dirty="0">
                <a:solidFill>
                  <a:srgbClr val="FDFFFD"/>
                </a:solidFill>
                <a:latin typeface="Calibri"/>
                <a:cs typeface="Calibri"/>
              </a:rPr>
              <a:t>n</a:t>
            </a:r>
            <a:r>
              <a:rPr sz="1600" spc="-5" dirty="0">
                <a:solidFill>
                  <a:srgbClr val="FDFFFD"/>
                </a:solidFill>
                <a:latin typeface="Calibri"/>
                <a:cs typeface="Calibri"/>
              </a:rPr>
              <a:t> </a:t>
            </a:r>
            <a:r>
              <a:rPr sz="1600" spc="-25" dirty="0">
                <a:solidFill>
                  <a:srgbClr val="FDFFFD"/>
                </a:solidFill>
                <a:latin typeface="Calibri"/>
                <a:cs typeface="Calibri"/>
              </a:rPr>
              <a:t>y</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g</a:t>
            </a:r>
            <a:r>
              <a:rPr sz="1600" spc="-119" dirty="0">
                <a:solidFill>
                  <a:srgbClr val="FDFFFD"/>
                </a:solidFill>
                <a:latin typeface="Calibri"/>
                <a:cs typeface="Calibri"/>
              </a:rPr>
              <a:t> </a:t>
            </a:r>
            <a:r>
              <a:rPr sz="1600" spc="-79" dirty="0">
                <a:solidFill>
                  <a:srgbClr val="FDFFFD"/>
                </a:solidFill>
                <a:latin typeface="Calibri"/>
                <a:cs typeface="Calibri"/>
              </a:rPr>
              <a:t>m</a:t>
            </a:r>
            <a:r>
              <a:rPr sz="1600" spc="5" dirty="0">
                <a:solidFill>
                  <a:srgbClr val="FDFFFD"/>
                </a:solidFill>
                <a:latin typeface="Calibri"/>
                <a:cs typeface="Calibri"/>
              </a:rPr>
              <a:t>e</a:t>
            </a:r>
            <a:r>
              <a:rPr sz="1600" spc="-79" dirty="0">
                <a:solidFill>
                  <a:srgbClr val="FDFFFD"/>
                </a:solidFill>
                <a:latin typeface="Calibri"/>
                <a:cs typeface="Calibri"/>
              </a:rPr>
              <a:t>m</a:t>
            </a:r>
            <a:r>
              <a:rPr sz="1600" dirty="0">
                <a:solidFill>
                  <a:srgbClr val="FDFFFD"/>
                </a:solidFill>
                <a:latin typeface="Calibri"/>
                <a:cs typeface="Calibri"/>
              </a:rPr>
              <a:t>e</a:t>
            </a:r>
            <a:r>
              <a:rPr sz="1600" spc="-59" dirty="0">
                <a:solidFill>
                  <a:srgbClr val="FDFFFD"/>
                </a:solidFill>
                <a:latin typeface="Calibri"/>
                <a:cs typeface="Calibri"/>
              </a:rPr>
              <a:t>r</a:t>
            </a:r>
            <a:r>
              <a:rPr sz="1600" spc="33" dirty="0">
                <a:solidFill>
                  <a:srgbClr val="FDFFFD"/>
                </a:solidFill>
                <a:latin typeface="Calibri"/>
                <a:cs typeface="Calibri"/>
              </a:rPr>
              <a:t>l</a:t>
            </a:r>
            <a:r>
              <a:rPr sz="1600" spc="-39" dirty="0">
                <a:solidFill>
                  <a:srgbClr val="FDFFFD"/>
                </a:solidFill>
                <a:latin typeface="Calibri"/>
                <a:cs typeface="Calibri"/>
              </a:rPr>
              <a:t>u</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r>
              <a:rPr sz="1600" spc="99" dirty="0">
                <a:solidFill>
                  <a:srgbClr val="FDFFFD"/>
                </a:solidFill>
                <a:latin typeface="Calibri"/>
                <a:cs typeface="Calibri"/>
              </a:rPr>
              <a:t> </a:t>
            </a:r>
            <a:r>
              <a:rPr sz="1600" spc="-39" dirty="0">
                <a:solidFill>
                  <a:srgbClr val="FDFFFD"/>
                </a:solidFill>
                <a:latin typeface="Calibri"/>
                <a:cs typeface="Calibri"/>
              </a:rPr>
              <a:t>b</a:t>
            </a:r>
            <a:r>
              <a:rPr sz="1600" dirty="0">
                <a:solidFill>
                  <a:srgbClr val="FDFFFD"/>
                </a:solidFill>
                <a:latin typeface="Calibri"/>
                <a:cs typeface="Calibri"/>
              </a:rPr>
              <a:t>e</a:t>
            </a:r>
            <a:r>
              <a:rPr sz="1600" spc="-59" dirty="0">
                <a:solidFill>
                  <a:srgbClr val="FDFFFD"/>
                </a:solidFill>
                <a:latin typeface="Calibri"/>
                <a:cs typeface="Calibri"/>
              </a:rPr>
              <a:t>r</a:t>
            </a:r>
            <a:r>
              <a:rPr sz="1600" spc="33" dirty="0">
                <a:solidFill>
                  <a:srgbClr val="FDFFFD"/>
                </a:solidFill>
                <a:latin typeface="Calibri"/>
                <a:cs typeface="Calibri"/>
              </a:rPr>
              <a:t>a</a:t>
            </a:r>
            <a:r>
              <a:rPr sz="1600" spc="45" dirty="0">
                <a:solidFill>
                  <a:srgbClr val="FDFFFD"/>
                </a:solidFill>
                <a:latin typeface="Calibri"/>
                <a:cs typeface="Calibri"/>
              </a:rPr>
              <a:t>g</a:t>
            </a:r>
            <a:r>
              <a:rPr sz="1600" spc="33" dirty="0">
                <a:solidFill>
                  <a:srgbClr val="FDFFFD"/>
                </a:solidFill>
                <a:latin typeface="Calibri"/>
                <a:cs typeface="Calibri"/>
              </a:rPr>
              <a:t>a</a:t>
            </a:r>
            <a:r>
              <a:rPr sz="1600" dirty="0">
                <a:solidFill>
                  <a:srgbClr val="FDFFFD"/>
                </a:solidFill>
                <a:latin typeface="Calibri"/>
                <a:cs typeface="Calibri"/>
              </a:rPr>
              <a:t>m</a:t>
            </a:r>
            <a:r>
              <a:rPr sz="1600" spc="-139" dirty="0">
                <a:solidFill>
                  <a:srgbClr val="FDFFFD"/>
                </a:solidFill>
                <a:latin typeface="Calibri"/>
                <a:cs typeface="Calibri"/>
              </a:rPr>
              <a:t> </a:t>
            </a:r>
            <a:r>
              <a:rPr sz="1600" spc="72" dirty="0">
                <a:solidFill>
                  <a:srgbClr val="FDFFFD"/>
                </a:solidFill>
                <a:latin typeface="Calibri"/>
                <a:cs typeface="Calibri"/>
              </a:rPr>
              <a:t>s</a:t>
            </a:r>
            <a:r>
              <a:rPr sz="1600" spc="-45" dirty="0">
                <a:solidFill>
                  <a:srgbClr val="FDFFFD"/>
                </a:solidFill>
                <a:latin typeface="Calibri"/>
                <a:cs typeface="Calibri"/>
              </a:rPr>
              <a:t>o</a:t>
            </a:r>
            <a:r>
              <a:rPr sz="1600" spc="33" dirty="0">
                <a:solidFill>
                  <a:srgbClr val="FDFFFD"/>
                </a:solidFill>
                <a:latin typeface="Calibri"/>
                <a:cs typeface="Calibri"/>
              </a:rPr>
              <a:t>l</a:t>
            </a:r>
            <a:r>
              <a:rPr sz="1600" spc="-39" dirty="0">
                <a:solidFill>
                  <a:srgbClr val="FDFFFD"/>
                </a:solidFill>
                <a:latin typeface="Calibri"/>
                <a:cs typeface="Calibri"/>
              </a:rPr>
              <a:t>u</a:t>
            </a:r>
            <a:r>
              <a:rPr sz="1600" spc="79" dirty="0">
                <a:solidFill>
                  <a:srgbClr val="FDFFFD"/>
                </a:solidFill>
                <a:latin typeface="Calibri"/>
                <a:cs typeface="Calibri"/>
              </a:rPr>
              <a:t>s</a:t>
            </a:r>
            <a:r>
              <a:rPr sz="1600" dirty="0">
                <a:solidFill>
                  <a:srgbClr val="FDFFFD"/>
                </a:solidFill>
                <a:latin typeface="Calibri"/>
                <a:cs typeface="Calibri"/>
              </a:rPr>
              <a:t>i</a:t>
            </a:r>
            <a:r>
              <a:rPr sz="1600" spc="-33" dirty="0">
                <a:solidFill>
                  <a:srgbClr val="FDFFFD"/>
                </a:solidFill>
                <a:latin typeface="Calibri"/>
                <a:cs typeface="Calibri"/>
              </a:rPr>
              <a:t> </a:t>
            </a:r>
            <a:r>
              <a:rPr sz="1600" spc="-39" dirty="0">
                <a:solidFill>
                  <a:srgbClr val="FDFFFD"/>
                </a:solidFill>
                <a:latin typeface="Calibri"/>
                <a:cs typeface="Calibri"/>
              </a:rPr>
              <a:t>p</a:t>
            </a:r>
            <a:r>
              <a:rPr sz="1600" dirty="0">
                <a:solidFill>
                  <a:srgbClr val="FDFFFD"/>
                </a:solidFill>
                <a:latin typeface="Calibri"/>
                <a:cs typeface="Calibri"/>
              </a:rPr>
              <a:t>e</a:t>
            </a:r>
            <a:r>
              <a:rPr sz="1600" spc="-79" dirty="0">
                <a:solidFill>
                  <a:srgbClr val="FDFFFD"/>
                </a:solidFill>
                <a:latin typeface="Calibri"/>
                <a:cs typeface="Calibri"/>
              </a:rPr>
              <a:t>m</a:t>
            </a:r>
            <a:r>
              <a:rPr sz="1600" dirty="0">
                <a:solidFill>
                  <a:srgbClr val="FDFFFD"/>
                </a:solidFill>
                <a:latin typeface="Calibri"/>
                <a:cs typeface="Calibri"/>
              </a:rPr>
              <a:t>e</a:t>
            </a:r>
            <a:r>
              <a:rPr sz="1600" spc="19" dirty="0">
                <a:solidFill>
                  <a:srgbClr val="FDFFFD"/>
                </a:solidFill>
                <a:latin typeface="Calibri"/>
                <a:cs typeface="Calibri"/>
              </a:rPr>
              <a:t>c</a:t>
            </a:r>
            <a:r>
              <a:rPr sz="1600" spc="33" dirty="0">
                <a:solidFill>
                  <a:srgbClr val="FDFFFD"/>
                </a:solidFill>
                <a:latin typeface="Calibri"/>
                <a:cs typeface="Calibri"/>
              </a:rPr>
              <a:t>a</a:t>
            </a:r>
            <a:r>
              <a:rPr sz="1600" spc="-39" dirty="0">
                <a:solidFill>
                  <a:srgbClr val="FDFFFD"/>
                </a:solidFill>
                <a:latin typeface="Calibri"/>
                <a:cs typeface="Calibri"/>
              </a:rPr>
              <a:t>h</a:t>
            </a:r>
            <a:r>
              <a:rPr sz="1600" spc="33" dirty="0">
                <a:solidFill>
                  <a:srgbClr val="FDFFFD"/>
                </a:solidFill>
                <a:latin typeface="Calibri"/>
                <a:cs typeface="Calibri"/>
              </a:rPr>
              <a:t>a</a:t>
            </a:r>
            <a:r>
              <a:rPr sz="1600" dirty="0">
                <a:solidFill>
                  <a:srgbClr val="FDFFFD"/>
                </a:solidFill>
                <a:latin typeface="Calibri"/>
                <a:cs typeface="Calibri"/>
              </a:rPr>
              <a:t>n</a:t>
            </a:r>
            <a:r>
              <a:rPr sz="1600" spc="-105" dirty="0">
                <a:solidFill>
                  <a:srgbClr val="FDFFFD"/>
                </a:solidFill>
                <a:latin typeface="Calibri"/>
                <a:cs typeface="Calibri"/>
              </a:rPr>
              <a:t> </a:t>
            </a:r>
            <a:r>
              <a:rPr sz="1600" spc="-25" dirty="0">
                <a:solidFill>
                  <a:srgbClr val="FDFFFD"/>
                </a:solidFill>
                <a:latin typeface="Calibri"/>
                <a:cs typeface="Calibri"/>
              </a:rPr>
              <a:t>y</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g </a:t>
            </a:r>
            <a:r>
              <a:rPr sz="1600" spc="-79" dirty="0">
                <a:solidFill>
                  <a:srgbClr val="FDFFFD"/>
                </a:solidFill>
                <a:latin typeface="Calibri"/>
                <a:cs typeface="Calibri"/>
              </a:rPr>
              <a:t>m</a:t>
            </a:r>
            <a:r>
              <a:rPr sz="1600" dirty="0">
                <a:solidFill>
                  <a:srgbClr val="FDFFFD"/>
                </a:solidFill>
                <a:latin typeface="Calibri"/>
                <a:cs typeface="Calibri"/>
              </a:rPr>
              <a:t>e</a:t>
            </a:r>
            <a:r>
              <a:rPr sz="1600" spc="-79" dirty="0">
                <a:solidFill>
                  <a:srgbClr val="FDFFFD"/>
                </a:solidFill>
                <a:latin typeface="Calibri"/>
                <a:cs typeface="Calibri"/>
              </a:rPr>
              <a:t>m</a:t>
            </a:r>
            <a:r>
              <a:rPr sz="1600" spc="-39" dirty="0">
                <a:solidFill>
                  <a:srgbClr val="FDFFFD"/>
                </a:solidFill>
                <a:latin typeface="Calibri"/>
                <a:cs typeface="Calibri"/>
              </a:rPr>
              <a:t>butuh</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r>
              <a:rPr sz="1600" spc="201" dirty="0">
                <a:solidFill>
                  <a:srgbClr val="FDFFFD"/>
                </a:solidFill>
                <a:latin typeface="Calibri"/>
                <a:cs typeface="Calibri"/>
              </a:rPr>
              <a:t> </a:t>
            </a:r>
            <a:r>
              <a:rPr sz="1600" spc="-39" dirty="0">
                <a:solidFill>
                  <a:srgbClr val="FDFFFD"/>
                </a:solidFill>
                <a:latin typeface="Calibri"/>
                <a:cs typeface="Calibri"/>
              </a:rPr>
              <a:t>b</a:t>
            </a:r>
            <a:r>
              <a:rPr sz="1600" dirty="0">
                <a:solidFill>
                  <a:srgbClr val="FDFFFD"/>
                </a:solidFill>
                <a:latin typeface="Calibri"/>
                <a:cs typeface="Calibri"/>
              </a:rPr>
              <a:t>e</a:t>
            </a:r>
            <a:r>
              <a:rPr sz="1600" spc="-59" dirty="0">
                <a:solidFill>
                  <a:srgbClr val="FDFFFD"/>
                </a:solidFill>
                <a:latin typeface="Calibri"/>
                <a:cs typeface="Calibri"/>
              </a:rPr>
              <a:t>r</a:t>
            </a:r>
            <a:r>
              <a:rPr sz="1600" spc="-39" dirty="0">
                <a:solidFill>
                  <a:srgbClr val="FDFFFD"/>
                </a:solidFill>
                <a:latin typeface="Calibri"/>
                <a:cs typeface="Calibri"/>
              </a:rPr>
              <a:t>b</a:t>
            </a:r>
            <a:r>
              <a:rPr sz="1600" spc="33" dirty="0">
                <a:solidFill>
                  <a:srgbClr val="FDFFFD"/>
                </a:solidFill>
                <a:latin typeface="Calibri"/>
                <a:cs typeface="Calibri"/>
              </a:rPr>
              <a:t>a</a:t>
            </a:r>
            <a:r>
              <a:rPr sz="1600" spc="45" dirty="0">
                <a:solidFill>
                  <a:srgbClr val="FDFFFD"/>
                </a:solidFill>
                <a:latin typeface="Calibri"/>
                <a:cs typeface="Calibri"/>
              </a:rPr>
              <a:t>g</a:t>
            </a:r>
            <a:r>
              <a:rPr sz="1600" spc="33" dirty="0">
                <a:solidFill>
                  <a:srgbClr val="FDFFFD"/>
                </a:solidFill>
                <a:latin typeface="Calibri"/>
                <a:cs typeface="Calibri"/>
              </a:rPr>
              <a:t>a</a:t>
            </a:r>
            <a:r>
              <a:rPr sz="1600" dirty="0">
                <a:solidFill>
                  <a:srgbClr val="FDFFFD"/>
                </a:solidFill>
                <a:latin typeface="Calibri"/>
                <a:cs typeface="Calibri"/>
              </a:rPr>
              <a:t>i</a:t>
            </a:r>
            <a:r>
              <a:rPr sz="1600" spc="-25" dirty="0">
                <a:solidFill>
                  <a:srgbClr val="FDFFFD"/>
                </a:solidFill>
                <a:latin typeface="Calibri"/>
                <a:cs typeface="Calibri"/>
              </a:rPr>
              <a:t> </a:t>
            </a:r>
            <a:r>
              <a:rPr sz="1600" spc="-39" dirty="0">
                <a:solidFill>
                  <a:srgbClr val="FDFFFD"/>
                </a:solidFill>
                <a:latin typeface="Calibri"/>
                <a:cs typeface="Calibri"/>
              </a:rPr>
              <a:t>p</a:t>
            </a:r>
            <a:r>
              <a:rPr sz="1600" dirty="0">
                <a:solidFill>
                  <a:srgbClr val="FDFFFD"/>
                </a:solidFill>
                <a:latin typeface="Calibri"/>
                <a:cs typeface="Calibri"/>
              </a:rPr>
              <a:t>e</a:t>
            </a:r>
            <a:r>
              <a:rPr sz="1600" spc="-39" dirty="0">
                <a:solidFill>
                  <a:srgbClr val="FDFFFD"/>
                </a:solidFill>
                <a:latin typeface="Calibri"/>
                <a:cs typeface="Calibri"/>
              </a:rPr>
              <a:t>nd</a:t>
            </a:r>
            <a:r>
              <a:rPr sz="1600" spc="5" dirty="0">
                <a:solidFill>
                  <a:srgbClr val="FDFFFD"/>
                </a:solidFill>
                <a:latin typeface="Calibri"/>
                <a:cs typeface="Calibri"/>
              </a:rPr>
              <a:t>e</a:t>
            </a:r>
            <a:r>
              <a:rPr sz="1600" spc="-25" dirty="0">
                <a:solidFill>
                  <a:srgbClr val="FDFFFD"/>
                </a:solidFill>
                <a:latin typeface="Calibri"/>
                <a:cs typeface="Calibri"/>
              </a:rPr>
              <a:t>k</a:t>
            </a:r>
            <a:r>
              <a:rPr sz="1600" spc="33" dirty="0">
                <a:solidFill>
                  <a:srgbClr val="FDFFFD"/>
                </a:solidFill>
                <a:latin typeface="Calibri"/>
                <a:cs typeface="Calibri"/>
              </a:rPr>
              <a:t>a</a:t>
            </a:r>
            <a:r>
              <a:rPr sz="1600" spc="-33" dirty="0">
                <a:solidFill>
                  <a:srgbClr val="FDFFFD"/>
                </a:solidFill>
                <a:latin typeface="Calibri"/>
                <a:cs typeface="Calibri"/>
              </a:rPr>
              <a:t>t</a:t>
            </a:r>
            <a:r>
              <a:rPr sz="1600" spc="33" dirty="0">
                <a:solidFill>
                  <a:srgbClr val="FDFFFD"/>
                </a:solidFill>
                <a:latin typeface="Calibri"/>
                <a:cs typeface="Calibri"/>
              </a:rPr>
              <a:t>a</a:t>
            </a:r>
            <a:r>
              <a:rPr sz="1600" dirty="0">
                <a:solidFill>
                  <a:srgbClr val="FDFFFD"/>
                </a:solidFill>
                <a:latin typeface="Calibri"/>
                <a:cs typeface="Calibri"/>
              </a:rPr>
              <a:t>n</a:t>
            </a:r>
            <a:r>
              <a:rPr sz="1600" spc="-5" dirty="0">
                <a:solidFill>
                  <a:srgbClr val="FDFFFD"/>
                </a:solidFill>
                <a:latin typeface="Calibri"/>
                <a:cs typeface="Calibri"/>
              </a:rPr>
              <a:t> </a:t>
            </a:r>
            <a:r>
              <a:rPr sz="1600" spc="33" dirty="0">
                <a:solidFill>
                  <a:srgbClr val="FDFFFD"/>
                </a:solidFill>
                <a:latin typeface="Calibri"/>
                <a:cs typeface="Calibri"/>
              </a:rPr>
              <a:t>il</a:t>
            </a:r>
            <a:r>
              <a:rPr sz="1600" spc="-79" dirty="0">
                <a:solidFill>
                  <a:srgbClr val="FDFFFD"/>
                </a:solidFill>
                <a:latin typeface="Calibri"/>
                <a:cs typeface="Calibri"/>
              </a:rPr>
              <a:t>m</a:t>
            </a:r>
            <a:r>
              <a:rPr sz="1600" dirty="0">
                <a:solidFill>
                  <a:srgbClr val="FDFFFD"/>
                </a:solidFill>
                <a:latin typeface="Calibri"/>
                <a:cs typeface="Calibri"/>
              </a:rPr>
              <a:t>u</a:t>
            </a:r>
            <a:r>
              <a:rPr sz="1600" spc="-200" dirty="0">
                <a:solidFill>
                  <a:srgbClr val="FDFFFD"/>
                </a:solidFill>
                <a:latin typeface="Calibri"/>
                <a:cs typeface="Calibri"/>
              </a:rPr>
              <a:t> </a:t>
            </a:r>
            <a:r>
              <a:rPr sz="1600" spc="72" dirty="0">
                <a:solidFill>
                  <a:srgbClr val="FDFFFD"/>
                </a:solidFill>
                <a:latin typeface="Calibri"/>
                <a:cs typeface="Calibri"/>
              </a:rPr>
              <a:t>s</a:t>
            </a:r>
            <a:r>
              <a:rPr sz="1600" dirty="0">
                <a:solidFill>
                  <a:srgbClr val="FDFFFD"/>
                </a:solidFill>
                <a:latin typeface="Calibri"/>
                <a:cs typeface="Calibri"/>
              </a:rPr>
              <a:t>e</a:t>
            </a:r>
            <a:r>
              <a:rPr sz="1600" spc="25" dirty="0">
                <a:solidFill>
                  <a:srgbClr val="FDFFFD"/>
                </a:solidFill>
                <a:latin typeface="Calibri"/>
                <a:cs typeface="Calibri"/>
              </a:rPr>
              <a:t>c</a:t>
            </a:r>
            <a:r>
              <a:rPr sz="1600" spc="33" dirty="0">
                <a:solidFill>
                  <a:srgbClr val="FDFFFD"/>
                </a:solidFill>
                <a:latin typeface="Calibri"/>
                <a:cs typeface="Calibri"/>
              </a:rPr>
              <a:t>a</a:t>
            </a:r>
            <a:r>
              <a:rPr sz="1600" spc="-59" dirty="0">
                <a:solidFill>
                  <a:srgbClr val="FDFFFD"/>
                </a:solidFill>
                <a:latin typeface="Calibri"/>
                <a:cs typeface="Calibri"/>
              </a:rPr>
              <a:t>r</a:t>
            </a:r>
            <a:r>
              <a:rPr sz="1600" dirty="0">
                <a:solidFill>
                  <a:srgbClr val="FDFFFD"/>
                </a:solidFill>
                <a:latin typeface="Calibri"/>
                <a:cs typeface="Calibri"/>
              </a:rPr>
              <a:t>a</a:t>
            </a:r>
            <a:r>
              <a:rPr sz="1600" spc="-25" dirty="0">
                <a:solidFill>
                  <a:srgbClr val="FDFFFD"/>
                </a:solidFill>
                <a:latin typeface="Calibri"/>
                <a:cs typeface="Calibri"/>
              </a:rPr>
              <a:t> </a:t>
            </a:r>
            <a:r>
              <a:rPr sz="1600" spc="-39" dirty="0">
                <a:solidFill>
                  <a:srgbClr val="FDFFFD"/>
                </a:solidFill>
                <a:latin typeface="Calibri"/>
                <a:cs typeface="Calibri"/>
              </a:rPr>
              <a:t>t</a:t>
            </a:r>
            <a:r>
              <a:rPr sz="1600" spc="5" dirty="0">
                <a:solidFill>
                  <a:srgbClr val="FDFFFD"/>
                </a:solidFill>
                <a:latin typeface="Calibri"/>
                <a:cs typeface="Calibri"/>
              </a:rPr>
              <a:t>e</a:t>
            </a:r>
            <a:r>
              <a:rPr sz="1600" spc="-59" dirty="0">
                <a:solidFill>
                  <a:srgbClr val="FDFFFD"/>
                </a:solidFill>
                <a:latin typeface="Calibri"/>
                <a:cs typeface="Calibri"/>
              </a:rPr>
              <a:t>r</a:t>
            </a:r>
            <a:r>
              <a:rPr sz="1600" spc="-45" dirty="0">
                <a:solidFill>
                  <a:srgbClr val="FDFFFD"/>
                </a:solidFill>
                <a:latin typeface="Calibri"/>
                <a:cs typeface="Calibri"/>
              </a:rPr>
              <a:t>p</a:t>
            </a:r>
            <a:r>
              <a:rPr sz="1600" spc="33" dirty="0">
                <a:solidFill>
                  <a:srgbClr val="FDFFFD"/>
                </a:solidFill>
                <a:latin typeface="Calibri"/>
                <a:cs typeface="Calibri"/>
              </a:rPr>
              <a:t>a</a:t>
            </a:r>
            <a:r>
              <a:rPr sz="1600" spc="-39" dirty="0">
                <a:solidFill>
                  <a:srgbClr val="FDFFFD"/>
                </a:solidFill>
                <a:latin typeface="Calibri"/>
                <a:cs typeface="Calibri"/>
              </a:rPr>
              <a:t>d</a:t>
            </a:r>
            <a:r>
              <a:rPr sz="1600" dirty="0">
                <a:solidFill>
                  <a:srgbClr val="FDFFFD"/>
                </a:solidFill>
                <a:latin typeface="Calibri"/>
                <a:cs typeface="Calibri"/>
              </a:rPr>
              <a:t>u</a:t>
            </a:r>
            <a:r>
              <a:rPr sz="1600" spc="-5"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a:t>
            </a:r>
            <a:r>
              <a:rPr sz="1600" spc="-100" dirty="0">
                <a:solidFill>
                  <a:srgbClr val="FDFFFD"/>
                </a:solidFill>
                <a:latin typeface="Calibri"/>
                <a:cs typeface="Calibri"/>
              </a:rPr>
              <a:t> </a:t>
            </a:r>
            <a:r>
              <a:rPr sz="1600" spc="33" dirty="0">
                <a:solidFill>
                  <a:srgbClr val="FDFFFD"/>
                </a:solidFill>
                <a:latin typeface="Calibri"/>
                <a:cs typeface="Calibri"/>
              </a:rPr>
              <a:t>i</a:t>
            </a:r>
            <a:r>
              <a:rPr sz="1600" spc="-39" dirty="0">
                <a:solidFill>
                  <a:srgbClr val="FDFFFD"/>
                </a:solidFill>
                <a:latin typeface="Calibri"/>
                <a:cs typeface="Calibri"/>
              </a:rPr>
              <a:t>nt</a:t>
            </a:r>
            <a:r>
              <a:rPr sz="1600" spc="5" dirty="0">
                <a:solidFill>
                  <a:srgbClr val="FDFFFD"/>
                </a:solidFill>
                <a:latin typeface="Calibri"/>
                <a:cs typeface="Calibri"/>
              </a:rPr>
              <a:t>e</a:t>
            </a:r>
            <a:r>
              <a:rPr sz="1600" spc="45" dirty="0">
                <a:solidFill>
                  <a:srgbClr val="FDFFFD"/>
                </a:solidFill>
                <a:latin typeface="Calibri"/>
                <a:cs typeface="Calibri"/>
              </a:rPr>
              <a:t>g</a:t>
            </a:r>
            <a:r>
              <a:rPr sz="1600" spc="-59" dirty="0">
                <a:solidFill>
                  <a:srgbClr val="FDFFFD"/>
                </a:solidFill>
                <a:latin typeface="Calibri"/>
                <a:cs typeface="Calibri"/>
              </a:rPr>
              <a:t>r</a:t>
            </a:r>
            <a:r>
              <a:rPr sz="1600" spc="33" dirty="0">
                <a:solidFill>
                  <a:srgbClr val="FDFFFD"/>
                </a:solidFill>
                <a:latin typeface="Calibri"/>
                <a:cs typeface="Calibri"/>
              </a:rPr>
              <a:t>a</a:t>
            </a:r>
            <a:r>
              <a:rPr sz="1600" spc="-39" dirty="0">
                <a:solidFill>
                  <a:srgbClr val="FDFFFD"/>
                </a:solidFill>
                <a:latin typeface="Calibri"/>
                <a:cs typeface="Calibri"/>
              </a:rPr>
              <a:t>t</a:t>
            </a:r>
            <a:r>
              <a:rPr sz="1600" spc="33" dirty="0">
                <a:solidFill>
                  <a:srgbClr val="FDFFFD"/>
                </a:solidFill>
                <a:latin typeface="Calibri"/>
                <a:cs typeface="Calibri"/>
              </a:rPr>
              <a:t>if</a:t>
            </a:r>
            <a:endParaRPr sz="1600">
              <a:latin typeface="Calibri"/>
              <a:cs typeface="Calibri"/>
            </a:endParaRPr>
          </a:p>
          <a:p>
            <a:pPr marR="597393" algn="r">
              <a:lnSpc>
                <a:spcPct val="98958"/>
              </a:lnSpc>
              <a:spcBef>
                <a:spcPts val="4784"/>
              </a:spcBef>
            </a:pPr>
            <a:r>
              <a:rPr sz="1600" spc="33" dirty="0">
                <a:solidFill>
                  <a:srgbClr val="FF0000"/>
                </a:solidFill>
                <a:latin typeface="Bernard MT Condensed"/>
                <a:cs typeface="Bernard MT Condensed"/>
              </a:rPr>
              <a:t>R</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j</a:t>
            </a:r>
            <a:r>
              <a:rPr sz="1600" spc="33" dirty="0">
                <a:solidFill>
                  <a:srgbClr val="FFC000"/>
                </a:solidFill>
                <a:latin typeface="Bernard MT Condensed"/>
                <a:cs typeface="Bernard MT Condensed"/>
              </a:rPr>
              <a:t>a</a:t>
            </a:r>
            <a:r>
              <a:rPr sz="1600" spc="-33" dirty="0">
                <a:solidFill>
                  <a:srgbClr val="FFC000"/>
                </a:solidFill>
                <a:latin typeface="Bernard MT Condensed"/>
                <a:cs typeface="Bernard MT Condensed"/>
              </a:rPr>
              <a:t>w</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l</a:t>
            </a:r>
            <a:r>
              <a:rPr sz="1600" dirty="0">
                <a:solidFill>
                  <a:srgbClr val="FFC000"/>
                </a:solidFill>
                <a:latin typeface="Bernard MT Condensed"/>
                <a:cs typeface="Bernard MT Condensed"/>
              </a:rPr>
              <a:t>i</a:t>
            </a:r>
            <a:r>
              <a:rPr sz="1600" spc="-100" dirty="0">
                <a:solidFill>
                  <a:srgbClr val="FFC000"/>
                </a:solidFill>
                <a:latin typeface="Bernard MT Condensed"/>
                <a:cs typeface="Bernard MT Condensed"/>
              </a:rPr>
              <a:t> </a:t>
            </a:r>
            <a:r>
              <a:rPr sz="1600" spc="45" dirty="0">
                <a:solidFill>
                  <a:srgbClr val="FF0000"/>
                </a:solidFill>
                <a:latin typeface="Bernard MT Condensed"/>
                <a:cs typeface="Bernard MT Condensed"/>
              </a:rPr>
              <a:t>F</a:t>
            </a:r>
            <a:r>
              <a:rPr sz="1600" spc="-12" dirty="0">
                <a:solidFill>
                  <a:srgbClr val="FFC000"/>
                </a:solidFill>
                <a:latin typeface="Bernard MT Condensed"/>
                <a:cs typeface="Bernard MT Condensed"/>
              </a:rPr>
              <a:t>i</a:t>
            </a:r>
            <a:r>
              <a:rPr sz="1600" spc="33" dirty="0">
                <a:solidFill>
                  <a:srgbClr val="FFC000"/>
                </a:solidFill>
                <a:latin typeface="Bernard MT Condensed"/>
                <a:cs typeface="Bernard MT Condensed"/>
              </a:rPr>
              <a:t>g</a:t>
            </a:r>
            <a:r>
              <a:rPr sz="1600" spc="12" dirty="0">
                <a:solidFill>
                  <a:srgbClr val="FFC000"/>
                </a:solidFill>
                <a:latin typeface="Bernard MT Condensed"/>
                <a:cs typeface="Bernard MT Condensed"/>
              </a:rPr>
              <a:t>h</a:t>
            </a:r>
            <a:r>
              <a:rPr sz="1600" spc="-39" dirty="0">
                <a:solidFill>
                  <a:srgbClr val="FFC000"/>
                </a:solidFill>
                <a:latin typeface="Bernard MT Condensed"/>
                <a:cs typeface="Bernard MT Condensed"/>
              </a:rPr>
              <a:t>t</a:t>
            </a:r>
            <a:r>
              <a:rPr sz="1600" spc="12" dirty="0">
                <a:solidFill>
                  <a:srgbClr val="FFC000"/>
                </a:solidFill>
                <a:latin typeface="Bernard MT Condensed"/>
                <a:cs typeface="Bernard MT Condensed"/>
              </a:rPr>
              <a:t>-</a:t>
            </a:r>
            <a:r>
              <a:rPr sz="1600" spc="33" dirty="0">
                <a:solidFill>
                  <a:srgbClr val="FF0000"/>
                </a:solidFill>
                <a:latin typeface="Bernard MT Condensed"/>
                <a:cs typeface="Bernard MT Condensed"/>
              </a:rPr>
              <a:t>X</a:t>
            </a:r>
            <a:r>
              <a:rPr sz="1600" spc="-19" dirty="0">
                <a:solidFill>
                  <a:srgbClr val="FFC000"/>
                </a:solidFill>
                <a:latin typeface="Bernard MT Condensed"/>
                <a:cs typeface="Bernard MT Condensed"/>
              </a:rPr>
              <a:t>’</a:t>
            </a:r>
            <a:r>
              <a:rPr sz="1600" spc="12" dirty="0">
                <a:solidFill>
                  <a:srgbClr val="FFC000"/>
                </a:solidFill>
                <a:latin typeface="Bernard MT Condensed"/>
                <a:cs typeface="Bernard MT Condensed"/>
              </a:rPr>
              <a:t>3</a:t>
            </a:r>
            <a:r>
              <a:rPr sz="1600" dirty="0">
                <a:solidFill>
                  <a:srgbClr val="FFC000"/>
                </a:solidFill>
                <a:latin typeface="Bernard MT Condensed"/>
                <a:cs typeface="Bernard MT Condensed"/>
              </a:rPr>
              <a:t>4</a:t>
            </a:r>
            <a:endParaRPr sz="1600">
              <a:latin typeface="Bernard MT Condensed"/>
              <a:cs typeface="Bernard MT Condensed"/>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15"/>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16" name="object 16"/>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17" name="object 17"/>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18" name="object 18"/>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19" name="object 19"/>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20" name="object 20"/>
          <p:cNvSpPr/>
          <p:nvPr/>
        </p:nvSpPr>
        <p:spPr>
          <a:xfrm>
            <a:off x="9728201" y="101600"/>
            <a:ext cx="2374900" cy="6146800"/>
          </a:xfrm>
          <a:prstGeom prst="rect">
            <a:avLst/>
          </a:prstGeom>
          <a:blipFill>
            <a:blip r:embed="rId2" cstate="print"/>
            <a:stretch>
              <a:fillRect/>
            </a:stretch>
          </a:blipFill>
        </p:spPr>
        <p:txBody>
          <a:bodyPr wrap="square" lIns="0" tIns="0" rIns="0" bIns="0" rtlCol="0">
            <a:noAutofit/>
          </a:bodyPr>
          <a:lstStyle/>
          <a:p>
            <a:endParaRPr sz="2400"/>
          </a:p>
        </p:txBody>
      </p:sp>
      <p:sp>
        <p:nvSpPr>
          <p:cNvPr id="21" name="object 21"/>
          <p:cNvSpPr/>
          <p:nvPr/>
        </p:nvSpPr>
        <p:spPr>
          <a:xfrm>
            <a:off x="139700" y="6210301"/>
            <a:ext cx="9423400" cy="546100"/>
          </a:xfrm>
          <a:prstGeom prst="rect">
            <a:avLst/>
          </a:prstGeom>
          <a:blipFill>
            <a:blip r:embed="rId3" cstate="print"/>
            <a:stretch>
              <a:fillRect/>
            </a:stretch>
          </a:blipFill>
        </p:spPr>
        <p:txBody>
          <a:bodyPr wrap="square" lIns="0" tIns="0" rIns="0" bIns="0" rtlCol="0">
            <a:noAutofit/>
          </a:bodyPr>
          <a:lstStyle/>
          <a:p>
            <a:endParaRPr sz="2400"/>
          </a:p>
        </p:txBody>
      </p:sp>
      <p:sp>
        <p:nvSpPr>
          <p:cNvPr id="22" name="object 22"/>
          <p:cNvSpPr/>
          <p:nvPr/>
        </p:nvSpPr>
        <p:spPr>
          <a:xfrm>
            <a:off x="203201" y="6248400"/>
            <a:ext cx="1257300" cy="482600"/>
          </a:xfrm>
          <a:prstGeom prst="rect">
            <a:avLst/>
          </a:prstGeom>
          <a:blipFill>
            <a:blip r:embed="rId4" cstate="print"/>
            <a:stretch>
              <a:fillRect/>
            </a:stretch>
          </a:blipFill>
        </p:spPr>
        <p:txBody>
          <a:bodyPr wrap="square" lIns="0" tIns="0" rIns="0" bIns="0" rtlCol="0">
            <a:noAutofit/>
          </a:bodyPr>
          <a:lstStyle/>
          <a:p>
            <a:endParaRPr sz="2400"/>
          </a:p>
        </p:txBody>
      </p:sp>
      <p:sp>
        <p:nvSpPr>
          <p:cNvPr id="23" name="object 23"/>
          <p:cNvSpPr/>
          <p:nvPr/>
        </p:nvSpPr>
        <p:spPr>
          <a:xfrm>
            <a:off x="10464800" y="228601"/>
            <a:ext cx="1066800" cy="749300"/>
          </a:xfrm>
          <a:prstGeom prst="rect">
            <a:avLst/>
          </a:prstGeom>
          <a:blipFill>
            <a:blip r:embed="rId5" cstate="print"/>
            <a:stretch>
              <a:fillRect/>
            </a:stretch>
          </a:blipFill>
        </p:spPr>
        <p:txBody>
          <a:bodyPr wrap="square" lIns="0" tIns="0" rIns="0" bIns="0" rtlCol="0">
            <a:noAutofit/>
          </a:bodyPr>
          <a:lstStyle/>
          <a:p>
            <a:endParaRPr sz="2400"/>
          </a:p>
        </p:txBody>
      </p:sp>
      <p:sp>
        <p:nvSpPr>
          <p:cNvPr id="24" name="object 24"/>
          <p:cNvSpPr/>
          <p:nvPr/>
        </p:nvSpPr>
        <p:spPr>
          <a:xfrm>
            <a:off x="965201" y="749300"/>
            <a:ext cx="8445500" cy="5257800"/>
          </a:xfrm>
          <a:custGeom>
            <a:avLst/>
            <a:gdLst/>
            <a:ahLst/>
            <a:cxnLst/>
            <a:rect l="l" t="t" r="r" b="b"/>
            <a:pathLst>
              <a:path w="6334125" h="3943350">
                <a:moveTo>
                  <a:pt x="0" y="93852"/>
                </a:moveTo>
                <a:lnTo>
                  <a:pt x="16382" y="42417"/>
                </a:lnTo>
                <a:lnTo>
                  <a:pt x="58775" y="8382"/>
                </a:lnTo>
                <a:lnTo>
                  <a:pt x="100152" y="0"/>
                </a:lnTo>
                <a:lnTo>
                  <a:pt x="6233922" y="0"/>
                </a:lnTo>
                <a:lnTo>
                  <a:pt x="6288913" y="15366"/>
                </a:lnTo>
                <a:lnTo>
                  <a:pt x="6325234" y="55117"/>
                </a:lnTo>
                <a:lnTo>
                  <a:pt x="6334125" y="93852"/>
                </a:lnTo>
                <a:lnTo>
                  <a:pt x="6334125" y="3849458"/>
                </a:lnTo>
                <a:lnTo>
                  <a:pt x="6317742" y="3900944"/>
                </a:lnTo>
                <a:lnTo>
                  <a:pt x="6275324" y="3934980"/>
                </a:lnTo>
                <a:lnTo>
                  <a:pt x="6233922" y="3943350"/>
                </a:lnTo>
                <a:lnTo>
                  <a:pt x="100152" y="3943350"/>
                </a:lnTo>
                <a:lnTo>
                  <a:pt x="45237" y="3927983"/>
                </a:lnTo>
                <a:lnTo>
                  <a:pt x="8928" y="3888257"/>
                </a:lnTo>
                <a:lnTo>
                  <a:pt x="0" y="3849458"/>
                </a:lnTo>
                <a:lnTo>
                  <a:pt x="0" y="93852"/>
                </a:lnTo>
                <a:close/>
              </a:path>
            </a:pathLst>
          </a:custGeom>
          <a:ln w="38100">
            <a:solidFill>
              <a:srgbClr val="453C2C"/>
            </a:solidFill>
          </a:ln>
        </p:spPr>
        <p:txBody>
          <a:bodyPr wrap="square" lIns="0" tIns="0" rIns="0" bIns="0" rtlCol="0">
            <a:noAutofit/>
          </a:bodyPr>
          <a:lstStyle/>
          <a:p>
            <a:endParaRPr sz="2400"/>
          </a:p>
        </p:txBody>
      </p:sp>
      <p:sp>
        <p:nvSpPr>
          <p:cNvPr id="25" name="object 25"/>
          <p:cNvSpPr/>
          <p:nvPr/>
        </p:nvSpPr>
        <p:spPr>
          <a:xfrm>
            <a:off x="800100" y="4445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D24716"/>
          </a:solidFill>
        </p:spPr>
        <p:txBody>
          <a:bodyPr wrap="square" lIns="0" tIns="0" rIns="0" bIns="0" rtlCol="0">
            <a:noAutofit/>
          </a:bodyPr>
          <a:lstStyle/>
          <a:p>
            <a:endParaRPr sz="2400"/>
          </a:p>
        </p:txBody>
      </p:sp>
      <p:sp>
        <p:nvSpPr>
          <p:cNvPr id="26" name="object 26"/>
          <p:cNvSpPr/>
          <p:nvPr/>
        </p:nvSpPr>
        <p:spPr>
          <a:xfrm>
            <a:off x="1143001" y="444500"/>
            <a:ext cx="190500" cy="533400"/>
          </a:xfrm>
          <a:custGeom>
            <a:avLst/>
            <a:gdLst/>
            <a:ahLst/>
            <a:cxnLst/>
            <a:rect l="l" t="t" r="r" b="b"/>
            <a:pathLst>
              <a:path w="142875" h="400050">
                <a:moveTo>
                  <a:pt x="0" y="400050"/>
                </a:moveTo>
                <a:lnTo>
                  <a:pt x="142875" y="400050"/>
                </a:lnTo>
                <a:lnTo>
                  <a:pt x="142875" y="0"/>
                </a:lnTo>
                <a:lnTo>
                  <a:pt x="0" y="0"/>
                </a:lnTo>
                <a:lnTo>
                  <a:pt x="0" y="400050"/>
                </a:lnTo>
                <a:close/>
              </a:path>
            </a:pathLst>
          </a:custGeom>
          <a:solidFill>
            <a:srgbClr val="00AF4F"/>
          </a:solidFill>
        </p:spPr>
        <p:txBody>
          <a:bodyPr wrap="square" lIns="0" tIns="0" rIns="0" bIns="0" rtlCol="0">
            <a:noAutofit/>
          </a:bodyPr>
          <a:lstStyle/>
          <a:p>
            <a:endParaRPr sz="2400"/>
          </a:p>
        </p:txBody>
      </p:sp>
      <p:sp>
        <p:nvSpPr>
          <p:cNvPr id="27" name="object 27"/>
          <p:cNvSpPr/>
          <p:nvPr/>
        </p:nvSpPr>
        <p:spPr>
          <a:xfrm>
            <a:off x="1358900" y="444500"/>
            <a:ext cx="0" cy="533400"/>
          </a:xfrm>
          <a:custGeom>
            <a:avLst/>
            <a:gdLst/>
            <a:ahLst/>
            <a:cxnLst/>
            <a:rect l="l" t="t" r="r" b="b"/>
            <a:pathLst>
              <a:path h="400050">
                <a:moveTo>
                  <a:pt x="0" y="0"/>
                </a:moveTo>
                <a:lnTo>
                  <a:pt x="0" y="400050"/>
                </a:lnTo>
              </a:path>
            </a:pathLst>
          </a:custGeom>
          <a:ln w="58419">
            <a:solidFill>
              <a:srgbClr val="006EBE"/>
            </a:solidFill>
          </a:ln>
        </p:spPr>
        <p:txBody>
          <a:bodyPr wrap="square" lIns="0" tIns="0" rIns="0" bIns="0" rtlCol="0">
            <a:noAutofit/>
          </a:bodyPr>
          <a:lstStyle/>
          <a:p>
            <a:endParaRPr sz="2400"/>
          </a:p>
        </p:txBody>
      </p:sp>
      <p:sp>
        <p:nvSpPr>
          <p:cNvPr id="28" name="object 28"/>
          <p:cNvSpPr/>
          <p:nvPr/>
        </p:nvSpPr>
        <p:spPr>
          <a:xfrm>
            <a:off x="9194800" y="4445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000000"/>
          </a:solidFill>
        </p:spPr>
        <p:txBody>
          <a:bodyPr wrap="square" lIns="0" tIns="0" rIns="0" bIns="0" rtlCol="0">
            <a:noAutofit/>
          </a:bodyPr>
          <a:lstStyle/>
          <a:p>
            <a:endParaRPr sz="2400"/>
          </a:p>
        </p:txBody>
      </p:sp>
      <p:sp>
        <p:nvSpPr>
          <p:cNvPr id="29" name="object 29"/>
          <p:cNvSpPr/>
          <p:nvPr/>
        </p:nvSpPr>
        <p:spPr>
          <a:xfrm>
            <a:off x="971549" y="6026149"/>
            <a:ext cx="8445584" cy="0"/>
          </a:xfrm>
          <a:custGeom>
            <a:avLst/>
            <a:gdLst/>
            <a:ahLst/>
            <a:cxnLst/>
            <a:rect l="l" t="t" r="r" b="b"/>
            <a:pathLst>
              <a:path w="6334188">
                <a:moveTo>
                  <a:pt x="0" y="0"/>
                </a:moveTo>
                <a:lnTo>
                  <a:pt x="6334188" y="0"/>
                </a:lnTo>
              </a:path>
            </a:pathLst>
          </a:custGeom>
          <a:ln w="9534">
            <a:solidFill>
              <a:srgbClr val="000000"/>
            </a:solidFill>
          </a:ln>
        </p:spPr>
        <p:txBody>
          <a:bodyPr wrap="square" lIns="0" tIns="0" rIns="0" bIns="0" rtlCol="0">
            <a:noAutofit/>
          </a:bodyPr>
          <a:lstStyle/>
          <a:p>
            <a:endParaRPr sz="2400"/>
          </a:p>
        </p:txBody>
      </p:sp>
      <p:sp>
        <p:nvSpPr>
          <p:cNvPr id="30" name="object 30"/>
          <p:cNvSpPr/>
          <p:nvPr/>
        </p:nvSpPr>
        <p:spPr>
          <a:xfrm>
            <a:off x="8458200" y="469901"/>
            <a:ext cx="6858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31" name="object 31"/>
          <p:cNvSpPr/>
          <p:nvPr/>
        </p:nvSpPr>
        <p:spPr>
          <a:xfrm>
            <a:off x="8458200" y="469901"/>
            <a:ext cx="6858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32" name="object 32"/>
          <p:cNvSpPr/>
          <p:nvPr/>
        </p:nvSpPr>
        <p:spPr>
          <a:xfrm>
            <a:off x="1397000" y="431801"/>
            <a:ext cx="7797800" cy="546100"/>
          </a:xfrm>
          <a:custGeom>
            <a:avLst/>
            <a:gdLst/>
            <a:ahLst/>
            <a:cxnLst/>
            <a:rect l="l" t="t" r="r" b="b"/>
            <a:pathLst>
              <a:path w="5848350" h="409575">
                <a:moveTo>
                  <a:pt x="0" y="409575"/>
                </a:moveTo>
                <a:lnTo>
                  <a:pt x="5848350" y="409575"/>
                </a:lnTo>
                <a:lnTo>
                  <a:pt x="5848350" y="0"/>
                </a:lnTo>
                <a:lnTo>
                  <a:pt x="0" y="0"/>
                </a:lnTo>
                <a:lnTo>
                  <a:pt x="0" y="409575"/>
                </a:lnTo>
                <a:close/>
              </a:path>
            </a:pathLst>
          </a:custGeom>
          <a:solidFill>
            <a:srgbClr val="FDFD00"/>
          </a:solidFill>
        </p:spPr>
        <p:txBody>
          <a:bodyPr wrap="square" lIns="0" tIns="0" rIns="0" bIns="0" rtlCol="0">
            <a:noAutofit/>
          </a:bodyPr>
          <a:lstStyle/>
          <a:p>
            <a:endParaRPr sz="2400"/>
          </a:p>
        </p:txBody>
      </p:sp>
      <p:sp>
        <p:nvSpPr>
          <p:cNvPr id="33" name="object 33"/>
          <p:cNvSpPr/>
          <p:nvPr/>
        </p:nvSpPr>
        <p:spPr>
          <a:xfrm>
            <a:off x="1066801" y="5168901"/>
            <a:ext cx="8242300" cy="749300"/>
          </a:xfrm>
          <a:prstGeom prst="rect">
            <a:avLst/>
          </a:prstGeom>
          <a:blipFill>
            <a:blip r:embed="rId7" cstate="print"/>
            <a:stretch>
              <a:fillRect/>
            </a:stretch>
          </a:blipFill>
        </p:spPr>
        <p:txBody>
          <a:bodyPr wrap="square" lIns="0" tIns="0" rIns="0" bIns="0" rtlCol="0">
            <a:noAutofit/>
          </a:bodyPr>
          <a:lstStyle/>
          <a:p>
            <a:endParaRPr sz="2400"/>
          </a:p>
        </p:txBody>
      </p:sp>
      <p:sp>
        <p:nvSpPr>
          <p:cNvPr id="34" name="object 34"/>
          <p:cNvSpPr/>
          <p:nvPr/>
        </p:nvSpPr>
        <p:spPr>
          <a:xfrm>
            <a:off x="1066801" y="5168901"/>
            <a:ext cx="8242300" cy="749300"/>
          </a:xfrm>
          <a:custGeom>
            <a:avLst/>
            <a:gdLst/>
            <a:ahLst/>
            <a:cxnLst/>
            <a:rect l="l" t="t" r="r" b="b"/>
            <a:pathLst>
              <a:path w="6181725" h="561975">
                <a:moveTo>
                  <a:pt x="0" y="561975"/>
                </a:moveTo>
                <a:lnTo>
                  <a:pt x="6181725" y="561975"/>
                </a:lnTo>
                <a:lnTo>
                  <a:pt x="6181725" y="0"/>
                </a:lnTo>
                <a:lnTo>
                  <a:pt x="0" y="0"/>
                </a:lnTo>
                <a:lnTo>
                  <a:pt x="0" y="561975"/>
                </a:lnTo>
                <a:close/>
              </a:path>
            </a:pathLst>
          </a:custGeom>
          <a:ln w="38100">
            <a:solidFill>
              <a:srgbClr val="FDFD00"/>
            </a:solidFill>
          </a:ln>
        </p:spPr>
        <p:txBody>
          <a:bodyPr wrap="square" lIns="0" tIns="0" rIns="0" bIns="0" rtlCol="0">
            <a:noAutofit/>
          </a:bodyPr>
          <a:lstStyle/>
          <a:p>
            <a:endParaRPr sz="2400"/>
          </a:p>
        </p:txBody>
      </p:sp>
      <p:sp>
        <p:nvSpPr>
          <p:cNvPr id="35" name="object 35"/>
          <p:cNvSpPr/>
          <p:nvPr/>
        </p:nvSpPr>
        <p:spPr>
          <a:xfrm>
            <a:off x="1765300" y="1155701"/>
            <a:ext cx="7620000" cy="419100"/>
          </a:xfrm>
          <a:custGeom>
            <a:avLst/>
            <a:gdLst/>
            <a:ahLst/>
            <a:cxnLst/>
            <a:rect l="l" t="t" r="r" b="b"/>
            <a:pathLst>
              <a:path w="5715000" h="314325">
                <a:moveTo>
                  <a:pt x="0" y="314325"/>
                </a:moveTo>
                <a:lnTo>
                  <a:pt x="5715000" y="314325"/>
                </a:lnTo>
                <a:lnTo>
                  <a:pt x="5715000" y="0"/>
                </a:lnTo>
                <a:lnTo>
                  <a:pt x="0" y="0"/>
                </a:lnTo>
                <a:lnTo>
                  <a:pt x="0" y="314325"/>
                </a:lnTo>
                <a:close/>
              </a:path>
            </a:pathLst>
          </a:custGeom>
          <a:solidFill>
            <a:srgbClr val="D24716"/>
          </a:solidFill>
        </p:spPr>
        <p:txBody>
          <a:bodyPr wrap="square" lIns="0" tIns="0" rIns="0" bIns="0" rtlCol="0">
            <a:noAutofit/>
          </a:bodyPr>
          <a:lstStyle/>
          <a:p>
            <a:endParaRPr sz="2400"/>
          </a:p>
        </p:txBody>
      </p:sp>
      <p:sp>
        <p:nvSpPr>
          <p:cNvPr id="36" name="object 36"/>
          <p:cNvSpPr/>
          <p:nvPr/>
        </p:nvSpPr>
        <p:spPr>
          <a:xfrm>
            <a:off x="1771735" y="1162135"/>
            <a:ext cx="7620000" cy="419100"/>
          </a:xfrm>
          <a:custGeom>
            <a:avLst/>
            <a:gdLst/>
            <a:ahLst/>
            <a:cxnLst/>
            <a:rect l="l" t="t" r="r" b="b"/>
            <a:pathLst>
              <a:path w="5715000" h="314325">
                <a:moveTo>
                  <a:pt x="0" y="314325"/>
                </a:moveTo>
                <a:lnTo>
                  <a:pt x="5715000" y="314325"/>
                </a:lnTo>
                <a:lnTo>
                  <a:pt x="5715000" y="0"/>
                </a:lnTo>
                <a:lnTo>
                  <a:pt x="0" y="0"/>
                </a:lnTo>
                <a:lnTo>
                  <a:pt x="0" y="314325"/>
                </a:lnTo>
                <a:close/>
              </a:path>
            </a:pathLst>
          </a:custGeom>
          <a:ln w="9534">
            <a:solidFill>
              <a:srgbClr val="9A310D"/>
            </a:solidFill>
          </a:ln>
        </p:spPr>
        <p:txBody>
          <a:bodyPr wrap="square" lIns="0" tIns="0" rIns="0" bIns="0" rtlCol="0">
            <a:noAutofit/>
          </a:bodyPr>
          <a:lstStyle/>
          <a:p>
            <a:endParaRPr sz="2400"/>
          </a:p>
        </p:txBody>
      </p:sp>
      <p:sp>
        <p:nvSpPr>
          <p:cNvPr id="37" name="object 37"/>
          <p:cNvSpPr/>
          <p:nvPr/>
        </p:nvSpPr>
        <p:spPr>
          <a:xfrm>
            <a:off x="1765300" y="1689101"/>
            <a:ext cx="7620000" cy="419100"/>
          </a:xfrm>
          <a:custGeom>
            <a:avLst/>
            <a:gdLst/>
            <a:ahLst/>
            <a:cxnLst/>
            <a:rect l="l" t="t" r="r" b="b"/>
            <a:pathLst>
              <a:path w="5715000" h="314325">
                <a:moveTo>
                  <a:pt x="0" y="314325"/>
                </a:moveTo>
                <a:lnTo>
                  <a:pt x="5715000" y="314325"/>
                </a:lnTo>
                <a:lnTo>
                  <a:pt x="5715000" y="0"/>
                </a:lnTo>
                <a:lnTo>
                  <a:pt x="0" y="0"/>
                </a:lnTo>
                <a:lnTo>
                  <a:pt x="0" y="314325"/>
                </a:lnTo>
                <a:close/>
              </a:path>
            </a:pathLst>
          </a:custGeom>
          <a:solidFill>
            <a:srgbClr val="006EBE"/>
          </a:solidFill>
        </p:spPr>
        <p:txBody>
          <a:bodyPr wrap="square" lIns="0" tIns="0" rIns="0" bIns="0" rtlCol="0">
            <a:noAutofit/>
          </a:bodyPr>
          <a:lstStyle/>
          <a:p>
            <a:endParaRPr sz="2400"/>
          </a:p>
        </p:txBody>
      </p:sp>
      <p:sp>
        <p:nvSpPr>
          <p:cNvPr id="38" name="object 38"/>
          <p:cNvSpPr/>
          <p:nvPr/>
        </p:nvSpPr>
        <p:spPr>
          <a:xfrm>
            <a:off x="1771735" y="1695535"/>
            <a:ext cx="7620000" cy="419100"/>
          </a:xfrm>
          <a:custGeom>
            <a:avLst/>
            <a:gdLst/>
            <a:ahLst/>
            <a:cxnLst/>
            <a:rect l="l" t="t" r="r" b="b"/>
            <a:pathLst>
              <a:path w="5715000" h="314325">
                <a:moveTo>
                  <a:pt x="0" y="314325"/>
                </a:moveTo>
                <a:lnTo>
                  <a:pt x="5715000" y="314325"/>
                </a:lnTo>
                <a:lnTo>
                  <a:pt x="5715000" y="0"/>
                </a:lnTo>
                <a:lnTo>
                  <a:pt x="0" y="0"/>
                </a:lnTo>
                <a:lnTo>
                  <a:pt x="0" y="314325"/>
                </a:lnTo>
                <a:close/>
              </a:path>
            </a:pathLst>
          </a:custGeom>
          <a:ln w="9534">
            <a:solidFill>
              <a:srgbClr val="9A310D"/>
            </a:solidFill>
          </a:ln>
        </p:spPr>
        <p:txBody>
          <a:bodyPr wrap="square" lIns="0" tIns="0" rIns="0" bIns="0" rtlCol="0">
            <a:noAutofit/>
          </a:bodyPr>
          <a:lstStyle/>
          <a:p>
            <a:endParaRPr sz="2400"/>
          </a:p>
        </p:txBody>
      </p:sp>
      <p:sp>
        <p:nvSpPr>
          <p:cNvPr id="39" name="object 39"/>
          <p:cNvSpPr/>
          <p:nvPr/>
        </p:nvSpPr>
        <p:spPr>
          <a:xfrm>
            <a:off x="1765300" y="2197100"/>
            <a:ext cx="3479800" cy="2870200"/>
          </a:xfrm>
          <a:prstGeom prst="rect">
            <a:avLst/>
          </a:prstGeom>
          <a:blipFill>
            <a:blip r:embed="rId8" cstate="print"/>
            <a:stretch>
              <a:fillRect/>
            </a:stretch>
          </a:blipFill>
        </p:spPr>
        <p:txBody>
          <a:bodyPr wrap="square" lIns="0" tIns="0" rIns="0" bIns="0" rtlCol="0">
            <a:noAutofit/>
          </a:bodyPr>
          <a:lstStyle/>
          <a:p>
            <a:endParaRPr sz="2400"/>
          </a:p>
        </p:txBody>
      </p:sp>
      <p:sp>
        <p:nvSpPr>
          <p:cNvPr id="14" name="object 14"/>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13" name="object 13"/>
          <p:cNvSpPr txBox="1"/>
          <p:nvPr/>
        </p:nvSpPr>
        <p:spPr>
          <a:xfrm>
            <a:off x="5932594" y="3551868"/>
            <a:ext cx="135677" cy="237489"/>
          </a:xfrm>
          <a:prstGeom prst="rect">
            <a:avLst/>
          </a:prstGeom>
        </p:spPr>
        <p:txBody>
          <a:bodyPr wrap="square" lIns="0" tIns="0" rIns="0" bIns="0" rtlCol="0">
            <a:noAutofit/>
          </a:bodyPr>
          <a:lstStyle/>
          <a:p>
            <a:pPr marL="16933">
              <a:lnSpc>
                <a:spcPts val="1773"/>
              </a:lnSpc>
              <a:spcBef>
                <a:spcPts val="88"/>
              </a:spcBef>
            </a:pPr>
            <a:r>
              <a:rPr sz="1600" dirty="0">
                <a:latin typeface="Arial"/>
                <a:cs typeface="Arial"/>
              </a:rPr>
              <a:t>•</a:t>
            </a:r>
            <a:endParaRPr sz="1600">
              <a:latin typeface="Arial"/>
              <a:cs typeface="Arial"/>
            </a:endParaRPr>
          </a:p>
        </p:txBody>
      </p:sp>
      <p:sp>
        <p:nvSpPr>
          <p:cNvPr id="12" name="object 12"/>
          <p:cNvSpPr txBox="1"/>
          <p:nvPr/>
        </p:nvSpPr>
        <p:spPr>
          <a:xfrm>
            <a:off x="9934787" y="6420786"/>
            <a:ext cx="1613047" cy="237489"/>
          </a:xfrm>
          <a:prstGeom prst="rect">
            <a:avLst/>
          </a:prstGeom>
        </p:spPr>
        <p:txBody>
          <a:bodyPr wrap="square" lIns="0" tIns="0" rIns="0" bIns="0" rtlCol="0">
            <a:noAutofit/>
          </a:bodyPr>
          <a:lstStyle/>
          <a:p>
            <a:pPr marL="16933">
              <a:lnSpc>
                <a:spcPts val="1793"/>
              </a:lnSpc>
              <a:spcBef>
                <a:spcPts val="89"/>
              </a:spcBef>
            </a:pPr>
            <a:r>
              <a:rPr sz="1600" spc="33" dirty="0">
                <a:solidFill>
                  <a:srgbClr val="FF0000"/>
                </a:solidFill>
                <a:latin typeface="Bernard MT Condensed"/>
                <a:cs typeface="Bernard MT Condensed"/>
              </a:rPr>
              <a:t>R</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j</a:t>
            </a:r>
            <a:r>
              <a:rPr sz="1600" spc="33" dirty="0">
                <a:solidFill>
                  <a:srgbClr val="FFC000"/>
                </a:solidFill>
                <a:latin typeface="Bernard MT Condensed"/>
                <a:cs typeface="Bernard MT Condensed"/>
              </a:rPr>
              <a:t>a</a:t>
            </a:r>
            <a:r>
              <a:rPr sz="1600" spc="-33" dirty="0">
                <a:solidFill>
                  <a:srgbClr val="FFC000"/>
                </a:solidFill>
                <a:latin typeface="Bernard MT Condensed"/>
                <a:cs typeface="Bernard MT Condensed"/>
              </a:rPr>
              <a:t>w</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l</a:t>
            </a:r>
            <a:r>
              <a:rPr sz="1600" dirty="0">
                <a:solidFill>
                  <a:srgbClr val="FFC000"/>
                </a:solidFill>
                <a:latin typeface="Bernard MT Condensed"/>
                <a:cs typeface="Bernard MT Condensed"/>
              </a:rPr>
              <a:t>i</a:t>
            </a:r>
            <a:r>
              <a:rPr sz="1600" spc="-100" dirty="0">
                <a:solidFill>
                  <a:srgbClr val="FFC000"/>
                </a:solidFill>
                <a:latin typeface="Bernard MT Condensed"/>
                <a:cs typeface="Bernard MT Condensed"/>
              </a:rPr>
              <a:t> </a:t>
            </a:r>
            <a:r>
              <a:rPr sz="1600" spc="52" dirty="0">
                <a:solidFill>
                  <a:srgbClr val="FF0000"/>
                </a:solidFill>
                <a:latin typeface="Bernard MT Condensed"/>
                <a:cs typeface="Bernard MT Condensed"/>
              </a:rPr>
              <a:t>F</a:t>
            </a:r>
            <a:r>
              <a:rPr sz="1600" spc="-19" dirty="0">
                <a:solidFill>
                  <a:srgbClr val="FFC000"/>
                </a:solidFill>
                <a:latin typeface="Bernard MT Condensed"/>
                <a:cs typeface="Bernard MT Condensed"/>
              </a:rPr>
              <a:t>i</a:t>
            </a:r>
            <a:r>
              <a:rPr sz="1600" spc="33" dirty="0">
                <a:solidFill>
                  <a:srgbClr val="FFC000"/>
                </a:solidFill>
                <a:latin typeface="Bernard MT Condensed"/>
                <a:cs typeface="Bernard MT Condensed"/>
              </a:rPr>
              <a:t>g</a:t>
            </a:r>
            <a:r>
              <a:rPr sz="1600" spc="12" dirty="0">
                <a:solidFill>
                  <a:srgbClr val="FFC000"/>
                </a:solidFill>
                <a:latin typeface="Bernard MT Condensed"/>
                <a:cs typeface="Bernard MT Condensed"/>
              </a:rPr>
              <a:t>h</a:t>
            </a:r>
            <a:r>
              <a:rPr sz="1600" spc="-33" dirty="0">
                <a:solidFill>
                  <a:srgbClr val="FFC000"/>
                </a:solidFill>
                <a:latin typeface="Bernard MT Condensed"/>
                <a:cs typeface="Bernard MT Condensed"/>
              </a:rPr>
              <a:t>t</a:t>
            </a:r>
            <a:r>
              <a:rPr sz="1600" spc="19" dirty="0">
                <a:solidFill>
                  <a:srgbClr val="FFC000"/>
                </a:solidFill>
                <a:latin typeface="Bernard MT Condensed"/>
                <a:cs typeface="Bernard MT Condensed"/>
              </a:rPr>
              <a:t>-</a:t>
            </a:r>
            <a:r>
              <a:rPr sz="1600" spc="33" dirty="0">
                <a:solidFill>
                  <a:srgbClr val="FF0000"/>
                </a:solidFill>
                <a:latin typeface="Bernard MT Condensed"/>
                <a:cs typeface="Bernard MT Condensed"/>
              </a:rPr>
              <a:t>X</a:t>
            </a:r>
            <a:r>
              <a:rPr sz="1600" spc="-19" dirty="0">
                <a:solidFill>
                  <a:srgbClr val="FFC000"/>
                </a:solidFill>
                <a:latin typeface="Bernard MT Condensed"/>
                <a:cs typeface="Bernard MT Condensed"/>
              </a:rPr>
              <a:t>’</a:t>
            </a:r>
            <a:r>
              <a:rPr sz="1600" spc="12" dirty="0">
                <a:solidFill>
                  <a:srgbClr val="FFC000"/>
                </a:solidFill>
                <a:latin typeface="Bernard MT Condensed"/>
                <a:cs typeface="Bernard MT Condensed"/>
              </a:rPr>
              <a:t>3</a:t>
            </a:r>
            <a:r>
              <a:rPr sz="1600" dirty="0">
                <a:solidFill>
                  <a:srgbClr val="FFC000"/>
                </a:solidFill>
                <a:latin typeface="Bernard MT Condensed"/>
                <a:cs typeface="Bernard MT Condensed"/>
              </a:rPr>
              <a:t>4</a:t>
            </a:r>
            <a:endParaRPr sz="1600">
              <a:latin typeface="Bernard MT Condensed"/>
              <a:cs typeface="Bernard MT Condensed"/>
            </a:endParaRPr>
          </a:p>
        </p:txBody>
      </p:sp>
      <p:sp>
        <p:nvSpPr>
          <p:cNvPr id="11" name="object 11"/>
          <p:cNvSpPr txBox="1"/>
          <p:nvPr/>
        </p:nvSpPr>
        <p:spPr>
          <a:xfrm>
            <a:off x="7365154" y="6503887"/>
            <a:ext cx="2084951" cy="148167"/>
          </a:xfrm>
          <a:prstGeom prst="rect">
            <a:avLst/>
          </a:prstGeom>
        </p:spPr>
        <p:txBody>
          <a:bodyPr wrap="square" lIns="0" tIns="0" rIns="0" bIns="0" rtlCol="0">
            <a:noAutofit/>
          </a:bodyPr>
          <a:lstStyle/>
          <a:p>
            <a:pPr marL="16933">
              <a:lnSpc>
                <a:spcPct val="98958"/>
              </a:lnSpc>
              <a:spcBef>
                <a:spcPts val="27"/>
              </a:spcBef>
            </a:pPr>
            <a:r>
              <a:rPr sz="867" spc="12" dirty="0">
                <a:solidFill>
                  <a:srgbClr val="FFFFFF"/>
                </a:solidFill>
                <a:latin typeface="Bernard MT Condensed"/>
                <a:cs typeface="Bernard MT Condensed"/>
              </a:rPr>
              <a:t>P</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B</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L</a:t>
            </a:r>
            <a:r>
              <a:rPr sz="867" spc="-33" dirty="0">
                <a:solidFill>
                  <a:srgbClr val="FFFFFF"/>
                </a:solidFill>
                <a:latin typeface="Bernard MT Condensed"/>
                <a:cs typeface="Bernard MT Condensed"/>
              </a:rPr>
              <a:t>A</a:t>
            </a:r>
            <a:r>
              <a:rPr sz="867" spc="-72" dirty="0">
                <a:solidFill>
                  <a:srgbClr val="FFFFFF"/>
                </a:solidFill>
                <a:latin typeface="Bernard MT Condensed"/>
                <a:cs typeface="Bernard MT Condensed"/>
              </a:rPr>
              <a:t>J</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N  </a:t>
            </a:r>
            <a:r>
              <a:rPr sz="867" spc="5" dirty="0">
                <a:solidFill>
                  <a:srgbClr val="FFFFFF"/>
                </a:solidFill>
                <a:latin typeface="Bernard MT Condensed"/>
                <a:cs typeface="Bernard MT Condensed"/>
              </a:rPr>
              <a:t> </a:t>
            </a:r>
            <a:r>
              <a:rPr sz="867" spc="12" dirty="0">
                <a:solidFill>
                  <a:srgbClr val="FFFFFF"/>
                </a:solidFill>
                <a:latin typeface="Bernard MT Condensed"/>
                <a:cs typeface="Bernard MT Condensed"/>
              </a:rPr>
              <a:t>D</a:t>
            </a:r>
            <a:r>
              <a:rPr sz="867" dirty="0">
                <a:solidFill>
                  <a:srgbClr val="FFFFFF"/>
                </a:solidFill>
                <a:latin typeface="Bernard MT Condensed"/>
                <a:cs typeface="Bernard MT Condensed"/>
              </a:rPr>
              <a:t>I</a:t>
            </a:r>
            <a:r>
              <a:rPr sz="867" spc="49" dirty="0">
                <a:solidFill>
                  <a:srgbClr val="FFFFFF"/>
                </a:solidFill>
                <a:latin typeface="Bernard MT Condensed"/>
                <a:cs typeface="Bernard MT Condensed"/>
              </a:rPr>
              <a:t> </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R</a:t>
            </a:r>
            <a:r>
              <a:rPr sz="867" dirty="0">
                <a:solidFill>
                  <a:srgbClr val="FFFFFF"/>
                </a:solidFill>
                <a:latin typeface="Bernard MT Condensed"/>
                <a:cs typeface="Bernard MT Condensed"/>
              </a:rPr>
              <a:t>A</a:t>
            </a:r>
            <a:r>
              <a:rPr sz="867" spc="89" dirty="0">
                <a:solidFill>
                  <a:srgbClr val="FFFFFF"/>
                </a:solidFill>
                <a:latin typeface="Bernard MT Condensed"/>
                <a:cs typeface="Bernard MT Condensed"/>
              </a:rPr>
              <a:t> </a:t>
            </a:r>
            <a:r>
              <a:rPr sz="867" spc="12" dirty="0">
                <a:solidFill>
                  <a:srgbClr val="FFFFFF"/>
                </a:solidFill>
                <a:latin typeface="Bernard MT Condensed"/>
                <a:cs typeface="Bernard MT Condensed"/>
              </a:rPr>
              <a:t>R</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V</a:t>
            </a:r>
            <a:r>
              <a:rPr sz="867" spc="12" dirty="0">
                <a:solidFill>
                  <a:srgbClr val="FFFFFF"/>
                </a:solidFill>
                <a:latin typeface="Bernard MT Condensed"/>
                <a:cs typeface="Bernard MT Condensed"/>
              </a:rPr>
              <a:t>O</a:t>
            </a:r>
            <a:r>
              <a:rPr sz="867" spc="33" dirty="0">
                <a:solidFill>
                  <a:srgbClr val="FFFFFF"/>
                </a:solidFill>
                <a:latin typeface="Bernard MT Condensed"/>
                <a:cs typeface="Bernard MT Condensed"/>
              </a:rPr>
              <a:t>L</a:t>
            </a:r>
            <a:r>
              <a:rPr sz="867" spc="5" dirty="0">
                <a:solidFill>
                  <a:srgbClr val="FFFFFF"/>
                </a:solidFill>
                <a:latin typeface="Bernard MT Condensed"/>
                <a:cs typeface="Bernard MT Condensed"/>
              </a:rPr>
              <a:t>U</a:t>
            </a:r>
            <a:r>
              <a:rPr sz="867" spc="-39" dirty="0">
                <a:solidFill>
                  <a:srgbClr val="FFFFFF"/>
                </a:solidFill>
                <a:latin typeface="Bernard MT Condensed"/>
                <a:cs typeface="Bernard MT Condensed"/>
              </a:rPr>
              <a:t>S</a:t>
            </a:r>
            <a:r>
              <a:rPr sz="867" dirty="0">
                <a:solidFill>
                  <a:srgbClr val="FFFFFF"/>
                </a:solidFill>
                <a:latin typeface="Bernard MT Condensed"/>
                <a:cs typeface="Bernard MT Condensed"/>
              </a:rPr>
              <a:t>I</a:t>
            </a:r>
            <a:r>
              <a:rPr sz="867" spc="119" dirty="0">
                <a:solidFill>
                  <a:srgbClr val="FFFFFF"/>
                </a:solidFill>
                <a:latin typeface="Bernard MT Condensed"/>
                <a:cs typeface="Bernard MT Condensed"/>
              </a:rPr>
              <a:t> </a:t>
            </a:r>
            <a:r>
              <a:rPr sz="867" spc="-59" dirty="0">
                <a:solidFill>
                  <a:srgbClr val="FFFFFF"/>
                </a:solidFill>
                <a:latin typeface="Bernard MT Condensed"/>
                <a:cs typeface="Bernard MT Condensed"/>
              </a:rPr>
              <a:t>I</a:t>
            </a:r>
            <a:r>
              <a:rPr sz="867" spc="-12" dirty="0">
                <a:solidFill>
                  <a:srgbClr val="FFFFFF"/>
                </a:solidFill>
                <a:latin typeface="Bernard MT Condensed"/>
                <a:cs typeface="Bernard MT Condensed"/>
              </a:rPr>
              <a:t>N</a:t>
            </a:r>
            <a:r>
              <a:rPr sz="867" spc="12" dirty="0">
                <a:solidFill>
                  <a:srgbClr val="FFFFFF"/>
                </a:solidFill>
                <a:latin typeface="Bernard MT Condensed"/>
                <a:cs typeface="Bernard MT Condensed"/>
              </a:rPr>
              <a:t>D</a:t>
            </a:r>
            <a:r>
              <a:rPr sz="867" spc="5" dirty="0">
                <a:solidFill>
                  <a:srgbClr val="FFFFFF"/>
                </a:solidFill>
                <a:latin typeface="Bernard MT Condensed"/>
                <a:cs typeface="Bernard MT Condensed"/>
              </a:rPr>
              <a:t>U</a:t>
            </a:r>
            <a:r>
              <a:rPr sz="867" spc="-39" dirty="0">
                <a:solidFill>
                  <a:srgbClr val="FFFFFF"/>
                </a:solidFill>
                <a:latin typeface="Bernard MT Condensed"/>
                <a:cs typeface="Bernard MT Condensed"/>
              </a:rPr>
              <a:t>S</a:t>
            </a:r>
            <a:r>
              <a:rPr sz="867" spc="-19" dirty="0">
                <a:solidFill>
                  <a:srgbClr val="FFFFFF"/>
                </a:solidFill>
                <a:latin typeface="Bernard MT Condensed"/>
                <a:cs typeface="Bernard MT Condensed"/>
              </a:rPr>
              <a:t>T</a:t>
            </a:r>
            <a:r>
              <a:rPr sz="867" spc="12" dirty="0">
                <a:solidFill>
                  <a:srgbClr val="FFFFFF"/>
                </a:solidFill>
                <a:latin typeface="Bernard MT Condensed"/>
                <a:cs typeface="Bernard MT Condensed"/>
              </a:rPr>
              <a:t>R</a:t>
            </a:r>
            <a:r>
              <a:rPr sz="867" dirty="0">
                <a:solidFill>
                  <a:srgbClr val="FFFFFF"/>
                </a:solidFill>
                <a:latin typeface="Bernard MT Condensed"/>
                <a:cs typeface="Bernard MT Condensed"/>
              </a:rPr>
              <a:t>I </a:t>
            </a:r>
            <a:r>
              <a:rPr sz="867" spc="111" dirty="0">
                <a:solidFill>
                  <a:srgbClr val="FFFFFF"/>
                </a:solidFill>
                <a:latin typeface="Bernard MT Condensed"/>
                <a:cs typeface="Bernard MT Condensed"/>
              </a:rPr>
              <a:t> </a:t>
            </a:r>
            <a:r>
              <a:rPr sz="867" spc="-39" dirty="0">
                <a:solidFill>
                  <a:srgbClr val="FFFFFF"/>
                </a:solidFill>
                <a:latin typeface="Bernard MT Condensed"/>
                <a:cs typeface="Bernard MT Condensed"/>
              </a:rPr>
              <a:t>4</a:t>
            </a:r>
            <a:r>
              <a:rPr sz="867" dirty="0">
                <a:solidFill>
                  <a:srgbClr val="FFFFFF"/>
                </a:solidFill>
                <a:latin typeface="Bernard MT Condensed"/>
                <a:cs typeface="Bernard MT Condensed"/>
              </a:rPr>
              <a:t>.</a:t>
            </a:r>
            <a:r>
              <a:rPr sz="867" spc="-145" dirty="0">
                <a:solidFill>
                  <a:srgbClr val="FFFFFF"/>
                </a:solidFill>
                <a:latin typeface="Bernard MT Condensed"/>
                <a:cs typeface="Bernard MT Condensed"/>
              </a:rPr>
              <a:t> </a:t>
            </a:r>
            <a:r>
              <a:rPr sz="867" dirty="0">
                <a:solidFill>
                  <a:srgbClr val="FFFFFF"/>
                </a:solidFill>
                <a:latin typeface="Bernard MT Condensed"/>
                <a:cs typeface="Bernard MT Condensed"/>
              </a:rPr>
              <a:t>0</a:t>
            </a:r>
            <a:endParaRPr sz="867">
              <a:latin typeface="Bernard MT Condensed"/>
              <a:cs typeface="Bernard MT Condensed"/>
            </a:endParaRPr>
          </a:p>
        </p:txBody>
      </p:sp>
      <p:sp>
        <p:nvSpPr>
          <p:cNvPr id="10" name="object 10"/>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9" name="object 9"/>
          <p:cNvSpPr txBox="1"/>
          <p:nvPr/>
        </p:nvSpPr>
        <p:spPr>
          <a:xfrm>
            <a:off x="1066801" y="5168901"/>
            <a:ext cx="8242300" cy="749300"/>
          </a:xfrm>
          <a:prstGeom prst="rect">
            <a:avLst/>
          </a:prstGeom>
        </p:spPr>
        <p:txBody>
          <a:bodyPr wrap="square" lIns="0" tIns="0" rIns="0" bIns="0" rtlCol="0">
            <a:noAutofit/>
          </a:bodyPr>
          <a:lstStyle/>
          <a:p>
            <a:pPr marL="33866">
              <a:lnSpc>
                <a:spcPts val="1333"/>
              </a:lnSpc>
            </a:pPr>
            <a:endParaRPr sz="1333"/>
          </a:p>
        </p:txBody>
      </p:sp>
      <p:sp>
        <p:nvSpPr>
          <p:cNvPr id="8" name="object 8"/>
          <p:cNvSpPr txBox="1"/>
          <p:nvPr/>
        </p:nvSpPr>
        <p:spPr>
          <a:xfrm>
            <a:off x="1771695" y="1695495"/>
            <a:ext cx="7620000" cy="419100"/>
          </a:xfrm>
          <a:prstGeom prst="rect">
            <a:avLst/>
          </a:prstGeom>
        </p:spPr>
        <p:txBody>
          <a:bodyPr wrap="square" lIns="0" tIns="0" rIns="0" bIns="0" rtlCol="0">
            <a:noAutofit/>
          </a:bodyPr>
          <a:lstStyle/>
          <a:p>
            <a:pPr marL="33866">
              <a:lnSpc>
                <a:spcPts val="1333"/>
              </a:lnSpc>
            </a:pPr>
            <a:endParaRPr sz="1333"/>
          </a:p>
        </p:txBody>
      </p:sp>
      <p:sp>
        <p:nvSpPr>
          <p:cNvPr id="7" name="object 7"/>
          <p:cNvSpPr txBox="1"/>
          <p:nvPr/>
        </p:nvSpPr>
        <p:spPr>
          <a:xfrm>
            <a:off x="1771695" y="1162095"/>
            <a:ext cx="7620000" cy="419100"/>
          </a:xfrm>
          <a:prstGeom prst="rect">
            <a:avLst/>
          </a:prstGeom>
        </p:spPr>
        <p:txBody>
          <a:bodyPr wrap="square" lIns="0" tIns="0" rIns="0" bIns="0" rtlCol="0">
            <a:noAutofit/>
          </a:bodyPr>
          <a:lstStyle/>
          <a:p>
            <a:pPr marL="33866">
              <a:lnSpc>
                <a:spcPts val="1333"/>
              </a:lnSpc>
            </a:pPr>
            <a:endParaRPr sz="1333"/>
          </a:p>
        </p:txBody>
      </p:sp>
      <p:sp>
        <p:nvSpPr>
          <p:cNvPr id="6" name="object 6"/>
          <p:cNvSpPr txBox="1"/>
          <p:nvPr/>
        </p:nvSpPr>
        <p:spPr>
          <a:xfrm>
            <a:off x="800101" y="431801"/>
            <a:ext cx="349249" cy="546100"/>
          </a:xfrm>
          <a:prstGeom prst="rect">
            <a:avLst/>
          </a:prstGeom>
        </p:spPr>
        <p:txBody>
          <a:bodyPr wrap="square" lIns="0" tIns="0" rIns="0" bIns="0" rtlCol="0">
            <a:noAutofit/>
          </a:bodyPr>
          <a:lstStyle/>
          <a:p>
            <a:pPr marL="33866">
              <a:lnSpc>
                <a:spcPts val="1333"/>
              </a:lnSpc>
            </a:pPr>
            <a:endParaRPr sz="1333"/>
          </a:p>
        </p:txBody>
      </p:sp>
      <p:sp>
        <p:nvSpPr>
          <p:cNvPr id="5" name="object 5"/>
          <p:cNvSpPr txBox="1"/>
          <p:nvPr/>
        </p:nvSpPr>
        <p:spPr>
          <a:xfrm>
            <a:off x="1149350" y="431801"/>
            <a:ext cx="209549" cy="546100"/>
          </a:xfrm>
          <a:prstGeom prst="rect">
            <a:avLst/>
          </a:prstGeom>
        </p:spPr>
        <p:txBody>
          <a:bodyPr wrap="square" lIns="0" tIns="0" rIns="0" bIns="0" rtlCol="0">
            <a:noAutofit/>
          </a:bodyPr>
          <a:lstStyle/>
          <a:p>
            <a:pPr marL="33866">
              <a:lnSpc>
                <a:spcPts val="1333"/>
              </a:lnSpc>
            </a:pPr>
            <a:endParaRPr sz="1333"/>
          </a:p>
        </p:txBody>
      </p:sp>
      <p:sp>
        <p:nvSpPr>
          <p:cNvPr id="4" name="object 4"/>
          <p:cNvSpPr txBox="1"/>
          <p:nvPr/>
        </p:nvSpPr>
        <p:spPr>
          <a:xfrm>
            <a:off x="1358901" y="431801"/>
            <a:ext cx="7835900" cy="5461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9194800" y="431801"/>
            <a:ext cx="355600" cy="5461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1333"/>
              </a:lnSpc>
            </a:pPr>
            <a:endParaRPr sz="1333"/>
          </a:p>
          <a:p>
            <a:pPr marL="1460039">
              <a:lnSpc>
                <a:spcPct val="95825"/>
              </a:lnSpc>
              <a:spcBef>
                <a:spcPts val="2972"/>
              </a:spcBef>
            </a:pPr>
            <a:r>
              <a:rPr sz="1600" b="1" spc="-33" dirty="0">
                <a:latin typeface="Arial"/>
                <a:cs typeface="Arial"/>
              </a:rPr>
              <a:t>M</a:t>
            </a:r>
            <a:r>
              <a:rPr sz="1600" b="1" spc="5" dirty="0">
                <a:latin typeface="Arial"/>
                <a:cs typeface="Arial"/>
              </a:rPr>
              <a:t>e</a:t>
            </a:r>
            <a:r>
              <a:rPr sz="1600" b="1" spc="19" dirty="0">
                <a:latin typeface="Arial"/>
                <a:cs typeface="Arial"/>
              </a:rPr>
              <a:t>n</a:t>
            </a:r>
            <a:r>
              <a:rPr sz="1600" b="1" spc="-45" dirty="0">
                <a:latin typeface="Arial"/>
                <a:cs typeface="Arial"/>
              </a:rPr>
              <a:t>j</a:t>
            </a:r>
            <a:r>
              <a:rPr sz="1600" b="1" spc="5" dirty="0">
                <a:latin typeface="Arial"/>
                <a:cs typeface="Arial"/>
              </a:rPr>
              <a:t>a</a:t>
            </a:r>
            <a:r>
              <a:rPr sz="1600" b="1" spc="-45" dirty="0">
                <a:latin typeface="Arial"/>
                <a:cs typeface="Arial"/>
              </a:rPr>
              <a:t>l</a:t>
            </a:r>
            <a:r>
              <a:rPr sz="1600" b="1" spc="5" dirty="0">
                <a:latin typeface="Arial"/>
                <a:cs typeface="Arial"/>
              </a:rPr>
              <a:t>a</a:t>
            </a:r>
            <a:r>
              <a:rPr sz="1600" b="1" spc="19" dirty="0">
                <a:latin typeface="Arial"/>
                <a:cs typeface="Arial"/>
              </a:rPr>
              <a:t>n</a:t>
            </a:r>
            <a:r>
              <a:rPr sz="1600" b="1" spc="5" dirty="0">
                <a:latin typeface="Arial"/>
                <a:cs typeface="Arial"/>
              </a:rPr>
              <a:t>ka</a:t>
            </a:r>
            <a:r>
              <a:rPr sz="1600" b="1" dirty="0">
                <a:latin typeface="Arial"/>
                <a:cs typeface="Arial"/>
              </a:rPr>
              <a:t>n</a:t>
            </a:r>
            <a:r>
              <a:rPr sz="1600" b="1" spc="99" dirty="0">
                <a:latin typeface="Arial"/>
                <a:cs typeface="Arial"/>
              </a:rPr>
              <a:t> </a:t>
            </a:r>
            <a:r>
              <a:rPr sz="1600" b="1" spc="-59" dirty="0">
                <a:latin typeface="Arial"/>
                <a:cs typeface="Arial"/>
              </a:rPr>
              <a:t>A</a:t>
            </a:r>
            <a:r>
              <a:rPr sz="1600" b="1" spc="5" dirty="0">
                <a:latin typeface="Arial"/>
                <a:cs typeface="Arial"/>
              </a:rPr>
              <a:t>s</a:t>
            </a:r>
            <a:r>
              <a:rPr sz="1600" b="1" spc="19" dirty="0">
                <a:latin typeface="Arial"/>
                <a:cs typeface="Arial"/>
              </a:rPr>
              <a:t>p</a:t>
            </a:r>
            <a:r>
              <a:rPr sz="1600" b="1" spc="5" dirty="0">
                <a:latin typeface="Arial"/>
                <a:cs typeface="Arial"/>
              </a:rPr>
              <a:t>e</a:t>
            </a:r>
            <a:r>
              <a:rPr sz="1600" b="1" dirty="0">
                <a:latin typeface="Arial"/>
                <a:cs typeface="Arial"/>
              </a:rPr>
              <a:t>k</a:t>
            </a:r>
            <a:r>
              <a:rPr sz="1600" b="1" spc="-25" dirty="0">
                <a:latin typeface="Arial"/>
                <a:cs typeface="Arial"/>
              </a:rPr>
              <a:t> </a:t>
            </a:r>
            <a:r>
              <a:rPr sz="1600" b="1" spc="33" dirty="0">
                <a:latin typeface="Arial"/>
                <a:cs typeface="Arial"/>
              </a:rPr>
              <a:t>P</a:t>
            </a:r>
            <a:r>
              <a:rPr sz="1600" b="1" spc="5" dirty="0">
                <a:latin typeface="Arial"/>
                <a:cs typeface="Arial"/>
              </a:rPr>
              <a:t>e</a:t>
            </a:r>
            <a:r>
              <a:rPr sz="1600" b="1" spc="19" dirty="0">
                <a:latin typeface="Arial"/>
                <a:cs typeface="Arial"/>
              </a:rPr>
              <a:t>d</a:t>
            </a:r>
            <a:r>
              <a:rPr sz="1600" b="1" spc="5" dirty="0">
                <a:latin typeface="Arial"/>
                <a:cs typeface="Arial"/>
              </a:rPr>
              <a:t>a</a:t>
            </a:r>
            <a:r>
              <a:rPr sz="1600" b="1" spc="19" dirty="0">
                <a:latin typeface="Arial"/>
                <a:cs typeface="Arial"/>
              </a:rPr>
              <a:t>go</a:t>
            </a:r>
            <a:r>
              <a:rPr sz="1600" b="1" spc="-79" dirty="0">
                <a:latin typeface="Arial"/>
                <a:cs typeface="Arial"/>
              </a:rPr>
              <a:t>g</a:t>
            </a:r>
            <a:r>
              <a:rPr sz="1600" b="1" dirty="0">
                <a:latin typeface="Arial"/>
                <a:cs typeface="Arial"/>
              </a:rPr>
              <a:t>i</a:t>
            </a:r>
            <a:r>
              <a:rPr sz="1600" b="1" spc="-185" dirty="0">
                <a:latin typeface="Arial"/>
                <a:cs typeface="Arial"/>
              </a:rPr>
              <a:t> </a:t>
            </a:r>
            <a:r>
              <a:rPr sz="1600" b="1" spc="-45" dirty="0">
                <a:latin typeface="Arial"/>
                <a:cs typeface="Arial"/>
              </a:rPr>
              <a:t>I</a:t>
            </a:r>
            <a:r>
              <a:rPr sz="1600" b="1" spc="39" dirty="0">
                <a:latin typeface="Arial"/>
                <a:cs typeface="Arial"/>
              </a:rPr>
              <a:t>N</a:t>
            </a:r>
            <a:r>
              <a:rPr sz="1600" b="1" spc="19" dirty="0">
                <a:latin typeface="Arial"/>
                <a:cs typeface="Arial"/>
              </a:rPr>
              <a:t>T</a:t>
            </a:r>
            <a:r>
              <a:rPr sz="1600" b="1" spc="25" dirty="0">
                <a:latin typeface="Arial"/>
                <a:cs typeface="Arial"/>
              </a:rPr>
              <a:t>E</a:t>
            </a:r>
            <a:r>
              <a:rPr sz="1600" b="1" spc="-45" dirty="0">
                <a:latin typeface="Arial"/>
                <a:cs typeface="Arial"/>
              </a:rPr>
              <a:t>G</a:t>
            </a:r>
            <a:r>
              <a:rPr sz="1600" b="1" spc="52" dirty="0">
                <a:latin typeface="Arial"/>
                <a:cs typeface="Arial"/>
              </a:rPr>
              <a:t>R</a:t>
            </a:r>
            <a:r>
              <a:rPr sz="1600" b="1" spc="-259" dirty="0">
                <a:latin typeface="Arial"/>
                <a:cs typeface="Arial"/>
              </a:rPr>
              <a:t>A</a:t>
            </a:r>
            <a:r>
              <a:rPr sz="1600" b="1" spc="-79" dirty="0">
                <a:latin typeface="Arial"/>
                <a:cs typeface="Arial"/>
              </a:rPr>
              <a:t>T</a:t>
            </a:r>
            <a:r>
              <a:rPr sz="1600" b="1" spc="-45" dirty="0">
                <a:latin typeface="Arial"/>
                <a:cs typeface="Arial"/>
              </a:rPr>
              <a:t>I</a:t>
            </a:r>
            <a:r>
              <a:rPr sz="1600" b="1" dirty="0">
                <a:latin typeface="Arial"/>
                <a:cs typeface="Arial"/>
              </a:rPr>
              <a:t>F</a:t>
            </a:r>
            <a:r>
              <a:rPr sz="1600" b="1" spc="79" dirty="0">
                <a:latin typeface="Arial"/>
                <a:cs typeface="Arial"/>
              </a:rPr>
              <a:t> </a:t>
            </a:r>
            <a:r>
              <a:rPr sz="1600" b="1" spc="-33" dirty="0">
                <a:latin typeface="Arial"/>
                <a:cs typeface="Arial"/>
              </a:rPr>
              <a:t>(</a:t>
            </a:r>
            <a:r>
              <a:rPr sz="1600" b="1" spc="5" dirty="0">
                <a:latin typeface="Arial"/>
                <a:cs typeface="Arial"/>
              </a:rPr>
              <a:t>4</a:t>
            </a:r>
            <a:r>
              <a:rPr sz="1600" b="1" dirty="0">
                <a:latin typeface="Arial"/>
                <a:cs typeface="Arial"/>
              </a:rPr>
              <a:t>)</a:t>
            </a:r>
            <a:endParaRPr sz="1600">
              <a:latin typeface="Arial"/>
              <a:cs typeface="Arial"/>
            </a:endParaRPr>
          </a:p>
          <a:p>
            <a:pPr marL="1344896">
              <a:lnSpc>
                <a:spcPts val="2181"/>
              </a:lnSpc>
              <a:spcBef>
                <a:spcPts val="3001"/>
              </a:spcBef>
            </a:pPr>
            <a:r>
              <a:rPr sz="1900" b="1" spc="-19" baseline="22995" dirty="0">
                <a:latin typeface="Calibri"/>
                <a:cs typeface="Calibri"/>
              </a:rPr>
              <a:t>D</a:t>
            </a:r>
            <a:r>
              <a:rPr sz="1900" b="1" spc="12" baseline="22995" dirty="0">
                <a:latin typeface="Calibri"/>
                <a:cs typeface="Calibri"/>
              </a:rPr>
              <a:t>A</a:t>
            </a:r>
            <a:r>
              <a:rPr sz="1900" b="1" spc="-33" baseline="22995" dirty="0">
                <a:latin typeface="Calibri"/>
                <a:cs typeface="Calibri"/>
              </a:rPr>
              <a:t>R</a:t>
            </a:r>
            <a:r>
              <a:rPr sz="1900" b="1" baseline="22995" dirty="0">
                <a:latin typeface="Calibri"/>
                <a:cs typeface="Calibri"/>
              </a:rPr>
              <a:t>I  </a:t>
            </a:r>
            <a:r>
              <a:rPr sz="1900" b="1" spc="123" baseline="22995" dirty="0">
                <a:latin typeface="Calibri"/>
                <a:cs typeface="Calibri"/>
              </a:rPr>
              <a:t> </a:t>
            </a:r>
            <a:r>
              <a:rPr sz="1600" b="1" spc="-39" dirty="0">
                <a:solidFill>
                  <a:srgbClr val="FDFFFD"/>
                </a:solidFill>
                <a:latin typeface="Calibri"/>
                <a:cs typeface="Calibri"/>
              </a:rPr>
              <a:t>s</a:t>
            </a:r>
            <a:r>
              <a:rPr sz="1600" b="1" spc="39" dirty="0">
                <a:solidFill>
                  <a:srgbClr val="FDFFFD"/>
                </a:solidFill>
                <a:latin typeface="Calibri"/>
                <a:cs typeface="Calibri"/>
              </a:rPr>
              <a:t>u</a:t>
            </a:r>
            <a:r>
              <a:rPr sz="1600" b="1" spc="45" dirty="0">
                <a:solidFill>
                  <a:srgbClr val="FDFFFD"/>
                </a:solidFill>
                <a:latin typeface="Calibri"/>
                <a:cs typeface="Calibri"/>
              </a:rPr>
              <a:t>b</a:t>
            </a:r>
            <a:r>
              <a:rPr sz="1600" b="1" spc="39" dirty="0">
                <a:solidFill>
                  <a:srgbClr val="FDFFFD"/>
                </a:solidFill>
                <a:latin typeface="Calibri"/>
                <a:cs typeface="Calibri"/>
              </a:rPr>
              <a:t>y</a:t>
            </a:r>
            <a:r>
              <a:rPr sz="1600" b="1" spc="-5" dirty="0">
                <a:solidFill>
                  <a:srgbClr val="FDFFFD"/>
                </a:solidFill>
                <a:latin typeface="Calibri"/>
                <a:cs typeface="Calibri"/>
              </a:rPr>
              <a:t>e</a:t>
            </a:r>
            <a:r>
              <a:rPr sz="1600" b="1" dirty="0">
                <a:solidFill>
                  <a:srgbClr val="FDFFFD"/>
                </a:solidFill>
                <a:latin typeface="Calibri"/>
                <a:cs typeface="Calibri"/>
              </a:rPr>
              <a:t>k</a:t>
            </a:r>
            <a:r>
              <a:rPr sz="1600" b="1" spc="-25" dirty="0">
                <a:solidFill>
                  <a:srgbClr val="FDFFFD"/>
                </a:solidFill>
                <a:latin typeface="Calibri"/>
                <a:cs typeface="Calibri"/>
              </a:rPr>
              <a:t> </a:t>
            </a:r>
            <a:r>
              <a:rPr sz="1600" b="1" spc="39" dirty="0">
                <a:solidFill>
                  <a:srgbClr val="FDFFFD"/>
                </a:solidFill>
                <a:latin typeface="Calibri"/>
                <a:cs typeface="Calibri"/>
              </a:rPr>
              <a:t>d</a:t>
            </a:r>
            <a:r>
              <a:rPr sz="1600" b="1" spc="5" dirty="0">
                <a:solidFill>
                  <a:srgbClr val="FDFFFD"/>
                </a:solidFill>
                <a:latin typeface="Calibri"/>
                <a:cs typeface="Calibri"/>
              </a:rPr>
              <a:t>ia</a:t>
            </a:r>
            <a:r>
              <a:rPr sz="1600" b="1" spc="-5" dirty="0">
                <a:solidFill>
                  <a:srgbClr val="FDFFFD"/>
                </a:solidFill>
                <a:latin typeface="Calibri"/>
                <a:cs typeface="Calibri"/>
              </a:rPr>
              <a:t>j</a:t>
            </a:r>
            <a:r>
              <a:rPr sz="1600" b="1" spc="-85" dirty="0">
                <a:solidFill>
                  <a:srgbClr val="FDFFFD"/>
                </a:solidFill>
                <a:latin typeface="Calibri"/>
                <a:cs typeface="Calibri"/>
              </a:rPr>
              <a:t>a</a:t>
            </a:r>
            <a:r>
              <a:rPr sz="1600" b="1" spc="33" dirty="0">
                <a:solidFill>
                  <a:srgbClr val="FDFFFD"/>
                </a:solidFill>
                <a:latin typeface="Calibri"/>
                <a:cs typeface="Calibri"/>
              </a:rPr>
              <a:t>rk</a:t>
            </a:r>
            <a:r>
              <a:rPr sz="1600" b="1" spc="-92" dirty="0">
                <a:solidFill>
                  <a:srgbClr val="FDFFFD"/>
                </a:solidFill>
                <a:latin typeface="Calibri"/>
                <a:cs typeface="Calibri"/>
              </a:rPr>
              <a:t>a</a:t>
            </a:r>
            <a:r>
              <a:rPr sz="1600" b="1" dirty="0">
                <a:solidFill>
                  <a:srgbClr val="FDFFFD"/>
                </a:solidFill>
                <a:latin typeface="Calibri"/>
                <a:cs typeface="Calibri"/>
              </a:rPr>
              <a:t>n</a:t>
            </a:r>
            <a:r>
              <a:rPr sz="1600" b="1" spc="-19" dirty="0">
                <a:solidFill>
                  <a:srgbClr val="FDFFFD"/>
                </a:solidFill>
                <a:latin typeface="Calibri"/>
                <a:cs typeface="Calibri"/>
              </a:rPr>
              <a:t> </a:t>
            </a:r>
            <a:r>
              <a:rPr sz="1600" b="1" spc="39" dirty="0">
                <a:solidFill>
                  <a:srgbClr val="FDFFFD"/>
                </a:solidFill>
                <a:latin typeface="Calibri"/>
                <a:cs typeface="Calibri"/>
              </a:rPr>
              <a:t>o</a:t>
            </a:r>
            <a:r>
              <a:rPr sz="1600" b="1" spc="5" dirty="0">
                <a:solidFill>
                  <a:srgbClr val="FDFFFD"/>
                </a:solidFill>
                <a:latin typeface="Calibri"/>
                <a:cs typeface="Calibri"/>
              </a:rPr>
              <a:t>l</a:t>
            </a:r>
            <a:r>
              <a:rPr sz="1600" b="1" spc="-5" dirty="0">
                <a:solidFill>
                  <a:srgbClr val="FDFFFD"/>
                </a:solidFill>
                <a:latin typeface="Calibri"/>
                <a:cs typeface="Calibri"/>
              </a:rPr>
              <a:t>e</a:t>
            </a:r>
            <a:r>
              <a:rPr sz="1600" b="1" dirty="0">
                <a:solidFill>
                  <a:srgbClr val="FDFFFD"/>
                </a:solidFill>
                <a:latin typeface="Calibri"/>
                <a:cs typeface="Calibri"/>
              </a:rPr>
              <a:t>h</a:t>
            </a:r>
            <a:r>
              <a:rPr sz="1600" b="1" spc="-119" dirty="0">
                <a:solidFill>
                  <a:srgbClr val="FDFFFD"/>
                </a:solidFill>
                <a:latin typeface="Calibri"/>
                <a:cs typeface="Calibri"/>
              </a:rPr>
              <a:t> </a:t>
            </a:r>
            <a:r>
              <a:rPr sz="1600" b="1" spc="-39" dirty="0">
                <a:solidFill>
                  <a:srgbClr val="FDFFFD"/>
                </a:solidFill>
                <a:latin typeface="Calibri"/>
                <a:cs typeface="Calibri"/>
              </a:rPr>
              <a:t>s</a:t>
            </a:r>
            <a:r>
              <a:rPr sz="1600" b="1" spc="5" dirty="0">
                <a:solidFill>
                  <a:srgbClr val="FDFFFD"/>
                </a:solidFill>
                <a:latin typeface="Calibri"/>
                <a:cs typeface="Calibri"/>
              </a:rPr>
              <a:t>a</a:t>
            </a:r>
            <a:r>
              <a:rPr sz="1600" b="1" spc="45" dirty="0">
                <a:solidFill>
                  <a:srgbClr val="FDFFFD"/>
                </a:solidFill>
                <a:latin typeface="Calibri"/>
                <a:cs typeface="Calibri"/>
              </a:rPr>
              <a:t>t</a:t>
            </a:r>
            <a:r>
              <a:rPr sz="1600" b="1" dirty="0">
                <a:solidFill>
                  <a:srgbClr val="FDFFFD"/>
                </a:solidFill>
                <a:latin typeface="Calibri"/>
                <a:cs typeface="Calibri"/>
              </a:rPr>
              <a:t>u</a:t>
            </a:r>
            <a:r>
              <a:rPr sz="1600" b="1" spc="-19" dirty="0">
                <a:solidFill>
                  <a:srgbClr val="FDFFFD"/>
                </a:solidFill>
                <a:latin typeface="Calibri"/>
                <a:cs typeface="Calibri"/>
              </a:rPr>
              <a:t> </a:t>
            </a:r>
            <a:r>
              <a:rPr sz="1600" b="1" spc="39" dirty="0">
                <a:solidFill>
                  <a:srgbClr val="FDFFFD"/>
                </a:solidFill>
                <a:latin typeface="Calibri"/>
                <a:cs typeface="Calibri"/>
              </a:rPr>
              <a:t>gu</a:t>
            </a:r>
            <a:r>
              <a:rPr sz="1600" b="1" spc="33" dirty="0">
                <a:solidFill>
                  <a:srgbClr val="FDFFFD"/>
                </a:solidFill>
                <a:latin typeface="Calibri"/>
                <a:cs typeface="Calibri"/>
              </a:rPr>
              <a:t>r</a:t>
            </a:r>
            <a:r>
              <a:rPr sz="1600" b="1" dirty="0">
                <a:solidFill>
                  <a:srgbClr val="FDFFFD"/>
                </a:solidFill>
                <a:latin typeface="Calibri"/>
                <a:cs typeface="Calibri"/>
              </a:rPr>
              <a:t>u</a:t>
            </a:r>
            <a:endParaRPr sz="1600">
              <a:latin typeface="Calibri"/>
              <a:cs typeface="Calibri"/>
            </a:endParaRPr>
          </a:p>
          <a:p>
            <a:pPr marL="1059152">
              <a:lnSpc>
                <a:spcPts val="2181"/>
              </a:lnSpc>
              <a:spcBef>
                <a:spcPts val="2013"/>
              </a:spcBef>
            </a:pPr>
            <a:r>
              <a:rPr sz="1900" b="1" spc="-33" baseline="22995" dirty="0">
                <a:latin typeface="Calibri"/>
                <a:cs typeface="Calibri"/>
              </a:rPr>
              <a:t>ME</a:t>
            </a:r>
            <a:r>
              <a:rPr sz="1900" b="1" spc="39" baseline="22995" dirty="0">
                <a:latin typeface="Calibri"/>
                <a:cs typeface="Calibri"/>
              </a:rPr>
              <a:t>N</a:t>
            </a:r>
            <a:r>
              <a:rPr sz="1900" b="1" spc="-33" baseline="22995" dirty="0">
                <a:latin typeface="Calibri"/>
                <a:cs typeface="Calibri"/>
              </a:rPr>
              <a:t>J</a:t>
            </a:r>
            <a:r>
              <a:rPr sz="1900" b="1" spc="12" baseline="22995" dirty="0">
                <a:latin typeface="Calibri"/>
                <a:cs typeface="Calibri"/>
              </a:rPr>
              <a:t>A</a:t>
            </a:r>
            <a:r>
              <a:rPr sz="1900" b="1" spc="-19" baseline="22995" dirty="0">
                <a:latin typeface="Calibri"/>
                <a:cs typeface="Calibri"/>
              </a:rPr>
              <a:t>D</a:t>
            </a:r>
            <a:r>
              <a:rPr sz="1900" b="1" baseline="22995" dirty="0">
                <a:latin typeface="Calibri"/>
                <a:cs typeface="Calibri"/>
              </a:rPr>
              <a:t>I  </a:t>
            </a:r>
            <a:r>
              <a:rPr sz="1900" b="1" spc="123" baseline="22995" dirty="0">
                <a:latin typeface="Calibri"/>
                <a:cs typeface="Calibri"/>
              </a:rPr>
              <a:t> </a:t>
            </a:r>
            <a:r>
              <a:rPr sz="1600" b="1" spc="45" dirty="0">
                <a:solidFill>
                  <a:srgbClr val="FDFFFD"/>
                </a:solidFill>
                <a:latin typeface="Calibri"/>
                <a:cs typeface="Calibri"/>
              </a:rPr>
              <a:t>t</a:t>
            </a:r>
            <a:r>
              <a:rPr sz="1600" b="1" spc="-5" dirty="0">
                <a:solidFill>
                  <a:srgbClr val="FDFFFD"/>
                </a:solidFill>
                <a:latin typeface="Calibri"/>
                <a:cs typeface="Calibri"/>
              </a:rPr>
              <a:t>e</a:t>
            </a:r>
            <a:r>
              <a:rPr sz="1600" b="1" dirty="0">
                <a:solidFill>
                  <a:srgbClr val="FDFFFD"/>
                </a:solidFill>
                <a:latin typeface="Calibri"/>
                <a:cs typeface="Calibri"/>
              </a:rPr>
              <a:t>ma</a:t>
            </a:r>
            <a:r>
              <a:rPr sz="1600" b="1" spc="-52" dirty="0">
                <a:solidFill>
                  <a:srgbClr val="FDFFFD"/>
                </a:solidFill>
                <a:latin typeface="Calibri"/>
                <a:cs typeface="Calibri"/>
              </a:rPr>
              <a:t> </a:t>
            </a:r>
            <a:r>
              <a:rPr sz="1600" b="1" spc="39" dirty="0">
                <a:solidFill>
                  <a:srgbClr val="FDFFFD"/>
                </a:solidFill>
                <a:latin typeface="Calibri"/>
                <a:cs typeface="Calibri"/>
              </a:rPr>
              <a:t>d</a:t>
            </a:r>
            <a:r>
              <a:rPr sz="1600" b="1" spc="12" dirty="0">
                <a:solidFill>
                  <a:srgbClr val="FDFFFD"/>
                </a:solidFill>
                <a:latin typeface="Calibri"/>
                <a:cs typeface="Calibri"/>
              </a:rPr>
              <a:t>i</a:t>
            </a:r>
            <a:r>
              <a:rPr sz="1600" b="1" spc="5" dirty="0">
                <a:solidFill>
                  <a:srgbClr val="FDFFFD"/>
                </a:solidFill>
                <a:latin typeface="Calibri"/>
                <a:cs typeface="Calibri"/>
              </a:rPr>
              <a:t>a</a:t>
            </a:r>
            <a:r>
              <a:rPr sz="1600" b="1" spc="-5" dirty="0">
                <a:solidFill>
                  <a:srgbClr val="FDFFFD"/>
                </a:solidFill>
                <a:latin typeface="Calibri"/>
                <a:cs typeface="Calibri"/>
              </a:rPr>
              <a:t>j</a:t>
            </a:r>
            <a:r>
              <a:rPr sz="1600" b="1" spc="5" dirty="0">
                <a:solidFill>
                  <a:srgbClr val="FDFFFD"/>
                </a:solidFill>
                <a:latin typeface="Calibri"/>
                <a:cs typeface="Calibri"/>
              </a:rPr>
              <a:t>a</a:t>
            </a:r>
            <a:r>
              <a:rPr sz="1600" b="1" spc="33" dirty="0">
                <a:solidFill>
                  <a:srgbClr val="FDFFFD"/>
                </a:solidFill>
                <a:latin typeface="Calibri"/>
                <a:cs typeface="Calibri"/>
              </a:rPr>
              <a:t>rk</a:t>
            </a:r>
            <a:r>
              <a:rPr sz="1600" b="1" spc="5" dirty="0">
                <a:solidFill>
                  <a:srgbClr val="FDFFFD"/>
                </a:solidFill>
                <a:latin typeface="Calibri"/>
                <a:cs typeface="Calibri"/>
              </a:rPr>
              <a:t>a</a:t>
            </a:r>
            <a:r>
              <a:rPr sz="1600" b="1" dirty="0">
                <a:solidFill>
                  <a:srgbClr val="FDFFFD"/>
                </a:solidFill>
                <a:latin typeface="Calibri"/>
                <a:cs typeface="Calibri"/>
              </a:rPr>
              <a:t>n</a:t>
            </a:r>
            <a:r>
              <a:rPr sz="1600" b="1" spc="-119" dirty="0">
                <a:solidFill>
                  <a:srgbClr val="FDFFFD"/>
                </a:solidFill>
                <a:latin typeface="Calibri"/>
                <a:cs typeface="Calibri"/>
              </a:rPr>
              <a:t> </a:t>
            </a:r>
            <a:r>
              <a:rPr sz="1600" b="1" spc="39" dirty="0">
                <a:solidFill>
                  <a:srgbClr val="FDFFFD"/>
                </a:solidFill>
                <a:latin typeface="Calibri"/>
                <a:cs typeface="Calibri"/>
              </a:rPr>
              <a:t>o</a:t>
            </a:r>
            <a:r>
              <a:rPr sz="1600" b="1" spc="5" dirty="0">
                <a:solidFill>
                  <a:srgbClr val="FDFFFD"/>
                </a:solidFill>
                <a:latin typeface="Calibri"/>
                <a:cs typeface="Calibri"/>
              </a:rPr>
              <a:t>l</a:t>
            </a:r>
            <a:r>
              <a:rPr sz="1600" b="1" spc="-5" dirty="0">
                <a:solidFill>
                  <a:srgbClr val="FDFFFD"/>
                </a:solidFill>
                <a:latin typeface="Calibri"/>
                <a:cs typeface="Calibri"/>
              </a:rPr>
              <a:t>e</a:t>
            </a:r>
            <a:r>
              <a:rPr sz="1600" b="1" dirty="0">
                <a:solidFill>
                  <a:srgbClr val="FDFFFD"/>
                </a:solidFill>
                <a:latin typeface="Calibri"/>
                <a:cs typeface="Calibri"/>
              </a:rPr>
              <a:t>h</a:t>
            </a:r>
            <a:r>
              <a:rPr sz="1600" b="1" spc="-119" dirty="0">
                <a:solidFill>
                  <a:srgbClr val="FDFFFD"/>
                </a:solidFill>
                <a:latin typeface="Calibri"/>
                <a:cs typeface="Calibri"/>
              </a:rPr>
              <a:t> </a:t>
            </a:r>
            <a:r>
              <a:rPr sz="1600" b="1" spc="45" dirty="0">
                <a:solidFill>
                  <a:srgbClr val="FDFFFD"/>
                </a:solidFill>
                <a:latin typeface="Calibri"/>
                <a:cs typeface="Calibri"/>
              </a:rPr>
              <a:t>t</a:t>
            </a:r>
            <a:r>
              <a:rPr sz="1600" b="1" spc="5" dirty="0">
                <a:solidFill>
                  <a:srgbClr val="FDFFFD"/>
                </a:solidFill>
                <a:latin typeface="Calibri"/>
                <a:cs typeface="Calibri"/>
              </a:rPr>
              <a:t>i</a:t>
            </a:r>
            <a:r>
              <a:rPr sz="1600" b="1" spc="-5" dirty="0">
                <a:solidFill>
                  <a:srgbClr val="FDFFFD"/>
                </a:solidFill>
                <a:latin typeface="Calibri"/>
                <a:cs typeface="Calibri"/>
              </a:rPr>
              <a:t>m</a:t>
            </a:r>
            <a:r>
              <a:rPr sz="1600" b="1" spc="12" dirty="0">
                <a:solidFill>
                  <a:srgbClr val="FDFFFD"/>
                </a:solidFill>
                <a:latin typeface="Calibri"/>
                <a:cs typeface="Calibri"/>
              </a:rPr>
              <a:t>/</a:t>
            </a:r>
            <a:r>
              <a:rPr sz="1600" b="1" spc="-67" dirty="0">
                <a:solidFill>
                  <a:srgbClr val="FDFFFD"/>
                </a:solidFill>
                <a:latin typeface="Calibri"/>
                <a:cs typeface="Calibri"/>
              </a:rPr>
              <a:t>k</a:t>
            </a:r>
            <a:r>
              <a:rPr sz="1600" b="1" dirty="0">
                <a:solidFill>
                  <a:srgbClr val="FDFFFD"/>
                </a:solidFill>
                <a:latin typeface="Calibri"/>
                <a:cs typeface="Calibri"/>
              </a:rPr>
              <a:t>e</a:t>
            </a:r>
            <a:r>
              <a:rPr sz="1600" b="1" spc="5" dirty="0">
                <a:solidFill>
                  <a:srgbClr val="FDFFFD"/>
                </a:solidFill>
                <a:latin typeface="Calibri"/>
                <a:cs typeface="Calibri"/>
              </a:rPr>
              <a:t>l</a:t>
            </a:r>
            <a:r>
              <a:rPr sz="1600" b="1" spc="-59" dirty="0">
                <a:solidFill>
                  <a:srgbClr val="FDFFFD"/>
                </a:solidFill>
                <a:latin typeface="Calibri"/>
                <a:cs typeface="Calibri"/>
              </a:rPr>
              <a:t>o</a:t>
            </a:r>
            <a:r>
              <a:rPr sz="1600" b="1" spc="-5" dirty="0">
                <a:solidFill>
                  <a:srgbClr val="FDFFFD"/>
                </a:solidFill>
                <a:latin typeface="Calibri"/>
                <a:cs typeface="Calibri"/>
              </a:rPr>
              <a:t>m</a:t>
            </a:r>
            <a:r>
              <a:rPr sz="1600" b="1" spc="-59" dirty="0">
                <a:solidFill>
                  <a:srgbClr val="FDFFFD"/>
                </a:solidFill>
                <a:latin typeface="Calibri"/>
                <a:cs typeface="Calibri"/>
              </a:rPr>
              <a:t>po</a:t>
            </a:r>
            <a:r>
              <a:rPr sz="1600" b="1" dirty="0">
                <a:solidFill>
                  <a:srgbClr val="FDFFFD"/>
                </a:solidFill>
                <a:latin typeface="Calibri"/>
                <a:cs typeface="Calibri"/>
              </a:rPr>
              <a:t>k</a:t>
            </a:r>
            <a:r>
              <a:rPr sz="1600" b="1" spc="65" dirty="0">
                <a:solidFill>
                  <a:srgbClr val="FDFFFD"/>
                </a:solidFill>
                <a:latin typeface="Calibri"/>
                <a:cs typeface="Calibri"/>
              </a:rPr>
              <a:t> </a:t>
            </a:r>
            <a:r>
              <a:rPr sz="1600" b="1" spc="45" dirty="0">
                <a:solidFill>
                  <a:srgbClr val="FDFFFD"/>
                </a:solidFill>
                <a:latin typeface="Calibri"/>
                <a:cs typeface="Calibri"/>
              </a:rPr>
              <a:t>g</a:t>
            </a:r>
            <a:r>
              <a:rPr sz="1600" b="1" spc="-59" dirty="0">
                <a:solidFill>
                  <a:srgbClr val="FDFFFD"/>
                </a:solidFill>
                <a:latin typeface="Calibri"/>
                <a:cs typeface="Calibri"/>
              </a:rPr>
              <a:t>u</a:t>
            </a:r>
            <a:r>
              <a:rPr sz="1600" b="1" spc="33" dirty="0">
                <a:solidFill>
                  <a:srgbClr val="FDFFFD"/>
                </a:solidFill>
                <a:latin typeface="Calibri"/>
                <a:cs typeface="Calibri"/>
              </a:rPr>
              <a:t>r</a:t>
            </a:r>
            <a:r>
              <a:rPr sz="1600" b="1" dirty="0">
                <a:solidFill>
                  <a:srgbClr val="FDFFFD"/>
                </a:solidFill>
                <a:latin typeface="Calibri"/>
                <a:cs typeface="Calibri"/>
              </a:rPr>
              <a:t>u</a:t>
            </a:r>
            <a:endParaRPr sz="1600">
              <a:latin typeface="Calibri"/>
              <a:cs typeface="Calibri"/>
            </a:endParaRPr>
          </a:p>
          <a:p>
            <a:pPr marL="6125140" marR="4172057" indent="-207935">
              <a:lnSpc>
                <a:spcPts val="1952"/>
              </a:lnSpc>
              <a:spcBef>
                <a:spcPts val="2620"/>
              </a:spcBef>
            </a:pPr>
            <a:r>
              <a:rPr sz="2400" baseline="4831" dirty="0">
                <a:latin typeface="Arial"/>
                <a:cs typeface="Arial"/>
              </a:rPr>
              <a:t>• </a:t>
            </a:r>
            <a:r>
              <a:rPr sz="2400" spc="185" baseline="4831" dirty="0">
                <a:latin typeface="Arial"/>
                <a:cs typeface="Arial"/>
              </a:rPr>
              <a:t> </a:t>
            </a:r>
            <a:r>
              <a:rPr sz="1600" spc="-12" dirty="0">
                <a:latin typeface="Calibri"/>
                <a:cs typeface="Calibri"/>
              </a:rPr>
              <a:t>J</a:t>
            </a:r>
            <a:r>
              <a:rPr sz="1600" spc="33" dirty="0">
                <a:latin typeface="Calibri"/>
                <a:cs typeface="Calibri"/>
              </a:rPr>
              <a:t>ala</a:t>
            </a:r>
            <a:r>
              <a:rPr sz="1600" spc="-39" dirty="0">
                <a:latin typeface="Calibri"/>
                <a:cs typeface="Calibri"/>
              </a:rPr>
              <a:t>n</a:t>
            </a:r>
            <a:r>
              <a:rPr sz="1600" spc="-25" dirty="0">
                <a:latin typeface="Calibri"/>
                <a:cs typeface="Calibri"/>
              </a:rPr>
              <a:t>k</a:t>
            </a:r>
            <a:r>
              <a:rPr sz="1600" spc="33" dirty="0">
                <a:latin typeface="Calibri"/>
                <a:cs typeface="Calibri"/>
              </a:rPr>
              <a:t>a</a:t>
            </a:r>
            <a:r>
              <a:rPr sz="1600" dirty="0">
                <a:latin typeface="Calibri"/>
                <a:cs typeface="Calibri"/>
              </a:rPr>
              <a:t>n</a:t>
            </a:r>
            <a:r>
              <a:rPr sz="1600" spc="-99" dirty="0">
                <a:latin typeface="Calibri"/>
                <a:cs typeface="Calibri"/>
              </a:rPr>
              <a:t> </a:t>
            </a:r>
            <a:r>
              <a:rPr sz="1600" spc="33" dirty="0">
                <a:latin typeface="Calibri"/>
                <a:cs typeface="Calibri"/>
              </a:rPr>
              <a:t>a</a:t>
            </a:r>
            <a:r>
              <a:rPr sz="1600" spc="-39" dirty="0">
                <a:latin typeface="Calibri"/>
                <a:cs typeface="Calibri"/>
              </a:rPr>
              <a:t>p</a:t>
            </a:r>
            <a:r>
              <a:rPr sz="1600" spc="33" dirty="0">
                <a:latin typeface="Calibri"/>
                <a:cs typeface="Calibri"/>
              </a:rPr>
              <a:t>li</a:t>
            </a:r>
            <a:r>
              <a:rPr sz="1600" spc="-25" dirty="0">
                <a:latin typeface="Calibri"/>
                <a:cs typeface="Calibri"/>
              </a:rPr>
              <a:t>k</a:t>
            </a:r>
            <a:r>
              <a:rPr sz="1600" spc="33" dirty="0">
                <a:latin typeface="Calibri"/>
                <a:cs typeface="Calibri"/>
              </a:rPr>
              <a:t>a</a:t>
            </a:r>
            <a:r>
              <a:rPr sz="1600" spc="72" dirty="0">
                <a:latin typeface="Calibri"/>
                <a:cs typeface="Calibri"/>
              </a:rPr>
              <a:t>s</a:t>
            </a:r>
            <a:r>
              <a:rPr sz="1600" dirty="0">
                <a:latin typeface="Calibri"/>
                <a:cs typeface="Calibri"/>
              </a:rPr>
              <a:t>i</a:t>
            </a:r>
            <a:r>
              <a:rPr sz="1600" spc="-125" dirty="0">
                <a:latin typeface="Calibri"/>
                <a:cs typeface="Calibri"/>
              </a:rPr>
              <a:t> </a:t>
            </a:r>
            <a:r>
              <a:rPr sz="1600" spc="-19" dirty="0">
                <a:latin typeface="Calibri"/>
                <a:cs typeface="Calibri"/>
              </a:rPr>
              <a:t>y</a:t>
            </a:r>
            <a:r>
              <a:rPr sz="1600" spc="33" dirty="0">
                <a:latin typeface="Calibri"/>
                <a:cs typeface="Calibri"/>
              </a:rPr>
              <a:t>a</a:t>
            </a:r>
            <a:r>
              <a:rPr sz="1600" spc="-39" dirty="0">
                <a:latin typeface="Calibri"/>
                <a:cs typeface="Calibri"/>
              </a:rPr>
              <a:t>n</a:t>
            </a:r>
            <a:r>
              <a:rPr sz="1600" dirty="0">
                <a:latin typeface="Calibri"/>
                <a:cs typeface="Calibri"/>
              </a:rPr>
              <a:t>g </a:t>
            </a:r>
            <a:r>
              <a:rPr sz="1600" spc="-39" dirty="0">
                <a:latin typeface="Calibri"/>
                <a:cs typeface="Calibri"/>
              </a:rPr>
              <a:t>d</a:t>
            </a:r>
            <a:r>
              <a:rPr sz="1600" dirty="0">
                <a:latin typeface="Calibri"/>
                <a:cs typeface="Calibri"/>
              </a:rPr>
              <a:t>i</a:t>
            </a:r>
            <a:r>
              <a:rPr sz="1600" spc="-25" dirty="0">
                <a:latin typeface="Calibri"/>
                <a:cs typeface="Calibri"/>
              </a:rPr>
              <a:t> </a:t>
            </a:r>
            <a:r>
              <a:rPr sz="1600" spc="-39" dirty="0">
                <a:latin typeface="Calibri"/>
                <a:cs typeface="Calibri"/>
              </a:rPr>
              <a:t>d</a:t>
            </a:r>
            <a:r>
              <a:rPr sz="1600" spc="33" dirty="0">
                <a:latin typeface="Calibri"/>
                <a:cs typeface="Calibri"/>
              </a:rPr>
              <a:t>ala</a:t>
            </a:r>
            <a:r>
              <a:rPr sz="1600" spc="-79" dirty="0">
                <a:latin typeface="Calibri"/>
                <a:cs typeface="Calibri"/>
              </a:rPr>
              <a:t>m</a:t>
            </a:r>
            <a:r>
              <a:rPr sz="1600" spc="-39" dirty="0">
                <a:latin typeface="Calibri"/>
                <a:cs typeface="Calibri"/>
              </a:rPr>
              <a:t>n</a:t>
            </a:r>
            <a:r>
              <a:rPr sz="1600" spc="-25" dirty="0">
                <a:latin typeface="Calibri"/>
                <a:cs typeface="Calibri"/>
              </a:rPr>
              <a:t>y</a:t>
            </a:r>
            <a:r>
              <a:rPr sz="1600" dirty="0">
                <a:latin typeface="Calibri"/>
                <a:cs typeface="Calibri"/>
              </a:rPr>
              <a:t>a</a:t>
            </a:r>
            <a:r>
              <a:rPr sz="1600" spc="72" dirty="0">
                <a:latin typeface="Calibri"/>
                <a:cs typeface="Calibri"/>
              </a:rPr>
              <a:t> </a:t>
            </a:r>
            <a:r>
              <a:rPr sz="1600" spc="-33" dirty="0">
                <a:latin typeface="Calibri"/>
                <a:cs typeface="Calibri"/>
              </a:rPr>
              <a:t>t</a:t>
            </a:r>
            <a:r>
              <a:rPr sz="1600" dirty="0">
                <a:latin typeface="Calibri"/>
                <a:cs typeface="Calibri"/>
              </a:rPr>
              <a:t>e</a:t>
            </a:r>
            <a:r>
              <a:rPr sz="1600" spc="-59" dirty="0">
                <a:latin typeface="Calibri"/>
                <a:cs typeface="Calibri"/>
              </a:rPr>
              <a:t>r</a:t>
            </a:r>
            <a:r>
              <a:rPr sz="1600" spc="-39" dirty="0">
                <a:latin typeface="Calibri"/>
                <a:cs typeface="Calibri"/>
              </a:rPr>
              <a:t>d</a:t>
            </a:r>
            <a:r>
              <a:rPr sz="1600" spc="33" dirty="0">
                <a:latin typeface="Calibri"/>
                <a:cs typeface="Calibri"/>
              </a:rPr>
              <a:t>a</a:t>
            </a:r>
            <a:r>
              <a:rPr sz="1600" spc="-39" dirty="0">
                <a:latin typeface="Calibri"/>
                <a:cs typeface="Calibri"/>
              </a:rPr>
              <a:t>p</a:t>
            </a:r>
            <a:r>
              <a:rPr sz="1600" spc="33" dirty="0">
                <a:latin typeface="Calibri"/>
                <a:cs typeface="Calibri"/>
              </a:rPr>
              <a:t>a</a:t>
            </a:r>
            <a:r>
              <a:rPr sz="1600" dirty="0">
                <a:latin typeface="Calibri"/>
                <a:cs typeface="Calibri"/>
              </a:rPr>
              <a:t>t </a:t>
            </a:r>
            <a:r>
              <a:rPr sz="1600" spc="-39" dirty="0">
                <a:latin typeface="Calibri"/>
                <a:cs typeface="Calibri"/>
              </a:rPr>
              <a:t>b</a:t>
            </a:r>
            <a:r>
              <a:rPr sz="1600" dirty="0">
                <a:latin typeface="Calibri"/>
                <a:cs typeface="Calibri"/>
              </a:rPr>
              <a:t>e</a:t>
            </a:r>
            <a:r>
              <a:rPr sz="1600" spc="-59" dirty="0">
                <a:latin typeface="Calibri"/>
                <a:cs typeface="Calibri"/>
              </a:rPr>
              <a:t>r</a:t>
            </a:r>
            <a:r>
              <a:rPr sz="1600" spc="-39" dirty="0">
                <a:latin typeface="Calibri"/>
                <a:cs typeface="Calibri"/>
              </a:rPr>
              <a:t>b</a:t>
            </a:r>
            <a:r>
              <a:rPr sz="1600" spc="33" dirty="0">
                <a:latin typeface="Calibri"/>
                <a:cs typeface="Calibri"/>
              </a:rPr>
              <a:t>a</a:t>
            </a:r>
            <a:r>
              <a:rPr sz="1600" spc="45" dirty="0">
                <a:latin typeface="Calibri"/>
                <a:cs typeface="Calibri"/>
              </a:rPr>
              <a:t>g</a:t>
            </a:r>
            <a:r>
              <a:rPr sz="1600" spc="33" dirty="0">
                <a:latin typeface="Calibri"/>
                <a:cs typeface="Calibri"/>
              </a:rPr>
              <a:t>a</a:t>
            </a:r>
            <a:r>
              <a:rPr sz="1600" dirty="0">
                <a:latin typeface="Calibri"/>
                <a:cs typeface="Calibri"/>
              </a:rPr>
              <a:t>i</a:t>
            </a:r>
            <a:r>
              <a:rPr sz="1600" spc="-125" dirty="0">
                <a:latin typeface="Calibri"/>
                <a:cs typeface="Calibri"/>
              </a:rPr>
              <a:t> </a:t>
            </a:r>
            <a:r>
              <a:rPr sz="1600" spc="5" dirty="0">
                <a:latin typeface="Calibri"/>
                <a:cs typeface="Calibri"/>
              </a:rPr>
              <a:t>f</a:t>
            </a:r>
            <a:r>
              <a:rPr sz="1600" spc="33" dirty="0">
                <a:latin typeface="Calibri"/>
                <a:cs typeface="Calibri"/>
              </a:rPr>
              <a:t>i</a:t>
            </a:r>
            <a:r>
              <a:rPr sz="1600" spc="-39" dirty="0">
                <a:latin typeface="Calibri"/>
                <a:cs typeface="Calibri"/>
              </a:rPr>
              <a:t>tu</a:t>
            </a:r>
            <a:r>
              <a:rPr sz="1600" dirty="0">
                <a:latin typeface="Calibri"/>
                <a:cs typeface="Calibri"/>
              </a:rPr>
              <a:t>r</a:t>
            </a:r>
            <a:r>
              <a:rPr sz="1600" spc="85" dirty="0">
                <a:latin typeface="Calibri"/>
                <a:cs typeface="Calibri"/>
              </a:rPr>
              <a:t> </a:t>
            </a:r>
            <a:r>
              <a:rPr sz="1600" spc="-25" dirty="0">
                <a:latin typeface="Calibri"/>
                <a:cs typeface="Calibri"/>
              </a:rPr>
              <a:t>y</a:t>
            </a:r>
            <a:r>
              <a:rPr sz="1600" spc="33" dirty="0">
                <a:latin typeface="Calibri"/>
                <a:cs typeface="Calibri"/>
              </a:rPr>
              <a:t>a</a:t>
            </a:r>
            <a:r>
              <a:rPr sz="1600" spc="-39" dirty="0">
                <a:latin typeface="Calibri"/>
                <a:cs typeface="Calibri"/>
              </a:rPr>
              <a:t>n</a:t>
            </a:r>
            <a:r>
              <a:rPr sz="1600" dirty="0">
                <a:latin typeface="Calibri"/>
                <a:cs typeface="Calibri"/>
              </a:rPr>
              <a:t>g </a:t>
            </a:r>
            <a:r>
              <a:rPr sz="1600" spc="72" dirty="0">
                <a:latin typeface="Calibri"/>
                <a:cs typeface="Calibri"/>
              </a:rPr>
              <a:t>s</a:t>
            </a:r>
            <a:r>
              <a:rPr sz="1600" spc="33" dirty="0">
                <a:latin typeface="Calibri"/>
                <a:cs typeface="Calibri"/>
              </a:rPr>
              <a:t>ali</a:t>
            </a:r>
            <a:r>
              <a:rPr sz="1600" spc="-39" dirty="0">
                <a:latin typeface="Calibri"/>
                <a:cs typeface="Calibri"/>
              </a:rPr>
              <a:t>n</a:t>
            </a:r>
            <a:r>
              <a:rPr sz="1600" dirty="0">
                <a:latin typeface="Calibri"/>
                <a:cs typeface="Calibri"/>
              </a:rPr>
              <a:t>g</a:t>
            </a:r>
            <a:r>
              <a:rPr sz="1600" spc="-12" dirty="0">
                <a:latin typeface="Calibri"/>
                <a:cs typeface="Calibri"/>
              </a:rPr>
              <a:t> </a:t>
            </a:r>
            <a:r>
              <a:rPr sz="1600" spc="-39" dirty="0">
                <a:latin typeface="Calibri"/>
                <a:cs typeface="Calibri"/>
              </a:rPr>
              <a:t>b</a:t>
            </a:r>
            <a:r>
              <a:rPr sz="1600" spc="5" dirty="0">
                <a:latin typeface="Calibri"/>
                <a:cs typeface="Calibri"/>
              </a:rPr>
              <a:t>e</a:t>
            </a:r>
            <a:r>
              <a:rPr sz="1600" spc="-59" dirty="0">
                <a:latin typeface="Calibri"/>
                <a:cs typeface="Calibri"/>
              </a:rPr>
              <a:t>r</a:t>
            </a:r>
            <a:r>
              <a:rPr sz="1600" spc="-39" dirty="0">
                <a:latin typeface="Calibri"/>
                <a:cs typeface="Calibri"/>
              </a:rPr>
              <a:t>p</a:t>
            </a:r>
            <a:r>
              <a:rPr sz="1600" dirty="0">
                <a:latin typeface="Calibri"/>
                <a:cs typeface="Calibri"/>
              </a:rPr>
              <a:t>e</a:t>
            </a:r>
            <a:r>
              <a:rPr sz="1600" spc="-39" dirty="0">
                <a:latin typeface="Calibri"/>
                <a:cs typeface="Calibri"/>
              </a:rPr>
              <a:t>n</a:t>
            </a:r>
            <a:r>
              <a:rPr sz="1600" spc="45" dirty="0">
                <a:latin typeface="Calibri"/>
                <a:cs typeface="Calibri"/>
              </a:rPr>
              <a:t>g</a:t>
            </a:r>
            <a:r>
              <a:rPr sz="1600" spc="33" dirty="0">
                <a:latin typeface="Calibri"/>
                <a:cs typeface="Calibri"/>
              </a:rPr>
              <a:t>a</a:t>
            </a:r>
            <a:r>
              <a:rPr sz="1600" spc="-59" dirty="0">
                <a:latin typeface="Calibri"/>
                <a:cs typeface="Calibri"/>
              </a:rPr>
              <a:t>r</a:t>
            </a:r>
            <a:r>
              <a:rPr sz="1600" spc="-39" dirty="0">
                <a:latin typeface="Calibri"/>
                <a:cs typeface="Calibri"/>
              </a:rPr>
              <a:t>uh </a:t>
            </a:r>
            <a:r>
              <a:rPr sz="1600" spc="72" dirty="0">
                <a:latin typeface="Calibri"/>
                <a:cs typeface="Calibri"/>
              </a:rPr>
              <a:t>s</a:t>
            </a:r>
            <a:r>
              <a:rPr sz="1600" spc="33" dirty="0">
                <a:latin typeface="Calibri"/>
                <a:cs typeface="Calibri"/>
              </a:rPr>
              <a:t>a</a:t>
            </a:r>
            <a:r>
              <a:rPr sz="1600" spc="-39" dirty="0">
                <a:latin typeface="Calibri"/>
                <a:cs typeface="Calibri"/>
              </a:rPr>
              <a:t>t</a:t>
            </a:r>
            <a:r>
              <a:rPr sz="1600" dirty="0">
                <a:latin typeface="Calibri"/>
                <a:cs typeface="Calibri"/>
              </a:rPr>
              <a:t>u</a:t>
            </a:r>
            <a:r>
              <a:rPr sz="1600" spc="-100" dirty="0">
                <a:latin typeface="Calibri"/>
                <a:cs typeface="Calibri"/>
              </a:rPr>
              <a:t> </a:t>
            </a:r>
            <a:r>
              <a:rPr sz="1600" spc="-39" dirty="0">
                <a:latin typeface="Calibri"/>
                <a:cs typeface="Calibri"/>
              </a:rPr>
              <a:t>d</a:t>
            </a:r>
            <a:r>
              <a:rPr sz="1600" spc="33" dirty="0">
                <a:latin typeface="Calibri"/>
                <a:cs typeface="Calibri"/>
              </a:rPr>
              <a:t>a</a:t>
            </a:r>
            <a:r>
              <a:rPr sz="1600" dirty="0">
                <a:latin typeface="Calibri"/>
                <a:cs typeface="Calibri"/>
              </a:rPr>
              <a:t>n</a:t>
            </a:r>
            <a:r>
              <a:rPr sz="1600" spc="-99" dirty="0">
                <a:latin typeface="Calibri"/>
                <a:cs typeface="Calibri"/>
              </a:rPr>
              <a:t> </a:t>
            </a:r>
            <a:r>
              <a:rPr sz="1600" spc="33" dirty="0">
                <a:latin typeface="Calibri"/>
                <a:cs typeface="Calibri"/>
              </a:rPr>
              <a:t>lai</a:t>
            </a:r>
            <a:r>
              <a:rPr sz="1600" spc="-39" dirty="0">
                <a:latin typeface="Calibri"/>
                <a:cs typeface="Calibri"/>
              </a:rPr>
              <a:t>nn</a:t>
            </a:r>
            <a:r>
              <a:rPr sz="1600" spc="-25" dirty="0">
                <a:latin typeface="Calibri"/>
                <a:cs typeface="Calibri"/>
              </a:rPr>
              <a:t>y</a:t>
            </a:r>
            <a:r>
              <a:rPr sz="1600" dirty="0">
                <a:latin typeface="Calibri"/>
                <a:cs typeface="Calibri"/>
              </a:rPr>
              <a:t>a</a:t>
            </a:r>
            <a:endParaRPr sz="1600">
              <a:latin typeface="Calibri"/>
              <a:cs typeface="Calibri"/>
            </a:endParaRPr>
          </a:p>
          <a:p>
            <a:pPr marL="6125140" marR="4072869">
              <a:lnSpc>
                <a:spcPct val="104370"/>
              </a:lnSpc>
              <a:spcBef>
                <a:spcPts val="753"/>
              </a:spcBef>
            </a:pPr>
            <a:r>
              <a:rPr sz="1600" spc="25" dirty="0">
                <a:latin typeface="Calibri"/>
                <a:cs typeface="Calibri"/>
              </a:rPr>
              <a:t>L</a:t>
            </a:r>
            <a:r>
              <a:rPr sz="1600" spc="33" dirty="0">
                <a:latin typeface="Calibri"/>
                <a:cs typeface="Calibri"/>
              </a:rPr>
              <a:t>i</a:t>
            </a:r>
            <a:r>
              <a:rPr sz="1600" spc="-39" dirty="0">
                <a:latin typeface="Calibri"/>
                <a:cs typeface="Calibri"/>
              </a:rPr>
              <a:t>b</a:t>
            </a:r>
            <a:r>
              <a:rPr sz="1600" spc="33" dirty="0">
                <a:latin typeface="Calibri"/>
                <a:cs typeface="Calibri"/>
              </a:rPr>
              <a:t>a</a:t>
            </a:r>
            <a:r>
              <a:rPr sz="1600" spc="-33" dirty="0">
                <a:latin typeface="Calibri"/>
                <a:cs typeface="Calibri"/>
              </a:rPr>
              <a:t>t</a:t>
            </a:r>
            <a:r>
              <a:rPr sz="1600" spc="-25" dirty="0">
                <a:latin typeface="Calibri"/>
                <a:cs typeface="Calibri"/>
              </a:rPr>
              <a:t>k</a:t>
            </a:r>
            <a:r>
              <a:rPr sz="1600" spc="33" dirty="0">
                <a:latin typeface="Calibri"/>
                <a:cs typeface="Calibri"/>
              </a:rPr>
              <a:t>a</a:t>
            </a:r>
            <a:r>
              <a:rPr sz="1600" dirty="0">
                <a:latin typeface="Calibri"/>
                <a:cs typeface="Calibri"/>
              </a:rPr>
              <a:t>n</a:t>
            </a:r>
            <a:r>
              <a:rPr sz="1600" spc="-99" dirty="0">
                <a:latin typeface="Calibri"/>
                <a:cs typeface="Calibri"/>
              </a:rPr>
              <a:t> </a:t>
            </a:r>
            <a:r>
              <a:rPr sz="1600" spc="-39" dirty="0">
                <a:latin typeface="Calibri"/>
                <a:cs typeface="Calibri"/>
              </a:rPr>
              <a:t>b</a:t>
            </a:r>
            <a:r>
              <a:rPr sz="1600" spc="5" dirty="0">
                <a:latin typeface="Calibri"/>
                <a:cs typeface="Calibri"/>
              </a:rPr>
              <a:t>e</a:t>
            </a:r>
            <a:r>
              <a:rPr sz="1600" spc="-39" dirty="0">
                <a:latin typeface="Calibri"/>
                <a:cs typeface="Calibri"/>
              </a:rPr>
              <a:t>b</a:t>
            </a:r>
            <a:r>
              <a:rPr sz="1600" spc="5" dirty="0">
                <a:latin typeface="Calibri"/>
                <a:cs typeface="Calibri"/>
              </a:rPr>
              <a:t>e</a:t>
            </a:r>
            <a:r>
              <a:rPr sz="1600" spc="-59" dirty="0">
                <a:latin typeface="Calibri"/>
                <a:cs typeface="Calibri"/>
              </a:rPr>
              <a:t>r</a:t>
            </a:r>
            <a:r>
              <a:rPr sz="1600" spc="33" dirty="0">
                <a:latin typeface="Calibri"/>
                <a:cs typeface="Calibri"/>
              </a:rPr>
              <a:t>a</a:t>
            </a:r>
            <a:r>
              <a:rPr sz="1600" spc="-39" dirty="0">
                <a:latin typeface="Calibri"/>
                <a:cs typeface="Calibri"/>
              </a:rPr>
              <a:t>p</a:t>
            </a:r>
            <a:r>
              <a:rPr sz="1600" dirty="0">
                <a:latin typeface="Calibri"/>
                <a:cs typeface="Calibri"/>
              </a:rPr>
              <a:t>a </a:t>
            </a:r>
            <a:r>
              <a:rPr sz="1600" spc="33" dirty="0">
                <a:latin typeface="Calibri"/>
                <a:cs typeface="Calibri"/>
              </a:rPr>
              <a:t>i</a:t>
            </a:r>
            <a:r>
              <a:rPr sz="1600" spc="-39" dirty="0">
                <a:latin typeface="Calibri"/>
                <a:cs typeface="Calibri"/>
              </a:rPr>
              <a:t>n</a:t>
            </a:r>
            <a:r>
              <a:rPr sz="1600" spc="72" dirty="0">
                <a:latin typeface="Calibri"/>
                <a:cs typeface="Calibri"/>
              </a:rPr>
              <a:t>s</a:t>
            </a:r>
            <a:r>
              <a:rPr sz="1600" spc="-33" dirty="0">
                <a:latin typeface="Calibri"/>
                <a:cs typeface="Calibri"/>
              </a:rPr>
              <a:t>t</a:t>
            </a:r>
            <a:r>
              <a:rPr sz="1600" spc="-59" dirty="0">
                <a:latin typeface="Calibri"/>
                <a:cs typeface="Calibri"/>
              </a:rPr>
              <a:t>r</a:t>
            </a:r>
            <a:r>
              <a:rPr sz="1600" spc="-39" dirty="0">
                <a:latin typeface="Calibri"/>
                <a:cs typeface="Calibri"/>
              </a:rPr>
              <a:t>u</a:t>
            </a:r>
            <a:r>
              <a:rPr sz="1600" spc="-25" dirty="0">
                <a:latin typeface="Calibri"/>
                <a:cs typeface="Calibri"/>
              </a:rPr>
              <a:t>k</a:t>
            </a:r>
            <a:r>
              <a:rPr sz="1600" spc="-33" dirty="0">
                <a:latin typeface="Calibri"/>
                <a:cs typeface="Calibri"/>
              </a:rPr>
              <a:t>t</a:t>
            </a:r>
            <a:r>
              <a:rPr sz="1600" spc="-39" dirty="0">
                <a:latin typeface="Calibri"/>
                <a:cs typeface="Calibri"/>
              </a:rPr>
              <a:t>u</a:t>
            </a:r>
            <a:r>
              <a:rPr sz="1600" dirty="0">
                <a:latin typeface="Calibri"/>
                <a:cs typeface="Calibri"/>
              </a:rPr>
              <a:t>r</a:t>
            </a:r>
            <a:r>
              <a:rPr sz="1600" spc="79" dirty="0">
                <a:latin typeface="Calibri"/>
                <a:cs typeface="Calibri"/>
              </a:rPr>
              <a:t> </a:t>
            </a:r>
            <a:r>
              <a:rPr sz="1600" spc="72" dirty="0">
                <a:latin typeface="Calibri"/>
                <a:cs typeface="Calibri"/>
              </a:rPr>
              <a:t>s</a:t>
            </a:r>
            <a:r>
              <a:rPr sz="1600" dirty="0">
                <a:latin typeface="Calibri"/>
                <a:cs typeface="Calibri"/>
              </a:rPr>
              <a:t>e</a:t>
            </a:r>
            <a:r>
              <a:rPr sz="1600" spc="-25" dirty="0">
                <a:latin typeface="Calibri"/>
                <a:cs typeface="Calibri"/>
              </a:rPr>
              <a:t>k</a:t>
            </a:r>
            <a:r>
              <a:rPr sz="1600" spc="33" dirty="0">
                <a:latin typeface="Calibri"/>
                <a:cs typeface="Calibri"/>
              </a:rPr>
              <a:t>ali</a:t>
            </a:r>
            <a:r>
              <a:rPr sz="1600" spc="45" dirty="0">
                <a:latin typeface="Calibri"/>
                <a:cs typeface="Calibri"/>
              </a:rPr>
              <a:t>g</a:t>
            </a:r>
            <a:r>
              <a:rPr sz="1600" spc="-33" dirty="0">
                <a:latin typeface="Calibri"/>
                <a:cs typeface="Calibri"/>
              </a:rPr>
              <a:t>u</a:t>
            </a:r>
            <a:r>
              <a:rPr sz="1600" dirty="0">
                <a:latin typeface="Calibri"/>
                <a:cs typeface="Calibri"/>
              </a:rPr>
              <a:t>s </a:t>
            </a:r>
            <a:r>
              <a:rPr sz="1600" spc="-39" dirty="0">
                <a:latin typeface="Calibri"/>
                <a:cs typeface="Calibri"/>
              </a:rPr>
              <a:t>untu</a:t>
            </a:r>
            <a:r>
              <a:rPr sz="1600" dirty="0">
                <a:latin typeface="Calibri"/>
                <a:cs typeface="Calibri"/>
              </a:rPr>
              <a:t>k</a:t>
            </a:r>
            <a:r>
              <a:rPr sz="1600" spc="105" dirty="0">
                <a:latin typeface="Calibri"/>
                <a:cs typeface="Calibri"/>
              </a:rPr>
              <a:t> </a:t>
            </a:r>
            <a:r>
              <a:rPr sz="1600" spc="-79" dirty="0">
                <a:latin typeface="Calibri"/>
                <a:cs typeface="Calibri"/>
              </a:rPr>
              <a:t>m</a:t>
            </a:r>
            <a:r>
              <a:rPr sz="1600" spc="5" dirty="0">
                <a:latin typeface="Calibri"/>
                <a:cs typeface="Calibri"/>
              </a:rPr>
              <a:t>e</a:t>
            </a:r>
            <a:r>
              <a:rPr sz="1600" spc="-39" dirty="0">
                <a:latin typeface="Calibri"/>
                <a:cs typeface="Calibri"/>
              </a:rPr>
              <a:t>n</a:t>
            </a:r>
            <a:r>
              <a:rPr sz="1600" spc="12" dirty="0">
                <a:latin typeface="Calibri"/>
                <a:cs typeface="Calibri"/>
              </a:rPr>
              <a:t>j</a:t>
            </a:r>
            <a:r>
              <a:rPr sz="1600" dirty="0">
                <a:latin typeface="Calibri"/>
                <a:cs typeface="Calibri"/>
              </a:rPr>
              <a:t>e</a:t>
            </a:r>
            <a:r>
              <a:rPr sz="1600" spc="33" dirty="0">
                <a:latin typeface="Calibri"/>
                <a:cs typeface="Calibri"/>
              </a:rPr>
              <a:t>la</a:t>
            </a:r>
            <a:r>
              <a:rPr sz="1600" spc="72" dirty="0">
                <a:latin typeface="Calibri"/>
                <a:cs typeface="Calibri"/>
              </a:rPr>
              <a:t>s</a:t>
            </a:r>
            <a:r>
              <a:rPr sz="1600" spc="-25" dirty="0">
                <a:latin typeface="Calibri"/>
                <a:cs typeface="Calibri"/>
              </a:rPr>
              <a:t>k</a:t>
            </a:r>
            <a:r>
              <a:rPr sz="1600" spc="33" dirty="0">
                <a:latin typeface="Calibri"/>
                <a:cs typeface="Calibri"/>
              </a:rPr>
              <a:t>a</a:t>
            </a:r>
            <a:r>
              <a:rPr sz="1600" dirty="0">
                <a:latin typeface="Calibri"/>
                <a:cs typeface="Calibri"/>
              </a:rPr>
              <a:t>n </a:t>
            </a:r>
            <a:r>
              <a:rPr sz="1600" spc="-79" dirty="0">
                <a:latin typeface="Calibri"/>
                <a:cs typeface="Calibri"/>
              </a:rPr>
              <a:t>m</a:t>
            </a:r>
            <a:r>
              <a:rPr sz="1600" spc="33" dirty="0">
                <a:latin typeface="Calibri"/>
                <a:cs typeface="Calibri"/>
              </a:rPr>
              <a:t>a</a:t>
            </a:r>
            <a:r>
              <a:rPr sz="1600" spc="-25" dirty="0">
                <a:latin typeface="Calibri"/>
                <a:cs typeface="Calibri"/>
              </a:rPr>
              <a:t>k</a:t>
            </a:r>
            <a:r>
              <a:rPr sz="1600" spc="72" dirty="0">
                <a:latin typeface="Calibri"/>
                <a:cs typeface="Calibri"/>
              </a:rPr>
              <a:t>s</a:t>
            </a:r>
            <a:r>
              <a:rPr sz="1600" spc="-39" dirty="0">
                <a:latin typeface="Calibri"/>
                <a:cs typeface="Calibri"/>
              </a:rPr>
              <a:t>u</a:t>
            </a:r>
            <a:r>
              <a:rPr sz="1600" dirty="0">
                <a:latin typeface="Calibri"/>
                <a:cs typeface="Calibri"/>
              </a:rPr>
              <a:t>d</a:t>
            </a:r>
            <a:r>
              <a:rPr sz="1600" spc="-105" dirty="0">
                <a:latin typeface="Calibri"/>
                <a:cs typeface="Calibri"/>
              </a:rPr>
              <a:t> </a:t>
            </a:r>
            <a:r>
              <a:rPr sz="1600" spc="-39" dirty="0">
                <a:latin typeface="Calibri"/>
                <a:cs typeface="Calibri"/>
              </a:rPr>
              <a:t>d</a:t>
            </a:r>
            <a:r>
              <a:rPr sz="1600" spc="33" dirty="0">
                <a:latin typeface="Calibri"/>
                <a:cs typeface="Calibri"/>
              </a:rPr>
              <a:t>a</a:t>
            </a:r>
            <a:r>
              <a:rPr sz="1600" spc="-59" dirty="0">
                <a:latin typeface="Calibri"/>
                <a:cs typeface="Calibri"/>
              </a:rPr>
              <a:t>r</a:t>
            </a:r>
            <a:r>
              <a:rPr sz="1600" dirty="0">
                <a:latin typeface="Calibri"/>
                <a:cs typeface="Calibri"/>
              </a:rPr>
              <a:t>i</a:t>
            </a:r>
            <a:r>
              <a:rPr sz="1600" spc="67" dirty="0">
                <a:latin typeface="Calibri"/>
                <a:cs typeface="Calibri"/>
              </a:rPr>
              <a:t> </a:t>
            </a:r>
            <a:r>
              <a:rPr sz="1600" spc="12" dirty="0">
                <a:latin typeface="Calibri"/>
                <a:cs typeface="Calibri"/>
              </a:rPr>
              <a:t>f</a:t>
            </a:r>
            <a:r>
              <a:rPr sz="1600" spc="33" dirty="0">
                <a:latin typeface="Calibri"/>
                <a:cs typeface="Calibri"/>
              </a:rPr>
              <a:t>i</a:t>
            </a:r>
            <a:r>
              <a:rPr sz="1600" spc="-39" dirty="0">
                <a:latin typeface="Calibri"/>
                <a:cs typeface="Calibri"/>
              </a:rPr>
              <a:t>tu</a:t>
            </a:r>
            <a:r>
              <a:rPr sz="1600" dirty="0">
                <a:latin typeface="Calibri"/>
                <a:cs typeface="Calibri"/>
              </a:rPr>
              <a:t>r</a:t>
            </a:r>
            <a:r>
              <a:rPr sz="1600" spc="79" dirty="0">
                <a:latin typeface="Calibri"/>
                <a:cs typeface="Calibri"/>
              </a:rPr>
              <a:t> </a:t>
            </a:r>
            <a:r>
              <a:rPr sz="1600" spc="-19" dirty="0">
                <a:latin typeface="Calibri"/>
                <a:cs typeface="Calibri"/>
              </a:rPr>
              <a:t>y</a:t>
            </a:r>
            <a:r>
              <a:rPr sz="1600" spc="33" dirty="0">
                <a:latin typeface="Calibri"/>
                <a:cs typeface="Calibri"/>
              </a:rPr>
              <a:t>a</a:t>
            </a:r>
            <a:r>
              <a:rPr sz="1600" spc="-39" dirty="0">
                <a:latin typeface="Calibri"/>
                <a:cs typeface="Calibri"/>
              </a:rPr>
              <a:t>n</a:t>
            </a:r>
            <a:r>
              <a:rPr sz="1600" dirty="0">
                <a:latin typeface="Calibri"/>
                <a:cs typeface="Calibri"/>
              </a:rPr>
              <a:t>g </a:t>
            </a:r>
            <a:r>
              <a:rPr sz="1600" spc="-39" dirty="0">
                <a:latin typeface="Calibri"/>
                <a:cs typeface="Calibri"/>
              </a:rPr>
              <a:t>b</a:t>
            </a:r>
            <a:r>
              <a:rPr sz="1600" dirty="0">
                <a:latin typeface="Calibri"/>
                <a:cs typeface="Calibri"/>
              </a:rPr>
              <a:t>e</a:t>
            </a:r>
            <a:r>
              <a:rPr sz="1600" spc="-59" dirty="0">
                <a:latin typeface="Calibri"/>
                <a:cs typeface="Calibri"/>
              </a:rPr>
              <a:t>r</a:t>
            </a:r>
            <a:r>
              <a:rPr sz="1600" spc="-39" dirty="0">
                <a:latin typeface="Calibri"/>
                <a:cs typeface="Calibri"/>
              </a:rPr>
              <a:t>b</a:t>
            </a:r>
            <a:r>
              <a:rPr sz="1600" dirty="0">
                <a:latin typeface="Calibri"/>
                <a:cs typeface="Calibri"/>
              </a:rPr>
              <a:t>e</a:t>
            </a:r>
            <a:r>
              <a:rPr sz="1600" spc="-39" dirty="0">
                <a:latin typeface="Calibri"/>
                <a:cs typeface="Calibri"/>
              </a:rPr>
              <a:t>d</a:t>
            </a:r>
            <a:r>
              <a:rPr sz="1600" spc="33" dirty="0">
                <a:latin typeface="Calibri"/>
                <a:cs typeface="Calibri"/>
              </a:rPr>
              <a:t>a</a:t>
            </a:r>
            <a:r>
              <a:rPr sz="1600" spc="12" dirty="0">
                <a:latin typeface="Calibri"/>
                <a:cs typeface="Calibri"/>
              </a:rPr>
              <a:t>-</a:t>
            </a:r>
            <a:r>
              <a:rPr sz="1600" spc="-39" dirty="0">
                <a:latin typeface="Calibri"/>
                <a:cs typeface="Calibri"/>
              </a:rPr>
              <a:t>b</a:t>
            </a:r>
            <a:r>
              <a:rPr sz="1600" spc="5" dirty="0">
                <a:latin typeface="Calibri"/>
                <a:cs typeface="Calibri"/>
              </a:rPr>
              <a:t>e</a:t>
            </a:r>
            <a:r>
              <a:rPr sz="1600" spc="-45" dirty="0">
                <a:latin typeface="Calibri"/>
                <a:cs typeface="Calibri"/>
              </a:rPr>
              <a:t>d</a:t>
            </a:r>
            <a:r>
              <a:rPr sz="1600" dirty="0">
                <a:latin typeface="Calibri"/>
                <a:cs typeface="Calibri"/>
              </a:rPr>
              <a:t>a</a:t>
            </a:r>
            <a:r>
              <a:rPr sz="1600" spc="172" dirty="0">
                <a:latin typeface="Calibri"/>
                <a:cs typeface="Calibri"/>
              </a:rPr>
              <a:t> </a:t>
            </a:r>
            <a:r>
              <a:rPr sz="1600" spc="-39" dirty="0">
                <a:latin typeface="Calibri"/>
                <a:cs typeface="Calibri"/>
              </a:rPr>
              <a:t>t</a:t>
            </a:r>
            <a:r>
              <a:rPr sz="1600" dirty="0">
                <a:latin typeface="Calibri"/>
                <a:cs typeface="Calibri"/>
              </a:rPr>
              <a:t>e</a:t>
            </a:r>
            <a:r>
              <a:rPr sz="1600" spc="-59" dirty="0">
                <a:latin typeface="Calibri"/>
                <a:cs typeface="Calibri"/>
              </a:rPr>
              <a:t>r</a:t>
            </a:r>
            <a:r>
              <a:rPr sz="1600" spc="72" dirty="0">
                <a:latin typeface="Calibri"/>
                <a:cs typeface="Calibri"/>
              </a:rPr>
              <a:t>s</a:t>
            </a:r>
            <a:r>
              <a:rPr sz="1600" spc="5" dirty="0">
                <a:latin typeface="Calibri"/>
                <a:cs typeface="Calibri"/>
              </a:rPr>
              <a:t>e</a:t>
            </a:r>
            <a:r>
              <a:rPr sz="1600" spc="-39" dirty="0">
                <a:latin typeface="Calibri"/>
                <a:cs typeface="Calibri"/>
              </a:rPr>
              <a:t>b</a:t>
            </a:r>
            <a:r>
              <a:rPr sz="1600" spc="-45" dirty="0">
                <a:latin typeface="Calibri"/>
                <a:cs typeface="Calibri"/>
              </a:rPr>
              <a:t>u</a:t>
            </a:r>
            <a:r>
              <a:rPr sz="1600" dirty="0">
                <a:latin typeface="Calibri"/>
                <a:cs typeface="Calibri"/>
              </a:rPr>
              <a:t>t</a:t>
            </a:r>
            <a:endParaRPr sz="1600">
              <a:latin typeface="Calibri"/>
              <a:cs typeface="Calibri"/>
            </a:endParaRPr>
          </a:p>
          <a:p>
            <a:pPr marL="1461733" marR="3113076" indent="-241717">
              <a:lnSpc>
                <a:spcPts val="1907"/>
              </a:lnSpc>
              <a:spcBef>
                <a:spcPts val="2632"/>
              </a:spcBef>
            </a:pPr>
            <a:r>
              <a:rPr sz="1600" spc="-39" dirty="0">
                <a:solidFill>
                  <a:srgbClr val="FDFFFD"/>
                </a:solidFill>
                <a:latin typeface="Calibri"/>
                <a:cs typeface="Calibri"/>
              </a:rPr>
              <a:t>S</a:t>
            </a:r>
            <a:r>
              <a:rPr sz="1600" dirty="0">
                <a:solidFill>
                  <a:srgbClr val="FDFFFD"/>
                </a:solidFill>
                <a:latin typeface="Calibri"/>
                <a:cs typeface="Calibri"/>
              </a:rPr>
              <a:t>e</a:t>
            </a:r>
            <a:r>
              <a:rPr sz="1600" spc="-33" dirty="0">
                <a:solidFill>
                  <a:srgbClr val="FDFFFD"/>
                </a:solidFill>
                <a:latin typeface="Calibri"/>
                <a:cs typeface="Calibri"/>
              </a:rPr>
              <a:t>t</a:t>
            </a:r>
            <a:r>
              <a:rPr sz="1600" spc="33" dirty="0">
                <a:solidFill>
                  <a:srgbClr val="FDFFFD"/>
                </a:solidFill>
                <a:latin typeface="Calibri"/>
                <a:cs typeface="Calibri"/>
              </a:rPr>
              <a:t>ia</a:t>
            </a:r>
            <a:r>
              <a:rPr sz="1600" dirty="0">
                <a:solidFill>
                  <a:srgbClr val="FDFFFD"/>
                </a:solidFill>
                <a:latin typeface="Calibri"/>
                <a:cs typeface="Calibri"/>
              </a:rPr>
              <a:t>p</a:t>
            </a:r>
            <a:r>
              <a:rPr sz="1600" spc="-100" dirty="0">
                <a:solidFill>
                  <a:srgbClr val="FDFFFD"/>
                </a:solidFill>
                <a:latin typeface="Calibri"/>
                <a:cs typeface="Calibri"/>
              </a:rPr>
              <a:t> </a:t>
            </a:r>
            <a:r>
              <a:rPr sz="1600" spc="-39" dirty="0">
                <a:solidFill>
                  <a:srgbClr val="FDFFFD"/>
                </a:solidFill>
                <a:latin typeface="Calibri"/>
                <a:cs typeface="Calibri"/>
              </a:rPr>
              <a:t>o</a:t>
            </a:r>
            <a:r>
              <a:rPr sz="1600" spc="-59" dirty="0">
                <a:solidFill>
                  <a:srgbClr val="FDFFFD"/>
                </a:solidFill>
                <a:latin typeface="Calibri"/>
                <a:cs typeface="Calibri"/>
              </a:rPr>
              <a:t>r</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g</a:t>
            </a:r>
            <a:r>
              <a:rPr sz="1600" spc="85"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79" dirty="0">
                <a:solidFill>
                  <a:srgbClr val="FDFFFD"/>
                </a:solidFill>
                <a:latin typeface="Calibri"/>
                <a:cs typeface="Calibri"/>
              </a:rPr>
              <a:t>m</a:t>
            </a:r>
            <a:r>
              <a:rPr sz="1600" spc="33" dirty="0">
                <a:solidFill>
                  <a:srgbClr val="FDFFFD"/>
                </a:solidFill>
                <a:latin typeface="Calibri"/>
                <a:cs typeface="Calibri"/>
              </a:rPr>
              <a:t>ili</a:t>
            </a:r>
            <a:r>
              <a:rPr sz="1600" spc="-25" dirty="0">
                <a:solidFill>
                  <a:srgbClr val="FDFFFD"/>
                </a:solidFill>
                <a:latin typeface="Calibri"/>
                <a:cs typeface="Calibri"/>
              </a:rPr>
              <a:t>k</a:t>
            </a:r>
            <a:r>
              <a:rPr sz="1600" dirty="0">
                <a:solidFill>
                  <a:srgbClr val="FDFFFD"/>
                </a:solidFill>
                <a:latin typeface="Calibri"/>
                <a:cs typeface="Calibri"/>
              </a:rPr>
              <a:t>i</a:t>
            </a:r>
            <a:r>
              <a:rPr sz="1600" spc="-25" dirty="0">
                <a:solidFill>
                  <a:srgbClr val="FDFFFD"/>
                </a:solidFill>
                <a:latin typeface="Calibri"/>
                <a:cs typeface="Calibri"/>
              </a:rPr>
              <a:t> </a:t>
            </a:r>
            <a:r>
              <a:rPr sz="1600" spc="79" dirty="0">
                <a:solidFill>
                  <a:srgbClr val="FDFFFD"/>
                </a:solidFill>
                <a:latin typeface="Calibri"/>
                <a:cs typeface="Calibri"/>
              </a:rPr>
              <a:t>s</a:t>
            </a:r>
            <a:r>
              <a:rPr sz="1600" spc="-39" dirty="0">
                <a:solidFill>
                  <a:srgbClr val="FDFFFD"/>
                </a:solidFill>
                <a:latin typeface="Calibri"/>
                <a:cs typeface="Calibri"/>
              </a:rPr>
              <a:t>p</a:t>
            </a:r>
            <a:r>
              <a:rPr sz="1600" dirty="0">
                <a:solidFill>
                  <a:srgbClr val="FDFFFD"/>
                </a:solidFill>
                <a:latin typeface="Calibri"/>
                <a:cs typeface="Calibri"/>
              </a:rPr>
              <a:t>e</a:t>
            </a:r>
            <a:r>
              <a:rPr sz="1600" spc="72" dirty="0">
                <a:solidFill>
                  <a:srgbClr val="FDFFFD"/>
                </a:solidFill>
                <a:latin typeface="Calibri"/>
                <a:cs typeface="Calibri"/>
              </a:rPr>
              <a:t>s</a:t>
            </a:r>
            <a:r>
              <a:rPr sz="1600" spc="33" dirty="0">
                <a:solidFill>
                  <a:srgbClr val="FDFFFD"/>
                </a:solidFill>
                <a:latin typeface="Calibri"/>
                <a:cs typeface="Calibri"/>
              </a:rPr>
              <a:t>iali</a:t>
            </a:r>
            <a:r>
              <a:rPr sz="1600" spc="72" dirty="0">
                <a:solidFill>
                  <a:srgbClr val="FDFFFD"/>
                </a:solidFill>
                <a:latin typeface="Calibri"/>
                <a:cs typeface="Calibri"/>
              </a:rPr>
              <a:t>s</a:t>
            </a:r>
            <a:r>
              <a:rPr sz="1600" spc="33" dirty="0">
                <a:solidFill>
                  <a:srgbClr val="FDFFFD"/>
                </a:solidFill>
                <a:latin typeface="Calibri"/>
                <a:cs typeface="Calibri"/>
              </a:rPr>
              <a:t>a</a:t>
            </a:r>
            <a:r>
              <a:rPr sz="1600" spc="79" dirty="0">
                <a:solidFill>
                  <a:srgbClr val="FDFFFD"/>
                </a:solidFill>
                <a:latin typeface="Calibri"/>
                <a:cs typeface="Calibri"/>
              </a:rPr>
              <a:t>s</a:t>
            </a:r>
            <a:r>
              <a:rPr sz="1600" dirty="0">
                <a:solidFill>
                  <a:srgbClr val="FDFFFD"/>
                </a:solidFill>
                <a:latin typeface="Calibri"/>
                <a:cs typeface="Calibri"/>
              </a:rPr>
              <a:t>i</a:t>
            </a:r>
            <a:r>
              <a:rPr sz="1600" spc="-225"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a:t>
            </a:r>
            <a:r>
              <a:rPr sz="1600" spc="-200" dirty="0">
                <a:solidFill>
                  <a:srgbClr val="FDFFFD"/>
                </a:solidFill>
                <a:latin typeface="Calibri"/>
                <a:cs typeface="Calibri"/>
              </a:rPr>
              <a:t> </a:t>
            </a:r>
            <a:r>
              <a:rPr sz="1600" spc="-225" dirty="0">
                <a:solidFill>
                  <a:srgbClr val="FDFFFD"/>
                </a:solidFill>
                <a:latin typeface="Calibri"/>
                <a:cs typeface="Calibri"/>
              </a:rPr>
              <a:t>k</a:t>
            </a:r>
            <a:r>
              <a:rPr sz="1600" spc="-45" dirty="0">
                <a:solidFill>
                  <a:srgbClr val="FDFFFD"/>
                </a:solidFill>
                <a:latin typeface="Calibri"/>
                <a:cs typeface="Calibri"/>
              </a:rPr>
              <a:t>o</a:t>
            </a:r>
            <a:r>
              <a:rPr sz="1600" spc="-79" dirty="0">
                <a:solidFill>
                  <a:srgbClr val="FDFFFD"/>
                </a:solidFill>
                <a:latin typeface="Calibri"/>
                <a:cs typeface="Calibri"/>
              </a:rPr>
              <a:t>m</a:t>
            </a:r>
            <a:r>
              <a:rPr sz="1600" spc="-39" dirty="0">
                <a:solidFill>
                  <a:srgbClr val="FDFFFD"/>
                </a:solidFill>
                <a:latin typeface="Calibri"/>
                <a:cs typeface="Calibri"/>
              </a:rPr>
              <a:t>p</a:t>
            </a:r>
            <a:r>
              <a:rPr sz="1600" spc="5" dirty="0">
                <a:solidFill>
                  <a:srgbClr val="FDFFFD"/>
                </a:solidFill>
                <a:latin typeface="Calibri"/>
                <a:cs typeface="Calibri"/>
              </a:rPr>
              <a:t>e</a:t>
            </a:r>
            <a:r>
              <a:rPr sz="1600" spc="-39" dirty="0">
                <a:solidFill>
                  <a:srgbClr val="FDFFFD"/>
                </a:solidFill>
                <a:latin typeface="Calibri"/>
                <a:cs typeface="Calibri"/>
              </a:rPr>
              <a:t>t</a:t>
            </a:r>
            <a:r>
              <a:rPr sz="1600" dirty="0">
                <a:solidFill>
                  <a:srgbClr val="FDFFFD"/>
                </a:solidFill>
                <a:latin typeface="Calibri"/>
                <a:cs typeface="Calibri"/>
              </a:rPr>
              <a:t>e</a:t>
            </a:r>
            <a:r>
              <a:rPr sz="1600" spc="-39" dirty="0">
                <a:solidFill>
                  <a:srgbClr val="FDFFFD"/>
                </a:solidFill>
                <a:latin typeface="Calibri"/>
                <a:cs typeface="Calibri"/>
              </a:rPr>
              <a:t>n</a:t>
            </a:r>
            <a:r>
              <a:rPr sz="1600" spc="72" dirty="0">
                <a:solidFill>
                  <a:srgbClr val="FDFFFD"/>
                </a:solidFill>
                <a:latin typeface="Calibri"/>
                <a:cs typeface="Calibri"/>
              </a:rPr>
              <a:t>s</a:t>
            </a:r>
            <a:r>
              <a:rPr sz="1600" spc="33" dirty="0">
                <a:solidFill>
                  <a:srgbClr val="FDFFFD"/>
                </a:solidFill>
                <a:latin typeface="Calibri"/>
                <a:cs typeface="Calibri"/>
              </a:rPr>
              <a:t>i</a:t>
            </a:r>
            <a:r>
              <a:rPr sz="1600" spc="-39" dirty="0">
                <a:solidFill>
                  <a:srgbClr val="FDFFFD"/>
                </a:solidFill>
                <a:latin typeface="Calibri"/>
                <a:cs typeface="Calibri"/>
              </a:rPr>
              <a:t>n</a:t>
            </a:r>
            <a:r>
              <a:rPr sz="1600" spc="-25" dirty="0">
                <a:solidFill>
                  <a:srgbClr val="FDFFFD"/>
                </a:solidFill>
                <a:latin typeface="Calibri"/>
                <a:cs typeface="Calibri"/>
              </a:rPr>
              <a:t>y</a:t>
            </a:r>
            <a:r>
              <a:rPr sz="1600" dirty="0">
                <a:solidFill>
                  <a:srgbClr val="FDFFFD"/>
                </a:solidFill>
                <a:latin typeface="Calibri"/>
                <a:cs typeface="Calibri"/>
              </a:rPr>
              <a:t>a</a:t>
            </a:r>
            <a:r>
              <a:rPr sz="1600" spc="-25" dirty="0">
                <a:solidFill>
                  <a:srgbClr val="FDFFFD"/>
                </a:solidFill>
                <a:latin typeface="Calibri"/>
                <a:cs typeface="Calibri"/>
              </a:rPr>
              <a:t> </a:t>
            </a:r>
            <a:r>
              <a:rPr sz="1600" spc="-79" dirty="0">
                <a:solidFill>
                  <a:srgbClr val="FDFFFD"/>
                </a:solidFill>
                <a:latin typeface="Calibri"/>
                <a:cs typeface="Calibri"/>
              </a:rPr>
              <a:t>m</a:t>
            </a:r>
            <a:r>
              <a:rPr sz="1600" spc="33" dirty="0">
                <a:solidFill>
                  <a:srgbClr val="FDFFFD"/>
                </a:solidFill>
                <a:latin typeface="Calibri"/>
                <a:cs typeface="Calibri"/>
              </a:rPr>
              <a:t>a</a:t>
            </a:r>
            <a:r>
              <a:rPr sz="1600" spc="72" dirty="0">
                <a:solidFill>
                  <a:srgbClr val="FDFFFD"/>
                </a:solidFill>
                <a:latin typeface="Calibri"/>
                <a:cs typeface="Calibri"/>
              </a:rPr>
              <a:t>s</a:t>
            </a:r>
            <a:r>
              <a:rPr sz="1600" spc="33" dirty="0">
                <a:solidFill>
                  <a:srgbClr val="FDFFFD"/>
                </a:solidFill>
                <a:latin typeface="Calibri"/>
                <a:cs typeface="Calibri"/>
              </a:rPr>
              <a:t>i</a:t>
            </a:r>
            <a:r>
              <a:rPr sz="1600" spc="-39" dirty="0">
                <a:solidFill>
                  <a:srgbClr val="FDFFFD"/>
                </a:solidFill>
                <a:latin typeface="Calibri"/>
                <a:cs typeface="Calibri"/>
              </a:rPr>
              <a:t>n</a:t>
            </a:r>
            <a:r>
              <a:rPr sz="1600" spc="45" dirty="0">
                <a:solidFill>
                  <a:srgbClr val="FDFFFD"/>
                </a:solidFill>
                <a:latin typeface="Calibri"/>
                <a:cs typeface="Calibri"/>
              </a:rPr>
              <a:t>g</a:t>
            </a:r>
            <a:r>
              <a:rPr sz="1600" spc="5" dirty="0">
                <a:solidFill>
                  <a:srgbClr val="FDFFFD"/>
                </a:solidFill>
                <a:latin typeface="Calibri"/>
                <a:cs typeface="Calibri"/>
              </a:rPr>
              <a:t>-</a:t>
            </a:r>
            <a:r>
              <a:rPr sz="1600" spc="-79" dirty="0">
                <a:solidFill>
                  <a:srgbClr val="FDFFFD"/>
                </a:solidFill>
                <a:latin typeface="Calibri"/>
                <a:cs typeface="Calibri"/>
              </a:rPr>
              <a:t>m</a:t>
            </a:r>
            <a:r>
              <a:rPr sz="1600" spc="33" dirty="0">
                <a:solidFill>
                  <a:srgbClr val="FDFFFD"/>
                </a:solidFill>
                <a:latin typeface="Calibri"/>
                <a:cs typeface="Calibri"/>
              </a:rPr>
              <a:t>a</a:t>
            </a:r>
            <a:r>
              <a:rPr sz="1600" spc="72" dirty="0">
                <a:solidFill>
                  <a:srgbClr val="FDFFFD"/>
                </a:solidFill>
                <a:latin typeface="Calibri"/>
                <a:cs typeface="Calibri"/>
              </a:rPr>
              <a:t>s</a:t>
            </a:r>
            <a:r>
              <a:rPr sz="1600" spc="33" dirty="0">
                <a:solidFill>
                  <a:srgbClr val="FDFFFD"/>
                </a:solidFill>
                <a:latin typeface="Calibri"/>
                <a:cs typeface="Calibri"/>
              </a:rPr>
              <a:t>i</a:t>
            </a:r>
            <a:r>
              <a:rPr sz="1600" spc="-39" dirty="0">
                <a:solidFill>
                  <a:srgbClr val="FDFFFD"/>
                </a:solidFill>
                <a:latin typeface="Calibri"/>
                <a:cs typeface="Calibri"/>
              </a:rPr>
              <a:t>n</a:t>
            </a:r>
            <a:r>
              <a:rPr sz="1600" spc="45" dirty="0">
                <a:solidFill>
                  <a:srgbClr val="FDFFFD"/>
                </a:solidFill>
                <a:latin typeface="Calibri"/>
                <a:cs typeface="Calibri"/>
              </a:rPr>
              <a:t>g</a:t>
            </a:r>
            <a:r>
              <a:rPr sz="1600" dirty="0">
                <a:solidFill>
                  <a:srgbClr val="FDFFFD"/>
                </a:solidFill>
                <a:latin typeface="Calibri"/>
                <a:cs typeface="Calibri"/>
              </a:rPr>
              <a:t>,</a:t>
            </a:r>
            <a:r>
              <a:rPr sz="1600" spc="-159"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i</a:t>
            </a:r>
            <a:r>
              <a:rPr sz="1600" spc="-79" dirty="0">
                <a:solidFill>
                  <a:srgbClr val="FDFFFD"/>
                </a:solidFill>
                <a:latin typeface="Calibri"/>
                <a:cs typeface="Calibri"/>
              </a:rPr>
              <a:t>m</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a</a:t>
            </a:r>
            <a:r>
              <a:rPr sz="1600" spc="-125" dirty="0">
                <a:solidFill>
                  <a:srgbClr val="FDFFFD"/>
                </a:solidFill>
                <a:latin typeface="Calibri"/>
                <a:cs typeface="Calibri"/>
              </a:rPr>
              <a:t> </a:t>
            </a:r>
            <a:r>
              <a:rPr sz="1600" spc="-225" dirty="0">
                <a:solidFill>
                  <a:srgbClr val="FDFFFD"/>
                </a:solidFill>
                <a:latin typeface="Calibri"/>
                <a:cs typeface="Calibri"/>
              </a:rPr>
              <a:t>k</a:t>
            </a:r>
            <a:r>
              <a:rPr sz="1600" dirty="0">
                <a:solidFill>
                  <a:srgbClr val="FDFFFD"/>
                </a:solidFill>
                <a:latin typeface="Calibri"/>
                <a:cs typeface="Calibri"/>
              </a:rPr>
              <a:t>e</a:t>
            </a:r>
            <a:r>
              <a:rPr sz="1600" spc="-59" dirty="0">
                <a:solidFill>
                  <a:srgbClr val="FDFFFD"/>
                </a:solidFill>
                <a:latin typeface="Calibri"/>
                <a:cs typeface="Calibri"/>
              </a:rPr>
              <a:t>r</a:t>
            </a:r>
            <a:r>
              <a:rPr sz="1600" spc="19" dirty="0">
                <a:solidFill>
                  <a:srgbClr val="FDFFFD"/>
                </a:solidFill>
                <a:latin typeface="Calibri"/>
                <a:cs typeface="Calibri"/>
              </a:rPr>
              <a:t>j</a:t>
            </a:r>
            <a:r>
              <a:rPr sz="1600" spc="33" dirty="0">
                <a:solidFill>
                  <a:srgbClr val="FDFFFD"/>
                </a:solidFill>
                <a:latin typeface="Calibri"/>
                <a:cs typeface="Calibri"/>
              </a:rPr>
              <a:t>a</a:t>
            </a:r>
            <a:r>
              <a:rPr sz="1600" spc="72" dirty="0">
                <a:solidFill>
                  <a:srgbClr val="FDFFFD"/>
                </a:solidFill>
                <a:latin typeface="Calibri"/>
                <a:cs typeface="Calibri"/>
              </a:rPr>
              <a:t>s</a:t>
            </a:r>
            <a:r>
              <a:rPr sz="1600" spc="33" dirty="0">
                <a:solidFill>
                  <a:srgbClr val="FDFFFD"/>
                </a:solidFill>
                <a:latin typeface="Calibri"/>
                <a:cs typeface="Calibri"/>
              </a:rPr>
              <a:t>a</a:t>
            </a:r>
            <a:r>
              <a:rPr sz="1600" spc="-79" dirty="0">
                <a:solidFill>
                  <a:srgbClr val="FDFFFD"/>
                </a:solidFill>
                <a:latin typeface="Calibri"/>
                <a:cs typeface="Calibri"/>
              </a:rPr>
              <a:t>m</a:t>
            </a:r>
            <a:r>
              <a:rPr sz="1600" dirty="0">
                <a:solidFill>
                  <a:srgbClr val="FDFFFD"/>
                </a:solidFill>
                <a:latin typeface="Calibri"/>
                <a:cs typeface="Calibri"/>
              </a:rPr>
              <a:t>a</a:t>
            </a:r>
            <a:r>
              <a:rPr sz="1600" spc="172" dirty="0">
                <a:solidFill>
                  <a:srgbClr val="FDFFFD"/>
                </a:solidFill>
                <a:latin typeface="Calibri"/>
                <a:cs typeface="Calibri"/>
              </a:rPr>
              <a:t> </a:t>
            </a:r>
            <a:r>
              <a:rPr sz="1600" spc="33" dirty="0">
                <a:solidFill>
                  <a:srgbClr val="FDFFFD"/>
                </a:solidFill>
                <a:latin typeface="Calibri"/>
                <a:cs typeface="Calibri"/>
              </a:rPr>
              <a:t>a</a:t>
            </a:r>
            <a:r>
              <a:rPr sz="1600" spc="-39" dirty="0">
                <a:solidFill>
                  <a:srgbClr val="FDFFFD"/>
                </a:solidFill>
                <a:latin typeface="Calibri"/>
                <a:cs typeface="Calibri"/>
              </a:rPr>
              <a:t>nt</a:t>
            </a:r>
            <a:r>
              <a:rPr sz="1600" spc="33" dirty="0">
                <a:solidFill>
                  <a:srgbClr val="FDFFFD"/>
                </a:solidFill>
                <a:latin typeface="Calibri"/>
                <a:cs typeface="Calibri"/>
              </a:rPr>
              <a:t>a</a:t>
            </a:r>
            <a:r>
              <a:rPr sz="1600" spc="-59" dirty="0">
                <a:solidFill>
                  <a:srgbClr val="FDFFFD"/>
                </a:solidFill>
                <a:latin typeface="Calibri"/>
                <a:cs typeface="Calibri"/>
              </a:rPr>
              <a:t>r</a:t>
            </a:r>
            <a:r>
              <a:rPr sz="1600" dirty="0">
                <a:solidFill>
                  <a:srgbClr val="FDFFFD"/>
                </a:solidFill>
                <a:latin typeface="Calibri"/>
                <a:cs typeface="Calibri"/>
              </a:rPr>
              <a:t>a </a:t>
            </a:r>
            <a:r>
              <a:rPr sz="1600" spc="-79" dirty="0">
                <a:solidFill>
                  <a:srgbClr val="FDFFFD"/>
                </a:solidFill>
                <a:latin typeface="Calibri"/>
                <a:cs typeface="Calibri"/>
              </a:rPr>
              <a:t>m</a:t>
            </a:r>
            <a:r>
              <a:rPr sz="1600" dirty="0">
                <a:solidFill>
                  <a:srgbClr val="FDFFFD"/>
                </a:solidFill>
                <a:latin typeface="Calibri"/>
                <a:cs typeface="Calibri"/>
              </a:rPr>
              <a:t>e</a:t>
            </a:r>
            <a:r>
              <a:rPr sz="1600" spc="-59" dirty="0">
                <a:solidFill>
                  <a:srgbClr val="FDFFFD"/>
                </a:solidFill>
                <a:latin typeface="Calibri"/>
                <a:cs typeface="Calibri"/>
              </a:rPr>
              <a:t>r</a:t>
            </a:r>
            <a:r>
              <a:rPr sz="1600" spc="5" dirty="0">
                <a:solidFill>
                  <a:srgbClr val="FDFFFD"/>
                </a:solidFill>
                <a:latin typeface="Calibri"/>
                <a:cs typeface="Calibri"/>
              </a:rPr>
              <a:t>e</a:t>
            </a:r>
            <a:r>
              <a:rPr sz="1600" spc="-25" dirty="0">
                <a:solidFill>
                  <a:srgbClr val="FDFFFD"/>
                </a:solidFill>
                <a:latin typeface="Calibri"/>
                <a:cs typeface="Calibri"/>
              </a:rPr>
              <a:t>k</a:t>
            </a:r>
            <a:r>
              <a:rPr sz="1600" dirty="0">
                <a:solidFill>
                  <a:srgbClr val="FDFFFD"/>
                </a:solidFill>
                <a:latin typeface="Calibri"/>
                <a:cs typeface="Calibri"/>
              </a:rPr>
              <a:t>a</a:t>
            </a:r>
            <a:r>
              <a:rPr sz="1600" spc="72" dirty="0">
                <a:solidFill>
                  <a:srgbClr val="FDFFFD"/>
                </a:solidFill>
                <a:latin typeface="Calibri"/>
                <a:cs typeface="Calibri"/>
              </a:rPr>
              <a:t> </a:t>
            </a:r>
            <a:r>
              <a:rPr sz="1600" spc="33" dirty="0">
                <a:solidFill>
                  <a:srgbClr val="FDFFFD"/>
                </a:solidFill>
                <a:latin typeface="Calibri"/>
                <a:cs typeface="Calibri"/>
              </a:rPr>
              <a:t>a</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r>
              <a:rPr sz="1600" spc="-100"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3" dirty="0">
                <a:solidFill>
                  <a:srgbClr val="FDFFFD"/>
                </a:solidFill>
                <a:latin typeface="Calibri"/>
                <a:cs typeface="Calibri"/>
              </a:rPr>
              <a:t>la</a:t>
            </a:r>
            <a:r>
              <a:rPr sz="1600" spc="-39" dirty="0">
                <a:solidFill>
                  <a:srgbClr val="FDFFFD"/>
                </a:solidFill>
                <a:latin typeface="Calibri"/>
                <a:cs typeface="Calibri"/>
              </a:rPr>
              <a:t>h</a:t>
            </a:r>
            <a:r>
              <a:rPr sz="1600" spc="33" dirty="0">
                <a:solidFill>
                  <a:srgbClr val="FDFFFD"/>
                </a:solidFill>
                <a:latin typeface="Calibri"/>
                <a:cs typeface="Calibri"/>
              </a:rPr>
              <a:t>i</a:t>
            </a:r>
            <a:r>
              <a:rPr sz="1600" spc="-59" dirty="0">
                <a:solidFill>
                  <a:srgbClr val="FDFFFD"/>
                </a:solidFill>
                <a:latin typeface="Calibri"/>
                <a:cs typeface="Calibri"/>
              </a:rPr>
              <a:t>r</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 </a:t>
            </a:r>
            <a:r>
              <a:rPr sz="1600" spc="-39" dirty="0">
                <a:solidFill>
                  <a:srgbClr val="FDFFFD"/>
                </a:solidFill>
                <a:latin typeface="Calibri"/>
                <a:cs typeface="Calibri"/>
              </a:rPr>
              <a:t>b</a:t>
            </a:r>
            <a:r>
              <a:rPr sz="1600" dirty="0">
                <a:solidFill>
                  <a:srgbClr val="FDFFFD"/>
                </a:solidFill>
                <a:latin typeface="Calibri"/>
                <a:cs typeface="Calibri"/>
              </a:rPr>
              <a:t>e</a:t>
            </a:r>
            <a:r>
              <a:rPr sz="1600" spc="-59" dirty="0">
                <a:solidFill>
                  <a:srgbClr val="FDFFFD"/>
                </a:solidFill>
                <a:latin typeface="Calibri"/>
                <a:cs typeface="Calibri"/>
              </a:rPr>
              <a:t>r</a:t>
            </a:r>
            <a:r>
              <a:rPr sz="1600" spc="-39" dirty="0">
                <a:solidFill>
                  <a:srgbClr val="FDFFFD"/>
                </a:solidFill>
                <a:latin typeface="Calibri"/>
                <a:cs typeface="Calibri"/>
              </a:rPr>
              <a:t>b</a:t>
            </a:r>
            <a:r>
              <a:rPr sz="1600" spc="33" dirty="0">
                <a:solidFill>
                  <a:srgbClr val="FDFFFD"/>
                </a:solidFill>
                <a:latin typeface="Calibri"/>
                <a:cs typeface="Calibri"/>
              </a:rPr>
              <a:t>a</a:t>
            </a:r>
            <a:r>
              <a:rPr sz="1600" spc="45" dirty="0">
                <a:solidFill>
                  <a:srgbClr val="FDFFFD"/>
                </a:solidFill>
                <a:latin typeface="Calibri"/>
                <a:cs typeface="Calibri"/>
              </a:rPr>
              <a:t>g</a:t>
            </a:r>
            <a:r>
              <a:rPr sz="1600" spc="33" dirty="0">
                <a:solidFill>
                  <a:srgbClr val="FDFFFD"/>
                </a:solidFill>
                <a:latin typeface="Calibri"/>
                <a:cs typeface="Calibri"/>
              </a:rPr>
              <a:t>a</a:t>
            </a:r>
            <a:r>
              <a:rPr sz="1600" dirty="0">
                <a:solidFill>
                  <a:srgbClr val="FDFFFD"/>
                </a:solidFill>
                <a:latin typeface="Calibri"/>
                <a:cs typeface="Calibri"/>
              </a:rPr>
              <a:t>i</a:t>
            </a:r>
            <a:r>
              <a:rPr sz="1600" spc="-125" dirty="0">
                <a:solidFill>
                  <a:srgbClr val="FDFFFD"/>
                </a:solidFill>
                <a:latin typeface="Calibri"/>
                <a:cs typeface="Calibri"/>
              </a:rPr>
              <a:t> </a:t>
            </a:r>
            <a:r>
              <a:rPr sz="1600" spc="33" dirty="0">
                <a:solidFill>
                  <a:srgbClr val="FDFFFD"/>
                </a:solidFill>
                <a:latin typeface="Calibri"/>
                <a:cs typeface="Calibri"/>
              </a:rPr>
              <a:t>i</a:t>
            </a:r>
            <a:r>
              <a:rPr sz="1600" spc="-39" dirty="0">
                <a:solidFill>
                  <a:srgbClr val="FDFFFD"/>
                </a:solidFill>
                <a:latin typeface="Calibri"/>
                <a:cs typeface="Calibri"/>
              </a:rPr>
              <a:t>n</a:t>
            </a:r>
            <a:r>
              <a:rPr sz="1600" spc="-45" dirty="0">
                <a:solidFill>
                  <a:srgbClr val="FDFFFD"/>
                </a:solidFill>
                <a:latin typeface="Calibri"/>
                <a:cs typeface="Calibri"/>
              </a:rPr>
              <a:t>o</a:t>
            </a:r>
            <a:r>
              <a:rPr sz="1600" spc="-25" dirty="0">
                <a:solidFill>
                  <a:srgbClr val="FDFFFD"/>
                </a:solidFill>
                <a:latin typeface="Calibri"/>
                <a:cs typeface="Calibri"/>
              </a:rPr>
              <a:t>v</a:t>
            </a:r>
            <a:r>
              <a:rPr sz="1600" spc="33" dirty="0">
                <a:solidFill>
                  <a:srgbClr val="FDFFFD"/>
                </a:solidFill>
                <a:latin typeface="Calibri"/>
                <a:cs typeface="Calibri"/>
              </a:rPr>
              <a:t>a</a:t>
            </a:r>
            <a:r>
              <a:rPr sz="1600" spc="72" dirty="0">
                <a:solidFill>
                  <a:srgbClr val="FDFFFD"/>
                </a:solidFill>
                <a:latin typeface="Calibri"/>
                <a:cs typeface="Calibri"/>
              </a:rPr>
              <a:t>s</a:t>
            </a:r>
            <a:r>
              <a:rPr sz="1600" dirty="0">
                <a:solidFill>
                  <a:srgbClr val="FDFFFD"/>
                </a:solidFill>
                <a:latin typeface="Calibri"/>
                <a:cs typeface="Calibri"/>
              </a:rPr>
              <a:t>i</a:t>
            </a:r>
            <a:r>
              <a:rPr sz="1600" spc="-125"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a:t>
            </a:r>
            <a:r>
              <a:rPr sz="1600" spc="-100" dirty="0">
                <a:solidFill>
                  <a:srgbClr val="FDFFFD"/>
                </a:solidFill>
                <a:latin typeface="Calibri"/>
                <a:cs typeface="Calibri"/>
              </a:rPr>
              <a:t> </a:t>
            </a:r>
            <a:r>
              <a:rPr sz="1600" spc="-39" dirty="0">
                <a:solidFill>
                  <a:srgbClr val="FDFFFD"/>
                </a:solidFill>
                <a:latin typeface="Calibri"/>
                <a:cs typeface="Calibri"/>
              </a:rPr>
              <a:t>h</a:t>
            </a:r>
            <a:r>
              <a:rPr sz="1600" spc="33" dirty="0">
                <a:solidFill>
                  <a:srgbClr val="FDFFFD"/>
                </a:solidFill>
                <a:latin typeface="Calibri"/>
                <a:cs typeface="Calibri"/>
              </a:rPr>
              <a:t>al</a:t>
            </a:r>
            <a:r>
              <a:rPr sz="1600" spc="12" dirty="0">
                <a:solidFill>
                  <a:srgbClr val="FDFFFD"/>
                </a:solidFill>
                <a:latin typeface="Calibri"/>
                <a:cs typeface="Calibri"/>
              </a:rPr>
              <a:t>-</a:t>
            </a:r>
            <a:r>
              <a:rPr sz="1600" spc="-39" dirty="0">
                <a:solidFill>
                  <a:srgbClr val="FDFFFD"/>
                </a:solidFill>
                <a:latin typeface="Calibri"/>
                <a:cs typeface="Calibri"/>
              </a:rPr>
              <a:t>h</a:t>
            </a:r>
            <a:r>
              <a:rPr sz="1600" spc="33" dirty="0">
                <a:solidFill>
                  <a:srgbClr val="FDFFFD"/>
                </a:solidFill>
                <a:latin typeface="Calibri"/>
                <a:cs typeface="Calibri"/>
              </a:rPr>
              <a:t>a</a:t>
            </a:r>
            <a:r>
              <a:rPr sz="1600" dirty="0">
                <a:solidFill>
                  <a:srgbClr val="FDFFFD"/>
                </a:solidFill>
                <a:latin typeface="Calibri"/>
                <a:cs typeface="Calibri"/>
              </a:rPr>
              <a:t>l</a:t>
            </a:r>
            <a:r>
              <a:rPr sz="1600" spc="-25" dirty="0">
                <a:solidFill>
                  <a:srgbClr val="FDFFFD"/>
                </a:solidFill>
                <a:latin typeface="Calibri"/>
                <a:cs typeface="Calibri"/>
              </a:rPr>
              <a:t> </a:t>
            </a:r>
            <a:r>
              <a:rPr sz="1600" spc="-19" dirty="0">
                <a:solidFill>
                  <a:srgbClr val="FDFFFD"/>
                </a:solidFill>
                <a:latin typeface="Calibri"/>
                <a:cs typeface="Calibri"/>
              </a:rPr>
              <a:t>y</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g</a:t>
            </a:r>
            <a:r>
              <a:rPr sz="1600" spc="-112" dirty="0">
                <a:solidFill>
                  <a:srgbClr val="FDFFFD"/>
                </a:solidFill>
                <a:latin typeface="Calibri"/>
                <a:cs typeface="Calibri"/>
              </a:rPr>
              <a:t> </a:t>
            </a:r>
            <a:r>
              <a:rPr sz="1600" spc="-39" dirty="0">
                <a:solidFill>
                  <a:srgbClr val="FDFFFD"/>
                </a:solidFill>
                <a:latin typeface="Calibri"/>
                <a:cs typeface="Calibri"/>
              </a:rPr>
              <a:t>b</a:t>
            </a:r>
            <a:r>
              <a:rPr sz="1600" spc="5" dirty="0">
                <a:solidFill>
                  <a:srgbClr val="FDFFFD"/>
                </a:solidFill>
                <a:latin typeface="Calibri"/>
                <a:cs typeface="Calibri"/>
              </a:rPr>
              <a:t>e</a:t>
            </a:r>
            <a:r>
              <a:rPr sz="1600" spc="-59" dirty="0">
                <a:solidFill>
                  <a:srgbClr val="FDFFFD"/>
                </a:solidFill>
                <a:latin typeface="Calibri"/>
                <a:cs typeface="Calibri"/>
              </a:rPr>
              <a:t>r</a:t>
            </a:r>
            <a:r>
              <a:rPr sz="1600" spc="-25" dirty="0">
                <a:solidFill>
                  <a:srgbClr val="FDFFFD"/>
                </a:solidFill>
                <a:latin typeface="Calibri"/>
                <a:cs typeface="Calibri"/>
              </a:rPr>
              <a:t>k</a:t>
            </a:r>
            <a:r>
              <a:rPr sz="1600" spc="-39" dirty="0">
                <a:solidFill>
                  <a:srgbClr val="FDFFFD"/>
                </a:solidFill>
                <a:latin typeface="Calibri"/>
                <a:cs typeface="Calibri"/>
              </a:rPr>
              <a:t>u</a:t>
            </a:r>
            <a:r>
              <a:rPr sz="1600" spc="33" dirty="0">
                <a:solidFill>
                  <a:srgbClr val="FDFFFD"/>
                </a:solidFill>
                <a:latin typeface="Calibri"/>
                <a:cs typeface="Calibri"/>
              </a:rPr>
              <a:t>ali</a:t>
            </a:r>
            <a:r>
              <a:rPr sz="1600" spc="-39" dirty="0">
                <a:solidFill>
                  <a:srgbClr val="FDFFFD"/>
                </a:solidFill>
                <a:latin typeface="Calibri"/>
                <a:cs typeface="Calibri"/>
              </a:rPr>
              <a:t>t</a:t>
            </a:r>
            <a:r>
              <a:rPr sz="1600" spc="33" dirty="0">
                <a:solidFill>
                  <a:srgbClr val="FDFFFD"/>
                </a:solidFill>
                <a:latin typeface="Calibri"/>
                <a:cs typeface="Calibri"/>
              </a:rPr>
              <a:t>a</a:t>
            </a:r>
            <a:r>
              <a:rPr sz="1600" dirty="0">
                <a:solidFill>
                  <a:srgbClr val="FDFFFD"/>
                </a:solidFill>
                <a:latin typeface="Calibri"/>
                <a:cs typeface="Calibri"/>
              </a:rPr>
              <a:t>s</a:t>
            </a:r>
            <a:r>
              <a:rPr sz="1600" spc="-85"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a:t>
            </a:r>
            <a:r>
              <a:rPr sz="1600" spc="-100"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33" dirty="0">
                <a:solidFill>
                  <a:srgbClr val="FDFFFD"/>
                </a:solidFill>
                <a:latin typeface="Calibri"/>
                <a:cs typeface="Calibri"/>
              </a:rPr>
              <a:t>a</a:t>
            </a:r>
            <a:r>
              <a:rPr sz="1600" spc="45" dirty="0">
                <a:solidFill>
                  <a:srgbClr val="FDFFFD"/>
                </a:solidFill>
                <a:latin typeface="Calibri"/>
                <a:cs typeface="Calibri"/>
              </a:rPr>
              <a:t>g</a:t>
            </a:r>
            <a:r>
              <a:rPr sz="1600" spc="-39" dirty="0">
                <a:solidFill>
                  <a:srgbClr val="FDFFFD"/>
                </a:solidFill>
                <a:latin typeface="Calibri"/>
                <a:cs typeface="Calibri"/>
              </a:rPr>
              <a:t>u</a:t>
            </a:r>
            <a:r>
              <a:rPr sz="1600" spc="-79" dirty="0">
                <a:solidFill>
                  <a:srgbClr val="FDFFFD"/>
                </a:solidFill>
                <a:latin typeface="Calibri"/>
                <a:cs typeface="Calibri"/>
              </a:rPr>
              <a:t>m</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endParaRPr sz="1600">
              <a:latin typeface="Calibri"/>
              <a:cs typeface="Calibri"/>
            </a:endParaRPr>
          </a:p>
          <a:p>
            <a:pPr marL="5595479">
              <a:lnSpc>
                <a:spcPct val="98958"/>
              </a:lnSpc>
              <a:spcBef>
                <a:spcPts val="4472"/>
              </a:spcBef>
            </a:pPr>
            <a:r>
              <a:rPr sz="867" spc="12" dirty="0">
                <a:solidFill>
                  <a:srgbClr val="FFFFFF"/>
                </a:solidFill>
                <a:latin typeface="Bernard MT Condensed"/>
                <a:cs typeface="Bernard MT Condensed"/>
              </a:rPr>
              <a:t>OP</a:t>
            </a:r>
            <a:r>
              <a:rPr sz="867" spc="-19" dirty="0">
                <a:solidFill>
                  <a:srgbClr val="FFFFFF"/>
                </a:solidFill>
                <a:latin typeface="Bernard MT Condensed"/>
                <a:cs typeface="Bernard MT Condensed"/>
              </a:rPr>
              <a:t>T</a:t>
            </a:r>
            <a:r>
              <a:rPr sz="867" spc="-59" dirty="0">
                <a:solidFill>
                  <a:srgbClr val="FFFFFF"/>
                </a:solidFill>
                <a:latin typeface="Bernard MT Condensed"/>
                <a:cs typeface="Bernard MT Condensed"/>
              </a:rPr>
              <a:t>I</a:t>
            </a:r>
            <a:r>
              <a:rPr sz="867" spc="-25" dirty="0">
                <a:solidFill>
                  <a:srgbClr val="FFFFFF"/>
                </a:solidFill>
                <a:latin typeface="Bernard MT Condensed"/>
                <a:cs typeface="Bernard MT Condensed"/>
              </a:rPr>
              <a:t>M</a:t>
            </a:r>
            <a:r>
              <a:rPr sz="867" spc="-33" dirty="0">
                <a:solidFill>
                  <a:srgbClr val="FFFFFF"/>
                </a:solidFill>
                <a:latin typeface="Bernard MT Condensed"/>
                <a:cs typeface="Bernard MT Condensed"/>
              </a:rPr>
              <a:t>A</a:t>
            </a:r>
            <a:r>
              <a:rPr sz="867" spc="-39" dirty="0">
                <a:solidFill>
                  <a:srgbClr val="FFFFFF"/>
                </a:solidFill>
                <a:latin typeface="Bernard MT Condensed"/>
                <a:cs typeface="Bernard MT Condensed"/>
              </a:rPr>
              <a:t>S</a:t>
            </a:r>
            <a:r>
              <a:rPr sz="867" spc="-59" dirty="0">
                <a:solidFill>
                  <a:srgbClr val="FFFFFF"/>
                </a:solidFill>
                <a:latin typeface="Bernard MT Condensed"/>
                <a:cs typeface="Bernard MT Condensed"/>
              </a:rPr>
              <a:t>I</a:t>
            </a:r>
            <a:r>
              <a:rPr sz="867" dirty="0">
                <a:solidFill>
                  <a:srgbClr val="FFFFFF"/>
                </a:solidFill>
                <a:latin typeface="Bernard MT Condensed"/>
                <a:cs typeface="Bernard MT Condensed"/>
              </a:rPr>
              <a:t>,  </a:t>
            </a:r>
            <a:r>
              <a:rPr sz="867" spc="35" dirty="0">
                <a:solidFill>
                  <a:srgbClr val="FFFFFF"/>
                </a:solidFill>
                <a:latin typeface="Bernard MT Condensed"/>
                <a:cs typeface="Bernard MT Condensed"/>
              </a:rPr>
              <a:t> </a:t>
            </a:r>
            <a:r>
              <a:rPr sz="867" spc="-59" dirty="0">
                <a:solidFill>
                  <a:srgbClr val="FFFFFF"/>
                </a:solidFill>
                <a:latin typeface="Bernard MT Condensed"/>
                <a:cs typeface="Bernard MT Condensed"/>
              </a:rPr>
              <a:t>I</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P</a:t>
            </a:r>
            <a:r>
              <a:rPr sz="867" spc="33" dirty="0">
                <a:solidFill>
                  <a:srgbClr val="FFFFFF"/>
                </a:solidFill>
                <a:latin typeface="Bernard MT Condensed"/>
                <a:cs typeface="Bernard MT Condensed"/>
              </a:rPr>
              <a:t>L</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N</a:t>
            </a:r>
            <a:r>
              <a:rPr sz="867" spc="-19" dirty="0">
                <a:solidFill>
                  <a:srgbClr val="FFFFFF"/>
                </a:solidFill>
                <a:latin typeface="Bernard MT Condensed"/>
                <a:cs typeface="Bernard MT Condensed"/>
              </a:rPr>
              <a:t>T</a:t>
            </a:r>
            <a:r>
              <a:rPr sz="867" spc="-33" dirty="0">
                <a:solidFill>
                  <a:srgbClr val="FFFFFF"/>
                </a:solidFill>
                <a:latin typeface="Bernard MT Condensed"/>
                <a:cs typeface="Bernard MT Condensed"/>
              </a:rPr>
              <a:t>A</a:t>
            </a:r>
            <a:r>
              <a:rPr sz="867" spc="-39" dirty="0">
                <a:solidFill>
                  <a:srgbClr val="FFFFFF"/>
                </a:solidFill>
                <a:latin typeface="Bernard MT Condensed"/>
                <a:cs typeface="Bernard MT Condensed"/>
              </a:rPr>
              <a:t>S</a:t>
            </a:r>
            <a:r>
              <a:rPr sz="867" dirty="0">
                <a:solidFill>
                  <a:srgbClr val="FFFFFF"/>
                </a:solidFill>
                <a:latin typeface="Bernard MT Condensed"/>
                <a:cs typeface="Bernard MT Condensed"/>
              </a:rPr>
              <a:t>I  </a:t>
            </a:r>
            <a:r>
              <a:rPr sz="867" spc="47" dirty="0">
                <a:solidFill>
                  <a:srgbClr val="FFFFFF"/>
                </a:solidFill>
                <a:latin typeface="Bernard MT Condensed"/>
                <a:cs typeface="Bernard MT Condensed"/>
              </a:rPr>
              <a:t> </a:t>
            </a:r>
            <a:r>
              <a:rPr sz="867" spc="19" dirty="0">
                <a:solidFill>
                  <a:srgbClr val="FFFFFF"/>
                </a:solidFill>
                <a:latin typeface="Bernard MT Condensed"/>
                <a:cs typeface="Bernard MT Condensed"/>
              </a:rPr>
              <a:t>K</a:t>
            </a:r>
            <a:r>
              <a:rPr sz="867" spc="12" dirty="0">
                <a:solidFill>
                  <a:srgbClr val="FFFFFF"/>
                </a:solidFill>
                <a:latin typeface="Bernard MT Condensed"/>
                <a:cs typeface="Bernard MT Condensed"/>
              </a:rPr>
              <a:t>O</a:t>
            </a:r>
            <a:r>
              <a:rPr sz="867" spc="-12" dirty="0">
                <a:solidFill>
                  <a:srgbClr val="FFFFFF"/>
                </a:solidFill>
                <a:latin typeface="Bernard MT Condensed"/>
                <a:cs typeface="Bernard MT Condensed"/>
              </a:rPr>
              <a:t>N</a:t>
            </a:r>
            <a:r>
              <a:rPr sz="867" spc="-39" dirty="0">
                <a:solidFill>
                  <a:srgbClr val="FFFFFF"/>
                </a:solidFill>
                <a:latin typeface="Bernard MT Condensed"/>
                <a:cs typeface="Bernard MT Condensed"/>
              </a:rPr>
              <a:t>S</a:t>
            </a:r>
            <a:r>
              <a:rPr sz="867" spc="25" dirty="0">
                <a:solidFill>
                  <a:srgbClr val="FFFFFF"/>
                </a:solidFill>
                <a:latin typeface="Bernard MT Condensed"/>
                <a:cs typeface="Bernard MT Condensed"/>
              </a:rPr>
              <a:t>E</a:t>
            </a:r>
            <a:r>
              <a:rPr sz="867" dirty="0">
                <a:solidFill>
                  <a:srgbClr val="FFFFFF"/>
                </a:solidFill>
                <a:latin typeface="Bernard MT Condensed"/>
                <a:cs typeface="Bernard MT Condensed"/>
              </a:rPr>
              <a:t>P</a:t>
            </a:r>
            <a:r>
              <a:rPr sz="867" spc="173" dirty="0">
                <a:solidFill>
                  <a:srgbClr val="FFFFFF"/>
                </a:solidFill>
                <a:latin typeface="Bernard MT Condensed"/>
                <a:cs typeface="Bernard MT Condensed"/>
              </a:rPr>
              <a:t> </a:t>
            </a:r>
            <a:r>
              <a:rPr sz="867" spc="12" dirty="0">
                <a:solidFill>
                  <a:srgbClr val="FFFFFF"/>
                </a:solidFill>
                <a:latin typeface="Bernard MT Condensed"/>
                <a:cs typeface="Bernard MT Condensed"/>
              </a:rPr>
              <a:t>P</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B</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L</a:t>
            </a:r>
            <a:r>
              <a:rPr sz="867" spc="-33" dirty="0">
                <a:solidFill>
                  <a:srgbClr val="FFFFFF"/>
                </a:solidFill>
                <a:latin typeface="Bernard MT Condensed"/>
                <a:cs typeface="Bernard MT Condensed"/>
              </a:rPr>
              <a:t>A</a:t>
            </a:r>
            <a:r>
              <a:rPr sz="867" spc="-72" dirty="0">
                <a:solidFill>
                  <a:srgbClr val="FFFFFF"/>
                </a:solidFill>
                <a:latin typeface="Bernard MT Condensed"/>
                <a:cs typeface="Bernard MT Condensed"/>
              </a:rPr>
              <a:t>J</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N  </a:t>
            </a:r>
            <a:r>
              <a:rPr sz="867" spc="5" dirty="0">
                <a:solidFill>
                  <a:srgbClr val="FFFFFF"/>
                </a:solidFill>
                <a:latin typeface="Bernard MT Condensed"/>
                <a:cs typeface="Bernard MT Condensed"/>
              </a:rPr>
              <a:t> </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OD</a:t>
            </a:r>
            <a:r>
              <a:rPr sz="867" spc="25" dirty="0">
                <a:solidFill>
                  <a:srgbClr val="FFFFFF"/>
                </a:solidFill>
                <a:latin typeface="Bernard MT Condensed"/>
                <a:cs typeface="Bernard MT Condensed"/>
              </a:rPr>
              <a:t>E</a:t>
            </a:r>
            <a:r>
              <a:rPr sz="867" dirty="0">
                <a:solidFill>
                  <a:srgbClr val="FFFFFF"/>
                </a:solidFill>
                <a:latin typeface="Bernard MT Condensed"/>
                <a:cs typeface="Bernard MT Condensed"/>
              </a:rPr>
              <a:t>L</a:t>
            </a:r>
            <a:r>
              <a:rPr sz="867" spc="84" dirty="0">
                <a:solidFill>
                  <a:srgbClr val="FFFFFF"/>
                </a:solidFill>
                <a:latin typeface="Bernard MT Condensed"/>
                <a:cs typeface="Bernard MT Condensed"/>
              </a:rPr>
              <a:t> </a:t>
            </a:r>
            <a:r>
              <a:rPr sz="867" spc="12" dirty="0">
                <a:solidFill>
                  <a:srgbClr val="FFFFFF"/>
                </a:solidFill>
                <a:latin typeface="Bernard MT Condensed"/>
                <a:cs typeface="Bernard MT Condensed"/>
              </a:rPr>
              <a:t>D</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59" dirty="0">
                <a:solidFill>
                  <a:srgbClr val="FFFFFF"/>
                </a:solidFill>
                <a:latin typeface="Bernard MT Condensed"/>
                <a:cs typeface="Bernard MT Condensed"/>
              </a:rPr>
              <a:t>I</a:t>
            </a:r>
            <a:r>
              <a:rPr sz="867" spc="-12" dirty="0">
                <a:solidFill>
                  <a:srgbClr val="FFFFFF"/>
                </a:solidFill>
                <a:latin typeface="Bernard MT Condensed"/>
                <a:cs typeface="Bernard MT Condensed"/>
              </a:rPr>
              <a:t>N</a:t>
            </a:r>
            <a:r>
              <a:rPr sz="867" dirty="0">
                <a:solidFill>
                  <a:srgbClr val="FFFFFF"/>
                </a:solidFill>
                <a:latin typeface="Bernard MT Condensed"/>
                <a:cs typeface="Bernard MT Condensed"/>
              </a:rPr>
              <a:t>G </a:t>
            </a:r>
            <a:r>
              <a:rPr sz="867" spc="63" dirty="0">
                <a:solidFill>
                  <a:srgbClr val="FFFFFF"/>
                </a:solidFill>
                <a:latin typeface="Bernard MT Condensed"/>
                <a:cs typeface="Bernard MT Condensed"/>
              </a:rPr>
              <a:t> </a:t>
            </a:r>
            <a:r>
              <a:rPr sz="867" spc="-39" dirty="0">
                <a:solidFill>
                  <a:srgbClr val="FFFFFF"/>
                </a:solidFill>
                <a:latin typeface="Bernard MT Condensed"/>
                <a:cs typeface="Bernard MT Condensed"/>
              </a:rPr>
              <a:t>S</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B</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G</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I </a:t>
            </a:r>
            <a:r>
              <a:rPr sz="867" spc="1" dirty="0">
                <a:solidFill>
                  <a:srgbClr val="FFFFFF"/>
                </a:solidFill>
                <a:latin typeface="Bernard MT Condensed"/>
                <a:cs typeface="Bernard MT Condensed"/>
              </a:rPr>
              <a:t> </a:t>
            </a:r>
            <a:r>
              <a:rPr sz="867" spc="-33" dirty="0">
                <a:solidFill>
                  <a:srgbClr val="FFFFFF"/>
                </a:solidFill>
                <a:latin typeface="Bernard MT Condensed"/>
                <a:cs typeface="Bernard MT Condensed"/>
              </a:rPr>
              <a:t>A</a:t>
            </a:r>
            <a:r>
              <a:rPr sz="867" spc="33" dirty="0">
                <a:solidFill>
                  <a:srgbClr val="FFFFFF"/>
                </a:solidFill>
                <a:latin typeface="Bernard MT Condensed"/>
                <a:cs typeface="Bernard MT Condensed"/>
              </a:rPr>
              <a:t>L</a:t>
            </a:r>
            <a:r>
              <a:rPr sz="867" spc="-19" dirty="0">
                <a:solidFill>
                  <a:srgbClr val="FFFFFF"/>
                </a:solidFill>
                <a:latin typeface="Bernard MT Condensed"/>
                <a:cs typeface="Bernard MT Condensed"/>
              </a:rPr>
              <a:t>T</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R</a:t>
            </a:r>
            <a:r>
              <a:rPr sz="867" spc="-12" dirty="0">
                <a:solidFill>
                  <a:srgbClr val="FFFFFF"/>
                </a:solidFill>
                <a:latin typeface="Bernard MT Condensed"/>
                <a:cs typeface="Bernard MT Condensed"/>
              </a:rPr>
              <a:t>N</a:t>
            </a:r>
            <a:r>
              <a:rPr sz="867" spc="-33" dirty="0">
                <a:solidFill>
                  <a:srgbClr val="FFFFFF"/>
                </a:solidFill>
                <a:latin typeface="Bernard MT Condensed"/>
                <a:cs typeface="Bernard MT Condensed"/>
              </a:rPr>
              <a:t>A</a:t>
            </a:r>
            <a:r>
              <a:rPr sz="867" spc="-19" dirty="0">
                <a:solidFill>
                  <a:srgbClr val="FFFFFF"/>
                </a:solidFill>
                <a:latin typeface="Bernard MT Condensed"/>
                <a:cs typeface="Bernard MT Condensed"/>
              </a:rPr>
              <a:t>T</a:t>
            </a:r>
            <a:r>
              <a:rPr sz="867" spc="-59" dirty="0">
                <a:solidFill>
                  <a:srgbClr val="FFFFFF"/>
                </a:solidFill>
                <a:latin typeface="Bernard MT Condensed"/>
                <a:cs typeface="Bernard MT Condensed"/>
              </a:rPr>
              <a:t>I</a:t>
            </a:r>
            <a:r>
              <a:rPr sz="867" dirty="0">
                <a:solidFill>
                  <a:srgbClr val="FFFFFF"/>
                </a:solidFill>
                <a:latin typeface="Bernard MT Condensed"/>
                <a:cs typeface="Bernard MT Condensed"/>
              </a:rPr>
              <a:t>F</a:t>
            </a:r>
            <a:endParaRPr sz="867">
              <a:latin typeface="Bernard MT Condensed"/>
              <a:cs typeface="Bernard MT Condensed"/>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15"/>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16" name="object 16"/>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17" name="object 17"/>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18" name="object 18"/>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19" name="object 19"/>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20" name="object 20"/>
          <p:cNvSpPr/>
          <p:nvPr/>
        </p:nvSpPr>
        <p:spPr>
          <a:xfrm>
            <a:off x="9766301" y="88901"/>
            <a:ext cx="2324100" cy="5295900"/>
          </a:xfrm>
          <a:custGeom>
            <a:avLst/>
            <a:gdLst/>
            <a:ahLst/>
            <a:cxnLst/>
            <a:rect l="l" t="t" r="r" b="b"/>
            <a:pathLst>
              <a:path w="1743075" h="3971925">
                <a:moveTo>
                  <a:pt x="0" y="3971925"/>
                </a:moveTo>
                <a:lnTo>
                  <a:pt x="1743075" y="3971925"/>
                </a:lnTo>
                <a:lnTo>
                  <a:pt x="1743075" y="0"/>
                </a:lnTo>
                <a:lnTo>
                  <a:pt x="0" y="0"/>
                </a:lnTo>
                <a:lnTo>
                  <a:pt x="0" y="3971925"/>
                </a:lnTo>
                <a:close/>
              </a:path>
            </a:pathLst>
          </a:custGeom>
          <a:solidFill>
            <a:srgbClr val="F1F1F1"/>
          </a:solidFill>
        </p:spPr>
        <p:txBody>
          <a:bodyPr wrap="square" lIns="0" tIns="0" rIns="0" bIns="0" rtlCol="0">
            <a:noAutofit/>
          </a:bodyPr>
          <a:lstStyle/>
          <a:p>
            <a:endParaRPr sz="2400"/>
          </a:p>
        </p:txBody>
      </p:sp>
      <p:sp>
        <p:nvSpPr>
          <p:cNvPr id="21" name="object 21"/>
          <p:cNvSpPr/>
          <p:nvPr/>
        </p:nvSpPr>
        <p:spPr>
          <a:xfrm>
            <a:off x="9766301" y="6108701"/>
            <a:ext cx="2324100" cy="63500"/>
          </a:xfrm>
          <a:custGeom>
            <a:avLst/>
            <a:gdLst/>
            <a:ahLst/>
            <a:cxnLst/>
            <a:rect l="l" t="t" r="r" b="b"/>
            <a:pathLst>
              <a:path w="1743075" h="47625">
                <a:moveTo>
                  <a:pt x="0" y="47625"/>
                </a:moveTo>
                <a:lnTo>
                  <a:pt x="1743075" y="47625"/>
                </a:lnTo>
                <a:lnTo>
                  <a:pt x="1743075" y="0"/>
                </a:lnTo>
                <a:lnTo>
                  <a:pt x="0" y="0"/>
                </a:lnTo>
                <a:lnTo>
                  <a:pt x="0" y="47625"/>
                </a:lnTo>
                <a:close/>
              </a:path>
            </a:pathLst>
          </a:custGeom>
          <a:solidFill>
            <a:srgbClr val="F1F1F1"/>
          </a:solidFill>
        </p:spPr>
        <p:txBody>
          <a:bodyPr wrap="square" lIns="0" tIns="0" rIns="0" bIns="0" rtlCol="0">
            <a:noAutofit/>
          </a:bodyPr>
          <a:lstStyle/>
          <a:p>
            <a:endParaRPr sz="2400"/>
          </a:p>
        </p:txBody>
      </p:sp>
      <p:sp>
        <p:nvSpPr>
          <p:cNvPr id="22" name="object 22"/>
          <p:cNvSpPr/>
          <p:nvPr/>
        </p:nvSpPr>
        <p:spPr>
          <a:xfrm>
            <a:off x="9766301" y="88901"/>
            <a:ext cx="2324100" cy="6083300"/>
          </a:xfrm>
          <a:prstGeom prst="rect">
            <a:avLst/>
          </a:prstGeom>
          <a:blipFill>
            <a:blip r:embed="rId2" cstate="print"/>
            <a:stretch>
              <a:fillRect/>
            </a:stretch>
          </a:blipFill>
        </p:spPr>
        <p:txBody>
          <a:bodyPr wrap="square" lIns="0" tIns="0" rIns="0" bIns="0" rtlCol="0">
            <a:noAutofit/>
          </a:bodyPr>
          <a:lstStyle/>
          <a:p>
            <a:endParaRPr sz="2400"/>
          </a:p>
        </p:txBody>
      </p:sp>
      <p:sp>
        <p:nvSpPr>
          <p:cNvPr id="23" name="object 23"/>
          <p:cNvSpPr/>
          <p:nvPr/>
        </p:nvSpPr>
        <p:spPr>
          <a:xfrm>
            <a:off x="139700" y="6210301"/>
            <a:ext cx="9423400" cy="546100"/>
          </a:xfrm>
          <a:prstGeom prst="rect">
            <a:avLst/>
          </a:prstGeom>
          <a:blipFill>
            <a:blip r:embed="rId3" cstate="print"/>
            <a:stretch>
              <a:fillRect/>
            </a:stretch>
          </a:blipFill>
        </p:spPr>
        <p:txBody>
          <a:bodyPr wrap="square" lIns="0" tIns="0" rIns="0" bIns="0" rtlCol="0">
            <a:noAutofit/>
          </a:bodyPr>
          <a:lstStyle/>
          <a:p>
            <a:endParaRPr sz="2400"/>
          </a:p>
        </p:txBody>
      </p:sp>
      <p:sp>
        <p:nvSpPr>
          <p:cNvPr id="24" name="object 24"/>
          <p:cNvSpPr/>
          <p:nvPr/>
        </p:nvSpPr>
        <p:spPr>
          <a:xfrm>
            <a:off x="215901" y="6172201"/>
            <a:ext cx="1257300" cy="495300"/>
          </a:xfrm>
          <a:prstGeom prst="rect">
            <a:avLst/>
          </a:prstGeom>
          <a:blipFill>
            <a:blip r:embed="rId4" cstate="print"/>
            <a:stretch>
              <a:fillRect/>
            </a:stretch>
          </a:blipFill>
        </p:spPr>
        <p:txBody>
          <a:bodyPr wrap="square" lIns="0" tIns="0" rIns="0" bIns="0" rtlCol="0">
            <a:noAutofit/>
          </a:bodyPr>
          <a:lstStyle/>
          <a:p>
            <a:endParaRPr sz="2400"/>
          </a:p>
        </p:txBody>
      </p:sp>
      <p:sp>
        <p:nvSpPr>
          <p:cNvPr id="25" name="object 25"/>
          <p:cNvSpPr/>
          <p:nvPr/>
        </p:nvSpPr>
        <p:spPr>
          <a:xfrm>
            <a:off x="10388600" y="101600"/>
            <a:ext cx="1066800" cy="762000"/>
          </a:xfrm>
          <a:prstGeom prst="rect">
            <a:avLst/>
          </a:prstGeom>
          <a:blipFill>
            <a:blip r:embed="rId5" cstate="print"/>
            <a:stretch>
              <a:fillRect/>
            </a:stretch>
          </a:blipFill>
        </p:spPr>
        <p:txBody>
          <a:bodyPr wrap="square" lIns="0" tIns="0" rIns="0" bIns="0" rtlCol="0">
            <a:noAutofit/>
          </a:bodyPr>
          <a:lstStyle/>
          <a:p>
            <a:endParaRPr sz="2400"/>
          </a:p>
        </p:txBody>
      </p:sp>
      <p:sp>
        <p:nvSpPr>
          <p:cNvPr id="26" name="object 26"/>
          <p:cNvSpPr/>
          <p:nvPr/>
        </p:nvSpPr>
        <p:spPr>
          <a:xfrm>
            <a:off x="965201" y="749300"/>
            <a:ext cx="8445500" cy="5257800"/>
          </a:xfrm>
          <a:custGeom>
            <a:avLst/>
            <a:gdLst/>
            <a:ahLst/>
            <a:cxnLst/>
            <a:rect l="l" t="t" r="r" b="b"/>
            <a:pathLst>
              <a:path w="6334125" h="3943350">
                <a:moveTo>
                  <a:pt x="0" y="93852"/>
                </a:moveTo>
                <a:lnTo>
                  <a:pt x="16382" y="42417"/>
                </a:lnTo>
                <a:lnTo>
                  <a:pt x="58775" y="8382"/>
                </a:lnTo>
                <a:lnTo>
                  <a:pt x="100152" y="0"/>
                </a:lnTo>
                <a:lnTo>
                  <a:pt x="6233922" y="0"/>
                </a:lnTo>
                <a:lnTo>
                  <a:pt x="6288913" y="15366"/>
                </a:lnTo>
                <a:lnTo>
                  <a:pt x="6325234" y="55117"/>
                </a:lnTo>
                <a:lnTo>
                  <a:pt x="6334125" y="93852"/>
                </a:lnTo>
                <a:lnTo>
                  <a:pt x="6334125" y="3849458"/>
                </a:lnTo>
                <a:lnTo>
                  <a:pt x="6317742" y="3900944"/>
                </a:lnTo>
                <a:lnTo>
                  <a:pt x="6275324" y="3934980"/>
                </a:lnTo>
                <a:lnTo>
                  <a:pt x="6233922" y="3943350"/>
                </a:lnTo>
                <a:lnTo>
                  <a:pt x="100152" y="3943350"/>
                </a:lnTo>
                <a:lnTo>
                  <a:pt x="45237" y="3927983"/>
                </a:lnTo>
                <a:lnTo>
                  <a:pt x="8928" y="3888257"/>
                </a:lnTo>
                <a:lnTo>
                  <a:pt x="0" y="3849458"/>
                </a:lnTo>
                <a:lnTo>
                  <a:pt x="0" y="93852"/>
                </a:lnTo>
                <a:close/>
              </a:path>
            </a:pathLst>
          </a:custGeom>
          <a:ln w="38100">
            <a:solidFill>
              <a:srgbClr val="453C2C"/>
            </a:solidFill>
          </a:ln>
        </p:spPr>
        <p:txBody>
          <a:bodyPr wrap="square" lIns="0" tIns="0" rIns="0" bIns="0" rtlCol="0">
            <a:noAutofit/>
          </a:bodyPr>
          <a:lstStyle/>
          <a:p>
            <a:endParaRPr sz="2400"/>
          </a:p>
        </p:txBody>
      </p:sp>
      <p:sp>
        <p:nvSpPr>
          <p:cNvPr id="27" name="object 27"/>
          <p:cNvSpPr/>
          <p:nvPr/>
        </p:nvSpPr>
        <p:spPr>
          <a:xfrm>
            <a:off x="800100" y="4445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D24716"/>
          </a:solidFill>
        </p:spPr>
        <p:txBody>
          <a:bodyPr wrap="square" lIns="0" tIns="0" rIns="0" bIns="0" rtlCol="0">
            <a:noAutofit/>
          </a:bodyPr>
          <a:lstStyle/>
          <a:p>
            <a:endParaRPr sz="2400"/>
          </a:p>
        </p:txBody>
      </p:sp>
      <p:sp>
        <p:nvSpPr>
          <p:cNvPr id="28" name="object 28"/>
          <p:cNvSpPr/>
          <p:nvPr/>
        </p:nvSpPr>
        <p:spPr>
          <a:xfrm>
            <a:off x="1143001" y="444500"/>
            <a:ext cx="190500" cy="533400"/>
          </a:xfrm>
          <a:custGeom>
            <a:avLst/>
            <a:gdLst/>
            <a:ahLst/>
            <a:cxnLst/>
            <a:rect l="l" t="t" r="r" b="b"/>
            <a:pathLst>
              <a:path w="142875" h="400050">
                <a:moveTo>
                  <a:pt x="0" y="400050"/>
                </a:moveTo>
                <a:lnTo>
                  <a:pt x="142875" y="400050"/>
                </a:lnTo>
                <a:lnTo>
                  <a:pt x="142875" y="0"/>
                </a:lnTo>
                <a:lnTo>
                  <a:pt x="0" y="0"/>
                </a:lnTo>
                <a:lnTo>
                  <a:pt x="0" y="400050"/>
                </a:lnTo>
                <a:close/>
              </a:path>
            </a:pathLst>
          </a:custGeom>
          <a:solidFill>
            <a:srgbClr val="00AF4F"/>
          </a:solidFill>
        </p:spPr>
        <p:txBody>
          <a:bodyPr wrap="square" lIns="0" tIns="0" rIns="0" bIns="0" rtlCol="0">
            <a:noAutofit/>
          </a:bodyPr>
          <a:lstStyle/>
          <a:p>
            <a:endParaRPr sz="2400"/>
          </a:p>
        </p:txBody>
      </p:sp>
      <p:sp>
        <p:nvSpPr>
          <p:cNvPr id="29" name="object 29"/>
          <p:cNvSpPr/>
          <p:nvPr/>
        </p:nvSpPr>
        <p:spPr>
          <a:xfrm>
            <a:off x="1358900" y="444500"/>
            <a:ext cx="0" cy="533400"/>
          </a:xfrm>
          <a:custGeom>
            <a:avLst/>
            <a:gdLst/>
            <a:ahLst/>
            <a:cxnLst/>
            <a:rect l="l" t="t" r="r" b="b"/>
            <a:pathLst>
              <a:path h="400050">
                <a:moveTo>
                  <a:pt x="0" y="0"/>
                </a:moveTo>
                <a:lnTo>
                  <a:pt x="0" y="400050"/>
                </a:lnTo>
              </a:path>
            </a:pathLst>
          </a:custGeom>
          <a:ln w="58419">
            <a:solidFill>
              <a:srgbClr val="006EBE"/>
            </a:solidFill>
          </a:ln>
        </p:spPr>
        <p:txBody>
          <a:bodyPr wrap="square" lIns="0" tIns="0" rIns="0" bIns="0" rtlCol="0">
            <a:noAutofit/>
          </a:bodyPr>
          <a:lstStyle/>
          <a:p>
            <a:endParaRPr sz="2400"/>
          </a:p>
        </p:txBody>
      </p:sp>
      <p:sp>
        <p:nvSpPr>
          <p:cNvPr id="30" name="object 30"/>
          <p:cNvSpPr/>
          <p:nvPr/>
        </p:nvSpPr>
        <p:spPr>
          <a:xfrm>
            <a:off x="9194800" y="4445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000000"/>
          </a:solidFill>
        </p:spPr>
        <p:txBody>
          <a:bodyPr wrap="square" lIns="0" tIns="0" rIns="0" bIns="0" rtlCol="0">
            <a:noAutofit/>
          </a:bodyPr>
          <a:lstStyle/>
          <a:p>
            <a:endParaRPr sz="2400"/>
          </a:p>
        </p:txBody>
      </p:sp>
      <p:sp>
        <p:nvSpPr>
          <p:cNvPr id="31" name="object 31"/>
          <p:cNvSpPr/>
          <p:nvPr/>
        </p:nvSpPr>
        <p:spPr>
          <a:xfrm>
            <a:off x="971549" y="6026149"/>
            <a:ext cx="8445584" cy="0"/>
          </a:xfrm>
          <a:custGeom>
            <a:avLst/>
            <a:gdLst/>
            <a:ahLst/>
            <a:cxnLst/>
            <a:rect l="l" t="t" r="r" b="b"/>
            <a:pathLst>
              <a:path w="6334188">
                <a:moveTo>
                  <a:pt x="0" y="0"/>
                </a:moveTo>
                <a:lnTo>
                  <a:pt x="6334188" y="0"/>
                </a:lnTo>
              </a:path>
            </a:pathLst>
          </a:custGeom>
          <a:ln w="9534">
            <a:solidFill>
              <a:srgbClr val="000000"/>
            </a:solidFill>
          </a:ln>
        </p:spPr>
        <p:txBody>
          <a:bodyPr wrap="square" lIns="0" tIns="0" rIns="0" bIns="0" rtlCol="0">
            <a:noAutofit/>
          </a:bodyPr>
          <a:lstStyle/>
          <a:p>
            <a:endParaRPr sz="2400"/>
          </a:p>
        </p:txBody>
      </p:sp>
      <p:sp>
        <p:nvSpPr>
          <p:cNvPr id="32" name="object 32"/>
          <p:cNvSpPr/>
          <p:nvPr/>
        </p:nvSpPr>
        <p:spPr>
          <a:xfrm>
            <a:off x="8458200" y="469901"/>
            <a:ext cx="6858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33" name="object 33"/>
          <p:cNvSpPr/>
          <p:nvPr/>
        </p:nvSpPr>
        <p:spPr>
          <a:xfrm>
            <a:off x="8458200" y="469901"/>
            <a:ext cx="6858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34" name="object 34"/>
          <p:cNvSpPr/>
          <p:nvPr/>
        </p:nvSpPr>
        <p:spPr>
          <a:xfrm>
            <a:off x="1397000" y="431801"/>
            <a:ext cx="7797800" cy="546100"/>
          </a:xfrm>
          <a:custGeom>
            <a:avLst/>
            <a:gdLst/>
            <a:ahLst/>
            <a:cxnLst/>
            <a:rect l="l" t="t" r="r" b="b"/>
            <a:pathLst>
              <a:path w="5848350" h="409575">
                <a:moveTo>
                  <a:pt x="0" y="409575"/>
                </a:moveTo>
                <a:lnTo>
                  <a:pt x="5848350" y="409575"/>
                </a:lnTo>
                <a:lnTo>
                  <a:pt x="5848350" y="0"/>
                </a:lnTo>
                <a:lnTo>
                  <a:pt x="0" y="0"/>
                </a:lnTo>
                <a:lnTo>
                  <a:pt x="0" y="409575"/>
                </a:lnTo>
                <a:close/>
              </a:path>
            </a:pathLst>
          </a:custGeom>
          <a:solidFill>
            <a:srgbClr val="FDFD00"/>
          </a:solidFill>
        </p:spPr>
        <p:txBody>
          <a:bodyPr wrap="square" lIns="0" tIns="0" rIns="0" bIns="0" rtlCol="0">
            <a:noAutofit/>
          </a:bodyPr>
          <a:lstStyle/>
          <a:p>
            <a:endParaRPr sz="2400"/>
          </a:p>
        </p:txBody>
      </p:sp>
      <p:sp>
        <p:nvSpPr>
          <p:cNvPr id="35" name="object 35"/>
          <p:cNvSpPr/>
          <p:nvPr/>
        </p:nvSpPr>
        <p:spPr>
          <a:xfrm>
            <a:off x="1066801" y="5168901"/>
            <a:ext cx="8242300" cy="749300"/>
          </a:xfrm>
          <a:prstGeom prst="rect">
            <a:avLst/>
          </a:prstGeom>
          <a:blipFill>
            <a:blip r:embed="rId7" cstate="print"/>
            <a:stretch>
              <a:fillRect/>
            </a:stretch>
          </a:blipFill>
        </p:spPr>
        <p:txBody>
          <a:bodyPr wrap="square" lIns="0" tIns="0" rIns="0" bIns="0" rtlCol="0">
            <a:noAutofit/>
          </a:bodyPr>
          <a:lstStyle/>
          <a:p>
            <a:endParaRPr sz="2400"/>
          </a:p>
        </p:txBody>
      </p:sp>
      <p:sp>
        <p:nvSpPr>
          <p:cNvPr id="36" name="object 36"/>
          <p:cNvSpPr/>
          <p:nvPr/>
        </p:nvSpPr>
        <p:spPr>
          <a:xfrm>
            <a:off x="1066801" y="5168901"/>
            <a:ext cx="8242300" cy="749300"/>
          </a:xfrm>
          <a:custGeom>
            <a:avLst/>
            <a:gdLst/>
            <a:ahLst/>
            <a:cxnLst/>
            <a:rect l="l" t="t" r="r" b="b"/>
            <a:pathLst>
              <a:path w="6181725" h="561975">
                <a:moveTo>
                  <a:pt x="0" y="561975"/>
                </a:moveTo>
                <a:lnTo>
                  <a:pt x="6181725" y="561975"/>
                </a:lnTo>
                <a:lnTo>
                  <a:pt x="6181725" y="0"/>
                </a:lnTo>
                <a:lnTo>
                  <a:pt x="0" y="0"/>
                </a:lnTo>
                <a:lnTo>
                  <a:pt x="0" y="561975"/>
                </a:lnTo>
                <a:close/>
              </a:path>
            </a:pathLst>
          </a:custGeom>
          <a:ln w="38100">
            <a:solidFill>
              <a:srgbClr val="FDFD00"/>
            </a:solidFill>
          </a:ln>
        </p:spPr>
        <p:txBody>
          <a:bodyPr wrap="square" lIns="0" tIns="0" rIns="0" bIns="0" rtlCol="0">
            <a:noAutofit/>
          </a:bodyPr>
          <a:lstStyle/>
          <a:p>
            <a:endParaRPr sz="2400"/>
          </a:p>
        </p:txBody>
      </p:sp>
      <p:sp>
        <p:nvSpPr>
          <p:cNvPr id="37" name="object 37"/>
          <p:cNvSpPr/>
          <p:nvPr/>
        </p:nvSpPr>
        <p:spPr>
          <a:xfrm>
            <a:off x="1765300" y="1155701"/>
            <a:ext cx="7620000" cy="419100"/>
          </a:xfrm>
          <a:custGeom>
            <a:avLst/>
            <a:gdLst/>
            <a:ahLst/>
            <a:cxnLst/>
            <a:rect l="l" t="t" r="r" b="b"/>
            <a:pathLst>
              <a:path w="5715000" h="314325">
                <a:moveTo>
                  <a:pt x="0" y="314325"/>
                </a:moveTo>
                <a:lnTo>
                  <a:pt x="5715000" y="314325"/>
                </a:lnTo>
                <a:lnTo>
                  <a:pt x="5715000" y="0"/>
                </a:lnTo>
                <a:lnTo>
                  <a:pt x="0" y="0"/>
                </a:lnTo>
                <a:lnTo>
                  <a:pt x="0" y="314325"/>
                </a:lnTo>
                <a:close/>
              </a:path>
            </a:pathLst>
          </a:custGeom>
          <a:solidFill>
            <a:srgbClr val="D24716"/>
          </a:solidFill>
        </p:spPr>
        <p:txBody>
          <a:bodyPr wrap="square" lIns="0" tIns="0" rIns="0" bIns="0" rtlCol="0">
            <a:noAutofit/>
          </a:bodyPr>
          <a:lstStyle/>
          <a:p>
            <a:endParaRPr sz="2400"/>
          </a:p>
        </p:txBody>
      </p:sp>
      <p:sp>
        <p:nvSpPr>
          <p:cNvPr id="38" name="object 38"/>
          <p:cNvSpPr/>
          <p:nvPr/>
        </p:nvSpPr>
        <p:spPr>
          <a:xfrm>
            <a:off x="1771735" y="1162135"/>
            <a:ext cx="7620000" cy="419100"/>
          </a:xfrm>
          <a:custGeom>
            <a:avLst/>
            <a:gdLst/>
            <a:ahLst/>
            <a:cxnLst/>
            <a:rect l="l" t="t" r="r" b="b"/>
            <a:pathLst>
              <a:path w="5715000" h="314325">
                <a:moveTo>
                  <a:pt x="0" y="314325"/>
                </a:moveTo>
                <a:lnTo>
                  <a:pt x="5715000" y="314325"/>
                </a:lnTo>
                <a:lnTo>
                  <a:pt x="5715000" y="0"/>
                </a:lnTo>
                <a:lnTo>
                  <a:pt x="0" y="0"/>
                </a:lnTo>
                <a:lnTo>
                  <a:pt x="0" y="314325"/>
                </a:lnTo>
                <a:close/>
              </a:path>
            </a:pathLst>
          </a:custGeom>
          <a:ln w="9534">
            <a:solidFill>
              <a:srgbClr val="9A310D"/>
            </a:solidFill>
          </a:ln>
        </p:spPr>
        <p:txBody>
          <a:bodyPr wrap="square" lIns="0" tIns="0" rIns="0" bIns="0" rtlCol="0">
            <a:noAutofit/>
          </a:bodyPr>
          <a:lstStyle/>
          <a:p>
            <a:endParaRPr sz="2400"/>
          </a:p>
        </p:txBody>
      </p:sp>
      <p:sp>
        <p:nvSpPr>
          <p:cNvPr id="39" name="object 39"/>
          <p:cNvSpPr/>
          <p:nvPr/>
        </p:nvSpPr>
        <p:spPr>
          <a:xfrm>
            <a:off x="1765300" y="1689101"/>
            <a:ext cx="7620000" cy="419100"/>
          </a:xfrm>
          <a:custGeom>
            <a:avLst/>
            <a:gdLst/>
            <a:ahLst/>
            <a:cxnLst/>
            <a:rect l="l" t="t" r="r" b="b"/>
            <a:pathLst>
              <a:path w="5715000" h="314325">
                <a:moveTo>
                  <a:pt x="0" y="314325"/>
                </a:moveTo>
                <a:lnTo>
                  <a:pt x="5715000" y="314325"/>
                </a:lnTo>
                <a:lnTo>
                  <a:pt x="5715000" y="0"/>
                </a:lnTo>
                <a:lnTo>
                  <a:pt x="0" y="0"/>
                </a:lnTo>
                <a:lnTo>
                  <a:pt x="0" y="314325"/>
                </a:lnTo>
                <a:close/>
              </a:path>
            </a:pathLst>
          </a:custGeom>
          <a:solidFill>
            <a:srgbClr val="006EBE"/>
          </a:solidFill>
        </p:spPr>
        <p:txBody>
          <a:bodyPr wrap="square" lIns="0" tIns="0" rIns="0" bIns="0" rtlCol="0">
            <a:noAutofit/>
          </a:bodyPr>
          <a:lstStyle/>
          <a:p>
            <a:endParaRPr sz="2400"/>
          </a:p>
        </p:txBody>
      </p:sp>
      <p:sp>
        <p:nvSpPr>
          <p:cNvPr id="40" name="object 40"/>
          <p:cNvSpPr/>
          <p:nvPr/>
        </p:nvSpPr>
        <p:spPr>
          <a:xfrm>
            <a:off x="1771735" y="1695535"/>
            <a:ext cx="7620000" cy="419100"/>
          </a:xfrm>
          <a:custGeom>
            <a:avLst/>
            <a:gdLst/>
            <a:ahLst/>
            <a:cxnLst/>
            <a:rect l="l" t="t" r="r" b="b"/>
            <a:pathLst>
              <a:path w="5715000" h="314325">
                <a:moveTo>
                  <a:pt x="0" y="314325"/>
                </a:moveTo>
                <a:lnTo>
                  <a:pt x="5715000" y="314325"/>
                </a:lnTo>
                <a:lnTo>
                  <a:pt x="5715000" y="0"/>
                </a:lnTo>
                <a:lnTo>
                  <a:pt x="0" y="0"/>
                </a:lnTo>
                <a:lnTo>
                  <a:pt x="0" y="314325"/>
                </a:lnTo>
                <a:close/>
              </a:path>
            </a:pathLst>
          </a:custGeom>
          <a:ln w="9534">
            <a:solidFill>
              <a:srgbClr val="9A310D"/>
            </a:solidFill>
          </a:ln>
        </p:spPr>
        <p:txBody>
          <a:bodyPr wrap="square" lIns="0" tIns="0" rIns="0" bIns="0" rtlCol="0">
            <a:noAutofit/>
          </a:bodyPr>
          <a:lstStyle/>
          <a:p>
            <a:endParaRPr sz="2400"/>
          </a:p>
        </p:txBody>
      </p:sp>
      <p:sp>
        <p:nvSpPr>
          <p:cNvPr id="41" name="object 41"/>
          <p:cNvSpPr/>
          <p:nvPr/>
        </p:nvSpPr>
        <p:spPr>
          <a:xfrm>
            <a:off x="1752601" y="2235200"/>
            <a:ext cx="4838700" cy="2819400"/>
          </a:xfrm>
          <a:prstGeom prst="rect">
            <a:avLst/>
          </a:prstGeom>
          <a:blipFill>
            <a:blip r:embed="rId8" cstate="print"/>
            <a:stretch>
              <a:fillRect/>
            </a:stretch>
          </a:blipFill>
        </p:spPr>
        <p:txBody>
          <a:bodyPr wrap="square" lIns="0" tIns="0" rIns="0" bIns="0" rtlCol="0">
            <a:noAutofit/>
          </a:bodyPr>
          <a:lstStyle/>
          <a:p>
            <a:endParaRPr sz="2400"/>
          </a:p>
        </p:txBody>
      </p:sp>
      <p:sp>
        <p:nvSpPr>
          <p:cNvPr id="42" name="object 42"/>
          <p:cNvSpPr/>
          <p:nvPr/>
        </p:nvSpPr>
        <p:spPr>
          <a:xfrm>
            <a:off x="9880601" y="5499101"/>
            <a:ext cx="2120900" cy="495300"/>
          </a:xfrm>
          <a:prstGeom prst="rect">
            <a:avLst/>
          </a:prstGeom>
          <a:blipFill>
            <a:blip r:embed="rId9" cstate="print"/>
            <a:stretch>
              <a:fillRect/>
            </a:stretch>
          </a:blipFill>
        </p:spPr>
        <p:txBody>
          <a:bodyPr wrap="square" lIns="0" tIns="0" rIns="0" bIns="0" rtlCol="0">
            <a:noAutofit/>
          </a:bodyPr>
          <a:lstStyle/>
          <a:p>
            <a:endParaRPr sz="2400"/>
          </a:p>
        </p:txBody>
      </p:sp>
      <p:sp>
        <p:nvSpPr>
          <p:cNvPr id="43" name="object 43"/>
          <p:cNvSpPr/>
          <p:nvPr/>
        </p:nvSpPr>
        <p:spPr>
          <a:xfrm>
            <a:off x="9867901" y="5486401"/>
            <a:ext cx="2146300" cy="520700"/>
          </a:xfrm>
          <a:prstGeom prst="rect">
            <a:avLst/>
          </a:prstGeom>
          <a:blipFill>
            <a:blip r:embed="rId10" cstate="print"/>
            <a:stretch>
              <a:fillRect/>
            </a:stretch>
          </a:blipFill>
        </p:spPr>
        <p:txBody>
          <a:bodyPr wrap="square" lIns="0" tIns="0" rIns="0" bIns="0" rtlCol="0">
            <a:noAutofit/>
          </a:bodyPr>
          <a:lstStyle/>
          <a:p>
            <a:endParaRPr sz="2400"/>
          </a:p>
        </p:txBody>
      </p:sp>
      <p:sp>
        <p:nvSpPr>
          <p:cNvPr id="44" name="object 44"/>
          <p:cNvSpPr/>
          <p:nvPr/>
        </p:nvSpPr>
        <p:spPr>
          <a:xfrm>
            <a:off x="9766301" y="5384801"/>
            <a:ext cx="2349500" cy="723900"/>
          </a:xfrm>
          <a:custGeom>
            <a:avLst/>
            <a:gdLst/>
            <a:ahLst/>
            <a:cxnLst/>
            <a:rect l="l" t="t" r="r" b="b"/>
            <a:pathLst>
              <a:path w="1762125" h="542925">
                <a:moveTo>
                  <a:pt x="0" y="542925"/>
                </a:moveTo>
                <a:lnTo>
                  <a:pt x="51434" y="491490"/>
                </a:lnTo>
                <a:lnTo>
                  <a:pt x="51434" y="51434"/>
                </a:lnTo>
                <a:lnTo>
                  <a:pt x="1710690" y="51434"/>
                </a:lnTo>
                <a:lnTo>
                  <a:pt x="1710690" y="491490"/>
                </a:lnTo>
                <a:lnTo>
                  <a:pt x="51434" y="491490"/>
                </a:lnTo>
                <a:lnTo>
                  <a:pt x="1762125" y="542925"/>
                </a:lnTo>
                <a:lnTo>
                  <a:pt x="1762125" y="0"/>
                </a:lnTo>
                <a:lnTo>
                  <a:pt x="0" y="0"/>
                </a:lnTo>
                <a:lnTo>
                  <a:pt x="0" y="542925"/>
                </a:lnTo>
                <a:close/>
              </a:path>
              <a:path w="1762125" h="542925">
                <a:moveTo>
                  <a:pt x="68579" y="474345"/>
                </a:moveTo>
                <a:lnTo>
                  <a:pt x="85725" y="457200"/>
                </a:lnTo>
                <a:lnTo>
                  <a:pt x="85725" y="85725"/>
                </a:lnTo>
                <a:lnTo>
                  <a:pt x="1676400" y="85725"/>
                </a:lnTo>
                <a:lnTo>
                  <a:pt x="1676400" y="457200"/>
                </a:lnTo>
                <a:lnTo>
                  <a:pt x="85725" y="457200"/>
                </a:lnTo>
                <a:lnTo>
                  <a:pt x="1693545" y="474345"/>
                </a:lnTo>
                <a:lnTo>
                  <a:pt x="1693545" y="68580"/>
                </a:lnTo>
                <a:lnTo>
                  <a:pt x="68579" y="68580"/>
                </a:lnTo>
                <a:lnTo>
                  <a:pt x="68579" y="474345"/>
                </a:lnTo>
                <a:close/>
              </a:path>
              <a:path w="1762125" h="542925">
                <a:moveTo>
                  <a:pt x="85725" y="457200"/>
                </a:moveTo>
                <a:lnTo>
                  <a:pt x="68579" y="474345"/>
                </a:lnTo>
                <a:lnTo>
                  <a:pt x="1693545" y="474345"/>
                </a:lnTo>
                <a:lnTo>
                  <a:pt x="85725" y="457200"/>
                </a:lnTo>
                <a:close/>
              </a:path>
              <a:path w="1762125" h="542925">
                <a:moveTo>
                  <a:pt x="51434" y="491490"/>
                </a:moveTo>
                <a:lnTo>
                  <a:pt x="0" y="542925"/>
                </a:lnTo>
                <a:lnTo>
                  <a:pt x="1762125" y="542925"/>
                </a:lnTo>
                <a:lnTo>
                  <a:pt x="51434" y="491490"/>
                </a:lnTo>
                <a:close/>
              </a:path>
            </a:pathLst>
          </a:custGeom>
          <a:solidFill>
            <a:srgbClr val="000000"/>
          </a:solidFill>
        </p:spPr>
        <p:txBody>
          <a:bodyPr wrap="square" lIns="0" tIns="0" rIns="0" bIns="0" rtlCol="0">
            <a:noAutofit/>
          </a:bodyPr>
          <a:lstStyle/>
          <a:p>
            <a:endParaRPr sz="2400"/>
          </a:p>
        </p:txBody>
      </p:sp>
      <p:sp>
        <p:nvSpPr>
          <p:cNvPr id="45" name="object 45"/>
          <p:cNvSpPr/>
          <p:nvPr/>
        </p:nvSpPr>
        <p:spPr>
          <a:xfrm>
            <a:off x="9766301" y="5384801"/>
            <a:ext cx="2349500" cy="723900"/>
          </a:xfrm>
          <a:custGeom>
            <a:avLst/>
            <a:gdLst/>
            <a:ahLst/>
            <a:cxnLst/>
            <a:rect l="l" t="t" r="r" b="b"/>
            <a:pathLst>
              <a:path w="1762125" h="542925">
                <a:moveTo>
                  <a:pt x="0" y="0"/>
                </a:moveTo>
                <a:lnTo>
                  <a:pt x="0" y="542925"/>
                </a:lnTo>
                <a:lnTo>
                  <a:pt x="1762125" y="542925"/>
                </a:lnTo>
                <a:lnTo>
                  <a:pt x="1762125" y="0"/>
                </a:lnTo>
                <a:lnTo>
                  <a:pt x="0" y="0"/>
                </a:lnTo>
                <a:close/>
              </a:path>
            </a:pathLst>
          </a:custGeom>
          <a:solidFill>
            <a:srgbClr val="000000"/>
          </a:solidFill>
        </p:spPr>
        <p:txBody>
          <a:bodyPr wrap="square" lIns="0" tIns="0" rIns="0" bIns="0" rtlCol="0">
            <a:noAutofit/>
          </a:bodyPr>
          <a:lstStyle/>
          <a:p>
            <a:endParaRPr sz="2400"/>
          </a:p>
        </p:txBody>
      </p:sp>
      <p:sp>
        <p:nvSpPr>
          <p:cNvPr id="46" name="object 46"/>
          <p:cNvSpPr/>
          <p:nvPr/>
        </p:nvSpPr>
        <p:spPr>
          <a:xfrm>
            <a:off x="9834879" y="5453381"/>
            <a:ext cx="2212340" cy="586740"/>
          </a:xfrm>
          <a:custGeom>
            <a:avLst/>
            <a:gdLst/>
            <a:ahLst/>
            <a:cxnLst/>
            <a:rect l="l" t="t" r="r" b="b"/>
            <a:pathLst>
              <a:path w="1659255" h="440055">
                <a:moveTo>
                  <a:pt x="0" y="440054"/>
                </a:moveTo>
                <a:lnTo>
                  <a:pt x="1659255" y="440054"/>
                </a:lnTo>
                <a:lnTo>
                  <a:pt x="1659255" y="0"/>
                </a:lnTo>
                <a:lnTo>
                  <a:pt x="0" y="0"/>
                </a:lnTo>
                <a:lnTo>
                  <a:pt x="0" y="440054"/>
                </a:lnTo>
                <a:close/>
              </a:path>
            </a:pathLst>
          </a:custGeom>
          <a:solidFill>
            <a:srgbClr val="000000"/>
          </a:solidFill>
        </p:spPr>
        <p:txBody>
          <a:bodyPr wrap="square" lIns="0" tIns="0" rIns="0" bIns="0" rtlCol="0">
            <a:noAutofit/>
          </a:bodyPr>
          <a:lstStyle/>
          <a:p>
            <a:endParaRPr sz="2400"/>
          </a:p>
        </p:txBody>
      </p:sp>
      <p:sp>
        <p:nvSpPr>
          <p:cNvPr id="47" name="object 47"/>
          <p:cNvSpPr/>
          <p:nvPr/>
        </p:nvSpPr>
        <p:spPr>
          <a:xfrm>
            <a:off x="9857741" y="5476239"/>
            <a:ext cx="2166620" cy="541019"/>
          </a:xfrm>
          <a:custGeom>
            <a:avLst/>
            <a:gdLst/>
            <a:ahLst/>
            <a:cxnLst/>
            <a:rect l="l" t="t" r="r" b="b"/>
            <a:pathLst>
              <a:path w="1624965" h="405764">
                <a:moveTo>
                  <a:pt x="0" y="0"/>
                </a:moveTo>
                <a:lnTo>
                  <a:pt x="0" y="405765"/>
                </a:lnTo>
                <a:lnTo>
                  <a:pt x="1624965" y="405765"/>
                </a:lnTo>
                <a:lnTo>
                  <a:pt x="1624965" y="0"/>
                </a:lnTo>
                <a:lnTo>
                  <a:pt x="0" y="0"/>
                </a:lnTo>
                <a:close/>
              </a:path>
            </a:pathLst>
          </a:custGeom>
          <a:solidFill>
            <a:srgbClr val="000000"/>
          </a:solidFill>
        </p:spPr>
        <p:txBody>
          <a:bodyPr wrap="square" lIns="0" tIns="0" rIns="0" bIns="0" rtlCol="0">
            <a:noAutofit/>
          </a:bodyPr>
          <a:lstStyle/>
          <a:p>
            <a:endParaRPr sz="2400"/>
          </a:p>
        </p:txBody>
      </p:sp>
      <p:sp>
        <p:nvSpPr>
          <p:cNvPr id="48" name="object 48"/>
          <p:cNvSpPr/>
          <p:nvPr/>
        </p:nvSpPr>
        <p:spPr>
          <a:xfrm>
            <a:off x="9880601" y="5499101"/>
            <a:ext cx="2120900" cy="495300"/>
          </a:xfrm>
          <a:custGeom>
            <a:avLst/>
            <a:gdLst/>
            <a:ahLst/>
            <a:cxnLst/>
            <a:rect l="l" t="t" r="r" b="b"/>
            <a:pathLst>
              <a:path w="1590675" h="371475">
                <a:moveTo>
                  <a:pt x="0" y="371475"/>
                </a:moveTo>
                <a:lnTo>
                  <a:pt x="1590675" y="371475"/>
                </a:lnTo>
                <a:lnTo>
                  <a:pt x="1590675" y="0"/>
                </a:lnTo>
                <a:lnTo>
                  <a:pt x="0" y="0"/>
                </a:lnTo>
                <a:lnTo>
                  <a:pt x="0" y="371475"/>
                </a:lnTo>
                <a:close/>
              </a:path>
            </a:pathLst>
          </a:custGeom>
          <a:solidFill>
            <a:srgbClr val="000000"/>
          </a:solidFill>
        </p:spPr>
        <p:txBody>
          <a:bodyPr wrap="square" lIns="0" tIns="0" rIns="0" bIns="0" rtlCol="0">
            <a:noAutofit/>
          </a:bodyPr>
          <a:lstStyle/>
          <a:p>
            <a:endParaRPr sz="2400"/>
          </a:p>
        </p:txBody>
      </p:sp>
      <p:sp>
        <p:nvSpPr>
          <p:cNvPr id="14" name="object 14"/>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13" name="object 13"/>
          <p:cNvSpPr txBox="1"/>
          <p:nvPr/>
        </p:nvSpPr>
        <p:spPr>
          <a:xfrm>
            <a:off x="10002860" y="6420786"/>
            <a:ext cx="1613385" cy="237489"/>
          </a:xfrm>
          <a:prstGeom prst="rect">
            <a:avLst/>
          </a:prstGeom>
        </p:spPr>
        <p:txBody>
          <a:bodyPr wrap="square" lIns="0" tIns="0" rIns="0" bIns="0" rtlCol="0">
            <a:noAutofit/>
          </a:bodyPr>
          <a:lstStyle/>
          <a:p>
            <a:pPr marL="16933">
              <a:lnSpc>
                <a:spcPts val="1793"/>
              </a:lnSpc>
              <a:spcBef>
                <a:spcPts val="89"/>
              </a:spcBef>
            </a:pPr>
            <a:r>
              <a:rPr sz="1600" spc="33" dirty="0">
                <a:solidFill>
                  <a:srgbClr val="FF0000"/>
                </a:solidFill>
                <a:latin typeface="Bernard MT Condensed"/>
                <a:cs typeface="Bernard MT Condensed"/>
              </a:rPr>
              <a:t>R</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j</a:t>
            </a:r>
            <a:r>
              <a:rPr sz="1600" spc="33" dirty="0">
                <a:solidFill>
                  <a:srgbClr val="FFC000"/>
                </a:solidFill>
                <a:latin typeface="Bernard MT Condensed"/>
                <a:cs typeface="Bernard MT Condensed"/>
              </a:rPr>
              <a:t>a</a:t>
            </a:r>
            <a:r>
              <a:rPr sz="1600" spc="-33" dirty="0">
                <a:solidFill>
                  <a:srgbClr val="FFC000"/>
                </a:solidFill>
                <a:latin typeface="Bernard MT Condensed"/>
                <a:cs typeface="Bernard MT Condensed"/>
              </a:rPr>
              <a:t>w</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l</a:t>
            </a:r>
            <a:r>
              <a:rPr sz="1600" dirty="0">
                <a:solidFill>
                  <a:srgbClr val="FFC000"/>
                </a:solidFill>
                <a:latin typeface="Bernard MT Condensed"/>
                <a:cs typeface="Bernard MT Condensed"/>
              </a:rPr>
              <a:t>i</a:t>
            </a:r>
            <a:r>
              <a:rPr sz="1600" spc="-100" dirty="0">
                <a:solidFill>
                  <a:srgbClr val="FFC000"/>
                </a:solidFill>
                <a:latin typeface="Bernard MT Condensed"/>
                <a:cs typeface="Bernard MT Condensed"/>
              </a:rPr>
              <a:t> </a:t>
            </a:r>
            <a:r>
              <a:rPr sz="1600" spc="45" dirty="0">
                <a:solidFill>
                  <a:srgbClr val="FF0000"/>
                </a:solidFill>
                <a:latin typeface="Bernard MT Condensed"/>
                <a:cs typeface="Bernard MT Condensed"/>
              </a:rPr>
              <a:t>F</a:t>
            </a:r>
            <a:r>
              <a:rPr sz="1600" spc="-12" dirty="0">
                <a:solidFill>
                  <a:srgbClr val="FFC000"/>
                </a:solidFill>
                <a:latin typeface="Bernard MT Condensed"/>
                <a:cs typeface="Bernard MT Condensed"/>
              </a:rPr>
              <a:t>i</a:t>
            </a:r>
            <a:r>
              <a:rPr sz="1600" spc="33" dirty="0">
                <a:solidFill>
                  <a:srgbClr val="FFC000"/>
                </a:solidFill>
                <a:latin typeface="Bernard MT Condensed"/>
                <a:cs typeface="Bernard MT Condensed"/>
              </a:rPr>
              <a:t>g</a:t>
            </a:r>
            <a:r>
              <a:rPr sz="1600" spc="12" dirty="0">
                <a:solidFill>
                  <a:srgbClr val="FFC000"/>
                </a:solidFill>
                <a:latin typeface="Bernard MT Condensed"/>
                <a:cs typeface="Bernard MT Condensed"/>
              </a:rPr>
              <a:t>h</a:t>
            </a:r>
            <a:r>
              <a:rPr sz="1600" spc="-39" dirty="0">
                <a:solidFill>
                  <a:srgbClr val="FFC000"/>
                </a:solidFill>
                <a:latin typeface="Bernard MT Condensed"/>
                <a:cs typeface="Bernard MT Condensed"/>
              </a:rPr>
              <a:t>t</a:t>
            </a:r>
            <a:r>
              <a:rPr sz="1600" spc="12" dirty="0">
                <a:solidFill>
                  <a:srgbClr val="FFC000"/>
                </a:solidFill>
                <a:latin typeface="Bernard MT Condensed"/>
                <a:cs typeface="Bernard MT Condensed"/>
              </a:rPr>
              <a:t>-</a:t>
            </a:r>
            <a:r>
              <a:rPr sz="1600" spc="33" dirty="0">
                <a:solidFill>
                  <a:srgbClr val="FF0000"/>
                </a:solidFill>
                <a:latin typeface="Bernard MT Condensed"/>
                <a:cs typeface="Bernard MT Condensed"/>
              </a:rPr>
              <a:t>X</a:t>
            </a:r>
            <a:r>
              <a:rPr sz="1600" spc="-19" dirty="0">
                <a:solidFill>
                  <a:srgbClr val="FFC000"/>
                </a:solidFill>
                <a:latin typeface="Bernard MT Condensed"/>
                <a:cs typeface="Bernard MT Condensed"/>
              </a:rPr>
              <a:t>’</a:t>
            </a:r>
            <a:r>
              <a:rPr sz="1600" spc="12" dirty="0">
                <a:solidFill>
                  <a:srgbClr val="FFC000"/>
                </a:solidFill>
                <a:latin typeface="Bernard MT Condensed"/>
                <a:cs typeface="Bernard MT Condensed"/>
              </a:rPr>
              <a:t>3</a:t>
            </a:r>
            <a:r>
              <a:rPr sz="1600" dirty="0">
                <a:solidFill>
                  <a:srgbClr val="FFC000"/>
                </a:solidFill>
                <a:latin typeface="Bernard MT Condensed"/>
                <a:cs typeface="Bernard MT Condensed"/>
              </a:rPr>
              <a:t>4</a:t>
            </a:r>
            <a:endParaRPr sz="1600">
              <a:latin typeface="Bernard MT Condensed"/>
              <a:cs typeface="Bernard MT Condensed"/>
            </a:endParaRPr>
          </a:p>
        </p:txBody>
      </p:sp>
      <p:sp>
        <p:nvSpPr>
          <p:cNvPr id="12" name="object 12"/>
          <p:cNvSpPr txBox="1"/>
          <p:nvPr/>
        </p:nvSpPr>
        <p:spPr>
          <a:xfrm>
            <a:off x="7365154" y="6503887"/>
            <a:ext cx="2084951" cy="148167"/>
          </a:xfrm>
          <a:prstGeom prst="rect">
            <a:avLst/>
          </a:prstGeom>
        </p:spPr>
        <p:txBody>
          <a:bodyPr wrap="square" lIns="0" tIns="0" rIns="0" bIns="0" rtlCol="0">
            <a:noAutofit/>
          </a:bodyPr>
          <a:lstStyle/>
          <a:p>
            <a:pPr marL="16933">
              <a:lnSpc>
                <a:spcPct val="98958"/>
              </a:lnSpc>
              <a:spcBef>
                <a:spcPts val="27"/>
              </a:spcBef>
            </a:pPr>
            <a:r>
              <a:rPr sz="867" spc="12" dirty="0">
                <a:solidFill>
                  <a:srgbClr val="FFFFFF"/>
                </a:solidFill>
                <a:latin typeface="Bernard MT Condensed"/>
                <a:cs typeface="Bernard MT Condensed"/>
              </a:rPr>
              <a:t>P</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B</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L</a:t>
            </a:r>
            <a:r>
              <a:rPr sz="867" spc="-33" dirty="0">
                <a:solidFill>
                  <a:srgbClr val="FFFFFF"/>
                </a:solidFill>
                <a:latin typeface="Bernard MT Condensed"/>
                <a:cs typeface="Bernard MT Condensed"/>
              </a:rPr>
              <a:t>A</a:t>
            </a:r>
            <a:r>
              <a:rPr sz="867" spc="-72" dirty="0">
                <a:solidFill>
                  <a:srgbClr val="FFFFFF"/>
                </a:solidFill>
                <a:latin typeface="Bernard MT Condensed"/>
                <a:cs typeface="Bernard MT Condensed"/>
              </a:rPr>
              <a:t>J</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N  </a:t>
            </a:r>
            <a:r>
              <a:rPr sz="867" spc="5" dirty="0">
                <a:solidFill>
                  <a:srgbClr val="FFFFFF"/>
                </a:solidFill>
                <a:latin typeface="Bernard MT Condensed"/>
                <a:cs typeface="Bernard MT Condensed"/>
              </a:rPr>
              <a:t> </a:t>
            </a:r>
            <a:r>
              <a:rPr sz="867" spc="12" dirty="0">
                <a:solidFill>
                  <a:srgbClr val="FFFFFF"/>
                </a:solidFill>
                <a:latin typeface="Bernard MT Condensed"/>
                <a:cs typeface="Bernard MT Condensed"/>
              </a:rPr>
              <a:t>D</a:t>
            </a:r>
            <a:r>
              <a:rPr sz="867" dirty="0">
                <a:solidFill>
                  <a:srgbClr val="FFFFFF"/>
                </a:solidFill>
                <a:latin typeface="Bernard MT Condensed"/>
                <a:cs typeface="Bernard MT Condensed"/>
              </a:rPr>
              <a:t>I</a:t>
            </a:r>
            <a:r>
              <a:rPr sz="867" spc="49" dirty="0">
                <a:solidFill>
                  <a:srgbClr val="FFFFFF"/>
                </a:solidFill>
                <a:latin typeface="Bernard MT Condensed"/>
                <a:cs typeface="Bernard MT Condensed"/>
              </a:rPr>
              <a:t> </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R</a:t>
            </a:r>
            <a:r>
              <a:rPr sz="867" dirty="0">
                <a:solidFill>
                  <a:srgbClr val="FFFFFF"/>
                </a:solidFill>
                <a:latin typeface="Bernard MT Condensed"/>
                <a:cs typeface="Bernard MT Condensed"/>
              </a:rPr>
              <a:t>A</a:t>
            </a:r>
            <a:r>
              <a:rPr sz="867" spc="89" dirty="0">
                <a:solidFill>
                  <a:srgbClr val="FFFFFF"/>
                </a:solidFill>
                <a:latin typeface="Bernard MT Condensed"/>
                <a:cs typeface="Bernard MT Condensed"/>
              </a:rPr>
              <a:t> </a:t>
            </a:r>
            <a:r>
              <a:rPr sz="867" spc="12" dirty="0">
                <a:solidFill>
                  <a:srgbClr val="FFFFFF"/>
                </a:solidFill>
                <a:latin typeface="Bernard MT Condensed"/>
                <a:cs typeface="Bernard MT Condensed"/>
              </a:rPr>
              <a:t>R</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V</a:t>
            </a:r>
            <a:r>
              <a:rPr sz="867" spc="12" dirty="0">
                <a:solidFill>
                  <a:srgbClr val="FFFFFF"/>
                </a:solidFill>
                <a:latin typeface="Bernard MT Condensed"/>
                <a:cs typeface="Bernard MT Condensed"/>
              </a:rPr>
              <a:t>O</a:t>
            </a:r>
            <a:r>
              <a:rPr sz="867" spc="33" dirty="0">
                <a:solidFill>
                  <a:srgbClr val="FFFFFF"/>
                </a:solidFill>
                <a:latin typeface="Bernard MT Condensed"/>
                <a:cs typeface="Bernard MT Condensed"/>
              </a:rPr>
              <a:t>L</a:t>
            </a:r>
            <a:r>
              <a:rPr sz="867" spc="5" dirty="0">
                <a:solidFill>
                  <a:srgbClr val="FFFFFF"/>
                </a:solidFill>
                <a:latin typeface="Bernard MT Condensed"/>
                <a:cs typeface="Bernard MT Condensed"/>
              </a:rPr>
              <a:t>U</a:t>
            </a:r>
            <a:r>
              <a:rPr sz="867" spc="-39" dirty="0">
                <a:solidFill>
                  <a:srgbClr val="FFFFFF"/>
                </a:solidFill>
                <a:latin typeface="Bernard MT Condensed"/>
                <a:cs typeface="Bernard MT Condensed"/>
              </a:rPr>
              <a:t>S</a:t>
            </a:r>
            <a:r>
              <a:rPr sz="867" dirty="0">
                <a:solidFill>
                  <a:srgbClr val="FFFFFF"/>
                </a:solidFill>
                <a:latin typeface="Bernard MT Condensed"/>
                <a:cs typeface="Bernard MT Condensed"/>
              </a:rPr>
              <a:t>I</a:t>
            </a:r>
            <a:r>
              <a:rPr sz="867" spc="119" dirty="0">
                <a:solidFill>
                  <a:srgbClr val="FFFFFF"/>
                </a:solidFill>
                <a:latin typeface="Bernard MT Condensed"/>
                <a:cs typeface="Bernard MT Condensed"/>
              </a:rPr>
              <a:t> </a:t>
            </a:r>
            <a:r>
              <a:rPr sz="867" spc="-59" dirty="0">
                <a:solidFill>
                  <a:srgbClr val="FFFFFF"/>
                </a:solidFill>
                <a:latin typeface="Bernard MT Condensed"/>
                <a:cs typeface="Bernard MT Condensed"/>
              </a:rPr>
              <a:t>I</a:t>
            </a:r>
            <a:r>
              <a:rPr sz="867" spc="-12" dirty="0">
                <a:solidFill>
                  <a:srgbClr val="FFFFFF"/>
                </a:solidFill>
                <a:latin typeface="Bernard MT Condensed"/>
                <a:cs typeface="Bernard MT Condensed"/>
              </a:rPr>
              <a:t>N</a:t>
            </a:r>
            <a:r>
              <a:rPr sz="867" spc="12" dirty="0">
                <a:solidFill>
                  <a:srgbClr val="FFFFFF"/>
                </a:solidFill>
                <a:latin typeface="Bernard MT Condensed"/>
                <a:cs typeface="Bernard MT Condensed"/>
              </a:rPr>
              <a:t>D</a:t>
            </a:r>
            <a:r>
              <a:rPr sz="867" spc="5" dirty="0">
                <a:solidFill>
                  <a:srgbClr val="FFFFFF"/>
                </a:solidFill>
                <a:latin typeface="Bernard MT Condensed"/>
                <a:cs typeface="Bernard MT Condensed"/>
              </a:rPr>
              <a:t>U</a:t>
            </a:r>
            <a:r>
              <a:rPr sz="867" spc="-39" dirty="0">
                <a:solidFill>
                  <a:srgbClr val="FFFFFF"/>
                </a:solidFill>
                <a:latin typeface="Bernard MT Condensed"/>
                <a:cs typeface="Bernard MT Condensed"/>
              </a:rPr>
              <a:t>S</a:t>
            </a:r>
            <a:r>
              <a:rPr sz="867" spc="-19" dirty="0">
                <a:solidFill>
                  <a:srgbClr val="FFFFFF"/>
                </a:solidFill>
                <a:latin typeface="Bernard MT Condensed"/>
                <a:cs typeface="Bernard MT Condensed"/>
              </a:rPr>
              <a:t>T</a:t>
            </a:r>
            <a:r>
              <a:rPr sz="867" spc="12" dirty="0">
                <a:solidFill>
                  <a:srgbClr val="FFFFFF"/>
                </a:solidFill>
                <a:latin typeface="Bernard MT Condensed"/>
                <a:cs typeface="Bernard MT Condensed"/>
              </a:rPr>
              <a:t>R</a:t>
            </a:r>
            <a:r>
              <a:rPr sz="867" dirty="0">
                <a:solidFill>
                  <a:srgbClr val="FFFFFF"/>
                </a:solidFill>
                <a:latin typeface="Bernard MT Condensed"/>
                <a:cs typeface="Bernard MT Condensed"/>
              </a:rPr>
              <a:t>I </a:t>
            </a:r>
            <a:r>
              <a:rPr sz="867" spc="111" dirty="0">
                <a:solidFill>
                  <a:srgbClr val="FFFFFF"/>
                </a:solidFill>
                <a:latin typeface="Bernard MT Condensed"/>
                <a:cs typeface="Bernard MT Condensed"/>
              </a:rPr>
              <a:t> </a:t>
            </a:r>
            <a:r>
              <a:rPr sz="867" spc="-39" dirty="0">
                <a:solidFill>
                  <a:srgbClr val="FFFFFF"/>
                </a:solidFill>
                <a:latin typeface="Bernard MT Condensed"/>
                <a:cs typeface="Bernard MT Condensed"/>
              </a:rPr>
              <a:t>4</a:t>
            </a:r>
            <a:r>
              <a:rPr sz="867" dirty="0">
                <a:solidFill>
                  <a:srgbClr val="FFFFFF"/>
                </a:solidFill>
                <a:latin typeface="Bernard MT Condensed"/>
                <a:cs typeface="Bernard MT Condensed"/>
              </a:rPr>
              <a:t>.</a:t>
            </a:r>
            <a:r>
              <a:rPr sz="867" spc="-145" dirty="0">
                <a:solidFill>
                  <a:srgbClr val="FFFFFF"/>
                </a:solidFill>
                <a:latin typeface="Bernard MT Condensed"/>
                <a:cs typeface="Bernard MT Condensed"/>
              </a:rPr>
              <a:t> </a:t>
            </a:r>
            <a:r>
              <a:rPr sz="867" dirty="0">
                <a:solidFill>
                  <a:srgbClr val="FFFFFF"/>
                </a:solidFill>
                <a:latin typeface="Bernard MT Condensed"/>
                <a:cs typeface="Bernard MT Condensed"/>
              </a:rPr>
              <a:t>0</a:t>
            </a:r>
            <a:endParaRPr sz="867">
              <a:latin typeface="Bernard MT Condensed"/>
              <a:cs typeface="Bernard MT Condensed"/>
            </a:endParaRPr>
          </a:p>
        </p:txBody>
      </p:sp>
      <p:sp>
        <p:nvSpPr>
          <p:cNvPr id="11" name="object 11"/>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10" name="object 10"/>
          <p:cNvSpPr txBox="1"/>
          <p:nvPr/>
        </p:nvSpPr>
        <p:spPr>
          <a:xfrm>
            <a:off x="9766301" y="5384801"/>
            <a:ext cx="2349500" cy="755649"/>
          </a:xfrm>
          <a:prstGeom prst="rect">
            <a:avLst/>
          </a:prstGeom>
        </p:spPr>
        <p:txBody>
          <a:bodyPr wrap="square" lIns="0" tIns="0" rIns="0" bIns="0" rtlCol="0">
            <a:noAutofit/>
          </a:bodyPr>
          <a:lstStyle/>
          <a:p>
            <a:pPr marL="33866">
              <a:lnSpc>
                <a:spcPts val="1333"/>
              </a:lnSpc>
            </a:pPr>
            <a:endParaRPr sz="1333"/>
          </a:p>
        </p:txBody>
      </p:sp>
      <p:sp>
        <p:nvSpPr>
          <p:cNvPr id="9" name="object 9"/>
          <p:cNvSpPr txBox="1"/>
          <p:nvPr/>
        </p:nvSpPr>
        <p:spPr>
          <a:xfrm>
            <a:off x="1066801" y="5168901"/>
            <a:ext cx="8242300" cy="749300"/>
          </a:xfrm>
          <a:prstGeom prst="rect">
            <a:avLst/>
          </a:prstGeom>
        </p:spPr>
        <p:txBody>
          <a:bodyPr wrap="square" lIns="0" tIns="0" rIns="0" bIns="0" rtlCol="0">
            <a:noAutofit/>
          </a:bodyPr>
          <a:lstStyle/>
          <a:p>
            <a:pPr marL="33866">
              <a:lnSpc>
                <a:spcPts val="1333"/>
              </a:lnSpc>
            </a:pPr>
            <a:endParaRPr sz="1333"/>
          </a:p>
        </p:txBody>
      </p:sp>
      <p:sp>
        <p:nvSpPr>
          <p:cNvPr id="8" name="object 8"/>
          <p:cNvSpPr txBox="1"/>
          <p:nvPr/>
        </p:nvSpPr>
        <p:spPr>
          <a:xfrm>
            <a:off x="1771695" y="1695495"/>
            <a:ext cx="7620000" cy="419100"/>
          </a:xfrm>
          <a:prstGeom prst="rect">
            <a:avLst/>
          </a:prstGeom>
        </p:spPr>
        <p:txBody>
          <a:bodyPr wrap="square" lIns="0" tIns="0" rIns="0" bIns="0" rtlCol="0">
            <a:noAutofit/>
          </a:bodyPr>
          <a:lstStyle/>
          <a:p>
            <a:pPr marL="33866">
              <a:lnSpc>
                <a:spcPts val="1333"/>
              </a:lnSpc>
            </a:pPr>
            <a:endParaRPr sz="1333"/>
          </a:p>
        </p:txBody>
      </p:sp>
      <p:sp>
        <p:nvSpPr>
          <p:cNvPr id="7" name="object 7"/>
          <p:cNvSpPr txBox="1"/>
          <p:nvPr/>
        </p:nvSpPr>
        <p:spPr>
          <a:xfrm>
            <a:off x="1771695" y="1162095"/>
            <a:ext cx="7620000" cy="419100"/>
          </a:xfrm>
          <a:prstGeom prst="rect">
            <a:avLst/>
          </a:prstGeom>
        </p:spPr>
        <p:txBody>
          <a:bodyPr wrap="square" lIns="0" tIns="0" rIns="0" bIns="0" rtlCol="0">
            <a:noAutofit/>
          </a:bodyPr>
          <a:lstStyle/>
          <a:p>
            <a:pPr marL="33866">
              <a:lnSpc>
                <a:spcPts val="1333"/>
              </a:lnSpc>
            </a:pPr>
            <a:endParaRPr sz="1333"/>
          </a:p>
        </p:txBody>
      </p:sp>
      <p:sp>
        <p:nvSpPr>
          <p:cNvPr id="6" name="object 6"/>
          <p:cNvSpPr txBox="1"/>
          <p:nvPr/>
        </p:nvSpPr>
        <p:spPr>
          <a:xfrm>
            <a:off x="800101" y="431801"/>
            <a:ext cx="349249" cy="546100"/>
          </a:xfrm>
          <a:prstGeom prst="rect">
            <a:avLst/>
          </a:prstGeom>
        </p:spPr>
        <p:txBody>
          <a:bodyPr wrap="square" lIns="0" tIns="0" rIns="0" bIns="0" rtlCol="0">
            <a:noAutofit/>
          </a:bodyPr>
          <a:lstStyle/>
          <a:p>
            <a:pPr marL="33866">
              <a:lnSpc>
                <a:spcPts val="1333"/>
              </a:lnSpc>
            </a:pPr>
            <a:endParaRPr sz="1333"/>
          </a:p>
        </p:txBody>
      </p:sp>
      <p:sp>
        <p:nvSpPr>
          <p:cNvPr id="5" name="object 5"/>
          <p:cNvSpPr txBox="1"/>
          <p:nvPr/>
        </p:nvSpPr>
        <p:spPr>
          <a:xfrm>
            <a:off x="1149350" y="431801"/>
            <a:ext cx="209549" cy="546100"/>
          </a:xfrm>
          <a:prstGeom prst="rect">
            <a:avLst/>
          </a:prstGeom>
        </p:spPr>
        <p:txBody>
          <a:bodyPr wrap="square" lIns="0" tIns="0" rIns="0" bIns="0" rtlCol="0">
            <a:noAutofit/>
          </a:bodyPr>
          <a:lstStyle/>
          <a:p>
            <a:pPr marL="33866">
              <a:lnSpc>
                <a:spcPts val="1333"/>
              </a:lnSpc>
            </a:pPr>
            <a:endParaRPr sz="1333"/>
          </a:p>
        </p:txBody>
      </p:sp>
      <p:sp>
        <p:nvSpPr>
          <p:cNvPr id="4" name="object 4"/>
          <p:cNvSpPr txBox="1"/>
          <p:nvPr/>
        </p:nvSpPr>
        <p:spPr>
          <a:xfrm>
            <a:off x="1358901" y="431801"/>
            <a:ext cx="7835900" cy="5461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9194800" y="431801"/>
            <a:ext cx="355600" cy="5461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1333"/>
              </a:lnSpc>
            </a:pPr>
            <a:endParaRPr sz="1333"/>
          </a:p>
          <a:p>
            <a:pPr marL="1460039">
              <a:lnSpc>
                <a:spcPct val="95825"/>
              </a:lnSpc>
              <a:spcBef>
                <a:spcPts val="2972"/>
              </a:spcBef>
            </a:pPr>
            <a:r>
              <a:rPr sz="1600" b="1" spc="-33" dirty="0">
                <a:latin typeface="Arial"/>
                <a:cs typeface="Arial"/>
              </a:rPr>
              <a:t>M</a:t>
            </a:r>
            <a:r>
              <a:rPr sz="1600" b="1" spc="5" dirty="0">
                <a:latin typeface="Arial"/>
                <a:cs typeface="Arial"/>
              </a:rPr>
              <a:t>e</a:t>
            </a:r>
            <a:r>
              <a:rPr sz="1600" b="1" spc="19" dirty="0">
                <a:latin typeface="Arial"/>
                <a:cs typeface="Arial"/>
              </a:rPr>
              <a:t>n</a:t>
            </a:r>
            <a:r>
              <a:rPr sz="1600" b="1" spc="-45" dirty="0">
                <a:latin typeface="Arial"/>
                <a:cs typeface="Arial"/>
              </a:rPr>
              <a:t>j</a:t>
            </a:r>
            <a:r>
              <a:rPr sz="1600" b="1" spc="5" dirty="0">
                <a:latin typeface="Arial"/>
                <a:cs typeface="Arial"/>
              </a:rPr>
              <a:t>a</a:t>
            </a:r>
            <a:r>
              <a:rPr sz="1600" b="1" spc="-45" dirty="0">
                <a:latin typeface="Arial"/>
                <a:cs typeface="Arial"/>
              </a:rPr>
              <a:t>l</a:t>
            </a:r>
            <a:r>
              <a:rPr sz="1600" b="1" spc="5" dirty="0">
                <a:latin typeface="Arial"/>
                <a:cs typeface="Arial"/>
              </a:rPr>
              <a:t>a</a:t>
            </a:r>
            <a:r>
              <a:rPr sz="1600" b="1" spc="19" dirty="0">
                <a:latin typeface="Arial"/>
                <a:cs typeface="Arial"/>
              </a:rPr>
              <a:t>n</a:t>
            </a:r>
            <a:r>
              <a:rPr sz="1600" b="1" spc="5" dirty="0">
                <a:latin typeface="Arial"/>
                <a:cs typeface="Arial"/>
              </a:rPr>
              <a:t>ka</a:t>
            </a:r>
            <a:r>
              <a:rPr sz="1600" b="1" dirty="0">
                <a:latin typeface="Arial"/>
                <a:cs typeface="Arial"/>
              </a:rPr>
              <a:t>n</a:t>
            </a:r>
            <a:r>
              <a:rPr sz="1600" b="1" spc="99" dirty="0">
                <a:latin typeface="Arial"/>
                <a:cs typeface="Arial"/>
              </a:rPr>
              <a:t> </a:t>
            </a:r>
            <a:r>
              <a:rPr sz="1600" b="1" spc="-59" dirty="0">
                <a:latin typeface="Arial"/>
                <a:cs typeface="Arial"/>
              </a:rPr>
              <a:t>A</a:t>
            </a:r>
            <a:r>
              <a:rPr sz="1600" b="1" spc="5" dirty="0">
                <a:latin typeface="Arial"/>
                <a:cs typeface="Arial"/>
              </a:rPr>
              <a:t>s</a:t>
            </a:r>
            <a:r>
              <a:rPr sz="1600" b="1" spc="19" dirty="0">
                <a:latin typeface="Arial"/>
                <a:cs typeface="Arial"/>
              </a:rPr>
              <a:t>p</a:t>
            </a:r>
            <a:r>
              <a:rPr sz="1600" b="1" spc="5" dirty="0">
                <a:latin typeface="Arial"/>
                <a:cs typeface="Arial"/>
              </a:rPr>
              <a:t>e</a:t>
            </a:r>
            <a:r>
              <a:rPr sz="1600" b="1" dirty="0">
                <a:latin typeface="Arial"/>
                <a:cs typeface="Arial"/>
              </a:rPr>
              <a:t>k</a:t>
            </a:r>
            <a:r>
              <a:rPr sz="1600" b="1" spc="-25" dirty="0">
                <a:latin typeface="Arial"/>
                <a:cs typeface="Arial"/>
              </a:rPr>
              <a:t> </a:t>
            </a:r>
            <a:r>
              <a:rPr sz="1600" b="1" spc="33" dirty="0">
                <a:latin typeface="Arial"/>
                <a:cs typeface="Arial"/>
              </a:rPr>
              <a:t>P</a:t>
            </a:r>
            <a:r>
              <a:rPr sz="1600" b="1" spc="5" dirty="0">
                <a:latin typeface="Arial"/>
                <a:cs typeface="Arial"/>
              </a:rPr>
              <a:t>e</a:t>
            </a:r>
            <a:r>
              <a:rPr sz="1600" b="1" spc="19" dirty="0">
                <a:latin typeface="Arial"/>
                <a:cs typeface="Arial"/>
              </a:rPr>
              <a:t>d</a:t>
            </a:r>
            <a:r>
              <a:rPr sz="1600" b="1" spc="5" dirty="0">
                <a:latin typeface="Arial"/>
                <a:cs typeface="Arial"/>
              </a:rPr>
              <a:t>a</a:t>
            </a:r>
            <a:r>
              <a:rPr sz="1600" b="1" spc="19" dirty="0">
                <a:latin typeface="Arial"/>
                <a:cs typeface="Arial"/>
              </a:rPr>
              <a:t>go</a:t>
            </a:r>
            <a:r>
              <a:rPr sz="1600" b="1" spc="-79" dirty="0">
                <a:latin typeface="Arial"/>
                <a:cs typeface="Arial"/>
              </a:rPr>
              <a:t>g</a:t>
            </a:r>
            <a:r>
              <a:rPr sz="1600" b="1" dirty="0">
                <a:latin typeface="Arial"/>
                <a:cs typeface="Arial"/>
              </a:rPr>
              <a:t>i</a:t>
            </a:r>
            <a:r>
              <a:rPr sz="1600" b="1" spc="-185" dirty="0">
                <a:latin typeface="Arial"/>
                <a:cs typeface="Arial"/>
              </a:rPr>
              <a:t> </a:t>
            </a:r>
            <a:r>
              <a:rPr sz="1600" b="1" spc="33" dirty="0">
                <a:latin typeface="Arial"/>
                <a:cs typeface="Arial"/>
              </a:rPr>
              <a:t>E</a:t>
            </a:r>
            <a:r>
              <a:rPr sz="1600" b="1" spc="-167" dirty="0">
                <a:latin typeface="Arial"/>
                <a:cs typeface="Arial"/>
              </a:rPr>
              <a:t>V</a:t>
            </a:r>
            <a:r>
              <a:rPr sz="1600" b="1" spc="-52" dirty="0">
                <a:latin typeface="Arial"/>
                <a:cs typeface="Arial"/>
              </a:rPr>
              <a:t>A</a:t>
            </a:r>
            <a:r>
              <a:rPr sz="1600" b="1" spc="19" dirty="0">
                <a:latin typeface="Arial"/>
                <a:cs typeface="Arial"/>
              </a:rPr>
              <a:t>L</a:t>
            </a:r>
            <a:r>
              <a:rPr sz="1600" b="1" spc="39" dirty="0">
                <a:latin typeface="Arial"/>
                <a:cs typeface="Arial"/>
              </a:rPr>
              <a:t>U</a:t>
            </a:r>
            <a:r>
              <a:rPr sz="1600" b="1" spc="-252" dirty="0">
                <a:latin typeface="Arial"/>
                <a:cs typeface="Arial"/>
              </a:rPr>
              <a:t>A</a:t>
            </a:r>
            <a:r>
              <a:rPr sz="1600" b="1" spc="-79" dirty="0">
                <a:latin typeface="Arial"/>
                <a:cs typeface="Arial"/>
              </a:rPr>
              <a:t>T</a:t>
            </a:r>
            <a:r>
              <a:rPr sz="1600" b="1" spc="-45" dirty="0">
                <a:latin typeface="Arial"/>
                <a:cs typeface="Arial"/>
              </a:rPr>
              <a:t>I</a:t>
            </a:r>
            <a:r>
              <a:rPr sz="1600" b="1" dirty="0">
                <a:latin typeface="Arial"/>
                <a:cs typeface="Arial"/>
              </a:rPr>
              <a:t>F</a:t>
            </a:r>
            <a:r>
              <a:rPr sz="1600" b="1" spc="-19" dirty="0">
                <a:latin typeface="Arial"/>
                <a:cs typeface="Arial"/>
              </a:rPr>
              <a:t> </a:t>
            </a:r>
            <a:r>
              <a:rPr sz="1600" b="1" spc="-33" dirty="0">
                <a:latin typeface="Arial"/>
                <a:cs typeface="Arial"/>
              </a:rPr>
              <a:t>(</a:t>
            </a:r>
            <a:r>
              <a:rPr sz="1600" b="1" spc="5" dirty="0">
                <a:latin typeface="Arial"/>
                <a:cs typeface="Arial"/>
              </a:rPr>
              <a:t>1</a:t>
            </a:r>
            <a:r>
              <a:rPr sz="1600" b="1" dirty="0">
                <a:latin typeface="Arial"/>
                <a:cs typeface="Arial"/>
              </a:rPr>
              <a:t>)</a:t>
            </a:r>
            <a:endParaRPr sz="1600">
              <a:latin typeface="Arial"/>
              <a:cs typeface="Arial"/>
            </a:endParaRPr>
          </a:p>
          <a:p>
            <a:pPr marL="1344896">
              <a:lnSpc>
                <a:spcPts val="2181"/>
              </a:lnSpc>
              <a:spcBef>
                <a:spcPts val="3001"/>
              </a:spcBef>
            </a:pPr>
            <a:r>
              <a:rPr sz="1900" b="1" spc="-19" baseline="22995" dirty="0">
                <a:latin typeface="Calibri"/>
                <a:cs typeface="Calibri"/>
              </a:rPr>
              <a:t>D</a:t>
            </a:r>
            <a:r>
              <a:rPr sz="1900" b="1" spc="12" baseline="22995" dirty="0">
                <a:latin typeface="Calibri"/>
                <a:cs typeface="Calibri"/>
              </a:rPr>
              <a:t>A</a:t>
            </a:r>
            <a:r>
              <a:rPr sz="1900" b="1" spc="-33" baseline="22995" dirty="0">
                <a:latin typeface="Calibri"/>
                <a:cs typeface="Calibri"/>
              </a:rPr>
              <a:t>R</a:t>
            </a:r>
            <a:r>
              <a:rPr sz="1900" b="1" baseline="22995" dirty="0">
                <a:latin typeface="Calibri"/>
                <a:cs typeface="Calibri"/>
              </a:rPr>
              <a:t>I  </a:t>
            </a:r>
            <a:r>
              <a:rPr sz="1900" b="1" spc="123" baseline="22995" dirty="0">
                <a:latin typeface="Calibri"/>
                <a:cs typeface="Calibri"/>
              </a:rPr>
              <a:t> </a:t>
            </a:r>
            <a:r>
              <a:rPr sz="1600" b="1" spc="39" dirty="0">
                <a:solidFill>
                  <a:srgbClr val="FDFFFD"/>
                </a:solidFill>
                <a:latin typeface="Calibri"/>
                <a:cs typeface="Calibri"/>
              </a:rPr>
              <a:t>d</a:t>
            </a:r>
            <a:r>
              <a:rPr sz="1600" b="1" spc="5" dirty="0">
                <a:solidFill>
                  <a:srgbClr val="FDFFFD"/>
                </a:solidFill>
                <a:latin typeface="Calibri"/>
                <a:cs typeface="Calibri"/>
              </a:rPr>
              <a:t>i</a:t>
            </a:r>
            <a:r>
              <a:rPr sz="1600" b="1" spc="45" dirty="0">
                <a:solidFill>
                  <a:srgbClr val="FDFFFD"/>
                </a:solidFill>
                <a:latin typeface="Calibri"/>
                <a:cs typeface="Calibri"/>
              </a:rPr>
              <a:t>t</a:t>
            </a:r>
            <a:r>
              <a:rPr sz="1600" b="1" spc="-5" dirty="0">
                <a:solidFill>
                  <a:srgbClr val="FDFFFD"/>
                </a:solidFill>
                <a:latin typeface="Calibri"/>
                <a:cs typeface="Calibri"/>
              </a:rPr>
              <a:t>e</a:t>
            </a:r>
            <a:r>
              <a:rPr sz="1600" b="1" spc="39" dirty="0">
                <a:solidFill>
                  <a:srgbClr val="FDFFFD"/>
                </a:solidFill>
                <a:latin typeface="Calibri"/>
                <a:cs typeface="Calibri"/>
              </a:rPr>
              <a:t>n</a:t>
            </a:r>
            <a:r>
              <a:rPr sz="1600" b="1" spc="45" dirty="0">
                <a:solidFill>
                  <a:srgbClr val="FDFFFD"/>
                </a:solidFill>
                <a:latin typeface="Calibri"/>
                <a:cs typeface="Calibri"/>
              </a:rPr>
              <a:t>t</a:t>
            </a:r>
            <a:r>
              <a:rPr sz="1600" b="1" spc="39" dirty="0">
                <a:solidFill>
                  <a:srgbClr val="FDFFFD"/>
                </a:solidFill>
                <a:latin typeface="Calibri"/>
                <a:cs typeface="Calibri"/>
              </a:rPr>
              <a:t>u</a:t>
            </a:r>
            <a:r>
              <a:rPr sz="1600" b="1" spc="33" dirty="0">
                <a:solidFill>
                  <a:srgbClr val="FDFFFD"/>
                </a:solidFill>
                <a:latin typeface="Calibri"/>
                <a:cs typeface="Calibri"/>
              </a:rPr>
              <a:t>k</a:t>
            </a:r>
            <a:r>
              <a:rPr sz="1600" b="1" spc="5" dirty="0">
                <a:solidFill>
                  <a:srgbClr val="FDFFFD"/>
                </a:solidFill>
                <a:latin typeface="Calibri"/>
                <a:cs typeface="Calibri"/>
              </a:rPr>
              <a:t>a</a:t>
            </a:r>
            <a:r>
              <a:rPr sz="1600" b="1" dirty="0">
                <a:solidFill>
                  <a:srgbClr val="FDFFFD"/>
                </a:solidFill>
                <a:latin typeface="Calibri"/>
                <a:cs typeface="Calibri"/>
              </a:rPr>
              <a:t>n</a:t>
            </a:r>
            <a:r>
              <a:rPr sz="1600" b="1" spc="-119" dirty="0">
                <a:solidFill>
                  <a:srgbClr val="FDFFFD"/>
                </a:solidFill>
                <a:latin typeface="Calibri"/>
                <a:cs typeface="Calibri"/>
              </a:rPr>
              <a:t> </a:t>
            </a:r>
            <a:r>
              <a:rPr sz="1600" b="1" spc="39" dirty="0">
                <a:solidFill>
                  <a:srgbClr val="FDFFFD"/>
                </a:solidFill>
                <a:latin typeface="Calibri"/>
                <a:cs typeface="Calibri"/>
              </a:rPr>
              <a:t>o</a:t>
            </a:r>
            <a:r>
              <a:rPr sz="1600" b="1" spc="5" dirty="0">
                <a:solidFill>
                  <a:srgbClr val="FDFFFD"/>
                </a:solidFill>
                <a:latin typeface="Calibri"/>
                <a:cs typeface="Calibri"/>
              </a:rPr>
              <a:t>l</a:t>
            </a:r>
            <a:r>
              <a:rPr sz="1600" b="1" spc="-5" dirty="0">
                <a:solidFill>
                  <a:srgbClr val="FDFFFD"/>
                </a:solidFill>
                <a:latin typeface="Calibri"/>
                <a:cs typeface="Calibri"/>
              </a:rPr>
              <a:t>e</a:t>
            </a:r>
            <a:r>
              <a:rPr sz="1600" b="1" dirty="0">
                <a:solidFill>
                  <a:srgbClr val="FDFFFD"/>
                </a:solidFill>
                <a:latin typeface="Calibri"/>
                <a:cs typeface="Calibri"/>
              </a:rPr>
              <a:t>h</a:t>
            </a:r>
            <a:r>
              <a:rPr sz="1600" b="1" spc="-119" dirty="0">
                <a:solidFill>
                  <a:srgbClr val="FDFFFD"/>
                </a:solidFill>
                <a:latin typeface="Calibri"/>
                <a:cs typeface="Calibri"/>
              </a:rPr>
              <a:t> </a:t>
            </a:r>
            <a:r>
              <a:rPr sz="1600" b="1" spc="45" dirty="0">
                <a:solidFill>
                  <a:srgbClr val="FDFFFD"/>
                </a:solidFill>
                <a:latin typeface="Calibri"/>
                <a:cs typeface="Calibri"/>
              </a:rPr>
              <a:t>g</a:t>
            </a:r>
            <a:r>
              <a:rPr sz="1600" b="1" spc="-59" dirty="0">
                <a:solidFill>
                  <a:srgbClr val="FDFFFD"/>
                </a:solidFill>
                <a:latin typeface="Calibri"/>
                <a:cs typeface="Calibri"/>
              </a:rPr>
              <a:t>u</a:t>
            </a:r>
            <a:r>
              <a:rPr sz="1600" b="1" spc="33" dirty="0">
                <a:solidFill>
                  <a:srgbClr val="FDFFFD"/>
                </a:solidFill>
                <a:latin typeface="Calibri"/>
                <a:cs typeface="Calibri"/>
              </a:rPr>
              <a:t>r</a:t>
            </a:r>
            <a:r>
              <a:rPr sz="1600" b="1" dirty="0">
                <a:solidFill>
                  <a:srgbClr val="FDFFFD"/>
                </a:solidFill>
                <a:latin typeface="Calibri"/>
                <a:cs typeface="Calibri"/>
              </a:rPr>
              <a:t>u</a:t>
            </a:r>
            <a:endParaRPr sz="1600">
              <a:latin typeface="Calibri"/>
              <a:cs typeface="Calibri"/>
            </a:endParaRPr>
          </a:p>
          <a:p>
            <a:pPr marL="1059152">
              <a:lnSpc>
                <a:spcPts val="2181"/>
              </a:lnSpc>
              <a:spcBef>
                <a:spcPts val="2013"/>
              </a:spcBef>
            </a:pPr>
            <a:r>
              <a:rPr sz="1900" b="1" spc="-33" baseline="22995" dirty="0">
                <a:latin typeface="Calibri"/>
                <a:cs typeface="Calibri"/>
              </a:rPr>
              <a:t>ME</a:t>
            </a:r>
            <a:r>
              <a:rPr sz="1900" b="1" spc="39" baseline="22995" dirty="0">
                <a:latin typeface="Calibri"/>
                <a:cs typeface="Calibri"/>
              </a:rPr>
              <a:t>N</a:t>
            </a:r>
            <a:r>
              <a:rPr sz="1900" b="1" spc="-33" baseline="22995" dirty="0">
                <a:latin typeface="Calibri"/>
                <a:cs typeface="Calibri"/>
              </a:rPr>
              <a:t>J</a:t>
            </a:r>
            <a:r>
              <a:rPr sz="1900" b="1" spc="12" baseline="22995" dirty="0">
                <a:latin typeface="Calibri"/>
                <a:cs typeface="Calibri"/>
              </a:rPr>
              <a:t>A</a:t>
            </a:r>
            <a:r>
              <a:rPr sz="1900" b="1" spc="-19" baseline="22995" dirty="0">
                <a:latin typeface="Calibri"/>
                <a:cs typeface="Calibri"/>
              </a:rPr>
              <a:t>D</a:t>
            </a:r>
            <a:r>
              <a:rPr sz="1900" b="1" baseline="22995" dirty="0">
                <a:latin typeface="Calibri"/>
                <a:cs typeface="Calibri"/>
              </a:rPr>
              <a:t>I  </a:t>
            </a:r>
            <a:r>
              <a:rPr sz="1900" b="1" spc="123" baseline="22995" dirty="0">
                <a:latin typeface="Calibri"/>
                <a:cs typeface="Calibri"/>
              </a:rPr>
              <a:t> </a:t>
            </a:r>
            <a:r>
              <a:rPr sz="1600" b="1" spc="39" dirty="0">
                <a:solidFill>
                  <a:srgbClr val="FDFFFD"/>
                </a:solidFill>
                <a:latin typeface="Calibri"/>
                <a:cs typeface="Calibri"/>
              </a:rPr>
              <a:t>d</a:t>
            </a:r>
            <a:r>
              <a:rPr sz="1600" b="1" spc="5" dirty="0">
                <a:solidFill>
                  <a:srgbClr val="FDFFFD"/>
                </a:solidFill>
                <a:latin typeface="Calibri"/>
                <a:cs typeface="Calibri"/>
              </a:rPr>
              <a:t>i</a:t>
            </a:r>
            <a:r>
              <a:rPr sz="1600" b="1" spc="45" dirty="0">
                <a:solidFill>
                  <a:srgbClr val="FDFFFD"/>
                </a:solidFill>
                <a:latin typeface="Calibri"/>
                <a:cs typeface="Calibri"/>
              </a:rPr>
              <a:t>t</a:t>
            </a:r>
            <a:r>
              <a:rPr sz="1600" b="1" spc="-5" dirty="0">
                <a:solidFill>
                  <a:srgbClr val="FDFFFD"/>
                </a:solidFill>
                <a:latin typeface="Calibri"/>
                <a:cs typeface="Calibri"/>
              </a:rPr>
              <a:t>e</a:t>
            </a:r>
            <a:r>
              <a:rPr sz="1600" b="1" spc="39" dirty="0">
                <a:solidFill>
                  <a:srgbClr val="FDFFFD"/>
                </a:solidFill>
                <a:latin typeface="Calibri"/>
                <a:cs typeface="Calibri"/>
              </a:rPr>
              <a:t>n</a:t>
            </a:r>
            <a:r>
              <a:rPr sz="1600" b="1" spc="45" dirty="0">
                <a:solidFill>
                  <a:srgbClr val="FDFFFD"/>
                </a:solidFill>
                <a:latin typeface="Calibri"/>
                <a:cs typeface="Calibri"/>
              </a:rPr>
              <a:t>t</a:t>
            </a:r>
            <a:r>
              <a:rPr sz="1600" b="1" spc="39" dirty="0">
                <a:solidFill>
                  <a:srgbClr val="FDFFFD"/>
                </a:solidFill>
                <a:latin typeface="Calibri"/>
                <a:cs typeface="Calibri"/>
              </a:rPr>
              <a:t>u</a:t>
            </a:r>
            <a:r>
              <a:rPr sz="1600" b="1" spc="33" dirty="0">
                <a:solidFill>
                  <a:srgbClr val="FDFFFD"/>
                </a:solidFill>
                <a:latin typeface="Calibri"/>
                <a:cs typeface="Calibri"/>
              </a:rPr>
              <a:t>k</a:t>
            </a:r>
            <a:r>
              <a:rPr sz="1600" b="1" spc="5" dirty="0">
                <a:solidFill>
                  <a:srgbClr val="FDFFFD"/>
                </a:solidFill>
                <a:latin typeface="Calibri"/>
                <a:cs typeface="Calibri"/>
              </a:rPr>
              <a:t>a</a:t>
            </a:r>
            <a:r>
              <a:rPr sz="1600" b="1" dirty="0">
                <a:solidFill>
                  <a:srgbClr val="FDFFFD"/>
                </a:solidFill>
                <a:latin typeface="Calibri"/>
                <a:cs typeface="Calibri"/>
              </a:rPr>
              <a:t>n</a:t>
            </a:r>
            <a:r>
              <a:rPr sz="1600" b="1" spc="-119" dirty="0">
                <a:solidFill>
                  <a:srgbClr val="FDFFFD"/>
                </a:solidFill>
                <a:latin typeface="Calibri"/>
                <a:cs typeface="Calibri"/>
              </a:rPr>
              <a:t> </a:t>
            </a:r>
            <a:r>
              <a:rPr sz="1600" b="1" spc="39" dirty="0">
                <a:solidFill>
                  <a:srgbClr val="FDFFFD"/>
                </a:solidFill>
                <a:latin typeface="Calibri"/>
                <a:cs typeface="Calibri"/>
              </a:rPr>
              <a:t>d</a:t>
            </a:r>
            <a:r>
              <a:rPr sz="1600" b="1" spc="5" dirty="0">
                <a:solidFill>
                  <a:srgbClr val="FDFFFD"/>
                </a:solidFill>
                <a:latin typeface="Calibri"/>
                <a:cs typeface="Calibri"/>
              </a:rPr>
              <a:t>a</a:t>
            </a:r>
            <a:r>
              <a:rPr sz="1600" b="1" dirty="0">
                <a:solidFill>
                  <a:srgbClr val="FDFFFD"/>
                </a:solidFill>
                <a:latin typeface="Calibri"/>
                <a:cs typeface="Calibri"/>
              </a:rPr>
              <a:t>n</a:t>
            </a:r>
            <a:r>
              <a:rPr sz="1600" b="1" spc="-119" dirty="0">
                <a:solidFill>
                  <a:srgbClr val="FDFFFD"/>
                </a:solidFill>
                <a:latin typeface="Calibri"/>
                <a:cs typeface="Calibri"/>
              </a:rPr>
              <a:t> </a:t>
            </a:r>
            <a:r>
              <a:rPr sz="1600" b="1" spc="45" dirty="0">
                <a:solidFill>
                  <a:srgbClr val="FDFFFD"/>
                </a:solidFill>
                <a:latin typeface="Calibri"/>
                <a:cs typeface="Calibri"/>
              </a:rPr>
              <a:t>d</a:t>
            </a:r>
            <a:r>
              <a:rPr sz="1600" b="1" spc="5" dirty="0">
                <a:solidFill>
                  <a:srgbClr val="FDFFFD"/>
                </a:solidFill>
                <a:latin typeface="Calibri"/>
                <a:cs typeface="Calibri"/>
              </a:rPr>
              <a:t>ila</a:t>
            </a:r>
            <a:r>
              <a:rPr sz="1600" b="1" spc="33" dirty="0">
                <a:solidFill>
                  <a:srgbClr val="FDFFFD"/>
                </a:solidFill>
                <a:latin typeface="Calibri"/>
                <a:cs typeface="Calibri"/>
              </a:rPr>
              <a:t>k</a:t>
            </a:r>
            <a:r>
              <a:rPr sz="1600" b="1" spc="-59" dirty="0">
                <a:solidFill>
                  <a:srgbClr val="FDFFFD"/>
                </a:solidFill>
                <a:latin typeface="Calibri"/>
                <a:cs typeface="Calibri"/>
              </a:rPr>
              <a:t>u</a:t>
            </a:r>
            <a:r>
              <a:rPr sz="1600" b="1" spc="33" dirty="0">
                <a:solidFill>
                  <a:srgbClr val="FDFFFD"/>
                </a:solidFill>
                <a:latin typeface="Calibri"/>
                <a:cs typeface="Calibri"/>
              </a:rPr>
              <a:t>k</a:t>
            </a:r>
            <a:r>
              <a:rPr sz="1600" b="1" spc="-92" dirty="0">
                <a:solidFill>
                  <a:srgbClr val="FDFFFD"/>
                </a:solidFill>
                <a:latin typeface="Calibri"/>
                <a:cs typeface="Calibri"/>
              </a:rPr>
              <a:t>a</a:t>
            </a:r>
            <a:r>
              <a:rPr sz="1600" b="1" dirty="0">
                <a:solidFill>
                  <a:srgbClr val="FDFFFD"/>
                </a:solidFill>
                <a:latin typeface="Calibri"/>
                <a:cs typeface="Calibri"/>
              </a:rPr>
              <a:t>n</a:t>
            </a:r>
            <a:r>
              <a:rPr sz="1600" b="1" spc="-119" dirty="0">
                <a:solidFill>
                  <a:srgbClr val="FDFFFD"/>
                </a:solidFill>
                <a:latin typeface="Calibri"/>
                <a:cs typeface="Calibri"/>
              </a:rPr>
              <a:t> </a:t>
            </a:r>
            <a:r>
              <a:rPr sz="1600" b="1" spc="-33" dirty="0">
                <a:solidFill>
                  <a:srgbClr val="FDFFFD"/>
                </a:solidFill>
                <a:latin typeface="Calibri"/>
                <a:cs typeface="Calibri"/>
              </a:rPr>
              <a:t>s</a:t>
            </a:r>
            <a:r>
              <a:rPr sz="1600" b="1" spc="-5" dirty="0">
                <a:solidFill>
                  <a:srgbClr val="FDFFFD"/>
                </a:solidFill>
                <a:latin typeface="Calibri"/>
                <a:cs typeface="Calibri"/>
              </a:rPr>
              <a:t>e</a:t>
            </a:r>
            <a:r>
              <a:rPr sz="1600" b="1" spc="25" dirty="0">
                <a:solidFill>
                  <a:srgbClr val="FDFFFD"/>
                </a:solidFill>
                <a:latin typeface="Calibri"/>
                <a:cs typeface="Calibri"/>
              </a:rPr>
              <a:t>c</a:t>
            </a:r>
            <a:r>
              <a:rPr sz="1600" b="1" spc="5" dirty="0">
                <a:solidFill>
                  <a:srgbClr val="FDFFFD"/>
                </a:solidFill>
                <a:latin typeface="Calibri"/>
                <a:cs typeface="Calibri"/>
              </a:rPr>
              <a:t>a</a:t>
            </a:r>
            <a:r>
              <a:rPr sz="1600" b="1" spc="33" dirty="0">
                <a:solidFill>
                  <a:srgbClr val="FDFFFD"/>
                </a:solidFill>
                <a:latin typeface="Calibri"/>
                <a:cs typeface="Calibri"/>
              </a:rPr>
              <a:t>r</a:t>
            </a:r>
            <a:r>
              <a:rPr sz="1600" b="1" dirty="0">
                <a:solidFill>
                  <a:srgbClr val="FDFFFD"/>
                </a:solidFill>
                <a:latin typeface="Calibri"/>
                <a:cs typeface="Calibri"/>
              </a:rPr>
              <a:t>a</a:t>
            </a:r>
            <a:r>
              <a:rPr sz="1600" b="1" spc="-152" dirty="0">
                <a:solidFill>
                  <a:srgbClr val="FDFFFD"/>
                </a:solidFill>
                <a:latin typeface="Calibri"/>
                <a:cs typeface="Calibri"/>
              </a:rPr>
              <a:t> </a:t>
            </a:r>
            <a:r>
              <a:rPr sz="1600" b="1" spc="-67" dirty="0">
                <a:solidFill>
                  <a:srgbClr val="FDFFFD"/>
                </a:solidFill>
                <a:latin typeface="Calibri"/>
                <a:cs typeface="Calibri"/>
              </a:rPr>
              <a:t>k</a:t>
            </a:r>
            <a:r>
              <a:rPr sz="1600" b="1" spc="39" dirty="0">
                <a:solidFill>
                  <a:srgbClr val="FDFFFD"/>
                </a:solidFill>
                <a:latin typeface="Calibri"/>
                <a:cs typeface="Calibri"/>
              </a:rPr>
              <a:t>o</a:t>
            </a:r>
            <a:r>
              <a:rPr sz="1600" b="1" spc="5" dirty="0">
                <a:solidFill>
                  <a:srgbClr val="FDFFFD"/>
                </a:solidFill>
                <a:latin typeface="Calibri"/>
                <a:cs typeface="Calibri"/>
              </a:rPr>
              <a:t>l</a:t>
            </a:r>
            <a:r>
              <a:rPr sz="1600" b="1" spc="12" dirty="0">
                <a:solidFill>
                  <a:srgbClr val="FDFFFD"/>
                </a:solidFill>
                <a:latin typeface="Calibri"/>
                <a:cs typeface="Calibri"/>
              </a:rPr>
              <a:t>a</a:t>
            </a:r>
            <a:r>
              <a:rPr sz="1600" b="1" spc="-59" dirty="0">
                <a:solidFill>
                  <a:srgbClr val="FDFFFD"/>
                </a:solidFill>
                <a:latin typeface="Calibri"/>
                <a:cs typeface="Calibri"/>
              </a:rPr>
              <a:t>bo</a:t>
            </a:r>
            <a:r>
              <a:rPr sz="1600" b="1" spc="33" dirty="0">
                <a:solidFill>
                  <a:srgbClr val="FDFFFD"/>
                </a:solidFill>
                <a:latin typeface="Calibri"/>
                <a:cs typeface="Calibri"/>
              </a:rPr>
              <a:t>r</a:t>
            </a:r>
            <a:r>
              <a:rPr sz="1600" b="1" spc="12" dirty="0">
                <a:solidFill>
                  <a:srgbClr val="FDFFFD"/>
                </a:solidFill>
                <a:latin typeface="Calibri"/>
                <a:cs typeface="Calibri"/>
              </a:rPr>
              <a:t>a</a:t>
            </a:r>
            <a:r>
              <a:rPr sz="1600" b="1" spc="45" dirty="0">
                <a:solidFill>
                  <a:srgbClr val="FDFFFD"/>
                </a:solidFill>
                <a:latin typeface="Calibri"/>
                <a:cs typeface="Calibri"/>
              </a:rPr>
              <a:t>t</a:t>
            </a:r>
            <a:r>
              <a:rPr sz="1600" b="1" spc="5" dirty="0">
                <a:solidFill>
                  <a:srgbClr val="FDFFFD"/>
                </a:solidFill>
                <a:latin typeface="Calibri"/>
                <a:cs typeface="Calibri"/>
              </a:rPr>
              <a:t>i</a:t>
            </a:r>
            <a:r>
              <a:rPr sz="1600" b="1" dirty="0">
                <a:solidFill>
                  <a:srgbClr val="FDFFFD"/>
                </a:solidFill>
                <a:latin typeface="Calibri"/>
                <a:cs typeface="Calibri"/>
              </a:rPr>
              <a:t>f</a:t>
            </a:r>
            <a:r>
              <a:rPr sz="1600" b="1" spc="-167" dirty="0">
                <a:solidFill>
                  <a:srgbClr val="FDFFFD"/>
                </a:solidFill>
                <a:latin typeface="Calibri"/>
                <a:cs typeface="Calibri"/>
              </a:rPr>
              <a:t> </a:t>
            </a:r>
            <a:r>
              <a:rPr sz="1600" b="1" dirty="0">
                <a:solidFill>
                  <a:srgbClr val="FDFFFD"/>
                </a:solidFill>
                <a:latin typeface="Calibri"/>
                <a:cs typeface="Calibri"/>
              </a:rPr>
              <a:t>(</a:t>
            </a:r>
            <a:r>
              <a:rPr sz="1600" b="1" spc="39" dirty="0">
                <a:solidFill>
                  <a:srgbClr val="FDFFFD"/>
                </a:solidFill>
                <a:latin typeface="Calibri"/>
                <a:cs typeface="Calibri"/>
              </a:rPr>
              <a:t>gu</a:t>
            </a:r>
            <a:r>
              <a:rPr sz="1600" b="1" spc="33" dirty="0">
                <a:solidFill>
                  <a:srgbClr val="FDFFFD"/>
                </a:solidFill>
                <a:latin typeface="Calibri"/>
                <a:cs typeface="Calibri"/>
              </a:rPr>
              <a:t>r</a:t>
            </a:r>
            <a:r>
              <a:rPr sz="1600" b="1" dirty="0">
                <a:solidFill>
                  <a:srgbClr val="FDFFFD"/>
                </a:solidFill>
                <a:latin typeface="Calibri"/>
                <a:cs typeface="Calibri"/>
              </a:rPr>
              <a:t>u</a:t>
            </a:r>
            <a:r>
              <a:rPr sz="1600" b="1" spc="-119" dirty="0">
                <a:solidFill>
                  <a:srgbClr val="FDFFFD"/>
                </a:solidFill>
                <a:latin typeface="Calibri"/>
                <a:cs typeface="Calibri"/>
              </a:rPr>
              <a:t> </a:t>
            </a:r>
            <a:r>
              <a:rPr sz="1600" b="1" spc="39" dirty="0">
                <a:solidFill>
                  <a:srgbClr val="FDFFFD"/>
                </a:solidFill>
                <a:latin typeface="Calibri"/>
                <a:cs typeface="Calibri"/>
              </a:rPr>
              <a:t>d</a:t>
            </a:r>
            <a:r>
              <a:rPr sz="1600" b="1" spc="5" dirty="0">
                <a:solidFill>
                  <a:srgbClr val="FDFFFD"/>
                </a:solidFill>
                <a:latin typeface="Calibri"/>
                <a:cs typeface="Calibri"/>
              </a:rPr>
              <a:t>a</a:t>
            </a:r>
            <a:r>
              <a:rPr sz="1600" b="1" dirty="0">
                <a:solidFill>
                  <a:srgbClr val="FDFFFD"/>
                </a:solidFill>
                <a:latin typeface="Calibri"/>
                <a:cs typeface="Calibri"/>
              </a:rPr>
              <a:t>n</a:t>
            </a:r>
            <a:r>
              <a:rPr sz="1600" b="1" spc="-119" dirty="0">
                <a:solidFill>
                  <a:srgbClr val="FDFFFD"/>
                </a:solidFill>
                <a:latin typeface="Calibri"/>
                <a:cs typeface="Calibri"/>
              </a:rPr>
              <a:t> </a:t>
            </a:r>
            <a:r>
              <a:rPr sz="1600" b="1" spc="45" dirty="0">
                <a:solidFill>
                  <a:srgbClr val="FDFFFD"/>
                </a:solidFill>
                <a:latin typeface="Calibri"/>
                <a:cs typeface="Calibri"/>
              </a:rPr>
              <a:t>p</a:t>
            </a:r>
            <a:r>
              <a:rPr sz="1600" b="1" spc="-5" dirty="0">
                <a:solidFill>
                  <a:srgbClr val="FDFFFD"/>
                </a:solidFill>
                <a:latin typeface="Calibri"/>
                <a:cs typeface="Calibri"/>
              </a:rPr>
              <a:t>e</a:t>
            </a:r>
            <a:r>
              <a:rPr sz="1600" b="1" spc="-39" dirty="0">
                <a:solidFill>
                  <a:srgbClr val="FDFFFD"/>
                </a:solidFill>
                <a:latin typeface="Calibri"/>
                <a:cs typeface="Calibri"/>
              </a:rPr>
              <a:t>s</a:t>
            </a:r>
            <a:r>
              <a:rPr sz="1600" b="1" spc="-105" dirty="0">
                <a:solidFill>
                  <a:srgbClr val="FDFFFD"/>
                </a:solidFill>
                <a:latin typeface="Calibri"/>
                <a:cs typeface="Calibri"/>
              </a:rPr>
              <a:t>e</a:t>
            </a:r>
            <a:r>
              <a:rPr sz="1600" b="1" spc="33" dirty="0">
                <a:solidFill>
                  <a:srgbClr val="FDFFFD"/>
                </a:solidFill>
                <a:latin typeface="Calibri"/>
                <a:cs typeface="Calibri"/>
              </a:rPr>
              <a:t>r</a:t>
            </a:r>
            <a:r>
              <a:rPr sz="1600" b="1" spc="45" dirty="0">
                <a:solidFill>
                  <a:srgbClr val="FDFFFD"/>
                </a:solidFill>
                <a:latin typeface="Calibri"/>
                <a:cs typeface="Calibri"/>
              </a:rPr>
              <a:t>t</a:t>
            </a:r>
            <a:r>
              <a:rPr sz="1600" b="1" dirty="0">
                <a:solidFill>
                  <a:srgbClr val="FDFFFD"/>
                </a:solidFill>
                <a:latin typeface="Calibri"/>
                <a:cs typeface="Calibri"/>
              </a:rPr>
              <a:t>a</a:t>
            </a:r>
            <a:r>
              <a:rPr sz="1600" b="1" spc="-152" dirty="0">
                <a:solidFill>
                  <a:srgbClr val="FDFFFD"/>
                </a:solidFill>
                <a:latin typeface="Calibri"/>
                <a:cs typeface="Calibri"/>
              </a:rPr>
              <a:t> </a:t>
            </a:r>
            <a:r>
              <a:rPr sz="1600" b="1" spc="39" dirty="0">
                <a:solidFill>
                  <a:srgbClr val="FDFFFD"/>
                </a:solidFill>
                <a:latin typeface="Calibri"/>
                <a:cs typeface="Calibri"/>
              </a:rPr>
              <a:t>d</a:t>
            </a:r>
            <a:r>
              <a:rPr sz="1600" b="1" spc="5" dirty="0">
                <a:solidFill>
                  <a:srgbClr val="FDFFFD"/>
                </a:solidFill>
                <a:latin typeface="Calibri"/>
                <a:cs typeface="Calibri"/>
              </a:rPr>
              <a:t>i</a:t>
            </a:r>
            <a:r>
              <a:rPr sz="1600" b="1" spc="45" dirty="0">
                <a:solidFill>
                  <a:srgbClr val="FDFFFD"/>
                </a:solidFill>
                <a:latin typeface="Calibri"/>
                <a:cs typeface="Calibri"/>
              </a:rPr>
              <a:t>d</a:t>
            </a:r>
            <a:r>
              <a:rPr sz="1600" b="1" spc="5" dirty="0">
                <a:solidFill>
                  <a:srgbClr val="FDFFFD"/>
                </a:solidFill>
                <a:latin typeface="Calibri"/>
                <a:cs typeface="Calibri"/>
              </a:rPr>
              <a:t>i</a:t>
            </a:r>
            <a:r>
              <a:rPr sz="1600" b="1" spc="33" dirty="0">
                <a:solidFill>
                  <a:srgbClr val="FDFFFD"/>
                </a:solidFill>
                <a:latin typeface="Calibri"/>
                <a:cs typeface="Calibri"/>
              </a:rPr>
              <a:t>k</a:t>
            </a:r>
            <a:r>
              <a:rPr sz="1600" b="1" dirty="0">
                <a:solidFill>
                  <a:srgbClr val="FDFFFD"/>
                </a:solidFill>
                <a:latin typeface="Calibri"/>
                <a:cs typeface="Calibri"/>
              </a:rPr>
              <a:t>)</a:t>
            </a:r>
            <a:endParaRPr sz="1600">
              <a:latin typeface="Calibri"/>
              <a:cs typeface="Calibri"/>
            </a:endParaRPr>
          </a:p>
          <a:p>
            <a:pPr marL="6952652" marR="3295100" indent="-207428">
              <a:lnSpc>
                <a:spcPts val="1952"/>
              </a:lnSpc>
              <a:spcBef>
                <a:spcPts val="2620"/>
              </a:spcBef>
            </a:pPr>
            <a:r>
              <a:rPr sz="2400" baseline="4831" dirty="0">
                <a:latin typeface="Arial"/>
                <a:cs typeface="Arial"/>
              </a:rPr>
              <a:t>• </a:t>
            </a:r>
            <a:r>
              <a:rPr sz="2400" spc="185" baseline="4831" dirty="0">
                <a:latin typeface="Arial"/>
                <a:cs typeface="Arial"/>
              </a:rPr>
              <a:t> </a:t>
            </a:r>
            <a:r>
              <a:rPr sz="1600" spc="33" dirty="0">
                <a:latin typeface="Calibri"/>
                <a:cs typeface="Calibri"/>
              </a:rPr>
              <a:t>B</a:t>
            </a:r>
            <a:r>
              <a:rPr sz="1600" dirty="0">
                <a:latin typeface="Calibri"/>
                <a:cs typeface="Calibri"/>
              </a:rPr>
              <a:t>e</a:t>
            </a:r>
            <a:r>
              <a:rPr sz="1600" spc="-59" dirty="0">
                <a:latin typeface="Calibri"/>
                <a:cs typeface="Calibri"/>
              </a:rPr>
              <a:t>r</a:t>
            </a:r>
            <a:r>
              <a:rPr sz="1600" spc="33" dirty="0">
                <a:latin typeface="Calibri"/>
                <a:cs typeface="Calibri"/>
              </a:rPr>
              <a:t>i</a:t>
            </a:r>
            <a:r>
              <a:rPr sz="1600" spc="-25" dirty="0">
                <a:latin typeface="Calibri"/>
                <a:cs typeface="Calibri"/>
              </a:rPr>
              <a:t>k</a:t>
            </a:r>
            <a:r>
              <a:rPr sz="1600" spc="33" dirty="0">
                <a:latin typeface="Calibri"/>
                <a:cs typeface="Calibri"/>
              </a:rPr>
              <a:t>a</a:t>
            </a:r>
            <a:r>
              <a:rPr sz="1600" dirty="0">
                <a:latin typeface="Calibri"/>
                <a:cs typeface="Calibri"/>
              </a:rPr>
              <a:t>n</a:t>
            </a:r>
            <a:r>
              <a:rPr sz="1600" spc="-105" dirty="0">
                <a:latin typeface="Calibri"/>
                <a:cs typeface="Calibri"/>
              </a:rPr>
              <a:t> </a:t>
            </a:r>
            <a:r>
              <a:rPr sz="1600" spc="-39" dirty="0">
                <a:latin typeface="Calibri"/>
                <a:cs typeface="Calibri"/>
              </a:rPr>
              <a:t>t</a:t>
            </a:r>
            <a:r>
              <a:rPr sz="1600" spc="33" dirty="0">
                <a:latin typeface="Calibri"/>
                <a:cs typeface="Calibri"/>
              </a:rPr>
              <a:t>a</a:t>
            </a:r>
            <a:r>
              <a:rPr sz="1600" spc="-39" dirty="0">
                <a:latin typeface="Calibri"/>
                <a:cs typeface="Calibri"/>
              </a:rPr>
              <a:t>n</a:t>
            </a:r>
            <a:r>
              <a:rPr sz="1600" spc="-33" dirty="0">
                <a:latin typeface="Calibri"/>
                <a:cs typeface="Calibri"/>
              </a:rPr>
              <a:t>t</a:t>
            </a:r>
            <a:r>
              <a:rPr sz="1600" spc="33" dirty="0">
                <a:latin typeface="Calibri"/>
                <a:cs typeface="Calibri"/>
              </a:rPr>
              <a:t>a</a:t>
            </a:r>
            <a:r>
              <a:rPr sz="1600" spc="-45" dirty="0">
                <a:latin typeface="Calibri"/>
                <a:cs typeface="Calibri"/>
              </a:rPr>
              <a:t>n</a:t>
            </a:r>
            <a:r>
              <a:rPr sz="1600" spc="45" dirty="0">
                <a:latin typeface="Calibri"/>
                <a:cs typeface="Calibri"/>
              </a:rPr>
              <a:t>g</a:t>
            </a:r>
            <a:r>
              <a:rPr sz="1600" spc="33" dirty="0">
                <a:latin typeface="Calibri"/>
                <a:cs typeface="Calibri"/>
              </a:rPr>
              <a:t>a</a:t>
            </a:r>
            <a:r>
              <a:rPr sz="1600" dirty="0">
                <a:latin typeface="Calibri"/>
                <a:cs typeface="Calibri"/>
              </a:rPr>
              <a:t>n </a:t>
            </a:r>
            <a:r>
              <a:rPr sz="1600" spc="-225" dirty="0">
                <a:latin typeface="Calibri"/>
                <a:cs typeface="Calibri"/>
              </a:rPr>
              <a:t>k</a:t>
            </a:r>
            <a:r>
              <a:rPr sz="1600" spc="5" dirty="0">
                <a:latin typeface="Calibri"/>
                <a:cs typeface="Calibri"/>
              </a:rPr>
              <a:t>e</a:t>
            </a:r>
            <a:r>
              <a:rPr sz="1600" spc="-39" dirty="0">
                <a:latin typeface="Calibri"/>
                <a:cs typeface="Calibri"/>
              </a:rPr>
              <a:t>p</a:t>
            </a:r>
            <a:r>
              <a:rPr sz="1600" spc="33" dirty="0">
                <a:latin typeface="Calibri"/>
                <a:cs typeface="Calibri"/>
              </a:rPr>
              <a:t>a</a:t>
            </a:r>
            <a:r>
              <a:rPr sz="1600" spc="-39" dirty="0">
                <a:latin typeface="Calibri"/>
                <a:cs typeface="Calibri"/>
              </a:rPr>
              <a:t>d</a:t>
            </a:r>
            <a:r>
              <a:rPr sz="1600" dirty="0">
                <a:latin typeface="Calibri"/>
                <a:cs typeface="Calibri"/>
              </a:rPr>
              <a:t>a</a:t>
            </a:r>
            <a:r>
              <a:rPr sz="1600" spc="72" dirty="0">
                <a:latin typeface="Calibri"/>
                <a:cs typeface="Calibri"/>
              </a:rPr>
              <a:t> </a:t>
            </a:r>
            <a:r>
              <a:rPr sz="1600" spc="-39" dirty="0">
                <a:latin typeface="Calibri"/>
                <a:cs typeface="Calibri"/>
              </a:rPr>
              <a:t>p</a:t>
            </a:r>
            <a:r>
              <a:rPr sz="1600" dirty="0">
                <a:latin typeface="Calibri"/>
                <a:cs typeface="Calibri"/>
              </a:rPr>
              <a:t>e</a:t>
            </a:r>
            <a:r>
              <a:rPr sz="1600" spc="79" dirty="0">
                <a:latin typeface="Calibri"/>
                <a:cs typeface="Calibri"/>
              </a:rPr>
              <a:t>s</a:t>
            </a:r>
            <a:r>
              <a:rPr sz="1600" dirty="0">
                <a:latin typeface="Calibri"/>
                <a:cs typeface="Calibri"/>
              </a:rPr>
              <a:t>e</a:t>
            </a:r>
            <a:r>
              <a:rPr sz="1600" spc="-59" dirty="0">
                <a:latin typeface="Calibri"/>
                <a:cs typeface="Calibri"/>
              </a:rPr>
              <a:t>r</a:t>
            </a:r>
            <a:r>
              <a:rPr sz="1600" spc="-33" dirty="0">
                <a:latin typeface="Calibri"/>
                <a:cs typeface="Calibri"/>
              </a:rPr>
              <a:t>t</a:t>
            </a:r>
            <a:r>
              <a:rPr sz="1600" dirty="0">
                <a:latin typeface="Calibri"/>
                <a:cs typeface="Calibri"/>
              </a:rPr>
              <a:t>a</a:t>
            </a:r>
            <a:r>
              <a:rPr sz="1600" spc="72" dirty="0">
                <a:latin typeface="Calibri"/>
                <a:cs typeface="Calibri"/>
              </a:rPr>
              <a:t> </a:t>
            </a:r>
            <a:r>
              <a:rPr sz="1600" spc="-39" dirty="0">
                <a:latin typeface="Calibri"/>
                <a:cs typeface="Calibri"/>
              </a:rPr>
              <a:t>d</a:t>
            </a:r>
            <a:r>
              <a:rPr sz="1600" spc="33" dirty="0">
                <a:latin typeface="Calibri"/>
                <a:cs typeface="Calibri"/>
              </a:rPr>
              <a:t>i</a:t>
            </a:r>
            <a:r>
              <a:rPr sz="1600" spc="-39" dirty="0">
                <a:latin typeface="Calibri"/>
                <a:cs typeface="Calibri"/>
              </a:rPr>
              <a:t>d</a:t>
            </a:r>
            <a:r>
              <a:rPr sz="1600" spc="33" dirty="0">
                <a:latin typeface="Calibri"/>
                <a:cs typeface="Calibri"/>
              </a:rPr>
              <a:t>i</a:t>
            </a:r>
            <a:r>
              <a:rPr sz="1600" dirty="0">
                <a:latin typeface="Calibri"/>
                <a:cs typeface="Calibri"/>
              </a:rPr>
              <a:t>k </a:t>
            </a:r>
            <a:r>
              <a:rPr sz="1600" spc="-39" dirty="0">
                <a:latin typeface="Calibri"/>
                <a:cs typeface="Calibri"/>
              </a:rPr>
              <a:t>u</a:t>
            </a:r>
            <a:r>
              <a:rPr sz="1600" spc="-45" dirty="0">
                <a:latin typeface="Calibri"/>
                <a:cs typeface="Calibri"/>
              </a:rPr>
              <a:t>n</a:t>
            </a:r>
            <a:r>
              <a:rPr sz="1600" spc="-33" dirty="0">
                <a:latin typeface="Calibri"/>
                <a:cs typeface="Calibri"/>
              </a:rPr>
              <a:t>t</a:t>
            </a:r>
            <a:r>
              <a:rPr sz="1600" spc="-45" dirty="0">
                <a:latin typeface="Calibri"/>
                <a:cs typeface="Calibri"/>
              </a:rPr>
              <a:t>u</a:t>
            </a:r>
            <a:r>
              <a:rPr sz="1600" dirty="0">
                <a:latin typeface="Calibri"/>
                <a:cs typeface="Calibri"/>
              </a:rPr>
              <a:t>k</a:t>
            </a:r>
            <a:r>
              <a:rPr sz="1600" spc="112" dirty="0">
                <a:latin typeface="Calibri"/>
                <a:cs typeface="Calibri"/>
              </a:rPr>
              <a:t> </a:t>
            </a:r>
            <a:r>
              <a:rPr sz="1600" spc="-79" dirty="0">
                <a:latin typeface="Calibri"/>
                <a:cs typeface="Calibri"/>
              </a:rPr>
              <a:t>m</a:t>
            </a:r>
            <a:r>
              <a:rPr sz="1600" dirty="0">
                <a:latin typeface="Calibri"/>
                <a:cs typeface="Calibri"/>
              </a:rPr>
              <a:t>e</a:t>
            </a:r>
            <a:r>
              <a:rPr sz="1600" spc="-59" dirty="0">
                <a:latin typeface="Calibri"/>
                <a:cs typeface="Calibri"/>
              </a:rPr>
              <a:t>r</a:t>
            </a:r>
            <a:r>
              <a:rPr sz="1600" spc="33" dirty="0">
                <a:latin typeface="Calibri"/>
                <a:cs typeface="Calibri"/>
              </a:rPr>
              <a:t>a</a:t>
            </a:r>
            <a:r>
              <a:rPr sz="1600" spc="-45" dirty="0">
                <a:latin typeface="Calibri"/>
                <a:cs typeface="Calibri"/>
              </a:rPr>
              <a:t>n</a:t>
            </a:r>
            <a:r>
              <a:rPr sz="1600" spc="25" dirty="0">
                <a:latin typeface="Calibri"/>
                <a:cs typeface="Calibri"/>
              </a:rPr>
              <a:t>c</a:t>
            </a:r>
            <a:r>
              <a:rPr sz="1600" spc="33" dirty="0">
                <a:latin typeface="Calibri"/>
                <a:cs typeface="Calibri"/>
              </a:rPr>
              <a:t>a</a:t>
            </a:r>
            <a:r>
              <a:rPr sz="1600" spc="-39" dirty="0">
                <a:latin typeface="Calibri"/>
                <a:cs typeface="Calibri"/>
              </a:rPr>
              <a:t>n</a:t>
            </a:r>
            <a:r>
              <a:rPr sz="1600" dirty="0">
                <a:latin typeface="Calibri"/>
                <a:cs typeface="Calibri"/>
              </a:rPr>
              <a:t>g</a:t>
            </a:r>
            <a:r>
              <a:rPr sz="1600" spc="-12" dirty="0">
                <a:latin typeface="Calibri"/>
                <a:cs typeface="Calibri"/>
              </a:rPr>
              <a:t> </a:t>
            </a:r>
            <a:r>
              <a:rPr sz="1600" spc="33" dirty="0">
                <a:latin typeface="Calibri"/>
                <a:cs typeface="Calibri"/>
              </a:rPr>
              <a:t>a</a:t>
            </a:r>
            <a:r>
              <a:rPr sz="1600" spc="-39" dirty="0">
                <a:latin typeface="Calibri"/>
                <a:cs typeface="Calibri"/>
              </a:rPr>
              <a:t>t</a:t>
            </a:r>
            <a:r>
              <a:rPr sz="1600" spc="33" dirty="0">
                <a:latin typeface="Calibri"/>
                <a:cs typeface="Calibri"/>
              </a:rPr>
              <a:t>a</a:t>
            </a:r>
            <a:r>
              <a:rPr sz="1600" dirty="0">
                <a:latin typeface="Calibri"/>
                <a:cs typeface="Calibri"/>
              </a:rPr>
              <a:t>u </a:t>
            </a:r>
            <a:r>
              <a:rPr sz="1600" spc="-79" dirty="0">
                <a:latin typeface="Calibri"/>
                <a:cs typeface="Calibri"/>
              </a:rPr>
              <a:t>m</a:t>
            </a:r>
            <a:r>
              <a:rPr sz="1600" dirty="0">
                <a:latin typeface="Calibri"/>
                <a:cs typeface="Calibri"/>
              </a:rPr>
              <a:t>e</a:t>
            </a:r>
            <a:r>
              <a:rPr sz="1600" spc="-79" dirty="0">
                <a:latin typeface="Calibri"/>
                <a:cs typeface="Calibri"/>
              </a:rPr>
              <a:t>m</a:t>
            </a:r>
            <a:r>
              <a:rPr sz="1600" spc="-39" dirty="0">
                <a:latin typeface="Calibri"/>
                <a:cs typeface="Calibri"/>
              </a:rPr>
              <a:t>bu</a:t>
            </a:r>
            <a:r>
              <a:rPr sz="1600" spc="33" dirty="0">
                <a:latin typeface="Calibri"/>
                <a:cs typeface="Calibri"/>
              </a:rPr>
              <a:t>a</a:t>
            </a:r>
            <a:r>
              <a:rPr sz="1600" dirty="0">
                <a:latin typeface="Calibri"/>
                <a:cs typeface="Calibri"/>
              </a:rPr>
              <a:t>t</a:t>
            </a:r>
            <a:r>
              <a:rPr sz="1600" spc="100" dirty="0">
                <a:latin typeface="Calibri"/>
                <a:cs typeface="Calibri"/>
              </a:rPr>
              <a:t> </a:t>
            </a:r>
            <a:r>
              <a:rPr sz="1600" spc="72" dirty="0">
                <a:latin typeface="Calibri"/>
                <a:cs typeface="Calibri"/>
              </a:rPr>
              <a:t>s</a:t>
            </a:r>
            <a:r>
              <a:rPr sz="1600" spc="-39" dirty="0">
                <a:latin typeface="Calibri"/>
                <a:cs typeface="Calibri"/>
              </a:rPr>
              <a:t>u</a:t>
            </a:r>
            <a:r>
              <a:rPr sz="1600" spc="33" dirty="0">
                <a:latin typeface="Calibri"/>
                <a:cs typeface="Calibri"/>
              </a:rPr>
              <a:t>a</a:t>
            </a:r>
            <a:r>
              <a:rPr sz="1600" spc="-39" dirty="0">
                <a:latin typeface="Calibri"/>
                <a:cs typeface="Calibri"/>
              </a:rPr>
              <a:t>t</a:t>
            </a:r>
            <a:r>
              <a:rPr sz="1600" dirty="0">
                <a:latin typeface="Calibri"/>
                <a:cs typeface="Calibri"/>
              </a:rPr>
              <a:t>u</a:t>
            </a:r>
            <a:r>
              <a:rPr sz="1600" spc="-99" dirty="0">
                <a:latin typeface="Calibri"/>
                <a:cs typeface="Calibri"/>
              </a:rPr>
              <a:t> </a:t>
            </a:r>
            <a:r>
              <a:rPr sz="1600" spc="-45" dirty="0">
                <a:latin typeface="Calibri"/>
                <a:cs typeface="Calibri"/>
              </a:rPr>
              <a:t>o</a:t>
            </a:r>
            <a:r>
              <a:rPr sz="1600" spc="-39" dirty="0">
                <a:latin typeface="Calibri"/>
                <a:cs typeface="Calibri"/>
              </a:rPr>
              <a:t>b</a:t>
            </a:r>
            <a:r>
              <a:rPr sz="1600" spc="-25" dirty="0">
                <a:latin typeface="Calibri"/>
                <a:cs typeface="Calibri"/>
              </a:rPr>
              <a:t>y</a:t>
            </a:r>
            <a:r>
              <a:rPr sz="1600" spc="5" dirty="0">
                <a:latin typeface="Calibri"/>
                <a:cs typeface="Calibri"/>
              </a:rPr>
              <a:t>e</a:t>
            </a:r>
            <a:r>
              <a:rPr sz="1600" dirty="0">
                <a:latin typeface="Calibri"/>
                <a:cs typeface="Calibri"/>
              </a:rPr>
              <a:t>k </a:t>
            </a:r>
            <a:r>
              <a:rPr sz="1600" spc="33" dirty="0">
                <a:latin typeface="Calibri"/>
                <a:cs typeface="Calibri"/>
              </a:rPr>
              <a:t>a</a:t>
            </a:r>
            <a:r>
              <a:rPr sz="1600" spc="-39" dirty="0">
                <a:latin typeface="Calibri"/>
                <a:cs typeface="Calibri"/>
              </a:rPr>
              <a:t>t</a:t>
            </a:r>
            <a:r>
              <a:rPr sz="1600" spc="33" dirty="0">
                <a:latin typeface="Calibri"/>
                <a:cs typeface="Calibri"/>
              </a:rPr>
              <a:t>a</a:t>
            </a:r>
            <a:r>
              <a:rPr sz="1600" dirty="0">
                <a:latin typeface="Calibri"/>
                <a:cs typeface="Calibri"/>
              </a:rPr>
              <a:t>u</a:t>
            </a:r>
            <a:r>
              <a:rPr sz="1600" spc="-105" dirty="0">
                <a:latin typeface="Calibri"/>
                <a:cs typeface="Calibri"/>
              </a:rPr>
              <a:t> </a:t>
            </a:r>
            <a:r>
              <a:rPr sz="1600" spc="5" dirty="0">
                <a:latin typeface="Calibri"/>
                <a:cs typeface="Calibri"/>
              </a:rPr>
              <a:t>e</a:t>
            </a:r>
            <a:r>
              <a:rPr sz="1600" spc="-39" dirty="0">
                <a:latin typeface="Calibri"/>
                <a:cs typeface="Calibri"/>
              </a:rPr>
              <a:t>nt</a:t>
            </a:r>
            <a:r>
              <a:rPr sz="1600" spc="33" dirty="0">
                <a:latin typeface="Calibri"/>
                <a:cs typeface="Calibri"/>
              </a:rPr>
              <a:t>i</a:t>
            </a:r>
            <a:r>
              <a:rPr sz="1600" spc="-39" dirty="0">
                <a:latin typeface="Calibri"/>
                <a:cs typeface="Calibri"/>
              </a:rPr>
              <a:t>t</a:t>
            </a:r>
            <a:r>
              <a:rPr sz="1600" spc="33" dirty="0">
                <a:latin typeface="Calibri"/>
                <a:cs typeface="Calibri"/>
              </a:rPr>
              <a:t>a</a:t>
            </a:r>
            <a:r>
              <a:rPr sz="1600" dirty="0">
                <a:latin typeface="Calibri"/>
                <a:cs typeface="Calibri"/>
              </a:rPr>
              <a:t>s</a:t>
            </a:r>
            <a:r>
              <a:rPr sz="1600" spc="12" dirty="0">
                <a:latin typeface="Calibri"/>
                <a:cs typeface="Calibri"/>
              </a:rPr>
              <a:t> </a:t>
            </a:r>
            <a:r>
              <a:rPr sz="1600" spc="-39" dirty="0">
                <a:latin typeface="Calibri"/>
                <a:cs typeface="Calibri"/>
              </a:rPr>
              <a:t>t</a:t>
            </a:r>
            <a:r>
              <a:rPr sz="1600" spc="5" dirty="0">
                <a:latin typeface="Calibri"/>
                <a:cs typeface="Calibri"/>
              </a:rPr>
              <a:t>e</a:t>
            </a:r>
            <a:r>
              <a:rPr sz="1600" spc="-59" dirty="0">
                <a:latin typeface="Calibri"/>
                <a:cs typeface="Calibri"/>
              </a:rPr>
              <a:t>r</a:t>
            </a:r>
            <a:r>
              <a:rPr sz="1600" spc="-33" dirty="0">
                <a:latin typeface="Calibri"/>
                <a:cs typeface="Calibri"/>
              </a:rPr>
              <a:t>t</a:t>
            </a:r>
            <a:r>
              <a:rPr sz="1600" dirty="0">
                <a:latin typeface="Calibri"/>
                <a:cs typeface="Calibri"/>
              </a:rPr>
              <a:t>e</a:t>
            </a:r>
            <a:r>
              <a:rPr sz="1600" spc="-39" dirty="0">
                <a:latin typeface="Calibri"/>
                <a:cs typeface="Calibri"/>
              </a:rPr>
              <a:t>nt</a:t>
            </a:r>
            <a:r>
              <a:rPr sz="1600" dirty="0">
                <a:latin typeface="Calibri"/>
                <a:cs typeface="Calibri"/>
              </a:rPr>
              <a:t>u </a:t>
            </a:r>
            <a:r>
              <a:rPr sz="1600" spc="-39" dirty="0">
                <a:latin typeface="Calibri"/>
                <a:cs typeface="Calibri"/>
              </a:rPr>
              <a:t>d</a:t>
            </a:r>
            <a:r>
              <a:rPr sz="1600" dirty="0">
                <a:latin typeface="Calibri"/>
                <a:cs typeface="Calibri"/>
              </a:rPr>
              <a:t>e</a:t>
            </a:r>
            <a:r>
              <a:rPr sz="1600" spc="-39" dirty="0">
                <a:latin typeface="Calibri"/>
                <a:cs typeface="Calibri"/>
              </a:rPr>
              <a:t>n</a:t>
            </a:r>
            <a:r>
              <a:rPr sz="1600" spc="45" dirty="0">
                <a:latin typeface="Calibri"/>
                <a:cs typeface="Calibri"/>
              </a:rPr>
              <a:t>g</a:t>
            </a:r>
            <a:r>
              <a:rPr sz="1600" spc="33" dirty="0">
                <a:latin typeface="Calibri"/>
                <a:cs typeface="Calibri"/>
              </a:rPr>
              <a:t>a</a:t>
            </a:r>
            <a:r>
              <a:rPr sz="1600" dirty="0">
                <a:latin typeface="Calibri"/>
                <a:cs typeface="Calibri"/>
              </a:rPr>
              <a:t>n</a:t>
            </a:r>
            <a:r>
              <a:rPr sz="1600" spc="-105" dirty="0">
                <a:latin typeface="Calibri"/>
                <a:cs typeface="Calibri"/>
              </a:rPr>
              <a:t> </a:t>
            </a:r>
            <a:r>
              <a:rPr sz="1600" spc="-79" dirty="0">
                <a:latin typeface="Calibri"/>
                <a:cs typeface="Calibri"/>
              </a:rPr>
              <a:t>m</a:t>
            </a:r>
            <a:r>
              <a:rPr sz="1600" spc="5" dirty="0">
                <a:latin typeface="Calibri"/>
                <a:cs typeface="Calibri"/>
              </a:rPr>
              <a:t>e</a:t>
            </a:r>
            <a:r>
              <a:rPr sz="1600" spc="-39" dirty="0">
                <a:latin typeface="Calibri"/>
                <a:cs typeface="Calibri"/>
              </a:rPr>
              <a:t>n</a:t>
            </a:r>
            <a:r>
              <a:rPr sz="1600" spc="45" dirty="0">
                <a:latin typeface="Calibri"/>
                <a:cs typeface="Calibri"/>
              </a:rPr>
              <a:t>gg</a:t>
            </a:r>
            <a:r>
              <a:rPr sz="1600" spc="-39" dirty="0">
                <a:latin typeface="Calibri"/>
                <a:cs typeface="Calibri"/>
              </a:rPr>
              <a:t>un</a:t>
            </a:r>
            <a:r>
              <a:rPr sz="1600" spc="33" dirty="0">
                <a:latin typeface="Calibri"/>
                <a:cs typeface="Calibri"/>
              </a:rPr>
              <a:t>a</a:t>
            </a:r>
            <a:r>
              <a:rPr sz="1600" spc="-25" dirty="0">
                <a:latin typeface="Calibri"/>
                <a:cs typeface="Calibri"/>
              </a:rPr>
              <a:t>k</a:t>
            </a:r>
            <a:r>
              <a:rPr sz="1600" spc="33" dirty="0">
                <a:latin typeface="Calibri"/>
                <a:cs typeface="Calibri"/>
              </a:rPr>
              <a:t>a</a:t>
            </a:r>
            <a:r>
              <a:rPr sz="1600" dirty="0">
                <a:latin typeface="Calibri"/>
                <a:cs typeface="Calibri"/>
              </a:rPr>
              <a:t>n</a:t>
            </a:r>
            <a:endParaRPr sz="1600">
              <a:latin typeface="Calibri"/>
              <a:cs typeface="Calibri"/>
            </a:endParaRPr>
          </a:p>
          <a:p>
            <a:pPr marL="6952652" marR="3289939" indent="-207428">
              <a:lnSpc>
                <a:spcPts val="1935"/>
              </a:lnSpc>
              <a:spcBef>
                <a:spcPts val="215"/>
              </a:spcBef>
            </a:pPr>
            <a:r>
              <a:rPr sz="2400" baseline="-26572" dirty="0">
                <a:latin typeface="Arial"/>
                <a:cs typeface="Arial"/>
              </a:rPr>
              <a:t>• </a:t>
            </a:r>
            <a:r>
              <a:rPr sz="2400" spc="185" baseline="-26572" dirty="0">
                <a:latin typeface="Arial"/>
                <a:cs typeface="Arial"/>
              </a:rPr>
              <a:t> </a:t>
            </a:r>
            <a:r>
              <a:rPr sz="1600" spc="33" dirty="0">
                <a:latin typeface="Calibri"/>
                <a:cs typeface="Calibri"/>
              </a:rPr>
              <a:t>a</a:t>
            </a:r>
            <a:r>
              <a:rPr sz="1600" spc="-39" dirty="0">
                <a:latin typeface="Calibri"/>
                <a:cs typeface="Calibri"/>
              </a:rPr>
              <a:t>p</a:t>
            </a:r>
            <a:r>
              <a:rPr sz="1600" spc="33" dirty="0">
                <a:latin typeface="Calibri"/>
                <a:cs typeface="Calibri"/>
              </a:rPr>
              <a:t>li</a:t>
            </a:r>
            <a:r>
              <a:rPr sz="1600" spc="-33" dirty="0">
                <a:latin typeface="Calibri"/>
                <a:cs typeface="Calibri"/>
              </a:rPr>
              <a:t>k</a:t>
            </a:r>
            <a:r>
              <a:rPr sz="1600" spc="33" dirty="0">
                <a:latin typeface="Calibri"/>
                <a:cs typeface="Calibri"/>
              </a:rPr>
              <a:t>a</a:t>
            </a:r>
            <a:r>
              <a:rPr sz="1600" spc="72" dirty="0">
                <a:latin typeface="Calibri"/>
                <a:cs typeface="Calibri"/>
              </a:rPr>
              <a:t>s</a:t>
            </a:r>
            <a:r>
              <a:rPr sz="1600" dirty="0">
                <a:latin typeface="Calibri"/>
                <a:cs typeface="Calibri"/>
              </a:rPr>
              <a:t>i</a:t>
            </a:r>
            <a:r>
              <a:rPr sz="1600" spc="-125" dirty="0">
                <a:latin typeface="Calibri"/>
                <a:cs typeface="Calibri"/>
              </a:rPr>
              <a:t> </a:t>
            </a:r>
            <a:r>
              <a:rPr sz="1600" spc="33" dirty="0">
                <a:latin typeface="Calibri"/>
                <a:cs typeface="Calibri"/>
              </a:rPr>
              <a:t>a</a:t>
            </a:r>
            <a:r>
              <a:rPr sz="1600" spc="-39" dirty="0">
                <a:latin typeface="Calibri"/>
                <a:cs typeface="Calibri"/>
              </a:rPr>
              <a:t>n</a:t>
            </a:r>
            <a:r>
              <a:rPr sz="1600" spc="33" dirty="0">
                <a:latin typeface="Calibri"/>
                <a:cs typeface="Calibri"/>
              </a:rPr>
              <a:t>i</a:t>
            </a:r>
            <a:r>
              <a:rPr sz="1600" spc="-79" dirty="0">
                <a:latin typeface="Calibri"/>
                <a:cs typeface="Calibri"/>
              </a:rPr>
              <a:t>m</a:t>
            </a:r>
            <a:r>
              <a:rPr sz="1600" spc="33" dirty="0">
                <a:latin typeface="Calibri"/>
                <a:cs typeface="Calibri"/>
              </a:rPr>
              <a:t>a</a:t>
            </a:r>
            <a:r>
              <a:rPr sz="1600" spc="72" dirty="0">
                <a:latin typeface="Calibri"/>
                <a:cs typeface="Calibri"/>
              </a:rPr>
              <a:t>s</a:t>
            </a:r>
            <a:r>
              <a:rPr sz="1600" dirty="0">
                <a:latin typeface="Calibri"/>
                <a:cs typeface="Calibri"/>
              </a:rPr>
              <a:t>i </a:t>
            </a:r>
            <a:endParaRPr sz="1600">
              <a:latin typeface="Calibri"/>
              <a:cs typeface="Calibri"/>
            </a:endParaRPr>
          </a:p>
          <a:p>
            <a:pPr marL="6952652" marR="3289939">
              <a:lnSpc>
                <a:spcPts val="1952"/>
              </a:lnSpc>
              <a:spcBef>
                <a:spcPts val="436"/>
              </a:spcBef>
            </a:pPr>
            <a:r>
              <a:rPr sz="1600" spc="12" dirty="0">
                <a:latin typeface="Calibri"/>
                <a:cs typeface="Calibri"/>
              </a:rPr>
              <a:t>D</a:t>
            </a:r>
            <a:r>
              <a:rPr sz="1600" spc="33" dirty="0">
                <a:latin typeface="Calibri"/>
                <a:cs typeface="Calibri"/>
              </a:rPr>
              <a:t>i</a:t>
            </a:r>
            <a:r>
              <a:rPr sz="1600" spc="72" dirty="0">
                <a:latin typeface="Calibri"/>
                <a:cs typeface="Calibri"/>
              </a:rPr>
              <a:t>s</a:t>
            </a:r>
            <a:r>
              <a:rPr sz="1600" spc="-33" dirty="0">
                <a:latin typeface="Calibri"/>
                <a:cs typeface="Calibri"/>
              </a:rPr>
              <a:t>k</a:t>
            </a:r>
            <a:r>
              <a:rPr sz="1600" spc="-39" dirty="0">
                <a:latin typeface="Calibri"/>
                <a:cs typeface="Calibri"/>
              </a:rPr>
              <a:t>u</a:t>
            </a:r>
            <a:r>
              <a:rPr sz="1600" spc="72" dirty="0">
                <a:latin typeface="Calibri"/>
                <a:cs typeface="Calibri"/>
              </a:rPr>
              <a:t>s</a:t>
            </a:r>
            <a:r>
              <a:rPr sz="1600" spc="33" dirty="0">
                <a:latin typeface="Calibri"/>
                <a:cs typeface="Calibri"/>
              </a:rPr>
              <a:t>i</a:t>
            </a:r>
            <a:r>
              <a:rPr sz="1600" spc="-25" dirty="0">
                <a:latin typeface="Calibri"/>
                <a:cs typeface="Calibri"/>
              </a:rPr>
              <a:t>k</a:t>
            </a:r>
            <a:r>
              <a:rPr sz="1600" spc="33" dirty="0">
                <a:latin typeface="Calibri"/>
                <a:cs typeface="Calibri"/>
              </a:rPr>
              <a:t>a</a:t>
            </a:r>
            <a:r>
              <a:rPr sz="1600" dirty="0">
                <a:latin typeface="Calibri"/>
                <a:cs typeface="Calibri"/>
              </a:rPr>
              <a:t>n</a:t>
            </a:r>
            <a:r>
              <a:rPr sz="1600" spc="-200" dirty="0">
                <a:latin typeface="Calibri"/>
                <a:cs typeface="Calibri"/>
              </a:rPr>
              <a:t> </a:t>
            </a:r>
            <a:r>
              <a:rPr sz="1600" spc="-225" dirty="0">
                <a:latin typeface="Calibri"/>
                <a:cs typeface="Calibri"/>
              </a:rPr>
              <a:t>k</a:t>
            </a:r>
            <a:r>
              <a:rPr sz="1600" dirty="0">
                <a:latin typeface="Calibri"/>
                <a:cs typeface="Calibri"/>
              </a:rPr>
              <a:t>e</a:t>
            </a:r>
            <a:r>
              <a:rPr sz="1600" spc="33" dirty="0">
                <a:latin typeface="Calibri"/>
                <a:cs typeface="Calibri"/>
              </a:rPr>
              <a:t>l</a:t>
            </a:r>
            <a:r>
              <a:rPr sz="1600" dirty="0">
                <a:latin typeface="Calibri"/>
                <a:cs typeface="Calibri"/>
              </a:rPr>
              <a:t>e</a:t>
            </a:r>
            <a:r>
              <a:rPr sz="1600" spc="-39" dirty="0">
                <a:latin typeface="Calibri"/>
                <a:cs typeface="Calibri"/>
              </a:rPr>
              <a:t>b</a:t>
            </a:r>
            <a:r>
              <a:rPr sz="1600" spc="33" dirty="0">
                <a:latin typeface="Calibri"/>
                <a:cs typeface="Calibri"/>
              </a:rPr>
              <a:t>i</a:t>
            </a:r>
            <a:r>
              <a:rPr sz="1600" spc="-39" dirty="0">
                <a:latin typeface="Calibri"/>
                <a:cs typeface="Calibri"/>
              </a:rPr>
              <a:t>h</a:t>
            </a:r>
            <a:r>
              <a:rPr sz="1600" spc="33" dirty="0">
                <a:latin typeface="Calibri"/>
                <a:cs typeface="Calibri"/>
              </a:rPr>
              <a:t>a</a:t>
            </a:r>
            <a:r>
              <a:rPr sz="1600" dirty="0">
                <a:latin typeface="Calibri"/>
                <a:cs typeface="Calibri"/>
              </a:rPr>
              <a:t>n </a:t>
            </a:r>
            <a:endParaRPr sz="1600">
              <a:latin typeface="Calibri"/>
              <a:cs typeface="Calibri"/>
            </a:endParaRPr>
          </a:p>
          <a:p>
            <a:pPr marL="6952652" marR="3289939">
              <a:lnSpc>
                <a:spcPts val="1952"/>
              </a:lnSpc>
            </a:pPr>
            <a:r>
              <a:rPr sz="1600" spc="-39" dirty="0">
                <a:latin typeface="Calibri"/>
                <a:cs typeface="Calibri"/>
              </a:rPr>
              <a:t>d</a:t>
            </a:r>
            <a:r>
              <a:rPr sz="1600" spc="33" dirty="0">
                <a:latin typeface="Calibri"/>
                <a:cs typeface="Calibri"/>
              </a:rPr>
              <a:t>a</a:t>
            </a:r>
            <a:r>
              <a:rPr sz="1600" dirty="0">
                <a:latin typeface="Calibri"/>
                <a:cs typeface="Calibri"/>
              </a:rPr>
              <a:t>n</a:t>
            </a:r>
            <a:r>
              <a:rPr sz="1600" spc="-5" dirty="0">
                <a:latin typeface="Calibri"/>
                <a:cs typeface="Calibri"/>
              </a:rPr>
              <a:t> </a:t>
            </a:r>
            <a:r>
              <a:rPr sz="1600" spc="-225" dirty="0">
                <a:latin typeface="Calibri"/>
                <a:cs typeface="Calibri"/>
              </a:rPr>
              <a:t>k</a:t>
            </a:r>
            <a:r>
              <a:rPr sz="1600" spc="5" dirty="0">
                <a:latin typeface="Calibri"/>
                <a:cs typeface="Calibri"/>
              </a:rPr>
              <a:t>e</a:t>
            </a:r>
            <a:r>
              <a:rPr sz="1600" spc="-25" dirty="0">
                <a:latin typeface="Calibri"/>
                <a:cs typeface="Calibri"/>
              </a:rPr>
              <a:t>k</a:t>
            </a:r>
            <a:r>
              <a:rPr sz="1600" spc="-39" dirty="0">
                <a:latin typeface="Calibri"/>
                <a:cs typeface="Calibri"/>
              </a:rPr>
              <a:t>u</a:t>
            </a:r>
            <a:r>
              <a:rPr sz="1600" spc="-59" dirty="0">
                <a:latin typeface="Calibri"/>
                <a:cs typeface="Calibri"/>
              </a:rPr>
              <a:t>r</a:t>
            </a:r>
            <a:r>
              <a:rPr sz="1600" spc="33" dirty="0">
                <a:latin typeface="Calibri"/>
                <a:cs typeface="Calibri"/>
              </a:rPr>
              <a:t>a</a:t>
            </a:r>
            <a:r>
              <a:rPr sz="1600" spc="-39" dirty="0">
                <a:latin typeface="Calibri"/>
                <a:cs typeface="Calibri"/>
              </a:rPr>
              <a:t>n</a:t>
            </a:r>
            <a:r>
              <a:rPr sz="1600" spc="45" dirty="0">
                <a:latin typeface="Calibri"/>
                <a:cs typeface="Calibri"/>
              </a:rPr>
              <a:t>g</a:t>
            </a:r>
            <a:r>
              <a:rPr sz="1600" spc="33" dirty="0">
                <a:latin typeface="Calibri"/>
                <a:cs typeface="Calibri"/>
              </a:rPr>
              <a:t>a</a:t>
            </a:r>
            <a:r>
              <a:rPr sz="1600" dirty="0">
                <a:latin typeface="Calibri"/>
                <a:cs typeface="Calibri"/>
              </a:rPr>
              <a:t>n </a:t>
            </a:r>
            <a:r>
              <a:rPr sz="1600" spc="-39" dirty="0">
                <a:latin typeface="Calibri"/>
                <a:cs typeface="Calibri"/>
              </a:rPr>
              <a:t>d</a:t>
            </a:r>
            <a:r>
              <a:rPr sz="1600" spc="33" dirty="0">
                <a:latin typeface="Calibri"/>
                <a:cs typeface="Calibri"/>
              </a:rPr>
              <a:t>a</a:t>
            </a:r>
            <a:r>
              <a:rPr sz="1600" spc="-59" dirty="0">
                <a:latin typeface="Calibri"/>
                <a:cs typeface="Calibri"/>
              </a:rPr>
              <a:t>r</a:t>
            </a:r>
            <a:r>
              <a:rPr sz="1600" dirty="0">
                <a:latin typeface="Calibri"/>
                <a:cs typeface="Calibri"/>
              </a:rPr>
              <a:t>i </a:t>
            </a:r>
            <a:endParaRPr sz="1600">
              <a:latin typeface="Calibri"/>
              <a:cs typeface="Calibri"/>
            </a:endParaRPr>
          </a:p>
          <a:p>
            <a:pPr marL="6952652" marR="3289939">
              <a:lnSpc>
                <a:spcPts val="1952"/>
              </a:lnSpc>
            </a:pPr>
            <a:r>
              <a:rPr sz="1600" spc="-59" dirty="0">
                <a:latin typeface="Calibri"/>
                <a:cs typeface="Calibri"/>
              </a:rPr>
              <a:t>r</a:t>
            </a:r>
            <a:r>
              <a:rPr sz="1600" spc="33" dirty="0">
                <a:latin typeface="Calibri"/>
                <a:cs typeface="Calibri"/>
              </a:rPr>
              <a:t>a</a:t>
            </a:r>
            <a:r>
              <a:rPr sz="1600" spc="-39" dirty="0">
                <a:latin typeface="Calibri"/>
                <a:cs typeface="Calibri"/>
              </a:rPr>
              <a:t>n</a:t>
            </a:r>
            <a:r>
              <a:rPr sz="1600" spc="19" dirty="0">
                <a:latin typeface="Calibri"/>
                <a:cs typeface="Calibri"/>
              </a:rPr>
              <a:t>c</a:t>
            </a:r>
            <a:r>
              <a:rPr sz="1600" spc="33" dirty="0">
                <a:latin typeface="Calibri"/>
                <a:cs typeface="Calibri"/>
              </a:rPr>
              <a:t>a</a:t>
            </a:r>
            <a:r>
              <a:rPr sz="1600" spc="-39" dirty="0">
                <a:latin typeface="Calibri"/>
                <a:cs typeface="Calibri"/>
              </a:rPr>
              <a:t>n</a:t>
            </a:r>
            <a:r>
              <a:rPr sz="1600" spc="45" dirty="0">
                <a:latin typeface="Calibri"/>
                <a:cs typeface="Calibri"/>
              </a:rPr>
              <a:t>g</a:t>
            </a:r>
            <a:r>
              <a:rPr sz="1600" spc="33" dirty="0">
                <a:latin typeface="Calibri"/>
                <a:cs typeface="Calibri"/>
              </a:rPr>
              <a:t>a</a:t>
            </a:r>
            <a:r>
              <a:rPr sz="1600" dirty="0">
                <a:latin typeface="Calibri"/>
                <a:cs typeface="Calibri"/>
              </a:rPr>
              <a:t>n</a:t>
            </a:r>
            <a:r>
              <a:rPr sz="1600" spc="-99" dirty="0">
                <a:latin typeface="Calibri"/>
                <a:cs typeface="Calibri"/>
              </a:rPr>
              <a:t> </a:t>
            </a:r>
            <a:r>
              <a:rPr sz="1600" spc="-25" dirty="0">
                <a:latin typeface="Calibri"/>
                <a:cs typeface="Calibri"/>
              </a:rPr>
              <a:t>y</a:t>
            </a:r>
            <a:r>
              <a:rPr sz="1600" spc="33" dirty="0">
                <a:latin typeface="Calibri"/>
                <a:cs typeface="Calibri"/>
              </a:rPr>
              <a:t>a</a:t>
            </a:r>
            <a:r>
              <a:rPr sz="1600" spc="-45" dirty="0">
                <a:latin typeface="Calibri"/>
                <a:cs typeface="Calibri"/>
              </a:rPr>
              <a:t>n</a:t>
            </a:r>
            <a:r>
              <a:rPr sz="1600" dirty="0">
                <a:latin typeface="Calibri"/>
                <a:cs typeface="Calibri"/>
              </a:rPr>
              <a:t>g</a:t>
            </a:r>
            <a:r>
              <a:rPr sz="1600" spc="-112" dirty="0">
                <a:latin typeface="Calibri"/>
                <a:cs typeface="Calibri"/>
              </a:rPr>
              <a:t> </a:t>
            </a:r>
            <a:r>
              <a:rPr sz="1600" spc="-39" dirty="0">
                <a:latin typeface="Calibri"/>
                <a:cs typeface="Calibri"/>
              </a:rPr>
              <a:t>d</a:t>
            </a:r>
            <a:r>
              <a:rPr sz="1600" spc="33" dirty="0">
                <a:latin typeface="Calibri"/>
                <a:cs typeface="Calibri"/>
              </a:rPr>
              <a:t>i</a:t>
            </a:r>
            <a:r>
              <a:rPr sz="1600" spc="-39" dirty="0">
                <a:latin typeface="Calibri"/>
                <a:cs typeface="Calibri"/>
              </a:rPr>
              <a:t>bu</a:t>
            </a:r>
            <a:r>
              <a:rPr sz="1600" spc="33" dirty="0">
                <a:latin typeface="Calibri"/>
                <a:cs typeface="Calibri"/>
              </a:rPr>
              <a:t>a</a:t>
            </a:r>
            <a:r>
              <a:rPr sz="1600" dirty="0">
                <a:latin typeface="Calibri"/>
                <a:cs typeface="Calibri"/>
              </a:rPr>
              <a:t>t </a:t>
            </a:r>
            <a:endParaRPr sz="1600">
              <a:latin typeface="Calibri"/>
              <a:cs typeface="Calibri"/>
            </a:endParaRPr>
          </a:p>
          <a:p>
            <a:pPr marL="6952652" marR="3289939">
              <a:lnSpc>
                <a:spcPts val="1952"/>
              </a:lnSpc>
            </a:pPr>
            <a:r>
              <a:rPr sz="1600" spc="72" dirty="0">
                <a:latin typeface="Calibri"/>
                <a:cs typeface="Calibri"/>
              </a:rPr>
              <a:t>s</a:t>
            </a:r>
            <a:r>
              <a:rPr sz="1600" spc="5" dirty="0">
                <a:latin typeface="Calibri"/>
                <a:cs typeface="Calibri"/>
              </a:rPr>
              <a:t>e</a:t>
            </a:r>
            <a:r>
              <a:rPr sz="1600" spc="-45" dirty="0">
                <a:latin typeface="Calibri"/>
                <a:cs typeface="Calibri"/>
              </a:rPr>
              <a:t>b</a:t>
            </a:r>
            <a:r>
              <a:rPr sz="1600" spc="33" dirty="0">
                <a:latin typeface="Calibri"/>
                <a:cs typeface="Calibri"/>
              </a:rPr>
              <a:t>a</a:t>
            </a:r>
            <a:r>
              <a:rPr sz="1600" spc="45" dirty="0">
                <a:latin typeface="Calibri"/>
                <a:cs typeface="Calibri"/>
              </a:rPr>
              <a:t>g</a:t>
            </a:r>
            <a:r>
              <a:rPr sz="1600" spc="33" dirty="0">
                <a:latin typeface="Calibri"/>
                <a:cs typeface="Calibri"/>
              </a:rPr>
              <a:t>a</a:t>
            </a:r>
            <a:r>
              <a:rPr sz="1600" dirty="0">
                <a:latin typeface="Calibri"/>
                <a:cs typeface="Calibri"/>
              </a:rPr>
              <a:t>i</a:t>
            </a:r>
            <a:r>
              <a:rPr sz="1600" spc="-125" dirty="0">
                <a:latin typeface="Calibri"/>
                <a:cs typeface="Calibri"/>
              </a:rPr>
              <a:t> </a:t>
            </a:r>
            <a:r>
              <a:rPr sz="1600" spc="-39" dirty="0">
                <a:latin typeface="Calibri"/>
                <a:cs typeface="Calibri"/>
              </a:rPr>
              <a:t>h</a:t>
            </a:r>
            <a:r>
              <a:rPr sz="1600" spc="33" dirty="0">
                <a:latin typeface="Calibri"/>
                <a:cs typeface="Calibri"/>
              </a:rPr>
              <a:t>a</a:t>
            </a:r>
            <a:r>
              <a:rPr sz="1600" spc="72" dirty="0">
                <a:latin typeface="Calibri"/>
                <a:cs typeface="Calibri"/>
              </a:rPr>
              <a:t>s</a:t>
            </a:r>
            <a:r>
              <a:rPr sz="1600" spc="33" dirty="0">
                <a:latin typeface="Calibri"/>
                <a:cs typeface="Calibri"/>
              </a:rPr>
              <a:t>i</a:t>
            </a:r>
            <a:r>
              <a:rPr sz="1600" dirty="0">
                <a:latin typeface="Calibri"/>
                <a:cs typeface="Calibri"/>
              </a:rPr>
              <a:t>l</a:t>
            </a:r>
            <a:r>
              <a:rPr sz="1600" spc="-125" dirty="0">
                <a:latin typeface="Calibri"/>
                <a:cs typeface="Calibri"/>
              </a:rPr>
              <a:t> </a:t>
            </a:r>
            <a:r>
              <a:rPr sz="1600" spc="33" dirty="0">
                <a:latin typeface="Calibri"/>
                <a:cs typeface="Calibri"/>
              </a:rPr>
              <a:t>a</a:t>
            </a:r>
            <a:r>
              <a:rPr sz="1600" spc="72" dirty="0">
                <a:latin typeface="Calibri"/>
                <a:cs typeface="Calibri"/>
              </a:rPr>
              <a:t>s</a:t>
            </a:r>
            <a:r>
              <a:rPr sz="1600" spc="5" dirty="0">
                <a:latin typeface="Calibri"/>
                <a:cs typeface="Calibri"/>
              </a:rPr>
              <a:t>e</a:t>
            </a:r>
            <a:r>
              <a:rPr sz="1600" spc="72" dirty="0">
                <a:latin typeface="Calibri"/>
                <a:cs typeface="Calibri"/>
              </a:rPr>
              <a:t>s</a:t>
            </a:r>
            <a:r>
              <a:rPr sz="1600" spc="-79" dirty="0">
                <a:latin typeface="Calibri"/>
                <a:cs typeface="Calibri"/>
              </a:rPr>
              <a:t>m</a:t>
            </a:r>
            <a:r>
              <a:rPr sz="1600" spc="5" dirty="0">
                <a:latin typeface="Calibri"/>
                <a:cs typeface="Calibri"/>
              </a:rPr>
              <a:t>e</a:t>
            </a:r>
            <a:r>
              <a:rPr sz="1600" dirty="0">
                <a:latin typeface="Calibri"/>
                <a:cs typeface="Calibri"/>
              </a:rPr>
              <a:t>n</a:t>
            </a:r>
            <a:endParaRPr sz="1600">
              <a:latin typeface="Calibri"/>
              <a:cs typeface="Calibri"/>
            </a:endParaRPr>
          </a:p>
          <a:p>
            <a:pPr marL="1449033" marR="3180504" indent="-152819">
              <a:lnSpc>
                <a:spcPts val="1907"/>
              </a:lnSpc>
              <a:spcBef>
                <a:spcPts val="1713"/>
              </a:spcBef>
            </a:pPr>
            <a:r>
              <a:rPr sz="1600" spc="45" dirty="0">
                <a:solidFill>
                  <a:srgbClr val="FDFFFD"/>
                </a:solidFill>
                <a:latin typeface="Calibri"/>
                <a:cs typeface="Calibri"/>
              </a:rPr>
              <a:t>C</a:t>
            </a:r>
            <a:r>
              <a:rPr sz="1600" spc="33" dirty="0">
                <a:solidFill>
                  <a:srgbClr val="FDFFFD"/>
                </a:solidFill>
                <a:latin typeface="Calibri"/>
                <a:cs typeface="Calibri"/>
              </a:rPr>
              <a:t>a</a:t>
            </a:r>
            <a:r>
              <a:rPr sz="1600" spc="-39" dirty="0">
                <a:solidFill>
                  <a:srgbClr val="FDFFFD"/>
                </a:solidFill>
                <a:latin typeface="Calibri"/>
                <a:cs typeface="Calibri"/>
              </a:rPr>
              <a:t>p</a:t>
            </a:r>
            <a:r>
              <a:rPr sz="1600" spc="33" dirty="0">
                <a:solidFill>
                  <a:srgbClr val="FDFFFD"/>
                </a:solidFill>
                <a:latin typeface="Calibri"/>
                <a:cs typeface="Calibri"/>
              </a:rPr>
              <a:t>aia</a:t>
            </a:r>
            <a:r>
              <a:rPr sz="1600" dirty="0">
                <a:solidFill>
                  <a:srgbClr val="FDFFFD"/>
                </a:solidFill>
                <a:latin typeface="Calibri"/>
                <a:cs typeface="Calibri"/>
              </a:rPr>
              <a:t>n</a:t>
            </a:r>
            <a:r>
              <a:rPr sz="1600" spc="-105" dirty="0">
                <a:solidFill>
                  <a:srgbClr val="FDFFFD"/>
                </a:solidFill>
                <a:latin typeface="Calibri"/>
                <a:cs typeface="Calibri"/>
              </a:rPr>
              <a:t> </a:t>
            </a:r>
            <a:r>
              <a:rPr sz="1600" spc="-39" dirty="0">
                <a:solidFill>
                  <a:srgbClr val="FDFFFD"/>
                </a:solidFill>
                <a:latin typeface="Calibri"/>
                <a:cs typeface="Calibri"/>
              </a:rPr>
              <a:t>p</a:t>
            </a:r>
            <a:r>
              <a:rPr sz="1600" dirty="0">
                <a:solidFill>
                  <a:srgbClr val="FDFFFD"/>
                </a:solidFill>
                <a:latin typeface="Calibri"/>
                <a:cs typeface="Calibri"/>
              </a:rPr>
              <a:t>e</a:t>
            </a:r>
            <a:r>
              <a:rPr sz="1600" spc="-79" dirty="0">
                <a:solidFill>
                  <a:srgbClr val="FDFFFD"/>
                </a:solidFill>
                <a:latin typeface="Calibri"/>
                <a:cs typeface="Calibri"/>
              </a:rPr>
              <a:t>m</a:t>
            </a:r>
            <a:r>
              <a:rPr sz="1600" spc="-45" dirty="0">
                <a:solidFill>
                  <a:srgbClr val="FDFFFD"/>
                </a:solidFill>
                <a:latin typeface="Calibri"/>
                <a:cs typeface="Calibri"/>
              </a:rPr>
              <a:t>b</a:t>
            </a:r>
            <a:r>
              <a:rPr sz="1600" dirty="0">
                <a:solidFill>
                  <a:srgbClr val="FDFFFD"/>
                </a:solidFill>
                <a:latin typeface="Calibri"/>
                <a:cs typeface="Calibri"/>
              </a:rPr>
              <a:t>e</a:t>
            </a:r>
            <a:r>
              <a:rPr sz="1600" spc="33" dirty="0">
                <a:solidFill>
                  <a:srgbClr val="FDFFFD"/>
                </a:solidFill>
                <a:latin typeface="Calibri"/>
                <a:cs typeface="Calibri"/>
              </a:rPr>
              <a:t>la</a:t>
            </a:r>
            <a:r>
              <a:rPr sz="1600" spc="12" dirty="0">
                <a:solidFill>
                  <a:srgbClr val="FDFFFD"/>
                </a:solidFill>
                <a:latin typeface="Calibri"/>
                <a:cs typeface="Calibri"/>
              </a:rPr>
              <a:t>j</a:t>
            </a:r>
            <a:r>
              <a:rPr sz="1600" spc="33" dirty="0">
                <a:solidFill>
                  <a:srgbClr val="FDFFFD"/>
                </a:solidFill>
                <a:latin typeface="Calibri"/>
                <a:cs typeface="Calibri"/>
              </a:rPr>
              <a:t>a</a:t>
            </a:r>
            <a:r>
              <a:rPr sz="1600" spc="-59" dirty="0">
                <a:solidFill>
                  <a:srgbClr val="FDFFFD"/>
                </a:solidFill>
                <a:latin typeface="Calibri"/>
                <a:cs typeface="Calibri"/>
              </a:rPr>
              <a:t>r</a:t>
            </a:r>
            <a:r>
              <a:rPr sz="1600" spc="33" dirty="0">
                <a:solidFill>
                  <a:srgbClr val="FDFFFD"/>
                </a:solidFill>
                <a:latin typeface="Calibri"/>
                <a:cs typeface="Calibri"/>
              </a:rPr>
              <a:t>a</a:t>
            </a:r>
            <a:r>
              <a:rPr sz="1600" dirty="0">
                <a:solidFill>
                  <a:srgbClr val="FDFFFD"/>
                </a:solidFill>
                <a:latin typeface="Calibri"/>
                <a:cs typeface="Calibri"/>
              </a:rPr>
              <a:t>n </a:t>
            </a:r>
            <a:r>
              <a:rPr sz="1600" spc="-39" dirty="0">
                <a:solidFill>
                  <a:srgbClr val="FDFFFD"/>
                </a:solidFill>
                <a:latin typeface="Calibri"/>
                <a:cs typeface="Calibri"/>
              </a:rPr>
              <a:t>h</a:t>
            </a:r>
            <a:r>
              <a:rPr sz="1600" spc="33" dirty="0">
                <a:solidFill>
                  <a:srgbClr val="FDFFFD"/>
                </a:solidFill>
                <a:latin typeface="Calibri"/>
                <a:cs typeface="Calibri"/>
              </a:rPr>
              <a:t>a</a:t>
            </a:r>
            <a:r>
              <a:rPr sz="1600" spc="-39" dirty="0">
                <a:solidFill>
                  <a:srgbClr val="FDFFFD"/>
                </a:solidFill>
                <a:latin typeface="Calibri"/>
                <a:cs typeface="Calibri"/>
              </a:rPr>
              <a:t>n</a:t>
            </a:r>
            <a:r>
              <a:rPr sz="1600" spc="-25" dirty="0">
                <a:solidFill>
                  <a:srgbClr val="FDFFFD"/>
                </a:solidFill>
                <a:latin typeface="Calibri"/>
                <a:cs typeface="Calibri"/>
              </a:rPr>
              <a:t>y</a:t>
            </a:r>
            <a:r>
              <a:rPr sz="1600" dirty="0">
                <a:solidFill>
                  <a:srgbClr val="FDFFFD"/>
                </a:solidFill>
                <a:latin typeface="Calibri"/>
                <a:cs typeface="Calibri"/>
              </a:rPr>
              <a:t>a</a:t>
            </a:r>
            <a:r>
              <a:rPr sz="1600" spc="-25"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spc="-39" dirty="0">
                <a:solidFill>
                  <a:srgbClr val="FDFFFD"/>
                </a:solidFill>
                <a:latin typeface="Calibri"/>
                <a:cs typeface="Calibri"/>
              </a:rPr>
              <a:t>p</a:t>
            </a:r>
            <a:r>
              <a:rPr sz="1600" spc="33" dirty="0">
                <a:solidFill>
                  <a:srgbClr val="FDFFFD"/>
                </a:solidFill>
                <a:latin typeface="Calibri"/>
                <a:cs typeface="Calibri"/>
              </a:rPr>
              <a:t>a</a:t>
            </a:r>
            <a:r>
              <a:rPr sz="1600" dirty="0">
                <a:solidFill>
                  <a:srgbClr val="FDFFFD"/>
                </a:solidFill>
                <a:latin typeface="Calibri"/>
                <a:cs typeface="Calibri"/>
              </a:rPr>
              <a:t>t</a:t>
            </a:r>
            <a:r>
              <a:rPr sz="1600" spc="-100"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i</a:t>
            </a:r>
            <a:r>
              <a:rPr sz="1600" spc="-225" dirty="0">
                <a:solidFill>
                  <a:srgbClr val="FDFFFD"/>
                </a:solidFill>
                <a:latin typeface="Calibri"/>
                <a:cs typeface="Calibri"/>
              </a:rPr>
              <a:t>k</a:t>
            </a:r>
            <a:r>
              <a:rPr sz="1600" dirty="0">
                <a:solidFill>
                  <a:srgbClr val="FDFFFD"/>
                </a:solidFill>
                <a:latin typeface="Calibri"/>
                <a:cs typeface="Calibri"/>
              </a:rPr>
              <a:t>e</a:t>
            </a:r>
            <a:r>
              <a:rPr sz="1600" spc="-39" dirty="0">
                <a:solidFill>
                  <a:srgbClr val="FDFFFD"/>
                </a:solidFill>
                <a:latin typeface="Calibri"/>
                <a:cs typeface="Calibri"/>
              </a:rPr>
              <a:t>t</a:t>
            </a:r>
            <a:r>
              <a:rPr sz="1600" spc="33" dirty="0">
                <a:solidFill>
                  <a:srgbClr val="FDFFFD"/>
                </a:solidFill>
                <a:latin typeface="Calibri"/>
                <a:cs typeface="Calibri"/>
              </a:rPr>
              <a:t>a</a:t>
            </a:r>
            <a:r>
              <a:rPr sz="1600" spc="-39" dirty="0">
                <a:solidFill>
                  <a:srgbClr val="FDFFFD"/>
                </a:solidFill>
                <a:latin typeface="Calibri"/>
                <a:cs typeface="Calibri"/>
              </a:rPr>
              <a:t>hu</a:t>
            </a:r>
            <a:r>
              <a:rPr sz="1600" dirty="0">
                <a:solidFill>
                  <a:srgbClr val="FDFFFD"/>
                </a:solidFill>
                <a:latin typeface="Calibri"/>
                <a:cs typeface="Calibri"/>
              </a:rPr>
              <a:t>i</a:t>
            </a:r>
            <a:r>
              <a:rPr sz="1600" spc="72" dirty="0">
                <a:solidFill>
                  <a:srgbClr val="FDFFFD"/>
                </a:solidFill>
                <a:latin typeface="Calibri"/>
                <a:cs typeface="Calibri"/>
              </a:rPr>
              <a:t> </a:t>
            </a:r>
            <a:r>
              <a:rPr sz="1600" spc="-33" dirty="0">
                <a:solidFill>
                  <a:srgbClr val="FDFFFD"/>
                </a:solidFill>
                <a:latin typeface="Calibri"/>
                <a:cs typeface="Calibri"/>
              </a:rPr>
              <a:t>t</a:t>
            </a:r>
            <a:r>
              <a:rPr sz="1600" spc="5" dirty="0">
                <a:solidFill>
                  <a:srgbClr val="FDFFFD"/>
                </a:solidFill>
                <a:latin typeface="Calibri"/>
                <a:cs typeface="Calibri"/>
              </a:rPr>
              <a:t>e</a:t>
            </a:r>
            <a:r>
              <a:rPr sz="1600" spc="33" dirty="0">
                <a:solidFill>
                  <a:srgbClr val="FDFFFD"/>
                </a:solidFill>
                <a:latin typeface="Calibri"/>
                <a:cs typeface="Calibri"/>
              </a:rPr>
              <a:t>la</a:t>
            </a:r>
            <a:r>
              <a:rPr sz="1600" dirty="0">
                <a:solidFill>
                  <a:srgbClr val="FDFFFD"/>
                </a:solidFill>
                <a:latin typeface="Calibri"/>
                <a:cs typeface="Calibri"/>
              </a:rPr>
              <a:t>h</a:t>
            </a:r>
            <a:r>
              <a:rPr sz="1600" spc="-105" dirty="0">
                <a:solidFill>
                  <a:srgbClr val="FDFFFD"/>
                </a:solidFill>
                <a:latin typeface="Calibri"/>
                <a:cs typeface="Calibri"/>
              </a:rPr>
              <a:t> </a:t>
            </a:r>
            <a:r>
              <a:rPr sz="1600" spc="-39" dirty="0">
                <a:solidFill>
                  <a:srgbClr val="FDFFFD"/>
                </a:solidFill>
                <a:latin typeface="Calibri"/>
                <a:cs typeface="Calibri"/>
              </a:rPr>
              <a:t>b</a:t>
            </a:r>
            <a:r>
              <a:rPr sz="1600" dirty="0">
                <a:solidFill>
                  <a:srgbClr val="FDFFFD"/>
                </a:solidFill>
                <a:latin typeface="Calibri"/>
                <a:cs typeface="Calibri"/>
              </a:rPr>
              <a:t>e</a:t>
            </a:r>
            <a:r>
              <a:rPr sz="1600" spc="-59" dirty="0">
                <a:solidFill>
                  <a:srgbClr val="FDFFFD"/>
                </a:solidFill>
                <a:latin typeface="Calibri"/>
                <a:cs typeface="Calibri"/>
              </a:rPr>
              <a:t>r</a:t>
            </a:r>
            <a:r>
              <a:rPr sz="1600" spc="-39" dirty="0">
                <a:solidFill>
                  <a:srgbClr val="FDFFFD"/>
                </a:solidFill>
                <a:latin typeface="Calibri"/>
                <a:cs typeface="Calibri"/>
              </a:rPr>
              <a:t>h</a:t>
            </a:r>
            <a:r>
              <a:rPr sz="1600" spc="33" dirty="0">
                <a:solidFill>
                  <a:srgbClr val="FDFFFD"/>
                </a:solidFill>
                <a:latin typeface="Calibri"/>
                <a:cs typeface="Calibri"/>
              </a:rPr>
              <a:t>a</a:t>
            </a:r>
            <a:r>
              <a:rPr sz="1600" spc="72" dirty="0">
                <a:solidFill>
                  <a:srgbClr val="FDFFFD"/>
                </a:solidFill>
                <a:latin typeface="Calibri"/>
                <a:cs typeface="Calibri"/>
              </a:rPr>
              <a:t>s</a:t>
            </a:r>
            <a:r>
              <a:rPr sz="1600" spc="33" dirty="0">
                <a:solidFill>
                  <a:srgbClr val="FDFFFD"/>
                </a:solidFill>
                <a:latin typeface="Calibri"/>
                <a:cs typeface="Calibri"/>
              </a:rPr>
              <a:t>i</a:t>
            </a:r>
            <a:r>
              <a:rPr sz="1600" dirty="0">
                <a:solidFill>
                  <a:srgbClr val="FDFFFD"/>
                </a:solidFill>
                <a:latin typeface="Calibri"/>
                <a:cs typeface="Calibri"/>
              </a:rPr>
              <a:t>l</a:t>
            </a:r>
            <a:r>
              <a:rPr sz="1600" spc="-125"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i</a:t>
            </a:r>
            <a:r>
              <a:rPr sz="1600" spc="19" dirty="0">
                <a:solidFill>
                  <a:srgbClr val="FDFFFD"/>
                </a:solidFill>
                <a:latin typeface="Calibri"/>
                <a:cs typeface="Calibri"/>
              </a:rPr>
              <a:t>c</a:t>
            </a:r>
            <a:r>
              <a:rPr sz="1600" spc="33" dirty="0">
                <a:solidFill>
                  <a:srgbClr val="FDFFFD"/>
                </a:solidFill>
                <a:latin typeface="Calibri"/>
                <a:cs typeface="Calibri"/>
              </a:rPr>
              <a:t>a</a:t>
            </a:r>
            <a:r>
              <a:rPr sz="1600" spc="-39" dirty="0">
                <a:solidFill>
                  <a:srgbClr val="FDFFFD"/>
                </a:solidFill>
                <a:latin typeface="Calibri"/>
                <a:cs typeface="Calibri"/>
              </a:rPr>
              <a:t>p</a:t>
            </a:r>
            <a:r>
              <a:rPr sz="1600" spc="33" dirty="0">
                <a:solidFill>
                  <a:srgbClr val="FDFFFD"/>
                </a:solidFill>
                <a:latin typeface="Calibri"/>
                <a:cs typeface="Calibri"/>
              </a:rPr>
              <a:t>a</a:t>
            </a:r>
            <a:r>
              <a:rPr sz="1600" dirty="0">
                <a:solidFill>
                  <a:srgbClr val="FDFFFD"/>
                </a:solidFill>
                <a:latin typeface="Calibri"/>
                <a:cs typeface="Calibri"/>
              </a:rPr>
              <a:t>i</a:t>
            </a:r>
            <a:r>
              <a:rPr sz="1600" spc="-125" dirty="0">
                <a:solidFill>
                  <a:srgbClr val="FDFFFD"/>
                </a:solidFill>
                <a:latin typeface="Calibri"/>
                <a:cs typeface="Calibri"/>
              </a:rPr>
              <a:t> </a:t>
            </a:r>
            <a:r>
              <a:rPr sz="1600" spc="33" dirty="0">
                <a:solidFill>
                  <a:srgbClr val="FDFFFD"/>
                </a:solidFill>
                <a:latin typeface="Calibri"/>
                <a:cs typeface="Calibri"/>
              </a:rPr>
              <a:t>a</a:t>
            </a:r>
            <a:r>
              <a:rPr sz="1600" spc="-39" dirty="0">
                <a:solidFill>
                  <a:srgbClr val="FDFFFD"/>
                </a:solidFill>
                <a:latin typeface="Calibri"/>
                <a:cs typeface="Calibri"/>
              </a:rPr>
              <a:t>t</a:t>
            </a:r>
            <a:r>
              <a:rPr sz="1600" spc="33" dirty="0">
                <a:solidFill>
                  <a:srgbClr val="FDFFFD"/>
                </a:solidFill>
                <a:latin typeface="Calibri"/>
                <a:cs typeface="Calibri"/>
              </a:rPr>
              <a:t>a</a:t>
            </a:r>
            <a:r>
              <a:rPr sz="1600" dirty="0">
                <a:solidFill>
                  <a:srgbClr val="FDFFFD"/>
                </a:solidFill>
                <a:latin typeface="Calibri"/>
                <a:cs typeface="Calibri"/>
              </a:rPr>
              <a:t>u</a:t>
            </a:r>
            <a:r>
              <a:rPr sz="1600" spc="-100" dirty="0">
                <a:solidFill>
                  <a:srgbClr val="FDFFFD"/>
                </a:solidFill>
                <a:latin typeface="Calibri"/>
                <a:cs typeface="Calibri"/>
              </a:rPr>
              <a:t> </a:t>
            </a:r>
            <a:r>
              <a:rPr sz="1600" spc="-33" dirty="0">
                <a:solidFill>
                  <a:srgbClr val="FDFFFD"/>
                </a:solidFill>
                <a:latin typeface="Calibri"/>
                <a:cs typeface="Calibri"/>
              </a:rPr>
              <a:t>t</a:t>
            </a:r>
            <a:r>
              <a:rPr sz="1600" spc="33" dirty="0">
                <a:solidFill>
                  <a:srgbClr val="FDFFFD"/>
                </a:solidFill>
                <a:latin typeface="Calibri"/>
                <a:cs typeface="Calibri"/>
              </a:rPr>
              <a:t>i</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k</a:t>
            </a:r>
            <a:r>
              <a:rPr sz="1600" spc="12" dirty="0">
                <a:solidFill>
                  <a:srgbClr val="FDFFFD"/>
                </a:solidFill>
                <a:latin typeface="Calibri"/>
                <a:cs typeface="Calibri"/>
              </a:rPr>
              <a:t> </a:t>
            </a:r>
            <a:r>
              <a:rPr sz="1600" spc="-39" dirty="0">
                <a:solidFill>
                  <a:srgbClr val="FDFFFD"/>
                </a:solidFill>
                <a:latin typeface="Calibri"/>
                <a:cs typeface="Calibri"/>
              </a:rPr>
              <a:t>d</a:t>
            </a:r>
            <a:r>
              <a:rPr sz="1600"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33" dirty="0">
                <a:solidFill>
                  <a:srgbClr val="FDFFFD"/>
                </a:solidFill>
                <a:latin typeface="Calibri"/>
                <a:cs typeface="Calibri"/>
              </a:rPr>
              <a:t>a</a:t>
            </a:r>
            <a:r>
              <a:rPr sz="1600" dirty="0">
                <a:solidFill>
                  <a:srgbClr val="FDFFFD"/>
                </a:solidFill>
                <a:latin typeface="Calibri"/>
                <a:cs typeface="Calibri"/>
              </a:rPr>
              <a:t>n</a:t>
            </a:r>
            <a:r>
              <a:rPr sz="1600" spc="-205"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3" dirty="0">
                <a:solidFill>
                  <a:srgbClr val="FDFFFD"/>
                </a:solidFill>
                <a:latin typeface="Calibri"/>
                <a:cs typeface="Calibri"/>
              </a:rPr>
              <a:t>li</a:t>
            </a:r>
            <a:r>
              <a:rPr sz="1600" spc="-39" dirty="0">
                <a:solidFill>
                  <a:srgbClr val="FDFFFD"/>
                </a:solidFill>
                <a:latin typeface="Calibri"/>
                <a:cs typeface="Calibri"/>
              </a:rPr>
              <a:t>h</a:t>
            </a:r>
            <a:r>
              <a:rPr sz="1600" spc="33" dirty="0">
                <a:solidFill>
                  <a:srgbClr val="FDFFFD"/>
                </a:solidFill>
                <a:latin typeface="Calibri"/>
                <a:cs typeface="Calibri"/>
              </a:rPr>
              <a:t>a</a:t>
            </a:r>
            <a:r>
              <a:rPr sz="1600" dirty="0">
                <a:solidFill>
                  <a:srgbClr val="FDFFFD"/>
                </a:solidFill>
                <a:latin typeface="Calibri"/>
                <a:cs typeface="Calibri"/>
              </a:rPr>
              <a:t>t </a:t>
            </a:r>
            <a:r>
              <a:rPr sz="1600" spc="-39" dirty="0">
                <a:solidFill>
                  <a:srgbClr val="FDFFFD"/>
                </a:solidFill>
                <a:latin typeface="Calibri"/>
                <a:cs typeface="Calibri"/>
              </a:rPr>
              <a:t>d</a:t>
            </a:r>
            <a:r>
              <a:rPr sz="1600" spc="33" dirty="0">
                <a:solidFill>
                  <a:srgbClr val="FDFFFD"/>
                </a:solidFill>
                <a:latin typeface="Calibri"/>
                <a:cs typeface="Calibri"/>
              </a:rPr>
              <a:t>a</a:t>
            </a:r>
            <a:r>
              <a:rPr sz="1600" spc="-79" dirty="0">
                <a:solidFill>
                  <a:srgbClr val="FDFFFD"/>
                </a:solidFill>
                <a:latin typeface="Calibri"/>
                <a:cs typeface="Calibri"/>
              </a:rPr>
              <a:t>m</a:t>
            </a:r>
            <a:r>
              <a:rPr sz="1600" spc="-39" dirty="0">
                <a:solidFill>
                  <a:srgbClr val="FDFFFD"/>
                </a:solidFill>
                <a:latin typeface="Calibri"/>
                <a:cs typeface="Calibri"/>
              </a:rPr>
              <a:t>p</a:t>
            </a:r>
            <a:r>
              <a:rPr sz="1600" spc="33" dirty="0">
                <a:solidFill>
                  <a:srgbClr val="FDFFFD"/>
                </a:solidFill>
                <a:latin typeface="Calibri"/>
                <a:cs typeface="Calibri"/>
              </a:rPr>
              <a:t>a</a:t>
            </a:r>
            <a:r>
              <a:rPr sz="1600" dirty="0">
                <a:solidFill>
                  <a:srgbClr val="FDFFFD"/>
                </a:solidFill>
                <a:latin typeface="Calibri"/>
                <a:cs typeface="Calibri"/>
              </a:rPr>
              <a:t>k</a:t>
            </a:r>
            <a:r>
              <a:rPr sz="1600" spc="5" dirty="0">
                <a:solidFill>
                  <a:srgbClr val="FDFFFD"/>
                </a:solidFill>
                <a:latin typeface="Calibri"/>
                <a:cs typeface="Calibri"/>
              </a:rPr>
              <a:t> </a:t>
            </a:r>
            <a:r>
              <a:rPr sz="1600" spc="-25" dirty="0">
                <a:solidFill>
                  <a:srgbClr val="FDFFFD"/>
                </a:solidFill>
                <a:latin typeface="Calibri"/>
                <a:cs typeface="Calibri"/>
              </a:rPr>
              <a:t>y</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g</a:t>
            </a:r>
            <a:r>
              <a:rPr sz="1600" spc="-19"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i</a:t>
            </a:r>
            <a:r>
              <a:rPr sz="1600" spc="-39" dirty="0">
                <a:solidFill>
                  <a:srgbClr val="FDFFFD"/>
                </a:solidFill>
                <a:latin typeface="Calibri"/>
                <a:cs typeface="Calibri"/>
              </a:rPr>
              <a:t>h</a:t>
            </a:r>
            <a:r>
              <a:rPr sz="1600" spc="33" dirty="0">
                <a:solidFill>
                  <a:srgbClr val="FDFFFD"/>
                </a:solidFill>
                <a:latin typeface="Calibri"/>
                <a:cs typeface="Calibri"/>
              </a:rPr>
              <a:t>a</a:t>
            </a:r>
            <a:r>
              <a:rPr sz="1600" spc="72" dirty="0">
                <a:solidFill>
                  <a:srgbClr val="FDFFFD"/>
                </a:solidFill>
                <a:latin typeface="Calibri"/>
                <a:cs typeface="Calibri"/>
              </a:rPr>
              <a:t>s</a:t>
            </a:r>
            <a:r>
              <a:rPr sz="1600" spc="33" dirty="0">
                <a:solidFill>
                  <a:srgbClr val="FDFFFD"/>
                </a:solidFill>
                <a:latin typeface="Calibri"/>
                <a:cs typeface="Calibri"/>
              </a:rPr>
              <a:t>il</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r>
              <a:rPr sz="1600" spc="-205" dirty="0">
                <a:solidFill>
                  <a:srgbClr val="FDFFFD"/>
                </a:solidFill>
                <a:latin typeface="Calibri"/>
                <a:cs typeface="Calibri"/>
              </a:rPr>
              <a:t> </a:t>
            </a:r>
            <a:r>
              <a:rPr sz="1600" spc="12" dirty="0">
                <a:solidFill>
                  <a:srgbClr val="FDFFFD"/>
                </a:solidFill>
                <a:latin typeface="Calibri"/>
                <a:cs typeface="Calibri"/>
              </a:rPr>
              <a:t>(</a:t>
            </a:r>
            <a:r>
              <a:rPr sz="1600" spc="-45" dirty="0">
                <a:solidFill>
                  <a:srgbClr val="FDFFFD"/>
                </a:solidFill>
                <a:latin typeface="Calibri"/>
                <a:cs typeface="Calibri"/>
              </a:rPr>
              <a:t>o</a:t>
            </a:r>
            <a:r>
              <a:rPr sz="1600" spc="-39" dirty="0">
                <a:solidFill>
                  <a:srgbClr val="FDFFFD"/>
                </a:solidFill>
                <a:latin typeface="Calibri"/>
                <a:cs typeface="Calibri"/>
              </a:rPr>
              <a:t>ut</a:t>
            </a:r>
            <a:r>
              <a:rPr sz="1600" spc="19" dirty="0">
                <a:solidFill>
                  <a:srgbClr val="FDFFFD"/>
                </a:solidFill>
                <a:latin typeface="Calibri"/>
                <a:cs typeface="Calibri"/>
              </a:rPr>
              <a:t>c</a:t>
            </a:r>
            <a:r>
              <a:rPr sz="1600" spc="-39" dirty="0">
                <a:solidFill>
                  <a:srgbClr val="FDFFFD"/>
                </a:solidFill>
                <a:latin typeface="Calibri"/>
                <a:cs typeface="Calibri"/>
              </a:rPr>
              <a:t>o</a:t>
            </a:r>
            <a:r>
              <a:rPr sz="1600" spc="-79" dirty="0">
                <a:solidFill>
                  <a:srgbClr val="FDFFFD"/>
                </a:solidFill>
                <a:latin typeface="Calibri"/>
                <a:cs typeface="Calibri"/>
              </a:rPr>
              <a:t>m</a:t>
            </a:r>
            <a:r>
              <a:rPr sz="1600" dirty="0">
                <a:solidFill>
                  <a:srgbClr val="FDFFFD"/>
                </a:solidFill>
                <a:latin typeface="Calibri"/>
                <a:cs typeface="Calibri"/>
              </a:rPr>
              <a:t>e)</a:t>
            </a:r>
            <a:r>
              <a:rPr sz="1600" spc="52"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spc="-59" dirty="0">
                <a:solidFill>
                  <a:srgbClr val="FDFFFD"/>
                </a:solidFill>
                <a:latin typeface="Calibri"/>
                <a:cs typeface="Calibri"/>
              </a:rPr>
              <a:t>r</a:t>
            </a:r>
            <a:r>
              <a:rPr sz="1600" dirty="0">
                <a:solidFill>
                  <a:srgbClr val="FDFFFD"/>
                </a:solidFill>
                <a:latin typeface="Calibri"/>
                <a:cs typeface="Calibri"/>
              </a:rPr>
              <a:t>i</a:t>
            </a:r>
            <a:r>
              <a:rPr sz="1600" spc="-25" dirty="0">
                <a:solidFill>
                  <a:srgbClr val="FDFFFD"/>
                </a:solidFill>
                <a:latin typeface="Calibri"/>
                <a:cs typeface="Calibri"/>
              </a:rPr>
              <a:t> </a:t>
            </a:r>
            <a:r>
              <a:rPr sz="1600" spc="-39" dirty="0">
                <a:solidFill>
                  <a:srgbClr val="FDFFFD"/>
                </a:solidFill>
                <a:latin typeface="Calibri"/>
                <a:cs typeface="Calibri"/>
              </a:rPr>
              <a:t>b</a:t>
            </a:r>
            <a:r>
              <a:rPr sz="1600" spc="5" dirty="0">
                <a:solidFill>
                  <a:srgbClr val="FDFFFD"/>
                </a:solidFill>
                <a:latin typeface="Calibri"/>
                <a:cs typeface="Calibri"/>
              </a:rPr>
              <a:t>e</a:t>
            </a:r>
            <a:r>
              <a:rPr sz="1600" spc="-59" dirty="0">
                <a:solidFill>
                  <a:srgbClr val="FDFFFD"/>
                </a:solidFill>
                <a:latin typeface="Calibri"/>
                <a:cs typeface="Calibri"/>
              </a:rPr>
              <a:t>r</a:t>
            </a:r>
            <a:r>
              <a:rPr sz="1600" spc="33" dirty="0">
                <a:solidFill>
                  <a:srgbClr val="FDFFFD"/>
                </a:solidFill>
                <a:latin typeface="Calibri"/>
                <a:cs typeface="Calibri"/>
              </a:rPr>
              <a:t>a</a:t>
            </a:r>
            <a:r>
              <a:rPr sz="1600" spc="45" dirty="0">
                <a:solidFill>
                  <a:srgbClr val="FDFFFD"/>
                </a:solidFill>
                <a:latin typeface="Calibri"/>
                <a:cs typeface="Calibri"/>
              </a:rPr>
              <a:t>g</a:t>
            </a:r>
            <a:r>
              <a:rPr sz="1600" spc="33" dirty="0">
                <a:solidFill>
                  <a:srgbClr val="FDFFFD"/>
                </a:solidFill>
                <a:latin typeface="Calibri"/>
                <a:cs typeface="Calibri"/>
              </a:rPr>
              <a:t>a</a:t>
            </a:r>
            <a:r>
              <a:rPr sz="1600" dirty="0">
                <a:solidFill>
                  <a:srgbClr val="FDFFFD"/>
                </a:solidFill>
                <a:latin typeface="Calibri"/>
                <a:cs typeface="Calibri"/>
              </a:rPr>
              <a:t>m</a:t>
            </a:r>
            <a:r>
              <a:rPr sz="1600" spc="-139" dirty="0">
                <a:solidFill>
                  <a:srgbClr val="FDFFFD"/>
                </a:solidFill>
                <a:latin typeface="Calibri"/>
                <a:cs typeface="Calibri"/>
              </a:rPr>
              <a:t> </a:t>
            </a:r>
            <a:r>
              <a:rPr sz="1600" spc="-225" dirty="0">
                <a:solidFill>
                  <a:srgbClr val="FDFFFD"/>
                </a:solidFill>
                <a:latin typeface="Calibri"/>
                <a:cs typeface="Calibri"/>
              </a:rPr>
              <a:t>k</a:t>
            </a:r>
            <a:r>
              <a:rPr sz="1600" spc="-45" dirty="0">
                <a:solidFill>
                  <a:srgbClr val="FDFFFD"/>
                </a:solidFill>
                <a:latin typeface="Calibri"/>
                <a:cs typeface="Calibri"/>
              </a:rPr>
              <a:t>o</a:t>
            </a:r>
            <a:r>
              <a:rPr sz="1600" spc="-79" dirty="0">
                <a:solidFill>
                  <a:srgbClr val="FDFFFD"/>
                </a:solidFill>
                <a:latin typeface="Calibri"/>
                <a:cs typeface="Calibri"/>
              </a:rPr>
              <a:t>m</a:t>
            </a:r>
            <a:r>
              <a:rPr sz="1600" spc="-39" dirty="0">
                <a:solidFill>
                  <a:srgbClr val="FDFFFD"/>
                </a:solidFill>
                <a:latin typeface="Calibri"/>
                <a:cs typeface="Calibri"/>
              </a:rPr>
              <a:t>p</a:t>
            </a:r>
            <a:r>
              <a:rPr sz="1600" spc="5" dirty="0">
                <a:solidFill>
                  <a:srgbClr val="FDFFFD"/>
                </a:solidFill>
                <a:latin typeface="Calibri"/>
                <a:cs typeface="Calibri"/>
              </a:rPr>
              <a:t>e</a:t>
            </a:r>
            <a:r>
              <a:rPr sz="1600" spc="-39" dirty="0">
                <a:solidFill>
                  <a:srgbClr val="FDFFFD"/>
                </a:solidFill>
                <a:latin typeface="Calibri"/>
                <a:cs typeface="Calibri"/>
              </a:rPr>
              <a:t>t</a:t>
            </a:r>
            <a:r>
              <a:rPr sz="1600" dirty="0">
                <a:solidFill>
                  <a:srgbClr val="FDFFFD"/>
                </a:solidFill>
                <a:latin typeface="Calibri"/>
                <a:cs typeface="Calibri"/>
              </a:rPr>
              <a:t>e</a:t>
            </a:r>
            <a:r>
              <a:rPr sz="1600" spc="-39" dirty="0">
                <a:solidFill>
                  <a:srgbClr val="FDFFFD"/>
                </a:solidFill>
                <a:latin typeface="Calibri"/>
                <a:cs typeface="Calibri"/>
              </a:rPr>
              <a:t>n</a:t>
            </a:r>
            <a:r>
              <a:rPr sz="1600" spc="72" dirty="0">
                <a:solidFill>
                  <a:srgbClr val="FDFFFD"/>
                </a:solidFill>
                <a:latin typeface="Calibri"/>
                <a:cs typeface="Calibri"/>
              </a:rPr>
              <a:t>s</a:t>
            </a:r>
            <a:r>
              <a:rPr sz="1600" dirty="0">
                <a:solidFill>
                  <a:srgbClr val="FDFFFD"/>
                </a:solidFill>
                <a:latin typeface="Calibri"/>
                <a:cs typeface="Calibri"/>
              </a:rPr>
              <a:t>i</a:t>
            </a:r>
            <a:r>
              <a:rPr sz="1600" spc="172" dirty="0">
                <a:solidFill>
                  <a:srgbClr val="FDFFFD"/>
                </a:solidFill>
                <a:latin typeface="Calibri"/>
                <a:cs typeface="Calibri"/>
              </a:rPr>
              <a:t> </a:t>
            </a:r>
            <a:r>
              <a:rPr sz="1600" spc="-25" dirty="0">
                <a:solidFill>
                  <a:srgbClr val="FDFFFD"/>
                </a:solidFill>
                <a:latin typeface="Calibri"/>
                <a:cs typeface="Calibri"/>
              </a:rPr>
              <a:t>y</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g</a:t>
            </a:r>
            <a:r>
              <a:rPr sz="1600" spc="-112" dirty="0">
                <a:solidFill>
                  <a:srgbClr val="FDFFFD"/>
                </a:solidFill>
                <a:latin typeface="Calibri"/>
                <a:cs typeface="Calibri"/>
              </a:rPr>
              <a:t> </a:t>
            </a:r>
            <a:r>
              <a:rPr sz="1600" spc="-39" dirty="0">
                <a:solidFill>
                  <a:srgbClr val="FDFFFD"/>
                </a:solidFill>
                <a:latin typeface="Calibri"/>
                <a:cs typeface="Calibri"/>
              </a:rPr>
              <a:t>b</a:t>
            </a:r>
            <a:r>
              <a:rPr sz="1600" dirty="0">
                <a:solidFill>
                  <a:srgbClr val="FDFFFD"/>
                </a:solidFill>
                <a:latin typeface="Calibri"/>
                <a:cs typeface="Calibri"/>
              </a:rPr>
              <a:t>e</a:t>
            </a:r>
            <a:r>
              <a:rPr sz="1600" spc="-52" dirty="0">
                <a:solidFill>
                  <a:srgbClr val="FDFFFD"/>
                </a:solidFill>
                <a:latin typeface="Calibri"/>
                <a:cs typeface="Calibri"/>
              </a:rPr>
              <a:t>r</a:t>
            </a:r>
            <a:r>
              <a:rPr sz="1600" spc="-45" dirty="0">
                <a:solidFill>
                  <a:srgbClr val="FDFFFD"/>
                </a:solidFill>
                <a:latin typeface="Calibri"/>
                <a:cs typeface="Calibri"/>
              </a:rPr>
              <a:t>h</a:t>
            </a:r>
            <a:r>
              <a:rPr sz="1600" spc="33" dirty="0">
                <a:solidFill>
                  <a:srgbClr val="FDFFFD"/>
                </a:solidFill>
                <a:latin typeface="Calibri"/>
                <a:cs typeface="Calibri"/>
              </a:rPr>
              <a:t>a</a:t>
            </a:r>
            <a:r>
              <a:rPr sz="1600" spc="72" dirty="0">
                <a:solidFill>
                  <a:srgbClr val="FDFFFD"/>
                </a:solidFill>
                <a:latin typeface="Calibri"/>
                <a:cs typeface="Calibri"/>
              </a:rPr>
              <a:t>s</a:t>
            </a:r>
            <a:r>
              <a:rPr sz="1600" spc="33" dirty="0">
                <a:solidFill>
                  <a:srgbClr val="FDFFFD"/>
                </a:solidFill>
                <a:latin typeface="Calibri"/>
                <a:cs typeface="Calibri"/>
              </a:rPr>
              <a:t>i</a:t>
            </a:r>
            <a:r>
              <a:rPr sz="1600" dirty="0">
                <a:solidFill>
                  <a:srgbClr val="FDFFFD"/>
                </a:solidFill>
                <a:latin typeface="Calibri"/>
                <a:cs typeface="Calibri"/>
              </a:rPr>
              <a:t>l</a:t>
            </a:r>
            <a:r>
              <a:rPr sz="1600" spc="-25"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i</a:t>
            </a:r>
            <a:r>
              <a:rPr sz="1600" spc="-59" dirty="0">
                <a:solidFill>
                  <a:srgbClr val="FDFFFD"/>
                </a:solidFill>
                <a:latin typeface="Calibri"/>
                <a:cs typeface="Calibri"/>
              </a:rPr>
              <a:t>r</a:t>
            </a:r>
            <a:r>
              <a:rPr sz="1600" spc="33" dirty="0">
                <a:solidFill>
                  <a:srgbClr val="FDFFFD"/>
                </a:solidFill>
                <a:latin typeface="Calibri"/>
                <a:cs typeface="Calibri"/>
              </a:rPr>
              <a:t>ai</a:t>
            </a:r>
            <a:r>
              <a:rPr sz="1600" dirty="0">
                <a:solidFill>
                  <a:srgbClr val="FDFFFD"/>
                </a:solidFill>
                <a:latin typeface="Calibri"/>
                <a:cs typeface="Calibri"/>
              </a:rPr>
              <a:t>h</a:t>
            </a:r>
            <a:r>
              <a:rPr sz="1600" spc="-205" dirty="0">
                <a:solidFill>
                  <a:srgbClr val="FDFFFD"/>
                </a:solidFill>
                <a:latin typeface="Calibri"/>
                <a:cs typeface="Calibri"/>
              </a:rPr>
              <a:t> </a:t>
            </a:r>
            <a:r>
              <a:rPr sz="1600" spc="-39" dirty="0">
                <a:solidFill>
                  <a:srgbClr val="FDFFFD"/>
                </a:solidFill>
                <a:latin typeface="Calibri"/>
                <a:cs typeface="Calibri"/>
              </a:rPr>
              <a:t>t</a:t>
            </a:r>
            <a:r>
              <a:rPr sz="1600" dirty="0">
                <a:solidFill>
                  <a:srgbClr val="FDFFFD"/>
                </a:solidFill>
                <a:latin typeface="Calibri"/>
                <a:cs typeface="Calibri"/>
              </a:rPr>
              <a:t>e</a:t>
            </a:r>
            <a:r>
              <a:rPr sz="1600" spc="-59" dirty="0">
                <a:solidFill>
                  <a:srgbClr val="FDFFFD"/>
                </a:solidFill>
                <a:latin typeface="Calibri"/>
                <a:cs typeface="Calibri"/>
              </a:rPr>
              <a:t>r</a:t>
            </a:r>
            <a:r>
              <a:rPr sz="1600" spc="72" dirty="0">
                <a:solidFill>
                  <a:srgbClr val="FDFFFD"/>
                </a:solidFill>
                <a:latin typeface="Calibri"/>
                <a:cs typeface="Calibri"/>
              </a:rPr>
              <a:t>s</a:t>
            </a:r>
            <a:r>
              <a:rPr sz="1600" dirty="0">
                <a:solidFill>
                  <a:srgbClr val="FDFFFD"/>
                </a:solidFill>
                <a:latin typeface="Calibri"/>
                <a:cs typeface="Calibri"/>
              </a:rPr>
              <a:t>e</a:t>
            </a:r>
            <a:r>
              <a:rPr sz="1600" spc="-39" dirty="0">
                <a:solidFill>
                  <a:srgbClr val="FDFFFD"/>
                </a:solidFill>
                <a:latin typeface="Calibri"/>
                <a:cs typeface="Calibri"/>
              </a:rPr>
              <a:t>bu</a:t>
            </a:r>
            <a:r>
              <a:rPr sz="1600" dirty="0">
                <a:solidFill>
                  <a:srgbClr val="FDFFFD"/>
                </a:solidFill>
                <a:latin typeface="Calibri"/>
                <a:cs typeface="Calibri"/>
              </a:rPr>
              <a:t>t</a:t>
            </a:r>
            <a:endParaRPr sz="1600">
              <a:latin typeface="Calibri"/>
              <a:cs typeface="Calibri"/>
            </a:endParaRPr>
          </a:p>
          <a:p>
            <a:pPr marL="5595479">
              <a:lnSpc>
                <a:spcPct val="98958"/>
              </a:lnSpc>
              <a:spcBef>
                <a:spcPts val="4472"/>
              </a:spcBef>
            </a:pPr>
            <a:r>
              <a:rPr sz="867" spc="12" dirty="0">
                <a:solidFill>
                  <a:srgbClr val="FFFFFF"/>
                </a:solidFill>
                <a:latin typeface="Bernard MT Condensed"/>
                <a:cs typeface="Bernard MT Condensed"/>
              </a:rPr>
              <a:t>OP</a:t>
            </a:r>
            <a:r>
              <a:rPr sz="867" spc="-19" dirty="0">
                <a:solidFill>
                  <a:srgbClr val="FFFFFF"/>
                </a:solidFill>
                <a:latin typeface="Bernard MT Condensed"/>
                <a:cs typeface="Bernard MT Condensed"/>
              </a:rPr>
              <a:t>T</a:t>
            </a:r>
            <a:r>
              <a:rPr sz="867" spc="-59" dirty="0">
                <a:solidFill>
                  <a:srgbClr val="FFFFFF"/>
                </a:solidFill>
                <a:latin typeface="Bernard MT Condensed"/>
                <a:cs typeface="Bernard MT Condensed"/>
              </a:rPr>
              <a:t>I</a:t>
            </a:r>
            <a:r>
              <a:rPr sz="867" spc="-25" dirty="0">
                <a:solidFill>
                  <a:srgbClr val="FFFFFF"/>
                </a:solidFill>
                <a:latin typeface="Bernard MT Condensed"/>
                <a:cs typeface="Bernard MT Condensed"/>
              </a:rPr>
              <a:t>M</a:t>
            </a:r>
            <a:r>
              <a:rPr sz="867" spc="-33" dirty="0">
                <a:solidFill>
                  <a:srgbClr val="FFFFFF"/>
                </a:solidFill>
                <a:latin typeface="Bernard MT Condensed"/>
                <a:cs typeface="Bernard MT Condensed"/>
              </a:rPr>
              <a:t>A</a:t>
            </a:r>
            <a:r>
              <a:rPr sz="867" spc="-39" dirty="0">
                <a:solidFill>
                  <a:srgbClr val="FFFFFF"/>
                </a:solidFill>
                <a:latin typeface="Bernard MT Condensed"/>
                <a:cs typeface="Bernard MT Condensed"/>
              </a:rPr>
              <a:t>S</a:t>
            </a:r>
            <a:r>
              <a:rPr sz="867" spc="-59" dirty="0">
                <a:solidFill>
                  <a:srgbClr val="FFFFFF"/>
                </a:solidFill>
                <a:latin typeface="Bernard MT Condensed"/>
                <a:cs typeface="Bernard MT Condensed"/>
              </a:rPr>
              <a:t>I</a:t>
            </a:r>
            <a:r>
              <a:rPr sz="867" dirty="0">
                <a:solidFill>
                  <a:srgbClr val="FFFFFF"/>
                </a:solidFill>
                <a:latin typeface="Bernard MT Condensed"/>
                <a:cs typeface="Bernard MT Condensed"/>
              </a:rPr>
              <a:t>,  </a:t>
            </a:r>
            <a:r>
              <a:rPr sz="867" spc="35" dirty="0">
                <a:solidFill>
                  <a:srgbClr val="FFFFFF"/>
                </a:solidFill>
                <a:latin typeface="Bernard MT Condensed"/>
                <a:cs typeface="Bernard MT Condensed"/>
              </a:rPr>
              <a:t> </a:t>
            </a:r>
            <a:r>
              <a:rPr sz="867" spc="-59" dirty="0">
                <a:solidFill>
                  <a:srgbClr val="FFFFFF"/>
                </a:solidFill>
                <a:latin typeface="Bernard MT Condensed"/>
                <a:cs typeface="Bernard MT Condensed"/>
              </a:rPr>
              <a:t>I</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P</a:t>
            </a:r>
            <a:r>
              <a:rPr sz="867" spc="33" dirty="0">
                <a:solidFill>
                  <a:srgbClr val="FFFFFF"/>
                </a:solidFill>
                <a:latin typeface="Bernard MT Condensed"/>
                <a:cs typeface="Bernard MT Condensed"/>
              </a:rPr>
              <a:t>L</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N</a:t>
            </a:r>
            <a:r>
              <a:rPr sz="867" spc="-19" dirty="0">
                <a:solidFill>
                  <a:srgbClr val="FFFFFF"/>
                </a:solidFill>
                <a:latin typeface="Bernard MT Condensed"/>
                <a:cs typeface="Bernard MT Condensed"/>
              </a:rPr>
              <a:t>T</a:t>
            </a:r>
            <a:r>
              <a:rPr sz="867" spc="-33" dirty="0">
                <a:solidFill>
                  <a:srgbClr val="FFFFFF"/>
                </a:solidFill>
                <a:latin typeface="Bernard MT Condensed"/>
                <a:cs typeface="Bernard MT Condensed"/>
              </a:rPr>
              <a:t>A</a:t>
            </a:r>
            <a:r>
              <a:rPr sz="867" spc="-39" dirty="0">
                <a:solidFill>
                  <a:srgbClr val="FFFFFF"/>
                </a:solidFill>
                <a:latin typeface="Bernard MT Condensed"/>
                <a:cs typeface="Bernard MT Condensed"/>
              </a:rPr>
              <a:t>S</a:t>
            </a:r>
            <a:r>
              <a:rPr sz="867" dirty="0">
                <a:solidFill>
                  <a:srgbClr val="FFFFFF"/>
                </a:solidFill>
                <a:latin typeface="Bernard MT Condensed"/>
                <a:cs typeface="Bernard MT Condensed"/>
              </a:rPr>
              <a:t>I  </a:t>
            </a:r>
            <a:r>
              <a:rPr sz="867" spc="47" dirty="0">
                <a:solidFill>
                  <a:srgbClr val="FFFFFF"/>
                </a:solidFill>
                <a:latin typeface="Bernard MT Condensed"/>
                <a:cs typeface="Bernard MT Condensed"/>
              </a:rPr>
              <a:t> </a:t>
            </a:r>
            <a:r>
              <a:rPr sz="867" spc="19" dirty="0">
                <a:solidFill>
                  <a:srgbClr val="FFFFFF"/>
                </a:solidFill>
                <a:latin typeface="Bernard MT Condensed"/>
                <a:cs typeface="Bernard MT Condensed"/>
              </a:rPr>
              <a:t>K</a:t>
            </a:r>
            <a:r>
              <a:rPr sz="867" spc="12" dirty="0">
                <a:solidFill>
                  <a:srgbClr val="FFFFFF"/>
                </a:solidFill>
                <a:latin typeface="Bernard MT Condensed"/>
                <a:cs typeface="Bernard MT Condensed"/>
              </a:rPr>
              <a:t>O</a:t>
            </a:r>
            <a:r>
              <a:rPr sz="867" spc="-12" dirty="0">
                <a:solidFill>
                  <a:srgbClr val="FFFFFF"/>
                </a:solidFill>
                <a:latin typeface="Bernard MT Condensed"/>
                <a:cs typeface="Bernard MT Condensed"/>
              </a:rPr>
              <a:t>N</a:t>
            </a:r>
            <a:r>
              <a:rPr sz="867" spc="-39" dirty="0">
                <a:solidFill>
                  <a:srgbClr val="FFFFFF"/>
                </a:solidFill>
                <a:latin typeface="Bernard MT Condensed"/>
                <a:cs typeface="Bernard MT Condensed"/>
              </a:rPr>
              <a:t>S</a:t>
            </a:r>
            <a:r>
              <a:rPr sz="867" spc="25" dirty="0">
                <a:solidFill>
                  <a:srgbClr val="FFFFFF"/>
                </a:solidFill>
                <a:latin typeface="Bernard MT Condensed"/>
                <a:cs typeface="Bernard MT Condensed"/>
              </a:rPr>
              <a:t>E</a:t>
            </a:r>
            <a:r>
              <a:rPr sz="867" dirty="0">
                <a:solidFill>
                  <a:srgbClr val="FFFFFF"/>
                </a:solidFill>
                <a:latin typeface="Bernard MT Condensed"/>
                <a:cs typeface="Bernard MT Condensed"/>
              </a:rPr>
              <a:t>P</a:t>
            </a:r>
            <a:r>
              <a:rPr sz="867" spc="173" dirty="0">
                <a:solidFill>
                  <a:srgbClr val="FFFFFF"/>
                </a:solidFill>
                <a:latin typeface="Bernard MT Condensed"/>
                <a:cs typeface="Bernard MT Condensed"/>
              </a:rPr>
              <a:t> </a:t>
            </a:r>
            <a:r>
              <a:rPr sz="867" spc="12" dirty="0">
                <a:solidFill>
                  <a:srgbClr val="FFFFFF"/>
                </a:solidFill>
                <a:latin typeface="Bernard MT Condensed"/>
                <a:cs typeface="Bernard MT Condensed"/>
              </a:rPr>
              <a:t>P</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B</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L</a:t>
            </a:r>
            <a:r>
              <a:rPr sz="867" spc="-33" dirty="0">
                <a:solidFill>
                  <a:srgbClr val="FFFFFF"/>
                </a:solidFill>
                <a:latin typeface="Bernard MT Condensed"/>
                <a:cs typeface="Bernard MT Condensed"/>
              </a:rPr>
              <a:t>A</a:t>
            </a:r>
            <a:r>
              <a:rPr sz="867" spc="-72" dirty="0">
                <a:solidFill>
                  <a:srgbClr val="FFFFFF"/>
                </a:solidFill>
                <a:latin typeface="Bernard MT Condensed"/>
                <a:cs typeface="Bernard MT Condensed"/>
              </a:rPr>
              <a:t>J</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N  </a:t>
            </a:r>
            <a:r>
              <a:rPr sz="867" spc="5" dirty="0">
                <a:solidFill>
                  <a:srgbClr val="FFFFFF"/>
                </a:solidFill>
                <a:latin typeface="Bernard MT Condensed"/>
                <a:cs typeface="Bernard MT Condensed"/>
              </a:rPr>
              <a:t> </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OD</a:t>
            </a:r>
            <a:r>
              <a:rPr sz="867" spc="25" dirty="0">
                <a:solidFill>
                  <a:srgbClr val="FFFFFF"/>
                </a:solidFill>
                <a:latin typeface="Bernard MT Condensed"/>
                <a:cs typeface="Bernard MT Condensed"/>
              </a:rPr>
              <a:t>E</a:t>
            </a:r>
            <a:r>
              <a:rPr sz="867" dirty="0">
                <a:solidFill>
                  <a:srgbClr val="FFFFFF"/>
                </a:solidFill>
                <a:latin typeface="Bernard MT Condensed"/>
                <a:cs typeface="Bernard MT Condensed"/>
              </a:rPr>
              <a:t>L</a:t>
            </a:r>
            <a:r>
              <a:rPr sz="867" spc="84" dirty="0">
                <a:solidFill>
                  <a:srgbClr val="FFFFFF"/>
                </a:solidFill>
                <a:latin typeface="Bernard MT Condensed"/>
                <a:cs typeface="Bernard MT Condensed"/>
              </a:rPr>
              <a:t> </a:t>
            </a:r>
            <a:r>
              <a:rPr sz="867" spc="12" dirty="0">
                <a:solidFill>
                  <a:srgbClr val="FFFFFF"/>
                </a:solidFill>
                <a:latin typeface="Bernard MT Condensed"/>
                <a:cs typeface="Bernard MT Condensed"/>
              </a:rPr>
              <a:t>D</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59" dirty="0">
                <a:solidFill>
                  <a:srgbClr val="FFFFFF"/>
                </a:solidFill>
                <a:latin typeface="Bernard MT Condensed"/>
                <a:cs typeface="Bernard MT Condensed"/>
              </a:rPr>
              <a:t>I</a:t>
            </a:r>
            <a:r>
              <a:rPr sz="867" spc="-12" dirty="0">
                <a:solidFill>
                  <a:srgbClr val="FFFFFF"/>
                </a:solidFill>
                <a:latin typeface="Bernard MT Condensed"/>
                <a:cs typeface="Bernard MT Condensed"/>
              </a:rPr>
              <a:t>N</a:t>
            </a:r>
            <a:r>
              <a:rPr sz="867" dirty="0">
                <a:solidFill>
                  <a:srgbClr val="FFFFFF"/>
                </a:solidFill>
                <a:latin typeface="Bernard MT Condensed"/>
                <a:cs typeface="Bernard MT Condensed"/>
              </a:rPr>
              <a:t>G </a:t>
            </a:r>
            <a:r>
              <a:rPr sz="867" spc="63" dirty="0">
                <a:solidFill>
                  <a:srgbClr val="FFFFFF"/>
                </a:solidFill>
                <a:latin typeface="Bernard MT Condensed"/>
                <a:cs typeface="Bernard MT Condensed"/>
              </a:rPr>
              <a:t> </a:t>
            </a:r>
            <a:r>
              <a:rPr sz="867" spc="-39" dirty="0">
                <a:solidFill>
                  <a:srgbClr val="FFFFFF"/>
                </a:solidFill>
                <a:latin typeface="Bernard MT Condensed"/>
                <a:cs typeface="Bernard MT Condensed"/>
              </a:rPr>
              <a:t>S</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B</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G</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I </a:t>
            </a:r>
            <a:r>
              <a:rPr sz="867" spc="1" dirty="0">
                <a:solidFill>
                  <a:srgbClr val="FFFFFF"/>
                </a:solidFill>
                <a:latin typeface="Bernard MT Condensed"/>
                <a:cs typeface="Bernard MT Condensed"/>
              </a:rPr>
              <a:t> </a:t>
            </a:r>
            <a:r>
              <a:rPr sz="867" spc="-33" dirty="0">
                <a:solidFill>
                  <a:srgbClr val="FFFFFF"/>
                </a:solidFill>
                <a:latin typeface="Bernard MT Condensed"/>
                <a:cs typeface="Bernard MT Condensed"/>
              </a:rPr>
              <a:t>A</a:t>
            </a:r>
            <a:r>
              <a:rPr sz="867" spc="33" dirty="0">
                <a:solidFill>
                  <a:srgbClr val="FFFFFF"/>
                </a:solidFill>
                <a:latin typeface="Bernard MT Condensed"/>
                <a:cs typeface="Bernard MT Condensed"/>
              </a:rPr>
              <a:t>L</a:t>
            </a:r>
            <a:r>
              <a:rPr sz="867" spc="-19" dirty="0">
                <a:solidFill>
                  <a:srgbClr val="FFFFFF"/>
                </a:solidFill>
                <a:latin typeface="Bernard MT Condensed"/>
                <a:cs typeface="Bernard MT Condensed"/>
              </a:rPr>
              <a:t>T</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R</a:t>
            </a:r>
            <a:r>
              <a:rPr sz="867" spc="-12" dirty="0">
                <a:solidFill>
                  <a:srgbClr val="FFFFFF"/>
                </a:solidFill>
                <a:latin typeface="Bernard MT Condensed"/>
                <a:cs typeface="Bernard MT Condensed"/>
              </a:rPr>
              <a:t>N</a:t>
            </a:r>
            <a:r>
              <a:rPr sz="867" spc="-33" dirty="0">
                <a:solidFill>
                  <a:srgbClr val="FFFFFF"/>
                </a:solidFill>
                <a:latin typeface="Bernard MT Condensed"/>
                <a:cs typeface="Bernard MT Condensed"/>
              </a:rPr>
              <a:t>A</a:t>
            </a:r>
            <a:r>
              <a:rPr sz="867" spc="-19" dirty="0">
                <a:solidFill>
                  <a:srgbClr val="FFFFFF"/>
                </a:solidFill>
                <a:latin typeface="Bernard MT Condensed"/>
                <a:cs typeface="Bernard MT Condensed"/>
              </a:rPr>
              <a:t>T</a:t>
            </a:r>
            <a:r>
              <a:rPr sz="867" spc="-59" dirty="0">
                <a:solidFill>
                  <a:srgbClr val="FFFFFF"/>
                </a:solidFill>
                <a:latin typeface="Bernard MT Condensed"/>
                <a:cs typeface="Bernard MT Condensed"/>
              </a:rPr>
              <a:t>I</a:t>
            </a:r>
            <a:r>
              <a:rPr sz="867" dirty="0">
                <a:solidFill>
                  <a:srgbClr val="FFFFFF"/>
                </a:solidFill>
                <a:latin typeface="Bernard MT Condensed"/>
                <a:cs typeface="Bernard MT Condensed"/>
              </a:rPr>
              <a:t>F</a:t>
            </a:r>
            <a:endParaRPr sz="867">
              <a:latin typeface="Bernard MT Condensed"/>
              <a:cs typeface="Bernard MT Condensed"/>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15"/>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16" name="object 16"/>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17" name="object 17"/>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18" name="object 18"/>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19" name="object 19"/>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20" name="object 20"/>
          <p:cNvSpPr/>
          <p:nvPr/>
        </p:nvSpPr>
        <p:spPr>
          <a:xfrm>
            <a:off x="9728201" y="101600"/>
            <a:ext cx="2374900" cy="6146800"/>
          </a:xfrm>
          <a:prstGeom prst="rect">
            <a:avLst/>
          </a:prstGeom>
          <a:blipFill>
            <a:blip r:embed="rId2" cstate="print"/>
            <a:stretch>
              <a:fillRect/>
            </a:stretch>
          </a:blipFill>
        </p:spPr>
        <p:txBody>
          <a:bodyPr wrap="square" lIns="0" tIns="0" rIns="0" bIns="0" rtlCol="0">
            <a:noAutofit/>
          </a:bodyPr>
          <a:lstStyle/>
          <a:p>
            <a:endParaRPr sz="2400"/>
          </a:p>
        </p:txBody>
      </p:sp>
      <p:sp>
        <p:nvSpPr>
          <p:cNvPr id="21" name="object 21"/>
          <p:cNvSpPr/>
          <p:nvPr/>
        </p:nvSpPr>
        <p:spPr>
          <a:xfrm>
            <a:off x="139700" y="6210301"/>
            <a:ext cx="9423400" cy="546100"/>
          </a:xfrm>
          <a:prstGeom prst="rect">
            <a:avLst/>
          </a:prstGeom>
          <a:blipFill>
            <a:blip r:embed="rId3" cstate="print"/>
            <a:stretch>
              <a:fillRect/>
            </a:stretch>
          </a:blipFill>
        </p:spPr>
        <p:txBody>
          <a:bodyPr wrap="square" lIns="0" tIns="0" rIns="0" bIns="0" rtlCol="0">
            <a:noAutofit/>
          </a:bodyPr>
          <a:lstStyle/>
          <a:p>
            <a:endParaRPr sz="2400"/>
          </a:p>
        </p:txBody>
      </p:sp>
      <p:sp>
        <p:nvSpPr>
          <p:cNvPr id="22" name="object 22"/>
          <p:cNvSpPr/>
          <p:nvPr/>
        </p:nvSpPr>
        <p:spPr>
          <a:xfrm>
            <a:off x="203201" y="6248400"/>
            <a:ext cx="1257300" cy="482600"/>
          </a:xfrm>
          <a:prstGeom prst="rect">
            <a:avLst/>
          </a:prstGeom>
          <a:blipFill>
            <a:blip r:embed="rId4" cstate="print"/>
            <a:stretch>
              <a:fillRect/>
            </a:stretch>
          </a:blipFill>
        </p:spPr>
        <p:txBody>
          <a:bodyPr wrap="square" lIns="0" tIns="0" rIns="0" bIns="0" rtlCol="0">
            <a:noAutofit/>
          </a:bodyPr>
          <a:lstStyle/>
          <a:p>
            <a:endParaRPr sz="2400"/>
          </a:p>
        </p:txBody>
      </p:sp>
      <p:sp>
        <p:nvSpPr>
          <p:cNvPr id="23" name="object 23"/>
          <p:cNvSpPr/>
          <p:nvPr/>
        </p:nvSpPr>
        <p:spPr>
          <a:xfrm>
            <a:off x="10375901" y="215901"/>
            <a:ext cx="1079500" cy="749300"/>
          </a:xfrm>
          <a:prstGeom prst="rect">
            <a:avLst/>
          </a:prstGeom>
          <a:blipFill>
            <a:blip r:embed="rId5" cstate="print"/>
            <a:stretch>
              <a:fillRect/>
            </a:stretch>
          </a:blipFill>
        </p:spPr>
        <p:txBody>
          <a:bodyPr wrap="square" lIns="0" tIns="0" rIns="0" bIns="0" rtlCol="0">
            <a:noAutofit/>
          </a:bodyPr>
          <a:lstStyle/>
          <a:p>
            <a:endParaRPr sz="2400"/>
          </a:p>
        </p:txBody>
      </p:sp>
      <p:sp>
        <p:nvSpPr>
          <p:cNvPr id="24" name="object 24"/>
          <p:cNvSpPr/>
          <p:nvPr/>
        </p:nvSpPr>
        <p:spPr>
          <a:xfrm>
            <a:off x="965201" y="749300"/>
            <a:ext cx="8445500" cy="5410200"/>
          </a:xfrm>
          <a:custGeom>
            <a:avLst/>
            <a:gdLst/>
            <a:ahLst/>
            <a:cxnLst/>
            <a:rect l="l" t="t" r="r" b="b"/>
            <a:pathLst>
              <a:path w="6334125" h="4057650">
                <a:moveTo>
                  <a:pt x="0" y="96647"/>
                </a:moveTo>
                <a:lnTo>
                  <a:pt x="16382" y="43687"/>
                </a:lnTo>
                <a:lnTo>
                  <a:pt x="58775" y="8636"/>
                </a:lnTo>
                <a:lnTo>
                  <a:pt x="100152" y="0"/>
                </a:lnTo>
                <a:lnTo>
                  <a:pt x="6233922" y="0"/>
                </a:lnTo>
                <a:lnTo>
                  <a:pt x="6288913" y="15748"/>
                </a:lnTo>
                <a:lnTo>
                  <a:pt x="6325234" y="56641"/>
                </a:lnTo>
                <a:lnTo>
                  <a:pt x="6334125" y="96647"/>
                </a:lnTo>
                <a:lnTo>
                  <a:pt x="6334125" y="3961041"/>
                </a:lnTo>
                <a:lnTo>
                  <a:pt x="6317742" y="4014012"/>
                </a:lnTo>
                <a:lnTo>
                  <a:pt x="6275324" y="4049039"/>
                </a:lnTo>
                <a:lnTo>
                  <a:pt x="6233922" y="4057650"/>
                </a:lnTo>
                <a:lnTo>
                  <a:pt x="100152" y="4057650"/>
                </a:lnTo>
                <a:lnTo>
                  <a:pt x="45237" y="4041838"/>
                </a:lnTo>
                <a:lnTo>
                  <a:pt x="8928" y="4000957"/>
                </a:lnTo>
                <a:lnTo>
                  <a:pt x="0" y="3961041"/>
                </a:lnTo>
                <a:lnTo>
                  <a:pt x="0" y="96647"/>
                </a:lnTo>
                <a:close/>
              </a:path>
            </a:pathLst>
          </a:custGeom>
          <a:ln w="38100">
            <a:solidFill>
              <a:srgbClr val="453C2C"/>
            </a:solidFill>
          </a:ln>
        </p:spPr>
        <p:txBody>
          <a:bodyPr wrap="square" lIns="0" tIns="0" rIns="0" bIns="0" rtlCol="0">
            <a:noAutofit/>
          </a:bodyPr>
          <a:lstStyle/>
          <a:p>
            <a:endParaRPr sz="2400"/>
          </a:p>
        </p:txBody>
      </p:sp>
      <p:sp>
        <p:nvSpPr>
          <p:cNvPr id="25" name="object 25"/>
          <p:cNvSpPr/>
          <p:nvPr/>
        </p:nvSpPr>
        <p:spPr>
          <a:xfrm>
            <a:off x="800100" y="4445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D24716"/>
          </a:solidFill>
        </p:spPr>
        <p:txBody>
          <a:bodyPr wrap="square" lIns="0" tIns="0" rIns="0" bIns="0" rtlCol="0">
            <a:noAutofit/>
          </a:bodyPr>
          <a:lstStyle/>
          <a:p>
            <a:endParaRPr sz="2400"/>
          </a:p>
        </p:txBody>
      </p:sp>
      <p:sp>
        <p:nvSpPr>
          <p:cNvPr id="26" name="object 26"/>
          <p:cNvSpPr/>
          <p:nvPr/>
        </p:nvSpPr>
        <p:spPr>
          <a:xfrm>
            <a:off x="1143001" y="444500"/>
            <a:ext cx="190500" cy="533400"/>
          </a:xfrm>
          <a:custGeom>
            <a:avLst/>
            <a:gdLst/>
            <a:ahLst/>
            <a:cxnLst/>
            <a:rect l="l" t="t" r="r" b="b"/>
            <a:pathLst>
              <a:path w="142875" h="400050">
                <a:moveTo>
                  <a:pt x="0" y="400050"/>
                </a:moveTo>
                <a:lnTo>
                  <a:pt x="142875" y="400050"/>
                </a:lnTo>
                <a:lnTo>
                  <a:pt x="142875" y="0"/>
                </a:lnTo>
                <a:lnTo>
                  <a:pt x="0" y="0"/>
                </a:lnTo>
                <a:lnTo>
                  <a:pt x="0" y="400050"/>
                </a:lnTo>
                <a:close/>
              </a:path>
            </a:pathLst>
          </a:custGeom>
          <a:solidFill>
            <a:srgbClr val="00AF4F"/>
          </a:solidFill>
        </p:spPr>
        <p:txBody>
          <a:bodyPr wrap="square" lIns="0" tIns="0" rIns="0" bIns="0" rtlCol="0">
            <a:noAutofit/>
          </a:bodyPr>
          <a:lstStyle/>
          <a:p>
            <a:endParaRPr sz="2400"/>
          </a:p>
        </p:txBody>
      </p:sp>
      <p:sp>
        <p:nvSpPr>
          <p:cNvPr id="27" name="object 27"/>
          <p:cNvSpPr/>
          <p:nvPr/>
        </p:nvSpPr>
        <p:spPr>
          <a:xfrm>
            <a:off x="1358900" y="444500"/>
            <a:ext cx="0" cy="533400"/>
          </a:xfrm>
          <a:custGeom>
            <a:avLst/>
            <a:gdLst/>
            <a:ahLst/>
            <a:cxnLst/>
            <a:rect l="l" t="t" r="r" b="b"/>
            <a:pathLst>
              <a:path h="400050">
                <a:moveTo>
                  <a:pt x="0" y="0"/>
                </a:moveTo>
                <a:lnTo>
                  <a:pt x="0" y="400050"/>
                </a:lnTo>
              </a:path>
            </a:pathLst>
          </a:custGeom>
          <a:ln w="58419">
            <a:solidFill>
              <a:srgbClr val="006EBE"/>
            </a:solidFill>
          </a:ln>
        </p:spPr>
        <p:txBody>
          <a:bodyPr wrap="square" lIns="0" tIns="0" rIns="0" bIns="0" rtlCol="0">
            <a:noAutofit/>
          </a:bodyPr>
          <a:lstStyle/>
          <a:p>
            <a:endParaRPr sz="2400"/>
          </a:p>
        </p:txBody>
      </p:sp>
      <p:sp>
        <p:nvSpPr>
          <p:cNvPr id="28" name="object 28"/>
          <p:cNvSpPr/>
          <p:nvPr/>
        </p:nvSpPr>
        <p:spPr>
          <a:xfrm>
            <a:off x="9194800" y="4445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000000"/>
          </a:solidFill>
        </p:spPr>
        <p:txBody>
          <a:bodyPr wrap="square" lIns="0" tIns="0" rIns="0" bIns="0" rtlCol="0">
            <a:noAutofit/>
          </a:bodyPr>
          <a:lstStyle/>
          <a:p>
            <a:endParaRPr sz="2400"/>
          </a:p>
        </p:txBody>
      </p:sp>
      <p:sp>
        <p:nvSpPr>
          <p:cNvPr id="29" name="object 29"/>
          <p:cNvSpPr/>
          <p:nvPr/>
        </p:nvSpPr>
        <p:spPr>
          <a:xfrm>
            <a:off x="971549" y="6026149"/>
            <a:ext cx="8445584" cy="0"/>
          </a:xfrm>
          <a:custGeom>
            <a:avLst/>
            <a:gdLst/>
            <a:ahLst/>
            <a:cxnLst/>
            <a:rect l="l" t="t" r="r" b="b"/>
            <a:pathLst>
              <a:path w="6334188">
                <a:moveTo>
                  <a:pt x="0" y="0"/>
                </a:moveTo>
                <a:lnTo>
                  <a:pt x="6334188" y="0"/>
                </a:lnTo>
              </a:path>
            </a:pathLst>
          </a:custGeom>
          <a:ln w="9534">
            <a:solidFill>
              <a:srgbClr val="000000"/>
            </a:solidFill>
          </a:ln>
        </p:spPr>
        <p:txBody>
          <a:bodyPr wrap="square" lIns="0" tIns="0" rIns="0" bIns="0" rtlCol="0">
            <a:noAutofit/>
          </a:bodyPr>
          <a:lstStyle/>
          <a:p>
            <a:endParaRPr sz="2400"/>
          </a:p>
        </p:txBody>
      </p:sp>
      <p:sp>
        <p:nvSpPr>
          <p:cNvPr id="30" name="object 30"/>
          <p:cNvSpPr/>
          <p:nvPr/>
        </p:nvSpPr>
        <p:spPr>
          <a:xfrm>
            <a:off x="8458200" y="469901"/>
            <a:ext cx="6858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31" name="object 31"/>
          <p:cNvSpPr/>
          <p:nvPr/>
        </p:nvSpPr>
        <p:spPr>
          <a:xfrm>
            <a:off x="8458200" y="469901"/>
            <a:ext cx="6858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32" name="object 32"/>
          <p:cNvSpPr/>
          <p:nvPr/>
        </p:nvSpPr>
        <p:spPr>
          <a:xfrm>
            <a:off x="1397000" y="431801"/>
            <a:ext cx="7797800" cy="546100"/>
          </a:xfrm>
          <a:custGeom>
            <a:avLst/>
            <a:gdLst/>
            <a:ahLst/>
            <a:cxnLst/>
            <a:rect l="l" t="t" r="r" b="b"/>
            <a:pathLst>
              <a:path w="5848350" h="409575">
                <a:moveTo>
                  <a:pt x="0" y="409575"/>
                </a:moveTo>
                <a:lnTo>
                  <a:pt x="5848350" y="409575"/>
                </a:lnTo>
                <a:lnTo>
                  <a:pt x="5848350" y="0"/>
                </a:lnTo>
                <a:lnTo>
                  <a:pt x="0" y="0"/>
                </a:lnTo>
                <a:lnTo>
                  <a:pt x="0" y="409575"/>
                </a:lnTo>
                <a:close/>
              </a:path>
            </a:pathLst>
          </a:custGeom>
          <a:solidFill>
            <a:srgbClr val="FDFD00"/>
          </a:solidFill>
        </p:spPr>
        <p:txBody>
          <a:bodyPr wrap="square" lIns="0" tIns="0" rIns="0" bIns="0" rtlCol="0">
            <a:noAutofit/>
          </a:bodyPr>
          <a:lstStyle/>
          <a:p>
            <a:endParaRPr sz="2400"/>
          </a:p>
        </p:txBody>
      </p:sp>
      <p:sp>
        <p:nvSpPr>
          <p:cNvPr id="33" name="object 33"/>
          <p:cNvSpPr/>
          <p:nvPr/>
        </p:nvSpPr>
        <p:spPr>
          <a:xfrm>
            <a:off x="1066801" y="5168901"/>
            <a:ext cx="8242300" cy="749300"/>
          </a:xfrm>
          <a:prstGeom prst="rect">
            <a:avLst/>
          </a:prstGeom>
          <a:blipFill>
            <a:blip r:embed="rId7" cstate="print"/>
            <a:stretch>
              <a:fillRect/>
            </a:stretch>
          </a:blipFill>
        </p:spPr>
        <p:txBody>
          <a:bodyPr wrap="square" lIns="0" tIns="0" rIns="0" bIns="0" rtlCol="0">
            <a:noAutofit/>
          </a:bodyPr>
          <a:lstStyle/>
          <a:p>
            <a:endParaRPr sz="2400"/>
          </a:p>
        </p:txBody>
      </p:sp>
      <p:sp>
        <p:nvSpPr>
          <p:cNvPr id="34" name="object 34"/>
          <p:cNvSpPr/>
          <p:nvPr/>
        </p:nvSpPr>
        <p:spPr>
          <a:xfrm>
            <a:off x="1066801" y="5168901"/>
            <a:ext cx="8242300" cy="749300"/>
          </a:xfrm>
          <a:custGeom>
            <a:avLst/>
            <a:gdLst/>
            <a:ahLst/>
            <a:cxnLst/>
            <a:rect l="l" t="t" r="r" b="b"/>
            <a:pathLst>
              <a:path w="6181725" h="561975">
                <a:moveTo>
                  <a:pt x="0" y="561975"/>
                </a:moveTo>
                <a:lnTo>
                  <a:pt x="6181725" y="561975"/>
                </a:lnTo>
                <a:lnTo>
                  <a:pt x="6181725" y="0"/>
                </a:lnTo>
                <a:lnTo>
                  <a:pt x="0" y="0"/>
                </a:lnTo>
                <a:lnTo>
                  <a:pt x="0" y="561975"/>
                </a:lnTo>
                <a:close/>
              </a:path>
            </a:pathLst>
          </a:custGeom>
          <a:ln w="38100">
            <a:solidFill>
              <a:srgbClr val="FDFD00"/>
            </a:solidFill>
          </a:ln>
        </p:spPr>
        <p:txBody>
          <a:bodyPr wrap="square" lIns="0" tIns="0" rIns="0" bIns="0" rtlCol="0">
            <a:noAutofit/>
          </a:bodyPr>
          <a:lstStyle/>
          <a:p>
            <a:endParaRPr sz="2400"/>
          </a:p>
        </p:txBody>
      </p:sp>
      <p:sp>
        <p:nvSpPr>
          <p:cNvPr id="35" name="object 35"/>
          <p:cNvSpPr/>
          <p:nvPr/>
        </p:nvSpPr>
        <p:spPr>
          <a:xfrm>
            <a:off x="1765300" y="1155701"/>
            <a:ext cx="7620000" cy="419100"/>
          </a:xfrm>
          <a:custGeom>
            <a:avLst/>
            <a:gdLst/>
            <a:ahLst/>
            <a:cxnLst/>
            <a:rect l="l" t="t" r="r" b="b"/>
            <a:pathLst>
              <a:path w="5715000" h="314325">
                <a:moveTo>
                  <a:pt x="0" y="314325"/>
                </a:moveTo>
                <a:lnTo>
                  <a:pt x="5715000" y="314325"/>
                </a:lnTo>
                <a:lnTo>
                  <a:pt x="5715000" y="0"/>
                </a:lnTo>
                <a:lnTo>
                  <a:pt x="0" y="0"/>
                </a:lnTo>
                <a:lnTo>
                  <a:pt x="0" y="314325"/>
                </a:lnTo>
                <a:close/>
              </a:path>
            </a:pathLst>
          </a:custGeom>
          <a:solidFill>
            <a:srgbClr val="D24716"/>
          </a:solidFill>
        </p:spPr>
        <p:txBody>
          <a:bodyPr wrap="square" lIns="0" tIns="0" rIns="0" bIns="0" rtlCol="0">
            <a:noAutofit/>
          </a:bodyPr>
          <a:lstStyle/>
          <a:p>
            <a:endParaRPr sz="2400"/>
          </a:p>
        </p:txBody>
      </p:sp>
      <p:sp>
        <p:nvSpPr>
          <p:cNvPr id="36" name="object 36"/>
          <p:cNvSpPr/>
          <p:nvPr/>
        </p:nvSpPr>
        <p:spPr>
          <a:xfrm>
            <a:off x="1771735" y="1162135"/>
            <a:ext cx="7620000" cy="419100"/>
          </a:xfrm>
          <a:custGeom>
            <a:avLst/>
            <a:gdLst/>
            <a:ahLst/>
            <a:cxnLst/>
            <a:rect l="l" t="t" r="r" b="b"/>
            <a:pathLst>
              <a:path w="5715000" h="314325">
                <a:moveTo>
                  <a:pt x="0" y="314325"/>
                </a:moveTo>
                <a:lnTo>
                  <a:pt x="5715000" y="314325"/>
                </a:lnTo>
                <a:lnTo>
                  <a:pt x="5715000" y="0"/>
                </a:lnTo>
                <a:lnTo>
                  <a:pt x="0" y="0"/>
                </a:lnTo>
                <a:lnTo>
                  <a:pt x="0" y="314325"/>
                </a:lnTo>
                <a:close/>
              </a:path>
            </a:pathLst>
          </a:custGeom>
          <a:ln w="9534">
            <a:solidFill>
              <a:srgbClr val="9A310D"/>
            </a:solidFill>
          </a:ln>
        </p:spPr>
        <p:txBody>
          <a:bodyPr wrap="square" lIns="0" tIns="0" rIns="0" bIns="0" rtlCol="0">
            <a:noAutofit/>
          </a:bodyPr>
          <a:lstStyle/>
          <a:p>
            <a:endParaRPr sz="2400"/>
          </a:p>
        </p:txBody>
      </p:sp>
      <p:sp>
        <p:nvSpPr>
          <p:cNvPr id="37" name="object 37"/>
          <p:cNvSpPr/>
          <p:nvPr/>
        </p:nvSpPr>
        <p:spPr>
          <a:xfrm>
            <a:off x="1765300" y="1689101"/>
            <a:ext cx="7620000" cy="419100"/>
          </a:xfrm>
          <a:custGeom>
            <a:avLst/>
            <a:gdLst/>
            <a:ahLst/>
            <a:cxnLst/>
            <a:rect l="l" t="t" r="r" b="b"/>
            <a:pathLst>
              <a:path w="5715000" h="314325">
                <a:moveTo>
                  <a:pt x="0" y="314325"/>
                </a:moveTo>
                <a:lnTo>
                  <a:pt x="5715000" y="314325"/>
                </a:lnTo>
                <a:lnTo>
                  <a:pt x="5715000" y="0"/>
                </a:lnTo>
                <a:lnTo>
                  <a:pt x="0" y="0"/>
                </a:lnTo>
                <a:lnTo>
                  <a:pt x="0" y="314325"/>
                </a:lnTo>
                <a:close/>
              </a:path>
            </a:pathLst>
          </a:custGeom>
          <a:solidFill>
            <a:srgbClr val="006EBE"/>
          </a:solidFill>
        </p:spPr>
        <p:txBody>
          <a:bodyPr wrap="square" lIns="0" tIns="0" rIns="0" bIns="0" rtlCol="0">
            <a:noAutofit/>
          </a:bodyPr>
          <a:lstStyle/>
          <a:p>
            <a:endParaRPr sz="2400"/>
          </a:p>
        </p:txBody>
      </p:sp>
      <p:sp>
        <p:nvSpPr>
          <p:cNvPr id="38" name="object 38"/>
          <p:cNvSpPr/>
          <p:nvPr/>
        </p:nvSpPr>
        <p:spPr>
          <a:xfrm>
            <a:off x="1771735" y="1695535"/>
            <a:ext cx="7620000" cy="419100"/>
          </a:xfrm>
          <a:custGeom>
            <a:avLst/>
            <a:gdLst/>
            <a:ahLst/>
            <a:cxnLst/>
            <a:rect l="l" t="t" r="r" b="b"/>
            <a:pathLst>
              <a:path w="5715000" h="314325">
                <a:moveTo>
                  <a:pt x="0" y="314325"/>
                </a:moveTo>
                <a:lnTo>
                  <a:pt x="5715000" y="314325"/>
                </a:lnTo>
                <a:lnTo>
                  <a:pt x="5715000" y="0"/>
                </a:lnTo>
                <a:lnTo>
                  <a:pt x="0" y="0"/>
                </a:lnTo>
                <a:lnTo>
                  <a:pt x="0" y="314325"/>
                </a:lnTo>
                <a:close/>
              </a:path>
            </a:pathLst>
          </a:custGeom>
          <a:ln w="9534">
            <a:solidFill>
              <a:srgbClr val="9A310D"/>
            </a:solidFill>
          </a:ln>
        </p:spPr>
        <p:txBody>
          <a:bodyPr wrap="square" lIns="0" tIns="0" rIns="0" bIns="0" rtlCol="0">
            <a:noAutofit/>
          </a:bodyPr>
          <a:lstStyle/>
          <a:p>
            <a:endParaRPr sz="2400"/>
          </a:p>
        </p:txBody>
      </p:sp>
      <p:sp>
        <p:nvSpPr>
          <p:cNvPr id="39" name="object 39"/>
          <p:cNvSpPr/>
          <p:nvPr/>
        </p:nvSpPr>
        <p:spPr>
          <a:xfrm>
            <a:off x="1752601" y="2197100"/>
            <a:ext cx="5016500" cy="2844800"/>
          </a:xfrm>
          <a:prstGeom prst="rect">
            <a:avLst/>
          </a:prstGeom>
          <a:blipFill>
            <a:blip r:embed="rId8" cstate="print"/>
            <a:stretch>
              <a:fillRect/>
            </a:stretch>
          </a:blipFill>
        </p:spPr>
        <p:txBody>
          <a:bodyPr wrap="square" lIns="0" tIns="0" rIns="0" bIns="0" rtlCol="0">
            <a:noAutofit/>
          </a:bodyPr>
          <a:lstStyle/>
          <a:p>
            <a:endParaRPr sz="2400"/>
          </a:p>
        </p:txBody>
      </p:sp>
      <p:sp>
        <p:nvSpPr>
          <p:cNvPr id="14" name="object 14"/>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13" name="object 13"/>
          <p:cNvSpPr txBox="1"/>
          <p:nvPr/>
        </p:nvSpPr>
        <p:spPr>
          <a:xfrm>
            <a:off x="6760634" y="3551868"/>
            <a:ext cx="135677" cy="237489"/>
          </a:xfrm>
          <a:prstGeom prst="rect">
            <a:avLst/>
          </a:prstGeom>
        </p:spPr>
        <p:txBody>
          <a:bodyPr wrap="square" lIns="0" tIns="0" rIns="0" bIns="0" rtlCol="0">
            <a:noAutofit/>
          </a:bodyPr>
          <a:lstStyle/>
          <a:p>
            <a:pPr marL="16933">
              <a:lnSpc>
                <a:spcPts val="1773"/>
              </a:lnSpc>
              <a:spcBef>
                <a:spcPts val="88"/>
              </a:spcBef>
            </a:pPr>
            <a:r>
              <a:rPr sz="1600" dirty="0">
                <a:latin typeface="Arial"/>
                <a:cs typeface="Arial"/>
              </a:rPr>
              <a:t>•</a:t>
            </a:r>
            <a:endParaRPr sz="1600">
              <a:latin typeface="Arial"/>
              <a:cs typeface="Arial"/>
            </a:endParaRPr>
          </a:p>
        </p:txBody>
      </p:sp>
      <p:sp>
        <p:nvSpPr>
          <p:cNvPr id="12" name="object 12"/>
          <p:cNvSpPr txBox="1"/>
          <p:nvPr/>
        </p:nvSpPr>
        <p:spPr>
          <a:xfrm>
            <a:off x="9934787" y="6420786"/>
            <a:ext cx="1613047" cy="237489"/>
          </a:xfrm>
          <a:prstGeom prst="rect">
            <a:avLst/>
          </a:prstGeom>
        </p:spPr>
        <p:txBody>
          <a:bodyPr wrap="square" lIns="0" tIns="0" rIns="0" bIns="0" rtlCol="0">
            <a:noAutofit/>
          </a:bodyPr>
          <a:lstStyle/>
          <a:p>
            <a:pPr marL="16933">
              <a:lnSpc>
                <a:spcPts val="1793"/>
              </a:lnSpc>
              <a:spcBef>
                <a:spcPts val="89"/>
              </a:spcBef>
            </a:pPr>
            <a:r>
              <a:rPr sz="1600" spc="33" dirty="0">
                <a:solidFill>
                  <a:srgbClr val="FF0000"/>
                </a:solidFill>
                <a:latin typeface="Bernard MT Condensed"/>
                <a:cs typeface="Bernard MT Condensed"/>
              </a:rPr>
              <a:t>R</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j</a:t>
            </a:r>
            <a:r>
              <a:rPr sz="1600" spc="33" dirty="0">
                <a:solidFill>
                  <a:srgbClr val="FFC000"/>
                </a:solidFill>
                <a:latin typeface="Bernard MT Condensed"/>
                <a:cs typeface="Bernard MT Condensed"/>
              </a:rPr>
              <a:t>a</a:t>
            </a:r>
            <a:r>
              <a:rPr sz="1600" spc="-33" dirty="0">
                <a:solidFill>
                  <a:srgbClr val="FFC000"/>
                </a:solidFill>
                <a:latin typeface="Bernard MT Condensed"/>
                <a:cs typeface="Bernard MT Condensed"/>
              </a:rPr>
              <a:t>w</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l</a:t>
            </a:r>
            <a:r>
              <a:rPr sz="1600" dirty="0">
                <a:solidFill>
                  <a:srgbClr val="FFC000"/>
                </a:solidFill>
                <a:latin typeface="Bernard MT Condensed"/>
                <a:cs typeface="Bernard MT Condensed"/>
              </a:rPr>
              <a:t>i</a:t>
            </a:r>
            <a:r>
              <a:rPr sz="1600" spc="-100" dirty="0">
                <a:solidFill>
                  <a:srgbClr val="FFC000"/>
                </a:solidFill>
                <a:latin typeface="Bernard MT Condensed"/>
                <a:cs typeface="Bernard MT Condensed"/>
              </a:rPr>
              <a:t> </a:t>
            </a:r>
            <a:r>
              <a:rPr sz="1600" spc="52" dirty="0">
                <a:solidFill>
                  <a:srgbClr val="FF0000"/>
                </a:solidFill>
                <a:latin typeface="Bernard MT Condensed"/>
                <a:cs typeface="Bernard MT Condensed"/>
              </a:rPr>
              <a:t>F</a:t>
            </a:r>
            <a:r>
              <a:rPr sz="1600" spc="-19" dirty="0">
                <a:solidFill>
                  <a:srgbClr val="FFC000"/>
                </a:solidFill>
                <a:latin typeface="Bernard MT Condensed"/>
                <a:cs typeface="Bernard MT Condensed"/>
              </a:rPr>
              <a:t>i</a:t>
            </a:r>
            <a:r>
              <a:rPr sz="1600" spc="33" dirty="0">
                <a:solidFill>
                  <a:srgbClr val="FFC000"/>
                </a:solidFill>
                <a:latin typeface="Bernard MT Condensed"/>
                <a:cs typeface="Bernard MT Condensed"/>
              </a:rPr>
              <a:t>g</a:t>
            </a:r>
            <a:r>
              <a:rPr sz="1600" spc="12" dirty="0">
                <a:solidFill>
                  <a:srgbClr val="FFC000"/>
                </a:solidFill>
                <a:latin typeface="Bernard MT Condensed"/>
                <a:cs typeface="Bernard MT Condensed"/>
              </a:rPr>
              <a:t>h</a:t>
            </a:r>
            <a:r>
              <a:rPr sz="1600" spc="-33" dirty="0">
                <a:solidFill>
                  <a:srgbClr val="FFC000"/>
                </a:solidFill>
                <a:latin typeface="Bernard MT Condensed"/>
                <a:cs typeface="Bernard MT Condensed"/>
              </a:rPr>
              <a:t>t</a:t>
            </a:r>
            <a:r>
              <a:rPr sz="1600" spc="19" dirty="0">
                <a:solidFill>
                  <a:srgbClr val="FFC000"/>
                </a:solidFill>
                <a:latin typeface="Bernard MT Condensed"/>
                <a:cs typeface="Bernard MT Condensed"/>
              </a:rPr>
              <a:t>-</a:t>
            </a:r>
            <a:r>
              <a:rPr sz="1600" spc="33" dirty="0">
                <a:solidFill>
                  <a:srgbClr val="FF0000"/>
                </a:solidFill>
                <a:latin typeface="Bernard MT Condensed"/>
                <a:cs typeface="Bernard MT Condensed"/>
              </a:rPr>
              <a:t>X</a:t>
            </a:r>
            <a:r>
              <a:rPr sz="1600" spc="-19" dirty="0">
                <a:solidFill>
                  <a:srgbClr val="FFC000"/>
                </a:solidFill>
                <a:latin typeface="Bernard MT Condensed"/>
                <a:cs typeface="Bernard MT Condensed"/>
              </a:rPr>
              <a:t>’</a:t>
            </a:r>
            <a:r>
              <a:rPr sz="1600" spc="12" dirty="0">
                <a:solidFill>
                  <a:srgbClr val="FFC000"/>
                </a:solidFill>
                <a:latin typeface="Bernard MT Condensed"/>
                <a:cs typeface="Bernard MT Condensed"/>
              </a:rPr>
              <a:t>3</a:t>
            </a:r>
            <a:r>
              <a:rPr sz="1600" dirty="0">
                <a:solidFill>
                  <a:srgbClr val="FFC000"/>
                </a:solidFill>
                <a:latin typeface="Bernard MT Condensed"/>
                <a:cs typeface="Bernard MT Condensed"/>
              </a:rPr>
              <a:t>4</a:t>
            </a:r>
            <a:endParaRPr sz="1600">
              <a:latin typeface="Bernard MT Condensed"/>
              <a:cs typeface="Bernard MT Condensed"/>
            </a:endParaRPr>
          </a:p>
        </p:txBody>
      </p:sp>
      <p:sp>
        <p:nvSpPr>
          <p:cNvPr id="11" name="object 11"/>
          <p:cNvSpPr txBox="1"/>
          <p:nvPr/>
        </p:nvSpPr>
        <p:spPr>
          <a:xfrm>
            <a:off x="7365154" y="6503887"/>
            <a:ext cx="2084951" cy="148167"/>
          </a:xfrm>
          <a:prstGeom prst="rect">
            <a:avLst/>
          </a:prstGeom>
        </p:spPr>
        <p:txBody>
          <a:bodyPr wrap="square" lIns="0" tIns="0" rIns="0" bIns="0" rtlCol="0">
            <a:noAutofit/>
          </a:bodyPr>
          <a:lstStyle/>
          <a:p>
            <a:pPr marL="16933">
              <a:lnSpc>
                <a:spcPct val="98958"/>
              </a:lnSpc>
              <a:spcBef>
                <a:spcPts val="27"/>
              </a:spcBef>
            </a:pPr>
            <a:r>
              <a:rPr sz="867" spc="12" dirty="0">
                <a:solidFill>
                  <a:srgbClr val="FFFFFF"/>
                </a:solidFill>
                <a:latin typeface="Bernard MT Condensed"/>
                <a:cs typeface="Bernard MT Condensed"/>
              </a:rPr>
              <a:t>P</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B</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L</a:t>
            </a:r>
            <a:r>
              <a:rPr sz="867" spc="-33" dirty="0">
                <a:solidFill>
                  <a:srgbClr val="FFFFFF"/>
                </a:solidFill>
                <a:latin typeface="Bernard MT Condensed"/>
                <a:cs typeface="Bernard MT Condensed"/>
              </a:rPr>
              <a:t>A</a:t>
            </a:r>
            <a:r>
              <a:rPr sz="867" spc="-72" dirty="0">
                <a:solidFill>
                  <a:srgbClr val="FFFFFF"/>
                </a:solidFill>
                <a:latin typeface="Bernard MT Condensed"/>
                <a:cs typeface="Bernard MT Condensed"/>
              </a:rPr>
              <a:t>J</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N  </a:t>
            </a:r>
            <a:r>
              <a:rPr sz="867" spc="5" dirty="0">
                <a:solidFill>
                  <a:srgbClr val="FFFFFF"/>
                </a:solidFill>
                <a:latin typeface="Bernard MT Condensed"/>
                <a:cs typeface="Bernard MT Condensed"/>
              </a:rPr>
              <a:t> </a:t>
            </a:r>
            <a:r>
              <a:rPr sz="867" spc="12" dirty="0">
                <a:solidFill>
                  <a:srgbClr val="FFFFFF"/>
                </a:solidFill>
                <a:latin typeface="Bernard MT Condensed"/>
                <a:cs typeface="Bernard MT Condensed"/>
              </a:rPr>
              <a:t>D</a:t>
            </a:r>
            <a:r>
              <a:rPr sz="867" dirty="0">
                <a:solidFill>
                  <a:srgbClr val="FFFFFF"/>
                </a:solidFill>
                <a:latin typeface="Bernard MT Condensed"/>
                <a:cs typeface="Bernard MT Condensed"/>
              </a:rPr>
              <a:t>I</a:t>
            </a:r>
            <a:r>
              <a:rPr sz="867" spc="49" dirty="0">
                <a:solidFill>
                  <a:srgbClr val="FFFFFF"/>
                </a:solidFill>
                <a:latin typeface="Bernard MT Condensed"/>
                <a:cs typeface="Bernard MT Condensed"/>
              </a:rPr>
              <a:t> </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R</a:t>
            </a:r>
            <a:r>
              <a:rPr sz="867" dirty="0">
                <a:solidFill>
                  <a:srgbClr val="FFFFFF"/>
                </a:solidFill>
                <a:latin typeface="Bernard MT Condensed"/>
                <a:cs typeface="Bernard MT Condensed"/>
              </a:rPr>
              <a:t>A</a:t>
            </a:r>
            <a:r>
              <a:rPr sz="867" spc="89" dirty="0">
                <a:solidFill>
                  <a:srgbClr val="FFFFFF"/>
                </a:solidFill>
                <a:latin typeface="Bernard MT Condensed"/>
                <a:cs typeface="Bernard MT Condensed"/>
              </a:rPr>
              <a:t> </a:t>
            </a:r>
            <a:r>
              <a:rPr sz="867" spc="12" dirty="0">
                <a:solidFill>
                  <a:srgbClr val="FFFFFF"/>
                </a:solidFill>
                <a:latin typeface="Bernard MT Condensed"/>
                <a:cs typeface="Bernard MT Condensed"/>
              </a:rPr>
              <a:t>R</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V</a:t>
            </a:r>
            <a:r>
              <a:rPr sz="867" spc="12" dirty="0">
                <a:solidFill>
                  <a:srgbClr val="FFFFFF"/>
                </a:solidFill>
                <a:latin typeface="Bernard MT Condensed"/>
                <a:cs typeface="Bernard MT Condensed"/>
              </a:rPr>
              <a:t>O</a:t>
            </a:r>
            <a:r>
              <a:rPr sz="867" spc="33" dirty="0">
                <a:solidFill>
                  <a:srgbClr val="FFFFFF"/>
                </a:solidFill>
                <a:latin typeface="Bernard MT Condensed"/>
                <a:cs typeface="Bernard MT Condensed"/>
              </a:rPr>
              <a:t>L</a:t>
            </a:r>
            <a:r>
              <a:rPr sz="867" spc="5" dirty="0">
                <a:solidFill>
                  <a:srgbClr val="FFFFFF"/>
                </a:solidFill>
                <a:latin typeface="Bernard MT Condensed"/>
                <a:cs typeface="Bernard MT Condensed"/>
              </a:rPr>
              <a:t>U</a:t>
            </a:r>
            <a:r>
              <a:rPr sz="867" spc="-39" dirty="0">
                <a:solidFill>
                  <a:srgbClr val="FFFFFF"/>
                </a:solidFill>
                <a:latin typeface="Bernard MT Condensed"/>
                <a:cs typeface="Bernard MT Condensed"/>
              </a:rPr>
              <a:t>S</a:t>
            </a:r>
            <a:r>
              <a:rPr sz="867" dirty="0">
                <a:solidFill>
                  <a:srgbClr val="FFFFFF"/>
                </a:solidFill>
                <a:latin typeface="Bernard MT Condensed"/>
                <a:cs typeface="Bernard MT Condensed"/>
              </a:rPr>
              <a:t>I</a:t>
            </a:r>
            <a:r>
              <a:rPr sz="867" spc="119" dirty="0">
                <a:solidFill>
                  <a:srgbClr val="FFFFFF"/>
                </a:solidFill>
                <a:latin typeface="Bernard MT Condensed"/>
                <a:cs typeface="Bernard MT Condensed"/>
              </a:rPr>
              <a:t> </a:t>
            </a:r>
            <a:r>
              <a:rPr sz="867" spc="-59" dirty="0">
                <a:solidFill>
                  <a:srgbClr val="FFFFFF"/>
                </a:solidFill>
                <a:latin typeface="Bernard MT Condensed"/>
                <a:cs typeface="Bernard MT Condensed"/>
              </a:rPr>
              <a:t>I</a:t>
            </a:r>
            <a:r>
              <a:rPr sz="867" spc="-12" dirty="0">
                <a:solidFill>
                  <a:srgbClr val="FFFFFF"/>
                </a:solidFill>
                <a:latin typeface="Bernard MT Condensed"/>
                <a:cs typeface="Bernard MT Condensed"/>
              </a:rPr>
              <a:t>N</a:t>
            </a:r>
            <a:r>
              <a:rPr sz="867" spc="12" dirty="0">
                <a:solidFill>
                  <a:srgbClr val="FFFFFF"/>
                </a:solidFill>
                <a:latin typeface="Bernard MT Condensed"/>
                <a:cs typeface="Bernard MT Condensed"/>
              </a:rPr>
              <a:t>D</a:t>
            </a:r>
            <a:r>
              <a:rPr sz="867" spc="5" dirty="0">
                <a:solidFill>
                  <a:srgbClr val="FFFFFF"/>
                </a:solidFill>
                <a:latin typeface="Bernard MT Condensed"/>
                <a:cs typeface="Bernard MT Condensed"/>
              </a:rPr>
              <a:t>U</a:t>
            </a:r>
            <a:r>
              <a:rPr sz="867" spc="-39" dirty="0">
                <a:solidFill>
                  <a:srgbClr val="FFFFFF"/>
                </a:solidFill>
                <a:latin typeface="Bernard MT Condensed"/>
                <a:cs typeface="Bernard MT Condensed"/>
              </a:rPr>
              <a:t>S</a:t>
            </a:r>
            <a:r>
              <a:rPr sz="867" spc="-19" dirty="0">
                <a:solidFill>
                  <a:srgbClr val="FFFFFF"/>
                </a:solidFill>
                <a:latin typeface="Bernard MT Condensed"/>
                <a:cs typeface="Bernard MT Condensed"/>
              </a:rPr>
              <a:t>T</a:t>
            </a:r>
            <a:r>
              <a:rPr sz="867" spc="12" dirty="0">
                <a:solidFill>
                  <a:srgbClr val="FFFFFF"/>
                </a:solidFill>
                <a:latin typeface="Bernard MT Condensed"/>
                <a:cs typeface="Bernard MT Condensed"/>
              </a:rPr>
              <a:t>R</a:t>
            </a:r>
            <a:r>
              <a:rPr sz="867" dirty="0">
                <a:solidFill>
                  <a:srgbClr val="FFFFFF"/>
                </a:solidFill>
                <a:latin typeface="Bernard MT Condensed"/>
                <a:cs typeface="Bernard MT Condensed"/>
              </a:rPr>
              <a:t>I </a:t>
            </a:r>
            <a:r>
              <a:rPr sz="867" spc="111" dirty="0">
                <a:solidFill>
                  <a:srgbClr val="FFFFFF"/>
                </a:solidFill>
                <a:latin typeface="Bernard MT Condensed"/>
                <a:cs typeface="Bernard MT Condensed"/>
              </a:rPr>
              <a:t> </a:t>
            </a:r>
            <a:r>
              <a:rPr sz="867" spc="-39" dirty="0">
                <a:solidFill>
                  <a:srgbClr val="FFFFFF"/>
                </a:solidFill>
                <a:latin typeface="Bernard MT Condensed"/>
                <a:cs typeface="Bernard MT Condensed"/>
              </a:rPr>
              <a:t>4</a:t>
            </a:r>
            <a:r>
              <a:rPr sz="867" dirty="0">
                <a:solidFill>
                  <a:srgbClr val="FFFFFF"/>
                </a:solidFill>
                <a:latin typeface="Bernard MT Condensed"/>
                <a:cs typeface="Bernard MT Condensed"/>
              </a:rPr>
              <a:t>.</a:t>
            </a:r>
            <a:r>
              <a:rPr sz="867" spc="-145" dirty="0">
                <a:solidFill>
                  <a:srgbClr val="FFFFFF"/>
                </a:solidFill>
                <a:latin typeface="Bernard MT Condensed"/>
                <a:cs typeface="Bernard MT Condensed"/>
              </a:rPr>
              <a:t> </a:t>
            </a:r>
            <a:r>
              <a:rPr sz="867" dirty="0">
                <a:solidFill>
                  <a:srgbClr val="FFFFFF"/>
                </a:solidFill>
                <a:latin typeface="Bernard MT Condensed"/>
                <a:cs typeface="Bernard MT Condensed"/>
              </a:rPr>
              <a:t>0</a:t>
            </a:r>
            <a:endParaRPr sz="867">
              <a:latin typeface="Bernard MT Condensed"/>
              <a:cs typeface="Bernard MT Condensed"/>
            </a:endParaRPr>
          </a:p>
        </p:txBody>
      </p:sp>
      <p:sp>
        <p:nvSpPr>
          <p:cNvPr id="10" name="object 10"/>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9" name="object 9"/>
          <p:cNvSpPr txBox="1"/>
          <p:nvPr/>
        </p:nvSpPr>
        <p:spPr>
          <a:xfrm>
            <a:off x="1066801" y="5168901"/>
            <a:ext cx="8242300" cy="749300"/>
          </a:xfrm>
          <a:prstGeom prst="rect">
            <a:avLst/>
          </a:prstGeom>
        </p:spPr>
        <p:txBody>
          <a:bodyPr wrap="square" lIns="0" tIns="0" rIns="0" bIns="0" rtlCol="0">
            <a:noAutofit/>
          </a:bodyPr>
          <a:lstStyle/>
          <a:p>
            <a:pPr marL="33866">
              <a:lnSpc>
                <a:spcPts val="1333"/>
              </a:lnSpc>
            </a:pPr>
            <a:endParaRPr sz="1333"/>
          </a:p>
        </p:txBody>
      </p:sp>
      <p:sp>
        <p:nvSpPr>
          <p:cNvPr id="8" name="object 8"/>
          <p:cNvSpPr txBox="1"/>
          <p:nvPr/>
        </p:nvSpPr>
        <p:spPr>
          <a:xfrm>
            <a:off x="1771695" y="1695495"/>
            <a:ext cx="7620000" cy="419100"/>
          </a:xfrm>
          <a:prstGeom prst="rect">
            <a:avLst/>
          </a:prstGeom>
        </p:spPr>
        <p:txBody>
          <a:bodyPr wrap="square" lIns="0" tIns="0" rIns="0" bIns="0" rtlCol="0">
            <a:noAutofit/>
          </a:bodyPr>
          <a:lstStyle/>
          <a:p>
            <a:pPr marL="33866">
              <a:lnSpc>
                <a:spcPts val="1333"/>
              </a:lnSpc>
            </a:pPr>
            <a:endParaRPr sz="1333"/>
          </a:p>
        </p:txBody>
      </p:sp>
      <p:sp>
        <p:nvSpPr>
          <p:cNvPr id="7" name="object 7"/>
          <p:cNvSpPr txBox="1"/>
          <p:nvPr/>
        </p:nvSpPr>
        <p:spPr>
          <a:xfrm>
            <a:off x="1771695" y="1162095"/>
            <a:ext cx="7620000" cy="419100"/>
          </a:xfrm>
          <a:prstGeom prst="rect">
            <a:avLst/>
          </a:prstGeom>
        </p:spPr>
        <p:txBody>
          <a:bodyPr wrap="square" lIns="0" tIns="0" rIns="0" bIns="0" rtlCol="0">
            <a:noAutofit/>
          </a:bodyPr>
          <a:lstStyle/>
          <a:p>
            <a:pPr marL="33866">
              <a:lnSpc>
                <a:spcPts val="1333"/>
              </a:lnSpc>
            </a:pPr>
            <a:endParaRPr sz="1333"/>
          </a:p>
        </p:txBody>
      </p:sp>
      <p:sp>
        <p:nvSpPr>
          <p:cNvPr id="6" name="object 6"/>
          <p:cNvSpPr txBox="1"/>
          <p:nvPr/>
        </p:nvSpPr>
        <p:spPr>
          <a:xfrm>
            <a:off x="800101" y="431801"/>
            <a:ext cx="349249" cy="546100"/>
          </a:xfrm>
          <a:prstGeom prst="rect">
            <a:avLst/>
          </a:prstGeom>
        </p:spPr>
        <p:txBody>
          <a:bodyPr wrap="square" lIns="0" tIns="0" rIns="0" bIns="0" rtlCol="0">
            <a:noAutofit/>
          </a:bodyPr>
          <a:lstStyle/>
          <a:p>
            <a:pPr marL="33866">
              <a:lnSpc>
                <a:spcPts val="1333"/>
              </a:lnSpc>
            </a:pPr>
            <a:endParaRPr sz="1333"/>
          </a:p>
        </p:txBody>
      </p:sp>
      <p:sp>
        <p:nvSpPr>
          <p:cNvPr id="5" name="object 5"/>
          <p:cNvSpPr txBox="1"/>
          <p:nvPr/>
        </p:nvSpPr>
        <p:spPr>
          <a:xfrm>
            <a:off x="1149350" y="431801"/>
            <a:ext cx="209549" cy="546100"/>
          </a:xfrm>
          <a:prstGeom prst="rect">
            <a:avLst/>
          </a:prstGeom>
        </p:spPr>
        <p:txBody>
          <a:bodyPr wrap="square" lIns="0" tIns="0" rIns="0" bIns="0" rtlCol="0">
            <a:noAutofit/>
          </a:bodyPr>
          <a:lstStyle/>
          <a:p>
            <a:pPr marL="33866">
              <a:lnSpc>
                <a:spcPts val="1333"/>
              </a:lnSpc>
            </a:pPr>
            <a:endParaRPr sz="1333"/>
          </a:p>
        </p:txBody>
      </p:sp>
      <p:sp>
        <p:nvSpPr>
          <p:cNvPr id="4" name="object 4"/>
          <p:cNvSpPr txBox="1"/>
          <p:nvPr/>
        </p:nvSpPr>
        <p:spPr>
          <a:xfrm>
            <a:off x="1358901" y="431801"/>
            <a:ext cx="7835900" cy="5461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9194800" y="431801"/>
            <a:ext cx="355600" cy="5461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1333"/>
              </a:lnSpc>
            </a:pPr>
            <a:endParaRPr sz="1333"/>
          </a:p>
          <a:p>
            <a:pPr marL="1460039">
              <a:lnSpc>
                <a:spcPct val="95825"/>
              </a:lnSpc>
              <a:spcBef>
                <a:spcPts val="2972"/>
              </a:spcBef>
            </a:pPr>
            <a:r>
              <a:rPr sz="1600" b="1" spc="-33" dirty="0">
                <a:latin typeface="Arial"/>
                <a:cs typeface="Arial"/>
              </a:rPr>
              <a:t>M</a:t>
            </a:r>
            <a:r>
              <a:rPr sz="1600" b="1" spc="5" dirty="0">
                <a:latin typeface="Arial"/>
                <a:cs typeface="Arial"/>
              </a:rPr>
              <a:t>e</a:t>
            </a:r>
            <a:r>
              <a:rPr sz="1600" b="1" spc="19" dirty="0">
                <a:latin typeface="Arial"/>
                <a:cs typeface="Arial"/>
              </a:rPr>
              <a:t>n</a:t>
            </a:r>
            <a:r>
              <a:rPr sz="1600" b="1" spc="-45" dirty="0">
                <a:latin typeface="Arial"/>
                <a:cs typeface="Arial"/>
              </a:rPr>
              <a:t>j</a:t>
            </a:r>
            <a:r>
              <a:rPr sz="1600" b="1" spc="5" dirty="0">
                <a:latin typeface="Arial"/>
                <a:cs typeface="Arial"/>
              </a:rPr>
              <a:t>a</a:t>
            </a:r>
            <a:r>
              <a:rPr sz="1600" b="1" spc="-45" dirty="0">
                <a:latin typeface="Arial"/>
                <a:cs typeface="Arial"/>
              </a:rPr>
              <a:t>l</a:t>
            </a:r>
            <a:r>
              <a:rPr sz="1600" b="1" spc="5" dirty="0">
                <a:latin typeface="Arial"/>
                <a:cs typeface="Arial"/>
              </a:rPr>
              <a:t>a</a:t>
            </a:r>
            <a:r>
              <a:rPr sz="1600" b="1" spc="19" dirty="0">
                <a:latin typeface="Arial"/>
                <a:cs typeface="Arial"/>
              </a:rPr>
              <a:t>n</a:t>
            </a:r>
            <a:r>
              <a:rPr sz="1600" b="1" spc="5" dirty="0">
                <a:latin typeface="Arial"/>
                <a:cs typeface="Arial"/>
              </a:rPr>
              <a:t>ka</a:t>
            </a:r>
            <a:r>
              <a:rPr sz="1600" b="1" dirty="0">
                <a:latin typeface="Arial"/>
                <a:cs typeface="Arial"/>
              </a:rPr>
              <a:t>n</a:t>
            </a:r>
            <a:r>
              <a:rPr sz="1600" b="1" spc="99" dirty="0">
                <a:latin typeface="Arial"/>
                <a:cs typeface="Arial"/>
              </a:rPr>
              <a:t> </a:t>
            </a:r>
            <a:r>
              <a:rPr sz="1600" b="1" spc="-59" dirty="0">
                <a:latin typeface="Arial"/>
                <a:cs typeface="Arial"/>
              </a:rPr>
              <a:t>A</a:t>
            </a:r>
            <a:r>
              <a:rPr sz="1600" b="1" spc="5" dirty="0">
                <a:latin typeface="Arial"/>
                <a:cs typeface="Arial"/>
              </a:rPr>
              <a:t>s</a:t>
            </a:r>
            <a:r>
              <a:rPr sz="1600" b="1" spc="19" dirty="0">
                <a:latin typeface="Arial"/>
                <a:cs typeface="Arial"/>
              </a:rPr>
              <a:t>p</a:t>
            </a:r>
            <a:r>
              <a:rPr sz="1600" b="1" spc="5" dirty="0">
                <a:latin typeface="Arial"/>
                <a:cs typeface="Arial"/>
              </a:rPr>
              <a:t>e</a:t>
            </a:r>
            <a:r>
              <a:rPr sz="1600" b="1" dirty="0">
                <a:latin typeface="Arial"/>
                <a:cs typeface="Arial"/>
              </a:rPr>
              <a:t>k</a:t>
            </a:r>
            <a:r>
              <a:rPr sz="1600" b="1" spc="-25" dirty="0">
                <a:latin typeface="Arial"/>
                <a:cs typeface="Arial"/>
              </a:rPr>
              <a:t> </a:t>
            </a:r>
            <a:r>
              <a:rPr sz="1600" b="1" spc="33" dirty="0">
                <a:latin typeface="Arial"/>
                <a:cs typeface="Arial"/>
              </a:rPr>
              <a:t>P</a:t>
            </a:r>
            <a:r>
              <a:rPr sz="1600" b="1" spc="5" dirty="0">
                <a:latin typeface="Arial"/>
                <a:cs typeface="Arial"/>
              </a:rPr>
              <a:t>e</a:t>
            </a:r>
            <a:r>
              <a:rPr sz="1600" b="1" spc="19" dirty="0">
                <a:latin typeface="Arial"/>
                <a:cs typeface="Arial"/>
              </a:rPr>
              <a:t>d</a:t>
            </a:r>
            <a:r>
              <a:rPr sz="1600" b="1" spc="5" dirty="0">
                <a:latin typeface="Arial"/>
                <a:cs typeface="Arial"/>
              </a:rPr>
              <a:t>a</a:t>
            </a:r>
            <a:r>
              <a:rPr sz="1600" b="1" spc="19" dirty="0">
                <a:latin typeface="Arial"/>
                <a:cs typeface="Arial"/>
              </a:rPr>
              <a:t>go</a:t>
            </a:r>
            <a:r>
              <a:rPr sz="1600" b="1" spc="-79" dirty="0">
                <a:latin typeface="Arial"/>
                <a:cs typeface="Arial"/>
              </a:rPr>
              <a:t>g</a:t>
            </a:r>
            <a:r>
              <a:rPr sz="1600" b="1" dirty="0">
                <a:latin typeface="Arial"/>
                <a:cs typeface="Arial"/>
              </a:rPr>
              <a:t>i</a:t>
            </a:r>
            <a:r>
              <a:rPr sz="1600" b="1" spc="-185" dirty="0">
                <a:latin typeface="Arial"/>
                <a:cs typeface="Arial"/>
              </a:rPr>
              <a:t> </a:t>
            </a:r>
            <a:r>
              <a:rPr sz="1600" b="1" spc="33" dirty="0">
                <a:latin typeface="Arial"/>
                <a:cs typeface="Arial"/>
              </a:rPr>
              <a:t>E</a:t>
            </a:r>
            <a:r>
              <a:rPr sz="1600" b="1" spc="-167" dirty="0">
                <a:latin typeface="Arial"/>
                <a:cs typeface="Arial"/>
              </a:rPr>
              <a:t>V</a:t>
            </a:r>
            <a:r>
              <a:rPr sz="1600" b="1" spc="-52" dirty="0">
                <a:latin typeface="Arial"/>
                <a:cs typeface="Arial"/>
              </a:rPr>
              <a:t>A</a:t>
            </a:r>
            <a:r>
              <a:rPr sz="1600" b="1" spc="19" dirty="0">
                <a:latin typeface="Arial"/>
                <a:cs typeface="Arial"/>
              </a:rPr>
              <a:t>L</a:t>
            </a:r>
            <a:r>
              <a:rPr sz="1600" b="1" spc="39" dirty="0">
                <a:latin typeface="Arial"/>
                <a:cs typeface="Arial"/>
              </a:rPr>
              <a:t>U</a:t>
            </a:r>
            <a:r>
              <a:rPr sz="1600" b="1" spc="-252" dirty="0">
                <a:latin typeface="Arial"/>
                <a:cs typeface="Arial"/>
              </a:rPr>
              <a:t>A</a:t>
            </a:r>
            <a:r>
              <a:rPr sz="1600" b="1" spc="-79" dirty="0">
                <a:latin typeface="Arial"/>
                <a:cs typeface="Arial"/>
              </a:rPr>
              <a:t>T</a:t>
            </a:r>
            <a:r>
              <a:rPr sz="1600" b="1" spc="-45" dirty="0">
                <a:latin typeface="Arial"/>
                <a:cs typeface="Arial"/>
              </a:rPr>
              <a:t>I</a:t>
            </a:r>
            <a:r>
              <a:rPr sz="1600" b="1" dirty="0">
                <a:latin typeface="Arial"/>
                <a:cs typeface="Arial"/>
              </a:rPr>
              <a:t>F</a:t>
            </a:r>
            <a:r>
              <a:rPr sz="1600" b="1" spc="-19" dirty="0">
                <a:latin typeface="Arial"/>
                <a:cs typeface="Arial"/>
              </a:rPr>
              <a:t> </a:t>
            </a:r>
            <a:r>
              <a:rPr sz="1600" b="1" spc="-33" dirty="0">
                <a:latin typeface="Arial"/>
                <a:cs typeface="Arial"/>
              </a:rPr>
              <a:t>(</a:t>
            </a:r>
            <a:r>
              <a:rPr sz="1600" b="1" spc="5" dirty="0">
                <a:latin typeface="Arial"/>
                <a:cs typeface="Arial"/>
              </a:rPr>
              <a:t>2</a:t>
            </a:r>
            <a:r>
              <a:rPr sz="1600" b="1" dirty="0">
                <a:latin typeface="Arial"/>
                <a:cs typeface="Arial"/>
              </a:rPr>
              <a:t>)</a:t>
            </a:r>
            <a:endParaRPr sz="1600">
              <a:latin typeface="Arial"/>
              <a:cs typeface="Arial"/>
            </a:endParaRPr>
          </a:p>
          <a:p>
            <a:pPr marL="1307303" marR="9280421" algn="ctr">
              <a:lnSpc>
                <a:spcPts val="2181"/>
              </a:lnSpc>
              <a:spcBef>
                <a:spcPts val="3001"/>
              </a:spcBef>
            </a:pPr>
            <a:r>
              <a:rPr sz="1900" b="1" spc="-19" baseline="22995" dirty="0">
                <a:latin typeface="Calibri"/>
                <a:cs typeface="Calibri"/>
              </a:rPr>
              <a:t>D</a:t>
            </a:r>
            <a:r>
              <a:rPr sz="1900" b="1" spc="12" baseline="22995" dirty="0">
                <a:latin typeface="Calibri"/>
                <a:cs typeface="Calibri"/>
              </a:rPr>
              <a:t>A</a:t>
            </a:r>
            <a:r>
              <a:rPr sz="1900" b="1" spc="-33" baseline="22995" dirty="0">
                <a:latin typeface="Calibri"/>
                <a:cs typeface="Calibri"/>
              </a:rPr>
              <a:t>R</a:t>
            </a:r>
            <a:r>
              <a:rPr sz="1900" b="1" baseline="22995" dirty="0">
                <a:latin typeface="Calibri"/>
                <a:cs typeface="Calibri"/>
              </a:rPr>
              <a:t>I  </a:t>
            </a:r>
            <a:r>
              <a:rPr sz="1900" b="1" spc="123" baseline="22995" dirty="0">
                <a:latin typeface="Calibri"/>
                <a:cs typeface="Calibri"/>
              </a:rPr>
              <a:t> </a:t>
            </a:r>
            <a:r>
              <a:rPr sz="1600" b="1" spc="45" dirty="0">
                <a:solidFill>
                  <a:srgbClr val="FDFFFD"/>
                </a:solidFill>
                <a:latin typeface="Calibri"/>
                <a:cs typeface="Calibri"/>
              </a:rPr>
              <a:t>t</a:t>
            </a:r>
            <a:r>
              <a:rPr sz="1600" b="1" spc="5" dirty="0">
                <a:solidFill>
                  <a:srgbClr val="FDFFFD"/>
                </a:solidFill>
                <a:latin typeface="Calibri"/>
                <a:cs typeface="Calibri"/>
              </a:rPr>
              <a:t>i</a:t>
            </a:r>
            <a:r>
              <a:rPr sz="1600" b="1" spc="45" dirty="0">
                <a:solidFill>
                  <a:srgbClr val="FDFFFD"/>
                </a:solidFill>
                <a:latin typeface="Calibri"/>
                <a:cs typeface="Calibri"/>
              </a:rPr>
              <a:t>p</a:t>
            </a:r>
            <a:r>
              <a:rPr sz="1600" b="1" dirty="0">
                <a:solidFill>
                  <a:srgbClr val="FDFFFD"/>
                </a:solidFill>
                <a:latin typeface="Calibri"/>
                <a:cs typeface="Calibri"/>
              </a:rPr>
              <a:t>e</a:t>
            </a:r>
            <a:r>
              <a:rPr sz="1600" b="1" spc="-167" dirty="0">
                <a:solidFill>
                  <a:srgbClr val="FDFFFD"/>
                </a:solidFill>
                <a:latin typeface="Calibri"/>
                <a:cs typeface="Calibri"/>
              </a:rPr>
              <a:t> </a:t>
            </a:r>
            <a:r>
              <a:rPr sz="1600" b="1" spc="-39" dirty="0">
                <a:solidFill>
                  <a:srgbClr val="FDFFFD"/>
                </a:solidFill>
                <a:latin typeface="Calibri"/>
                <a:cs typeface="Calibri"/>
              </a:rPr>
              <a:t>s</a:t>
            </a:r>
            <a:r>
              <a:rPr sz="1600" b="1" spc="39" dirty="0">
                <a:solidFill>
                  <a:srgbClr val="FDFFFD"/>
                </a:solidFill>
                <a:latin typeface="Calibri"/>
                <a:cs typeface="Calibri"/>
              </a:rPr>
              <a:t>u</a:t>
            </a:r>
            <a:r>
              <a:rPr sz="1600" b="1" dirty="0">
                <a:solidFill>
                  <a:srgbClr val="FDFFFD"/>
                </a:solidFill>
                <a:latin typeface="Calibri"/>
                <a:cs typeface="Calibri"/>
              </a:rPr>
              <a:t>m</a:t>
            </a:r>
            <a:r>
              <a:rPr sz="1600" b="1" spc="5" dirty="0">
                <a:solidFill>
                  <a:srgbClr val="FDFFFD"/>
                </a:solidFill>
                <a:latin typeface="Calibri"/>
                <a:cs typeface="Calibri"/>
              </a:rPr>
              <a:t>a</a:t>
            </a:r>
            <a:r>
              <a:rPr sz="1600" b="1" spc="45" dirty="0">
                <a:solidFill>
                  <a:srgbClr val="FDFFFD"/>
                </a:solidFill>
                <a:latin typeface="Calibri"/>
                <a:cs typeface="Calibri"/>
              </a:rPr>
              <a:t>t</a:t>
            </a:r>
            <a:r>
              <a:rPr sz="1600" b="1" spc="5" dirty="0">
                <a:solidFill>
                  <a:srgbClr val="FDFFFD"/>
                </a:solidFill>
                <a:latin typeface="Calibri"/>
                <a:cs typeface="Calibri"/>
              </a:rPr>
              <a:t>i</a:t>
            </a:r>
            <a:r>
              <a:rPr sz="1600" b="1" dirty="0">
                <a:solidFill>
                  <a:srgbClr val="FDFFFD"/>
                </a:solidFill>
                <a:latin typeface="Calibri"/>
                <a:cs typeface="Calibri"/>
              </a:rPr>
              <a:t>f</a:t>
            </a:r>
            <a:endParaRPr sz="1600">
              <a:latin typeface="Calibri"/>
              <a:cs typeface="Calibri"/>
            </a:endParaRPr>
          </a:p>
          <a:p>
            <a:pPr marL="1023796" marR="9033117" algn="ctr">
              <a:lnSpc>
                <a:spcPts val="2181"/>
              </a:lnSpc>
              <a:spcBef>
                <a:spcPts val="2013"/>
              </a:spcBef>
            </a:pPr>
            <a:r>
              <a:rPr sz="1900" b="1" spc="-33" baseline="22995" dirty="0">
                <a:latin typeface="Calibri"/>
                <a:cs typeface="Calibri"/>
              </a:rPr>
              <a:t>ME</a:t>
            </a:r>
            <a:r>
              <a:rPr sz="1900" b="1" spc="39" baseline="22995" dirty="0">
                <a:latin typeface="Calibri"/>
                <a:cs typeface="Calibri"/>
              </a:rPr>
              <a:t>N</a:t>
            </a:r>
            <a:r>
              <a:rPr sz="1900" b="1" spc="-33" baseline="22995" dirty="0">
                <a:latin typeface="Calibri"/>
                <a:cs typeface="Calibri"/>
              </a:rPr>
              <a:t>J</a:t>
            </a:r>
            <a:r>
              <a:rPr sz="1900" b="1" spc="12" baseline="22995" dirty="0">
                <a:latin typeface="Calibri"/>
                <a:cs typeface="Calibri"/>
              </a:rPr>
              <a:t>A</a:t>
            </a:r>
            <a:r>
              <a:rPr sz="1900" b="1" spc="-19" baseline="22995" dirty="0">
                <a:latin typeface="Calibri"/>
                <a:cs typeface="Calibri"/>
              </a:rPr>
              <a:t>D</a:t>
            </a:r>
            <a:r>
              <a:rPr sz="1900" b="1" baseline="22995" dirty="0">
                <a:latin typeface="Calibri"/>
                <a:cs typeface="Calibri"/>
              </a:rPr>
              <a:t>I  </a:t>
            </a:r>
            <a:r>
              <a:rPr sz="1900" b="1" spc="123" baseline="22995" dirty="0">
                <a:latin typeface="Calibri"/>
                <a:cs typeface="Calibri"/>
              </a:rPr>
              <a:t> </a:t>
            </a:r>
            <a:r>
              <a:rPr sz="1600" b="1" spc="45" dirty="0">
                <a:solidFill>
                  <a:srgbClr val="FDFFFD"/>
                </a:solidFill>
                <a:latin typeface="Calibri"/>
                <a:cs typeface="Calibri"/>
              </a:rPr>
              <a:t>t</a:t>
            </a:r>
            <a:r>
              <a:rPr sz="1600" b="1" spc="5" dirty="0">
                <a:solidFill>
                  <a:srgbClr val="FDFFFD"/>
                </a:solidFill>
                <a:latin typeface="Calibri"/>
                <a:cs typeface="Calibri"/>
              </a:rPr>
              <a:t>i</a:t>
            </a:r>
            <a:r>
              <a:rPr sz="1600" b="1" spc="45" dirty="0">
                <a:solidFill>
                  <a:srgbClr val="FDFFFD"/>
                </a:solidFill>
                <a:latin typeface="Calibri"/>
                <a:cs typeface="Calibri"/>
              </a:rPr>
              <a:t>p</a:t>
            </a:r>
            <a:r>
              <a:rPr sz="1600" b="1" dirty="0">
                <a:solidFill>
                  <a:srgbClr val="FDFFFD"/>
                </a:solidFill>
                <a:latin typeface="Calibri"/>
                <a:cs typeface="Calibri"/>
              </a:rPr>
              <a:t>e</a:t>
            </a:r>
            <a:r>
              <a:rPr sz="1600" b="1" spc="-167" dirty="0">
                <a:solidFill>
                  <a:srgbClr val="FDFFFD"/>
                </a:solidFill>
                <a:latin typeface="Calibri"/>
                <a:cs typeface="Calibri"/>
              </a:rPr>
              <a:t> </a:t>
            </a:r>
            <a:r>
              <a:rPr sz="1600" b="1" spc="39" dirty="0">
                <a:solidFill>
                  <a:srgbClr val="FDFFFD"/>
                </a:solidFill>
                <a:latin typeface="Calibri"/>
                <a:cs typeface="Calibri"/>
              </a:rPr>
              <a:t>d</a:t>
            </a:r>
            <a:r>
              <a:rPr sz="1600" b="1" spc="5" dirty="0">
                <a:solidFill>
                  <a:srgbClr val="FDFFFD"/>
                </a:solidFill>
                <a:latin typeface="Calibri"/>
                <a:cs typeface="Calibri"/>
              </a:rPr>
              <a:t>i</a:t>
            </a:r>
            <a:r>
              <a:rPr sz="1600" b="1" spc="12" dirty="0">
                <a:solidFill>
                  <a:srgbClr val="FDFFFD"/>
                </a:solidFill>
                <a:latin typeface="Calibri"/>
                <a:cs typeface="Calibri"/>
              </a:rPr>
              <a:t>a</a:t>
            </a:r>
            <a:r>
              <a:rPr sz="1600" b="1" spc="39" dirty="0">
                <a:solidFill>
                  <a:srgbClr val="FDFFFD"/>
                </a:solidFill>
                <a:latin typeface="Calibri"/>
                <a:cs typeface="Calibri"/>
              </a:rPr>
              <a:t>gno</a:t>
            </a:r>
            <a:r>
              <a:rPr sz="1600" b="1" spc="-39" dirty="0">
                <a:solidFill>
                  <a:srgbClr val="FDFFFD"/>
                </a:solidFill>
                <a:latin typeface="Calibri"/>
                <a:cs typeface="Calibri"/>
              </a:rPr>
              <a:t>s</a:t>
            </a:r>
            <a:r>
              <a:rPr sz="1600" b="1" spc="45" dirty="0">
                <a:solidFill>
                  <a:srgbClr val="FDFFFD"/>
                </a:solidFill>
                <a:latin typeface="Calibri"/>
                <a:cs typeface="Calibri"/>
              </a:rPr>
              <a:t>t</a:t>
            </a:r>
            <a:r>
              <a:rPr sz="1600" b="1" spc="5" dirty="0">
                <a:solidFill>
                  <a:srgbClr val="FDFFFD"/>
                </a:solidFill>
                <a:latin typeface="Calibri"/>
                <a:cs typeface="Calibri"/>
              </a:rPr>
              <a:t>i</a:t>
            </a:r>
            <a:r>
              <a:rPr sz="1600" b="1" dirty="0">
                <a:solidFill>
                  <a:srgbClr val="FDFFFD"/>
                </a:solidFill>
                <a:latin typeface="Calibri"/>
                <a:cs typeface="Calibri"/>
              </a:rPr>
              <a:t>k</a:t>
            </a:r>
            <a:endParaRPr sz="1600">
              <a:latin typeface="Calibri"/>
              <a:cs typeface="Calibri"/>
            </a:endParaRPr>
          </a:p>
          <a:p>
            <a:pPr marL="6952652" marR="3253456" indent="-207428">
              <a:lnSpc>
                <a:spcPts val="1952"/>
              </a:lnSpc>
              <a:spcBef>
                <a:spcPts val="2620"/>
              </a:spcBef>
            </a:pPr>
            <a:r>
              <a:rPr sz="2400" baseline="4831" dirty="0">
                <a:latin typeface="Arial"/>
                <a:cs typeface="Arial"/>
              </a:rPr>
              <a:t>• </a:t>
            </a:r>
            <a:r>
              <a:rPr sz="2400" spc="185" baseline="4831" dirty="0">
                <a:latin typeface="Arial"/>
                <a:cs typeface="Arial"/>
              </a:rPr>
              <a:t> </a:t>
            </a:r>
            <a:r>
              <a:rPr sz="1600" spc="-25" dirty="0">
                <a:latin typeface="Calibri"/>
                <a:cs typeface="Calibri"/>
              </a:rPr>
              <a:t>P</a:t>
            </a:r>
            <a:r>
              <a:rPr sz="1600" dirty="0">
                <a:latin typeface="Calibri"/>
                <a:cs typeface="Calibri"/>
              </a:rPr>
              <a:t>e</a:t>
            </a:r>
            <a:r>
              <a:rPr sz="1600" spc="-59" dirty="0">
                <a:latin typeface="Calibri"/>
                <a:cs typeface="Calibri"/>
              </a:rPr>
              <a:t>r</a:t>
            </a:r>
            <a:r>
              <a:rPr sz="1600" spc="45" dirty="0">
                <a:latin typeface="Calibri"/>
                <a:cs typeface="Calibri"/>
              </a:rPr>
              <a:t>g</a:t>
            </a:r>
            <a:r>
              <a:rPr sz="1600" spc="-39" dirty="0">
                <a:latin typeface="Calibri"/>
                <a:cs typeface="Calibri"/>
              </a:rPr>
              <a:t>un</a:t>
            </a:r>
            <a:r>
              <a:rPr sz="1600" spc="33" dirty="0">
                <a:latin typeface="Calibri"/>
                <a:cs typeface="Calibri"/>
              </a:rPr>
              <a:t>a</a:t>
            </a:r>
            <a:r>
              <a:rPr sz="1600" spc="-25" dirty="0">
                <a:latin typeface="Calibri"/>
                <a:cs typeface="Calibri"/>
              </a:rPr>
              <a:t>k</a:t>
            </a:r>
            <a:r>
              <a:rPr sz="1600" spc="33" dirty="0">
                <a:latin typeface="Calibri"/>
                <a:cs typeface="Calibri"/>
              </a:rPr>
              <a:t>a</a:t>
            </a:r>
            <a:r>
              <a:rPr sz="1600" spc="-39" dirty="0">
                <a:latin typeface="Calibri"/>
                <a:cs typeface="Calibri"/>
              </a:rPr>
              <a:t>n</a:t>
            </a:r>
            <a:r>
              <a:rPr sz="1600" spc="33" dirty="0">
                <a:latin typeface="Calibri"/>
                <a:cs typeface="Calibri"/>
              </a:rPr>
              <a:t>la</a:t>
            </a:r>
            <a:r>
              <a:rPr sz="1600" dirty="0">
                <a:latin typeface="Calibri"/>
                <a:cs typeface="Calibri"/>
              </a:rPr>
              <a:t>h</a:t>
            </a:r>
            <a:r>
              <a:rPr sz="1600" spc="-99" dirty="0">
                <a:latin typeface="Calibri"/>
                <a:cs typeface="Calibri"/>
              </a:rPr>
              <a:t> </a:t>
            </a:r>
            <a:r>
              <a:rPr sz="1600" spc="33" dirty="0">
                <a:latin typeface="Calibri"/>
                <a:cs typeface="Calibri"/>
              </a:rPr>
              <a:t>a</a:t>
            </a:r>
            <a:r>
              <a:rPr sz="1600" spc="-39" dirty="0">
                <a:latin typeface="Calibri"/>
                <a:cs typeface="Calibri"/>
              </a:rPr>
              <a:t>p</a:t>
            </a:r>
            <a:r>
              <a:rPr sz="1600" spc="33" dirty="0">
                <a:latin typeface="Calibri"/>
                <a:cs typeface="Calibri"/>
              </a:rPr>
              <a:t>li</a:t>
            </a:r>
            <a:r>
              <a:rPr sz="1600" spc="-25" dirty="0">
                <a:latin typeface="Calibri"/>
                <a:cs typeface="Calibri"/>
              </a:rPr>
              <a:t>k</a:t>
            </a:r>
            <a:r>
              <a:rPr sz="1600" spc="33" dirty="0">
                <a:latin typeface="Calibri"/>
                <a:cs typeface="Calibri"/>
              </a:rPr>
              <a:t>a</a:t>
            </a:r>
            <a:r>
              <a:rPr sz="1600" spc="72" dirty="0">
                <a:latin typeface="Calibri"/>
                <a:cs typeface="Calibri"/>
              </a:rPr>
              <a:t>s</a:t>
            </a:r>
            <a:r>
              <a:rPr sz="1600" dirty="0">
                <a:latin typeface="Calibri"/>
                <a:cs typeface="Calibri"/>
              </a:rPr>
              <a:t>i </a:t>
            </a:r>
            <a:r>
              <a:rPr sz="1600" spc="-39" dirty="0">
                <a:latin typeface="Calibri"/>
                <a:cs typeface="Calibri"/>
              </a:rPr>
              <a:t>p</a:t>
            </a:r>
            <a:r>
              <a:rPr sz="1600" dirty="0">
                <a:latin typeface="Calibri"/>
                <a:cs typeface="Calibri"/>
              </a:rPr>
              <a:t>e</a:t>
            </a:r>
            <a:r>
              <a:rPr sz="1600" spc="-79" dirty="0">
                <a:latin typeface="Calibri"/>
                <a:cs typeface="Calibri"/>
              </a:rPr>
              <a:t>m</a:t>
            </a:r>
            <a:r>
              <a:rPr sz="1600" spc="-39" dirty="0">
                <a:latin typeface="Calibri"/>
                <a:cs typeface="Calibri"/>
              </a:rPr>
              <a:t>b</a:t>
            </a:r>
            <a:r>
              <a:rPr sz="1600" spc="5" dirty="0">
                <a:latin typeface="Calibri"/>
                <a:cs typeface="Calibri"/>
              </a:rPr>
              <a:t>e</a:t>
            </a:r>
            <a:r>
              <a:rPr sz="1600" spc="33" dirty="0">
                <a:latin typeface="Calibri"/>
                <a:cs typeface="Calibri"/>
              </a:rPr>
              <a:t>la</a:t>
            </a:r>
            <a:r>
              <a:rPr sz="1600" spc="12" dirty="0">
                <a:latin typeface="Calibri"/>
                <a:cs typeface="Calibri"/>
              </a:rPr>
              <a:t>j</a:t>
            </a:r>
            <a:r>
              <a:rPr sz="1600" spc="33" dirty="0">
                <a:latin typeface="Calibri"/>
                <a:cs typeface="Calibri"/>
              </a:rPr>
              <a:t>a</a:t>
            </a:r>
            <a:r>
              <a:rPr sz="1600" spc="-52" dirty="0">
                <a:latin typeface="Calibri"/>
                <a:cs typeface="Calibri"/>
              </a:rPr>
              <a:t>r</a:t>
            </a:r>
            <a:r>
              <a:rPr sz="1600" spc="33" dirty="0">
                <a:latin typeface="Calibri"/>
                <a:cs typeface="Calibri"/>
              </a:rPr>
              <a:t>a</a:t>
            </a:r>
            <a:r>
              <a:rPr sz="1600" dirty="0">
                <a:latin typeface="Calibri"/>
                <a:cs typeface="Calibri"/>
              </a:rPr>
              <a:t>n</a:t>
            </a:r>
            <a:r>
              <a:rPr sz="1600" spc="-5" dirty="0">
                <a:latin typeface="Calibri"/>
                <a:cs typeface="Calibri"/>
              </a:rPr>
              <a:t> </a:t>
            </a:r>
            <a:r>
              <a:rPr sz="1600" spc="-25" dirty="0">
                <a:latin typeface="Calibri"/>
                <a:cs typeface="Calibri"/>
              </a:rPr>
              <a:t>y</a:t>
            </a:r>
            <a:r>
              <a:rPr sz="1600" spc="33" dirty="0">
                <a:latin typeface="Calibri"/>
                <a:cs typeface="Calibri"/>
              </a:rPr>
              <a:t>a</a:t>
            </a:r>
            <a:r>
              <a:rPr sz="1600" spc="-39" dirty="0">
                <a:latin typeface="Calibri"/>
                <a:cs typeface="Calibri"/>
              </a:rPr>
              <a:t>n</a:t>
            </a:r>
            <a:r>
              <a:rPr sz="1600" dirty="0">
                <a:latin typeface="Calibri"/>
                <a:cs typeface="Calibri"/>
              </a:rPr>
              <a:t>g </a:t>
            </a:r>
            <a:r>
              <a:rPr sz="1600" spc="-39" dirty="0">
                <a:latin typeface="Calibri"/>
                <a:cs typeface="Calibri"/>
              </a:rPr>
              <a:t>d</a:t>
            </a:r>
            <a:r>
              <a:rPr sz="1600" spc="33" dirty="0">
                <a:latin typeface="Calibri"/>
                <a:cs typeface="Calibri"/>
              </a:rPr>
              <a:t>a</a:t>
            </a:r>
            <a:r>
              <a:rPr sz="1600" spc="-39" dirty="0">
                <a:latin typeface="Calibri"/>
                <a:cs typeface="Calibri"/>
              </a:rPr>
              <a:t>p</a:t>
            </a:r>
            <a:r>
              <a:rPr sz="1600" spc="33" dirty="0">
                <a:latin typeface="Calibri"/>
                <a:cs typeface="Calibri"/>
              </a:rPr>
              <a:t>a</a:t>
            </a:r>
            <a:r>
              <a:rPr sz="1600" dirty="0">
                <a:latin typeface="Calibri"/>
                <a:cs typeface="Calibri"/>
              </a:rPr>
              <a:t>t</a:t>
            </a:r>
            <a:r>
              <a:rPr sz="1600" spc="5" dirty="0">
                <a:latin typeface="Calibri"/>
                <a:cs typeface="Calibri"/>
              </a:rPr>
              <a:t> </a:t>
            </a:r>
            <a:r>
              <a:rPr sz="1600" spc="-79" dirty="0">
                <a:latin typeface="Calibri"/>
                <a:cs typeface="Calibri"/>
              </a:rPr>
              <a:t>m</a:t>
            </a:r>
            <a:r>
              <a:rPr sz="1600" dirty="0">
                <a:latin typeface="Calibri"/>
                <a:cs typeface="Calibri"/>
              </a:rPr>
              <a:t>e</a:t>
            </a:r>
            <a:r>
              <a:rPr sz="1600" spc="-59" dirty="0">
                <a:latin typeface="Calibri"/>
                <a:cs typeface="Calibri"/>
              </a:rPr>
              <a:t>r</a:t>
            </a:r>
            <a:r>
              <a:rPr sz="1600" spc="5" dirty="0">
                <a:latin typeface="Calibri"/>
                <a:cs typeface="Calibri"/>
              </a:rPr>
              <a:t>e</a:t>
            </a:r>
            <a:r>
              <a:rPr sz="1600" spc="-25" dirty="0">
                <a:latin typeface="Calibri"/>
                <a:cs typeface="Calibri"/>
              </a:rPr>
              <a:t>k</a:t>
            </a:r>
            <a:r>
              <a:rPr sz="1600" spc="33" dirty="0">
                <a:latin typeface="Calibri"/>
                <a:cs typeface="Calibri"/>
              </a:rPr>
              <a:t>a</a:t>
            </a:r>
            <a:r>
              <a:rPr sz="1600" dirty="0">
                <a:latin typeface="Calibri"/>
                <a:cs typeface="Calibri"/>
              </a:rPr>
              <a:t>m</a:t>
            </a:r>
            <a:endParaRPr sz="1600">
              <a:latin typeface="Calibri"/>
              <a:cs typeface="Calibri"/>
            </a:endParaRPr>
          </a:p>
          <a:p>
            <a:pPr marL="6952652" marR="3342347">
              <a:lnSpc>
                <a:spcPct val="104370"/>
              </a:lnSpc>
              <a:spcBef>
                <a:spcPts val="48"/>
              </a:spcBef>
            </a:pPr>
            <a:r>
              <a:rPr sz="1600" spc="72" dirty="0">
                <a:latin typeface="Calibri"/>
                <a:cs typeface="Calibri"/>
              </a:rPr>
              <a:t>s</a:t>
            </a:r>
            <a:r>
              <a:rPr sz="1600" spc="5" dirty="0">
                <a:latin typeface="Calibri"/>
                <a:cs typeface="Calibri"/>
              </a:rPr>
              <a:t>e</a:t>
            </a:r>
            <a:r>
              <a:rPr sz="1600" spc="33" dirty="0">
                <a:latin typeface="Calibri"/>
                <a:cs typeface="Calibri"/>
              </a:rPr>
              <a:t>l</a:t>
            </a:r>
            <a:r>
              <a:rPr sz="1600" spc="-39" dirty="0">
                <a:latin typeface="Calibri"/>
                <a:cs typeface="Calibri"/>
              </a:rPr>
              <a:t>u</a:t>
            </a:r>
            <a:r>
              <a:rPr sz="1600" spc="-59" dirty="0">
                <a:latin typeface="Calibri"/>
                <a:cs typeface="Calibri"/>
              </a:rPr>
              <a:t>r</a:t>
            </a:r>
            <a:r>
              <a:rPr sz="1600" spc="-39" dirty="0">
                <a:latin typeface="Calibri"/>
                <a:cs typeface="Calibri"/>
              </a:rPr>
              <a:t>u</a:t>
            </a:r>
            <a:r>
              <a:rPr sz="1600" dirty="0">
                <a:latin typeface="Calibri"/>
                <a:cs typeface="Calibri"/>
              </a:rPr>
              <a:t>h</a:t>
            </a:r>
            <a:r>
              <a:rPr sz="1600" spc="-105" dirty="0">
                <a:latin typeface="Calibri"/>
                <a:cs typeface="Calibri"/>
              </a:rPr>
              <a:t> </a:t>
            </a:r>
            <a:r>
              <a:rPr sz="1600" spc="-225" dirty="0">
                <a:latin typeface="Calibri"/>
                <a:cs typeface="Calibri"/>
              </a:rPr>
              <a:t>k</a:t>
            </a:r>
            <a:r>
              <a:rPr sz="1600" dirty="0">
                <a:latin typeface="Calibri"/>
                <a:cs typeface="Calibri"/>
              </a:rPr>
              <a:t>e</a:t>
            </a:r>
            <a:r>
              <a:rPr sz="1600" spc="45" dirty="0">
                <a:latin typeface="Calibri"/>
                <a:cs typeface="Calibri"/>
              </a:rPr>
              <a:t>g</a:t>
            </a:r>
            <a:r>
              <a:rPr sz="1600" spc="33" dirty="0">
                <a:latin typeface="Calibri"/>
                <a:cs typeface="Calibri"/>
              </a:rPr>
              <a:t>ia</a:t>
            </a:r>
            <a:r>
              <a:rPr sz="1600" spc="-39" dirty="0">
                <a:latin typeface="Calibri"/>
                <a:cs typeface="Calibri"/>
              </a:rPr>
              <a:t>t</a:t>
            </a:r>
            <a:r>
              <a:rPr sz="1600" spc="33" dirty="0">
                <a:latin typeface="Calibri"/>
                <a:cs typeface="Calibri"/>
              </a:rPr>
              <a:t>a</a:t>
            </a:r>
            <a:r>
              <a:rPr sz="1600" dirty="0">
                <a:latin typeface="Calibri"/>
                <a:cs typeface="Calibri"/>
              </a:rPr>
              <a:t>n </a:t>
            </a:r>
            <a:r>
              <a:rPr sz="1600" spc="33" dirty="0">
                <a:latin typeface="Calibri"/>
                <a:cs typeface="Calibri"/>
              </a:rPr>
              <a:t>i</a:t>
            </a:r>
            <a:r>
              <a:rPr sz="1600" spc="-39" dirty="0">
                <a:latin typeface="Calibri"/>
                <a:cs typeface="Calibri"/>
              </a:rPr>
              <a:t>n</a:t>
            </a:r>
            <a:r>
              <a:rPr sz="1600" spc="-45" dirty="0">
                <a:latin typeface="Calibri"/>
                <a:cs typeface="Calibri"/>
              </a:rPr>
              <a:t>d</a:t>
            </a:r>
            <a:r>
              <a:rPr sz="1600" spc="33" dirty="0">
                <a:latin typeface="Calibri"/>
                <a:cs typeface="Calibri"/>
              </a:rPr>
              <a:t>i</a:t>
            </a:r>
            <a:r>
              <a:rPr sz="1600" spc="-25" dirty="0">
                <a:latin typeface="Calibri"/>
                <a:cs typeface="Calibri"/>
              </a:rPr>
              <a:t>v</a:t>
            </a:r>
            <a:r>
              <a:rPr sz="1600" spc="33" dirty="0">
                <a:latin typeface="Calibri"/>
                <a:cs typeface="Calibri"/>
              </a:rPr>
              <a:t>i</a:t>
            </a:r>
            <a:r>
              <a:rPr sz="1600" spc="-39" dirty="0">
                <a:latin typeface="Calibri"/>
                <a:cs typeface="Calibri"/>
              </a:rPr>
              <a:t>d</a:t>
            </a:r>
            <a:r>
              <a:rPr sz="1600" dirty="0">
                <a:latin typeface="Calibri"/>
                <a:cs typeface="Calibri"/>
              </a:rPr>
              <a:t>u</a:t>
            </a:r>
            <a:r>
              <a:rPr sz="1600" spc="-5" dirty="0">
                <a:latin typeface="Calibri"/>
                <a:cs typeface="Calibri"/>
              </a:rPr>
              <a:t> </a:t>
            </a:r>
            <a:r>
              <a:rPr sz="1600" spc="-39" dirty="0">
                <a:latin typeface="Calibri"/>
                <a:cs typeface="Calibri"/>
              </a:rPr>
              <a:t>p</a:t>
            </a:r>
            <a:r>
              <a:rPr sz="1600" spc="5" dirty="0">
                <a:latin typeface="Calibri"/>
                <a:cs typeface="Calibri"/>
              </a:rPr>
              <a:t>e</a:t>
            </a:r>
            <a:r>
              <a:rPr sz="1600" spc="-45" dirty="0">
                <a:latin typeface="Calibri"/>
                <a:cs typeface="Calibri"/>
              </a:rPr>
              <a:t>n</a:t>
            </a:r>
            <a:r>
              <a:rPr sz="1600" spc="45" dirty="0">
                <a:latin typeface="Calibri"/>
                <a:cs typeface="Calibri"/>
              </a:rPr>
              <a:t>gg</a:t>
            </a:r>
            <a:r>
              <a:rPr sz="1600" spc="-39" dirty="0">
                <a:latin typeface="Calibri"/>
                <a:cs typeface="Calibri"/>
              </a:rPr>
              <a:t>u</a:t>
            </a:r>
            <a:r>
              <a:rPr sz="1600" spc="-45" dirty="0">
                <a:latin typeface="Calibri"/>
                <a:cs typeface="Calibri"/>
              </a:rPr>
              <a:t>n</a:t>
            </a:r>
            <a:r>
              <a:rPr sz="1600" spc="33" dirty="0">
                <a:latin typeface="Calibri"/>
                <a:cs typeface="Calibri"/>
              </a:rPr>
              <a:t>a</a:t>
            </a:r>
            <a:r>
              <a:rPr sz="1600" spc="-39" dirty="0">
                <a:latin typeface="Calibri"/>
                <a:cs typeface="Calibri"/>
              </a:rPr>
              <a:t>n</a:t>
            </a:r>
            <a:r>
              <a:rPr sz="1600" spc="-19" dirty="0">
                <a:latin typeface="Calibri"/>
                <a:cs typeface="Calibri"/>
              </a:rPr>
              <a:t>y</a:t>
            </a:r>
            <a:r>
              <a:rPr sz="1600" dirty="0">
                <a:latin typeface="Calibri"/>
                <a:cs typeface="Calibri"/>
              </a:rPr>
              <a:t>a</a:t>
            </a:r>
            <a:endParaRPr sz="1600">
              <a:latin typeface="Calibri"/>
              <a:cs typeface="Calibri"/>
            </a:endParaRPr>
          </a:p>
          <a:p>
            <a:pPr marL="6952652" marR="3422308">
              <a:lnSpc>
                <a:spcPct val="104370"/>
              </a:lnSpc>
              <a:spcBef>
                <a:spcPts val="703"/>
              </a:spcBef>
            </a:pPr>
            <a:r>
              <a:rPr sz="1600" spc="33" dirty="0">
                <a:latin typeface="Calibri"/>
                <a:cs typeface="Calibri"/>
              </a:rPr>
              <a:t>La</a:t>
            </a:r>
            <a:r>
              <a:rPr sz="1600" spc="-25" dirty="0">
                <a:latin typeface="Calibri"/>
                <a:cs typeface="Calibri"/>
              </a:rPr>
              <a:t>k</a:t>
            </a:r>
            <a:r>
              <a:rPr sz="1600" spc="-39" dirty="0">
                <a:latin typeface="Calibri"/>
                <a:cs typeface="Calibri"/>
              </a:rPr>
              <a:t>u</a:t>
            </a:r>
            <a:r>
              <a:rPr sz="1600" spc="-25" dirty="0">
                <a:latin typeface="Calibri"/>
                <a:cs typeface="Calibri"/>
              </a:rPr>
              <a:t>k</a:t>
            </a:r>
            <a:r>
              <a:rPr sz="1600" spc="39" dirty="0">
                <a:latin typeface="Calibri"/>
                <a:cs typeface="Calibri"/>
              </a:rPr>
              <a:t>a</a:t>
            </a:r>
            <a:r>
              <a:rPr sz="1600" dirty="0">
                <a:latin typeface="Calibri"/>
                <a:cs typeface="Calibri"/>
              </a:rPr>
              <a:t>n </a:t>
            </a:r>
            <a:r>
              <a:rPr sz="1600" spc="5" dirty="0">
                <a:latin typeface="Calibri"/>
                <a:cs typeface="Calibri"/>
              </a:rPr>
              <a:t>e</a:t>
            </a:r>
            <a:r>
              <a:rPr sz="1600" spc="-19" dirty="0">
                <a:latin typeface="Calibri"/>
                <a:cs typeface="Calibri"/>
              </a:rPr>
              <a:t>v</a:t>
            </a:r>
            <a:r>
              <a:rPr sz="1600" spc="33" dirty="0">
                <a:latin typeface="Calibri"/>
                <a:cs typeface="Calibri"/>
              </a:rPr>
              <a:t>al</a:t>
            </a:r>
            <a:r>
              <a:rPr sz="1600" spc="-39" dirty="0">
                <a:latin typeface="Calibri"/>
                <a:cs typeface="Calibri"/>
              </a:rPr>
              <a:t>u</a:t>
            </a:r>
            <a:r>
              <a:rPr sz="1600" spc="33" dirty="0">
                <a:latin typeface="Calibri"/>
                <a:cs typeface="Calibri"/>
              </a:rPr>
              <a:t>a</a:t>
            </a:r>
            <a:r>
              <a:rPr sz="1600" spc="79" dirty="0">
                <a:latin typeface="Calibri"/>
                <a:cs typeface="Calibri"/>
              </a:rPr>
              <a:t>s</a:t>
            </a:r>
            <a:r>
              <a:rPr sz="1600" dirty="0">
                <a:latin typeface="Calibri"/>
                <a:cs typeface="Calibri"/>
              </a:rPr>
              <a:t>i </a:t>
            </a:r>
            <a:r>
              <a:rPr sz="1600" spc="-33" dirty="0">
                <a:latin typeface="Calibri"/>
                <a:cs typeface="Calibri"/>
              </a:rPr>
              <a:t>t</a:t>
            </a:r>
            <a:r>
              <a:rPr sz="1600" spc="5" dirty="0">
                <a:latin typeface="Calibri"/>
                <a:cs typeface="Calibri"/>
              </a:rPr>
              <a:t>e</a:t>
            </a:r>
            <a:r>
              <a:rPr sz="1600" spc="-52" dirty="0">
                <a:latin typeface="Calibri"/>
                <a:cs typeface="Calibri"/>
              </a:rPr>
              <a:t>r</a:t>
            </a:r>
            <a:r>
              <a:rPr sz="1600" spc="-39" dirty="0">
                <a:latin typeface="Calibri"/>
                <a:cs typeface="Calibri"/>
              </a:rPr>
              <a:t>h</a:t>
            </a:r>
            <a:r>
              <a:rPr sz="1600" spc="33" dirty="0">
                <a:latin typeface="Calibri"/>
                <a:cs typeface="Calibri"/>
              </a:rPr>
              <a:t>a</a:t>
            </a:r>
            <a:r>
              <a:rPr sz="1600" spc="-33" dirty="0">
                <a:latin typeface="Calibri"/>
                <a:cs typeface="Calibri"/>
              </a:rPr>
              <a:t>d</a:t>
            </a:r>
            <a:r>
              <a:rPr sz="1600" spc="33" dirty="0">
                <a:latin typeface="Calibri"/>
                <a:cs typeface="Calibri"/>
              </a:rPr>
              <a:t>a</a:t>
            </a:r>
            <a:r>
              <a:rPr sz="1600" dirty="0">
                <a:latin typeface="Calibri"/>
                <a:cs typeface="Calibri"/>
              </a:rPr>
              <a:t>p </a:t>
            </a:r>
            <a:r>
              <a:rPr sz="1600" spc="-25" dirty="0">
                <a:latin typeface="Calibri"/>
                <a:cs typeface="Calibri"/>
              </a:rPr>
              <a:t>k</a:t>
            </a:r>
            <a:r>
              <a:rPr sz="1600" spc="33" dirty="0">
                <a:latin typeface="Calibri"/>
                <a:cs typeface="Calibri"/>
              </a:rPr>
              <a:t>i</a:t>
            </a:r>
            <a:r>
              <a:rPr sz="1600" spc="-39" dirty="0">
                <a:latin typeface="Calibri"/>
                <a:cs typeface="Calibri"/>
              </a:rPr>
              <a:t>n</a:t>
            </a:r>
            <a:r>
              <a:rPr sz="1600" spc="5" dirty="0">
                <a:latin typeface="Calibri"/>
                <a:cs typeface="Calibri"/>
              </a:rPr>
              <a:t>e</a:t>
            </a:r>
            <a:r>
              <a:rPr sz="1600" spc="-59" dirty="0">
                <a:latin typeface="Calibri"/>
                <a:cs typeface="Calibri"/>
              </a:rPr>
              <a:t>r</a:t>
            </a:r>
            <a:r>
              <a:rPr sz="1600" spc="19" dirty="0">
                <a:latin typeface="Calibri"/>
                <a:cs typeface="Calibri"/>
              </a:rPr>
              <a:t>j</a:t>
            </a:r>
            <a:r>
              <a:rPr sz="1600" dirty="0">
                <a:latin typeface="Calibri"/>
                <a:cs typeface="Calibri"/>
              </a:rPr>
              <a:t>a </a:t>
            </a:r>
            <a:r>
              <a:rPr sz="1600" spc="-39" dirty="0">
                <a:latin typeface="Calibri"/>
                <a:cs typeface="Calibri"/>
              </a:rPr>
              <a:t>p</a:t>
            </a:r>
            <a:r>
              <a:rPr sz="1600" dirty="0">
                <a:latin typeface="Calibri"/>
                <a:cs typeface="Calibri"/>
              </a:rPr>
              <a:t>e</a:t>
            </a:r>
            <a:r>
              <a:rPr sz="1600" spc="72" dirty="0">
                <a:latin typeface="Calibri"/>
                <a:cs typeface="Calibri"/>
              </a:rPr>
              <a:t>s</a:t>
            </a:r>
            <a:r>
              <a:rPr sz="1600" dirty="0">
                <a:latin typeface="Calibri"/>
                <a:cs typeface="Calibri"/>
              </a:rPr>
              <a:t>e</a:t>
            </a:r>
            <a:r>
              <a:rPr sz="1600" spc="-59" dirty="0">
                <a:latin typeface="Calibri"/>
                <a:cs typeface="Calibri"/>
              </a:rPr>
              <a:t>r</a:t>
            </a:r>
            <a:r>
              <a:rPr sz="1600" spc="-33" dirty="0">
                <a:latin typeface="Calibri"/>
                <a:cs typeface="Calibri"/>
              </a:rPr>
              <a:t>t</a:t>
            </a:r>
            <a:r>
              <a:rPr sz="1600" dirty="0">
                <a:latin typeface="Calibri"/>
                <a:cs typeface="Calibri"/>
              </a:rPr>
              <a:t>a</a:t>
            </a:r>
            <a:r>
              <a:rPr sz="1600" spc="-25" dirty="0">
                <a:latin typeface="Calibri"/>
                <a:cs typeface="Calibri"/>
              </a:rPr>
              <a:t> </a:t>
            </a:r>
            <a:r>
              <a:rPr sz="1600" spc="-39" dirty="0">
                <a:latin typeface="Calibri"/>
                <a:cs typeface="Calibri"/>
              </a:rPr>
              <a:t>d</a:t>
            </a:r>
            <a:r>
              <a:rPr sz="1600" spc="33" dirty="0">
                <a:latin typeface="Calibri"/>
                <a:cs typeface="Calibri"/>
              </a:rPr>
              <a:t>i</a:t>
            </a:r>
            <a:r>
              <a:rPr sz="1600" spc="-39" dirty="0">
                <a:latin typeface="Calibri"/>
                <a:cs typeface="Calibri"/>
              </a:rPr>
              <a:t>d</a:t>
            </a:r>
            <a:r>
              <a:rPr sz="1600" spc="33" dirty="0">
                <a:latin typeface="Calibri"/>
                <a:cs typeface="Calibri"/>
              </a:rPr>
              <a:t>i</a:t>
            </a:r>
            <a:r>
              <a:rPr sz="1600" dirty="0">
                <a:latin typeface="Calibri"/>
                <a:cs typeface="Calibri"/>
              </a:rPr>
              <a:t>k</a:t>
            </a:r>
            <a:r>
              <a:rPr sz="1600" spc="12" dirty="0">
                <a:latin typeface="Calibri"/>
                <a:cs typeface="Calibri"/>
              </a:rPr>
              <a:t> </a:t>
            </a:r>
            <a:r>
              <a:rPr sz="1600" spc="-39" dirty="0">
                <a:latin typeface="Calibri"/>
                <a:cs typeface="Calibri"/>
              </a:rPr>
              <a:t>d</a:t>
            </a:r>
            <a:r>
              <a:rPr sz="1600" spc="5" dirty="0">
                <a:latin typeface="Calibri"/>
                <a:cs typeface="Calibri"/>
              </a:rPr>
              <a:t>e</a:t>
            </a:r>
            <a:r>
              <a:rPr sz="1600" spc="-39" dirty="0">
                <a:latin typeface="Calibri"/>
                <a:cs typeface="Calibri"/>
              </a:rPr>
              <a:t>n</a:t>
            </a:r>
            <a:r>
              <a:rPr sz="1600" spc="45" dirty="0">
                <a:latin typeface="Calibri"/>
                <a:cs typeface="Calibri"/>
              </a:rPr>
              <a:t>g</a:t>
            </a:r>
            <a:r>
              <a:rPr sz="1600" spc="33" dirty="0">
                <a:latin typeface="Calibri"/>
                <a:cs typeface="Calibri"/>
              </a:rPr>
              <a:t>a</a:t>
            </a:r>
            <a:r>
              <a:rPr sz="1600" dirty="0">
                <a:latin typeface="Calibri"/>
                <a:cs typeface="Calibri"/>
              </a:rPr>
              <a:t>n </a:t>
            </a:r>
            <a:r>
              <a:rPr sz="1600" spc="-79" dirty="0">
                <a:latin typeface="Calibri"/>
                <a:cs typeface="Calibri"/>
              </a:rPr>
              <a:t>m</a:t>
            </a:r>
            <a:r>
              <a:rPr sz="1600" dirty="0">
                <a:latin typeface="Calibri"/>
                <a:cs typeface="Calibri"/>
              </a:rPr>
              <a:t>e</a:t>
            </a:r>
            <a:r>
              <a:rPr sz="1600" spc="-39" dirty="0">
                <a:latin typeface="Calibri"/>
                <a:cs typeface="Calibri"/>
              </a:rPr>
              <a:t>n</a:t>
            </a:r>
            <a:r>
              <a:rPr sz="1600" spc="45" dirty="0">
                <a:latin typeface="Calibri"/>
                <a:cs typeface="Calibri"/>
              </a:rPr>
              <a:t>g</a:t>
            </a:r>
            <a:r>
              <a:rPr sz="1600" spc="33" dirty="0">
                <a:latin typeface="Calibri"/>
                <a:cs typeface="Calibri"/>
              </a:rPr>
              <a:t>a</a:t>
            </a:r>
            <a:r>
              <a:rPr sz="1600" spc="-39" dirty="0">
                <a:latin typeface="Calibri"/>
                <a:cs typeface="Calibri"/>
              </a:rPr>
              <a:t>n</a:t>
            </a:r>
            <a:r>
              <a:rPr sz="1600" spc="33" dirty="0">
                <a:latin typeface="Calibri"/>
                <a:cs typeface="Calibri"/>
              </a:rPr>
              <a:t>ali</a:t>
            </a:r>
            <a:r>
              <a:rPr sz="1600" spc="79" dirty="0">
                <a:latin typeface="Calibri"/>
                <a:cs typeface="Calibri"/>
              </a:rPr>
              <a:t>s</a:t>
            </a:r>
            <a:r>
              <a:rPr sz="1600" dirty="0">
                <a:latin typeface="Calibri"/>
                <a:cs typeface="Calibri"/>
              </a:rPr>
              <a:t>a</a:t>
            </a:r>
            <a:r>
              <a:rPr sz="1600" spc="-132" dirty="0">
                <a:latin typeface="Calibri"/>
                <a:cs typeface="Calibri"/>
              </a:rPr>
              <a:t> </a:t>
            </a:r>
            <a:r>
              <a:rPr sz="1600" spc="33" dirty="0">
                <a:latin typeface="Calibri"/>
                <a:cs typeface="Calibri"/>
              </a:rPr>
              <a:t>l</a:t>
            </a:r>
            <a:r>
              <a:rPr sz="1600" spc="-45" dirty="0">
                <a:latin typeface="Calibri"/>
                <a:cs typeface="Calibri"/>
              </a:rPr>
              <a:t>o</a:t>
            </a:r>
            <a:r>
              <a:rPr sz="1600" dirty="0">
                <a:latin typeface="Calibri"/>
                <a:cs typeface="Calibri"/>
              </a:rPr>
              <a:t>g</a:t>
            </a:r>
            <a:r>
              <a:rPr sz="1600" spc="-12" dirty="0">
                <a:latin typeface="Calibri"/>
                <a:cs typeface="Calibri"/>
              </a:rPr>
              <a:t> </a:t>
            </a:r>
            <a:r>
              <a:rPr sz="1600" spc="12" dirty="0">
                <a:latin typeface="Calibri"/>
                <a:cs typeface="Calibri"/>
              </a:rPr>
              <a:t>f</a:t>
            </a:r>
            <a:r>
              <a:rPr sz="1600" spc="25" dirty="0">
                <a:latin typeface="Calibri"/>
                <a:cs typeface="Calibri"/>
              </a:rPr>
              <a:t>il</a:t>
            </a:r>
            <a:r>
              <a:rPr sz="1600" dirty="0">
                <a:latin typeface="Calibri"/>
                <a:cs typeface="Calibri"/>
              </a:rPr>
              <a:t>e </a:t>
            </a:r>
            <a:r>
              <a:rPr sz="1600" spc="12" dirty="0">
                <a:latin typeface="Calibri"/>
                <a:cs typeface="Calibri"/>
              </a:rPr>
              <a:t>(</a:t>
            </a:r>
            <a:r>
              <a:rPr sz="1600" spc="-39" dirty="0">
                <a:latin typeface="Calibri"/>
                <a:cs typeface="Calibri"/>
              </a:rPr>
              <a:t>b</a:t>
            </a:r>
            <a:r>
              <a:rPr sz="1600" spc="5" dirty="0">
                <a:latin typeface="Calibri"/>
                <a:cs typeface="Calibri"/>
              </a:rPr>
              <a:t>e</a:t>
            </a:r>
            <a:r>
              <a:rPr sz="1600" spc="-59" dirty="0">
                <a:latin typeface="Calibri"/>
                <a:cs typeface="Calibri"/>
              </a:rPr>
              <a:t>r</a:t>
            </a:r>
            <a:r>
              <a:rPr sz="1600" spc="-25" dirty="0">
                <a:latin typeface="Calibri"/>
                <a:cs typeface="Calibri"/>
              </a:rPr>
              <a:t>k</a:t>
            </a:r>
            <a:r>
              <a:rPr sz="1600" spc="33" dirty="0">
                <a:latin typeface="Calibri"/>
                <a:cs typeface="Calibri"/>
              </a:rPr>
              <a:t>a</a:t>
            </a:r>
            <a:r>
              <a:rPr sz="1600" dirty="0">
                <a:latin typeface="Calibri"/>
                <a:cs typeface="Calibri"/>
              </a:rPr>
              <a:t>s</a:t>
            </a:r>
            <a:r>
              <a:rPr sz="1600" spc="12" dirty="0">
                <a:latin typeface="Calibri"/>
                <a:cs typeface="Calibri"/>
              </a:rPr>
              <a:t> </a:t>
            </a:r>
            <a:r>
              <a:rPr sz="1600" spc="19" dirty="0">
                <a:latin typeface="Calibri"/>
                <a:cs typeface="Calibri"/>
              </a:rPr>
              <a:t>c</a:t>
            </a:r>
            <a:r>
              <a:rPr sz="1600" spc="33" dirty="0">
                <a:latin typeface="Calibri"/>
                <a:cs typeface="Calibri"/>
              </a:rPr>
              <a:t>a</a:t>
            </a:r>
            <a:r>
              <a:rPr sz="1600" spc="-33" dirty="0">
                <a:latin typeface="Calibri"/>
                <a:cs typeface="Calibri"/>
              </a:rPr>
              <a:t>t</a:t>
            </a:r>
            <a:r>
              <a:rPr sz="1600" spc="33" dirty="0">
                <a:latin typeface="Calibri"/>
                <a:cs typeface="Calibri"/>
              </a:rPr>
              <a:t>a</a:t>
            </a:r>
            <a:r>
              <a:rPr sz="1600" spc="-33" dirty="0">
                <a:latin typeface="Calibri"/>
                <a:cs typeface="Calibri"/>
              </a:rPr>
              <a:t>t</a:t>
            </a:r>
            <a:r>
              <a:rPr sz="1600" spc="33" dirty="0">
                <a:latin typeface="Calibri"/>
                <a:cs typeface="Calibri"/>
              </a:rPr>
              <a:t>a</a:t>
            </a:r>
            <a:r>
              <a:rPr sz="1600" dirty="0">
                <a:latin typeface="Calibri"/>
                <a:cs typeface="Calibri"/>
              </a:rPr>
              <a:t>n </a:t>
            </a:r>
            <a:r>
              <a:rPr sz="1600" spc="5" dirty="0">
                <a:latin typeface="Calibri"/>
                <a:cs typeface="Calibri"/>
              </a:rPr>
              <a:t>e</a:t>
            </a:r>
            <a:r>
              <a:rPr sz="1600" spc="33" dirty="0">
                <a:latin typeface="Calibri"/>
                <a:cs typeface="Calibri"/>
              </a:rPr>
              <a:t>l</a:t>
            </a:r>
            <a:r>
              <a:rPr sz="1600" dirty="0">
                <a:latin typeface="Calibri"/>
                <a:cs typeface="Calibri"/>
              </a:rPr>
              <a:t>e</a:t>
            </a:r>
            <a:r>
              <a:rPr sz="1600" spc="-25" dirty="0">
                <a:latin typeface="Calibri"/>
                <a:cs typeface="Calibri"/>
              </a:rPr>
              <a:t>k</a:t>
            </a:r>
            <a:r>
              <a:rPr sz="1600" spc="-39" dirty="0">
                <a:latin typeface="Calibri"/>
                <a:cs typeface="Calibri"/>
              </a:rPr>
              <a:t>t</a:t>
            </a:r>
            <a:r>
              <a:rPr sz="1600" spc="-59" dirty="0">
                <a:latin typeface="Calibri"/>
                <a:cs typeface="Calibri"/>
              </a:rPr>
              <a:t>r</a:t>
            </a:r>
            <a:r>
              <a:rPr sz="1600" spc="-39" dirty="0">
                <a:latin typeface="Calibri"/>
                <a:cs typeface="Calibri"/>
              </a:rPr>
              <a:t>on</a:t>
            </a:r>
            <a:r>
              <a:rPr sz="1600" spc="33" dirty="0">
                <a:latin typeface="Calibri"/>
                <a:cs typeface="Calibri"/>
              </a:rPr>
              <a:t>i</a:t>
            </a:r>
            <a:r>
              <a:rPr sz="1600" spc="-25" dirty="0">
                <a:latin typeface="Calibri"/>
                <a:cs typeface="Calibri"/>
              </a:rPr>
              <a:t>k</a:t>
            </a:r>
            <a:r>
              <a:rPr sz="1600" dirty="0">
                <a:latin typeface="Calibri"/>
                <a:cs typeface="Calibri"/>
              </a:rPr>
              <a:t>)</a:t>
            </a:r>
            <a:r>
              <a:rPr sz="1600" spc="52" dirty="0">
                <a:latin typeface="Calibri"/>
                <a:cs typeface="Calibri"/>
              </a:rPr>
              <a:t> </a:t>
            </a:r>
            <a:r>
              <a:rPr sz="1600" spc="-25" dirty="0">
                <a:latin typeface="Calibri"/>
                <a:cs typeface="Calibri"/>
              </a:rPr>
              <a:t>y</a:t>
            </a:r>
            <a:r>
              <a:rPr sz="1600" spc="33" dirty="0">
                <a:latin typeface="Calibri"/>
                <a:cs typeface="Calibri"/>
              </a:rPr>
              <a:t>a</a:t>
            </a:r>
            <a:r>
              <a:rPr sz="1600" spc="-39" dirty="0">
                <a:latin typeface="Calibri"/>
                <a:cs typeface="Calibri"/>
              </a:rPr>
              <a:t>n</a:t>
            </a:r>
            <a:r>
              <a:rPr sz="1600" dirty="0">
                <a:latin typeface="Calibri"/>
                <a:cs typeface="Calibri"/>
              </a:rPr>
              <a:t>g</a:t>
            </a:r>
            <a:r>
              <a:rPr sz="1600" spc="-112" dirty="0">
                <a:latin typeface="Calibri"/>
                <a:cs typeface="Calibri"/>
              </a:rPr>
              <a:t> </a:t>
            </a:r>
            <a:r>
              <a:rPr sz="1600" spc="33" dirty="0">
                <a:latin typeface="Calibri"/>
                <a:cs typeface="Calibri"/>
              </a:rPr>
              <a:t>a</a:t>
            </a:r>
            <a:r>
              <a:rPr sz="1600" spc="-39" dirty="0">
                <a:latin typeface="Calibri"/>
                <a:cs typeface="Calibri"/>
              </a:rPr>
              <a:t>d</a:t>
            </a:r>
            <a:r>
              <a:rPr sz="1600" dirty="0">
                <a:latin typeface="Calibri"/>
                <a:cs typeface="Calibri"/>
              </a:rPr>
              <a:t>a</a:t>
            </a:r>
            <a:endParaRPr sz="1600">
              <a:latin typeface="Calibri"/>
              <a:cs typeface="Calibri"/>
            </a:endParaRPr>
          </a:p>
          <a:p>
            <a:pPr marL="1690411" marR="2965651" indent="-571994">
              <a:lnSpc>
                <a:spcPts val="1907"/>
              </a:lnSpc>
              <a:spcBef>
                <a:spcPts val="628"/>
              </a:spcBef>
            </a:pPr>
            <a:r>
              <a:rPr sz="1600" spc="25" dirty="0">
                <a:solidFill>
                  <a:srgbClr val="FDFFFD"/>
                </a:solidFill>
                <a:latin typeface="Calibri"/>
                <a:cs typeface="Calibri"/>
              </a:rPr>
              <a:t>B</a:t>
            </a:r>
            <a:r>
              <a:rPr sz="1600" dirty="0">
                <a:solidFill>
                  <a:srgbClr val="FDFFFD"/>
                </a:solidFill>
                <a:latin typeface="Calibri"/>
                <a:cs typeface="Calibri"/>
              </a:rPr>
              <a:t>e</a:t>
            </a:r>
            <a:r>
              <a:rPr sz="1600" spc="-59" dirty="0">
                <a:solidFill>
                  <a:srgbClr val="FDFFFD"/>
                </a:solidFill>
                <a:latin typeface="Calibri"/>
                <a:cs typeface="Calibri"/>
              </a:rPr>
              <a:t>r</a:t>
            </a:r>
            <a:r>
              <a:rPr sz="1600" spc="-39" dirty="0">
                <a:solidFill>
                  <a:srgbClr val="FDFFFD"/>
                </a:solidFill>
                <a:latin typeface="Calibri"/>
                <a:cs typeface="Calibri"/>
              </a:rPr>
              <a:t>h</a:t>
            </a:r>
            <a:r>
              <a:rPr sz="1600" spc="33" dirty="0">
                <a:solidFill>
                  <a:srgbClr val="FDFFFD"/>
                </a:solidFill>
                <a:latin typeface="Calibri"/>
                <a:cs typeface="Calibri"/>
              </a:rPr>
              <a:t>a</a:t>
            </a:r>
            <a:r>
              <a:rPr sz="1600" spc="72" dirty="0">
                <a:solidFill>
                  <a:srgbClr val="FDFFFD"/>
                </a:solidFill>
                <a:latin typeface="Calibri"/>
                <a:cs typeface="Calibri"/>
              </a:rPr>
              <a:t>s</a:t>
            </a:r>
            <a:r>
              <a:rPr sz="1600" spc="33" dirty="0">
                <a:solidFill>
                  <a:srgbClr val="FDFFFD"/>
                </a:solidFill>
                <a:latin typeface="Calibri"/>
                <a:cs typeface="Calibri"/>
              </a:rPr>
              <a:t>i</a:t>
            </a:r>
            <a:r>
              <a:rPr sz="1600" dirty="0">
                <a:solidFill>
                  <a:srgbClr val="FDFFFD"/>
                </a:solidFill>
                <a:latin typeface="Calibri"/>
                <a:cs typeface="Calibri"/>
              </a:rPr>
              <a:t>l</a:t>
            </a:r>
            <a:r>
              <a:rPr sz="1600" spc="-125" dirty="0">
                <a:solidFill>
                  <a:srgbClr val="FDFFFD"/>
                </a:solidFill>
                <a:latin typeface="Calibri"/>
                <a:cs typeface="Calibri"/>
              </a:rPr>
              <a:t> </a:t>
            </a:r>
            <a:r>
              <a:rPr sz="1600" spc="-33" dirty="0">
                <a:solidFill>
                  <a:srgbClr val="FDFFFD"/>
                </a:solidFill>
                <a:latin typeface="Calibri"/>
                <a:cs typeface="Calibri"/>
              </a:rPr>
              <a:t>t</a:t>
            </a:r>
            <a:r>
              <a:rPr sz="1600" spc="33" dirty="0">
                <a:solidFill>
                  <a:srgbClr val="FDFFFD"/>
                </a:solidFill>
                <a:latin typeface="Calibri"/>
                <a:cs typeface="Calibri"/>
              </a:rPr>
              <a:t>i</a:t>
            </a:r>
            <a:r>
              <a:rPr sz="1600" spc="-39" dirty="0">
                <a:solidFill>
                  <a:srgbClr val="FDFFFD"/>
                </a:solidFill>
                <a:latin typeface="Calibri"/>
                <a:cs typeface="Calibri"/>
              </a:rPr>
              <a:t>d</a:t>
            </a:r>
            <a:r>
              <a:rPr sz="1600" spc="33" dirty="0">
                <a:solidFill>
                  <a:srgbClr val="FDFFFD"/>
                </a:solidFill>
                <a:latin typeface="Calibri"/>
                <a:cs typeface="Calibri"/>
              </a:rPr>
              <a:t>a</a:t>
            </a:r>
            <a:r>
              <a:rPr sz="1600" spc="-25" dirty="0">
                <a:solidFill>
                  <a:srgbClr val="FDFFFD"/>
                </a:solidFill>
                <a:latin typeface="Calibri"/>
                <a:cs typeface="Calibri"/>
              </a:rPr>
              <a:t>k</a:t>
            </a:r>
            <a:r>
              <a:rPr sz="1600" spc="-39" dirty="0">
                <a:solidFill>
                  <a:srgbClr val="FDFFFD"/>
                </a:solidFill>
                <a:latin typeface="Calibri"/>
                <a:cs typeface="Calibri"/>
              </a:rPr>
              <a:t>n</a:t>
            </a:r>
            <a:r>
              <a:rPr sz="1600" spc="-25" dirty="0">
                <a:solidFill>
                  <a:srgbClr val="FDFFFD"/>
                </a:solidFill>
                <a:latin typeface="Calibri"/>
                <a:cs typeface="Calibri"/>
              </a:rPr>
              <a:t>y</a:t>
            </a:r>
            <a:r>
              <a:rPr sz="1600" dirty="0">
                <a:solidFill>
                  <a:srgbClr val="FDFFFD"/>
                </a:solidFill>
                <a:latin typeface="Calibri"/>
                <a:cs typeface="Calibri"/>
              </a:rPr>
              <a:t>a</a:t>
            </a:r>
            <a:r>
              <a:rPr sz="1600" spc="-25" dirty="0">
                <a:solidFill>
                  <a:srgbClr val="FDFFFD"/>
                </a:solidFill>
                <a:latin typeface="Calibri"/>
                <a:cs typeface="Calibri"/>
              </a:rPr>
              <a:t> </a:t>
            </a:r>
            <a:r>
              <a:rPr sz="1600" spc="72" dirty="0">
                <a:solidFill>
                  <a:srgbClr val="FDFFFD"/>
                </a:solidFill>
                <a:latin typeface="Calibri"/>
                <a:cs typeface="Calibri"/>
              </a:rPr>
              <a:t>s</a:t>
            </a:r>
            <a:r>
              <a:rPr sz="1600" spc="-39" dirty="0">
                <a:solidFill>
                  <a:srgbClr val="FDFFFD"/>
                </a:solidFill>
                <a:latin typeface="Calibri"/>
                <a:cs typeface="Calibri"/>
              </a:rPr>
              <a:t>u</a:t>
            </a:r>
            <a:r>
              <a:rPr sz="1600" spc="33" dirty="0">
                <a:solidFill>
                  <a:srgbClr val="FDFFFD"/>
                </a:solidFill>
                <a:latin typeface="Calibri"/>
                <a:cs typeface="Calibri"/>
              </a:rPr>
              <a:t>a</a:t>
            </a:r>
            <a:r>
              <a:rPr sz="1600" spc="-39" dirty="0">
                <a:solidFill>
                  <a:srgbClr val="FDFFFD"/>
                </a:solidFill>
                <a:latin typeface="Calibri"/>
                <a:cs typeface="Calibri"/>
              </a:rPr>
              <a:t>t</a:t>
            </a:r>
            <a:r>
              <a:rPr sz="1600" dirty="0">
                <a:solidFill>
                  <a:srgbClr val="FDFFFD"/>
                </a:solidFill>
                <a:latin typeface="Calibri"/>
                <a:cs typeface="Calibri"/>
              </a:rPr>
              <a:t>u</a:t>
            </a:r>
            <a:r>
              <a:rPr sz="1600" spc="-105" dirty="0">
                <a:solidFill>
                  <a:srgbClr val="FDFFFD"/>
                </a:solidFill>
                <a:latin typeface="Calibri"/>
                <a:cs typeface="Calibri"/>
              </a:rPr>
              <a:t> </a:t>
            </a:r>
            <a:r>
              <a:rPr sz="1600" spc="-39" dirty="0">
                <a:solidFill>
                  <a:srgbClr val="FDFFFD"/>
                </a:solidFill>
                <a:latin typeface="Calibri"/>
                <a:cs typeface="Calibri"/>
              </a:rPr>
              <a:t>p</a:t>
            </a:r>
            <a:r>
              <a:rPr sz="1600" spc="-59" dirty="0">
                <a:solidFill>
                  <a:srgbClr val="FDFFFD"/>
                </a:solidFill>
                <a:latin typeface="Calibri"/>
                <a:cs typeface="Calibri"/>
              </a:rPr>
              <a:t>r</a:t>
            </a:r>
            <a:r>
              <a:rPr sz="1600" spc="-45" dirty="0">
                <a:solidFill>
                  <a:srgbClr val="FDFFFD"/>
                </a:solidFill>
                <a:latin typeface="Calibri"/>
                <a:cs typeface="Calibri"/>
              </a:rPr>
              <a:t>o</a:t>
            </a:r>
            <a:r>
              <a:rPr sz="1600" spc="72" dirty="0">
                <a:solidFill>
                  <a:srgbClr val="FDFFFD"/>
                </a:solidFill>
                <a:latin typeface="Calibri"/>
                <a:cs typeface="Calibri"/>
              </a:rPr>
              <a:t>s</a:t>
            </a:r>
            <a:r>
              <a:rPr sz="1600" spc="5" dirty="0">
                <a:solidFill>
                  <a:srgbClr val="FDFFFD"/>
                </a:solidFill>
                <a:latin typeface="Calibri"/>
                <a:cs typeface="Calibri"/>
              </a:rPr>
              <a:t>e</a:t>
            </a:r>
            <a:r>
              <a:rPr sz="1600" dirty="0">
                <a:solidFill>
                  <a:srgbClr val="FDFFFD"/>
                </a:solidFill>
                <a:latin typeface="Calibri"/>
                <a:cs typeface="Calibri"/>
              </a:rPr>
              <a:t>s</a:t>
            </a:r>
            <a:r>
              <a:rPr sz="1600" spc="-85" dirty="0">
                <a:solidFill>
                  <a:srgbClr val="FDFFFD"/>
                </a:solidFill>
                <a:latin typeface="Calibri"/>
                <a:cs typeface="Calibri"/>
              </a:rPr>
              <a:t> </a:t>
            </a:r>
            <a:r>
              <a:rPr sz="1600" spc="-39" dirty="0">
                <a:solidFill>
                  <a:srgbClr val="FDFFFD"/>
                </a:solidFill>
                <a:latin typeface="Calibri"/>
                <a:cs typeface="Calibri"/>
              </a:rPr>
              <a:t>p</a:t>
            </a:r>
            <a:r>
              <a:rPr sz="1600" dirty="0">
                <a:solidFill>
                  <a:srgbClr val="FDFFFD"/>
                </a:solidFill>
                <a:latin typeface="Calibri"/>
                <a:cs typeface="Calibri"/>
              </a:rPr>
              <a:t>e</a:t>
            </a:r>
            <a:r>
              <a:rPr sz="1600" spc="-79" dirty="0">
                <a:solidFill>
                  <a:srgbClr val="FDFFFD"/>
                </a:solidFill>
                <a:latin typeface="Calibri"/>
                <a:cs typeface="Calibri"/>
              </a:rPr>
              <a:t>m</a:t>
            </a:r>
            <a:r>
              <a:rPr sz="1600" spc="-39" dirty="0">
                <a:solidFill>
                  <a:srgbClr val="FDFFFD"/>
                </a:solidFill>
                <a:latin typeface="Calibri"/>
                <a:cs typeface="Calibri"/>
              </a:rPr>
              <a:t>b</a:t>
            </a:r>
            <a:r>
              <a:rPr sz="1600" dirty="0">
                <a:solidFill>
                  <a:srgbClr val="FDFFFD"/>
                </a:solidFill>
                <a:latin typeface="Calibri"/>
                <a:cs typeface="Calibri"/>
              </a:rPr>
              <a:t>e</a:t>
            </a:r>
            <a:r>
              <a:rPr sz="1600" spc="33" dirty="0">
                <a:solidFill>
                  <a:srgbClr val="FDFFFD"/>
                </a:solidFill>
                <a:latin typeface="Calibri"/>
                <a:cs typeface="Calibri"/>
              </a:rPr>
              <a:t>la</a:t>
            </a:r>
            <a:r>
              <a:rPr sz="1600" spc="12" dirty="0">
                <a:solidFill>
                  <a:srgbClr val="FDFFFD"/>
                </a:solidFill>
                <a:latin typeface="Calibri"/>
                <a:cs typeface="Calibri"/>
              </a:rPr>
              <a:t>j</a:t>
            </a:r>
            <a:r>
              <a:rPr sz="1600" spc="33" dirty="0">
                <a:solidFill>
                  <a:srgbClr val="FDFFFD"/>
                </a:solidFill>
                <a:latin typeface="Calibri"/>
                <a:cs typeface="Calibri"/>
              </a:rPr>
              <a:t>a</a:t>
            </a:r>
            <a:r>
              <a:rPr sz="1600" spc="-59" dirty="0">
                <a:solidFill>
                  <a:srgbClr val="FDFFFD"/>
                </a:solidFill>
                <a:latin typeface="Calibri"/>
                <a:cs typeface="Calibri"/>
              </a:rPr>
              <a:t>r</a:t>
            </a:r>
            <a:r>
              <a:rPr sz="1600" spc="33" dirty="0">
                <a:solidFill>
                  <a:srgbClr val="FDFFFD"/>
                </a:solidFill>
                <a:latin typeface="Calibri"/>
                <a:cs typeface="Calibri"/>
              </a:rPr>
              <a:t>a</a:t>
            </a:r>
            <a:r>
              <a:rPr sz="1600" dirty="0">
                <a:solidFill>
                  <a:srgbClr val="FDFFFD"/>
                </a:solidFill>
                <a:latin typeface="Calibri"/>
                <a:cs typeface="Calibri"/>
              </a:rPr>
              <a:t>n </a:t>
            </a:r>
            <a:r>
              <a:rPr sz="1600" spc="-39" dirty="0">
                <a:solidFill>
                  <a:srgbClr val="FDFFFD"/>
                </a:solidFill>
                <a:latin typeface="Calibri"/>
                <a:cs typeface="Calibri"/>
              </a:rPr>
              <a:t>h</a:t>
            </a:r>
            <a:r>
              <a:rPr sz="1600" spc="33" dirty="0">
                <a:solidFill>
                  <a:srgbClr val="FDFFFD"/>
                </a:solidFill>
                <a:latin typeface="Calibri"/>
                <a:cs typeface="Calibri"/>
              </a:rPr>
              <a:t>a</a:t>
            </a:r>
            <a:r>
              <a:rPr sz="1600" spc="-39" dirty="0">
                <a:solidFill>
                  <a:srgbClr val="FDFFFD"/>
                </a:solidFill>
                <a:latin typeface="Calibri"/>
                <a:cs typeface="Calibri"/>
              </a:rPr>
              <a:t>n</a:t>
            </a:r>
            <a:r>
              <a:rPr sz="1600" spc="-25" dirty="0">
                <a:solidFill>
                  <a:srgbClr val="FDFFFD"/>
                </a:solidFill>
                <a:latin typeface="Calibri"/>
                <a:cs typeface="Calibri"/>
              </a:rPr>
              <a:t>y</a:t>
            </a:r>
            <a:r>
              <a:rPr sz="1600" dirty="0">
                <a:solidFill>
                  <a:srgbClr val="FDFFFD"/>
                </a:solidFill>
                <a:latin typeface="Calibri"/>
                <a:cs typeface="Calibri"/>
              </a:rPr>
              <a:t>a</a:t>
            </a:r>
            <a:r>
              <a:rPr sz="1600" spc="-25" dirty="0">
                <a:solidFill>
                  <a:srgbClr val="FDFFFD"/>
                </a:solidFill>
                <a:latin typeface="Calibri"/>
                <a:cs typeface="Calibri"/>
              </a:rPr>
              <a:t> </a:t>
            </a:r>
            <a:r>
              <a:rPr sz="1600" spc="33" dirty="0">
                <a:solidFill>
                  <a:srgbClr val="FDFFFD"/>
                </a:solidFill>
                <a:latin typeface="Calibri"/>
                <a:cs typeface="Calibri"/>
              </a:rPr>
              <a:t>a</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r>
              <a:rPr sz="1600" spc="-100"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spc="-39" dirty="0">
                <a:solidFill>
                  <a:srgbClr val="FDFFFD"/>
                </a:solidFill>
                <a:latin typeface="Calibri"/>
                <a:cs typeface="Calibri"/>
              </a:rPr>
              <a:t>p</a:t>
            </a:r>
            <a:r>
              <a:rPr sz="1600" spc="33" dirty="0">
                <a:solidFill>
                  <a:srgbClr val="FDFFFD"/>
                </a:solidFill>
                <a:latin typeface="Calibri"/>
                <a:cs typeface="Calibri"/>
              </a:rPr>
              <a:t>a</a:t>
            </a:r>
            <a:r>
              <a:rPr sz="1600" dirty="0">
                <a:solidFill>
                  <a:srgbClr val="FDFFFD"/>
                </a:solidFill>
                <a:latin typeface="Calibri"/>
                <a:cs typeface="Calibri"/>
              </a:rPr>
              <a:t>t</a:t>
            </a:r>
            <a:r>
              <a:rPr sz="1600" spc="-100"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i</a:t>
            </a:r>
            <a:r>
              <a:rPr sz="1600" spc="-39" dirty="0">
                <a:solidFill>
                  <a:srgbClr val="FDFFFD"/>
                </a:solidFill>
                <a:latin typeface="Calibri"/>
                <a:cs typeface="Calibri"/>
              </a:rPr>
              <a:t>n</a:t>
            </a:r>
            <a:r>
              <a:rPr sz="1600" spc="33" dirty="0">
                <a:solidFill>
                  <a:srgbClr val="FDFFFD"/>
                </a:solidFill>
                <a:latin typeface="Calibri"/>
                <a:cs typeface="Calibri"/>
              </a:rPr>
              <a:t>ila</a:t>
            </a:r>
            <a:r>
              <a:rPr sz="1600" dirty="0">
                <a:solidFill>
                  <a:srgbClr val="FDFFFD"/>
                </a:solidFill>
                <a:latin typeface="Calibri"/>
                <a:cs typeface="Calibri"/>
              </a:rPr>
              <a:t>i</a:t>
            </a:r>
            <a:r>
              <a:rPr sz="1600" spc="-125" dirty="0">
                <a:solidFill>
                  <a:srgbClr val="FDFFFD"/>
                </a:solidFill>
                <a:latin typeface="Calibri"/>
                <a:cs typeface="Calibri"/>
              </a:rPr>
              <a:t> </a:t>
            </a:r>
            <a:r>
              <a:rPr sz="1600" spc="33" dirty="0">
                <a:solidFill>
                  <a:srgbClr val="FDFFFD"/>
                </a:solidFill>
                <a:latin typeface="Calibri"/>
                <a:cs typeface="Calibri"/>
              </a:rPr>
              <a:t>a</a:t>
            </a:r>
            <a:r>
              <a:rPr sz="1600" spc="-39" dirty="0">
                <a:solidFill>
                  <a:srgbClr val="FDFFFD"/>
                </a:solidFill>
                <a:latin typeface="Calibri"/>
                <a:cs typeface="Calibri"/>
              </a:rPr>
              <a:t>p</a:t>
            </a:r>
            <a:r>
              <a:rPr sz="1600" spc="33" dirty="0">
                <a:solidFill>
                  <a:srgbClr val="FDFFFD"/>
                </a:solidFill>
                <a:latin typeface="Calibri"/>
                <a:cs typeface="Calibri"/>
              </a:rPr>
              <a:t>a</a:t>
            </a:r>
            <a:r>
              <a:rPr sz="1600" spc="-39" dirty="0">
                <a:solidFill>
                  <a:srgbClr val="FDFFFD"/>
                </a:solidFill>
                <a:latin typeface="Calibri"/>
                <a:cs typeface="Calibri"/>
              </a:rPr>
              <a:t>b</a:t>
            </a:r>
            <a:r>
              <a:rPr sz="1600" spc="33" dirty="0">
                <a:solidFill>
                  <a:srgbClr val="FDFFFD"/>
                </a:solidFill>
                <a:latin typeface="Calibri"/>
                <a:cs typeface="Calibri"/>
              </a:rPr>
              <a:t>il</a:t>
            </a:r>
            <a:r>
              <a:rPr sz="1600" dirty="0">
                <a:solidFill>
                  <a:srgbClr val="FDFFFD"/>
                </a:solidFill>
                <a:latin typeface="Calibri"/>
                <a:cs typeface="Calibri"/>
              </a:rPr>
              <a:t>a</a:t>
            </a:r>
            <a:r>
              <a:rPr sz="1600" spc="-125"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ila</a:t>
            </a:r>
            <a:r>
              <a:rPr sz="1600" spc="-25" dirty="0">
                <a:solidFill>
                  <a:srgbClr val="FDFFFD"/>
                </a:solidFill>
                <a:latin typeface="Calibri"/>
                <a:cs typeface="Calibri"/>
              </a:rPr>
              <a:t>k</a:t>
            </a:r>
            <a:r>
              <a:rPr sz="1600" spc="-39" dirty="0">
                <a:solidFill>
                  <a:srgbClr val="FDFFFD"/>
                </a:solidFill>
                <a:latin typeface="Calibri"/>
                <a:cs typeface="Calibri"/>
              </a:rPr>
              <a:t>u</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r>
              <a:rPr sz="1600" spc="-105"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ia</a:t>
            </a:r>
            <a:r>
              <a:rPr sz="1600" spc="45" dirty="0">
                <a:solidFill>
                  <a:srgbClr val="FDFFFD"/>
                </a:solidFill>
                <a:latin typeface="Calibri"/>
                <a:cs typeface="Calibri"/>
              </a:rPr>
              <a:t>g</a:t>
            </a:r>
            <a:r>
              <a:rPr sz="1600" spc="-39" dirty="0">
                <a:solidFill>
                  <a:srgbClr val="FDFFFD"/>
                </a:solidFill>
                <a:latin typeface="Calibri"/>
                <a:cs typeface="Calibri"/>
              </a:rPr>
              <a:t>no</a:t>
            </a:r>
            <a:r>
              <a:rPr sz="1600" spc="72" dirty="0">
                <a:solidFill>
                  <a:srgbClr val="FDFFFD"/>
                </a:solidFill>
                <a:latin typeface="Calibri"/>
                <a:cs typeface="Calibri"/>
              </a:rPr>
              <a:t>s</a:t>
            </a:r>
            <a:r>
              <a:rPr sz="1600" spc="-39" dirty="0">
                <a:solidFill>
                  <a:srgbClr val="FDFFFD"/>
                </a:solidFill>
                <a:latin typeface="Calibri"/>
                <a:cs typeface="Calibri"/>
              </a:rPr>
              <a:t>t</a:t>
            </a:r>
            <a:r>
              <a:rPr sz="1600" spc="33" dirty="0">
                <a:solidFill>
                  <a:srgbClr val="FDFFFD"/>
                </a:solidFill>
                <a:latin typeface="Calibri"/>
                <a:cs typeface="Calibri"/>
              </a:rPr>
              <a:t>i</a:t>
            </a:r>
            <a:r>
              <a:rPr sz="1600" dirty="0">
                <a:solidFill>
                  <a:srgbClr val="FDFFFD"/>
                </a:solidFill>
                <a:latin typeface="Calibri"/>
                <a:cs typeface="Calibri"/>
              </a:rPr>
              <a:t>k </a:t>
            </a:r>
            <a:r>
              <a:rPr sz="1600" spc="-25" dirty="0">
                <a:solidFill>
                  <a:srgbClr val="FDFFFD"/>
                </a:solidFill>
                <a:latin typeface="Calibri"/>
                <a:cs typeface="Calibri"/>
              </a:rPr>
              <a:t>y</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g</a:t>
            </a:r>
            <a:r>
              <a:rPr sz="1600" spc="-12"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nd</a:t>
            </a:r>
            <a:r>
              <a:rPr sz="1600" spc="33" dirty="0">
                <a:solidFill>
                  <a:srgbClr val="FDFFFD"/>
                </a:solidFill>
                <a:latin typeface="Calibri"/>
                <a:cs typeface="Calibri"/>
              </a:rPr>
              <a:t>ala</a:t>
            </a:r>
            <a:r>
              <a:rPr sz="1600" dirty="0">
                <a:solidFill>
                  <a:srgbClr val="FDFFFD"/>
                </a:solidFill>
                <a:latin typeface="Calibri"/>
                <a:cs typeface="Calibri"/>
              </a:rPr>
              <a:t>m</a:t>
            </a:r>
            <a:r>
              <a:rPr sz="1600" spc="-39" dirty="0">
                <a:solidFill>
                  <a:srgbClr val="FDFFFD"/>
                </a:solidFill>
                <a:latin typeface="Calibri"/>
                <a:cs typeface="Calibri"/>
              </a:rPr>
              <a:t> </a:t>
            </a:r>
            <a:r>
              <a:rPr sz="1600" spc="-33" dirty="0">
                <a:solidFill>
                  <a:srgbClr val="FDFFFD"/>
                </a:solidFill>
                <a:latin typeface="Calibri"/>
                <a:cs typeface="Calibri"/>
              </a:rPr>
              <a:t>t</a:t>
            </a:r>
            <a:r>
              <a:rPr sz="1600" dirty="0">
                <a:solidFill>
                  <a:srgbClr val="FDFFFD"/>
                </a:solidFill>
                <a:latin typeface="Calibri"/>
                <a:cs typeface="Calibri"/>
              </a:rPr>
              <a:t>e</a:t>
            </a:r>
            <a:r>
              <a:rPr sz="1600" spc="-59" dirty="0">
                <a:solidFill>
                  <a:srgbClr val="FDFFFD"/>
                </a:solidFill>
                <a:latin typeface="Calibri"/>
                <a:cs typeface="Calibri"/>
              </a:rPr>
              <a:t>r</a:t>
            </a:r>
            <a:r>
              <a:rPr sz="1600" spc="-39" dirty="0">
                <a:solidFill>
                  <a:srgbClr val="FDFFFD"/>
                </a:solidFill>
                <a:latin typeface="Calibri"/>
                <a:cs typeface="Calibri"/>
              </a:rPr>
              <a:t>h</a:t>
            </a:r>
            <a:r>
              <a:rPr sz="1600" spc="33" dirty="0">
                <a:solidFill>
                  <a:srgbClr val="FDFFFD"/>
                </a:solidFill>
                <a:latin typeface="Calibri"/>
                <a:cs typeface="Calibri"/>
              </a:rPr>
              <a:t>a</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p</a:t>
            </a:r>
            <a:r>
              <a:rPr sz="1600" spc="92" dirty="0">
                <a:solidFill>
                  <a:srgbClr val="FDFFFD"/>
                </a:solidFill>
                <a:latin typeface="Calibri"/>
                <a:cs typeface="Calibri"/>
              </a:rPr>
              <a:t> </a:t>
            </a:r>
            <a:r>
              <a:rPr sz="1600" spc="-39" dirty="0">
                <a:solidFill>
                  <a:srgbClr val="FDFFFD"/>
                </a:solidFill>
                <a:latin typeface="Calibri"/>
                <a:cs typeface="Calibri"/>
              </a:rPr>
              <a:t>b</a:t>
            </a:r>
            <a:r>
              <a:rPr sz="1600" dirty="0">
                <a:solidFill>
                  <a:srgbClr val="FDFFFD"/>
                </a:solidFill>
                <a:latin typeface="Calibri"/>
                <a:cs typeface="Calibri"/>
              </a:rPr>
              <a:t>e</a:t>
            </a:r>
            <a:r>
              <a:rPr sz="1600" spc="-59" dirty="0">
                <a:solidFill>
                  <a:srgbClr val="FDFFFD"/>
                </a:solidFill>
                <a:latin typeface="Calibri"/>
                <a:cs typeface="Calibri"/>
              </a:rPr>
              <a:t>r</a:t>
            </a:r>
            <a:r>
              <a:rPr sz="1600" spc="-39" dirty="0">
                <a:solidFill>
                  <a:srgbClr val="FDFFFD"/>
                </a:solidFill>
                <a:latin typeface="Calibri"/>
                <a:cs typeface="Calibri"/>
              </a:rPr>
              <a:t>b</a:t>
            </a:r>
            <a:r>
              <a:rPr sz="1600" spc="33" dirty="0">
                <a:solidFill>
                  <a:srgbClr val="FDFFFD"/>
                </a:solidFill>
                <a:latin typeface="Calibri"/>
                <a:cs typeface="Calibri"/>
              </a:rPr>
              <a:t>a</a:t>
            </a:r>
            <a:r>
              <a:rPr sz="1600" spc="45" dirty="0">
                <a:solidFill>
                  <a:srgbClr val="FDFFFD"/>
                </a:solidFill>
                <a:latin typeface="Calibri"/>
                <a:cs typeface="Calibri"/>
              </a:rPr>
              <a:t>g</a:t>
            </a:r>
            <a:r>
              <a:rPr sz="1600" spc="33" dirty="0">
                <a:solidFill>
                  <a:srgbClr val="FDFFFD"/>
                </a:solidFill>
                <a:latin typeface="Calibri"/>
                <a:cs typeface="Calibri"/>
              </a:rPr>
              <a:t>a</a:t>
            </a:r>
            <a:r>
              <a:rPr sz="1600" dirty="0">
                <a:solidFill>
                  <a:srgbClr val="FDFFFD"/>
                </a:solidFill>
                <a:latin typeface="Calibri"/>
                <a:cs typeface="Calibri"/>
              </a:rPr>
              <a:t>i</a:t>
            </a:r>
            <a:r>
              <a:rPr sz="1600" spc="-125" dirty="0">
                <a:solidFill>
                  <a:srgbClr val="FDFFFD"/>
                </a:solidFill>
                <a:latin typeface="Calibri"/>
                <a:cs typeface="Calibri"/>
              </a:rPr>
              <a:t> </a:t>
            </a:r>
            <a:r>
              <a:rPr sz="1600" spc="33" dirty="0">
                <a:solidFill>
                  <a:srgbClr val="FDFFFD"/>
                </a:solidFill>
                <a:latin typeface="Calibri"/>
                <a:cs typeface="Calibri"/>
              </a:rPr>
              <a:t>a</a:t>
            </a:r>
            <a:r>
              <a:rPr sz="1600" spc="72" dirty="0">
                <a:solidFill>
                  <a:srgbClr val="FDFFFD"/>
                </a:solidFill>
                <a:latin typeface="Calibri"/>
                <a:cs typeface="Calibri"/>
              </a:rPr>
              <a:t>s</a:t>
            </a:r>
            <a:r>
              <a:rPr sz="1600" spc="-45" dirty="0">
                <a:solidFill>
                  <a:srgbClr val="FDFFFD"/>
                </a:solidFill>
                <a:latin typeface="Calibri"/>
                <a:cs typeface="Calibri"/>
              </a:rPr>
              <a:t>p</a:t>
            </a:r>
            <a:r>
              <a:rPr sz="1600" dirty="0">
                <a:solidFill>
                  <a:srgbClr val="FDFFFD"/>
                </a:solidFill>
                <a:latin typeface="Calibri"/>
                <a:cs typeface="Calibri"/>
              </a:rPr>
              <a:t>ek</a:t>
            </a:r>
            <a:r>
              <a:rPr sz="1600" spc="-85" dirty="0">
                <a:solidFill>
                  <a:srgbClr val="FDFFFD"/>
                </a:solidFill>
                <a:latin typeface="Calibri"/>
                <a:cs typeface="Calibri"/>
              </a:rPr>
              <a:t> </a:t>
            </a:r>
            <a:r>
              <a:rPr sz="1600" dirty="0">
                <a:solidFill>
                  <a:srgbClr val="FDFFFD"/>
                </a:solidFill>
                <a:latin typeface="Calibri"/>
                <a:cs typeface="Calibri"/>
              </a:rPr>
              <a:t>e</a:t>
            </a:r>
            <a:r>
              <a:rPr sz="1600" spc="-25" dirty="0">
                <a:solidFill>
                  <a:srgbClr val="FDFFFD"/>
                </a:solidFill>
                <a:latin typeface="Calibri"/>
                <a:cs typeface="Calibri"/>
              </a:rPr>
              <a:t>v</a:t>
            </a:r>
            <a:r>
              <a:rPr sz="1600" spc="33" dirty="0">
                <a:solidFill>
                  <a:srgbClr val="FDFFFD"/>
                </a:solidFill>
                <a:latin typeface="Calibri"/>
                <a:cs typeface="Calibri"/>
              </a:rPr>
              <a:t>al</a:t>
            </a:r>
            <a:r>
              <a:rPr sz="1600" spc="-39" dirty="0">
                <a:solidFill>
                  <a:srgbClr val="FDFFFD"/>
                </a:solidFill>
                <a:latin typeface="Calibri"/>
                <a:cs typeface="Calibri"/>
              </a:rPr>
              <a:t>u</a:t>
            </a:r>
            <a:r>
              <a:rPr sz="1600" spc="33" dirty="0">
                <a:solidFill>
                  <a:srgbClr val="FDFFFD"/>
                </a:solidFill>
                <a:latin typeface="Calibri"/>
                <a:cs typeface="Calibri"/>
              </a:rPr>
              <a:t>a</a:t>
            </a:r>
            <a:r>
              <a:rPr sz="1600" spc="72" dirty="0">
                <a:solidFill>
                  <a:srgbClr val="FDFFFD"/>
                </a:solidFill>
                <a:latin typeface="Calibri"/>
                <a:cs typeface="Calibri"/>
              </a:rPr>
              <a:t>s</a:t>
            </a:r>
            <a:r>
              <a:rPr sz="1600" spc="33" dirty="0">
                <a:solidFill>
                  <a:srgbClr val="FDFFFD"/>
                </a:solidFill>
                <a:latin typeface="Calibri"/>
                <a:cs typeface="Calibri"/>
              </a:rPr>
              <a:t>i</a:t>
            </a:r>
            <a:r>
              <a:rPr sz="1600" spc="-19" dirty="0">
                <a:solidFill>
                  <a:srgbClr val="FDFFFD"/>
                </a:solidFill>
                <a:latin typeface="Calibri"/>
                <a:cs typeface="Calibri"/>
              </a:rPr>
              <a:t>/</a:t>
            </a:r>
            <a:r>
              <a:rPr sz="1600" spc="-39" dirty="0">
                <a:solidFill>
                  <a:srgbClr val="FDFFFD"/>
                </a:solidFill>
                <a:latin typeface="Calibri"/>
                <a:cs typeface="Calibri"/>
              </a:rPr>
              <a:t>p</a:t>
            </a:r>
            <a:r>
              <a:rPr sz="1600" dirty="0">
                <a:solidFill>
                  <a:srgbClr val="FDFFFD"/>
                </a:solidFill>
                <a:latin typeface="Calibri"/>
                <a:cs typeface="Calibri"/>
              </a:rPr>
              <a:t>e</a:t>
            </a:r>
            <a:r>
              <a:rPr sz="1600" spc="-39" dirty="0">
                <a:solidFill>
                  <a:srgbClr val="FDFFFD"/>
                </a:solidFill>
                <a:latin typeface="Calibri"/>
                <a:cs typeface="Calibri"/>
              </a:rPr>
              <a:t>n</a:t>
            </a:r>
            <a:r>
              <a:rPr sz="1600" spc="33" dirty="0">
                <a:solidFill>
                  <a:srgbClr val="FDFFFD"/>
                </a:solidFill>
                <a:latin typeface="Calibri"/>
                <a:cs typeface="Calibri"/>
              </a:rPr>
              <a:t>ilaia</a:t>
            </a:r>
            <a:r>
              <a:rPr sz="1600" dirty="0">
                <a:solidFill>
                  <a:srgbClr val="FDFFFD"/>
                </a:solidFill>
                <a:latin typeface="Calibri"/>
                <a:cs typeface="Calibri"/>
              </a:rPr>
              <a:t>n</a:t>
            </a:r>
            <a:r>
              <a:rPr sz="1600" spc="-205" dirty="0">
                <a:solidFill>
                  <a:srgbClr val="FDFFFD"/>
                </a:solidFill>
                <a:latin typeface="Calibri"/>
                <a:cs typeface="Calibri"/>
              </a:rPr>
              <a:t> </a:t>
            </a:r>
            <a:r>
              <a:rPr sz="1600" spc="-19" dirty="0">
                <a:solidFill>
                  <a:srgbClr val="FDFFFD"/>
                </a:solidFill>
                <a:latin typeface="Calibri"/>
                <a:cs typeface="Calibri"/>
              </a:rPr>
              <a:t>y</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g</a:t>
            </a:r>
            <a:r>
              <a:rPr sz="1600" spc="-112" dirty="0">
                <a:solidFill>
                  <a:srgbClr val="FDFFFD"/>
                </a:solidFill>
                <a:latin typeface="Calibri"/>
                <a:cs typeface="Calibri"/>
              </a:rPr>
              <a:t> </a:t>
            </a:r>
            <a:r>
              <a:rPr sz="1600" spc="-33" dirty="0">
                <a:solidFill>
                  <a:srgbClr val="FDFFFD"/>
                </a:solidFill>
                <a:latin typeface="Calibri"/>
                <a:cs typeface="Calibri"/>
              </a:rPr>
              <a:t>t</a:t>
            </a:r>
            <a:r>
              <a:rPr sz="1600" dirty="0">
                <a:solidFill>
                  <a:srgbClr val="FDFFFD"/>
                </a:solidFill>
                <a:latin typeface="Calibri"/>
                <a:cs typeface="Calibri"/>
              </a:rPr>
              <a:t>e</a:t>
            </a:r>
            <a:r>
              <a:rPr sz="1600" spc="-59" dirty="0">
                <a:solidFill>
                  <a:srgbClr val="FDFFFD"/>
                </a:solidFill>
                <a:latin typeface="Calibri"/>
                <a:cs typeface="Calibri"/>
              </a:rPr>
              <a:t>r</a:t>
            </a:r>
            <a:r>
              <a:rPr sz="1600" spc="-25" dirty="0">
                <a:solidFill>
                  <a:srgbClr val="FDFFFD"/>
                </a:solidFill>
                <a:latin typeface="Calibri"/>
                <a:cs typeface="Calibri"/>
              </a:rPr>
              <a:t>k</a:t>
            </a:r>
            <a:r>
              <a:rPr sz="1600" spc="33" dirty="0">
                <a:solidFill>
                  <a:srgbClr val="FDFFFD"/>
                </a:solidFill>
                <a:latin typeface="Calibri"/>
                <a:cs typeface="Calibri"/>
              </a:rPr>
              <a:t>ai</a:t>
            </a:r>
            <a:r>
              <a:rPr sz="1600" dirty="0">
                <a:solidFill>
                  <a:srgbClr val="FDFFFD"/>
                </a:solidFill>
                <a:latin typeface="Calibri"/>
                <a:cs typeface="Calibri"/>
              </a:rPr>
              <a:t>t</a:t>
            </a:r>
            <a:r>
              <a:rPr sz="1600" spc="-100" dirty="0">
                <a:solidFill>
                  <a:srgbClr val="FDFFFD"/>
                </a:solidFill>
                <a:latin typeface="Calibri"/>
                <a:cs typeface="Calibri"/>
              </a:rPr>
              <a:t> </a:t>
            </a:r>
            <a:r>
              <a:rPr sz="1600" spc="-39" dirty="0">
                <a:solidFill>
                  <a:srgbClr val="FDFFFD"/>
                </a:solidFill>
                <a:latin typeface="Calibri"/>
                <a:cs typeface="Calibri"/>
              </a:rPr>
              <a:t>d</a:t>
            </a:r>
            <a:r>
              <a:rPr sz="1600"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33" dirty="0">
                <a:solidFill>
                  <a:srgbClr val="FDFFFD"/>
                </a:solidFill>
                <a:latin typeface="Calibri"/>
                <a:cs typeface="Calibri"/>
              </a:rPr>
              <a:t>a</a:t>
            </a:r>
            <a:r>
              <a:rPr sz="1600" spc="-39" dirty="0">
                <a:solidFill>
                  <a:srgbClr val="FDFFFD"/>
                </a:solidFill>
                <a:latin typeface="Calibri"/>
                <a:cs typeface="Calibri"/>
              </a:rPr>
              <a:t>nn</a:t>
            </a:r>
            <a:r>
              <a:rPr sz="1600" spc="-25" dirty="0">
                <a:solidFill>
                  <a:srgbClr val="FDFFFD"/>
                </a:solidFill>
                <a:latin typeface="Calibri"/>
                <a:cs typeface="Calibri"/>
              </a:rPr>
              <a:t>y</a:t>
            </a:r>
            <a:r>
              <a:rPr sz="1600" dirty="0">
                <a:solidFill>
                  <a:srgbClr val="FDFFFD"/>
                </a:solidFill>
                <a:latin typeface="Calibri"/>
                <a:cs typeface="Calibri"/>
              </a:rPr>
              <a:t>a</a:t>
            </a:r>
            <a:endParaRPr sz="1600">
              <a:latin typeface="Calibri"/>
              <a:cs typeface="Calibri"/>
            </a:endParaRPr>
          </a:p>
          <a:p>
            <a:pPr marL="5595479">
              <a:lnSpc>
                <a:spcPct val="98958"/>
              </a:lnSpc>
              <a:spcBef>
                <a:spcPts val="4472"/>
              </a:spcBef>
            </a:pPr>
            <a:r>
              <a:rPr sz="867" spc="12" dirty="0">
                <a:solidFill>
                  <a:srgbClr val="FFFFFF"/>
                </a:solidFill>
                <a:latin typeface="Bernard MT Condensed"/>
                <a:cs typeface="Bernard MT Condensed"/>
              </a:rPr>
              <a:t>OP</a:t>
            </a:r>
            <a:r>
              <a:rPr sz="867" spc="-19" dirty="0">
                <a:solidFill>
                  <a:srgbClr val="FFFFFF"/>
                </a:solidFill>
                <a:latin typeface="Bernard MT Condensed"/>
                <a:cs typeface="Bernard MT Condensed"/>
              </a:rPr>
              <a:t>T</a:t>
            </a:r>
            <a:r>
              <a:rPr sz="867" spc="-59" dirty="0">
                <a:solidFill>
                  <a:srgbClr val="FFFFFF"/>
                </a:solidFill>
                <a:latin typeface="Bernard MT Condensed"/>
                <a:cs typeface="Bernard MT Condensed"/>
              </a:rPr>
              <a:t>I</a:t>
            </a:r>
            <a:r>
              <a:rPr sz="867" spc="-25" dirty="0">
                <a:solidFill>
                  <a:srgbClr val="FFFFFF"/>
                </a:solidFill>
                <a:latin typeface="Bernard MT Condensed"/>
                <a:cs typeface="Bernard MT Condensed"/>
              </a:rPr>
              <a:t>M</a:t>
            </a:r>
            <a:r>
              <a:rPr sz="867" spc="-33" dirty="0">
                <a:solidFill>
                  <a:srgbClr val="FFFFFF"/>
                </a:solidFill>
                <a:latin typeface="Bernard MT Condensed"/>
                <a:cs typeface="Bernard MT Condensed"/>
              </a:rPr>
              <a:t>A</a:t>
            </a:r>
            <a:r>
              <a:rPr sz="867" spc="-39" dirty="0">
                <a:solidFill>
                  <a:srgbClr val="FFFFFF"/>
                </a:solidFill>
                <a:latin typeface="Bernard MT Condensed"/>
                <a:cs typeface="Bernard MT Condensed"/>
              </a:rPr>
              <a:t>S</a:t>
            </a:r>
            <a:r>
              <a:rPr sz="867" spc="-59" dirty="0">
                <a:solidFill>
                  <a:srgbClr val="FFFFFF"/>
                </a:solidFill>
                <a:latin typeface="Bernard MT Condensed"/>
                <a:cs typeface="Bernard MT Condensed"/>
              </a:rPr>
              <a:t>I</a:t>
            </a:r>
            <a:r>
              <a:rPr sz="867" dirty="0">
                <a:solidFill>
                  <a:srgbClr val="FFFFFF"/>
                </a:solidFill>
                <a:latin typeface="Bernard MT Condensed"/>
                <a:cs typeface="Bernard MT Condensed"/>
              </a:rPr>
              <a:t>,  </a:t>
            </a:r>
            <a:r>
              <a:rPr sz="867" spc="35" dirty="0">
                <a:solidFill>
                  <a:srgbClr val="FFFFFF"/>
                </a:solidFill>
                <a:latin typeface="Bernard MT Condensed"/>
                <a:cs typeface="Bernard MT Condensed"/>
              </a:rPr>
              <a:t> </a:t>
            </a:r>
            <a:r>
              <a:rPr sz="867" spc="-59" dirty="0">
                <a:solidFill>
                  <a:srgbClr val="FFFFFF"/>
                </a:solidFill>
                <a:latin typeface="Bernard MT Condensed"/>
                <a:cs typeface="Bernard MT Condensed"/>
              </a:rPr>
              <a:t>I</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P</a:t>
            </a:r>
            <a:r>
              <a:rPr sz="867" spc="33" dirty="0">
                <a:solidFill>
                  <a:srgbClr val="FFFFFF"/>
                </a:solidFill>
                <a:latin typeface="Bernard MT Condensed"/>
                <a:cs typeface="Bernard MT Condensed"/>
              </a:rPr>
              <a:t>L</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N</a:t>
            </a:r>
            <a:r>
              <a:rPr sz="867" spc="-19" dirty="0">
                <a:solidFill>
                  <a:srgbClr val="FFFFFF"/>
                </a:solidFill>
                <a:latin typeface="Bernard MT Condensed"/>
                <a:cs typeface="Bernard MT Condensed"/>
              </a:rPr>
              <a:t>T</a:t>
            </a:r>
            <a:r>
              <a:rPr sz="867" spc="-33" dirty="0">
                <a:solidFill>
                  <a:srgbClr val="FFFFFF"/>
                </a:solidFill>
                <a:latin typeface="Bernard MT Condensed"/>
                <a:cs typeface="Bernard MT Condensed"/>
              </a:rPr>
              <a:t>A</a:t>
            </a:r>
            <a:r>
              <a:rPr sz="867" spc="-39" dirty="0">
                <a:solidFill>
                  <a:srgbClr val="FFFFFF"/>
                </a:solidFill>
                <a:latin typeface="Bernard MT Condensed"/>
                <a:cs typeface="Bernard MT Condensed"/>
              </a:rPr>
              <a:t>S</a:t>
            </a:r>
            <a:r>
              <a:rPr sz="867" dirty="0">
                <a:solidFill>
                  <a:srgbClr val="FFFFFF"/>
                </a:solidFill>
                <a:latin typeface="Bernard MT Condensed"/>
                <a:cs typeface="Bernard MT Condensed"/>
              </a:rPr>
              <a:t>I  </a:t>
            </a:r>
            <a:r>
              <a:rPr sz="867" spc="47" dirty="0">
                <a:solidFill>
                  <a:srgbClr val="FFFFFF"/>
                </a:solidFill>
                <a:latin typeface="Bernard MT Condensed"/>
                <a:cs typeface="Bernard MT Condensed"/>
              </a:rPr>
              <a:t> </a:t>
            </a:r>
            <a:r>
              <a:rPr sz="867" spc="19" dirty="0">
                <a:solidFill>
                  <a:srgbClr val="FFFFFF"/>
                </a:solidFill>
                <a:latin typeface="Bernard MT Condensed"/>
                <a:cs typeface="Bernard MT Condensed"/>
              </a:rPr>
              <a:t>K</a:t>
            </a:r>
            <a:r>
              <a:rPr sz="867" spc="12" dirty="0">
                <a:solidFill>
                  <a:srgbClr val="FFFFFF"/>
                </a:solidFill>
                <a:latin typeface="Bernard MT Condensed"/>
                <a:cs typeface="Bernard MT Condensed"/>
              </a:rPr>
              <a:t>O</a:t>
            </a:r>
            <a:r>
              <a:rPr sz="867" spc="-12" dirty="0">
                <a:solidFill>
                  <a:srgbClr val="FFFFFF"/>
                </a:solidFill>
                <a:latin typeface="Bernard MT Condensed"/>
                <a:cs typeface="Bernard MT Condensed"/>
              </a:rPr>
              <a:t>N</a:t>
            </a:r>
            <a:r>
              <a:rPr sz="867" spc="-39" dirty="0">
                <a:solidFill>
                  <a:srgbClr val="FFFFFF"/>
                </a:solidFill>
                <a:latin typeface="Bernard MT Condensed"/>
                <a:cs typeface="Bernard MT Condensed"/>
              </a:rPr>
              <a:t>S</a:t>
            </a:r>
            <a:r>
              <a:rPr sz="867" spc="25" dirty="0">
                <a:solidFill>
                  <a:srgbClr val="FFFFFF"/>
                </a:solidFill>
                <a:latin typeface="Bernard MT Condensed"/>
                <a:cs typeface="Bernard MT Condensed"/>
              </a:rPr>
              <a:t>E</a:t>
            </a:r>
            <a:r>
              <a:rPr sz="867" dirty="0">
                <a:solidFill>
                  <a:srgbClr val="FFFFFF"/>
                </a:solidFill>
                <a:latin typeface="Bernard MT Condensed"/>
                <a:cs typeface="Bernard MT Condensed"/>
              </a:rPr>
              <a:t>P</a:t>
            </a:r>
            <a:r>
              <a:rPr sz="867" spc="173" dirty="0">
                <a:solidFill>
                  <a:srgbClr val="FFFFFF"/>
                </a:solidFill>
                <a:latin typeface="Bernard MT Condensed"/>
                <a:cs typeface="Bernard MT Condensed"/>
              </a:rPr>
              <a:t> </a:t>
            </a:r>
            <a:r>
              <a:rPr sz="867" spc="12" dirty="0">
                <a:solidFill>
                  <a:srgbClr val="FFFFFF"/>
                </a:solidFill>
                <a:latin typeface="Bernard MT Condensed"/>
                <a:cs typeface="Bernard MT Condensed"/>
              </a:rPr>
              <a:t>P</a:t>
            </a:r>
            <a:r>
              <a:rPr sz="867" spc="25" dirty="0">
                <a:solidFill>
                  <a:srgbClr val="FFFFFF"/>
                </a:solidFill>
                <a:latin typeface="Bernard MT Condensed"/>
                <a:cs typeface="Bernard MT Condensed"/>
              </a:rPr>
              <a:t>E</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B</a:t>
            </a:r>
            <a:r>
              <a:rPr sz="867" spc="25" dirty="0">
                <a:solidFill>
                  <a:srgbClr val="FFFFFF"/>
                </a:solidFill>
                <a:latin typeface="Bernard MT Condensed"/>
                <a:cs typeface="Bernard MT Condensed"/>
              </a:rPr>
              <a:t>E</a:t>
            </a:r>
            <a:r>
              <a:rPr sz="867" spc="33" dirty="0">
                <a:solidFill>
                  <a:srgbClr val="FFFFFF"/>
                </a:solidFill>
                <a:latin typeface="Bernard MT Condensed"/>
                <a:cs typeface="Bernard MT Condensed"/>
              </a:rPr>
              <a:t>L</a:t>
            </a:r>
            <a:r>
              <a:rPr sz="867" spc="-33" dirty="0">
                <a:solidFill>
                  <a:srgbClr val="FFFFFF"/>
                </a:solidFill>
                <a:latin typeface="Bernard MT Condensed"/>
                <a:cs typeface="Bernard MT Condensed"/>
              </a:rPr>
              <a:t>A</a:t>
            </a:r>
            <a:r>
              <a:rPr sz="867" spc="-72" dirty="0">
                <a:solidFill>
                  <a:srgbClr val="FFFFFF"/>
                </a:solidFill>
                <a:latin typeface="Bernard MT Condensed"/>
                <a:cs typeface="Bernard MT Condensed"/>
              </a:rPr>
              <a:t>J</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N  </a:t>
            </a:r>
            <a:r>
              <a:rPr sz="867" spc="5" dirty="0">
                <a:solidFill>
                  <a:srgbClr val="FFFFFF"/>
                </a:solidFill>
                <a:latin typeface="Bernard MT Condensed"/>
                <a:cs typeface="Bernard MT Condensed"/>
              </a:rPr>
              <a:t> </a:t>
            </a:r>
            <a:r>
              <a:rPr sz="867" spc="-25" dirty="0">
                <a:solidFill>
                  <a:srgbClr val="FFFFFF"/>
                </a:solidFill>
                <a:latin typeface="Bernard MT Condensed"/>
                <a:cs typeface="Bernard MT Condensed"/>
              </a:rPr>
              <a:t>M</a:t>
            </a:r>
            <a:r>
              <a:rPr sz="867" spc="12" dirty="0">
                <a:solidFill>
                  <a:srgbClr val="FFFFFF"/>
                </a:solidFill>
                <a:latin typeface="Bernard MT Condensed"/>
                <a:cs typeface="Bernard MT Condensed"/>
              </a:rPr>
              <a:t>OD</a:t>
            </a:r>
            <a:r>
              <a:rPr sz="867" spc="25" dirty="0">
                <a:solidFill>
                  <a:srgbClr val="FFFFFF"/>
                </a:solidFill>
                <a:latin typeface="Bernard MT Condensed"/>
                <a:cs typeface="Bernard MT Condensed"/>
              </a:rPr>
              <a:t>E</a:t>
            </a:r>
            <a:r>
              <a:rPr sz="867" dirty="0">
                <a:solidFill>
                  <a:srgbClr val="FFFFFF"/>
                </a:solidFill>
                <a:latin typeface="Bernard MT Condensed"/>
                <a:cs typeface="Bernard MT Condensed"/>
              </a:rPr>
              <a:t>L</a:t>
            </a:r>
            <a:r>
              <a:rPr sz="867" spc="84" dirty="0">
                <a:solidFill>
                  <a:srgbClr val="FFFFFF"/>
                </a:solidFill>
                <a:latin typeface="Bernard MT Condensed"/>
                <a:cs typeface="Bernard MT Condensed"/>
              </a:rPr>
              <a:t> </a:t>
            </a:r>
            <a:r>
              <a:rPr sz="867" spc="12" dirty="0">
                <a:solidFill>
                  <a:srgbClr val="FFFFFF"/>
                </a:solidFill>
                <a:latin typeface="Bernard MT Condensed"/>
                <a:cs typeface="Bernard MT Condensed"/>
              </a:rPr>
              <a:t>D</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R</a:t>
            </a:r>
            <a:r>
              <a:rPr sz="867" spc="-59" dirty="0">
                <a:solidFill>
                  <a:srgbClr val="FFFFFF"/>
                </a:solidFill>
                <a:latin typeface="Bernard MT Condensed"/>
                <a:cs typeface="Bernard MT Condensed"/>
              </a:rPr>
              <a:t>I</a:t>
            </a:r>
            <a:r>
              <a:rPr sz="867" spc="-12" dirty="0">
                <a:solidFill>
                  <a:srgbClr val="FFFFFF"/>
                </a:solidFill>
                <a:latin typeface="Bernard MT Condensed"/>
                <a:cs typeface="Bernard MT Condensed"/>
              </a:rPr>
              <a:t>N</a:t>
            </a:r>
            <a:r>
              <a:rPr sz="867" dirty="0">
                <a:solidFill>
                  <a:srgbClr val="FFFFFF"/>
                </a:solidFill>
                <a:latin typeface="Bernard MT Condensed"/>
                <a:cs typeface="Bernard MT Condensed"/>
              </a:rPr>
              <a:t>G </a:t>
            </a:r>
            <a:r>
              <a:rPr sz="867" spc="63" dirty="0">
                <a:solidFill>
                  <a:srgbClr val="FFFFFF"/>
                </a:solidFill>
                <a:latin typeface="Bernard MT Condensed"/>
                <a:cs typeface="Bernard MT Condensed"/>
              </a:rPr>
              <a:t> </a:t>
            </a:r>
            <a:r>
              <a:rPr sz="867" spc="-39" dirty="0">
                <a:solidFill>
                  <a:srgbClr val="FFFFFF"/>
                </a:solidFill>
                <a:latin typeface="Bernard MT Condensed"/>
                <a:cs typeface="Bernard MT Condensed"/>
              </a:rPr>
              <a:t>S</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B</a:t>
            </a:r>
            <a:r>
              <a:rPr sz="867" spc="-33" dirty="0">
                <a:solidFill>
                  <a:srgbClr val="FFFFFF"/>
                </a:solidFill>
                <a:latin typeface="Bernard MT Condensed"/>
                <a:cs typeface="Bernard MT Condensed"/>
              </a:rPr>
              <a:t>A</a:t>
            </a:r>
            <a:r>
              <a:rPr sz="867" spc="12" dirty="0">
                <a:solidFill>
                  <a:srgbClr val="FFFFFF"/>
                </a:solidFill>
                <a:latin typeface="Bernard MT Condensed"/>
                <a:cs typeface="Bernard MT Condensed"/>
              </a:rPr>
              <a:t>G</a:t>
            </a:r>
            <a:r>
              <a:rPr sz="867" spc="-33" dirty="0">
                <a:solidFill>
                  <a:srgbClr val="FFFFFF"/>
                </a:solidFill>
                <a:latin typeface="Bernard MT Condensed"/>
                <a:cs typeface="Bernard MT Condensed"/>
              </a:rPr>
              <a:t>A</a:t>
            </a:r>
            <a:r>
              <a:rPr sz="867" dirty="0">
                <a:solidFill>
                  <a:srgbClr val="FFFFFF"/>
                </a:solidFill>
                <a:latin typeface="Bernard MT Condensed"/>
                <a:cs typeface="Bernard MT Condensed"/>
              </a:rPr>
              <a:t>I </a:t>
            </a:r>
            <a:r>
              <a:rPr sz="867" spc="1" dirty="0">
                <a:solidFill>
                  <a:srgbClr val="FFFFFF"/>
                </a:solidFill>
                <a:latin typeface="Bernard MT Condensed"/>
                <a:cs typeface="Bernard MT Condensed"/>
              </a:rPr>
              <a:t> </a:t>
            </a:r>
            <a:r>
              <a:rPr sz="867" spc="-33" dirty="0">
                <a:solidFill>
                  <a:srgbClr val="FFFFFF"/>
                </a:solidFill>
                <a:latin typeface="Bernard MT Condensed"/>
                <a:cs typeface="Bernard MT Condensed"/>
              </a:rPr>
              <a:t>A</a:t>
            </a:r>
            <a:r>
              <a:rPr sz="867" spc="33" dirty="0">
                <a:solidFill>
                  <a:srgbClr val="FFFFFF"/>
                </a:solidFill>
                <a:latin typeface="Bernard MT Condensed"/>
                <a:cs typeface="Bernard MT Condensed"/>
              </a:rPr>
              <a:t>L</a:t>
            </a:r>
            <a:r>
              <a:rPr sz="867" spc="-19" dirty="0">
                <a:solidFill>
                  <a:srgbClr val="FFFFFF"/>
                </a:solidFill>
                <a:latin typeface="Bernard MT Condensed"/>
                <a:cs typeface="Bernard MT Condensed"/>
              </a:rPr>
              <a:t>T</a:t>
            </a:r>
            <a:r>
              <a:rPr sz="867" spc="25" dirty="0">
                <a:solidFill>
                  <a:srgbClr val="FFFFFF"/>
                </a:solidFill>
                <a:latin typeface="Bernard MT Condensed"/>
                <a:cs typeface="Bernard MT Condensed"/>
              </a:rPr>
              <a:t>E</a:t>
            </a:r>
            <a:r>
              <a:rPr sz="867" spc="12" dirty="0">
                <a:solidFill>
                  <a:srgbClr val="FFFFFF"/>
                </a:solidFill>
                <a:latin typeface="Bernard MT Condensed"/>
                <a:cs typeface="Bernard MT Condensed"/>
              </a:rPr>
              <a:t>R</a:t>
            </a:r>
            <a:r>
              <a:rPr sz="867" spc="-12" dirty="0">
                <a:solidFill>
                  <a:srgbClr val="FFFFFF"/>
                </a:solidFill>
                <a:latin typeface="Bernard MT Condensed"/>
                <a:cs typeface="Bernard MT Condensed"/>
              </a:rPr>
              <a:t>N</a:t>
            </a:r>
            <a:r>
              <a:rPr sz="867" spc="-33" dirty="0">
                <a:solidFill>
                  <a:srgbClr val="FFFFFF"/>
                </a:solidFill>
                <a:latin typeface="Bernard MT Condensed"/>
                <a:cs typeface="Bernard MT Condensed"/>
              </a:rPr>
              <a:t>A</a:t>
            </a:r>
            <a:r>
              <a:rPr sz="867" spc="-19" dirty="0">
                <a:solidFill>
                  <a:srgbClr val="FFFFFF"/>
                </a:solidFill>
                <a:latin typeface="Bernard MT Condensed"/>
                <a:cs typeface="Bernard MT Condensed"/>
              </a:rPr>
              <a:t>T</a:t>
            </a:r>
            <a:r>
              <a:rPr sz="867" spc="-59" dirty="0">
                <a:solidFill>
                  <a:srgbClr val="FFFFFF"/>
                </a:solidFill>
                <a:latin typeface="Bernard MT Condensed"/>
                <a:cs typeface="Bernard MT Condensed"/>
              </a:rPr>
              <a:t>I</a:t>
            </a:r>
            <a:r>
              <a:rPr sz="867" dirty="0">
                <a:solidFill>
                  <a:srgbClr val="FFFFFF"/>
                </a:solidFill>
                <a:latin typeface="Bernard MT Condensed"/>
                <a:cs typeface="Bernard MT Condensed"/>
              </a:rPr>
              <a:t>F</a:t>
            </a:r>
            <a:endParaRPr sz="867">
              <a:latin typeface="Bernard MT Condensed"/>
              <a:cs typeface="Bernard MT Condensed"/>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7" name="object 7"/>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8" name="object 8"/>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9" name="object 9"/>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10" name="object 10"/>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11" name="object 11"/>
          <p:cNvSpPr/>
          <p:nvPr/>
        </p:nvSpPr>
        <p:spPr>
          <a:xfrm>
            <a:off x="9766301" y="101600"/>
            <a:ext cx="2400300" cy="6070600"/>
          </a:xfrm>
          <a:custGeom>
            <a:avLst/>
            <a:gdLst/>
            <a:ahLst/>
            <a:cxnLst/>
            <a:rect l="l" t="t" r="r" b="b"/>
            <a:pathLst>
              <a:path w="1800225" h="4552950">
                <a:moveTo>
                  <a:pt x="0" y="4552950"/>
                </a:moveTo>
                <a:lnTo>
                  <a:pt x="1800225" y="4552950"/>
                </a:lnTo>
                <a:lnTo>
                  <a:pt x="1800225" y="0"/>
                </a:lnTo>
                <a:lnTo>
                  <a:pt x="0" y="0"/>
                </a:lnTo>
                <a:lnTo>
                  <a:pt x="0" y="4552950"/>
                </a:lnTo>
                <a:close/>
              </a:path>
            </a:pathLst>
          </a:custGeom>
          <a:solidFill>
            <a:srgbClr val="F1F1F1"/>
          </a:solidFill>
        </p:spPr>
        <p:txBody>
          <a:bodyPr wrap="square" lIns="0" tIns="0" rIns="0" bIns="0" rtlCol="0">
            <a:noAutofit/>
          </a:bodyPr>
          <a:lstStyle/>
          <a:p>
            <a:endParaRPr sz="2400"/>
          </a:p>
        </p:txBody>
      </p:sp>
      <p:sp>
        <p:nvSpPr>
          <p:cNvPr id="12" name="object 12"/>
          <p:cNvSpPr/>
          <p:nvPr/>
        </p:nvSpPr>
        <p:spPr>
          <a:xfrm>
            <a:off x="9766301" y="101600"/>
            <a:ext cx="2400300" cy="6070600"/>
          </a:xfrm>
          <a:prstGeom prst="rect">
            <a:avLst/>
          </a:prstGeom>
          <a:blipFill>
            <a:blip r:embed="rId2" cstate="print"/>
            <a:stretch>
              <a:fillRect/>
            </a:stretch>
          </a:blipFill>
        </p:spPr>
        <p:txBody>
          <a:bodyPr wrap="square" lIns="0" tIns="0" rIns="0" bIns="0" rtlCol="0">
            <a:noAutofit/>
          </a:bodyPr>
          <a:lstStyle/>
          <a:p>
            <a:endParaRPr sz="2400"/>
          </a:p>
        </p:txBody>
      </p:sp>
      <p:sp>
        <p:nvSpPr>
          <p:cNvPr id="13" name="object 13"/>
          <p:cNvSpPr/>
          <p:nvPr/>
        </p:nvSpPr>
        <p:spPr>
          <a:xfrm>
            <a:off x="139700" y="6210301"/>
            <a:ext cx="9626600" cy="546100"/>
          </a:xfrm>
          <a:prstGeom prst="rect">
            <a:avLst/>
          </a:prstGeom>
          <a:blipFill>
            <a:blip r:embed="rId3" cstate="print"/>
            <a:stretch>
              <a:fillRect/>
            </a:stretch>
          </a:blipFill>
        </p:spPr>
        <p:txBody>
          <a:bodyPr wrap="square" lIns="0" tIns="0" rIns="0" bIns="0" rtlCol="0">
            <a:noAutofit/>
          </a:bodyPr>
          <a:lstStyle/>
          <a:p>
            <a:endParaRPr sz="2400"/>
          </a:p>
        </p:txBody>
      </p:sp>
      <p:sp>
        <p:nvSpPr>
          <p:cNvPr id="14" name="object 14"/>
          <p:cNvSpPr/>
          <p:nvPr/>
        </p:nvSpPr>
        <p:spPr>
          <a:xfrm>
            <a:off x="-12699" y="177800"/>
            <a:ext cx="1155700" cy="812800"/>
          </a:xfrm>
          <a:prstGeom prst="rect">
            <a:avLst/>
          </a:prstGeom>
          <a:blipFill>
            <a:blip r:embed="rId4" cstate="print"/>
            <a:stretch>
              <a:fillRect/>
            </a:stretch>
          </a:blipFill>
        </p:spPr>
        <p:txBody>
          <a:bodyPr wrap="square" lIns="0" tIns="0" rIns="0" bIns="0" rtlCol="0">
            <a:noAutofit/>
          </a:bodyPr>
          <a:lstStyle/>
          <a:p>
            <a:endParaRPr sz="2400"/>
          </a:p>
        </p:txBody>
      </p:sp>
      <p:sp>
        <p:nvSpPr>
          <p:cNvPr id="15" name="object 15"/>
          <p:cNvSpPr/>
          <p:nvPr/>
        </p:nvSpPr>
        <p:spPr>
          <a:xfrm>
            <a:off x="3187701" y="812800"/>
            <a:ext cx="3314700" cy="3276600"/>
          </a:xfrm>
          <a:prstGeom prst="rect">
            <a:avLst/>
          </a:prstGeom>
          <a:blipFill>
            <a:blip r:embed="rId5" cstate="print"/>
            <a:stretch>
              <a:fillRect/>
            </a:stretch>
          </a:blipFill>
        </p:spPr>
        <p:txBody>
          <a:bodyPr wrap="square" lIns="0" tIns="0" rIns="0" bIns="0" rtlCol="0">
            <a:noAutofit/>
          </a:bodyPr>
          <a:lstStyle/>
          <a:p>
            <a:endParaRPr sz="2400"/>
          </a:p>
        </p:txBody>
      </p:sp>
      <p:sp>
        <p:nvSpPr>
          <p:cNvPr id="16" name="object 16"/>
          <p:cNvSpPr/>
          <p:nvPr/>
        </p:nvSpPr>
        <p:spPr>
          <a:xfrm>
            <a:off x="9880601" y="5499101"/>
            <a:ext cx="2120900" cy="495300"/>
          </a:xfrm>
          <a:prstGeom prst="rect">
            <a:avLst/>
          </a:prstGeom>
          <a:blipFill>
            <a:blip r:embed="rId6" cstate="print"/>
            <a:stretch>
              <a:fillRect/>
            </a:stretch>
          </a:blipFill>
        </p:spPr>
        <p:txBody>
          <a:bodyPr wrap="square" lIns="0" tIns="0" rIns="0" bIns="0" rtlCol="0">
            <a:noAutofit/>
          </a:bodyPr>
          <a:lstStyle/>
          <a:p>
            <a:endParaRPr sz="2400"/>
          </a:p>
        </p:txBody>
      </p:sp>
      <p:sp>
        <p:nvSpPr>
          <p:cNvPr id="17" name="object 17"/>
          <p:cNvSpPr/>
          <p:nvPr/>
        </p:nvSpPr>
        <p:spPr>
          <a:xfrm>
            <a:off x="9867901" y="5486401"/>
            <a:ext cx="2146300" cy="520700"/>
          </a:xfrm>
          <a:prstGeom prst="rect">
            <a:avLst/>
          </a:prstGeom>
          <a:blipFill>
            <a:blip r:embed="rId7" cstate="print"/>
            <a:stretch>
              <a:fillRect/>
            </a:stretch>
          </a:blipFill>
        </p:spPr>
        <p:txBody>
          <a:bodyPr wrap="square" lIns="0" tIns="0" rIns="0" bIns="0" rtlCol="0">
            <a:noAutofit/>
          </a:bodyPr>
          <a:lstStyle/>
          <a:p>
            <a:endParaRPr sz="2400"/>
          </a:p>
        </p:txBody>
      </p:sp>
      <p:sp>
        <p:nvSpPr>
          <p:cNvPr id="18" name="object 18"/>
          <p:cNvSpPr/>
          <p:nvPr/>
        </p:nvSpPr>
        <p:spPr>
          <a:xfrm>
            <a:off x="9766301" y="5384801"/>
            <a:ext cx="2349500" cy="723900"/>
          </a:xfrm>
          <a:custGeom>
            <a:avLst/>
            <a:gdLst/>
            <a:ahLst/>
            <a:cxnLst/>
            <a:rect l="l" t="t" r="r" b="b"/>
            <a:pathLst>
              <a:path w="1762125" h="542925">
                <a:moveTo>
                  <a:pt x="0" y="542925"/>
                </a:moveTo>
                <a:lnTo>
                  <a:pt x="51434" y="491490"/>
                </a:lnTo>
                <a:lnTo>
                  <a:pt x="51434" y="51434"/>
                </a:lnTo>
                <a:lnTo>
                  <a:pt x="1710690" y="51434"/>
                </a:lnTo>
                <a:lnTo>
                  <a:pt x="1710690" y="491490"/>
                </a:lnTo>
                <a:lnTo>
                  <a:pt x="51434" y="491490"/>
                </a:lnTo>
                <a:lnTo>
                  <a:pt x="1762125" y="542925"/>
                </a:lnTo>
                <a:lnTo>
                  <a:pt x="1762125" y="0"/>
                </a:lnTo>
                <a:lnTo>
                  <a:pt x="0" y="0"/>
                </a:lnTo>
                <a:lnTo>
                  <a:pt x="0" y="542925"/>
                </a:lnTo>
                <a:close/>
              </a:path>
              <a:path w="1762125" h="542925">
                <a:moveTo>
                  <a:pt x="68579" y="474345"/>
                </a:moveTo>
                <a:lnTo>
                  <a:pt x="85725" y="457200"/>
                </a:lnTo>
                <a:lnTo>
                  <a:pt x="85725" y="85725"/>
                </a:lnTo>
                <a:lnTo>
                  <a:pt x="1676400" y="85725"/>
                </a:lnTo>
                <a:lnTo>
                  <a:pt x="1676400" y="457200"/>
                </a:lnTo>
                <a:lnTo>
                  <a:pt x="85725" y="457200"/>
                </a:lnTo>
                <a:lnTo>
                  <a:pt x="1693545" y="474345"/>
                </a:lnTo>
                <a:lnTo>
                  <a:pt x="1693545" y="68580"/>
                </a:lnTo>
                <a:lnTo>
                  <a:pt x="68579" y="68580"/>
                </a:lnTo>
                <a:lnTo>
                  <a:pt x="68579" y="474345"/>
                </a:lnTo>
                <a:close/>
              </a:path>
              <a:path w="1762125" h="542925">
                <a:moveTo>
                  <a:pt x="85725" y="457200"/>
                </a:moveTo>
                <a:lnTo>
                  <a:pt x="68579" y="474345"/>
                </a:lnTo>
                <a:lnTo>
                  <a:pt x="1693545" y="474345"/>
                </a:lnTo>
                <a:lnTo>
                  <a:pt x="85725" y="457200"/>
                </a:lnTo>
                <a:close/>
              </a:path>
              <a:path w="1762125" h="542925">
                <a:moveTo>
                  <a:pt x="51434" y="491490"/>
                </a:moveTo>
                <a:lnTo>
                  <a:pt x="0" y="542925"/>
                </a:lnTo>
                <a:lnTo>
                  <a:pt x="1762125" y="542925"/>
                </a:lnTo>
                <a:lnTo>
                  <a:pt x="51434" y="491490"/>
                </a:lnTo>
                <a:close/>
              </a:path>
            </a:pathLst>
          </a:custGeom>
          <a:solidFill>
            <a:srgbClr val="000000"/>
          </a:solidFill>
        </p:spPr>
        <p:txBody>
          <a:bodyPr wrap="square" lIns="0" tIns="0" rIns="0" bIns="0" rtlCol="0">
            <a:noAutofit/>
          </a:bodyPr>
          <a:lstStyle/>
          <a:p>
            <a:endParaRPr sz="2400"/>
          </a:p>
        </p:txBody>
      </p:sp>
      <p:sp>
        <p:nvSpPr>
          <p:cNvPr id="19" name="object 19"/>
          <p:cNvSpPr/>
          <p:nvPr/>
        </p:nvSpPr>
        <p:spPr>
          <a:xfrm>
            <a:off x="9766301" y="5384801"/>
            <a:ext cx="2349500" cy="723900"/>
          </a:xfrm>
          <a:custGeom>
            <a:avLst/>
            <a:gdLst/>
            <a:ahLst/>
            <a:cxnLst/>
            <a:rect l="l" t="t" r="r" b="b"/>
            <a:pathLst>
              <a:path w="1762125" h="542925">
                <a:moveTo>
                  <a:pt x="0" y="0"/>
                </a:moveTo>
                <a:lnTo>
                  <a:pt x="0" y="542925"/>
                </a:lnTo>
                <a:lnTo>
                  <a:pt x="1762125" y="542925"/>
                </a:lnTo>
                <a:lnTo>
                  <a:pt x="1762125" y="0"/>
                </a:lnTo>
                <a:lnTo>
                  <a:pt x="0" y="0"/>
                </a:lnTo>
                <a:close/>
              </a:path>
            </a:pathLst>
          </a:custGeom>
          <a:solidFill>
            <a:srgbClr val="000000"/>
          </a:solidFill>
        </p:spPr>
        <p:txBody>
          <a:bodyPr wrap="square" lIns="0" tIns="0" rIns="0" bIns="0" rtlCol="0">
            <a:noAutofit/>
          </a:bodyPr>
          <a:lstStyle/>
          <a:p>
            <a:endParaRPr sz="2400"/>
          </a:p>
        </p:txBody>
      </p:sp>
      <p:sp>
        <p:nvSpPr>
          <p:cNvPr id="20" name="object 20"/>
          <p:cNvSpPr/>
          <p:nvPr/>
        </p:nvSpPr>
        <p:spPr>
          <a:xfrm>
            <a:off x="9834879" y="5453381"/>
            <a:ext cx="2212340" cy="586740"/>
          </a:xfrm>
          <a:custGeom>
            <a:avLst/>
            <a:gdLst/>
            <a:ahLst/>
            <a:cxnLst/>
            <a:rect l="l" t="t" r="r" b="b"/>
            <a:pathLst>
              <a:path w="1659255" h="440055">
                <a:moveTo>
                  <a:pt x="0" y="440054"/>
                </a:moveTo>
                <a:lnTo>
                  <a:pt x="1659255" y="440054"/>
                </a:lnTo>
                <a:lnTo>
                  <a:pt x="1659255" y="0"/>
                </a:lnTo>
                <a:lnTo>
                  <a:pt x="0" y="0"/>
                </a:lnTo>
                <a:lnTo>
                  <a:pt x="0" y="440054"/>
                </a:lnTo>
                <a:close/>
              </a:path>
            </a:pathLst>
          </a:custGeom>
          <a:solidFill>
            <a:srgbClr val="000000"/>
          </a:solidFill>
        </p:spPr>
        <p:txBody>
          <a:bodyPr wrap="square" lIns="0" tIns="0" rIns="0" bIns="0" rtlCol="0">
            <a:noAutofit/>
          </a:bodyPr>
          <a:lstStyle/>
          <a:p>
            <a:endParaRPr sz="2400"/>
          </a:p>
        </p:txBody>
      </p:sp>
      <p:sp>
        <p:nvSpPr>
          <p:cNvPr id="21" name="object 21"/>
          <p:cNvSpPr/>
          <p:nvPr/>
        </p:nvSpPr>
        <p:spPr>
          <a:xfrm>
            <a:off x="9857741" y="5476239"/>
            <a:ext cx="2166620" cy="541019"/>
          </a:xfrm>
          <a:custGeom>
            <a:avLst/>
            <a:gdLst/>
            <a:ahLst/>
            <a:cxnLst/>
            <a:rect l="l" t="t" r="r" b="b"/>
            <a:pathLst>
              <a:path w="1624965" h="405764">
                <a:moveTo>
                  <a:pt x="0" y="0"/>
                </a:moveTo>
                <a:lnTo>
                  <a:pt x="0" y="405765"/>
                </a:lnTo>
                <a:lnTo>
                  <a:pt x="1624965" y="405765"/>
                </a:lnTo>
                <a:lnTo>
                  <a:pt x="1624965" y="0"/>
                </a:lnTo>
                <a:lnTo>
                  <a:pt x="0" y="0"/>
                </a:lnTo>
                <a:close/>
              </a:path>
            </a:pathLst>
          </a:custGeom>
          <a:solidFill>
            <a:srgbClr val="000000"/>
          </a:solidFill>
        </p:spPr>
        <p:txBody>
          <a:bodyPr wrap="square" lIns="0" tIns="0" rIns="0" bIns="0" rtlCol="0">
            <a:noAutofit/>
          </a:bodyPr>
          <a:lstStyle/>
          <a:p>
            <a:endParaRPr sz="2400"/>
          </a:p>
        </p:txBody>
      </p:sp>
      <p:sp>
        <p:nvSpPr>
          <p:cNvPr id="22" name="object 22"/>
          <p:cNvSpPr/>
          <p:nvPr/>
        </p:nvSpPr>
        <p:spPr>
          <a:xfrm>
            <a:off x="9880601" y="5499101"/>
            <a:ext cx="2120900" cy="495300"/>
          </a:xfrm>
          <a:custGeom>
            <a:avLst/>
            <a:gdLst/>
            <a:ahLst/>
            <a:cxnLst/>
            <a:rect l="l" t="t" r="r" b="b"/>
            <a:pathLst>
              <a:path w="1590675" h="371475">
                <a:moveTo>
                  <a:pt x="0" y="371475"/>
                </a:moveTo>
                <a:lnTo>
                  <a:pt x="1590675" y="371475"/>
                </a:lnTo>
                <a:lnTo>
                  <a:pt x="1590675" y="0"/>
                </a:lnTo>
                <a:lnTo>
                  <a:pt x="0" y="0"/>
                </a:lnTo>
                <a:lnTo>
                  <a:pt x="0" y="371475"/>
                </a:lnTo>
                <a:close/>
              </a:path>
            </a:pathLst>
          </a:custGeom>
          <a:solidFill>
            <a:srgbClr val="000000"/>
          </a:solidFill>
        </p:spPr>
        <p:txBody>
          <a:bodyPr wrap="square" lIns="0" tIns="0" rIns="0" bIns="0" rtlCol="0">
            <a:noAutofit/>
          </a:bodyPr>
          <a:lstStyle/>
          <a:p>
            <a:endParaRPr sz="2400"/>
          </a:p>
        </p:txBody>
      </p:sp>
      <p:sp>
        <p:nvSpPr>
          <p:cNvPr id="5" name="object 5"/>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4" name="object 4"/>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9766301" y="5384801"/>
            <a:ext cx="2349500" cy="7239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1333"/>
              </a:lnSpc>
            </a:pPr>
            <a:endParaRPr sz="1333"/>
          </a:p>
          <a:p>
            <a:pPr marL="2768191" marR="4449910" indent="-1068128">
              <a:lnSpc>
                <a:spcPct val="100145"/>
              </a:lnSpc>
              <a:spcBef>
                <a:spcPts val="32521"/>
              </a:spcBef>
            </a:pPr>
            <a:r>
              <a:rPr sz="3667" dirty="0">
                <a:solidFill>
                  <a:srgbClr val="FF0000"/>
                </a:solidFill>
                <a:latin typeface="Bernard MT Condensed"/>
                <a:cs typeface="Bernard MT Condensed"/>
              </a:rPr>
              <a:t>R</a:t>
            </a:r>
            <a:r>
              <a:rPr sz="3667" spc="-45" dirty="0">
                <a:solidFill>
                  <a:srgbClr val="FF0000"/>
                </a:solidFill>
                <a:latin typeface="Bernard MT Condensed"/>
                <a:cs typeface="Bernard MT Condensed"/>
              </a:rPr>
              <a:t>E</a:t>
            </a:r>
            <a:r>
              <a:rPr sz="3667" dirty="0">
                <a:solidFill>
                  <a:srgbClr val="FF0000"/>
                </a:solidFill>
                <a:latin typeface="Bernard MT Condensed"/>
                <a:cs typeface="Bernard MT Condensed"/>
              </a:rPr>
              <a:t>P</a:t>
            </a:r>
            <a:r>
              <a:rPr sz="3667" spc="-5" dirty="0">
                <a:solidFill>
                  <a:srgbClr val="FF0000"/>
                </a:solidFill>
                <a:latin typeface="Bernard MT Condensed"/>
                <a:cs typeface="Bernard MT Condensed"/>
              </a:rPr>
              <a:t>O</a:t>
            </a:r>
            <a:r>
              <a:rPr sz="3667" spc="12" dirty="0">
                <a:solidFill>
                  <a:srgbClr val="FF0000"/>
                </a:solidFill>
                <a:latin typeface="Bernard MT Condensed"/>
                <a:cs typeface="Bernard MT Condensed"/>
              </a:rPr>
              <a:t>S</a:t>
            </a:r>
            <a:r>
              <a:rPr sz="3667" spc="-79" dirty="0">
                <a:solidFill>
                  <a:srgbClr val="FF0000"/>
                </a:solidFill>
                <a:latin typeface="Bernard MT Condensed"/>
                <a:cs typeface="Bernard MT Condensed"/>
              </a:rPr>
              <a:t>I</a:t>
            </a:r>
            <a:r>
              <a:rPr sz="3667" spc="-33" dirty="0">
                <a:solidFill>
                  <a:srgbClr val="FF0000"/>
                </a:solidFill>
                <a:latin typeface="Bernard MT Condensed"/>
                <a:cs typeface="Bernard MT Condensed"/>
              </a:rPr>
              <a:t>T</a:t>
            </a:r>
            <a:r>
              <a:rPr sz="3667" dirty="0">
                <a:solidFill>
                  <a:srgbClr val="FF0000"/>
                </a:solidFill>
                <a:latin typeface="Bernard MT Condensed"/>
                <a:cs typeface="Bernard MT Condensed"/>
              </a:rPr>
              <a:t>O</a:t>
            </a:r>
            <a:r>
              <a:rPr sz="3667" spc="-5" dirty="0">
                <a:solidFill>
                  <a:srgbClr val="FF0000"/>
                </a:solidFill>
                <a:latin typeface="Bernard MT Condensed"/>
                <a:cs typeface="Bernard MT Condensed"/>
              </a:rPr>
              <a:t>R</a:t>
            </a:r>
            <a:r>
              <a:rPr sz="3667" dirty="0">
                <a:solidFill>
                  <a:srgbClr val="FF0000"/>
                </a:solidFill>
                <a:latin typeface="Bernard MT Condensed"/>
                <a:cs typeface="Bernard MT Condensed"/>
              </a:rPr>
              <a:t>I</a:t>
            </a:r>
            <a:r>
              <a:rPr sz="3667" spc="492" dirty="0">
                <a:solidFill>
                  <a:srgbClr val="FF0000"/>
                </a:solidFill>
                <a:latin typeface="Bernard MT Condensed"/>
                <a:cs typeface="Bernard MT Condensed"/>
              </a:rPr>
              <a:t> </a:t>
            </a:r>
            <a:r>
              <a:rPr sz="3667" dirty="0">
                <a:solidFill>
                  <a:srgbClr val="FF0000"/>
                </a:solidFill>
                <a:latin typeface="Bernard MT Condensed"/>
                <a:cs typeface="Bernard MT Condensed"/>
              </a:rPr>
              <a:t>P</a:t>
            </a:r>
            <a:r>
              <a:rPr sz="3667" spc="-45" dirty="0">
                <a:solidFill>
                  <a:srgbClr val="FF0000"/>
                </a:solidFill>
                <a:latin typeface="Bernard MT Condensed"/>
                <a:cs typeface="Bernard MT Condensed"/>
              </a:rPr>
              <a:t>E</a:t>
            </a:r>
            <a:r>
              <a:rPr sz="3667" spc="33" dirty="0">
                <a:solidFill>
                  <a:srgbClr val="FF0000"/>
                </a:solidFill>
                <a:latin typeface="Bernard MT Condensed"/>
                <a:cs typeface="Bernard MT Condensed"/>
              </a:rPr>
              <a:t>M</a:t>
            </a:r>
            <a:r>
              <a:rPr sz="3667" spc="25" dirty="0">
                <a:solidFill>
                  <a:srgbClr val="FF0000"/>
                </a:solidFill>
                <a:latin typeface="Bernard MT Condensed"/>
                <a:cs typeface="Bernard MT Condensed"/>
              </a:rPr>
              <a:t>A</a:t>
            </a:r>
            <a:r>
              <a:rPr sz="3667" dirty="0">
                <a:solidFill>
                  <a:srgbClr val="FF0000"/>
                </a:solidFill>
                <a:latin typeface="Bernard MT Condensed"/>
                <a:cs typeface="Bernard MT Condensed"/>
              </a:rPr>
              <a:t>N</a:t>
            </a:r>
            <a:r>
              <a:rPr sz="3667" spc="-100" dirty="0">
                <a:solidFill>
                  <a:srgbClr val="FF0000"/>
                </a:solidFill>
                <a:latin typeface="Bernard MT Condensed"/>
                <a:cs typeface="Bernard MT Condensed"/>
              </a:rPr>
              <a:t>F</a:t>
            </a:r>
            <a:r>
              <a:rPr sz="3667" spc="25" dirty="0">
                <a:solidFill>
                  <a:srgbClr val="FF0000"/>
                </a:solidFill>
                <a:latin typeface="Bernard MT Condensed"/>
                <a:cs typeface="Bernard MT Condensed"/>
              </a:rPr>
              <a:t>A</a:t>
            </a:r>
            <a:r>
              <a:rPr sz="3667" spc="-272" dirty="0">
                <a:solidFill>
                  <a:srgbClr val="FF0000"/>
                </a:solidFill>
                <a:latin typeface="Bernard MT Condensed"/>
                <a:cs typeface="Bernard MT Condensed"/>
              </a:rPr>
              <a:t>A</a:t>
            </a:r>
            <a:r>
              <a:rPr sz="3667" spc="-133" dirty="0">
                <a:solidFill>
                  <a:srgbClr val="FF0000"/>
                </a:solidFill>
                <a:latin typeface="Bernard MT Condensed"/>
                <a:cs typeface="Bernard MT Condensed"/>
              </a:rPr>
              <a:t>T</a:t>
            </a:r>
            <a:r>
              <a:rPr sz="3667" spc="25" dirty="0">
                <a:solidFill>
                  <a:srgbClr val="FF0000"/>
                </a:solidFill>
                <a:latin typeface="Bernard MT Condensed"/>
                <a:cs typeface="Bernard MT Condensed"/>
              </a:rPr>
              <a:t>A</a:t>
            </a:r>
            <a:r>
              <a:rPr sz="3667" dirty="0">
                <a:solidFill>
                  <a:srgbClr val="FF0000"/>
                </a:solidFill>
                <a:latin typeface="Bernard MT Condensed"/>
                <a:cs typeface="Bernard MT Condensed"/>
              </a:rPr>
              <a:t>N</a:t>
            </a:r>
            <a:r>
              <a:rPr sz="3667" spc="205" dirty="0">
                <a:solidFill>
                  <a:srgbClr val="FF0000"/>
                </a:solidFill>
                <a:latin typeface="Bernard MT Condensed"/>
                <a:cs typeface="Bernard MT Condensed"/>
              </a:rPr>
              <a:t> </a:t>
            </a:r>
            <a:r>
              <a:rPr sz="3667" spc="-33" dirty="0">
                <a:solidFill>
                  <a:srgbClr val="FF0000"/>
                </a:solidFill>
                <a:latin typeface="Bernard MT Condensed"/>
                <a:cs typeface="Bernard MT Condensed"/>
              </a:rPr>
              <a:t>T</a:t>
            </a:r>
            <a:r>
              <a:rPr sz="3667" dirty="0">
                <a:solidFill>
                  <a:srgbClr val="FF0000"/>
                </a:solidFill>
                <a:latin typeface="Bernard MT Condensed"/>
                <a:cs typeface="Bernard MT Condensed"/>
              </a:rPr>
              <a:t>O</a:t>
            </a:r>
            <a:r>
              <a:rPr sz="3667" spc="-5" dirty="0">
                <a:solidFill>
                  <a:srgbClr val="FF0000"/>
                </a:solidFill>
                <a:latin typeface="Bernard MT Condensed"/>
                <a:cs typeface="Bernard MT Condensed"/>
              </a:rPr>
              <a:t>O</a:t>
            </a:r>
            <a:r>
              <a:rPr sz="3667" dirty="0">
                <a:solidFill>
                  <a:srgbClr val="FF0000"/>
                </a:solidFill>
                <a:latin typeface="Bernard MT Condensed"/>
                <a:cs typeface="Bernard MT Condensed"/>
              </a:rPr>
              <a:t>LS D</a:t>
            </a:r>
            <a:r>
              <a:rPr sz="3667" spc="12" dirty="0">
                <a:solidFill>
                  <a:srgbClr val="FF0000"/>
                </a:solidFill>
                <a:latin typeface="Bernard MT Condensed"/>
                <a:cs typeface="Bernard MT Condensed"/>
              </a:rPr>
              <a:t>A</a:t>
            </a:r>
            <a:r>
              <a:rPr sz="3667" dirty="0">
                <a:solidFill>
                  <a:srgbClr val="FF0000"/>
                </a:solidFill>
                <a:latin typeface="Bernard MT Condensed"/>
                <a:cs typeface="Bernard MT Condensed"/>
              </a:rPr>
              <a:t>L</a:t>
            </a:r>
            <a:r>
              <a:rPr sz="3667" spc="12" dirty="0">
                <a:solidFill>
                  <a:srgbClr val="FF0000"/>
                </a:solidFill>
                <a:latin typeface="Bernard MT Condensed"/>
                <a:cs typeface="Bernard MT Condensed"/>
              </a:rPr>
              <a:t>A</a:t>
            </a:r>
            <a:r>
              <a:rPr sz="3667" dirty="0">
                <a:solidFill>
                  <a:srgbClr val="FF0000"/>
                </a:solidFill>
                <a:latin typeface="Bernard MT Condensed"/>
                <a:cs typeface="Bernard MT Condensed"/>
              </a:rPr>
              <a:t>M</a:t>
            </a:r>
            <a:r>
              <a:rPr sz="3667" spc="137" dirty="0">
                <a:solidFill>
                  <a:srgbClr val="FF0000"/>
                </a:solidFill>
                <a:latin typeface="Bernard MT Condensed"/>
                <a:cs typeface="Bernard MT Condensed"/>
              </a:rPr>
              <a:t> </a:t>
            </a:r>
            <a:r>
              <a:rPr sz="3667" spc="-20" dirty="0">
                <a:solidFill>
                  <a:srgbClr val="FF0000"/>
                </a:solidFill>
                <a:latin typeface="Bernard MT Condensed"/>
                <a:cs typeface="Bernard MT Condensed"/>
              </a:rPr>
              <a:t>P</a:t>
            </a:r>
            <a:r>
              <a:rPr sz="3667" spc="-40" dirty="0">
                <a:solidFill>
                  <a:srgbClr val="FF0000"/>
                </a:solidFill>
                <a:latin typeface="Bernard MT Condensed"/>
                <a:cs typeface="Bernard MT Condensed"/>
              </a:rPr>
              <a:t>E</a:t>
            </a:r>
            <a:r>
              <a:rPr sz="3667" spc="33" dirty="0">
                <a:solidFill>
                  <a:srgbClr val="FF0000"/>
                </a:solidFill>
                <a:latin typeface="Bernard MT Condensed"/>
                <a:cs typeface="Bernard MT Condensed"/>
              </a:rPr>
              <a:t>M</a:t>
            </a:r>
            <a:r>
              <a:rPr sz="3667" dirty="0">
                <a:solidFill>
                  <a:srgbClr val="FF0000"/>
                </a:solidFill>
                <a:latin typeface="Bernard MT Condensed"/>
                <a:cs typeface="Bernard MT Condensed"/>
              </a:rPr>
              <a:t>B</a:t>
            </a:r>
            <a:r>
              <a:rPr sz="3667" spc="-53" dirty="0">
                <a:solidFill>
                  <a:srgbClr val="FF0000"/>
                </a:solidFill>
                <a:latin typeface="Bernard MT Condensed"/>
                <a:cs typeface="Bernard MT Condensed"/>
              </a:rPr>
              <a:t>E</a:t>
            </a:r>
            <a:r>
              <a:rPr sz="3667" dirty="0">
                <a:solidFill>
                  <a:srgbClr val="FF0000"/>
                </a:solidFill>
                <a:latin typeface="Bernard MT Condensed"/>
                <a:cs typeface="Bernard MT Condensed"/>
              </a:rPr>
              <a:t>L</a:t>
            </a:r>
            <a:r>
              <a:rPr sz="3667" spc="13" dirty="0">
                <a:solidFill>
                  <a:srgbClr val="FF0000"/>
                </a:solidFill>
                <a:latin typeface="Bernard MT Condensed"/>
                <a:cs typeface="Bernard MT Condensed"/>
              </a:rPr>
              <a:t>A</a:t>
            </a:r>
            <a:r>
              <a:rPr sz="3667" spc="-120" dirty="0">
                <a:solidFill>
                  <a:srgbClr val="FF0000"/>
                </a:solidFill>
                <a:latin typeface="Bernard MT Condensed"/>
                <a:cs typeface="Bernard MT Condensed"/>
              </a:rPr>
              <a:t>J</a:t>
            </a:r>
            <a:r>
              <a:rPr sz="3667" spc="20" dirty="0">
                <a:solidFill>
                  <a:srgbClr val="FF0000"/>
                </a:solidFill>
                <a:latin typeface="Bernard MT Condensed"/>
                <a:cs typeface="Bernard MT Condensed"/>
              </a:rPr>
              <a:t>A</a:t>
            </a:r>
            <a:r>
              <a:rPr sz="3667" dirty="0">
                <a:solidFill>
                  <a:srgbClr val="FF0000"/>
                </a:solidFill>
                <a:latin typeface="Bernard MT Condensed"/>
                <a:cs typeface="Bernard MT Condensed"/>
              </a:rPr>
              <a:t>R</a:t>
            </a:r>
            <a:r>
              <a:rPr sz="3667" spc="13" dirty="0">
                <a:solidFill>
                  <a:srgbClr val="FF0000"/>
                </a:solidFill>
                <a:latin typeface="Bernard MT Condensed"/>
                <a:cs typeface="Bernard MT Condensed"/>
              </a:rPr>
              <a:t>A</a:t>
            </a:r>
            <a:r>
              <a:rPr sz="3667" dirty="0">
                <a:solidFill>
                  <a:srgbClr val="FF0000"/>
                </a:solidFill>
                <a:latin typeface="Bernard MT Condensed"/>
                <a:cs typeface="Bernard MT Condensed"/>
              </a:rPr>
              <a:t>N</a:t>
            </a:r>
            <a:endParaRPr sz="3667">
              <a:latin typeface="Bernard MT Condensed"/>
              <a:cs typeface="Bernard MT Condensed"/>
            </a:endParaRPr>
          </a:p>
          <a:p>
            <a:pPr marR="597393" algn="r">
              <a:lnSpc>
                <a:spcPct val="98958"/>
              </a:lnSpc>
              <a:spcBef>
                <a:spcPts val="7526"/>
              </a:spcBef>
            </a:pPr>
            <a:r>
              <a:rPr sz="1600" spc="33" dirty="0">
                <a:solidFill>
                  <a:srgbClr val="FF0000"/>
                </a:solidFill>
                <a:latin typeface="Bernard MT Condensed"/>
                <a:cs typeface="Bernard MT Condensed"/>
              </a:rPr>
              <a:t>R</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j</a:t>
            </a:r>
            <a:r>
              <a:rPr sz="1600" spc="33" dirty="0">
                <a:solidFill>
                  <a:srgbClr val="FFC000"/>
                </a:solidFill>
                <a:latin typeface="Bernard MT Condensed"/>
                <a:cs typeface="Bernard MT Condensed"/>
              </a:rPr>
              <a:t>a</a:t>
            </a:r>
            <a:r>
              <a:rPr sz="1600" spc="-33" dirty="0">
                <a:solidFill>
                  <a:srgbClr val="FFC000"/>
                </a:solidFill>
                <a:latin typeface="Bernard MT Condensed"/>
                <a:cs typeface="Bernard MT Condensed"/>
              </a:rPr>
              <a:t>w</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l</a:t>
            </a:r>
            <a:r>
              <a:rPr sz="1600" dirty="0">
                <a:solidFill>
                  <a:srgbClr val="FFC000"/>
                </a:solidFill>
                <a:latin typeface="Bernard MT Condensed"/>
                <a:cs typeface="Bernard MT Condensed"/>
              </a:rPr>
              <a:t>i</a:t>
            </a:r>
            <a:r>
              <a:rPr sz="1600" spc="-100" dirty="0">
                <a:solidFill>
                  <a:srgbClr val="FFC000"/>
                </a:solidFill>
                <a:latin typeface="Bernard MT Condensed"/>
                <a:cs typeface="Bernard MT Condensed"/>
              </a:rPr>
              <a:t> </a:t>
            </a:r>
            <a:r>
              <a:rPr sz="1600" spc="45" dirty="0">
                <a:solidFill>
                  <a:srgbClr val="FF0000"/>
                </a:solidFill>
                <a:latin typeface="Bernard MT Condensed"/>
                <a:cs typeface="Bernard MT Condensed"/>
              </a:rPr>
              <a:t>F</a:t>
            </a:r>
            <a:r>
              <a:rPr sz="1600" spc="-12" dirty="0">
                <a:solidFill>
                  <a:srgbClr val="FFC000"/>
                </a:solidFill>
                <a:latin typeface="Bernard MT Condensed"/>
                <a:cs typeface="Bernard MT Condensed"/>
              </a:rPr>
              <a:t>i</a:t>
            </a:r>
            <a:r>
              <a:rPr sz="1600" spc="33" dirty="0">
                <a:solidFill>
                  <a:srgbClr val="FFC000"/>
                </a:solidFill>
                <a:latin typeface="Bernard MT Condensed"/>
                <a:cs typeface="Bernard MT Condensed"/>
              </a:rPr>
              <a:t>g</a:t>
            </a:r>
            <a:r>
              <a:rPr sz="1600" spc="12" dirty="0">
                <a:solidFill>
                  <a:srgbClr val="FFC000"/>
                </a:solidFill>
                <a:latin typeface="Bernard MT Condensed"/>
                <a:cs typeface="Bernard MT Condensed"/>
              </a:rPr>
              <a:t>h</a:t>
            </a:r>
            <a:r>
              <a:rPr sz="1600" spc="-39" dirty="0">
                <a:solidFill>
                  <a:srgbClr val="FFC000"/>
                </a:solidFill>
                <a:latin typeface="Bernard MT Condensed"/>
                <a:cs typeface="Bernard MT Condensed"/>
              </a:rPr>
              <a:t>t</a:t>
            </a:r>
            <a:r>
              <a:rPr sz="1600" spc="12" dirty="0">
                <a:solidFill>
                  <a:srgbClr val="FFC000"/>
                </a:solidFill>
                <a:latin typeface="Bernard MT Condensed"/>
                <a:cs typeface="Bernard MT Condensed"/>
              </a:rPr>
              <a:t>-</a:t>
            </a:r>
            <a:r>
              <a:rPr sz="1600" spc="33" dirty="0">
                <a:solidFill>
                  <a:srgbClr val="FF0000"/>
                </a:solidFill>
                <a:latin typeface="Bernard MT Condensed"/>
                <a:cs typeface="Bernard MT Condensed"/>
              </a:rPr>
              <a:t>X</a:t>
            </a:r>
            <a:r>
              <a:rPr sz="1600" spc="-19" dirty="0">
                <a:solidFill>
                  <a:srgbClr val="FFC000"/>
                </a:solidFill>
                <a:latin typeface="Bernard MT Condensed"/>
                <a:cs typeface="Bernard MT Condensed"/>
              </a:rPr>
              <a:t>’</a:t>
            </a:r>
            <a:r>
              <a:rPr sz="1600" spc="12" dirty="0">
                <a:solidFill>
                  <a:srgbClr val="FFC000"/>
                </a:solidFill>
                <a:latin typeface="Bernard MT Condensed"/>
                <a:cs typeface="Bernard MT Condensed"/>
              </a:rPr>
              <a:t>3</a:t>
            </a:r>
            <a:r>
              <a:rPr sz="1600" dirty="0">
                <a:solidFill>
                  <a:srgbClr val="FFC000"/>
                </a:solidFill>
                <a:latin typeface="Bernard MT Condensed"/>
                <a:cs typeface="Bernard MT Condensed"/>
              </a:rPr>
              <a:t>4</a:t>
            </a:r>
            <a:endParaRPr sz="1600">
              <a:latin typeface="Bernard MT Condensed"/>
              <a:cs typeface="Bernard MT Condensed"/>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11" name="object 11"/>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12" name="object 12"/>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13" name="object 13"/>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14" name="object 14"/>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15" name="object 15"/>
          <p:cNvSpPr/>
          <p:nvPr/>
        </p:nvSpPr>
        <p:spPr>
          <a:xfrm>
            <a:off x="9042401" y="101600"/>
            <a:ext cx="3060700" cy="6146800"/>
          </a:xfrm>
          <a:prstGeom prst="rect">
            <a:avLst/>
          </a:prstGeom>
          <a:blipFill>
            <a:blip r:embed="rId2" cstate="print"/>
            <a:stretch>
              <a:fillRect/>
            </a:stretch>
          </a:blipFill>
        </p:spPr>
        <p:txBody>
          <a:bodyPr wrap="square" lIns="0" tIns="0" rIns="0" bIns="0" rtlCol="0">
            <a:noAutofit/>
          </a:bodyPr>
          <a:lstStyle/>
          <a:p>
            <a:endParaRPr sz="2400"/>
          </a:p>
        </p:txBody>
      </p:sp>
      <p:sp>
        <p:nvSpPr>
          <p:cNvPr id="16" name="object 16"/>
          <p:cNvSpPr/>
          <p:nvPr/>
        </p:nvSpPr>
        <p:spPr>
          <a:xfrm>
            <a:off x="139700" y="6210301"/>
            <a:ext cx="9423400" cy="546100"/>
          </a:xfrm>
          <a:prstGeom prst="rect">
            <a:avLst/>
          </a:prstGeom>
          <a:blipFill>
            <a:blip r:embed="rId3" cstate="print"/>
            <a:stretch>
              <a:fillRect/>
            </a:stretch>
          </a:blipFill>
        </p:spPr>
        <p:txBody>
          <a:bodyPr wrap="square" lIns="0" tIns="0" rIns="0" bIns="0" rtlCol="0">
            <a:noAutofit/>
          </a:bodyPr>
          <a:lstStyle/>
          <a:p>
            <a:endParaRPr sz="2400"/>
          </a:p>
        </p:txBody>
      </p:sp>
      <p:sp>
        <p:nvSpPr>
          <p:cNvPr id="17" name="object 17"/>
          <p:cNvSpPr/>
          <p:nvPr/>
        </p:nvSpPr>
        <p:spPr>
          <a:xfrm>
            <a:off x="406401" y="495301"/>
            <a:ext cx="8445500" cy="5600700"/>
          </a:xfrm>
          <a:custGeom>
            <a:avLst/>
            <a:gdLst/>
            <a:ahLst/>
            <a:cxnLst/>
            <a:rect l="l" t="t" r="r" b="b"/>
            <a:pathLst>
              <a:path w="6334125" h="4200525">
                <a:moveTo>
                  <a:pt x="0" y="99949"/>
                </a:moveTo>
                <a:lnTo>
                  <a:pt x="16382" y="45212"/>
                </a:lnTo>
                <a:lnTo>
                  <a:pt x="58775" y="8889"/>
                </a:lnTo>
                <a:lnTo>
                  <a:pt x="100152" y="0"/>
                </a:lnTo>
                <a:lnTo>
                  <a:pt x="6233922" y="0"/>
                </a:lnTo>
                <a:lnTo>
                  <a:pt x="6288913" y="16383"/>
                </a:lnTo>
                <a:lnTo>
                  <a:pt x="6325234" y="58674"/>
                </a:lnTo>
                <a:lnTo>
                  <a:pt x="6334125" y="99949"/>
                </a:lnTo>
                <a:lnTo>
                  <a:pt x="6334125" y="4100512"/>
                </a:lnTo>
                <a:lnTo>
                  <a:pt x="6317742" y="4155351"/>
                </a:lnTo>
                <a:lnTo>
                  <a:pt x="6275324" y="4191609"/>
                </a:lnTo>
                <a:lnTo>
                  <a:pt x="6233922" y="4200525"/>
                </a:lnTo>
                <a:lnTo>
                  <a:pt x="100152" y="4200525"/>
                </a:lnTo>
                <a:lnTo>
                  <a:pt x="45237" y="4184167"/>
                </a:lnTo>
                <a:lnTo>
                  <a:pt x="8928" y="4141838"/>
                </a:lnTo>
                <a:lnTo>
                  <a:pt x="0" y="4100512"/>
                </a:lnTo>
                <a:lnTo>
                  <a:pt x="0" y="99949"/>
                </a:lnTo>
                <a:close/>
              </a:path>
            </a:pathLst>
          </a:custGeom>
          <a:ln w="38100">
            <a:solidFill>
              <a:srgbClr val="453C2C"/>
            </a:solidFill>
          </a:ln>
        </p:spPr>
        <p:txBody>
          <a:bodyPr wrap="square" lIns="0" tIns="0" rIns="0" bIns="0" rtlCol="0">
            <a:noAutofit/>
          </a:bodyPr>
          <a:lstStyle/>
          <a:p>
            <a:endParaRPr sz="2400"/>
          </a:p>
        </p:txBody>
      </p:sp>
      <p:sp>
        <p:nvSpPr>
          <p:cNvPr id="18" name="object 18"/>
          <p:cNvSpPr/>
          <p:nvPr/>
        </p:nvSpPr>
        <p:spPr>
          <a:xfrm>
            <a:off x="241300" y="203201"/>
            <a:ext cx="355600" cy="520700"/>
          </a:xfrm>
          <a:custGeom>
            <a:avLst/>
            <a:gdLst/>
            <a:ahLst/>
            <a:cxnLst/>
            <a:rect l="l" t="t" r="r" b="b"/>
            <a:pathLst>
              <a:path w="266700" h="390525">
                <a:moveTo>
                  <a:pt x="0" y="390525"/>
                </a:moveTo>
                <a:lnTo>
                  <a:pt x="266700" y="390525"/>
                </a:lnTo>
                <a:lnTo>
                  <a:pt x="266700" y="0"/>
                </a:lnTo>
                <a:lnTo>
                  <a:pt x="0" y="0"/>
                </a:lnTo>
                <a:lnTo>
                  <a:pt x="0" y="390525"/>
                </a:lnTo>
                <a:close/>
              </a:path>
            </a:pathLst>
          </a:custGeom>
          <a:solidFill>
            <a:srgbClr val="D24716"/>
          </a:solidFill>
        </p:spPr>
        <p:txBody>
          <a:bodyPr wrap="square" lIns="0" tIns="0" rIns="0" bIns="0" rtlCol="0">
            <a:noAutofit/>
          </a:bodyPr>
          <a:lstStyle/>
          <a:p>
            <a:endParaRPr sz="2400"/>
          </a:p>
        </p:txBody>
      </p:sp>
      <p:sp>
        <p:nvSpPr>
          <p:cNvPr id="19" name="object 19"/>
          <p:cNvSpPr/>
          <p:nvPr/>
        </p:nvSpPr>
        <p:spPr>
          <a:xfrm>
            <a:off x="584201" y="203201"/>
            <a:ext cx="190500" cy="520700"/>
          </a:xfrm>
          <a:custGeom>
            <a:avLst/>
            <a:gdLst/>
            <a:ahLst/>
            <a:cxnLst/>
            <a:rect l="l" t="t" r="r" b="b"/>
            <a:pathLst>
              <a:path w="142875" h="390525">
                <a:moveTo>
                  <a:pt x="0" y="390525"/>
                </a:moveTo>
                <a:lnTo>
                  <a:pt x="142875" y="390525"/>
                </a:lnTo>
                <a:lnTo>
                  <a:pt x="142875" y="0"/>
                </a:lnTo>
                <a:lnTo>
                  <a:pt x="0" y="0"/>
                </a:lnTo>
                <a:lnTo>
                  <a:pt x="0" y="390525"/>
                </a:lnTo>
                <a:close/>
              </a:path>
            </a:pathLst>
          </a:custGeom>
          <a:solidFill>
            <a:srgbClr val="00AF4F"/>
          </a:solidFill>
        </p:spPr>
        <p:txBody>
          <a:bodyPr wrap="square" lIns="0" tIns="0" rIns="0" bIns="0" rtlCol="0">
            <a:noAutofit/>
          </a:bodyPr>
          <a:lstStyle/>
          <a:p>
            <a:endParaRPr sz="2400"/>
          </a:p>
        </p:txBody>
      </p:sp>
      <p:sp>
        <p:nvSpPr>
          <p:cNvPr id="20" name="object 20"/>
          <p:cNvSpPr/>
          <p:nvPr/>
        </p:nvSpPr>
        <p:spPr>
          <a:xfrm>
            <a:off x="800100" y="203201"/>
            <a:ext cx="0" cy="520700"/>
          </a:xfrm>
          <a:custGeom>
            <a:avLst/>
            <a:gdLst/>
            <a:ahLst/>
            <a:cxnLst/>
            <a:rect l="l" t="t" r="r" b="b"/>
            <a:pathLst>
              <a:path h="390525">
                <a:moveTo>
                  <a:pt x="0" y="0"/>
                </a:moveTo>
                <a:lnTo>
                  <a:pt x="0" y="390525"/>
                </a:lnTo>
              </a:path>
            </a:pathLst>
          </a:custGeom>
          <a:ln w="58419">
            <a:solidFill>
              <a:srgbClr val="006EBE"/>
            </a:solidFill>
          </a:ln>
        </p:spPr>
        <p:txBody>
          <a:bodyPr wrap="square" lIns="0" tIns="0" rIns="0" bIns="0" rtlCol="0">
            <a:noAutofit/>
          </a:bodyPr>
          <a:lstStyle/>
          <a:p>
            <a:endParaRPr sz="2400"/>
          </a:p>
        </p:txBody>
      </p:sp>
      <p:sp>
        <p:nvSpPr>
          <p:cNvPr id="21" name="object 21"/>
          <p:cNvSpPr/>
          <p:nvPr/>
        </p:nvSpPr>
        <p:spPr>
          <a:xfrm>
            <a:off x="8636000" y="203201"/>
            <a:ext cx="355600" cy="520700"/>
          </a:xfrm>
          <a:custGeom>
            <a:avLst/>
            <a:gdLst/>
            <a:ahLst/>
            <a:cxnLst/>
            <a:rect l="l" t="t" r="r" b="b"/>
            <a:pathLst>
              <a:path w="266700" h="390525">
                <a:moveTo>
                  <a:pt x="0" y="390525"/>
                </a:moveTo>
                <a:lnTo>
                  <a:pt x="266700" y="390525"/>
                </a:lnTo>
                <a:lnTo>
                  <a:pt x="266700" y="0"/>
                </a:lnTo>
                <a:lnTo>
                  <a:pt x="0" y="0"/>
                </a:lnTo>
                <a:lnTo>
                  <a:pt x="0" y="390525"/>
                </a:lnTo>
                <a:close/>
              </a:path>
            </a:pathLst>
          </a:custGeom>
          <a:solidFill>
            <a:srgbClr val="000000"/>
          </a:solidFill>
        </p:spPr>
        <p:txBody>
          <a:bodyPr wrap="square" lIns="0" tIns="0" rIns="0" bIns="0" rtlCol="0">
            <a:noAutofit/>
          </a:bodyPr>
          <a:lstStyle/>
          <a:p>
            <a:endParaRPr sz="2400"/>
          </a:p>
        </p:txBody>
      </p:sp>
      <p:sp>
        <p:nvSpPr>
          <p:cNvPr id="22" name="object 22"/>
          <p:cNvSpPr/>
          <p:nvPr/>
        </p:nvSpPr>
        <p:spPr>
          <a:xfrm>
            <a:off x="412749" y="5772149"/>
            <a:ext cx="8445584" cy="0"/>
          </a:xfrm>
          <a:custGeom>
            <a:avLst/>
            <a:gdLst/>
            <a:ahLst/>
            <a:cxnLst/>
            <a:rect l="l" t="t" r="r" b="b"/>
            <a:pathLst>
              <a:path w="6334188">
                <a:moveTo>
                  <a:pt x="0" y="0"/>
                </a:moveTo>
                <a:lnTo>
                  <a:pt x="6334188" y="0"/>
                </a:lnTo>
              </a:path>
            </a:pathLst>
          </a:custGeom>
          <a:ln w="9534">
            <a:solidFill>
              <a:srgbClr val="000000"/>
            </a:solidFill>
          </a:ln>
        </p:spPr>
        <p:txBody>
          <a:bodyPr wrap="square" lIns="0" tIns="0" rIns="0" bIns="0" rtlCol="0">
            <a:noAutofit/>
          </a:bodyPr>
          <a:lstStyle/>
          <a:p>
            <a:endParaRPr sz="2400"/>
          </a:p>
        </p:txBody>
      </p:sp>
      <p:sp>
        <p:nvSpPr>
          <p:cNvPr id="23" name="object 23"/>
          <p:cNvSpPr/>
          <p:nvPr/>
        </p:nvSpPr>
        <p:spPr>
          <a:xfrm>
            <a:off x="7899400" y="215901"/>
            <a:ext cx="685800" cy="495300"/>
          </a:xfrm>
          <a:prstGeom prst="rect">
            <a:avLst/>
          </a:prstGeom>
          <a:blipFill>
            <a:blip r:embed="rId4" cstate="print"/>
            <a:stretch>
              <a:fillRect/>
            </a:stretch>
          </a:blipFill>
        </p:spPr>
        <p:txBody>
          <a:bodyPr wrap="square" lIns="0" tIns="0" rIns="0" bIns="0" rtlCol="0">
            <a:noAutofit/>
          </a:bodyPr>
          <a:lstStyle/>
          <a:p>
            <a:endParaRPr sz="2400"/>
          </a:p>
        </p:txBody>
      </p:sp>
      <p:sp>
        <p:nvSpPr>
          <p:cNvPr id="24" name="object 24"/>
          <p:cNvSpPr/>
          <p:nvPr/>
        </p:nvSpPr>
        <p:spPr>
          <a:xfrm>
            <a:off x="7899400" y="215901"/>
            <a:ext cx="685800" cy="495300"/>
          </a:xfrm>
          <a:prstGeom prst="rect">
            <a:avLst/>
          </a:prstGeom>
          <a:blipFill>
            <a:blip r:embed="rId4" cstate="print"/>
            <a:stretch>
              <a:fillRect/>
            </a:stretch>
          </a:blipFill>
        </p:spPr>
        <p:txBody>
          <a:bodyPr wrap="square" lIns="0" tIns="0" rIns="0" bIns="0" rtlCol="0">
            <a:noAutofit/>
          </a:bodyPr>
          <a:lstStyle/>
          <a:p>
            <a:endParaRPr sz="2400"/>
          </a:p>
        </p:txBody>
      </p:sp>
      <p:sp>
        <p:nvSpPr>
          <p:cNvPr id="25" name="object 25"/>
          <p:cNvSpPr/>
          <p:nvPr/>
        </p:nvSpPr>
        <p:spPr>
          <a:xfrm>
            <a:off x="838200" y="190500"/>
            <a:ext cx="7797800" cy="533400"/>
          </a:xfrm>
          <a:custGeom>
            <a:avLst/>
            <a:gdLst/>
            <a:ahLst/>
            <a:cxnLst/>
            <a:rect l="l" t="t" r="r" b="b"/>
            <a:pathLst>
              <a:path w="5848350" h="400050">
                <a:moveTo>
                  <a:pt x="0" y="400050"/>
                </a:moveTo>
                <a:lnTo>
                  <a:pt x="5848350" y="400050"/>
                </a:lnTo>
                <a:lnTo>
                  <a:pt x="5848350" y="0"/>
                </a:lnTo>
                <a:lnTo>
                  <a:pt x="0" y="0"/>
                </a:lnTo>
                <a:lnTo>
                  <a:pt x="0" y="400050"/>
                </a:lnTo>
                <a:close/>
              </a:path>
            </a:pathLst>
          </a:custGeom>
          <a:solidFill>
            <a:srgbClr val="FDFD00"/>
          </a:solidFill>
        </p:spPr>
        <p:txBody>
          <a:bodyPr wrap="square" lIns="0" tIns="0" rIns="0" bIns="0" rtlCol="0">
            <a:noAutofit/>
          </a:bodyPr>
          <a:lstStyle/>
          <a:p>
            <a:endParaRPr sz="2400"/>
          </a:p>
        </p:txBody>
      </p:sp>
      <p:sp>
        <p:nvSpPr>
          <p:cNvPr id="26" name="object 26"/>
          <p:cNvSpPr/>
          <p:nvPr/>
        </p:nvSpPr>
        <p:spPr>
          <a:xfrm>
            <a:off x="508001" y="4914901"/>
            <a:ext cx="8242300" cy="749300"/>
          </a:xfrm>
          <a:prstGeom prst="rect">
            <a:avLst/>
          </a:prstGeom>
          <a:blipFill>
            <a:blip r:embed="rId5" cstate="print"/>
            <a:stretch>
              <a:fillRect/>
            </a:stretch>
          </a:blipFill>
        </p:spPr>
        <p:txBody>
          <a:bodyPr wrap="square" lIns="0" tIns="0" rIns="0" bIns="0" rtlCol="0">
            <a:noAutofit/>
          </a:bodyPr>
          <a:lstStyle/>
          <a:p>
            <a:endParaRPr sz="2400"/>
          </a:p>
        </p:txBody>
      </p:sp>
      <p:sp>
        <p:nvSpPr>
          <p:cNvPr id="27" name="object 27"/>
          <p:cNvSpPr/>
          <p:nvPr/>
        </p:nvSpPr>
        <p:spPr>
          <a:xfrm>
            <a:off x="508001" y="4914901"/>
            <a:ext cx="8242300" cy="749300"/>
          </a:xfrm>
          <a:custGeom>
            <a:avLst/>
            <a:gdLst/>
            <a:ahLst/>
            <a:cxnLst/>
            <a:rect l="l" t="t" r="r" b="b"/>
            <a:pathLst>
              <a:path w="6181725" h="561975">
                <a:moveTo>
                  <a:pt x="0" y="561975"/>
                </a:moveTo>
                <a:lnTo>
                  <a:pt x="6181725" y="561975"/>
                </a:lnTo>
                <a:lnTo>
                  <a:pt x="6181725" y="0"/>
                </a:lnTo>
                <a:lnTo>
                  <a:pt x="0" y="0"/>
                </a:lnTo>
                <a:lnTo>
                  <a:pt x="0" y="561975"/>
                </a:lnTo>
                <a:close/>
              </a:path>
            </a:pathLst>
          </a:custGeom>
          <a:ln w="38100">
            <a:solidFill>
              <a:srgbClr val="FDFD00"/>
            </a:solidFill>
          </a:ln>
        </p:spPr>
        <p:txBody>
          <a:bodyPr wrap="square" lIns="0" tIns="0" rIns="0" bIns="0" rtlCol="0">
            <a:noAutofit/>
          </a:bodyPr>
          <a:lstStyle/>
          <a:p>
            <a:endParaRPr sz="2400"/>
          </a:p>
        </p:txBody>
      </p:sp>
      <p:sp>
        <p:nvSpPr>
          <p:cNvPr id="28" name="object 28"/>
          <p:cNvSpPr/>
          <p:nvPr/>
        </p:nvSpPr>
        <p:spPr>
          <a:xfrm>
            <a:off x="622301" y="1384300"/>
            <a:ext cx="4356100" cy="939800"/>
          </a:xfrm>
          <a:custGeom>
            <a:avLst/>
            <a:gdLst/>
            <a:ahLst/>
            <a:cxnLst/>
            <a:rect l="l" t="t" r="r" b="b"/>
            <a:pathLst>
              <a:path w="3267075" h="704850">
                <a:moveTo>
                  <a:pt x="0" y="67690"/>
                </a:moveTo>
                <a:lnTo>
                  <a:pt x="12" y="638555"/>
                </a:lnTo>
                <a:lnTo>
                  <a:pt x="23812" y="688594"/>
                </a:lnTo>
                <a:lnTo>
                  <a:pt x="68033" y="704850"/>
                </a:lnTo>
                <a:lnTo>
                  <a:pt x="3200400" y="704850"/>
                </a:lnTo>
                <a:lnTo>
                  <a:pt x="3228594" y="698246"/>
                </a:lnTo>
                <a:lnTo>
                  <a:pt x="3250691" y="681227"/>
                </a:lnTo>
                <a:lnTo>
                  <a:pt x="3264280" y="656589"/>
                </a:lnTo>
                <a:lnTo>
                  <a:pt x="3267075" y="637159"/>
                </a:lnTo>
                <a:lnTo>
                  <a:pt x="3267075" y="66294"/>
                </a:lnTo>
                <a:lnTo>
                  <a:pt x="3260344" y="38353"/>
                </a:lnTo>
                <a:lnTo>
                  <a:pt x="3243199" y="16255"/>
                </a:lnTo>
                <a:lnTo>
                  <a:pt x="3218434" y="2794"/>
                </a:lnTo>
                <a:lnTo>
                  <a:pt x="3199003" y="0"/>
                </a:lnTo>
                <a:lnTo>
                  <a:pt x="66725" y="0"/>
                </a:lnTo>
                <a:lnTo>
                  <a:pt x="38544" y="6603"/>
                </a:lnTo>
                <a:lnTo>
                  <a:pt x="16319" y="23622"/>
                </a:lnTo>
                <a:lnTo>
                  <a:pt x="2819" y="48260"/>
                </a:lnTo>
                <a:lnTo>
                  <a:pt x="0" y="67690"/>
                </a:lnTo>
                <a:close/>
              </a:path>
            </a:pathLst>
          </a:custGeom>
          <a:solidFill>
            <a:srgbClr val="A08D69"/>
          </a:solidFill>
        </p:spPr>
        <p:txBody>
          <a:bodyPr wrap="square" lIns="0" tIns="0" rIns="0" bIns="0" rtlCol="0">
            <a:noAutofit/>
          </a:bodyPr>
          <a:lstStyle/>
          <a:p>
            <a:endParaRPr sz="2400"/>
          </a:p>
        </p:txBody>
      </p:sp>
      <p:sp>
        <p:nvSpPr>
          <p:cNvPr id="29" name="object 29"/>
          <p:cNvSpPr/>
          <p:nvPr/>
        </p:nvSpPr>
        <p:spPr>
          <a:xfrm>
            <a:off x="628649" y="1390735"/>
            <a:ext cx="4356184" cy="939800"/>
          </a:xfrm>
          <a:custGeom>
            <a:avLst/>
            <a:gdLst/>
            <a:ahLst/>
            <a:cxnLst/>
            <a:rect l="l" t="t" r="r" b="b"/>
            <a:pathLst>
              <a:path w="3267138" h="704850">
                <a:moveTo>
                  <a:pt x="0" y="67563"/>
                </a:moveTo>
                <a:lnTo>
                  <a:pt x="6184" y="39370"/>
                </a:lnTo>
                <a:lnTo>
                  <a:pt x="22898" y="17018"/>
                </a:lnTo>
                <a:lnTo>
                  <a:pt x="47409" y="3048"/>
                </a:lnTo>
                <a:lnTo>
                  <a:pt x="68033" y="0"/>
                </a:lnTo>
                <a:lnTo>
                  <a:pt x="3199066" y="0"/>
                </a:lnTo>
                <a:lnTo>
                  <a:pt x="3227387" y="6096"/>
                </a:lnTo>
                <a:lnTo>
                  <a:pt x="3249993" y="22733"/>
                </a:lnTo>
                <a:lnTo>
                  <a:pt x="3263836" y="47116"/>
                </a:lnTo>
                <a:lnTo>
                  <a:pt x="3267138" y="67563"/>
                </a:lnTo>
                <a:lnTo>
                  <a:pt x="3267138" y="637159"/>
                </a:lnTo>
                <a:lnTo>
                  <a:pt x="3260915" y="665352"/>
                </a:lnTo>
                <a:lnTo>
                  <a:pt x="3244151" y="687704"/>
                </a:lnTo>
                <a:lnTo>
                  <a:pt x="3219640" y="701675"/>
                </a:lnTo>
                <a:lnTo>
                  <a:pt x="3199066" y="704850"/>
                </a:lnTo>
                <a:lnTo>
                  <a:pt x="68033" y="704850"/>
                </a:lnTo>
                <a:lnTo>
                  <a:pt x="39649" y="698626"/>
                </a:lnTo>
                <a:lnTo>
                  <a:pt x="17119" y="681989"/>
                </a:lnTo>
                <a:lnTo>
                  <a:pt x="3187" y="657606"/>
                </a:lnTo>
                <a:lnTo>
                  <a:pt x="0" y="637159"/>
                </a:lnTo>
                <a:lnTo>
                  <a:pt x="0" y="67563"/>
                </a:lnTo>
                <a:close/>
              </a:path>
            </a:pathLst>
          </a:custGeom>
          <a:ln w="9534">
            <a:solidFill>
              <a:srgbClr val="76664A"/>
            </a:solidFill>
          </a:ln>
        </p:spPr>
        <p:txBody>
          <a:bodyPr wrap="square" lIns="0" tIns="0" rIns="0" bIns="0" rtlCol="0">
            <a:noAutofit/>
          </a:bodyPr>
          <a:lstStyle/>
          <a:p>
            <a:endParaRPr sz="2400"/>
          </a:p>
        </p:txBody>
      </p:sp>
      <p:sp>
        <p:nvSpPr>
          <p:cNvPr id="30" name="object 30"/>
          <p:cNvSpPr/>
          <p:nvPr/>
        </p:nvSpPr>
        <p:spPr>
          <a:xfrm>
            <a:off x="622301" y="2794000"/>
            <a:ext cx="4356100" cy="1625600"/>
          </a:xfrm>
          <a:custGeom>
            <a:avLst/>
            <a:gdLst/>
            <a:ahLst/>
            <a:cxnLst/>
            <a:rect l="l" t="t" r="r" b="b"/>
            <a:pathLst>
              <a:path w="3267075" h="1219200">
                <a:moveTo>
                  <a:pt x="0" y="67563"/>
                </a:moveTo>
                <a:lnTo>
                  <a:pt x="0" y="1152144"/>
                </a:lnTo>
                <a:lnTo>
                  <a:pt x="6426" y="1180464"/>
                </a:lnTo>
                <a:lnTo>
                  <a:pt x="23406" y="1202817"/>
                </a:lnTo>
                <a:lnTo>
                  <a:pt x="48132" y="1216406"/>
                </a:lnTo>
                <a:lnTo>
                  <a:pt x="67551" y="1219200"/>
                </a:lnTo>
                <a:lnTo>
                  <a:pt x="3200019" y="1219200"/>
                </a:lnTo>
                <a:lnTo>
                  <a:pt x="3228340" y="1212723"/>
                </a:lnTo>
                <a:lnTo>
                  <a:pt x="3250691" y="1195832"/>
                </a:lnTo>
                <a:lnTo>
                  <a:pt x="3264280" y="1171067"/>
                </a:lnTo>
                <a:lnTo>
                  <a:pt x="3267075" y="1151636"/>
                </a:lnTo>
                <a:lnTo>
                  <a:pt x="3267075" y="67056"/>
                </a:lnTo>
                <a:lnTo>
                  <a:pt x="3260598" y="38735"/>
                </a:lnTo>
                <a:lnTo>
                  <a:pt x="3243707" y="16382"/>
                </a:lnTo>
                <a:lnTo>
                  <a:pt x="3218941" y="2793"/>
                </a:lnTo>
                <a:lnTo>
                  <a:pt x="3199511" y="0"/>
                </a:lnTo>
                <a:lnTo>
                  <a:pt x="67030" y="0"/>
                </a:lnTo>
                <a:lnTo>
                  <a:pt x="38747" y="6476"/>
                </a:lnTo>
                <a:lnTo>
                  <a:pt x="16421" y="23368"/>
                </a:lnTo>
                <a:lnTo>
                  <a:pt x="2832" y="48132"/>
                </a:lnTo>
                <a:lnTo>
                  <a:pt x="0" y="67563"/>
                </a:lnTo>
                <a:close/>
              </a:path>
            </a:pathLst>
          </a:custGeom>
          <a:solidFill>
            <a:srgbClr val="9A2C1E"/>
          </a:solidFill>
        </p:spPr>
        <p:txBody>
          <a:bodyPr wrap="square" lIns="0" tIns="0" rIns="0" bIns="0" rtlCol="0">
            <a:noAutofit/>
          </a:bodyPr>
          <a:lstStyle/>
          <a:p>
            <a:endParaRPr sz="2400"/>
          </a:p>
        </p:txBody>
      </p:sp>
      <p:sp>
        <p:nvSpPr>
          <p:cNvPr id="31" name="object 31"/>
          <p:cNvSpPr/>
          <p:nvPr/>
        </p:nvSpPr>
        <p:spPr>
          <a:xfrm>
            <a:off x="3187700" y="2336800"/>
            <a:ext cx="355600" cy="457200"/>
          </a:xfrm>
          <a:custGeom>
            <a:avLst/>
            <a:gdLst/>
            <a:ahLst/>
            <a:cxnLst/>
            <a:rect l="l" t="t" r="r" b="b"/>
            <a:pathLst>
              <a:path w="266700" h="342900">
                <a:moveTo>
                  <a:pt x="133350" y="342900"/>
                </a:moveTo>
                <a:lnTo>
                  <a:pt x="266700" y="210057"/>
                </a:lnTo>
                <a:lnTo>
                  <a:pt x="200025" y="210057"/>
                </a:lnTo>
                <a:lnTo>
                  <a:pt x="200025" y="0"/>
                </a:lnTo>
                <a:lnTo>
                  <a:pt x="66675" y="0"/>
                </a:lnTo>
                <a:lnTo>
                  <a:pt x="66675" y="210057"/>
                </a:lnTo>
                <a:lnTo>
                  <a:pt x="0" y="210057"/>
                </a:lnTo>
                <a:lnTo>
                  <a:pt x="133350" y="342900"/>
                </a:lnTo>
                <a:close/>
              </a:path>
            </a:pathLst>
          </a:custGeom>
          <a:solidFill>
            <a:srgbClr val="000000"/>
          </a:solidFill>
        </p:spPr>
        <p:txBody>
          <a:bodyPr wrap="square" lIns="0" tIns="0" rIns="0" bIns="0" rtlCol="0">
            <a:noAutofit/>
          </a:bodyPr>
          <a:lstStyle/>
          <a:p>
            <a:endParaRPr sz="2400"/>
          </a:p>
        </p:txBody>
      </p:sp>
      <p:sp>
        <p:nvSpPr>
          <p:cNvPr id="32" name="object 32"/>
          <p:cNvSpPr/>
          <p:nvPr/>
        </p:nvSpPr>
        <p:spPr>
          <a:xfrm>
            <a:off x="3194135" y="2343235"/>
            <a:ext cx="355600" cy="457200"/>
          </a:xfrm>
          <a:custGeom>
            <a:avLst/>
            <a:gdLst/>
            <a:ahLst/>
            <a:cxnLst/>
            <a:rect l="l" t="t" r="r" b="b"/>
            <a:pathLst>
              <a:path w="266700" h="342900">
                <a:moveTo>
                  <a:pt x="0" y="210057"/>
                </a:moveTo>
                <a:lnTo>
                  <a:pt x="66548" y="210057"/>
                </a:lnTo>
                <a:lnTo>
                  <a:pt x="66548" y="0"/>
                </a:lnTo>
                <a:lnTo>
                  <a:pt x="200025" y="0"/>
                </a:lnTo>
                <a:lnTo>
                  <a:pt x="200025" y="210057"/>
                </a:lnTo>
                <a:lnTo>
                  <a:pt x="266700" y="210057"/>
                </a:lnTo>
                <a:lnTo>
                  <a:pt x="133350" y="342900"/>
                </a:lnTo>
                <a:lnTo>
                  <a:pt x="0" y="210057"/>
                </a:lnTo>
                <a:close/>
              </a:path>
            </a:pathLst>
          </a:custGeom>
          <a:ln w="9534">
            <a:solidFill>
              <a:srgbClr val="9A310D"/>
            </a:solidFill>
          </a:ln>
        </p:spPr>
        <p:txBody>
          <a:bodyPr wrap="square" lIns="0" tIns="0" rIns="0" bIns="0" rtlCol="0">
            <a:noAutofit/>
          </a:bodyPr>
          <a:lstStyle/>
          <a:p>
            <a:endParaRPr sz="2400"/>
          </a:p>
        </p:txBody>
      </p:sp>
      <p:sp>
        <p:nvSpPr>
          <p:cNvPr id="33" name="object 33"/>
          <p:cNvSpPr/>
          <p:nvPr/>
        </p:nvSpPr>
        <p:spPr>
          <a:xfrm>
            <a:off x="5067301" y="1765300"/>
            <a:ext cx="3644900" cy="2362200"/>
          </a:xfrm>
          <a:prstGeom prst="rect">
            <a:avLst/>
          </a:prstGeom>
          <a:blipFill>
            <a:blip r:embed="rId6" cstate="print"/>
            <a:stretch>
              <a:fillRect/>
            </a:stretch>
          </a:blipFill>
        </p:spPr>
        <p:txBody>
          <a:bodyPr wrap="square" lIns="0" tIns="0" rIns="0" bIns="0" rtlCol="0">
            <a:noAutofit/>
          </a:bodyPr>
          <a:lstStyle/>
          <a:p>
            <a:endParaRPr sz="2400"/>
          </a:p>
        </p:txBody>
      </p:sp>
      <p:sp>
        <p:nvSpPr>
          <p:cNvPr id="34" name="object 34"/>
          <p:cNvSpPr/>
          <p:nvPr/>
        </p:nvSpPr>
        <p:spPr>
          <a:xfrm>
            <a:off x="11150600" y="63500"/>
            <a:ext cx="1143000" cy="812800"/>
          </a:xfrm>
          <a:prstGeom prst="rect">
            <a:avLst/>
          </a:prstGeom>
          <a:blipFill>
            <a:blip r:embed="rId7" cstate="print"/>
            <a:stretch>
              <a:fillRect/>
            </a:stretch>
          </a:blipFill>
        </p:spPr>
        <p:txBody>
          <a:bodyPr wrap="square" lIns="0" tIns="0" rIns="0" bIns="0" rtlCol="0">
            <a:noAutofit/>
          </a:bodyPr>
          <a:lstStyle/>
          <a:p>
            <a:endParaRPr sz="2400"/>
          </a:p>
        </p:txBody>
      </p:sp>
      <p:sp>
        <p:nvSpPr>
          <p:cNvPr id="35" name="object 35"/>
          <p:cNvSpPr/>
          <p:nvPr/>
        </p:nvSpPr>
        <p:spPr>
          <a:xfrm>
            <a:off x="203201" y="6248400"/>
            <a:ext cx="1257300" cy="482600"/>
          </a:xfrm>
          <a:prstGeom prst="rect">
            <a:avLst/>
          </a:prstGeom>
          <a:blipFill>
            <a:blip r:embed="rId8" cstate="print"/>
            <a:stretch>
              <a:fillRect/>
            </a:stretch>
          </a:blipFill>
        </p:spPr>
        <p:txBody>
          <a:bodyPr wrap="square" lIns="0" tIns="0" rIns="0" bIns="0" rtlCol="0">
            <a:noAutofit/>
          </a:bodyPr>
          <a:lstStyle/>
          <a:p>
            <a:endParaRPr sz="2400"/>
          </a:p>
        </p:txBody>
      </p:sp>
      <p:sp>
        <p:nvSpPr>
          <p:cNvPr id="9" name="object 9"/>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8" name="object 8"/>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7" name="object 7"/>
          <p:cNvSpPr txBox="1"/>
          <p:nvPr/>
        </p:nvSpPr>
        <p:spPr>
          <a:xfrm>
            <a:off x="508001" y="4914901"/>
            <a:ext cx="8242300" cy="749300"/>
          </a:xfrm>
          <a:prstGeom prst="rect">
            <a:avLst/>
          </a:prstGeom>
        </p:spPr>
        <p:txBody>
          <a:bodyPr wrap="square" lIns="0" tIns="0" rIns="0" bIns="0" rtlCol="0">
            <a:noAutofit/>
          </a:bodyPr>
          <a:lstStyle/>
          <a:p>
            <a:pPr marL="33866">
              <a:lnSpc>
                <a:spcPts val="1333"/>
              </a:lnSpc>
            </a:pPr>
            <a:endParaRPr sz="1333"/>
          </a:p>
        </p:txBody>
      </p:sp>
      <p:sp>
        <p:nvSpPr>
          <p:cNvPr id="6" name="object 6"/>
          <p:cNvSpPr txBox="1"/>
          <p:nvPr/>
        </p:nvSpPr>
        <p:spPr>
          <a:xfrm>
            <a:off x="241301" y="190500"/>
            <a:ext cx="349249" cy="533400"/>
          </a:xfrm>
          <a:prstGeom prst="rect">
            <a:avLst/>
          </a:prstGeom>
        </p:spPr>
        <p:txBody>
          <a:bodyPr wrap="square" lIns="0" tIns="0" rIns="0" bIns="0" rtlCol="0">
            <a:noAutofit/>
          </a:bodyPr>
          <a:lstStyle/>
          <a:p>
            <a:pPr marL="33866">
              <a:lnSpc>
                <a:spcPts val="1333"/>
              </a:lnSpc>
            </a:pPr>
            <a:endParaRPr sz="1333"/>
          </a:p>
        </p:txBody>
      </p:sp>
      <p:sp>
        <p:nvSpPr>
          <p:cNvPr id="5" name="object 5"/>
          <p:cNvSpPr txBox="1"/>
          <p:nvPr/>
        </p:nvSpPr>
        <p:spPr>
          <a:xfrm>
            <a:off x="590550" y="190500"/>
            <a:ext cx="209549" cy="533400"/>
          </a:xfrm>
          <a:prstGeom prst="rect">
            <a:avLst/>
          </a:prstGeom>
        </p:spPr>
        <p:txBody>
          <a:bodyPr wrap="square" lIns="0" tIns="0" rIns="0" bIns="0" rtlCol="0">
            <a:noAutofit/>
          </a:bodyPr>
          <a:lstStyle/>
          <a:p>
            <a:pPr marL="33866">
              <a:lnSpc>
                <a:spcPts val="1333"/>
              </a:lnSpc>
            </a:pPr>
            <a:endParaRPr sz="1333"/>
          </a:p>
        </p:txBody>
      </p:sp>
      <p:sp>
        <p:nvSpPr>
          <p:cNvPr id="4" name="object 4"/>
          <p:cNvSpPr txBox="1"/>
          <p:nvPr/>
        </p:nvSpPr>
        <p:spPr>
          <a:xfrm>
            <a:off x="800101" y="190500"/>
            <a:ext cx="7835900" cy="5334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8636000" y="190500"/>
            <a:ext cx="355600" cy="5334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933"/>
              </a:lnSpc>
              <a:spcBef>
                <a:spcPts val="56"/>
              </a:spcBef>
            </a:pPr>
            <a:endParaRPr sz="933"/>
          </a:p>
          <a:p>
            <a:pPr marL="899560">
              <a:lnSpc>
                <a:spcPct val="95825"/>
              </a:lnSpc>
              <a:spcBef>
                <a:spcPts val="1333"/>
              </a:spcBef>
            </a:pPr>
            <a:r>
              <a:rPr sz="1600" b="1" spc="-33" dirty="0">
                <a:latin typeface="Arial"/>
                <a:cs typeface="Arial"/>
              </a:rPr>
              <a:t>M</a:t>
            </a:r>
            <a:r>
              <a:rPr sz="1600" b="1" spc="5" dirty="0">
                <a:latin typeface="Arial"/>
                <a:cs typeface="Arial"/>
              </a:rPr>
              <a:t>e</a:t>
            </a:r>
            <a:r>
              <a:rPr sz="1600" b="1" spc="19" dirty="0">
                <a:latin typeface="Arial"/>
                <a:cs typeface="Arial"/>
              </a:rPr>
              <a:t>n</a:t>
            </a:r>
            <a:r>
              <a:rPr sz="1600" b="1" spc="5" dirty="0">
                <a:latin typeface="Arial"/>
                <a:cs typeface="Arial"/>
              </a:rPr>
              <a:t>ca</a:t>
            </a:r>
            <a:r>
              <a:rPr sz="1600" b="1" spc="-25" dirty="0">
                <a:latin typeface="Arial"/>
                <a:cs typeface="Arial"/>
              </a:rPr>
              <a:t>r</a:t>
            </a:r>
            <a:r>
              <a:rPr sz="1600" b="1" dirty="0">
                <a:latin typeface="Arial"/>
                <a:cs typeface="Arial"/>
              </a:rPr>
              <a:t>i</a:t>
            </a:r>
            <a:r>
              <a:rPr sz="1600" b="1" spc="-79" dirty="0">
                <a:latin typeface="Arial"/>
                <a:cs typeface="Arial"/>
              </a:rPr>
              <a:t> </a:t>
            </a:r>
            <a:r>
              <a:rPr sz="1600" b="1" spc="-52" dirty="0">
                <a:latin typeface="Arial"/>
                <a:cs typeface="Arial"/>
              </a:rPr>
              <a:t>A</a:t>
            </a:r>
            <a:r>
              <a:rPr sz="1600" b="1" spc="19" dirty="0">
                <a:latin typeface="Arial"/>
                <a:cs typeface="Arial"/>
              </a:rPr>
              <a:t>p</a:t>
            </a:r>
            <a:r>
              <a:rPr sz="1600" b="1" spc="-45" dirty="0">
                <a:latin typeface="Arial"/>
                <a:cs typeface="Arial"/>
              </a:rPr>
              <a:t>li</a:t>
            </a:r>
            <a:r>
              <a:rPr sz="1600" b="1" spc="5" dirty="0">
                <a:latin typeface="Arial"/>
                <a:cs typeface="Arial"/>
              </a:rPr>
              <a:t>kas</a:t>
            </a:r>
            <a:r>
              <a:rPr sz="1600" b="1" dirty="0">
                <a:latin typeface="Arial"/>
                <a:cs typeface="Arial"/>
              </a:rPr>
              <a:t>i</a:t>
            </a:r>
            <a:r>
              <a:rPr sz="1600" b="1" spc="119" dirty="0">
                <a:latin typeface="Arial"/>
                <a:cs typeface="Arial"/>
              </a:rPr>
              <a:t> </a:t>
            </a:r>
            <a:r>
              <a:rPr sz="1600" b="1" spc="5" dirty="0">
                <a:latin typeface="Arial"/>
                <a:cs typeface="Arial"/>
              </a:rPr>
              <a:t>ya</a:t>
            </a:r>
            <a:r>
              <a:rPr sz="1600" b="1" spc="19" dirty="0">
                <a:latin typeface="Arial"/>
                <a:cs typeface="Arial"/>
              </a:rPr>
              <a:t>n</a:t>
            </a:r>
            <a:r>
              <a:rPr sz="1600" b="1" dirty="0">
                <a:latin typeface="Arial"/>
                <a:cs typeface="Arial"/>
              </a:rPr>
              <a:t>g</a:t>
            </a:r>
            <a:r>
              <a:rPr sz="1600" b="1" spc="-119" dirty="0">
                <a:latin typeface="Arial"/>
                <a:cs typeface="Arial"/>
              </a:rPr>
              <a:t> </a:t>
            </a:r>
            <a:r>
              <a:rPr sz="1600" b="1" spc="-179" dirty="0">
                <a:latin typeface="Arial"/>
                <a:cs typeface="Arial"/>
              </a:rPr>
              <a:t>T</a:t>
            </a:r>
            <a:r>
              <a:rPr sz="1600" b="1" spc="5" dirty="0">
                <a:latin typeface="Arial"/>
                <a:cs typeface="Arial"/>
              </a:rPr>
              <a:t>e</a:t>
            </a:r>
            <a:r>
              <a:rPr sz="1600" b="1" spc="19" dirty="0">
                <a:latin typeface="Arial"/>
                <a:cs typeface="Arial"/>
              </a:rPr>
              <a:t>p</a:t>
            </a:r>
            <a:r>
              <a:rPr sz="1600" b="1" spc="5" dirty="0">
                <a:latin typeface="Arial"/>
                <a:cs typeface="Arial"/>
              </a:rPr>
              <a:t>a</a:t>
            </a:r>
            <a:r>
              <a:rPr sz="1600" b="1" dirty="0">
                <a:latin typeface="Arial"/>
                <a:cs typeface="Arial"/>
              </a:rPr>
              <a:t>t</a:t>
            </a:r>
            <a:r>
              <a:rPr sz="1600" b="1" spc="-165" dirty="0">
                <a:latin typeface="Arial"/>
                <a:cs typeface="Arial"/>
              </a:rPr>
              <a:t> </a:t>
            </a:r>
            <a:r>
              <a:rPr sz="1600" b="1" spc="19" dirty="0">
                <a:latin typeface="Arial"/>
                <a:cs typeface="Arial"/>
              </a:rPr>
              <a:t>un</a:t>
            </a:r>
            <a:r>
              <a:rPr sz="1600" b="1" spc="-33" dirty="0">
                <a:latin typeface="Arial"/>
                <a:cs typeface="Arial"/>
              </a:rPr>
              <a:t>t</a:t>
            </a:r>
            <a:r>
              <a:rPr sz="1600" b="1" spc="19" dirty="0">
                <a:latin typeface="Arial"/>
                <a:cs typeface="Arial"/>
              </a:rPr>
              <a:t>u</a:t>
            </a:r>
            <a:r>
              <a:rPr sz="1600" b="1" dirty="0">
                <a:latin typeface="Arial"/>
                <a:cs typeface="Arial"/>
              </a:rPr>
              <a:t>k</a:t>
            </a:r>
            <a:r>
              <a:rPr sz="1600" b="1" spc="-25" dirty="0">
                <a:latin typeface="Arial"/>
                <a:cs typeface="Arial"/>
              </a:rPr>
              <a:t> </a:t>
            </a:r>
            <a:r>
              <a:rPr sz="1600" b="1" spc="-33" dirty="0">
                <a:latin typeface="Arial"/>
                <a:cs typeface="Arial"/>
              </a:rPr>
              <a:t>M</a:t>
            </a:r>
            <a:r>
              <a:rPr sz="1600" b="1" spc="5" dirty="0">
                <a:latin typeface="Arial"/>
                <a:cs typeface="Arial"/>
              </a:rPr>
              <a:t>e</a:t>
            </a:r>
            <a:r>
              <a:rPr sz="1600" b="1" spc="-19" dirty="0">
                <a:latin typeface="Arial"/>
                <a:cs typeface="Arial"/>
              </a:rPr>
              <a:t>m</a:t>
            </a:r>
            <a:r>
              <a:rPr sz="1600" b="1" spc="5" dirty="0">
                <a:latin typeface="Arial"/>
                <a:cs typeface="Arial"/>
              </a:rPr>
              <a:t>e</a:t>
            </a:r>
            <a:r>
              <a:rPr sz="1600" b="1" spc="19" dirty="0">
                <a:latin typeface="Arial"/>
                <a:cs typeface="Arial"/>
              </a:rPr>
              <a:t>nuh</a:t>
            </a:r>
            <a:r>
              <a:rPr sz="1600" b="1" dirty="0">
                <a:latin typeface="Arial"/>
                <a:cs typeface="Arial"/>
              </a:rPr>
              <a:t>i</a:t>
            </a:r>
            <a:r>
              <a:rPr sz="1600" b="1" spc="5" dirty="0">
                <a:latin typeface="Arial"/>
                <a:cs typeface="Arial"/>
              </a:rPr>
              <a:t> </a:t>
            </a:r>
            <a:r>
              <a:rPr sz="1600" b="1" spc="-179" dirty="0">
                <a:latin typeface="Arial"/>
                <a:cs typeface="Arial"/>
              </a:rPr>
              <a:t>T</a:t>
            </a:r>
            <a:r>
              <a:rPr sz="1600" b="1" spc="19" dirty="0">
                <a:latin typeface="Arial"/>
                <a:cs typeface="Arial"/>
              </a:rPr>
              <a:t>u</a:t>
            </a:r>
            <a:r>
              <a:rPr sz="1600" b="1" spc="-45" dirty="0">
                <a:latin typeface="Arial"/>
                <a:cs typeface="Arial"/>
              </a:rPr>
              <a:t>j</a:t>
            </a:r>
            <a:r>
              <a:rPr sz="1600" b="1" spc="19" dirty="0">
                <a:latin typeface="Arial"/>
                <a:cs typeface="Arial"/>
              </a:rPr>
              <a:t>u</a:t>
            </a:r>
            <a:r>
              <a:rPr sz="1600" b="1" spc="5" dirty="0">
                <a:latin typeface="Arial"/>
                <a:cs typeface="Arial"/>
              </a:rPr>
              <a:t>a</a:t>
            </a:r>
            <a:r>
              <a:rPr sz="1600" b="1" dirty="0">
                <a:latin typeface="Arial"/>
                <a:cs typeface="Arial"/>
              </a:rPr>
              <a:t>n</a:t>
            </a:r>
            <a:r>
              <a:rPr sz="1600" b="1" spc="-119" dirty="0">
                <a:latin typeface="Arial"/>
                <a:cs typeface="Arial"/>
              </a:rPr>
              <a:t> </a:t>
            </a:r>
            <a:r>
              <a:rPr sz="1600" b="1" spc="25" dirty="0">
                <a:latin typeface="Arial"/>
                <a:cs typeface="Arial"/>
              </a:rPr>
              <a:t>P</a:t>
            </a:r>
            <a:r>
              <a:rPr sz="1600" b="1" spc="5" dirty="0">
                <a:latin typeface="Arial"/>
                <a:cs typeface="Arial"/>
              </a:rPr>
              <a:t>e</a:t>
            </a:r>
            <a:r>
              <a:rPr sz="1600" b="1" spc="19" dirty="0">
                <a:latin typeface="Arial"/>
                <a:cs typeface="Arial"/>
              </a:rPr>
              <a:t>nd</a:t>
            </a:r>
            <a:r>
              <a:rPr sz="1600" b="1" spc="-45" dirty="0">
                <a:latin typeface="Arial"/>
                <a:cs typeface="Arial"/>
              </a:rPr>
              <a:t>i</a:t>
            </a:r>
            <a:r>
              <a:rPr sz="1600" b="1" spc="19" dirty="0">
                <a:latin typeface="Arial"/>
                <a:cs typeface="Arial"/>
              </a:rPr>
              <a:t>d</a:t>
            </a:r>
            <a:r>
              <a:rPr sz="1600" b="1" spc="-45" dirty="0">
                <a:latin typeface="Arial"/>
                <a:cs typeface="Arial"/>
              </a:rPr>
              <a:t>i</a:t>
            </a:r>
            <a:r>
              <a:rPr sz="1600" b="1" spc="5" dirty="0">
                <a:latin typeface="Arial"/>
                <a:cs typeface="Arial"/>
              </a:rPr>
              <a:t>ka</a:t>
            </a:r>
            <a:r>
              <a:rPr sz="1600" b="1" dirty="0">
                <a:latin typeface="Arial"/>
                <a:cs typeface="Arial"/>
              </a:rPr>
              <a:t>n</a:t>
            </a:r>
            <a:r>
              <a:rPr sz="1600" b="1" spc="-99" dirty="0">
                <a:latin typeface="Arial"/>
                <a:cs typeface="Arial"/>
              </a:rPr>
              <a:t> </a:t>
            </a:r>
            <a:r>
              <a:rPr sz="1600" b="1" spc="-33" dirty="0">
                <a:latin typeface="Arial"/>
                <a:cs typeface="Arial"/>
              </a:rPr>
              <a:t>(</a:t>
            </a:r>
            <a:r>
              <a:rPr sz="1600" b="1" spc="5" dirty="0">
                <a:latin typeface="Arial"/>
                <a:cs typeface="Arial"/>
              </a:rPr>
              <a:t>1</a:t>
            </a:r>
            <a:r>
              <a:rPr sz="1600" b="1" dirty="0">
                <a:latin typeface="Arial"/>
                <a:cs typeface="Arial"/>
              </a:rPr>
              <a:t>)</a:t>
            </a:r>
            <a:endParaRPr sz="1600">
              <a:latin typeface="Arial"/>
              <a:cs typeface="Arial"/>
            </a:endParaRPr>
          </a:p>
          <a:p>
            <a:pPr marL="665886">
              <a:lnSpc>
                <a:spcPct val="101725"/>
              </a:lnSpc>
              <a:spcBef>
                <a:spcPts val="4173"/>
              </a:spcBef>
            </a:pPr>
            <a:r>
              <a:rPr sz="1467" spc="-133" dirty="0">
                <a:latin typeface="Calibri"/>
                <a:cs typeface="Calibri"/>
              </a:rPr>
              <a:t>T</a:t>
            </a:r>
            <a:r>
              <a:rPr sz="1467" spc="12" dirty="0">
                <a:latin typeface="Calibri"/>
                <a:cs typeface="Calibri"/>
              </a:rPr>
              <a:t>u</a:t>
            </a:r>
            <a:r>
              <a:rPr sz="1467" spc="39" dirty="0">
                <a:latin typeface="Calibri"/>
                <a:cs typeface="Calibri"/>
              </a:rPr>
              <a:t>j</a:t>
            </a:r>
            <a:r>
              <a:rPr sz="1467" spc="12" dirty="0">
                <a:latin typeface="Calibri"/>
                <a:cs typeface="Calibri"/>
              </a:rPr>
              <a:t>u</a:t>
            </a:r>
            <a:r>
              <a:rPr sz="1467" spc="-19" dirty="0">
                <a:latin typeface="Calibri"/>
                <a:cs typeface="Calibri"/>
              </a:rPr>
              <a:t>a</a:t>
            </a:r>
            <a:r>
              <a:rPr sz="1467" dirty="0">
                <a:latin typeface="Calibri"/>
                <a:cs typeface="Calibri"/>
              </a:rPr>
              <a:t>n</a:t>
            </a:r>
            <a:r>
              <a:rPr sz="1467" spc="-37" dirty="0">
                <a:latin typeface="Calibri"/>
                <a:cs typeface="Calibri"/>
              </a:rPr>
              <a:t> </a:t>
            </a:r>
            <a:r>
              <a:rPr sz="1467" spc="25" dirty="0">
                <a:latin typeface="Calibri"/>
                <a:cs typeface="Calibri"/>
              </a:rPr>
              <a:t>P</a:t>
            </a:r>
            <a:r>
              <a:rPr sz="1467" spc="59" dirty="0">
                <a:latin typeface="Calibri"/>
                <a:cs typeface="Calibri"/>
              </a:rPr>
              <a:t>e</a:t>
            </a:r>
            <a:r>
              <a:rPr sz="1467" spc="-85" dirty="0">
                <a:latin typeface="Calibri"/>
                <a:cs typeface="Calibri"/>
              </a:rPr>
              <a:t>n</a:t>
            </a:r>
            <a:r>
              <a:rPr sz="1467" spc="12" dirty="0">
                <a:latin typeface="Calibri"/>
                <a:cs typeface="Calibri"/>
              </a:rPr>
              <a:t>d</a:t>
            </a:r>
            <a:r>
              <a:rPr sz="1467" spc="-45" dirty="0">
                <a:latin typeface="Calibri"/>
                <a:cs typeface="Calibri"/>
              </a:rPr>
              <a:t>i</a:t>
            </a:r>
            <a:r>
              <a:rPr sz="1467" spc="12" dirty="0">
                <a:latin typeface="Calibri"/>
                <a:cs typeface="Calibri"/>
              </a:rPr>
              <a:t>d</a:t>
            </a:r>
            <a:r>
              <a:rPr sz="1467" spc="-39" dirty="0">
                <a:latin typeface="Calibri"/>
                <a:cs typeface="Calibri"/>
              </a:rPr>
              <a:t>i</a:t>
            </a:r>
            <a:r>
              <a:rPr sz="1467" spc="19" dirty="0">
                <a:latin typeface="Calibri"/>
                <a:cs typeface="Calibri"/>
              </a:rPr>
              <a:t>k</a:t>
            </a:r>
            <a:r>
              <a:rPr sz="1467" spc="-19" dirty="0">
                <a:latin typeface="Calibri"/>
                <a:cs typeface="Calibri"/>
              </a:rPr>
              <a:t>a</a:t>
            </a:r>
            <a:r>
              <a:rPr sz="1467" dirty="0">
                <a:latin typeface="Calibri"/>
                <a:cs typeface="Calibri"/>
              </a:rPr>
              <a:t>n</a:t>
            </a:r>
            <a:endParaRPr sz="1467">
              <a:latin typeface="Calibri"/>
              <a:cs typeface="Calibri"/>
            </a:endParaRPr>
          </a:p>
          <a:p>
            <a:pPr marL="692132" marR="7502430">
              <a:lnSpc>
                <a:spcPct val="99182"/>
              </a:lnSpc>
              <a:spcBef>
                <a:spcPts val="1213"/>
              </a:spcBef>
            </a:pPr>
            <a:r>
              <a:rPr sz="1600" spc="-67"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spc="19" dirty="0">
                <a:solidFill>
                  <a:srgbClr val="FDFFFD"/>
                </a:solidFill>
                <a:latin typeface="Calibri"/>
                <a:cs typeface="Calibri"/>
              </a:rPr>
              <a:t>c</a:t>
            </a:r>
            <a:r>
              <a:rPr sz="1600" spc="33" dirty="0">
                <a:solidFill>
                  <a:srgbClr val="FDFFFD"/>
                </a:solidFill>
                <a:latin typeface="Calibri"/>
                <a:cs typeface="Calibri"/>
              </a:rPr>
              <a:t>a</a:t>
            </a:r>
            <a:r>
              <a:rPr sz="1600" spc="-59" dirty="0">
                <a:solidFill>
                  <a:srgbClr val="FDFFFD"/>
                </a:solidFill>
                <a:latin typeface="Calibri"/>
                <a:cs typeface="Calibri"/>
              </a:rPr>
              <a:t>r</a:t>
            </a:r>
            <a:r>
              <a:rPr sz="1600" spc="33" dirty="0">
                <a:solidFill>
                  <a:srgbClr val="FDFFFD"/>
                </a:solidFill>
                <a:latin typeface="Calibri"/>
                <a:cs typeface="Calibri"/>
              </a:rPr>
              <a:t>i</a:t>
            </a:r>
            <a:r>
              <a:rPr sz="1600" dirty="0">
                <a:solidFill>
                  <a:srgbClr val="FDFFFD"/>
                </a:solidFill>
                <a:latin typeface="Calibri"/>
                <a:cs typeface="Calibri"/>
              </a:rPr>
              <a:t>,</a:t>
            </a:r>
            <a:r>
              <a:rPr sz="1600" spc="39" dirty="0">
                <a:solidFill>
                  <a:srgbClr val="FDFFFD"/>
                </a:solidFill>
                <a:latin typeface="Calibri"/>
                <a:cs typeface="Calibri"/>
              </a:rPr>
              <a:t> </a:t>
            </a:r>
            <a:r>
              <a:rPr sz="1600" spc="-79" dirty="0">
                <a:solidFill>
                  <a:srgbClr val="FDFFFD"/>
                </a:solidFill>
                <a:latin typeface="Calibri"/>
                <a:cs typeface="Calibri"/>
              </a:rPr>
              <a:t>m</a:t>
            </a:r>
            <a:r>
              <a:rPr sz="1600" spc="5"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39" dirty="0">
                <a:solidFill>
                  <a:srgbClr val="FDFFFD"/>
                </a:solidFill>
                <a:latin typeface="Calibri"/>
                <a:cs typeface="Calibri"/>
              </a:rPr>
              <a:t>u</a:t>
            </a:r>
            <a:r>
              <a:rPr sz="1600" spc="-79" dirty="0">
                <a:solidFill>
                  <a:srgbClr val="FDFFFD"/>
                </a:solidFill>
                <a:latin typeface="Calibri"/>
                <a:cs typeface="Calibri"/>
              </a:rPr>
              <a:t>m</a:t>
            </a:r>
            <a:r>
              <a:rPr sz="1600" spc="-39" dirty="0">
                <a:solidFill>
                  <a:srgbClr val="FDFFFD"/>
                </a:solidFill>
                <a:latin typeface="Calibri"/>
                <a:cs typeface="Calibri"/>
              </a:rPr>
              <a:t>pu</a:t>
            </a:r>
            <a:r>
              <a:rPr sz="1600" spc="33" dirty="0">
                <a:solidFill>
                  <a:srgbClr val="FDFFFD"/>
                </a:solidFill>
                <a:latin typeface="Calibri"/>
                <a:cs typeface="Calibri"/>
              </a:rPr>
              <a:t>l</a:t>
            </a:r>
            <a:r>
              <a:rPr sz="1600" spc="-25" dirty="0">
                <a:solidFill>
                  <a:srgbClr val="FDFFFD"/>
                </a:solidFill>
                <a:latin typeface="Calibri"/>
                <a:cs typeface="Calibri"/>
              </a:rPr>
              <a:t>k</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a:t>
            </a:r>
            <a:r>
              <a:rPr sz="1600" spc="341" dirty="0">
                <a:solidFill>
                  <a:srgbClr val="FDFFFD"/>
                </a:solidFill>
                <a:latin typeface="Calibri"/>
                <a:cs typeface="Calibri"/>
              </a:rPr>
              <a:t> </a:t>
            </a:r>
            <a:r>
              <a:rPr sz="1600" spc="-79" dirty="0">
                <a:solidFill>
                  <a:srgbClr val="FDFFFD"/>
                </a:solidFill>
                <a:latin typeface="Calibri"/>
                <a:cs typeface="Calibri"/>
              </a:rPr>
              <a:t>m</a:t>
            </a:r>
            <a:r>
              <a:rPr sz="1600" spc="5" dirty="0">
                <a:solidFill>
                  <a:srgbClr val="FDFFFD"/>
                </a:solidFill>
                <a:latin typeface="Calibri"/>
                <a:cs typeface="Calibri"/>
              </a:rPr>
              <a:t>e</a:t>
            </a:r>
            <a:r>
              <a:rPr sz="1600" spc="-79" dirty="0">
                <a:solidFill>
                  <a:srgbClr val="FDFFFD"/>
                </a:solidFill>
                <a:latin typeface="Calibri"/>
                <a:cs typeface="Calibri"/>
              </a:rPr>
              <a:t>m</a:t>
            </a:r>
            <a:r>
              <a:rPr sz="1600" spc="33" dirty="0">
                <a:solidFill>
                  <a:srgbClr val="FDFFFD"/>
                </a:solidFill>
                <a:latin typeface="Calibri"/>
                <a:cs typeface="Calibri"/>
              </a:rPr>
              <a:t>ila</a:t>
            </a:r>
            <a:r>
              <a:rPr sz="1600" spc="-39" dirty="0">
                <a:solidFill>
                  <a:srgbClr val="FDFFFD"/>
                </a:solidFill>
                <a:latin typeface="Calibri"/>
                <a:cs typeface="Calibri"/>
              </a:rPr>
              <a:t>h</a:t>
            </a:r>
            <a:r>
              <a:rPr sz="1600" spc="5" dirty="0">
                <a:solidFill>
                  <a:srgbClr val="FDFFFD"/>
                </a:solidFill>
                <a:latin typeface="Calibri"/>
                <a:cs typeface="Calibri"/>
              </a:rPr>
              <a:t>-</a:t>
            </a:r>
            <a:r>
              <a:rPr sz="1600" spc="-79" dirty="0">
                <a:solidFill>
                  <a:srgbClr val="FDFFFD"/>
                </a:solidFill>
                <a:latin typeface="Calibri"/>
                <a:cs typeface="Calibri"/>
              </a:rPr>
              <a:t>m</a:t>
            </a:r>
            <a:r>
              <a:rPr sz="1600" spc="33" dirty="0">
                <a:solidFill>
                  <a:srgbClr val="FDFFFD"/>
                </a:solidFill>
                <a:latin typeface="Calibri"/>
                <a:cs typeface="Calibri"/>
              </a:rPr>
              <a:t>ila</a:t>
            </a:r>
            <a:r>
              <a:rPr sz="1600" spc="-39" dirty="0">
                <a:solidFill>
                  <a:srgbClr val="FDFFFD"/>
                </a:solidFill>
                <a:latin typeface="Calibri"/>
                <a:cs typeface="Calibri"/>
              </a:rPr>
              <a:t>h</a:t>
            </a:r>
            <a:r>
              <a:rPr sz="1600" dirty="0">
                <a:solidFill>
                  <a:srgbClr val="FDFFFD"/>
                </a:solidFill>
                <a:latin typeface="Calibri"/>
                <a:cs typeface="Calibri"/>
              </a:rPr>
              <a:t>,</a:t>
            </a:r>
            <a:r>
              <a:rPr sz="1600" spc="139"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 </a:t>
            </a:r>
            <a:r>
              <a:rPr sz="1600" spc="-72" dirty="0">
                <a:solidFill>
                  <a:srgbClr val="FDFFFD"/>
                </a:solidFill>
                <a:latin typeface="Calibri"/>
                <a:cs typeface="Calibri"/>
              </a:rPr>
              <a:t>m</a:t>
            </a:r>
            <a:r>
              <a:rPr sz="1600" spc="5" dirty="0">
                <a:solidFill>
                  <a:srgbClr val="FDFFFD"/>
                </a:solidFill>
                <a:latin typeface="Calibri"/>
                <a:cs typeface="Calibri"/>
              </a:rPr>
              <a:t>e</a:t>
            </a:r>
            <a:r>
              <a:rPr sz="1600" spc="-39" dirty="0">
                <a:solidFill>
                  <a:srgbClr val="FDFFFD"/>
                </a:solidFill>
                <a:latin typeface="Calibri"/>
                <a:cs typeface="Calibri"/>
              </a:rPr>
              <a:t>nd</a:t>
            </a:r>
            <a:r>
              <a:rPr sz="1600" spc="33" dirty="0">
                <a:solidFill>
                  <a:srgbClr val="FDFFFD"/>
                </a:solidFill>
                <a:latin typeface="Calibri"/>
                <a:cs typeface="Calibri"/>
              </a:rPr>
              <a:t>i</a:t>
            </a:r>
            <a:r>
              <a:rPr sz="1600" spc="79" dirty="0">
                <a:solidFill>
                  <a:srgbClr val="FDFFFD"/>
                </a:solidFill>
                <a:latin typeface="Calibri"/>
                <a:cs typeface="Calibri"/>
              </a:rPr>
              <a:t>s</a:t>
            </a:r>
            <a:r>
              <a:rPr sz="1600" spc="-33" dirty="0">
                <a:solidFill>
                  <a:srgbClr val="FDFFFD"/>
                </a:solidFill>
                <a:latin typeface="Calibri"/>
                <a:cs typeface="Calibri"/>
              </a:rPr>
              <a:t>t</a:t>
            </a:r>
            <a:r>
              <a:rPr sz="1600" spc="-59" dirty="0">
                <a:solidFill>
                  <a:srgbClr val="FDFFFD"/>
                </a:solidFill>
                <a:latin typeface="Calibri"/>
                <a:cs typeface="Calibri"/>
              </a:rPr>
              <a:t>r</a:t>
            </a:r>
            <a:r>
              <a:rPr sz="1600" spc="33" dirty="0">
                <a:solidFill>
                  <a:srgbClr val="FDFFFD"/>
                </a:solidFill>
                <a:latin typeface="Calibri"/>
                <a:cs typeface="Calibri"/>
              </a:rPr>
              <a:t>i</a:t>
            </a:r>
            <a:r>
              <a:rPr sz="1600" spc="-39" dirty="0">
                <a:solidFill>
                  <a:srgbClr val="FDFFFD"/>
                </a:solidFill>
                <a:latin typeface="Calibri"/>
                <a:cs typeface="Calibri"/>
              </a:rPr>
              <a:t>bu</a:t>
            </a:r>
            <a:r>
              <a:rPr sz="1600" spc="72" dirty="0">
                <a:solidFill>
                  <a:srgbClr val="FDFFFD"/>
                </a:solidFill>
                <a:latin typeface="Calibri"/>
                <a:cs typeface="Calibri"/>
              </a:rPr>
              <a:t>s</a:t>
            </a:r>
            <a:r>
              <a:rPr sz="1600" spc="33" dirty="0">
                <a:solidFill>
                  <a:srgbClr val="FDFFFD"/>
                </a:solidFill>
                <a:latin typeface="Calibri"/>
                <a:cs typeface="Calibri"/>
              </a:rPr>
              <a:t>i</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 </a:t>
            </a:r>
            <a:r>
              <a:rPr sz="1600" spc="-39" dirty="0">
                <a:solidFill>
                  <a:srgbClr val="FDFFFD"/>
                </a:solidFill>
                <a:latin typeface="Calibri"/>
                <a:cs typeface="Calibri"/>
              </a:rPr>
              <a:t>d</a:t>
            </a:r>
            <a:r>
              <a:rPr sz="1600" spc="33" dirty="0">
                <a:solidFill>
                  <a:srgbClr val="FDFFFD"/>
                </a:solidFill>
                <a:latin typeface="Calibri"/>
                <a:cs typeface="Calibri"/>
              </a:rPr>
              <a:t>a</a:t>
            </a:r>
            <a:r>
              <a:rPr sz="1600" spc="-33" dirty="0">
                <a:solidFill>
                  <a:srgbClr val="FDFFFD"/>
                </a:solidFill>
                <a:latin typeface="Calibri"/>
                <a:cs typeface="Calibri"/>
              </a:rPr>
              <a:t>t</a:t>
            </a:r>
            <a:r>
              <a:rPr sz="1600" dirty="0">
                <a:solidFill>
                  <a:srgbClr val="FDFFFD"/>
                </a:solidFill>
                <a:latin typeface="Calibri"/>
                <a:cs typeface="Calibri"/>
              </a:rPr>
              <a:t>a</a:t>
            </a:r>
            <a:r>
              <a:rPr sz="1600" spc="72" dirty="0">
                <a:solidFill>
                  <a:srgbClr val="FDFFFD"/>
                </a:solidFill>
                <a:latin typeface="Calibri"/>
                <a:cs typeface="Calibri"/>
              </a:rPr>
              <a:t> </a:t>
            </a:r>
            <a:r>
              <a:rPr sz="1600" spc="-79" dirty="0">
                <a:solidFill>
                  <a:srgbClr val="FDFFFD"/>
                </a:solidFill>
                <a:latin typeface="Calibri"/>
                <a:cs typeface="Calibri"/>
              </a:rPr>
              <a:t>m</a:t>
            </a:r>
            <a:r>
              <a:rPr sz="1600" spc="33" dirty="0">
                <a:solidFill>
                  <a:srgbClr val="FDFFFD"/>
                </a:solidFill>
                <a:latin typeface="Calibri"/>
                <a:cs typeface="Calibri"/>
              </a:rPr>
              <a:t>a</a:t>
            </a:r>
            <a:r>
              <a:rPr sz="1600" spc="-39" dirty="0">
                <a:solidFill>
                  <a:srgbClr val="FDFFFD"/>
                </a:solidFill>
                <a:latin typeface="Calibri"/>
                <a:cs typeface="Calibri"/>
              </a:rPr>
              <a:t>up</a:t>
            </a:r>
            <a:r>
              <a:rPr sz="1600" spc="-45" dirty="0">
                <a:solidFill>
                  <a:srgbClr val="FDFFFD"/>
                </a:solidFill>
                <a:latin typeface="Calibri"/>
                <a:cs typeface="Calibri"/>
              </a:rPr>
              <a:t>u</a:t>
            </a:r>
            <a:r>
              <a:rPr sz="1600" dirty="0">
                <a:solidFill>
                  <a:srgbClr val="FDFFFD"/>
                </a:solidFill>
                <a:latin typeface="Calibri"/>
                <a:cs typeface="Calibri"/>
              </a:rPr>
              <a:t>n</a:t>
            </a:r>
            <a:r>
              <a:rPr sz="1600" spc="201" dirty="0">
                <a:solidFill>
                  <a:srgbClr val="FDFFFD"/>
                </a:solidFill>
                <a:latin typeface="Calibri"/>
                <a:cs typeface="Calibri"/>
              </a:rPr>
              <a:t> </a:t>
            </a:r>
            <a:r>
              <a:rPr sz="1600" spc="33" dirty="0">
                <a:solidFill>
                  <a:srgbClr val="FDFFFD"/>
                </a:solidFill>
                <a:latin typeface="Calibri"/>
                <a:cs typeface="Calibri"/>
              </a:rPr>
              <a:t>i</a:t>
            </a:r>
            <a:r>
              <a:rPr sz="1600" spc="-39" dirty="0">
                <a:solidFill>
                  <a:srgbClr val="FDFFFD"/>
                </a:solidFill>
                <a:latin typeface="Calibri"/>
                <a:cs typeface="Calibri"/>
              </a:rPr>
              <a:t>n</a:t>
            </a:r>
            <a:r>
              <a:rPr sz="1600" spc="12" dirty="0">
                <a:solidFill>
                  <a:srgbClr val="FDFFFD"/>
                </a:solidFill>
                <a:latin typeface="Calibri"/>
                <a:cs typeface="Calibri"/>
              </a:rPr>
              <a:t>f</a:t>
            </a:r>
            <a:r>
              <a:rPr sz="1600" spc="-45" dirty="0">
                <a:solidFill>
                  <a:srgbClr val="FDFFFD"/>
                </a:solidFill>
                <a:latin typeface="Calibri"/>
                <a:cs typeface="Calibri"/>
              </a:rPr>
              <a:t>o</a:t>
            </a:r>
            <a:r>
              <a:rPr sz="1600" spc="-52" dirty="0">
                <a:solidFill>
                  <a:srgbClr val="FDFFFD"/>
                </a:solidFill>
                <a:latin typeface="Calibri"/>
                <a:cs typeface="Calibri"/>
              </a:rPr>
              <a:t>r</a:t>
            </a:r>
            <a:r>
              <a:rPr sz="1600" spc="-79" dirty="0">
                <a:solidFill>
                  <a:srgbClr val="FDFFFD"/>
                </a:solidFill>
                <a:latin typeface="Calibri"/>
                <a:cs typeface="Calibri"/>
              </a:rPr>
              <a:t>m</a:t>
            </a:r>
            <a:r>
              <a:rPr sz="1600" spc="33" dirty="0">
                <a:solidFill>
                  <a:srgbClr val="FDFFFD"/>
                </a:solidFill>
                <a:latin typeface="Calibri"/>
                <a:cs typeface="Calibri"/>
              </a:rPr>
              <a:t>a</a:t>
            </a:r>
            <a:r>
              <a:rPr sz="1600" spc="72" dirty="0">
                <a:solidFill>
                  <a:srgbClr val="FDFFFD"/>
                </a:solidFill>
                <a:latin typeface="Calibri"/>
                <a:cs typeface="Calibri"/>
              </a:rPr>
              <a:t>s</a:t>
            </a:r>
            <a:r>
              <a:rPr sz="1600" dirty="0">
                <a:solidFill>
                  <a:srgbClr val="FDFFFD"/>
                </a:solidFill>
                <a:latin typeface="Calibri"/>
                <a:cs typeface="Calibri"/>
              </a:rPr>
              <a:t>i</a:t>
            </a:r>
            <a:r>
              <a:rPr sz="1600" spc="72" dirty="0">
                <a:solidFill>
                  <a:srgbClr val="FDFFFD"/>
                </a:solidFill>
                <a:latin typeface="Calibri"/>
                <a:cs typeface="Calibri"/>
              </a:rPr>
              <a:t> </a:t>
            </a:r>
            <a:r>
              <a:rPr sz="1600" spc="-39" dirty="0">
                <a:solidFill>
                  <a:srgbClr val="FDFFFD"/>
                </a:solidFill>
                <a:latin typeface="Calibri"/>
                <a:cs typeface="Calibri"/>
              </a:rPr>
              <a:t>un</a:t>
            </a:r>
            <a:r>
              <a:rPr sz="1600" spc="-33" dirty="0">
                <a:solidFill>
                  <a:srgbClr val="FDFFFD"/>
                </a:solidFill>
                <a:latin typeface="Calibri"/>
                <a:cs typeface="Calibri"/>
              </a:rPr>
              <a:t>t</a:t>
            </a:r>
            <a:r>
              <a:rPr sz="1600" spc="-39" dirty="0">
                <a:solidFill>
                  <a:srgbClr val="FDFFFD"/>
                </a:solidFill>
                <a:latin typeface="Calibri"/>
                <a:cs typeface="Calibri"/>
              </a:rPr>
              <a:t>uk </a:t>
            </a:r>
            <a:r>
              <a:rPr sz="1600" spc="-225" dirty="0">
                <a:solidFill>
                  <a:srgbClr val="FDFFFD"/>
                </a:solidFill>
                <a:latin typeface="Calibri"/>
                <a:cs typeface="Calibri"/>
              </a:rPr>
              <a:t>k</a:t>
            </a:r>
            <a:r>
              <a:rPr sz="1600" spc="5" dirty="0">
                <a:solidFill>
                  <a:srgbClr val="FDFFFD"/>
                </a:solidFill>
                <a:latin typeface="Calibri"/>
                <a:cs typeface="Calibri"/>
              </a:rPr>
              <a:t>e</a:t>
            </a:r>
            <a:r>
              <a:rPr sz="1600" spc="-39" dirty="0">
                <a:solidFill>
                  <a:srgbClr val="FDFFFD"/>
                </a:solidFill>
                <a:latin typeface="Calibri"/>
                <a:cs typeface="Calibri"/>
              </a:rPr>
              <a:t>p</a:t>
            </a:r>
            <a:r>
              <a:rPr sz="1600" spc="5" dirty="0">
                <a:solidFill>
                  <a:srgbClr val="FDFFFD"/>
                </a:solidFill>
                <a:latin typeface="Calibri"/>
                <a:cs typeface="Calibri"/>
              </a:rPr>
              <a:t>e</a:t>
            </a:r>
            <a:r>
              <a:rPr sz="1600" spc="-59" dirty="0">
                <a:solidFill>
                  <a:srgbClr val="FDFFFD"/>
                </a:solidFill>
                <a:latin typeface="Calibri"/>
                <a:cs typeface="Calibri"/>
              </a:rPr>
              <a:t>r</a:t>
            </a:r>
            <a:r>
              <a:rPr sz="1600" spc="33" dirty="0">
                <a:solidFill>
                  <a:srgbClr val="FDFFFD"/>
                </a:solidFill>
                <a:latin typeface="Calibri"/>
                <a:cs typeface="Calibri"/>
              </a:rPr>
              <a:t>l</a:t>
            </a:r>
            <a:r>
              <a:rPr sz="1600" spc="-39" dirty="0">
                <a:solidFill>
                  <a:srgbClr val="FDFFFD"/>
                </a:solidFill>
                <a:latin typeface="Calibri"/>
                <a:cs typeface="Calibri"/>
              </a:rPr>
              <a:t>u</a:t>
            </a:r>
            <a:r>
              <a:rPr sz="1600" spc="33" dirty="0">
                <a:solidFill>
                  <a:srgbClr val="FDFFFD"/>
                </a:solidFill>
                <a:latin typeface="Calibri"/>
                <a:cs typeface="Calibri"/>
              </a:rPr>
              <a:t>a</a:t>
            </a:r>
            <a:r>
              <a:rPr sz="1600" dirty="0">
                <a:solidFill>
                  <a:srgbClr val="FDFFFD"/>
                </a:solidFill>
                <a:latin typeface="Calibri"/>
                <a:cs typeface="Calibri"/>
              </a:rPr>
              <a:t>n</a:t>
            </a:r>
            <a:r>
              <a:rPr sz="1600" spc="295" dirty="0">
                <a:solidFill>
                  <a:srgbClr val="FDFFFD"/>
                </a:solidFill>
                <a:latin typeface="Calibri"/>
                <a:cs typeface="Calibri"/>
              </a:rPr>
              <a:t> </a:t>
            </a:r>
            <a:r>
              <a:rPr sz="1600" spc="-39" dirty="0">
                <a:solidFill>
                  <a:srgbClr val="FDFFFD"/>
                </a:solidFill>
                <a:latin typeface="Calibri"/>
                <a:cs typeface="Calibri"/>
              </a:rPr>
              <a:t>p</a:t>
            </a:r>
            <a:r>
              <a:rPr sz="1600" spc="5" dirty="0">
                <a:solidFill>
                  <a:srgbClr val="FDFFFD"/>
                </a:solidFill>
                <a:latin typeface="Calibri"/>
                <a:cs typeface="Calibri"/>
              </a:rPr>
              <a:t>e</a:t>
            </a:r>
            <a:r>
              <a:rPr sz="1600" spc="-79" dirty="0">
                <a:solidFill>
                  <a:srgbClr val="FDFFFD"/>
                </a:solidFill>
                <a:latin typeface="Calibri"/>
                <a:cs typeface="Calibri"/>
              </a:rPr>
              <a:t>m</a:t>
            </a:r>
            <a:r>
              <a:rPr sz="1600" spc="-39" dirty="0">
                <a:solidFill>
                  <a:srgbClr val="FDFFFD"/>
                </a:solidFill>
                <a:latin typeface="Calibri"/>
                <a:cs typeface="Calibri"/>
              </a:rPr>
              <a:t>b</a:t>
            </a:r>
            <a:r>
              <a:rPr sz="1600" spc="5" dirty="0">
                <a:solidFill>
                  <a:srgbClr val="FDFFFD"/>
                </a:solidFill>
                <a:latin typeface="Calibri"/>
                <a:cs typeface="Calibri"/>
              </a:rPr>
              <a:t>e</a:t>
            </a:r>
            <a:r>
              <a:rPr sz="1600" spc="33" dirty="0">
                <a:solidFill>
                  <a:srgbClr val="FDFFFD"/>
                </a:solidFill>
                <a:latin typeface="Calibri"/>
                <a:cs typeface="Calibri"/>
              </a:rPr>
              <a:t>la</a:t>
            </a:r>
            <a:r>
              <a:rPr sz="1600" spc="19" dirty="0">
                <a:solidFill>
                  <a:srgbClr val="FDFFFD"/>
                </a:solidFill>
                <a:latin typeface="Calibri"/>
                <a:cs typeface="Calibri"/>
              </a:rPr>
              <a:t>j</a:t>
            </a:r>
            <a:r>
              <a:rPr sz="1600" spc="33" dirty="0">
                <a:solidFill>
                  <a:srgbClr val="FDFFFD"/>
                </a:solidFill>
                <a:latin typeface="Calibri"/>
                <a:cs typeface="Calibri"/>
              </a:rPr>
              <a:t>a</a:t>
            </a:r>
            <a:r>
              <a:rPr sz="1600" spc="-52" dirty="0">
                <a:solidFill>
                  <a:srgbClr val="FDFFFD"/>
                </a:solidFill>
                <a:latin typeface="Calibri"/>
                <a:cs typeface="Calibri"/>
              </a:rPr>
              <a:t>r</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a:t>
            </a:r>
            <a:endParaRPr sz="1600">
              <a:latin typeface="Calibri"/>
              <a:cs typeface="Calibri"/>
            </a:endParaRPr>
          </a:p>
          <a:p>
            <a:pPr marL="665886">
              <a:lnSpc>
                <a:spcPct val="101725"/>
              </a:lnSpc>
              <a:spcBef>
                <a:spcPts val="2281"/>
              </a:spcBef>
            </a:pPr>
            <a:r>
              <a:rPr sz="1467" spc="33" dirty="0">
                <a:latin typeface="Calibri"/>
                <a:cs typeface="Calibri"/>
              </a:rPr>
              <a:t>A</a:t>
            </a:r>
            <a:r>
              <a:rPr sz="1467" spc="12" dirty="0">
                <a:latin typeface="Calibri"/>
                <a:cs typeface="Calibri"/>
              </a:rPr>
              <a:t>p</a:t>
            </a:r>
            <a:r>
              <a:rPr sz="1467" spc="52" dirty="0">
                <a:latin typeface="Calibri"/>
                <a:cs typeface="Calibri"/>
              </a:rPr>
              <a:t>l</a:t>
            </a:r>
            <a:r>
              <a:rPr sz="1467" spc="59" dirty="0">
                <a:latin typeface="Calibri"/>
                <a:cs typeface="Calibri"/>
              </a:rPr>
              <a:t>i</a:t>
            </a:r>
            <a:r>
              <a:rPr sz="1467" spc="19" dirty="0">
                <a:latin typeface="Calibri"/>
                <a:cs typeface="Calibri"/>
              </a:rPr>
              <a:t>k</a:t>
            </a:r>
            <a:r>
              <a:rPr sz="1467" spc="-19" dirty="0">
                <a:latin typeface="Calibri"/>
                <a:cs typeface="Calibri"/>
              </a:rPr>
              <a:t>a</a:t>
            </a:r>
            <a:r>
              <a:rPr sz="1467" spc="12" dirty="0">
                <a:latin typeface="Calibri"/>
                <a:cs typeface="Calibri"/>
              </a:rPr>
              <a:t>s</a:t>
            </a:r>
            <a:r>
              <a:rPr sz="1467" dirty="0">
                <a:latin typeface="Calibri"/>
                <a:cs typeface="Calibri"/>
              </a:rPr>
              <a:t>i</a:t>
            </a:r>
            <a:r>
              <a:rPr sz="1467" spc="-81" dirty="0">
                <a:latin typeface="Calibri"/>
                <a:cs typeface="Calibri"/>
              </a:rPr>
              <a:t> </a:t>
            </a:r>
            <a:r>
              <a:rPr sz="1467" spc="-27" dirty="0">
                <a:latin typeface="Calibri"/>
                <a:cs typeface="Calibri"/>
              </a:rPr>
              <a:t>T</a:t>
            </a:r>
            <a:r>
              <a:rPr sz="1467" spc="20" dirty="0">
                <a:latin typeface="Calibri"/>
                <a:cs typeface="Calibri"/>
              </a:rPr>
              <a:t>I</a:t>
            </a:r>
            <a:r>
              <a:rPr sz="1467" dirty="0">
                <a:latin typeface="Calibri"/>
                <a:cs typeface="Calibri"/>
              </a:rPr>
              <a:t>K</a:t>
            </a:r>
            <a:endParaRPr sz="1467">
              <a:latin typeface="Calibri"/>
              <a:cs typeface="Calibri"/>
            </a:endParaRPr>
          </a:p>
          <a:p>
            <a:pPr marL="692132">
              <a:lnSpc>
                <a:spcPts val="2001"/>
              </a:lnSpc>
              <a:spcBef>
                <a:spcPts val="2139"/>
              </a:spcBef>
            </a:pPr>
            <a:r>
              <a:rPr sz="1600" dirty="0">
                <a:solidFill>
                  <a:srgbClr val="FDFFFD"/>
                </a:solidFill>
                <a:latin typeface="Arial"/>
                <a:cs typeface="Arial"/>
              </a:rPr>
              <a:t>•  </a:t>
            </a:r>
            <a:r>
              <a:rPr sz="1600" spc="105" dirty="0">
                <a:solidFill>
                  <a:srgbClr val="FDFFFD"/>
                </a:solidFill>
                <a:latin typeface="Arial"/>
                <a:cs typeface="Arial"/>
              </a:rPr>
              <a:t> </a:t>
            </a:r>
            <a:r>
              <a:rPr sz="2400" spc="25" baseline="2275" dirty="0">
                <a:solidFill>
                  <a:srgbClr val="FDFFFD"/>
                </a:solidFill>
                <a:latin typeface="Calibri"/>
                <a:cs typeface="Calibri"/>
              </a:rPr>
              <a:t>B</a:t>
            </a:r>
            <a:r>
              <a:rPr sz="2400" spc="-59" baseline="2275" dirty="0">
                <a:solidFill>
                  <a:srgbClr val="FDFFFD"/>
                </a:solidFill>
                <a:latin typeface="Calibri"/>
                <a:cs typeface="Calibri"/>
              </a:rPr>
              <a:t>r</a:t>
            </a:r>
            <a:r>
              <a:rPr sz="2400" spc="-45" baseline="2275" dirty="0">
                <a:solidFill>
                  <a:srgbClr val="FDFFFD"/>
                </a:solidFill>
                <a:latin typeface="Calibri"/>
                <a:cs typeface="Calibri"/>
              </a:rPr>
              <a:t>o</a:t>
            </a:r>
            <a:r>
              <a:rPr sz="2400" spc="-39" baseline="2275" dirty="0">
                <a:solidFill>
                  <a:srgbClr val="FDFFFD"/>
                </a:solidFill>
                <a:latin typeface="Calibri"/>
                <a:cs typeface="Calibri"/>
              </a:rPr>
              <a:t>w</a:t>
            </a:r>
            <a:r>
              <a:rPr sz="2400" spc="72" baseline="2275" dirty="0">
                <a:solidFill>
                  <a:srgbClr val="FDFFFD"/>
                </a:solidFill>
                <a:latin typeface="Calibri"/>
                <a:cs typeface="Calibri"/>
              </a:rPr>
              <a:t>s</a:t>
            </a:r>
            <a:r>
              <a:rPr sz="2400" baseline="2275" dirty="0">
                <a:solidFill>
                  <a:srgbClr val="FDFFFD"/>
                </a:solidFill>
                <a:latin typeface="Calibri"/>
                <a:cs typeface="Calibri"/>
              </a:rPr>
              <a:t>e</a:t>
            </a:r>
            <a:r>
              <a:rPr sz="2400" spc="-59" baseline="2275" dirty="0">
                <a:solidFill>
                  <a:srgbClr val="FDFFFD"/>
                </a:solidFill>
                <a:latin typeface="Calibri"/>
                <a:cs typeface="Calibri"/>
              </a:rPr>
              <a:t>r</a:t>
            </a:r>
            <a:r>
              <a:rPr sz="2400" baseline="2275" dirty="0">
                <a:solidFill>
                  <a:srgbClr val="FDFFFD"/>
                </a:solidFill>
                <a:latin typeface="Calibri"/>
                <a:cs typeface="Calibri"/>
              </a:rPr>
              <a:t>s</a:t>
            </a:r>
            <a:endParaRPr sz="1600">
              <a:latin typeface="Calibri"/>
              <a:cs typeface="Calibri"/>
            </a:endParaRPr>
          </a:p>
          <a:p>
            <a:pPr marL="692132">
              <a:lnSpc>
                <a:spcPts val="2020"/>
              </a:lnSpc>
              <a:spcBef>
                <a:spcPts val="100"/>
              </a:spcBef>
            </a:pPr>
            <a:r>
              <a:rPr sz="2400" baseline="7246" dirty="0">
                <a:solidFill>
                  <a:srgbClr val="FDFFFD"/>
                </a:solidFill>
                <a:latin typeface="Arial"/>
                <a:cs typeface="Arial"/>
              </a:rPr>
              <a:t>•  </a:t>
            </a:r>
            <a:r>
              <a:rPr sz="2400" spc="105" baseline="7246" dirty="0">
                <a:solidFill>
                  <a:srgbClr val="FDFFFD"/>
                </a:solidFill>
                <a:latin typeface="Arial"/>
                <a:cs typeface="Arial"/>
              </a:rPr>
              <a:t> </a:t>
            </a:r>
            <a:r>
              <a:rPr sz="1600" spc="-39" dirty="0">
                <a:solidFill>
                  <a:srgbClr val="FDFFFD"/>
                </a:solidFill>
                <a:latin typeface="Calibri"/>
                <a:cs typeface="Calibri"/>
              </a:rPr>
              <a:t>S</a:t>
            </a:r>
            <a:r>
              <a:rPr sz="1600" dirty="0">
                <a:solidFill>
                  <a:srgbClr val="FDFFFD"/>
                </a:solidFill>
                <a:latin typeface="Calibri"/>
                <a:cs typeface="Calibri"/>
              </a:rPr>
              <a:t>e</a:t>
            </a:r>
            <a:r>
              <a:rPr sz="1600" spc="33" dirty="0">
                <a:solidFill>
                  <a:srgbClr val="FDFFFD"/>
                </a:solidFill>
                <a:latin typeface="Calibri"/>
                <a:cs typeface="Calibri"/>
              </a:rPr>
              <a:t>a</a:t>
            </a:r>
            <a:r>
              <a:rPr sz="1600" spc="-52" dirty="0">
                <a:solidFill>
                  <a:srgbClr val="FDFFFD"/>
                </a:solidFill>
                <a:latin typeface="Calibri"/>
                <a:cs typeface="Calibri"/>
              </a:rPr>
              <a:t>r</a:t>
            </a:r>
            <a:r>
              <a:rPr sz="1600" spc="19" dirty="0">
                <a:solidFill>
                  <a:srgbClr val="FDFFFD"/>
                </a:solidFill>
                <a:latin typeface="Calibri"/>
                <a:cs typeface="Calibri"/>
              </a:rPr>
              <a:t>c</a:t>
            </a:r>
            <a:r>
              <a:rPr sz="1600" dirty="0">
                <a:solidFill>
                  <a:srgbClr val="FDFFFD"/>
                </a:solidFill>
                <a:latin typeface="Calibri"/>
                <a:cs typeface="Calibri"/>
              </a:rPr>
              <a:t>h</a:t>
            </a:r>
            <a:r>
              <a:rPr sz="1600" spc="-5" dirty="0">
                <a:solidFill>
                  <a:srgbClr val="FDFFFD"/>
                </a:solidFill>
                <a:latin typeface="Calibri"/>
                <a:cs typeface="Calibri"/>
              </a:rPr>
              <a:t> </a:t>
            </a:r>
            <a:r>
              <a:rPr sz="1600" spc="19"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33" dirty="0">
                <a:solidFill>
                  <a:srgbClr val="FDFFFD"/>
                </a:solidFill>
                <a:latin typeface="Calibri"/>
                <a:cs typeface="Calibri"/>
              </a:rPr>
              <a:t>i</a:t>
            </a:r>
            <a:r>
              <a:rPr sz="1600" spc="-45" dirty="0">
                <a:solidFill>
                  <a:srgbClr val="FDFFFD"/>
                </a:solidFill>
                <a:latin typeface="Calibri"/>
                <a:cs typeface="Calibri"/>
              </a:rPr>
              <a:t>n</a:t>
            </a:r>
            <a:r>
              <a:rPr sz="1600" dirty="0">
                <a:solidFill>
                  <a:srgbClr val="FDFFFD"/>
                </a:solidFill>
                <a:latin typeface="Calibri"/>
                <a:cs typeface="Calibri"/>
              </a:rPr>
              <a:t>e</a:t>
            </a:r>
            <a:endParaRPr sz="1600">
              <a:latin typeface="Calibri"/>
              <a:cs typeface="Calibri"/>
            </a:endParaRPr>
          </a:p>
          <a:p>
            <a:pPr marL="692132">
              <a:lnSpc>
                <a:spcPts val="1800"/>
              </a:lnSpc>
            </a:pPr>
            <a:r>
              <a:rPr sz="2400" baseline="4831" dirty="0">
                <a:solidFill>
                  <a:srgbClr val="FDFFFD"/>
                </a:solidFill>
                <a:latin typeface="Arial"/>
                <a:cs typeface="Arial"/>
              </a:rPr>
              <a:t>•  </a:t>
            </a:r>
            <a:r>
              <a:rPr sz="2400" spc="105" baseline="4831" dirty="0">
                <a:solidFill>
                  <a:srgbClr val="FDFFFD"/>
                </a:solidFill>
                <a:latin typeface="Arial"/>
                <a:cs typeface="Arial"/>
              </a:rPr>
              <a:t> </a:t>
            </a:r>
            <a:r>
              <a:rPr sz="2400" spc="-33" baseline="2275" dirty="0">
                <a:solidFill>
                  <a:srgbClr val="FDFFFD"/>
                </a:solidFill>
                <a:latin typeface="Calibri"/>
                <a:cs typeface="Calibri"/>
              </a:rPr>
              <a:t>N</a:t>
            </a:r>
            <a:r>
              <a:rPr sz="2400" baseline="2275" dirty="0">
                <a:solidFill>
                  <a:srgbClr val="FDFFFD"/>
                </a:solidFill>
                <a:latin typeface="Calibri"/>
                <a:cs typeface="Calibri"/>
              </a:rPr>
              <a:t>e</a:t>
            </a:r>
            <a:r>
              <a:rPr sz="2400" spc="-39" baseline="2275" dirty="0">
                <a:solidFill>
                  <a:srgbClr val="FDFFFD"/>
                </a:solidFill>
                <a:latin typeface="Calibri"/>
                <a:cs typeface="Calibri"/>
              </a:rPr>
              <a:t>w</a:t>
            </a:r>
            <a:r>
              <a:rPr sz="2400" spc="72" baseline="2275" dirty="0">
                <a:solidFill>
                  <a:srgbClr val="FDFFFD"/>
                </a:solidFill>
                <a:latin typeface="Calibri"/>
                <a:cs typeface="Calibri"/>
              </a:rPr>
              <a:t>s</a:t>
            </a:r>
            <a:r>
              <a:rPr sz="2400" spc="45" baseline="2275" dirty="0">
                <a:solidFill>
                  <a:srgbClr val="FDFFFD"/>
                </a:solidFill>
                <a:latin typeface="Calibri"/>
                <a:cs typeface="Calibri"/>
              </a:rPr>
              <a:t>g</a:t>
            </a:r>
            <a:r>
              <a:rPr sz="2400" spc="-59" baseline="2275" dirty="0">
                <a:solidFill>
                  <a:srgbClr val="FDFFFD"/>
                </a:solidFill>
                <a:latin typeface="Calibri"/>
                <a:cs typeface="Calibri"/>
              </a:rPr>
              <a:t>r</a:t>
            </a:r>
            <a:r>
              <a:rPr sz="2400" spc="-39" baseline="2275" dirty="0">
                <a:solidFill>
                  <a:srgbClr val="FDFFFD"/>
                </a:solidFill>
                <a:latin typeface="Calibri"/>
                <a:cs typeface="Calibri"/>
              </a:rPr>
              <a:t>o</a:t>
            </a:r>
            <a:r>
              <a:rPr sz="2400" spc="-45" baseline="2275" dirty="0">
                <a:solidFill>
                  <a:srgbClr val="FDFFFD"/>
                </a:solidFill>
                <a:latin typeface="Calibri"/>
                <a:cs typeface="Calibri"/>
              </a:rPr>
              <a:t>u</a:t>
            </a:r>
            <a:r>
              <a:rPr sz="2400" baseline="2275" dirty="0">
                <a:solidFill>
                  <a:srgbClr val="FDFFFD"/>
                </a:solidFill>
                <a:latin typeface="Calibri"/>
                <a:cs typeface="Calibri"/>
              </a:rPr>
              <a:t>p</a:t>
            </a:r>
            <a:endParaRPr sz="1600">
              <a:latin typeface="Calibri"/>
              <a:cs typeface="Calibri"/>
            </a:endParaRPr>
          </a:p>
          <a:p>
            <a:pPr marL="692132">
              <a:lnSpc>
                <a:spcPts val="1900"/>
              </a:lnSpc>
              <a:spcBef>
                <a:spcPts val="4"/>
              </a:spcBef>
            </a:pPr>
            <a:r>
              <a:rPr sz="2400" baseline="2415" dirty="0">
                <a:solidFill>
                  <a:srgbClr val="FDFFFD"/>
                </a:solidFill>
                <a:latin typeface="Arial"/>
                <a:cs typeface="Arial"/>
              </a:rPr>
              <a:t>•  </a:t>
            </a:r>
            <a:r>
              <a:rPr sz="2400" spc="105" baseline="2415" dirty="0">
                <a:solidFill>
                  <a:srgbClr val="FDFFFD"/>
                </a:solidFill>
                <a:latin typeface="Arial"/>
                <a:cs typeface="Arial"/>
              </a:rPr>
              <a:t> </a:t>
            </a:r>
            <a:r>
              <a:rPr sz="2400" spc="19" baseline="2275" dirty="0">
                <a:solidFill>
                  <a:srgbClr val="FDFFFD"/>
                </a:solidFill>
                <a:latin typeface="Calibri"/>
                <a:cs typeface="Calibri"/>
              </a:rPr>
              <a:t>E</a:t>
            </a:r>
            <a:r>
              <a:rPr sz="2400" spc="33" baseline="2275" dirty="0">
                <a:solidFill>
                  <a:srgbClr val="FDFFFD"/>
                </a:solidFill>
                <a:latin typeface="Calibri"/>
                <a:cs typeface="Calibri"/>
              </a:rPr>
              <a:t>l</a:t>
            </a:r>
            <a:r>
              <a:rPr sz="2400" baseline="2275" dirty="0">
                <a:solidFill>
                  <a:srgbClr val="FDFFFD"/>
                </a:solidFill>
                <a:latin typeface="Calibri"/>
                <a:cs typeface="Calibri"/>
              </a:rPr>
              <a:t>e</a:t>
            </a:r>
            <a:r>
              <a:rPr sz="2400" spc="25" baseline="2275" dirty="0">
                <a:solidFill>
                  <a:srgbClr val="FDFFFD"/>
                </a:solidFill>
                <a:latin typeface="Calibri"/>
                <a:cs typeface="Calibri"/>
              </a:rPr>
              <a:t>c</a:t>
            </a:r>
            <a:r>
              <a:rPr sz="2400" spc="-39" baseline="2275" dirty="0">
                <a:solidFill>
                  <a:srgbClr val="FDFFFD"/>
                </a:solidFill>
                <a:latin typeface="Calibri"/>
                <a:cs typeface="Calibri"/>
              </a:rPr>
              <a:t>t</a:t>
            </a:r>
            <a:r>
              <a:rPr sz="2400" spc="-59" baseline="2275" dirty="0">
                <a:solidFill>
                  <a:srgbClr val="FDFFFD"/>
                </a:solidFill>
                <a:latin typeface="Calibri"/>
                <a:cs typeface="Calibri"/>
              </a:rPr>
              <a:t>r</a:t>
            </a:r>
            <a:r>
              <a:rPr sz="2400" spc="-45" baseline="2275" dirty="0">
                <a:solidFill>
                  <a:srgbClr val="FDFFFD"/>
                </a:solidFill>
                <a:latin typeface="Calibri"/>
                <a:cs typeface="Calibri"/>
              </a:rPr>
              <a:t>o</a:t>
            </a:r>
            <a:r>
              <a:rPr sz="2400" spc="-39" baseline="2275" dirty="0">
                <a:solidFill>
                  <a:srgbClr val="FDFFFD"/>
                </a:solidFill>
                <a:latin typeface="Calibri"/>
                <a:cs typeface="Calibri"/>
              </a:rPr>
              <a:t>n</a:t>
            </a:r>
            <a:r>
              <a:rPr sz="2400" spc="33" baseline="2275" dirty="0">
                <a:solidFill>
                  <a:srgbClr val="FDFFFD"/>
                </a:solidFill>
                <a:latin typeface="Calibri"/>
                <a:cs typeface="Calibri"/>
              </a:rPr>
              <a:t>i</a:t>
            </a:r>
            <a:r>
              <a:rPr sz="2400" baseline="2275" dirty="0">
                <a:solidFill>
                  <a:srgbClr val="FDFFFD"/>
                </a:solidFill>
                <a:latin typeface="Calibri"/>
                <a:cs typeface="Calibri"/>
              </a:rPr>
              <a:t>c</a:t>
            </a:r>
            <a:r>
              <a:rPr sz="2400" spc="59" baseline="2275" dirty="0">
                <a:solidFill>
                  <a:srgbClr val="FDFFFD"/>
                </a:solidFill>
                <a:latin typeface="Calibri"/>
                <a:cs typeface="Calibri"/>
              </a:rPr>
              <a:t> </a:t>
            </a:r>
            <a:r>
              <a:rPr sz="2400" spc="-67" baseline="2275" dirty="0">
                <a:solidFill>
                  <a:srgbClr val="FDFFFD"/>
                </a:solidFill>
                <a:latin typeface="Calibri"/>
                <a:cs typeface="Calibri"/>
              </a:rPr>
              <a:t>M</a:t>
            </a:r>
            <a:r>
              <a:rPr sz="2400" spc="33" baseline="2275" dirty="0">
                <a:solidFill>
                  <a:srgbClr val="FDFFFD"/>
                </a:solidFill>
                <a:latin typeface="Calibri"/>
                <a:cs typeface="Calibri"/>
              </a:rPr>
              <a:t>ai</a:t>
            </a:r>
            <a:r>
              <a:rPr sz="2400" baseline="2275" dirty="0">
                <a:solidFill>
                  <a:srgbClr val="FDFFFD"/>
                </a:solidFill>
                <a:latin typeface="Calibri"/>
                <a:cs typeface="Calibri"/>
              </a:rPr>
              <a:t>l</a:t>
            </a:r>
            <a:endParaRPr sz="1600">
              <a:latin typeface="Calibri"/>
              <a:cs typeface="Calibri"/>
            </a:endParaRPr>
          </a:p>
          <a:p>
            <a:pPr marL="692132">
              <a:lnSpc>
                <a:spcPts val="1907"/>
              </a:lnSpc>
            </a:pPr>
            <a:r>
              <a:rPr sz="2400" baseline="2415" dirty="0">
                <a:solidFill>
                  <a:srgbClr val="FDFFFD"/>
                </a:solidFill>
                <a:latin typeface="Arial"/>
                <a:cs typeface="Arial"/>
              </a:rPr>
              <a:t>•  </a:t>
            </a:r>
            <a:r>
              <a:rPr sz="2400" spc="105" baseline="2415" dirty="0">
                <a:solidFill>
                  <a:srgbClr val="FDFFFD"/>
                </a:solidFill>
                <a:latin typeface="Arial"/>
                <a:cs typeface="Arial"/>
              </a:rPr>
              <a:t> </a:t>
            </a:r>
            <a:r>
              <a:rPr sz="2400" spc="12" baseline="2275" dirty="0">
                <a:solidFill>
                  <a:srgbClr val="FDFFFD"/>
                </a:solidFill>
                <a:latin typeface="Calibri"/>
                <a:cs typeface="Calibri"/>
              </a:rPr>
              <a:t>D</a:t>
            </a:r>
            <a:r>
              <a:rPr sz="2400" spc="-59" baseline="2275" dirty="0">
                <a:solidFill>
                  <a:srgbClr val="FDFFFD"/>
                </a:solidFill>
                <a:latin typeface="Calibri"/>
                <a:cs typeface="Calibri"/>
              </a:rPr>
              <a:t>r</a:t>
            </a:r>
            <a:r>
              <a:rPr sz="2400" spc="-45" baseline="2275" dirty="0">
                <a:solidFill>
                  <a:srgbClr val="FDFFFD"/>
                </a:solidFill>
                <a:latin typeface="Calibri"/>
                <a:cs typeface="Calibri"/>
              </a:rPr>
              <a:t>o</a:t>
            </a:r>
            <a:r>
              <a:rPr sz="2400" baseline="2275" dirty="0">
                <a:solidFill>
                  <a:srgbClr val="FDFFFD"/>
                </a:solidFill>
                <a:latin typeface="Calibri"/>
                <a:cs typeface="Calibri"/>
              </a:rPr>
              <a:t>p</a:t>
            </a:r>
            <a:r>
              <a:rPr sz="2400" spc="100" baseline="2275" dirty="0">
                <a:solidFill>
                  <a:srgbClr val="FDFFFD"/>
                </a:solidFill>
                <a:latin typeface="Calibri"/>
                <a:cs typeface="Calibri"/>
              </a:rPr>
              <a:t> </a:t>
            </a:r>
            <a:r>
              <a:rPr sz="2400" spc="25" baseline="2275" dirty="0">
                <a:solidFill>
                  <a:srgbClr val="FDFFFD"/>
                </a:solidFill>
                <a:latin typeface="Calibri"/>
                <a:cs typeface="Calibri"/>
              </a:rPr>
              <a:t>B</a:t>
            </a:r>
            <a:r>
              <a:rPr sz="2400" spc="-45" baseline="2275" dirty="0">
                <a:solidFill>
                  <a:srgbClr val="FDFFFD"/>
                </a:solidFill>
                <a:latin typeface="Calibri"/>
                <a:cs typeface="Calibri"/>
              </a:rPr>
              <a:t>o</a:t>
            </a:r>
            <a:r>
              <a:rPr sz="2400" baseline="2275" dirty="0">
                <a:solidFill>
                  <a:srgbClr val="FDFFFD"/>
                </a:solidFill>
                <a:latin typeface="Calibri"/>
                <a:cs typeface="Calibri"/>
              </a:rPr>
              <a:t>x</a:t>
            </a:r>
            <a:endParaRPr sz="1600">
              <a:latin typeface="Calibri"/>
              <a:cs typeface="Calibri"/>
            </a:endParaRPr>
          </a:p>
          <a:p>
            <a:pPr marL="761557" marR="3625503" indent="-139697">
              <a:lnSpc>
                <a:spcPts val="1907"/>
              </a:lnSpc>
              <a:spcBef>
                <a:spcPts val="6670"/>
              </a:spcBef>
            </a:pPr>
            <a:r>
              <a:rPr sz="1600" spc="-12" dirty="0">
                <a:solidFill>
                  <a:srgbClr val="FDFFFD"/>
                </a:solidFill>
                <a:latin typeface="Calibri"/>
                <a:cs typeface="Calibri"/>
              </a:rPr>
              <a:t>J</a:t>
            </a:r>
            <a:r>
              <a:rPr sz="1600" dirty="0">
                <a:solidFill>
                  <a:srgbClr val="FDFFFD"/>
                </a:solidFill>
                <a:latin typeface="Calibri"/>
                <a:cs typeface="Calibri"/>
              </a:rPr>
              <a:t>e</a:t>
            </a:r>
            <a:r>
              <a:rPr sz="1600" spc="12" dirty="0">
                <a:solidFill>
                  <a:srgbClr val="FDFFFD"/>
                </a:solidFill>
                <a:latin typeface="Calibri"/>
                <a:cs typeface="Calibri"/>
              </a:rPr>
              <a:t>j</a:t>
            </a:r>
            <a:r>
              <a:rPr sz="1600" spc="33" dirty="0">
                <a:solidFill>
                  <a:srgbClr val="FDFFFD"/>
                </a:solidFill>
                <a:latin typeface="Calibri"/>
                <a:cs typeface="Calibri"/>
              </a:rPr>
              <a:t>a</a:t>
            </a:r>
            <a:r>
              <a:rPr sz="1600" spc="-52" dirty="0">
                <a:solidFill>
                  <a:srgbClr val="FDFFFD"/>
                </a:solidFill>
                <a:latin typeface="Calibri"/>
                <a:cs typeface="Calibri"/>
              </a:rPr>
              <a:t>r</a:t>
            </a:r>
            <a:r>
              <a:rPr sz="1600" spc="33" dirty="0">
                <a:solidFill>
                  <a:srgbClr val="FDFFFD"/>
                </a:solidFill>
                <a:latin typeface="Calibri"/>
                <a:cs typeface="Calibri"/>
              </a:rPr>
              <a:t>i</a:t>
            </a:r>
            <a:r>
              <a:rPr sz="1600" spc="-39" dirty="0">
                <a:solidFill>
                  <a:srgbClr val="FDFFFD"/>
                </a:solidFill>
                <a:latin typeface="Calibri"/>
                <a:cs typeface="Calibri"/>
              </a:rPr>
              <a:t>n</a:t>
            </a:r>
            <a:r>
              <a:rPr sz="1600" dirty="0">
                <a:solidFill>
                  <a:srgbClr val="FDFFFD"/>
                </a:solidFill>
                <a:latin typeface="Calibri"/>
                <a:cs typeface="Calibri"/>
              </a:rPr>
              <a:t>g</a:t>
            </a:r>
            <a:r>
              <a:rPr sz="1600" spc="-112" dirty="0">
                <a:solidFill>
                  <a:srgbClr val="FDFFFD"/>
                </a:solidFill>
                <a:latin typeface="Calibri"/>
                <a:cs typeface="Calibri"/>
              </a:rPr>
              <a:t> </a:t>
            </a:r>
            <a:r>
              <a:rPr sz="1600" spc="33" dirty="0">
                <a:solidFill>
                  <a:srgbClr val="FDFFFD"/>
                </a:solidFill>
                <a:latin typeface="Calibri"/>
                <a:cs typeface="Calibri"/>
              </a:rPr>
              <a:t>i</a:t>
            </a:r>
            <a:r>
              <a:rPr sz="1600" spc="-39" dirty="0">
                <a:solidFill>
                  <a:srgbClr val="FDFFFD"/>
                </a:solidFill>
                <a:latin typeface="Calibri"/>
                <a:cs typeface="Calibri"/>
              </a:rPr>
              <a:t>nt</a:t>
            </a:r>
            <a:r>
              <a:rPr sz="1600" dirty="0">
                <a:solidFill>
                  <a:srgbClr val="FDFFFD"/>
                </a:solidFill>
                <a:latin typeface="Calibri"/>
                <a:cs typeface="Calibri"/>
              </a:rPr>
              <a:t>e</a:t>
            </a:r>
            <a:r>
              <a:rPr sz="1600" spc="-59" dirty="0">
                <a:solidFill>
                  <a:srgbClr val="FDFFFD"/>
                </a:solidFill>
                <a:latin typeface="Calibri"/>
                <a:cs typeface="Calibri"/>
              </a:rPr>
              <a:t>r</a:t>
            </a:r>
            <a:r>
              <a:rPr sz="1600" spc="-39" dirty="0">
                <a:solidFill>
                  <a:srgbClr val="FDFFFD"/>
                </a:solidFill>
                <a:latin typeface="Calibri"/>
                <a:cs typeface="Calibri"/>
              </a:rPr>
              <a:t>n</a:t>
            </a:r>
            <a:r>
              <a:rPr sz="1600" spc="5" dirty="0">
                <a:solidFill>
                  <a:srgbClr val="FDFFFD"/>
                </a:solidFill>
                <a:latin typeface="Calibri"/>
                <a:cs typeface="Calibri"/>
              </a:rPr>
              <a:t>e</a:t>
            </a:r>
            <a:r>
              <a:rPr sz="1600" dirty="0">
                <a:solidFill>
                  <a:srgbClr val="FDFFFD"/>
                </a:solidFill>
                <a:latin typeface="Calibri"/>
                <a:cs typeface="Calibri"/>
              </a:rPr>
              <a:t>t</a:t>
            </a:r>
            <a:r>
              <a:rPr sz="1600" spc="100" dirty="0">
                <a:solidFill>
                  <a:srgbClr val="FDFFFD"/>
                </a:solidFill>
                <a:latin typeface="Calibri"/>
                <a:cs typeface="Calibri"/>
              </a:rPr>
              <a:t> </a:t>
            </a:r>
            <a:r>
              <a:rPr sz="1600" spc="72" dirty="0">
                <a:solidFill>
                  <a:srgbClr val="FDFFFD"/>
                </a:solidFill>
                <a:latin typeface="Calibri"/>
                <a:cs typeface="Calibri"/>
              </a:rPr>
              <a:t>s</a:t>
            </a:r>
            <a:r>
              <a:rPr sz="1600" spc="33" dirty="0">
                <a:solidFill>
                  <a:srgbClr val="FDFFFD"/>
                </a:solidFill>
                <a:latin typeface="Calibri"/>
                <a:cs typeface="Calibri"/>
              </a:rPr>
              <a:t>a</a:t>
            </a:r>
            <a:r>
              <a:rPr sz="1600" spc="-39" dirty="0">
                <a:solidFill>
                  <a:srgbClr val="FDFFFD"/>
                </a:solidFill>
                <a:latin typeface="Calibri"/>
                <a:cs typeface="Calibri"/>
              </a:rPr>
              <a:t>n</a:t>
            </a:r>
            <a:r>
              <a:rPr sz="1600" spc="45" dirty="0">
                <a:solidFill>
                  <a:srgbClr val="FDFFFD"/>
                </a:solidFill>
                <a:latin typeface="Calibri"/>
                <a:cs typeface="Calibri"/>
              </a:rPr>
              <a:t>g</a:t>
            </a:r>
            <a:r>
              <a:rPr sz="1600" spc="33" dirty="0">
                <a:solidFill>
                  <a:srgbClr val="FDFFFD"/>
                </a:solidFill>
                <a:latin typeface="Calibri"/>
                <a:cs typeface="Calibri"/>
              </a:rPr>
              <a:t>a</a:t>
            </a:r>
            <a:r>
              <a:rPr sz="1600" dirty="0">
                <a:solidFill>
                  <a:srgbClr val="FDFFFD"/>
                </a:solidFill>
                <a:latin typeface="Calibri"/>
                <a:cs typeface="Calibri"/>
              </a:rPr>
              <a:t>t</a:t>
            </a:r>
            <a:r>
              <a:rPr sz="1600" spc="-200" dirty="0">
                <a:solidFill>
                  <a:srgbClr val="FDFFFD"/>
                </a:solidFill>
                <a:latin typeface="Calibri"/>
                <a:cs typeface="Calibri"/>
              </a:rPr>
              <a:t> </a:t>
            </a:r>
            <a:r>
              <a:rPr sz="1600" spc="-25" dirty="0">
                <a:solidFill>
                  <a:srgbClr val="FDFFFD"/>
                </a:solidFill>
                <a:latin typeface="Calibri"/>
                <a:cs typeface="Calibri"/>
              </a:rPr>
              <a:t>k</a:t>
            </a:r>
            <a:r>
              <a:rPr sz="1600" spc="33" dirty="0">
                <a:solidFill>
                  <a:srgbClr val="FDFFFD"/>
                </a:solidFill>
                <a:latin typeface="Calibri"/>
                <a:cs typeface="Calibri"/>
              </a:rPr>
              <a:t>a</a:t>
            </a:r>
            <a:r>
              <a:rPr sz="1600" spc="-25" dirty="0">
                <a:solidFill>
                  <a:srgbClr val="FDFFFD"/>
                </a:solidFill>
                <a:latin typeface="Calibri"/>
                <a:cs typeface="Calibri"/>
              </a:rPr>
              <a:t>y</a:t>
            </a:r>
            <a:r>
              <a:rPr sz="1600" dirty="0">
                <a:solidFill>
                  <a:srgbClr val="FDFFFD"/>
                </a:solidFill>
                <a:latin typeface="Calibri"/>
                <a:cs typeface="Calibri"/>
              </a:rPr>
              <a:t>a</a:t>
            </a:r>
            <a:r>
              <a:rPr sz="1600" spc="-125" dirty="0">
                <a:solidFill>
                  <a:srgbClr val="FDFFFD"/>
                </a:solidFill>
                <a:latin typeface="Calibri"/>
                <a:cs typeface="Calibri"/>
              </a:rPr>
              <a:t> </a:t>
            </a:r>
            <a:r>
              <a:rPr sz="1600" spc="-39" dirty="0">
                <a:solidFill>
                  <a:srgbClr val="FDFFFD"/>
                </a:solidFill>
                <a:latin typeface="Calibri"/>
                <a:cs typeface="Calibri"/>
              </a:rPr>
              <a:t>d</a:t>
            </a:r>
            <a:r>
              <a:rPr sz="1600"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33" dirty="0">
                <a:solidFill>
                  <a:srgbClr val="FDFFFD"/>
                </a:solidFill>
                <a:latin typeface="Calibri"/>
                <a:cs typeface="Calibri"/>
              </a:rPr>
              <a:t>a</a:t>
            </a:r>
            <a:r>
              <a:rPr sz="1600" dirty="0">
                <a:solidFill>
                  <a:srgbClr val="FDFFFD"/>
                </a:solidFill>
                <a:latin typeface="Calibri"/>
                <a:cs typeface="Calibri"/>
              </a:rPr>
              <a:t>n</a:t>
            </a:r>
            <a:r>
              <a:rPr sz="1600" spc="-105"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spc="-39" dirty="0">
                <a:solidFill>
                  <a:srgbClr val="FDFFFD"/>
                </a:solidFill>
                <a:latin typeface="Calibri"/>
                <a:cs typeface="Calibri"/>
              </a:rPr>
              <a:t>t</a:t>
            </a:r>
            <a:r>
              <a:rPr sz="1600" spc="33" dirty="0">
                <a:solidFill>
                  <a:srgbClr val="FDFFFD"/>
                </a:solidFill>
                <a:latin typeface="Calibri"/>
                <a:cs typeface="Calibri"/>
              </a:rPr>
              <a:t>a</a:t>
            </a:r>
            <a:r>
              <a:rPr sz="1600" dirty="0">
                <a:solidFill>
                  <a:srgbClr val="FDFFFD"/>
                </a:solidFill>
                <a:latin typeface="Calibri"/>
                <a:cs typeface="Calibri"/>
              </a:rPr>
              <a:t>,</a:t>
            </a:r>
            <a:r>
              <a:rPr sz="1600" spc="-59" dirty="0">
                <a:solidFill>
                  <a:srgbClr val="FDFFFD"/>
                </a:solidFill>
                <a:latin typeface="Calibri"/>
                <a:cs typeface="Calibri"/>
              </a:rPr>
              <a:t> </a:t>
            </a:r>
            <a:r>
              <a:rPr sz="1600" spc="33" dirty="0">
                <a:solidFill>
                  <a:srgbClr val="FDFFFD"/>
                </a:solidFill>
                <a:latin typeface="Calibri"/>
                <a:cs typeface="Calibri"/>
              </a:rPr>
              <a:t>i</a:t>
            </a:r>
            <a:r>
              <a:rPr sz="1600" spc="-39" dirty="0">
                <a:solidFill>
                  <a:srgbClr val="FDFFFD"/>
                </a:solidFill>
                <a:latin typeface="Calibri"/>
                <a:cs typeface="Calibri"/>
              </a:rPr>
              <a:t>n</a:t>
            </a:r>
            <a:r>
              <a:rPr sz="1600" spc="12" dirty="0">
                <a:solidFill>
                  <a:srgbClr val="FDFFFD"/>
                </a:solidFill>
                <a:latin typeface="Calibri"/>
                <a:cs typeface="Calibri"/>
              </a:rPr>
              <a:t>f</a:t>
            </a:r>
            <a:r>
              <a:rPr sz="1600" spc="-45" dirty="0">
                <a:solidFill>
                  <a:srgbClr val="FDFFFD"/>
                </a:solidFill>
                <a:latin typeface="Calibri"/>
                <a:cs typeface="Calibri"/>
              </a:rPr>
              <a:t>o</a:t>
            </a:r>
            <a:r>
              <a:rPr sz="1600" spc="-59" dirty="0">
                <a:solidFill>
                  <a:srgbClr val="FDFFFD"/>
                </a:solidFill>
                <a:latin typeface="Calibri"/>
                <a:cs typeface="Calibri"/>
              </a:rPr>
              <a:t>r</a:t>
            </a:r>
            <a:r>
              <a:rPr sz="1600" spc="-79" dirty="0">
                <a:solidFill>
                  <a:srgbClr val="FDFFFD"/>
                </a:solidFill>
                <a:latin typeface="Calibri"/>
                <a:cs typeface="Calibri"/>
              </a:rPr>
              <a:t>m</a:t>
            </a:r>
            <a:r>
              <a:rPr sz="1600" spc="33" dirty="0">
                <a:solidFill>
                  <a:srgbClr val="FDFFFD"/>
                </a:solidFill>
                <a:latin typeface="Calibri"/>
                <a:cs typeface="Calibri"/>
              </a:rPr>
              <a:t>a</a:t>
            </a:r>
            <a:r>
              <a:rPr sz="1600" spc="72" dirty="0">
                <a:solidFill>
                  <a:srgbClr val="FDFFFD"/>
                </a:solidFill>
                <a:latin typeface="Calibri"/>
                <a:cs typeface="Calibri"/>
              </a:rPr>
              <a:t>s</a:t>
            </a:r>
            <a:r>
              <a:rPr sz="1600" spc="33" dirty="0">
                <a:solidFill>
                  <a:srgbClr val="FDFFFD"/>
                </a:solidFill>
                <a:latin typeface="Calibri"/>
                <a:cs typeface="Calibri"/>
              </a:rPr>
              <a:t>i</a:t>
            </a:r>
            <a:r>
              <a:rPr sz="1600" dirty="0">
                <a:solidFill>
                  <a:srgbClr val="FDFFFD"/>
                </a:solidFill>
                <a:latin typeface="Calibri"/>
                <a:cs typeface="Calibri"/>
              </a:rPr>
              <a:t>,</a:t>
            </a:r>
            <a:r>
              <a:rPr sz="1600" spc="-159"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a:t>
            </a:r>
            <a:r>
              <a:rPr sz="1600" spc="-205" dirty="0">
                <a:solidFill>
                  <a:srgbClr val="FDFFFD"/>
                </a:solidFill>
                <a:latin typeface="Calibri"/>
                <a:cs typeface="Calibri"/>
              </a:rPr>
              <a:t> </a:t>
            </a:r>
            <a:r>
              <a:rPr sz="1600" spc="-39" dirty="0">
                <a:solidFill>
                  <a:srgbClr val="FDFFFD"/>
                </a:solidFill>
                <a:latin typeface="Calibri"/>
                <a:cs typeface="Calibri"/>
              </a:rPr>
              <a:t>p</a:t>
            </a:r>
            <a:r>
              <a:rPr sz="1600" spc="5"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dirty="0">
                <a:solidFill>
                  <a:srgbClr val="FDFFFD"/>
                </a:solidFill>
                <a:latin typeface="Calibri"/>
                <a:cs typeface="Calibri"/>
              </a:rPr>
              <a:t>e</a:t>
            </a:r>
            <a:r>
              <a:rPr sz="1600" spc="-33" dirty="0">
                <a:solidFill>
                  <a:srgbClr val="FDFFFD"/>
                </a:solidFill>
                <a:latin typeface="Calibri"/>
                <a:cs typeface="Calibri"/>
              </a:rPr>
              <a:t>t</a:t>
            </a:r>
            <a:r>
              <a:rPr sz="1600" spc="33" dirty="0">
                <a:solidFill>
                  <a:srgbClr val="FDFFFD"/>
                </a:solidFill>
                <a:latin typeface="Calibri"/>
                <a:cs typeface="Calibri"/>
              </a:rPr>
              <a:t>a</a:t>
            </a:r>
            <a:r>
              <a:rPr sz="1600" spc="-39" dirty="0">
                <a:solidFill>
                  <a:srgbClr val="FDFFFD"/>
                </a:solidFill>
                <a:latin typeface="Calibri"/>
                <a:cs typeface="Calibri"/>
              </a:rPr>
              <a:t>hu</a:t>
            </a:r>
            <a:r>
              <a:rPr sz="1600" spc="33" dirty="0">
                <a:solidFill>
                  <a:srgbClr val="FDFFFD"/>
                </a:solidFill>
                <a:latin typeface="Calibri"/>
                <a:cs typeface="Calibri"/>
              </a:rPr>
              <a:t>a</a:t>
            </a:r>
            <a:r>
              <a:rPr sz="1600" dirty="0">
                <a:solidFill>
                  <a:srgbClr val="FDFFFD"/>
                </a:solidFill>
                <a:latin typeface="Calibri"/>
                <a:cs typeface="Calibri"/>
              </a:rPr>
              <a:t>n </a:t>
            </a:r>
            <a:r>
              <a:rPr sz="1600" spc="-25" dirty="0">
                <a:solidFill>
                  <a:srgbClr val="FDFFFD"/>
                </a:solidFill>
                <a:latin typeface="Calibri"/>
                <a:cs typeface="Calibri"/>
              </a:rPr>
              <a:t>y</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g</a:t>
            </a:r>
            <a:r>
              <a:rPr sz="1600" spc="-112"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spc="-39" dirty="0">
                <a:solidFill>
                  <a:srgbClr val="FDFFFD"/>
                </a:solidFill>
                <a:latin typeface="Calibri"/>
                <a:cs typeface="Calibri"/>
              </a:rPr>
              <a:t>p</a:t>
            </a:r>
            <a:r>
              <a:rPr sz="1600" spc="33" dirty="0">
                <a:solidFill>
                  <a:srgbClr val="FDFFFD"/>
                </a:solidFill>
                <a:latin typeface="Calibri"/>
                <a:cs typeface="Calibri"/>
              </a:rPr>
              <a:t>a</a:t>
            </a:r>
            <a:r>
              <a:rPr sz="1600" dirty="0">
                <a:solidFill>
                  <a:srgbClr val="FDFFFD"/>
                </a:solidFill>
                <a:latin typeface="Calibri"/>
                <a:cs typeface="Calibri"/>
              </a:rPr>
              <a:t>t </a:t>
            </a:r>
            <a:r>
              <a:rPr sz="1600" spc="-39" dirty="0">
                <a:solidFill>
                  <a:srgbClr val="FDFFFD"/>
                </a:solidFill>
                <a:latin typeface="Calibri"/>
                <a:cs typeface="Calibri"/>
              </a:rPr>
              <a:t>d</a:t>
            </a:r>
            <a:r>
              <a:rPr sz="1600" spc="33" dirty="0">
                <a:solidFill>
                  <a:srgbClr val="FDFFFD"/>
                </a:solidFill>
                <a:latin typeface="Calibri"/>
                <a:cs typeface="Calibri"/>
              </a:rPr>
              <a:t>i</a:t>
            </a:r>
            <a:r>
              <a:rPr sz="1600" spc="-39" dirty="0">
                <a:solidFill>
                  <a:srgbClr val="FDFFFD"/>
                </a:solidFill>
                <a:latin typeface="Calibri"/>
                <a:cs typeface="Calibri"/>
              </a:rPr>
              <a:t>p</a:t>
            </a:r>
            <a:r>
              <a:rPr sz="1600" dirty="0">
                <a:solidFill>
                  <a:srgbClr val="FDFFFD"/>
                </a:solidFill>
                <a:latin typeface="Calibri"/>
                <a:cs typeface="Calibri"/>
              </a:rPr>
              <a:t>e</a:t>
            </a:r>
            <a:r>
              <a:rPr sz="1600" spc="-59" dirty="0">
                <a:solidFill>
                  <a:srgbClr val="FDFFFD"/>
                </a:solidFill>
                <a:latin typeface="Calibri"/>
                <a:cs typeface="Calibri"/>
              </a:rPr>
              <a:t>r</a:t>
            </a:r>
            <a:r>
              <a:rPr sz="1600" spc="45" dirty="0">
                <a:solidFill>
                  <a:srgbClr val="FDFFFD"/>
                </a:solidFill>
                <a:latin typeface="Calibri"/>
                <a:cs typeface="Calibri"/>
              </a:rPr>
              <a:t>g</a:t>
            </a:r>
            <a:r>
              <a:rPr sz="1600" spc="-39" dirty="0">
                <a:solidFill>
                  <a:srgbClr val="FDFFFD"/>
                </a:solidFill>
                <a:latin typeface="Calibri"/>
                <a:cs typeface="Calibri"/>
              </a:rPr>
              <a:t>u</a:t>
            </a:r>
            <a:r>
              <a:rPr sz="1600" spc="-45" dirty="0">
                <a:solidFill>
                  <a:srgbClr val="FDFFFD"/>
                </a:solidFill>
                <a:latin typeface="Calibri"/>
                <a:cs typeface="Calibri"/>
              </a:rPr>
              <a:t>n</a:t>
            </a:r>
            <a:r>
              <a:rPr sz="1600" spc="33" dirty="0">
                <a:solidFill>
                  <a:srgbClr val="FDFFFD"/>
                </a:solidFill>
                <a:latin typeface="Calibri"/>
                <a:cs typeface="Calibri"/>
              </a:rPr>
              <a:t>a</a:t>
            </a:r>
            <a:r>
              <a:rPr sz="1600" spc="-33"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 </a:t>
            </a:r>
            <a:r>
              <a:rPr sz="1600" spc="-39" dirty="0">
                <a:solidFill>
                  <a:srgbClr val="FDFFFD"/>
                </a:solidFill>
                <a:latin typeface="Calibri"/>
                <a:cs typeface="Calibri"/>
              </a:rPr>
              <a:t>un</a:t>
            </a:r>
            <a:r>
              <a:rPr sz="1600" spc="-33" dirty="0">
                <a:solidFill>
                  <a:srgbClr val="FDFFFD"/>
                </a:solidFill>
                <a:latin typeface="Calibri"/>
                <a:cs typeface="Calibri"/>
              </a:rPr>
              <a:t>t</a:t>
            </a:r>
            <a:r>
              <a:rPr sz="1600" spc="-39" dirty="0">
                <a:solidFill>
                  <a:srgbClr val="FDFFFD"/>
                </a:solidFill>
                <a:latin typeface="Calibri"/>
                <a:cs typeface="Calibri"/>
              </a:rPr>
              <a:t>u</a:t>
            </a:r>
            <a:r>
              <a:rPr sz="1600" dirty="0">
                <a:solidFill>
                  <a:srgbClr val="FDFFFD"/>
                </a:solidFill>
                <a:latin typeface="Calibri"/>
                <a:cs typeface="Calibri"/>
              </a:rPr>
              <a:t>k</a:t>
            </a:r>
            <a:r>
              <a:rPr sz="1600" spc="105"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spc="33" dirty="0">
                <a:solidFill>
                  <a:srgbClr val="FDFFFD"/>
                </a:solidFill>
                <a:latin typeface="Calibri"/>
                <a:cs typeface="Calibri"/>
              </a:rPr>
              <a:t>i</a:t>
            </a:r>
            <a:r>
              <a:rPr sz="1600" spc="-39" dirty="0">
                <a:solidFill>
                  <a:srgbClr val="FDFFFD"/>
                </a:solidFill>
                <a:latin typeface="Calibri"/>
                <a:cs typeface="Calibri"/>
              </a:rPr>
              <a:t>n</a:t>
            </a:r>
            <a:r>
              <a:rPr sz="1600" spc="45" dirty="0">
                <a:solidFill>
                  <a:srgbClr val="FDFFFD"/>
                </a:solidFill>
                <a:latin typeface="Calibri"/>
                <a:cs typeface="Calibri"/>
              </a:rPr>
              <a:t>g</a:t>
            </a:r>
            <a:r>
              <a:rPr sz="1600" spc="-25" dirty="0">
                <a:solidFill>
                  <a:srgbClr val="FDFFFD"/>
                </a:solidFill>
                <a:latin typeface="Calibri"/>
                <a:cs typeface="Calibri"/>
              </a:rPr>
              <a:t>k</a:t>
            </a:r>
            <a:r>
              <a:rPr sz="1600" spc="33" dirty="0">
                <a:solidFill>
                  <a:srgbClr val="FDFFFD"/>
                </a:solidFill>
                <a:latin typeface="Calibri"/>
                <a:cs typeface="Calibri"/>
              </a:rPr>
              <a:t>a</a:t>
            </a:r>
            <a:r>
              <a:rPr sz="1600" spc="-39" dirty="0">
                <a:solidFill>
                  <a:srgbClr val="FDFFFD"/>
                </a:solidFill>
                <a:latin typeface="Calibri"/>
                <a:cs typeface="Calibri"/>
              </a:rPr>
              <a:t>t</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r>
              <a:rPr sz="1600" spc="-105" dirty="0">
                <a:solidFill>
                  <a:srgbClr val="FDFFFD"/>
                </a:solidFill>
                <a:latin typeface="Calibri"/>
                <a:cs typeface="Calibri"/>
              </a:rPr>
              <a:t> </a:t>
            </a:r>
            <a:r>
              <a:rPr sz="1600" spc="-233" dirty="0">
                <a:solidFill>
                  <a:srgbClr val="FDFFFD"/>
                </a:solidFill>
                <a:latin typeface="Calibri"/>
                <a:cs typeface="Calibri"/>
              </a:rPr>
              <a:t>k</a:t>
            </a:r>
            <a:r>
              <a:rPr sz="1600" spc="-39" dirty="0">
                <a:solidFill>
                  <a:srgbClr val="FDFFFD"/>
                </a:solidFill>
                <a:latin typeface="Calibri"/>
                <a:cs typeface="Calibri"/>
              </a:rPr>
              <a:t>o</a:t>
            </a:r>
            <a:r>
              <a:rPr sz="1600" spc="-79" dirty="0">
                <a:solidFill>
                  <a:srgbClr val="FDFFFD"/>
                </a:solidFill>
                <a:latin typeface="Calibri"/>
                <a:cs typeface="Calibri"/>
              </a:rPr>
              <a:t>m</a:t>
            </a:r>
            <a:r>
              <a:rPr sz="1600" spc="-39" dirty="0">
                <a:solidFill>
                  <a:srgbClr val="FDFFFD"/>
                </a:solidFill>
                <a:latin typeface="Calibri"/>
                <a:cs typeface="Calibri"/>
              </a:rPr>
              <a:t>p</a:t>
            </a:r>
            <a:r>
              <a:rPr sz="1600" dirty="0">
                <a:solidFill>
                  <a:srgbClr val="FDFFFD"/>
                </a:solidFill>
                <a:latin typeface="Calibri"/>
                <a:cs typeface="Calibri"/>
              </a:rPr>
              <a:t>e</a:t>
            </a:r>
            <a:r>
              <a:rPr sz="1600" spc="-33" dirty="0">
                <a:solidFill>
                  <a:srgbClr val="FDFFFD"/>
                </a:solidFill>
                <a:latin typeface="Calibri"/>
                <a:cs typeface="Calibri"/>
              </a:rPr>
              <a:t>t</a:t>
            </a:r>
            <a:r>
              <a:rPr sz="1600" spc="5" dirty="0">
                <a:solidFill>
                  <a:srgbClr val="FDFFFD"/>
                </a:solidFill>
                <a:latin typeface="Calibri"/>
                <a:cs typeface="Calibri"/>
              </a:rPr>
              <a:t>e</a:t>
            </a:r>
            <a:r>
              <a:rPr sz="1600" spc="-45" dirty="0">
                <a:solidFill>
                  <a:srgbClr val="FDFFFD"/>
                </a:solidFill>
                <a:latin typeface="Calibri"/>
                <a:cs typeface="Calibri"/>
              </a:rPr>
              <a:t>n</a:t>
            </a:r>
            <a:r>
              <a:rPr sz="1600" spc="72" dirty="0">
                <a:solidFill>
                  <a:srgbClr val="FDFFFD"/>
                </a:solidFill>
                <a:latin typeface="Calibri"/>
                <a:cs typeface="Calibri"/>
              </a:rPr>
              <a:t>s</a:t>
            </a:r>
            <a:r>
              <a:rPr sz="1600" dirty="0">
                <a:solidFill>
                  <a:srgbClr val="FDFFFD"/>
                </a:solidFill>
                <a:latin typeface="Calibri"/>
                <a:cs typeface="Calibri"/>
              </a:rPr>
              <a:t>i</a:t>
            </a:r>
            <a:r>
              <a:rPr sz="1600" spc="172"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a:t>
            </a:r>
            <a:r>
              <a:rPr sz="1600" spc="-105" dirty="0">
                <a:solidFill>
                  <a:srgbClr val="FDFFFD"/>
                </a:solidFill>
                <a:latin typeface="Calibri"/>
                <a:cs typeface="Calibri"/>
              </a:rPr>
              <a:t> </a:t>
            </a:r>
            <a:r>
              <a:rPr sz="1600" spc="-225" dirty="0">
                <a:solidFill>
                  <a:srgbClr val="FDFFFD"/>
                </a:solidFill>
                <a:latin typeface="Calibri"/>
                <a:cs typeface="Calibri"/>
              </a:rPr>
              <a:t>k</a:t>
            </a:r>
            <a:r>
              <a:rPr sz="1600" dirty="0">
                <a:solidFill>
                  <a:srgbClr val="FDFFFD"/>
                </a:solidFill>
                <a:latin typeface="Calibri"/>
                <a:cs typeface="Calibri"/>
              </a:rPr>
              <a:t>e</a:t>
            </a:r>
            <a:r>
              <a:rPr sz="1600" spc="33" dirty="0">
                <a:solidFill>
                  <a:srgbClr val="FDFFFD"/>
                </a:solidFill>
                <a:latin typeface="Calibri"/>
                <a:cs typeface="Calibri"/>
              </a:rPr>
              <a:t>a</a:t>
            </a:r>
            <a:r>
              <a:rPr sz="1600" spc="-39" dirty="0">
                <a:solidFill>
                  <a:srgbClr val="FDFFFD"/>
                </a:solidFill>
                <a:latin typeface="Calibri"/>
                <a:cs typeface="Calibri"/>
              </a:rPr>
              <a:t>h</a:t>
            </a:r>
            <a:r>
              <a:rPr sz="1600" spc="33" dirty="0">
                <a:solidFill>
                  <a:srgbClr val="FDFFFD"/>
                </a:solidFill>
                <a:latin typeface="Calibri"/>
                <a:cs typeface="Calibri"/>
              </a:rPr>
              <a:t>lia</a:t>
            </a:r>
            <a:r>
              <a:rPr sz="1600" dirty="0">
                <a:solidFill>
                  <a:srgbClr val="FDFFFD"/>
                </a:solidFill>
                <a:latin typeface="Calibri"/>
                <a:cs typeface="Calibri"/>
              </a:rPr>
              <a:t>n</a:t>
            </a:r>
            <a:r>
              <a:rPr sz="1600" spc="-5" dirty="0">
                <a:solidFill>
                  <a:srgbClr val="FDFFFD"/>
                </a:solidFill>
                <a:latin typeface="Calibri"/>
                <a:cs typeface="Calibri"/>
              </a:rPr>
              <a:t> </a:t>
            </a:r>
            <a:r>
              <a:rPr sz="1600" spc="-39" dirty="0">
                <a:solidFill>
                  <a:srgbClr val="FDFFFD"/>
                </a:solidFill>
                <a:latin typeface="Calibri"/>
                <a:cs typeface="Calibri"/>
              </a:rPr>
              <a:t>b</a:t>
            </a:r>
            <a:r>
              <a:rPr sz="1600" spc="33" dirty="0">
                <a:solidFill>
                  <a:srgbClr val="FDFFFD"/>
                </a:solidFill>
                <a:latin typeface="Calibri"/>
                <a:cs typeface="Calibri"/>
              </a:rPr>
              <a:t>a</a:t>
            </a:r>
            <a:r>
              <a:rPr sz="1600" spc="45" dirty="0">
                <a:solidFill>
                  <a:srgbClr val="FDFFFD"/>
                </a:solidFill>
                <a:latin typeface="Calibri"/>
                <a:cs typeface="Calibri"/>
              </a:rPr>
              <a:t>g</a:t>
            </a:r>
            <a:r>
              <a:rPr sz="1600" dirty="0">
                <a:solidFill>
                  <a:srgbClr val="FDFFFD"/>
                </a:solidFill>
                <a:latin typeface="Calibri"/>
                <a:cs typeface="Calibri"/>
              </a:rPr>
              <a:t>i</a:t>
            </a:r>
            <a:r>
              <a:rPr sz="1600" spc="-25" dirty="0">
                <a:solidFill>
                  <a:srgbClr val="FDFFFD"/>
                </a:solidFill>
                <a:latin typeface="Calibri"/>
                <a:cs typeface="Calibri"/>
              </a:rPr>
              <a:t> </a:t>
            </a:r>
            <a:r>
              <a:rPr sz="1600" spc="-39" dirty="0">
                <a:solidFill>
                  <a:srgbClr val="FDFFFD"/>
                </a:solidFill>
                <a:latin typeface="Calibri"/>
                <a:cs typeface="Calibri"/>
              </a:rPr>
              <a:t>p</a:t>
            </a:r>
            <a:r>
              <a:rPr sz="1600" spc="33" dirty="0">
                <a:solidFill>
                  <a:srgbClr val="FDFFFD"/>
                </a:solidFill>
                <a:latin typeface="Calibri"/>
                <a:cs typeface="Calibri"/>
              </a:rPr>
              <a:t>a</a:t>
            </a:r>
            <a:r>
              <a:rPr sz="1600" spc="-59" dirty="0">
                <a:solidFill>
                  <a:srgbClr val="FDFFFD"/>
                </a:solidFill>
                <a:latin typeface="Calibri"/>
                <a:cs typeface="Calibri"/>
              </a:rPr>
              <a:t>r</a:t>
            </a:r>
            <a:r>
              <a:rPr sz="1600" dirty="0">
                <a:solidFill>
                  <a:srgbClr val="FDFFFD"/>
                </a:solidFill>
                <a:latin typeface="Calibri"/>
                <a:cs typeface="Calibri"/>
              </a:rPr>
              <a:t>a</a:t>
            </a:r>
            <a:r>
              <a:rPr sz="1600" spc="-25" dirty="0">
                <a:solidFill>
                  <a:srgbClr val="FDFFFD"/>
                </a:solidFill>
                <a:latin typeface="Calibri"/>
                <a:cs typeface="Calibri"/>
              </a:rPr>
              <a:t> </a:t>
            </a:r>
            <a:r>
              <a:rPr sz="1600" spc="-39" dirty="0">
                <a:solidFill>
                  <a:srgbClr val="FDFFFD"/>
                </a:solidFill>
                <a:latin typeface="Calibri"/>
                <a:cs typeface="Calibri"/>
              </a:rPr>
              <a:t>p</a:t>
            </a:r>
            <a:r>
              <a:rPr sz="1600" spc="5" dirty="0">
                <a:solidFill>
                  <a:srgbClr val="FDFFFD"/>
                </a:solidFill>
                <a:latin typeface="Calibri"/>
                <a:cs typeface="Calibri"/>
              </a:rPr>
              <a:t>e</a:t>
            </a:r>
            <a:r>
              <a:rPr sz="1600" spc="-79" dirty="0">
                <a:solidFill>
                  <a:srgbClr val="FDFFFD"/>
                </a:solidFill>
                <a:latin typeface="Calibri"/>
                <a:cs typeface="Calibri"/>
              </a:rPr>
              <a:t>m</a:t>
            </a:r>
            <a:r>
              <a:rPr sz="1600" spc="-45" dirty="0">
                <a:solidFill>
                  <a:srgbClr val="FDFFFD"/>
                </a:solidFill>
                <a:latin typeface="Calibri"/>
                <a:cs typeface="Calibri"/>
              </a:rPr>
              <a:t>b</a:t>
            </a:r>
            <a:r>
              <a:rPr sz="1600" spc="5" dirty="0">
                <a:solidFill>
                  <a:srgbClr val="FDFFFD"/>
                </a:solidFill>
                <a:latin typeface="Calibri"/>
                <a:cs typeface="Calibri"/>
              </a:rPr>
              <a:t>e</a:t>
            </a:r>
            <a:r>
              <a:rPr sz="1600" spc="33" dirty="0">
                <a:solidFill>
                  <a:srgbClr val="FDFFFD"/>
                </a:solidFill>
                <a:latin typeface="Calibri"/>
                <a:cs typeface="Calibri"/>
              </a:rPr>
              <a:t>la</a:t>
            </a:r>
            <a:r>
              <a:rPr sz="1600" spc="12" dirty="0">
                <a:solidFill>
                  <a:srgbClr val="FDFFFD"/>
                </a:solidFill>
                <a:latin typeface="Calibri"/>
                <a:cs typeface="Calibri"/>
              </a:rPr>
              <a:t>j</a:t>
            </a:r>
            <a:r>
              <a:rPr sz="1600" spc="33" dirty="0">
                <a:solidFill>
                  <a:srgbClr val="FDFFFD"/>
                </a:solidFill>
                <a:latin typeface="Calibri"/>
                <a:cs typeface="Calibri"/>
              </a:rPr>
              <a:t>a</a:t>
            </a:r>
            <a:r>
              <a:rPr sz="1600" dirty="0">
                <a:solidFill>
                  <a:srgbClr val="FDFFFD"/>
                </a:solidFill>
                <a:latin typeface="Calibri"/>
                <a:cs typeface="Calibri"/>
              </a:rPr>
              <a:t>r</a:t>
            </a:r>
            <a:r>
              <a:rPr sz="1600" spc="-19" dirty="0">
                <a:solidFill>
                  <a:srgbClr val="FDFFFD"/>
                </a:solidFill>
                <a:latin typeface="Calibri"/>
                <a:cs typeface="Calibri"/>
              </a:rPr>
              <a:t> </a:t>
            </a:r>
            <a:r>
              <a:rPr sz="1600" spc="-39" dirty="0">
                <a:solidFill>
                  <a:srgbClr val="FDFFFD"/>
                </a:solidFill>
                <a:latin typeface="Calibri"/>
                <a:cs typeface="Calibri"/>
              </a:rPr>
              <a:t>d</a:t>
            </a:r>
            <a:r>
              <a:rPr sz="1600" dirty="0">
                <a:solidFill>
                  <a:srgbClr val="FDFFFD"/>
                </a:solidFill>
                <a:latin typeface="Calibri"/>
                <a:cs typeface="Calibri"/>
              </a:rPr>
              <a:t>i</a:t>
            </a:r>
            <a:r>
              <a:rPr sz="1600" spc="-33" dirty="0">
                <a:solidFill>
                  <a:srgbClr val="FDFFFD"/>
                </a:solidFill>
                <a:latin typeface="Calibri"/>
                <a:cs typeface="Calibri"/>
              </a:rPr>
              <a:t> </a:t>
            </a:r>
            <a:r>
              <a:rPr sz="1600" spc="33" dirty="0">
                <a:solidFill>
                  <a:srgbClr val="FDFFFD"/>
                </a:solidFill>
                <a:latin typeface="Calibri"/>
                <a:cs typeface="Calibri"/>
              </a:rPr>
              <a:t>li</a:t>
            </a:r>
            <a:r>
              <a:rPr sz="1600" spc="-39" dirty="0">
                <a:solidFill>
                  <a:srgbClr val="FDFFFD"/>
                </a:solidFill>
                <a:latin typeface="Calibri"/>
                <a:cs typeface="Calibri"/>
              </a:rPr>
              <a:t>n</a:t>
            </a:r>
            <a:r>
              <a:rPr sz="1600" spc="45" dirty="0">
                <a:solidFill>
                  <a:srgbClr val="FDFFFD"/>
                </a:solidFill>
                <a:latin typeface="Calibri"/>
                <a:cs typeface="Calibri"/>
              </a:rPr>
              <a:t>g</a:t>
            </a:r>
            <a:r>
              <a:rPr sz="1600" spc="-25" dirty="0">
                <a:solidFill>
                  <a:srgbClr val="FDFFFD"/>
                </a:solidFill>
                <a:latin typeface="Calibri"/>
                <a:cs typeface="Calibri"/>
              </a:rPr>
              <a:t>k</a:t>
            </a:r>
            <a:r>
              <a:rPr sz="1600" spc="-39" dirty="0">
                <a:solidFill>
                  <a:srgbClr val="FDFFFD"/>
                </a:solidFill>
                <a:latin typeface="Calibri"/>
                <a:cs typeface="Calibri"/>
              </a:rPr>
              <a:t>un</a:t>
            </a:r>
            <a:r>
              <a:rPr sz="1600" spc="45" dirty="0">
                <a:solidFill>
                  <a:srgbClr val="FDFFFD"/>
                </a:solidFill>
                <a:latin typeface="Calibri"/>
                <a:cs typeface="Calibri"/>
              </a:rPr>
              <a:t>g</a:t>
            </a:r>
            <a:r>
              <a:rPr sz="1600" spc="33" dirty="0">
                <a:solidFill>
                  <a:srgbClr val="FDFFFD"/>
                </a:solidFill>
                <a:latin typeface="Calibri"/>
                <a:cs typeface="Calibri"/>
              </a:rPr>
              <a:t>a</a:t>
            </a:r>
            <a:r>
              <a:rPr sz="1600" dirty="0">
                <a:solidFill>
                  <a:srgbClr val="FDFFFD"/>
                </a:solidFill>
                <a:latin typeface="Calibri"/>
                <a:cs typeface="Calibri"/>
              </a:rPr>
              <a:t>n</a:t>
            </a:r>
            <a:r>
              <a:rPr sz="1600" spc="-100" dirty="0">
                <a:solidFill>
                  <a:srgbClr val="FDFFFD"/>
                </a:solidFill>
                <a:latin typeface="Calibri"/>
                <a:cs typeface="Calibri"/>
              </a:rPr>
              <a:t> </a:t>
            </a:r>
            <a:r>
              <a:rPr sz="1600" spc="-39" dirty="0">
                <a:solidFill>
                  <a:srgbClr val="FDFFFD"/>
                </a:solidFill>
                <a:latin typeface="Calibri"/>
                <a:cs typeface="Calibri"/>
              </a:rPr>
              <a:t>p</a:t>
            </a:r>
            <a:r>
              <a:rPr sz="1600" dirty="0">
                <a:solidFill>
                  <a:srgbClr val="FDFFFD"/>
                </a:solidFill>
                <a:latin typeface="Calibri"/>
                <a:cs typeface="Calibri"/>
              </a:rPr>
              <a:t>e</a:t>
            </a:r>
            <a:r>
              <a:rPr sz="1600" spc="-39" dirty="0">
                <a:solidFill>
                  <a:srgbClr val="FDFFFD"/>
                </a:solidFill>
                <a:latin typeface="Calibri"/>
                <a:cs typeface="Calibri"/>
              </a:rPr>
              <a:t>nd</a:t>
            </a:r>
            <a:r>
              <a:rPr sz="1600" spc="33" dirty="0">
                <a:solidFill>
                  <a:srgbClr val="FDFFFD"/>
                </a:solidFill>
                <a:latin typeface="Calibri"/>
                <a:cs typeface="Calibri"/>
              </a:rPr>
              <a:t>i</a:t>
            </a:r>
            <a:r>
              <a:rPr sz="1600" spc="-39" dirty="0">
                <a:solidFill>
                  <a:srgbClr val="FDFFFD"/>
                </a:solidFill>
                <a:latin typeface="Calibri"/>
                <a:cs typeface="Calibri"/>
              </a:rPr>
              <a:t>d</a:t>
            </a:r>
            <a:r>
              <a:rPr sz="1600" spc="33" dirty="0">
                <a:solidFill>
                  <a:srgbClr val="FDFFFD"/>
                </a:solidFill>
                <a:latin typeface="Calibri"/>
                <a:cs typeface="Calibri"/>
              </a:rPr>
              <a:t>i</a:t>
            </a:r>
            <a:r>
              <a:rPr sz="1600" spc="-33"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endParaRPr sz="1600">
              <a:latin typeface="Calibri"/>
              <a:cs typeface="Calibri"/>
            </a:endParaRPr>
          </a:p>
          <a:p>
            <a:pPr marR="665802" algn="r">
              <a:lnSpc>
                <a:spcPct val="98958"/>
              </a:lnSpc>
              <a:spcBef>
                <a:spcPts val="6768"/>
              </a:spcBef>
            </a:pPr>
            <a:r>
              <a:rPr sz="1600" spc="33" dirty="0">
                <a:solidFill>
                  <a:srgbClr val="FF0000"/>
                </a:solidFill>
                <a:latin typeface="Bernard MT Condensed"/>
                <a:cs typeface="Bernard MT Condensed"/>
              </a:rPr>
              <a:t>R</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j</a:t>
            </a:r>
            <a:r>
              <a:rPr sz="1600" spc="33" dirty="0">
                <a:solidFill>
                  <a:srgbClr val="FFC000"/>
                </a:solidFill>
                <a:latin typeface="Bernard MT Condensed"/>
                <a:cs typeface="Bernard MT Condensed"/>
              </a:rPr>
              <a:t>a</a:t>
            </a:r>
            <a:r>
              <a:rPr sz="1600" spc="-33" dirty="0">
                <a:solidFill>
                  <a:srgbClr val="FFC000"/>
                </a:solidFill>
                <a:latin typeface="Bernard MT Condensed"/>
                <a:cs typeface="Bernard MT Condensed"/>
              </a:rPr>
              <a:t>w</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l</a:t>
            </a:r>
            <a:r>
              <a:rPr sz="1600" dirty="0">
                <a:solidFill>
                  <a:srgbClr val="FFC000"/>
                </a:solidFill>
                <a:latin typeface="Bernard MT Condensed"/>
                <a:cs typeface="Bernard MT Condensed"/>
              </a:rPr>
              <a:t>i</a:t>
            </a:r>
            <a:r>
              <a:rPr sz="1600" spc="-100" dirty="0">
                <a:solidFill>
                  <a:srgbClr val="FFC000"/>
                </a:solidFill>
                <a:latin typeface="Bernard MT Condensed"/>
                <a:cs typeface="Bernard MT Condensed"/>
              </a:rPr>
              <a:t> </a:t>
            </a:r>
            <a:r>
              <a:rPr sz="1600" spc="52" dirty="0">
                <a:solidFill>
                  <a:srgbClr val="FF0000"/>
                </a:solidFill>
                <a:latin typeface="Bernard MT Condensed"/>
                <a:cs typeface="Bernard MT Condensed"/>
              </a:rPr>
              <a:t>F</a:t>
            </a:r>
            <a:r>
              <a:rPr sz="1600" spc="-19" dirty="0">
                <a:solidFill>
                  <a:srgbClr val="FFC000"/>
                </a:solidFill>
                <a:latin typeface="Bernard MT Condensed"/>
                <a:cs typeface="Bernard MT Condensed"/>
              </a:rPr>
              <a:t>i</a:t>
            </a:r>
            <a:r>
              <a:rPr sz="1600" spc="33" dirty="0">
                <a:solidFill>
                  <a:srgbClr val="FFC000"/>
                </a:solidFill>
                <a:latin typeface="Bernard MT Condensed"/>
                <a:cs typeface="Bernard MT Condensed"/>
              </a:rPr>
              <a:t>g</a:t>
            </a:r>
            <a:r>
              <a:rPr sz="1600" spc="12" dirty="0">
                <a:solidFill>
                  <a:srgbClr val="FFC000"/>
                </a:solidFill>
                <a:latin typeface="Bernard MT Condensed"/>
                <a:cs typeface="Bernard MT Condensed"/>
              </a:rPr>
              <a:t>h</a:t>
            </a:r>
            <a:r>
              <a:rPr sz="1600" spc="-33" dirty="0">
                <a:solidFill>
                  <a:srgbClr val="FFC000"/>
                </a:solidFill>
                <a:latin typeface="Bernard MT Condensed"/>
                <a:cs typeface="Bernard MT Condensed"/>
              </a:rPr>
              <a:t>t</a:t>
            </a:r>
            <a:r>
              <a:rPr sz="1600" spc="19" dirty="0">
                <a:solidFill>
                  <a:srgbClr val="FFC000"/>
                </a:solidFill>
                <a:latin typeface="Bernard MT Condensed"/>
                <a:cs typeface="Bernard MT Condensed"/>
              </a:rPr>
              <a:t>-</a:t>
            </a:r>
            <a:r>
              <a:rPr sz="1600" spc="33" dirty="0">
                <a:solidFill>
                  <a:srgbClr val="FF0000"/>
                </a:solidFill>
                <a:latin typeface="Bernard MT Condensed"/>
                <a:cs typeface="Bernard MT Condensed"/>
              </a:rPr>
              <a:t>X</a:t>
            </a:r>
            <a:r>
              <a:rPr sz="1600" spc="-19" dirty="0">
                <a:solidFill>
                  <a:srgbClr val="FFC000"/>
                </a:solidFill>
                <a:latin typeface="Bernard MT Condensed"/>
                <a:cs typeface="Bernard MT Condensed"/>
              </a:rPr>
              <a:t>’</a:t>
            </a:r>
            <a:r>
              <a:rPr sz="1600" spc="12" dirty="0">
                <a:solidFill>
                  <a:srgbClr val="FFC000"/>
                </a:solidFill>
                <a:latin typeface="Bernard MT Condensed"/>
                <a:cs typeface="Bernard MT Condensed"/>
              </a:rPr>
              <a:t>3</a:t>
            </a:r>
            <a:r>
              <a:rPr sz="1600" dirty="0">
                <a:solidFill>
                  <a:srgbClr val="FFC000"/>
                </a:solidFill>
                <a:latin typeface="Bernard MT Condensed"/>
                <a:cs typeface="Bernard MT Condensed"/>
              </a:rPr>
              <a:t>4</a:t>
            </a:r>
            <a:endParaRPr sz="1600">
              <a:latin typeface="Bernard MT Condensed"/>
              <a:cs typeface="Bernard MT Condense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165C0-4763-414F-A5DA-AAF7FDB6CB90}"/>
              </a:ext>
            </a:extLst>
          </p:cNvPr>
          <p:cNvSpPr>
            <a:spLocks noGrp="1"/>
          </p:cNvSpPr>
          <p:nvPr>
            <p:ph type="title"/>
          </p:nvPr>
        </p:nvSpPr>
        <p:spPr/>
        <p:txBody>
          <a:bodyPr/>
          <a:lstStyle/>
          <a:p>
            <a:r>
              <a:rPr lang="en-US" dirty="0" err="1"/>
              <a:t>Ragam</a:t>
            </a:r>
            <a:r>
              <a:rPr lang="en-US" dirty="0"/>
              <a:t> Media</a:t>
            </a:r>
          </a:p>
        </p:txBody>
      </p:sp>
      <p:sp>
        <p:nvSpPr>
          <p:cNvPr id="3" name="Content Placeholder 2">
            <a:extLst>
              <a:ext uri="{FF2B5EF4-FFF2-40B4-BE49-F238E27FC236}">
                <a16:creationId xmlns:a16="http://schemas.microsoft.com/office/drawing/2014/main" id="{90D6933D-4259-4FEA-A155-E43796FA03F1}"/>
              </a:ext>
            </a:extLst>
          </p:cNvPr>
          <p:cNvSpPr>
            <a:spLocks noGrp="1"/>
          </p:cNvSpPr>
          <p:nvPr>
            <p:ph idx="1"/>
          </p:nvPr>
        </p:nvSpPr>
        <p:spPr/>
        <p:txBody>
          <a:bodyPr/>
          <a:lstStyle/>
          <a:p>
            <a:r>
              <a:rPr lang="en-US" dirty="0" err="1"/>
              <a:t>Buku</a:t>
            </a:r>
            <a:endParaRPr lang="en-US" dirty="0"/>
          </a:p>
          <a:p>
            <a:r>
              <a:rPr lang="en-US" dirty="0"/>
              <a:t>Artikel</a:t>
            </a:r>
          </a:p>
          <a:p>
            <a:r>
              <a:rPr lang="en-US" dirty="0" err="1"/>
              <a:t>Dokumen</a:t>
            </a:r>
            <a:endParaRPr lang="en-US" dirty="0"/>
          </a:p>
          <a:p>
            <a:r>
              <a:rPr lang="en-US" dirty="0"/>
              <a:t>Audio</a:t>
            </a:r>
          </a:p>
          <a:p>
            <a:r>
              <a:rPr lang="en-US" dirty="0"/>
              <a:t>Video</a:t>
            </a:r>
          </a:p>
          <a:p>
            <a:r>
              <a:rPr lang="en-US" dirty="0" err="1"/>
              <a:t>Sistem</a:t>
            </a:r>
            <a:r>
              <a:rPr lang="en-US" dirty="0"/>
              <a:t> </a:t>
            </a:r>
            <a:r>
              <a:rPr lang="en-US" dirty="0" err="1"/>
              <a:t>interaktif</a:t>
            </a:r>
            <a:endParaRPr lang="en-US" dirty="0"/>
          </a:p>
        </p:txBody>
      </p:sp>
    </p:spTree>
    <p:extLst>
      <p:ext uri="{BB962C8B-B14F-4D97-AF65-F5344CB8AC3E}">
        <p14:creationId xmlns:p14="http://schemas.microsoft.com/office/powerpoint/2010/main" val="43783291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12" name="object 12"/>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13" name="object 13"/>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14" name="object 14"/>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15" name="object 15"/>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16" name="object 16"/>
          <p:cNvSpPr/>
          <p:nvPr/>
        </p:nvSpPr>
        <p:spPr>
          <a:xfrm>
            <a:off x="9042401" y="101600"/>
            <a:ext cx="3060700" cy="6146800"/>
          </a:xfrm>
          <a:prstGeom prst="rect">
            <a:avLst/>
          </a:prstGeom>
          <a:blipFill>
            <a:blip r:embed="rId2" cstate="print"/>
            <a:stretch>
              <a:fillRect/>
            </a:stretch>
          </a:blipFill>
        </p:spPr>
        <p:txBody>
          <a:bodyPr wrap="square" lIns="0" tIns="0" rIns="0" bIns="0" rtlCol="0">
            <a:noAutofit/>
          </a:bodyPr>
          <a:lstStyle/>
          <a:p>
            <a:endParaRPr sz="2400"/>
          </a:p>
        </p:txBody>
      </p:sp>
      <p:sp>
        <p:nvSpPr>
          <p:cNvPr id="17" name="object 17"/>
          <p:cNvSpPr/>
          <p:nvPr/>
        </p:nvSpPr>
        <p:spPr>
          <a:xfrm>
            <a:off x="139700" y="6210301"/>
            <a:ext cx="9423400" cy="546100"/>
          </a:xfrm>
          <a:prstGeom prst="rect">
            <a:avLst/>
          </a:prstGeom>
          <a:blipFill>
            <a:blip r:embed="rId3" cstate="print"/>
            <a:stretch>
              <a:fillRect/>
            </a:stretch>
          </a:blipFill>
        </p:spPr>
        <p:txBody>
          <a:bodyPr wrap="square" lIns="0" tIns="0" rIns="0" bIns="0" rtlCol="0">
            <a:noAutofit/>
          </a:bodyPr>
          <a:lstStyle/>
          <a:p>
            <a:endParaRPr sz="2400"/>
          </a:p>
        </p:txBody>
      </p:sp>
      <p:sp>
        <p:nvSpPr>
          <p:cNvPr id="18" name="object 18"/>
          <p:cNvSpPr/>
          <p:nvPr/>
        </p:nvSpPr>
        <p:spPr>
          <a:xfrm>
            <a:off x="368300" y="495301"/>
            <a:ext cx="8432800" cy="5600700"/>
          </a:xfrm>
          <a:custGeom>
            <a:avLst/>
            <a:gdLst/>
            <a:ahLst/>
            <a:cxnLst/>
            <a:rect l="l" t="t" r="r" b="b"/>
            <a:pathLst>
              <a:path w="6324600" h="4200525">
                <a:moveTo>
                  <a:pt x="0" y="99949"/>
                </a:moveTo>
                <a:lnTo>
                  <a:pt x="16357" y="45212"/>
                </a:lnTo>
                <a:lnTo>
                  <a:pt x="58686" y="8889"/>
                </a:lnTo>
                <a:lnTo>
                  <a:pt x="100012" y="0"/>
                </a:lnTo>
                <a:lnTo>
                  <a:pt x="6224651" y="0"/>
                </a:lnTo>
                <a:lnTo>
                  <a:pt x="6279388" y="16383"/>
                </a:lnTo>
                <a:lnTo>
                  <a:pt x="6315709" y="58674"/>
                </a:lnTo>
                <a:lnTo>
                  <a:pt x="6324600" y="99949"/>
                </a:lnTo>
                <a:lnTo>
                  <a:pt x="6324600" y="4100512"/>
                </a:lnTo>
                <a:lnTo>
                  <a:pt x="6308217" y="4155351"/>
                </a:lnTo>
                <a:lnTo>
                  <a:pt x="6265926" y="4191609"/>
                </a:lnTo>
                <a:lnTo>
                  <a:pt x="6224651" y="4200525"/>
                </a:lnTo>
                <a:lnTo>
                  <a:pt x="100012" y="4200525"/>
                </a:lnTo>
                <a:lnTo>
                  <a:pt x="45173" y="4184167"/>
                </a:lnTo>
                <a:lnTo>
                  <a:pt x="8915" y="4141838"/>
                </a:lnTo>
                <a:lnTo>
                  <a:pt x="0" y="4100512"/>
                </a:lnTo>
                <a:lnTo>
                  <a:pt x="0" y="99949"/>
                </a:lnTo>
                <a:close/>
              </a:path>
            </a:pathLst>
          </a:custGeom>
          <a:ln w="38100">
            <a:solidFill>
              <a:srgbClr val="453C2C"/>
            </a:solidFill>
          </a:ln>
        </p:spPr>
        <p:txBody>
          <a:bodyPr wrap="square" lIns="0" tIns="0" rIns="0" bIns="0" rtlCol="0">
            <a:noAutofit/>
          </a:bodyPr>
          <a:lstStyle/>
          <a:p>
            <a:endParaRPr sz="2400"/>
          </a:p>
        </p:txBody>
      </p:sp>
      <p:sp>
        <p:nvSpPr>
          <p:cNvPr id="19" name="object 19"/>
          <p:cNvSpPr/>
          <p:nvPr/>
        </p:nvSpPr>
        <p:spPr>
          <a:xfrm>
            <a:off x="203200" y="203201"/>
            <a:ext cx="355600" cy="520700"/>
          </a:xfrm>
          <a:custGeom>
            <a:avLst/>
            <a:gdLst/>
            <a:ahLst/>
            <a:cxnLst/>
            <a:rect l="l" t="t" r="r" b="b"/>
            <a:pathLst>
              <a:path w="266700" h="390525">
                <a:moveTo>
                  <a:pt x="0" y="390525"/>
                </a:moveTo>
                <a:lnTo>
                  <a:pt x="266700" y="390525"/>
                </a:lnTo>
                <a:lnTo>
                  <a:pt x="266700" y="0"/>
                </a:lnTo>
                <a:lnTo>
                  <a:pt x="0" y="0"/>
                </a:lnTo>
                <a:lnTo>
                  <a:pt x="0" y="390525"/>
                </a:lnTo>
                <a:close/>
              </a:path>
            </a:pathLst>
          </a:custGeom>
          <a:solidFill>
            <a:srgbClr val="D24716"/>
          </a:solidFill>
        </p:spPr>
        <p:txBody>
          <a:bodyPr wrap="square" lIns="0" tIns="0" rIns="0" bIns="0" rtlCol="0">
            <a:noAutofit/>
          </a:bodyPr>
          <a:lstStyle/>
          <a:p>
            <a:endParaRPr sz="2400"/>
          </a:p>
        </p:txBody>
      </p:sp>
      <p:sp>
        <p:nvSpPr>
          <p:cNvPr id="20" name="object 20"/>
          <p:cNvSpPr/>
          <p:nvPr/>
        </p:nvSpPr>
        <p:spPr>
          <a:xfrm>
            <a:off x="546100" y="203201"/>
            <a:ext cx="177800" cy="520700"/>
          </a:xfrm>
          <a:custGeom>
            <a:avLst/>
            <a:gdLst/>
            <a:ahLst/>
            <a:cxnLst/>
            <a:rect l="l" t="t" r="r" b="b"/>
            <a:pathLst>
              <a:path w="133350" h="390525">
                <a:moveTo>
                  <a:pt x="0" y="390525"/>
                </a:moveTo>
                <a:lnTo>
                  <a:pt x="133350" y="390525"/>
                </a:lnTo>
                <a:lnTo>
                  <a:pt x="133350" y="0"/>
                </a:lnTo>
                <a:lnTo>
                  <a:pt x="0" y="0"/>
                </a:lnTo>
                <a:lnTo>
                  <a:pt x="0" y="390525"/>
                </a:lnTo>
                <a:close/>
              </a:path>
            </a:pathLst>
          </a:custGeom>
          <a:solidFill>
            <a:srgbClr val="00AF4F"/>
          </a:solidFill>
        </p:spPr>
        <p:txBody>
          <a:bodyPr wrap="square" lIns="0" tIns="0" rIns="0" bIns="0" rtlCol="0">
            <a:noAutofit/>
          </a:bodyPr>
          <a:lstStyle/>
          <a:p>
            <a:endParaRPr sz="2400"/>
          </a:p>
        </p:txBody>
      </p:sp>
      <p:sp>
        <p:nvSpPr>
          <p:cNvPr id="21" name="object 21"/>
          <p:cNvSpPr/>
          <p:nvPr/>
        </p:nvSpPr>
        <p:spPr>
          <a:xfrm>
            <a:off x="711201" y="203201"/>
            <a:ext cx="88900" cy="520700"/>
          </a:xfrm>
          <a:custGeom>
            <a:avLst/>
            <a:gdLst/>
            <a:ahLst/>
            <a:cxnLst/>
            <a:rect l="l" t="t" r="r" b="b"/>
            <a:pathLst>
              <a:path w="66675" h="390525">
                <a:moveTo>
                  <a:pt x="0" y="390525"/>
                </a:moveTo>
                <a:lnTo>
                  <a:pt x="66675" y="390525"/>
                </a:lnTo>
                <a:lnTo>
                  <a:pt x="66675" y="0"/>
                </a:lnTo>
                <a:lnTo>
                  <a:pt x="0" y="0"/>
                </a:lnTo>
                <a:lnTo>
                  <a:pt x="0" y="390525"/>
                </a:lnTo>
                <a:close/>
              </a:path>
            </a:pathLst>
          </a:custGeom>
          <a:solidFill>
            <a:srgbClr val="006EBE"/>
          </a:solidFill>
        </p:spPr>
        <p:txBody>
          <a:bodyPr wrap="square" lIns="0" tIns="0" rIns="0" bIns="0" rtlCol="0">
            <a:noAutofit/>
          </a:bodyPr>
          <a:lstStyle/>
          <a:p>
            <a:endParaRPr sz="2400"/>
          </a:p>
        </p:txBody>
      </p:sp>
      <p:sp>
        <p:nvSpPr>
          <p:cNvPr id="22" name="object 22"/>
          <p:cNvSpPr/>
          <p:nvPr/>
        </p:nvSpPr>
        <p:spPr>
          <a:xfrm>
            <a:off x="8585200" y="203201"/>
            <a:ext cx="355600" cy="520700"/>
          </a:xfrm>
          <a:custGeom>
            <a:avLst/>
            <a:gdLst/>
            <a:ahLst/>
            <a:cxnLst/>
            <a:rect l="l" t="t" r="r" b="b"/>
            <a:pathLst>
              <a:path w="266700" h="390525">
                <a:moveTo>
                  <a:pt x="0" y="390525"/>
                </a:moveTo>
                <a:lnTo>
                  <a:pt x="266700" y="390525"/>
                </a:lnTo>
                <a:lnTo>
                  <a:pt x="266700" y="0"/>
                </a:lnTo>
                <a:lnTo>
                  <a:pt x="0" y="0"/>
                </a:lnTo>
                <a:lnTo>
                  <a:pt x="0" y="390525"/>
                </a:lnTo>
                <a:close/>
              </a:path>
            </a:pathLst>
          </a:custGeom>
          <a:solidFill>
            <a:srgbClr val="000000"/>
          </a:solidFill>
        </p:spPr>
        <p:txBody>
          <a:bodyPr wrap="square" lIns="0" tIns="0" rIns="0" bIns="0" rtlCol="0">
            <a:noAutofit/>
          </a:bodyPr>
          <a:lstStyle/>
          <a:p>
            <a:endParaRPr sz="2400"/>
          </a:p>
        </p:txBody>
      </p:sp>
      <p:sp>
        <p:nvSpPr>
          <p:cNvPr id="23" name="object 23"/>
          <p:cNvSpPr/>
          <p:nvPr/>
        </p:nvSpPr>
        <p:spPr>
          <a:xfrm>
            <a:off x="374650" y="5772149"/>
            <a:ext cx="8432884" cy="0"/>
          </a:xfrm>
          <a:custGeom>
            <a:avLst/>
            <a:gdLst/>
            <a:ahLst/>
            <a:cxnLst/>
            <a:rect l="l" t="t" r="r" b="b"/>
            <a:pathLst>
              <a:path w="6324663">
                <a:moveTo>
                  <a:pt x="0" y="0"/>
                </a:moveTo>
                <a:lnTo>
                  <a:pt x="6324663" y="0"/>
                </a:lnTo>
              </a:path>
            </a:pathLst>
          </a:custGeom>
          <a:ln w="9534">
            <a:solidFill>
              <a:srgbClr val="000000"/>
            </a:solidFill>
          </a:ln>
        </p:spPr>
        <p:txBody>
          <a:bodyPr wrap="square" lIns="0" tIns="0" rIns="0" bIns="0" rtlCol="0">
            <a:noAutofit/>
          </a:bodyPr>
          <a:lstStyle/>
          <a:p>
            <a:endParaRPr sz="2400"/>
          </a:p>
        </p:txBody>
      </p:sp>
      <p:sp>
        <p:nvSpPr>
          <p:cNvPr id="24" name="object 24"/>
          <p:cNvSpPr/>
          <p:nvPr/>
        </p:nvSpPr>
        <p:spPr>
          <a:xfrm>
            <a:off x="7848601" y="215901"/>
            <a:ext cx="698500" cy="495300"/>
          </a:xfrm>
          <a:prstGeom prst="rect">
            <a:avLst/>
          </a:prstGeom>
          <a:blipFill>
            <a:blip r:embed="rId4" cstate="print"/>
            <a:stretch>
              <a:fillRect/>
            </a:stretch>
          </a:blipFill>
        </p:spPr>
        <p:txBody>
          <a:bodyPr wrap="square" lIns="0" tIns="0" rIns="0" bIns="0" rtlCol="0">
            <a:noAutofit/>
          </a:bodyPr>
          <a:lstStyle/>
          <a:p>
            <a:endParaRPr sz="2400"/>
          </a:p>
        </p:txBody>
      </p:sp>
      <p:sp>
        <p:nvSpPr>
          <p:cNvPr id="25" name="object 25"/>
          <p:cNvSpPr/>
          <p:nvPr/>
        </p:nvSpPr>
        <p:spPr>
          <a:xfrm>
            <a:off x="7848601" y="215901"/>
            <a:ext cx="698500" cy="495300"/>
          </a:xfrm>
          <a:prstGeom prst="rect">
            <a:avLst/>
          </a:prstGeom>
          <a:blipFill>
            <a:blip r:embed="rId4" cstate="print"/>
            <a:stretch>
              <a:fillRect/>
            </a:stretch>
          </a:blipFill>
        </p:spPr>
        <p:txBody>
          <a:bodyPr wrap="square" lIns="0" tIns="0" rIns="0" bIns="0" rtlCol="0">
            <a:noAutofit/>
          </a:bodyPr>
          <a:lstStyle/>
          <a:p>
            <a:endParaRPr sz="2400"/>
          </a:p>
        </p:txBody>
      </p:sp>
      <p:sp>
        <p:nvSpPr>
          <p:cNvPr id="26" name="object 26"/>
          <p:cNvSpPr/>
          <p:nvPr/>
        </p:nvSpPr>
        <p:spPr>
          <a:xfrm>
            <a:off x="800101" y="190500"/>
            <a:ext cx="7785100" cy="533400"/>
          </a:xfrm>
          <a:custGeom>
            <a:avLst/>
            <a:gdLst/>
            <a:ahLst/>
            <a:cxnLst/>
            <a:rect l="l" t="t" r="r" b="b"/>
            <a:pathLst>
              <a:path w="5838825" h="400050">
                <a:moveTo>
                  <a:pt x="0" y="400050"/>
                </a:moveTo>
                <a:lnTo>
                  <a:pt x="5838825" y="400050"/>
                </a:lnTo>
                <a:lnTo>
                  <a:pt x="5838825" y="0"/>
                </a:lnTo>
                <a:lnTo>
                  <a:pt x="0" y="0"/>
                </a:lnTo>
                <a:lnTo>
                  <a:pt x="0" y="400050"/>
                </a:lnTo>
                <a:close/>
              </a:path>
            </a:pathLst>
          </a:custGeom>
          <a:solidFill>
            <a:srgbClr val="FDFD00"/>
          </a:solidFill>
        </p:spPr>
        <p:txBody>
          <a:bodyPr wrap="square" lIns="0" tIns="0" rIns="0" bIns="0" rtlCol="0">
            <a:noAutofit/>
          </a:bodyPr>
          <a:lstStyle/>
          <a:p>
            <a:endParaRPr sz="2400"/>
          </a:p>
        </p:txBody>
      </p:sp>
      <p:sp>
        <p:nvSpPr>
          <p:cNvPr id="27" name="object 27"/>
          <p:cNvSpPr/>
          <p:nvPr/>
        </p:nvSpPr>
        <p:spPr>
          <a:xfrm>
            <a:off x="469901" y="4914901"/>
            <a:ext cx="8242300" cy="749300"/>
          </a:xfrm>
          <a:prstGeom prst="rect">
            <a:avLst/>
          </a:prstGeom>
          <a:blipFill>
            <a:blip r:embed="rId5" cstate="print"/>
            <a:stretch>
              <a:fillRect/>
            </a:stretch>
          </a:blipFill>
        </p:spPr>
        <p:txBody>
          <a:bodyPr wrap="square" lIns="0" tIns="0" rIns="0" bIns="0" rtlCol="0">
            <a:noAutofit/>
          </a:bodyPr>
          <a:lstStyle/>
          <a:p>
            <a:endParaRPr sz="2400"/>
          </a:p>
        </p:txBody>
      </p:sp>
      <p:sp>
        <p:nvSpPr>
          <p:cNvPr id="28" name="object 28"/>
          <p:cNvSpPr/>
          <p:nvPr/>
        </p:nvSpPr>
        <p:spPr>
          <a:xfrm>
            <a:off x="469901" y="4914901"/>
            <a:ext cx="8242300" cy="749300"/>
          </a:xfrm>
          <a:custGeom>
            <a:avLst/>
            <a:gdLst/>
            <a:ahLst/>
            <a:cxnLst/>
            <a:rect l="l" t="t" r="r" b="b"/>
            <a:pathLst>
              <a:path w="6181725" h="561975">
                <a:moveTo>
                  <a:pt x="0" y="561975"/>
                </a:moveTo>
                <a:lnTo>
                  <a:pt x="6181725" y="561975"/>
                </a:lnTo>
                <a:lnTo>
                  <a:pt x="6181725" y="0"/>
                </a:lnTo>
                <a:lnTo>
                  <a:pt x="0" y="0"/>
                </a:lnTo>
                <a:lnTo>
                  <a:pt x="0" y="561975"/>
                </a:lnTo>
                <a:close/>
              </a:path>
            </a:pathLst>
          </a:custGeom>
          <a:ln w="38100">
            <a:solidFill>
              <a:srgbClr val="FDFD00"/>
            </a:solidFill>
          </a:ln>
        </p:spPr>
        <p:txBody>
          <a:bodyPr wrap="square" lIns="0" tIns="0" rIns="0" bIns="0" rtlCol="0">
            <a:noAutofit/>
          </a:bodyPr>
          <a:lstStyle/>
          <a:p>
            <a:endParaRPr sz="2400"/>
          </a:p>
        </p:txBody>
      </p:sp>
      <p:sp>
        <p:nvSpPr>
          <p:cNvPr id="29" name="object 29"/>
          <p:cNvSpPr/>
          <p:nvPr/>
        </p:nvSpPr>
        <p:spPr>
          <a:xfrm>
            <a:off x="571501" y="1384300"/>
            <a:ext cx="4356100" cy="939800"/>
          </a:xfrm>
          <a:custGeom>
            <a:avLst/>
            <a:gdLst/>
            <a:ahLst/>
            <a:cxnLst/>
            <a:rect l="l" t="t" r="r" b="b"/>
            <a:pathLst>
              <a:path w="3267075" h="704850">
                <a:moveTo>
                  <a:pt x="0" y="67690"/>
                </a:moveTo>
                <a:lnTo>
                  <a:pt x="12" y="638555"/>
                </a:lnTo>
                <a:lnTo>
                  <a:pt x="23812" y="688594"/>
                </a:lnTo>
                <a:lnTo>
                  <a:pt x="68033" y="704850"/>
                </a:lnTo>
                <a:lnTo>
                  <a:pt x="3200400" y="704850"/>
                </a:lnTo>
                <a:lnTo>
                  <a:pt x="3228594" y="698246"/>
                </a:lnTo>
                <a:lnTo>
                  <a:pt x="3250691" y="681227"/>
                </a:lnTo>
                <a:lnTo>
                  <a:pt x="3264280" y="656589"/>
                </a:lnTo>
                <a:lnTo>
                  <a:pt x="3267075" y="637159"/>
                </a:lnTo>
                <a:lnTo>
                  <a:pt x="3267075" y="66294"/>
                </a:lnTo>
                <a:lnTo>
                  <a:pt x="3260344" y="38353"/>
                </a:lnTo>
                <a:lnTo>
                  <a:pt x="3243199" y="16255"/>
                </a:lnTo>
                <a:lnTo>
                  <a:pt x="3218434" y="2794"/>
                </a:lnTo>
                <a:lnTo>
                  <a:pt x="3199003" y="0"/>
                </a:lnTo>
                <a:lnTo>
                  <a:pt x="66725" y="0"/>
                </a:lnTo>
                <a:lnTo>
                  <a:pt x="38544" y="6603"/>
                </a:lnTo>
                <a:lnTo>
                  <a:pt x="16319" y="23622"/>
                </a:lnTo>
                <a:lnTo>
                  <a:pt x="2819" y="48260"/>
                </a:lnTo>
                <a:lnTo>
                  <a:pt x="0" y="67690"/>
                </a:lnTo>
                <a:close/>
              </a:path>
            </a:pathLst>
          </a:custGeom>
          <a:solidFill>
            <a:srgbClr val="A08D69"/>
          </a:solidFill>
        </p:spPr>
        <p:txBody>
          <a:bodyPr wrap="square" lIns="0" tIns="0" rIns="0" bIns="0" rtlCol="0">
            <a:noAutofit/>
          </a:bodyPr>
          <a:lstStyle/>
          <a:p>
            <a:endParaRPr sz="2400"/>
          </a:p>
        </p:txBody>
      </p:sp>
      <p:sp>
        <p:nvSpPr>
          <p:cNvPr id="30" name="object 30"/>
          <p:cNvSpPr/>
          <p:nvPr/>
        </p:nvSpPr>
        <p:spPr>
          <a:xfrm>
            <a:off x="577849" y="1390735"/>
            <a:ext cx="4356184" cy="939800"/>
          </a:xfrm>
          <a:custGeom>
            <a:avLst/>
            <a:gdLst/>
            <a:ahLst/>
            <a:cxnLst/>
            <a:rect l="l" t="t" r="r" b="b"/>
            <a:pathLst>
              <a:path w="3267138" h="704850">
                <a:moveTo>
                  <a:pt x="0" y="67563"/>
                </a:moveTo>
                <a:lnTo>
                  <a:pt x="6184" y="39370"/>
                </a:lnTo>
                <a:lnTo>
                  <a:pt x="22898" y="17018"/>
                </a:lnTo>
                <a:lnTo>
                  <a:pt x="47409" y="3048"/>
                </a:lnTo>
                <a:lnTo>
                  <a:pt x="68033" y="0"/>
                </a:lnTo>
                <a:lnTo>
                  <a:pt x="3199066" y="0"/>
                </a:lnTo>
                <a:lnTo>
                  <a:pt x="3227387" y="6096"/>
                </a:lnTo>
                <a:lnTo>
                  <a:pt x="3249993" y="22733"/>
                </a:lnTo>
                <a:lnTo>
                  <a:pt x="3263836" y="47116"/>
                </a:lnTo>
                <a:lnTo>
                  <a:pt x="3267138" y="67563"/>
                </a:lnTo>
                <a:lnTo>
                  <a:pt x="3267138" y="637159"/>
                </a:lnTo>
                <a:lnTo>
                  <a:pt x="3260915" y="665352"/>
                </a:lnTo>
                <a:lnTo>
                  <a:pt x="3244151" y="687704"/>
                </a:lnTo>
                <a:lnTo>
                  <a:pt x="3219640" y="701675"/>
                </a:lnTo>
                <a:lnTo>
                  <a:pt x="3199066" y="704850"/>
                </a:lnTo>
                <a:lnTo>
                  <a:pt x="68033" y="704850"/>
                </a:lnTo>
                <a:lnTo>
                  <a:pt x="39649" y="698626"/>
                </a:lnTo>
                <a:lnTo>
                  <a:pt x="17119" y="681989"/>
                </a:lnTo>
                <a:lnTo>
                  <a:pt x="3187" y="657606"/>
                </a:lnTo>
                <a:lnTo>
                  <a:pt x="0" y="637159"/>
                </a:lnTo>
                <a:lnTo>
                  <a:pt x="0" y="67563"/>
                </a:lnTo>
                <a:close/>
              </a:path>
            </a:pathLst>
          </a:custGeom>
          <a:ln w="9534">
            <a:solidFill>
              <a:srgbClr val="76664A"/>
            </a:solidFill>
          </a:ln>
        </p:spPr>
        <p:txBody>
          <a:bodyPr wrap="square" lIns="0" tIns="0" rIns="0" bIns="0" rtlCol="0">
            <a:noAutofit/>
          </a:bodyPr>
          <a:lstStyle/>
          <a:p>
            <a:endParaRPr sz="2400"/>
          </a:p>
        </p:txBody>
      </p:sp>
      <p:sp>
        <p:nvSpPr>
          <p:cNvPr id="31" name="object 31"/>
          <p:cNvSpPr/>
          <p:nvPr/>
        </p:nvSpPr>
        <p:spPr>
          <a:xfrm>
            <a:off x="571501" y="2794000"/>
            <a:ext cx="4356100" cy="1625600"/>
          </a:xfrm>
          <a:custGeom>
            <a:avLst/>
            <a:gdLst/>
            <a:ahLst/>
            <a:cxnLst/>
            <a:rect l="l" t="t" r="r" b="b"/>
            <a:pathLst>
              <a:path w="3267075" h="1219200">
                <a:moveTo>
                  <a:pt x="0" y="67563"/>
                </a:moveTo>
                <a:lnTo>
                  <a:pt x="0" y="1152144"/>
                </a:lnTo>
                <a:lnTo>
                  <a:pt x="6426" y="1180464"/>
                </a:lnTo>
                <a:lnTo>
                  <a:pt x="23406" y="1202817"/>
                </a:lnTo>
                <a:lnTo>
                  <a:pt x="48132" y="1216406"/>
                </a:lnTo>
                <a:lnTo>
                  <a:pt x="67551" y="1219200"/>
                </a:lnTo>
                <a:lnTo>
                  <a:pt x="3200019" y="1219200"/>
                </a:lnTo>
                <a:lnTo>
                  <a:pt x="3228340" y="1212723"/>
                </a:lnTo>
                <a:lnTo>
                  <a:pt x="3250691" y="1195832"/>
                </a:lnTo>
                <a:lnTo>
                  <a:pt x="3264280" y="1171067"/>
                </a:lnTo>
                <a:lnTo>
                  <a:pt x="3267075" y="1151636"/>
                </a:lnTo>
                <a:lnTo>
                  <a:pt x="3267075" y="67056"/>
                </a:lnTo>
                <a:lnTo>
                  <a:pt x="3260598" y="38735"/>
                </a:lnTo>
                <a:lnTo>
                  <a:pt x="3243707" y="16382"/>
                </a:lnTo>
                <a:lnTo>
                  <a:pt x="3218941" y="2793"/>
                </a:lnTo>
                <a:lnTo>
                  <a:pt x="3199511" y="0"/>
                </a:lnTo>
                <a:lnTo>
                  <a:pt x="67030" y="0"/>
                </a:lnTo>
                <a:lnTo>
                  <a:pt x="38747" y="6476"/>
                </a:lnTo>
                <a:lnTo>
                  <a:pt x="16421" y="23368"/>
                </a:lnTo>
                <a:lnTo>
                  <a:pt x="2832" y="48132"/>
                </a:lnTo>
                <a:lnTo>
                  <a:pt x="0" y="67563"/>
                </a:lnTo>
                <a:close/>
              </a:path>
            </a:pathLst>
          </a:custGeom>
          <a:solidFill>
            <a:srgbClr val="9A2C1E"/>
          </a:solidFill>
        </p:spPr>
        <p:txBody>
          <a:bodyPr wrap="square" lIns="0" tIns="0" rIns="0" bIns="0" rtlCol="0">
            <a:noAutofit/>
          </a:bodyPr>
          <a:lstStyle/>
          <a:p>
            <a:endParaRPr sz="2400"/>
          </a:p>
        </p:txBody>
      </p:sp>
      <p:sp>
        <p:nvSpPr>
          <p:cNvPr id="32" name="object 32"/>
          <p:cNvSpPr/>
          <p:nvPr/>
        </p:nvSpPr>
        <p:spPr>
          <a:xfrm>
            <a:off x="3136901" y="2336800"/>
            <a:ext cx="368300" cy="457200"/>
          </a:xfrm>
          <a:custGeom>
            <a:avLst/>
            <a:gdLst/>
            <a:ahLst/>
            <a:cxnLst/>
            <a:rect l="l" t="t" r="r" b="b"/>
            <a:pathLst>
              <a:path w="276225" h="342900">
                <a:moveTo>
                  <a:pt x="138175" y="342900"/>
                </a:moveTo>
                <a:lnTo>
                  <a:pt x="276225" y="210057"/>
                </a:lnTo>
                <a:lnTo>
                  <a:pt x="207137" y="210057"/>
                </a:lnTo>
                <a:lnTo>
                  <a:pt x="207137" y="0"/>
                </a:lnTo>
                <a:lnTo>
                  <a:pt x="69087" y="0"/>
                </a:lnTo>
                <a:lnTo>
                  <a:pt x="69087" y="210057"/>
                </a:lnTo>
                <a:lnTo>
                  <a:pt x="0" y="210057"/>
                </a:lnTo>
                <a:lnTo>
                  <a:pt x="138175" y="342900"/>
                </a:lnTo>
                <a:close/>
              </a:path>
            </a:pathLst>
          </a:custGeom>
          <a:solidFill>
            <a:srgbClr val="000000"/>
          </a:solidFill>
        </p:spPr>
        <p:txBody>
          <a:bodyPr wrap="square" lIns="0" tIns="0" rIns="0" bIns="0" rtlCol="0">
            <a:noAutofit/>
          </a:bodyPr>
          <a:lstStyle/>
          <a:p>
            <a:endParaRPr sz="2400"/>
          </a:p>
        </p:txBody>
      </p:sp>
      <p:sp>
        <p:nvSpPr>
          <p:cNvPr id="33" name="object 33"/>
          <p:cNvSpPr/>
          <p:nvPr/>
        </p:nvSpPr>
        <p:spPr>
          <a:xfrm>
            <a:off x="3143335" y="2343235"/>
            <a:ext cx="368300" cy="457200"/>
          </a:xfrm>
          <a:custGeom>
            <a:avLst/>
            <a:gdLst/>
            <a:ahLst/>
            <a:cxnLst/>
            <a:rect l="l" t="t" r="r" b="b"/>
            <a:pathLst>
              <a:path w="276225" h="342900">
                <a:moveTo>
                  <a:pt x="0" y="210057"/>
                </a:moveTo>
                <a:lnTo>
                  <a:pt x="68961" y="210057"/>
                </a:lnTo>
                <a:lnTo>
                  <a:pt x="68961" y="0"/>
                </a:lnTo>
                <a:lnTo>
                  <a:pt x="207137" y="0"/>
                </a:lnTo>
                <a:lnTo>
                  <a:pt x="207137" y="210057"/>
                </a:lnTo>
                <a:lnTo>
                  <a:pt x="276225" y="210057"/>
                </a:lnTo>
                <a:lnTo>
                  <a:pt x="138049" y="342900"/>
                </a:lnTo>
                <a:lnTo>
                  <a:pt x="0" y="210057"/>
                </a:lnTo>
                <a:close/>
              </a:path>
            </a:pathLst>
          </a:custGeom>
          <a:ln w="9534">
            <a:solidFill>
              <a:srgbClr val="9A310D"/>
            </a:solidFill>
          </a:ln>
        </p:spPr>
        <p:txBody>
          <a:bodyPr wrap="square" lIns="0" tIns="0" rIns="0" bIns="0" rtlCol="0">
            <a:noAutofit/>
          </a:bodyPr>
          <a:lstStyle/>
          <a:p>
            <a:endParaRPr sz="2400"/>
          </a:p>
        </p:txBody>
      </p:sp>
      <p:sp>
        <p:nvSpPr>
          <p:cNvPr id="34" name="object 34"/>
          <p:cNvSpPr/>
          <p:nvPr/>
        </p:nvSpPr>
        <p:spPr>
          <a:xfrm>
            <a:off x="5143500" y="1600201"/>
            <a:ext cx="3378200" cy="2527300"/>
          </a:xfrm>
          <a:prstGeom prst="rect">
            <a:avLst/>
          </a:prstGeom>
          <a:blipFill>
            <a:blip r:embed="rId6" cstate="print"/>
            <a:stretch>
              <a:fillRect/>
            </a:stretch>
          </a:blipFill>
        </p:spPr>
        <p:txBody>
          <a:bodyPr wrap="square" lIns="0" tIns="0" rIns="0" bIns="0" rtlCol="0">
            <a:noAutofit/>
          </a:bodyPr>
          <a:lstStyle/>
          <a:p>
            <a:endParaRPr sz="2400"/>
          </a:p>
        </p:txBody>
      </p:sp>
      <p:sp>
        <p:nvSpPr>
          <p:cNvPr id="35" name="object 35"/>
          <p:cNvSpPr/>
          <p:nvPr/>
        </p:nvSpPr>
        <p:spPr>
          <a:xfrm>
            <a:off x="11061701" y="63500"/>
            <a:ext cx="1155700" cy="812800"/>
          </a:xfrm>
          <a:prstGeom prst="rect">
            <a:avLst/>
          </a:prstGeom>
          <a:blipFill>
            <a:blip r:embed="rId7" cstate="print"/>
            <a:stretch>
              <a:fillRect/>
            </a:stretch>
          </a:blipFill>
        </p:spPr>
        <p:txBody>
          <a:bodyPr wrap="square" lIns="0" tIns="0" rIns="0" bIns="0" rtlCol="0">
            <a:noAutofit/>
          </a:bodyPr>
          <a:lstStyle/>
          <a:p>
            <a:endParaRPr sz="2400"/>
          </a:p>
        </p:txBody>
      </p:sp>
      <p:sp>
        <p:nvSpPr>
          <p:cNvPr id="36" name="object 36"/>
          <p:cNvSpPr/>
          <p:nvPr/>
        </p:nvSpPr>
        <p:spPr>
          <a:xfrm>
            <a:off x="203201" y="6248400"/>
            <a:ext cx="1257300" cy="482600"/>
          </a:xfrm>
          <a:prstGeom prst="rect">
            <a:avLst/>
          </a:prstGeom>
          <a:blipFill>
            <a:blip r:embed="rId8" cstate="print"/>
            <a:stretch>
              <a:fillRect/>
            </a:stretch>
          </a:blipFill>
        </p:spPr>
        <p:txBody>
          <a:bodyPr wrap="square" lIns="0" tIns="0" rIns="0" bIns="0" rtlCol="0">
            <a:noAutofit/>
          </a:bodyPr>
          <a:lstStyle/>
          <a:p>
            <a:endParaRPr sz="2400"/>
          </a:p>
        </p:txBody>
      </p:sp>
      <p:sp>
        <p:nvSpPr>
          <p:cNvPr id="10" name="object 10"/>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9" name="object 9"/>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8" name="object 8"/>
          <p:cNvSpPr txBox="1"/>
          <p:nvPr/>
        </p:nvSpPr>
        <p:spPr>
          <a:xfrm>
            <a:off x="469901" y="4914901"/>
            <a:ext cx="8242300" cy="749300"/>
          </a:xfrm>
          <a:prstGeom prst="rect">
            <a:avLst/>
          </a:prstGeom>
        </p:spPr>
        <p:txBody>
          <a:bodyPr wrap="square" lIns="0" tIns="0" rIns="0" bIns="0" rtlCol="0">
            <a:noAutofit/>
          </a:bodyPr>
          <a:lstStyle/>
          <a:p>
            <a:pPr marL="33866">
              <a:lnSpc>
                <a:spcPts val="1333"/>
              </a:lnSpc>
            </a:pPr>
            <a:endParaRPr sz="1333"/>
          </a:p>
        </p:txBody>
      </p:sp>
      <p:sp>
        <p:nvSpPr>
          <p:cNvPr id="7" name="object 7"/>
          <p:cNvSpPr txBox="1"/>
          <p:nvPr/>
        </p:nvSpPr>
        <p:spPr>
          <a:xfrm>
            <a:off x="203201" y="190500"/>
            <a:ext cx="349249" cy="533400"/>
          </a:xfrm>
          <a:prstGeom prst="rect">
            <a:avLst/>
          </a:prstGeom>
        </p:spPr>
        <p:txBody>
          <a:bodyPr wrap="square" lIns="0" tIns="0" rIns="0" bIns="0" rtlCol="0">
            <a:noAutofit/>
          </a:bodyPr>
          <a:lstStyle/>
          <a:p>
            <a:pPr marL="33866">
              <a:lnSpc>
                <a:spcPts val="1333"/>
              </a:lnSpc>
            </a:pPr>
            <a:endParaRPr sz="1333"/>
          </a:p>
        </p:txBody>
      </p:sp>
      <p:sp>
        <p:nvSpPr>
          <p:cNvPr id="6" name="object 6"/>
          <p:cNvSpPr txBox="1"/>
          <p:nvPr/>
        </p:nvSpPr>
        <p:spPr>
          <a:xfrm>
            <a:off x="552450" y="190500"/>
            <a:ext cx="165100" cy="533400"/>
          </a:xfrm>
          <a:prstGeom prst="rect">
            <a:avLst/>
          </a:prstGeom>
        </p:spPr>
        <p:txBody>
          <a:bodyPr wrap="square" lIns="0" tIns="0" rIns="0" bIns="0" rtlCol="0">
            <a:noAutofit/>
          </a:bodyPr>
          <a:lstStyle/>
          <a:p>
            <a:pPr marL="33866">
              <a:lnSpc>
                <a:spcPts val="1333"/>
              </a:lnSpc>
            </a:pPr>
            <a:endParaRPr sz="1333"/>
          </a:p>
        </p:txBody>
      </p:sp>
      <p:sp>
        <p:nvSpPr>
          <p:cNvPr id="5" name="object 5"/>
          <p:cNvSpPr txBox="1"/>
          <p:nvPr/>
        </p:nvSpPr>
        <p:spPr>
          <a:xfrm>
            <a:off x="717550" y="190500"/>
            <a:ext cx="82549" cy="533400"/>
          </a:xfrm>
          <a:prstGeom prst="rect">
            <a:avLst/>
          </a:prstGeom>
        </p:spPr>
        <p:txBody>
          <a:bodyPr wrap="square" lIns="0" tIns="0" rIns="0" bIns="0" rtlCol="0">
            <a:noAutofit/>
          </a:bodyPr>
          <a:lstStyle/>
          <a:p>
            <a:pPr marL="33866">
              <a:lnSpc>
                <a:spcPts val="1333"/>
              </a:lnSpc>
            </a:pPr>
            <a:endParaRPr sz="1333"/>
          </a:p>
        </p:txBody>
      </p:sp>
      <p:sp>
        <p:nvSpPr>
          <p:cNvPr id="4" name="object 4"/>
          <p:cNvSpPr txBox="1"/>
          <p:nvPr/>
        </p:nvSpPr>
        <p:spPr>
          <a:xfrm>
            <a:off x="800101" y="190500"/>
            <a:ext cx="7785100" cy="5334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8585200" y="190500"/>
            <a:ext cx="355600" cy="5334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933"/>
              </a:lnSpc>
              <a:spcBef>
                <a:spcPts val="56"/>
              </a:spcBef>
            </a:pPr>
            <a:endParaRPr sz="933"/>
          </a:p>
          <a:p>
            <a:pPr marL="853841">
              <a:lnSpc>
                <a:spcPct val="95825"/>
              </a:lnSpc>
              <a:spcBef>
                <a:spcPts val="1333"/>
              </a:spcBef>
            </a:pPr>
            <a:r>
              <a:rPr sz="1600" b="1" spc="-33" dirty="0">
                <a:latin typeface="Arial"/>
                <a:cs typeface="Arial"/>
              </a:rPr>
              <a:t>M</a:t>
            </a:r>
            <a:r>
              <a:rPr sz="1600" b="1" spc="5" dirty="0">
                <a:latin typeface="Arial"/>
                <a:cs typeface="Arial"/>
              </a:rPr>
              <a:t>e</a:t>
            </a:r>
            <a:r>
              <a:rPr sz="1600" b="1" spc="19" dirty="0">
                <a:latin typeface="Arial"/>
                <a:cs typeface="Arial"/>
              </a:rPr>
              <a:t>n</a:t>
            </a:r>
            <a:r>
              <a:rPr sz="1600" b="1" spc="5" dirty="0">
                <a:latin typeface="Arial"/>
                <a:cs typeface="Arial"/>
              </a:rPr>
              <a:t>ca</a:t>
            </a:r>
            <a:r>
              <a:rPr sz="1600" b="1" spc="-25" dirty="0">
                <a:latin typeface="Arial"/>
                <a:cs typeface="Arial"/>
              </a:rPr>
              <a:t>r</a:t>
            </a:r>
            <a:r>
              <a:rPr sz="1600" b="1" dirty="0">
                <a:latin typeface="Arial"/>
                <a:cs typeface="Arial"/>
              </a:rPr>
              <a:t>i</a:t>
            </a:r>
            <a:r>
              <a:rPr sz="1600" b="1" spc="-72" dirty="0">
                <a:latin typeface="Arial"/>
                <a:cs typeface="Arial"/>
              </a:rPr>
              <a:t> </a:t>
            </a:r>
            <a:r>
              <a:rPr sz="1600" b="1" spc="-59" dirty="0">
                <a:latin typeface="Arial"/>
                <a:cs typeface="Arial"/>
              </a:rPr>
              <a:t>A</a:t>
            </a:r>
            <a:r>
              <a:rPr sz="1600" b="1" spc="19" dirty="0">
                <a:latin typeface="Arial"/>
                <a:cs typeface="Arial"/>
              </a:rPr>
              <a:t>p</a:t>
            </a:r>
            <a:r>
              <a:rPr sz="1600" b="1" spc="-45" dirty="0">
                <a:latin typeface="Arial"/>
                <a:cs typeface="Arial"/>
              </a:rPr>
              <a:t>li</a:t>
            </a:r>
            <a:r>
              <a:rPr sz="1600" b="1" spc="5" dirty="0">
                <a:latin typeface="Arial"/>
                <a:cs typeface="Arial"/>
              </a:rPr>
              <a:t>kas</a:t>
            </a:r>
            <a:r>
              <a:rPr sz="1600" b="1" dirty="0">
                <a:latin typeface="Arial"/>
                <a:cs typeface="Arial"/>
              </a:rPr>
              <a:t>i</a:t>
            </a:r>
            <a:r>
              <a:rPr sz="1600" b="1" spc="125" dirty="0">
                <a:latin typeface="Arial"/>
                <a:cs typeface="Arial"/>
              </a:rPr>
              <a:t> </a:t>
            </a:r>
            <a:r>
              <a:rPr sz="1600" b="1" spc="5" dirty="0">
                <a:latin typeface="Arial"/>
                <a:cs typeface="Arial"/>
              </a:rPr>
              <a:t>ya</a:t>
            </a:r>
            <a:r>
              <a:rPr sz="1600" b="1" spc="19" dirty="0">
                <a:latin typeface="Arial"/>
                <a:cs typeface="Arial"/>
              </a:rPr>
              <a:t>n</a:t>
            </a:r>
            <a:r>
              <a:rPr sz="1600" b="1" dirty="0">
                <a:latin typeface="Arial"/>
                <a:cs typeface="Arial"/>
              </a:rPr>
              <a:t>g</a:t>
            </a:r>
            <a:r>
              <a:rPr sz="1600" b="1" spc="-112" dirty="0">
                <a:latin typeface="Arial"/>
                <a:cs typeface="Arial"/>
              </a:rPr>
              <a:t> </a:t>
            </a:r>
            <a:r>
              <a:rPr sz="1600" b="1" spc="-172" dirty="0">
                <a:latin typeface="Arial"/>
                <a:cs typeface="Arial"/>
              </a:rPr>
              <a:t>T</a:t>
            </a:r>
            <a:r>
              <a:rPr sz="1600" b="1" spc="5" dirty="0">
                <a:latin typeface="Arial"/>
                <a:cs typeface="Arial"/>
              </a:rPr>
              <a:t>e</a:t>
            </a:r>
            <a:r>
              <a:rPr sz="1600" b="1" spc="19" dirty="0">
                <a:latin typeface="Arial"/>
                <a:cs typeface="Arial"/>
              </a:rPr>
              <a:t>p</a:t>
            </a:r>
            <a:r>
              <a:rPr sz="1600" b="1" spc="5" dirty="0">
                <a:latin typeface="Arial"/>
                <a:cs typeface="Arial"/>
              </a:rPr>
              <a:t>a</a:t>
            </a:r>
            <a:r>
              <a:rPr sz="1600" b="1" dirty="0">
                <a:latin typeface="Arial"/>
                <a:cs typeface="Arial"/>
              </a:rPr>
              <a:t>t</a:t>
            </a:r>
            <a:r>
              <a:rPr sz="1600" b="1" spc="-165" dirty="0">
                <a:latin typeface="Arial"/>
                <a:cs typeface="Arial"/>
              </a:rPr>
              <a:t> </a:t>
            </a:r>
            <a:r>
              <a:rPr sz="1600" b="1" spc="19" dirty="0">
                <a:latin typeface="Arial"/>
                <a:cs typeface="Arial"/>
              </a:rPr>
              <a:t>un</a:t>
            </a:r>
            <a:r>
              <a:rPr sz="1600" b="1" spc="-33" dirty="0">
                <a:latin typeface="Arial"/>
                <a:cs typeface="Arial"/>
              </a:rPr>
              <a:t>t</a:t>
            </a:r>
            <a:r>
              <a:rPr sz="1600" b="1" spc="19" dirty="0">
                <a:latin typeface="Arial"/>
                <a:cs typeface="Arial"/>
              </a:rPr>
              <a:t>u</a:t>
            </a:r>
            <a:r>
              <a:rPr sz="1600" b="1" dirty="0">
                <a:latin typeface="Arial"/>
                <a:cs typeface="Arial"/>
              </a:rPr>
              <a:t>k</a:t>
            </a:r>
            <a:r>
              <a:rPr sz="1600" b="1" spc="-25" dirty="0">
                <a:latin typeface="Arial"/>
                <a:cs typeface="Arial"/>
              </a:rPr>
              <a:t> </a:t>
            </a:r>
            <a:r>
              <a:rPr sz="1600" b="1" spc="-33" dirty="0">
                <a:latin typeface="Arial"/>
                <a:cs typeface="Arial"/>
              </a:rPr>
              <a:t>M</a:t>
            </a:r>
            <a:r>
              <a:rPr sz="1600" b="1" spc="5" dirty="0">
                <a:latin typeface="Arial"/>
                <a:cs typeface="Arial"/>
              </a:rPr>
              <a:t>e</a:t>
            </a:r>
            <a:r>
              <a:rPr sz="1600" b="1" spc="-19" dirty="0">
                <a:latin typeface="Arial"/>
                <a:cs typeface="Arial"/>
              </a:rPr>
              <a:t>m</a:t>
            </a:r>
            <a:r>
              <a:rPr sz="1600" b="1" spc="5" dirty="0">
                <a:latin typeface="Arial"/>
                <a:cs typeface="Arial"/>
              </a:rPr>
              <a:t>e</a:t>
            </a:r>
            <a:r>
              <a:rPr sz="1600" b="1" spc="19" dirty="0">
                <a:latin typeface="Arial"/>
                <a:cs typeface="Arial"/>
              </a:rPr>
              <a:t>nuh</a:t>
            </a:r>
            <a:r>
              <a:rPr sz="1600" b="1" dirty="0">
                <a:latin typeface="Arial"/>
                <a:cs typeface="Arial"/>
              </a:rPr>
              <a:t>i</a:t>
            </a:r>
            <a:r>
              <a:rPr sz="1600" b="1" spc="5" dirty="0">
                <a:latin typeface="Arial"/>
                <a:cs typeface="Arial"/>
              </a:rPr>
              <a:t> </a:t>
            </a:r>
            <a:r>
              <a:rPr sz="1600" b="1" spc="-179" dirty="0">
                <a:latin typeface="Arial"/>
                <a:cs typeface="Arial"/>
              </a:rPr>
              <a:t>T</a:t>
            </a:r>
            <a:r>
              <a:rPr sz="1600" b="1" spc="19" dirty="0">
                <a:latin typeface="Arial"/>
                <a:cs typeface="Arial"/>
              </a:rPr>
              <a:t>u</a:t>
            </a:r>
            <a:r>
              <a:rPr sz="1600" b="1" spc="-45" dirty="0">
                <a:latin typeface="Arial"/>
                <a:cs typeface="Arial"/>
              </a:rPr>
              <a:t>j</a:t>
            </a:r>
            <a:r>
              <a:rPr sz="1600" b="1" spc="19" dirty="0">
                <a:latin typeface="Arial"/>
                <a:cs typeface="Arial"/>
              </a:rPr>
              <a:t>u</a:t>
            </a:r>
            <a:r>
              <a:rPr sz="1600" b="1" spc="5" dirty="0">
                <a:latin typeface="Arial"/>
                <a:cs typeface="Arial"/>
              </a:rPr>
              <a:t>a</a:t>
            </a:r>
            <a:r>
              <a:rPr sz="1600" b="1" dirty="0">
                <a:latin typeface="Arial"/>
                <a:cs typeface="Arial"/>
              </a:rPr>
              <a:t>n</a:t>
            </a:r>
            <a:r>
              <a:rPr sz="1600" b="1" spc="-119" dirty="0">
                <a:latin typeface="Arial"/>
                <a:cs typeface="Arial"/>
              </a:rPr>
              <a:t> </a:t>
            </a:r>
            <a:r>
              <a:rPr sz="1600" b="1" spc="25" dirty="0">
                <a:latin typeface="Arial"/>
                <a:cs typeface="Arial"/>
              </a:rPr>
              <a:t>P</a:t>
            </a:r>
            <a:r>
              <a:rPr sz="1600" b="1" spc="5" dirty="0">
                <a:latin typeface="Arial"/>
                <a:cs typeface="Arial"/>
              </a:rPr>
              <a:t>e</a:t>
            </a:r>
            <a:r>
              <a:rPr sz="1600" b="1" spc="19" dirty="0">
                <a:latin typeface="Arial"/>
                <a:cs typeface="Arial"/>
              </a:rPr>
              <a:t>nd</a:t>
            </a:r>
            <a:r>
              <a:rPr sz="1600" b="1" spc="-45" dirty="0">
                <a:latin typeface="Arial"/>
                <a:cs typeface="Arial"/>
              </a:rPr>
              <a:t>i</a:t>
            </a:r>
            <a:r>
              <a:rPr sz="1600" b="1" spc="19" dirty="0">
                <a:latin typeface="Arial"/>
                <a:cs typeface="Arial"/>
              </a:rPr>
              <a:t>d</a:t>
            </a:r>
            <a:r>
              <a:rPr sz="1600" b="1" spc="-45" dirty="0">
                <a:latin typeface="Arial"/>
                <a:cs typeface="Arial"/>
              </a:rPr>
              <a:t>i</a:t>
            </a:r>
            <a:r>
              <a:rPr sz="1600" b="1" spc="5" dirty="0">
                <a:latin typeface="Arial"/>
                <a:cs typeface="Arial"/>
              </a:rPr>
              <a:t>ka</a:t>
            </a:r>
            <a:r>
              <a:rPr sz="1600" b="1" dirty="0">
                <a:latin typeface="Arial"/>
                <a:cs typeface="Arial"/>
              </a:rPr>
              <a:t>n</a:t>
            </a:r>
            <a:r>
              <a:rPr sz="1600" b="1" spc="-99" dirty="0">
                <a:latin typeface="Arial"/>
                <a:cs typeface="Arial"/>
              </a:rPr>
              <a:t> </a:t>
            </a:r>
            <a:r>
              <a:rPr sz="1600" b="1" spc="-33" dirty="0">
                <a:latin typeface="Arial"/>
                <a:cs typeface="Arial"/>
              </a:rPr>
              <a:t>(</a:t>
            </a:r>
            <a:r>
              <a:rPr sz="1600" b="1" spc="5" dirty="0">
                <a:latin typeface="Arial"/>
                <a:cs typeface="Arial"/>
              </a:rPr>
              <a:t>2</a:t>
            </a:r>
            <a:r>
              <a:rPr sz="1600" b="1" dirty="0">
                <a:latin typeface="Arial"/>
                <a:cs typeface="Arial"/>
              </a:rPr>
              <a:t>)</a:t>
            </a:r>
            <a:endParaRPr sz="1600">
              <a:latin typeface="Arial"/>
              <a:cs typeface="Arial"/>
            </a:endParaRPr>
          </a:p>
          <a:p>
            <a:pPr marL="620167" marR="10088236" algn="just">
              <a:lnSpc>
                <a:spcPct val="101725"/>
              </a:lnSpc>
              <a:spcBef>
                <a:spcPts val="4173"/>
              </a:spcBef>
            </a:pPr>
            <a:r>
              <a:rPr sz="1467" spc="-133" dirty="0">
                <a:latin typeface="Calibri"/>
                <a:cs typeface="Calibri"/>
              </a:rPr>
              <a:t>T</a:t>
            </a:r>
            <a:r>
              <a:rPr sz="1467" spc="12" dirty="0">
                <a:latin typeface="Calibri"/>
                <a:cs typeface="Calibri"/>
              </a:rPr>
              <a:t>u</a:t>
            </a:r>
            <a:r>
              <a:rPr sz="1467" spc="39" dirty="0">
                <a:latin typeface="Calibri"/>
                <a:cs typeface="Calibri"/>
              </a:rPr>
              <a:t>j</a:t>
            </a:r>
            <a:r>
              <a:rPr sz="1467" spc="12" dirty="0">
                <a:latin typeface="Calibri"/>
                <a:cs typeface="Calibri"/>
              </a:rPr>
              <a:t>u</a:t>
            </a:r>
            <a:r>
              <a:rPr sz="1467" spc="-12" dirty="0">
                <a:latin typeface="Calibri"/>
                <a:cs typeface="Calibri"/>
              </a:rPr>
              <a:t>a</a:t>
            </a:r>
            <a:r>
              <a:rPr sz="1467" dirty="0">
                <a:latin typeface="Calibri"/>
                <a:cs typeface="Calibri"/>
              </a:rPr>
              <a:t>n</a:t>
            </a:r>
            <a:r>
              <a:rPr sz="1467" spc="-37" dirty="0">
                <a:latin typeface="Calibri"/>
                <a:cs typeface="Calibri"/>
              </a:rPr>
              <a:t> </a:t>
            </a:r>
            <a:r>
              <a:rPr sz="1467" spc="25" dirty="0">
                <a:latin typeface="Calibri"/>
                <a:cs typeface="Calibri"/>
              </a:rPr>
              <a:t>P</a:t>
            </a:r>
            <a:r>
              <a:rPr sz="1467" spc="59" dirty="0">
                <a:latin typeface="Calibri"/>
                <a:cs typeface="Calibri"/>
              </a:rPr>
              <a:t>e</a:t>
            </a:r>
            <a:r>
              <a:rPr sz="1467" spc="-85" dirty="0">
                <a:latin typeface="Calibri"/>
                <a:cs typeface="Calibri"/>
              </a:rPr>
              <a:t>n</a:t>
            </a:r>
            <a:r>
              <a:rPr sz="1467" spc="12" dirty="0">
                <a:latin typeface="Calibri"/>
                <a:cs typeface="Calibri"/>
              </a:rPr>
              <a:t>d</a:t>
            </a:r>
            <a:r>
              <a:rPr sz="1467" spc="-45" dirty="0">
                <a:latin typeface="Calibri"/>
                <a:cs typeface="Calibri"/>
              </a:rPr>
              <a:t>i</a:t>
            </a:r>
            <a:r>
              <a:rPr sz="1467" spc="12" dirty="0">
                <a:latin typeface="Calibri"/>
                <a:cs typeface="Calibri"/>
              </a:rPr>
              <a:t>d</a:t>
            </a:r>
            <a:r>
              <a:rPr sz="1467" spc="-45" dirty="0">
                <a:latin typeface="Calibri"/>
                <a:cs typeface="Calibri"/>
              </a:rPr>
              <a:t>i</a:t>
            </a:r>
            <a:r>
              <a:rPr sz="1467" spc="19" dirty="0">
                <a:latin typeface="Calibri"/>
                <a:cs typeface="Calibri"/>
              </a:rPr>
              <a:t>k</a:t>
            </a:r>
            <a:r>
              <a:rPr sz="1467" spc="-19" dirty="0">
                <a:latin typeface="Calibri"/>
                <a:cs typeface="Calibri"/>
              </a:rPr>
              <a:t>a</a:t>
            </a:r>
            <a:r>
              <a:rPr sz="1467" dirty="0">
                <a:latin typeface="Calibri"/>
                <a:cs typeface="Calibri"/>
              </a:rPr>
              <a:t>n</a:t>
            </a:r>
            <a:endParaRPr sz="1467">
              <a:latin typeface="Calibri"/>
              <a:cs typeface="Calibri"/>
            </a:endParaRPr>
          </a:p>
          <a:p>
            <a:pPr marL="646413" marR="7331058" algn="just">
              <a:lnSpc>
                <a:spcPct val="99182"/>
              </a:lnSpc>
              <a:spcBef>
                <a:spcPts val="1213"/>
              </a:spcBef>
            </a:pPr>
            <a:r>
              <a:rPr sz="1600" spc="-72" dirty="0">
                <a:solidFill>
                  <a:srgbClr val="FDFFFD"/>
                </a:solidFill>
                <a:latin typeface="Calibri"/>
                <a:cs typeface="Calibri"/>
              </a:rPr>
              <a:t>M</a:t>
            </a:r>
            <a:r>
              <a:rPr sz="1600" spc="5"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45" dirty="0">
                <a:solidFill>
                  <a:srgbClr val="FDFFFD"/>
                </a:solidFill>
                <a:latin typeface="Calibri"/>
                <a:cs typeface="Calibri"/>
              </a:rPr>
              <a:t>o</a:t>
            </a:r>
            <a:r>
              <a:rPr sz="1600" spc="-52" dirty="0">
                <a:solidFill>
                  <a:srgbClr val="FDFFFD"/>
                </a:solidFill>
                <a:latin typeface="Calibri"/>
                <a:cs typeface="Calibri"/>
              </a:rPr>
              <a:t>r</a:t>
            </a:r>
            <a:r>
              <a:rPr sz="1600" spc="45" dirty="0">
                <a:solidFill>
                  <a:srgbClr val="FDFFFD"/>
                </a:solidFill>
                <a:latin typeface="Calibri"/>
                <a:cs typeface="Calibri"/>
              </a:rPr>
              <a:t>g</a:t>
            </a:r>
            <a:r>
              <a:rPr sz="1600" spc="33" dirty="0">
                <a:solidFill>
                  <a:srgbClr val="FDFFFD"/>
                </a:solidFill>
                <a:latin typeface="Calibri"/>
                <a:cs typeface="Calibri"/>
              </a:rPr>
              <a:t>a</a:t>
            </a:r>
            <a:r>
              <a:rPr sz="1600" spc="-39" dirty="0">
                <a:solidFill>
                  <a:srgbClr val="FDFFFD"/>
                </a:solidFill>
                <a:latin typeface="Calibri"/>
                <a:cs typeface="Calibri"/>
              </a:rPr>
              <a:t>n</a:t>
            </a:r>
            <a:r>
              <a:rPr sz="1600" spc="33" dirty="0">
                <a:solidFill>
                  <a:srgbClr val="FDFFFD"/>
                </a:solidFill>
                <a:latin typeface="Calibri"/>
                <a:cs typeface="Calibri"/>
              </a:rPr>
              <a:t>i</a:t>
            </a:r>
            <a:r>
              <a:rPr sz="1600" spc="72" dirty="0">
                <a:solidFill>
                  <a:srgbClr val="FDFFFD"/>
                </a:solidFill>
                <a:latin typeface="Calibri"/>
                <a:cs typeface="Calibri"/>
              </a:rPr>
              <a:t>s</a:t>
            </a:r>
            <a:r>
              <a:rPr sz="1600" spc="33" dirty="0">
                <a:solidFill>
                  <a:srgbClr val="FDFFFD"/>
                </a:solidFill>
                <a:latin typeface="Calibri"/>
                <a:cs typeface="Calibri"/>
              </a:rPr>
              <a:t>a</a:t>
            </a:r>
            <a:r>
              <a:rPr sz="1600" spc="72" dirty="0">
                <a:solidFill>
                  <a:srgbClr val="FDFFFD"/>
                </a:solidFill>
                <a:latin typeface="Calibri"/>
                <a:cs typeface="Calibri"/>
              </a:rPr>
              <a:t>s</a:t>
            </a:r>
            <a:r>
              <a:rPr sz="1600" spc="33" dirty="0">
                <a:solidFill>
                  <a:srgbClr val="FDFFFD"/>
                </a:solidFill>
                <a:latin typeface="Calibri"/>
                <a:cs typeface="Calibri"/>
              </a:rPr>
              <a:t>i</a:t>
            </a:r>
            <a:r>
              <a:rPr sz="1600" spc="-25" dirty="0">
                <a:solidFill>
                  <a:srgbClr val="FDFFFD"/>
                </a:solidFill>
                <a:latin typeface="Calibri"/>
                <a:cs typeface="Calibri"/>
              </a:rPr>
              <a:t>k</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a:t>
            </a:r>
            <a:r>
              <a:rPr sz="1600" spc="-159"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spc="72" dirty="0">
                <a:solidFill>
                  <a:srgbClr val="FDFFFD"/>
                </a:solidFill>
                <a:latin typeface="Calibri"/>
                <a:cs typeface="Calibri"/>
              </a:rPr>
              <a:t>s</a:t>
            </a:r>
            <a:r>
              <a:rPr sz="1600" spc="-33" dirty="0">
                <a:solidFill>
                  <a:srgbClr val="FDFFFD"/>
                </a:solidFill>
                <a:latin typeface="Calibri"/>
                <a:cs typeface="Calibri"/>
              </a:rPr>
              <a:t>t</a:t>
            </a:r>
            <a:r>
              <a:rPr sz="1600" spc="-59" dirty="0">
                <a:solidFill>
                  <a:srgbClr val="FDFFFD"/>
                </a:solidFill>
                <a:latin typeface="Calibri"/>
                <a:cs typeface="Calibri"/>
              </a:rPr>
              <a:t>r</a:t>
            </a:r>
            <a:r>
              <a:rPr sz="1600" spc="-39" dirty="0">
                <a:solidFill>
                  <a:srgbClr val="FDFFFD"/>
                </a:solidFill>
                <a:latin typeface="Calibri"/>
                <a:cs typeface="Calibri"/>
              </a:rPr>
              <a:t>u</a:t>
            </a:r>
            <a:r>
              <a:rPr sz="1600" spc="-25" dirty="0">
                <a:solidFill>
                  <a:srgbClr val="FDFFFD"/>
                </a:solidFill>
                <a:latin typeface="Calibri"/>
                <a:cs typeface="Calibri"/>
              </a:rPr>
              <a:t>k</a:t>
            </a:r>
            <a:r>
              <a:rPr sz="1600" spc="-39" dirty="0">
                <a:solidFill>
                  <a:srgbClr val="FDFFFD"/>
                </a:solidFill>
                <a:latin typeface="Calibri"/>
                <a:cs typeface="Calibri"/>
              </a:rPr>
              <a:t>tu</a:t>
            </a:r>
            <a:r>
              <a:rPr sz="1600" spc="-59" dirty="0">
                <a:solidFill>
                  <a:srgbClr val="FDFFFD"/>
                </a:solidFill>
                <a:latin typeface="Calibri"/>
                <a:cs typeface="Calibri"/>
              </a:rPr>
              <a:t>r</a:t>
            </a:r>
            <a:r>
              <a:rPr sz="1600" spc="-25" dirty="0">
                <a:solidFill>
                  <a:srgbClr val="FDFFFD"/>
                </a:solidFill>
                <a:latin typeface="Calibri"/>
                <a:cs typeface="Calibri"/>
              </a:rPr>
              <a:t>k</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a:t>
            </a:r>
            <a:r>
              <a:rPr sz="1600" spc="341"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spc="-25" dirty="0">
                <a:solidFill>
                  <a:srgbClr val="FDFFFD"/>
                </a:solidFill>
                <a:latin typeface="Calibri"/>
                <a:cs typeface="Calibri"/>
              </a:rPr>
              <a:t>y</a:t>
            </a:r>
            <a:r>
              <a:rPr sz="1600" spc="33" dirty="0">
                <a:solidFill>
                  <a:srgbClr val="FDFFFD"/>
                </a:solidFill>
                <a:latin typeface="Calibri"/>
                <a:cs typeface="Calibri"/>
              </a:rPr>
              <a:t>i</a:t>
            </a:r>
            <a:r>
              <a:rPr sz="1600" spc="-79" dirty="0">
                <a:solidFill>
                  <a:srgbClr val="FDFFFD"/>
                </a:solidFill>
                <a:latin typeface="Calibri"/>
                <a:cs typeface="Calibri"/>
              </a:rPr>
              <a:t>m</a:t>
            </a:r>
            <a:r>
              <a:rPr sz="1600" spc="-39" dirty="0">
                <a:solidFill>
                  <a:srgbClr val="FDFFFD"/>
                </a:solidFill>
                <a:latin typeface="Calibri"/>
                <a:cs typeface="Calibri"/>
              </a:rPr>
              <a:t>p</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 </a:t>
            </a:r>
            <a:r>
              <a:rPr sz="1600" spc="-79" dirty="0">
                <a:solidFill>
                  <a:srgbClr val="FDFFFD"/>
                </a:solidFill>
                <a:latin typeface="Calibri"/>
                <a:cs typeface="Calibri"/>
              </a:rPr>
              <a:t>m</a:t>
            </a:r>
            <a:r>
              <a:rPr sz="1600" spc="5"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gg</a:t>
            </a:r>
            <a:r>
              <a:rPr sz="1600" spc="39" dirty="0">
                <a:solidFill>
                  <a:srgbClr val="FDFFFD"/>
                </a:solidFill>
                <a:latin typeface="Calibri"/>
                <a:cs typeface="Calibri"/>
              </a:rPr>
              <a:t>a</a:t>
            </a:r>
            <a:r>
              <a:rPr sz="1600" spc="-39" dirty="0">
                <a:solidFill>
                  <a:srgbClr val="FDFFFD"/>
                </a:solidFill>
                <a:latin typeface="Calibri"/>
                <a:cs typeface="Calibri"/>
              </a:rPr>
              <a:t>bun</a:t>
            </a:r>
            <a:r>
              <a:rPr sz="1600" spc="45" dirty="0">
                <a:solidFill>
                  <a:srgbClr val="FDFFFD"/>
                </a:solidFill>
                <a:latin typeface="Calibri"/>
                <a:cs typeface="Calibri"/>
              </a:rPr>
              <a:t>g</a:t>
            </a:r>
            <a:r>
              <a:rPr sz="1600" spc="-25" dirty="0">
                <a:solidFill>
                  <a:srgbClr val="FDFFFD"/>
                </a:solidFill>
                <a:latin typeface="Calibri"/>
                <a:cs typeface="Calibri"/>
              </a:rPr>
              <a:t>k</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a:t>
            </a:r>
            <a:r>
              <a:rPr sz="1600" spc="139"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 </a:t>
            </a:r>
            <a:r>
              <a:rPr sz="1600" spc="-79" dirty="0">
                <a:solidFill>
                  <a:srgbClr val="FDFFFD"/>
                </a:solidFill>
                <a:latin typeface="Calibri"/>
                <a:cs typeface="Calibri"/>
              </a:rPr>
              <a:t>m</a:t>
            </a:r>
            <a:r>
              <a:rPr sz="1600" spc="5" dirty="0">
                <a:solidFill>
                  <a:srgbClr val="FDFFFD"/>
                </a:solidFill>
                <a:latin typeface="Calibri"/>
                <a:cs typeface="Calibri"/>
              </a:rPr>
              <a:t>e</a:t>
            </a:r>
            <a:r>
              <a:rPr sz="1600" spc="-72" dirty="0">
                <a:solidFill>
                  <a:srgbClr val="FDFFFD"/>
                </a:solidFill>
                <a:latin typeface="Calibri"/>
                <a:cs typeface="Calibri"/>
              </a:rPr>
              <a:t>m</a:t>
            </a:r>
            <a:r>
              <a:rPr sz="1600" spc="33" dirty="0">
                <a:solidFill>
                  <a:srgbClr val="FDFFFD"/>
                </a:solidFill>
                <a:latin typeface="Calibri"/>
                <a:cs typeface="Calibri"/>
              </a:rPr>
              <a:t>i</a:t>
            </a:r>
            <a:r>
              <a:rPr sz="1600" spc="72" dirty="0">
                <a:solidFill>
                  <a:srgbClr val="FDFFFD"/>
                </a:solidFill>
                <a:latin typeface="Calibri"/>
                <a:cs typeface="Calibri"/>
              </a:rPr>
              <a:t>s</a:t>
            </a:r>
            <a:r>
              <a:rPr sz="1600" spc="33" dirty="0">
                <a:solidFill>
                  <a:srgbClr val="FDFFFD"/>
                </a:solidFill>
                <a:latin typeface="Calibri"/>
                <a:cs typeface="Calibri"/>
              </a:rPr>
              <a:t>a</a:t>
            </a:r>
            <a:r>
              <a:rPr sz="1600" spc="-39" dirty="0">
                <a:solidFill>
                  <a:srgbClr val="FDFFFD"/>
                </a:solidFill>
                <a:latin typeface="Calibri"/>
                <a:cs typeface="Calibri"/>
              </a:rPr>
              <a:t>h</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r>
              <a:rPr sz="1600" spc="99" dirty="0">
                <a:solidFill>
                  <a:srgbClr val="FDFFFD"/>
                </a:solidFill>
                <a:latin typeface="Calibri"/>
                <a:cs typeface="Calibri"/>
              </a:rPr>
              <a:t> </a:t>
            </a:r>
            <a:r>
              <a:rPr sz="1600" spc="-39" dirty="0">
                <a:solidFill>
                  <a:srgbClr val="FDFFFD"/>
                </a:solidFill>
                <a:latin typeface="Calibri"/>
                <a:cs typeface="Calibri"/>
              </a:rPr>
              <a:t>b</a:t>
            </a:r>
            <a:r>
              <a:rPr sz="1600" spc="5" dirty="0">
                <a:solidFill>
                  <a:srgbClr val="FDFFFD"/>
                </a:solidFill>
                <a:latin typeface="Calibri"/>
                <a:cs typeface="Calibri"/>
              </a:rPr>
              <a:t>e</a:t>
            </a:r>
            <a:r>
              <a:rPr sz="1600" spc="-52" dirty="0">
                <a:solidFill>
                  <a:srgbClr val="FDFFFD"/>
                </a:solidFill>
                <a:latin typeface="Calibri"/>
                <a:cs typeface="Calibri"/>
              </a:rPr>
              <a:t>r</a:t>
            </a:r>
            <a:r>
              <a:rPr sz="1600" spc="-39" dirty="0">
                <a:solidFill>
                  <a:srgbClr val="FDFFFD"/>
                </a:solidFill>
                <a:latin typeface="Calibri"/>
                <a:cs typeface="Calibri"/>
              </a:rPr>
              <a:t>b</a:t>
            </a:r>
            <a:r>
              <a:rPr sz="1600" spc="33" dirty="0">
                <a:solidFill>
                  <a:srgbClr val="FDFFFD"/>
                </a:solidFill>
                <a:latin typeface="Calibri"/>
                <a:cs typeface="Calibri"/>
              </a:rPr>
              <a:t>a</a:t>
            </a:r>
            <a:r>
              <a:rPr sz="1600" spc="52" dirty="0">
                <a:solidFill>
                  <a:srgbClr val="FDFFFD"/>
                </a:solidFill>
                <a:latin typeface="Calibri"/>
                <a:cs typeface="Calibri"/>
              </a:rPr>
              <a:t>g</a:t>
            </a:r>
            <a:r>
              <a:rPr sz="1600" spc="33" dirty="0">
                <a:solidFill>
                  <a:srgbClr val="FDFFFD"/>
                </a:solidFill>
                <a:latin typeface="Calibri"/>
                <a:cs typeface="Calibri"/>
              </a:rPr>
              <a:t>a</a:t>
            </a:r>
            <a:r>
              <a:rPr sz="1600" dirty="0">
                <a:solidFill>
                  <a:srgbClr val="FDFFFD"/>
                </a:solidFill>
                <a:latin typeface="Calibri"/>
                <a:cs typeface="Calibri"/>
              </a:rPr>
              <a:t>i</a:t>
            </a:r>
            <a:r>
              <a:rPr sz="1600" spc="-25" dirty="0">
                <a:solidFill>
                  <a:srgbClr val="FDFFFD"/>
                </a:solidFill>
                <a:latin typeface="Calibri"/>
                <a:cs typeface="Calibri"/>
              </a:rPr>
              <a:t> </a:t>
            </a:r>
            <a:r>
              <a:rPr sz="1600" spc="-39" dirty="0">
                <a:solidFill>
                  <a:srgbClr val="FDFFFD"/>
                </a:solidFill>
                <a:latin typeface="Calibri"/>
                <a:cs typeface="Calibri"/>
              </a:rPr>
              <a:t>d</a:t>
            </a:r>
            <a:r>
              <a:rPr sz="1600" spc="39" dirty="0">
                <a:solidFill>
                  <a:srgbClr val="FDFFFD"/>
                </a:solidFill>
                <a:latin typeface="Calibri"/>
                <a:cs typeface="Calibri"/>
              </a:rPr>
              <a:t>a</a:t>
            </a:r>
            <a:r>
              <a:rPr sz="1600" spc="-33" dirty="0">
                <a:solidFill>
                  <a:srgbClr val="FDFFFD"/>
                </a:solidFill>
                <a:latin typeface="Calibri"/>
                <a:cs typeface="Calibri"/>
              </a:rPr>
              <a:t>t</a:t>
            </a:r>
            <a:r>
              <a:rPr sz="1600" dirty="0">
                <a:solidFill>
                  <a:srgbClr val="FDFFFD"/>
                </a:solidFill>
                <a:latin typeface="Calibri"/>
                <a:cs typeface="Calibri"/>
              </a:rPr>
              <a:t>a </a:t>
            </a:r>
            <a:r>
              <a:rPr sz="1600" spc="72" dirty="0">
                <a:solidFill>
                  <a:srgbClr val="FDFFFD"/>
                </a:solidFill>
                <a:latin typeface="Calibri"/>
                <a:cs typeface="Calibri"/>
              </a:rPr>
              <a:t>s</a:t>
            </a:r>
            <a:r>
              <a:rPr sz="1600" spc="5" dirty="0">
                <a:solidFill>
                  <a:srgbClr val="FDFFFD"/>
                </a:solidFill>
                <a:latin typeface="Calibri"/>
                <a:cs typeface="Calibri"/>
              </a:rPr>
              <a:t>e</a:t>
            </a:r>
            <a:r>
              <a:rPr sz="1600" spc="-59" dirty="0">
                <a:solidFill>
                  <a:srgbClr val="FDFFFD"/>
                </a:solidFill>
                <a:latin typeface="Calibri"/>
                <a:cs typeface="Calibri"/>
              </a:rPr>
              <a:t>r</a:t>
            </a:r>
            <a:r>
              <a:rPr sz="1600" spc="-33" dirty="0">
                <a:solidFill>
                  <a:srgbClr val="FDFFFD"/>
                </a:solidFill>
                <a:latin typeface="Calibri"/>
                <a:cs typeface="Calibri"/>
              </a:rPr>
              <a:t>t</a:t>
            </a:r>
            <a:r>
              <a:rPr sz="1600" dirty="0">
                <a:solidFill>
                  <a:srgbClr val="FDFFFD"/>
                </a:solidFill>
                <a:latin typeface="Calibri"/>
                <a:cs typeface="Calibri"/>
              </a:rPr>
              <a:t>a</a:t>
            </a:r>
            <a:r>
              <a:rPr sz="1600" spc="-25" dirty="0">
                <a:solidFill>
                  <a:srgbClr val="FDFFFD"/>
                </a:solidFill>
                <a:latin typeface="Calibri"/>
                <a:cs typeface="Calibri"/>
              </a:rPr>
              <a:t> </a:t>
            </a:r>
            <a:r>
              <a:rPr sz="1600" spc="33" dirty="0">
                <a:solidFill>
                  <a:srgbClr val="FDFFFD"/>
                </a:solidFill>
                <a:latin typeface="Calibri"/>
                <a:cs typeface="Calibri"/>
              </a:rPr>
              <a:t>i</a:t>
            </a:r>
            <a:r>
              <a:rPr sz="1600" spc="-39" dirty="0">
                <a:solidFill>
                  <a:srgbClr val="FDFFFD"/>
                </a:solidFill>
                <a:latin typeface="Calibri"/>
                <a:cs typeface="Calibri"/>
              </a:rPr>
              <a:t>n</a:t>
            </a:r>
            <a:r>
              <a:rPr sz="1600" spc="12" dirty="0">
                <a:solidFill>
                  <a:srgbClr val="FDFFFD"/>
                </a:solidFill>
                <a:latin typeface="Calibri"/>
                <a:cs typeface="Calibri"/>
              </a:rPr>
              <a:t>f</a:t>
            </a:r>
            <a:r>
              <a:rPr sz="1600" spc="-45" dirty="0">
                <a:solidFill>
                  <a:srgbClr val="FDFFFD"/>
                </a:solidFill>
                <a:latin typeface="Calibri"/>
                <a:cs typeface="Calibri"/>
              </a:rPr>
              <a:t>o</a:t>
            </a:r>
            <a:r>
              <a:rPr sz="1600" spc="-59" dirty="0">
                <a:solidFill>
                  <a:srgbClr val="FDFFFD"/>
                </a:solidFill>
                <a:latin typeface="Calibri"/>
                <a:cs typeface="Calibri"/>
              </a:rPr>
              <a:t>r</a:t>
            </a:r>
            <a:r>
              <a:rPr sz="1600" spc="-72" dirty="0">
                <a:solidFill>
                  <a:srgbClr val="FDFFFD"/>
                </a:solidFill>
                <a:latin typeface="Calibri"/>
                <a:cs typeface="Calibri"/>
              </a:rPr>
              <a:t>m</a:t>
            </a:r>
            <a:r>
              <a:rPr sz="1600" spc="33" dirty="0">
                <a:solidFill>
                  <a:srgbClr val="FDFFFD"/>
                </a:solidFill>
                <a:latin typeface="Calibri"/>
                <a:cs typeface="Calibri"/>
              </a:rPr>
              <a:t>a</a:t>
            </a:r>
            <a:r>
              <a:rPr sz="1600" spc="72" dirty="0">
                <a:solidFill>
                  <a:srgbClr val="FDFFFD"/>
                </a:solidFill>
                <a:latin typeface="Calibri"/>
                <a:cs typeface="Calibri"/>
              </a:rPr>
              <a:t>s</a:t>
            </a:r>
            <a:r>
              <a:rPr sz="1600" dirty="0">
                <a:solidFill>
                  <a:srgbClr val="FDFFFD"/>
                </a:solidFill>
                <a:latin typeface="Calibri"/>
                <a:cs typeface="Calibri"/>
              </a:rPr>
              <a:t>i</a:t>
            </a:r>
            <a:r>
              <a:rPr sz="1600" spc="-25"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ala</a:t>
            </a:r>
            <a:r>
              <a:rPr sz="1600" dirty="0">
                <a:solidFill>
                  <a:srgbClr val="FDFFFD"/>
                </a:solidFill>
                <a:latin typeface="Calibri"/>
                <a:cs typeface="Calibri"/>
              </a:rPr>
              <a:t>m</a:t>
            </a:r>
            <a:r>
              <a:rPr sz="1600" spc="-39" dirty="0">
                <a:solidFill>
                  <a:srgbClr val="FDFFFD"/>
                </a:solidFill>
                <a:latin typeface="Calibri"/>
                <a:cs typeface="Calibri"/>
              </a:rPr>
              <a:t> </a:t>
            </a:r>
            <a:r>
              <a:rPr sz="1600" spc="-225" dirty="0">
                <a:solidFill>
                  <a:srgbClr val="FDFFFD"/>
                </a:solidFill>
                <a:latin typeface="Calibri"/>
                <a:cs typeface="Calibri"/>
              </a:rPr>
              <a:t>k</a:t>
            </a:r>
            <a:r>
              <a:rPr sz="1600" spc="5" dirty="0">
                <a:solidFill>
                  <a:srgbClr val="FDFFFD"/>
                </a:solidFill>
                <a:latin typeface="Calibri"/>
                <a:cs typeface="Calibri"/>
              </a:rPr>
              <a:t>e</a:t>
            </a:r>
            <a:r>
              <a:rPr sz="1600" spc="45" dirty="0">
                <a:solidFill>
                  <a:srgbClr val="FDFFFD"/>
                </a:solidFill>
                <a:latin typeface="Calibri"/>
                <a:cs typeface="Calibri"/>
              </a:rPr>
              <a:t>g</a:t>
            </a:r>
            <a:r>
              <a:rPr sz="1600" spc="33" dirty="0">
                <a:solidFill>
                  <a:srgbClr val="FDFFFD"/>
                </a:solidFill>
                <a:latin typeface="Calibri"/>
                <a:cs typeface="Calibri"/>
              </a:rPr>
              <a:t>i</a:t>
            </a:r>
            <a:r>
              <a:rPr sz="1600" spc="39" dirty="0">
                <a:solidFill>
                  <a:srgbClr val="FDFFFD"/>
                </a:solidFill>
                <a:latin typeface="Calibri"/>
                <a:cs typeface="Calibri"/>
              </a:rPr>
              <a:t>a</a:t>
            </a:r>
            <a:r>
              <a:rPr sz="1600" spc="-39" dirty="0">
                <a:solidFill>
                  <a:srgbClr val="FDFFFD"/>
                </a:solidFill>
                <a:latin typeface="Calibri"/>
                <a:cs typeface="Calibri"/>
              </a:rPr>
              <a:t>t</a:t>
            </a:r>
            <a:r>
              <a:rPr sz="1600" spc="33" dirty="0">
                <a:solidFill>
                  <a:srgbClr val="FDFFFD"/>
                </a:solidFill>
                <a:latin typeface="Calibri"/>
                <a:cs typeface="Calibri"/>
              </a:rPr>
              <a:t>a</a:t>
            </a:r>
            <a:r>
              <a:rPr sz="1600" dirty="0">
                <a:solidFill>
                  <a:srgbClr val="FDFFFD"/>
                </a:solidFill>
                <a:latin typeface="Calibri"/>
                <a:cs typeface="Calibri"/>
              </a:rPr>
              <a:t>n </a:t>
            </a:r>
            <a:r>
              <a:rPr sz="1600" spc="-39" dirty="0">
                <a:solidFill>
                  <a:srgbClr val="FDFFFD"/>
                </a:solidFill>
                <a:latin typeface="Calibri"/>
                <a:cs typeface="Calibri"/>
              </a:rPr>
              <a:t>p</a:t>
            </a:r>
            <a:r>
              <a:rPr sz="1600" spc="5" dirty="0">
                <a:solidFill>
                  <a:srgbClr val="FDFFFD"/>
                </a:solidFill>
                <a:latin typeface="Calibri"/>
                <a:cs typeface="Calibri"/>
              </a:rPr>
              <a:t>e</a:t>
            </a:r>
            <a:r>
              <a:rPr sz="1600" spc="-79" dirty="0">
                <a:solidFill>
                  <a:srgbClr val="FDFFFD"/>
                </a:solidFill>
                <a:latin typeface="Calibri"/>
                <a:cs typeface="Calibri"/>
              </a:rPr>
              <a:t>m</a:t>
            </a:r>
            <a:r>
              <a:rPr sz="1600" spc="-39" dirty="0">
                <a:solidFill>
                  <a:srgbClr val="FDFFFD"/>
                </a:solidFill>
                <a:latin typeface="Calibri"/>
                <a:cs typeface="Calibri"/>
              </a:rPr>
              <a:t>b</a:t>
            </a:r>
            <a:r>
              <a:rPr sz="1600" spc="5" dirty="0">
                <a:solidFill>
                  <a:srgbClr val="FDFFFD"/>
                </a:solidFill>
                <a:latin typeface="Calibri"/>
                <a:cs typeface="Calibri"/>
              </a:rPr>
              <a:t>e</a:t>
            </a:r>
            <a:r>
              <a:rPr sz="1600" spc="33" dirty="0">
                <a:solidFill>
                  <a:srgbClr val="FDFFFD"/>
                </a:solidFill>
                <a:latin typeface="Calibri"/>
                <a:cs typeface="Calibri"/>
              </a:rPr>
              <a:t>la</a:t>
            </a:r>
            <a:r>
              <a:rPr sz="1600" spc="12" dirty="0">
                <a:solidFill>
                  <a:srgbClr val="FDFFFD"/>
                </a:solidFill>
                <a:latin typeface="Calibri"/>
                <a:cs typeface="Calibri"/>
              </a:rPr>
              <a:t>j</a:t>
            </a:r>
            <a:r>
              <a:rPr sz="1600" spc="39" dirty="0">
                <a:solidFill>
                  <a:srgbClr val="FDFFFD"/>
                </a:solidFill>
                <a:latin typeface="Calibri"/>
                <a:cs typeface="Calibri"/>
              </a:rPr>
              <a:t>a</a:t>
            </a:r>
            <a:r>
              <a:rPr sz="1600" spc="-59" dirty="0">
                <a:solidFill>
                  <a:srgbClr val="FDFFFD"/>
                </a:solidFill>
                <a:latin typeface="Calibri"/>
                <a:cs typeface="Calibri"/>
              </a:rPr>
              <a:t>r</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a:t>
            </a:r>
            <a:endParaRPr sz="1600">
              <a:latin typeface="Calibri"/>
              <a:cs typeface="Calibri"/>
            </a:endParaRPr>
          </a:p>
          <a:p>
            <a:pPr marL="620167" marR="10610461" algn="just">
              <a:lnSpc>
                <a:spcPct val="101725"/>
              </a:lnSpc>
              <a:spcBef>
                <a:spcPts val="2281"/>
              </a:spcBef>
            </a:pPr>
            <a:r>
              <a:rPr sz="1467" spc="33" dirty="0">
                <a:latin typeface="Calibri"/>
                <a:cs typeface="Calibri"/>
              </a:rPr>
              <a:t>A</a:t>
            </a:r>
            <a:r>
              <a:rPr sz="1467" spc="12" dirty="0">
                <a:latin typeface="Calibri"/>
                <a:cs typeface="Calibri"/>
              </a:rPr>
              <a:t>p</a:t>
            </a:r>
            <a:r>
              <a:rPr sz="1467" spc="52" dirty="0">
                <a:latin typeface="Calibri"/>
                <a:cs typeface="Calibri"/>
              </a:rPr>
              <a:t>li</a:t>
            </a:r>
            <a:r>
              <a:rPr sz="1467" spc="19" dirty="0">
                <a:latin typeface="Calibri"/>
                <a:cs typeface="Calibri"/>
              </a:rPr>
              <a:t>k</a:t>
            </a:r>
            <a:r>
              <a:rPr sz="1467" spc="-19" dirty="0">
                <a:latin typeface="Calibri"/>
                <a:cs typeface="Calibri"/>
              </a:rPr>
              <a:t>a</a:t>
            </a:r>
            <a:r>
              <a:rPr sz="1467" spc="12" dirty="0">
                <a:latin typeface="Calibri"/>
                <a:cs typeface="Calibri"/>
              </a:rPr>
              <a:t>s</a:t>
            </a:r>
            <a:r>
              <a:rPr sz="1467" dirty="0">
                <a:latin typeface="Calibri"/>
                <a:cs typeface="Calibri"/>
              </a:rPr>
              <a:t>i</a:t>
            </a:r>
            <a:r>
              <a:rPr sz="1467" spc="-81" dirty="0">
                <a:latin typeface="Calibri"/>
                <a:cs typeface="Calibri"/>
              </a:rPr>
              <a:t> </a:t>
            </a:r>
            <a:r>
              <a:rPr sz="1467" spc="-33" dirty="0">
                <a:latin typeface="Calibri"/>
                <a:cs typeface="Calibri"/>
              </a:rPr>
              <a:t>T</a:t>
            </a:r>
            <a:r>
              <a:rPr sz="1467" spc="27" dirty="0">
                <a:latin typeface="Calibri"/>
                <a:cs typeface="Calibri"/>
              </a:rPr>
              <a:t>I</a:t>
            </a:r>
            <a:r>
              <a:rPr sz="1467" dirty="0">
                <a:latin typeface="Calibri"/>
                <a:cs typeface="Calibri"/>
              </a:rPr>
              <a:t>K</a:t>
            </a:r>
            <a:endParaRPr sz="1467">
              <a:latin typeface="Calibri"/>
              <a:cs typeface="Calibri"/>
            </a:endParaRPr>
          </a:p>
          <a:p>
            <a:pPr marL="646413" marR="9347672" algn="just">
              <a:lnSpc>
                <a:spcPts val="2001"/>
              </a:lnSpc>
              <a:spcBef>
                <a:spcPts val="2139"/>
              </a:spcBef>
            </a:pPr>
            <a:r>
              <a:rPr sz="1600" dirty="0">
                <a:solidFill>
                  <a:srgbClr val="FDFFFD"/>
                </a:solidFill>
                <a:latin typeface="Arial"/>
                <a:cs typeface="Arial"/>
              </a:rPr>
              <a:t>•  </a:t>
            </a:r>
            <a:r>
              <a:rPr sz="1600" spc="105" dirty="0">
                <a:solidFill>
                  <a:srgbClr val="FDFFFD"/>
                </a:solidFill>
                <a:latin typeface="Arial"/>
                <a:cs typeface="Arial"/>
              </a:rPr>
              <a:t> </a:t>
            </a:r>
            <a:r>
              <a:rPr sz="2400" spc="-39" baseline="2275" dirty="0">
                <a:solidFill>
                  <a:srgbClr val="FDFFFD"/>
                </a:solidFill>
                <a:latin typeface="Calibri"/>
                <a:cs typeface="Calibri"/>
              </a:rPr>
              <a:t>F</a:t>
            </a:r>
            <a:r>
              <a:rPr sz="2400" spc="33" baseline="2275" dirty="0">
                <a:solidFill>
                  <a:srgbClr val="FDFFFD"/>
                </a:solidFill>
                <a:latin typeface="Calibri"/>
                <a:cs typeface="Calibri"/>
              </a:rPr>
              <a:t>il</a:t>
            </a:r>
            <a:r>
              <a:rPr sz="2400" baseline="2275" dirty="0">
                <a:solidFill>
                  <a:srgbClr val="FDFFFD"/>
                </a:solidFill>
                <a:latin typeface="Calibri"/>
                <a:cs typeface="Calibri"/>
              </a:rPr>
              <a:t>e</a:t>
            </a:r>
            <a:r>
              <a:rPr sz="2400" spc="-59" baseline="2275" dirty="0">
                <a:solidFill>
                  <a:srgbClr val="FDFFFD"/>
                </a:solidFill>
                <a:latin typeface="Calibri"/>
                <a:cs typeface="Calibri"/>
              </a:rPr>
              <a:t> </a:t>
            </a:r>
            <a:r>
              <a:rPr sz="2400" spc="-33" baseline="2275" dirty="0">
                <a:solidFill>
                  <a:srgbClr val="FDFFFD"/>
                </a:solidFill>
                <a:latin typeface="Calibri"/>
                <a:cs typeface="Calibri"/>
              </a:rPr>
              <a:t>F</a:t>
            </a:r>
            <a:r>
              <a:rPr sz="2400" spc="-45" baseline="2275" dirty="0">
                <a:solidFill>
                  <a:srgbClr val="FDFFFD"/>
                </a:solidFill>
                <a:latin typeface="Calibri"/>
                <a:cs typeface="Calibri"/>
              </a:rPr>
              <a:t>o</a:t>
            </a:r>
            <a:r>
              <a:rPr sz="2400" spc="33" baseline="2275" dirty="0">
                <a:solidFill>
                  <a:srgbClr val="FDFFFD"/>
                </a:solidFill>
                <a:latin typeface="Calibri"/>
                <a:cs typeface="Calibri"/>
              </a:rPr>
              <a:t>l</a:t>
            </a:r>
            <a:r>
              <a:rPr sz="2400" spc="-39" baseline="2275" dirty="0">
                <a:solidFill>
                  <a:srgbClr val="FDFFFD"/>
                </a:solidFill>
                <a:latin typeface="Calibri"/>
                <a:cs typeface="Calibri"/>
              </a:rPr>
              <a:t>d</a:t>
            </a:r>
            <a:r>
              <a:rPr sz="2400" spc="5" baseline="2275" dirty="0">
                <a:solidFill>
                  <a:srgbClr val="FDFFFD"/>
                </a:solidFill>
                <a:latin typeface="Calibri"/>
                <a:cs typeface="Calibri"/>
              </a:rPr>
              <a:t>e</a:t>
            </a:r>
            <a:r>
              <a:rPr sz="2400" spc="-59" baseline="2275" dirty="0">
                <a:solidFill>
                  <a:srgbClr val="FDFFFD"/>
                </a:solidFill>
                <a:latin typeface="Calibri"/>
                <a:cs typeface="Calibri"/>
              </a:rPr>
              <a:t>r</a:t>
            </a:r>
            <a:r>
              <a:rPr sz="2400" baseline="2275" dirty="0">
                <a:solidFill>
                  <a:srgbClr val="FDFFFD"/>
                </a:solidFill>
                <a:latin typeface="Calibri"/>
                <a:cs typeface="Calibri"/>
              </a:rPr>
              <a:t>s</a:t>
            </a:r>
            <a:r>
              <a:rPr sz="2400" spc="112" baseline="2275" dirty="0">
                <a:solidFill>
                  <a:srgbClr val="FDFFFD"/>
                </a:solidFill>
                <a:latin typeface="Calibri"/>
                <a:cs typeface="Calibri"/>
              </a:rPr>
              <a:t> </a:t>
            </a:r>
            <a:r>
              <a:rPr sz="2400" spc="12" baseline="2275" dirty="0">
                <a:solidFill>
                  <a:srgbClr val="FDFFFD"/>
                </a:solidFill>
                <a:latin typeface="Calibri"/>
                <a:cs typeface="Calibri"/>
              </a:rPr>
              <a:t>(</a:t>
            </a:r>
            <a:r>
              <a:rPr sz="2400" spc="19" baseline="2275" dirty="0">
                <a:solidFill>
                  <a:srgbClr val="FDFFFD"/>
                </a:solidFill>
                <a:latin typeface="Calibri"/>
                <a:cs typeface="Calibri"/>
              </a:rPr>
              <a:t>D</a:t>
            </a:r>
            <a:r>
              <a:rPr sz="2400" spc="33" baseline="2275" dirty="0">
                <a:solidFill>
                  <a:srgbClr val="FDFFFD"/>
                </a:solidFill>
                <a:latin typeface="Calibri"/>
                <a:cs typeface="Calibri"/>
              </a:rPr>
              <a:t>i</a:t>
            </a:r>
            <a:r>
              <a:rPr sz="2400" spc="-59" baseline="2275" dirty="0">
                <a:solidFill>
                  <a:srgbClr val="FDFFFD"/>
                </a:solidFill>
                <a:latin typeface="Calibri"/>
                <a:cs typeface="Calibri"/>
              </a:rPr>
              <a:t>r</a:t>
            </a:r>
            <a:r>
              <a:rPr sz="2400" baseline="2275" dirty="0">
                <a:solidFill>
                  <a:srgbClr val="FDFFFD"/>
                </a:solidFill>
                <a:latin typeface="Calibri"/>
                <a:cs typeface="Calibri"/>
              </a:rPr>
              <a:t>e</a:t>
            </a:r>
            <a:r>
              <a:rPr sz="2400" spc="19" baseline="2275" dirty="0">
                <a:solidFill>
                  <a:srgbClr val="FDFFFD"/>
                </a:solidFill>
                <a:latin typeface="Calibri"/>
                <a:cs typeface="Calibri"/>
              </a:rPr>
              <a:t>c</a:t>
            </a:r>
            <a:r>
              <a:rPr sz="2400" spc="-39" baseline="2275" dirty="0">
                <a:solidFill>
                  <a:srgbClr val="FDFFFD"/>
                </a:solidFill>
                <a:latin typeface="Calibri"/>
                <a:cs typeface="Calibri"/>
              </a:rPr>
              <a:t>to</a:t>
            </a:r>
            <a:r>
              <a:rPr sz="2400" spc="-59" baseline="2275" dirty="0">
                <a:solidFill>
                  <a:srgbClr val="FDFFFD"/>
                </a:solidFill>
                <a:latin typeface="Calibri"/>
                <a:cs typeface="Calibri"/>
              </a:rPr>
              <a:t>r</a:t>
            </a:r>
            <a:r>
              <a:rPr sz="2400" spc="-25" baseline="2275" dirty="0">
                <a:solidFill>
                  <a:srgbClr val="FDFFFD"/>
                </a:solidFill>
                <a:latin typeface="Calibri"/>
                <a:cs typeface="Calibri"/>
              </a:rPr>
              <a:t>y</a:t>
            </a:r>
            <a:r>
              <a:rPr sz="2400" baseline="2275" dirty="0">
                <a:solidFill>
                  <a:srgbClr val="FDFFFD"/>
                </a:solidFill>
                <a:latin typeface="Calibri"/>
                <a:cs typeface="Calibri"/>
              </a:rPr>
              <a:t>)</a:t>
            </a:r>
            <a:endParaRPr sz="1600">
              <a:latin typeface="Calibri"/>
              <a:cs typeface="Calibri"/>
            </a:endParaRPr>
          </a:p>
          <a:p>
            <a:pPr marL="646413" marR="9776842" algn="just">
              <a:lnSpc>
                <a:spcPts val="2020"/>
              </a:lnSpc>
              <a:spcBef>
                <a:spcPts val="100"/>
              </a:spcBef>
            </a:pPr>
            <a:r>
              <a:rPr sz="2400" baseline="7246" dirty="0">
                <a:solidFill>
                  <a:srgbClr val="FDFFFD"/>
                </a:solidFill>
                <a:latin typeface="Arial"/>
                <a:cs typeface="Arial"/>
              </a:rPr>
              <a:t>•  </a:t>
            </a:r>
            <a:r>
              <a:rPr sz="2400" spc="105" baseline="7246" dirty="0">
                <a:solidFill>
                  <a:srgbClr val="FDFFFD"/>
                </a:solidFill>
                <a:latin typeface="Arial"/>
                <a:cs typeface="Arial"/>
              </a:rPr>
              <a:t> </a:t>
            </a:r>
            <a:r>
              <a:rPr sz="1600" spc="12" dirty="0">
                <a:solidFill>
                  <a:srgbClr val="FDFFFD"/>
                </a:solidFill>
                <a:latin typeface="Calibri"/>
                <a:cs typeface="Calibri"/>
              </a:rPr>
              <a:t>D</a:t>
            </a:r>
            <a:r>
              <a:rPr sz="1600" spc="33" dirty="0">
                <a:solidFill>
                  <a:srgbClr val="FDFFFD"/>
                </a:solidFill>
                <a:latin typeface="Calibri"/>
                <a:cs typeface="Calibri"/>
              </a:rPr>
              <a:t>a</a:t>
            </a:r>
            <a:r>
              <a:rPr sz="1600" spc="-39" dirty="0">
                <a:solidFill>
                  <a:srgbClr val="FDFFFD"/>
                </a:solidFill>
                <a:latin typeface="Calibri"/>
                <a:cs typeface="Calibri"/>
              </a:rPr>
              <a:t>t</a:t>
            </a:r>
            <a:r>
              <a:rPr sz="1600" spc="33" dirty="0">
                <a:solidFill>
                  <a:srgbClr val="FDFFFD"/>
                </a:solidFill>
                <a:latin typeface="Calibri"/>
                <a:cs typeface="Calibri"/>
              </a:rPr>
              <a:t>a</a:t>
            </a:r>
            <a:r>
              <a:rPr sz="1600" spc="-39" dirty="0">
                <a:solidFill>
                  <a:srgbClr val="FDFFFD"/>
                </a:solidFill>
                <a:latin typeface="Calibri"/>
                <a:cs typeface="Calibri"/>
              </a:rPr>
              <a:t>b</a:t>
            </a:r>
            <a:r>
              <a:rPr sz="1600" spc="33" dirty="0">
                <a:solidFill>
                  <a:srgbClr val="FDFFFD"/>
                </a:solidFill>
                <a:latin typeface="Calibri"/>
                <a:cs typeface="Calibri"/>
              </a:rPr>
              <a:t>a</a:t>
            </a:r>
            <a:r>
              <a:rPr sz="1600" spc="72" dirty="0">
                <a:solidFill>
                  <a:srgbClr val="FDFFFD"/>
                </a:solidFill>
                <a:latin typeface="Calibri"/>
                <a:cs typeface="Calibri"/>
              </a:rPr>
              <a:t>s</a:t>
            </a:r>
            <a:r>
              <a:rPr sz="1600" dirty="0">
                <a:solidFill>
                  <a:srgbClr val="FDFFFD"/>
                </a:solidFill>
                <a:latin typeface="Calibri"/>
                <a:cs typeface="Calibri"/>
              </a:rPr>
              <a:t>e</a:t>
            </a:r>
            <a:r>
              <a:rPr sz="1600" spc="-59" dirty="0">
                <a:solidFill>
                  <a:srgbClr val="FDFFFD"/>
                </a:solidFill>
                <a:latin typeface="Calibri"/>
                <a:cs typeface="Calibri"/>
              </a:rPr>
              <a:t> </a:t>
            </a:r>
            <a:r>
              <a:rPr sz="1600" spc="-39" dirty="0">
                <a:solidFill>
                  <a:srgbClr val="FDFFFD"/>
                </a:solidFill>
                <a:latin typeface="Calibri"/>
                <a:cs typeface="Calibri"/>
              </a:rPr>
              <a:t>S</a:t>
            </a:r>
            <a:r>
              <a:rPr sz="1600" spc="-25" dirty="0">
                <a:solidFill>
                  <a:srgbClr val="FDFFFD"/>
                </a:solidFill>
                <a:latin typeface="Calibri"/>
                <a:cs typeface="Calibri"/>
              </a:rPr>
              <a:t>y</a:t>
            </a:r>
            <a:r>
              <a:rPr sz="1600" spc="72" dirty="0">
                <a:solidFill>
                  <a:srgbClr val="FDFFFD"/>
                </a:solidFill>
                <a:latin typeface="Calibri"/>
                <a:cs typeface="Calibri"/>
              </a:rPr>
              <a:t>s</a:t>
            </a:r>
            <a:r>
              <a:rPr sz="1600" spc="-33" dirty="0">
                <a:solidFill>
                  <a:srgbClr val="FDFFFD"/>
                </a:solidFill>
                <a:latin typeface="Calibri"/>
                <a:cs typeface="Calibri"/>
              </a:rPr>
              <a:t>t</a:t>
            </a:r>
            <a:r>
              <a:rPr sz="1600" dirty="0">
                <a:solidFill>
                  <a:srgbClr val="FDFFFD"/>
                </a:solidFill>
                <a:latin typeface="Calibri"/>
                <a:cs typeface="Calibri"/>
              </a:rPr>
              <a:t>em</a:t>
            </a:r>
            <a:endParaRPr sz="1600">
              <a:latin typeface="Calibri"/>
              <a:cs typeface="Calibri"/>
            </a:endParaRPr>
          </a:p>
          <a:p>
            <a:pPr marL="646413" marR="10438247" algn="just">
              <a:lnSpc>
                <a:spcPts val="1800"/>
              </a:lnSpc>
            </a:pPr>
            <a:r>
              <a:rPr sz="2400" baseline="4831" dirty="0">
                <a:solidFill>
                  <a:srgbClr val="FDFFFD"/>
                </a:solidFill>
                <a:latin typeface="Arial"/>
                <a:cs typeface="Arial"/>
              </a:rPr>
              <a:t>•  </a:t>
            </a:r>
            <a:r>
              <a:rPr sz="2400" spc="105" baseline="4831" dirty="0">
                <a:solidFill>
                  <a:srgbClr val="FDFFFD"/>
                </a:solidFill>
                <a:latin typeface="Arial"/>
                <a:cs typeface="Arial"/>
              </a:rPr>
              <a:t> </a:t>
            </a:r>
            <a:r>
              <a:rPr sz="2400" spc="12" baseline="2275" dirty="0">
                <a:solidFill>
                  <a:srgbClr val="FDFFFD"/>
                </a:solidFill>
                <a:latin typeface="Calibri"/>
                <a:cs typeface="Calibri"/>
              </a:rPr>
              <a:t>D</a:t>
            </a:r>
            <a:r>
              <a:rPr sz="2400" spc="-59" baseline="2275" dirty="0">
                <a:solidFill>
                  <a:srgbClr val="FDFFFD"/>
                </a:solidFill>
                <a:latin typeface="Calibri"/>
                <a:cs typeface="Calibri"/>
              </a:rPr>
              <a:t>r</a:t>
            </a:r>
            <a:r>
              <a:rPr sz="2400" spc="-45" baseline="2275" dirty="0">
                <a:solidFill>
                  <a:srgbClr val="FDFFFD"/>
                </a:solidFill>
                <a:latin typeface="Calibri"/>
                <a:cs typeface="Calibri"/>
              </a:rPr>
              <a:t>o</a:t>
            </a:r>
            <a:r>
              <a:rPr sz="2400" baseline="2275" dirty="0">
                <a:solidFill>
                  <a:srgbClr val="FDFFFD"/>
                </a:solidFill>
                <a:latin typeface="Calibri"/>
                <a:cs typeface="Calibri"/>
              </a:rPr>
              <a:t>p</a:t>
            </a:r>
            <a:r>
              <a:rPr sz="2400" spc="100" baseline="2275" dirty="0">
                <a:solidFill>
                  <a:srgbClr val="FDFFFD"/>
                </a:solidFill>
                <a:latin typeface="Calibri"/>
                <a:cs typeface="Calibri"/>
              </a:rPr>
              <a:t> </a:t>
            </a:r>
            <a:r>
              <a:rPr sz="2400" spc="25" baseline="2275" dirty="0">
                <a:solidFill>
                  <a:srgbClr val="FDFFFD"/>
                </a:solidFill>
                <a:latin typeface="Calibri"/>
                <a:cs typeface="Calibri"/>
              </a:rPr>
              <a:t>B</a:t>
            </a:r>
            <a:r>
              <a:rPr sz="2400" spc="-45" baseline="2275" dirty="0">
                <a:solidFill>
                  <a:srgbClr val="FDFFFD"/>
                </a:solidFill>
                <a:latin typeface="Calibri"/>
                <a:cs typeface="Calibri"/>
              </a:rPr>
              <a:t>o</a:t>
            </a:r>
            <a:r>
              <a:rPr sz="2400" baseline="2275" dirty="0">
                <a:solidFill>
                  <a:srgbClr val="FDFFFD"/>
                </a:solidFill>
                <a:latin typeface="Calibri"/>
                <a:cs typeface="Calibri"/>
              </a:rPr>
              <a:t>x</a:t>
            </a:r>
            <a:endParaRPr sz="1600">
              <a:latin typeface="Calibri"/>
              <a:cs typeface="Calibri"/>
            </a:endParaRPr>
          </a:p>
          <a:p>
            <a:pPr marL="646413" marR="7864642" algn="just">
              <a:lnSpc>
                <a:spcPts val="1900"/>
              </a:lnSpc>
              <a:spcBef>
                <a:spcPts val="4"/>
              </a:spcBef>
            </a:pPr>
            <a:r>
              <a:rPr sz="2400" baseline="2415" dirty="0">
                <a:solidFill>
                  <a:srgbClr val="FDFFFD"/>
                </a:solidFill>
                <a:latin typeface="Arial"/>
                <a:cs typeface="Arial"/>
              </a:rPr>
              <a:t>•  </a:t>
            </a:r>
            <a:r>
              <a:rPr sz="2400" spc="105" baseline="2415" dirty="0">
                <a:solidFill>
                  <a:srgbClr val="FDFFFD"/>
                </a:solidFill>
                <a:latin typeface="Arial"/>
                <a:cs typeface="Arial"/>
              </a:rPr>
              <a:t> </a:t>
            </a:r>
            <a:r>
              <a:rPr sz="2400" spc="-33" baseline="2275" dirty="0">
                <a:solidFill>
                  <a:srgbClr val="FDFFFD"/>
                </a:solidFill>
                <a:latin typeface="Calibri"/>
                <a:cs typeface="Calibri"/>
              </a:rPr>
              <a:t>K</a:t>
            </a:r>
            <a:r>
              <a:rPr sz="2400" spc="-39" baseline="2275" dirty="0">
                <a:solidFill>
                  <a:srgbClr val="FDFFFD"/>
                </a:solidFill>
                <a:latin typeface="Calibri"/>
                <a:cs typeface="Calibri"/>
              </a:rPr>
              <a:t>n</a:t>
            </a:r>
            <a:r>
              <a:rPr sz="2400" spc="-45" baseline="2275" dirty="0">
                <a:solidFill>
                  <a:srgbClr val="FDFFFD"/>
                </a:solidFill>
                <a:latin typeface="Calibri"/>
                <a:cs typeface="Calibri"/>
              </a:rPr>
              <a:t>o</a:t>
            </a:r>
            <a:r>
              <a:rPr sz="2400" spc="-39" baseline="2275" dirty="0">
                <a:solidFill>
                  <a:srgbClr val="FDFFFD"/>
                </a:solidFill>
                <a:latin typeface="Calibri"/>
                <a:cs typeface="Calibri"/>
              </a:rPr>
              <a:t>w</a:t>
            </a:r>
            <a:r>
              <a:rPr sz="2400" spc="33" baseline="2275" dirty="0">
                <a:solidFill>
                  <a:srgbClr val="FDFFFD"/>
                </a:solidFill>
                <a:latin typeface="Calibri"/>
                <a:cs typeface="Calibri"/>
              </a:rPr>
              <a:t>l</a:t>
            </a:r>
            <a:r>
              <a:rPr sz="2400" baseline="2275" dirty="0">
                <a:solidFill>
                  <a:srgbClr val="FDFFFD"/>
                </a:solidFill>
                <a:latin typeface="Calibri"/>
                <a:cs typeface="Calibri"/>
              </a:rPr>
              <a:t>e</a:t>
            </a:r>
            <a:r>
              <a:rPr sz="2400" spc="-39" baseline="2275" dirty="0">
                <a:solidFill>
                  <a:srgbClr val="FDFFFD"/>
                </a:solidFill>
                <a:latin typeface="Calibri"/>
                <a:cs typeface="Calibri"/>
              </a:rPr>
              <a:t>d</a:t>
            </a:r>
            <a:r>
              <a:rPr sz="2400" spc="45" baseline="2275" dirty="0">
                <a:solidFill>
                  <a:srgbClr val="FDFFFD"/>
                </a:solidFill>
                <a:latin typeface="Calibri"/>
                <a:cs typeface="Calibri"/>
              </a:rPr>
              <a:t>g</a:t>
            </a:r>
            <a:r>
              <a:rPr sz="2400" baseline="2275" dirty="0">
                <a:solidFill>
                  <a:srgbClr val="FDFFFD"/>
                </a:solidFill>
                <a:latin typeface="Calibri"/>
                <a:cs typeface="Calibri"/>
              </a:rPr>
              <a:t>e</a:t>
            </a:r>
            <a:r>
              <a:rPr sz="2400" spc="139" baseline="2275" dirty="0">
                <a:solidFill>
                  <a:srgbClr val="FDFFFD"/>
                </a:solidFill>
                <a:latin typeface="Calibri"/>
                <a:cs typeface="Calibri"/>
              </a:rPr>
              <a:t> </a:t>
            </a:r>
            <a:r>
              <a:rPr sz="2400" spc="33" baseline="2275" dirty="0">
                <a:solidFill>
                  <a:srgbClr val="FDFFFD"/>
                </a:solidFill>
                <a:latin typeface="Calibri"/>
                <a:cs typeface="Calibri"/>
              </a:rPr>
              <a:t>a</a:t>
            </a:r>
            <a:r>
              <a:rPr sz="2400" spc="-39" baseline="2275" dirty="0">
                <a:solidFill>
                  <a:srgbClr val="FDFFFD"/>
                </a:solidFill>
                <a:latin typeface="Calibri"/>
                <a:cs typeface="Calibri"/>
              </a:rPr>
              <a:t>n</a:t>
            </a:r>
            <a:r>
              <a:rPr sz="2400" baseline="2275" dirty="0">
                <a:solidFill>
                  <a:srgbClr val="FDFFFD"/>
                </a:solidFill>
                <a:latin typeface="Calibri"/>
                <a:cs typeface="Calibri"/>
              </a:rPr>
              <a:t>d</a:t>
            </a:r>
            <a:r>
              <a:rPr sz="2400" spc="-5" baseline="2275" dirty="0">
                <a:solidFill>
                  <a:srgbClr val="FDFFFD"/>
                </a:solidFill>
                <a:latin typeface="Calibri"/>
                <a:cs typeface="Calibri"/>
              </a:rPr>
              <a:t> </a:t>
            </a:r>
            <a:r>
              <a:rPr sz="2400" spc="12" baseline="2275" dirty="0">
                <a:solidFill>
                  <a:srgbClr val="FDFFFD"/>
                </a:solidFill>
                <a:latin typeface="Calibri"/>
                <a:cs typeface="Calibri"/>
              </a:rPr>
              <a:t>D</a:t>
            </a:r>
            <a:r>
              <a:rPr sz="2400" spc="-45" baseline="2275" dirty="0">
                <a:solidFill>
                  <a:srgbClr val="FDFFFD"/>
                </a:solidFill>
                <a:latin typeface="Calibri"/>
                <a:cs typeface="Calibri"/>
              </a:rPr>
              <a:t>o</a:t>
            </a:r>
            <a:r>
              <a:rPr sz="2400" spc="25" baseline="2275" dirty="0">
                <a:solidFill>
                  <a:srgbClr val="FDFFFD"/>
                </a:solidFill>
                <a:latin typeface="Calibri"/>
                <a:cs typeface="Calibri"/>
              </a:rPr>
              <a:t>c</a:t>
            </a:r>
            <a:r>
              <a:rPr sz="2400" spc="-39" baseline="2275" dirty="0">
                <a:solidFill>
                  <a:srgbClr val="FDFFFD"/>
                </a:solidFill>
                <a:latin typeface="Calibri"/>
                <a:cs typeface="Calibri"/>
              </a:rPr>
              <a:t>u</a:t>
            </a:r>
            <a:r>
              <a:rPr sz="2400" spc="-79" baseline="2275" dirty="0">
                <a:solidFill>
                  <a:srgbClr val="FDFFFD"/>
                </a:solidFill>
                <a:latin typeface="Calibri"/>
                <a:cs typeface="Calibri"/>
              </a:rPr>
              <a:t>m</a:t>
            </a:r>
            <a:r>
              <a:rPr sz="2400" spc="5" baseline="2275" dirty="0">
                <a:solidFill>
                  <a:srgbClr val="FDFFFD"/>
                </a:solidFill>
                <a:latin typeface="Calibri"/>
                <a:cs typeface="Calibri"/>
              </a:rPr>
              <a:t>e</a:t>
            </a:r>
            <a:r>
              <a:rPr sz="2400" spc="-39" baseline="2275" dirty="0">
                <a:solidFill>
                  <a:srgbClr val="FDFFFD"/>
                </a:solidFill>
                <a:latin typeface="Calibri"/>
                <a:cs typeface="Calibri"/>
              </a:rPr>
              <a:t>n</a:t>
            </a:r>
            <a:r>
              <a:rPr sz="2400" baseline="2275" dirty="0">
                <a:solidFill>
                  <a:srgbClr val="FDFFFD"/>
                </a:solidFill>
                <a:latin typeface="Calibri"/>
                <a:cs typeface="Calibri"/>
              </a:rPr>
              <a:t>t</a:t>
            </a:r>
            <a:r>
              <a:rPr sz="2400" spc="201" baseline="2275" dirty="0">
                <a:solidFill>
                  <a:srgbClr val="FDFFFD"/>
                </a:solidFill>
                <a:latin typeface="Calibri"/>
                <a:cs typeface="Calibri"/>
              </a:rPr>
              <a:t> </a:t>
            </a:r>
            <a:r>
              <a:rPr sz="2400" spc="-67" baseline="2275" dirty="0">
                <a:solidFill>
                  <a:srgbClr val="FDFFFD"/>
                </a:solidFill>
                <a:latin typeface="Calibri"/>
                <a:cs typeface="Calibri"/>
              </a:rPr>
              <a:t>M</a:t>
            </a:r>
            <a:r>
              <a:rPr sz="2400" spc="33" baseline="2275" dirty="0">
                <a:solidFill>
                  <a:srgbClr val="FDFFFD"/>
                </a:solidFill>
                <a:latin typeface="Calibri"/>
                <a:cs typeface="Calibri"/>
              </a:rPr>
              <a:t>a</a:t>
            </a:r>
            <a:r>
              <a:rPr sz="2400" spc="-39" baseline="2275" dirty="0">
                <a:solidFill>
                  <a:srgbClr val="FDFFFD"/>
                </a:solidFill>
                <a:latin typeface="Calibri"/>
                <a:cs typeface="Calibri"/>
              </a:rPr>
              <a:t>n</a:t>
            </a:r>
            <a:r>
              <a:rPr sz="2400" spc="33" baseline="2275" dirty="0">
                <a:solidFill>
                  <a:srgbClr val="FDFFFD"/>
                </a:solidFill>
                <a:latin typeface="Calibri"/>
                <a:cs typeface="Calibri"/>
              </a:rPr>
              <a:t>a</a:t>
            </a:r>
            <a:r>
              <a:rPr sz="2400" spc="45" baseline="2275" dirty="0">
                <a:solidFill>
                  <a:srgbClr val="FDFFFD"/>
                </a:solidFill>
                <a:latin typeface="Calibri"/>
                <a:cs typeface="Calibri"/>
              </a:rPr>
              <a:t>g</a:t>
            </a:r>
            <a:r>
              <a:rPr sz="2400" baseline="2275" dirty="0">
                <a:solidFill>
                  <a:srgbClr val="FDFFFD"/>
                </a:solidFill>
                <a:latin typeface="Calibri"/>
                <a:cs typeface="Calibri"/>
              </a:rPr>
              <a:t>e</a:t>
            </a:r>
            <a:r>
              <a:rPr sz="2400" spc="-79" baseline="2275" dirty="0">
                <a:solidFill>
                  <a:srgbClr val="FDFFFD"/>
                </a:solidFill>
                <a:latin typeface="Calibri"/>
                <a:cs typeface="Calibri"/>
              </a:rPr>
              <a:t>m</a:t>
            </a:r>
            <a:r>
              <a:rPr sz="2400" baseline="2275" dirty="0">
                <a:solidFill>
                  <a:srgbClr val="FDFFFD"/>
                </a:solidFill>
                <a:latin typeface="Calibri"/>
                <a:cs typeface="Calibri"/>
              </a:rPr>
              <a:t>e</a:t>
            </a:r>
            <a:r>
              <a:rPr sz="2400" spc="-39" baseline="2275" dirty="0">
                <a:solidFill>
                  <a:srgbClr val="FDFFFD"/>
                </a:solidFill>
                <a:latin typeface="Calibri"/>
                <a:cs typeface="Calibri"/>
              </a:rPr>
              <a:t>n</a:t>
            </a:r>
            <a:r>
              <a:rPr sz="2400" baseline="2275" dirty="0">
                <a:solidFill>
                  <a:srgbClr val="FDFFFD"/>
                </a:solidFill>
                <a:latin typeface="Calibri"/>
                <a:cs typeface="Calibri"/>
              </a:rPr>
              <a:t>t</a:t>
            </a:r>
            <a:endParaRPr sz="1600">
              <a:latin typeface="Calibri"/>
              <a:cs typeface="Calibri"/>
            </a:endParaRPr>
          </a:p>
          <a:p>
            <a:pPr marL="646413" marR="8908443" algn="just">
              <a:lnSpc>
                <a:spcPts val="1907"/>
              </a:lnSpc>
            </a:pPr>
            <a:r>
              <a:rPr sz="2400" baseline="2415" dirty="0">
                <a:solidFill>
                  <a:srgbClr val="FDFFFD"/>
                </a:solidFill>
                <a:latin typeface="Arial"/>
                <a:cs typeface="Arial"/>
              </a:rPr>
              <a:t>•  </a:t>
            </a:r>
            <a:r>
              <a:rPr sz="2400" spc="105" baseline="2415" dirty="0">
                <a:solidFill>
                  <a:srgbClr val="FDFFFD"/>
                </a:solidFill>
                <a:latin typeface="Arial"/>
                <a:cs typeface="Arial"/>
              </a:rPr>
              <a:t> </a:t>
            </a:r>
            <a:r>
              <a:rPr sz="2400" spc="-25" baseline="2275" dirty="0">
                <a:solidFill>
                  <a:srgbClr val="FDFFFD"/>
                </a:solidFill>
                <a:latin typeface="Calibri"/>
                <a:cs typeface="Calibri"/>
              </a:rPr>
              <a:t>A</a:t>
            </a:r>
            <a:r>
              <a:rPr sz="2400" spc="19" baseline="2275" dirty="0">
                <a:solidFill>
                  <a:srgbClr val="FDFFFD"/>
                </a:solidFill>
                <a:latin typeface="Calibri"/>
                <a:cs typeface="Calibri"/>
              </a:rPr>
              <a:t>c</a:t>
            </a:r>
            <a:r>
              <a:rPr sz="2400" spc="33" baseline="2275" dirty="0">
                <a:solidFill>
                  <a:srgbClr val="FDFFFD"/>
                </a:solidFill>
                <a:latin typeface="Calibri"/>
                <a:cs typeface="Calibri"/>
              </a:rPr>
              <a:t>a</a:t>
            </a:r>
            <a:r>
              <a:rPr sz="2400" spc="-39" baseline="2275" dirty="0">
                <a:solidFill>
                  <a:srgbClr val="FDFFFD"/>
                </a:solidFill>
                <a:latin typeface="Calibri"/>
                <a:cs typeface="Calibri"/>
              </a:rPr>
              <a:t>d</a:t>
            </a:r>
            <a:r>
              <a:rPr sz="2400" baseline="2275" dirty="0">
                <a:solidFill>
                  <a:srgbClr val="FDFFFD"/>
                </a:solidFill>
                <a:latin typeface="Calibri"/>
                <a:cs typeface="Calibri"/>
              </a:rPr>
              <a:t>e</a:t>
            </a:r>
            <a:r>
              <a:rPr sz="2400" spc="-79" baseline="2275" dirty="0">
                <a:solidFill>
                  <a:srgbClr val="FDFFFD"/>
                </a:solidFill>
                <a:latin typeface="Calibri"/>
                <a:cs typeface="Calibri"/>
              </a:rPr>
              <a:t>m</a:t>
            </a:r>
            <a:r>
              <a:rPr sz="2400" spc="33" baseline="2275" dirty="0">
                <a:solidFill>
                  <a:srgbClr val="FDFFFD"/>
                </a:solidFill>
                <a:latin typeface="Calibri"/>
                <a:cs typeface="Calibri"/>
              </a:rPr>
              <a:t>i</a:t>
            </a:r>
            <a:r>
              <a:rPr sz="2400" baseline="2275" dirty="0">
                <a:solidFill>
                  <a:srgbClr val="FDFFFD"/>
                </a:solidFill>
                <a:latin typeface="Calibri"/>
                <a:cs typeface="Calibri"/>
              </a:rPr>
              <a:t>c</a:t>
            </a:r>
            <a:r>
              <a:rPr sz="2400" spc="59" baseline="2275" dirty="0">
                <a:solidFill>
                  <a:srgbClr val="FDFFFD"/>
                </a:solidFill>
                <a:latin typeface="Calibri"/>
                <a:cs typeface="Calibri"/>
              </a:rPr>
              <a:t> </a:t>
            </a:r>
            <a:r>
              <a:rPr sz="2400" spc="25" baseline="2275" dirty="0">
                <a:solidFill>
                  <a:srgbClr val="FDFFFD"/>
                </a:solidFill>
                <a:latin typeface="Calibri"/>
                <a:cs typeface="Calibri"/>
              </a:rPr>
              <a:t>R</a:t>
            </a:r>
            <a:r>
              <a:rPr sz="2400" baseline="2275" dirty="0">
                <a:solidFill>
                  <a:srgbClr val="FDFFFD"/>
                </a:solidFill>
                <a:latin typeface="Calibri"/>
                <a:cs typeface="Calibri"/>
              </a:rPr>
              <a:t>e</a:t>
            </a:r>
            <a:r>
              <a:rPr sz="2400" spc="12" baseline="2275" dirty="0">
                <a:solidFill>
                  <a:srgbClr val="FDFFFD"/>
                </a:solidFill>
                <a:latin typeface="Calibri"/>
                <a:cs typeface="Calibri"/>
              </a:rPr>
              <a:t>f</a:t>
            </a:r>
            <a:r>
              <a:rPr sz="2400" spc="5" baseline="2275" dirty="0">
                <a:solidFill>
                  <a:srgbClr val="FDFFFD"/>
                </a:solidFill>
                <a:latin typeface="Calibri"/>
                <a:cs typeface="Calibri"/>
              </a:rPr>
              <a:t>e</a:t>
            </a:r>
            <a:r>
              <a:rPr sz="2400" spc="-59" baseline="2275" dirty="0">
                <a:solidFill>
                  <a:srgbClr val="FDFFFD"/>
                </a:solidFill>
                <a:latin typeface="Calibri"/>
                <a:cs typeface="Calibri"/>
              </a:rPr>
              <a:t>r</a:t>
            </a:r>
            <a:r>
              <a:rPr sz="2400" baseline="2275" dirty="0">
                <a:solidFill>
                  <a:srgbClr val="FDFFFD"/>
                </a:solidFill>
                <a:latin typeface="Calibri"/>
                <a:cs typeface="Calibri"/>
              </a:rPr>
              <a:t>e</a:t>
            </a:r>
            <a:r>
              <a:rPr sz="2400" spc="-39" baseline="2275" dirty="0">
                <a:solidFill>
                  <a:srgbClr val="FDFFFD"/>
                </a:solidFill>
                <a:latin typeface="Calibri"/>
                <a:cs typeface="Calibri"/>
              </a:rPr>
              <a:t>n</a:t>
            </a:r>
            <a:r>
              <a:rPr sz="2400" spc="25" baseline="2275" dirty="0">
                <a:solidFill>
                  <a:srgbClr val="FDFFFD"/>
                </a:solidFill>
                <a:latin typeface="Calibri"/>
                <a:cs typeface="Calibri"/>
              </a:rPr>
              <a:t>c</a:t>
            </a:r>
            <a:r>
              <a:rPr sz="2400" spc="33" baseline="2275" dirty="0">
                <a:solidFill>
                  <a:srgbClr val="FDFFFD"/>
                </a:solidFill>
                <a:latin typeface="Calibri"/>
                <a:cs typeface="Calibri"/>
              </a:rPr>
              <a:t>i</a:t>
            </a:r>
            <a:r>
              <a:rPr sz="2400" spc="-39" baseline="2275" dirty="0">
                <a:solidFill>
                  <a:srgbClr val="FDFFFD"/>
                </a:solidFill>
                <a:latin typeface="Calibri"/>
                <a:cs typeface="Calibri"/>
              </a:rPr>
              <a:t>n</a:t>
            </a:r>
            <a:r>
              <a:rPr sz="2400" baseline="2275" dirty="0">
                <a:solidFill>
                  <a:srgbClr val="FDFFFD"/>
                </a:solidFill>
                <a:latin typeface="Calibri"/>
                <a:cs typeface="Calibri"/>
              </a:rPr>
              <a:t>g</a:t>
            </a:r>
            <a:r>
              <a:rPr sz="2400" spc="-19" baseline="2275" dirty="0">
                <a:solidFill>
                  <a:srgbClr val="FDFFFD"/>
                </a:solidFill>
                <a:latin typeface="Calibri"/>
                <a:cs typeface="Calibri"/>
              </a:rPr>
              <a:t> </a:t>
            </a:r>
            <a:r>
              <a:rPr sz="2400" spc="-179" baseline="2275" dirty="0">
                <a:solidFill>
                  <a:srgbClr val="FDFFFD"/>
                </a:solidFill>
                <a:latin typeface="Calibri"/>
                <a:cs typeface="Calibri"/>
              </a:rPr>
              <a:t>T</a:t>
            </a:r>
            <a:r>
              <a:rPr sz="2400" spc="-39" baseline="2275" dirty="0">
                <a:solidFill>
                  <a:srgbClr val="FDFFFD"/>
                </a:solidFill>
                <a:latin typeface="Calibri"/>
                <a:cs typeface="Calibri"/>
              </a:rPr>
              <a:t>o</a:t>
            </a:r>
            <a:r>
              <a:rPr sz="2400" spc="-45" baseline="2275" dirty="0">
                <a:solidFill>
                  <a:srgbClr val="FDFFFD"/>
                </a:solidFill>
                <a:latin typeface="Calibri"/>
                <a:cs typeface="Calibri"/>
              </a:rPr>
              <a:t>o</a:t>
            </a:r>
            <a:r>
              <a:rPr sz="2400" spc="33" baseline="2275" dirty="0">
                <a:solidFill>
                  <a:srgbClr val="FDFFFD"/>
                </a:solidFill>
                <a:latin typeface="Calibri"/>
                <a:cs typeface="Calibri"/>
              </a:rPr>
              <a:t>l</a:t>
            </a:r>
            <a:r>
              <a:rPr sz="2400" baseline="2275" dirty="0">
                <a:solidFill>
                  <a:srgbClr val="FDFFFD"/>
                </a:solidFill>
                <a:latin typeface="Calibri"/>
                <a:cs typeface="Calibri"/>
              </a:rPr>
              <a:t>s</a:t>
            </a:r>
            <a:endParaRPr sz="1600">
              <a:latin typeface="Calibri"/>
              <a:cs typeface="Calibri"/>
            </a:endParaRPr>
          </a:p>
          <a:p>
            <a:pPr marL="728538" marR="3645822" indent="-152819">
              <a:lnSpc>
                <a:spcPts val="1907"/>
              </a:lnSpc>
              <a:spcBef>
                <a:spcPts val="6670"/>
              </a:spcBef>
            </a:pPr>
            <a:r>
              <a:rPr sz="1600" spc="19" dirty="0">
                <a:solidFill>
                  <a:srgbClr val="FDFFFD"/>
                </a:solidFill>
                <a:latin typeface="Calibri"/>
                <a:cs typeface="Calibri"/>
              </a:rPr>
              <a:t>D</a:t>
            </a:r>
            <a:r>
              <a:rPr sz="1600" spc="33" dirty="0">
                <a:solidFill>
                  <a:srgbClr val="FDFFFD"/>
                </a:solidFill>
                <a:latin typeface="Calibri"/>
                <a:cs typeface="Calibri"/>
              </a:rPr>
              <a:t>a</a:t>
            </a:r>
            <a:r>
              <a:rPr sz="1600" spc="-39" dirty="0">
                <a:solidFill>
                  <a:srgbClr val="FDFFFD"/>
                </a:solidFill>
                <a:latin typeface="Calibri"/>
                <a:cs typeface="Calibri"/>
              </a:rPr>
              <a:t>t</a:t>
            </a:r>
            <a:r>
              <a:rPr sz="1600" dirty="0">
                <a:solidFill>
                  <a:srgbClr val="FDFFFD"/>
                </a:solidFill>
                <a:latin typeface="Calibri"/>
                <a:cs typeface="Calibri"/>
              </a:rPr>
              <a:t>a</a:t>
            </a:r>
            <a:r>
              <a:rPr sz="1600" spc="-25"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a:t>
            </a:r>
            <a:r>
              <a:rPr sz="1600" spc="-105" dirty="0">
                <a:solidFill>
                  <a:srgbClr val="FDFFFD"/>
                </a:solidFill>
                <a:latin typeface="Calibri"/>
                <a:cs typeface="Calibri"/>
              </a:rPr>
              <a:t> </a:t>
            </a:r>
            <a:r>
              <a:rPr sz="1600" spc="33" dirty="0">
                <a:solidFill>
                  <a:srgbClr val="FDFFFD"/>
                </a:solidFill>
                <a:latin typeface="Calibri"/>
                <a:cs typeface="Calibri"/>
              </a:rPr>
              <a:t>i</a:t>
            </a:r>
            <a:r>
              <a:rPr sz="1600" spc="-39" dirty="0">
                <a:solidFill>
                  <a:srgbClr val="FDFFFD"/>
                </a:solidFill>
                <a:latin typeface="Calibri"/>
                <a:cs typeface="Calibri"/>
              </a:rPr>
              <a:t>n</a:t>
            </a:r>
            <a:r>
              <a:rPr sz="1600" spc="12" dirty="0">
                <a:solidFill>
                  <a:srgbClr val="FDFFFD"/>
                </a:solidFill>
                <a:latin typeface="Calibri"/>
                <a:cs typeface="Calibri"/>
              </a:rPr>
              <a:t>f</a:t>
            </a:r>
            <a:r>
              <a:rPr sz="1600" spc="-45" dirty="0">
                <a:solidFill>
                  <a:srgbClr val="FDFFFD"/>
                </a:solidFill>
                <a:latin typeface="Calibri"/>
                <a:cs typeface="Calibri"/>
              </a:rPr>
              <a:t>o</a:t>
            </a:r>
            <a:r>
              <a:rPr sz="1600" spc="-59" dirty="0">
                <a:solidFill>
                  <a:srgbClr val="FDFFFD"/>
                </a:solidFill>
                <a:latin typeface="Calibri"/>
                <a:cs typeface="Calibri"/>
              </a:rPr>
              <a:t>r</a:t>
            </a:r>
            <a:r>
              <a:rPr sz="1600" spc="-79" dirty="0">
                <a:solidFill>
                  <a:srgbClr val="FDFFFD"/>
                </a:solidFill>
                <a:latin typeface="Calibri"/>
                <a:cs typeface="Calibri"/>
              </a:rPr>
              <a:t>m</a:t>
            </a:r>
            <a:r>
              <a:rPr sz="1600" spc="33" dirty="0">
                <a:solidFill>
                  <a:srgbClr val="FDFFFD"/>
                </a:solidFill>
                <a:latin typeface="Calibri"/>
                <a:cs typeface="Calibri"/>
              </a:rPr>
              <a:t>a</a:t>
            </a:r>
            <a:r>
              <a:rPr sz="1600" spc="72" dirty="0">
                <a:solidFill>
                  <a:srgbClr val="FDFFFD"/>
                </a:solidFill>
                <a:latin typeface="Calibri"/>
                <a:cs typeface="Calibri"/>
              </a:rPr>
              <a:t>s</a:t>
            </a:r>
            <a:r>
              <a:rPr sz="1600" dirty="0">
                <a:solidFill>
                  <a:srgbClr val="FDFFFD"/>
                </a:solidFill>
                <a:latin typeface="Calibri"/>
                <a:cs typeface="Calibri"/>
              </a:rPr>
              <a:t>i</a:t>
            </a:r>
            <a:r>
              <a:rPr sz="1600" spc="-25"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59" dirty="0">
                <a:solidFill>
                  <a:srgbClr val="FDFFFD"/>
                </a:solidFill>
                <a:latin typeface="Calibri"/>
                <a:cs typeface="Calibri"/>
              </a:rPr>
              <a:t>r</a:t>
            </a:r>
            <a:r>
              <a:rPr sz="1600" spc="-39" dirty="0">
                <a:solidFill>
                  <a:srgbClr val="FDFFFD"/>
                </a:solidFill>
                <a:latin typeface="Calibri"/>
                <a:cs typeface="Calibri"/>
              </a:rPr>
              <a:t>up</a:t>
            </a:r>
            <a:r>
              <a:rPr sz="1600" spc="33" dirty="0">
                <a:solidFill>
                  <a:srgbClr val="FDFFFD"/>
                </a:solidFill>
                <a:latin typeface="Calibri"/>
                <a:cs typeface="Calibri"/>
              </a:rPr>
              <a:t>a</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 </a:t>
            </a:r>
            <a:r>
              <a:rPr sz="1600" spc="33" dirty="0">
                <a:solidFill>
                  <a:srgbClr val="FDFFFD"/>
                </a:solidFill>
                <a:latin typeface="Calibri"/>
                <a:cs typeface="Calibri"/>
              </a:rPr>
              <a:t>a</a:t>
            </a:r>
            <a:r>
              <a:rPr sz="1600" spc="72" dirty="0">
                <a:solidFill>
                  <a:srgbClr val="FDFFFD"/>
                </a:solidFill>
                <a:latin typeface="Calibri"/>
                <a:cs typeface="Calibri"/>
              </a:rPr>
              <a:t>s</a:t>
            </a:r>
            <a:r>
              <a:rPr sz="1600" dirty="0">
                <a:solidFill>
                  <a:srgbClr val="FDFFFD"/>
                </a:solidFill>
                <a:latin typeface="Calibri"/>
                <a:cs typeface="Calibri"/>
              </a:rPr>
              <a:t>et</a:t>
            </a:r>
            <a:r>
              <a:rPr sz="1600" spc="-92" dirty="0">
                <a:solidFill>
                  <a:srgbClr val="FDFFFD"/>
                </a:solidFill>
                <a:latin typeface="Calibri"/>
                <a:cs typeface="Calibri"/>
              </a:rPr>
              <a:t> </a:t>
            </a:r>
            <a:r>
              <a:rPr sz="1600" spc="-39" dirty="0">
                <a:solidFill>
                  <a:srgbClr val="FDFFFD"/>
                </a:solidFill>
                <a:latin typeface="Calibri"/>
                <a:cs typeface="Calibri"/>
              </a:rPr>
              <a:t>p</a:t>
            </a:r>
            <a:r>
              <a:rPr sz="1600"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dirty="0">
                <a:solidFill>
                  <a:srgbClr val="FDFFFD"/>
                </a:solidFill>
                <a:latin typeface="Calibri"/>
                <a:cs typeface="Calibri"/>
              </a:rPr>
              <a:t>e</a:t>
            </a:r>
            <a:r>
              <a:rPr sz="1600" spc="-39" dirty="0">
                <a:solidFill>
                  <a:srgbClr val="FDFFFD"/>
                </a:solidFill>
                <a:latin typeface="Calibri"/>
                <a:cs typeface="Calibri"/>
              </a:rPr>
              <a:t>t</a:t>
            </a:r>
            <a:r>
              <a:rPr sz="1600" spc="33" dirty="0">
                <a:solidFill>
                  <a:srgbClr val="FDFFFD"/>
                </a:solidFill>
                <a:latin typeface="Calibri"/>
                <a:cs typeface="Calibri"/>
              </a:rPr>
              <a:t>a</a:t>
            </a:r>
            <a:r>
              <a:rPr sz="1600" spc="-39" dirty="0">
                <a:solidFill>
                  <a:srgbClr val="FDFFFD"/>
                </a:solidFill>
                <a:latin typeface="Calibri"/>
                <a:cs typeface="Calibri"/>
              </a:rPr>
              <a:t>h</a:t>
            </a:r>
            <a:r>
              <a:rPr sz="1600" spc="-45" dirty="0">
                <a:solidFill>
                  <a:srgbClr val="FDFFFD"/>
                </a:solidFill>
                <a:latin typeface="Calibri"/>
                <a:cs typeface="Calibri"/>
              </a:rPr>
              <a:t>u</a:t>
            </a:r>
            <a:r>
              <a:rPr sz="1600" spc="33" dirty="0">
                <a:solidFill>
                  <a:srgbClr val="FDFFFD"/>
                </a:solidFill>
                <a:latin typeface="Calibri"/>
                <a:cs typeface="Calibri"/>
              </a:rPr>
              <a:t>a</a:t>
            </a:r>
            <a:r>
              <a:rPr sz="1600" dirty="0">
                <a:solidFill>
                  <a:srgbClr val="FDFFFD"/>
                </a:solidFill>
                <a:latin typeface="Calibri"/>
                <a:cs typeface="Calibri"/>
              </a:rPr>
              <a:t>n</a:t>
            </a:r>
            <a:r>
              <a:rPr sz="1600" spc="-105" dirty="0">
                <a:solidFill>
                  <a:srgbClr val="FDFFFD"/>
                </a:solidFill>
                <a:latin typeface="Calibri"/>
                <a:cs typeface="Calibri"/>
              </a:rPr>
              <a:t> </a:t>
            </a:r>
            <a:r>
              <a:rPr sz="1600" spc="-19" dirty="0">
                <a:solidFill>
                  <a:srgbClr val="FDFFFD"/>
                </a:solidFill>
                <a:latin typeface="Calibri"/>
                <a:cs typeface="Calibri"/>
              </a:rPr>
              <a:t>y</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g</a:t>
            </a:r>
            <a:r>
              <a:rPr sz="1600" spc="-12" dirty="0">
                <a:solidFill>
                  <a:srgbClr val="FDFFFD"/>
                </a:solidFill>
                <a:latin typeface="Calibri"/>
                <a:cs typeface="Calibri"/>
              </a:rPr>
              <a:t> </a:t>
            </a:r>
            <a:r>
              <a:rPr sz="1600" spc="72" dirty="0">
                <a:solidFill>
                  <a:srgbClr val="FDFFFD"/>
                </a:solidFill>
                <a:latin typeface="Calibri"/>
                <a:cs typeface="Calibri"/>
              </a:rPr>
              <a:t>s</a:t>
            </a:r>
            <a:r>
              <a:rPr sz="1600" spc="33" dirty="0">
                <a:solidFill>
                  <a:srgbClr val="FDFFFD"/>
                </a:solidFill>
                <a:latin typeface="Calibri"/>
                <a:cs typeface="Calibri"/>
              </a:rPr>
              <a:t>a</a:t>
            </a:r>
            <a:r>
              <a:rPr sz="1600" spc="-39" dirty="0">
                <a:solidFill>
                  <a:srgbClr val="FDFFFD"/>
                </a:solidFill>
                <a:latin typeface="Calibri"/>
                <a:cs typeface="Calibri"/>
              </a:rPr>
              <a:t>n</a:t>
            </a:r>
            <a:r>
              <a:rPr sz="1600" spc="45" dirty="0">
                <a:solidFill>
                  <a:srgbClr val="FDFFFD"/>
                </a:solidFill>
                <a:latin typeface="Calibri"/>
                <a:cs typeface="Calibri"/>
              </a:rPr>
              <a:t>g</a:t>
            </a:r>
            <a:r>
              <a:rPr sz="1600" spc="33" dirty="0">
                <a:solidFill>
                  <a:srgbClr val="FDFFFD"/>
                </a:solidFill>
                <a:latin typeface="Calibri"/>
                <a:cs typeface="Calibri"/>
              </a:rPr>
              <a:t>a</a:t>
            </a:r>
            <a:r>
              <a:rPr sz="1600" dirty="0">
                <a:solidFill>
                  <a:srgbClr val="FDFFFD"/>
                </a:solidFill>
                <a:latin typeface="Calibri"/>
                <a:cs typeface="Calibri"/>
              </a:rPr>
              <a:t>t</a:t>
            </a:r>
            <a:r>
              <a:rPr sz="1600" spc="-200" dirty="0">
                <a:solidFill>
                  <a:srgbClr val="FDFFFD"/>
                </a:solidFill>
                <a:latin typeface="Calibri"/>
                <a:cs typeface="Calibri"/>
              </a:rPr>
              <a:t> </a:t>
            </a:r>
            <a:r>
              <a:rPr sz="1600" spc="-39" dirty="0">
                <a:solidFill>
                  <a:srgbClr val="FDFFFD"/>
                </a:solidFill>
                <a:latin typeface="Calibri"/>
                <a:cs typeface="Calibri"/>
              </a:rPr>
              <a:t>b</a:t>
            </a:r>
            <a:r>
              <a:rPr sz="1600" dirty="0">
                <a:solidFill>
                  <a:srgbClr val="FDFFFD"/>
                </a:solidFill>
                <a:latin typeface="Calibri"/>
                <a:cs typeface="Calibri"/>
              </a:rPr>
              <a:t>e</a:t>
            </a:r>
            <a:r>
              <a:rPr sz="1600" spc="-52" dirty="0">
                <a:solidFill>
                  <a:srgbClr val="FDFFFD"/>
                </a:solidFill>
                <a:latin typeface="Calibri"/>
                <a:cs typeface="Calibri"/>
              </a:rPr>
              <a:t>r</a:t>
            </a:r>
            <a:r>
              <a:rPr sz="1600" spc="-39" dirty="0">
                <a:solidFill>
                  <a:srgbClr val="FDFFFD"/>
                </a:solidFill>
                <a:latin typeface="Calibri"/>
                <a:cs typeface="Calibri"/>
              </a:rPr>
              <a:t>h</a:t>
            </a:r>
            <a:r>
              <a:rPr sz="1600" spc="33" dirty="0">
                <a:solidFill>
                  <a:srgbClr val="FDFFFD"/>
                </a:solidFill>
                <a:latin typeface="Calibri"/>
                <a:cs typeface="Calibri"/>
              </a:rPr>
              <a:t>a</a:t>
            </a:r>
            <a:r>
              <a:rPr sz="1600" spc="-59" dirty="0">
                <a:solidFill>
                  <a:srgbClr val="FDFFFD"/>
                </a:solidFill>
                <a:latin typeface="Calibri"/>
                <a:cs typeface="Calibri"/>
              </a:rPr>
              <a:t>r</a:t>
            </a:r>
            <a:r>
              <a:rPr sz="1600" spc="45" dirty="0">
                <a:solidFill>
                  <a:srgbClr val="FDFFFD"/>
                </a:solidFill>
                <a:latin typeface="Calibri"/>
                <a:cs typeface="Calibri"/>
              </a:rPr>
              <a:t>g</a:t>
            </a:r>
            <a:r>
              <a:rPr sz="1600" dirty="0">
                <a:solidFill>
                  <a:srgbClr val="FDFFFD"/>
                </a:solidFill>
                <a:latin typeface="Calibri"/>
                <a:cs typeface="Calibri"/>
              </a:rPr>
              <a:t>a</a:t>
            </a:r>
            <a:r>
              <a:rPr sz="1600" spc="-125" dirty="0">
                <a:solidFill>
                  <a:srgbClr val="FDFFFD"/>
                </a:solidFill>
                <a:latin typeface="Calibri"/>
                <a:cs typeface="Calibri"/>
              </a:rPr>
              <a:t> </a:t>
            </a:r>
            <a:r>
              <a:rPr sz="1600" spc="72" dirty="0">
                <a:solidFill>
                  <a:srgbClr val="FDFFFD"/>
                </a:solidFill>
                <a:latin typeface="Calibri"/>
                <a:cs typeface="Calibri"/>
              </a:rPr>
              <a:t>s</a:t>
            </a:r>
            <a:r>
              <a:rPr sz="1600" dirty="0">
                <a:solidFill>
                  <a:srgbClr val="FDFFFD"/>
                </a:solidFill>
                <a:latin typeface="Calibri"/>
                <a:cs typeface="Calibri"/>
              </a:rPr>
              <a:t>e</a:t>
            </a:r>
            <a:r>
              <a:rPr sz="1600" spc="-39" dirty="0">
                <a:solidFill>
                  <a:srgbClr val="FDFFFD"/>
                </a:solidFill>
                <a:latin typeface="Calibri"/>
                <a:cs typeface="Calibri"/>
              </a:rPr>
              <a:t>h</a:t>
            </a:r>
            <a:r>
              <a:rPr sz="1600" spc="33" dirty="0">
                <a:solidFill>
                  <a:srgbClr val="FDFFFD"/>
                </a:solidFill>
                <a:latin typeface="Calibri"/>
                <a:cs typeface="Calibri"/>
              </a:rPr>
              <a:t>i</a:t>
            </a:r>
            <a:r>
              <a:rPr sz="1600" spc="-39" dirty="0">
                <a:solidFill>
                  <a:srgbClr val="FDFFFD"/>
                </a:solidFill>
                <a:latin typeface="Calibri"/>
                <a:cs typeface="Calibri"/>
              </a:rPr>
              <a:t>n</a:t>
            </a:r>
            <a:r>
              <a:rPr sz="1600" spc="45" dirty="0">
                <a:solidFill>
                  <a:srgbClr val="FDFFFD"/>
                </a:solidFill>
                <a:latin typeface="Calibri"/>
                <a:cs typeface="Calibri"/>
              </a:rPr>
              <a:t>gg</a:t>
            </a:r>
            <a:r>
              <a:rPr sz="1600" dirty="0">
                <a:solidFill>
                  <a:srgbClr val="FDFFFD"/>
                </a:solidFill>
                <a:latin typeface="Calibri"/>
                <a:cs typeface="Calibri"/>
              </a:rPr>
              <a:t>a</a:t>
            </a:r>
            <a:r>
              <a:rPr sz="1600" spc="-125" dirty="0">
                <a:solidFill>
                  <a:srgbClr val="FDFFFD"/>
                </a:solidFill>
                <a:latin typeface="Calibri"/>
                <a:cs typeface="Calibri"/>
              </a:rPr>
              <a:t> </a:t>
            </a:r>
            <a:r>
              <a:rPr sz="1600" spc="-39" dirty="0">
                <a:solidFill>
                  <a:srgbClr val="FDFFFD"/>
                </a:solidFill>
                <a:latin typeface="Calibri"/>
                <a:cs typeface="Calibri"/>
              </a:rPr>
              <a:t>h</a:t>
            </a:r>
            <a:r>
              <a:rPr sz="1600" spc="33" dirty="0">
                <a:solidFill>
                  <a:srgbClr val="FDFFFD"/>
                </a:solidFill>
                <a:latin typeface="Calibri"/>
                <a:cs typeface="Calibri"/>
              </a:rPr>
              <a:t>a</a:t>
            </a:r>
            <a:r>
              <a:rPr sz="1600" spc="-59" dirty="0">
                <a:solidFill>
                  <a:srgbClr val="FDFFFD"/>
                </a:solidFill>
                <a:latin typeface="Calibri"/>
                <a:cs typeface="Calibri"/>
              </a:rPr>
              <a:t>r</a:t>
            </a:r>
            <a:r>
              <a:rPr sz="1600" spc="-39" dirty="0">
                <a:solidFill>
                  <a:srgbClr val="FDFFFD"/>
                </a:solidFill>
                <a:latin typeface="Calibri"/>
                <a:cs typeface="Calibri"/>
              </a:rPr>
              <a:t>u</a:t>
            </a:r>
            <a:r>
              <a:rPr sz="1600" dirty="0">
                <a:solidFill>
                  <a:srgbClr val="FDFFFD"/>
                </a:solidFill>
                <a:latin typeface="Calibri"/>
                <a:cs typeface="Calibri"/>
              </a:rPr>
              <a:t>s</a:t>
            </a:r>
            <a:r>
              <a:rPr sz="1600" spc="12"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i</a:t>
            </a:r>
            <a:r>
              <a:rPr sz="1600" spc="79" dirty="0">
                <a:solidFill>
                  <a:srgbClr val="FDFFFD"/>
                </a:solidFill>
                <a:latin typeface="Calibri"/>
                <a:cs typeface="Calibri"/>
              </a:rPr>
              <a:t>s</a:t>
            </a:r>
            <a:r>
              <a:rPr sz="1600" spc="33" dirty="0">
                <a:solidFill>
                  <a:srgbClr val="FDFFFD"/>
                </a:solidFill>
                <a:latin typeface="Calibri"/>
                <a:cs typeface="Calibri"/>
              </a:rPr>
              <a:t>i</a:t>
            </a:r>
            <a:r>
              <a:rPr sz="1600" spc="-79" dirty="0">
                <a:solidFill>
                  <a:srgbClr val="FDFFFD"/>
                </a:solidFill>
                <a:latin typeface="Calibri"/>
                <a:cs typeface="Calibri"/>
              </a:rPr>
              <a:t>m</a:t>
            </a:r>
            <a:r>
              <a:rPr sz="1600" spc="-39" dirty="0">
                <a:solidFill>
                  <a:srgbClr val="FDFFFD"/>
                </a:solidFill>
                <a:latin typeface="Calibri"/>
                <a:cs typeface="Calibri"/>
              </a:rPr>
              <a:t>p</a:t>
            </a:r>
            <a:r>
              <a:rPr sz="1600" spc="33" dirty="0">
                <a:solidFill>
                  <a:srgbClr val="FDFFFD"/>
                </a:solidFill>
                <a:latin typeface="Calibri"/>
                <a:cs typeface="Calibri"/>
              </a:rPr>
              <a:t>a</a:t>
            </a:r>
            <a:r>
              <a:rPr sz="1600" dirty="0">
                <a:solidFill>
                  <a:srgbClr val="FDFFFD"/>
                </a:solidFill>
                <a:latin typeface="Calibri"/>
                <a:cs typeface="Calibri"/>
              </a:rPr>
              <a:t>n </a:t>
            </a:r>
            <a:r>
              <a:rPr sz="1600" spc="72" dirty="0">
                <a:solidFill>
                  <a:srgbClr val="FDFFFD"/>
                </a:solidFill>
                <a:latin typeface="Calibri"/>
                <a:cs typeface="Calibri"/>
              </a:rPr>
              <a:t>s</a:t>
            </a:r>
            <a:r>
              <a:rPr sz="1600" dirty="0">
                <a:solidFill>
                  <a:srgbClr val="FDFFFD"/>
                </a:solidFill>
                <a:latin typeface="Calibri"/>
                <a:cs typeface="Calibri"/>
              </a:rPr>
              <a:t>e</a:t>
            </a:r>
            <a:r>
              <a:rPr sz="1600" spc="-59" dirty="0">
                <a:solidFill>
                  <a:srgbClr val="FDFFFD"/>
                </a:solidFill>
                <a:latin typeface="Calibri"/>
                <a:cs typeface="Calibri"/>
              </a:rPr>
              <a:t>r</a:t>
            </a:r>
            <a:r>
              <a:rPr sz="1600" spc="-33" dirty="0">
                <a:solidFill>
                  <a:srgbClr val="FDFFFD"/>
                </a:solidFill>
                <a:latin typeface="Calibri"/>
                <a:cs typeface="Calibri"/>
              </a:rPr>
              <a:t>t</a:t>
            </a:r>
            <a:r>
              <a:rPr sz="1600" dirty="0">
                <a:solidFill>
                  <a:srgbClr val="FDFFFD"/>
                </a:solidFill>
                <a:latin typeface="Calibri"/>
                <a:cs typeface="Calibri"/>
              </a:rPr>
              <a:t>a</a:t>
            </a:r>
            <a:r>
              <a:rPr sz="1600" spc="-25"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i</a:t>
            </a:r>
            <a:r>
              <a:rPr sz="1600" spc="-225" dirty="0">
                <a:solidFill>
                  <a:srgbClr val="FDFFFD"/>
                </a:solidFill>
                <a:latin typeface="Calibri"/>
                <a:cs typeface="Calibri"/>
              </a:rPr>
              <a:t>k</a:t>
            </a:r>
            <a:r>
              <a:rPr sz="1600" dirty="0">
                <a:solidFill>
                  <a:srgbClr val="FDFFFD"/>
                </a:solidFill>
                <a:latin typeface="Calibri"/>
                <a:cs typeface="Calibri"/>
              </a:rPr>
              <a:t>e</a:t>
            </a:r>
            <a:r>
              <a:rPr sz="1600" spc="33" dirty="0">
                <a:solidFill>
                  <a:srgbClr val="FDFFFD"/>
                </a:solidFill>
                <a:latin typeface="Calibri"/>
                <a:cs typeface="Calibri"/>
              </a:rPr>
              <a:t>l</a:t>
            </a:r>
            <a:r>
              <a:rPr sz="1600" spc="-45" dirty="0">
                <a:solidFill>
                  <a:srgbClr val="FDFFFD"/>
                </a:solidFill>
                <a:latin typeface="Calibri"/>
                <a:cs typeface="Calibri"/>
              </a:rPr>
              <a:t>o</a:t>
            </a:r>
            <a:r>
              <a:rPr sz="1600" spc="33" dirty="0">
                <a:solidFill>
                  <a:srgbClr val="FDFFFD"/>
                </a:solidFill>
                <a:latin typeface="Calibri"/>
                <a:cs typeface="Calibri"/>
              </a:rPr>
              <a:t>l</a:t>
            </a:r>
            <a:r>
              <a:rPr sz="1600" dirty="0">
                <a:solidFill>
                  <a:srgbClr val="FDFFFD"/>
                </a:solidFill>
                <a:latin typeface="Calibri"/>
                <a:cs typeface="Calibri"/>
              </a:rPr>
              <a:t>a</a:t>
            </a:r>
            <a:r>
              <a:rPr sz="1600" spc="72" dirty="0">
                <a:solidFill>
                  <a:srgbClr val="FDFFFD"/>
                </a:solidFill>
                <a:latin typeface="Calibri"/>
                <a:cs typeface="Calibri"/>
              </a:rPr>
              <a:t> s</a:t>
            </a:r>
            <a:r>
              <a:rPr sz="1600" dirty="0">
                <a:solidFill>
                  <a:srgbClr val="FDFFFD"/>
                </a:solidFill>
                <a:latin typeface="Calibri"/>
                <a:cs typeface="Calibri"/>
              </a:rPr>
              <a:t>e</a:t>
            </a:r>
            <a:r>
              <a:rPr sz="1600" spc="19" dirty="0">
                <a:solidFill>
                  <a:srgbClr val="FDFFFD"/>
                </a:solidFill>
                <a:latin typeface="Calibri"/>
                <a:cs typeface="Calibri"/>
              </a:rPr>
              <a:t>c</a:t>
            </a:r>
            <a:r>
              <a:rPr sz="1600" spc="33" dirty="0">
                <a:solidFill>
                  <a:srgbClr val="FDFFFD"/>
                </a:solidFill>
                <a:latin typeface="Calibri"/>
                <a:cs typeface="Calibri"/>
              </a:rPr>
              <a:t>a</a:t>
            </a:r>
            <a:r>
              <a:rPr sz="1600" spc="-59" dirty="0">
                <a:solidFill>
                  <a:srgbClr val="FDFFFD"/>
                </a:solidFill>
                <a:latin typeface="Calibri"/>
                <a:cs typeface="Calibri"/>
              </a:rPr>
              <a:t>r</a:t>
            </a:r>
            <a:r>
              <a:rPr sz="1600" dirty="0">
                <a:solidFill>
                  <a:srgbClr val="FDFFFD"/>
                </a:solidFill>
                <a:latin typeface="Calibri"/>
                <a:cs typeface="Calibri"/>
              </a:rPr>
              <a:t>a</a:t>
            </a:r>
            <a:r>
              <a:rPr sz="1600" spc="-25" dirty="0">
                <a:solidFill>
                  <a:srgbClr val="FDFFFD"/>
                </a:solidFill>
                <a:latin typeface="Calibri"/>
                <a:cs typeface="Calibri"/>
              </a:rPr>
              <a:t> </a:t>
            </a:r>
            <a:r>
              <a:rPr sz="1600" spc="72" dirty="0">
                <a:solidFill>
                  <a:srgbClr val="FDFFFD"/>
                </a:solidFill>
                <a:latin typeface="Calibri"/>
                <a:cs typeface="Calibri"/>
              </a:rPr>
              <a:t>s</a:t>
            </a:r>
            <a:r>
              <a:rPr sz="1600" spc="-39" dirty="0">
                <a:solidFill>
                  <a:srgbClr val="FDFFFD"/>
                </a:solidFill>
                <a:latin typeface="Calibri"/>
                <a:cs typeface="Calibri"/>
              </a:rPr>
              <a:t>un</a:t>
            </a:r>
            <a:r>
              <a:rPr sz="1600" spc="45" dirty="0">
                <a:solidFill>
                  <a:srgbClr val="FDFFFD"/>
                </a:solidFill>
                <a:latin typeface="Calibri"/>
                <a:cs typeface="Calibri"/>
              </a:rPr>
              <a:t>gg</a:t>
            </a:r>
            <a:r>
              <a:rPr sz="1600" spc="-39" dirty="0">
                <a:solidFill>
                  <a:srgbClr val="FDFFFD"/>
                </a:solidFill>
                <a:latin typeface="Calibri"/>
                <a:cs typeface="Calibri"/>
              </a:rPr>
              <a:t>uh</a:t>
            </a:r>
            <a:r>
              <a:rPr sz="1600" spc="5" dirty="0">
                <a:solidFill>
                  <a:srgbClr val="FDFFFD"/>
                </a:solidFill>
                <a:latin typeface="Calibri"/>
                <a:cs typeface="Calibri"/>
              </a:rPr>
              <a:t>-</a:t>
            </a:r>
            <a:r>
              <a:rPr sz="1600" spc="72" dirty="0">
                <a:solidFill>
                  <a:srgbClr val="FDFFFD"/>
                </a:solidFill>
                <a:latin typeface="Calibri"/>
                <a:cs typeface="Calibri"/>
              </a:rPr>
              <a:t>s</a:t>
            </a:r>
            <a:r>
              <a:rPr sz="1600" spc="-39" dirty="0">
                <a:solidFill>
                  <a:srgbClr val="FDFFFD"/>
                </a:solidFill>
                <a:latin typeface="Calibri"/>
                <a:cs typeface="Calibri"/>
              </a:rPr>
              <a:t>un</a:t>
            </a:r>
            <a:r>
              <a:rPr sz="1600" spc="45" dirty="0">
                <a:solidFill>
                  <a:srgbClr val="FDFFFD"/>
                </a:solidFill>
                <a:latin typeface="Calibri"/>
                <a:cs typeface="Calibri"/>
              </a:rPr>
              <a:t>g</a:t>
            </a:r>
            <a:r>
              <a:rPr sz="1600" spc="-52" dirty="0">
                <a:solidFill>
                  <a:srgbClr val="FDFFFD"/>
                </a:solidFill>
                <a:latin typeface="Calibri"/>
                <a:cs typeface="Calibri"/>
              </a:rPr>
              <a:t>g</a:t>
            </a:r>
            <a:r>
              <a:rPr sz="1600" spc="-39" dirty="0">
                <a:solidFill>
                  <a:srgbClr val="FDFFFD"/>
                </a:solidFill>
                <a:latin typeface="Calibri"/>
                <a:cs typeface="Calibri"/>
              </a:rPr>
              <a:t>u</a:t>
            </a:r>
            <a:r>
              <a:rPr sz="1600" dirty="0">
                <a:solidFill>
                  <a:srgbClr val="FDFFFD"/>
                </a:solidFill>
                <a:latin typeface="Calibri"/>
                <a:cs typeface="Calibri"/>
              </a:rPr>
              <a:t>h</a:t>
            </a:r>
            <a:r>
              <a:rPr sz="1600" spc="-100" dirty="0">
                <a:solidFill>
                  <a:srgbClr val="FDFFFD"/>
                </a:solidFill>
                <a:latin typeface="Calibri"/>
                <a:cs typeface="Calibri"/>
              </a:rPr>
              <a:t> </a:t>
            </a:r>
            <a:r>
              <a:rPr sz="1600" spc="-39" dirty="0">
                <a:solidFill>
                  <a:srgbClr val="FDFFFD"/>
                </a:solidFill>
                <a:latin typeface="Calibri"/>
                <a:cs typeface="Calibri"/>
              </a:rPr>
              <a:t>untu</a:t>
            </a:r>
            <a:r>
              <a:rPr sz="1600" dirty="0">
                <a:solidFill>
                  <a:srgbClr val="FDFFFD"/>
                </a:solidFill>
                <a:latin typeface="Calibri"/>
                <a:cs typeface="Calibri"/>
              </a:rPr>
              <a:t>k</a:t>
            </a:r>
            <a:r>
              <a:rPr sz="1600" spc="-92" dirty="0">
                <a:solidFill>
                  <a:srgbClr val="FDFFFD"/>
                </a:solidFill>
                <a:latin typeface="Calibri"/>
                <a:cs typeface="Calibri"/>
              </a:rPr>
              <a:t> </a:t>
            </a:r>
            <a:r>
              <a:rPr sz="1600" spc="-39" dirty="0">
                <a:solidFill>
                  <a:srgbClr val="FDFFFD"/>
                </a:solidFill>
                <a:latin typeface="Calibri"/>
                <a:cs typeface="Calibri"/>
              </a:rPr>
              <a:t>b</a:t>
            </a:r>
            <a:r>
              <a:rPr sz="1600" dirty="0">
                <a:solidFill>
                  <a:srgbClr val="FDFFFD"/>
                </a:solidFill>
                <a:latin typeface="Calibri"/>
                <a:cs typeface="Calibri"/>
              </a:rPr>
              <a:t>e</a:t>
            </a:r>
            <a:r>
              <a:rPr sz="1600" spc="-52" dirty="0">
                <a:solidFill>
                  <a:srgbClr val="FDFFFD"/>
                </a:solidFill>
                <a:latin typeface="Calibri"/>
                <a:cs typeface="Calibri"/>
              </a:rPr>
              <a:t>r</a:t>
            </a:r>
            <a:r>
              <a:rPr sz="1600" spc="-39" dirty="0">
                <a:solidFill>
                  <a:srgbClr val="FDFFFD"/>
                </a:solidFill>
                <a:latin typeface="Calibri"/>
                <a:cs typeface="Calibri"/>
              </a:rPr>
              <a:t>b</a:t>
            </a:r>
            <a:r>
              <a:rPr sz="1600" spc="33" dirty="0">
                <a:solidFill>
                  <a:srgbClr val="FDFFFD"/>
                </a:solidFill>
                <a:latin typeface="Calibri"/>
                <a:cs typeface="Calibri"/>
              </a:rPr>
              <a:t>a</a:t>
            </a:r>
            <a:r>
              <a:rPr sz="1600" spc="45" dirty="0">
                <a:solidFill>
                  <a:srgbClr val="FDFFFD"/>
                </a:solidFill>
                <a:latin typeface="Calibri"/>
                <a:cs typeface="Calibri"/>
              </a:rPr>
              <a:t>g</a:t>
            </a:r>
            <a:r>
              <a:rPr sz="1600" spc="33" dirty="0">
                <a:solidFill>
                  <a:srgbClr val="FDFFFD"/>
                </a:solidFill>
                <a:latin typeface="Calibri"/>
                <a:cs typeface="Calibri"/>
              </a:rPr>
              <a:t>a</a:t>
            </a:r>
            <a:r>
              <a:rPr sz="1600" dirty="0">
                <a:solidFill>
                  <a:srgbClr val="FDFFFD"/>
                </a:solidFill>
                <a:latin typeface="Calibri"/>
                <a:cs typeface="Calibri"/>
              </a:rPr>
              <a:t>i</a:t>
            </a:r>
            <a:r>
              <a:rPr sz="1600" spc="-25" dirty="0">
                <a:solidFill>
                  <a:srgbClr val="FDFFFD"/>
                </a:solidFill>
                <a:latin typeface="Calibri"/>
                <a:cs typeface="Calibri"/>
              </a:rPr>
              <a:t> </a:t>
            </a:r>
            <a:r>
              <a:rPr sz="1600" spc="-225" dirty="0">
                <a:solidFill>
                  <a:srgbClr val="FDFFFD"/>
                </a:solidFill>
                <a:latin typeface="Calibri"/>
                <a:cs typeface="Calibri"/>
              </a:rPr>
              <a:t>k</a:t>
            </a:r>
            <a:r>
              <a:rPr sz="1600" dirty="0">
                <a:solidFill>
                  <a:srgbClr val="FDFFFD"/>
                </a:solidFill>
                <a:latin typeface="Calibri"/>
                <a:cs typeface="Calibri"/>
              </a:rPr>
              <a:t>e</a:t>
            </a:r>
            <a:r>
              <a:rPr sz="1600" spc="45" dirty="0">
                <a:solidFill>
                  <a:srgbClr val="FDFFFD"/>
                </a:solidFill>
                <a:latin typeface="Calibri"/>
                <a:cs typeface="Calibri"/>
              </a:rPr>
              <a:t>g</a:t>
            </a:r>
            <a:r>
              <a:rPr sz="1600" spc="-39" dirty="0">
                <a:solidFill>
                  <a:srgbClr val="FDFFFD"/>
                </a:solidFill>
                <a:latin typeface="Calibri"/>
                <a:cs typeface="Calibri"/>
              </a:rPr>
              <a:t>un</a:t>
            </a:r>
            <a:r>
              <a:rPr sz="1600" spc="33" dirty="0">
                <a:solidFill>
                  <a:srgbClr val="FDFFFD"/>
                </a:solidFill>
                <a:latin typeface="Calibri"/>
                <a:cs typeface="Calibri"/>
              </a:rPr>
              <a:t>aa</a:t>
            </a:r>
            <a:r>
              <a:rPr sz="1600" dirty="0">
                <a:solidFill>
                  <a:srgbClr val="FDFFFD"/>
                </a:solidFill>
                <a:latin typeface="Calibri"/>
                <a:cs typeface="Calibri"/>
              </a:rPr>
              <a:t>n </a:t>
            </a:r>
            <a:r>
              <a:rPr sz="1600" spc="-39" dirty="0">
                <a:solidFill>
                  <a:srgbClr val="FDFFFD"/>
                </a:solidFill>
                <a:latin typeface="Calibri"/>
                <a:cs typeface="Calibri"/>
              </a:rPr>
              <a:t>d</a:t>
            </a:r>
            <a:r>
              <a:rPr sz="1600" spc="33" dirty="0">
                <a:solidFill>
                  <a:srgbClr val="FDFFFD"/>
                </a:solidFill>
                <a:latin typeface="Calibri"/>
                <a:cs typeface="Calibri"/>
              </a:rPr>
              <a:t>ala</a:t>
            </a:r>
            <a:r>
              <a:rPr sz="1600" dirty="0">
                <a:solidFill>
                  <a:srgbClr val="FDFFFD"/>
                </a:solidFill>
                <a:latin typeface="Calibri"/>
                <a:cs typeface="Calibri"/>
              </a:rPr>
              <a:t>m</a:t>
            </a:r>
            <a:r>
              <a:rPr sz="1600" spc="-139" dirty="0">
                <a:solidFill>
                  <a:srgbClr val="FDFFFD"/>
                </a:solidFill>
                <a:latin typeface="Calibri"/>
                <a:cs typeface="Calibri"/>
              </a:rPr>
              <a:t> </a:t>
            </a:r>
            <a:r>
              <a:rPr sz="1600" spc="-39" dirty="0">
                <a:solidFill>
                  <a:srgbClr val="FDFFFD"/>
                </a:solidFill>
                <a:latin typeface="Calibri"/>
                <a:cs typeface="Calibri"/>
              </a:rPr>
              <a:t>p</a:t>
            </a:r>
            <a:r>
              <a:rPr sz="1600" spc="-52" dirty="0">
                <a:solidFill>
                  <a:srgbClr val="FDFFFD"/>
                </a:solidFill>
                <a:latin typeface="Calibri"/>
                <a:cs typeface="Calibri"/>
              </a:rPr>
              <a:t>r</a:t>
            </a:r>
            <a:r>
              <a:rPr sz="1600" spc="-45" dirty="0">
                <a:solidFill>
                  <a:srgbClr val="FDFFFD"/>
                </a:solidFill>
                <a:latin typeface="Calibri"/>
                <a:cs typeface="Calibri"/>
              </a:rPr>
              <a:t>o</a:t>
            </a:r>
            <a:r>
              <a:rPr sz="1600" spc="72" dirty="0">
                <a:solidFill>
                  <a:srgbClr val="FDFFFD"/>
                </a:solidFill>
                <a:latin typeface="Calibri"/>
                <a:cs typeface="Calibri"/>
              </a:rPr>
              <a:t>s</a:t>
            </a:r>
            <a:r>
              <a:rPr sz="1600" dirty="0">
                <a:solidFill>
                  <a:srgbClr val="FDFFFD"/>
                </a:solidFill>
                <a:latin typeface="Calibri"/>
                <a:cs typeface="Calibri"/>
              </a:rPr>
              <a:t>es</a:t>
            </a:r>
            <a:r>
              <a:rPr sz="1600" spc="12" dirty="0">
                <a:solidFill>
                  <a:srgbClr val="FDFFFD"/>
                </a:solidFill>
                <a:latin typeface="Calibri"/>
                <a:cs typeface="Calibri"/>
              </a:rPr>
              <a:t> </a:t>
            </a:r>
            <a:r>
              <a:rPr sz="1600" spc="-45" dirty="0">
                <a:solidFill>
                  <a:srgbClr val="FDFFFD"/>
                </a:solidFill>
                <a:latin typeface="Calibri"/>
                <a:cs typeface="Calibri"/>
              </a:rPr>
              <a:t>p</a:t>
            </a:r>
            <a:r>
              <a:rPr sz="1600" spc="5" dirty="0">
                <a:solidFill>
                  <a:srgbClr val="FDFFFD"/>
                </a:solidFill>
                <a:latin typeface="Calibri"/>
                <a:cs typeface="Calibri"/>
              </a:rPr>
              <a:t>e</a:t>
            </a:r>
            <a:r>
              <a:rPr sz="1600" spc="-79" dirty="0">
                <a:solidFill>
                  <a:srgbClr val="FDFFFD"/>
                </a:solidFill>
                <a:latin typeface="Calibri"/>
                <a:cs typeface="Calibri"/>
              </a:rPr>
              <a:t>m</a:t>
            </a:r>
            <a:r>
              <a:rPr sz="1600" spc="-39" dirty="0">
                <a:solidFill>
                  <a:srgbClr val="FDFFFD"/>
                </a:solidFill>
                <a:latin typeface="Calibri"/>
                <a:cs typeface="Calibri"/>
              </a:rPr>
              <a:t>b</a:t>
            </a:r>
            <a:r>
              <a:rPr sz="1600" dirty="0">
                <a:solidFill>
                  <a:srgbClr val="FDFFFD"/>
                </a:solidFill>
                <a:latin typeface="Calibri"/>
                <a:cs typeface="Calibri"/>
              </a:rPr>
              <a:t>e</a:t>
            </a:r>
            <a:r>
              <a:rPr sz="1600" spc="33" dirty="0">
                <a:solidFill>
                  <a:srgbClr val="FDFFFD"/>
                </a:solidFill>
                <a:latin typeface="Calibri"/>
                <a:cs typeface="Calibri"/>
              </a:rPr>
              <a:t>la</a:t>
            </a:r>
            <a:r>
              <a:rPr sz="1600" spc="19" dirty="0">
                <a:solidFill>
                  <a:srgbClr val="FDFFFD"/>
                </a:solidFill>
                <a:latin typeface="Calibri"/>
                <a:cs typeface="Calibri"/>
              </a:rPr>
              <a:t>j</a:t>
            </a:r>
            <a:r>
              <a:rPr sz="1600" spc="33" dirty="0">
                <a:solidFill>
                  <a:srgbClr val="FDFFFD"/>
                </a:solidFill>
                <a:latin typeface="Calibri"/>
                <a:cs typeface="Calibri"/>
              </a:rPr>
              <a:t>a</a:t>
            </a:r>
            <a:r>
              <a:rPr sz="1600" spc="-59" dirty="0">
                <a:solidFill>
                  <a:srgbClr val="FDFFFD"/>
                </a:solidFill>
                <a:latin typeface="Calibri"/>
                <a:cs typeface="Calibri"/>
              </a:rPr>
              <a:t>r</a:t>
            </a:r>
            <a:r>
              <a:rPr sz="1600" spc="33" dirty="0">
                <a:solidFill>
                  <a:srgbClr val="FDFFFD"/>
                </a:solidFill>
                <a:latin typeface="Calibri"/>
                <a:cs typeface="Calibri"/>
              </a:rPr>
              <a:t>a</a:t>
            </a:r>
            <a:r>
              <a:rPr sz="1600" dirty="0">
                <a:solidFill>
                  <a:srgbClr val="FDFFFD"/>
                </a:solidFill>
                <a:latin typeface="Calibri"/>
                <a:cs typeface="Calibri"/>
              </a:rPr>
              <a:t>n</a:t>
            </a:r>
            <a:endParaRPr sz="1600">
              <a:latin typeface="Calibri"/>
              <a:cs typeface="Calibri"/>
            </a:endParaRPr>
          </a:p>
          <a:p>
            <a:pPr marR="665802" algn="r">
              <a:lnSpc>
                <a:spcPct val="98958"/>
              </a:lnSpc>
              <a:spcBef>
                <a:spcPts val="6768"/>
              </a:spcBef>
            </a:pPr>
            <a:r>
              <a:rPr sz="1600" spc="33" dirty="0">
                <a:solidFill>
                  <a:srgbClr val="FF0000"/>
                </a:solidFill>
                <a:latin typeface="Bernard MT Condensed"/>
                <a:cs typeface="Bernard MT Condensed"/>
              </a:rPr>
              <a:t>R</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j</a:t>
            </a:r>
            <a:r>
              <a:rPr sz="1600" spc="33" dirty="0">
                <a:solidFill>
                  <a:srgbClr val="FFC000"/>
                </a:solidFill>
                <a:latin typeface="Bernard MT Condensed"/>
                <a:cs typeface="Bernard MT Condensed"/>
              </a:rPr>
              <a:t>a</a:t>
            </a:r>
            <a:r>
              <a:rPr sz="1600" spc="-33" dirty="0">
                <a:solidFill>
                  <a:srgbClr val="FFC000"/>
                </a:solidFill>
                <a:latin typeface="Bernard MT Condensed"/>
                <a:cs typeface="Bernard MT Condensed"/>
              </a:rPr>
              <a:t>w</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l</a:t>
            </a:r>
            <a:r>
              <a:rPr sz="1600" dirty="0">
                <a:solidFill>
                  <a:srgbClr val="FFC000"/>
                </a:solidFill>
                <a:latin typeface="Bernard MT Condensed"/>
                <a:cs typeface="Bernard MT Condensed"/>
              </a:rPr>
              <a:t>i</a:t>
            </a:r>
            <a:r>
              <a:rPr sz="1600" spc="-100" dirty="0">
                <a:solidFill>
                  <a:srgbClr val="FFC000"/>
                </a:solidFill>
                <a:latin typeface="Bernard MT Condensed"/>
                <a:cs typeface="Bernard MT Condensed"/>
              </a:rPr>
              <a:t> </a:t>
            </a:r>
            <a:r>
              <a:rPr sz="1600" spc="52" dirty="0">
                <a:solidFill>
                  <a:srgbClr val="FF0000"/>
                </a:solidFill>
                <a:latin typeface="Bernard MT Condensed"/>
                <a:cs typeface="Bernard MT Condensed"/>
              </a:rPr>
              <a:t>F</a:t>
            </a:r>
            <a:r>
              <a:rPr sz="1600" spc="-19" dirty="0">
                <a:solidFill>
                  <a:srgbClr val="FFC000"/>
                </a:solidFill>
                <a:latin typeface="Bernard MT Condensed"/>
                <a:cs typeface="Bernard MT Condensed"/>
              </a:rPr>
              <a:t>i</a:t>
            </a:r>
            <a:r>
              <a:rPr sz="1600" spc="33" dirty="0">
                <a:solidFill>
                  <a:srgbClr val="FFC000"/>
                </a:solidFill>
                <a:latin typeface="Bernard MT Condensed"/>
                <a:cs typeface="Bernard MT Condensed"/>
              </a:rPr>
              <a:t>g</a:t>
            </a:r>
            <a:r>
              <a:rPr sz="1600" spc="12" dirty="0">
                <a:solidFill>
                  <a:srgbClr val="FFC000"/>
                </a:solidFill>
                <a:latin typeface="Bernard MT Condensed"/>
                <a:cs typeface="Bernard MT Condensed"/>
              </a:rPr>
              <a:t>h</a:t>
            </a:r>
            <a:r>
              <a:rPr sz="1600" spc="-33" dirty="0">
                <a:solidFill>
                  <a:srgbClr val="FFC000"/>
                </a:solidFill>
                <a:latin typeface="Bernard MT Condensed"/>
                <a:cs typeface="Bernard MT Condensed"/>
              </a:rPr>
              <a:t>t</a:t>
            </a:r>
            <a:r>
              <a:rPr sz="1600" spc="19" dirty="0">
                <a:solidFill>
                  <a:srgbClr val="FFC000"/>
                </a:solidFill>
                <a:latin typeface="Bernard MT Condensed"/>
                <a:cs typeface="Bernard MT Condensed"/>
              </a:rPr>
              <a:t>-</a:t>
            </a:r>
            <a:r>
              <a:rPr sz="1600" spc="33" dirty="0">
                <a:solidFill>
                  <a:srgbClr val="FF0000"/>
                </a:solidFill>
                <a:latin typeface="Bernard MT Condensed"/>
                <a:cs typeface="Bernard MT Condensed"/>
              </a:rPr>
              <a:t>X</a:t>
            </a:r>
            <a:r>
              <a:rPr sz="1600" spc="-19" dirty="0">
                <a:solidFill>
                  <a:srgbClr val="FFC000"/>
                </a:solidFill>
                <a:latin typeface="Bernard MT Condensed"/>
                <a:cs typeface="Bernard MT Condensed"/>
              </a:rPr>
              <a:t>’</a:t>
            </a:r>
            <a:r>
              <a:rPr sz="1600" spc="12" dirty="0">
                <a:solidFill>
                  <a:srgbClr val="FFC000"/>
                </a:solidFill>
                <a:latin typeface="Bernard MT Condensed"/>
                <a:cs typeface="Bernard MT Condensed"/>
              </a:rPr>
              <a:t>3</a:t>
            </a:r>
            <a:r>
              <a:rPr sz="1600" dirty="0">
                <a:solidFill>
                  <a:srgbClr val="FFC000"/>
                </a:solidFill>
                <a:latin typeface="Bernard MT Condensed"/>
                <a:cs typeface="Bernard MT Condensed"/>
              </a:rPr>
              <a:t>4</a:t>
            </a:r>
            <a:endParaRPr sz="1600">
              <a:latin typeface="Bernard MT Condensed"/>
              <a:cs typeface="Bernard MT Condensed"/>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11" name="object 11"/>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12" name="object 12"/>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13" name="object 13"/>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14" name="object 14"/>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15" name="object 15"/>
          <p:cNvSpPr/>
          <p:nvPr/>
        </p:nvSpPr>
        <p:spPr>
          <a:xfrm>
            <a:off x="9042401" y="101600"/>
            <a:ext cx="3060700" cy="6146800"/>
          </a:xfrm>
          <a:prstGeom prst="rect">
            <a:avLst/>
          </a:prstGeom>
          <a:blipFill>
            <a:blip r:embed="rId2" cstate="print"/>
            <a:stretch>
              <a:fillRect/>
            </a:stretch>
          </a:blipFill>
        </p:spPr>
        <p:txBody>
          <a:bodyPr wrap="square" lIns="0" tIns="0" rIns="0" bIns="0" rtlCol="0">
            <a:noAutofit/>
          </a:bodyPr>
          <a:lstStyle/>
          <a:p>
            <a:endParaRPr sz="2400"/>
          </a:p>
        </p:txBody>
      </p:sp>
      <p:sp>
        <p:nvSpPr>
          <p:cNvPr id="16" name="object 16"/>
          <p:cNvSpPr/>
          <p:nvPr/>
        </p:nvSpPr>
        <p:spPr>
          <a:xfrm>
            <a:off x="139700" y="6210301"/>
            <a:ext cx="9423400" cy="546100"/>
          </a:xfrm>
          <a:prstGeom prst="rect">
            <a:avLst/>
          </a:prstGeom>
          <a:blipFill>
            <a:blip r:embed="rId3" cstate="print"/>
            <a:stretch>
              <a:fillRect/>
            </a:stretch>
          </a:blipFill>
        </p:spPr>
        <p:txBody>
          <a:bodyPr wrap="square" lIns="0" tIns="0" rIns="0" bIns="0" rtlCol="0">
            <a:noAutofit/>
          </a:bodyPr>
          <a:lstStyle/>
          <a:p>
            <a:endParaRPr sz="2400"/>
          </a:p>
        </p:txBody>
      </p:sp>
      <p:sp>
        <p:nvSpPr>
          <p:cNvPr id="17" name="object 17"/>
          <p:cNvSpPr/>
          <p:nvPr/>
        </p:nvSpPr>
        <p:spPr>
          <a:xfrm>
            <a:off x="419100" y="457201"/>
            <a:ext cx="8432800" cy="5600700"/>
          </a:xfrm>
          <a:custGeom>
            <a:avLst/>
            <a:gdLst/>
            <a:ahLst/>
            <a:cxnLst/>
            <a:rect l="l" t="t" r="r" b="b"/>
            <a:pathLst>
              <a:path w="6324600" h="4200525">
                <a:moveTo>
                  <a:pt x="0" y="99949"/>
                </a:moveTo>
                <a:lnTo>
                  <a:pt x="16357" y="45212"/>
                </a:lnTo>
                <a:lnTo>
                  <a:pt x="58686" y="8889"/>
                </a:lnTo>
                <a:lnTo>
                  <a:pt x="100012" y="0"/>
                </a:lnTo>
                <a:lnTo>
                  <a:pt x="6224651" y="0"/>
                </a:lnTo>
                <a:lnTo>
                  <a:pt x="6279388" y="16383"/>
                </a:lnTo>
                <a:lnTo>
                  <a:pt x="6315709" y="58674"/>
                </a:lnTo>
                <a:lnTo>
                  <a:pt x="6324600" y="99949"/>
                </a:lnTo>
                <a:lnTo>
                  <a:pt x="6324600" y="4100512"/>
                </a:lnTo>
                <a:lnTo>
                  <a:pt x="6308217" y="4155351"/>
                </a:lnTo>
                <a:lnTo>
                  <a:pt x="6265926" y="4191609"/>
                </a:lnTo>
                <a:lnTo>
                  <a:pt x="6224651" y="4200525"/>
                </a:lnTo>
                <a:lnTo>
                  <a:pt x="100012" y="4200525"/>
                </a:lnTo>
                <a:lnTo>
                  <a:pt x="45173" y="4184167"/>
                </a:lnTo>
                <a:lnTo>
                  <a:pt x="8915" y="4141838"/>
                </a:lnTo>
                <a:lnTo>
                  <a:pt x="0" y="4100512"/>
                </a:lnTo>
                <a:lnTo>
                  <a:pt x="0" y="99949"/>
                </a:lnTo>
                <a:close/>
              </a:path>
            </a:pathLst>
          </a:custGeom>
          <a:ln w="38100">
            <a:solidFill>
              <a:srgbClr val="453C2C"/>
            </a:solidFill>
          </a:ln>
        </p:spPr>
        <p:txBody>
          <a:bodyPr wrap="square" lIns="0" tIns="0" rIns="0" bIns="0" rtlCol="0">
            <a:noAutofit/>
          </a:bodyPr>
          <a:lstStyle/>
          <a:p>
            <a:endParaRPr sz="2400"/>
          </a:p>
        </p:txBody>
      </p:sp>
      <p:sp>
        <p:nvSpPr>
          <p:cNvPr id="18" name="object 18"/>
          <p:cNvSpPr/>
          <p:nvPr/>
        </p:nvSpPr>
        <p:spPr>
          <a:xfrm>
            <a:off x="254000" y="1651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D24716"/>
          </a:solidFill>
        </p:spPr>
        <p:txBody>
          <a:bodyPr wrap="square" lIns="0" tIns="0" rIns="0" bIns="0" rtlCol="0">
            <a:noAutofit/>
          </a:bodyPr>
          <a:lstStyle/>
          <a:p>
            <a:endParaRPr sz="2400"/>
          </a:p>
        </p:txBody>
      </p:sp>
      <p:sp>
        <p:nvSpPr>
          <p:cNvPr id="19" name="object 19"/>
          <p:cNvSpPr/>
          <p:nvPr/>
        </p:nvSpPr>
        <p:spPr>
          <a:xfrm>
            <a:off x="596901" y="165100"/>
            <a:ext cx="190500" cy="533400"/>
          </a:xfrm>
          <a:custGeom>
            <a:avLst/>
            <a:gdLst/>
            <a:ahLst/>
            <a:cxnLst/>
            <a:rect l="l" t="t" r="r" b="b"/>
            <a:pathLst>
              <a:path w="142875" h="400050">
                <a:moveTo>
                  <a:pt x="0" y="400050"/>
                </a:moveTo>
                <a:lnTo>
                  <a:pt x="142875" y="400050"/>
                </a:lnTo>
                <a:lnTo>
                  <a:pt x="142875" y="0"/>
                </a:lnTo>
                <a:lnTo>
                  <a:pt x="0" y="0"/>
                </a:lnTo>
                <a:lnTo>
                  <a:pt x="0" y="400050"/>
                </a:lnTo>
                <a:close/>
              </a:path>
            </a:pathLst>
          </a:custGeom>
          <a:solidFill>
            <a:srgbClr val="00AF4F"/>
          </a:solidFill>
        </p:spPr>
        <p:txBody>
          <a:bodyPr wrap="square" lIns="0" tIns="0" rIns="0" bIns="0" rtlCol="0">
            <a:noAutofit/>
          </a:bodyPr>
          <a:lstStyle/>
          <a:p>
            <a:endParaRPr sz="2400"/>
          </a:p>
        </p:txBody>
      </p:sp>
      <p:sp>
        <p:nvSpPr>
          <p:cNvPr id="20" name="object 20"/>
          <p:cNvSpPr/>
          <p:nvPr/>
        </p:nvSpPr>
        <p:spPr>
          <a:xfrm>
            <a:off x="812800" y="165100"/>
            <a:ext cx="0" cy="533400"/>
          </a:xfrm>
          <a:custGeom>
            <a:avLst/>
            <a:gdLst/>
            <a:ahLst/>
            <a:cxnLst/>
            <a:rect l="l" t="t" r="r" b="b"/>
            <a:pathLst>
              <a:path h="400050">
                <a:moveTo>
                  <a:pt x="0" y="0"/>
                </a:moveTo>
                <a:lnTo>
                  <a:pt x="0" y="400050"/>
                </a:lnTo>
              </a:path>
            </a:pathLst>
          </a:custGeom>
          <a:ln w="58419">
            <a:solidFill>
              <a:srgbClr val="006EBE"/>
            </a:solidFill>
          </a:ln>
        </p:spPr>
        <p:txBody>
          <a:bodyPr wrap="square" lIns="0" tIns="0" rIns="0" bIns="0" rtlCol="0">
            <a:noAutofit/>
          </a:bodyPr>
          <a:lstStyle/>
          <a:p>
            <a:endParaRPr sz="2400"/>
          </a:p>
        </p:txBody>
      </p:sp>
      <p:sp>
        <p:nvSpPr>
          <p:cNvPr id="21" name="object 21"/>
          <p:cNvSpPr/>
          <p:nvPr/>
        </p:nvSpPr>
        <p:spPr>
          <a:xfrm>
            <a:off x="8648700" y="1651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000000"/>
          </a:solidFill>
        </p:spPr>
        <p:txBody>
          <a:bodyPr wrap="square" lIns="0" tIns="0" rIns="0" bIns="0" rtlCol="0">
            <a:noAutofit/>
          </a:bodyPr>
          <a:lstStyle/>
          <a:p>
            <a:endParaRPr sz="2400"/>
          </a:p>
        </p:txBody>
      </p:sp>
      <p:sp>
        <p:nvSpPr>
          <p:cNvPr id="22" name="object 22"/>
          <p:cNvSpPr/>
          <p:nvPr/>
        </p:nvSpPr>
        <p:spPr>
          <a:xfrm>
            <a:off x="425449" y="5746749"/>
            <a:ext cx="8445584" cy="0"/>
          </a:xfrm>
          <a:custGeom>
            <a:avLst/>
            <a:gdLst/>
            <a:ahLst/>
            <a:cxnLst/>
            <a:rect l="l" t="t" r="r" b="b"/>
            <a:pathLst>
              <a:path w="6334188">
                <a:moveTo>
                  <a:pt x="0" y="0"/>
                </a:moveTo>
                <a:lnTo>
                  <a:pt x="6334188" y="0"/>
                </a:lnTo>
              </a:path>
            </a:pathLst>
          </a:custGeom>
          <a:ln w="9534">
            <a:solidFill>
              <a:srgbClr val="000000"/>
            </a:solidFill>
          </a:ln>
        </p:spPr>
        <p:txBody>
          <a:bodyPr wrap="square" lIns="0" tIns="0" rIns="0" bIns="0" rtlCol="0">
            <a:noAutofit/>
          </a:bodyPr>
          <a:lstStyle/>
          <a:p>
            <a:endParaRPr sz="2400"/>
          </a:p>
        </p:txBody>
      </p:sp>
      <p:sp>
        <p:nvSpPr>
          <p:cNvPr id="23" name="object 23"/>
          <p:cNvSpPr/>
          <p:nvPr/>
        </p:nvSpPr>
        <p:spPr>
          <a:xfrm>
            <a:off x="7899401" y="190501"/>
            <a:ext cx="698500" cy="495300"/>
          </a:xfrm>
          <a:prstGeom prst="rect">
            <a:avLst/>
          </a:prstGeom>
          <a:blipFill>
            <a:blip r:embed="rId4" cstate="print"/>
            <a:stretch>
              <a:fillRect/>
            </a:stretch>
          </a:blipFill>
        </p:spPr>
        <p:txBody>
          <a:bodyPr wrap="square" lIns="0" tIns="0" rIns="0" bIns="0" rtlCol="0">
            <a:noAutofit/>
          </a:bodyPr>
          <a:lstStyle/>
          <a:p>
            <a:endParaRPr sz="2400"/>
          </a:p>
        </p:txBody>
      </p:sp>
      <p:sp>
        <p:nvSpPr>
          <p:cNvPr id="24" name="object 24"/>
          <p:cNvSpPr/>
          <p:nvPr/>
        </p:nvSpPr>
        <p:spPr>
          <a:xfrm>
            <a:off x="7899401" y="190501"/>
            <a:ext cx="698500" cy="495300"/>
          </a:xfrm>
          <a:prstGeom prst="rect">
            <a:avLst/>
          </a:prstGeom>
          <a:blipFill>
            <a:blip r:embed="rId4" cstate="print"/>
            <a:stretch>
              <a:fillRect/>
            </a:stretch>
          </a:blipFill>
        </p:spPr>
        <p:txBody>
          <a:bodyPr wrap="square" lIns="0" tIns="0" rIns="0" bIns="0" rtlCol="0">
            <a:noAutofit/>
          </a:bodyPr>
          <a:lstStyle/>
          <a:p>
            <a:endParaRPr sz="2400"/>
          </a:p>
        </p:txBody>
      </p:sp>
      <p:sp>
        <p:nvSpPr>
          <p:cNvPr id="25" name="object 25"/>
          <p:cNvSpPr/>
          <p:nvPr/>
        </p:nvSpPr>
        <p:spPr>
          <a:xfrm>
            <a:off x="850900" y="152401"/>
            <a:ext cx="7797800" cy="546100"/>
          </a:xfrm>
          <a:custGeom>
            <a:avLst/>
            <a:gdLst/>
            <a:ahLst/>
            <a:cxnLst/>
            <a:rect l="l" t="t" r="r" b="b"/>
            <a:pathLst>
              <a:path w="5848350" h="409575">
                <a:moveTo>
                  <a:pt x="0" y="409575"/>
                </a:moveTo>
                <a:lnTo>
                  <a:pt x="5848350" y="409575"/>
                </a:lnTo>
                <a:lnTo>
                  <a:pt x="5848350" y="0"/>
                </a:lnTo>
                <a:lnTo>
                  <a:pt x="0" y="0"/>
                </a:lnTo>
                <a:lnTo>
                  <a:pt x="0" y="409575"/>
                </a:lnTo>
                <a:close/>
              </a:path>
            </a:pathLst>
          </a:custGeom>
          <a:solidFill>
            <a:srgbClr val="FDFD00"/>
          </a:solidFill>
        </p:spPr>
        <p:txBody>
          <a:bodyPr wrap="square" lIns="0" tIns="0" rIns="0" bIns="0" rtlCol="0">
            <a:noAutofit/>
          </a:bodyPr>
          <a:lstStyle/>
          <a:p>
            <a:endParaRPr sz="2400"/>
          </a:p>
        </p:txBody>
      </p:sp>
      <p:sp>
        <p:nvSpPr>
          <p:cNvPr id="26" name="object 26"/>
          <p:cNvSpPr/>
          <p:nvPr/>
        </p:nvSpPr>
        <p:spPr>
          <a:xfrm>
            <a:off x="520701" y="4876801"/>
            <a:ext cx="8242300" cy="749300"/>
          </a:xfrm>
          <a:prstGeom prst="rect">
            <a:avLst/>
          </a:prstGeom>
          <a:blipFill>
            <a:blip r:embed="rId5" cstate="print"/>
            <a:stretch>
              <a:fillRect/>
            </a:stretch>
          </a:blipFill>
        </p:spPr>
        <p:txBody>
          <a:bodyPr wrap="square" lIns="0" tIns="0" rIns="0" bIns="0" rtlCol="0">
            <a:noAutofit/>
          </a:bodyPr>
          <a:lstStyle/>
          <a:p>
            <a:endParaRPr sz="2400"/>
          </a:p>
        </p:txBody>
      </p:sp>
      <p:sp>
        <p:nvSpPr>
          <p:cNvPr id="27" name="object 27"/>
          <p:cNvSpPr/>
          <p:nvPr/>
        </p:nvSpPr>
        <p:spPr>
          <a:xfrm>
            <a:off x="520701" y="4876801"/>
            <a:ext cx="8242300" cy="749300"/>
          </a:xfrm>
          <a:custGeom>
            <a:avLst/>
            <a:gdLst/>
            <a:ahLst/>
            <a:cxnLst/>
            <a:rect l="l" t="t" r="r" b="b"/>
            <a:pathLst>
              <a:path w="6181725" h="561975">
                <a:moveTo>
                  <a:pt x="0" y="561975"/>
                </a:moveTo>
                <a:lnTo>
                  <a:pt x="6181725" y="561975"/>
                </a:lnTo>
                <a:lnTo>
                  <a:pt x="6181725" y="0"/>
                </a:lnTo>
                <a:lnTo>
                  <a:pt x="0" y="0"/>
                </a:lnTo>
                <a:lnTo>
                  <a:pt x="0" y="561975"/>
                </a:lnTo>
                <a:close/>
              </a:path>
            </a:pathLst>
          </a:custGeom>
          <a:ln w="38100">
            <a:solidFill>
              <a:srgbClr val="FDFD00"/>
            </a:solidFill>
          </a:ln>
        </p:spPr>
        <p:txBody>
          <a:bodyPr wrap="square" lIns="0" tIns="0" rIns="0" bIns="0" rtlCol="0">
            <a:noAutofit/>
          </a:bodyPr>
          <a:lstStyle/>
          <a:p>
            <a:endParaRPr sz="2400"/>
          </a:p>
        </p:txBody>
      </p:sp>
      <p:sp>
        <p:nvSpPr>
          <p:cNvPr id="28" name="object 28"/>
          <p:cNvSpPr/>
          <p:nvPr/>
        </p:nvSpPr>
        <p:spPr>
          <a:xfrm>
            <a:off x="622301" y="1346200"/>
            <a:ext cx="4356100" cy="939800"/>
          </a:xfrm>
          <a:custGeom>
            <a:avLst/>
            <a:gdLst/>
            <a:ahLst/>
            <a:cxnLst/>
            <a:rect l="l" t="t" r="r" b="b"/>
            <a:pathLst>
              <a:path w="3267075" h="704850">
                <a:moveTo>
                  <a:pt x="0" y="67690"/>
                </a:moveTo>
                <a:lnTo>
                  <a:pt x="12" y="638555"/>
                </a:lnTo>
                <a:lnTo>
                  <a:pt x="23812" y="688594"/>
                </a:lnTo>
                <a:lnTo>
                  <a:pt x="68033" y="704850"/>
                </a:lnTo>
                <a:lnTo>
                  <a:pt x="3200400" y="704850"/>
                </a:lnTo>
                <a:lnTo>
                  <a:pt x="3228594" y="698246"/>
                </a:lnTo>
                <a:lnTo>
                  <a:pt x="3250691" y="681227"/>
                </a:lnTo>
                <a:lnTo>
                  <a:pt x="3264280" y="656589"/>
                </a:lnTo>
                <a:lnTo>
                  <a:pt x="3267075" y="637159"/>
                </a:lnTo>
                <a:lnTo>
                  <a:pt x="3267075" y="66294"/>
                </a:lnTo>
                <a:lnTo>
                  <a:pt x="3260344" y="38353"/>
                </a:lnTo>
                <a:lnTo>
                  <a:pt x="3243199" y="16255"/>
                </a:lnTo>
                <a:lnTo>
                  <a:pt x="3218434" y="2794"/>
                </a:lnTo>
                <a:lnTo>
                  <a:pt x="3199003" y="0"/>
                </a:lnTo>
                <a:lnTo>
                  <a:pt x="66725" y="0"/>
                </a:lnTo>
                <a:lnTo>
                  <a:pt x="38544" y="6603"/>
                </a:lnTo>
                <a:lnTo>
                  <a:pt x="16319" y="23622"/>
                </a:lnTo>
                <a:lnTo>
                  <a:pt x="2819" y="48260"/>
                </a:lnTo>
                <a:lnTo>
                  <a:pt x="0" y="67690"/>
                </a:lnTo>
                <a:close/>
              </a:path>
            </a:pathLst>
          </a:custGeom>
          <a:solidFill>
            <a:srgbClr val="A08D69"/>
          </a:solidFill>
        </p:spPr>
        <p:txBody>
          <a:bodyPr wrap="square" lIns="0" tIns="0" rIns="0" bIns="0" rtlCol="0">
            <a:noAutofit/>
          </a:bodyPr>
          <a:lstStyle/>
          <a:p>
            <a:endParaRPr sz="2400"/>
          </a:p>
        </p:txBody>
      </p:sp>
      <p:sp>
        <p:nvSpPr>
          <p:cNvPr id="29" name="object 29"/>
          <p:cNvSpPr/>
          <p:nvPr/>
        </p:nvSpPr>
        <p:spPr>
          <a:xfrm>
            <a:off x="628649" y="1352635"/>
            <a:ext cx="4356184" cy="939800"/>
          </a:xfrm>
          <a:custGeom>
            <a:avLst/>
            <a:gdLst/>
            <a:ahLst/>
            <a:cxnLst/>
            <a:rect l="l" t="t" r="r" b="b"/>
            <a:pathLst>
              <a:path w="3267138" h="704850">
                <a:moveTo>
                  <a:pt x="0" y="67563"/>
                </a:moveTo>
                <a:lnTo>
                  <a:pt x="6184" y="39370"/>
                </a:lnTo>
                <a:lnTo>
                  <a:pt x="22898" y="17018"/>
                </a:lnTo>
                <a:lnTo>
                  <a:pt x="47409" y="3048"/>
                </a:lnTo>
                <a:lnTo>
                  <a:pt x="68033" y="0"/>
                </a:lnTo>
                <a:lnTo>
                  <a:pt x="3199066" y="0"/>
                </a:lnTo>
                <a:lnTo>
                  <a:pt x="3227387" y="6096"/>
                </a:lnTo>
                <a:lnTo>
                  <a:pt x="3249993" y="22733"/>
                </a:lnTo>
                <a:lnTo>
                  <a:pt x="3263836" y="47116"/>
                </a:lnTo>
                <a:lnTo>
                  <a:pt x="3267138" y="67563"/>
                </a:lnTo>
                <a:lnTo>
                  <a:pt x="3267138" y="637159"/>
                </a:lnTo>
                <a:lnTo>
                  <a:pt x="3260915" y="665352"/>
                </a:lnTo>
                <a:lnTo>
                  <a:pt x="3244151" y="687704"/>
                </a:lnTo>
                <a:lnTo>
                  <a:pt x="3219640" y="701675"/>
                </a:lnTo>
                <a:lnTo>
                  <a:pt x="3199066" y="704850"/>
                </a:lnTo>
                <a:lnTo>
                  <a:pt x="68033" y="704850"/>
                </a:lnTo>
                <a:lnTo>
                  <a:pt x="39649" y="698626"/>
                </a:lnTo>
                <a:lnTo>
                  <a:pt x="17119" y="681989"/>
                </a:lnTo>
                <a:lnTo>
                  <a:pt x="3187" y="657606"/>
                </a:lnTo>
                <a:lnTo>
                  <a:pt x="0" y="637159"/>
                </a:lnTo>
                <a:lnTo>
                  <a:pt x="0" y="67563"/>
                </a:lnTo>
                <a:close/>
              </a:path>
            </a:pathLst>
          </a:custGeom>
          <a:ln w="9534">
            <a:solidFill>
              <a:srgbClr val="76664A"/>
            </a:solidFill>
          </a:ln>
        </p:spPr>
        <p:txBody>
          <a:bodyPr wrap="square" lIns="0" tIns="0" rIns="0" bIns="0" rtlCol="0">
            <a:noAutofit/>
          </a:bodyPr>
          <a:lstStyle/>
          <a:p>
            <a:endParaRPr sz="2400"/>
          </a:p>
        </p:txBody>
      </p:sp>
      <p:sp>
        <p:nvSpPr>
          <p:cNvPr id="30" name="object 30"/>
          <p:cNvSpPr/>
          <p:nvPr/>
        </p:nvSpPr>
        <p:spPr>
          <a:xfrm>
            <a:off x="622301" y="2755900"/>
            <a:ext cx="4356100" cy="1625600"/>
          </a:xfrm>
          <a:custGeom>
            <a:avLst/>
            <a:gdLst/>
            <a:ahLst/>
            <a:cxnLst/>
            <a:rect l="l" t="t" r="r" b="b"/>
            <a:pathLst>
              <a:path w="3267075" h="1219200">
                <a:moveTo>
                  <a:pt x="0" y="67563"/>
                </a:moveTo>
                <a:lnTo>
                  <a:pt x="0" y="1152144"/>
                </a:lnTo>
                <a:lnTo>
                  <a:pt x="6426" y="1180464"/>
                </a:lnTo>
                <a:lnTo>
                  <a:pt x="23406" y="1202817"/>
                </a:lnTo>
                <a:lnTo>
                  <a:pt x="48132" y="1216406"/>
                </a:lnTo>
                <a:lnTo>
                  <a:pt x="67551" y="1219200"/>
                </a:lnTo>
                <a:lnTo>
                  <a:pt x="3200019" y="1219200"/>
                </a:lnTo>
                <a:lnTo>
                  <a:pt x="3228340" y="1212723"/>
                </a:lnTo>
                <a:lnTo>
                  <a:pt x="3250691" y="1195832"/>
                </a:lnTo>
                <a:lnTo>
                  <a:pt x="3264280" y="1171067"/>
                </a:lnTo>
                <a:lnTo>
                  <a:pt x="3267075" y="1151636"/>
                </a:lnTo>
                <a:lnTo>
                  <a:pt x="3267075" y="67056"/>
                </a:lnTo>
                <a:lnTo>
                  <a:pt x="3260598" y="38735"/>
                </a:lnTo>
                <a:lnTo>
                  <a:pt x="3243707" y="16382"/>
                </a:lnTo>
                <a:lnTo>
                  <a:pt x="3218941" y="2793"/>
                </a:lnTo>
                <a:lnTo>
                  <a:pt x="3199511" y="0"/>
                </a:lnTo>
                <a:lnTo>
                  <a:pt x="67030" y="0"/>
                </a:lnTo>
                <a:lnTo>
                  <a:pt x="38747" y="6476"/>
                </a:lnTo>
                <a:lnTo>
                  <a:pt x="16421" y="23368"/>
                </a:lnTo>
                <a:lnTo>
                  <a:pt x="2832" y="48132"/>
                </a:lnTo>
                <a:lnTo>
                  <a:pt x="0" y="67563"/>
                </a:lnTo>
                <a:close/>
              </a:path>
            </a:pathLst>
          </a:custGeom>
          <a:solidFill>
            <a:srgbClr val="9A2C1E"/>
          </a:solidFill>
        </p:spPr>
        <p:txBody>
          <a:bodyPr wrap="square" lIns="0" tIns="0" rIns="0" bIns="0" rtlCol="0">
            <a:noAutofit/>
          </a:bodyPr>
          <a:lstStyle/>
          <a:p>
            <a:endParaRPr sz="2400"/>
          </a:p>
        </p:txBody>
      </p:sp>
      <p:sp>
        <p:nvSpPr>
          <p:cNvPr id="31" name="object 31"/>
          <p:cNvSpPr/>
          <p:nvPr/>
        </p:nvSpPr>
        <p:spPr>
          <a:xfrm>
            <a:off x="3200400" y="2298700"/>
            <a:ext cx="355600" cy="457200"/>
          </a:xfrm>
          <a:custGeom>
            <a:avLst/>
            <a:gdLst/>
            <a:ahLst/>
            <a:cxnLst/>
            <a:rect l="l" t="t" r="r" b="b"/>
            <a:pathLst>
              <a:path w="266700" h="342900">
                <a:moveTo>
                  <a:pt x="133350" y="342900"/>
                </a:moveTo>
                <a:lnTo>
                  <a:pt x="266700" y="210057"/>
                </a:lnTo>
                <a:lnTo>
                  <a:pt x="200025" y="210057"/>
                </a:lnTo>
                <a:lnTo>
                  <a:pt x="200025" y="0"/>
                </a:lnTo>
                <a:lnTo>
                  <a:pt x="66675" y="0"/>
                </a:lnTo>
                <a:lnTo>
                  <a:pt x="66675" y="210057"/>
                </a:lnTo>
                <a:lnTo>
                  <a:pt x="0" y="210057"/>
                </a:lnTo>
                <a:lnTo>
                  <a:pt x="133350" y="342900"/>
                </a:lnTo>
                <a:close/>
              </a:path>
            </a:pathLst>
          </a:custGeom>
          <a:solidFill>
            <a:srgbClr val="000000"/>
          </a:solidFill>
        </p:spPr>
        <p:txBody>
          <a:bodyPr wrap="square" lIns="0" tIns="0" rIns="0" bIns="0" rtlCol="0">
            <a:noAutofit/>
          </a:bodyPr>
          <a:lstStyle/>
          <a:p>
            <a:endParaRPr sz="2400"/>
          </a:p>
        </p:txBody>
      </p:sp>
      <p:sp>
        <p:nvSpPr>
          <p:cNvPr id="32" name="object 32"/>
          <p:cNvSpPr/>
          <p:nvPr/>
        </p:nvSpPr>
        <p:spPr>
          <a:xfrm>
            <a:off x="3206835" y="2305135"/>
            <a:ext cx="355600" cy="457200"/>
          </a:xfrm>
          <a:custGeom>
            <a:avLst/>
            <a:gdLst/>
            <a:ahLst/>
            <a:cxnLst/>
            <a:rect l="l" t="t" r="r" b="b"/>
            <a:pathLst>
              <a:path w="266700" h="342900">
                <a:moveTo>
                  <a:pt x="0" y="210057"/>
                </a:moveTo>
                <a:lnTo>
                  <a:pt x="66548" y="210057"/>
                </a:lnTo>
                <a:lnTo>
                  <a:pt x="66548" y="0"/>
                </a:lnTo>
                <a:lnTo>
                  <a:pt x="200025" y="0"/>
                </a:lnTo>
                <a:lnTo>
                  <a:pt x="200025" y="210057"/>
                </a:lnTo>
                <a:lnTo>
                  <a:pt x="266700" y="210057"/>
                </a:lnTo>
                <a:lnTo>
                  <a:pt x="133350" y="342900"/>
                </a:lnTo>
                <a:lnTo>
                  <a:pt x="0" y="210057"/>
                </a:lnTo>
                <a:close/>
              </a:path>
            </a:pathLst>
          </a:custGeom>
          <a:ln w="9534">
            <a:solidFill>
              <a:srgbClr val="9A310D"/>
            </a:solidFill>
          </a:ln>
        </p:spPr>
        <p:txBody>
          <a:bodyPr wrap="square" lIns="0" tIns="0" rIns="0" bIns="0" rtlCol="0">
            <a:noAutofit/>
          </a:bodyPr>
          <a:lstStyle/>
          <a:p>
            <a:endParaRPr sz="2400"/>
          </a:p>
        </p:txBody>
      </p:sp>
      <p:sp>
        <p:nvSpPr>
          <p:cNvPr id="33" name="object 33"/>
          <p:cNvSpPr/>
          <p:nvPr/>
        </p:nvSpPr>
        <p:spPr>
          <a:xfrm>
            <a:off x="5270501" y="1435100"/>
            <a:ext cx="3213100" cy="2921000"/>
          </a:xfrm>
          <a:prstGeom prst="rect">
            <a:avLst/>
          </a:prstGeom>
          <a:blipFill>
            <a:blip r:embed="rId6" cstate="print"/>
            <a:stretch>
              <a:fillRect/>
            </a:stretch>
          </a:blipFill>
        </p:spPr>
        <p:txBody>
          <a:bodyPr wrap="square" lIns="0" tIns="0" rIns="0" bIns="0" rtlCol="0">
            <a:noAutofit/>
          </a:bodyPr>
          <a:lstStyle/>
          <a:p>
            <a:endParaRPr sz="2400"/>
          </a:p>
        </p:txBody>
      </p:sp>
      <p:sp>
        <p:nvSpPr>
          <p:cNvPr id="34" name="object 34"/>
          <p:cNvSpPr/>
          <p:nvPr/>
        </p:nvSpPr>
        <p:spPr>
          <a:xfrm>
            <a:off x="11061701" y="63500"/>
            <a:ext cx="1155700" cy="812800"/>
          </a:xfrm>
          <a:prstGeom prst="rect">
            <a:avLst/>
          </a:prstGeom>
          <a:blipFill>
            <a:blip r:embed="rId7" cstate="print"/>
            <a:stretch>
              <a:fillRect/>
            </a:stretch>
          </a:blipFill>
        </p:spPr>
        <p:txBody>
          <a:bodyPr wrap="square" lIns="0" tIns="0" rIns="0" bIns="0" rtlCol="0">
            <a:noAutofit/>
          </a:bodyPr>
          <a:lstStyle/>
          <a:p>
            <a:endParaRPr sz="2400"/>
          </a:p>
        </p:txBody>
      </p:sp>
      <p:sp>
        <p:nvSpPr>
          <p:cNvPr id="35" name="object 35"/>
          <p:cNvSpPr/>
          <p:nvPr/>
        </p:nvSpPr>
        <p:spPr>
          <a:xfrm>
            <a:off x="203201" y="6248400"/>
            <a:ext cx="1257300" cy="482600"/>
          </a:xfrm>
          <a:prstGeom prst="rect">
            <a:avLst/>
          </a:prstGeom>
          <a:blipFill>
            <a:blip r:embed="rId8" cstate="print"/>
            <a:stretch>
              <a:fillRect/>
            </a:stretch>
          </a:blipFill>
        </p:spPr>
        <p:txBody>
          <a:bodyPr wrap="square" lIns="0" tIns="0" rIns="0" bIns="0" rtlCol="0">
            <a:noAutofit/>
          </a:bodyPr>
          <a:lstStyle/>
          <a:p>
            <a:endParaRPr sz="2400"/>
          </a:p>
        </p:txBody>
      </p:sp>
      <p:sp>
        <p:nvSpPr>
          <p:cNvPr id="9" name="object 9"/>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8" name="object 8"/>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7" name="object 7"/>
          <p:cNvSpPr txBox="1"/>
          <p:nvPr/>
        </p:nvSpPr>
        <p:spPr>
          <a:xfrm>
            <a:off x="520701" y="4876801"/>
            <a:ext cx="8242300" cy="749300"/>
          </a:xfrm>
          <a:prstGeom prst="rect">
            <a:avLst/>
          </a:prstGeom>
        </p:spPr>
        <p:txBody>
          <a:bodyPr wrap="square" lIns="0" tIns="0" rIns="0" bIns="0" rtlCol="0">
            <a:noAutofit/>
          </a:bodyPr>
          <a:lstStyle/>
          <a:p>
            <a:pPr marL="33866">
              <a:lnSpc>
                <a:spcPts val="1333"/>
              </a:lnSpc>
            </a:pPr>
            <a:endParaRPr sz="1333"/>
          </a:p>
        </p:txBody>
      </p:sp>
      <p:sp>
        <p:nvSpPr>
          <p:cNvPr id="6" name="object 6"/>
          <p:cNvSpPr txBox="1"/>
          <p:nvPr/>
        </p:nvSpPr>
        <p:spPr>
          <a:xfrm>
            <a:off x="254001" y="152401"/>
            <a:ext cx="349249" cy="546100"/>
          </a:xfrm>
          <a:prstGeom prst="rect">
            <a:avLst/>
          </a:prstGeom>
        </p:spPr>
        <p:txBody>
          <a:bodyPr wrap="square" lIns="0" tIns="0" rIns="0" bIns="0" rtlCol="0">
            <a:noAutofit/>
          </a:bodyPr>
          <a:lstStyle/>
          <a:p>
            <a:pPr marL="33866">
              <a:lnSpc>
                <a:spcPts val="1333"/>
              </a:lnSpc>
            </a:pPr>
            <a:endParaRPr sz="1333"/>
          </a:p>
        </p:txBody>
      </p:sp>
      <p:sp>
        <p:nvSpPr>
          <p:cNvPr id="5" name="object 5"/>
          <p:cNvSpPr txBox="1"/>
          <p:nvPr/>
        </p:nvSpPr>
        <p:spPr>
          <a:xfrm>
            <a:off x="603250" y="152401"/>
            <a:ext cx="209549" cy="546100"/>
          </a:xfrm>
          <a:prstGeom prst="rect">
            <a:avLst/>
          </a:prstGeom>
        </p:spPr>
        <p:txBody>
          <a:bodyPr wrap="square" lIns="0" tIns="0" rIns="0" bIns="0" rtlCol="0">
            <a:noAutofit/>
          </a:bodyPr>
          <a:lstStyle/>
          <a:p>
            <a:pPr marL="33866">
              <a:lnSpc>
                <a:spcPts val="1333"/>
              </a:lnSpc>
            </a:pPr>
            <a:endParaRPr sz="1333"/>
          </a:p>
        </p:txBody>
      </p:sp>
      <p:sp>
        <p:nvSpPr>
          <p:cNvPr id="4" name="object 4"/>
          <p:cNvSpPr txBox="1"/>
          <p:nvPr/>
        </p:nvSpPr>
        <p:spPr>
          <a:xfrm>
            <a:off x="812801" y="152401"/>
            <a:ext cx="7835900" cy="5461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8648700" y="152401"/>
            <a:ext cx="355600" cy="5461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667"/>
              </a:lnSpc>
              <a:spcBef>
                <a:spcPts val="39"/>
              </a:spcBef>
            </a:pPr>
            <a:endParaRPr sz="667"/>
          </a:p>
          <a:p>
            <a:pPr marL="909296">
              <a:lnSpc>
                <a:spcPct val="95825"/>
              </a:lnSpc>
              <a:spcBef>
                <a:spcPts val="1333"/>
              </a:spcBef>
            </a:pPr>
            <a:r>
              <a:rPr sz="1600" b="1" spc="-33" dirty="0">
                <a:latin typeface="Arial"/>
                <a:cs typeface="Arial"/>
              </a:rPr>
              <a:t>M</a:t>
            </a:r>
            <a:r>
              <a:rPr sz="1600" b="1" spc="5" dirty="0">
                <a:latin typeface="Arial"/>
                <a:cs typeface="Arial"/>
              </a:rPr>
              <a:t>e</a:t>
            </a:r>
            <a:r>
              <a:rPr sz="1600" b="1" spc="19" dirty="0">
                <a:latin typeface="Arial"/>
                <a:cs typeface="Arial"/>
              </a:rPr>
              <a:t>n</a:t>
            </a:r>
            <a:r>
              <a:rPr sz="1600" b="1" spc="5" dirty="0">
                <a:latin typeface="Arial"/>
                <a:cs typeface="Arial"/>
              </a:rPr>
              <a:t>ca</a:t>
            </a:r>
            <a:r>
              <a:rPr sz="1600" b="1" spc="-25" dirty="0">
                <a:latin typeface="Arial"/>
                <a:cs typeface="Arial"/>
              </a:rPr>
              <a:t>r</a:t>
            </a:r>
            <a:r>
              <a:rPr sz="1600" b="1" dirty="0">
                <a:latin typeface="Arial"/>
                <a:cs typeface="Arial"/>
              </a:rPr>
              <a:t>i</a:t>
            </a:r>
            <a:r>
              <a:rPr sz="1600" b="1" spc="-92" dirty="0">
                <a:latin typeface="Arial"/>
                <a:cs typeface="Arial"/>
              </a:rPr>
              <a:t> </a:t>
            </a:r>
            <a:r>
              <a:rPr sz="1600" b="1" spc="-52" dirty="0">
                <a:latin typeface="Arial"/>
                <a:cs typeface="Arial"/>
              </a:rPr>
              <a:t>A</a:t>
            </a:r>
            <a:r>
              <a:rPr sz="1600" b="1" spc="19" dirty="0">
                <a:latin typeface="Arial"/>
                <a:cs typeface="Arial"/>
              </a:rPr>
              <a:t>p</a:t>
            </a:r>
            <a:r>
              <a:rPr sz="1600" b="1" spc="-45" dirty="0">
                <a:latin typeface="Arial"/>
                <a:cs typeface="Arial"/>
              </a:rPr>
              <a:t>li</a:t>
            </a:r>
            <a:r>
              <a:rPr sz="1600" b="1" spc="5" dirty="0">
                <a:latin typeface="Arial"/>
                <a:cs typeface="Arial"/>
              </a:rPr>
              <a:t>kas</a:t>
            </a:r>
            <a:r>
              <a:rPr sz="1600" b="1" dirty="0">
                <a:latin typeface="Arial"/>
                <a:cs typeface="Arial"/>
              </a:rPr>
              <a:t>i</a:t>
            </a:r>
            <a:r>
              <a:rPr sz="1600" b="1" spc="112" dirty="0">
                <a:latin typeface="Arial"/>
                <a:cs typeface="Arial"/>
              </a:rPr>
              <a:t> </a:t>
            </a:r>
            <a:r>
              <a:rPr sz="1600" b="1" spc="5" dirty="0">
                <a:latin typeface="Arial"/>
                <a:cs typeface="Arial"/>
              </a:rPr>
              <a:t>ya</a:t>
            </a:r>
            <a:r>
              <a:rPr sz="1600" b="1" spc="19" dirty="0">
                <a:latin typeface="Arial"/>
                <a:cs typeface="Arial"/>
              </a:rPr>
              <a:t>n</a:t>
            </a:r>
            <a:r>
              <a:rPr sz="1600" b="1" dirty="0">
                <a:latin typeface="Arial"/>
                <a:cs typeface="Arial"/>
              </a:rPr>
              <a:t>g</a:t>
            </a:r>
            <a:r>
              <a:rPr sz="1600" b="1" spc="-119" dirty="0">
                <a:latin typeface="Arial"/>
                <a:cs typeface="Arial"/>
              </a:rPr>
              <a:t> </a:t>
            </a:r>
            <a:r>
              <a:rPr sz="1600" b="1" spc="-179" dirty="0">
                <a:latin typeface="Arial"/>
                <a:cs typeface="Arial"/>
              </a:rPr>
              <a:t>T</a:t>
            </a:r>
            <a:r>
              <a:rPr sz="1600" b="1" spc="5" dirty="0">
                <a:latin typeface="Arial"/>
                <a:cs typeface="Arial"/>
              </a:rPr>
              <a:t>e</a:t>
            </a:r>
            <a:r>
              <a:rPr sz="1600" b="1" spc="19" dirty="0">
                <a:latin typeface="Arial"/>
                <a:cs typeface="Arial"/>
              </a:rPr>
              <a:t>p</a:t>
            </a:r>
            <a:r>
              <a:rPr sz="1600" b="1" spc="5" dirty="0">
                <a:latin typeface="Arial"/>
                <a:cs typeface="Arial"/>
              </a:rPr>
              <a:t>a</a:t>
            </a:r>
            <a:r>
              <a:rPr sz="1600" b="1" dirty="0">
                <a:latin typeface="Arial"/>
                <a:cs typeface="Arial"/>
              </a:rPr>
              <a:t>t</a:t>
            </a:r>
            <a:r>
              <a:rPr sz="1600" b="1" spc="-165" dirty="0">
                <a:latin typeface="Arial"/>
                <a:cs typeface="Arial"/>
              </a:rPr>
              <a:t> </a:t>
            </a:r>
            <a:r>
              <a:rPr sz="1600" b="1" spc="19" dirty="0">
                <a:latin typeface="Arial"/>
                <a:cs typeface="Arial"/>
              </a:rPr>
              <a:t>un</a:t>
            </a:r>
            <a:r>
              <a:rPr sz="1600" b="1" spc="-33" dirty="0">
                <a:latin typeface="Arial"/>
                <a:cs typeface="Arial"/>
              </a:rPr>
              <a:t>t</a:t>
            </a:r>
            <a:r>
              <a:rPr sz="1600" b="1" spc="19" dirty="0">
                <a:latin typeface="Arial"/>
                <a:cs typeface="Arial"/>
              </a:rPr>
              <a:t>u</a:t>
            </a:r>
            <a:r>
              <a:rPr sz="1600" b="1" dirty="0">
                <a:latin typeface="Arial"/>
                <a:cs typeface="Arial"/>
              </a:rPr>
              <a:t>k</a:t>
            </a:r>
            <a:r>
              <a:rPr sz="1600" b="1" spc="-25" dirty="0">
                <a:latin typeface="Arial"/>
                <a:cs typeface="Arial"/>
              </a:rPr>
              <a:t> </a:t>
            </a:r>
            <a:r>
              <a:rPr sz="1600" b="1" spc="-33" dirty="0">
                <a:latin typeface="Arial"/>
                <a:cs typeface="Arial"/>
              </a:rPr>
              <a:t>M</a:t>
            </a:r>
            <a:r>
              <a:rPr sz="1600" b="1" spc="5" dirty="0">
                <a:latin typeface="Arial"/>
                <a:cs typeface="Arial"/>
              </a:rPr>
              <a:t>e</a:t>
            </a:r>
            <a:r>
              <a:rPr sz="1600" b="1" spc="-25" dirty="0">
                <a:latin typeface="Arial"/>
                <a:cs typeface="Arial"/>
              </a:rPr>
              <a:t>m</a:t>
            </a:r>
            <a:r>
              <a:rPr sz="1600" b="1" spc="5" dirty="0">
                <a:latin typeface="Arial"/>
                <a:cs typeface="Arial"/>
              </a:rPr>
              <a:t>e</a:t>
            </a:r>
            <a:r>
              <a:rPr sz="1600" b="1" spc="19" dirty="0">
                <a:latin typeface="Arial"/>
                <a:cs typeface="Arial"/>
              </a:rPr>
              <a:t>nuh</a:t>
            </a:r>
            <a:r>
              <a:rPr sz="1600" b="1" dirty="0">
                <a:latin typeface="Arial"/>
                <a:cs typeface="Arial"/>
              </a:rPr>
              <a:t>i</a:t>
            </a:r>
            <a:r>
              <a:rPr sz="1600" b="1" spc="25" dirty="0">
                <a:latin typeface="Arial"/>
                <a:cs typeface="Arial"/>
              </a:rPr>
              <a:t> </a:t>
            </a:r>
            <a:r>
              <a:rPr sz="1600" b="1" spc="-179" dirty="0">
                <a:latin typeface="Arial"/>
                <a:cs typeface="Arial"/>
              </a:rPr>
              <a:t>T</a:t>
            </a:r>
            <a:r>
              <a:rPr sz="1600" b="1" spc="19" dirty="0">
                <a:latin typeface="Arial"/>
                <a:cs typeface="Arial"/>
              </a:rPr>
              <a:t>u</a:t>
            </a:r>
            <a:r>
              <a:rPr sz="1600" b="1" spc="-39" dirty="0">
                <a:latin typeface="Arial"/>
                <a:cs typeface="Arial"/>
              </a:rPr>
              <a:t>j</a:t>
            </a:r>
            <a:r>
              <a:rPr sz="1600" b="1" spc="19" dirty="0">
                <a:latin typeface="Arial"/>
                <a:cs typeface="Arial"/>
              </a:rPr>
              <a:t>u</a:t>
            </a:r>
            <a:r>
              <a:rPr sz="1600" b="1" spc="5" dirty="0">
                <a:latin typeface="Arial"/>
                <a:cs typeface="Arial"/>
              </a:rPr>
              <a:t>a</a:t>
            </a:r>
            <a:r>
              <a:rPr sz="1600" b="1" dirty="0">
                <a:latin typeface="Arial"/>
                <a:cs typeface="Arial"/>
              </a:rPr>
              <a:t>n</a:t>
            </a:r>
            <a:r>
              <a:rPr sz="1600" b="1" spc="-125" dirty="0">
                <a:latin typeface="Arial"/>
                <a:cs typeface="Arial"/>
              </a:rPr>
              <a:t> </a:t>
            </a:r>
            <a:r>
              <a:rPr sz="1600" b="1" spc="25" dirty="0">
                <a:latin typeface="Arial"/>
                <a:cs typeface="Arial"/>
              </a:rPr>
              <a:t>P</a:t>
            </a:r>
            <a:r>
              <a:rPr sz="1600" b="1" spc="5" dirty="0">
                <a:latin typeface="Arial"/>
                <a:cs typeface="Arial"/>
              </a:rPr>
              <a:t>e</a:t>
            </a:r>
            <a:r>
              <a:rPr sz="1600" b="1" spc="19" dirty="0">
                <a:latin typeface="Arial"/>
                <a:cs typeface="Arial"/>
              </a:rPr>
              <a:t>nd</a:t>
            </a:r>
            <a:r>
              <a:rPr sz="1600" b="1" spc="-45" dirty="0">
                <a:latin typeface="Arial"/>
                <a:cs typeface="Arial"/>
              </a:rPr>
              <a:t>i</a:t>
            </a:r>
            <a:r>
              <a:rPr sz="1600" b="1" spc="19" dirty="0">
                <a:latin typeface="Arial"/>
                <a:cs typeface="Arial"/>
              </a:rPr>
              <a:t>d</a:t>
            </a:r>
            <a:r>
              <a:rPr sz="1600" b="1" spc="-45" dirty="0">
                <a:latin typeface="Arial"/>
                <a:cs typeface="Arial"/>
              </a:rPr>
              <a:t>i</a:t>
            </a:r>
            <a:r>
              <a:rPr sz="1600" b="1" spc="5" dirty="0">
                <a:latin typeface="Arial"/>
                <a:cs typeface="Arial"/>
              </a:rPr>
              <a:t>ka</a:t>
            </a:r>
            <a:r>
              <a:rPr sz="1600" b="1" dirty="0">
                <a:latin typeface="Arial"/>
                <a:cs typeface="Arial"/>
              </a:rPr>
              <a:t>n</a:t>
            </a:r>
            <a:r>
              <a:rPr sz="1600" b="1" spc="-99" dirty="0">
                <a:latin typeface="Arial"/>
                <a:cs typeface="Arial"/>
              </a:rPr>
              <a:t> </a:t>
            </a:r>
            <a:r>
              <a:rPr sz="1600" b="1" spc="-33" dirty="0">
                <a:latin typeface="Arial"/>
                <a:cs typeface="Arial"/>
              </a:rPr>
              <a:t>(</a:t>
            </a:r>
            <a:r>
              <a:rPr sz="1600" b="1" spc="5" dirty="0">
                <a:latin typeface="Arial"/>
                <a:cs typeface="Arial"/>
              </a:rPr>
              <a:t>3</a:t>
            </a:r>
            <a:r>
              <a:rPr sz="1600" b="1" dirty="0">
                <a:latin typeface="Arial"/>
                <a:cs typeface="Arial"/>
              </a:rPr>
              <a:t>)</a:t>
            </a:r>
            <a:endParaRPr sz="1600">
              <a:latin typeface="Arial"/>
              <a:cs typeface="Arial"/>
            </a:endParaRPr>
          </a:p>
          <a:p>
            <a:pPr marL="675622">
              <a:lnSpc>
                <a:spcPct val="101725"/>
              </a:lnSpc>
              <a:spcBef>
                <a:spcPts val="4173"/>
              </a:spcBef>
            </a:pPr>
            <a:r>
              <a:rPr sz="1467" spc="-133" dirty="0">
                <a:latin typeface="Calibri"/>
                <a:cs typeface="Calibri"/>
              </a:rPr>
              <a:t>T</a:t>
            </a:r>
            <a:r>
              <a:rPr sz="1467" spc="12" dirty="0">
                <a:latin typeface="Calibri"/>
                <a:cs typeface="Calibri"/>
              </a:rPr>
              <a:t>u</a:t>
            </a:r>
            <a:r>
              <a:rPr sz="1467" spc="39" dirty="0">
                <a:latin typeface="Calibri"/>
                <a:cs typeface="Calibri"/>
              </a:rPr>
              <a:t>j</a:t>
            </a:r>
            <a:r>
              <a:rPr sz="1467" spc="12" dirty="0">
                <a:latin typeface="Calibri"/>
                <a:cs typeface="Calibri"/>
              </a:rPr>
              <a:t>u</a:t>
            </a:r>
            <a:r>
              <a:rPr sz="1467" spc="-19" dirty="0">
                <a:latin typeface="Calibri"/>
                <a:cs typeface="Calibri"/>
              </a:rPr>
              <a:t>a</a:t>
            </a:r>
            <a:r>
              <a:rPr sz="1467" dirty="0">
                <a:latin typeface="Calibri"/>
                <a:cs typeface="Calibri"/>
              </a:rPr>
              <a:t>n</a:t>
            </a:r>
            <a:r>
              <a:rPr sz="1467" spc="-37" dirty="0">
                <a:latin typeface="Calibri"/>
                <a:cs typeface="Calibri"/>
              </a:rPr>
              <a:t> </a:t>
            </a:r>
            <a:r>
              <a:rPr sz="1467" spc="25" dirty="0">
                <a:latin typeface="Calibri"/>
                <a:cs typeface="Calibri"/>
              </a:rPr>
              <a:t>P</a:t>
            </a:r>
            <a:r>
              <a:rPr sz="1467" spc="59" dirty="0">
                <a:latin typeface="Calibri"/>
                <a:cs typeface="Calibri"/>
              </a:rPr>
              <a:t>e</a:t>
            </a:r>
            <a:r>
              <a:rPr sz="1467" spc="-85" dirty="0">
                <a:latin typeface="Calibri"/>
                <a:cs typeface="Calibri"/>
              </a:rPr>
              <a:t>n</a:t>
            </a:r>
            <a:r>
              <a:rPr sz="1467" spc="12" dirty="0">
                <a:latin typeface="Calibri"/>
                <a:cs typeface="Calibri"/>
              </a:rPr>
              <a:t>d</a:t>
            </a:r>
            <a:r>
              <a:rPr sz="1467" spc="-45" dirty="0">
                <a:latin typeface="Calibri"/>
                <a:cs typeface="Calibri"/>
              </a:rPr>
              <a:t>i</a:t>
            </a:r>
            <a:r>
              <a:rPr sz="1467" spc="12" dirty="0">
                <a:latin typeface="Calibri"/>
                <a:cs typeface="Calibri"/>
              </a:rPr>
              <a:t>d</a:t>
            </a:r>
            <a:r>
              <a:rPr sz="1467" spc="-39" dirty="0">
                <a:latin typeface="Calibri"/>
                <a:cs typeface="Calibri"/>
              </a:rPr>
              <a:t>i</a:t>
            </a:r>
            <a:r>
              <a:rPr sz="1467" spc="19" dirty="0">
                <a:latin typeface="Calibri"/>
                <a:cs typeface="Calibri"/>
              </a:rPr>
              <a:t>k</a:t>
            </a:r>
            <a:r>
              <a:rPr sz="1467" spc="-19" dirty="0">
                <a:latin typeface="Calibri"/>
                <a:cs typeface="Calibri"/>
              </a:rPr>
              <a:t>a</a:t>
            </a:r>
            <a:r>
              <a:rPr sz="1467" dirty="0">
                <a:latin typeface="Calibri"/>
                <a:cs typeface="Calibri"/>
              </a:rPr>
              <a:t>n</a:t>
            </a:r>
            <a:endParaRPr sz="1467">
              <a:latin typeface="Calibri"/>
              <a:cs typeface="Calibri"/>
            </a:endParaRPr>
          </a:p>
          <a:p>
            <a:pPr marL="701868" marR="7440783">
              <a:lnSpc>
                <a:spcPct val="99080"/>
              </a:lnSpc>
              <a:spcBef>
                <a:spcPts val="1216"/>
              </a:spcBef>
            </a:pPr>
            <a:r>
              <a:rPr sz="1600" spc="-67"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39" dirty="0">
                <a:solidFill>
                  <a:srgbClr val="FDFFFD"/>
                </a:solidFill>
                <a:latin typeface="Calibri"/>
                <a:cs typeface="Calibri"/>
              </a:rPr>
              <a:t>u</a:t>
            </a:r>
            <a:r>
              <a:rPr sz="1600" spc="-79" dirty="0">
                <a:solidFill>
                  <a:srgbClr val="FDFFFD"/>
                </a:solidFill>
                <a:latin typeface="Calibri"/>
                <a:cs typeface="Calibri"/>
              </a:rPr>
              <a:t>m</a:t>
            </a:r>
            <a:r>
              <a:rPr sz="1600" spc="-39" dirty="0">
                <a:solidFill>
                  <a:srgbClr val="FDFFFD"/>
                </a:solidFill>
                <a:latin typeface="Calibri"/>
                <a:cs typeface="Calibri"/>
              </a:rPr>
              <a:t>pu</a:t>
            </a:r>
            <a:r>
              <a:rPr sz="1600" spc="33" dirty="0">
                <a:solidFill>
                  <a:srgbClr val="FDFFFD"/>
                </a:solidFill>
                <a:latin typeface="Calibri"/>
                <a:cs typeface="Calibri"/>
              </a:rPr>
              <a:t>l</a:t>
            </a:r>
            <a:r>
              <a:rPr sz="1600" spc="-33" dirty="0">
                <a:solidFill>
                  <a:srgbClr val="FDFFFD"/>
                </a:solidFill>
                <a:latin typeface="Calibri"/>
                <a:cs typeface="Calibri"/>
              </a:rPr>
              <a:t>k</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a:t>
            </a:r>
            <a:r>
              <a:rPr sz="1600" spc="241"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spc="72" dirty="0">
                <a:solidFill>
                  <a:srgbClr val="FDFFFD"/>
                </a:solidFill>
                <a:latin typeface="Calibri"/>
                <a:cs typeface="Calibri"/>
              </a:rPr>
              <a:t>s</a:t>
            </a:r>
            <a:r>
              <a:rPr sz="1600" spc="-39" dirty="0">
                <a:solidFill>
                  <a:srgbClr val="FDFFFD"/>
                </a:solidFill>
                <a:latin typeface="Calibri"/>
                <a:cs typeface="Calibri"/>
              </a:rPr>
              <a:t>t</a:t>
            </a:r>
            <a:r>
              <a:rPr sz="1600" spc="-59" dirty="0">
                <a:solidFill>
                  <a:srgbClr val="FDFFFD"/>
                </a:solidFill>
                <a:latin typeface="Calibri"/>
                <a:cs typeface="Calibri"/>
              </a:rPr>
              <a:t>r</a:t>
            </a:r>
            <a:r>
              <a:rPr sz="1600" spc="-39" dirty="0">
                <a:solidFill>
                  <a:srgbClr val="FDFFFD"/>
                </a:solidFill>
                <a:latin typeface="Calibri"/>
                <a:cs typeface="Calibri"/>
              </a:rPr>
              <a:t>u</a:t>
            </a:r>
            <a:r>
              <a:rPr sz="1600" spc="-25" dirty="0">
                <a:solidFill>
                  <a:srgbClr val="FDFFFD"/>
                </a:solidFill>
                <a:latin typeface="Calibri"/>
                <a:cs typeface="Calibri"/>
              </a:rPr>
              <a:t>k</a:t>
            </a:r>
            <a:r>
              <a:rPr sz="1600" spc="-39" dirty="0">
                <a:solidFill>
                  <a:srgbClr val="FDFFFD"/>
                </a:solidFill>
                <a:latin typeface="Calibri"/>
                <a:cs typeface="Calibri"/>
              </a:rPr>
              <a:t>tu</a:t>
            </a:r>
            <a:r>
              <a:rPr sz="1600" spc="-59" dirty="0">
                <a:solidFill>
                  <a:srgbClr val="FDFFFD"/>
                </a:solidFill>
                <a:latin typeface="Calibri"/>
                <a:cs typeface="Calibri"/>
              </a:rPr>
              <a:t>r</a:t>
            </a:r>
            <a:r>
              <a:rPr sz="1600" spc="-25" dirty="0">
                <a:solidFill>
                  <a:srgbClr val="FDFFFD"/>
                </a:solidFill>
                <a:latin typeface="Calibri"/>
                <a:cs typeface="Calibri"/>
              </a:rPr>
              <a:t>k</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5" dirty="0">
                <a:solidFill>
                  <a:srgbClr val="FDFFFD"/>
                </a:solidFill>
                <a:latin typeface="Calibri"/>
                <a:cs typeface="Calibri"/>
              </a:rPr>
              <a:t>e</a:t>
            </a:r>
            <a:r>
              <a:rPr sz="1600" spc="33" dirty="0">
                <a:solidFill>
                  <a:srgbClr val="FDFFFD"/>
                </a:solidFill>
                <a:latin typeface="Calibri"/>
                <a:cs typeface="Calibri"/>
              </a:rPr>
              <a:t>l</a:t>
            </a:r>
            <a:r>
              <a:rPr sz="1600" spc="-45" dirty="0">
                <a:solidFill>
                  <a:srgbClr val="FDFFFD"/>
                </a:solidFill>
                <a:latin typeface="Calibri"/>
                <a:cs typeface="Calibri"/>
              </a:rPr>
              <a:t>o</a:t>
            </a:r>
            <a:r>
              <a:rPr sz="1600" spc="-79" dirty="0">
                <a:solidFill>
                  <a:srgbClr val="FDFFFD"/>
                </a:solidFill>
                <a:latin typeface="Calibri"/>
                <a:cs typeface="Calibri"/>
              </a:rPr>
              <a:t>m</a:t>
            </a:r>
            <a:r>
              <a:rPr sz="1600" spc="-39" dirty="0">
                <a:solidFill>
                  <a:srgbClr val="FDFFFD"/>
                </a:solidFill>
                <a:latin typeface="Calibri"/>
                <a:cs typeface="Calibri"/>
              </a:rPr>
              <a:t>p</a:t>
            </a:r>
            <a:r>
              <a:rPr sz="1600" spc="-45" dirty="0">
                <a:solidFill>
                  <a:srgbClr val="FDFFFD"/>
                </a:solidFill>
                <a:latin typeface="Calibri"/>
                <a:cs typeface="Calibri"/>
              </a:rPr>
              <a:t>o</a:t>
            </a:r>
            <a:r>
              <a:rPr sz="1600" spc="-25" dirty="0">
                <a:solidFill>
                  <a:srgbClr val="FDFFFD"/>
                </a:solidFill>
                <a:latin typeface="Calibri"/>
                <a:cs typeface="Calibri"/>
              </a:rPr>
              <a:t>kk</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a:t>
            </a:r>
            <a:r>
              <a:rPr sz="1600" spc="341"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79" dirty="0">
                <a:solidFill>
                  <a:srgbClr val="FDFFFD"/>
                </a:solidFill>
                <a:latin typeface="Calibri"/>
                <a:cs typeface="Calibri"/>
              </a:rPr>
              <a:t>m</a:t>
            </a:r>
            <a:r>
              <a:rPr sz="1600" spc="33" dirty="0">
                <a:solidFill>
                  <a:srgbClr val="FDFFFD"/>
                </a:solidFill>
                <a:latin typeface="Calibri"/>
                <a:cs typeface="Calibri"/>
              </a:rPr>
              <a:t>ila</a:t>
            </a:r>
            <a:r>
              <a:rPr sz="1600" spc="-39" dirty="0">
                <a:solidFill>
                  <a:srgbClr val="FDFFFD"/>
                </a:solidFill>
                <a:latin typeface="Calibri"/>
                <a:cs typeface="Calibri"/>
              </a:rPr>
              <a:t>h</a:t>
            </a:r>
            <a:r>
              <a:rPr sz="1600" spc="5" dirty="0">
                <a:solidFill>
                  <a:srgbClr val="FDFFFD"/>
                </a:solidFill>
                <a:latin typeface="Calibri"/>
                <a:cs typeface="Calibri"/>
              </a:rPr>
              <a:t>-</a:t>
            </a:r>
            <a:r>
              <a:rPr sz="1600" spc="-79" dirty="0">
                <a:solidFill>
                  <a:srgbClr val="FDFFFD"/>
                </a:solidFill>
                <a:latin typeface="Calibri"/>
                <a:cs typeface="Calibri"/>
              </a:rPr>
              <a:t>m</a:t>
            </a:r>
            <a:r>
              <a:rPr sz="1600" spc="33" dirty="0">
                <a:solidFill>
                  <a:srgbClr val="FDFFFD"/>
                </a:solidFill>
                <a:latin typeface="Calibri"/>
                <a:cs typeface="Calibri"/>
              </a:rPr>
              <a:t>ila</a:t>
            </a:r>
            <a:r>
              <a:rPr sz="1600" spc="-45" dirty="0">
                <a:solidFill>
                  <a:srgbClr val="FDFFFD"/>
                </a:solidFill>
                <a:latin typeface="Calibri"/>
                <a:cs typeface="Calibri"/>
              </a:rPr>
              <a:t>h</a:t>
            </a:r>
            <a:r>
              <a:rPr sz="1600" dirty="0">
                <a:solidFill>
                  <a:srgbClr val="FDFFFD"/>
                </a:solidFill>
                <a:latin typeface="Calibri"/>
                <a:cs typeface="Calibri"/>
              </a:rPr>
              <a:t>,</a:t>
            </a:r>
            <a:r>
              <a:rPr sz="1600" spc="39"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39" dirty="0">
                <a:solidFill>
                  <a:srgbClr val="FDFFFD"/>
                </a:solidFill>
                <a:latin typeface="Calibri"/>
                <a:cs typeface="Calibri"/>
              </a:rPr>
              <a:t>h</a:t>
            </a:r>
            <a:r>
              <a:rPr sz="1600" spc="33" dirty="0">
                <a:solidFill>
                  <a:srgbClr val="FDFFFD"/>
                </a:solidFill>
                <a:latin typeface="Calibri"/>
                <a:cs typeface="Calibri"/>
              </a:rPr>
              <a:t>i</a:t>
            </a:r>
            <a:r>
              <a:rPr sz="1600" spc="-39" dirty="0">
                <a:solidFill>
                  <a:srgbClr val="FDFFFD"/>
                </a:solidFill>
                <a:latin typeface="Calibri"/>
                <a:cs typeface="Calibri"/>
              </a:rPr>
              <a:t>tun</a:t>
            </a:r>
            <a:r>
              <a:rPr sz="1600" spc="45" dirty="0">
                <a:solidFill>
                  <a:srgbClr val="FDFFFD"/>
                </a:solidFill>
                <a:latin typeface="Calibri"/>
                <a:cs typeface="Calibri"/>
              </a:rPr>
              <a:t>g</a:t>
            </a:r>
            <a:r>
              <a:rPr sz="1600"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39" dirty="0">
                <a:solidFill>
                  <a:srgbClr val="FDFFFD"/>
                </a:solidFill>
                <a:latin typeface="Calibri"/>
                <a:cs typeface="Calibri"/>
              </a:rPr>
              <a:t>o</a:t>
            </a:r>
            <a:r>
              <a:rPr sz="1600" spc="33" dirty="0">
                <a:solidFill>
                  <a:srgbClr val="FDFFFD"/>
                </a:solidFill>
                <a:latin typeface="Calibri"/>
                <a:cs typeface="Calibri"/>
              </a:rPr>
              <a:t>la</a:t>
            </a:r>
            <a:r>
              <a:rPr sz="1600" spc="-39" dirty="0">
                <a:solidFill>
                  <a:srgbClr val="FDFFFD"/>
                </a:solidFill>
                <a:latin typeface="Calibri"/>
                <a:cs typeface="Calibri"/>
              </a:rPr>
              <a:t>h</a:t>
            </a:r>
            <a:r>
              <a:rPr sz="1600" dirty="0">
                <a:solidFill>
                  <a:srgbClr val="FDFFFD"/>
                </a:solidFill>
                <a:latin typeface="Calibri"/>
                <a:cs typeface="Calibri"/>
              </a:rPr>
              <a:t>,</a:t>
            </a:r>
            <a:r>
              <a:rPr sz="1600" spc="39"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a:t>
            </a:r>
            <a:r>
              <a:rPr sz="1600" spc="92"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79" dirty="0">
                <a:solidFill>
                  <a:srgbClr val="FDFFFD"/>
                </a:solidFill>
                <a:latin typeface="Calibri"/>
                <a:cs typeface="Calibri"/>
              </a:rPr>
              <a:t>m</a:t>
            </a:r>
            <a:r>
              <a:rPr sz="1600" spc="-39" dirty="0">
                <a:solidFill>
                  <a:srgbClr val="FDFFFD"/>
                </a:solidFill>
                <a:latin typeface="Calibri"/>
                <a:cs typeface="Calibri"/>
              </a:rPr>
              <a:t>bu</a:t>
            </a:r>
            <a:r>
              <a:rPr sz="1600" spc="33" dirty="0">
                <a:solidFill>
                  <a:srgbClr val="FDFFFD"/>
                </a:solidFill>
                <a:latin typeface="Calibri"/>
                <a:cs typeface="Calibri"/>
              </a:rPr>
              <a:t>a</a:t>
            </a:r>
            <a:r>
              <a:rPr sz="1600" dirty="0">
                <a:solidFill>
                  <a:srgbClr val="FDFFFD"/>
                </a:solidFill>
                <a:latin typeface="Calibri"/>
                <a:cs typeface="Calibri"/>
              </a:rPr>
              <a:t>t</a:t>
            </a:r>
            <a:r>
              <a:rPr sz="1600" spc="201" dirty="0">
                <a:solidFill>
                  <a:srgbClr val="FDFFFD"/>
                </a:solidFill>
                <a:latin typeface="Calibri"/>
                <a:cs typeface="Calibri"/>
              </a:rPr>
              <a:t> </a:t>
            </a:r>
            <a:r>
              <a:rPr sz="1600" spc="45" dirty="0">
                <a:solidFill>
                  <a:srgbClr val="FDFFFD"/>
                </a:solidFill>
                <a:latin typeface="Calibri"/>
                <a:cs typeface="Calibri"/>
              </a:rPr>
              <a:t>g</a:t>
            </a:r>
            <a:r>
              <a:rPr sz="1600" spc="-59" dirty="0">
                <a:solidFill>
                  <a:srgbClr val="FDFFFD"/>
                </a:solidFill>
                <a:latin typeface="Calibri"/>
                <a:cs typeface="Calibri"/>
              </a:rPr>
              <a:t>r</a:t>
            </a:r>
            <a:r>
              <a:rPr sz="1600" spc="33" dirty="0">
                <a:solidFill>
                  <a:srgbClr val="FDFFFD"/>
                </a:solidFill>
                <a:latin typeface="Calibri"/>
                <a:cs typeface="Calibri"/>
              </a:rPr>
              <a:t>a</a:t>
            </a:r>
            <a:r>
              <a:rPr sz="1600" spc="12" dirty="0">
                <a:solidFill>
                  <a:srgbClr val="FDFFFD"/>
                </a:solidFill>
                <a:latin typeface="Calibri"/>
                <a:cs typeface="Calibri"/>
              </a:rPr>
              <a:t>f</a:t>
            </a:r>
            <a:r>
              <a:rPr sz="1600" spc="33" dirty="0">
                <a:solidFill>
                  <a:srgbClr val="FDFFFD"/>
                </a:solidFill>
                <a:latin typeface="Calibri"/>
                <a:cs typeface="Calibri"/>
              </a:rPr>
              <a:t>i</a:t>
            </a:r>
            <a:r>
              <a:rPr sz="1600" dirty="0">
                <a:solidFill>
                  <a:srgbClr val="FDFFFD"/>
                </a:solidFill>
                <a:latin typeface="Calibri"/>
                <a:cs typeface="Calibri"/>
              </a:rPr>
              <a:t>k</a:t>
            </a:r>
            <a:r>
              <a:rPr sz="1600" spc="-85" dirty="0">
                <a:solidFill>
                  <a:srgbClr val="FDFFFD"/>
                </a:solidFill>
                <a:latin typeface="Calibri"/>
                <a:cs typeface="Calibri"/>
              </a:rPr>
              <a:t> </a:t>
            </a:r>
            <a:r>
              <a:rPr sz="1600" spc="72" dirty="0">
                <a:solidFill>
                  <a:srgbClr val="FDFFFD"/>
                </a:solidFill>
                <a:latin typeface="Calibri"/>
                <a:cs typeface="Calibri"/>
              </a:rPr>
              <a:t>s</a:t>
            </a:r>
            <a:r>
              <a:rPr sz="1600" spc="-39" dirty="0">
                <a:solidFill>
                  <a:srgbClr val="FDFFFD"/>
                </a:solidFill>
                <a:latin typeface="Calibri"/>
                <a:cs typeface="Calibri"/>
              </a:rPr>
              <a:t>t</a:t>
            </a:r>
            <a:r>
              <a:rPr sz="1600" spc="33" dirty="0">
                <a:solidFill>
                  <a:srgbClr val="FDFFFD"/>
                </a:solidFill>
                <a:latin typeface="Calibri"/>
                <a:cs typeface="Calibri"/>
              </a:rPr>
              <a:t>a</a:t>
            </a:r>
            <a:r>
              <a:rPr sz="1600" spc="-33" dirty="0">
                <a:solidFill>
                  <a:srgbClr val="FDFFFD"/>
                </a:solidFill>
                <a:latin typeface="Calibri"/>
                <a:cs typeface="Calibri"/>
              </a:rPr>
              <a:t>t</a:t>
            </a:r>
            <a:r>
              <a:rPr sz="1600" spc="33" dirty="0">
                <a:solidFill>
                  <a:srgbClr val="FDFFFD"/>
                </a:solidFill>
                <a:latin typeface="Calibri"/>
                <a:cs typeface="Calibri"/>
              </a:rPr>
              <a:t>i</a:t>
            </a:r>
            <a:r>
              <a:rPr sz="1600" spc="72" dirty="0">
                <a:solidFill>
                  <a:srgbClr val="FDFFFD"/>
                </a:solidFill>
                <a:latin typeface="Calibri"/>
                <a:cs typeface="Calibri"/>
              </a:rPr>
              <a:t>s</a:t>
            </a:r>
            <a:r>
              <a:rPr sz="1600" spc="-39" dirty="0">
                <a:solidFill>
                  <a:srgbClr val="FDFFFD"/>
                </a:solidFill>
                <a:latin typeface="Calibri"/>
                <a:cs typeface="Calibri"/>
              </a:rPr>
              <a:t>t</a:t>
            </a:r>
            <a:r>
              <a:rPr sz="1600" spc="33" dirty="0">
                <a:solidFill>
                  <a:srgbClr val="FDFFFD"/>
                </a:solidFill>
                <a:latin typeface="Calibri"/>
                <a:cs typeface="Calibri"/>
              </a:rPr>
              <a:t>i</a:t>
            </a:r>
            <a:r>
              <a:rPr sz="1600" spc="-25" dirty="0">
                <a:solidFill>
                  <a:srgbClr val="FDFFFD"/>
                </a:solidFill>
                <a:latin typeface="Calibri"/>
                <a:cs typeface="Calibri"/>
              </a:rPr>
              <a:t>k</a:t>
            </a:r>
            <a:r>
              <a:rPr sz="1600" dirty="0">
                <a:solidFill>
                  <a:srgbClr val="FDFFFD"/>
                </a:solidFill>
                <a:latin typeface="Calibri"/>
                <a:cs typeface="Calibri"/>
              </a:rPr>
              <a:t>.</a:t>
            </a:r>
            <a:endParaRPr sz="1600">
              <a:latin typeface="Calibri"/>
              <a:cs typeface="Calibri"/>
            </a:endParaRPr>
          </a:p>
          <a:p>
            <a:pPr marL="675622">
              <a:lnSpc>
                <a:spcPct val="101725"/>
              </a:lnSpc>
              <a:spcBef>
                <a:spcPts val="2281"/>
              </a:spcBef>
            </a:pPr>
            <a:r>
              <a:rPr sz="1467" spc="33" dirty="0">
                <a:latin typeface="Calibri"/>
                <a:cs typeface="Calibri"/>
              </a:rPr>
              <a:t>A</a:t>
            </a:r>
            <a:r>
              <a:rPr sz="1467" spc="12" dirty="0">
                <a:latin typeface="Calibri"/>
                <a:cs typeface="Calibri"/>
              </a:rPr>
              <a:t>p</a:t>
            </a:r>
            <a:r>
              <a:rPr sz="1467" spc="52" dirty="0">
                <a:latin typeface="Calibri"/>
                <a:cs typeface="Calibri"/>
              </a:rPr>
              <a:t>l</a:t>
            </a:r>
            <a:r>
              <a:rPr sz="1467" spc="59" dirty="0">
                <a:latin typeface="Calibri"/>
                <a:cs typeface="Calibri"/>
              </a:rPr>
              <a:t>i</a:t>
            </a:r>
            <a:r>
              <a:rPr sz="1467" spc="12" dirty="0">
                <a:latin typeface="Calibri"/>
                <a:cs typeface="Calibri"/>
              </a:rPr>
              <a:t>k</a:t>
            </a:r>
            <a:r>
              <a:rPr sz="1467" spc="-19" dirty="0">
                <a:latin typeface="Calibri"/>
                <a:cs typeface="Calibri"/>
              </a:rPr>
              <a:t>a</a:t>
            </a:r>
            <a:r>
              <a:rPr sz="1467" spc="12" dirty="0">
                <a:latin typeface="Calibri"/>
                <a:cs typeface="Calibri"/>
              </a:rPr>
              <a:t>s</a:t>
            </a:r>
            <a:r>
              <a:rPr sz="1467" dirty="0">
                <a:latin typeface="Calibri"/>
                <a:cs typeface="Calibri"/>
              </a:rPr>
              <a:t>i</a:t>
            </a:r>
            <a:r>
              <a:rPr sz="1467" spc="-81" dirty="0">
                <a:latin typeface="Calibri"/>
                <a:cs typeface="Calibri"/>
              </a:rPr>
              <a:t> </a:t>
            </a:r>
            <a:r>
              <a:rPr sz="1467" spc="-27" dirty="0">
                <a:latin typeface="Calibri"/>
                <a:cs typeface="Calibri"/>
              </a:rPr>
              <a:t>T</a:t>
            </a:r>
            <a:r>
              <a:rPr sz="1467" spc="20" dirty="0">
                <a:latin typeface="Calibri"/>
                <a:cs typeface="Calibri"/>
              </a:rPr>
              <a:t>I</a:t>
            </a:r>
            <a:r>
              <a:rPr sz="1467" dirty="0">
                <a:latin typeface="Calibri"/>
                <a:cs typeface="Calibri"/>
              </a:rPr>
              <a:t>K</a:t>
            </a:r>
            <a:endParaRPr sz="1467">
              <a:latin typeface="Calibri"/>
              <a:cs typeface="Calibri"/>
            </a:endParaRPr>
          </a:p>
          <a:p>
            <a:pPr marL="701868">
              <a:lnSpc>
                <a:spcPts val="2001"/>
              </a:lnSpc>
              <a:spcBef>
                <a:spcPts val="2143"/>
              </a:spcBef>
            </a:pPr>
            <a:r>
              <a:rPr sz="1600" dirty="0">
                <a:solidFill>
                  <a:srgbClr val="FDFFFD"/>
                </a:solidFill>
                <a:latin typeface="Arial"/>
                <a:cs typeface="Arial"/>
              </a:rPr>
              <a:t>•  </a:t>
            </a:r>
            <a:r>
              <a:rPr sz="1600" spc="105" dirty="0">
                <a:solidFill>
                  <a:srgbClr val="FDFFFD"/>
                </a:solidFill>
                <a:latin typeface="Arial"/>
                <a:cs typeface="Arial"/>
              </a:rPr>
              <a:t> </a:t>
            </a:r>
            <a:r>
              <a:rPr sz="2400" spc="-39" baseline="2275" dirty="0">
                <a:solidFill>
                  <a:srgbClr val="FDFFFD"/>
                </a:solidFill>
                <a:latin typeface="Calibri"/>
                <a:cs typeface="Calibri"/>
              </a:rPr>
              <a:t>Sp</a:t>
            </a:r>
            <a:r>
              <a:rPr sz="2400" spc="-59" baseline="2275" dirty="0">
                <a:solidFill>
                  <a:srgbClr val="FDFFFD"/>
                </a:solidFill>
                <a:latin typeface="Calibri"/>
                <a:cs typeface="Calibri"/>
              </a:rPr>
              <a:t>r</a:t>
            </a:r>
            <a:r>
              <a:rPr sz="2400" spc="5" baseline="2275" dirty="0">
                <a:solidFill>
                  <a:srgbClr val="FDFFFD"/>
                </a:solidFill>
                <a:latin typeface="Calibri"/>
                <a:cs typeface="Calibri"/>
              </a:rPr>
              <a:t>e</a:t>
            </a:r>
            <a:r>
              <a:rPr sz="2400" spc="33" baseline="2275" dirty="0">
                <a:solidFill>
                  <a:srgbClr val="FDFFFD"/>
                </a:solidFill>
                <a:latin typeface="Calibri"/>
                <a:cs typeface="Calibri"/>
              </a:rPr>
              <a:t>a</a:t>
            </a:r>
            <a:r>
              <a:rPr sz="2400" spc="-39" baseline="2275" dirty="0">
                <a:solidFill>
                  <a:srgbClr val="FDFFFD"/>
                </a:solidFill>
                <a:latin typeface="Calibri"/>
                <a:cs typeface="Calibri"/>
              </a:rPr>
              <a:t>d</a:t>
            </a:r>
            <a:r>
              <a:rPr sz="2400" spc="72" baseline="2275" dirty="0">
                <a:solidFill>
                  <a:srgbClr val="FDFFFD"/>
                </a:solidFill>
                <a:latin typeface="Calibri"/>
                <a:cs typeface="Calibri"/>
              </a:rPr>
              <a:t>s</a:t>
            </a:r>
            <a:r>
              <a:rPr sz="2400" spc="-39" baseline="2275" dirty="0">
                <a:solidFill>
                  <a:srgbClr val="FDFFFD"/>
                </a:solidFill>
                <a:latin typeface="Calibri"/>
                <a:cs typeface="Calibri"/>
              </a:rPr>
              <a:t>h</a:t>
            </a:r>
            <a:r>
              <a:rPr sz="2400" baseline="2275" dirty="0">
                <a:solidFill>
                  <a:srgbClr val="FDFFFD"/>
                </a:solidFill>
                <a:latin typeface="Calibri"/>
                <a:cs typeface="Calibri"/>
              </a:rPr>
              <a:t>ee</a:t>
            </a:r>
            <a:r>
              <a:rPr sz="2400" spc="-39" baseline="2275" dirty="0">
                <a:solidFill>
                  <a:srgbClr val="FDFFFD"/>
                </a:solidFill>
                <a:latin typeface="Calibri"/>
                <a:cs typeface="Calibri"/>
              </a:rPr>
              <a:t>t</a:t>
            </a:r>
            <a:r>
              <a:rPr sz="2400" baseline="2275" dirty="0">
                <a:solidFill>
                  <a:srgbClr val="FDFFFD"/>
                </a:solidFill>
                <a:latin typeface="Calibri"/>
                <a:cs typeface="Calibri"/>
              </a:rPr>
              <a:t>s</a:t>
            </a:r>
            <a:endParaRPr sz="1600">
              <a:latin typeface="Calibri"/>
              <a:cs typeface="Calibri"/>
            </a:endParaRPr>
          </a:p>
          <a:p>
            <a:pPr marL="701868">
              <a:lnSpc>
                <a:spcPts val="2020"/>
              </a:lnSpc>
              <a:spcBef>
                <a:spcPts val="100"/>
              </a:spcBef>
            </a:pPr>
            <a:r>
              <a:rPr sz="2400" baseline="7246" dirty="0">
                <a:solidFill>
                  <a:srgbClr val="FDFFFD"/>
                </a:solidFill>
                <a:latin typeface="Arial"/>
                <a:cs typeface="Arial"/>
              </a:rPr>
              <a:t>•  </a:t>
            </a:r>
            <a:r>
              <a:rPr sz="2400" spc="105" baseline="7246" dirty="0">
                <a:solidFill>
                  <a:srgbClr val="FDFFFD"/>
                </a:solidFill>
                <a:latin typeface="Arial"/>
                <a:cs typeface="Arial"/>
              </a:rPr>
              <a:t> </a:t>
            </a:r>
            <a:r>
              <a:rPr sz="1600" spc="-39" dirty="0">
                <a:solidFill>
                  <a:srgbClr val="FDFFFD"/>
                </a:solidFill>
                <a:latin typeface="Calibri"/>
                <a:cs typeface="Calibri"/>
              </a:rPr>
              <a:t>St</a:t>
            </a:r>
            <a:r>
              <a:rPr sz="1600" spc="33" dirty="0">
                <a:solidFill>
                  <a:srgbClr val="FDFFFD"/>
                </a:solidFill>
                <a:latin typeface="Calibri"/>
                <a:cs typeface="Calibri"/>
              </a:rPr>
              <a:t>a</a:t>
            </a:r>
            <a:r>
              <a:rPr sz="1600" spc="-33" dirty="0">
                <a:solidFill>
                  <a:srgbClr val="FDFFFD"/>
                </a:solidFill>
                <a:latin typeface="Calibri"/>
                <a:cs typeface="Calibri"/>
              </a:rPr>
              <a:t>t</a:t>
            </a:r>
            <a:r>
              <a:rPr sz="1600" spc="33" dirty="0">
                <a:solidFill>
                  <a:srgbClr val="FDFFFD"/>
                </a:solidFill>
                <a:latin typeface="Calibri"/>
                <a:cs typeface="Calibri"/>
              </a:rPr>
              <a:t>i</a:t>
            </a:r>
            <a:r>
              <a:rPr sz="1600" spc="72" dirty="0">
                <a:solidFill>
                  <a:srgbClr val="FDFFFD"/>
                </a:solidFill>
                <a:latin typeface="Calibri"/>
                <a:cs typeface="Calibri"/>
              </a:rPr>
              <a:t>s</a:t>
            </a:r>
            <a:r>
              <a:rPr sz="1600" spc="-39" dirty="0">
                <a:solidFill>
                  <a:srgbClr val="FDFFFD"/>
                </a:solidFill>
                <a:latin typeface="Calibri"/>
                <a:cs typeface="Calibri"/>
              </a:rPr>
              <a:t>t</a:t>
            </a:r>
            <a:r>
              <a:rPr sz="1600" spc="33" dirty="0">
                <a:solidFill>
                  <a:srgbClr val="FDFFFD"/>
                </a:solidFill>
                <a:latin typeface="Calibri"/>
                <a:cs typeface="Calibri"/>
              </a:rPr>
              <a:t>i</a:t>
            </a:r>
            <a:r>
              <a:rPr sz="1600" spc="19" dirty="0">
                <a:solidFill>
                  <a:srgbClr val="FDFFFD"/>
                </a:solidFill>
                <a:latin typeface="Calibri"/>
                <a:cs typeface="Calibri"/>
              </a:rPr>
              <a:t>c</a:t>
            </a:r>
            <a:r>
              <a:rPr sz="1600" spc="33" dirty="0">
                <a:solidFill>
                  <a:srgbClr val="FDFFFD"/>
                </a:solidFill>
                <a:latin typeface="Calibri"/>
                <a:cs typeface="Calibri"/>
              </a:rPr>
              <a:t>a</a:t>
            </a:r>
            <a:r>
              <a:rPr sz="1600" dirty="0">
                <a:solidFill>
                  <a:srgbClr val="FDFFFD"/>
                </a:solidFill>
                <a:latin typeface="Calibri"/>
                <a:cs typeface="Calibri"/>
              </a:rPr>
              <a:t>l</a:t>
            </a:r>
            <a:r>
              <a:rPr sz="1600" spc="-125" dirty="0">
                <a:solidFill>
                  <a:srgbClr val="FDFFFD"/>
                </a:solidFill>
                <a:latin typeface="Calibri"/>
                <a:cs typeface="Calibri"/>
              </a:rPr>
              <a:t> </a:t>
            </a:r>
            <a:r>
              <a:rPr sz="1600" spc="-179" dirty="0">
                <a:solidFill>
                  <a:srgbClr val="FDFFFD"/>
                </a:solidFill>
                <a:latin typeface="Calibri"/>
                <a:cs typeface="Calibri"/>
              </a:rPr>
              <a:t>T</a:t>
            </a:r>
            <a:r>
              <a:rPr sz="1600" spc="-45" dirty="0">
                <a:solidFill>
                  <a:srgbClr val="FDFFFD"/>
                </a:solidFill>
                <a:latin typeface="Calibri"/>
                <a:cs typeface="Calibri"/>
              </a:rPr>
              <a:t>oo</a:t>
            </a:r>
            <a:r>
              <a:rPr sz="1600" spc="33" dirty="0">
                <a:solidFill>
                  <a:srgbClr val="FDFFFD"/>
                </a:solidFill>
                <a:latin typeface="Calibri"/>
                <a:cs typeface="Calibri"/>
              </a:rPr>
              <a:t>l</a:t>
            </a:r>
            <a:r>
              <a:rPr sz="1600" dirty="0">
                <a:solidFill>
                  <a:srgbClr val="FDFFFD"/>
                </a:solidFill>
                <a:latin typeface="Calibri"/>
                <a:cs typeface="Calibri"/>
              </a:rPr>
              <a:t>s</a:t>
            </a:r>
            <a:endParaRPr sz="1600">
              <a:latin typeface="Calibri"/>
              <a:cs typeface="Calibri"/>
            </a:endParaRPr>
          </a:p>
          <a:p>
            <a:pPr marL="701868">
              <a:lnSpc>
                <a:spcPts val="1800"/>
              </a:lnSpc>
            </a:pPr>
            <a:r>
              <a:rPr sz="2400" baseline="4831" dirty="0">
                <a:solidFill>
                  <a:srgbClr val="FDFFFD"/>
                </a:solidFill>
                <a:latin typeface="Arial"/>
                <a:cs typeface="Arial"/>
              </a:rPr>
              <a:t>•  </a:t>
            </a:r>
            <a:r>
              <a:rPr sz="2400" spc="105" baseline="4831" dirty="0">
                <a:solidFill>
                  <a:srgbClr val="FDFFFD"/>
                </a:solidFill>
                <a:latin typeface="Arial"/>
                <a:cs typeface="Arial"/>
              </a:rPr>
              <a:t> </a:t>
            </a:r>
            <a:r>
              <a:rPr sz="2400" spc="25" baseline="2275" dirty="0">
                <a:solidFill>
                  <a:srgbClr val="FDFFFD"/>
                </a:solidFill>
                <a:latin typeface="Calibri"/>
                <a:cs typeface="Calibri"/>
              </a:rPr>
              <a:t>R</a:t>
            </a:r>
            <a:r>
              <a:rPr sz="2400" baseline="2275" dirty="0">
                <a:solidFill>
                  <a:srgbClr val="FDFFFD"/>
                </a:solidFill>
                <a:latin typeface="Calibri"/>
                <a:cs typeface="Calibri"/>
              </a:rPr>
              <a:t>e</a:t>
            </a:r>
            <a:r>
              <a:rPr sz="2400" spc="-39" baseline="2275" dirty="0">
                <a:solidFill>
                  <a:srgbClr val="FDFFFD"/>
                </a:solidFill>
                <a:latin typeface="Calibri"/>
                <a:cs typeface="Calibri"/>
              </a:rPr>
              <a:t>p</a:t>
            </a:r>
            <a:r>
              <a:rPr sz="2400" spc="-45" baseline="2275" dirty="0">
                <a:solidFill>
                  <a:srgbClr val="FDFFFD"/>
                </a:solidFill>
                <a:latin typeface="Calibri"/>
                <a:cs typeface="Calibri"/>
              </a:rPr>
              <a:t>o</a:t>
            </a:r>
            <a:r>
              <a:rPr sz="2400" spc="-59" baseline="2275" dirty="0">
                <a:solidFill>
                  <a:srgbClr val="FDFFFD"/>
                </a:solidFill>
                <a:latin typeface="Calibri"/>
                <a:cs typeface="Calibri"/>
              </a:rPr>
              <a:t>r</a:t>
            </a:r>
            <a:r>
              <a:rPr sz="2400" spc="-39" baseline="2275" dirty="0">
                <a:solidFill>
                  <a:srgbClr val="FDFFFD"/>
                </a:solidFill>
                <a:latin typeface="Calibri"/>
                <a:cs typeface="Calibri"/>
              </a:rPr>
              <a:t>t</a:t>
            </a:r>
            <a:r>
              <a:rPr sz="2400" spc="33" baseline="2275" dirty="0">
                <a:solidFill>
                  <a:srgbClr val="FDFFFD"/>
                </a:solidFill>
                <a:latin typeface="Calibri"/>
                <a:cs typeface="Calibri"/>
              </a:rPr>
              <a:t>i</a:t>
            </a:r>
            <a:r>
              <a:rPr sz="2400" spc="-39" baseline="2275" dirty="0">
                <a:solidFill>
                  <a:srgbClr val="FDFFFD"/>
                </a:solidFill>
                <a:latin typeface="Calibri"/>
                <a:cs typeface="Calibri"/>
              </a:rPr>
              <a:t>n</a:t>
            </a:r>
            <a:r>
              <a:rPr sz="2400" baseline="2275" dirty="0">
                <a:solidFill>
                  <a:srgbClr val="FDFFFD"/>
                </a:solidFill>
                <a:latin typeface="Calibri"/>
                <a:cs typeface="Calibri"/>
              </a:rPr>
              <a:t>g</a:t>
            </a:r>
            <a:r>
              <a:rPr sz="2400" spc="181" baseline="2275" dirty="0">
                <a:solidFill>
                  <a:srgbClr val="FDFFFD"/>
                </a:solidFill>
                <a:latin typeface="Calibri"/>
                <a:cs typeface="Calibri"/>
              </a:rPr>
              <a:t> </a:t>
            </a:r>
            <a:r>
              <a:rPr sz="2400" spc="-39" baseline="2275" dirty="0">
                <a:solidFill>
                  <a:srgbClr val="FDFFFD"/>
                </a:solidFill>
                <a:latin typeface="Calibri"/>
                <a:cs typeface="Calibri"/>
              </a:rPr>
              <a:t>S</a:t>
            </a:r>
            <a:r>
              <a:rPr sz="2400" spc="-25" baseline="2275" dirty="0">
                <a:solidFill>
                  <a:srgbClr val="FDFFFD"/>
                </a:solidFill>
                <a:latin typeface="Calibri"/>
                <a:cs typeface="Calibri"/>
              </a:rPr>
              <a:t>y</a:t>
            </a:r>
            <a:r>
              <a:rPr sz="2400" spc="79" baseline="2275" dirty="0">
                <a:solidFill>
                  <a:srgbClr val="FDFFFD"/>
                </a:solidFill>
                <a:latin typeface="Calibri"/>
                <a:cs typeface="Calibri"/>
              </a:rPr>
              <a:t>s</a:t>
            </a:r>
            <a:r>
              <a:rPr sz="2400" spc="-39" baseline="2275" dirty="0">
                <a:solidFill>
                  <a:srgbClr val="FDFFFD"/>
                </a:solidFill>
                <a:latin typeface="Calibri"/>
                <a:cs typeface="Calibri"/>
              </a:rPr>
              <a:t>t</a:t>
            </a:r>
            <a:r>
              <a:rPr sz="2400" baseline="2275" dirty="0">
                <a:solidFill>
                  <a:srgbClr val="FDFFFD"/>
                </a:solidFill>
                <a:latin typeface="Calibri"/>
                <a:cs typeface="Calibri"/>
              </a:rPr>
              <a:t>em</a:t>
            </a:r>
            <a:endParaRPr sz="1600">
              <a:latin typeface="Calibri"/>
              <a:cs typeface="Calibri"/>
            </a:endParaRPr>
          </a:p>
          <a:p>
            <a:pPr marL="701868">
              <a:lnSpc>
                <a:spcPts val="1907"/>
              </a:lnSpc>
              <a:spcBef>
                <a:spcPts val="5"/>
              </a:spcBef>
            </a:pPr>
            <a:r>
              <a:rPr sz="2400" baseline="2415" dirty="0">
                <a:solidFill>
                  <a:srgbClr val="FDFFFD"/>
                </a:solidFill>
                <a:latin typeface="Arial"/>
                <a:cs typeface="Arial"/>
              </a:rPr>
              <a:t>•  </a:t>
            </a:r>
            <a:r>
              <a:rPr sz="2400" spc="105" baseline="2415" dirty="0">
                <a:solidFill>
                  <a:srgbClr val="FDFFFD"/>
                </a:solidFill>
                <a:latin typeface="Arial"/>
                <a:cs typeface="Arial"/>
              </a:rPr>
              <a:t> </a:t>
            </a:r>
            <a:r>
              <a:rPr sz="2400" spc="-12" baseline="2275" dirty="0">
                <a:solidFill>
                  <a:srgbClr val="FDFFFD"/>
                </a:solidFill>
                <a:latin typeface="Calibri"/>
                <a:cs typeface="Calibri"/>
              </a:rPr>
              <a:t>G</a:t>
            </a:r>
            <a:r>
              <a:rPr sz="2400" spc="-59" baseline="2275" dirty="0">
                <a:solidFill>
                  <a:srgbClr val="FDFFFD"/>
                </a:solidFill>
                <a:latin typeface="Calibri"/>
                <a:cs typeface="Calibri"/>
              </a:rPr>
              <a:t>r</a:t>
            </a:r>
            <a:r>
              <a:rPr sz="2400" spc="33" baseline="2275" dirty="0">
                <a:solidFill>
                  <a:srgbClr val="FDFFFD"/>
                </a:solidFill>
                <a:latin typeface="Calibri"/>
                <a:cs typeface="Calibri"/>
              </a:rPr>
              <a:t>a</a:t>
            </a:r>
            <a:r>
              <a:rPr sz="2400" spc="-39" baseline="2275" dirty="0">
                <a:solidFill>
                  <a:srgbClr val="FDFFFD"/>
                </a:solidFill>
                <a:latin typeface="Calibri"/>
                <a:cs typeface="Calibri"/>
              </a:rPr>
              <a:t>ph</a:t>
            </a:r>
            <a:r>
              <a:rPr sz="2400" spc="33" baseline="2275" dirty="0">
                <a:solidFill>
                  <a:srgbClr val="FDFFFD"/>
                </a:solidFill>
                <a:latin typeface="Calibri"/>
                <a:cs typeface="Calibri"/>
              </a:rPr>
              <a:t>i</a:t>
            </a:r>
            <a:r>
              <a:rPr sz="2400" spc="19" baseline="2275" dirty="0">
                <a:solidFill>
                  <a:srgbClr val="FDFFFD"/>
                </a:solidFill>
                <a:latin typeface="Calibri"/>
                <a:cs typeface="Calibri"/>
              </a:rPr>
              <a:t>c</a:t>
            </a:r>
            <a:r>
              <a:rPr sz="2400" baseline="2275" dirty="0">
                <a:solidFill>
                  <a:srgbClr val="FDFFFD"/>
                </a:solidFill>
                <a:latin typeface="Calibri"/>
                <a:cs typeface="Calibri"/>
              </a:rPr>
              <a:t>s</a:t>
            </a:r>
            <a:r>
              <a:rPr sz="2400" spc="12" baseline="2275" dirty="0">
                <a:solidFill>
                  <a:srgbClr val="FDFFFD"/>
                </a:solidFill>
                <a:latin typeface="Calibri"/>
                <a:cs typeface="Calibri"/>
              </a:rPr>
              <a:t> </a:t>
            </a:r>
            <a:r>
              <a:rPr sz="2400" spc="-12" baseline="2275" dirty="0">
                <a:solidFill>
                  <a:srgbClr val="FDFFFD"/>
                </a:solidFill>
                <a:latin typeface="Calibri"/>
                <a:cs typeface="Calibri"/>
              </a:rPr>
              <a:t>G</a:t>
            </a:r>
            <a:r>
              <a:rPr sz="2400" baseline="2275" dirty="0">
                <a:solidFill>
                  <a:srgbClr val="FDFFFD"/>
                </a:solidFill>
                <a:latin typeface="Calibri"/>
                <a:cs typeface="Calibri"/>
              </a:rPr>
              <a:t>e</a:t>
            </a:r>
            <a:r>
              <a:rPr sz="2400" spc="-39" baseline="2275" dirty="0">
                <a:solidFill>
                  <a:srgbClr val="FDFFFD"/>
                </a:solidFill>
                <a:latin typeface="Calibri"/>
                <a:cs typeface="Calibri"/>
              </a:rPr>
              <a:t>n</a:t>
            </a:r>
            <a:r>
              <a:rPr sz="2400" baseline="2275" dirty="0">
                <a:solidFill>
                  <a:srgbClr val="FDFFFD"/>
                </a:solidFill>
                <a:latin typeface="Calibri"/>
                <a:cs typeface="Calibri"/>
              </a:rPr>
              <a:t>e</a:t>
            </a:r>
            <a:r>
              <a:rPr sz="2400" spc="-59" baseline="2275" dirty="0">
                <a:solidFill>
                  <a:srgbClr val="FDFFFD"/>
                </a:solidFill>
                <a:latin typeface="Calibri"/>
                <a:cs typeface="Calibri"/>
              </a:rPr>
              <a:t>r</a:t>
            </a:r>
            <a:r>
              <a:rPr sz="2400" spc="33" baseline="2275" dirty="0">
                <a:solidFill>
                  <a:srgbClr val="FDFFFD"/>
                </a:solidFill>
                <a:latin typeface="Calibri"/>
                <a:cs typeface="Calibri"/>
              </a:rPr>
              <a:t>a</a:t>
            </a:r>
            <a:r>
              <a:rPr sz="2400" spc="-39" baseline="2275" dirty="0">
                <a:solidFill>
                  <a:srgbClr val="FDFFFD"/>
                </a:solidFill>
                <a:latin typeface="Calibri"/>
                <a:cs typeface="Calibri"/>
              </a:rPr>
              <a:t>to</a:t>
            </a:r>
            <a:r>
              <a:rPr sz="2400" spc="-59" baseline="2275" dirty="0">
                <a:solidFill>
                  <a:srgbClr val="FDFFFD"/>
                </a:solidFill>
                <a:latin typeface="Calibri"/>
                <a:cs typeface="Calibri"/>
              </a:rPr>
              <a:t>r</a:t>
            </a:r>
            <a:r>
              <a:rPr sz="2400" baseline="2275" dirty="0">
                <a:solidFill>
                  <a:srgbClr val="FDFFFD"/>
                </a:solidFill>
                <a:latin typeface="Calibri"/>
                <a:cs typeface="Calibri"/>
              </a:rPr>
              <a:t>s</a:t>
            </a:r>
            <a:endParaRPr sz="1600">
              <a:latin typeface="Calibri"/>
              <a:cs typeface="Calibri"/>
            </a:endParaRPr>
          </a:p>
          <a:p>
            <a:pPr marL="701868">
              <a:lnSpc>
                <a:spcPts val="1900"/>
              </a:lnSpc>
            </a:pPr>
            <a:r>
              <a:rPr sz="2400" baseline="2415" dirty="0">
                <a:solidFill>
                  <a:srgbClr val="FDFFFD"/>
                </a:solidFill>
                <a:latin typeface="Arial"/>
                <a:cs typeface="Arial"/>
              </a:rPr>
              <a:t>•  </a:t>
            </a:r>
            <a:r>
              <a:rPr sz="2400" spc="105" baseline="2415" dirty="0">
                <a:solidFill>
                  <a:srgbClr val="FDFFFD"/>
                </a:solidFill>
                <a:latin typeface="Arial"/>
                <a:cs typeface="Arial"/>
              </a:rPr>
              <a:t> </a:t>
            </a:r>
            <a:r>
              <a:rPr sz="2400" spc="-72" baseline="2275" dirty="0">
                <a:solidFill>
                  <a:srgbClr val="FDFFFD"/>
                </a:solidFill>
                <a:latin typeface="Calibri"/>
                <a:cs typeface="Calibri"/>
              </a:rPr>
              <a:t>M</a:t>
            </a:r>
            <a:r>
              <a:rPr sz="2400" spc="33" baseline="2275" dirty="0">
                <a:solidFill>
                  <a:srgbClr val="FDFFFD"/>
                </a:solidFill>
                <a:latin typeface="Calibri"/>
                <a:cs typeface="Calibri"/>
              </a:rPr>
              <a:t>a</a:t>
            </a:r>
            <a:r>
              <a:rPr sz="2400" spc="-33" baseline="2275" dirty="0">
                <a:solidFill>
                  <a:srgbClr val="FDFFFD"/>
                </a:solidFill>
                <a:latin typeface="Calibri"/>
                <a:cs typeface="Calibri"/>
              </a:rPr>
              <a:t>t</a:t>
            </a:r>
            <a:r>
              <a:rPr sz="2400" baseline="2275" dirty="0">
                <a:solidFill>
                  <a:srgbClr val="FDFFFD"/>
                </a:solidFill>
                <a:latin typeface="Calibri"/>
                <a:cs typeface="Calibri"/>
              </a:rPr>
              <a:t>h</a:t>
            </a:r>
            <a:r>
              <a:rPr sz="2400" spc="92" baseline="2275" dirty="0">
                <a:solidFill>
                  <a:srgbClr val="FDFFFD"/>
                </a:solidFill>
                <a:latin typeface="Calibri"/>
                <a:cs typeface="Calibri"/>
              </a:rPr>
              <a:t> </a:t>
            </a:r>
            <a:r>
              <a:rPr sz="2400" spc="-39" baseline="2275" dirty="0">
                <a:solidFill>
                  <a:srgbClr val="FDFFFD"/>
                </a:solidFill>
                <a:latin typeface="Calibri"/>
                <a:cs typeface="Calibri"/>
              </a:rPr>
              <a:t>S</a:t>
            </a:r>
            <a:r>
              <a:rPr sz="2400" spc="33" baseline="2275" dirty="0">
                <a:solidFill>
                  <a:srgbClr val="FDFFFD"/>
                </a:solidFill>
                <a:latin typeface="Calibri"/>
                <a:cs typeface="Calibri"/>
              </a:rPr>
              <a:t>i</a:t>
            </a:r>
            <a:r>
              <a:rPr sz="2400" spc="-79" baseline="2275" dirty="0">
                <a:solidFill>
                  <a:srgbClr val="FDFFFD"/>
                </a:solidFill>
                <a:latin typeface="Calibri"/>
                <a:cs typeface="Calibri"/>
              </a:rPr>
              <a:t>m</a:t>
            </a:r>
            <a:r>
              <a:rPr sz="2400" spc="-39" baseline="2275" dirty="0">
                <a:solidFill>
                  <a:srgbClr val="FDFFFD"/>
                </a:solidFill>
                <a:latin typeface="Calibri"/>
                <a:cs typeface="Calibri"/>
              </a:rPr>
              <a:t>u</a:t>
            </a:r>
            <a:r>
              <a:rPr sz="2400" spc="33" baseline="2275" dirty="0">
                <a:solidFill>
                  <a:srgbClr val="FDFFFD"/>
                </a:solidFill>
                <a:latin typeface="Calibri"/>
                <a:cs typeface="Calibri"/>
              </a:rPr>
              <a:t>la</a:t>
            </a:r>
            <a:r>
              <a:rPr sz="2400" spc="-33" baseline="2275" dirty="0">
                <a:solidFill>
                  <a:srgbClr val="FDFFFD"/>
                </a:solidFill>
                <a:latin typeface="Calibri"/>
                <a:cs typeface="Calibri"/>
              </a:rPr>
              <a:t>t</a:t>
            </a:r>
            <a:r>
              <a:rPr sz="2400" spc="33" baseline="2275" dirty="0">
                <a:solidFill>
                  <a:srgbClr val="FDFFFD"/>
                </a:solidFill>
                <a:latin typeface="Calibri"/>
                <a:cs typeface="Calibri"/>
              </a:rPr>
              <a:t>i</a:t>
            </a:r>
            <a:r>
              <a:rPr sz="2400" spc="-45" baseline="2275" dirty="0">
                <a:solidFill>
                  <a:srgbClr val="FDFFFD"/>
                </a:solidFill>
                <a:latin typeface="Calibri"/>
                <a:cs typeface="Calibri"/>
              </a:rPr>
              <a:t>o</a:t>
            </a:r>
            <a:r>
              <a:rPr sz="2400" baseline="2275" dirty="0">
                <a:solidFill>
                  <a:srgbClr val="FDFFFD"/>
                </a:solidFill>
                <a:latin typeface="Calibri"/>
                <a:cs typeface="Calibri"/>
              </a:rPr>
              <a:t>n</a:t>
            </a:r>
            <a:r>
              <a:rPr sz="2400" spc="92" baseline="2275" dirty="0">
                <a:solidFill>
                  <a:srgbClr val="FDFFFD"/>
                </a:solidFill>
                <a:latin typeface="Calibri"/>
                <a:cs typeface="Calibri"/>
              </a:rPr>
              <a:t> </a:t>
            </a:r>
            <a:r>
              <a:rPr sz="2400" spc="-67" baseline="2275" dirty="0">
                <a:solidFill>
                  <a:srgbClr val="FDFFFD"/>
                </a:solidFill>
                <a:latin typeface="Calibri"/>
                <a:cs typeface="Calibri"/>
              </a:rPr>
              <a:t>M</a:t>
            </a:r>
            <a:r>
              <a:rPr sz="2400" spc="-45" baseline="2275" dirty="0">
                <a:solidFill>
                  <a:srgbClr val="FDFFFD"/>
                </a:solidFill>
                <a:latin typeface="Calibri"/>
                <a:cs typeface="Calibri"/>
              </a:rPr>
              <a:t>o</a:t>
            </a:r>
            <a:r>
              <a:rPr sz="2400" spc="-39" baseline="2275" dirty="0">
                <a:solidFill>
                  <a:srgbClr val="FDFFFD"/>
                </a:solidFill>
                <a:latin typeface="Calibri"/>
                <a:cs typeface="Calibri"/>
              </a:rPr>
              <a:t>du</a:t>
            </a:r>
            <a:r>
              <a:rPr sz="2400" spc="33" baseline="2275" dirty="0">
                <a:solidFill>
                  <a:srgbClr val="FDFFFD"/>
                </a:solidFill>
                <a:latin typeface="Calibri"/>
                <a:cs typeface="Calibri"/>
              </a:rPr>
              <a:t>l</a:t>
            </a:r>
            <a:r>
              <a:rPr sz="2400" baseline="2275" dirty="0">
                <a:solidFill>
                  <a:srgbClr val="FDFFFD"/>
                </a:solidFill>
                <a:latin typeface="Calibri"/>
                <a:cs typeface="Calibri"/>
              </a:rPr>
              <a:t>es</a:t>
            </a:r>
            <a:endParaRPr sz="1600">
              <a:latin typeface="Calibri"/>
              <a:cs typeface="Calibri"/>
            </a:endParaRPr>
          </a:p>
          <a:p>
            <a:pPr marL="961788" marR="3692049" indent="-241294">
              <a:lnSpc>
                <a:spcPts val="1907"/>
              </a:lnSpc>
              <a:spcBef>
                <a:spcPts val="6672"/>
              </a:spcBef>
            </a:pPr>
            <a:r>
              <a:rPr sz="1600" spc="-33" dirty="0">
                <a:solidFill>
                  <a:srgbClr val="FDFFFD"/>
                </a:solidFill>
                <a:latin typeface="Calibri"/>
                <a:cs typeface="Calibri"/>
              </a:rPr>
              <a:t>K</a:t>
            </a:r>
            <a:r>
              <a:rPr sz="1600" dirty="0">
                <a:solidFill>
                  <a:srgbClr val="FDFFFD"/>
                </a:solidFill>
                <a:latin typeface="Calibri"/>
                <a:cs typeface="Calibri"/>
              </a:rPr>
              <a:t>e</a:t>
            </a:r>
            <a:r>
              <a:rPr sz="1600" spc="-79" dirty="0">
                <a:solidFill>
                  <a:srgbClr val="FDFFFD"/>
                </a:solidFill>
                <a:latin typeface="Calibri"/>
                <a:cs typeface="Calibri"/>
              </a:rPr>
              <a:t>m</a:t>
            </a:r>
            <a:r>
              <a:rPr sz="1600" spc="33" dirty="0">
                <a:solidFill>
                  <a:srgbClr val="FDFFFD"/>
                </a:solidFill>
                <a:latin typeface="Calibri"/>
                <a:cs typeface="Calibri"/>
              </a:rPr>
              <a:t>a</a:t>
            </a:r>
            <a:r>
              <a:rPr sz="1600" spc="-79" dirty="0">
                <a:solidFill>
                  <a:srgbClr val="FDFFFD"/>
                </a:solidFill>
                <a:latin typeface="Calibri"/>
                <a:cs typeface="Calibri"/>
              </a:rPr>
              <a:t>m</a:t>
            </a:r>
            <a:r>
              <a:rPr sz="1600" spc="-39" dirty="0">
                <a:solidFill>
                  <a:srgbClr val="FDFFFD"/>
                </a:solidFill>
                <a:latin typeface="Calibri"/>
                <a:cs typeface="Calibri"/>
              </a:rPr>
              <a:t>pu</a:t>
            </a:r>
            <a:r>
              <a:rPr sz="1600" spc="33" dirty="0">
                <a:solidFill>
                  <a:srgbClr val="FDFFFD"/>
                </a:solidFill>
                <a:latin typeface="Calibri"/>
                <a:cs typeface="Calibri"/>
              </a:rPr>
              <a:t>a</a:t>
            </a:r>
            <a:r>
              <a:rPr sz="1600" dirty="0">
                <a:solidFill>
                  <a:srgbClr val="FDFFFD"/>
                </a:solidFill>
                <a:latin typeface="Calibri"/>
                <a:cs typeface="Calibri"/>
              </a:rPr>
              <a:t>n</a:t>
            </a:r>
            <a:r>
              <a:rPr sz="1600" spc="100" dirty="0">
                <a:solidFill>
                  <a:srgbClr val="FDFFFD"/>
                </a:solidFill>
                <a:latin typeface="Calibri"/>
                <a:cs typeface="Calibri"/>
              </a:rPr>
              <a:t> </a:t>
            </a:r>
            <a:r>
              <a:rPr sz="1600" spc="-39" dirty="0">
                <a:solidFill>
                  <a:srgbClr val="FDFFFD"/>
                </a:solidFill>
                <a:latin typeface="Calibri"/>
                <a:cs typeface="Calibri"/>
              </a:rPr>
              <a:t>b</a:t>
            </a:r>
            <a:r>
              <a:rPr sz="1600" dirty="0">
                <a:solidFill>
                  <a:srgbClr val="FDFFFD"/>
                </a:solidFill>
                <a:latin typeface="Calibri"/>
                <a:cs typeface="Calibri"/>
              </a:rPr>
              <a:t>e</a:t>
            </a:r>
            <a:r>
              <a:rPr sz="1600" spc="-59" dirty="0">
                <a:solidFill>
                  <a:srgbClr val="FDFFFD"/>
                </a:solidFill>
                <a:latin typeface="Calibri"/>
                <a:cs typeface="Calibri"/>
              </a:rPr>
              <a:t>r</a:t>
            </a:r>
            <a:r>
              <a:rPr sz="1600" spc="-39" dirty="0">
                <a:solidFill>
                  <a:srgbClr val="FDFFFD"/>
                </a:solidFill>
                <a:latin typeface="Calibri"/>
                <a:cs typeface="Calibri"/>
              </a:rPr>
              <a:t>h</a:t>
            </a:r>
            <a:r>
              <a:rPr sz="1600" spc="33" dirty="0">
                <a:solidFill>
                  <a:srgbClr val="FDFFFD"/>
                </a:solidFill>
                <a:latin typeface="Calibri"/>
                <a:cs typeface="Calibri"/>
              </a:rPr>
              <a:t>i</a:t>
            </a:r>
            <a:r>
              <a:rPr sz="1600" spc="-39" dirty="0">
                <a:solidFill>
                  <a:srgbClr val="FDFFFD"/>
                </a:solidFill>
                <a:latin typeface="Calibri"/>
                <a:cs typeface="Calibri"/>
              </a:rPr>
              <a:t>tun</a:t>
            </a:r>
            <a:r>
              <a:rPr sz="1600" dirty="0">
                <a:solidFill>
                  <a:srgbClr val="FDFFFD"/>
                </a:solidFill>
                <a:latin typeface="Calibri"/>
                <a:cs typeface="Calibri"/>
              </a:rPr>
              <a:t>g</a:t>
            </a:r>
            <a:r>
              <a:rPr sz="1600" spc="188"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a:t>
            </a:r>
            <a:r>
              <a:rPr sz="1600" spc="-105" dirty="0">
                <a:solidFill>
                  <a:srgbClr val="FDFFFD"/>
                </a:solidFill>
                <a:latin typeface="Calibri"/>
                <a:cs typeface="Calibri"/>
              </a:rPr>
              <a:t> </a:t>
            </a:r>
            <a:r>
              <a:rPr sz="1600" spc="-79" dirty="0">
                <a:solidFill>
                  <a:srgbClr val="FDFFFD"/>
                </a:solidFill>
                <a:latin typeface="Calibri"/>
                <a:cs typeface="Calibri"/>
              </a:rPr>
              <a:t>m</a:t>
            </a:r>
            <a:r>
              <a:rPr sz="1600" spc="33" dirty="0">
                <a:solidFill>
                  <a:srgbClr val="FDFFFD"/>
                </a:solidFill>
                <a:latin typeface="Calibri"/>
                <a:cs typeface="Calibri"/>
              </a:rPr>
              <a:t>a</a:t>
            </a:r>
            <a:r>
              <a:rPr sz="1600" spc="-39" dirty="0">
                <a:solidFill>
                  <a:srgbClr val="FDFFFD"/>
                </a:solidFill>
                <a:latin typeface="Calibri"/>
                <a:cs typeface="Calibri"/>
              </a:rPr>
              <a:t>t</a:t>
            </a:r>
            <a:r>
              <a:rPr sz="1600" spc="5" dirty="0">
                <a:solidFill>
                  <a:srgbClr val="FDFFFD"/>
                </a:solidFill>
                <a:latin typeface="Calibri"/>
                <a:cs typeface="Calibri"/>
              </a:rPr>
              <a:t>e</a:t>
            </a:r>
            <a:r>
              <a:rPr sz="1600" spc="-79" dirty="0">
                <a:solidFill>
                  <a:srgbClr val="FDFFFD"/>
                </a:solidFill>
                <a:latin typeface="Calibri"/>
                <a:cs typeface="Calibri"/>
              </a:rPr>
              <a:t>m</a:t>
            </a:r>
            <a:r>
              <a:rPr sz="1600" spc="33" dirty="0">
                <a:solidFill>
                  <a:srgbClr val="FDFFFD"/>
                </a:solidFill>
                <a:latin typeface="Calibri"/>
                <a:cs typeface="Calibri"/>
              </a:rPr>
              <a:t>a</a:t>
            </a:r>
            <a:r>
              <a:rPr sz="1600" spc="-39" dirty="0">
                <a:solidFill>
                  <a:srgbClr val="FDFFFD"/>
                </a:solidFill>
                <a:latin typeface="Calibri"/>
                <a:cs typeface="Calibri"/>
              </a:rPr>
              <a:t>t</a:t>
            </a:r>
            <a:r>
              <a:rPr sz="1600" spc="33" dirty="0">
                <a:solidFill>
                  <a:srgbClr val="FDFFFD"/>
                </a:solidFill>
                <a:latin typeface="Calibri"/>
                <a:cs typeface="Calibri"/>
              </a:rPr>
              <a:t>i</a:t>
            </a:r>
            <a:r>
              <a:rPr sz="1600" spc="-25" dirty="0">
                <a:solidFill>
                  <a:srgbClr val="FDFFFD"/>
                </a:solidFill>
                <a:latin typeface="Calibri"/>
                <a:cs typeface="Calibri"/>
              </a:rPr>
              <a:t>k</a:t>
            </a:r>
            <a:r>
              <a:rPr sz="1600" dirty="0">
                <a:solidFill>
                  <a:srgbClr val="FDFFFD"/>
                </a:solidFill>
                <a:latin typeface="Calibri"/>
                <a:cs typeface="Calibri"/>
              </a:rPr>
              <a:t>a</a:t>
            </a:r>
            <a:r>
              <a:rPr sz="1600" spc="72" dirty="0">
                <a:solidFill>
                  <a:srgbClr val="FDFFFD"/>
                </a:solidFill>
                <a:latin typeface="Calibri"/>
                <a:cs typeface="Calibri"/>
              </a:rPr>
              <a:t> </a:t>
            </a:r>
            <a:r>
              <a:rPr sz="1600" spc="-79" dirty="0">
                <a:solidFill>
                  <a:srgbClr val="FDFFFD"/>
                </a:solidFill>
                <a:latin typeface="Calibri"/>
                <a:cs typeface="Calibri"/>
              </a:rPr>
              <a:t>m</a:t>
            </a:r>
            <a:r>
              <a:rPr sz="1600" spc="5" dirty="0">
                <a:solidFill>
                  <a:srgbClr val="FDFFFD"/>
                </a:solidFill>
                <a:latin typeface="Calibri"/>
                <a:cs typeface="Calibri"/>
              </a:rPr>
              <a:t>e</a:t>
            </a:r>
            <a:r>
              <a:rPr sz="1600" spc="-59" dirty="0">
                <a:solidFill>
                  <a:srgbClr val="FDFFFD"/>
                </a:solidFill>
                <a:latin typeface="Calibri"/>
                <a:cs typeface="Calibri"/>
              </a:rPr>
              <a:t>r</a:t>
            </a:r>
            <a:r>
              <a:rPr sz="1600" spc="-39" dirty="0">
                <a:solidFill>
                  <a:srgbClr val="FDFFFD"/>
                </a:solidFill>
                <a:latin typeface="Calibri"/>
                <a:cs typeface="Calibri"/>
              </a:rPr>
              <a:t>up</a:t>
            </a:r>
            <a:r>
              <a:rPr sz="1600" spc="33" dirty="0">
                <a:solidFill>
                  <a:srgbClr val="FDFFFD"/>
                </a:solidFill>
                <a:latin typeface="Calibri"/>
                <a:cs typeface="Calibri"/>
              </a:rPr>
              <a:t>a</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r>
              <a:rPr sz="1600" spc="92" dirty="0">
                <a:solidFill>
                  <a:srgbClr val="FDFFFD"/>
                </a:solidFill>
                <a:latin typeface="Calibri"/>
                <a:cs typeface="Calibri"/>
              </a:rPr>
              <a:t> </a:t>
            </a:r>
            <a:r>
              <a:rPr sz="1600" spc="-225" dirty="0">
                <a:solidFill>
                  <a:srgbClr val="FDFFFD"/>
                </a:solidFill>
                <a:latin typeface="Calibri"/>
                <a:cs typeface="Calibri"/>
              </a:rPr>
              <a:t>k</a:t>
            </a:r>
            <a:r>
              <a:rPr sz="1600" spc="-45" dirty="0">
                <a:solidFill>
                  <a:srgbClr val="FDFFFD"/>
                </a:solidFill>
                <a:latin typeface="Calibri"/>
                <a:cs typeface="Calibri"/>
              </a:rPr>
              <a:t>o</a:t>
            </a:r>
            <a:r>
              <a:rPr sz="1600" spc="-79" dirty="0">
                <a:solidFill>
                  <a:srgbClr val="FDFFFD"/>
                </a:solidFill>
                <a:latin typeface="Calibri"/>
                <a:cs typeface="Calibri"/>
              </a:rPr>
              <a:t>m</a:t>
            </a:r>
            <a:r>
              <a:rPr sz="1600" spc="-45" dirty="0">
                <a:solidFill>
                  <a:srgbClr val="FDFFFD"/>
                </a:solidFill>
                <a:latin typeface="Calibri"/>
                <a:cs typeface="Calibri"/>
              </a:rPr>
              <a:t>p</a:t>
            </a:r>
            <a:r>
              <a:rPr sz="1600" spc="5" dirty="0">
                <a:solidFill>
                  <a:srgbClr val="FDFFFD"/>
                </a:solidFill>
                <a:latin typeface="Calibri"/>
                <a:cs typeface="Calibri"/>
              </a:rPr>
              <a:t>e</a:t>
            </a:r>
            <a:r>
              <a:rPr sz="1600" spc="-39" dirty="0">
                <a:solidFill>
                  <a:srgbClr val="FDFFFD"/>
                </a:solidFill>
                <a:latin typeface="Calibri"/>
                <a:cs typeface="Calibri"/>
              </a:rPr>
              <a:t>t</a:t>
            </a:r>
            <a:r>
              <a:rPr sz="1600" dirty="0">
                <a:solidFill>
                  <a:srgbClr val="FDFFFD"/>
                </a:solidFill>
                <a:latin typeface="Calibri"/>
                <a:cs typeface="Calibri"/>
              </a:rPr>
              <a:t>e</a:t>
            </a:r>
            <a:r>
              <a:rPr sz="1600" spc="-39" dirty="0">
                <a:solidFill>
                  <a:srgbClr val="FDFFFD"/>
                </a:solidFill>
                <a:latin typeface="Calibri"/>
                <a:cs typeface="Calibri"/>
              </a:rPr>
              <a:t>n</a:t>
            </a:r>
            <a:r>
              <a:rPr sz="1600" spc="79" dirty="0">
                <a:solidFill>
                  <a:srgbClr val="FDFFFD"/>
                </a:solidFill>
                <a:latin typeface="Calibri"/>
                <a:cs typeface="Calibri"/>
              </a:rPr>
              <a:t>s</a:t>
            </a:r>
            <a:r>
              <a:rPr sz="1600" dirty="0">
                <a:solidFill>
                  <a:srgbClr val="FDFFFD"/>
                </a:solidFill>
                <a:latin typeface="Calibri"/>
                <a:cs typeface="Calibri"/>
              </a:rPr>
              <a:t>i</a:t>
            </a:r>
            <a:r>
              <a:rPr sz="1600" spc="65"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spc="72" dirty="0">
                <a:solidFill>
                  <a:srgbClr val="FDFFFD"/>
                </a:solidFill>
                <a:latin typeface="Calibri"/>
                <a:cs typeface="Calibri"/>
              </a:rPr>
              <a:t>s</a:t>
            </a:r>
            <a:r>
              <a:rPr sz="1600" spc="33" dirty="0">
                <a:solidFill>
                  <a:srgbClr val="FDFFFD"/>
                </a:solidFill>
                <a:latin typeface="Calibri"/>
                <a:cs typeface="Calibri"/>
              </a:rPr>
              <a:t>a</a:t>
            </a:r>
            <a:r>
              <a:rPr sz="1600" dirty="0">
                <a:solidFill>
                  <a:srgbClr val="FDFFFD"/>
                </a:solidFill>
                <a:latin typeface="Calibri"/>
                <a:cs typeface="Calibri"/>
              </a:rPr>
              <a:t>r</a:t>
            </a:r>
            <a:r>
              <a:rPr sz="1600" spc="-119" dirty="0">
                <a:solidFill>
                  <a:srgbClr val="FDFFFD"/>
                </a:solidFill>
                <a:latin typeface="Calibri"/>
                <a:cs typeface="Calibri"/>
              </a:rPr>
              <a:t> </a:t>
            </a:r>
            <a:r>
              <a:rPr sz="1600" spc="-25" dirty="0">
                <a:solidFill>
                  <a:srgbClr val="FDFFFD"/>
                </a:solidFill>
                <a:latin typeface="Calibri"/>
                <a:cs typeface="Calibri"/>
              </a:rPr>
              <a:t>y</a:t>
            </a:r>
            <a:r>
              <a:rPr sz="1600" spc="33" dirty="0">
                <a:solidFill>
                  <a:srgbClr val="FDFFFD"/>
                </a:solidFill>
                <a:latin typeface="Calibri"/>
                <a:cs typeface="Calibri"/>
              </a:rPr>
              <a:t>a</a:t>
            </a:r>
            <a:r>
              <a:rPr sz="1600" spc="-45" dirty="0">
                <a:solidFill>
                  <a:srgbClr val="FDFFFD"/>
                </a:solidFill>
                <a:latin typeface="Calibri"/>
                <a:cs typeface="Calibri"/>
              </a:rPr>
              <a:t>n</a:t>
            </a:r>
            <a:r>
              <a:rPr sz="1600" dirty="0">
                <a:solidFill>
                  <a:srgbClr val="FDFFFD"/>
                </a:solidFill>
                <a:latin typeface="Calibri"/>
                <a:cs typeface="Calibri"/>
              </a:rPr>
              <a:t>g</a:t>
            </a:r>
            <a:r>
              <a:rPr sz="1600" spc="-112" dirty="0">
                <a:solidFill>
                  <a:srgbClr val="FDFFFD"/>
                </a:solidFill>
                <a:latin typeface="Calibri"/>
                <a:cs typeface="Calibri"/>
              </a:rPr>
              <a:t> </a:t>
            </a:r>
            <a:r>
              <a:rPr sz="1600" spc="72" dirty="0">
                <a:solidFill>
                  <a:srgbClr val="FDFFFD"/>
                </a:solidFill>
                <a:latin typeface="Calibri"/>
                <a:cs typeface="Calibri"/>
              </a:rPr>
              <a:t>s</a:t>
            </a:r>
            <a:r>
              <a:rPr sz="1600" spc="33" dirty="0">
                <a:solidFill>
                  <a:srgbClr val="FDFFFD"/>
                </a:solidFill>
                <a:latin typeface="Calibri"/>
                <a:cs typeface="Calibri"/>
              </a:rPr>
              <a:t>a</a:t>
            </a:r>
            <a:r>
              <a:rPr sz="1600" spc="-39" dirty="0">
                <a:solidFill>
                  <a:srgbClr val="FDFFFD"/>
                </a:solidFill>
                <a:latin typeface="Calibri"/>
                <a:cs typeface="Calibri"/>
              </a:rPr>
              <a:t>n</a:t>
            </a:r>
            <a:r>
              <a:rPr sz="1600" spc="45" dirty="0">
                <a:solidFill>
                  <a:srgbClr val="FDFFFD"/>
                </a:solidFill>
                <a:latin typeface="Calibri"/>
                <a:cs typeface="Calibri"/>
              </a:rPr>
              <a:t>g</a:t>
            </a:r>
            <a:r>
              <a:rPr sz="1600" spc="33" dirty="0">
                <a:solidFill>
                  <a:srgbClr val="FDFFFD"/>
                </a:solidFill>
                <a:latin typeface="Calibri"/>
                <a:cs typeface="Calibri"/>
              </a:rPr>
              <a:t>a</a:t>
            </a:r>
            <a:r>
              <a:rPr sz="1600" dirty="0">
                <a:solidFill>
                  <a:srgbClr val="FDFFFD"/>
                </a:solidFill>
                <a:latin typeface="Calibri"/>
                <a:cs typeface="Calibri"/>
              </a:rPr>
              <a:t>t</a:t>
            </a:r>
            <a:r>
              <a:rPr sz="1600" spc="-192"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i</a:t>
            </a:r>
            <a:r>
              <a:rPr sz="1600" spc="-39" dirty="0">
                <a:solidFill>
                  <a:srgbClr val="FDFFFD"/>
                </a:solidFill>
                <a:latin typeface="Calibri"/>
                <a:cs typeface="Calibri"/>
              </a:rPr>
              <a:t>bu</a:t>
            </a:r>
            <a:r>
              <a:rPr sz="1600" spc="-33" dirty="0">
                <a:solidFill>
                  <a:srgbClr val="FDFFFD"/>
                </a:solidFill>
                <a:latin typeface="Calibri"/>
                <a:cs typeface="Calibri"/>
              </a:rPr>
              <a:t>t</a:t>
            </a:r>
            <a:r>
              <a:rPr sz="1600" spc="-39" dirty="0">
                <a:solidFill>
                  <a:srgbClr val="FDFFFD"/>
                </a:solidFill>
                <a:latin typeface="Calibri"/>
                <a:cs typeface="Calibri"/>
              </a:rPr>
              <a:t>uh</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 </a:t>
            </a:r>
            <a:r>
              <a:rPr sz="1600" spc="-39" dirty="0">
                <a:solidFill>
                  <a:srgbClr val="FDFFFD"/>
                </a:solidFill>
                <a:latin typeface="Calibri"/>
                <a:cs typeface="Calibri"/>
              </a:rPr>
              <a:t>d</a:t>
            </a:r>
            <a:r>
              <a:rPr sz="1600" spc="33" dirty="0">
                <a:solidFill>
                  <a:srgbClr val="FDFFFD"/>
                </a:solidFill>
                <a:latin typeface="Calibri"/>
                <a:cs typeface="Calibri"/>
              </a:rPr>
              <a:t>ala</a:t>
            </a:r>
            <a:r>
              <a:rPr sz="1600" dirty="0">
                <a:solidFill>
                  <a:srgbClr val="FDFFFD"/>
                </a:solidFill>
                <a:latin typeface="Calibri"/>
                <a:cs typeface="Calibri"/>
              </a:rPr>
              <a:t>m</a:t>
            </a:r>
            <a:r>
              <a:rPr sz="1600" spc="-139" dirty="0">
                <a:solidFill>
                  <a:srgbClr val="FDFFFD"/>
                </a:solidFill>
                <a:latin typeface="Calibri"/>
                <a:cs typeface="Calibri"/>
              </a:rPr>
              <a:t> </a:t>
            </a:r>
            <a:r>
              <a:rPr sz="1600" spc="-225" dirty="0">
                <a:solidFill>
                  <a:srgbClr val="FDFFFD"/>
                </a:solidFill>
                <a:latin typeface="Calibri"/>
                <a:cs typeface="Calibri"/>
              </a:rPr>
              <a:t>k</a:t>
            </a:r>
            <a:r>
              <a:rPr sz="1600" dirty="0">
                <a:solidFill>
                  <a:srgbClr val="FDFFFD"/>
                </a:solidFill>
                <a:latin typeface="Calibri"/>
                <a:cs typeface="Calibri"/>
              </a:rPr>
              <a:t>e</a:t>
            </a:r>
            <a:r>
              <a:rPr sz="1600" spc="-39" dirty="0">
                <a:solidFill>
                  <a:srgbClr val="FDFFFD"/>
                </a:solidFill>
                <a:latin typeface="Calibri"/>
                <a:cs typeface="Calibri"/>
              </a:rPr>
              <a:t>h</a:t>
            </a:r>
            <a:r>
              <a:rPr sz="1600" spc="33" dirty="0">
                <a:solidFill>
                  <a:srgbClr val="FDFFFD"/>
                </a:solidFill>
                <a:latin typeface="Calibri"/>
                <a:cs typeface="Calibri"/>
              </a:rPr>
              <a:t>i</a:t>
            </a:r>
            <a:r>
              <a:rPr sz="1600" spc="-39" dirty="0">
                <a:solidFill>
                  <a:srgbClr val="FDFFFD"/>
                </a:solidFill>
                <a:latin typeface="Calibri"/>
                <a:cs typeface="Calibri"/>
              </a:rPr>
              <a:t>du</a:t>
            </a:r>
            <a:r>
              <a:rPr sz="1600" spc="-45" dirty="0">
                <a:solidFill>
                  <a:srgbClr val="FDFFFD"/>
                </a:solidFill>
                <a:latin typeface="Calibri"/>
                <a:cs typeface="Calibri"/>
              </a:rPr>
              <a:t>p</a:t>
            </a:r>
            <a:r>
              <a:rPr sz="1600" spc="33" dirty="0">
                <a:solidFill>
                  <a:srgbClr val="FDFFFD"/>
                </a:solidFill>
                <a:latin typeface="Calibri"/>
                <a:cs typeface="Calibri"/>
              </a:rPr>
              <a:t>a</a:t>
            </a:r>
            <a:r>
              <a:rPr sz="1600" dirty="0">
                <a:solidFill>
                  <a:srgbClr val="FDFFFD"/>
                </a:solidFill>
                <a:latin typeface="Calibri"/>
                <a:cs typeface="Calibri"/>
              </a:rPr>
              <a:t>n</a:t>
            </a:r>
            <a:r>
              <a:rPr sz="1600" spc="195" dirty="0">
                <a:solidFill>
                  <a:srgbClr val="FDFFFD"/>
                </a:solidFill>
                <a:latin typeface="Calibri"/>
                <a:cs typeface="Calibri"/>
              </a:rPr>
              <a:t> </a:t>
            </a:r>
            <a:r>
              <a:rPr sz="1600" spc="72" dirty="0">
                <a:solidFill>
                  <a:srgbClr val="FDFFFD"/>
                </a:solidFill>
                <a:latin typeface="Calibri"/>
                <a:cs typeface="Calibri"/>
              </a:rPr>
              <a:t>s</a:t>
            </a:r>
            <a:r>
              <a:rPr sz="1600" spc="5" dirty="0">
                <a:solidFill>
                  <a:srgbClr val="FDFFFD"/>
                </a:solidFill>
                <a:latin typeface="Calibri"/>
                <a:cs typeface="Calibri"/>
              </a:rPr>
              <a:t>e</a:t>
            </a:r>
            <a:r>
              <a:rPr sz="1600" spc="-39" dirty="0">
                <a:solidFill>
                  <a:srgbClr val="FDFFFD"/>
                </a:solidFill>
                <a:latin typeface="Calibri"/>
                <a:cs typeface="Calibri"/>
              </a:rPr>
              <a:t>h</a:t>
            </a:r>
            <a:r>
              <a:rPr sz="1600" spc="33" dirty="0">
                <a:solidFill>
                  <a:srgbClr val="FDFFFD"/>
                </a:solidFill>
                <a:latin typeface="Calibri"/>
                <a:cs typeface="Calibri"/>
              </a:rPr>
              <a:t>a</a:t>
            </a:r>
            <a:r>
              <a:rPr sz="1600" spc="-59" dirty="0">
                <a:solidFill>
                  <a:srgbClr val="FDFFFD"/>
                </a:solidFill>
                <a:latin typeface="Calibri"/>
                <a:cs typeface="Calibri"/>
              </a:rPr>
              <a:t>r</a:t>
            </a:r>
            <a:r>
              <a:rPr sz="1600" spc="33" dirty="0">
                <a:solidFill>
                  <a:srgbClr val="FDFFFD"/>
                </a:solidFill>
                <a:latin typeface="Calibri"/>
                <a:cs typeface="Calibri"/>
              </a:rPr>
              <a:t>i</a:t>
            </a:r>
            <a:r>
              <a:rPr sz="1600" spc="5" dirty="0">
                <a:solidFill>
                  <a:srgbClr val="FDFFFD"/>
                </a:solidFill>
                <a:latin typeface="Calibri"/>
                <a:cs typeface="Calibri"/>
              </a:rPr>
              <a:t>-</a:t>
            </a:r>
            <a:r>
              <a:rPr sz="1600" spc="-39" dirty="0">
                <a:solidFill>
                  <a:srgbClr val="FDFFFD"/>
                </a:solidFill>
                <a:latin typeface="Calibri"/>
                <a:cs typeface="Calibri"/>
              </a:rPr>
              <a:t>h</a:t>
            </a:r>
            <a:r>
              <a:rPr sz="1600" spc="33" dirty="0">
                <a:solidFill>
                  <a:srgbClr val="FDFFFD"/>
                </a:solidFill>
                <a:latin typeface="Calibri"/>
                <a:cs typeface="Calibri"/>
              </a:rPr>
              <a:t>a</a:t>
            </a:r>
            <a:r>
              <a:rPr sz="1600" spc="-59" dirty="0">
                <a:solidFill>
                  <a:srgbClr val="FDFFFD"/>
                </a:solidFill>
                <a:latin typeface="Calibri"/>
                <a:cs typeface="Calibri"/>
              </a:rPr>
              <a:t>r</a:t>
            </a:r>
            <a:r>
              <a:rPr sz="1600" dirty="0">
                <a:solidFill>
                  <a:srgbClr val="FDFFFD"/>
                </a:solidFill>
                <a:latin typeface="Calibri"/>
                <a:cs typeface="Calibri"/>
              </a:rPr>
              <a:t>i</a:t>
            </a:r>
            <a:r>
              <a:rPr sz="1600" spc="-25" dirty="0">
                <a:solidFill>
                  <a:srgbClr val="FDFFFD"/>
                </a:solidFill>
                <a:latin typeface="Calibri"/>
                <a:cs typeface="Calibri"/>
              </a:rPr>
              <a:t> </a:t>
            </a:r>
            <a:r>
              <a:rPr sz="1600" spc="-39" dirty="0">
                <a:solidFill>
                  <a:srgbClr val="FDFFFD"/>
                </a:solidFill>
                <a:latin typeface="Calibri"/>
                <a:cs typeface="Calibri"/>
              </a:rPr>
              <a:t>untu</a:t>
            </a:r>
            <a:r>
              <a:rPr sz="1600" dirty="0">
                <a:solidFill>
                  <a:srgbClr val="FDFFFD"/>
                </a:solidFill>
                <a:latin typeface="Calibri"/>
                <a:cs typeface="Calibri"/>
              </a:rPr>
              <a:t>k</a:t>
            </a:r>
            <a:r>
              <a:rPr sz="1600" spc="12"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spc="19" dirty="0">
                <a:solidFill>
                  <a:srgbClr val="FDFFFD"/>
                </a:solidFill>
                <a:latin typeface="Calibri"/>
                <a:cs typeface="Calibri"/>
              </a:rPr>
              <a:t>j</a:t>
            </a:r>
            <a:r>
              <a:rPr sz="1600" spc="33" dirty="0">
                <a:solidFill>
                  <a:srgbClr val="FDFFFD"/>
                </a:solidFill>
                <a:latin typeface="Calibri"/>
                <a:cs typeface="Calibri"/>
              </a:rPr>
              <a:t>ala</a:t>
            </a:r>
            <a:r>
              <a:rPr sz="1600" spc="-39" dirty="0">
                <a:solidFill>
                  <a:srgbClr val="FDFFFD"/>
                </a:solidFill>
                <a:latin typeface="Calibri"/>
                <a:cs typeface="Calibri"/>
              </a:rPr>
              <a:t>n</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r>
              <a:rPr sz="1600" spc="-105" dirty="0">
                <a:solidFill>
                  <a:srgbClr val="FDFFFD"/>
                </a:solidFill>
                <a:latin typeface="Calibri"/>
                <a:cs typeface="Calibri"/>
              </a:rPr>
              <a:t> </a:t>
            </a:r>
            <a:r>
              <a:rPr sz="1600" spc="-39" dirty="0">
                <a:solidFill>
                  <a:srgbClr val="FDFFFD"/>
                </a:solidFill>
                <a:latin typeface="Calibri"/>
                <a:cs typeface="Calibri"/>
              </a:rPr>
              <a:t>b</a:t>
            </a:r>
            <a:r>
              <a:rPr sz="1600" spc="5" dirty="0">
                <a:solidFill>
                  <a:srgbClr val="FDFFFD"/>
                </a:solidFill>
                <a:latin typeface="Calibri"/>
                <a:cs typeface="Calibri"/>
              </a:rPr>
              <a:t>e</a:t>
            </a:r>
            <a:r>
              <a:rPr sz="1600" spc="-59" dirty="0">
                <a:solidFill>
                  <a:srgbClr val="FDFFFD"/>
                </a:solidFill>
                <a:latin typeface="Calibri"/>
                <a:cs typeface="Calibri"/>
              </a:rPr>
              <a:t>r</a:t>
            </a:r>
            <a:r>
              <a:rPr sz="1600" spc="-45" dirty="0">
                <a:solidFill>
                  <a:srgbClr val="FDFFFD"/>
                </a:solidFill>
                <a:latin typeface="Calibri"/>
                <a:cs typeface="Calibri"/>
              </a:rPr>
              <a:t>b</a:t>
            </a:r>
            <a:r>
              <a:rPr sz="1600" spc="33" dirty="0">
                <a:solidFill>
                  <a:srgbClr val="FDFFFD"/>
                </a:solidFill>
                <a:latin typeface="Calibri"/>
                <a:cs typeface="Calibri"/>
              </a:rPr>
              <a:t>a</a:t>
            </a:r>
            <a:r>
              <a:rPr sz="1600" spc="45" dirty="0">
                <a:solidFill>
                  <a:srgbClr val="FDFFFD"/>
                </a:solidFill>
                <a:latin typeface="Calibri"/>
                <a:cs typeface="Calibri"/>
              </a:rPr>
              <a:t>g</a:t>
            </a:r>
            <a:r>
              <a:rPr sz="1600" spc="33" dirty="0">
                <a:solidFill>
                  <a:srgbClr val="FDFFFD"/>
                </a:solidFill>
                <a:latin typeface="Calibri"/>
                <a:cs typeface="Calibri"/>
              </a:rPr>
              <a:t>a</a:t>
            </a:r>
            <a:r>
              <a:rPr sz="1600" dirty="0">
                <a:solidFill>
                  <a:srgbClr val="FDFFFD"/>
                </a:solidFill>
                <a:latin typeface="Calibri"/>
                <a:cs typeface="Calibri"/>
              </a:rPr>
              <a:t>i</a:t>
            </a:r>
            <a:r>
              <a:rPr sz="1600" spc="-25" dirty="0">
                <a:solidFill>
                  <a:srgbClr val="FDFFFD"/>
                </a:solidFill>
                <a:latin typeface="Calibri"/>
                <a:cs typeface="Calibri"/>
              </a:rPr>
              <a:t> </a:t>
            </a:r>
            <a:r>
              <a:rPr sz="1600" spc="-39" dirty="0">
                <a:solidFill>
                  <a:srgbClr val="FDFFFD"/>
                </a:solidFill>
                <a:latin typeface="Calibri"/>
                <a:cs typeface="Calibri"/>
              </a:rPr>
              <a:t>p</a:t>
            </a:r>
            <a:r>
              <a:rPr sz="1600" spc="-52" dirty="0">
                <a:solidFill>
                  <a:srgbClr val="FDFFFD"/>
                </a:solidFill>
                <a:latin typeface="Calibri"/>
                <a:cs typeface="Calibri"/>
              </a:rPr>
              <a:t>r</a:t>
            </a:r>
            <a:r>
              <a:rPr sz="1600" spc="-45" dirty="0">
                <a:solidFill>
                  <a:srgbClr val="FDFFFD"/>
                </a:solidFill>
                <a:latin typeface="Calibri"/>
                <a:cs typeface="Calibri"/>
              </a:rPr>
              <a:t>o</a:t>
            </a:r>
            <a:r>
              <a:rPr sz="1600" spc="45" dirty="0">
                <a:solidFill>
                  <a:srgbClr val="FDFFFD"/>
                </a:solidFill>
                <a:latin typeface="Calibri"/>
                <a:cs typeface="Calibri"/>
              </a:rPr>
              <a:t>g</a:t>
            </a:r>
            <a:r>
              <a:rPr sz="1600" spc="-59" dirty="0">
                <a:solidFill>
                  <a:srgbClr val="FDFFFD"/>
                </a:solidFill>
                <a:latin typeface="Calibri"/>
                <a:cs typeface="Calibri"/>
              </a:rPr>
              <a:t>r</a:t>
            </a:r>
            <a:r>
              <a:rPr sz="1600" spc="33" dirty="0">
                <a:solidFill>
                  <a:srgbClr val="FDFFFD"/>
                </a:solidFill>
                <a:latin typeface="Calibri"/>
                <a:cs typeface="Calibri"/>
              </a:rPr>
              <a:t>a</a:t>
            </a:r>
            <a:r>
              <a:rPr sz="1600" spc="-79" dirty="0">
                <a:solidFill>
                  <a:srgbClr val="FDFFFD"/>
                </a:solidFill>
                <a:latin typeface="Calibri"/>
                <a:cs typeface="Calibri"/>
              </a:rPr>
              <a:t>m</a:t>
            </a:r>
            <a:r>
              <a:rPr sz="1600" dirty="0">
                <a:solidFill>
                  <a:srgbClr val="FDFFFD"/>
                </a:solidFill>
                <a:latin typeface="Calibri"/>
                <a:cs typeface="Calibri"/>
              </a:rPr>
              <a:t>,</a:t>
            </a:r>
            <a:r>
              <a:rPr sz="1600" spc="-59" dirty="0">
                <a:solidFill>
                  <a:srgbClr val="FDFFFD"/>
                </a:solidFill>
                <a:latin typeface="Calibri"/>
                <a:cs typeface="Calibri"/>
              </a:rPr>
              <a:t> </a:t>
            </a:r>
            <a:r>
              <a:rPr sz="1600" spc="-39" dirty="0">
                <a:solidFill>
                  <a:srgbClr val="FDFFFD"/>
                </a:solidFill>
                <a:latin typeface="Calibri"/>
                <a:cs typeface="Calibri"/>
              </a:rPr>
              <a:t>p</a:t>
            </a:r>
            <a:r>
              <a:rPr sz="1600" spc="-59" dirty="0">
                <a:solidFill>
                  <a:srgbClr val="FDFFFD"/>
                </a:solidFill>
                <a:latin typeface="Calibri"/>
                <a:cs typeface="Calibri"/>
              </a:rPr>
              <a:t>r</a:t>
            </a:r>
            <a:r>
              <a:rPr sz="1600" spc="-39" dirty="0">
                <a:solidFill>
                  <a:srgbClr val="FDFFFD"/>
                </a:solidFill>
                <a:latin typeface="Calibri"/>
                <a:cs typeface="Calibri"/>
              </a:rPr>
              <a:t>o</a:t>
            </a:r>
            <a:r>
              <a:rPr sz="1600" spc="72" dirty="0">
                <a:solidFill>
                  <a:srgbClr val="FDFFFD"/>
                </a:solidFill>
                <a:latin typeface="Calibri"/>
                <a:cs typeface="Calibri"/>
              </a:rPr>
              <a:t>s</a:t>
            </a:r>
            <a:r>
              <a:rPr sz="1600" dirty="0">
                <a:solidFill>
                  <a:srgbClr val="FDFFFD"/>
                </a:solidFill>
                <a:latin typeface="Calibri"/>
                <a:cs typeface="Calibri"/>
              </a:rPr>
              <a:t>e</a:t>
            </a:r>
            <a:r>
              <a:rPr sz="1600" spc="72" dirty="0">
                <a:solidFill>
                  <a:srgbClr val="FDFFFD"/>
                </a:solidFill>
                <a:latin typeface="Calibri"/>
                <a:cs typeface="Calibri"/>
              </a:rPr>
              <a:t>s</a:t>
            </a:r>
            <a:r>
              <a:rPr sz="1600" dirty="0">
                <a:solidFill>
                  <a:srgbClr val="FDFFFD"/>
                </a:solidFill>
                <a:latin typeface="Calibri"/>
                <a:cs typeface="Calibri"/>
              </a:rPr>
              <a:t>,</a:t>
            </a:r>
            <a:r>
              <a:rPr sz="1600" spc="-59"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 </a:t>
            </a:r>
            <a:r>
              <a:rPr sz="1600" spc="33" dirty="0">
                <a:solidFill>
                  <a:srgbClr val="FDFFFD"/>
                </a:solidFill>
                <a:latin typeface="Calibri"/>
                <a:cs typeface="Calibri"/>
              </a:rPr>
              <a:t>a</a:t>
            </a:r>
            <a:r>
              <a:rPr sz="1600" spc="-25" dirty="0">
                <a:solidFill>
                  <a:srgbClr val="FDFFFD"/>
                </a:solidFill>
                <a:latin typeface="Calibri"/>
                <a:cs typeface="Calibri"/>
              </a:rPr>
              <a:t>k</a:t>
            </a:r>
            <a:r>
              <a:rPr sz="1600" spc="-39" dirty="0">
                <a:solidFill>
                  <a:srgbClr val="FDFFFD"/>
                </a:solidFill>
                <a:latin typeface="Calibri"/>
                <a:cs typeface="Calibri"/>
              </a:rPr>
              <a:t>t</a:t>
            </a:r>
            <a:r>
              <a:rPr sz="1600" spc="25" dirty="0">
                <a:solidFill>
                  <a:srgbClr val="FDFFFD"/>
                </a:solidFill>
                <a:latin typeface="Calibri"/>
                <a:cs typeface="Calibri"/>
              </a:rPr>
              <a:t>i</a:t>
            </a:r>
            <a:r>
              <a:rPr sz="1600" spc="-25" dirty="0">
                <a:solidFill>
                  <a:srgbClr val="FDFFFD"/>
                </a:solidFill>
                <a:latin typeface="Calibri"/>
                <a:cs typeface="Calibri"/>
              </a:rPr>
              <a:t>v</a:t>
            </a:r>
            <a:r>
              <a:rPr sz="1600" spc="33" dirty="0">
                <a:solidFill>
                  <a:srgbClr val="FDFFFD"/>
                </a:solidFill>
                <a:latin typeface="Calibri"/>
                <a:cs typeface="Calibri"/>
              </a:rPr>
              <a:t>i</a:t>
            </a:r>
            <a:r>
              <a:rPr sz="1600" spc="-39" dirty="0">
                <a:solidFill>
                  <a:srgbClr val="FDFFFD"/>
                </a:solidFill>
                <a:latin typeface="Calibri"/>
                <a:cs typeface="Calibri"/>
              </a:rPr>
              <a:t>t</a:t>
            </a:r>
            <a:r>
              <a:rPr sz="1600" spc="33" dirty="0">
                <a:solidFill>
                  <a:srgbClr val="FDFFFD"/>
                </a:solidFill>
                <a:latin typeface="Calibri"/>
                <a:cs typeface="Calibri"/>
              </a:rPr>
              <a:t>as</a:t>
            </a:r>
            <a:endParaRPr sz="1600">
              <a:latin typeface="Calibri"/>
              <a:cs typeface="Calibri"/>
            </a:endParaRPr>
          </a:p>
          <a:p>
            <a:pPr marR="665802" algn="r">
              <a:lnSpc>
                <a:spcPct val="98958"/>
              </a:lnSpc>
              <a:spcBef>
                <a:spcPts val="7050"/>
              </a:spcBef>
            </a:pPr>
            <a:r>
              <a:rPr sz="1600" spc="33" dirty="0">
                <a:solidFill>
                  <a:srgbClr val="FF0000"/>
                </a:solidFill>
                <a:latin typeface="Bernard MT Condensed"/>
                <a:cs typeface="Bernard MT Condensed"/>
              </a:rPr>
              <a:t>R</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j</a:t>
            </a:r>
            <a:r>
              <a:rPr sz="1600" spc="33" dirty="0">
                <a:solidFill>
                  <a:srgbClr val="FFC000"/>
                </a:solidFill>
                <a:latin typeface="Bernard MT Condensed"/>
                <a:cs typeface="Bernard MT Condensed"/>
              </a:rPr>
              <a:t>a</a:t>
            </a:r>
            <a:r>
              <a:rPr sz="1600" spc="-33" dirty="0">
                <a:solidFill>
                  <a:srgbClr val="FFC000"/>
                </a:solidFill>
                <a:latin typeface="Bernard MT Condensed"/>
                <a:cs typeface="Bernard MT Condensed"/>
              </a:rPr>
              <a:t>w</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l</a:t>
            </a:r>
            <a:r>
              <a:rPr sz="1600" dirty="0">
                <a:solidFill>
                  <a:srgbClr val="FFC000"/>
                </a:solidFill>
                <a:latin typeface="Bernard MT Condensed"/>
                <a:cs typeface="Bernard MT Condensed"/>
              </a:rPr>
              <a:t>i</a:t>
            </a:r>
            <a:r>
              <a:rPr sz="1600" spc="-100" dirty="0">
                <a:solidFill>
                  <a:srgbClr val="FFC000"/>
                </a:solidFill>
                <a:latin typeface="Bernard MT Condensed"/>
                <a:cs typeface="Bernard MT Condensed"/>
              </a:rPr>
              <a:t> </a:t>
            </a:r>
            <a:r>
              <a:rPr sz="1600" spc="52" dirty="0">
                <a:solidFill>
                  <a:srgbClr val="FF0000"/>
                </a:solidFill>
                <a:latin typeface="Bernard MT Condensed"/>
                <a:cs typeface="Bernard MT Condensed"/>
              </a:rPr>
              <a:t>F</a:t>
            </a:r>
            <a:r>
              <a:rPr sz="1600" spc="-19" dirty="0">
                <a:solidFill>
                  <a:srgbClr val="FFC000"/>
                </a:solidFill>
                <a:latin typeface="Bernard MT Condensed"/>
                <a:cs typeface="Bernard MT Condensed"/>
              </a:rPr>
              <a:t>i</a:t>
            </a:r>
            <a:r>
              <a:rPr sz="1600" spc="33" dirty="0">
                <a:solidFill>
                  <a:srgbClr val="FFC000"/>
                </a:solidFill>
                <a:latin typeface="Bernard MT Condensed"/>
                <a:cs typeface="Bernard MT Condensed"/>
              </a:rPr>
              <a:t>g</a:t>
            </a:r>
            <a:r>
              <a:rPr sz="1600" spc="12" dirty="0">
                <a:solidFill>
                  <a:srgbClr val="FFC000"/>
                </a:solidFill>
                <a:latin typeface="Bernard MT Condensed"/>
                <a:cs typeface="Bernard MT Condensed"/>
              </a:rPr>
              <a:t>h</a:t>
            </a:r>
            <a:r>
              <a:rPr sz="1600" spc="-33" dirty="0">
                <a:solidFill>
                  <a:srgbClr val="FFC000"/>
                </a:solidFill>
                <a:latin typeface="Bernard MT Condensed"/>
                <a:cs typeface="Bernard MT Condensed"/>
              </a:rPr>
              <a:t>t</a:t>
            </a:r>
            <a:r>
              <a:rPr sz="1600" spc="19" dirty="0">
                <a:solidFill>
                  <a:srgbClr val="FFC000"/>
                </a:solidFill>
                <a:latin typeface="Bernard MT Condensed"/>
                <a:cs typeface="Bernard MT Condensed"/>
              </a:rPr>
              <a:t>-</a:t>
            </a:r>
            <a:r>
              <a:rPr sz="1600" spc="33" dirty="0">
                <a:solidFill>
                  <a:srgbClr val="FF0000"/>
                </a:solidFill>
                <a:latin typeface="Bernard MT Condensed"/>
                <a:cs typeface="Bernard MT Condensed"/>
              </a:rPr>
              <a:t>X</a:t>
            </a:r>
            <a:r>
              <a:rPr sz="1600" spc="-19" dirty="0">
                <a:solidFill>
                  <a:srgbClr val="FFC000"/>
                </a:solidFill>
                <a:latin typeface="Bernard MT Condensed"/>
                <a:cs typeface="Bernard MT Condensed"/>
              </a:rPr>
              <a:t>’</a:t>
            </a:r>
            <a:r>
              <a:rPr sz="1600" spc="12" dirty="0">
                <a:solidFill>
                  <a:srgbClr val="FFC000"/>
                </a:solidFill>
                <a:latin typeface="Bernard MT Condensed"/>
                <a:cs typeface="Bernard MT Condensed"/>
              </a:rPr>
              <a:t>3</a:t>
            </a:r>
            <a:r>
              <a:rPr sz="1600" dirty="0">
                <a:solidFill>
                  <a:srgbClr val="FFC000"/>
                </a:solidFill>
                <a:latin typeface="Bernard MT Condensed"/>
                <a:cs typeface="Bernard MT Condensed"/>
              </a:rPr>
              <a:t>4</a:t>
            </a:r>
            <a:endParaRPr sz="1600">
              <a:latin typeface="Bernard MT Condensed"/>
              <a:cs typeface="Bernard MT Condensed"/>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11" name="object 11"/>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12" name="object 12"/>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13" name="object 13"/>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14" name="object 14"/>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15" name="object 15"/>
          <p:cNvSpPr/>
          <p:nvPr/>
        </p:nvSpPr>
        <p:spPr>
          <a:xfrm>
            <a:off x="9042401" y="101600"/>
            <a:ext cx="3060700" cy="6146800"/>
          </a:xfrm>
          <a:prstGeom prst="rect">
            <a:avLst/>
          </a:prstGeom>
          <a:blipFill>
            <a:blip r:embed="rId2" cstate="print"/>
            <a:stretch>
              <a:fillRect/>
            </a:stretch>
          </a:blipFill>
        </p:spPr>
        <p:txBody>
          <a:bodyPr wrap="square" lIns="0" tIns="0" rIns="0" bIns="0" rtlCol="0">
            <a:noAutofit/>
          </a:bodyPr>
          <a:lstStyle/>
          <a:p>
            <a:endParaRPr sz="2400"/>
          </a:p>
        </p:txBody>
      </p:sp>
      <p:sp>
        <p:nvSpPr>
          <p:cNvPr id="16" name="object 16"/>
          <p:cNvSpPr/>
          <p:nvPr/>
        </p:nvSpPr>
        <p:spPr>
          <a:xfrm>
            <a:off x="190500" y="6210301"/>
            <a:ext cx="9169400" cy="546100"/>
          </a:xfrm>
          <a:prstGeom prst="rect">
            <a:avLst/>
          </a:prstGeom>
          <a:blipFill>
            <a:blip r:embed="rId3" cstate="print"/>
            <a:stretch>
              <a:fillRect/>
            </a:stretch>
          </a:blipFill>
        </p:spPr>
        <p:txBody>
          <a:bodyPr wrap="square" lIns="0" tIns="0" rIns="0" bIns="0" rtlCol="0">
            <a:noAutofit/>
          </a:bodyPr>
          <a:lstStyle/>
          <a:p>
            <a:endParaRPr sz="2400"/>
          </a:p>
        </p:txBody>
      </p:sp>
      <p:sp>
        <p:nvSpPr>
          <p:cNvPr id="17" name="object 17"/>
          <p:cNvSpPr/>
          <p:nvPr/>
        </p:nvSpPr>
        <p:spPr>
          <a:xfrm>
            <a:off x="355601" y="508001"/>
            <a:ext cx="8445500" cy="5600700"/>
          </a:xfrm>
          <a:custGeom>
            <a:avLst/>
            <a:gdLst/>
            <a:ahLst/>
            <a:cxnLst/>
            <a:rect l="l" t="t" r="r" b="b"/>
            <a:pathLst>
              <a:path w="6334125" h="4200525">
                <a:moveTo>
                  <a:pt x="0" y="99949"/>
                </a:moveTo>
                <a:lnTo>
                  <a:pt x="16382" y="45212"/>
                </a:lnTo>
                <a:lnTo>
                  <a:pt x="58775" y="8889"/>
                </a:lnTo>
                <a:lnTo>
                  <a:pt x="100152" y="0"/>
                </a:lnTo>
                <a:lnTo>
                  <a:pt x="6233922" y="0"/>
                </a:lnTo>
                <a:lnTo>
                  <a:pt x="6288913" y="16383"/>
                </a:lnTo>
                <a:lnTo>
                  <a:pt x="6325234" y="58674"/>
                </a:lnTo>
                <a:lnTo>
                  <a:pt x="6334125" y="99949"/>
                </a:lnTo>
                <a:lnTo>
                  <a:pt x="6334125" y="4100512"/>
                </a:lnTo>
                <a:lnTo>
                  <a:pt x="6317742" y="4155351"/>
                </a:lnTo>
                <a:lnTo>
                  <a:pt x="6275324" y="4191609"/>
                </a:lnTo>
                <a:lnTo>
                  <a:pt x="6233922" y="4200525"/>
                </a:lnTo>
                <a:lnTo>
                  <a:pt x="100152" y="4200525"/>
                </a:lnTo>
                <a:lnTo>
                  <a:pt x="45237" y="4184167"/>
                </a:lnTo>
                <a:lnTo>
                  <a:pt x="8928" y="4141838"/>
                </a:lnTo>
                <a:lnTo>
                  <a:pt x="0" y="4100512"/>
                </a:lnTo>
                <a:lnTo>
                  <a:pt x="0" y="99949"/>
                </a:lnTo>
                <a:close/>
              </a:path>
            </a:pathLst>
          </a:custGeom>
          <a:ln w="38100">
            <a:solidFill>
              <a:srgbClr val="453C2C"/>
            </a:solidFill>
          </a:ln>
        </p:spPr>
        <p:txBody>
          <a:bodyPr wrap="square" lIns="0" tIns="0" rIns="0" bIns="0" rtlCol="0">
            <a:noAutofit/>
          </a:bodyPr>
          <a:lstStyle/>
          <a:p>
            <a:endParaRPr sz="2400"/>
          </a:p>
        </p:txBody>
      </p:sp>
      <p:sp>
        <p:nvSpPr>
          <p:cNvPr id="18" name="object 18"/>
          <p:cNvSpPr/>
          <p:nvPr/>
        </p:nvSpPr>
        <p:spPr>
          <a:xfrm>
            <a:off x="190500" y="2032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D24716"/>
          </a:solidFill>
        </p:spPr>
        <p:txBody>
          <a:bodyPr wrap="square" lIns="0" tIns="0" rIns="0" bIns="0" rtlCol="0">
            <a:noAutofit/>
          </a:bodyPr>
          <a:lstStyle/>
          <a:p>
            <a:endParaRPr sz="2400"/>
          </a:p>
        </p:txBody>
      </p:sp>
      <p:sp>
        <p:nvSpPr>
          <p:cNvPr id="19" name="object 19"/>
          <p:cNvSpPr/>
          <p:nvPr/>
        </p:nvSpPr>
        <p:spPr>
          <a:xfrm>
            <a:off x="533401" y="203200"/>
            <a:ext cx="190500" cy="533400"/>
          </a:xfrm>
          <a:custGeom>
            <a:avLst/>
            <a:gdLst/>
            <a:ahLst/>
            <a:cxnLst/>
            <a:rect l="l" t="t" r="r" b="b"/>
            <a:pathLst>
              <a:path w="142875" h="400050">
                <a:moveTo>
                  <a:pt x="0" y="400050"/>
                </a:moveTo>
                <a:lnTo>
                  <a:pt x="142875" y="400050"/>
                </a:lnTo>
                <a:lnTo>
                  <a:pt x="142875" y="0"/>
                </a:lnTo>
                <a:lnTo>
                  <a:pt x="0" y="0"/>
                </a:lnTo>
                <a:lnTo>
                  <a:pt x="0" y="400050"/>
                </a:lnTo>
                <a:close/>
              </a:path>
            </a:pathLst>
          </a:custGeom>
          <a:solidFill>
            <a:srgbClr val="00AF4F"/>
          </a:solidFill>
        </p:spPr>
        <p:txBody>
          <a:bodyPr wrap="square" lIns="0" tIns="0" rIns="0" bIns="0" rtlCol="0">
            <a:noAutofit/>
          </a:bodyPr>
          <a:lstStyle/>
          <a:p>
            <a:endParaRPr sz="2400"/>
          </a:p>
        </p:txBody>
      </p:sp>
      <p:sp>
        <p:nvSpPr>
          <p:cNvPr id="20" name="object 20"/>
          <p:cNvSpPr/>
          <p:nvPr/>
        </p:nvSpPr>
        <p:spPr>
          <a:xfrm>
            <a:off x="749300" y="203200"/>
            <a:ext cx="0" cy="533400"/>
          </a:xfrm>
          <a:custGeom>
            <a:avLst/>
            <a:gdLst/>
            <a:ahLst/>
            <a:cxnLst/>
            <a:rect l="l" t="t" r="r" b="b"/>
            <a:pathLst>
              <a:path h="400050">
                <a:moveTo>
                  <a:pt x="0" y="0"/>
                </a:moveTo>
                <a:lnTo>
                  <a:pt x="0" y="400050"/>
                </a:lnTo>
              </a:path>
            </a:pathLst>
          </a:custGeom>
          <a:ln w="58419">
            <a:solidFill>
              <a:srgbClr val="006EBE"/>
            </a:solidFill>
          </a:ln>
        </p:spPr>
        <p:txBody>
          <a:bodyPr wrap="square" lIns="0" tIns="0" rIns="0" bIns="0" rtlCol="0">
            <a:noAutofit/>
          </a:bodyPr>
          <a:lstStyle/>
          <a:p>
            <a:endParaRPr sz="2400"/>
          </a:p>
        </p:txBody>
      </p:sp>
      <p:sp>
        <p:nvSpPr>
          <p:cNvPr id="21" name="object 21"/>
          <p:cNvSpPr/>
          <p:nvPr/>
        </p:nvSpPr>
        <p:spPr>
          <a:xfrm>
            <a:off x="8585200" y="2032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000000"/>
          </a:solidFill>
        </p:spPr>
        <p:txBody>
          <a:bodyPr wrap="square" lIns="0" tIns="0" rIns="0" bIns="0" rtlCol="0">
            <a:noAutofit/>
          </a:bodyPr>
          <a:lstStyle/>
          <a:p>
            <a:endParaRPr sz="2400"/>
          </a:p>
        </p:txBody>
      </p:sp>
      <p:sp>
        <p:nvSpPr>
          <p:cNvPr id="22" name="object 22"/>
          <p:cNvSpPr/>
          <p:nvPr/>
        </p:nvSpPr>
        <p:spPr>
          <a:xfrm>
            <a:off x="361949" y="5784849"/>
            <a:ext cx="8445584" cy="0"/>
          </a:xfrm>
          <a:custGeom>
            <a:avLst/>
            <a:gdLst/>
            <a:ahLst/>
            <a:cxnLst/>
            <a:rect l="l" t="t" r="r" b="b"/>
            <a:pathLst>
              <a:path w="6334188">
                <a:moveTo>
                  <a:pt x="0" y="0"/>
                </a:moveTo>
                <a:lnTo>
                  <a:pt x="6334188" y="0"/>
                </a:lnTo>
              </a:path>
            </a:pathLst>
          </a:custGeom>
          <a:ln w="9534">
            <a:solidFill>
              <a:srgbClr val="000000"/>
            </a:solidFill>
          </a:ln>
        </p:spPr>
        <p:txBody>
          <a:bodyPr wrap="square" lIns="0" tIns="0" rIns="0" bIns="0" rtlCol="0">
            <a:noAutofit/>
          </a:bodyPr>
          <a:lstStyle/>
          <a:p>
            <a:endParaRPr sz="2400"/>
          </a:p>
        </p:txBody>
      </p:sp>
      <p:sp>
        <p:nvSpPr>
          <p:cNvPr id="23" name="object 23"/>
          <p:cNvSpPr/>
          <p:nvPr/>
        </p:nvSpPr>
        <p:spPr>
          <a:xfrm>
            <a:off x="7848600" y="228601"/>
            <a:ext cx="685800" cy="495300"/>
          </a:xfrm>
          <a:prstGeom prst="rect">
            <a:avLst/>
          </a:prstGeom>
          <a:blipFill>
            <a:blip r:embed="rId4" cstate="print"/>
            <a:stretch>
              <a:fillRect/>
            </a:stretch>
          </a:blipFill>
        </p:spPr>
        <p:txBody>
          <a:bodyPr wrap="square" lIns="0" tIns="0" rIns="0" bIns="0" rtlCol="0">
            <a:noAutofit/>
          </a:bodyPr>
          <a:lstStyle/>
          <a:p>
            <a:endParaRPr sz="2400"/>
          </a:p>
        </p:txBody>
      </p:sp>
      <p:sp>
        <p:nvSpPr>
          <p:cNvPr id="24" name="object 24"/>
          <p:cNvSpPr/>
          <p:nvPr/>
        </p:nvSpPr>
        <p:spPr>
          <a:xfrm>
            <a:off x="7848600" y="228601"/>
            <a:ext cx="685800" cy="495300"/>
          </a:xfrm>
          <a:prstGeom prst="rect">
            <a:avLst/>
          </a:prstGeom>
          <a:blipFill>
            <a:blip r:embed="rId4" cstate="print"/>
            <a:stretch>
              <a:fillRect/>
            </a:stretch>
          </a:blipFill>
        </p:spPr>
        <p:txBody>
          <a:bodyPr wrap="square" lIns="0" tIns="0" rIns="0" bIns="0" rtlCol="0">
            <a:noAutofit/>
          </a:bodyPr>
          <a:lstStyle/>
          <a:p>
            <a:endParaRPr sz="2400"/>
          </a:p>
        </p:txBody>
      </p:sp>
      <p:sp>
        <p:nvSpPr>
          <p:cNvPr id="25" name="object 25"/>
          <p:cNvSpPr/>
          <p:nvPr/>
        </p:nvSpPr>
        <p:spPr>
          <a:xfrm>
            <a:off x="787400" y="203200"/>
            <a:ext cx="7797800" cy="533400"/>
          </a:xfrm>
          <a:custGeom>
            <a:avLst/>
            <a:gdLst/>
            <a:ahLst/>
            <a:cxnLst/>
            <a:rect l="l" t="t" r="r" b="b"/>
            <a:pathLst>
              <a:path w="5848350" h="400050">
                <a:moveTo>
                  <a:pt x="0" y="400050"/>
                </a:moveTo>
                <a:lnTo>
                  <a:pt x="5848350" y="400050"/>
                </a:lnTo>
                <a:lnTo>
                  <a:pt x="5848350" y="0"/>
                </a:lnTo>
                <a:lnTo>
                  <a:pt x="0" y="0"/>
                </a:lnTo>
                <a:lnTo>
                  <a:pt x="0" y="400050"/>
                </a:lnTo>
                <a:close/>
              </a:path>
            </a:pathLst>
          </a:custGeom>
          <a:solidFill>
            <a:srgbClr val="FDFD00"/>
          </a:solidFill>
        </p:spPr>
        <p:txBody>
          <a:bodyPr wrap="square" lIns="0" tIns="0" rIns="0" bIns="0" rtlCol="0">
            <a:noAutofit/>
          </a:bodyPr>
          <a:lstStyle/>
          <a:p>
            <a:endParaRPr sz="2400"/>
          </a:p>
        </p:txBody>
      </p:sp>
      <p:sp>
        <p:nvSpPr>
          <p:cNvPr id="26" name="object 26"/>
          <p:cNvSpPr/>
          <p:nvPr/>
        </p:nvSpPr>
        <p:spPr>
          <a:xfrm>
            <a:off x="457201" y="4927601"/>
            <a:ext cx="8242300" cy="749300"/>
          </a:xfrm>
          <a:prstGeom prst="rect">
            <a:avLst/>
          </a:prstGeom>
          <a:blipFill>
            <a:blip r:embed="rId5" cstate="print"/>
            <a:stretch>
              <a:fillRect/>
            </a:stretch>
          </a:blipFill>
        </p:spPr>
        <p:txBody>
          <a:bodyPr wrap="square" lIns="0" tIns="0" rIns="0" bIns="0" rtlCol="0">
            <a:noAutofit/>
          </a:bodyPr>
          <a:lstStyle/>
          <a:p>
            <a:endParaRPr sz="2400"/>
          </a:p>
        </p:txBody>
      </p:sp>
      <p:sp>
        <p:nvSpPr>
          <p:cNvPr id="27" name="object 27"/>
          <p:cNvSpPr/>
          <p:nvPr/>
        </p:nvSpPr>
        <p:spPr>
          <a:xfrm>
            <a:off x="457201" y="4927601"/>
            <a:ext cx="8242300" cy="749300"/>
          </a:xfrm>
          <a:custGeom>
            <a:avLst/>
            <a:gdLst/>
            <a:ahLst/>
            <a:cxnLst/>
            <a:rect l="l" t="t" r="r" b="b"/>
            <a:pathLst>
              <a:path w="6181725" h="561975">
                <a:moveTo>
                  <a:pt x="0" y="561975"/>
                </a:moveTo>
                <a:lnTo>
                  <a:pt x="6181725" y="561975"/>
                </a:lnTo>
                <a:lnTo>
                  <a:pt x="6181725" y="0"/>
                </a:lnTo>
                <a:lnTo>
                  <a:pt x="0" y="0"/>
                </a:lnTo>
                <a:lnTo>
                  <a:pt x="0" y="561975"/>
                </a:lnTo>
                <a:close/>
              </a:path>
            </a:pathLst>
          </a:custGeom>
          <a:ln w="38100">
            <a:solidFill>
              <a:srgbClr val="FDFD00"/>
            </a:solidFill>
          </a:ln>
        </p:spPr>
        <p:txBody>
          <a:bodyPr wrap="square" lIns="0" tIns="0" rIns="0" bIns="0" rtlCol="0">
            <a:noAutofit/>
          </a:bodyPr>
          <a:lstStyle/>
          <a:p>
            <a:endParaRPr sz="2400"/>
          </a:p>
        </p:txBody>
      </p:sp>
      <p:sp>
        <p:nvSpPr>
          <p:cNvPr id="28" name="object 28"/>
          <p:cNvSpPr/>
          <p:nvPr/>
        </p:nvSpPr>
        <p:spPr>
          <a:xfrm>
            <a:off x="571501" y="1397000"/>
            <a:ext cx="4356100" cy="939800"/>
          </a:xfrm>
          <a:custGeom>
            <a:avLst/>
            <a:gdLst/>
            <a:ahLst/>
            <a:cxnLst/>
            <a:rect l="l" t="t" r="r" b="b"/>
            <a:pathLst>
              <a:path w="3267075" h="704850">
                <a:moveTo>
                  <a:pt x="0" y="67690"/>
                </a:moveTo>
                <a:lnTo>
                  <a:pt x="12" y="638555"/>
                </a:lnTo>
                <a:lnTo>
                  <a:pt x="23812" y="688594"/>
                </a:lnTo>
                <a:lnTo>
                  <a:pt x="68033" y="704850"/>
                </a:lnTo>
                <a:lnTo>
                  <a:pt x="3200400" y="704850"/>
                </a:lnTo>
                <a:lnTo>
                  <a:pt x="3228594" y="698246"/>
                </a:lnTo>
                <a:lnTo>
                  <a:pt x="3250691" y="681227"/>
                </a:lnTo>
                <a:lnTo>
                  <a:pt x="3264280" y="656589"/>
                </a:lnTo>
                <a:lnTo>
                  <a:pt x="3267075" y="637159"/>
                </a:lnTo>
                <a:lnTo>
                  <a:pt x="3267075" y="66294"/>
                </a:lnTo>
                <a:lnTo>
                  <a:pt x="3260344" y="38353"/>
                </a:lnTo>
                <a:lnTo>
                  <a:pt x="3243199" y="16255"/>
                </a:lnTo>
                <a:lnTo>
                  <a:pt x="3218434" y="2794"/>
                </a:lnTo>
                <a:lnTo>
                  <a:pt x="3199003" y="0"/>
                </a:lnTo>
                <a:lnTo>
                  <a:pt x="66725" y="0"/>
                </a:lnTo>
                <a:lnTo>
                  <a:pt x="38544" y="6603"/>
                </a:lnTo>
                <a:lnTo>
                  <a:pt x="16319" y="23622"/>
                </a:lnTo>
                <a:lnTo>
                  <a:pt x="2819" y="48260"/>
                </a:lnTo>
                <a:lnTo>
                  <a:pt x="0" y="67690"/>
                </a:lnTo>
                <a:close/>
              </a:path>
            </a:pathLst>
          </a:custGeom>
          <a:solidFill>
            <a:srgbClr val="A08D69"/>
          </a:solidFill>
        </p:spPr>
        <p:txBody>
          <a:bodyPr wrap="square" lIns="0" tIns="0" rIns="0" bIns="0" rtlCol="0">
            <a:noAutofit/>
          </a:bodyPr>
          <a:lstStyle/>
          <a:p>
            <a:endParaRPr sz="2400"/>
          </a:p>
        </p:txBody>
      </p:sp>
      <p:sp>
        <p:nvSpPr>
          <p:cNvPr id="29" name="object 29"/>
          <p:cNvSpPr/>
          <p:nvPr/>
        </p:nvSpPr>
        <p:spPr>
          <a:xfrm>
            <a:off x="577849" y="1403435"/>
            <a:ext cx="4356184" cy="939800"/>
          </a:xfrm>
          <a:custGeom>
            <a:avLst/>
            <a:gdLst/>
            <a:ahLst/>
            <a:cxnLst/>
            <a:rect l="l" t="t" r="r" b="b"/>
            <a:pathLst>
              <a:path w="3267138" h="704850">
                <a:moveTo>
                  <a:pt x="0" y="67563"/>
                </a:moveTo>
                <a:lnTo>
                  <a:pt x="6184" y="39370"/>
                </a:lnTo>
                <a:lnTo>
                  <a:pt x="22898" y="17018"/>
                </a:lnTo>
                <a:lnTo>
                  <a:pt x="47409" y="3048"/>
                </a:lnTo>
                <a:lnTo>
                  <a:pt x="68033" y="0"/>
                </a:lnTo>
                <a:lnTo>
                  <a:pt x="3199066" y="0"/>
                </a:lnTo>
                <a:lnTo>
                  <a:pt x="3227387" y="6096"/>
                </a:lnTo>
                <a:lnTo>
                  <a:pt x="3249993" y="22733"/>
                </a:lnTo>
                <a:lnTo>
                  <a:pt x="3263836" y="47116"/>
                </a:lnTo>
                <a:lnTo>
                  <a:pt x="3267138" y="67563"/>
                </a:lnTo>
                <a:lnTo>
                  <a:pt x="3267138" y="637159"/>
                </a:lnTo>
                <a:lnTo>
                  <a:pt x="3260915" y="665352"/>
                </a:lnTo>
                <a:lnTo>
                  <a:pt x="3244151" y="687704"/>
                </a:lnTo>
                <a:lnTo>
                  <a:pt x="3219640" y="701675"/>
                </a:lnTo>
                <a:lnTo>
                  <a:pt x="3199066" y="704850"/>
                </a:lnTo>
                <a:lnTo>
                  <a:pt x="68033" y="704850"/>
                </a:lnTo>
                <a:lnTo>
                  <a:pt x="39649" y="698626"/>
                </a:lnTo>
                <a:lnTo>
                  <a:pt x="17119" y="681989"/>
                </a:lnTo>
                <a:lnTo>
                  <a:pt x="3187" y="657606"/>
                </a:lnTo>
                <a:lnTo>
                  <a:pt x="0" y="637159"/>
                </a:lnTo>
                <a:lnTo>
                  <a:pt x="0" y="67563"/>
                </a:lnTo>
                <a:close/>
              </a:path>
            </a:pathLst>
          </a:custGeom>
          <a:ln w="9534">
            <a:solidFill>
              <a:srgbClr val="76664A"/>
            </a:solidFill>
          </a:ln>
        </p:spPr>
        <p:txBody>
          <a:bodyPr wrap="square" lIns="0" tIns="0" rIns="0" bIns="0" rtlCol="0">
            <a:noAutofit/>
          </a:bodyPr>
          <a:lstStyle/>
          <a:p>
            <a:endParaRPr sz="2400"/>
          </a:p>
        </p:txBody>
      </p:sp>
      <p:sp>
        <p:nvSpPr>
          <p:cNvPr id="30" name="object 30"/>
          <p:cNvSpPr/>
          <p:nvPr/>
        </p:nvSpPr>
        <p:spPr>
          <a:xfrm>
            <a:off x="571501" y="2806700"/>
            <a:ext cx="4356100" cy="1625600"/>
          </a:xfrm>
          <a:custGeom>
            <a:avLst/>
            <a:gdLst/>
            <a:ahLst/>
            <a:cxnLst/>
            <a:rect l="l" t="t" r="r" b="b"/>
            <a:pathLst>
              <a:path w="3267075" h="1219200">
                <a:moveTo>
                  <a:pt x="0" y="67563"/>
                </a:moveTo>
                <a:lnTo>
                  <a:pt x="0" y="1152144"/>
                </a:lnTo>
                <a:lnTo>
                  <a:pt x="6426" y="1180464"/>
                </a:lnTo>
                <a:lnTo>
                  <a:pt x="23406" y="1202817"/>
                </a:lnTo>
                <a:lnTo>
                  <a:pt x="48132" y="1216406"/>
                </a:lnTo>
                <a:lnTo>
                  <a:pt x="67551" y="1219200"/>
                </a:lnTo>
                <a:lnTo>
                  <a:pt x="3200019" y="1219200"/>
                </a:lnTo>
                <a:lnTo>
                  <a:pt x="3228340" y="1212723"/>
                </a:lnTo>
                <a:lnTo>
                  <a:pt x="3250691" y="1195832"/>
                </a:lnTo>
                <a:lnTo>
                  <a:pt x="3264280" y="1171067"/>
                </a:lnTo>
                <a:lnTo>
                  <a:pt x="3267075" y="1151636"/>
                </a:lnTo>
                <a:lnTo>
                  <a:pt x="3267075" y="67056"/>
                </a:lnTo>
                <a:lnTo>
                  <a:pt x="3260598" y="38735"/>
                </a:lnTo>
                <a:lnTo>
                  <a:pt x="3243707" y="16382"/>
                </a:lnTo>
                <a:lnTo>
                  <a:pt x="3218941" y="2793"/>
                </a:lnTo>
                <a:lnTo>
                  <a:pt x="3199511" y="0"/>
                </a:lnTo>
                <a:lnTo>
                  <a:pt x="67030" y="0"/>
                </a:lnTo>
                <a:lnTo>
                  <a:pt x="38747" y="6476"/>
                </a:lnTo>
                <a:lnTo>
                  <a:pt x="16421" y="23368"/>
                </a:lnTo>
                <a:lnTo>
                  <a:pt x="2832" y="48132"/>
                </a:lnTo>
                <a:lnTo>
                  <a:pt x="0" y="67563"/>
                </a:lnTo>
                <a:close/>
              </a:path>
            </a:pathLst>
          </a:custGeom>
          <a:solidFill>
            <a:srgbClr val="9A2C1E"/>
          </a:solidFill>
        </p:spPr>
        <p:txBody>
          <a:bodyPr wrap="square" lIns="0" tIns="0" rIns="0" bIns="0" rtlCol="0">
            <a:noAutofit/>
          </a:bodyPr>
          <a:lstStyle/>
          <a:p>
            <a:endParaRPr sz="2400"/>
          </a:p>
        </p:txBody>
      </p:sp>
      <p:sp>
        <p:nvSpPr>
          <p:cNvPr id="31" name="object 31"/>
          <p:cNvSpPr/>
          <p:nvPr/>
        </p:nvSpPr>
        <p:spPr>
          <a:xfrm>
            <a:off x="3136900" y="2349500"/>
            <a:ext cx="355600" cy="457200"/>
          </a:xfrm>
          <a:custGeom>
            <a:avLst/>
            <a:gdLst/>
            <a:ahLst/>
            <a:cxnLst/>
            <a:rect l="l" t="t" r="r" b="b"/>
            <a:pathLst>
              <a:path w="266700" h="342900">
                <a:moveTo>
                  <a:pt x="133350" y="342900"/>
                </a:moveTo>
                <a:lnTo>
                  <a:pt x="266700" y="210057"/>
                </a:lnTo>
                <a:lnTo>
                  <a:pt x="200025" y="210057"/>
                </a:lnTo>
                <a:lnTo>
                  <a:pt x="200025" y="0"/>
                </a:lnTo>
                <a:lnTo>
                  <a:pt x="66675" y="0"/>
                </a:lnTo>
                <a:lnTo>
                  <a:pt x="66675" y="210057"/>
                </a:lnTo>
                <a:lnTo>
                  <a:pt x="0" y="210057"/>
                </a:lnTo>
                <a:lnTo>
                  <a:pt x="133350" y="342900"/>
                </a:lnTo>
                <a:close/>
              </a:path>
            </a:pathLst>
          </a:custGeom>
          <a:solidFill>
            <a:srgbClr val="000000"/>
          </a:solidFill>
        </p:spPr>
        <p:txBody>
          <a:bodyPr wrap="square" lIns="0" tIns="0" rIns="0" bIns="0" rtlCol="0">
            <a:noAutofit/>
          </a:bodyPr>
          <a:lstStyle/>
          <a:p>
            <a:endParaRPr sz="2400"/>
          </a:p>
        </p:txBody>
      </p:sp>
      <p:sp>
        <p:nvSpPr>
          <p:cNvPr id="32" name="object 32"/>
          <p:cNvSpPr/>
          <p:nvPr/>
        </p:nvSpPr>
        <p:spPr>
          <a:xfrm>
            <a:off x="3143335" y="2355935"/>
            <a:ext cx="355600" cy="457200"/>
          </a:xfrm>
          <a:custGeom>
            <a:avLst/>
            <a:gdLst/>
            <a:ahLst/>
            <a:cxnLst/>
            <a:rect l="l" t="t" r="r" b="b"/>
            <a:pathLst>
              <a:path w="266700" h="342900">
                <a:moveTo>
                  <a:pt x="0" y="210057"/>
                </a:moveTo>
                <a:lnTo>
                  <a:pt x="66548" y="210057"/>
                </a:lnTo>
                <a:lnTo>
                  <a:pt x="66548" y="0"/>
                </a:lnTo>
                <a:lnTo>
                  <a:pt x="200025" y="0"/>
                </a:lnTo>
                <a:lnTo>
                  <a:pt x="200025" y="210057"/>
                </a:lnTo>
                <a:lnTo>
                  <a:pt x="266700" y="210057"/>
                </a:lnTo>
                <a:lnTo>
                  <a:pt x="133350" y="342900"/>
                </a:lnTo>
                <a:lnTo>
                  <a:pt x="0" y="210057"/>
                </a:lnTo>
                <a:close/>
              </a:path>
            </a:pathLst>
          </a:custGeom>
          <a:ln w="9534">
            <a:solidFill>
              <a:srgbClr val="9A310D"/>
            </a:solidFill>
          </a:ln>
        </p:spPr>
        <p:txBody>
          <a:bodyPr wrap="square" lIns="0" tIns="0" rIns="0" bIns="0" rtlCol="0">
            <a:noAutofit/>
          </a:bodyPr>
          <a:lstStyle/>
          <a:p>
            <a:endParaRPr sz="2400"/>
          </a:p>
        </p:txBody>
      </p:sp>
      <p:sp>
        <p:nvSpPr>
          <p:cNvPr id="33" name="object 33"/>
          <p:cNvSpPr/>
          <p:nvPr/>
        </p:nvSpPr>
        <p:spPr>
          <a:xfrm>
            <a:off x="5016500" y="1511300"/>
            <a:ext cx="3581400" cy="2667000"/>
          </a:xfrm>
          <a:prstGeom prst="rect">
            <a:avLst/>
          </a:prstGeom>
          <a:blipFill>
            <a:blip r:embed="rId6" cstate="print"/>
            <a:stretch>
              <a:fillRect/>
            </a:stretch>
          </a:blipFill>
        </p:spPr>
        <p:txBody>
          <a:bodyPr wrap="square" lIns="0" tIns="0" rIns="0" bIns="0" rtlCol="0">
            <a:noAutofit/>
          </a:bodyPr>
          <a:lstStyle/>
          <a:p>
            <a:endParaRPr sz="2400"/>
          </a:p>
        </p:txBody>
      </p:sp>
      <p:sp>
        <p:nvSpPr>
          <p:cNvPr id="34" name="object 34"/>
          <p:cNvSpPr/>
          <p:nvPr/>
        </p:nvSpPr>
        <p:spPr>
          <a:xfrm>
            <a:off x="11061701" y="63500"/>
            <a:ext cx="1155700" cy="812800"/>
          </a:xfrm>
          <a:prstGeom prst="rect">
            <a:avLst/>
          </a:prstGeom>
          <a:blipFill>
            <a:blip r:embed="rId7" cstate="print"/>
            <a:stretch>
              <a:fillRect/>
            </a:stretch>
          </a:blipFill>
        </p:spPr>
        <p:txBody>
          <a:bodyPr wrap="square" lIns="0" tIns="0" rIns="0" bIns="0" rtlCol="0">
            <a:noAutofit/>
          </a:bodyPr>
          <a:lstStyle/>
          <a:p>
            <a:endParaRPr sz="2400"/>
          </a:p>
        </p:txBody>
      </p:sp>
      <p:sp>
        <p:nvSpPr>
          <p:cNvPr id="35" name="object 35"/>
          <p:cNvSpPr/>
          <p:nvPr/>
        </p:nvSpPr>
        <p:spPr>
          <a:xfrm>
            <a:off x="203201" y="6248400"/>
            <a:ext cx="1257300" cy="482600"/>
          </a:xfrm>
          <a:prstGeom prst="rect">
            <a:avLst/>
          </a:prstGeom>
          <a:blipFill>
            <a:blip r:embed="rId8" cstate="print"/>
            <a:stretch>
              <a:fillRect/>
            </a:stretch>
          </a:blipFill>
        </p:spPr>
        <p:txBody>
          <a:bodyPr wrap="square" lIns="0" tIns="0" rIns="0" bIns="0" rtlCol="0">
            <a:noAutofit/>
          </a:bodyPr>
          <a:lstStyle/>
          <a:p>
            <a:endParaRPr sz="2400"/>
          </a:p>
        </p:txBody>
      </p:sp>
      <p:sp>
        <p:nvSpPr>
          <p:cNvPr id="9" name="object 9"/>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8" name="object 8"/>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7" name="object 7"/>
          <p:cNvSpPr txBox="1"/>
          <p:nvPr/>
        </p:nvSpPr>
        <p:spPr>
          <a:xfrm>
            <a:off x="457201" y="4927601"/>
            <a:ext cx="8242300" cy="749300"/>
          </a:xfrm>
          <a:prstGeom prst="rect">
            <a:avLst/>
          </a:prstGeom>
        </p:spPr>
        <p:txBody>
          <a:bodyPr wrap="square" lIns="0" tIns="0" rIns="0" bIns="0" rtlCol="0">
            <a:noAutofit/>
          </a:bodyPr>
          <a:lstStyle/>
          <a:p>
            <a:pPr marL="33866">
              <a:lnSpc>
                <a:spcPts val="1333"/>
              </a:lnSpc>
            </a:pPr>
            <a:endParaRPr sz="1333"/>
          </a:p>
        </p:txBody>
      </p:sp>
      <p:sp>
        <p:nvSpPr>
          <p:cNvPr id="6" name="object 6"/>
          <p:cNvSpPr txBox="1"/>
          <p:nvPr/>
        </p:nvSpPr>
        <p:spPr>
          <a:xfrm>
            <a:off x="190501" y="203200"/>
            <a:ext cx="349249" cy="533400"/>
          </a:xfrm>
          <a:prstGeom prst="rect">
            <a:avLst/>
          </a:prstGeom>
        </p:spPr>
        <p:txBody>
          <a:bodyPr wrap="square" lIns="0" tIns="0" rIns="0" bIns="0" rtlCol="0">
            <a:noAutofit/>
          </a:bodyPr>
          <a:lstStyle/>
          <a:p>
            <a:pPr marL="33866">
              <a:lnSpc>
                <a:spcPts val="1333"/>
              </a:lnSpc>
            </a:pPr>
            <a:endParaRPr sz="1333"/>
          </a:p>
        </p:txBody>
      </p:sp>
      <p:sp>
        <p:nvSpPr>
          <p:cNvPr id="5" name="object 5"/>
          <p:cNvSpPr txBox="1"/>
          <p:nvPr/>
        </p:nvSpPr>
        <p:spPr>
          <a:xfrm>
            <a:off x="539750" y="203200"/>
            <a:ext cx="209549" cy="533400"/>
          </a:xfrm>
          <a:prstGeom prst="rect">
            <a:avLst/>
          </a:prstGeom>
        </p:spPr>
        <p:txBody>
          <a:bodyPr wrap="square" lIns="0" tIns="0" rIns="0" bIns="0" rtlCol="0">
            <a:noAutofit/>
          </a:bodyPr>
          <a:lstStyle/>
          <a:p>
            <a:pPr marL="33866">
              <a:lnSpc>
                <a:spcPts val="1333"/>
              </a:lnSpc>
            </a:pPr>
            <a:endParaRPr sz="1333"/>
          </a:p>
        </p:txBody>
      </p:sp>
      <p:sp>
        <p:nvSpPr>
          <p:cNvPr id="4" name="object 4"/>
          <p:cNvSpPr txBox="1"/>
          <p:nvPr/>
        </p:nvSpPr>
        <p:spPr>
          <a:xfrm>
            <a:off x="749301" y="203200"/>
            <a:ext cx="7835900" cy="5334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8585200" y="203200"/>
            <a:ext cx="355600" cy="5334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1067"/>
              </a:lnSpc>
              <a:spcBef>
                <a:spcPts val="12"/>
              </a:spcBef>
            </a:pPr>
            <a:endParaRPr sz="1067"/>
          </a:p>
          <a:p>
            <a:pPr marL="848337">
              <a:lnSpc>
                <a:spcPct val="95825"/>
              </a:lnSpc>
              <a:spcBef>
                <a:spcPts val="1333"/>
              </a:spcBef>
            </a:pPr>
            <a:r>
              <a:rPr sz="1600" b="1" spc="-33" dirty="0">
                <a:latin typeface="Arial"/>
                <a:cs typeface="Arial"/>
              </a:rPr>
              <a:t>M</a:t>
            </a:r>
            <a:r>
              <a:rPr sz="1600" b="1" spc="5" dirty="0">
                <a:latin typeface="Arial"/>
                <a:cs typeface="Arial"/>
              </a:rPr>
              <a:t>e</a:t>
            </a:r>
            <a:r>
              <a:rPr sz="1600" b="1" spc="19" dirty="0">
                <a:latin typeface="Arial"/>
                <a:cs typeface="Arial"/>
              </a:rPr>
              <a:t>n</a:t>
            </a:r>
            <a:r>
              <a:rPr sz="1600" b="1" spc="5" dirty="0">
                <a:latin typeface="Arial"/>
                <a:cs typeface="Arial"/>
              </a:rPr>
              <a:t>ca</a:t>
            </a:r>
            <a:r>
              <a:rPr sz="1600" b="1" spc="-25" dirty="0">
                <a:latin typeface="Arial"/>
                <a:cs typeface="Arial"/>
              </a:rPr>
              <a:t>r</a:t>
            </a:r>
            <a:r>
              <a:rPr sz="1600" b="1" dirty="0">
                <a:latin typeface="Arial"/>
                <a:cs typeface="Arial"/>
              </a:rPr>
              <a:t>i</a:t>
            </a:r>
            <a:r>
              <a:rPr sz="1600" b="1" spc="-79" dirty="0">
                <a:latin typeface="Arial"/>
                <a:cs typeface="Arial"/>
              </a:rPr>
              <a:t> </a:t>
            </a:r>
            <a:r>
              <a:rPr sz="1600" b="1" spc="-59" dirty="0">
                <a:latin typeface="Arial"/>
                <a:cs typeface="Arial"/>
              </a:rPr>
              <a:t>A</a:t>
            </a:r>
            <a:r>
              <a:rPr sz="1600" b="1" spc="19" dirty="0">
                <a:latin typeface="Arial"/>
                <a:cs typeface="Arial"/>
              </a:rPr>
              <a:t>p</a:t>
            </a:r>
            <a:r>
              <a:rPr sz="1600" b="1" spc="-45" dirty="0">
                <a:latin typeface="Arial"/>
                <a:cs typeface="Arial"/>
              </a:rPr>
              <a:t>li</a:t>
            </a:r>
            <a:r>
              <a:rPr sz="1600" b="1" spc="5" dirty="0">
                <a:latin typeface="Arial"/>
                <a:cs typeface="Arial"/>
              </a:rPr>
              <a:t>kas</a:t>
            </a:r>
            <a:r>
              <a:rPr sz="1600" b="1" dirty="0">
                <a:latin typeface="Arial"/>
                <a:cs typeface="Arial"/>
              </a:rPr>
              <a:t>i</a:t>
            </a:r>
            <a:r>
              <a:rPr sz="1600" b="1" spc="125" dirty="0">
                <a:latin typeface="Arial"/>
                <a:cs typeface="Arial"/>
              </a:rPr>
              <a:t> </a:t>
            </a:r>
            <a:r>
              <a:rPr sz="1600" b="1" spc="5" dirty="0">
                <a:latin typeface="Arial"/>
                <a:cs typeface="Arial"/>
              </a:rPr>
              <a:t>ya</a:t>
            </a:r>
            <a:r>
              <a:rPr sz="1600" b="1" spc="19" dirty="0">
                <a:latin typeface="Arial"/>
                <a:cs typeface="Arial"/>
              </a:rPr>
              <a:t>n</a:t>
            </a:r>
            <a:r>
              <a:rPr sz="1600" b="1" dirty="0">
                <a:latin typeface="Arial"/>
                <a:cs typeface="Arial"/>
              </a:rPr>
              <a:t>g</a:t>
            </a:r>
            <a:r>
              <a:rPr sz="1600" b="1" spc="-112" dirty="0">
                <a:latin typeface="Arial"/>
                <a:cs typeface="Arial"/>
              </a:rPr>
              <a:t> </a:t>
            </a:r>
            <a:r>
              <a:rPr sz="1600" b="1" spc="-179" dirty="0">
                <a:latin typeface="Arial"/>
                <a:cs typeface="Arial"/>
              </a:rPr>
              <a:t>T</a:t>
            </a:r>
            <a:r>
              <a:rPr sz="1600" b="1" spc="5" dirty="0">
                <a:latin typeface="Arial"/>
                <a:cs typeface="Arial"/>
              </a:rPr>
              <a:t>e</a:t>
            </a:r>
            <a:r>
              <a:rPr sz="1600" b="1" spc="19" dirty="0">
                <a:latin typeface="Arial"/>
                <a:cs typeface="Arial"/>
              </a:rPr>
              <a:t>p</a:t>
            </a:r>
            <a:r>
              <a:rPr sz="1600" b="1" spc="5" dirty="0">
                <a:latin typeface="Arial"/>
                <a:cs typeface="Arial"/>
              </a:rPr>
              <a:t>a</a:t>
            </a:r>
            <a:r>
              <a:rPr sz="1600" b="1" dirty="0">
                <a:latin typeface="Arial"/>
                <a:cs typeface="Arial"/>
              </a:rPr>
              <a:t>t</a:t>
            </a:r>
            <a:r>
              <a:rPr sz="1600" b="1" spc="-165" dirty="0">
                <a:latin typeface="Arial"/>
                <a:cs typeface="Arial"/>
              </a:rPr>
              <a:t> </a:t>
            </a:r>
            <a:r>
              <a:rPr sz="1600" b="1" spc="19" dirty="0">
                <a:latin typeface="Arial"/>
                <a:cs typeface="Arial"/>
              </a:rPr>
              <a:t>un</a:t>
            </a:r>
            <a:r>
              <a:rPr sz="1600" b="1" spc="-33" dirty="0">
                <a:latin typeface="Arial"/>
                <a:cs typeface="Arial"/>
              </a:rPr>
              <a:t>t</a:t>
            </a:r>
            <a:r>
              <a:rPr sz="1600" b="1" spc="19" dirty="0">
                <a:latin typeface="Arial"/>
                <a:cs typeface="Arial"/>
              </a:rPr>
              <a:t>u</a:t>
            </a:r>
            <a:r>
              <a:rPr sz="1600" b="1" dirty="0">
                <a:latin typeface="Arial"/>
                <a:cs typeface="Arial"/>
              </a:rPr>
              <a:t>k</a:t>
            </a:r>
            <a:r>
              <a:rPr sz="1600" b="1" spc="-25" dirty="0">
                <a:latin typeface="Arial"/>
                <a:cs typeface="Arial"/>
              </a:rPr>
              <a:t> </a:t>
            </a:r>
            <a:r>
              <a:rPr sz="1600" b="1" spc="-33" dirty="0">
                <a:latin typeface="Arial"/>
                <a:cs typeface="Arial"/>
              </a:rPr>
              <a:t>M</a:t>
            </a:r>
            <a:r>
              <a:rPr sz="1600" b="1" spc="5" dirty="0">
                <a:latin typeface="Arial"/>
                <a:cs typeface="Arial"/>
              </a:rPr>
              <a:t>e</a:t>
            </a:r>
            <a:r>
              <a:rPr sz="1600" b="1" spc="-19" dirty="0">
                <a:latin typeface="Arial"/>
                <a:cs typeface="Arial"/>
              </a:rPr>
              <a:t>m</a:t>
            </a:r>
            <a:r>
              <a:rPr sz="1600" b="1" spc="5" dirty="0">
                <a:latin typeface="Arial"/>
                <a:cs typeface="Arial"/>
              </a:rPr>
              <a:t>e</a:t>
            </a:r>
            <a:r>
              <a:rPr sz="1600" b="1" spc="19" dirty="0">
                <a:latin typeface="Arial"/>
                <a:cs typeface="Arial"/>
              </a:rPr>
              <a:t>nuh</a:t>
            </a:r>
            <a:r>
              <a:rPr sz="1600" b="1" dirty="0">
                <a:latin typeface="Arial"/>
                <a:cs typeface="Arial"/>
              </a:rPr>
              <a:t>i</a:t>
            </a:r>
            <a:r>
              <a:rPr sz="1600" b="1" spc="5" dirty="0">
                <a:latin typeface="Arial"/>
                <a:cs typeface="Arial"/>
              </a:rPr>
              <a:t> </a:t>
            </a:r>
            <a:r>
              <a:rPr sz="1600" b="1" spc="-179" dirty="0">
                <a:latin typeface="Arial"/>
                <a:cs typeface="Arial"/>
              </a:rPr>
              <a:t>T</a:t>
            </a:r>
            <a:r>
              <a:rPr sz="1600" b="1" spc="19" dirty="0">
                <a:latin typeface="Arial"/>
                <a:cs typeface="Arial"/>
              </a:rPr>
              <a:t>u</a:t>
            </a:r>
            <a:r>
              <a:rPr sz="1600" b="1" spc="-45" dirty="0">
                <a:latin typeface="Arial"/>
                <a:cs typeface="Arial"/>
              </a:rPr>
              <a:t>j</a:t>
            </a:r>
            <a:r>
              <a:rPr sz="1600" b="1" spc="19" dirty="0">
                <a:latin typeface="Arial"/>
                <a:cs typeface="Arial"/>
              </a:rPr>
              <a:t>u</a:t>
            </a:r>
            <a:r>
              <a:rPr sz="1600" b="1" spc="5" dirty="0">
                <a:latin typeface="Arial"/>
                <a:cs typeface="Arial"/>
              </a:rPr>
              <a:t>a</a:t>
            </a:r>
            <a:r>
              <a:rPr sz="1600" b="1" dirty="0">
                <a:latin typeface="Arial"/>
                <a:cs typeface="Arial"/>
              </a:rPr>
              <a:t>n</a:t>
            </a:r>
            <a:r>
              <a:rPr sz="1600" b="1" spc="-119" dirty="0">
                <a:latin typeface="Arial"/>
                <a:cs typeface="Arial"/>
              </a:rPr>
              <a:t> </a:t>
            </a:r>
            <a:r>
              <a:rPr sz="1600" b="1" spc="25" dirty="0">
                <a:latin typeface="Arial"/>
                <a:cs typeface="Arial"/>
              </a:rPr>
              <a:t>P</a:t>
            </a:r>
            <a:r>
              <a:rPr sz="1600" b="1" spc="5" dirty="0">
                <a:latin typeface="Arial"/>
                <a:cs typeface="Arial"/>
              </a:rPr>
              <a:t>e</a:t>
            </a:r>
            <a:r>
              <a:rPr sz="1600" b="1" spc="19" dirty="0">
                <a:latin typeface="Arial"/>
                <a:cs typeface="Arial"/>
              </a:rPr>
              <a:t>nd</a:t>
            </a:r>
            <a:r>
              <a:rPr sz="1600" b="1" spc="-45" dirty="0">
                <a:latin typeface="Arial"/>
                <a:cs typeface="Arial"/>
              </a:rPr>
              <a:t>i</a:t>
            </a:r>
            <a:r>
              <a:rPr sz="1600" b="1" spc="19" dirty="0">
                <a:latin typeface="Arial"/>
                <a:cs typeface="Arial"/>
              </a:rPr>
              <a:t>d</a:t>
            </a:r>
            <a:r>
              <a:rPr sz="1600" b="1" spc="-45" dirty="0">
                <a:latin typeface="Arial"/>
                <a:cs typeface="Arial"/>
              </a:rPr>
              <a:t>i</a:t>
            </a:r>
            <a:r>
              <a:rPr sz="1600" b="1" spc="5" dirty="0">
                <a:latin typeface="Arial"/>
                <a:cs typeface="Arial"/>
              </a:rPr>
              <a:t>ka</a:t>
            </a:r>
            <a:r>
              <a:rPr sz="1600" b="1" dirty="0">
                <a:latin typeface="Arial"/>
                <a:cs typeface="Arial"/>
              </a:rPr>
              <a:t>n</a:t>
            </a:r>
            <a:r>
              <a:rPr sz="1600" b="1" spc="-99" dirty="0">
                <a:latin typeface="Arial"/>
                <a:cs typeface="Arial"/>
              </a:rPr>
              <a:t> </a:t>
            </a:r>
            <a:r>
              <a:rPr sz="1600" b="1" spc="-33" dirty="0">
                <a:latin typeface="Arial"/>
                <a:cs typeface="Arial"/>
              </a:rPr>
              <a:t>(</a:t>
            </a:r>
            <a:r>
              <a:rPr sz="1600" b="1" spc="5" dirty="0">
                <a:latin typeface="Arial"/>
                <a:cs typeface="Arial"/>
              </a:rPr>
              <a:t>4</a:t>
            </a:r>
            <a:r>
              <a:rPr sz="1600" b="1" dirty="0">
                <a:latin typeface="Arial"/>
                <a:cs typeface="Arial"/>
              </a:rPr>
              <a:t>)</a:t>
            </a:r>
            <a:endParaRPr sz="1600">
              <a:latin typeface="Arial"/>
              <a:cs typeface="Arial"/>
            </a:endParaRPr>
          </a:p>
          <a:p>
            <a:pPr marL="614663">
              <a:lnSpc>
                <a:spcPct val="101725"/>
              </a:lnSpc>
              <a:spcBef>
                <a:spcPts val="4171"/>
              </a:spcBef>
            </a:pPr>
            <a:r>
              <a:rPr sz="1467" spc="-133" dirty="0">
                <a:latin typeface="Calibri"/>
                <a:cs typeface="Calibri"/>
              </a:rPr>
              <a:t>T</a:t>
            </a:r>
            <a:r>
              <a:rPr sz="1467" spc="12" dirty="0">
                <a:latin typeface="Calibri"/>
                <a:cs typeface="Calibri"/>
              </a:rPr>
              <a:t>u</a:t>
            </a:r>
            <a:r>
              <a:rPr sz="1467" spc="39" dirty="0">
                <a:latin typeface="Calibri"/>
                <a:cs typeface="Calibri"/>
              </a:rPr>
              <a:t>j</a:t>
            </a:r>
            <a:r>
              <a:rPr sz="1467" spc="12" dirty="0">
                <a:latin typeface="Calibri"/>
                <a:cs typeface="Calibri"/>
              </a:rPr>
              <a:t>u</a:t>
            </a:r>
            <a:r>
              <a:rPr sz="1467" spc="-19" dirty="0">
                <a:latin typeface="Calibri"/>
                <a:cs typeface="Calibri"/>
              </a:rPr>
              <a:t>a</a:t>
            </a:r>
            <a:r>
              <a:rPr sz="1467" dirty="0">
                <a:latin typeface="Calibri"/>
                <a:cs typeface="Calibri"/>
              </a:rPr>
              <a:t>n</a:t>
            </a:r>
            <a:r>
              <a:rPr sz="1467" spc="-37" dirty="0">
                <a:latin typeface="Calibri"/>
                <a:cs typeface="Calibri"/>
              </a:rPr>
              <a:t> </a:t>
            </a:r>
            <a:r>
              <a:rPr sz="1467" spc="25" dirty="0">
                <a:latin typeface="Calibri"/>
                <a:cs typeface="Calibri"/>
              </a:rPr>
              <a:t>P</a:t>
            </a:r>
            <a:r>
              <a:rPr sz="1467" spc="52" dirty="0">
                <a:latin typeface="Calibri"/>
                <a:cs typeface="Calibri"/>
              </a:rPr>
              <a:t>e</a:t>
            </a:r>
            <a:r>
              <a:rPr sz="1467" spc="-85" dirty="0">
                <a:latin typeface="Calibri"/>
                <a:cs typeface="Calibri"/>
              </a:rPr>
              <a:t>n</a:t>
            </a:r>
            <a:r>
              <a:rPr sz="1467" spc="5" dirty="0">
                <a:latin typeface="Calibri"/>
                <a:cs typeface="Calibri"/>
              </a:rPr>
              <a:t>d</a:t>
            </a:r>
            <a:r>
              <a:rPr sz="1467" spc="-45" dirty="0">
                <a:latin typeface="Calibri"/>
                <a:cs typeface="Calibri"/>
              </a:rPr>
              <a:t>i</a:t>
            </a:r>
            <a:r>
              <a:rPr sz="1467" spc="12" dirty="0">
                <a:latin typeface="Calibri"/>
                <a:cs typeface="Calibri"/>
              </a:rPr>
              <a:t>d</a:t>
            </a:r>
            <a:r>
              <a:rPr sz="1467" spc="-45" dirty="0">
                <a:latin typeface="Calibri"/>
                <a:cs typeface="Calibri"/>
              </a:rPr>
              <a:t>i</a:t>
            </a:r>
            <a:r>
              <a:rPr sz="1467" spc="19" dirty="0">
                <a:latin typeface="Calibri"/>
                <a:cs typeface="Calibri"/>
              </a:rPr>
              <a:t>k</a:t>
            </a:r>
            <a:r>
              <a:rPr sz="1467" spc="-19" dirty="0">
                <a:latin typeface="Calibri"/>
                <a:cs typeface="Calibri"/>
              </a:rPr>
              <a:t>a</a:t>
            </a:r>
            <a:r>
              <a:rPr sz="1467" dirty="0">
                <a:latin typeface="Calibri"/>
                <a:cs typeface="Calibri"/>
              </a:rPr>
              <a:t>n</a:t>
            </a:r>
            <a:endParaRPr sz="1467">
              <a:latin typeface="Calibri"/>
              <a:cs typeface="Calibri"/>
            </a:endParaRPr>
          </a:p>
          <a:p>
            <a:pPr marL="640909" marR="7394768">
              <a:lnSpc>
                <a:spcPct val="99182"/>
              </a:lnSpc>
              <a:spcBef>
                <a:spcPts val="1216"/>
              </a:spcBef>
            </a:pPr>
            <a:r>
              <a:rPr sz="1600" spc="-67"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spc="-25" dirty="0">
                <a:solidFill>
                  <a:srgbClr val="FDFFFD"/>
                </a:solidFill>
                <a:latin typeface="Calibri"/>
                <a:cs typeface="Calibri"/>
              </a:rPr>
              <a:t>y</a:t>
            </a:r>
            <a:r>
              <a:rPr sz="1600" spc="33" dirty="0">
                <a:solidFill>
                  <a:srgbClr val="FDFFFD"/>
                </a:solidFill>
                <a:latin typeface="Calibri"/>
                <a:cs typeface="Calibri"/>
              </a:rPr>
              <a:t>ia</a:t>
            </a:r>
            <a:r>
              <a:rPr sz="1600" spc="-39" dirty="0">
                <a:solidFill>
                  <a:srgbClr val="FDFFFD"/>
                </a:solidFill>
                <a:latin typeface="Calibri"/>
                <a:cs typeface="Calibri"/>
              </a:rPr>
              <a:t>p</a:t>
            </a:r>
            <a:r>
              <a:rPr sz="1600" spc="-25" dirty="0">
                <a:solidFill>
                  <a:srgbClr val="FDFFFD"/>
                </a:solidFill>
                <a:latin typeface="Calibri"/>
                <a:cs typeface="Calibri"/>
              </a:rPr>
              <a:t>k</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a:t>
            </a:r>
            <a:r>
              <a:rPr sz="1600" spc="139" dirty="0">
                <a:solidFill>
                  <a:srgbClr val="FDFFFD"/>
                </a:solidFill>
                <a:latin typeface="Calibri"/>
                <a:cs typeface="Calibri"/>
              </a:rPr>
              <a:t> </a:t>
            </a:r>
            <a:r>
              <a:rPr sz="1600" spc="-79" dirty="0">
                <a:solidFill>
                  <a:srgbClr val="FDFFFD"/>
                </a:solidFill>
                <a:latin typeface="Calibri"/>
                <a:cs typeface="Calibri"/>
              </a:rPr>
              <a:t>m</a:t>
            </a:r>
            <a:r>
              <a:rPr sz="1600" spc="5" dirty="0">
                <a:solidFill>
                  <a:srgbClr val="FDFFFD"/>
                </a:solidFill>
                <a:latin typeface="Calibri"/>
                <a:cs typeface="Calibri"/>
              </a:rPr>
              <a:t>e</a:t>
            </a:r>
            <a:r>
              <a:rPr sz="1600" spc="-52" dirty="0">
                <a:solidFill>
                  <a:srgbClr val="FDFFFD"/>
                </a:solidFill>
                <a:latin typeface="Calibri"/>
                <a:cs typeface="Calibri"/>
              </a:rPr>
              <a:t>r</a:t>
            </a:r>
            <a:r>
              <a:rPr sz="1600" spc="33" dirty="0">
                <a:solidFill>
                  <a:srgbClr val="FDFFFD"/>
                </a:solidFill>
                <a:latin typeface="Calibri"/>
                <a:cs typeface="Calibri"/>
              </a:rPr>
              <a:t>a</a:t>
            </a:r>
            <a:r>
              <a:rPr sz="1600" spc="-39" dirty="0">
                <a:solidFill>
                  <a:srgbClr val="FDFFFD"/>
                </a:solidFill>
                <a:latin typeface="Calibri"/>
                <a:cs typeface="Calibri"/>
              </a:rPr>
              <a:t>n</a:t>
            </a:r>
            <a:r>
              <a:rPr sz="1600" spc="19" dirty="0">
                <a:solidFill>
                  <a:srgbClr val="FDFFFD"/>
                </a:solidFill>
                <a:latin typeface="Calibri"/>
                <a:cs typeface="Calibri"/>
              </a:rPr>
              <a:t>c</a:t>
            </a:r>
            <a:r>
              <a:rPr sz="1600" spc="33" dirty="0">
                <a:solidFill>
                  <a:srgbClr val="FDFFFD"/>
                </a:solidFill>
                <a:latin typeface="Calibri"/>
                <a:cs typeface="Calibri"/>
              </a:rPr>
              <a:t>a</a:t>
            </a:r>
            <a:r>
              <a:rPr sz="1600" spc="-39" dirty="0">
                <a:solidFill>
                  <a:srgbClr val="FDFFFD"/>
                </a:solidFill>
                <a:latin typeface="Calibri"/>
                <a:cs typeface="Calibri"/>
              </a:rPr>
              <a:t>n</a:t>
            </a:r>
            <a:r>
              <a:rPr sz="1600" spc="45" dirty="0">
                <a:solidFill>
                  <a:srgbClr val="FDFFFD"/>
                </a:solidFill>
                <a:latin typeface="Calibri"/>
                <a:cs typeface="Calibri"/>
              </a:rPr>
              <a:t>g</a:t>
            </a:r>
            <a:r>
              <a:rPr sz="1600" dirty="0">
                <a:solidFill>
                  <a:srgbClr val="FDFFFD"/>
                </a:solidFill>
                <a:latin typeface="Calibri"/>
                <a:cs typeface="Calibri"/>
              </a:rPr>
              <a:t>,</a:t>
            </a:r>
            <a:r>
              <a:rPr sz="1600" spc="39"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a:t>
            </a:r>
            <a:r>
              <a:rPr sz="1600" spc="-5" dirty="0">
                <a:solidFill>
                  <a:srgbClr val="FDFFFD"/>
                </a:solidFill>
                <a:latin typeface="Calibri"/>
                <a:cs typeface="Calibri"/>
              </a:rPr>
              <a:t> </a:t>
            </a:r>
            <a:r>
              <a:rPr sz="1600" spc="-79" dirty="0">
                <a:solidFill>
                  <a:srgbClr val="FDFFFD"/>
                </a:solidFill>
                <a:latin typeface="Calibri"/>
                <a:cs typeface="Calibri"/>
              </a:rPr>
              <a:t>m</a:t>
            </a:r>
            <a:r>
              <a:rPr sz="1600" spc="5" dirty="0">
                <a:solidFill>
                  <a:srgbClr val="FDFFFD"/>
                </a:solidFill>
                <a:latin typeface="Calibri"/>
                <a:cs typeface="Calibri"/>
              </a:rPr>
              <a:t>e</a:t>
            </a:r>
            <a:r>
              <a:rPr sz="1600" spc="-79" dirty="0">
                <a:solidFill>
                  <a:srgbClr val="FDFFFD"/>
                </a:solidFill>
                <a:latin typeface="Calibri"/>
                <a:cs typeface="Calibri"/>
              </a:rPr>
              <a:t>m</a:t>
            </a:r>
            <a:r>
              <a:rPr sz="1600" spc="-39" dirty="0">
                <a:solidFill>
                  <a:srgbClr val="FDFFFD"/>
                </a:solidFill>
                <a:latin typeface="Calibri"/>
                <a:cs typeface="Calibri"/>
              </a:rPr>
              <a:t>p</a:t>
            </a:r>
            <a:r>
              <a:rPr sz="1600" spc="-59" dirty="0">
                <a:solidFill>
                  <a:srgbClr val="FDFFFD"/>
                </a:solidFill>
                <a:latin typeface="Calibri"/>
                <a:cs typeface="Calibri"/>
              </a:rPr>
              <a:t>r</a:t>
            </a:r>
            <a:r>
              <a:rPr sz="1600" dirty="0">
                <a:solidFill>
                  <a:srgbClr val="FDFFFD"/>
                </a:solidFill>
                <a:latin typeface="Calibri"/>
                <a:cs typeface="Calibri"/>
              </a:rPr>
              <a:t>e</a:t>
            </a:r>
            <a:r>
              <a:rPr sz="1600" spc="72" dirty="0">
                <a:solidFill>
                  <a:srgbClr val="FDFFFD"/>
                </a:solidFill>
                <a:latin typeface="Calibri"/>
                <a:cs typeface="Calibri"/>
              </a:rPr>
              <a:t>s</a:t>
            </a:r>
            <a:r>
              <a:rPr sz="1600" dirty="0">
                <a:solidFill>
                  <a:srgbClr val="FDFFFD"/>
                </a:solidFill>
                <a:latin typeface="Calibri"/>
                <a:cs typeface="Calibri"/>
              </a:rPr>
              <a:t>e</a:t>
            </a:r>
            <a:r>
              <a:rPr sz="1600" spc="-39" dirty="0">
                <a:solidFill>
                  <a:srgbClr val="FDFFFD"/>
                </a:solidFill>
                <a:latin typeface="Calibri"/>
                <a:cs typeface="Calibri"/>
              </a:rPr>
              <a:t>nt</a:t>
            </a:r>
            <a:r>
              <a:rPr sz="1600" spc="33" dirty="0">
                <a:solidFill>
                  <a:srgbClr val="FDFFFD"/>
                </a:solidFill>
                <a:latin typeface="Calibri"/>
                <a:cs typeface="Calibri"/>
              </a:rPr>
              <a:t>a</a:t>
            </a:r>
            <a:r>
              <a:rPr sz="1600" spc="72" dirty="0">
                <a:solidFill>
                  <a:srgbClr val="FDFFFD"/>
                </a:solidFill>
                <a:latin typeface="Calibri"/>
                <a:cs typeface="Calibri"/>
              </a:rPr>
              <a:t>s</a:t>
            </a:r>
            <a:r>
              <a:rPr sz="1600" spc="33" dirty="0">
                <a:solidFill>
                  <a:srgbClr val="FDFFFD"/>
                </a:solidFill>
                <a:latin typeface="Calibri"/>
                <a:cs typeface="Calibri"/>
              </a:rPr>
              <a:t>i</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 </a:t>
            </a:r>
            <a:r>
              <a:rPr sz="1600" spc="-39" dirty="0">
                <a:solidFill>
                  <a:srgbClr val="FDFFFD"/>
                </a:solidFill>
                <a:latin typeface="Calibri"/>
                <a:cs typeface="Calibri"/>
              </a:rPr>
              <a:t>d</a:t>
            </a:r>
            <a:r>
              <a:rPr sz="1600" spc="33" dirty="0">
                <a:solidFill>
                  <a:srgbClr val="FDFFFD"/>
                </a:solidFill>
                <a:latin typeface="Calibri"/>
                <a:cs typeface="Calibri"/>
              </a:rPr>
              <a:t>a</a:t>
            </a:r>
            <a:r>
              <a:rPr sz="1600" spc="-39" dirty="0">
                <a:solidFill>
                  <a:srgbClr val="FDFFFD"/>
                </a:solidFill>
                <a:latin typeface="Calibri"/>
                <a:cs typeface="Calibri"/>
              </a:rPr>
              <a:t>t</a:t>
            </a:r>
            <a:r>
              <a:rPr sz="1600" dirty="0">
                <a:solidFill>
                  <a:srgbClr val="FDFFFD"/>
                </a:solidFill>
                <a:latin typeface="Calibri"/>
                <a:cs typeface="Calibri"/>
              </a:rPr>
              <a:t>a</a:t>
            </a:r>
            <a:r>
              <a:rPr sz="1600" spc="72" dirty="0">
                <a:solidFill>
                  <a:srgbClr val="FDFFFD"/>
                </a:solidFill>
                <a:latin typeface="Calibri"/>
                <a:cs typeface="Calibri"/>
              </a:rPr>
              <a:t> </a:t>
            </a:r>
            <a:r>
              <a:rPr sz="1600" spc="33" dirty="0">
                <a:solidFill>
                  <a:srgbClr val="FDFFFD"/>
                </a:solidFill>
                <a:latin typeface="Calibri"/>
                <a:cs typeface="Calibri"/>
              </a:rPr>
              <a:t>a</a:t>
            </a:r>
            <a:r>
              <a:rPr sz="1600" spc="-33" dirty="0">
                <a:solidFill>
                  <a:srgbClr val="FDFFFD"/>
                </a:solidFill>
                <a:latin typeface="Calibri"/>
                <a:cs typeface="Calibri"/>
              </a:rPr>
              <a:t>t</a:t>
            </a:r>
            <a:r>
              <a:rPr sz="1600" spc="33" dirty="0">
                <a:solidFill>
                  <a:srgbClr val="FDFFFD"/>
                </a:solidFill>
                <a:latin typeface="Calibri"/>
                <a:cs typeface="Calibri"/>
              </a:rPr>
              <a:t>a</a:t>
            </a:r>
            <a:r>
              <a:rPr sz="1600" dirty="0">
                <a:solidFill>
                  <a:srgbClr val="FDFFFD"/>
                </a:solidFill>
                <a:latin typeface="Calibri"/>
                <a:cs typeface="Calibri"/>
              </a:rPr>
              <a:t>u</a:t>
            </a:r>
            <a:r>
              <a:rPr sz="1600" spc="-105" dirty="0">
                <a:solidFill>
                  <a:srgbClr val="FDFFFD"/>
                </a:solidFill>
                <a:latin typeface="Calibri"/>
                <a:cs typeface="Calibri"/>
              </a:rPr>
              <a:t> </a:t>
            </a:r>
            <a:r>
              <a:rPr sz="1600" spc="33" dirty="0">
                <a:solidFill>
                  <a:srgbClr val="FDFFFD"/>
                </a:solidFill>
                <a:latin typeface="Calibri"/>
                <a:cs typeface="Calibri"/>
              </a:rPr>
              <a:t>i</a:t>
            </a:r>
            <a:r>
              <a:rPr sz="1600" spc="-39" dirty="0">
                <a:solidFill>
                  <a:srgbClr val="FDFFFD"/>
                </a:solidFill>
                <a:latin typeface="Calibri"/>
                <a:cs typeface="Calibri"/>
              </a:rPr>
              <a:t>n</a:t>
            </a:r>
            <a:r>
              <a:rPr sz="1600" spc="12" dirty="0">
                <a:solidFill>
                  <a:srgbClr val="FDFFFD"/>
                </a:solidFill>
                <a:latin typeface="Calibri"/>
                <a:cs typeface="Calibri"/>
              </a:rPr>
              <a:t>f</a:t>
            </a:r>
            <a:r>
              <a:rPr sz="1600" spc="-45" dirty="0">
                <a:solidFill>
                  <a:srgbClr val="FDFFFD"/>
                </a:solidFill>
                <a:latin typeface="Calibri"/>
                <a:cs typeface="Calibri"/>
              </a:rPr>
              <a:t>o</a:t>
            </a:r>
            <a:r>
              <a:rPr sz="1600" spc="-59" dirty="0">
                <a:solidFill>
                  <a:srgbClr val="FDFFFD"/>
                </a:solidFill>
                <a:latin typeface="Calibri"/>
                <a:cs typeface="Calibri"/>
              </a:rPr>
              <a:t>r</a:t>
            </a:r>
            <a:r>
              <a:rPr sz="1600" spc="-79" dirty="0">
                <a:solidFill>
                  <a:srgbClr val="FDFFFD"/>
                </a:solidFill>
                <a:latin typeface="Calibri"/>
                <a:cs typeface="Calibri"/>
              </a:rPr>
              <a:t>m</a:t>
            </a:r>
            <a:r>
              <a:rPr sz="1600" spc="33" dirty="0">
                <a:solidFill>
                  <a:srgbClr val="FDFFFD"/>
                </a:solidFill>
                <a:latin typeface="Calibri"/>
                <a:cs typeface="Calibri"/>
              </a:rPr>
              <a:t>a</a:t>
            </a:r>
            <a:r>
              <a:rPr sz="1600" spc="72" dirty="0">
                <a:solidFill>
                  <a:srgbClr val="FDFFFD"/>
                </a:solidFill>
                <a:latin typeface="Calibri"/>
                <a:cs typeface="Calibri"/>
              </a:rPr>
              <a:t>s</a:t>
            </a:r>
            <a:r>
              <a:rPr sz="1600" dirty="0">
                <a:solidFill>
                  <a:srgbClr val="FDFFFD"/>
                </a:solidFill>
                <a:latin typeface="Calibri"/>
                <a:cs typeface="Calibri"/>
              </a:rPr>
              <a:t>i</a:t>
            </a:r>
            <a:r>
              <a:rPr sz="1600" spc="-25"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ala</a:t>
            </a:r>
            <a:r>
              <a:rPr sz="1600" dirty="0">
                <a:solidFill>
                  <a:srgbClr val="FDFFFD"/>
                </a:solidFill>
                <a:latin typeface="Calibri"/>
                <a:cs typeface="Calibri"/>
              </a:rPr>
              <a:t>m</a:t>
            </a:r>
            <a:r>
              <a:rPr sz="1600" spc="-39" dirty="0">
                <a:solidFill>
                  <a:srgbClr val="FDFFFD"/>
                </a:solidFill>
                <a:latin typeface="Calibri"/>
                <a:cs typeface="Calibri"/>
              </a:rPr>
              <a:t> b</a:t>
            </a:r>
            <a:r>
              <a:rPr sz="1600" dirty="0">
                <a:solidFill>
                  <a:srgbClr val="FDFFFD"/>
                </a:solidFill>
                <a:latin typeface="Calibri"/>
                <a:cs typeface="Calibri"/>
              </a:rPr>
              <a:t>e</a:t>
            </a:r>
            <a:r>
              <a:rPr sz="1600" spc="-39" dirty="0">
                <a:solidFill>
                  <a:srgbClr val="FDFFFD"/>
                </a:solidFill>
                <a:latin typeface="Calibri"/>
                <a:cs typeface="Calibri"/>
              </a:rPr>
              <a:t>ntu</a:t>
            </a:r>
            <a:r>
              <a:rPr sz="1600" dirty="0">
                <a:solidFill>
                  <a:srgbClr val="FDFFFD"/>
                </a:solidFill>
                <a:latin typeface="Calibri"/>
                <a:cs typeface="Calibri"/>
              </a:rPr>
              <a:t>k</a:t>
            </a:r>
            <a:r>
              <a:rPr sz="1600" spc="208" dirty="0">
                <a:solidFill>
                  <a:srgbClr val="FDFFFD"/>
                </a:solidFill>
                <a:latin typeface="Calibri"/>
                <a:cs typeface="Calibri"/>
              </a:rPr>
              <a:t> </a:t>
            </a:r>
            <a:r>
              <a:rPr sz="1600" spc="12" dirty="0">
                <a:solidFill>
                  <a:srgbClr val="FDFFFD"/>
                </a:solidFill>
                <a:latin typeface="Calibri"/>
                <a:cs typeface="Calibri"/>
              </a:rPr>
              <a:t>f</a:t>
            </a:r>
            <a:r>
              <a:rPr sz="1600" spc="-39" dirty="0">
                <a:solidFill>
                  <a:srgbClr val="FDFFFD"/>
                </a:solidFill>
                <a:latin typeface="Calibri"/>
                <a:cs typeface="Calibri"/>
              </a:rPr>
              <a:t>o</a:t>
            </a:r>
            <a:r>
              <a:rPr sz="1600" spc="-59" dirty="0">
                <a:solidFill>
                  <a:srgbClr val="FDFFFD"/>
                </a:solidFill>
                <a:latin typeface="Calibri"/>
                <a:cs typeface="Calibri"/>
              </a:rPr>
              <a:t>r</a:t>
            </a:r>
            <a:r>
              <a:rPr sz="1600" spc="-79" dirty="0">
                <a:solidFill>
                  <a:srgbClr val="FDFFFD"/>
                </a:solidFill>
                <a:latin typeface="Calibri"/>
                <a:cs typeface="Calibri"/>
              </a:rPr>
              <a:t>m</a:t>
            </a:r>
            <a:r>
              <a:rPr sz="1600" spc="33" dirty="0">
                <a:solidFill>
                  <a:srgbClr val="FDFFFD"/>
                </a:solidFill>
                <a:latin typeface="Calibri"/>
                <a:cs typeface="Calibri"/>
              </a:rPr>
              <a:t>a</a:t>
            </a:r>
            <a:r>
              <a:rPr sz="1600" dirty="0">
                <a:solidFill>
                  <a:srgbClr val="FDFFFD"/>
                </a:solidFill>
                <a:latin typeface="Calibri"/>
                <a:cs typeface="Calibri"/>
              </a:rPr>
              <a:t>t</a:t>
            </a:r>
            <a:r>
              <a:rPr sz="1600" spc="5"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d</a:t>
            </a:r>
            <a:r>
              <a:rPr sz="1600" spc="33" dirty="0">
                <a:solidFill>
                  <a:srgbClr val="FDFFFD"/>
                </a:solidFill>
                <a:latin typeface="Calibri"/>
                <a:cs typeface="Calibri"/>
              </a:rPr>
              <a:t>i</a:t>
            </a:r>
            <a:r>
              <a:rPr sz="1600" dirty="0">
                <a:solidFill>
                  <a:srgbClr val="FDFFFD"/>
                </a:solidFill>
                <a:latin typeface="Calibri"/>
                <a:cs typeface="Calibri"/>
              </a:rPr>
              <a:t>a </a:t>
            </a:r>
            <a:r>
              <a:rPr sz="1600" spc="-225" dirty="0">
                <a:solidFill>
                  <a:srgbClr val="FDFFFD"/>
                </a:solidFill>
                <a:latin typeface="Calibri"/>
                <a:cs typeface="Calibri"/>
              </a:rPr>
              <a:t>k</a:t>
            </a:r>
            <a:r>
              <a:rPr sz="1600" spc="-39" dirty="0">
                <a:solidFill>
                  <a:srgbClr val="FDFFFD"/>
                </a:solidFill>
                <a:latin typeface="Calibri"/>
                <a:cs typeface="Calibri"/>
              </a:rPr>
              <a:t>o</a:t>
            </a:r>
            <a:r>
              <a:rPr sz="1600" spc="-79" dirty="0">
                <a:solidFill>
                  <a:srgbClr val="FDFFFD"/>
                </a:solidFill>
                <a:latin typeface="Calibri"/>
                <a:cs typeface="Calibri"/>
              </a:rPr>
              <a:t>m</a:t>
            </a:r>
            <a:r>
              <a:rPr sz="1600" spc="-39" dirty="0">
                <a:solidFill>
                  <a:srgbClr val="FDFFFD"/>
                </a:solidFill>
                <a:latin typeface="Calibri"/>
                <a:cs typeface="Calibri"/>
              </a:rPr>
              <a:t>un</a:t>
            </a:r>
            <a:r>
              <a:rPr sz="1600" spc="33" dirty="0">
                <a:solidFill>
                  <a:srgbClr val="FDFFFD"/>
                </a:solidFill>
                <a:latin typeface="Calibri"/>
                <a:cs typeface="Calibri"/>
              </a:rPr>
              <a:t>i</a:t>
            </a:r>
            <a:r>
              <a:rPr sz="1600" spc="-25" dirty="0">
                <a:solidFill>
                  <a:srgbClr val="FDFFFD"/>
                </a:solidFill>
                <a:latin typeface="Calibri"/>
                <a:cs typeface="Calibri"/>
              </a:rPr>
              <a:t>k</a:t>
            </a:r>
            <a:r>
              <a:rPr sz="1600" spc="33" dirty="0">
                <a:solidFill>
                  <a:srgbClr val="FDFFFD"/>
                </a:solidFill>
                <a:latin typeface="Calibri"/>
                <a:cs typeface="Calibri"/>
              </a:rPr>
              <a:t>a</a:t>
            </a:r>
            <a:r>
              <a:rPr sz="1600" spc="72" dirty="0">
                <a:solidFill>
                  <a:srgbClr val="FDFFFD"/>
                </a:solidFill>
                <a:latin typeface="Calibri"/>
                <a:cs typeface="Calibri"/>
              </a:rPr>
              <a:t>s</a:t>
            </a:r>
            <a:r>
              <a:rPr sz="1600" dirty="0">
                <a:solidFill>
                  <a:srgbClr val="FDFFFD"/>
                </a:solidFill>
                <a:latin typeface="Calibri"/>
                <a:cs typeface="Calibri"/>
              </a:rPr>
              <a:t>i</a:t>
            </a:r>
            <a:r>
              <a:rPr sz="1600" spc="172" dirty="0">
                <a:solidFill>
                  <a:srgbClr val="FDFFFD"/>
                </a:solidFill>
                <a:latin typeface="Calibri"/>
                <a:cs typeface="Calibri"/>
              </a:rPr>
              <a:t> </a:t>
            </a:r>
            <a:r>
              <a:rPr sz="1600" spc="-39" dirty="0">
                <a:solidFill>
                  <a:srgbClr val="FDFFFD"/>
                </a:solidFill>
                <a:latin typeface="Calibri"/>
                <a:cs typeface="Calibri"/>
              </a:rPr>
              <a:t>b</a:t>
            </a:r>
            <a:r>
              <a:rPr sz="1600" spc="33" dirty="0">
                <a:solidFill>
                  <a:srgbClr val="FDFFFD"/>
                </a:solidFill>
                <a:latin typeface="Calibri"/>
                <a:cs typeface="Calibri"/>
              </a:rPr>
              <a:t>a</a:t>
            </a:r>
            <a:r>
              <a:rPr sz="1600" spc="45" dirty="0">
                <a:solidFill>
                  <a:srgbClr val="FDFFFD"/>
                </a:solidFill>
                <a:latin typeface="Calibri"/>
                <a:cs typeface="Calibri"/>
              </a:rPr>
              <a:t>g</a:t>
            </a:r>
            <a:r>
              <a:rPr sz="1600" dirty="0">
                <a:solidFill>
                  <a:srgbClr val="FDFFFD"/>
                </a:solidFill>
                <a:latin typeface="Calibri"/>
                <a:cs typeface="Calibri"/>
              </a:rPr>
              <a:t>i</a:t>
            </a:r>
            <a:r>
              <a:rPr sz="1600" spc="-25" dirty="0">
                <a:solidFill>
                  <a:srgbClr val="FDFFFD"/>
                </a:solidFill>
                <a:latin typeface="Calibri"/>
                <a:cs typeface="Calibri"/>
              </a:rPr>
              <a:t> </a:t>
            </a:r>
            <a:r>
              <a:rPr sz="1600" spc="-225" dirty="0">
                <a:solidFill>
                  <a:srgbClr val="FDFFFD"/>
                </a:solidFill>
                <a:latin typeface="Calibri"/>
                <a:cs typeface="Calibri"/>
              </a:rPr>
              <a:t>k</a:t>
            </a:r>
            <a:r>
              <a:rPr sz="1600" dirty="0">
                <a:solidFill>
                  <a:srgbClr val="FDFFFD"/>
                </a:solidFill>
                <a:latin typeface="Calibri"/>
                <a:cs typeface="Calibri"/>
              </a:rPr>
              <a:t>e</a:t>
            </a:r>
            <a:r>
              <a:rPr sz="1600" spc="-39" dirty="0">
                <a:solidFill>
                  <a:srgbClr val="FDFFFD"/>
                </a:solidFill>
                <a:latin typeface="Calibri"/>
                <a:cs typeface="Calibri"/>
              </a:rPr>
              <a:t>bu</a:t>
            </a:r>
            <a:r>
              <a:rPr sz="1600" spc="-33" dirty="0">
                <a:solidFill>
                  <a:srgbClr val="FDFFFD"/>
                </a:solidFill>
                <a:latin typeface="Calibri"/>
                <a:cs typeface="Calibri"/>
              </a:rPr>
              <a:t>t</a:t>
            </a:r>
            <a:r>
              <a:rPr sz="1600" spc="-39" dirty="0">
                <a:solidFill>
                  <a:srgbClr val="FDFFFD"/>
                </a:solidFill>
                <a:latin typeface="Calibri"/>
                <a:cs typeface="Calibri"/>
              </a:rPr>
              <a:t>uh</a:t>
            </a:r>
            <a:r>
              <a:rPr sz="1600" spc="33" dirty="0">
                <a:solidFill>
                  <a:srgbClr val="FDFFFD"/>
                </a:solidFill>
                <a:latin typeface="Calibri"/>
                <a:cs typeface="Calibri"/>
              </a:rPr>
              <a:t>a</a:t>
            </a:r>
            <a:r>
              <a:rPr sz="1600" dirty="0">
                <a:solidFill>
                  <a:srgbClr val="FDFFFD"/>
                </a:solidFill>
                <a:latin typeface="Calibri"/>
                <a:cs typeface="Calibri"/>
              </a:rPr>
              <a:t>n </a:t>
            </a:r>
            <a:r>
              <a:rPr sz="1600" spc="39" dirty="0">
                <a:solidFill>
                  <a:srgbClr val="FDFFFD"/>
                </a:solidFill>
                <a:latin typeface="Calibri"/>
                <a:cs typeface="Calibri"/>
              </a:rPr>
              <a:t> </a:t>
            </a:r>
            <a:r>
              <a:rPr sz="1600" spc="33" dirty="0">
                <a:solidFill>
                  <a:srgbClr val="FDFFFD"/>
                </a:solidFill>
                <a:latin typeface="Calibri"/>
                <a:cs typeface="Calibri"/>
              </a:rPr>
              <a:t>i</a:t>
            </a:r>
            <a:r>
              <a:rPr sz="1600" spc="-39" dirty="0">
                <a:solidFill>
                  <a:srgbClr val="FDFFFD"/>
                </a:solidFill>
                <a:latin typeface="Calibri"/>
                <a:cs typeface="Calibri"/>
              </a:rPr>
              <a:t>nd</a:t>
            </a:r>
            <a:r>
              <a:rPr sz="1600" spc="33" dirty="0">
                <a:solidFill>
                  <a:srgbClr val="FDFFFD"/>
                </a:solidFill>
                <a:latin typeface="Calibri"/>
                <a:cs typeface="Calibri"/>
              </a:rPr>
              <a:t>i</a:t>
            </a:r>
            <a:r>
              <a:rPr sz="1600" spc="-19" dirty="0">
                <a:solidFill>
                  <a:srgbClr val="FDFFFD"/>
                </a:solidFill>
                <a:latin typeface="Calibri"/>
                <a:cs typeface="Calibri"/>
              </a:rPr>
              <a:t>v</a:t>
            </a:r>
            <a:r>
              <a:rPr sz="1600" spc="33" dirty="0">
                <a:solidFill>
                  <a:srgbClr val="FDFFFD"/>
                </a:solidFill>
                <a:latin typeface="Calibri"/>
                <a:cs typeface="Calibri"/>
              </a:rPr>
              <a:t>i</a:t>
            </a:r>
            <a:r>
              <a:rPr sz="1600" spc="-39" dirty="0">
                <a:solidFill>
                  <a:srgbClr val="FDFFFD"/>
                </a:solidFill>
                <a:latin typeface="Calibri"/>
                <a:cs typeface="Calibri"/>
              </a:rPr>
              <a:t>d</a:t>
            </a:r>
            <a:r>
              <a:rPr sz="1600" spc="-45" dirty="0">
                <a:solidFill>
                  <a:srgbClr val="FDFFFD"/>
                </a:solidFill>
                <a:latin typeface="Calibri"/>
                <a:cs typeface="Calibri"/>
              </a:rPr>
              <a:t>u</a:t>
            </a:r>
            <a:r>
              <a:rPr sz="1600" spc="-12" dirty="0">
                <a:solidFill>
                  <a:srgbClr val="FDFFFD"/>
                </a:solidFill>
                <a:latin typeface="Calibri"/>
                <a:cs typeface="Calibri"/>
              </a:rPr>
              <a:t>/</a:t>
            </a:r>
            <a:r>
              <a:rPr sz="1600" spc="-225" dirty="0">
                <a:solidFill>
                  <a:srgbClr val="FDFFFD"/>
                </a:solidFill>
                <a:latin typeface="Calibri"/>
                <a:cs typeface="Calibri"/>
              </a:rPr>
              <a:t>k</a:t>
            </a:r>
            <a:r>
              <a:rPr sz="1600" dirty="0">
                <a:solidFill>
                  <a:srgbClr val="FDFFFD"/>
                </a:solidFill>
                <a:latin typeface="Calibri"/>
                <a:cs typeface="Calibri"/>
              </a:rPr>
              <a:t>e</a:t>
            </a:r>
            <a:r>
              <a:rPr sz="1600" spc="33" dirty="0">
                <a:solidFill>
                  <a:srgbClr val="FDFFFD"/>
                </a:solidFill>
                <a:latin typeface="Calibri"/>
                <a:cs typeface="Calibri"/>
              </a:rPr>
              <a:t>l</a:t>
            </a:r>
            <a:r>
              <a:rPr sz="1600" spc="-45" dirty="0">
                <a:solidFill>
                  <a:srgbClr val="FDFFFD"/>
                </a:solidFill>
                <a:latin typeface="Calibri"/>
                <a:cs typeface="Calibri"/>
              </a:rPr>
              <a:t>o</a:t>
            </a:r>
            <a:r>
              <a:rPr sz="1600" spc="-79" dirty="0">
                <a:solidFill>
                  <a:srgbClr val="FDFFFD"/>
                </a:solidFill>
                <a:latin typeface="Calibri"/>
                <a:cs typeface="Calibri"/>
              </a:rPr>
              <a:t>m</a:t>
            </a:r>
            <a:r>
              <a:rPr sz="1600" spc="-45" dirty="0">
                <a:solidFill>
                  <a:srgbClr val="FDFFFD"/>
                </a:solidFill>
                <a:latin typeface="Calibri"/>
                <a:cs typeface="Calibri"/>
              </a:rPr>
              <a:t>po</a:t>
            </a:r>
            <a:r>
              <a:rPr sz="1600" spc="-25" dirty="0">
                <a:solidFill>
                  <a:srgbClr val="FDFFFD"/>
                </a:solidFill>
                <a:latin typeface="Calibri"/>
                <a:cs typeface="Calibri"/>
              </a:rPr>
              <a:t>k</a:t>
            </a:r>
            <a:r>
              <a:rPr sz="1600" dirty="0">
                <a:solidFill>
                  <a:srgbClr val="FDFFFD"/>
                </a:solidFill>
                <a:latin typeface="Calibri"/>
                <a:cs typeface="Calibri"/>
              </a:rPr>
              <a:t>.</a:t>
            </a:r>
            <a:endParaRPr sz="1600">
              <a:latin typeface="Calibri"/>
              <a:cs typeface="Calibri"/>
            </a:endParaRPr>
          </a:p>
          <a:p>
            <a:pPr marL="614663">
              <a:lnSpc>
                <a:spcPct val="101725"/>
              </a:lnSpc>
              <a:spcBef>
                <a:spcPts val="2280"/>
              </a:spcBef>
            </a:pPr>
            <a:r>
              <a:rPr sz="1467" spc="33" dirty="0">
                <a:latin typeface="Calibri"/>
                <a:cs typeface="Calibri"/>
              </a:rPr>
              <a:t>A</a:t>
            </a:r>
            <a:r>
              <a:rPr sz="1467" spc="12" dirty="0">
                <a:latin typeface="Calibri"/>
                <a:cs typeface="Calibri"/>
              </a:rPr>
              <a:t>p</a:t>
            </a:r>
            <a:r>
              <a:rPr sz="1467" spc="52" dirty="0">
                <a:latin typeface="Calibri"/>
                <a:cs typeface="Calibri"/>
              </a:rPr>
              <a:t>li</a:t>
            </a:r>
            <a:r>
              <a:rPr sz="1467" spc="19" dirty="0">
                <a:latin typeface="Calibri"/>
                <a:cs typeface="Calibri"/>
              </a:rPr>
              <a:t>k</a:t>
            </a:r>
            <a:r>
              <a:rPr sz="1467" spc="-19" dirty="0">
                <a:latin typeface="Calibri"/>
                <a:cs typeface="Calibri"/>
              </a:rPr>
              <a:t>a</a:t>
            </a:r>
            <a:r>
              <a:rPr sz="1467" spc="12" dirty="0">
                <a:latin typeface="Calibri"/>
                <a:cs typeface="Calibri"/>
              </a:rPr>
              <a:t>s</a:t>
            </a:r>
            <a:r>
              <a:rPr sz="1467" dirty="0">
                <a:latin typeface="Calibri"/>
                <a:cs typeface="Calibri"/>
              </a:rPr>
              <a:t>i</a:t>
            </a:r>
            <a:r>
              <a:rPr sz="1467" spc="-81" dirty="0">
                <a:latin typeface="Calibri"/>
                <a:cs typeface="Calibri"/>
              </a:rPr>
              <a:t> </a:t>
            </a:r>
            <a:r>
              <a:rPr sz="1467" spc="-33" dirty="0">
                <a:latin typeface="Calibri"/>
                <a:cs typeface="Calibri"/>
              </a:rPr>
              <a:t>T</a:t>
            </a:r>
            <a:r>
              <a:rPr sz="1467" spc="27" dirty="0">
                <a:latin typeface="Calibri"/>
                <a:cs typeface="Calibri"/>
              </a:rPr>
              <a:t>I</a:t>
            </a:r>
            <a:r>
              <a:rPr sz="1467" dirty="0">
                <a:latin typeface="Calibri"/>
                <a:cs typeface="Calibri"/>
              </a:rPr>
              <a:t>K</a:t>
            </a:r>
            <a:endParaRPr sz="1467">
              <a:latin typeface="Calibri"/>
              <a:cs typeface="Calibri"/>
            </a:endParaRPr>
          </a:p>
          <a:p>
            <a:pPr marL="640909">
              <a:lnSpc>
                <a:spcPts val="2001"/>
              </a:lnSpc>
              <a:spcBef>
                <a:spcPts val="2143"/>
              </a:spcBef>
            </a:pPr>
            <a:r>
              <a:rPr sz="1600" dirty="0">
                <a:solidFill>
                  <a:srgbClr val="FDFFFD"/>
                </a:solidFill>
                <a:latin typeface="Arial"/>
                <a:cs typeface="Arial"/>
              </a:rPr>
              <a:t>•  </a:t>
            </a:r>
            <a:r>
              <a:rPr sz="1600" spc="105" dirty="0">
                <a:solidFill>
                  <a:srgbClr val="FDFFFD"/>
                </a:solidFill>
                <a:latin typeface="Arial"/>
                <a:cs typeface="Arial"/>
              </a:rPr>
              <a:t> </a:t>
            </a:r>
            <a:r>
              <a:rPr sz="2400" spc="-25" baseline="2275" dirty="0">
                <a:solidFill>
                  <a:srgbClr val="FDFFFD"/>
                </a:solidFill>
                <a:latin typeface="Calibri"/>
                <a:cs typeface="Calibri"/>
              </a:rPr>
              <a:t>P</a:t>
            </a:r>
            <a:r>
              <a:rPr sz="2400" spc="-59" baseline="2275" dirty="0">
                <a:solidFill>
                  <a:srgbClr val="FDFFFD"/>
                </a:solidFill>
                <a:latin typeface="Calibri"/>
                <a:cs typeface="Calibri"/>
              </a:rPr>
              <a:t>r</a:t>
            </a:r>
            <a:r>
              <a:rPr sz="2400" spc="5" baseline="2275" dirty="0">
                <a:solidFill>
                  <a:srgbClr val="FDFFFD"/>
                </a:solidFill>
                <a:latin typeface="Calibri"/>
                <a:cs typeface="Calibri"/>
              </a:rPr>
              <a:t>e</a:t>
            </a:r>
            <a:r>
              <a:rPr sz="2400" spc="79" baseline="2275" dirty="0">
                <a:solidFill>
                  <a:srgbClr val="FDFFFD"/>
                </a:solidFill>
                <a:latin typeface="Calibri"/>
                <a:cs typeface="Calibri"/>
              </a:rPr>
              <a:t>s</a:t>
            </a:r>
            <a:r>
              <a:rPr sz="2400" spc="5" baseline="2275" dirty="0">
                <a:solidFill>
                  <a:srgbClr val="FDFFFD"/>
                </a:solidFill>
                <a:latin typeface="Calibri"/>
                <a:cs typeface="Calibri"/>
              </a:rPr>
              <a:t>e</a:t>
            </a:r>
            <a:r>
              <a:rPr sz="2400" spc="-39" baseline="2275" dirty="0">
                <a:solidFill>
                  <a:srgbClr val="FDFFFD"/>
                </a:solidFill>
                <a:latin typeface="Calibri"/>
                <a:cs typeface="Calibri"/>
              </a:rPr>
              <a:t>n</a:t>
            </a:r>
            <a:r>
              <a:rPr sz="2400" spc="-33" baseline="2275" dirty="0">
                <a:solidFill>
                  <a:srgbClr val="FDFFFD"/>
                </a:solidFill>
                <a:latin typeface="Calibri"/>
                <a:cs typeface="Calibri"/>
              </a:rPr>
              <a:t>t</a:t>
            </a:r>
            <a:r>
              <a:rPr sz="2400" spc="33" baseline="2275" dirty="0">
                <a:solidFill>
                  <a:srgbClr val="FDFFFD"/>
                </a:solidFill>
                <a:latin typeface="Calibri"/>
                <a:cs typeface="Calibri"/>
              </a:rPr>
              <a:t>a</a:t>
            </a:r>
            <a:r>
              <a:rPr sz="2400" spc="-33" baseline="2275" dirty="0">
                <a:solidFill>
                  <a:srgbClr val="FDFFFD"/>
                </a:solidFill>
                <a:latin typeface="Calibri"/>
                <a:cs typeface="Calibri"/>
              </a:rPr>
              <a:t>t</a:t>
            </a:r>
            <a:r>
              <a:rPr sz="2400" spc="33" baseline="2275" dirty="0">
                <a:solidFill>
                  <a:srgbClr val="FDFFFD"/>
                </a:solidFill>
                <a:latin typeface="Calibri"/>
                <a:cs typeface="Calibri"/>
              </a:rPr>
              <a:t>i</a:t>
            </a:r>
            <a:r>
              <a:rPr sz="2400" spc="-45" baseline="2275" dirty="0">
                <a:solidFill>
                  <a:srgbClr val="FDFFFD"/>
                </a:solidFill>
                <a:latin typeface="Calibri"/>
                <a:cs typeface="Calibri"/>
              </a:rPr>
              <a:t>o</a:t>
            </a:r>
            <a:r>
              <a:rPr sz="2400" baseline="2275" dirty="0">
                <a:solidFill>
                  <a:srgbClr val="FDFFFD"/>
                </a:solidFill>
                <a:latin typeface="Calibri"/>
                <a:cs typeface="Calibri"/>
              </a:rPr>
              <a:t>n</a:t>
            </a:r>
            <a:r>
              <a:rPr sz="2400" spc="100" baseline="2275" dirty="0">
                <a:solidFill>
                  <a:srgbClr val="FDFFFD"/>
                </a:solidFill>
                <a:latin typeface="Calibri"/>
                <a:cs typeface="Calibri"/>
              </a:rPr>
              <a:t> </a:t>
            </a:r>
            <a:r>
              <a:rPr sz="2400" spc="-172" baseline="2275" dirty="0">
                <a:solidFill>
                  <a:srgbClr val="FDFFFD"/>
                </a:solidFill>
                <a:latin typeface="Calibri"/>
                <a:cs typeface="Calibri"/>
              </a:rPr>
              <a:t>T</a:t>
            </a:r>
            <a:r>
              <a:rPr sz="2400" spc="-39" baseline="2275" dirty="0">
                <a:solidFill>
                  <a:srgbClr val="FDFFFD"/>
                </a:solidFill>
                <a:latin typeface="Calibri"/>
                <a:cs typeface="Calibri"/>
              </a:rPr>
              <a:t>oo</a:t>
            </a:r>
            <a:r>
              <a:rPr sz="2400" spc="33" baseline="2275" dirty="0">
                <a:solidFill>
                  <a:srgbClr val="FDFFFD"/>
                </a:solidFill>
                <a:latin typeface="Calibri"/>
                <a:cs typeface="Calibri"/>
              </a:rPr>
              <a:t>l</a:t>
            </a:r>
            <a:r>
              <a:rPr sz="2400" baseline="2275" dirty="0">
                <a:solidFill>
                  <a:srgbClr val="FDFFFD"/>
                </a:solidFill>
                <a:latin typeface="Calibri"/>
                <a:cs typeface="Calibri"/>
              </a:rPr>
              <a:t>s</a:t>
            </a:r>
            <a:endParaRPr sz="1600">
              <a:latin typeface="Calibri"/>
              <a:cs typeface="Calibri"/>
            </a:endParaRPr>
          </a:p>
          <a:p>
            <a:pPr marL="640909">
              <a:lnSpc>
                <a:spcPts val="2020"/>
              </a:lnSpc>
              <a:spcBef>
                <a:spcPts val="100"/>
              </a:spcBef>
            </a:pPr>
            <a:r>
              <a:rPr sz="2400" baseline="7246" dirty="0">
                <a:solidFill>
                  <a:srgbClr val="FDFFFD"/>
                </a:solidFill>
                <a:latin typeface="Arial"/>
                <a:cs typeface="Arial"/>
              </a:rPr>
              <a:t>•  </a:t>
            </a:r>
            <a:r>
              <a:rPr sz="2400" spc="105" baseline="7246" dirty="0">
                <a:solidFill>
                  <a:srgbClr val="FDFFFD"/>
                </a:solidFill>
                <a:latin typeface="Arial"/>
                <a:cs typeface="Arial"/>
              </a:rPr>
              <a:t> </a:t>
            </a:r>
            <a:r>
              <a:rPr sz="1600" spc="-72" dirty="0">
                <a:solidFill>
                  <a:srgbClr val="FDFFFD"/>
                </a:solidFill>
                <a:latin typeface="Calibri"/>
                <a:cs typeface="Calibri"/>
              </a:rPr>
              <a:t>M</a:t>
            </a:r>
            <a:r>
              <a:rPr sz="1600" spc="-39" dirty="0">
                <a:solidFill>
                  <a:srgbClr val="FDFFFD"/>
                </a:solidFill>
                <a:latin typeface="Calibri"/>
                <a:cs typeface="Calibri"/>
              </a:rPr>
              <a:t>u</a:t>
            </a:r>
            <a:r>
              <a:rPr sz="1600" spc="33" dirty="0">
                <a:solidFill>
                  <a:srgbClr val="FDFFFD"/>
                </a:solidFill>
                <a:latin typeface="Calibri"/>
                <a:cs typeface="Calibri"/>
              </a:rPr>
              <a:t>l</a:t>
            </a:r>
            <a:r>
              <a:rPr sz="1600" spc="-33" dirty="0">
                <a:solidFill>
                  <a:srgbClr val="FDFFFD"/>
                </a:solidFill>
                <a:latin typeface="Calibri"/>
                <a:cs typeface="Calibri"/>
              </a:rPr>
              <a:t>t</a:t>
            </a:r>
            <a:r>
              <a:rPr sz="1600" spc="33" dirty="0">
                <a:solidFill>
                  <a:srgbClr val="FDFFFD"/>
                </a:solidFill>
                <a:latin typeface="Calibri"/>
                <a:cs typeface="Calibri"/>
              </a:rPr>
              <a:t>i</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d</a:t>
            </a:r>
            <a:r>
              <a:rPr sz="1600" spc="33" dirty="0">
                <a:solidFill>
                  <a:srgbClr val="FDFFFD"/>
                </a:solidFill>
                <a:latin typeface="Calibri"/>
                <a:cs typeface="Calibri"/>
              </a:rPr>
              <a:t>i</a:t>
            </a:r>
            <a:r>
              <a:rPr sz="1600" dirty="0">
                <a:solidFill>
                  <a:srgbClr val="FDFFFD"/>
                </a:solidFill>
                <a:latin typeface="Calibri"/>
                <a:cs typeface="Calibri"/>
              </a:rPr>
              <a:t>a</a:t>
            </a:r>
            <a:r>
              <a:rPr sz="1600" spc="172" dirty="0">
                <a:solidFill>
                  <a:srgbClr val="FDFFFD"/>
                </a:solidFill>
                <a:latin typeface="Calibri"/>
                <a:cs typeface="Calibri"/>
              </a:rPr>
              <a:t> </a:t>
            </a:r>
            <a:r>
              <a:rPr sz="1600" spc="45" dirty="0">
                <a:solidFill>
                  <a:srgbClr val="FDFFFD"/>
                </a:solidFill>
                <a:latin typeface="Calibri"/>
                <a:cs typeface="Calibri"/>
              </a:rPr>
              <a:t>C</a:t>
            </a:r>
            <a:r>
              <a:rPr sz="1600" spc="-39" dirty="0">
                <a:solidFill>
                  <a:srgbClr val="FDFFFD"/>
                </a:solidFill>
                <a:latin typeface="Calibri"/>
                <a:cs typeface="Calibri"/>
              </a:rPr>
              <a:t>ont</a:t>
            </a:r>
            <a:r>
              <a:rPr sz="1600" dirty="0">
                <a:solidFill>
                  <a:srgbClr val="FDFFFD"/>
                </a:solidFill>
                <a:latin typeface="Calibri"/>
                <a:cs typeface="Calibri"/>
              </a:rPr>
              <a:t>e</a:t>
            </a:r>
            <a:r>
              <a:rPr sz="1600" spc="-39" dirty="0">
                <a:solidFill>
                  <a:srgbClr val="FDFFFD"/>
                </a:solidFill>
                <a:latin typeface="Calibri"/>
                <a:cs typeface="Calibri"/>
              </a:rPr>
              <a:t>n</a:t>
            </a:r>
            <a:r>
              <a:rPr sz="1600" dirty="0">
                <a:solidFill>
                  <a:srgbClr val="FDFFFD"/>
                </a:solidFill>
                <a:latin typeface="Calibri"/>
                <a:cs typeface="Calibri"/>
              </a:rPr>
              <a:t>t</a:t>
            </a:r>
            <a:r>
              <a:rPr sz="1600" spc="100" dirty="0">
                <a:solidFill>
                  <a:srgbClr val="FDFFFD"/>
                </a:solidFill>
                <a:latin typeface="Calibri"/>
                <a:cs typeface="Calibri"/>
              </a:rPr>
              <a:t> </a:t>
            </a:r>
            <a:r>
              <a:rPr sz="1600" spc="-12" dirty="0">
                <a:solidFill>
                  <a:srgbClr val="FDFFFD"/>
                </a:solidFill>
                <a:latin typeface="Calibri"/>
                <a:cs typeface="Calibri"/>
              </a:rPr>
              <a:t>G</a:t>
            </a:r>
            <a:r>
              <a:rPr sz="1600" dirty="0">
                <a:solidFill>
                  <a:srgbClr val="FDFFFD"/>
                </a:solidFill>
                <a:latin typeface="Calibri"/>
                <a:cs typeface="Calibri"/>
              </a:rPr>
              <a:t>e</a:t>
            </a:r>
            <a:r>
              <a:rPr sz="1600" spc="-39" dirty="0">
                <a:solidFill>
                  <a:srgbClr val="FDFFFD"/>
                </a:solidFill>
                <a:latin typeface="Calibri"/>
                <a:cs typeface="Calibri"/>
              </a:rPr>
              <a:t>n</a:t>
            </a:r>
            <a:r>
              <a:rPr sz="1600" dirty="0">
                <a:solidFill>
                  <a:srgbClr val="FDFFFD"/>
                </a:solidFill>
                <a:latin typeface="Calibri"/>
                <a:cs typeface="Calibri"/>
              </a:rPr>
              <a:t>e</a:t>
            </a:r>
            <a:r>
              <a:rPr sz="1600" spc="-59" dirty="0">
                <a:solidFill>
                  <a:srgbClr val="FDFFFD"/>
                </a:solidFill>
                <a:latin typeface="Calibri"/>
                <a:cs typeface="Calibri"/>
              </a:rPr>
              <a:t>r</a:t>
            </a:r>
            <a:r>
              <a:rPr sz="1600" spc="33" dirty="0">
                <a:solidFill>
                  <a:srgbClr val="FDFFFD"/>
                </a:solidFill>
                <a:latin typeface="Calibri"/>
                <a:cs typeface="Calibri"/>
              </a:rPr>
              <a:t>a</a:t>
            </a:r>
            <a:r>
              <a:rPr sz="1600" spc="-33" dirty="0">
                <a:solidFill>
                  <a:srgbClr val="FDFFFD"/>
                </a:solidFill>
                <a:latin typeface="Calibri"/>
                <a:cs typeface="Calibri"/>
              </a:rPr>
              <a:t>t</a:t>
            </a:r>
            <a:r>
              <a:rPr sz="1600" spc="-45" dirty="0">
                <a:solidFill>
                  <a:srgbClr val="FDFFFD"/>
                </a:solidFill>
                <a:latin typeface="Calibri"/>
                <a:cs typeface="Calibri"/>
              </a:rPr>
              <a:t>o</a:t>
            </a:r>
            <a:r>
              <a:rPr sz="1600" spc="-59" dirty="0">
                <a:solidFill>
                  <a:srgbClr val="FDFFFD"/>
                </a:solidFill>
                <a:latin typeface="Calibri"/>
                <a:cs typeface="Calibri"/>
              </a:rPr>
              <a:t>r</a:t>
            </a:r>
            <a:r>
              <a:rPr sz="1600" dirty="0">
                <a:solidFill>
                  <a:srgbClr val="FDFFFD"/>
                </a:solidFill>
                <a:latin typeface="Calibri"/>
                <a:cs typeface="Calibri"/>
              </a:rPr>
              <a:t>s</a:t>
            </a:r>
            <a:endParaRPr sz="1600">
              <a:latin typeface="Calibri"/>
              <a:cs typeface="Calibri"/>
            </a:endParaRPr>
          </a:p>
          <a:p>
            <a:pPr marL="640909">
              <a:lnSpc>
                <a:spcPts val="1800"/>
              </a:lnSpc>
            </a:pPr>
            <a:r>
              <a:rPr sz="2400" baseline="4831" dirty="0">
                <a:solidFill>
                  <a:srgbClr val="FDFFFD"/>
                </a:solidFill>
                <a:latin typeface="Arial"/>
                <a:cs typeface="Arial"/>
              </a:rPr>
              <a:t>•  </a:t>
            </a:r>
            <a:r>
              <a:rPr sz="2400" spc="105" baseline="4831" dirty="0">
                <a:solidFill>
                  <a:srgbClr val="FDFFFD"/>
                </a:solidFill>
                <a:latin typeface="Arial"/>
                <a:cs typeface="Arial"/>
              </a:rPr>
              <a:t> </a:t>
            </a:r>
            <a:r>
              <a:rPr sz="2400" spc="19" baseline="2275" dirty="0">
                <a:solidFill>
                  <a:srgbClr val="FDFFFD"/>
                </a:solidFill>
                <a:latin typeface="Calibri"/>
                <a:cs typeface="Calibri"/>
              </a:rPr>
              <a:t>E</a:t>
            </a:r>
            <a:r>
              <a:rPr sz="2400" spc="5" baseline="2275" dirty="0">
                <a:solidFill>
                  <a:srgbClr val="FDFFFD"/>
                </a:solidFill>
                <a:latin typeface="Calibri"/>
                <a:cs typeface="Calibri"/>
              </a:rPr>
              <a:t>-</a:t>
            </a:r>
            <a:r>
              <a:rPr sz="2400" spc="25" baseline="2275" dirty="0">
                <a:solidFill>
                  <a:srgbClr val="FDFFFD"/>
                </a:solidFill>
                <a:latin typeface="Calibri"/>
                <a:cs typeface="Calibri"/>
              </a:rPr>
              <a:t>L</a:t>
            </a:r>
            <a:r>
              <a:rPr sz="2400" spc="5" baseline="2275" dirty="0">
                <a:solidFill>
                  <a:srgbClr val="FDFFFD"/>
                </a:solidFill>
                <a:latin typeface="Calibri"/>
                <a:cs typeface="Calibri"/>
              </a:rPr>
              <a:t>e</a:t>
            </a:r>
            <a:r>
              <a:rPr sz="2400" spc="33" baseline="2275" dirty="0">
                <a:solidFill>
                  <a:srgbClr val="FDFFFD"/>
                </a:solidFill>
                <a:latin typeface="Calibri"/>
                <a:cs typeface="Calibri"/>
              </a:rPr>
              <a:t>a</a:t>
            </a:r>
            <a:r>
              <a:rPr sz="2400" spc="-59" baseline="2275" dirty="0">
                <a:solidFill>
                  <a:srgbClr val="FDFFFD"/>
                </a:solidFill>
                <a:latin typeface="Calibri"/>
                <a:cs typeface="Calibri"/>
              </a:rPr>
              <a:t>r</a:t>
            </a:r>
            <a:r>
              <a:rPr sz="2400" spc="-39" baseline="2275" dirty="0">
                <a:solidFill>
                  <a:srgbClr val="FDFFFD"/>
                </a:solidFill>
                <a:latin typeface="Calibri"/>
                <a:cs typeface="Calibri"/>
              </a:rPr>
              <a:t>n</a:t>
            </a:r>
            <a:r>
              <a:rPr sz="2400" spc="33" baseline="2275" dirty="0">
                <a:solidFill>
                  <a:srgbClr val="FDFFFD"/>
                </a:solidFill>
                <a:latin typeface="Calibri"/>
                <a:cs typeface="Calibri"/>
              </a:rPr>
              <a:t>i</a:t>
            </a:r>
            <a:r>
              <a:rPr sz="2400" spc="-39" baseline="2275" dirty="0">
                <a:solidFill>
                  <a:srgbClr val="FDFFFD"/>
                </a:solidFill>
                <a:latin typeface="Calibri"/>
                <a:cs typeface="Calibri"/>
              </a:rPr>
              <a:t>n</a:t>
            </a:r>
            <a:r>
              <a:rPr sz="2400" baseline="2275" dirty="0">
                <a:solidFill>
                  <a:srgbClr val="FDFFFD"/>
                </a:solidFill>
                <a:latin typeface="Calibri"/>
                <a:cs typeface="Calibri"/>
              </a:rPr>
              <a:t>g</a:t>
            </a:r>
            <a:r>
              <a:rPr sz="2400" spc="85" baseline="2275" dirty="0">
                <a:solidFill>
                  <a:srgbClr val="FDFFFD"/>
                </a:solidFill>
                <a:latin typeface="Calibri"/>
                <a:cs typeface="Calibri"/>
              </a:rPr>
              <a:t> </a:t>
            </a:r>
            <a:r>
              <a:rPr sz="2400" spc="-25" baseline="2275" dirty="0">
                <a:solidFill>
                  <a:srgbClr val="FDFFFD"/>
                </a:solidFill>
                <a:latin typeface="Calibri"/>
                <a:cs typeface="Calibri"/>
              </a:rPr>
              <a:t>A</a:t>
            </a:r>
            <a:r>
              <a:rPr sz="2400" spc="-39" baseline="2275" dirty="0">
                <a:solidFill>
                  <a:srgbClr val="FDFFFD"/>
                </a:solidFill>
                <a:latin typeface="Calibri"/>
                <a:cs typeface="Calibri"/>
              </a:rPr>
              <a:t>pp</a:t>
            </a:r>
            <a:r>
              <a:rPr sz="2400" spc="33" baseline="2275" dirty="0">
                <a:solidFill>
                  <a:srgbClr val="FDFFFD"/>
                </a:solidFill>
                <a:latin typeface="Calibri"/>
                <a:cs typeface="Calibri"/>
              </a:rPr>
              <a:t>li</a:t>
            </a:r>
            <a:r>
              <a:rPr sz="2400" spc="19" baseline="2275" dirty="0">
                <a:solidFill>
                  <a:srgbClr val="FDFFFD"/>
                </a:solidFill>
                <a:latin typeface="Calibri"/>
                <a:cs typeface="Calibri"/>
              </a:rPr>
              <a:t>c</a:t>
            </a:r>
            <a:r>
              <a:rPr sz="2400" spc="33" baseline="2275" dirty="0">
                <a:solidFill>
                  <a:srgbClr val="FDFFFD"/>
                </a:solidFill>
                <a:latin typeface="Calibri"/>
                <a:cs typeface="Calibri"/>
              </a:rPr>
              <a:t>a</a:t>
            </a:r>
            <a:r>
              <a:rPr sz="2400" spc="-33" baseline="2275" dirty="0">
                <a:solidFill>
                  <a:srgbClr val="FDFFFD"/>
                </a:solidFill>
                <a:latin typeface="Calibri"/>
                <a:cs typeface="Calibri"/>
              </a:rPr>
              <a:t>t</a:t>
            </a:r>
            <a:r>
              <a:rPr sz="2400" spc="33" baseline="2275" dirty="0">
                <a:solidFill>
                  <a:srgbClr val="FDFFFD"/>
                </a:solidFill>
                <a:latin typeface="Calibri"/>
                <a:cs typeface="Calibri"/>
              </a:rPr>
              <a:t>i</a:t>
            </a:r>
            <a:r>
              <a:rPr sz="2400" spc="-45" baseline="2275" dirty="0">
                <a:solidFill>
                  <a:srgbClr val="FDFFFD"/>
                </a:solidFill>
                <a:latin typeface="Calibri"/>
                <a:cs typeface="Calibri"/>
              </a:rPr>
              <a:t>o</a:t>
            </a:r>
            <a:r>
              <a:rPr sz="2400" baseline="2275" dirty="0">
                <a:solidFill>
                  <a:srgbClr val="FDFFFD"/>
                </a:solidFill>
                <a:latin typeface="Calibri"/>
                <a:cs typeface="Calibri"/>
              </a:rPr>
              <a:t>n</a:t>
            </a:r>
            <a:endParaRPr sz="1600">
              <a:latin typeface="Calibri"/>
              <a:cs typeface="Calibri"/>
            </a:endParaRPr>
          </a:p>
          <a:p>
            <a:pPr marL="640909">
              <a:lnSpc>
                <a:spcPts val="1907"/>
              </a:lnSpc>
              <a:spcBef>
                <a:spcPts val="5"/>
              </a:spcBef>
            </a:pPr>
            <a:r>
              <a:rPr sz="2400" baseline="2415" dirty="0">
                <a:solidFill>
                  <a:srgbClr val="FDFFFD"/>
                </a:solidFill>
                <a:latin typeface="Arial"/>
                <a:cs typeface="Arial"/>
              </a:rPr>
              <a:t>•  </a:t>
            </a:r>
            <a:r>
              <a:rPr sz="2400" spc="105" baseline="2415" dirty="0">
                <a:solidFill>
                  <a:srgbClr val="FDFFFD"/>
                </a:solidFill>
                <a:latin typeface="Arial"/>
                <a:cs typeface="Arial"/>
              </a:rPr>
              <a:t> </a:t>
            </a:r>
            <a:r>
              <a:rPr sz="2400" spc="12" baseline="2275" dirty="0">
                <a:solidFill>
                  <a:srgbClr val="FDFFFD"/>
                </a:solidFill>
                <a:latin typeface="Calibri"/>
                <a:cs typeface="Calibri"/>
              </a:rPr>
              <a:t>D</a:t>
            </a:r>
            <a:r>
              <a:rPr sz="2400" spc="33" baseline="2275" dirty="0">
                <a:solidFill>
                  <a:srgbClr val="FDFFFD"/>
                </a:solidFill>
                <a:latin typeface="Calibri"/>
                <a:cs typeface="Calibri"/>
              </a:rPr>
              <a:t>i</a:t>
            </a:r>
            <a:r>
              <a:rPr sz="2400" spc="45" baseline="2275" dirty="0">
                <a:solidFill>
                  <a:srgbClr val="FDFFFD"/>
                </a:solidFill>
                <a:latin typeface="Calibri"/>
                <a:cs typeface="Calibri"/>
              </a:rPr>
              <a:t>g</a:t>
            </a:r>
            <a:r>
              <a:rPr sz="2400" spc="33" baseline="2275" dirty="0">
                <a:solidFill>
                  <a:srgbClr val="FDFFFD"/>
                </a:solidFill>
                <a:latin typeface="Calibri"/>
                <a:cs typeface="Calibri"/>
              </a:rPr>
              <a:t>i</a:t>
            </a:r>
            <a:r>
              <a:rPr sz="2400" spc="-33" baseline="2275" dirty="0">
                <a:solidFill>
                  <a:srgbClr val="FDFFFD"/>
                </a:solidFill>
                <a:latin typeface="Calibri"/>
                <a:cs typeface="Calibri"/>
              </a:rPr>
              <a:t>t</a:t>
            </a:r>
            <a:r>
              <a:rPr sz="2400" spc="33" baseline="2275" dirty="0">
                <a:solidFill>
                  <a:srgbClr val="FDFFFD"/>
                </a:solidFill>
                <a:latin typeface="Calibri"/>
                <a:cs typeface="Calibri"/>
              </a:rPr>
              <a:t>a</a:t>
            </a:r>
            <a:r>
              <a:rPr sz="2400" baseline="2275" dirty="0">
                <a:solidFill>
                  <a:srgbClr val="FDFFFD"/>
                </a:solidFill>
                <a:latin typeface="Calibri"/>
                <a:cs typeface="Calibri"/>
              </a:rPr>
              <a:t>l</a:t>
            </a:r>
            <a:r>
              <a:rPr sz="2400" spc="-125" baseline="2275" dirty="0">
                <a:solidFill>
                  <a:srgbClr val="FDFFFD"/>
                </a:solidFill>
                <a:latin typeface="Calibri"/>
                <a:cs typeface="Calibri"/>
              </a:rPr>
              <a:t> </a:t>
            </a:r>
            <a:r>
              <a:rPr sz="2400" spc="-25" baseline="2275" dirty="0">
                <a:solidFill>
                  <a:srgbClr val="FDFFFD"/>
                </a:solidFill>
                <a:latin typeface="Calibri"/>
                <a:cs typeface="Calibri"/>
              </a:rPr>
              <a:t>A</a:t>
            </a:r>
            <a:r>
              <a:rPr sz="2400" spc="-39" baseline="2275" dirty="0">
                <a:solidFill>
                  <a:srgbClr val="FDFFFD"/>
                </a:solidFill>
                <a:latin typeface="Calibri"/>
                <a:cs typeface="Calibri"/>
              </a:rPr>
              <a:t>n</a:t>
            </a:r>
            <a:r>
              <a:rPr sz="2400" spc="33" baseline="2275" dirty="0">
                <a:solidFill>
                  <a:srgbClr val="FDFFFD"/>
                </a:solidFill>
                <a:latin typeface="Calibri"/>
                <a:cs typeface="Calibri"/>
              </a:rPr>
              <a:t>i</a:t>
            </a:r>
            <a:r>
              <a:rPr sz="2400" spc="-79" baseline="2275" dirty="0">
                <a:solidFill>
                  <a:srgbClr val="FDFFFD"/>
                </a:solidFill>
                <a:latin typeface="Calibri"/>
                <a:cs typeface="Calibri"/>
              </a:rPr>
              <a:t>m</a:t>
            </a:r>
            <a:r>
              <a:rPr sz="2400" spc="33" baseline="2275" dirty="0">
                <a:solidFill>
                  <a:srgbClr val="FDFFFD"/>
                </a:solidFill>
                <a:latin typeface="Calibri"/>
                <a:cs typeface="Calibri"/>
              </a:rPr>
              <a:t>a</a:t>
            </a:r>
            <a:r>
              <a:rPr sz="2400" spc="-33" baseline="2275" dirty="0">
                <a:solidFill>
                  <a:srgbClr val="FDFFFD"/>
                </a:solidFill>
                <a:latin typeface="Calibri"/>
                <a:cs typeface="Calibri"/>
              </a:rPr>
              <a:t>t</a:t>
            </a:r>
            <a:r>
              <a:rPr sz="2400" spc="33" baseline="2275" dirty="0">
                <a:solidFill>
                  <a:srgbClr val="FDFFFD"/>
                </a:solidFill>
                <a:latin typeface="Calibri"/>
                <a:cs typeface="Calibri"/>
              </a:rPr>
              <a:t>i</a:t>
            </a:r>
            <a:r>
              <a:rPr sz="2400" spc="-45" baseline="2275" dirty="0">
                <a:solidFill>
                  <a:srgbClr val="FDFFFD"/>
                </a:solidFill>
                <a:latin typeface="Calibri"/>
                <a:cs typeface="Calibri"/>
              </a:rPr>
              <a:t>o</a:t>
            </a:r>
            <a:r>
              <a:rPr sz="2400" baseline="2275" dirty="0">
                <a:solidFill>
                  <a:srgbClr val="FDFFFD"/>
                </a:solidFill>
                <a:latin typeface="Calibri"/>
                <a:cs typeface="Calibri"/>
              </a:rPr>
              <a:t>n</a:t>
            </a:r>
            <a:r>
              <a:rPr sz="2400" spc="92" baseline="2275" dirty="0">
                <a:solidFill>
                  <a:srgbClr val="FDFFFD"/>
                </a:solidFill>
                <a:latin typeface="Calibri"/>
                <a:cs typeface="Calibri"/>
              </a:rPr>
              <a:t> </a:t>
            </a:r>
            <a:r>
              <a:rPr sz="2400" spc="-67" baseline="2275" dirty="0">
                <a:solidFill>
                  <a:srgbClr val="FDFFFD"/>
                </a:solidFill>
                <a:latin typeface="Calibri"/>
                <a:cs typeface="Calibri"/>
              </a:rPr>
              <a:t>M</a:t>
            </a:r>
            <a:r>
              <a:rPr sz="2400" baseline="2275" dirty="0">
                <a:solidFill>
                  <a:srgbClr val="FDFFFD"/>
                </a:solidFill>
                <a:latin typeface="Calibri"/>
                <a:cs typeface="Calibri"/>
              </a:rPr>
              <a:t>e</a:t>
            </a:r>
            <a:r>
              <a:rPr sz="2400" spc="-39" baseline="2275" dirty="0">
                <a:solidFill>
                  <a:srgbClr val="FDFFFD"/>
                </a:solidFill>
                <a:latin typeface="Calibri"/>
                <a:cs typeface="Calibri"/>
              </a:rPr>
              <a:t>d</a:t>
            </a:r>
            <a:r>
              <a:rPr sz="2400" spc="33" baseline="2275" dirty="0">
                <a:solidFill>
                  <a:srgbClr val="FDFFFD"/>
                </a:solidFill>
                <a:latin typeface="Calibri"/>
                <a:cs typeface="Calibri"/>
              </a:rPr>
              <a:t>i</a:t>
            </a:r>
            <a:r>
              <a:rPr sz="2400" baseline="2275" dirty="0">
                <a:solidFill>
                  <a:srgbClr val="FDFFFD"/>
                </a:solidFill>
                <a:latin typeface="Calibri"/>
                <a:cs typeface="Calibri"/>
              </a:rPr>
              <a:t>a</a:t>
            </a:r>
            <a:endParaRPr sz="1600">
              <a:latin typeface="Calibri"/>
              <a:cs typeface="Calibri"/>
            </a:endParaRPr>
          </a:p>
          <a:p>
            <a:pPr marL="640909">
              <a:lnSpc>
                <a:spcPts val="1907"/>
              </a:lnSpc>
            </a:pPr>
            <a:r>
              <a:rPr sz="2400" baseline="2415" dirty="0">
                <a:solidFill>
                  <a:srgbClr val="FDFFFD"/>
                </a:solidFill>
                <a:latin typeface="Arial"/>
                <a:cs typeface="Arial"/>
              </a:rPr>
              <a:t>•  </a:t>
            </a:r>
            <a:r>
              <a:rPr sz="2400" spc="105" baseline="2415" dirty="0">
                <a:solidFill>
                  <a:srgbClr val="FDFFFD"/>
                </a:solidFill>
                <a:latin typeface="Arial"/>
                <a:cs typeface="Arial"/>
              </a:rPr>
              <a:t> </a:t>
            </a:r>
            <a:r>
              <a:rPr sz="2400" baseline="2275" dirty="0">
                <a:solidFill>
                  <a:srgbClr val="FDFFFD"/>
                </a:solidFill>
                <a:latin typeface="Calibri"/>
                <a:cs typeface="Calibri"/>
              </a:rPr>
              <a:t>H</a:t>
            </a:r>
            <a:r>
              <a:rPr sz="2400" spc="-25" baseline="2275" dirty="0">
                <a:solidFill>
                  <a:srgbClr val="FDFFFD"/>
                </a:solidFill>
                <a:latin typeface="Calibri"/>
                <a:cs typeface="Calibri"/>
              </a:rPr>
              <a:t>y</a:t>
            </a:r>
            <a:r>
              <a:rPr sz="2400" spc="-39" baseline="2275" dirty="0">
                <a:solidFill>
                  <a:srgbClr val="FDFFFD"/>
                </a:solidFill>
                <a:latin typeface="Calibri"/>
                <a:cs typeface="Calibri"/>
              </a:rPr>
              <a:t>p</a:t>
            </a:r>
            <a:r>
              <a:rPr sz="2400" spc="5" baseline="2275" dirty="0">
                <a:solidFill>
                  <a:srgbClr val="FDFFFD"/>
                </a:solidFill>
                <a:latin typeface="Calibri"/>
                <a:cs typeface="Calibri"/>
              </a:rPr>
              <a:t>e</a:t>
            </a:r>
            <a:r>
              <a:rPr sz="2400" spc="-59" baseline="2275" dirty="0">
                <a:solidFill>
                  <a:srgbClr val="FDFFFD"/>
                </a:solidFill>
                <a:latin typeface="Calibri"/>
                <a:cs typeface="Calibri"/>
              </a:rPr>
              <a:t>r</a:t>
            </a:r>
            <a:r>
              <a:rPr sz="2400" spc="-79" baseline="2275" dirty="0">
                <a:solidFill>
                  <a:srgbClr val="FDFFFD"/>
                </a:solidFill>
                <a:latin typeface="Calibri"/>
                <a:cs typeface="Calibri"/>
              </a:rPr>
              <a:t>m</a:t>
            </a:r>
            <a:r>
              <a:rPr sz="2400" baseline="2275" dirty="0">
                <a:solidFill>
                  <a:srgbClr val="FDFFFD"/>
                </a:solidFill>
                <a:latin typeface="Calibri"/>
                <a:cs typeface="Calibri"/>
              </a:rPr>
              <a:t>e</a:t>
            </a:r>
            <a:r>
              <a:rPr sz="2400" spc="-39" baseline="2275" dirty="0">
                <a:solidFill>
                  <a:srgbClr val="FDFFFD"/>
                </a:solidFill>
                <a:latin typeface="Calibri"/>
                <a:cs typeface="Calibri"/>
              </a:rPr>
              <a:t>d</a:t>
            </a:r>
            <a:r>
              <a:rPr sz="2400" spc="33" baseline="2275" dirty="0">
                <a:solidFill>
                  <a:srgbClr val="FDFFFD"/>
                </a:solidFill>
                <a:latin typeface="Calibri"/>
                <a:cs typeface="Calibri"/>
              </a:rPr>
              <a:t>i</a:t>
            </a:r>
            <a:r>
              <a:rPr sz="2400" baseline="2275" dirty="0">
                <a:solidFill>
                  <a:srgbClr val="FDFFFD"/>
                </a:solidFill>
                <a:latin typeface="Calibri"/>
                <a:cs typeface="Calibri"/>
              </a:rPr>
              <a:t>a</a:t>
            </a:r>
            <a:r>
              <a:rPr sz="2400" spc="172" baseline="2275" dirty="0">
                <a:solidFill>
                  <a:srgbClr val="FDFFFD"/>
                </a:solidFill>
                <a:latin typeface="Calibri"/>
                <a:cs typeface="Calibri"/>
              </a:rPr>
              <a:t> </a:t>
            </a:r>
            <a:r>
              <a:rPr sz="2400" spc="-39" baseline="2275" dirty="0">
                <a:solidFill>
                  <a:srgbClr val="FDFFFD"/>
                </a:solidFill>
                <a:latin typeface="Calibri"/>
                <a:cs typeface="Calibri"/>
              </a:rPr>
              <a:t>S</a:t>
            </a:r>
            <a:r>
              <a:rPr sz="2400" spc="-19" baseline="2275" dirty="0">
                <a:solidFill>
                  <a:srgbClr val="FDFFFD"/>
                </a:solidFill>
                <a:latin typeface="Calibri"/>
                <a:cs typeface="Calibri"/>
              </a:rPr>
              <a:t>y</a:t>
            </a:r>
            <a:r>
              <a:rPr sz="2400" spc="72" baseline="2275" dirty="0">
                <a:solidFill>
                  <a:srgbClr val="FDFFFD"/>
                </a:solidFill>
                <a:latin typeface="Calibri"/>
                <a:cs typeface="Calibri"/>
              </a:rPr>
              <a:t>s</a:t>
            </a:r>
            <a:r>
              <a:rPr sz="2400" spc="-39" baseline="2275" dirty="0">
                <a:solidFill>
                  <a:srgbClr val="FDFFFD"/>
                </a:solidFill>
                <a:latin typeface="Calibri"/>
                <a:cs typeface="Calibri"/>
              </a:rPr>
              <a:t>t</a:t>
            </a:r>
            <a:r>
              <a:rPr sz="2400" baseline="2275" dirty="0">
                <a:solidFill>
                  <a:srgbClr val="FDFFFD"/>
                </a:solidFill>
                <a:latin typeface="Calibri"/>
                <a:cs typeface="Calibri"/>
              </a:rPr>
              <a:t>em</a:t>
            </a:r>
            <a:endParaRPr sz="1600">
              <a:latin typeface="Calibri"/>
              <a:cs typeface="Calibri"/>
            </a:endParaRPr>
          </a:p>
          <a:p>
            <a:pPr marL="519416" marR="3600335" indent="25399">
              <a:lnSpc>
                <a:spcPts val="1907"/>
              </a:lnSpc>
              <a:spcBef>
                <a:spcPts val="6670"/>
              </a:spcBef>
            </a:pPr>
            <a:r>
              <a:rPr sz="1600" spc="-67" dirty="0">
                <a:solidFill>
                  <a:srgbClr val="FDFFFD"/>
                </a:solidFill>
                <a:latin typeface="Calibri"/>
                <a:cs typeface="Calibri"/>
              </a:rPr>
              <a:t>M</a:t>
            </a:r>
            <a:r>
              <a:rPr sz="1600" dirty="0">
                <a:solidFill>
                  <a:srgbClr val="FDFFFD"/>
                </a:solidFill>
                <a:latin typeface="Calibri"/>
                <a:cs typeface="Calibri"/>
              </a:rPr>
              <a:t>e</a:t>
            </a:r>
            <a:r>
              <a:rPr sz="1600" spc="-79" dirty="0">
                <a:solidFill>
                  <a:srgbClr val="FDFFFD"/>
                </a:solidFill>
                <a:latin typeface="Calibri"/>
                <a:cs typeface="Calibri"/>
              </a:rPr>
              <a:t>m</a:t>
            </a:r>
            <a:r>
              <a:rPr sz="1600" spc="-39" dirty="0">
                <a:solidFill>
                  <a:srgbClr val="FDFFFD"/>
                </a:solidFill>
                <a:latin typeface="Calibri"/>
                <a:cs typeface="Calibri"/>
              </a:rPr>
              <a:t>p</a:t>
            </a:r>
            <a:r>
              <a:rPr sz="1600" spc="-59" dirty="0">
                <a:solidFill>
                  <a:srgbClr val="FDFFFD"/>
                </a:solidFill>
                <a:latin typeface="Calibri"/>
                <a:cs typeface="Calibri"/>
              </a:rPr>
              <a:t>r</a:t>
            </a:r>
            <a:r>
              <a:rPr sz="1600" dirty="0">
                <a:solidFill>
                  <a:srgbClr val="FDFFFD"/>
                </a:solidFill>
                <a:latin typeface="Calibri"/>
                <a:cs typeface="Calibri"/>
              </a:rPr>
              <a:t>e</a:t>
            </a:r>
            <a:r>
              <a:rPr sz="1600" spc="72" dirty="0">
                <a:solidFill>
                  <a:srgbClr val="FDFFFD"/>
                </a:solidFill>
                <a:latin typeface="Calibri"/>
                <a:cs typeface="Calibri"/>
              </a:rPr>
              <a:t>s</a:t>
            </a:r>
            <a:r>
              <a:rPr sz="1600" spc="5" dirty="0">
                <a:solidFill>
                  <a:srgbClr val="FDFFFD"/>
                </a:solidFill>
                <a:latin typeface="Calibri"/>
                <a:cs typeface="Calibri"/>
              </a:rPr>
              <a:t>e</a:t>
            </a:r>
            <a:r>
              <a:rPr sz="1600" spc="-39" dirty="0">
                <a:solidFill>
                  <a:srgbClr val="FDFFFD"/>
                </a:solidFill>
                <a:latin typeface="Calibri"/>
                <a:cs typeface="Calibri"/>
              </a:rPr>
              <a:t>nt</a:t>
            </a:r>
            <a:r>
              <a:rPr sz="1600" spc="33" dirty="0">
                <a:solidFill>
                  <a:srgbClr val="FDFFFD"/>
                </a:solidFill>
                <a:latin typeface="Calibri"/>
                <a:cs typeface="Calibri"/>
              </a:rPr>
              <a:t>a</a:t>
            </a:r>
            <a:r>
              <a:rPr sz="1600" spc="72" dirty="0">
                <a:solidFill>
                  <a:srgbClr val="FDFFFD"/>
                </a:solidFill>
                <a:latin typeface="Calibri"/>
                <a:cs typeface="Calibri"/>
              </a:rPr>
              <a:t>s</a:t>
            </a:r>
            <a:r>
              <a:rPr sz="1600" spc="33" dirty="0">
                <a:solidFill>
                  <a:srgbClr val="FDFFFD"/>
                </a:solidFill>
                <a:latin typeface="Calibri"/>
                <a:cs typeface="Calibri"/>
              </a:rPr>
              <a:t>i</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r>
              <a:rPr sz="1600" spc="-5"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a:t>
            </a:r>
            <a:r>
              <a:rPr sz="1600" spc="-105"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79" dirty="0">
                <a:solidFill>
                  <a:srgbClr val="FDFFFD"/>
                </a:solidFill>
                <a:latin typeface="Calibri"/>
                <a:cs typeface="Calibri"/>
              </a:rPr>
              <a:t>m</a:t>
            </a:r>
            <a:r>
              <a:rPr sz="1600" spc="33" dirty="0">
                <a:solidFill>
                  <a:srgbClr val="FDFFFD"/>
                </a:solidFill>
                <a:latin typeface="Calibri"/>
                <a:cs typeface="Calibri"/>
              </a:rPr>
              <a:t>a</a:t>
            </a:r>
            <a:r>
              <a:rPr sz="1600" spc="72" dirty="0">
                <a:solidFill>
                  <a:srgbClr val="FDFFFD"/>
                </a:solidFill>
                <a:latin typeface="Calibri"/>
                <a:cs typeface="Calibri"/>
              </a:rPr>
              <a:t>s</a:t>
            </a:r>
            <a:r>
              <a:rPr sz="1600" spc="33" dirty="0">
                <a:solidFill>
                  <a:srgbClr val="FDFFFD"/>
                </a:solidFill>
                <a:latin typeface="Calibri"/>
                <a:cs typeface="Calibri"/>
              </a:rPr>
              <a:t>a</a:t>
            </a:r>
            <a:r>
              <a:rPr sz="1600" spc="-59" dirty="0">
                <a:solidFill>
                  <a:srgbClr val="FDFFFD"/>
                </a:solidFill>
                <a:latin typeface="Calibri"/>
                <a:cs typeface="Calibri"/>
              </a:rPr>
              <a:t>r</a:t>
            </a:r>
            <a:r>
              <a:rPr sz="1600" spc="-25" dirty="0">
                <a:solidFill>
                  <a:srgbClr val="FDFFFD"/>
                </a:solidFill>
                <a:latin typeface="Calibri"/>
                <a:cs typeface="Calibri"/>
              </a:rPr>
              <a:t>k</a:t>
            </a:r>
            <a:r>
              <a:rPr sz="1600" spc="-67" dirty="0">
                <a:solidFill>
                  <a:srgbClr val="FDFFFD"/>
                </a:solidFill>
                <a:latin typeface="Calibri"/>
                <a:cs typeface="Calibri"/>
              </a:rPr>
              <a:t>a</a:t>
            </a:r>
            <a:r>
              <a:rPr sz="1600" dirty="0">
                <a:solidFill>
                  <a:srgbClr val="FDFFFD"/>
                </a:solidFill>
                <a:latin typeface="Calibri"/>
                <a:cs typeface="Calibri"/>
              </a:rPr>
              <a:t>n</a:t>
            </a:r>
            <a:r>
              <a:rPr sz="1600" spc="-5" dirty="0">
                <a:solidFill>
                  <a:srgbClr val="FDFFFD"/>
                </a:solidFill>
                <a:latin typeface="Calibri"/>
                <a:cs typeface="Calibri"/>
              </a:rPr>
              <a:t> </a:t>
            </a:r>
            <a:r>
              <a:rPr sz="1600" spc="33" dirty="0">
                <a:solidFill>
                  <a:srgbClr val="FDFFFD"/>
                </a:solidFill>
                <a:latin typeface="Calibri"/>
                <a:cs typeface="Calibri"/>
              </a:rPr>
              <a:t>i</a:t>
            </a:r>
            <a:r>
              <a:rPr sz="1600" spc="-45" dirty="0">
                <a:solidFill>
                  <a:srgbClr val="FDFFFD"/>
                </a:solidFill>
                <a:latin typeface="Calibri"/>
                <a:cs typeface="Calibri"/>
              </a:rPr>
              <a:t>d</a:t>
            </a:r>
            <a:r>
              <a:rPr sz="1600" dirty="0">
                <a:solidFill>
                  <a:srgbClr val="FDFFFD"/>
                </a:solidFill>
                <a:latin typeface="Calibri"/>
                <a:cs typeface="Calibri"/>
              </a:rPr>
              <a:t>e</a:t>
            </a:r>
            <a:r>
              <a:rPr sz="1600" spc="-52"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59" dirty="0">
                <a:solidFill>
                  <a:srgbClr val="FDFFFD"/>
                </a:solidFill>
                <a:latin typeface="Calibri"/>
                <a:cs typeface="Calibri"/>
              </a:rPr>
              <a:t>r</a:t>
            </a:r>
            <a:r>
              <a:rPr sz="1600" spc="-39" dirty="0">
                <a:solidFill>
                  <a:srgbClr val="FDFFFD"/>
                </a:solidFill>
                <a:latin typeface="Calibri"/>
                <a:cs typeface="Calibri"/>
              </a:rPr>
              <a:t>up</a:t>
            </a:r>
            <a:r>
              <a:rPr sz="1600" spc="33" dirty="0">
                <a:solidFill>
                  <a:srgbClr val="FDFFFD"/>
                </a:solidFill>
                <a:latin typeface="Calibri"/>
                <a:cs typeface="Calibri"/>
              </a:rPr>
              <a:t>a</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r>
              <a:rPr sz="1600" spc="92" dirty="0">
                <a:solidFill>
                  <a:srgbClr val="FDFFFD"/>
                </a:solidFill>
                <a:latin typeface="Calibri"/>
                <a:cs typeface="Calibri"/>
              </a:rPr>
              <a:t> </a:t>
            </a:r>
            <a:r>
              <a:rPr sz="1600" spc="-25" dirty="0">
                <a:solidFill>
                  <a:srgbClr val="FDFFFD"/>
                </a:solidFill>
                <a:latin typeface="Calibri"/>
                <a:cs typeface="Calibri"/>
              </a:rPr>
              <a:t>k</a:t>
            </a:r>
            <a:r>
              <a:rPr sz="1600" spc="-39" dirty="0">
                <a:solidFill>
                  <a:srgbClr val="FDFFFD"/>
                </a:solidFill>
                <a:latin typeface="Calibri"/>
                <a:cs typeface="Calibri"/>
              </a:rPr>
              <a:t>un</a:t>
            </a:r>
            <a:r>
              <a:rPr sz="1600" spc="19" dirty="0">
                <a:solidFill>
                  <a:srgbClr val="FDFFFD"/>
                </a:solidFill>
                <a:latin typeface="Calibri"/>
                <a:cs typeface="Calibri"/>
              </a:rPr>
              <a:t>c</a:t>
            </a:r>
            <a:r>
              <a:rPr sz="1600" dirty="0">
                <a:solidFill>
                  <a:srgbClr val="FDFFFD"/>
                </a:solidFill>
                <a:latin typeface="Calibri"/>
                <a:cs typeface="Calibri"/>
              </a:rPr>
              <a:t>i</a:t>
            </a:r>
            <a:r>
              <a:rPr sz="1600" spc="-125" dirty="0">
                <a:solidFill>
                  <a:srgbClr val="FDFFFD"/>
                </a:solidFill>
                <a:latin typeface="Calibri"/>
                <a:cs typeface="Calibri"/>
              </a:rPr>
              <a:t> </a:t>
            </a:r>
            <a:r>
              <a:rPr sz="1600" spc="-39" dirty="0">
                <a:solidFill>
                  <a:srgbClr val="FDFFFD"/>
                </a:solidFill>
                <a:latin typeface="Calibri"/>
                <a:cs typeface="Calibri"/>
              </a:rPr>
              <a:t>p</a:t>
            </a:r>
            <a:r>
              <a:rPr sz="1600" spc="5" dirty="0">
                <a:solidFill>
                  <a:srgbClr val="FDFFFD"/>
                </a:solidFill>
                <a:latin typeface="Calibri"/>
                <a:cs typeface="Calibri"/>
              </a:rPr>
              <a:t>e</a:t>
            </a:r>
            <a:r>
              <a:rPr sz="1600" spc="-39" dirty="0">
                <a:solidFill>
                  <a:srgbClr val="FDFFFD"/>
                </a:solidFill>
                <a:latin typeface="Calibri"/>
                <a:cs typeface="Calibri"/>
              </a:rPr>
              <a:t>nt</a:t>
            </a:r>
            <a:r>
              <a:rPr sz="1600" spc="33" dirty="0">
                <a:solidFill>
                  <a:srgbClr val="FDFFFD"/>
                </a:solidFill>
                <a:latin typeface="Calibri"/>
                <a:cs typeface="Calibri"/>
              </a:rPr>
              <a:t>i</a:t>
            </a:r>
            <a:r>
              <a:rPr sz="1600" spc="-39" dirty="0">
                <a:solidFill>
                  <a:srgbClr val="FDFFFD"/>
                </a:solidFill>
                <a:latin typeface="Calibri"/>
                <a:cs typeface="Calibri"/>
              </a:rPr>
              <a:t>n</a:t>
            </a:r>
            <a:r>
              <a:rPr sz="1600" dirty="0">
                <a:solidFill>
                  <a:srgbClr val="FDFFFD"/>
                </a:solidFill>
                <a:latin typeface="Calibri"/>
                <a:cs typeface="Calibri"/>
              </a:rPr>
              <a:t>g</a:t>
            </a:r>
            <a:r>
              <a:rPr sz="1600" spc="85" dirty="0">
                <a:solidFill>
                  <a:srgbClr val="FDFFFD"/>
                </a:solidFill>
                <a:latin typeface="Calibri"/>
                <a:cs typeface="Calibri"/>
              </a:rPr>
              <a:t> </a:t>
            </a:r>
            <a:r>
              <a:rPr sz="1600" spc="-39" dirty="0">
                <a:solidFill>
                  <a:srgbClr val="FDFFFD"/>
                </a:solidFill>
                <a:latin typeface="Calibri"/>
                <a:cs typeface="Calibri"/>
              </a:rPr>
              <a:t>un</a:t>
            </a:r>
            <a:r>
              <a:rPr sz="1600" spc="-33" dirty="0">
                <a:solidFill>
                  <a:srgbClr val="FDFFFD"/>
                </a:solidFill>
                <a:latin typeface="Calibri"/>
                <a:cs typeface="Calibri"/>
              </a:rPr>
              <a:t>t</a:t>
            </a:r>
            <a:r>
              <a:rPr sz="1600" spc="-39" dirty="0">
                <a:solidFill>
                  <a:srgbClr val="FDFFFD"/>
                </a:solidFill>
                <a:latin typeface="Calibri"/>
                <a:cs typeface="Calibri"/>
              </a:rPr>
              <a:t>u</a:t>
            </a:r>
            <a:r>
              <a:rPr sz="1600" dirty="0">
                <a:solidFill>
                  <a:srgbClr val="FDFFFD"/>
                </a:solidFill>
                <a:latin typeface="Calibri"/>
                <a:cs typeface="Calibri"/>
              </a:rPr>
              <a:t>k</a:t>
            </a:r>
            <a:r>
              <a:rPr sz="1600" spc="105"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spc="-39" dirty="0">
                <a:solidFill>
                  <a:srgbClr val="FDFFFD"/>
                </a:solidFill>
                <a:latin typeface="Calibri"/>
                <a:cs typeface="Calibri"/>
              </a:rPr>
              <a:t>p</a:t>
            </a:r>
            <a:r>
              <a:rPr sz="1600" spc="33" dirty="0">
                <a:solidFill>
                  <a:srgbClr val="FDFFFD"/>
                </a:solidFill>
                <a:latin typeface="Calibri"/>
                <a:cs typeface="Calibri"/>
              </a:rPr>
              <a:t>a</a:t>
            </a:r>
            <a:r>
              <a:rPr sz="1600" dirty="0">
                <a:solidFill>
                  <a:srgbClr val="FDFFFD"/>
                </a:solidFill>
                <a:latin typeface="Calibri"/>
                <a:cs typeface="Calibri"/>
              </a:rPr>
              <a:t>t</a:t>
            </a:r>
            <a:r>
              <a:rPr sz="1600" spc="-100" dirty="0">
                <a:solidFill>
                  <a:srgbClr val="FDFFFD"/>
                </a:solidFill>
                <a:latin typeface="Calibri"/>
                <a:cs typeface="Calibri"/>
              </a:rPr>
              <a:t> </a:t>
            </a:r>
            <a:r>
              <a:rPr sz="1600" spc="-39" dirty="0">
                <a:solidFill>
                  <a:srgbClr val="FDFFFD"/>
                </a:solidFill>
                <a:latin typeface="Calibri"/>
                <a:cs typeface="Calibri"/>
              </a:rPr>
              <a:t>b</a:t>
            </a:r>
            <a:r>
              <a:rPr sz="1600" dirty="0">
                <a:solidFill>
                  <a:srgbClr val="FDFFFD"/>
                </a:solidFill>
                <a:latin typeface="Calibri"/>
                <a:cs typeface="Calibri"/>
              </a:rPr>
              <a:t>e</a:t>
            </a:r>
            <a:r>
              <a:rPr sz="1600" spc="-59" dirty="0">
                <a:solidFill>
                  <a:srgbClr val="FDFFFD"/>
                </a:solidFill>
                <a:latin typeface="Calibri"/>
                <a:cs typeface="Calibri"/>
              </a:rPr>
              <a:t>r</a:t>
            </a:r>
            <a:r>
              <a:rPr sz="1600" spc="72" dirty="0">
                <a:solidFill>
                  <a:srgbClr val="FDFFFD"/>
                </a:solidFill>
                <a:latin typeface="Calibri"/>
                <a:cs typeface="Calibri"/>
              </a:rPr>
              <a:t>s</a:t>
            </a:r>
            <a:r>
              <a:rPr sz="1600" spc="33" dirty="0">
                <a:solidFill>
                  <a:srgbClr val="FDFFFD"/>
                </a:solidFill>
                <a:latin typeface="Calibri"/>
                <a:cs typeface="Calibri"/>
              </a:rPr>
              <a:t>ai</a:t>
            </a:r>
            <a:r>
              <a:rPr sz="1600" spc="-39" dirty="0">
                <a:solidFill>
                  <a:srgbClr val="FDFFFD"/>
                </a:solidFill>
                <a:latin typeface="Calibri"/>
                <a:cs typeface="Calibri"/>
              </a:rPr>
              <a:t>n</a:t>
            </a:r>
            <a:r>
              <a:rPr sz="1600" dirty="0">
                <a:solidFill>
                  <a:srgbClr val="FDFFFD"/>
                </a:solidFill>
                <a:latin typeface="Calibri"/>
                <a:cs typeface="Calibri"/>
              </a:rPr>
              <a:t>g</a:t>
            </a:r>
            <a:r>
              <a:rPr sz="1600" spc="-112" dirty="0">
                <a:solidFill>
                  <a:srgbClr val="FDFFFD"/>
                </a:solidFill>
                <a:latin typeface="Calibri"/>
                <a:cs typeface="Calibri"/>
              </a:rPr>
              <a:t> </a:t>
            </a:r>
            <a:r>
              <a:rPr sz="1600" spc="-39" dirty="0">
                <a:solidFill>
                  <a:srgbClr val="FDFFFD"/>
                </a:solidFill>
                <a:latin typeface="Calibri"/>
                <a:cs typeface="Calibri"/>
              </a:rPr>
              <a:t>d</a:t>
            </a:r>
            <a:r>
              <a:rPr sz="1600" dirty="0">
                <a:solidFill>
                  <a:srgbClr val="FDFFFD"/>
                </a:solidFill>
                <a:latin typeface="Calibri"/>
                <a:cs typeface="Calibri"/>
              </a:rPr>
              <a:t>i</a:t>
            </a:r>
            <a:r>
              <a:rPr sz="1600" spc="72" dirty="0">
                <a:solidFill>
                  <a:srgbClr val="FDFFFD"/>
                </a:solidFill>
                <a:latin typeface="Calibri"/>
                <a:cs typeface="Calibri"/>
              </a:rPr>
              <a:t> </a:t>
            </a:r>
            <a:r>
              <a:rPr sz="1600" spc="-39" dirty="0">
                <a:solidFill>
                  <a:srgbClr val="FDFFFD"/>
                </a:solidFill>
                <a:latin typeface="Calibri"/>
                <a:cs typeface="Calibri"/>
              </a:rPr>
              <a:t>dun</a:t>
            </a:r>
            <a:r>
              <a:rPr sz="1600" spc="33" dirty="0">
                <a:solidFill>
                  <a:srgbClr val="FDFFFD"/>
                </a:solidFill>
                <a:latin typeface="Calibri"/>
                <a:cs typeface="Calibri"/>
              </a:rPr>
              <a:t>i</a:t>
            </a:r>
            <a:r>
              <a:rPr sz="1600" dirty="0">
                <a:solidFill>
                  <a:srgbClr val="FDFFFD"/>
                </a:solidFill>
                <a:latin typeface="Calibri"/>
                <a:cs typeface="Calibri"/>
              </a:rPr>
              <a:t>a </a:t>
            </a:r>
            <a:r>
              <a:rPr sz="1600" spc="45" dirty="0">
                <a:solidFill>
                  <a:srgbClr val="FDFFFD"/>
                </a:solidFill>
                <a:latin typeface="Calibri"/>
                <a:cs typeface="Calibri"/>
              </a:rPr>
              <a:t>g</a:t>
            </a:r>
            <a:r>
              <a:rPr sz="1600" spc="33" dirty="0">
                <a:solidFill>
                  <a:srgbClr val="FDFFFD"/>
                </a:solidFill>
                <a:latin typeface="Calibri"/>
                <a:cs typeface="Calibri"/>
              </a:rPr>
              <a:t>l</a:t>
            </a:r>
            <a:r>
              <a:rPr sz="1600" spc="-45" dirty="0">
                <a:solidFill>
                  <a:srgbClr val="FDFFFD"/>
                </a:solidFill>
                <a:latin typeface="Calibri"/>
                <a:cs typeface="Calibri"/>
              </a:rPr>
              <a:t>o</a:t>
            </a:r>
            <a:r>
              <a:rPr sz="1600" spc="-39" dirty="0">
                <a:solidFill>
                  <a:srgbClr val="FDFFFD"/>
                </a:solidFill>
                <a:latin typeface="Calibri"/>
                <a:cs typeface="Calibri"/>
              </a:rPr>
              <a:t>b</a:t>
            </a:r>
            <a:r>
              <a:rPr sz="1600" spc="33" dirty="0">
                <a:solidFill>
                  <a:srgbClr val="FDFFFD"/>
                </a:solidFill>
                <a:latin typeface="Calibri"/>
                <a:cs typeface="Calibri"/>
              </a:rPr>
              <a:t>al</a:t>
            </a:r>
            <a:r>
              <a:rPr sz="1600" dirty="0">
                <a:solidFill>
                  <a:srgbClr val="FDFFFD"/>
                </a:solidFill>
                <a:latin typeface="Calibri"/>
                <a:cs typeface="Calibri"/>
              </a:rPr>
              <a:t>,</a:t>
            </a:r>
            <a:r>
              <a:rPr sz="1600" spc="-59" dirty="0">
                <a:solidFill>
                  <a:srgbClr val="FDFFFD"/>
                </a:solidFill>
                <a:latin typeface="Calibri"/>
                <a:cs typeface="Calibri"/>
              </a:rPr>
              <a:t> </a:t>
            </a:r>
            <a:r>
              <a:rPr sz="1600" spc="-25" dirty="0">
                <a:solidFill>
                  <a:srgbClr val="FDFFFD"/>
                </a:solidFill>
                <a:latin typeface="Calibri"/>
                <a:cs typeface="Calibri"/>
              </a:rPr>
              <a:t>k</a:t>
            </a:r>
            <a:r>
              <a:rPr sz="1600" spc="33" dirty="0">
                <a:solidFill>
                  <a:srgbClr val="FDFFFD"/>
                </a:solidFill>
                <a:latin typeface="Calibri"/>
                <a:cs typeface="Calibri"/>
              </a:rPr>
              <a:t>a</a:t>
            </a:r>
            <a:r>
              <a:rPr sz="1600" spc="-59" dirty="0">
                <a:solidFill>
                  <a:srgbClr val="FDFFFD"/>
                </a:solidFill>
                <a:latin typeface="Calibri"/>
                <a:cs typeface="Calibri"/>
              </a:rPr>
              <a:t>r</a:t>
            </a:r>
            <a:r>
              <a:rPr sz="1600" spc="5" dirty="0">
                <a:solidFill>
                  <a:srgbClr val="FDFFFD"/>
                </a:solidFill>
                <a:latin typeface="Calibri"/>
                <a:cs typeface="Calibri"/>
              </a:rPr>
              <a:t>e</a:t>
            </a:r>
            <a:r>
              <a:rPr sz="1600" spc="-39" dirty="0">
                <a:solidFill>
                  <a:srgbClr val="FDFFFD"/>
                </a:solidFill>
                <a:latin typeface="Calibri"/>
                <a:cs typeface="Calibri"/>
              </a:rPr>
              <a:t>n</a:t>
            </a:r>
            <a:r>
              <a:rPr sz="1600" dirty="0">
                <a:solidFill>
                  <a:srgbClr val="FDFFFD"/>
                </a:solidFill>
                <a:latin typeface="Calibri"/>
                <a:cs typeface="Calibri"/>
              </a:rPr>
              <a:t>a</a:t>
            </a:r>
            <a:r>
              <a:rPr sz="1600" spc="72"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59" dirty="0">
                <a:solidFill>
                  <a:srgbClr val="FDFFFD"/>
                </a:solidFill>
                <a:latin typeface="Calibri"/>
                <a:cs typeface="Calibri"/>
              </a:rPr>
              <a:t>r</a:t>
            </a:r>
            <a:r>
              <a:rPr sz="1600" spc="-39" dirty="0">
                <a:solidFill>
                  <a:srgbClr val="FDFFFD"/>
                </a:solidFill>
                <a:latin typeface="Calibri"/>
                <a:cs typeface="Calibri"/>
              </a:rPr>
              <a:t>up</a:t>
            </a:r>
            <a:r>
              <a:rPr sz="1600" spc="33" dirty="0">
                <a:solidFill>
                  <a:srgbClr val="FDFFFD"/>
                </a:solidFill>
                <a:latin typeface="Calibri"/>
                <a:cs typeface="Calibri"/>
              </a:rPr>
              <a:t>a</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 </a:t>
            </a:r>
            <a:r>
              <a:rPr sz="1600" spc="19" dirty="0">
                <a:solidFill>
                  <a:srgbClr val="FDFFFD"/>
                </a:solidFill>
                <a:latin typeface="Calibri"/>
                <a:cs typeface="Calibri"/>
              </a:rPr>
              <a:t>c</a:t>
            </a:r>
            <a:r>
              <a:rPr sz="1600" spc="33" dirty="0">
                <a:solidFill>
                  <a:srgbClr val="FDFFFD"/>
                </a:solidFill>
                <a:latin typeface="Calibri"/>
                <a:cs typeface="Calibri"/>
              </a:rPr>
              <a:t>a</a:t>
            </a:r>
            <a:r>
              <a:rPr sz="1600" spc="-59" dirty="0">
                <a:solidFill>
                  <a:srgbClr val="FDFFFD"/>
                </a:solidFill>
                <a:latin typeface="Calibri"/>
                <a:cs typeface="Calibri"/>
              </a:rPr>
              <a:t>r</a:t>
            </a:r>
            <a:r>
              <a:rPr sz="1600" dirty="0">
                <a:solidFill>
                  <a:srgbClr val="FDFFFD"/>
                </a:solidFill>
                <a:latin typeface="Calibri"/>
                <a:cs typeface="Calibri"/>
              </a:rPr>
              <a:t>a</a:t>
            </a:r>
            <a:r>
              <a:rPr sz="1600" spc="-125" dirty="0">
                <a:solidFill>
                  <a:srgbClr val="FDFFFD"/>
                </a:solidFill>
                <a:latin typeface="Calibri"/>
                <a:cs typeface="Calibri"/>
              </a:rPr>
              <a:t> </a:t>
            </a:r>
            <a:r>
              <a:rPr sz="1600" spc="-39" dirty="0">
                <a:solidFill>
                  <a:srgbClr val="FDFFFD"/>
                </a:solidFill>
                <a:latin typeface="Calibri"/>
                <a:cs typeface="Calibri"/>
              </a:rPr>
              <a:t>untu</a:t>
            </a:r>
            <a:r>
              <a:rPr sz="1600" dirty="0">
                <a:solidFill>
                  <a:srgbClr val="FDFFFD"/>
                </a:solidFill>
                <a:latin typeface="Calibri"/>
                <a:cs typeface="Calibri"/>
              </a:rPr>
              <a:t>k</a:t>
            </a:r>
            <a:r>
              <a:rPr sz="1600" spc="12" dirty="0">
                <a:solidFill>
                  <a:srgbClr val="FDFFFD"/>
                </a:solidFill>
                <a:latin typeface="Calibri"/>
                <a:cs typeface="Calibri"/>
              </a:rPr>
              <a:t> </a:t>
            </a:r>
            <a:r>
              <a:rPr sz="1600" spc="-79" dirty="0">
                <a:solidFill>
                  <a:srgbClr val="FDFFFD"/>
                </a:solidFill>
                <a:latin typeface="Calibri"/>
                <a:cs typeface="Calibri"/>
              </a:rPr>
              <a:t>m</a:t>
            </a:r>
            <a:r>
              <a:rPr sz="1600" spc="5" dirty="0">
                <a:solidFill>
                  <a:srgbClr val="FDFFFD"/>
                </a:solidFill>
                <a:latin typeface="Calibri"/>
                <a:cs typeface="Calibri"/>
              </a:rPr>
              <a:t>e</a:t>
            </a:r>
            <a:r>
              <a:rPr sz="1600" spc="-39" dirty="0">
                <a:solidFill>
                  <a:srgbClr val="FDFFFD"/>
                </a:solidFill>
                <a:latin typeface="Calibri"/>
                <a:cs typeface="Calibri"/>
              </a:rPr>
              <a:t>n</a:t>
            </a:r>
            <a:r>
              <a:rPr sz="1600" spc="19" dirty="0">
                <a:solidFill>
                  <a:srgbClr val="FDFFFD"/>
                </a:solidFill>
                <a:latin typeface="Calibri"/>
                <a:cs typeface="Calibri"/>
              </a:rPr>
              <a:t>c</a:t>
            </a:r>
            <a:r>
              <a:rPr sz="1600" spc="33" dirty="0">
                <a:solidFill>
                  <a:srgbClr val="FDFFFD"/>
                </a:solidFill>
                <a:latin typeface="Calibri"/>
                <a:cs typeface="Calibri"/>
              </a:rPr>
              <a:t>a</a:t>
            </a:r>
            <a:r>
              <a:rPr sz="1600" spc="-39" dirty="0">
                <a:solidFill>
                  <a:srgbClr val="FDFFFD"/>
                </a:solidFill>
                <a:latin typeface="Calibri"/>
                <a:cs typeface="Calibri"/>
              </a:rPr>
              <a:t>p</a:t>
            </a:r>
            <a:r>
              <a:rPr sz="1600" spc="33" dirty="0">
                <a:solidFill>
                  <a:srgbClr val="FDFFFD"/>
                </a:solidFill>
                <a:latin typeface="Calibri"/>
                <a:cs typeface="Calibri"/>
              </a:rPr>
              <a:t>a</a:t>
            </a:r>
            <a:r>
              <a:rPr sz="1600" dirty="0">
                <a:solidFill>
                  <a:srgbClr val="FDFFFD"/>
                </a:solidFill>
                <a:latin typeface="Calibri"/>
                <a:cs typeface="Calibri"/>
              </a:rPr>
              <a:t>i</a:t>
            </a:r>
            <a:r>
              <a:rPr sz="1600" spc="72" dirty="0">
                <a:solidFill>
                  <a:srgbClr val="FDFFFD"/>
                </a:solidFill>
                <a:latin typeface="Calibri"/>
                <a:cs typeface="Calibri"/>
              </a:rPr>
              <a:t> </a:t>
            </a:r>
            <a:r>
              <a:rPr sz="1600" spc="-39" dirty="0">
                <a:solidFill>
                  <a:srgbClr val="FDFFFD"/>
                </a:solidFill>
                <a:latin typeface="Calibri"/>
                <a:cs typeface="Calibri"/>
              </a:rPr>
              <a:t>tu</a:t>
            </a:r>
            <a:r>
              <a:rPr sz="1600" spc="19" dirty="0">
                <a:solidFill>
                  <a:srgbClr val="FDFFFD"/>
                </a:solidFill>
                <a:latin typeface="Calibri"/>
                <a:cs typeface="Calibri"/>
              </a:rPr>
              <a:t>j</a:t>
            </a:r>
            <a:r>
              <a:rPr sz="1600" spc="-39" dirty="0">
                <a:solidFill>
                  <a:srgbClr val="FDFFFD"/>
                </a:solidFill>
                <a:latin typeface="Calibri"/>
                <a:cs typeface="Calibri"/>
              </a:rPr>
              <a:t>u</a:t>
            </a:r>
            <a:r>
              <a:rPr sz="1600" spc="33" dirty="0">
                <a:solidFill>
                  <a:srgbClr val="FDFFFD"/>
                </a:solidFill>
                <a:latin typeface="Calibri"/>
                <a:cs typeface="Calibri"/>
              </a:rPr>
              <a:t>a</a:t>
            </a:r>
            <a:r>
              <a:rPr sz="1600" dirty="0">
                <a:solidFill>
                  <a:srgbClr val="FDFFFD"/>
                </a:solidFill>
                <a:latin typeface="Calibri"/>
                <a:cs typeface="Calibri"/>
              </a:rPr>
              <a:t>n</a:t>
            </a:r>
            <a:r>
              <a:rPr sz="1600" spc="-105"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3" dirty="0">
                <a:solidFill>
                  <a:srgbClr val="FDFFFD"/>
                </a:solidFill>
                <a:latin typeface="Calibri"/>
                <a:cs typeface="Calibri"/>
              </a:rPr>
              <a:t>lal</a:t>
            </a:r>
            <a:r>
              <a:rPr sz="1600" spc="-39" dirty="0">
                <a:solidFill>
                  <a:srgbClr val="FDFFFD"/>
                </a:solidFill>
                <a:latin typeface="Calibri"/>
                <a:cs typeface="Calibri"/>
              </a:rPr>
              <a:t>u</a:t>
            </a:r>
            <a:r>
              <a:rPr sz="1600" dirty="0">
                <a:solidFill>
                  <a:srgbClr val="FDFFFD"/>
                </a:solidFill>
                <a:latin typeface="Calibri"/>
                <a:cs typeface="Calibri"/>
              </a:rPr>
              <a:t>i</a:t>
            </a:r>
            <a:r>
              <a:rPr sz="1600" spc="-125" dirty="0">
                <a:solidFill>
                  <a:srgbClr val="FDFFFD"/>
                </a:solidFill>
                <a:latin typeface="Calibri"/>
                <a:cs typeface="Calibri"/>
              </a:rPr>
              <a:t> </a:t>
            </a:r>
            <a:r>
              <a:rPr sz="1600" spc="-225" dirty="0">
                <a:solidFill>
                  <a:srgbClr val="FDFFFD"/>
                </a:solidFill>
                <a:latin typeface="Calibri"/>
                <a:cs typeface="Calibri"/>
              </a:rPr>
              <a:t>k</a:t>
            </a:r>
            <a:r>
              <a:rPr sz="1600" spc="-45" dirty="0">
                <a:solidFill>
                  <a:srgbClr val="FDFFFD"/>
                </a:solidFill>
                <a:latin typeface="Calibri"/>
                <a:cs typeface="Calibri"/>
              </a:rPr>
              <a:t>o</a:t>
            </a:r>
            <a:r>
              <a:rPr sz="1600" spc="-79" dirty="0">
                <a:solidFill>
                  <a:srgbClr val="FDFFFD"/>
                </a:solidFill>
                <a:latin typeface="Calibri"/>
                <a:cs typeface="Calibri"/>
              </a:rPr>
              <a:t>m</a:t>
            </a:r>
            <a:r>
              <a:rPr sz="1600" spc="-39" dirty="0">
                <a:solidFill>
                  <a:srgbClr val="FDFFFD"/>
                </a:solidFill>
                <a:latin typeface="Calibri"/>
                <a:cs typeface="Calibri"/>
              </a:rPr>
              <a:t>un</a:t>
            </a:r>
            <a:r>
              <a:rPr sz="1600" spc="33" dirty="0">
                <a:solidFill>
                  <a:srgbClr val="FDFFFD"/>
                </a:solidFill>
                <a:latin typeface="Calibri"/>
                <a:cs typeface="Calibri"/>
              </a:rPr>
              <a:t>i</a:t>
            </a:r>
            <a:r>
              <a:rPr sz="1600" spc="-25" dirty="0">
                <a:solidFill>
                  <a:srgbClr val="FDFFFD"/>
                </a:solidFill>
                <a:latin typeface="Calibri"/>
                <a:cs typeface="Calibri"/>
              </a:rPr>
              <a:t>k</a:t>
            </a:r>
            <a:r>
              <a:rPr sz="1600" spc="33" dirty="0">
                <a:solidFill>
                  <a:srgbClr val="FDFFFD"/>
                </a:solidFill>
                <a:latin typeface="Calibri"/>
                <a:cs typeface="Calibri"/>
              </a:rPr>
              <a:t>a</a:t>
            </a:r>
            <a:r>
              <a:rPr sz="1600" spc="72" dirty="0">
                <a:solidFill>
                  <a:srgbClr val="FDFFFD"/>
                </a:solidFill>
                <a:latin typeface="Calibri"/>
                <a:cs typeface="Calibri"/>
              </a:rPr>
              <a:t>s</a:t>
            </a:r>
            <a:r>
              <a:rPr sz="1600" dirty="0">
                <a:solidFill>
                  <a:srgbClr val="FDFFFD"/>
                </a:solidFill>
                <a:latin typeface="Calibri"/>
                <a:cs typeface="Calibri"/>
              </a:rPr>
              <a:t>i</a:t>
            </a:r>
            <a:r>
              <a:rPr sz="1600" spc="172" dirty="0">
                <a:solidFill>
                  <a:srgbClr val="FDFFFD"/>
                </a:solidFill>
                <a:latin typeface="Calibri"/>
                <a:cs typeface="Calibri"/>
              </a:rPr>
              <a:t> </a:t>
            </a:r>
            <a:r>
              <a:rPr sz="1600" spc="-19" dirty="0">
                <a:solidFill>
                  <a:srgbClr val="FDFFFD"/>
                </a:solidFill>
                <a:latin typeface="Calibri"/>
                <a:cs typeface="Calibri"/>
              </a:rPr>
              <a:t>y</a:t>
            </a:r>
            <a:r>
              <a:rPr sz="1600" spc="33" dirty="0">
                <a:solidFill>
                  <a:srgbClr val="FDFFFD"/>
                </a:solidFill>
                <a:latin typeface="Calibri"/>
                <a:cs typeface="Calibri"/>
              </a:rPr>
              <a:t>a</a:t>
            </a:r>
            <a:r>
              <a:rPr sz="1600" spc="-45" dirty="0">
                <a:solidFill>
                  <a:srgbClr val="FDFFFD"/>
                </a:solidFill>
                <a:latin typeface="Calibri"/>
                <a:cs typeface="Calibri"/>
              </a:rPr>
              <a:t>n</a:t>
            </a:r>
            <a:r>
              <a:rPr sz="1600" dirty="0">
                <a:solidFill>
                  <a:srgbClr val="FDFFFD"/>
                </a:solidFill>
                <a:latin typeface="Calibri"/>
                <a:cs typeface="Calibri"/>
              </a:rPr>
              <a:t>g</a:t>
            </a:r>
            <a:r>
              <a:rPr sz="1600" spc="-12" dirty="0">
                <a:solidFill>
                  <a:srgbClr val="FDFFFD"/>
                </a:solidFill>
                <a:latin typeface="Calibri"/>
                <a:cs typeface="Calibri"/>
              </a:rPr>
              <a:t> </a:t>
            </a:r>
            <a:r>
              <a:rPr sz="1600" spc="5" dirty="0">
                <a:solidFill>
                  <a:srgbClr val="FDFFFD"/>
                </a:solidFill>
                <a:latin typeface="Calibri"/>
                <a:cs typeface="Calibri"/>
              </a:rPr>
              <a:t>e</a:t>
            </a:r>
            <a:r>
              <a:rPr sz="1600" spc="12" dirty="0">
                <a:solidFill>
                  <a:srgbClr val="FDFFFD"/>
                </a:solidFill>
                <a:latin typeface="Calibri"/>
                <a:cs typeface="Calibri"/>
              </a:rPr>
              <a:t>f</a:t>
            </a:r>
            <a:r>
              <a:rPr sz="1600" dirty="0">
                <a:solidFill>
                  <a:srgbClr val="FDFFFD"/>
                </a:solidFill>
                <a:latin typeface="Calibri"/>
                <a:cs typeface="Calibri"/>
              </a:rPr>
              <a:t>e</a:t>
            </a:r>
            <a:r>
              <a:rPr sz="1600" spc="-25" dirty="0">
                <a:solidFill>
                  <a:srgbClr val="FDFFFD"/>
                </a:solidFill>
                <a:latin typeface="Calibri"/>
                <a:cs typeface="Calibri"/>
              </a:rPr>
              <a:t>k</a:t>
            </a:r>
            <a:r>
              <a:rPr sz="1600" spc="-39" dirty="0">
                <a:solidFill>
                  <a:srgbClr val="FDFFFD"/>
                </a:solidFill>
                <a:latin typeface="Calibri"/>
                <a:cs typeface="Calibri"/>
              </a:rPr>
              <a:t>t</a:t>
            </a:r>
            <a:r>
              <a:rPr sz="1600" spc="33" dirty="0">
                <a:solidFill>
                  <a:srgbClr val="FDFFFD"/>
                </a:solidFill>
                <a:latin typeface="Calibri"/>
                <a:cs typeface="Calibri"/>
              </a:rPr>
              <a:t>i</a:t>
            </a:r>
            <a:r>
              <a:rPr sz="1600" dirty="0">
                <a:solidFill>
                  <a:srgbClr val="FDFFFD"/>
                </a:solidFill>
                <a:latin typeface="Calibri"/>
                <a:cs typeface="Calibri"/>
              </a:rPr>
              <a:t>f</a:t>
            </a:r>
            <a:r>
              <a:rPr sz="1600" spc="-152"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a:t>
            </a:r>
            <a:r>
              <a:rPr sz="1600" spc="-100" dirty="0">
                <a:solidFill>
                  <a:srgbClr val="FDFFFD"/>
                </a:solidFill>
                <a:latin typeface="Calibri"/>
                <a:cs typeface="Calibri"/>
              </a:rPr>
              <a:t> </a:t>
            </a:r>
            <a:r>
              <a:rPr sz="1600" dirty="0">
                <a:solidFill>
                  <a:srgbClr val="FDFFFD"/>
                </a:solidFill>
                <a:latin typeface="Calibri"/>
                <a:cs typeface="Calibri"/>
              </a:rPr>
              <a:t>e</a:t>
            </a:r>
            <a:r>
              <a:rPr sz="1600" spc="12" dirty="0">
                <a:solidFill>
                  <a:srgbClr val="FDFFFD"/>
                </a:solidFill>
                <a:latin typeface="Calibri"/>
                <a:cs typeface="Calibri"/>
              </a:rPr>
              <a:t>f</a:t>
            </a:r>
            <a:r>
              <a:rPr sz="1600" spc="33" dirty="0">
                <a:solidFill>
                  <a:srgbClr val="FDFFFD"/>
                </a:solidFill>
                <a:latin typeface="Calibri"/>
                <a:cs typeface="Calibri"/>
              </a:rPr>
              <a:t>i</a:t>
            </a:r>
            <a:r>
              <a:rPr sz="1600" spc="72" dirty="0">
                <a:solidFill>
                  <a:srgbClr val="FDFFFD"/>
                </a:solidFill>
                <a:latin typeface="Calibri"/>
                <a:cs typeface="Calibri"/>
              </a:rPr>
              <a:t>s</a:t>
            </a:r>
            <a:r>
              <a:rPr sz="1600" spc="33" dirty="0">
                <a:solidFill>
                  <a:srgbClr val="FDFFFD"/>
                </a:solidFill>
                <a:latin typeface="Calibri"/>
                <a:cs typeface="Calibri"/>
              </a:rPr>
              <a:t>i</a:t>
            </a:r>
            <a:r>
              <a:rPr sz="1600" dirty="0">
                <a:solidFill>
                  <a:srgbClr val="FDFFFD"/>
                </a:solidFill>
                <a:latin typeface="Calibri"/>
                <a:cs typeface="Calibri"/>
              </a:rPr>
              <a:t>en</a:t>
            </a:r>
            <a:endParaRPr sz="1600">
              <a:latin typeface="Calibri"/>
              <a:cs typeface="Calibri"/>
            </a:endParaRPr>
          </a:p>
          <a:p>
            <a:pPr marR="665802" algn="r">
              <a:lnSpc>
                <a:spcPct val="98958"/>
              </a:lnSpc>
              <a:spcBef>
                <a:spcPts val="6677"/>
              </a:spcBef>
            </a:pPr>
            <a:r>
              <a:rPr sz="1600" spc="33" dirty="0">
                <a:solidFill>
                  <a:srgbClr val="FF0000"/>
                </a:solidFill>
                <a:latin typeface="Bernard MT Condensed"/>
                <a:cs typeface="Bernard MT Condensed"/>
              </a:rPr>
              <a:t>R</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j</a:t>
            </a:r>
            <a:r>
              <a:rPr sz="1600" spc="33" dirty="0">
                <a:solidFill>
                  <a:srgbClr val="FFC000"/>
                </a:solidFill>
                <a:latin typeface="Bernard MT Condensed"/>
                <a:cs typeface="Bernard MT Condensed"/>
              </a:rPr>
              <a:t>a</a:t>
            </a:r>
            <a:r>
              <a:rPr sz="1600" spc="-33" dirty="0">
                <a:solidFill>
                  <a:srgbClr val="FFC000"/>
                </a:solidFill>
                <a:latin typeface="Bernard MT Condensed"/>
                <a:cs typeface="Bernard MT Condensed"/>
              </a:rPr>
              <a:t>w</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l</a:t>
            </a:r>
            <a:r>
              <a:rPr sz="1600" dirty="0">
                <a:solidFill>
                  <a:srgbClr val="FFC000"/>
                </a:solidFill>
                <a:latin typeface="Bernard MT Condensed"/>
                <a:cs typeface="Bernard MT Condensed"/>
              </a:rPr>
              <a:t>i</a:t>
            </a:r>
            <a:r>
              <a:rPr sz="1600" spc="-100" dirty="0">
                <a:solidFill>
                  <a:srgbClr val="FFC000"/>
                </a:solidFill>
                <a:latin typeface="Bernard MT Condensed"/>
                <a:cs typeface="Bernard MT Condensed"/>
              </a:rPr>
              <a:t> </a:t>
            </a:r>
            <a:r>
              <a:rPr sz="1600" spc="52" dirty="0">
                <a:solidFill>
                  <a:srgbClr val="FF0000"/>
                </a:solidFill>
                <a:latin typeface="Bernard MT Condensed"/>
                <a:cs typeface="Bernard MT Condensed"/>
              </a:rPr>
              <a:t>F</a:t>
            </a:r>
            <a:r>
              <a:rPr sz="1600" spc="-19" dirty="0">
                <a:solidFill>
                  <a:srgbClr val="FFC000"/>
                </a:solidFill>
                <a:latin typeface="Bernard MT Condensed"/>
                <a:cs typeface="Bernard MT Condensed"/>
              </a:rPr>
              <a:t>i</a:t>
            </a:r>
            <a:r>
              <a:rPr sz="1600" spc="33" dirty="0">
                <a:solidFill>
                  <a:srgbClr val="FFC000"/>
                </a:solidFill>
                <a:latin typeface="Bernard MT Condensed"/>
                <a:cs typeface="Bernard MT Condensed"/>
              </a:rPr>
              <a:t>g</a:t>
            </a:r>
            <a:r>
              <a:rPr sz="1600" spc="12" dirty="0">
                <a:solidFill>
                  <a:srgbClr val="FFC000"/>
                </a:solidFill>
                <a:latin typeface="Bernard MT Condensed"/>
                <a:cs typeface="Bernard MT Condensed"/>
              </a:rPr>
              <a:t>h</a:t>
            </a:r>
            <a:r>
              <a:rPr sz="1600" spc="-33" dirty="0">
                <a:solidFill>
                  <a:srgbClr val="FFC000"/>
                </a:solidFill>
                <a:latin typeface="Bernard MT Condensed"/>
                <a:cs typeface="Bernard MT Condensed"/>
              </a:rPr>
              <a:t>t</a:t>
            </a:r>
            <a:r>
              <a:rPr sz="1600" spc="19" dirty="0">
                <a:solidFill>
                  <a:srgbClr val="FFC000"/>
                </a:solidFill>
                <a:latin typeface="Bernard MT Condensed"/>
                <a:cs typeface="Bernard MT Condensed"/>
              </a:rPr>
              <a:t>-</a:t>
            </a:r>
            <a:r>
              <a:rPr sz="1600" spc="33" dirty="0">
                <a:solidFill>
                  <a:srgbClr val="FF0000"/>
                </a:solidFill>
                <a:latin typeface="Bernard MT Condensed"/>
                <a:cs typeface="Bernard MT Condensed"/>
              </a:rPr>
              <a:t>X</a:t>
            </a:r>
            <a:r>
              <a:rPr sz="1600" spc="-19" dirty="0">
                <a:solidFill>
                  <a:srgbClr val="FFC000"/>
                </a:solidFill>
                <a:latin typeface="Bernard MT Condensed"/>
                <a:cs typeface="Bernard MT Condensed"/>
              </a:rPr>
              <a:t>’</a:t>
            </a:r>
            <a:r>
              <a:rPr sz="1600" spc="12" dirty="0">
                <a:solidFill>
                  <a:srgbClr val="FFC000"/>
                </a:solidFill>
                <a:latin typeface="Bernard MT Condensed"/>
                <a:cs typeface="Bernard MT Condensed"/>
              </a:rPr>
              <a:t>3</a:t>
            </a:r>
            <a:r>
              <a:rPr sz="1600" dirty="0">
                <a:solidFill>
                  <a:srgbClr val="FFC000"/>
                </a:solidFill>
                <a:latin typeface="Bernard MT Condensed"/>
                <a:cs typeface="Bernard MT Condensed"/>
              </a:rPr>
              <a:t>4</a:t>
            </a:r>
            <a:endParaRPr sz="1600">
              <a:latin typeface="Bernard MT Condensed"/>
              <a:cs typeface="Bernard MT Condensed"/>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11" name="object 11"/>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12" name="object 12"/>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13" name="object 13"/>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14" name="object 14"/>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15" name="object 15"/>
          <p:cNvSpPr/>
          <p:nvPr/>
        </p:nvSpPr>
        <p:spPr>
          <a:xfrm>
            <a:off x="9042401" y="101600"/>
            <a:ext cx="3060700" cy="6146800"/>
          </a:xfrm>
          <a:prstGeom prst="rect">
            <a:avLst/>
          </a:prstGeom>
          <a:blipFill>
            <a:blip r:embed="rId2" cstate="print"/>
            <a:stretch>
              <a:fillRect/>
            </a:stretch>
          </a:blipFill>
        </p:spPr>
        <p:txBody>
          <a:bodyPr wrap="square" lIns="0" tIns="0" rIns="0" bIns="0" rtlCol="0">
            <a:noAutofit/>
          </a:bodyPr>
          <a:lstStyle/>
          <a:p>
            <a:endParaRPr sz="2400"/>
          </a:p>
        </p:txBody>
      </p:sp>
      <p:sp>
        <p:nvSpPr>
          <p:cNvPr id="16" name="object 16"/>
          <p:cNvSpPr/>
          <p:nvPr/>
        </p:nvSpPr>
        <p:spPr>
          <a:xfrm>
            <a:off x="139700" y="6210301"/>
            <a:ext cx="9423400" cy="546100"/>
          </a:xfrm>
          <a:prstGeom prst="rect">
            <a:avLst/>
          </a:prstGeom>
          <a:blipFill>
            <a:blip r:embed="rId3" cstate="print"/>
            <a:stretch>
              <a:fillRect/>
            </a:stretch>
          </a:blipFill>
        </p:spPr>
        <p:txBody>
          <a:bodyPr wrap="square" lIns="0" tIns="0" rIns="0" bIns="0" rtlCol="0">
            <a:noAutofit/>
          </a:bodyPr>
          <a:lstStyle/>
          <a:p>
            <a:endParaRPr sz="2400"/>
          </a:p>
        </p:txBody>
      </p:sp>
      <p:sp>
        <p:nvSpPr>
          <p:cNvPr id="17" name="object 17"/>
          <p:cNvSpPr/>
          <p:nvPr/>
        </p:nvSpPr>
        <p:spPr>
          <a:xfrm>
            <a:off x="355601" y="482601"/>
            <a:ext cx="8445500" cy="5600700"/>
          </a:xfrm>
          <a:custGeom>
            <a:avLst/>
            <a:gdLst/>
            <a:ahLst/>
            <a:cxnLst/>
            <a:rect l="l" t="t" r="r" b="b"/>
            <a:pathLst>
              <a:path w="6334125" h="4200525">
                <a:moveTo>
                  <a:pt x="0" y="99949"/>
                </a:moveTo>
                <a:lnTo>
                  <a:pt x="16382" y="45212"/>
                </a:lnTo>
                <a:lnTo>
                  <a:pt x="58775" y="8889"/>
                </a:lnTo>
                <a:lnTo>
                  <a:pt x="100152" y="0"/>
                </a:lnTo>
                <a:lnTo>
                  <a:pt x="6233922" y="0"/>
                </a:lnTo>
                <a:lnTo>
                  <a:pt x="6288913" y="16383"/>
                </a:lnTo>
                <a:lnTo>
                  <a:pt x="6325234" y="58674"/>
                </a:lnTo>
                <a:lnTo>
                  <a:pt x="6334125" y="99949"/>
                </a:lnTo>
                <a:lnTo>
                  <a:pt x="6334125" y="4100512"/>
                </a:lnTo>
                <a:lnTo>
                  <a:pt x="6317742" y="4155351"/>
                </a:lnTo>
                <a:lnTo>
                  <a:pt x="6275324" y="4191609"/>
                </a:lnTo>
                <a:lnTo>
                  <a:pt x="6233922" y="4200525"/>
                </a:lnTo>
                <a:lnTo>
                  <a:pt x="100152" y="4200525"/>
                </a:lnTo>
                <a:lnTo>
                  <a:pt x="45237" y="4184167"/>
                </a:lnTo>
                <a:lnTo>
                  <a:pt x="8928" y="4141838"/>
                </a:lnTo>
                <a:lnTo>
                  <a:pt x="0" y="4100512"/>
                </a:lnTo>
                <a:lnTo>
                  <a:pt x="0" y="99949"/>
                </a:lnTo>
                <a:close/>
              </a:path>
            </a:pathLst>
          </a:custGeom>
          <a:ln w="38100">
            <a:solidFill>
              <a:srgbClr val="453C2C"/>
            </a:solidFill>
          </a:ln>
        </p:spPr>
        <p:txBody>
          <a:bodyPr wrap="square" lIns="0" tIns="0" rIns="0" bIns="0" rtlCol="0">
            <a:noAutofit/>
          </a:bodyPr>
          <a:lstStyle/>
          <a:p>
            <a:endParaRPr sz="2400"/>
          </a:p>
        </p:txBody>
      </p:sp>
      <p:sp>
        <p:nvSpPr>
          <p:cNvPr id="18" name="object 18"/>
          <p:cNvSpPr/>
          <p:nvPr/>
        </p:nvSpPr>
        <p:spPr>
          <a:xfrm>
            <a:off x="190500" y="1778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D24716"/>
          </a:solidFill>
        </p:spPr>
        <p:txBody>
          <a:bodyPr wrap="square" lIns="0" tIns="0" rIns="0" bIns="0" rtlCol="0">
            <a:noAutofit/>
          </a:bodyPr>
          <a:lstStyle/>
          <a:p>
            <a:endParaRPr sz="2400"/>
          </a:p>
        </p:txBody>
      </p:sp>
      <p:sp>
        <p:nvSpPr>
          <p:cNvPr id="19" name="object 19"/>
          <p:cNvSpPr/>
          <p:nvPr/>
        </p:nvSpPr>
        <p:spPr>
          <a:xfrm>
            <a:off x="533401" y="177800"/>
            <a:ext cx="190500" cy="533400"/>
          </a:xfrm>
          <a:custGeom>
            <a:avLst/>
            <a:gdLst/>
            <a:ahLst/>
            <a:cxnLst/>
            <a:rect l="l" t="t" r="r" b="b"/>
            <a:pathLst>
              <a:path w="142875" h="400050">
                <a:moveTo>
                  <a:pt x="0" y="400050"/>
                </a:moveTo>
                <a:lnTo>
                  <a:pt x="142875" y="400050"/>
                </a:lnTo>
                <a:lnTo>
                  <a:pt x="142875" y="0"/>
                </a:lnTo>
                <a:lnTo>
                  <a:pt x="0" y="0"/>
                </a:lnTo>
                <a:lnTo>
                  <a:pt x="0" y="400050"/>
                </a:lnTo>
                <a:close/>
              </a:path>
            </a:pathLst>
          </a:custGeom>
          <a:solidFill>
            <a:srgbClr val="00AF4F"/>
          </a:solidFill>
        </p:spPr>
        <p:txBody>
          <a:bodyPr wrap="square" lIns="0" tIns="0" rIns="0" bIns="0" rtlCol="0">
            <a:noAutofit/>
          </a:bodyPr>
          <a:lstStyle/>
          <a:p>
            <a:endParaRPr sz="2400"/>
          </a:p>
        </p:txBody>
      </p:sp>
      <p:sp>
        <p:nvSpPr>
          <p:cNvPr id="20" name="object 20"/>
          <p:cNvSpPr/>
          <p:nvPr/>
        </p:nvSpPr>
        <p:spPr>
          <a:xfrm>
            <a:off x="749300" y="177800"/>
            <a:ext cx="0" cy="533400"/>
          </a:xfrm>
          <a:custGeom>
            <a:avLst/>
            <a:gdLst/>
            <a:ahLst/>
            <a:cxnLst/>
            <a:rect l="l" t="t" r="r" b="b"/>
            <a:pathLst>
              <a:path h="400050">
                <a:moveTo>
                  <a:pt x="0" y="0"/>
                </a:moveTo>
                <a:lnTo>
                  <a:pt x="0" y="400050"/>
                </a:lnTo>
              </a:path>
            </a:pathLst>
          </a:custGeom>
          <a:ln w="58419">
            <a:solidFill>
              <a:srgbClr val="006EBE"/>
            </a:solidFill>
          </a:ln>
        </p:spPr>
        <p:txBody>
          <a:bodyPr wrap="square" lIns="0" tIns="0" rIns="0" bIns="0" rtlCol="0">
            <a:noAutofit/>
          </a:bodyPr>
          <a:lstStyle/>
          <a:p>
            <a:endParaRPr sz="2400"/>
          </a:p>
        </p:txBody>
      </p:sp>
      <p:sp>
        <p:nvSpPr>
          <p:cNvPr id="21" name="object 21"/>
          <p:cNvSpPr/>
          <p:nvPr/>
        </p:nvSpPr>
        <p:spPr>
          <a:xfrm>
            <a:off x="8585200" y="1778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000000"/>
          </a:solidFill>
        </p:spPr>
        <p:txBody>
          <a:bodyPr wrap="square" lIns="0" tIns="0" rIns="0" bIns="0" rtlCol="0">
            <a:noAutofit/>
          </a:bodyPr>
          <a:lstStyle/>
          <a:p>
            <a:endParaRPr sz="2400"/>
          </a:p>
        </p:txBody>
      </p:sp>
      <p:sp>
        <p:nvSpPr>
          <p:cNvPr id="22" name="object 22"/>
          <p:cNvSpPr/>
          <p:nvPr/>
        </p:nvSpPr>
        <p:spPr>
          <a:xfrm>
            <a:off x="361949" y="5759449"/>
            <a:ext cx="8445584" cy="0"/>
          </a:xfrm>
          <a:custGeom>
            <a:avLst/>
            <a:gdLst/>
            <a:ahLst/>
            <a:cxnLst/>
            <a:rect l="l" t="t" r="r" b="b"/>
            <a:pathLst>
              <a:path w="6334188">
                <a:moveTo>
                  <a:pt x="0" y="0"/>
                </a:moveTo>
                <a:lnTo>
                  <a:pt x="6334188" y="0"/>
                </a:lnTo>
              </a:path>
            </a:pathLst>
          </a:custGeom>
          <a:ln w="9534">
            <a:solidFill>
              <a:srgbClr val="000000"/>
            </a:solidFill>
          </a:ln>
        </p:spPr>
        <p:txBody>
          <a:bodyPr wrap="square" lIns="0" tIns="0" rIns="0" bIns="0" rtlCol="0">
            <a:noAutofit/>
          </a:bodyPr>
          <a:lstStyle/>
          <a:p>
            <a:endParaRPr sz="2400"/>
          </a:p>
        </p:txBody>
      </p:sp>
      <p:sp>
        <p:nvSpPr>
          <p:cNvPr id="23" name="object 23"/>
          <p:cNvSpPr/>
          <p:nvPr/>
        </p:nvSpPr>
        <p:spPr>
          <a:xfrm>
            <a:off x="7848600" y="203201"/>
            <a:ext cx="685800" cy="495300"/>
          </a:xfrm>
          <a:prstGeom prst="rect">
            <a:avLst/>
          </a:prstGeom>
          <a:blipFill>
            <a:blip r:embed="rId4" cstate="print"/>
            <a:stretch>
              <a:fillRect/>
            </a:stretch>
          </a:blipFill>
        </p:spPr>
        <p:txBody>
          <a:bodyPr wrap="square" lIns="0" tIns="0" rIns="0" bIns="0" rtlCol="0">
            <a:noAutofit/>
          </a:bodyPr>
          <a:lstStyle/>
          <a:p>
            <a:endParaRPr sz="2400"/>
          </a:p>
        </p:txBody>
      </p:sp>
      <p:sp>
        <p:nvSpPr>
          <p:cNvPr id="24" name="object 24"/>
          <p:cNvSpPr/>
          <p:nvPr/>
        </p:nvSpPr>
        <p:spPr>
          <a:xfrm>
            <a:off x="7848600" y="203201"/>
            <a:ext cx="685800" cy="495300"/>
          </a:xfrm>
          <a:prstGeom prst="rect">
            <a:avLst/>
          </a:prstGeom>
          <a:blipFill>
            <a:blip r:embed="rId4" cstate="print"/>
            <a:stretch>
              <a:fillRect/>
            </a:stretch>
          </a:blipFill>
        </p:spPr>
        <p:txBody>
          <a:bodyPr wrap="square" lIns="0" tIns="0" rIns="0" bIns="0" rtlCol="0">
            <a:noAutofit/>
          </a:bodyPr>
          <a:lstStyle/>
          <a:p>
            <a:endParaRPr sz="2400"/>
          </a:p>
        </p:txBody>
      </p:sp>
      <p:sp>
        <p:nvSpPr>
          <p:cNvPr id="25" name="object 25"/>
          <p:cNvSpPr/>
          <p:nvPr/>
        </p:nvSpPr>
        <p:spPr>
          <a:xfrm>
            <a:off x="787400" y="165101"/>
            <a:ext cx="7797800" cy="546100"/>
          </a:xfrm>
          <a:custGeom>
            <a:avLst/>
            <a:gdLst/>
            <a:ahLst/>
            <a:cxnLst/>
            <a:rect l="l" t="t" r="r" b="b"/>
            <a:pathLst>
              <a:path w="5848350" h="409575">
                <a:moveTo>
                  <a:pt x="0" y="409575"/>
                </a:moveTo>
                <a:lnTo>
                  <a:pt x="5848350" y="409575"/>
                </a:lnTo>
                <a:lnTo>
                  <a:pt x="5848350" y="0"/>
                </a:lnTo>
                <a:lnTo>
                  <a:pt x="0" y="0"/>
                </a:lnTo>
                <a:lnTo>
                  <a:pt x="0" y="409575"/>
                </a:lnTo>
                <a:close/>
              </a:path>
            </a:pathLst>
          </a:custGeom>
          <a:solidFill>
            <a:srgbClr val="FDFD00"/>
          </a:solidFill>
        </p:spPr>
        <p:txBody>
          <a:bodyPr wrap="square" lIns="0" tIns="0" rIns="0" bIns="0" rtlCol="0">
            <a:noAutofit/>
          </a:bodyPr>
          <a:lstStyle/>
          <a:p>
            <a:endParaRPr sz="2400"/>
          </a:p>
        </p:txBody>
      </p:sp>
      <p:sp>
        <p:nvSpPr>
          <p:cNvPr id="26" name="object 26"/>
          <p:cNvSpPr/>
          <p:nvPr/>
        </p:nvSpPr>
        <p:spPr>
          <a:xfrm>
            <a:off x="457201" y="4902201"/>
            <a:ext cx="8242300" cy="749300"/>
          </a:xfrm>
          <a:prstGeom prst="rect">
            <a:avLst/>
          </a:prstGeom>
          <a:blipFill>
            <a:blip r:embed="rId5" cstate="print"/>
            <a:stretch>
              <a:fillRect/>
            </a:stretch>
          </a:blipFill>
        </p:spPr>
        <p:txBody>
          <a:bodyPr wrap="square" lIns="0" tIns="0" rIns="0" bIns="0" rtlCol="0">
            <a:noAutofit/>
          </a:bodyPr>
          <a:lstStyle/>
          <a:p>
            <a:endParaRPr sz="2400"/>
          </a:p>
        </p:txBody>
      </p:sp>
      <p:sp>
        <p:nvSpPr>
          <p:cNvPr id="27" name="object 27"/>
          <p:cNvSpPr/>
          <p:nvPr/>
        </p:nvSpPr>
        <p:spPr>
          <a:xfrm>
            <a:off x="457201" y="4902201"/>
            <a:ext cx="8242300" cy="749300"/>
          </a:xfrm>
          <a:custGeom>
            <a:avLst/>
            <a:gdLst/>
            <a:ahLst/>
            <a:cxnLst/>
            <a:rect l="l" t="t" r="r" b="b"/>
            <a:pathLst>
              <a:path w="6181725" h="561975">
                <a:moveTo>
                  <a:pt x="0" y="561975"/>
                </a:moveTo>
                <a:lnTo>
                  <a:pt x="6181725" y="561975"/>
                </a:lnTo>
                <a:lnTo>
                  <a:pt x="6181725" y="0"/>
                </a:lnTo>
                <a:lnTo>
                  <a:pt x="0" y="0"/>
                </a:lnTo>
                <a:lnTo>
                  <a:pt x="0" y="561975"/>
                </a:lnTo>
                <a:close/>
              </a:path>
            </a:pathLst>
          </a:custGeom>
          <a:ln w="38100">
            <a:solidFill>
              <a:srgbClr val="FDFD00"/>
            </a:solidFill>
          </a:ln>
        </p:spPr>
        <p:txBody>
          <a:bodyPr wrap="square" lIns="0" tIns="0" rIns="0" bIns="0" rtlCol="0">
            <a:noAutofit/>
          </a:bodyPr>
          <a:lstStyle/>
          <a:p>
            <a:endParaRPr sz="2400"/>
          </a:p>
        </p:txBody>
      </p:sp>
      <p:sp>
        <p:nvSpPr>
          <p:cNvPr id="28" name="object 28"/>
          <p:cNvSpPr/>
          <p:nvPr/>
        </p:nvSpPr>
        <p:spPr>
          <a:xfrm>
            <a:off x="571501" y="1358901"/>
            <a:ext cx="4356100" cy="952500"/>
          </a:xfrm>
          <a:custGeom>
            <a:avLst/>
            <a:gdLst/>
            <a:ahLst/>
            <a:cxnLst/>
            <a:rect l="l" t="t" r="r" b="b"/>
            <a:pathLst>
              <a:path w="3267075" h="714375">
                <a:moveTo>
                  <a:pt x="0" y="68579"/>
                </a:moveTo>
                <a:lnTo>
                  <a:pt x="12" y="647191"/>
                </a:lnTo>
                <a:lnTo>
                  <a:pt x="23812" y="697864"/>
                </a:lnTo>
                <a:lnTo>
                  <a:pt x="68033" y="714375"/>
                </a:lnTo>
                <a:lnTo>
                  <a:pt x="3200400" y="714375"/>
                </a:lnTo>
                <a:lnTo>
                  <a:pt x="3228594" y="707644"/>
                </a:lnTo>
                <a:lnTo>
                  <a:pt x="3250691" y="690372"/>
                </a:lnTo>
                <a:lnTo>
                  <a:pt x="3264280" y="665352"/>
                </a:lnTo>
                <a:lnTo>
                  <a:pt x="3267075" y="645795"/>
                </a:lnTo>
                <a:lnTo>
                  <a:pt x="3267075" y="67183"/>
                </a:lnTo>
                <a:lnTo>
                  <a:pt x="3260344" y="38862"/>
                </a:lnTo>
                <a:lnTo>
                  <a:pt x="3243199" y="16510"/>
                </a:lnTo>
                <a:lnTo>
                  <a:pt x="3218434" y="2794"/>
                </a:lnTo>
                <a:lnTo>
                  <a:pt x="3199003" y="0"/>
                </a:lnTo>
                <a:lnTo>
                  <a:pt x="66725" y="0"/>
                </a:lnTo>
                <a:lnTo>
                  <a:pt x="38544" y="6730"/>
                </a:lnTo>
                <a:lnTo>
                  <a:pt x="16319" y="24002"/>
                </a:lnTo>
                <a:lnTo>
                  <a:pt x="2819" y="49022"/>
                </a:lnTo>
                <a:lnTo>
                  <a:pt x="0" y="68579"/>
                </a:lnTo>
                <a:close/>
              </a:path>
            </a:pathLst>
          </a:custGeom>
          <a:solidFill>
            <a:srgbClr val="A08D69"/>
          </a:solidFill>
        </p:spPr>
        <p:txBody>
          <a:bodyPr wrap="square" lIns="0" tIns="0" rIns="0" bIns="0" rtlCol="0">
            <a:noAutofit/>
          </a:bodyPr>
          <a:lstStyle/>
          <a:p>
            <a:endParaRPr sz="2400"/>
          </a:p>
        </p:txBody>
      </p:sp>
      <p:sp>
        <p:nvSpPr>
          <p:cNvPr id="29" name="object 29"/>
          <p:cNvSpPr/>
          <p:nvPr/>
        </p:nvSpPr>
        <p:spPr>
          <a:xfrm>
            <a:off x="577849" y="1365335"/>
            <a:ext cx="4356184" cy="952500"/>
          </a:xfrm>
          <a:custGeom>
            <a:avLst/>
            <a:gdLst/>
            <a:ahLst/>
            <a:cxnLst/>
            <a:rect l="l" t="t" r="r" b="b"/>
            <a:pathLst>
              <a:path w="3267138" h="714375">
                <a:moveTo>
                  <a:pt x="0" y="68452"/>
                </a:moveTo>
                <a:lnTo>
                  <a:pt x="6184" y="39877"/>
                </a:lnTo>
                <a:lnTo>
                  <a:pt x="22898" y="17145"/>
                </a:lnTo>
                <a:lnTo>
                  <a:pt x="47409" y="3175"/>
                </a:lnTo>
                <a:lnTo>
                  <a:pt x="68033" y="0"/>
                </a:lnTo>
                <a:lnTo>
                  <a:pt x="3199066" y="0"/>
                </a:lnTo>
                <a:lnTo>
                  <a:pt x="3227387" y="6223"/>
                </a:lnTo>
                <a:lnTo>
                  <a:pt x="3249993" y="22987"/>
                </a:lnTo>
                <a:lnTo>
                  <a:pt x="3263836" y="47751"/>
                </a:lnTo>
                <a:lnTo>
                  <a:pt x="3267138" y="68452"/>
                </a:lnTo>
                <a:lnTo>
                  <a:pt x="3267138" y="645795"/>
                </a:lnTo>
                <a:lnTo>
                  <a:pt x="3260915" y="674370"/>
                </a:lnTo>
                <a:lnTo>
                  <a:pt x="3244151" y="697102"/>
                </a:lnTo>
                <a:lnTo>
                  <a:pt x="3219640" y="711073"/>
                </a:lnTo>
                <a:lnTo>
                  <a:pt x="3199066" y="714375"/>
                </a:lnTo>
                <a:lnTo>
                  <a:pt x="68033" y="714375"/>
                </a:lnTo>
                <a:lnTo>
                  <a:pt x="39649" y="708025"/>
                </a:lnTo>
                <a:lnTo>
                  <a:pt x="17119" y="691261"/>
                </a:lnTo>
                <a:lnTo>
                  <a:pt x="3187" y="666496"/>
                </a:lnTo>
                <a:lnTo>
                  <a:pt x="0" y="645795"/>
                </a:lnTo>
                <a:lnTo>
                  <a:pt x="0" y="68452"/>
                </a:lnTo>
                <a:close/>
              </a:path>
            </a:pathLst>
          </a:custGeom>
          <a:ln w="9534">
            <a:solidFill>
              <a:srgbClr val="76664A"/>
            </a:solidFill>
          </a:ln>
        </p:spPr>
        <p:txBody>
          <a:bodyPr wrap="square" lIns="0" tIns="0" rIns="0" bIns="0" rtlCol="0">
            <a:noAutofit/>
          </a:bodyPr>
          <a:lstStyle/>
          <a:p>
            <a:endParaRPr sz="2400"/>
          </a:p>
        </p:txBody>
      </p:sp>
      <p:sp>
        <p:nvSpPr>
          <p:cNvPr id="30" name="object 30"/>
          <p:cNvSpPr/>
          <p:nvPr/>
        </p:nvSpPr>
        <p:spPr>
          <a:xfrm>
            <a:off x="571501" y="2781300"/>
            <a:ext cx="4356100" cy="1625600"/>
          </a:xfrm>
          <a:custGeom>
            <a:avLst/>
            <a:gdLst/>
            <a:ahLst/>
            <a:cxnLst/>
            <a:rect l="l" t="t" r="r" b="b"/>
            <a:pathLst>
              <a:path w="3267075" h="1219200">
                <a:moveTo>
                  <a:pt x="0" y="67563"/>
                </a:moveTo>
                <a:lnTo>
                  <a:pt x="0" y="1152144"/>
                </a:lnTo>
                <a:lnTo>
                  <a:pt x="6426" y="1180464"/>
                </a:lnTo>
                <a:lnTo>
                  <a:pt x="23406" y="1202817"/>
                </a:lnTo>
                <a:lnTo>
                  <a:pt x="48132" y="1216406"/>
                </a:lnTo>
                <a:lnTo>
                  <a:pt x="67551" y="1219200"/>
                </a:lnTo>
                <a:lnTo>
                  <a:pt x="3200019" y="1219200"/>
                </a:lnTo>
                <a:lnTo>
                  <a:pt x="3228340" y="1212723"/>
                </a:lnTo>
                <a:lnTo>
                  <a:pt x="3250691" y="1195832"/>
                </a:lnTo>
                <a:lnTo>
                  <a:pt x="3264280" y="1171067"/>
                </a:lnTo>
                <a:lnTo>
                  <a:pt x="3267075" y="1151636"/>
                </a:lnTo>
                <a:lnTo>
                  <a:pt x="3267075" y="67056"/>
                </a:lnTo>
                <a:lnTo>
                  <a:pt x="3260598" y="38735"/>
                </a:lnTo>
                <a:lnTo>
                  <a:pt x="3243707" y="16382"/>
                </a:lnTo>
                <a:lnTo>
                  <a:pt x="3218941" y="2793"/>
                </a:lnTo>
                <a:lnTo>
                  <a:pt x="3199511" y="0"/>
                </a:lnTo>
                <a:lnTo>
                  <a:pt x="67030" y="0"/>
                </a:lnTo>
                <a:lnTo>
                  <a:pt x="38747" y="6476"/>
                </a:lnTo>
                <a:lnTo>
                  <a:pt x="16421" y="23368"/>
                </a:lnTo>
                <a:lnTo>
                  <a:pt x="2832" y="48132"/>
                </a:lnTo>
                <a:lnTo>
                  <a:pt x="0" y="67563"/>
                </a:lnTo>
                <a:close/>
              </a:path>
            </a:pathLst>
          </a:custGeom>
          <a:solidFill>
            <a:srgbClr val="9A2C1E"/>
          </a:solidFill>
        </p:spPr>
        <p:txBody>
          <a:bodyPr wrap="square" lIns="0" tIns="0" rIns="0" bIns="0" rtlCol="0">
            <a:noAutofit/>
          </a:bodyPr>
          <a:lstStyle/>
          <a:p>
            <a:endParaRPr sz="2400"/>
          </a:p>
        </p:txBody>
      </p:sp>
      <p:sp>
        <p:nvSpPr>
          <p:cNvPr id="31" name="object 31"/>
          <p:cNvSpPr/>
          <p:nvPr/>
        </p:nvSpPr>
        <p:spPr>
          <a:xfrm>
            <a:off x="3136900" y="2324100"/>
            <a:ext cx="355600" cy="457200"/>
          </a:xfrm>
          <a:custGeom>
            <a:avLst/>
            <a:gdLst/>
            <a:ahLst/>
            <a:cxnLst/>
            <a:rect l="l" t="t" r="r" b="b"/>
            <a:pathLst>
              <a:path w="266700" h="342900">
                <a:moveTo>
                  <a:pt x="133350" y="342900"/>
                </a:moveTo>
                <a:lnTo>
                  <a:pt x="266700" y="210057"/>
                </a:lnTo>
                <a:lnTo>
                  <a:pt x="200025" y="210057"/>
                </a:lnTo>
                <a:lnTo>
                  <a:pt x="200025" y="0"/>
                </a:lnTo>
                <a:lnTo>
                  <a:pt x="66675" y="0"/>
                </a:lnTo>
                <a:lnTo>
                  <a:pt x="66675" y="210057"/>
                </a:lnTo>
                <a:lnTo>
                  <a:pt x="0" y="210057"/>
                </a:lnTo>
                <a:lnTo>
                  <a:pt x="133350" y="342900"/>
                </a:lnTo>
                <a:close/>
              </a:path>
            </a:pathLst>
          </a:custGeom>
          <a:solidFill>
            <a:srgbClr val="000000"/>
          </a:solidFill>
        </p:spPr>
        <p:txBody>
          <a:bodyPr wrap="square" lIns="0" tIns="0" rIns="0" bIns="0" rtlCol="0">
            <a:noAutofit/>
          </a:bodyPr>
          <a:lstStyle/>
          <a:p>
            <a:endParaRPr sz="2400"/>
          </a:p>
        </p:txBody>
      </p:sp>
      <p:sp>
        <p:nvSpPr>
          <p:cNvPr id="32" name="object 32"/>
          <p:cNvSpPr/>
          <p:nvPr/>
        </p:nvSpPr>
        <p:spPr>
          <a:xfrm>
            <a:off x="3143335" y="2330535"/>
            <a:ext cx="355600" cy="457200"/>
          </a:xfrm>
          <a:custGeom>
            <a:avLst/>
            <a:gdLst/>
            <a:ahLst/>
            <a:cxnLst/>
            <a:rect l="l" t="t" r="r" b="b"/>
            <a:pathLst>
              <a:path w="266700" h="342900">
                <a:moveTo>
                  <a:pt x="0" y="210057"/>
                </a:moveTo>
                <a:lnTo>
                  <a:pt x="66548" y="210057"/>
                </a:lnTo>
                <a:lnTo>
                  <a:pt x="66548" y="0"/>
                </a:lnTo>
                <a:lnTo>
                  <a:pt x="200025" y="0"/>
                </a:lnTo>
                <a:lnTo>
                  <a:pt x="200025" y="210057"/>
                </a:lnTo>
                <a:lnTo>
                  <a:pt x="266700" y="210057"/>
                </a:lnTo>
                <a:lnTo>
                  <a:pt x="133350" y="342900"/>
                </a:lnTo>
                <a:lnTo>
                  <a:pt x="0" y="210057"/>
                </a:lnTo>
                <a:close/>
              </a:path>
            </a:pathLst>
          </a:custGeom>
          <a:ln w="9534">
            <a:solidFill>
              <a:srgbClr val="9A310D"/>
            </a:solidFill>
          </a:ln>
        </p:spPr>
        <p:txBody>
          <a:bodyPr wrap="square" lIns="0" tIns="0" rIns="0" bIns="0" rtlCol="0">
            <a:noAutofit/>
          </a:bodyPr>
          <a:lstStyle/>
          <a:p>
            <a:endParaRPr sz="2400"/>
          </a:p>
        </p:txBody>
      </p:sp>
      <p:sp>
        <p:nvSpPr>
          <p:cNvPr id="33" name="object 33"/>
          <p:cNvSpPr/>
          <p:nvPr/>
        </p:nvSpPr>
        <p:spPr>
          <a:xfrm>
            <a:off x="5029201" y="1536700"/>
            <a:ext cx="3594100" cy="2692400"/>
          </a:xfrm>
          <a:prstGeom prst="rect">
            <a:avLst/>
          </a:prstGeom>
          <a:blipFill>
            <a:blip r:embed="rId6" cstate="print"/>
            <a:stretch>
              <a:fillRect/>
            </a:stretch>
          </a:blipFill>
        </p:spPr>
        <p:txBody>
          <a:bodyPr wrap="square" lIns="0" tIns="0" rIns="0" bIns="0" rtlCol="0">
            <a:noAutofit/>
          </a:bodyPr>
          <a:lstStyle/>
          <a:p>
            <a:endParaRPr sz="2400"/>
          </a:p>
        </p:txBody>
      </p:sp>
      <p:sp>
        <p:nvSpPr>
          <p:cNvPr id="34" name="object 34"/>
          <p:cNvSpPr/>
          <p:nvPr/>
        </p:nvSpPr>
        <p:spPr>
          <a:xfrm>
            <a:off x="11061701" y="63500"/>
            <a:ext cx="1155700" cy="812800"/>
          </a:xfrm>
          <a:prstGeom prst="rect">
            <a:avLst/>
          </a:prstGeom>
          <a:blipFill>
            <a:blip r:embed="rId7" cstate="print"/>
            <a:stretch>
              <a:fillRect/>
            </a:stretch>
          </a:blipFill>
        </p:spPr>
        <p:txBody>
          <a:bodyPr wrap="square" lIns="0" tIns="0" rIns="0" bIns="0" rtlCol="0">
            <a:noAutofit/>
          </a:bodyPr>
          <a:lstStyle/>
          <a:p>
            <a:endParaRPr sz="2400"/>
          </a:p>
        </p:txBody>
      </p:sp>
      <p:sp>
        <p:nvSpPr>
          <p:cNvPr id="35" name="object 35"/>
          <p:cNvSpPr/>
          <p:nvPr/>
        </p:nvSpPr>
        <p:spPr>
          <a:xfrm>
            <a:off x="215901" y="6172201"/>
            <a:ext cx="1257300" cy="495300"/>
          </a:xfrm>
          <a:prstGeom prst="rect">
            <a:avLst/>
          </a:prstGeom>
          <a:blipFill>
            <a:blip r:embed="rId8" cstate="print"/>
            <a:stretch>
              <a:fillRect/>
            </a:stretch>
          </a:blipFill>
        </p:spPr>
        <p:txBody>
          <a:bodyPr wrap="square" lIns="0" tIns="0" rIns="0" bIns="0" rtlCol="0">
            <a:noAutofit/>
          </a:bodyPr>
          <a:lstStyle/>
          <a:p>
            <a:endParaRPr sz="2400"/>
          </a:p>
        </p:txBody>
      </p:sp>
      <p:sp>
        <p:nvSpPr>
          <p:cNvPr id="9" name="object 9"/>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8" name="object 8"/>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7" name="object 7"/>
          <p:cNvSpPr txBox="1"/>
          <p:nvPr/>
        </p:nvSpPr>
        <p:spPr>
          <a:xfrm>
            <a:off x="457201" y="4902201"/>
            <a:ext cx="8242300" cy="749300"/>
          </a:xfrm>
          <a:prstGeom prst="rect">
            <a:avLst/>
          </a:prstGeom>
        </p:spPr>
        <p:txBody>
          <a:bodyPr wrap="square" lIns="0" tIns="0" rIns="0" bIns="0" rtlCol="0">
            <a:noAutofit/>
          </a:bodyPr>
          <a:lstStyle/>
          <a:p>
            <a:pPr marL="33866">
              <a:lnSpc>
                <a:spcPts val="1333"/>
              </a:lnSpc>
            </a:pPr>
            <a:endParaRPr sz="1333"/>
          </a:p>
        </p:txBody>
      </p:sp>
      <p:sp>
        <p:nvSpPr>
          <p:cNvPr id="6" name="object 6"/>
          <p:cNvSpPr txBox="1"/>
          <p:nvPr/>
        </p:nvSpPr>
        <p:spPr>
          <a:xfrm>
            <a:off x="190501" y="165101"/>
            <a:ext cx="349249" cy="546100"/>
          </a:xfrm>
          <a:prstGeom prst="rect">
            <a:avLst/>
          </a:prstGeom>
        </p:spPr>
        <p:txBody>
          <a:bodyPr wrap="square" lIns="0" tIns="0" rIns="0" bIns="0" rtlCol="0">
            <a:noAutofit/>
          </a:bodyPr>
          <a:lstStyle/>
          <a:p>
            <a:pPr marL="33866">
              <a:lnSpc>
                <a:spcPts val="1333"/>
              </a:lnSpc>
            </a:pPr>
            <a:endParaRPr sz="1333"/>
          </a:p>
        </p:txBody>
      </p:sp>
      <p:sp>
        <p:nvSpPr>
          <p:cNvPr id="5" name="object 5"/>
          <p:cNvSpPr txBox="1"/>
          <p:nvPr/>
        </p:nvSpPr>
        <p:spPr>
          <a:xfrm>
            <a:off x="539750" y="165101"/>
            <a:ext cx="209549" cy="546100"/>
          </a:xfrm>
          <a:prstGeom prst="rect">
            <a:avLst/>
          </a:prstGeom>
        </p:spPr>
        <p:txBody>
          <a:bodyPr wrap="square" lIns="0" tIns="0" rIns="0" bIns="0" rtlCol="0">
            <a:noAutofit/>
          </a:bodyPr>
          <a:lstStyle/>
          <a:p>
            <a:pPr marL="33866">
              <a:lnSpc>
                <a:spcPts val="1333"/>
              </a:lnSpc>
            </a:pPr>
            <a:endParaRPr sz="1333"/>
          </a:p>
        </p:txBody>
      </p:sp>
      <p:sp>
        <p:nvSpPr>
          <p:cNvPr id="4" name="object 4"/>
          <p:cNvSpPr txBox="1"/>
          <p:nvPr/>
        </p:nvSpPr>
        <p:spPr>
          <a:xfrm>
            <a:off x="749301" y="165101"/>
            <a:ext cx="7835900" cy="5461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8585200" y="165101"/>
            <a:ext cx="355600" cy="5461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867"/>
              </a:lnSpc>
              <a:spcBef>
                <a:spcPts val="1"/>
              </a:spcBef>
            </a:pPr>
            <a:endParaRPr sz="867"/>
          </a:p>
          <a:p>
            <a:pPr marL="848337">
              <a:lnSpc>
                <a:spcPct val="95825"/>
              </a:lnSpc>
              <a:spcBef>
                <a:spcPts val="1333"/>
              </a:spcBef>
            </a:pPr>
            <a:r>
              <a:rPr sz="1600" b="1" spc="-33" dirty="0">
                <a:latin typeface="Arial"/>
                <a:cs typeface="Arial"/>
              </a:rPr>
              <a:t>M</a:t>
            </a:r>
            <a:r>
              <a:rPr sz="1600" b="1" spc="5" dirty="0">
                <a:latin typeface="Arial"/>
                <a:cs typeface="Arial"/>
              </a:rPr>
              <a:t>e</a:t>
            </a:r>
            <a:r>
              <a:rPr sz="1600" b="1" spc="19" dirty="0">
                <a:latin typeface="Arial"/>
                <a:cs typeface="Arial"/>
              </a:rPr>
              <a:t>n</a:t>
            </a:r>
            <a:r>
              <a:rPr sz="1600" b="1" spc="5" dirty="0">
                <a:latin typeface="Arial"/>
                <a:cs typeface="Arial"/>
              </a:rPr>
              <a:t>ca</a:t>
            </a:r>
            <a:r>
              <a:rPr sz="1600" b="1" spc="-25" dirty="0">
                <a:latin typeface="Arial"/>
                <a:cs typeface="Arial"/>
              </a:rPr>
              <a:t>r</a:t>
            </a:r>
            <a:r>
              <a:rPr sz="1600" b="1" dirty="0">
                <a:latin typeface="Arial"/>
                <a:cs typeface="Arial"/>
              </a:rPr>
              <a:t>i</a:t>
            </a:r>
            <a:r>
              <a:rPr sz="1600" b="1" spc="-79" dirty="0">
                <a:latin typeface="Arial"/>
                <a:cs typeface="Arial"/>
              </a:rPr>
              <a:t> </a:t>
            </a:r>
            <a:r>
              <a:rPr sz="1600" b="1" spc="-59" dirty="0">
                <a:latin typeface="Arial"/>
                <a:cs typeface="Arial"/>
              </a:rPr>
              <a:t>A</a:t>
            </a:r>
            <a:r>
              <a:rPr sz="1600" b="1" spc="19" dirty="0">
                <a:latin typeface="Arial"/>
                <a:cs typeface="Arial"/>
              </a:rPr>
              <a:t>p</a:t>
            </a:r>
            <a:r>
              <a:rPr sz="1600" b="1" spc="-45" dirty="0">
                <a:latin typeface="Arial"/>
                <a:cs typeface="Arial"/>
              </a:rPr>
              <a:t>li</a:t>
            </a:r>
            <a:r>
              <a:rPr sz="1600" b="1" spc="5" dirty="0">
                <a:latin typeface="Arial"/>
                <a:cs typeface="Arial"/>
              </a:rPr>
              <a:t>kas</a:t>
            </a:r>
            <a:r>
              <a:rPr sz="1600" b="1" dirty="0">
                <a:latin typeface="Arial"/>
                <a:cs typeface="Arial"/>
              </a:rPr>
              <a:t>i</a:t>
            </a:r>
            <a:r>
              <a:rPr sz="1600" b="1" spc="125" dirty="0">
                <a:latin typeface="Arial"/>
                <a:cs typeface="Arial"/>
              </a:rPr>
              <a:t> </a:t>
            </a:r>
            <a:r>
              <a:rPr sz="1600" b="1" spc="5" dirty="0">
                <a:latin typeface="Arial"/>
                <a:cs typeface="Arial"/>
              </a:rPr>
              <a:t>ya</a:t>
            </a:r>
            <a:r>
              <a:rPr sz="1600" b="1" spc="19" dirty="0">
                <a:latin typeface="Arial"/>
                <a:cs typeface="Arial"/>
              </a:rPr>
              <a:t>n</a:t>
            </a:r>
            <a:r>
              <a:rPr sz="1600" b="1" dirty="0">
                <a:latin typeface="Arial"/>
                <a:cs typeface="Arial"/>
              </a:rPr>
              <a:t>g</a:t>
            </a:r>
            <a:r>
              <a:rPr sz="1600" b="1" spc="-112" dirty="0">
                <a:latin typeface="Arial"/>
                <a:cs typeface="Arial"/>
              </a:rPr>
              <a:t> </a:t>
            </a:r>
            <a:r>
              <a:rPr sz="1600" b="1" spc="-179" dirty="0">
                <a:latin typeface="Arial"/>
                <a:cs typeface="Arial"/>
              </a:rPr>
              <a:t>T</a:t>
            </a:r>
            <a:r>
              <a:rPr sz="1600" b="1" spc="5" dirty="0">
                <a:latin typeface="Arial"/>
                <a:cs typeface="Arial"/>
              </a:rPr>
              <a:t>e</a:t>
            </a:r>
            <a:r>
              <a:rPr sz="1600" b="1" spc="19" dirty="0">
                <a:latin typeface="Arial"/>
                <a:cs typeface="Arial"/>
              </a:rPr>
              <a:t>p</a:t>
            </a:r>
            <a:r>
              <a:rPr sz="1600" b="1" spc="5" dirty="0">
                <a:latin typeface="Arial"/>
                <a:cs typeface="Arial"/>
              </a:rPr>
              <a:t>a</a:t>
            </a:r>
            <a:r>
              <a:rPr sz="1600" b="1" dirty="0">
                <a:latin typeface="Arial"/>
                <a:cs typeface="Arial"/>
              </a:rPr>
              <a:t>t</a:t>
            </a:r>
            <a:r>
              <a:rPr sz="1600" b="1" spc="-165" dirty="0">
                <a:latin typeface="Arial"/>
                <a:cs typeface="Arial"/>
              </a:rPr>
              <a:t> </a:t>
            </a:r>
            <a:r>
              <a:rPr sz="1600" b="1" spc="19" dirty="0">
                <a:latin typeface="Arial"/>
                <a:cs typeface="Arial"/>
              </a:rPr>
              <a:t>un</a:t>
            </a:r>
            <a:r>
              <a:rPr sz="1600" b="1" spc="-33" dirty="0">
                <a:latin typeface="Arial"/>
                <a:cs typeface="Arial"/>
              </a:rPr>
              <a:t>t</a:t>
            </a:r>
            <a:r>
              <a:rPr sz="1600" b="1" spc="19" dirty="0">
                <a:latin typeface="Arial"/>
                <a:cs typeface="Arial"/>
              </a:rPr>
              <a:t>u</a:t>
            </a:r>
            <a:r>
              <a:rPr sz="1600" b="1" dirty="0">
                <a:latin typeface="Arial"/>
                <a:cs typeface="Arial"/>
              </a:rPr>
              <a:t>k</a:t>
            </a:r>
            <a:r>
              <a:rPr sz="1600" b="1" spc="-25" dirty="0">
                <a:latin typeface="Arial"/>
                <a:cs typeface="Arial"/>
              </a:rPr>
              <a:t> </a:t>
            </a:r>
            <a:r>
              <a:rPr sz="1600" b="1" spc="-33" dirty="0">
                <a:latin typeface="Arial"/>
                <a:cs typeface="Arial"/>
              </a:rPr>
              <a:t>M</a:t>
            </a:r>
            <a:r>
              <a:rPr sz="1600" b="1" spc="5" dirty="0">
                <a:latin typeface="Arial"/>
                <a:cs typeface="Arial"/>
              </a:rPr>
              <a:t>e</a:t>
            </a:r>
            <a:r>
              <a:rPr sz="1600" b="1" spc="-19" dirty="0">
                <a:latin typeface="Arial"/>
                <a:cs typeface="Arial"/>
              </a:rPr>
              <a:t>m</a:t>
            </a:r>
            <a:r>
              <a:rPr sz="1600" b="1" spc="5" dirty="0">
                <a:latin typeface="Arial"/>
                <a:cs typeface="Arial"/>
              </a:rPr>
              <a:t>e</a:t>
            </a:r>
            <a:r>
              <a:rPr sz="1600" b="1" spc="19" dirty="0">
                <a:latin typeface="Arial"/>
                <a:cs typeface="Arial"/>
              </a:rPr>
              <a:t>nuh</a:t>
            </a:r>
            <a:r>
              <a:rPr sz="1600" b="1" dirty="0">
                <a:latin typeface="Arial"/>
                <a:cs typeface="Arial"/>
              </a:rPr>
              <a:t>i</a:t>
            </a:r>
            <a:r>
              <a:rPr sz="1600" b="1" spc="5" dirty="0">
                <a:latin typeface="Arial"/>
                <a:cs typeface="Arial"/>
              </a:rPr>
              <a:t> </a:t>
            </a:r>
            <a:r>
              <a:rPr sz="1600" b="1" spc="-179" dirty="0">
                <a:latin typeface="Arial"/>
                <a:cs typeface="Arial"/>
              </a:rPr>
              <a:t>T</a:t>
            </a:r>
            <a:r>
              <a:rPr sz="1600" b="1" spc="19" dirty="0">
                <a:latin typeface="Arial"/>
                <a:cs typeface="Arial"/>
              </a:rPr>
              <a:t>u</a:t>
            </a:r>
            <a:r>
              <a:rPr sz="1600" b="1" spc="-45" dirty="0">
                <a:latin typeface="Arial"/>
                <a:cs typeface="Arial"/>
              </a:rPr>
              <a:t>j</a:t>
            </a:r>
            <a:r>
              <a:rPr sz="1600" b="1" spc="19" dirty="0">
                <a:latin typeface="Arial"/>
                <a:cs typeface="Arial"/>
              </a:rPr>
              <a:t>u</a:t>
            </a:r>
            <a:r>
              <a:rPr sz="1600" b="1" spc="5" dirty="0">
                <a:latin typeface="Arial"/>
                <a:cs typeface="Arial"/>
              </a:rPr>
              <a:t>a</a:t>
            </a:r>
            <a:r>
              <a:rPr sz="1600" b="1" dirty="0">
                <a:latin typeface="Arial"/>
                <a:cs typeface="Arial"/>
              </a:rPr>
              <a:t>n</a:t>
            </a:r>
            <a:r>
              <a:rPr sz="1600" b="1" spc="-119" dirty="0">
                <a:latin typeface="Arial"/>
                <a:cs typeface="Arial"/>
              </a:rPr>
              <a:t> </a:t>
            </a:r>
            <a:r>
              <a:rPr sz="1600" b="1" spc="25" dirty="0">
                <a:latin typeface="Arial"/>
                <a:cs typeface="Arial"/>
              </a:rPr>
              <a:t>P</a:t>
            </a:r>
            <a:r>
              <a:rPr sz="1600" b="1" spc="5" dirty="0">
                <a:latin typeface="Arial"/>
                <a:cs typeface="Arial"/>
              </a:rPr>
              <a:t>e</a:t>
            </a:r>
            <a:r>
              <a:rPr sz="1600" b="1" spc="19" dirty="0">
                <a:latin typeface="Arial"/>
                <a:cs typeface="Arial"/>
              </a:rPr>
              <a:t>nd</a:t>
            </a:r>
            <a:r>
              <a:rPr sz="1600" b="1" spc="-45" dirty="0">
                <a:latin typeface="Arial"/>
                <a:cs typeface="Arial"/>
              </a:rPr>
              <a:t>i</a:t>
            </a:r>
            <a:r>
              <a:rPr sz="1600" b="1" spc="19" dirty="0">
                <a:latin typeface="Arial"/>
                <a:cs typeface="Arial"/>
              </a:rPr>
              <a:t>d</a:t>
            </a:r>
            <a:r>
              <a:rPr sz="1600" b="1" spc="-45" dirty="0">
                <a:latin typeface="Arial"/>
                <a:cs typeface="Arial"/>
              </a:rPr>
              <a:t>i</a:t>
            </a:r>
            <a:r>
              <a:rPr sz="1600" b="1" spc="5" dirty="0">
                <a:latin typeface="Arial"/>
                <a:cs typeface="Arial"/>
              </a:rPr>
              <a:t>ka</a:t>
            </a:r>
            <a:r>
              <a:rPr sz="1600" b="1" dirty="0">
                <a:latin typeface="Arial"/>
                <a:cs typeface="Arial"/>
              </a:rPr>
              <a:t>n</a:t>
            </a:r>
            <a:r>
              <a:rPr sz="1600" b="1" spc="-99" dirty="0">
                <a:latin typeface="Arial"/>
                <a:cs typeface="Arial"/>
              </a:rPr>
              <a:t> </a:t>
            </a:r>
            <a:r>
              <a:rPr sz="1600" b="1" spc="-33" dirty="0">
                <a:latin typeface="Arial"/>
                <a:cs typeface="Arial"/>
              </a:rPr>
              <a:t>(</a:t>
            </a:r>
            <a:r>
              <a:rPr sz="1600" b="1" spc="5" dirty="0">
                <a:latin typeface="Arial"/>
                <a:cs typeface="Arial"/>
              </a:rPr>
              <a:t>5</a:t>
            </a:r>
            <a:r>
              <a:rPr sz="1600" b="1" dirty="0">
                <a:latin typeface="Arial"/>
                <a:cs typeface="Arial"/>
              </a:rPr>
              <a:t>)</a:t>
            </a:r>
            <a:endParaRPr sz="1600">
              <a:latin typeface="Arial"/>
              <a:cs typeface="Arial"/>
            </a:endParaRPr>
          </a:p>
          <a:p>
            <a:pPr marL="614663">
              <a:lnSpc>
                <a:spcPct val="101725"/>
              </a:lnSpc>
              <a:spcBef>
                <a:spcPts val="4175"/>
              </a:spcBef>
            </a:pPr>
            <a:r>
              <a:rPr sz="1467" spc="-133" dirty="0">
                <a:latin typeface="Calibri"/>
                <a:cs typeface="Calibri"/>
              </a:rPr>
              <a:t>T</a:t>
            </a:r>
            <a:r>
              <a:rPr sz="1467" spc="12" dirty="0">
                <a:latin typeface="Calibri"/>
                <a:cs typeface="Calibri"/>
              </a:rPr>
              <a:t>u</a:t>
            </a:r>
            <a:r>
              <a:rPr sz="1467" spc="39" dirty="0">
                <a:latin typeface="Calibri"/>
                <a:cs typeface="Calibri"/>
              </a:rPr>
              <a:t>j</a:t>
            </a:r>
            <a:r>
              <a:rPr sz="1467" spc="12" dirty="0">
                <a:latin typeface="Calibri"/>
                <a:cs typeface="Calibri"/>
              </a:rPr>
              <a:t>u</a:t>
            </a:r>
            <a:r>
              <a:rPr sz="1467" spc="-12" dirty="0">
                <a:latin typeface="Calibri"/>
                <a:cs typeface="Calibri"/>
              </a:rPr>
              <a:t>a</a:t>
            </a:r>
            <a:r>
              <a:rPr sz="1467" dirty="0">
                <a:latin typeface="Calibri"/>
                <a:cs typeface="Calibri"/>
              </a:rPr>
              <a:t>n</a:t>
            </a:r>
            <a:r>
              <a:rPr sz="1467" spc="-37" dirty="0">
                <a:latin typeface="Calibri"/>
                <a:cs typeface="Calibri"/>
              </a:rPr>
              <a:t> </a:t>
            </a:r>
            <a:r>
              <a:rPr sz="1467" spc="25" dirty="0">
                <a:latin typeface="Calibri"/>
                <a:cs typeface="Calibri"/>
              </a:rPr>
              <a:t>P</a:t>
            </a:r>
            <a:r>
              <a:rPr sz="1467" spc="59" dirty="0">
                <a:latin typeface="Calibri"/>
                <a:cs typeface="Calibri"/>
              </a:rPr>
              <a:t>e</a:t>
            </a:r>
            <a:r>
              <a:rPr sz="1467" spc="-85" dirty="0">
                <a:latin typeface="Calibri"/>
                <a:cs typeface="Calibri"/>
              </a:rPr>
              <a:t>n</a:t>
            </a:r>
            <a:r>
              <a:rPr sz="1467" spc="12" dirty="0">
                <a:latin typeface="Calibri"/>
                <a:cs typeface="Calibri"/>
              </a:rPr>
              <a:t>d</a:t>
            </a:r>
            <a:r>
              <a:rPr sz="1467" spc="-45" dirty="0">
                <a:latin typeface="Calibri"/>
                <a:cs typeface="Calibri"/>
              </a:rPr>
              <a:t>i</a:t>
            </a:r>
            <a:r>
              <a:rPr sz="1467" spc="12" dirty="0">
                <a:latin typeface="Calibri"/>
                <a:cs typeface="Calibri"/>
              </a:rPr>
              <a:t>d</a:t>
            </a:r>
            <a:r>
              <a:rPr sz="1467" spc="-45" dirty="0">
                <a:latin typeface="Calibri"/>
                <a:cs typeface="Calibri"/>
              </a:rPr>
              <a:t>i</a:t>
            </a:r>
            <a:r>
              <a:rPr sz="1467" spc="19" dirty="0">
                <a:latin typeface="Calibri"/>
                <a:cs typeface="Calibri"/>
              </a:rPr>
              <a:t>k</a:t>
            </a:r>
            <a:r>
              <a:rPr sz="1467" spc="-19" dirty="0">
                <a:latin typeface="Calibri"/>
                <a:cs typeface="Calibri"/>
              </a:rPr>
              <a:t>a</a:t>
            </a:r>
            <a:r>
              <a:rPr sz="1467" dirty="0">
                <a:latin typeface="Calibri"/>
                <a:cs typeface="Calibri"/>
              </a:rPr>
              <a:t>n</a:t>
            </a:r>
            <a:endParaRPr sz="1467">
              <a:latin typeface="Calibri"/>
              <a:cs typeface="Calibri"/>
            </a:endParaRPr>
          </a:p>
          <a:p>
            <a:pPr marL="640909" marR="7407468">
              <a:lnSpc>
                <a:spcPct val="99182"/>
              </a:lnSpc>
              <a:spcBef>
                <a:spcPts val="1213"/>
              </a:spcBef>
            </a:pPr>
            <a:r>
              <a:rPr sz="1600" spc="-67"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nu</a:t>
            </a:r>
            <a:r>
              <a:rPr sz="1600" spc="33" dirty="0">
                <a:solidFill>
                  <a:srgbClr val="FDFFFD"/>
                </a:solidFill>
                <a:latin typeface="Calibri"/>
                <a:cs typeface="Calibri"/>
              </a:rPr>
              <a:t>li</a:t>
            </a:r>
            <a:r>
              <a:rPr sz="1600" spc="72" dirty="0">
                <a:solidFill>
                  <a:srgbClr val="FDFFFD"/>
                </a:solidFill>
                <a:latin typeface="Calibri"/>
                <a:cs typeface="Calibri"/>
              </a:rPr>
              <a:t>s</a:t>
            </a:r>
            <a:r>
              <a:rPr sz="1600" dirty="0">
                <a:solidFill>
                  <a:srgbClr val="FDFFFD"/>
                </a:solidFill>
                <a:latin typeface="Calibri"/>
                <a:cs typeface="Calibri"/>
              </a:rPr>
              <a:t>,</a:t>
            </a:r>
            <a:r>
              <a:rPr sz="1600" spc="39" dirty="0">
                <a:solidFill>
                  <a:srgbClr val="FDFFFD"/>
                </a:solidFill>
                <a:latin typeface="Calibri"/>
                <a:cs typeface="Calibri"/>
              </a:rPr>
              <a:t> </a:t>
            </a:r>
            <a:r>
              <a:rPr sz="1600" spc="-79" dirty="0">
                <a:solidFill>
                  <a:srgbClr val="FDFFFD"/>
                </a:solidFill>
                <a:latin typeface="Calibri"/>
                <a:cs typeface="Calibri"/>
              </a:rPr>
              <a:t>m</a:t>
            </a:r>
            <a:r>
              <a:rPr sz="1600" spc="5"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33" dirty="0">
                <a:solidFill>
                  <a:srgbClr val="FDFFFD"/>
                </a:solidFill>
                <a:latin typeface="Calibri"/>
                <a:cs typeface="Calibri"/>
              </a:rPr>
              <a:t>a</a:t>
            </a:r>
            <a:r>
              <a:rPr sz="1600" spc="-52" dirty="0">
                <a:solidFill>
                  <a:srgbClr val="FDFFFD"/>
                </a:solidFill>
                <a:latin typeface="Calibri"/>
                <a:cs typeface="Calibri"/>
              </a:rPr>
              <a:t>r</a:t>
            </a:r>
            <a:r>
              <a:rPr sz="1600" spc="33" dirty="0">
                <a:solidFill>
                  <a:srgbClr val="FDFFFD"/>
                </a:solidFill>
                <a:latin typeface="Calibri"/>
                <a:cs typeface="Calibri"/>
              </a:rPr>
              <a:t>a</a:t>
            </a:r>
            <a:r>
              <a:rPr sz="1600" spc="-39" dirty="0">
                <a:solidFill>
                  <a:srgbClr val="FDFFFD"/>
                </a:solidFill>
                <a:latin typeface="Calibri"/>
                <a:cs typeface="Calibri"/>
              </a:rPr>
              <a:t>n</a:t>
            </a:r>
            <a:r>
              <a:rPr sz="1600" spc="45" dirty="0">
                <a:solidFill>
                  <a:srgbClr val="FDFFFD"/>
                </a:solidFill>
                <a:latin typeface="Calibri"/>
                <a:cs typeface="Calibri"/>
              </a:rPr>
              <a:t>g</a:t>
            </a:r>
            <a:r>
              <a:rPr sz="1600" dirty="0">
                <a:solidFill>
                  <a:srgbClr val="FDFFFD"/>
                </a:solidFill>
                <a:latin typeface="Calibri"/>
                <a:cs typeface="Calibri"/>
              </a:rPr>
              <a:t>,</a:t>
            </a:r>
            <a:r>
              <a:rPr sz="1600" spc="39"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spc="-19" dirty="0">
                <a:solidFill>
                  <a:srgbClr val="FDFFFD"/>
                </a:solidFill>
                <a:latin typeface="Calibri"/>
                <a:cs typeface="Calibri"/>
              </a:rPr>
              <a:t>y</a:t>
            </a:r>
            <a:r>
              <a:rPr sz="1600" spc="33" dirty="0">
                <a:solidFill>
                  <a:srgbClr val="FDFFFD"/>
                </a:solidFill>
                <a:latin typeface="Calibri"/>
                <a:cs typeface="Calibri"/>
              </a:rPr>
              <a:t>a</a:t>
            </a:r>
            <a:r>
              <a:rPr sz="1600" spc="-39" dirty="0">
                <a:solidFill>
                  <a:srgbClr val="FDFFFD"/>
                </a:solidFill>
                <a:latin typeface="Calibri"/>
                <a:cs typeface="Calibri"/>
              </a:rPr>
              <a:t>t</a:t>
            </a:r>
            <a:r>
              <a:rPr sz="1600" spc="33" dirty="0">
                <a:solidFill>
                  <a:srgbClr val="FDFFFD"/>
                </a:solidFill>
                <a:latin typeface="Calibri"/>
                <a:cs typeface="Calibri"/>
              </a:rPr>
              <a:t>a</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r>
              <a:rPr sz="1600" spc="-5" dirty="0">
                <a:solidFill>
                  <a:srgbClr val="FDFFFD"/>
                </a:solidFill>
                <a:latin typeface="Calibri"/>
                <a:cs typeface="Calibri"/>
              </a:rPr>
              <a:t> </a:t>
            </a:r>
            <a:r>
              <a:rPr sz="1600" spc="-45" dirty="0">
                <a:solidFill>
                  <a:srgbClr val="FDFFFD"/>
                </a:solidFill>
                <a:latin typeface="Calibri"/>
                <a:cs typeface="Calibri"/>
              </a:rPr>
              <a:t>p</a:t>
            </a:r>
            <a:r>
              <a:rPr sz="1600" spc="5" dirty="0">
                <a:solidFill>
                  <a:srgbClr val="FDFFFD"/>
                </a:solidFill>
                <a:latin typeface="Calibri"/>
                <a:cs typeface="Calibri"/>
              </a:rPr>
              <a:t>e</a:t>
            </a:r>
            <a:r>
              <a:rPr sz="1600" spc="-39" dirty="0">
                <a:solidFill>
                  <a:srgbClr val="FDFFFD"/>
                </a:solidFill>
                <a:latin typeface="Calibri"/>
                <a:cs typeface="Calibri"/>
              </a:rPr>
              <a:t>nd</a:t>
            </a:r>
            <a:r>
              <a:rPr sz="1600" spc="33" dirty="0">
                <a:solidFill>
                  <a:srgbClr val="FDFFFD"/>
                </a:solidFill>
                <a:latin typeface="Calibri"/>
                <a:cs typeface="Calibri"/>
              </a:rPr>
              <a:t>a</a:t>
            </a:r>
            <a:r>
              <a:rPr sz="1600" spc="-39" dirty="0">
                <a:solidFill>
                  <a:srgbClr val="FDFFFD"/>
                </a:solidFill>
                <a:latin typeface="Calibri"/>
                <a:cs typeface="Calibri"/>
              </a:rPr>
              <a:t>p</a:t>
            </a:r>
            <a:r>
              <a:rPr sz="1600" spc="33" dirty="0">
                <a:solidFill>
                  <a:srgbClr val="FDFFFD"/>
                </a:solidFill>
                <a:latin typeface="Calibri"/>
                <a:cs typeface="Calibri"/>
              </a:rPr>
              <a:t>a</a:t>
            </a:r>
            <a:r>
              <a:rPr sz="1600" spc="-33" dirty="0">
                <a:solidFill>
                  <a:srgbClr val="FDFFFD"/>
                </a:solidFill>
                <a:latin typeface="Calibri"/>
                <a:cs typeface="Calibri"/>
              </a:rPr>
              <a:t>t</a:t>
            </a:r>
            <a:r>
              <a:rPr sz="1600" dirty="0">
                <a:solidFill>
                  <a:srgbClr val="FDFFFD"/>
                </a:solidFill>
                <a:latin typeface="Calibri"/>
                <a:cs typeface="Calibri"/>
              </a:rPr>
              <a:t>,</a:t>
            </a:r>
            <a:r>
              <a:rPr sz="1600" spc="139"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 </a:t>
            </a:r>
            <a:r>
              <a:rPr sz="1600" spc="-39" dirty="0">
                <a:solidFill>
                  <a:srgbClr val="FDFFFD"/>
                </a:solidFill>
                <a:latin typeface="Calibri"/>
                <a:cs typeface="Calibri"/>
              </a:rPr>
              <a:t>b</a:t>
            </a:r>
            <a:r>
              <a:rPr sz="1600" spc="5" dirty="0">
                <a:solidFill>
                  <a:srgbClr val="FDFFFD"/>
                </a:solidFill>
                <a:latin typeface="Calibri"/>
                <a:cs typeface="Calibri"/>
              </a:rPr>
              <a:t>e</a:t>
            </a:r>
            <a:r>
              <a:rPr sz="1600" spc="-59" dirty="0">
                <a:solidFill>
                  <a:srgbClr val="FDFFFD"/>
                </a:solidFill>
                <a:latin typeface="Calibri"/>
                <a:cs typeface="Calibri"/>
              </a:rPr>
              <a:t>r</a:t>
            </a:r>
            <a:r>
              <a:rPr sz="1600" spc="-225" dirty="0">
                <a:solidFill>
                  <a:srgbClr val="FDFFFD"/>
                </a:solidFill>
                <a:latin typeface="Calibri"/>
                <a:cs typeface="Calibri"/>
              </a:rPr>
              <a:t>k</a:t>
            </a:r>
            <a:r>
              <a:rPr sz="1600" spc="-45" dirty="0">
                <a:solidFill>
                  <a:srgbClr val="FDFFFD"/>
                </a:solidFill>
                <a:latin typeface="Calibri"/>
                <a:cs typeface="Calibri"/>
              </a:rPr>
              <a:t>o</a:t>
            </a:r>
            <a:r>
              <a:rPr sz="1600" spc="-59" dirty="0">
                <a:solidFill>
                  <a:srgbClr val="FDFFFD"/>
                </a:solidFill>
                <a:latin typeface="Calibri"/>
                <a:cs typeface="Calibri"/>
              </a:rPr>
              <a:t>r</a:t>
            </a:r>
            <a:r>
              <a:rPr sz="1600" spc="5" dirty="0">
                <a:solidFill>
                  <a:srgbClr val="FDFFFD"/>
                </a:solidFill>
                <a:latin typeface="Calibri"/>
                <a:cs typeface="Calibri"/>
              </a:rPr>
              <a:t>e</a:t>
            </a:r>
            <a:r>
              <a:rPr sz="1600" spc="72" dirty="0">
                <a:solidFill>
                  <a:srgbClr val="FDFFFD"/>
                </a:solidFill>
                <a:latin typeface="Calibri"/>
                <a:cs typeface="Calibri"/>
              </a:rPr>
              <a:t>s</a:t>
            </a:r>
            <a:r>
              <a:rPr sz="1600" spc="-39" dirty="0">
                <a:solidFill>
                  <a:srgbClr val="FDFFFD"/>
                </a:solidFill>
                <a:latin typeface="Calibri"/>
                <a:cs typeface="Calibri"/>
              </a:rPr>
              <a:t>p</a:t>
            </a:r>
            <a:r>
              <a:rPr sz="1600" spc="-45" dirty="0">
                <a:solidFill>
                  <a:srgbClr val="FDFFFD"/>
                </a:solidFill>
                <a:latin typeface="Calibri"/>
                <a:cs typeface="Calibri"/>
              </a:rPr>
              <a:t>o</a:t>
            </a:r>
            <a:r>
              <a:rPr sz="1600" spc="-39" dirty="0">
                <a:solidFill>
                  <a:srgbClr val="FDFFFD"/>
                </a:solidFill>
                <a:latin typeface="Calibri"/>
                <a:cs typeface="Calibri"/>
              </a:rPr>
              <a:t>n</a:t>
            </a:r>
            <a:r>
              <a:rPr sz="1600" spc="-45" dirty="0">
                <a:solidFill>
                  <a:srgbClr val="FDFFFD"/>
                </a:solidFill>
                <a:latin typeface="Calibri"/>
                <a:cs typeface="Calibri"/>
              </a:rPr>
              <a:t>d</a:t>
            </a:r>
            <a:r>
              <a:rPr sz="1600" dirty="0">
                <a:solidFill>
                  <a:srgbClr val="FDFFFD"/>
                </a:solidFill>
                <a:latin typeface="Calibri"/>
                <a:cs typeface="Calibri"/>
              </a:rPr>
              <a:t>e</a:t>
            </a:r>
            <a:r>
              <a:rPr sz="1600" spc="-39" dirty="0">
                <a:solidFill>
                  <a:srgbClr val="FDFFFD"/>
                </a:solidFill>
                <a:latin typeface="Calibri"/>
                <a:cs typeface="Calibri"/>
              </a:rPr>
              <a:t>n</a:t>
            </a:r>
            <a:r>
              <a:rPr sz="1600" spc="72" dirty="0">
                <a:solidFill>
                  <a:srgbClr val="FDFFFD"/>
                </a:solidFill>
                <a:latin typeface="Calibri"/>
                <a:cs typeface="Calibri"/>
              </a:rPr>
              <a:t>s</a:t>
            </a:r>
            <a:r>
              <a:rPr sz="1600" dirty="0">
                <a:solidFill>
                  <a:srgbClr val="FDFFFD"/>
                </a:solidFill>
                <a:latin typeface="Calibri"/>
                <a:cs typeface="Calibri"/>
              </a:rPr>
              <a:t>i </a:t>
            </a:r>
            <a:r>
              <a:rPr sz="1600" spc="105" dirty="0">
                <a:solidFill>
                  <a:srgbClr val="FDFFFD"/>
                </a:solidFill>
                <a:latin typeface="Calibri"/>
                <a:cs typeface="Calibri"/>
              </a:rPr>
              <a:t> </a:t>
            </a:r>
            <a:r>
              <a:rPr sz="1600" spc="72" dirty="0">
                <a:solidFill>
                  <a:srgbClr val="FDFFFD"/>
                </a:solidFill>
                <a:latin typeface="Calibri"/>
                <a:cs typeface="Calibri"/>
              </a:rPr>
              <a:t>s</a:t>
            </a:r>
            <a:r>
              <a:rPr sz="1600" dirty="0">
                <a:solidFill>
                  <a:srgbClr val="FDFFFD"/>
                </a:solidFill>
                <a:latin typeface="Calibri"/>
                <a:cs typeface="Calibri"/>
              </a:rPr>
              <a:t>e</a:t>
            </a:r>
            <a:r>
              <a:rPr sz="1600" spc="25" dirty="0">
                <a:solidFill>
                  <a:srgbClr val="FDFFFD"/>
                </a:solidFill>
                <a:latin typeface="Calibri"/>
                <a:cs typeface="Calibri"/>
              </a:rPr>
              <a:t>c</a:t>
            </a:r>
            <a:r>
              <a:rPr sz="1600" spc="33" dirty="0">
                <a:solidFill>
                  <a:srgbClr val="FDFFFD"/>
                </a:solidFill>
                <a:latin typeface="Calibri"/>
                <a:cs typeface="Calibri"/>
              </a:rPr>
              <a:t>a</a:t>
            </a:r>
            <a:r>
              <a:rPr sz="1600" spc="-59" dirty="0">
                <a:solidFill>
                  <a:srgbClr val="FDFFFD"/>
                </a:solidFill>
                <a:latin typeface="Calibri"/>
                <a:cs typeface="Calibri"/>
              </a:rPr>
              <a:t>r</a:t>
            </a:r>
            <a:r>
              <a:rPr sz="1600" dirty="0">
                <a:solidFill>
                  <a:srgbClr val="FDFFFD"/>
                </a:solidFill>
                <a:latin typeface="Calibri"/>
                <a:cs typeface="Calibri"/>
              </a:rPr>
              <a:t>a</a:t>
            </a:r>
            <a:r>
              <a:rPr sz="1600" spc="-25" dirty="0">
                <a:solidFill>
                  <a:srgbClr val="FDFFFD"/>
                </a:solidFill>
                <a:latin typeface="Calibri"/>
                <a:cs typeface="Calibri"/>
              </a:rPr>
              <a:t> </a:t>
            </a:r>
            <a:r>
              <a:rPr sz="1600" spc="33" dirty="0">
                <a:solidFill>
                  <a:srgbClr val="FDFFFD"/>
                </a:solidFill>
                <a:latin typeface="Calibri"/>
                <a:cs typeface="Calibri"/>
              </a:rPr>
              <a:t>l</a:t>
            </a:r>
            <a:r>
              <a:rPr sz="1600" spc="-39" dirty="0">
                <a:solidFill>
                  <a:srgbClr val="FDFFFD"/>
                </a:solidFill>
                <a:latin typeface="Calibri"/>
                <a:cs typeface="Calibri"/>
              </a:rPr>
              <a:t>o</a:t>
            </a:r>
            <a:r>
              <a:rPr sz="1600" spc="45" dirty="0">
                <a:solidFill>
                  <a:srgbClr val="FDFFFD"/>
                </a:solidFill>
                <a:latin typeface="Calibri"/>
                <a:cs typeface="Calibri"/>
              </a:rPr>
              <a:t>g</a:t>
            </a:r>
            <a:r>
              <a:rPr sz="1600" spc="33" dirty="0">
                <a:solidFill>
                  <a:srgbClr val="FDFFFD"/>
                </a:solidFill>
                <a:latin typeface="Calibri"/>
                <a:cs typeface="Calibri"/>
              </a:rPr>
              <a:t>i</a:t>
            </a:r>
            <a:r>
              <a:rPr sz="1600" spc="72" dirty="0">
                <a:solidFill>
                  <a:srgbClr val="FDFFFD"/>
                </a:solidFill>
                <a:latin typeface="Calibri"/>
                <a:cs typeface="Calibri"/>
              </a:rPr>
              <a:t>s</a:t>
            </a:r>
            <a:r>
              <a:rPr sz="1600" dirty="0">
                <a:solidFill>
                  <a:srgbClr val="FDFFFD"/>
                </a:solidFill>
                <a:latin typeface="Calibri"/>
                <a:cs typeface="Calibri"/>
              </a:rPr>
              <a:t>,</a:t>
            </a:r>
            <a:r>
              <a:rPr sz="1600" spc="-159" dirty="0">
                <a:solidFill>
                  <a:srgbClr val="FDFFFD"/>
                </a:solidFill>
                <a:latin typeface="Calibri"/>
                <a:cs typeface="Calibri"/>
              </a:rPr>
              <a:t> </a:t>
            </a:r>
            <a:r>
              <a:rPr sz="1600" spc="-39" dirty="0">
                <a:solidFill>
                  <a:srgbClr val="FDFFFD"/>
                </a:solidFill>
                <a:latin typeface="Calibri"/>
                <a:cs typeface="Calibri"/>
              </a:rPr>
              <a:t>t</a:t>
            </a:r>
            <a:r>
              <a:rPr sz="1600" dirty="0">
                <a:solidFill>
                  <a:srgbClr val="FDFFFD"/>
                </a:solidFill>
                <a:latin typeface="Calibri"/>
                <a:cs typeface="Calibri"/>
              </a:rPr>
              <a:t>e</a:t>
            </a:r>
            <a:r>
              <a:rPr sz="1600" spc="-59" dirty="0">
                <a:solidFill>
                  <a:srgbClr val="FDFFFD"/>
                </a:solidFill>
                <a:latin typeface="Calibri"/>
                <a:cs typeface="Calibri"/>
              </a:rPr>
              <a:t>r</a:t>
            </a:r>
            <a:r>
              <a:rPr sz="1600" spc="72" dirty="0">
                <a:solidFill>
                  <a:srgbClr val="FDFFFD"/>
                </a:solidFill>
                <a:latin typeface="Calibri"/>
                <a:cs typeface="Calibri"/>
              </a:rPr>
              <a:t>s</a:t>
            </a:r>
            <a:r>
              <a:rPr sz="1600" spc="-39" dirty="0">
                <a:solidFill>
                  <a:srgbClr val="FDFFFD"/>
                </a:solidFill>
                <a:latin typeface="Calibri"/>
                <a:cs typeface="Calibri"/>
              </a:rPr>
              <a:t>t</a:t>
            </a:r>
            <a:r>
              <a:rPr sz="1600" spc="-52" dirty="0">
                <a:solidFill>
                  <a:srgbClr val="FDFFFD"/>
                </a:solidFill>
                <a:latin typeface="Calibri"/>
                <a:cs typeface="Calibri"/>
              </a:rPr>
              <a:t>r</a:t>
            </a:r>
            <a:r>
              <a:rPr sz="1600" spc="-39" dirty="0">
                <a:solidFill>
                  <a:srgbClr val="FDFFFD"/>
                </a:solidFill>
                <a:latin typeface="Calibri"/>
                <a:cs typeface="Calibri"/>
              </a:rPr>
              <a:t>u</a:t>
            </a:r>
            <a:r>
              <a:rPr sz="1600" spc="-25" dirty="0">
                <a:solidFill>
                  <a:srgbClr val="FDFFFD"/>
                </a:solidFill>
                <a:latin typeface="Calibri"/>
                <a:cs typeface="Calibri"/>
              </a:rPr>
              <a:t>k</a:t>
            </a:r>
            <a:r>
              <a:rPr sz="1600" spc="-39" dirty="0">
                <a:solidFill>
                  <a:srgbClr val="FDFFFD"/>
                </a:solidFill>
                <a:latin typeface="Calibri"/>
                <a:cs typeface="Calibri"/>
              </a:rPr>
              <a:t>tu</a:t>
            </a:r>
            <a:r>
              <a:rPr sz="1600" spc="-252" dirty="0">
                <a:solidFill>
                  <a:srgbClr val="FDFFFD"/>
                </a:solidFill>
                <a:latin typeface="Calibri"/>
                <a:cs typeface="Calibri"/>
              </a:rPr>
              <a:t>r</a:t>
            </a:r>
            <a:r>
              <a:rPr sz="1600" dirty="0">
                <a:solidFill>
                  <a:srgbClr val="FDFFFD"/>
                </a:solidFill>
                <a:latin typeface="Calibri"/>
                <a:cs typeface="Calibri"/>
              </a:rPr>
              <a:t>,</a:t>
            </a:r>
            <a:r>
              <a:rPr sz="1600" spc="39" dirty="0">
                <a:solidFill>
                  <a:srgbClr val="FDFFFD"/>
                </a:solidFill>
                <a:latin typeface="Calibri"/>
                <a:cs typeface="Calibri"/>
              </a:rPr>
              <a:t> </a:t>
            </a:r>
            <a:r>
              <a:rPr sz="1600" spc="72" dirty="0">
                <a:solidFill>
                  <a:srgbClr val="FDFFFD"/>
                </a:solidFill>
                <a:latin typeface="Calibri"/>
                <a:cs typeface="Calibri"/>
              </a:rPr>
              <a:t>s</a:t>
            </a:r>
            <a:r>
              <a:rPr sz="1600" dirty="0">
                <a:solidFill>
                  <a:srgbClr val="FDFFFD"/>
                </a:solidFill>
                <a:latin typeface="Calibri"/>
                <a:cs typeface="Calibri"/>
              </a:rPr>
              <a:t>e</a:t>
            </a:r>
            <a:r>
              <a:rPr sz="1600" spc="-59" dirty="0">
                <a:solidFill>
                  <a:srgbClr val="FDFFFD"/>
                </a:solidFill>
                <a:latin typeface="Calibri"/>
                <a:cs typeface="Calibri"/>
              </a:rPr>
              <a:t>r</a:t>
            </a:r>
            <a:r>
              <a:rPr sz="1600" spc="-33" dirty="0">
                <a:solidFill>
                  <a:srgbClr val="FDFFFD"/>
                </a:solidFill>
                <a:latin typeface="Calibri"/>
                <a:cs typeface="Calibri"/>
              </a:rPr>
              <a:t>ta </a:t>
            </a:r>
            <a:r>
              <a:rPr sz="1600" spc="-225" dirty="0">
                <a:solidFill>
                  <a:srgbClr val="FDFFFD"/>
                </a:solidFill>
                <a:latin typeface="Calibri"/>
                <a:cs typeface="Calibri"/>
              </a:rPr>
              <a:t>k</a:t>
            </a:r>
            <a:r>
              <a:rPr sz="1600" spc="-39" dirty="0">
                <a:solidFill>
                  <a:srgbClr val="FDFFFD"/>
                </a:solidFill>
                <a:latin typeface="Calibri"/>
                <a:cs typeface="Calibri"/>
              </a:rPr>
              <a:t>o</a:t>
            </a:r>
            <a:r>
              <a:rPr sz="1600" spc="-79" dirty="0">
                <a:solidFill>
                  <a:srgbClr val="FDFFFD"/>
                </a:solidFill>
                <a:latin typeface="Calibri"/>
                <a:cs typeface="Calibri"/>
              </a:rPr>
              <a:t>m</a:t>
            </a:r>
            <a:r>
              <a:rPr sz="1600" spc="-39" dirty="0">
                <a:solidFill>
                  <a:srgbClr val="FDFFFD"/>
                </a:solidFill>
                <a:latin typeface="Calibri"/>
                <a:cs typeface="Calibri"/>
              </a:rPr>
              <a:t>p</a:t>
            </a:r>
            <a:r>
              <a:rPr sz="1600" spc="-59" dirty="0">
                <a:solidFill>
                  <a:srgbClr val="FDFFFD"/>
                </a:solidFill>
                <a:latin typeface="Calibri"/>
                <a:cs typeface="Calibri"/>
              </a:rPr>
              <a:t>r</a:t>
            </a:r>
            <a:r>
              <a:rPr sz="1600" spc="5" dirty="0">
                <a:solidFill>
                  <a:srgbClr val="FDFFFD"/>
                </a:solidFill>
                <a:latin typeface="Calibri"/>
                <a:cs typeface="Calibri"/>
              </a:rPr>
              <a:t>e</a:t>
            </a:r>
            <a:r>
              <a:rPr sz="1600" spc="-39" dirty="0">
                <a:solidFill>
                  <a:srgbClr val="FDFFFD"/>
                </a:solidFill>
                <a:latin typeface="Calibri"/>
                <a:cs typeface="Calibri"/>
              </a:rPr>
              <a:t>h</a:t>
            </a:r>
            <a:r>
              <a:rPr sz="1600" dirty="0">
                <a:solidFill>
                  <a:srgbClr val="FDFFFD"/>
                </a:solidFill>
                <a:latin typeface="Calibri"/>
                <a:cs typeface="Calibri"/>
              </a:rPr>
              <a:t>e</a:t>
            </a:r>
            <a:r>
              <a:rPr sz="1600" spc="-39" dirty="0">
                <a:solidFill>
                  <a:srgbClr val="FDFFFD"/>
                </a:solidFill>
                <a:latin typeface="Calibri"/>
                <a:cs typeface="Calibri"/>
              </a:rPr>
              <a:t>n</a:t>
            </a:r>
            <a:r>
              <a:rPr sz="1600" spc="72" dirty="0">
                <a:solidFill>
                  <a:srgbClr val="FDFFFD"/>
                </a:solidFill>
                <a:latin typeface="Calibri"/>
                <a:cs typeface="Calibri"/>
              </a:rPr>
              <a:t>s</a:t>
            </a:r>
            <a:r>
              <a:rPr sz="1600" spc="33" dirty="0">
                <a:solidFill>
                  <a:srgbClr val="FDFFFD"/>
                </a:solidFill>
                <a:latin typeface="Calibri"/>
                <a:cs typeface="Calibri"/>
              </a:rPr>
              <a:t>i</a:t>
            </a:r>
            <a:r>
              <a:rPr sz="1600" dirty="0">
                <a:solidFill>
                  <a:srgbClr val="FDFFFD"/>
                </a:solidFill>
                <a:latin typeface="Calibri"/>
                <a:cs typeface="Calibri"/>
              </a:rPr>
              <a:t>f</a:t>
            </a:r>
            <a:r>
              <a:rPr sz="1600" spc="348" dirty="0">
                <a:solidFill>
                  <a:srgbClr val="FDFFFD"/>
                </a:solidFill>
                <a:latin typeface="Calibri"/>
                <a:cs typeface="Calibri"/>
              </a:rPr>
              <a:t> </a:t>
            </a:r>
            <a:r>
              <a:rPr sz="1600" spc="-233" dirty="0">
                <a:solidFill>
                  <a:srgbClr val="FDFFFD"/>
                </a:solidFill>
                <a:latin typeface="Calibri"/>
                <a:cs typeface="Calibri"/>
              </a:rPr>
              <a:t>k</a:t>
            </a:r>
            <a:r>
              <a:rPr sz="1600" dirty="0">
                <a:solidFill>
                  <a:srgbClr val="FDFFFD"/>
                </a:solidFill>
                <a:latin typeface="Calibri"/>
                <a:cs typeface="Calibri"/>
              </a:rPr>
              <a:t>e</a:t>
            </a:r>
            <a:r>
              <a:rPr sz="1600" spc="-39" dirty="0">
                <a:solidFill>
                  <a:srgbClr val="FDFFFD"/>
                </a:solidFill>
                <a:latin typeface="Calibri"/>
                <a:cs typeface="Calibri"/>
              </a:rPr>
              <a:t>p</a:t>
            </a:r>
            <a:r>
              <a:rPr sz="1600" spc="33" dirty="0">
                <a:solidFill>
                  <a:srgbClr val="FDFFFD"/>
                </a:solidFill>
                <a:latin typeface="Calibri"/>
                <a:cs typeface="Calibri"/>
              </a:rPr>
              <a:t>a</a:t>
            </a:r>
            <a:r>
              <a:rPr sz="1600" spc="-39" dirty="0">
                <a:solidFill>
                  <a:srgbClr val="FDFFFD"/>
                </a:solidFill>
                <a:latin typeface="Calibri"/>
                <a:cs typeface="Calibri"/>
              </a:rPr>
              <a:t>d</a:t>
            </a:r>
            <a:r>
              <a:rPr sz="1600" dirty="0">
                <a:solidFill>
                  <a:srgbClr val="FDFFFD"/>
                </a:solidFill>
                <a:latin typeface="Calibri"/>
                <a:cs typeface="Calibri"/>
              </a:rPr>
              <a:t>a</a:t>
            </a:r>
            <a:r>
              <a:rPr sz="1600" spc="172" dirty="0">
                <a:solidFill>
                  <a:srgbClr val="FDFFFD"/>
                </a:solidFill>
                <a:latin typeface="Calibri"/>
                <a:cs typeface="Calibri"/>
              </a:rPr>
              <a:t> </a:t>
            </a:r>
            <a:r>
              <a:rPr sz="1600" spc="-39" dirty="0">
                <a:solidFill>
                  <a:srgbClr val="FDFFFD"/>
                </a:solidFill>
                <a:latin typeface="Calibri"/>
                <a:cs typeface="Calibri"/>
              </a:rPr>
              <a:t>b</a:t>
            </a:r>
            <a:r>
              <a:rPr sz="1600" dirty="0">
                <a:solidFill>
                  <a:srgbClr val="FDFFFD"/>
                </a:solidFill>
                <a:latin typeface="Calibri"/>
                <a:cs typeface="Calibri"/>
              </a:rPr>
              <a:t>e</a:t>
            </a:r>
            <a:r>
              <a:rPr sz="1600" spc="-59" dirty="0">
                <a:solidFill>
                  <a:srgbClr val="FDFFFD"/>
                </a:solidFill>
                <a:latin typeface="Calibri"/>
                <a:cs typeface="Calibri"/>
              </a:rPr>
              <a:t>r</a:t>
            </a:r>
            <a:r>
              <a:rPr sz="1600" spc="-39" dirty="0">
                <a:solidFill>
                  <a:srgbClr val="FDFFFD"/>
                </a:solidFill>
                <a:latin typeface="Calibri"/>
                <a:cs typeface="Calibri"/>
              </a:rPr>
              <a:t>b</a:t>
            </a:r>
            <a:r>
              <a:rPr sz="1600" spc="33" dirty="0">
                <a:solidFill>
                  <a:srgbClr val="FDFFFD"/>
                </a:solidFill>
                <a:latin typeface="Calibri"/>
                <a:cs typeface="Calibri"/>
              </a:rPr>
              <a:t>a</a:t>
            </a:r>
            <a:r>
              <a:rPr sz="1600" spc="45" dirty="0">
                <a:solidFill>
                  <a:srgbClr val="FDFFFD"/>
                </a:solidFill>
                <a:latin typeface="Calibri"/>
                <a:cs typeface="Calibri"/>
              </a:rPr>
              <a:t>g</a:t>
            </a:r>
            <a:r>
              <a:rPr sz="1600" spc="33" dirty="0">
                <a:solidFill>
                  <a:srgbClr val="FDFFFD"/>
                </a:solidFill>
                <a:latin typeface="Calibri"/>
                <a:cs typeface="Calibri"/>
              </a:rPr>
              <a:t>a</a:t>
            </a:r>
            <a:r>
              <a:rPr sz="1600" dirty="0">
                <a:solidFill>
                  <a:srgbClr val="FDFFFD"/>
                </a:solidFill>
                <a:latin typeface="Calibri"/>
                <a:cs typeface="Calibri"/>
              </a:rPr>
              <a:t>i</a:t>
            </a:r>
            <a:r>
              <a:rPr sz="1600" spc="72" dirty="0">
                <a:solidFill>
                  <a:srgbClr val="FDFFFD"/>
                </a:solidFill>
                <a:latin typeface="Calibri"/>
                <a:cs typeface="Calibri"/>
              </a:rPr>
              <a:t> </a:t>
            </a:r>
            <a:r>
              <a:rPr sz="1600" spc="-33" dirty="0">
                <a:solidFill>
                  <a:srgbClr val="FDFFFD"/>
                </a:solidFill>
                <a:latin typeface="Calibri"/>
                <a:cs typeface="Calibri"/>
              </a:rPr>
              <a:t>k</a:t>
            </a:r>
            <a:r>
              <a:rPr sz="1600" spc="33" dirty="0">
                <a:solidFill>
                  <a:srgbClr val="FDFFFD"/>
                </a:solidFill>
                <a:latin typeface="Calibri"/>
                <a:cs typeface="Calibri"/>
              </a:rPr>
              <a:t>ala</a:t>
            </a:r>
            <a:r>
              <a:rPr sz="1600" spc="-39" dirty="0">
                <a:solidFill>
                  <a:srgbClr val="FDFFFD"/>
                </a:solidFill>
                <a:latin typeface="Calibri"/>
                <a:cs typeface="Calibri"/>
              </a:rPr>
              <a:t>n</a:t>
            </a:r>
            <a:r>
              <a:rPr sz="1600" spc="45" dirty="0">
                <a:solidFill>
                  <a:srgbClr val="FDFFFD"/>
                </a:solidFill>
                <a:latin typeface="Calibri"/>
                <a:cs typeface="Calibri"/>
              </a:rPr>
              <a:t>g</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a:t>
            </a:r>
            <a:endParaRPr sz="1600">
              <a:latin typeface="Calibri"/>
              <a:cs typeface="Calibri"/>
            </a:endParaRPr>
          </a:p>
          <a:p>
            <a:pPr marL="614663">
              <a:lnSpc>
                <a:spcPct val="101725"/>
              </a:lnSpc>
              <a:spcBef>
                <a:spcPts val="2280"/>
              </a:spcBef>
            </a:pPr>
            <a:r>
              <a:rPr sz="1467" spc="33" dirty="0">
                <a:latin typeface="Calibri"/>
                <a:cs typeface="Calibri"/>
              </a:rPr>
              <a:t>A</a:t>
            </a:r>
            <a:r>
              <a:rPr sz="1467" spc="12" dirty="0">
                <a:latin typeface="Calibri"/>
                <a:cs typeface="Calibri"/>
              </a:rPr>
              <a:t>p</a:t>
            </a:r>
            <a:r>
              <a:rPr sz="1467" spc="52" dirty="0">
                <a:latin typeface="Calibri"/>
                <a:cs typeface="Calibri"/>
              </a:rPr>
              <a:t>li</a:t>
            </a:r>
            <a:r>
              <a:rPr sz="1467" spc="19" dirty="0">
                <a:latin typeface="Calibri"/>
                <a:cs typeface="Calibri"/>
              </a:rPr>
              <a:t>k</a:t>
            </a:r>
            <a:r>
              <a:rPr sz="1467" spc="-19" dirty="0">
                <a:latin typeface="Calibri"/>
                <a:cs typeface="Calibri"/>
              </a:rPr>
              <a:t>a</a:t>
            </a:r>
            <a:r>
              <a:rPr sz="1467" spc="12" dirty="0">
                <a:latin typeface="Calibri"/>
                <a:cs typeface="Calibri"/>
              </a:rPr>
              <a:t>s</a:t>
            </a:r>
            <a:r>
              <a:rPr sz="1467" dirty="0">
                <a:latin typeface="Calibri"/>
                <a:cs typeface="Calibri"/>
              </a:rPr>
              <a:t>i</a:t>
            </a:r>
            <a:r>
              <a:rPr sz="1467" spc="-81" dirty="0">
                <a:latin typeface="Calibri"/>
                <a:cs typeface="Calibri"/>
              </a:rPr>
              <a:t> </a:t>
            </a:r>
            <a:r>
              <a:rPr sz="1467" spc="-33" dirty="0">
                <a:latin typeface="Calibri"/>
                <a:cs typeface="Calibri"/>
              </a:rPr>
              <a:t>T</a:t>
            </a:r>
            <a:r>
              <a:rPr sz="1467" spc="27" dirty="0">
                <a:latin typeface="Calibri"/>
                <a:cs typeface="Calibri"/>
              </a:rPr>
              <a:t>I</a:t>
            </a:r>
            <a:r>
              <a:rPr sz="1467" dirty="0">
                <a:latin typeface="Calibri"/>
                <a:cs typeface="Calibri"/>
              </a:rPr>
              <a:t>K</a:t>
            </a:r>
            <a:endParaRPr sz="1467">
              <a:latin typeface="Calibri"/>
              <a:cs typeface="Calibri"/>
            </a:endParaRPr>
          </a:p>
          <a:p>
            <a:pPr marL="640909">
              <a:lnSpc>
                <a:spcPts val="2001"/>
              </a:lnSpc>
              <a:spcBef>
                <a:spcPts val="2143"/>
              </a:spcBef>
            </a:pPr>
            <a:r>
              <a:rPr sz="1600" dirty="0">
                <a:solidFill>
                  <a:srgbClr val="FDFFFD"/>
                </a:solidFill>
                <a:latin typeface="Arial"/>
                <a:cs typeface="Arial"/>
              </a:rPr>
              <a:t>•  </a:t>
            </a:r>
            <a:r>
              <a:rPr sz="1600" spc="105" dirty="0">
                <a:solidFill>
                  <a:srgbClr val="FDFFFD"/>
                </a:solidFill>
                <a:latin typeface="Arial"/>
                <a:cs typeface="Arial"/>
              </a:rPr>
              <a:t> </a:t>
            </a:r>
            <a:r>
              <a:rPr sz="2400" spc="-225" baseline="2275" dirty="0">
                <a:solidFill>
                  <a:srgbClr val="FDFFFD"/>
                </a:solidFill>
                <a:latin typeface="Calibri"/>
                <a:cs typeface="Calibri"/>
              </a:rPr>
              <a:t>W</a:t>
            </a:r>
            <a:r>
              <a:rPr sz="2400" spc="-45" baseline="2275" dirty="0">
                <a:solidFill>
                  <a:srgbClr val="FDFFFD"/>
                </a:solidFill>
                <a:latin typeface="Calibri"/>
                <a:cs typeface="Calibri"/>
              </a:rPr>
              <a:t>o</a:t>
            </a:r>
            <a:r>
              <a:rPr sz="2400" spc="-59" baseline="2275" dirty="0">
                <a:solidFill>
                  <a:srgbClr val="FDFFFD"/>
                </a:solidFill>
                <a:latin typeface="Calibri"/>
                <a:cs typeface="Calibri"/>
              </a:rPr>
              <a:t>r</a:t>
            </a:r>
            <a:r>
              <a:rPr sz="2400" baseline="2275" dirty="0">
                <a:solidFill>
                  <a:srgbClr val="FDFFFD"/>
                </a:solidFill>
                <a:latin typeface="Calibri"/>
                <a:cs typeface="Calibri"/>
              </a:rPr>
              <a:t>d</a:t>
            </a:r>
            <a:r>
              <a:rPr sz="2400" spc="201" baseline="2275" dirty="0">
                <a:solidFill>
                  <a:srgbClr val="FDFFFD"/>
                </a:solidFill>
                <a:latin typeface="Calibri"/>
                <a:cs typeface="Calibri"/>
              </a:rPr>
              <a:t> </a:t>
            </a:r>
            <a:r>
              <a:rPr sz="2400" spc="-25" baseline="2275" dirty="0">
                <a:solidFill>
                  <a:srgbClr val="FDFFFD"/>
                </a:solidFill>
                <a:latin typeface="Calibri"/>
                <a:cs typeface="Calibri"/>
              </a:rPr>
              <a:t>P</a:t>
            </a:r>
            <a:r>
              <a:rPr sz="2400" spc="-59" baseline="2275" dirty="0">
                <a:solidFill>
                  <a:srgbClr val="FDFFFD"/>
                </a:solidFill>
                <a:latin typeface="Calibri"/>
                <a:cs typeface="Calibri"/>
              </a:rPr>
              <a:t>r</a:t>
            </a:r>
            <a:r>
              <a:rPr sz="2400" spc="-39" baseline="2275" dirty="0">
                <a:solidFill>
                  <a:srgbClr val="FDFFFD"/>
                </a:solidFill>
                <a:latin typeface="Calibri"/>
                <a:cs typeface="Calibri"/>
              </a:rPr>
              <a:t>o</a:t>
            </a:r>
            <a:r>
              <a:rPr sz="2400" spc="19" baseline="2275" dirty="0">
                <a:solidFill>
                  <a:srgbClr val="FDFFFD"/>
                </a:solidFill>
                <a:latin typeface="Calibri"/>
                <a:cs typeface="Calibri"/>
              </a:rPr>
              <a:t>c</a:t>
            </a:r>
            <a:r>
              <a:rPr sz="2400" baseline="2275" dirty="0">
                <a:solidFill>
                  <a:srgbClr val="FDFFFD"/>
                </a:solidFill>
                <a:latin typeface="Calibri"/>
                <a:cs typeface="Calibri"/>
              </a:rPr>
              <a:t>e</a:t>
            </a:r>
            <a:r>
              <a:rPr sz="2400" spc="72" baseline="2275" dirty="0">
                <a:solidFill>
                  <a:srgbClr val="FDFFFD"/>
                </a:solidFill>
                <a:latin typeface="Calibri"/>
                <a:cs typeface="Calibri"/>
              </a:rPr>
              <a:t>ss</a:t>
            </a:r>
            <a:r>
              <a:rPr sz="2400" spc="-39" baseline="2275" dirty="0">
                <a:solidFill>
                  <a:srgbClr val="FDFFFD"/>
                </a:solidFill>
                <a:latin typeface="Calibri"/>
                <a:cs typeface="Calibri"/>
              </a:rPr>
              <a:t>o</a:t>
            </a:r>
            <a:r>
              <a:rPr sz="2400" spc="-59" baseline="2275" dirty="0">
                <a:solidFill>
                  <a:srgbClr val="FDFFFD"/>
                </a:solidFill>
                <a:latin typeface="Calibri"/>
                <a:cs typeface="Calibri"/>
              </a:rPr>
              <a:t>r</a:t>
            </a:r>
            <a:r>
              <a:rPr sz="2400" baseline="2275" dirty="0">
                <a:solidFill>
                  <a:srgbClr val="FDFFFD"/>
                </a:solidFill>
                <a:latin typeface="Calibri"/>
                <a:cs typeface="Calibri"/>
              </a:rPr>
              <a:t>s</a:t>
            </a:r>
            <a:endParaRPr sz="1600">
              <a:latin typeface="Calibri"/>
              <a:cs typeface="Calibri"/>
            </a:endParaRPr>
          </a:p>
          <a:p>
            <a:pPr marL="640909">
              <a:lnSpc>
                <a:spcPts val="2020"/>
              </a:lnSpc>
              <a:spcBef>
                <a:spcPts val="100"/>
              </a:spcBef>
            </a:pPr>
            <a:r>
              <a:rPr sz="2400" baseline="7246" dirty="0">
                <a:solidFill>
                  <a:srgbClr val="FDFFFD"/>
                </a:solidFill>
                <a:latin typeface="Arial"/>
                <a:cs typeface="Arial"/>
              </a:rPr>
              <a:t>•  </a:t>
            </a:r>
            <a:r>
              <a:rPr sz="2400" spc="105" baseline="7246" dirty="0">
                <a:solidFill>
                  <a:srgbClr val="FDFFFD"/>
                </a:solidFill>
                <a:latin typeface="Arial"/>
                <a:cs typeface="Arial"/>
              </a:rPr>
              <a:t> </a:t>
            </a:r>
            <a:r>
              <a:rPr sz="1600" spc="-25" dirty="0">
                <a:solidFill>
                  <a:srgbClr val="FDFFFD"/>
                </a:solidFill>
                <a:latin typeface="Calibri"/>
                <a:cs typeface="Calibri"/>
              </a:rPr>
              <a:t>P</a:t>
            </a:r>
            <a:r>
              <a:rPr sz="1600" dirty="0">
                <a:solidFill>
                  <a:srgbClr val="FDFFFD"/>
                </a:solidFill>
                <a:latin typeface="Calibri"/>
                <a:cs typeface="Calibri"/>
              </a:rPr>
              <a:t>e</a:t>
            </a:r>
            <a:r>
              <a:rPr sz="1600" spc="-59" dirty="0">
                <a:solidFill>
                  <a:srgbClr val="FDFFFD"/>
                </a:solidFill>
                <a:latin typeface="Calibri"/>
                <a:cs typeface="Calibri"/>
              </a:rPr>
              <a:t>r</a:t>
            </a:r>
            <a:r>
              <a:rPr sz="1600" spc="72" dirty="0">
                <a:solidFill>
                  <a:srgbClr val="FDFFFD"/>
                </a:solidFill>
                <a:latin typeface="Calibri"/>
                <a:cs typeface="Calibri"/>
              </a:rPr>
              <a:t>s</a:t>
            </a:r>
            <a:r>
              <a:rPr sz="1600" spc="-45" dirty="0">
                <a:solidFill>
                  <a:srgbClr val="FDFFFD"/>
                </a:solidFill>
                <a:latin typeface="Calibri"/>
                <a:cs typeface="Calibri"/>
              </a:rPr>
              <a:t>o</a:t>
            </a:r>
            <a:r>
              <a:rPr sz="1600" spc="-39" dirty="0">
                <a:solidFill>
                  <a:srgbClr val="FDFFFD"/>
                </a:solidFill>
                <a:latin typeface="Calibri"/>
                <a:cs typeface="Calibri"/>
              </a:rPr>
              <a:t>n</a:t>
            </a:r>
            <a:r>
              <a:rPr sz="1600" spc="33" dirty="0">
                <a:solidFill>
                  <a:srgbClr val="FDFFFD"/>
                </a:solidFill>
                <a:latin typeface="Calibri"/>
                <a:cs typeface="Calibri"/>
              </a:rPr>
              <a:t>a</a:t>
            </a:r>
            <a:r>
              <a:rPr sz="1600" dirty="0">
                <a:solidFill>
                  <a:srgbClr val="FDFFFD"/>
                </a:solidFill>
                <a:latin typeface="Calibri"/>
                <a:cs typeface="Calibri"/>
              </a:rPr>
              <a:t>l</a:t>
            </a:r>
            <a:r>
              <a:rPr sz="1600" spc="-25" dirty="0">
                <a:solidFill>
                  <a:srgbClr val="FDFFFD"/>
                </a:solidFill>
                <a:latin typeface="Calibri"/>
                <a:cs typeface="Calibri"/>
              </a:rPr>
              <a:t> </a:t>
            </a:r>
            <a:r>
              <a:rPr sz="1600" spc="25" dirty="0">
                <a:solidFill>
                  <a:srgbClr val="FDFFFD"/>
                </a:solidFill>
                <a:latin typeface="Calibri"/>
                <a:cs typeface="Calibri"/>
              </a:rPr>
              <a:t>B</a:t>
            </a:r>
            <a:r>
              <a:rPr sz="1600" spc="33" dirty="0">
                <a:solidFill>
                  <a:srgbClr val="FDFFFD"/>
                </a:solidFill>
                <a:latin typeface="Calibri"/>
                <a:cs typeface="Calibri"/>
              </a:rPr>
              <a:t>l</a:t>
            </a:r>
            <a:r>
              <a:rPr sz="1600" spc="-45" dirty="0">
                <a:solidFill>
                  <a:srgbClr val="FDFFFD"/>
                </a:solidFill>
                <a:latin typeface="Calibri"/>
                <a:cs typeface="Calibri"/>
              </a:rPr>
              <a:t>o</a:t>
            </a:r>
            <a:r>
              <a:rPr sz="1600" spc="45" dirty="0">
                <a:solidFill>
                  <a:srgbClr val="FDFFFD"/>
                </a:solidFill>
                <a:latin typeface="Calibri"/>
                <a:cs typeface="Calibri"/>
              </a:rPr>
              <a:t>g</a:t>
            </a:r>
            <a:r>
              <a:rPr sz="1600" dirty="0">
                <a:solidFill>
                  <a:srgbClr val="FDFFFD"/>
                </a:solidFill>
                <a:latin typeface="Calibri"/>
                <a:cs typeface="Calibri"/>
              </a:rPr>
              <a:t>s</a:t>
            </a:r>
            <a:endParaRPr sz="1600">
              <a:latin typeface="Calibri"/>
              <a:cs typeface="Calibri"/>
            </a:endParaRPr>
          </a:p>
          <a:p>
            <a:pPr marL="640909">
              <a:lnSpc>
                <a:spcPts val="1807"/>
              </a:lnSpc>
            </a:pPr>
            <a:r>
              <a:rPr sz="2400" baseline="4831" dirty="0">
                <a:solidFill>
                  <a:srgbClr val="FDFFFD"/>
                </a:solidFill>
                <a:latin typeface="Arial"/>
                <a:cs typeface="Arial"/>
              </a:rPr>
              <a:t>•  </a:t>
            </a:r>
            <a:r>
              <a:rPr sz="2400" spc="105" baseline="4831" dirty="0">
                <a:solidFill>
                  <a:srgbClr val="FDFFFD"/>
                </a:solidFill>
                <a:latin typeface="Arial"/>
                <a:cs typeface="Arial"/>
              </a:rPr>
              <a:t> </a:t>
            </a:r>
            <a:r>
              <a:rPr sz="2400" spc="-33" baseline="2275" dirty="0">
                <a:solidFill>
                  <a:srgbClr val="FDFFFD"/>
                </a:solidFill>
                <a:latin typeface="Calibri"/>
                <a:cs typeface="Calibri"/>
              </a:rPr>
              <a:t>N</a:t>
            </a:r>
            <a:r>
              <a:rPr sz="2400" baseline="2275" dirty="0">
                <a:solidFill>
                  <a:srgbClr val="FDFFFD"/>
                </a:solidFill>
                <a:latin typeface="Calibri"/>
                <a:cs typeface="Calibri"/>
              </a:rPr>
              <a:t>e</a:t>
            </a:r>
            <a:r>
              <a:rPr sz="2400" spc="-39" baseline="2275" dirty="0">
                <a:solidFill>
                  <a:srgbClr val="FDFFFD"/>
                </a:solidFill>
                <a:latin typeface="Calibri"/>
                <a:cs typeface="Calibri"/>
              </a:rPr>
              <a:t>w</a:t>
            </a:r>
            <a:r>
              <a:rPr sz="2400" spc="72" baseline="2275" dirty="0">
                <a:solidFill>
                  <a:srgbClr val="FDFFFD"/>
                </a:solidFill>
                <a:latin typeface="Calibri"/>
                <a:cs typeface="Calibri"/>
              </a:rPr>
              <a:t>s</a:t>
            </a:r>
            <a:r>
              <a:rPr sz="2400" spc="33" baseline="2275" dirty="0">
                <a:solidFill>
                  <a:srgbClr val="FDFFFD"/>
                </a:solidFill>
                <a:latin typeface="Calibri"/>
                <a:cs typeface="Calibri"/>
              </a:rPr>
              <a:t>l</a:t>
            </a:r>
            <a:r>
              <a:rPr sz="2400" baseline="2275" dirty="0">
                <a:solidFill>
                  <a:srgbClr val="FDFFFD"/>
                </a:solidFill>
                <a:latin typeface="Calibri"/>
                <a:cs typeface="Calibri"/>
              </a:rPr>
              <a:t>e</a:t>
            </a:r>
            <a:r>
              <a:rPr sz="2400" spc="-39" baseline="2275" dirty="0">
                <a:solidFill>
                  <a:srgbClr val="FDFFFD"/>
                </a:solidFill>
                <a:latin typeface="Calibri"/>
                <a:cs typeface="Calibri"/>
              </a:rPr>
              <a:t>tt</a:t>
            </a:r>
            <a:r>
              <a:rPr sz="2400" spc="5" baseline="2275" dirty="0">
                <a:solidFill>
                  <a:srgbClr val="FDFFFD"/>
                </a:solidFill>
                <a:latin typeface="Calibri"/>
                <a:cs typeface="Calibri"/>
              </a:rPr>
              <a:t>e</a:t>
            </a:r>
            <a:r>
              <a:rPr sz="2400" spc="-59" baseline="2275" dirty="0">
                <a:solidFill>
                  <a:srgbClr val="FDFFFD"/>
                </a:solidFill>
                <a:latin typeface="Calibri"/>
                <a:cs typeface="Calibri"/>
              </a:rPr>
              <a:t>r</a:t>
            </a:r>
            <a:r>
              <a:rPr sz="2400" spc="-19" baseline="2275" dirty="0">
                <a:solidFill>
                  <a:srgbClr val="FDFFFD"/>
                </a:solidFill>
                <a:latin typeface="Calibri"/>
                <a:cs typeface="Calibri"/>
              </a:rPr>
              <a:t>/</a:t>
            </a:r>
            <a:r>
              <a:rPr sz="2400" spc="-33" baseline="2275" dirty="0">
                <a:solidFill>
                  <a:srgbClr val="FDFFFD"/>
                </a:solidFill>
                <a:latin typeface="Calibri"/>
                <a:cs typeface="Calibri"/>
              </a:rPr>
              <a:t>N</a:t>
            </a:r>
            <a:r>
              <a:rPr sz="2400" spc="5" baseline="2275" dirty="0">
                <a:solidFill>
                  <a:srgbClr val="FDFFFD"/>
                </a:solidFill>
                <a:latin typeface="Calibri"/>
                <a:cs typeface="Calibri"/>
              </a:rPr>
              <a:t>e</a:t>
            </a:r>
            <a:r>
              <a:rPr sz="2400" spc="-45" baseline="2275" dirty="0">
                <a:solidFill>
                  <a:srgbClr val="FDFFFD"/>
                </a:solidFill>
                <a:latin typeface="Calibri"/>
                <a:cs typeface="Calibri"/>
              </a:rPr>
              <a:t>w</a:t>
            </a:r>
            <a:r>
              <a:rPr sz="2400" spc="72" baseline="2275" dirty="0">
                <a:solidFill>
                  <a:srgbClr val="FDFFFD"/>
                </a:solidFill>
                <a:latin typeface="Calibri"/>
                <a:cs typeface="Calibri"/>
              </a:rPr>
              <a:t>s</a:t>
            </a:r>
            <a:r>
              <a:rPr sz="2400" spc="45" baseline="2275" dirty="0">
                <a:solidFill>
                  <a:srgbClr val="FDFFFD"/>
                </a:solidFill>
                <a:latin typeface="Calibri"/>
                <a:cs typeface="Calibri"/>
              </a:rPr>
              <a:t>g</a:t>
            </a:r>
            <a:r>
              <a:rPr sz="2400" spc="-52" baseline="2275" dirty="0">
                <a:solidFill>
                  <a:srgbClr val="FDFFFD"/>
                </a:solidFill>
                <a:latin typeface="Calibri"/>
                <a:cs typeface="Calibri"/>
              </a:rPr>
              <a:t>r</a:t>
            </a:r>
            <a:r>
              <a:rPr sz="2400" spc="-45" baseline="2275" dirty="0">
                <a:solidFill>
                  <a:srgbClr val="FDFFFD"/>
                </a:solidFill>
                <a:latin typeface="Calibri"/>
                <a:cs typeface="Calibri"/>
              </a:rPr>
              <a:t>o</a:t>
            </a:r>
            <a:r>
              <a:rPr sz="2400" spc="-39" baseline="2275" dirty="0">
                <a:solidFill>
                  <a:srgbClr val="FDFFFD"/>
                </a:solidFill>
                <a:latin typeface="Calibri"/>
                <a:cs typeface="Calibri"/>
              </a:rPr>
              <a:t>u</a:t>
            </a:r>
            <a:r>
              <a:rPr sz="2400" baseline="2275" dirty="0">
                <a:solidFill>
                  <a:srgbClr val="FDFFFD"/>
                </a:solidFill>
                <a:latin typeface="Calibri"/>
                <a:cs typeface="Calibri"/>
              </a:rPr>
              <a:t>p</a:t>
            </a:r>
            <a:endParaRPr sz="1600">
              <a:latin typeface="Calibri"/>
              <a:cs typeface="Calibri"/>
            </a:endParaRPr>
          </a:p>
          <a:p>
            <a:pPr marL="640909">
              <a:lnSpc>
                <a:spcPts val="1900"/>
              </a:lnSpc>
              <a:spcBef>
                <a:spcPts val="4"/>
              </a:spcBef>
            </a:pPr>
            <a:r>
              <a:rPr sz="2400" baseline="2415" dirty="0">
                <a:solidFill>
                  <a:srgbClr val="FDFFFD"/>
                </a:solidFill>
                <a:latin typeface="Arial"/>
                <a:cs typeface="Arial"/>
              </a:rPr>
              <a:t>•  </a:t>
            </a:r>
            <a:r>
              <a:rPr sz="2400" spc="105" baseline="2415" dirty="0">
                <a:solidFill>
                  <a:srgbClr val="FDFFFD"/>
                </a:solidFill>
                <a:latin typeface="Arial"/>
                <a:cs typeface="Arial"/>
              </a:rPr>
              <a:t> </a:t>
            </a:r>
            <a:r>
              <a:rPr sz="2400" spc="-225" baseline="2275" dirty="0">
                <a:solidFill>
                  <a:srgbClr val="FDFFFD"/>
                </a:solidFill>
                <a:latin typeface="Calibri"/>
                <a:cs typeface="Calibri"/>
              </a:rPr>
              <a:t>W</a:t>
            </a:r>
            <a:r>
              <a:rPr sz="2400" spc="-45" baseline="2275" dirty="0">
                <a:solidFill>
                  <a:srgbClr val="FDFFFD"/>
                </a:solidFill>
                <a:latin typeface="Calibri"/>
                <a:cs typeface="Calibri"/>
              </a:rPr>
              <a:t>o</a:t>
            </a:r>
            <a:r>
              <a:rPr sz="2400" spc="-59" baseline="2275" dirty="0">
                <a:solidFill>
                  <a:srgbClr val="FDFFFD"/>
                </a:solidFill>
                <a:latin typeface="Calibri"/>
                <a:cs typeface="Calibri"/>
              </a:rPr>
              <a:t>r</a:t>
            </a:r>
            <a:r>
              <a:rPr sz="2400" spc="-25" baseline="2275" dirty="0">
                <a:solidFill>
                  <a:srgbClr val="FDFFFD"/>
                </a:solidFill>
                <a:latin typeface="Calibri"/>
                <a:cs typeface="Calibri"/>
              </a:rPr>
              <a:t>k</a:t>
            </a:r>
            <a:r>
              <a:rPr sz="2400" spc="45" baseline="2275" dirty="0">
                <a:solidFill>
                  <a:srgbClr val="FDFFFD"/>
                </a:solidFill>
                <a:latin typeface="Calibri"/>
                <a:cs typeface="Calibri"/>
              </a:rPr>
              <a:t>g</a:t>
            </a:r>
            <a:r>
              <a:rPr sz="2400" spc="-59" baseline="2275" dirty="0">
                <a:solidFill>
                  <a:srgbClr val="FDFFFD"/>
                </a:solidFill>
                <a:latin typeface="Calibri"/>
                <a:cs typeface="Calibri"/>
              </a:rPr>
              <a:t>r</a:t>
            </a:r>
            <a:r>
              <a:rPr sz="2400" spc="-45" baseline="2275" dirty="0">
                <a:solidFill>
                  <a:srgbClr val="FDFFFD"/>
                </a:solidFill>
                <a:latin typeface="Calibri"/>
                <a:cs typeface="Calibri"/>
              </a:rPr>
              <a:t>o</a:t>
            </a:r>
            <a:r>
              <a:rPr sz="2400" spc="-39" baseline="2275" dirty="0">
                <a:solidFill>
                  <a:srgbClr val="FDFFFD"/>
                </a:solidFill>
                <a:latin typeface="Calibri"/>
                <a:cs typeface="Calibri"/>
              </a:rPr>
              <a:t>u</a:t>
            </a:r>
            <a:r>
              <a:rPr sz="2400" baseline="2275" dirty="0">
                <a:solidFill>
                  <a:srgbClr val="FDFFFD"/>
                </a:solidFill>
                <a:latin typeface="Calibri"/>
                <a:cs typeface="Calibri"/>
              </a:rPr>
              <a:t>p</a:t>
            </a:r>
            <a:r>
              <a:rPr sz="2400" spc="295" baseline="2275" dirty="0">
                <a:solidFill>
                  <a:srgbClr val="FDFFFD"/>
                </a:solidFill>
                <a:latin typeface="Calibri"/>
                <a:cs typeface="Calibri"/>
              </a:rPr>
              <a:t> </a:t>
            </a:r>
            <a:r>
              <a:rPr sz="2400" spc="-72" baseline="2275" dirty="0">
                <a:solidFill>
                  <a:srgbClr val="FDFFFD"/>
                </a:solidFill>
                <a:latin typeface="Calibri"/>
                <a:cs typeface="Calibri"/>
              </a:rPr>
              <a:t>M</a:t>
            </a:r>
            <a:r>
              <a:rPr sz="2400" spc="33" baseline="2275" dirty="0">
                <a:solidFill>
                  <a:srgbClr val="FDFFFD"/>
                </a:solidFill>
                <a:latin typeface="Calibri"/>
                <a:cs typeface="Calibri"/>
              </a:rPr>
              <a:t>a</a:t>
            </a:r>
            <a:r>
              <a:rPr sz="2400" spc="-39" baseline="2275" dirty="0">
                <a:solidFill>
                  <a:srgbClr val="FDFFFD"/>
                </a:solidFill>
                <a:latin typeface="Calibri"/>
                <a:cs typeface="Calibri"/>
              </a:rPr>
              <a:t>n</a:t>
            </a:r>
            <a:r>
              <a:rPr sz="2400" spc="33" baseline="2275" dirty="0">
                <a:solidFill>
                  <a:srgbClr val="FDFFFD"/>
                </a:solidFill>
                <a:latin typeface="Calibri"/>
                <a:cs typeface="Calibri"/>
              </a:rPr>
              <a:t>a</a:t>
            </a:r>
            <a:r>
              <a:rPr sz="2400" spc="45" baseline="2275" dirty="0">
                <a:solidFill>
                  <a:srgbClr val="FDFFFD"/>
                </a:solidFill>
                <a:latin typeface="Calibri"/>
                <a:cs typeface="Calibri"/>
              </a:rPr>
              <a:t>g</a:t>
            </a:r>
            <a:r>
              <a:rPr sz="2400" spc="5" baseline="2275" dirty="0">
                <a:solidFill>
                  <a:srgbClr val="FDFFFD"/>
                </a:solidFill>
                <a:latin typeface="Calibri"/>
                <a:cs typeface="Calibri"/>
              </a:rPr>
              <a:t>e</a:t>
            </a:r>
            <a:r>
              <a:rPr sz="2400" spc="-79" baseline="2275" dirty="0">
                <a:solidFill>
                  <a:srgbClr val="FDFFFD"/>
                </a:solidFill>
                <a:latin typeface="Calibri"/>
                <a:cs typeface="Calibri"/>
              </a:rPr>
              <a:t>m</a:t>
            </a:r>
            <a:r>
              <a:rPr sz="2400" baseline="2275" dirty="0">
                <a:solidFill>
                  <a:srgbClr val="FDFFFD"/>
                </a:solidFill>
                <a:latin typeface="Calibri"/>
                <a:cs typeface="Calibri"/>
              </a:rPr>
              <a:t>e</a:t>
            </a:r>
            <a:r>
              <a:rPr sz="2400" spc="-39" baseline="2275" dirty="0">
                <a:solidFill>
                  <a:srgbClr val="FDFFFD"/>
                </a:solidFill>
                <a:latin typeface="Calibri"/>
                <a:cs typeface="Calibri"/>
              </a:rPr>
              <a:t>n</a:t>
            </a:r>
            <a:r>
              <a:rPr sz="2400" baseline="2275" dirty="0">
                <a:solidFill>
                  <a:srgbClr val="FDFFFD"/>
                </a:solidFill>
                <a:latin typeface="Calibri"/>
                <a:cs typeface="Calibri"/>
              </a:rPr>
              <a:t>t</a:t>
            </a:r>
            <a:endParaRPr sz="1600">
              <a:latin typeface="Calibri"/>
              <a:cs typeface="Calibri"/>
            </a:endParaRPr>
          </a:p>
          <a:p>
            <a:pPr marL="640909">
              <a:lnSpc>
                <a:spcPts val="1907"/>
              </a:lnSpc>
            </a:pPr>
            <a:r>
              <a:rPr sz="2400" baseline="2415" dirty="0">
                <a:solidFill>
                  <a:srgbClr val="FDFFFD"/>
                </a:solidFill>
                <a:latin typeface="Arial"/>
                <a:cs typeface="Arial"/>
              </a:rPr>
              <a:t>•  </a:t>
            </a:r>
            <a:r>
              <a:rPr sz="2400" spc="105" baseline="2415" dirty="0">
                <a:solidFill>
                  <a:srgbClr val="FDFFFD"/>
                </a:solidFill>
                <a:latin typeface="Arial"/>
                <a:cs typeface="Arial"/>
              </a:rPr>
              <a:t> </a:t>
            </a:r>
            <a:r>
              <a:rPr sz="2400" spc="-5" baseline="2275" dirty="0">
                <a:solidFill>
                  <a:srgbClr val="FDFFFD"/>
                </a:solidFill>
                <a:latin typeface="Calibri"/>
                <a:cs typeface="Calibri"/>
              </a:rPr>
              <a:t>I</a:t>
            </a:r>
            <a:r>
              <a:rPr sz="2400" spc="-39" baseline="2275" dirty="0">
                <a:solidFill>
                  <a:srgbClr val="FDFFFD"/>
                </a:solidFill>
                <a:latin typeface="Calibri"/>
                <a:cs typeface="Calibri"/>
              </a:rPr>
              <a:t>nt</a:t>
            </a:r>
            <a:r>
              <a:rPr sz="2400" spc="-59" baseline="2275" dirty="0">
                <a:solidFill>
                  <a:srgbClr val="FDFFFD"/>
                </a:solidFill>
                <a:latin typeface="Calibri"/>
                <a:cs typeface="Calibri"/>
              </a:rPr>
              <a:t>r</a:t>
            </a:r>
            <a:r>
              <a:rPr sz="2400" spc="33" baseline="2275" dirty="0">
                <a:solidFill>
                  <a:srgbClr val="FDFFFD"/>
                </a:solidFill>
                <a:latin typeface="Calibri"/>
                <a:cs typeface="Calibri"/>
              </a:rPr>
              <a:t>a</a:t>
            </a:r>
            <a:r>
              <a:rPr sz="2400" spc="-39" baseline="2275" dirty="0">
                <a:solidFill>
                  <a:srgbClr val="FDFFFD"/>
                </a:solidFill>
                <a:latin typeface="Calibri"/>
                <a:cs typeface="Calibri"/>
              </a:rPr>
              <a:t>n</a:t>
            </a:r>
            <a:r>
              <a:rPr sz="2400" baseline="2275" dirty="0">
                <a:solidFill>
                  <a:srgbClr val="FDFFFD"/>
                </a:solidFill>
                <a:latin typeface="Calibri"/>
                <a:cs typeface="Calibri"/>
              </a:rPr>
              <a:t>et</a:t>
            </a:r>
            <a:r>
              <a:rPr sz="2400" spc="100" baseline="2275" dirty="0">
                <a:solidFill>
                  <a:srgbClr val="FDFFFD"/>
                </a:solidFill>
                <a:latin typeface="Calibri"/>
                <a:cs typeface="Calibri"/>
              </a:rPr>
              <a:t> </a:t>
            </a:r>
            <a:r>
              <a:rPr sz="2400" spc="-33" baseline="2275" dirty="0">
                <a:solidFill>
                  <a:srgbClr val="FDFFFD"/>
                </a:solidFill>
                <a:latin typeface="Calibri"/>
                <a:cs typeface="Calibri"/>
              </a:rPr>
              <a:t>S</a:t>
            </a:r>
            <a:r>
              <a:rPr sz="2400" spc="-25" baseline="2275" dirty="0">
                <a:solidFill>
                  <a:srgbClr val="FDFFFD"/>
                </a:solidFill>
                <a:latin typeface="Calibri"/>
                <a:cs typeface="Calibri"/>
              </a:rPr>
              <a:t>y</a:t>
            </a:r>
            <a:r>
              <a:rPr sz="2400" spc="72" baseline="2275" dirty="0">
                <a:solidFill>
                  <a:srgbClr val="FDFFFD"/>
                </a:solidFill>
                <a:latin typeface="Calibri"/>
                <a:cs typeface="Calibri"/>
              </a:rPr>
              <a:t>s</a:t>
            </a:r>
            <a:r>
              <a:rPr sz="2400" spc="-39" baseline="2275" dirty="0">
                <a:solidFill>
                  <a:srgbClr val="FDFFFD"/>
                </a:solidFill>
                <a:latin typeface="Calibri"/>
                <a:cs typeface="Calibri"/>
              </a:rPr>
              <a:t>t</a:t>
            </a:r>
            <a:r>
              <a:rPr sz="2400" baseline="2275" dirty="0">
                <a:solidFill>
                  <a:srgbClr val="FDFFFD"/>
                </a:solidFill>
                <a:latin typeface="Calibri"/>
                <a:cs typeface="Calibri"/>
              </a:rPr>
              <a:t>em</a:t>
            </a:r>
            <a:endParaRPr sz="1600">
              <a:latin typeface="Calibri"/>
              <a:cs typeface="Calibri"/>
            </a:endParaRPr>
          </a:p>
          <a:p>
            <a:pPr marL="964328" marR="3880343" indent="-203195">
              <a:lnSpc>
                <a:spcPts val="1907"/>
              </a:lnSpc>
              <a:spcBef>
                <a:spcPts val="6670"/>
              </a:spcBef>
            </a:pPr>
            <a:r>
              <a:rPr sz="1600" spc="-25" dirty="0">
                <a:solidFill>
                  <a:srgbClr val="FDFFFD"/>
                </a:solidFill>
                <a:latin typeface="Calibri"/>
                <a:cs typeface="Calibri"/>
              </a:rPr>
              <a:t>A</a:t>
            </a:r>
            <a:r>
              <a:rPr sz="1600" spc="-39" dirty="0">
                <a:solidFill>
                  <a:srgbClr val="FDFFFD"/>
                </a:solidFill>
                <a:latin typeface="Calibri"/>
                <a:cs typeface="Calibri"/>
              </a:rPr>
              <a:t>d</a:t>
            </a:r>
            <a:r>
              <a:rPr sz="1600" spc="33" dirty="0">
                <a:solidFill>
                  <a:srgbClr val="FDFFFD"/>
                </a:solidFill>
                <a:latin typeface="Calibri"/>
                <a:cs typeface="Calibri"/>
              </a:rPr>
              <a:t>ala</a:t>
            </a:r>
            <a:r>
              <a:rPr sz="1600" dirty="0">
                <a:solidFill>
                  <a:srgbClr val="FDFFFD"/>
                </a:solidFill>
                <a:latin typeface="Calibri"/>
                <a:cs typeface="Calibri"/>
              </a:rPr>
              <a:t>h</a:t>
            </a:r>
            <a:r>
              <a:rPr sz="1600" spc="-105"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59" dirty="0">
                <a:solidFill>
                  <a:srgbClr val="FDFFFD"/>
                </a:solidFill>
                <a:latin typeface="Calibri"/>
                <a:cs typeface="Calibri"/>
              </a:rPr>
              <a:t>r</a:t>
            </a:r>
            <a:r>
              <a:rPr sz="1600" spc="-39" dirty="0">
                <a:solidFill>
                  <a:srgbClr val="FDFFFD"/>
                </a:solidFill>
                <a:latin typeface="Calibri"/>
                <a:cs typeface="Calibri"/>
              </a:rPr>
              <a:t>u</a:t>
            </a:r>
            <a:r>
              <a:rPr sz="1600" spc="-45" dirty="0">
                <a:solidFill>
                  <a:srgbClr val="FDFFFD"/>
                </a:solidFill>
                <a:latin typeface="Calibri"/>
                <a:cs typeface="Calibri"/>
              </a:rPr>
              <a:t>p</a:t>
            </a:r>
            <a:r>
              <a:rPr sz="1600" spc="33" dirty="0">
                <a:solidFill>
                  <a:srgbClr val="FDFFFD"/>
                </a:solidFill>
                <a:latin typeface="Calibri"/>
                <a:cs typeface="Calibri"/>
              </a:rPr>
              <a:t>a</a:t>
            </a:r>
            <a:r>
              <a:rPr sz="1600" spc="-33"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r>
              <a:rPr sz="1600" spc="100" dirty="0">
                <a:solidFill>
                  <a:srgbClr val="FDFFFD"/>
                </a:solidFill>
                <a:latin typeface="Calibri"/>
                <a:cs typeface="Calibri"/>
              </a:rPr>
              <a:t> </a:t>
            </a:r>
            <a:r>
              <a:rPr sz="1600" spc="72" dirty="0">
                <a:solidFill>
                  <a:srgbClr val="FDFFFD"/>
                </a:solidFill>
                <a:latin typeface="Calibri"/>
                <a:cs typeface="Calibri"/>
              </a:rPr>
              <a:t>s</a:t>
            </a:r>
            <a:r>
              <a:rPr sz="1600" spc="-39" dirty="0">
                <a:solidFill>
                  <a:srgbClr val="FDFFFD"/>
                </a:solidFill>
                <a:latin typeface="Calibri"/>
                <a:cs typeface="Calibri"/>
              </a:rPr>
              <a:t>u</a:t>
            </a:r>
            <a:r>
              <a:rPr sz="1600" spc="33" dirty="0">
                <a:solidFill>
                  <a:srgbClr val="FDFFFD"/>
                </a:solidFill>
                <a:latin typeface="Calibri"/>
                <a:cs typeface="Calibri"/>
              </a:rPr>
              <a:t>a</a:t>
            </a:r>
            <a:r>
              <a:rPr sz="1600" spc="-39" dirty="0">
                <a:solidFill>
                  <a:srgbClr val="FDFFFD"/>
                </a:solidFill>
                <a:latin typeface="Calibri"/>
                <a:cs typeface="Calibri"/>
              </a:rPr>
              <a:t>t</a:t>
            </a:r>
            <a:r>
              <a:rPr sz="1600" dirty="0">
                <a:solidFill>
                  <a:srgbClr val="FDFFFD"/>
                </a:solidFill>
                <a:latin typeface="Calibri"/>
                <a:cs typeface="Calibri"/>
              </a:rPr>
              <a:t>u</a:t>
            </a:r>
            <a:r>
              <a:rPr sz="1600" spc="-105" dirty="0">
                <a:solidFill>
                  <a:srgbClr val="FDFFFD"/>
                </a:solidFill>
                <a:latin typeface="Calibri"/>
                <a:cs typeface="Calibri"/>
              </a:rPr>
              <a:t> </a:t>
            </a:r>
            <a:r>
              <a:rPr sz="1600" spc="-225" dirty="0">
                <a:solidFill>
                  <a:srgbClr val="FDFFFD"/>
                </a:solidFill>
                <a:latin typeface="Calibri"/>
                <a:cs typeface="Calibri"/>
              </a:rPr>
              <a:t>k</a:t>
            </a:r>
            <a:r>
              <a:rPr sz="1600" spc="5" dirty="0">
                <a:solidFill>
                  <a:srgbClr val="FDFFFD"/>
                </a:solidFill>
                <a:latin typeface="Calibri"/>
                <a:cs typeface="Calibri"/>
              </a:rPr>
              <a:t>e</a:t>
            </a:r>
            <a:r>
              <a:rPr sz="1600" spc="-39" dirty="0">
                <a:solidFill>
                  <a:srgbClr val="FDFFFD"/>
                </a:solidFill>
                <a:latin typeface="Calibri"/>
                <a:cs typeface="Calibri"/>
              </a:rPr>
              <a:t>n</a:t>
            </a:r>
            <a:r>
              <a:rPr sz="1600" spc="-25" dirty="0">
                <a:solidFill>
                  <a:srgbClr val="FDFFFD"/>
                </a:solidFill>
                <a:latin typeface="Calibri"/>
                <a:cs typeface="Calibri"/>
              </a:rPr>
              <a:t>y</a:t>
            </a:r>
            <a:r>
              <a:rPr sz="1600" spc="33" dirty="0">
                <a:solidFill>
                  <a:srgbClr val="FDFFFD"/>
                </a:solidFill>
                <a:latin typeface="Calibri"/>
                <a:cs typeface="Calibri"/>
              </a:rPr>
              <a:t>a</a:t>
            </a:r>
            <a:r>
              <a:rPr sz="1600" spc="-39" dirty="0">
                <a:solidFill>
                  <a:srgbClr val="FDFFFD"/>
                </a:solidFill>
                <a:latin typeface="Calibri"/>
                <a:cs typeface="Calibri"/>
              </a:rPr>
              <a:t>t</a:t>
            </a:r>
            <a:r>
              <a:rPr sz="1600" spc="33" dirty="0">
                <a:solidFill>
                  <a:srgbClr val="FDFFFD"/>
                </a:solidFill>
                <a:latin typeface="Calibri"/>
                <a:cs typeface="Calibri"/>
              </a:rPr>
              <a:t>aa</a:t>
            </a:r>
            <a:r>
              <a:rPr sz="1600" dirty="0">
                <a:solidFill>
                  <a:srgbClr val="FDFFFD"/>
                </a:solidFill>
                <a:latin typeface="Calibri"/>
                <a:cs typeface="Calibri"/>
              </a:rPr>
              <a:t>n</a:t>
            </a:r>
            <a:r>
              <a:rPr sz="1600" spc="99" dirty="0">
                <a:solidFill>
                  <a:srgbClr val="FDFFFD"/>
                </a:solidFill>
                <a:latin typeface="Calibri"/>
                <a:cs typeface="Calibri"/>
              </a:rPr>
              <a:t> </a:t>
            </a:r>
            <a:r>
              <a:rPr sz="1600" spc="-39" dirty="0">
                <a:solidFill>
                  <a:srgbClr val="FDFFFD"/>
                </a:solidFill>
                <a:latin typeface="Calibri"/>
                <a:cs typeface="Calibri"/>
              </a:rPr>
              <a:t>b</a:t>
            </a:r>
            <a:r>
              <a:rPr sz="1600" spc="33" dirty="0">
                <a:solidFill>
                  <a:srgbClr val="FDFFFD"/>
                </a:solidFill>
                <a:latin typeface="Calibri"/>
                <a:cs typeface="Calibri"/>
              </a:rPr>
              <a:t>a</a:t>
            </a:r>
            <a:r>
              <a:rPr sz="1600" spc="-39" dirty="0">
                <a:solidFill>
                  <a:srgbClr val="FDFFFD"/>
                </a:solidFill>
                <a:latin typeface="Calibri"/>
                <a:cs typeface="Calibri"/>
              </a:rPr>
              <a:t>h</a:t>
            </a:r>
            <a:r>
              <a:rPr sz="1600" spc="-45" dirty="0">
                <a:solidFill>
                  <a:srgbClr val="FDFFFD"/>
                </a:solidFill>
                <a:latin typeface="Calibri"/>
                <a:cs typeface="Calibri"/>
              </a:rPr>
              <a:t>w</a:t>
            </a:r>
            <a:r>
              <a:rPr sz="1600" dirty="0">
                <a:solidFill>
                  <a:srgbClr val="FDFFFD"/>
                </a:solidFill>
                <a:latin typeface="Calibri"/>
                <a:cs typeface="Calibri"/>
              </a:rPr>
              <a:t>a</a:t>
            </a:r>
            <a:r>
              <a:rPr sz="1600" spc="-25" dirty="0">
                <a:solidFill>
                  <a:srgbClr val="FDFFFD"/>
                </a:solidFill>
                <a:latin typeface="Calibri"/>
                <a:cs typeface="Calibri"/>
              </a:rPr>
              <a:t> </a:t>
            </a:r>
            <a:r>
              <a:rPr sz="1600" spc="-225" dirty="0">
                <a:solidFill>
                  <a:srgbClr val="FDFFFD"/>
                </a:solidFill>
                <a:latin typeface="Calibri"/>
                <a:cs typeface="Calibri"/>
              </a:rPr>
              <a:t>k</a:t>
            </a:r>
            <a:r>
              <a:rPr sz="1600" dirty="0">
                <a:solidFill>
                  <a:srgbClr val="FDFFFD"/>
                </a:solidFill>
                <a:latin typeface="Calibri"/>
                <a:cs typeface="Calibri"/>
              </a:rPr>
              <a:t>e</a:t>
            </a:r>
            <a:r>
              <a:rPr sz="1600" spc="-79" dirty="0">
                <a:solidFill>
                  <a:srgbClr val="FDFFFD"/>
                </a:solidFill>
                <a:latin typeface="Calibri"/>
                <a:cs typeface="Calibri"/>
              </a:rPr>
              <a:t>m</a:t>
            </a:r>
            <a:r>
              <a:rPr sz="1600" spc="33" dirty="0">
                <a:solidFill>
                  <a:srgbClr val="FDFFFD"/>
                </a:solidFill>
                <a:latin typeface="Calibri"/>
                <a:cs typeface="Calibri"/>
              </a:rPr>
              <a:t>a</a:t>
            </a:r>
            <a:r>
              <a:rPr sz="1600" spc="-79" dirty="0">
                <a:solidFill>
                  <a:srgbClr val="FDFFFD"/>
                </a:solidFill>
                <a:latin typeface="Calibri"/>
                <a:cs typeface="Calibri"/>
              </a:rPr>
              <a:t>m</a:t>
            </a:r>
            <a:r>
              <a:rPr sz="1600" spc="-39" dirty="0">
                <a:solidFill>
                  <a:srgbClr val="FDFFFD"/>
                </a:solidFill>
                <a:latin typeface="Calibri"/>
                <a:cs typeface="Calibri"/>
              </a:rPr>
              <a:t>pu</a:t>
            </a:r>
            <a:r>
              <a:rPr sz="1600" spc="33" dirty="0">
                <a:solidFill>
                  <a:srgbClr val="FDFFFD"/>
                </a:solidFill>
                <a:latin typeface="Calibri"/>
                <a:cs typeface="Calibri"/>
              </a:rPr>
              <a:t>a</a:t>
            </a:r>
            <a:r>
              <a:rPr sz="1600" dirty="0">
                <a:solidFill>
                  <a:srgbClr val="FDFFFD"/>
                </a:solidFill>
                <a:latin typeface="Calibri"/>
                <a:cs typeface="Calibri"/>
              </a:rPr>
              <a:t>n</a:t>
            </a:r>
            <a:r>
              <a:rPr sz="1600" spc="195" dirty="0">
                <a:solidFill>
                  <a:srgbClr val="FDFFFD"/>
                </a:solidFill>
                <a:latin typeface="Calibri"/>
                <a:cs typeface="Calibri"/>
              </a:rPr>
              <a:t> </a:t>
            </a:r>
            <a:r>
              <a:rPr sz="1600" spc="-39" dirty="0">
                <a:solidFill>
                  <a:srgbClr val="FDFFFD"/>
                </a:solidFill>
                <a:latin typeface="Calibri"/>
                <a:cs typeface="Calibri"/>
              </a:rPr>
              <a:t>b</a:t>
            </a:r>
            <a:r>
              <a:rPr sz="1600" dirty="0">
                <a:solidFill>
                  <a:srgbClr val="FDFFFD"/>
                </a:solidFill>
                <a:latin typeface="Calibri"/>
                <a:cs typeface="Calibri"/>
              </a:rPr>
              <a:t>e</a:t>
            </a:r>
            <a:r>
              <a:rPr sz="1600" spc="-59" dirty="0">
                <a:solidFill>
                  <a:srgbClr val="FDFFFD"/>
                </a:solidFill>
                <a:latin typeface="Calibri"/>
                <a:cs typeface="Calibri"/>
              </a:rPr>
              <a:t>r</a:t>
            </a:r>
            <a:r>
              <a:rPr sz="1600" spc="-225" dirty="0">
                <a:solidFill>
                  <a:srgbClr val="FDFFFD"/>
                </a:solidFill>
                <a:latin typeface="Calibri"/>
                <a:cs typeface="Calibri"/>
              </a:rPr>
              <a:t>k</a:t>
            </a:r>
            <a:r>
              <a:rPr sz="1600" spc="-45" dirty="0">
                <a:solidFill>
                  <a:srgbClr val="FDFFFD"/>
                </a:solidFill>
                <a:latin typeface="Calibri"/>
                <a:cs typeface="Calibri"/>
              </a:rPr>
              <a:t>o</a:t>
            </a:r>
            <a:r>
              <a:rPr sz="1600" spc="-52" dirty="0">
                <a:solidFill>
                  <a:srgbClr val="FDFFFD"/>
                </a:solidFill>
                <a:latin typeface="Calibri"/>
                <a:cs typeface="Calibri"/>
              </a:rPr>
              <a:t>r</a:t>
            </a:r>
            <a:r>
              <a:rPr sz="1600" dirty="0">
                <a:solidFill>
                  <a:srgbClr val="FDFFFD"/>
                </a:solidFill>
                <a:latin typeface="Calibri"/>
                <a:cs typeface="Calibri"/>
              </a:rPr>
              <a:t>e</a:t>
            </a:r>
            <a:r>
              <a:rPr sz="1600" spc="72" dirty="0">
                <a:solidFill>
                  <a:srgbClr val="FDFFFD"/>
                </a:solidFill>
                <a:latin typeface="Calibri"/>
                <a:cs typeface="Calibri"/>
              </a:rPr>
              <a:t>s</a:t>
            </a:r>
            <a:r>
              <a:rPr sz="1600" spc="-39" dirty="0">
                <a:solidFill>
                  <a:srgbClr val="FDFFFD"/>
                </a:solidFill>
                <a:latin typeface="Calibri"/>
                <a:cs typeface="Calibri"/>
              </a:rPr>
              <a:t>pond</a:t>
            </a:r>
            <a:r>
              <a:rPr sz="1600" dirty="0">
                <a:solidFill>
                  <a:srgbClr val="FDFFFD"/>
                </a:solidFill>
                <a:latin typeface="Calibri"/>
                <a:cs typeface="Calibri"/>
              </a:rPr>
              <a:t>e</a:t>
            </a:r>
            <a:r>
              <a:rPr sz="1600" spc="-39" dirty="0">
                <a:solidFill>
                  <a:srgbClr val="FDFFFD"/>
                </a:solidFill>
                <a:latin typeface="Calibri"/>
                <a:cs typeface="Calibri"/>
              </a:rPr>
              <a:t>n</a:t>
            </a:r>
            <a:r>
              <a:rPr sz="1600" spc="72" dirty="0">
                <a:solidFill>
                  <a:srgbClr val="FDFFFD"/>
                </a:solidFill>
                <a:latin typeface="Calibri"/>
                <a:cs typeface="Calibri"/>
              </a:rPr>
              <a:t>s</a:t>
            </a:r>
            <a:r>
              <a:rPr sz="1600" dirty="0">
                <a:solidFill>
                  <a:srgbClr val="FDFFFD"/>
                </a:solidFill>
                <a:latin typeface="Calibri"/>
                <a:cs typeface="Calibri"/>
              </a:rPr>
              <a:t>i</a:t>
            </a:r>
            <a:r>
              <a:rPr sz="1600" spc="72" dirty="0">
                <a:solidFill>
                  <a:srgbClr val="FDFFFD"/>
                </a:solidFill>
                <a:latin typeface="Calibri"/>
                <a:cs typeface="Calibri"/>
              </a:rPr>
              <a:t> </a:t>
            </a:r>
            <a:r>
              <a:rPr sz="1600" spc="-45"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a:t>
            </a:r>
            <a:r>
              <a:rPr sz="1600" spc="-5" dirty="0">
                <a:solidFill>
                  <a:srgbClr val="FDFFFD"/>
                </a:solidFill>
                <a:latin typeface="Calibri"/>
                <a:cs typeface="Calibri"/>
              </a:rPr>
              <a:t> </a:t>
            </a:r>
            <a:r>
              <a:rPr sz="1600" spc="-79" dirty="0">
                <a:solidFill>
                  <a:srgbClr val="FDFFFD"/>
                </a:solidFill>
                <a:latin typeface="Calibri"/>
                <a:cs typeface="Calibri"/>
              </a:rPr>
              <a:t>m</a:t>
            </a:r>
            <a:r>
              <a:rPr sz="1600" spc="5" dirty="0">
                <a:solidFill>
                  <a:srgbClr val="FDFFFD"/>
                </a:solidFill>
                <a:latin typeface="Calibri"/>
                <a:cs typeface="Calibri"/>
              </a:rPr>
              <a:t>e</a:t>
            </a:r>
            <a:r>
              <a:rPr sz="1600" spc="-39" dirty="0">
                <a:solidFill>
                  <a:srgbClr val="FDFFFD"/>
                </a:solidFill>
                <a:latin typeface="Calibri"/>
                <a:cs typeface="Calibri"/>
              </a:rPr>
              <a:t>n</a:t>
            </a:r>
            <a:r>
              <a:rPr sz="1600" spc="-25" dirty="0">
                <a:solidFill>
                  <a:srgbClr val="FDFFFD"/>
                </a:solidFill>
                <a:latin typeface="Calibri"/>
                <a:cs typeface="Calibri"/>
              </a:rPr>
              <a:t>y</a:t>
            </a:r>
            <a:r>
              <a:rPr sz="1600" spc="33" dirty="0">
                <a:solidFill>
                  <a:srgbClr val="FDFFFD"/>
                </a:solidFill>
                <a:latin typeface="Calibri"/>
                <a:cs typeface="Calibri"/>
              </a:rPr>
              <a:t>a</a:t>
            </a:r>
            <a:r>
              <a:rPr sz="1600" spc="-33" dirty="0">
                <a:solidFill>
                  <a:srgbClr val="FDFFFD"/>
                </a:solidFill>
                <a:latin typeface="Calibri"/>
                <a:cs typeface="Calibri"/>
              </a:rPr>
              <a:t>t</a:t>
            </a:r>
            <a:r>
              <a:rPr sz="1600" spc="33" dirty="0">
                <a:solidFill>
                  <a:srgbClr val="FDFFFD"/>
                </a:solidFill>
                <a:latin typeface="Calibri"/>
                <a:cs typeface="Calibri"/>
              </a:rPr>
              <a:t>a</a:t>
            </a:r>
            <a:r>
              <a:rPr sz="1600" spc="-25" dirty="0">
                <a:solidFill>
                  <a:srgbClr val="FDFFFD"/>
                </a:solidFill>
                <a:latin typeface="Calibri"/>
                <a:cs typeface="Calibri"/>
              </a:rPr>
              <a:t>k</a:t>
            </a:r>
            <a:r>
              <a:rPr sz="1600" spc="-67" dirty="0">
                <a:solidFill>
                  <a:srgbClr val="FDFFFD"/>
                </a:solidFill>
                <a:latin typeface="Calibri"/>
                <a:cs typeface="Calibri"/>
              </a:rPr>
              <a:t>a</a:t>
            </a:r>
            <a:r>
              <a:rPr sz="1600" dirty="0">
                <a:solidFill>
                  <a:srgbClr val="FDFFFD"/>
                </a:solidFill>
                <a:latin typeface="Calibri"/>
                <a:cs typeface="Calibri"/>
              </a:rPr>
              <a:t>n </a:t>
            </a:r>
            <a:r>
              <a:rPr sz="1600" spc="-39" dirty="0">
                <a:solidFill>
                  <a:srgbClr val="FDFFFD"/>
                </a:solidFill>
                <a:latin typeface="Calibri"/>
                <a:cs typeface="Calibri"/>
              </a:rPr>
              <a:t>p</a:t>
            </a:r>
            <a:r>
              <a:rPr sz="1600" dirty="0">
                <a:solidFill>
                  <a:srgbClr val="FDFFFD"/>
                </a:solidFill>
                <a:latin typeface="Calibri"/>
                <a:cs typeface="Calibri"/>
              </a:rPr>
              <a:t>e</a:t>
            </a:r>
            <a:r>
              <a:rPr sz="1600" spc="-39" dirty="0">
                <a:solidFill>
                  <a:srgbClr val="FDFFFD"/>
                </a:solidFill>
                <a:latin typeface="Calibri"/>
                <a:cs typeface="Calibri"/>
              </a:rPr>
              <a:t>nd</a:t>
            </a:r>
            <a:r>
              <a:rPr sz="1600" spc="33" dirty="0">
                <a:solidFill>
                  <a:srgbClr val="FDFFFD"/>
                </a:solidFill>
                <a:latin typeface="Calibri"/>
                <a:cs typeface="Calibri"/>
              </a:rPr>
              <a:t>a</a:t>
            </a:r>
            <a:r>
              <a:rPr sz="1600" spc="-39" dirty="0">
                <a:solidFill>
                  <a:srgbClr val="FDFFFD"/>
                </a:solidFill>
                <a:latin typeface="Calibri"/>
                <a:cs typeface="Calibri"/>
              </a:rPr>
              <a:t>p</a:t>
            </a:r>
            <a:r>
              <a:rPr sz="1600" spc="33" dirty="0">
                <a:solidFill>
                  <a:srgbClr val="FDFFFD"/>
                </a:solidFill>
                <a:latin typeface="Calibri"/>
                <a:cs typeface="Calibri"/>
              </a:rPr>
              <a:t>a</a:t>
            </a:r>
            <a:r>
              <a:rPr sz="1600" dirty="0">
                <a:solidFill>
                  <a:srgbClr val="FDFFFD"/>
                </a:solidFill>
                <a:latin typeface="Calibri"/>
                <a:cs typeface="Calibri"/>
              </a:rPr>
              <a:t>t</a:t>
            </a:r>
            <a:r>
              <a:rPr sz="1600" spc="5" dirty="0">
                <a:solidFill>
                  <a:srgbClr val="FDFFFD"/>
                </a:solidFill>
                <a:latin typeface="Calibri"/>
                <a:cs typeface="Calibri"/>
              </a:rPr>
              <a:t> </a:t>
            </a:r>
            <a:r>
              <a:rPr sz="1600" spc="72" dirty="0">
                <a:solidFill>
                  <a:srgbClr val="FDFFFD"/>
                </a:solidFill>
                <a:latin typeface="Calibri"/>
                <a:cs typeface="Calibri"/>
              </a:rPr>
              <a:t>s</a:t>
            </a:r>
            <a:r>
              <a:rPr sz="1600" dirty="0">
                <a:solidFill>
                  <a:srgbClr val="FDFFFD"/>
                </a:solidFill>
                <a:latin typeface="Calibri"/>
                <a:cs typeface="Calibri"/>
              </a:rPr>
              <a:t>e</a:t>
            </a:r>
            <a:r>
              <a:rPr sz="1600" spc="19" dirty="0">
                <a:solidFill>
                  <a:srgbClr val="FDFFFD"/>
                </a:solidFill>
                <a:latin typeface="Calibri"/>
                <a:cs typeface="Calibri"/>
              </a:rPr>
              <a:t>c</a:t>
            </a:r>
            <a:r>
              <a:rPr sz="1600" spc="33" dirty="0">
                <a:solidFill>
                  <a:srgbClr val="FDFFFD"/>
                </a:solidFill>
                <a:latin typeface="Calibri"/>
                <a:cs typeface="Calibri"/>
              </a:rPr>
              <a:t>a</a:t>
            </a:r>
            <a:r>
              <a:rPr sz="1600" spc="-52" dirty="0">
                <a:solidFill>
                  <a:srgbClr val="FDFFFD"/>
                </a:solidFill>
                <a:latin typeface="Calibri"/>
                <a:cs typeface="Calibri"/>
              </a:rPr>
              <a:t>r</a:t>
            </a:r>
            <a:r>
              <a:rPr sz="1600" dirty="0">
                <a:solidFill>
                  <a:srgbClr val="FDFFFD"/>
                </a:solidFill>
                <a:latin typeface="Calibri"/>
                <a:cs typeface="Calibri"/>
              </a:rPr>
              <a:t>a</a:t>
            </a:r>
            <a:r>
              <a:rPr sz="1600" spc="-25" dirty="0">
                <a:solidFill>
                  <a:srgbClr val="FDFFFD"/>
                </a:solidFill>
                <a:latin typeface="Calibri"/>
                <a:cs typeface="Calibri"/>
              </a:rPr>
              <a:t> </a:t>
            </a:r>
            <a:r>
              <a:rPr sz="1600" spc="-39" dirty="0">
                <a:solidFill>
                  <a:srgbClr val="FDFFFD"/>
                </a:solidFill>
                <a:latin typeface="Calibri"/>
                <a:cs typeface="Calibri"/>
              </a:rPr>
              <a:t>t</a:t>
            </a:r>
            <a:r>
              <a:rPr sz="1600" dirty="0">
                <a:solidFill>
                  <a:srgbClr val="FDFFFD"/>
                </a:solidFill>
                <a:latin typeface="Calibri"/>
                <a:cs typeface="Calibri"/>
              </a:rPr>
              <a:t>e</a:t>
            </a:r>
            <a:r>
              <a:rPr sz="1600" spc="-52" dirty="0">
                <a:solidFill>
                  <a:srgbClr val="FDFFFD"/>
                </a:solidFill>
                <a:latin typeface="Calibri"/>
                <a:cs typeface="Calibri"/>
              </a:rPr>
              <a:t>r</a:t>
            </a:r>
            <a:r>
              <a:rPr sz="1600" spc="-39" dirty="0">
                <a:solidFill>
                  <a:srgbClr val="FDFFFD"/>
                </a:solidFill>
                <a:latin typeface="Calibri"/>
                <a:cs typeface="Calibri"/>
              </a:rPr>
              <a:t>t</a:t>
            </a:r>
            <a:r>
              <a:rPr sz="1600" spc="-45" dirty="0">
                <a:solidFill>
                  <a:srgbClr val="FDFFFD"/>
                </a:solidFill>
                <a:latin typeface="Calibri"/>
                <a:cs typeface="Calibri"/>
              </a:rPr>
              <a:t>u</a:t>
            </a:r>
            <a:r>
              <a:rPr sz="1600" spc="33" dirty="0">
                <a:solidFill>
                  <a:srgbClr val="FDFFFD"/>
                </a:solidFill>
                <a:latin typeface="Calibri"/>
                <a:cs typeface="Calibri"/>
              </a:rPr>
              <a:t>li</a:t>
            </a:r>
            <a:r>
              <a:rPr sz="1600" dirty="0">
                <a:solidFill>
                  <a:srgbClr val="FDFFFD"/>
                </a:solidFill>
                <a:latin typeface="Calibri"/>
                <a:cs typeface="Calibri"/>
              </a:rPr>
              <a:t>s</a:t>
            </a:r>
            <a:r>
              <a:rPr sz="1600" spc="-85"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59" dirty="0">
                <a:solidFill>
                  <a:srgbClr val="FDFFFD"/>
                </a:solidFill>
                <a:latin typeface="Calibri"/>
                <a:cs typeface="Calibri"/>
              </a:rPr>
              <a:t>r</a:t>
            </a:r>
            <a:r>
              <a:rPr sz="1600" spc="-39" dirty="0">
                <a:solidFill>
                  <a:srgbClr val="FDFFFD"/>
                </a:solidFill>
                <a:latin typeface="Calibri"/>
                <a:cs typeface="Calibri"/>
              </a:rPr>
              <a:t>up</a:t>
            </a:r>
            <a:r>
              <a:rPr sz="1600" spc="33" dirty="0">
                <a:solidFill>
                  <a:srgbClr val="FDFFFD"/>
                </a:solidFill>
                <a:latin typeface="Calibri"/>
                <a:cs typeface="Calibri"/>
              </a:rPr>
              <a:t>a</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r>
              <a:rPr sz="1600" spc="99" dirty="0">
                <a:solidFill>
                  <a:srgbClr val="FDFFFD"/>
                </a:solidFill>
                <a:latin typeface="Calibri"/>
                <a:cs typeface="Calibri"/>
              </a:rPr>
              <a:t> </a:t>
            </a:r>
            <a:r>
              <a:rPr sz="1600" spc="19" dirty="0">
                <a:solidFill>
                  <a:srgbClr val="FDFFFD"/>
                </a:solidFill>
                <a:latin typeface="Calibri"/>
                <a:cs typeface="Calibri"/>
              </a:rPr>
              <a:t>c</a:t>
            </a:r>
            <a:r>
              <a:rPr sz="1600" spc="33" dirty="0">
                <a:solidFill>
                  <a:srgbClr val="FDFFFD"/>
                </a:solidFill>
                <a:latin typeface="Calibri"/>
                <a:cs typeface="Calibri"/>
              </a:rPr>
              <a:t>i</a:t>
            </a:r>
            <a:r>
              <a:rPr sz="1600" spc="-59" dirty="0">
                <a:solidFill>
                  <a:srgbClr val="FDFFFD"/>
                </a:solidFill>
                <a:latin typeface="Calibri"/>
                <a:cs typeface="Calibri"/>
              </a:rPr>
              <a:t>r</a:t>
            </a:r>
            <a:r>
              <a:rPr sz="1600" dirty="0">
                <a:solidFill>
                  <a:srgbClr val="FDFFFD"/>
                </a:solidFill>
                <a:latin typeface="Calibri"/>
                <a:cs typeface="Calibri"/>
              </a:rPr>
              <a:t>i</a:t>
            </a:r>
            <a:r>
              <a:rPr sz="1600" spc="-125" dirty="0">
                <a:solidFill>
                  <a:srgbClr val="FDFFFD"/>
                </a:solidFill>
                <a:latin typeface="Calibri"/>
                <a:cs typeface="Calibri"/>
              </a:rPr>
              <a:t> </a:t>
            </a:r>
            <a:r>
              <a:rPr sz="1600" spc="-25" dirty="0">
                <a:solidFill>
                  <a:srgbClr val="FDFFFD"/>
                </a:solidFill>
                <a:latin typeface="Calibri"/>
                <a:cs typeface="Calibri"/>
              </a:rPr>
              <a:t>k</a:t>
            </a:r>
            <a:r>
              <a:rPr sz="1600" spc="-39" dirty="0">
                <a:solidFill>
                  <a:srgbClr val="FDFFFD"/>
                </a:solidFill>
                <a:latin typeface="Calibri"/>
                <a:cs typeface="Calibri"/>
              </a:rPr>
              <a:t>h</a:t>
            </a:r>
            <a:r>
              <a:rPr sz="1600" spc="33" dirty="0">
                <a:solidFill>
                  <a:srgbClr val="FDFFFD"/>
                </a:solidFill>
                <a:latin typeface="Calibri"/>
                <a:cs typeface="Calibri"/>
              </a:rPr>
              <a:t>a</a:t>
            </a:r>
            <a:r>
              <a:rPr sz="1600" dirty="0">
                <a:solidFill>
                  <a:srgbClr val="FDFFFD"/>
                </a:solidFill>
                <a:latin typeface="Calibri"/>
                <a:cs typeface="Calibri"/>
              </a:rPr>
              <a:t>s</a:t>
            </a:r>
            <a:r>
              <a:rPr sz="1600" spc="12"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spc="-59" dirty="0">
                <a:solidFill>
                  <a:srgbClr val="FDFFFD"/>
                </a:solidFill>
                <a:latin typeface="Calibri"/>
                <a:cs typeface="Calibri"/>
              </a:rPr>
              <a:t>r</a:t>
            </a:r>
            <a:r>
              <a:rPr sz="1600" dirty="0">
                <a:solidFill>
                  <a:srgbClr val="FDFFFD"/>
                </a:solidFill>
                <a:latin typeface="Calibri"/>
                <a:cs typeface="Calibri"/>
              </a:rPr>
              <a:t>i</a:t>
            </a:r>
            <a:r>
              <a:rPr sz="1600" spc="-25" dirty="0">
                <a:solidFill>
                  <a:srgbClr val="FDFFFD"/>
                </a:solidFill>
                <a:latin typeface="Calibri"/>
                <a:cs typeface="Calibri"/>
              </a:rPr>
              <a:t> </a:t>
            </a:r>
            <a:r>
              <a:rPr sz="1600" spc="33" dirty="0">
                <a:solidFill>
                  <a:srgbClr val="FDFFFD"/>
                </a:solidFill>
                <a:latin typeface="Calibri"/>
                <a:cs typeface="Calibri"/>
              </a:rPr>
              <a:t>i</a:t>
            </a:r>
            <a:r>
              <a:rPr sz="1600" spc="-39" dirty="0">
                <a:solidFill>
                  <a:srgbClr val="FDFFFD"/>
                </a:solidFill>
                <a:latin typeface="Calibri"/>
                <a:cs typeface="Calibri"/>
              </a:rPr>
              <a:t>nd</a:t>
            </a:r>
            <a:r>
              <a:rPr sz="1600" spc="33" dirty="0">
                <a:solidFill>
                  <a:srgbClr val="FDFFFD"/>
                </a:solidFill>
                <a:latin typeface="Calibri"/>
                <a:cs typeface="Calibri"/>
              </a:rPr>
              <a:t>i</a:t>
            </a:r>
            <a:r>
              <a:rPr sz="1600" spc="-25" dirty="0">
                <a:solidFill>
                  <a:srgbClr val="FDFFFD"/>
                </a:solidFill>
                <a:latin typeface="Calibri"/>
                <a:cs typeface="Calibri"/>
              </a:rPr>
              <a:t>v</a:t>
            </a:r>
            <a:r>
              <a:rPr sz="1600" spc="33" dirty="0">
                <a:solidFill>
                  <a:srgbClr val="FDFFFD"/>
                </a:solidFill>
                <a:latin typeface="Calibri"/>
                <a:cs typeface="Calibri"/>
              </a:rPr>
              <a:t>i</a:t>
            </a:r>
            <a:r>
              <a:rPr sz="1600" spc="-39" dirty="0">
                <a:solidFill>
                  <a:srgbClr val="FDFFFD"/>
                </a:solidFill>
                <a:latin typeface="Calibri"/>
                <a:cs typeface="Calibri"/>
              </a:rPr>
              <a:t>d</a:t>
            </a:r>
            <a:r>
              <a:rPr sz="1600" dirty="0">
                <a:solidFill>
                  <a:srgbClr val="FDFFFD"/>
                </a:solidFill>
                <a:latin typeface="Calibri"/>
                <a:cs typeface="Calibri"/>
              </a:rPr>
              <a:t>u</a:t>
            </a:r>
            <a:r>
              <a:rPr sz="1600" spc="-5" dirty="0">
                <a:solidFill>
                  <a:srgbClr val="FDFFFD"/>
                </a:solidFill>
                <a:latin typeface="Calibri"/>
                <a:cs typeface="Calibri"/>
              </a:rPr>
              <a:t> </a:t>
            </a:r>
            <a:r>
              <a:rPr sz="1600" spc="-39" dirty="0">
                <a:solidFill>
                  <a:srgbClr val="FDFFFD"/>
                </a:solidFill>
                <a:latin typeface="Calibri"/>
                <a:cs typeface="Calibri"/>
              </a:rPr>
              <a:t>p</a:t>
            </a:r>
            <a:r>
              <a:rPr sz="1600" spc="5" dirty="0">
                <a:solidFill>
                  <a:srgbClr val="FDFFFD"/>
                </a:solidFill>
                <a:latin typeface="Calibri"/>
                <a:cs typeface="Calibri"/>
              </a:rPr>
              <a:t>e</a:t>
            </a:r>
            <a:r>
              <a:rPr sz="1600" spc="-79" dirty="0">
                <a:solidFill>
                  <a:srgbClr val="FDFFFD"/>
                </a:solidFill>
                <a:latin typeface="Calibri"/>
                <a:cs typeface="Calibri"/>
              </a:rPr>
              <a:t>m</a:t>
            </a:r>
            <a:r>
              <a:rPr sz="1600" spc="-45" dirty="0">
                <a:solidFill>
                  <a:srgbClr val="FDFFFD"/>
                </a:solidFill>
                <a:latin typeface="Calibri"/>
                <a:cs typeface="Calibri"/>
              </a:rPr>
              <a:t>b</a:t>
            </a:r>
            <a:r>
              <a:rPr sz="1600" spc="5" dirty="0">
                <a:solidFill>
                  <a:srgbClr val="FDFFFD"/>
                </a:solidFill>
                <a:latin typeface="Calibri"/>
                <a:cs typeface="Calibri"/>
              </a:rPr>
              <a:t>e</a:t>
            </a:r>
            <a:r>
              <a:rPr sz="1600" spc="33" dirty="0">
                <a:solidFill>
                  <a:srgbClr val="FDFFFD"/>
                </a:solidFill>
                <a:latin typeface="Calibri"/>
                <a:cs typeface="Calibri"/>
              </a:rPr>
              <a:t>la</a:t>
            </a:r>
            <a:r>
              <a:rPr sz="1600" spc="12" dirty="0">
                <a:solidFill>
                  <a:srgbClr val="FDFFFD"/>
                </a:solidFill>
                <a:latin typeface="Calibri"/>
                <a:cs typeface="Calibri"/>
              </a:rPr>
              <a:t>j</a:t>
            </a:r>
            <a:r>
              <a:rPr sz="1600" spc="33" dirty="0">
                <a:solidFill>
                  <a:srgbClr val="FDFFFD"/>
                </a:solidFill>
                <a:latin typeface="Calibri"/>
                <a:cs typeface="Calibri"/>
              </a:rPr>
              <a:t>a</a:t>
            </a:r>
            <a:r>
              <a:rPr sz="1600" dirty="0">
                <a:solidFill>
                  <a:srgbClr val="FDFFFD"/>
                </a:solidFill>
                <a:latin typeface="Calibri"/>
                <a:cs typeface="Calibri"/>
              </a:rPr>
              <a:t>r</a:t>
            </a:r>
            <a:r>
              <a:rPr sz="1600" spc="-112" dirty="0">
                <a:solidFill>
                  <a:srgbClr val="FDFFFD"/>
                </a:solidFill>
                <a:latin typeface="Calibri"/>
                <a:cs typeface="Calibri"/>
              </a:rPr>
              <a:t> </a:t>
            </a:r>
            <a:r>
              <a:rPr sz="1600" spc="-25" dirty="0">
                <a:solidFill>
                  <a:srgbClr val="FDFFFD"/>
                </a:solidFill>
                <a:latin typeface="Calibri"/>
                <a:cs typeface="Calibri"/>
              </a:rPr>
              <a:t>y</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g</a:t>
            </a:r>
            <a:r>
              <a:rPr sz="1600" spc="85" dirty="0">
                <a:solidFill>
                  <a:srgbClr val="FDFFFD"/>
                </a:solidFill>
                <a:latin typeface="Calibri"/>
                <a:cs typeface="Calibri"/>
              </a:rPr>
              <a:t> </a:t>
            </a:r>
            <a:r>
              <a:rPr sz="1600" spc="-39" dirty="0">
                <a:solidFill>
                  <a:srgbClr val="FDFFFD"/>
                </a:solidFill>
                <a:latin typeface="Calibri"/>
                <a:cs typeface="Calibri"/>
              </a:rPr>
              <a:t>b</a:t>
            </a:r>
            <a:r>
              <a:rPr sz="1600" dirty="0">
                <a:solidFill>
                  <a:srgbClr val="FDFFFD"/>
                </a:solidFill>
                <a:latin typeface="Calibri"/>
                <a:cs typeface="Calibri"/>
              </a:rPr>
              <a:t>e</a:t>
            </a:r>
            <a:r>
              <a:rPr sz="1600" spc="-59" dirty="0">
                <a:solidFill>
                  <a:srgbClr val="FDFFFD"/>
                </a:solidFill>
                <a:latin typeface="Calibri"/>
                <a:cs typeface="Calibri"/>
              </a:rPr>
              <a:t>r</a:t>
            </a:r>
            <a:r>
              <a:rPr sz="1600" spc="-25" dirty="0">
                <a:solidFill>
                  <a:srgbClr val="FDFFFD"/>
                </a:solidFill>
                <a:latin typeface="Calibri"/>
                <a:cs typeface="Calibri"/>
              </a:rPr>
              <a:t>k</a:t>
            </a:r>
            <a:r>
              <a:rPr sz="1600" spc="-45" dirty="0">
                <a:solidFill>
                  <a:srgbClr val="FDFFFD"/>
                </a:solidFill>
                <a:latin typeface="Calibri"/>
                <a:cs typeface="Calibri"/>
              </a:rPr>
              <a:t>u</a:t>
            </a:r>
            <a:r>
              <a:rPr sz="1600" spc="33" dirty="0">
                <a:solidFill>
                  <a:srgbClr val="FDFFFD"/>
                </a:solidFill>
                <a:latin typeface="Calibri"/>
                <a:cs typeface="Calibri"/>
              </a:rPr>
              <a:t>ali</a:t>
            </a:r>
            <a:r>
              <a:rPr sz="1600" spc="-39" dirty="0">
                <a:solidFill>
                  <a:srgbClr val="FDFFFD"/>
                </a:solidFill>
                <a:latin typeface="Calibri"/>
                <a:cs typeface="Calibri"/>
              </a:rPr>
              <a:t>t</a:t>
            </a:r>
            <a:r>
              <a:rPr sz="1600" spc="33" dirty="0">
                <a:solidFill>
                  <a:srgbClr val="FDFFFD"/>
                </a:solidFill>
                <a:latin typeface="Calibri"/>
                <a:cs typeface="Calibri"/>
              </a:rPr>
              <a:t>a</a:t>
            </a:r>
            <a:r>
              <a:rPr sz="1600" dirty="0">
                <a:solidFill>
                  <a:srgbClr val="FDFFFD"/>
                </a:solidFill>
                <a:latin typeface="Calibri"/>
                <a:cs typeface="Calibri"/>
              </a:rPr>
              <a:t>s</a:t>
            </a:r>
            <a:endParaRPr sz="1600">
              <a:latin typeface="Calibri"/>
              <a:cs typeface="Calibri"/>
            </a:endParaRPr>
          </a:p>
          <a:p>
            <a:pPr marR="665802" algn="r">
              <a:lnSpc>
                <a:spcPct val="98958"/>
              </a:lnSpc>
              <a:spcBef>
                <a:spcPts val="6888"/>
              </a:spcBef>
            </a:pPr>
            <a:r>
              <a:rPr sz="1600" spc="33" dirty="0">
                <a:solidFill>
                  <a:srgbClr val="FF0000"/>
                </a:solidFill>
                <a:latin typeface="Bernard MT Condensed"/>
                <a:cs typeface="Bernard MT Condensed"/>
              </a:rPr>
              <a:t>R</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j</a:t>
            </a:r>
            <a:r>
              <a:rPr sz="1600" spc="33" dirty="0">
                <a:solidFill>
                  <a:srgbClr val="FFC000"/>
                </a:solidFill>
                <a:latin typeface="Bernard MT Condensed"/>
                <a:cs typeface="Bernard MT Condensed"/>
              </a:rPr>
              <a:t>a</a:t>
            </a:r>
            <a:r>
              <a:rPr sz="1600" spc="-33" dirty="0">
                <a:solidFill>
                  <a:srgbClr val="FFC000"/>
                </a:solidFill>
                <a:latin typeface="Bernard MT Condensed"/>
                <a:cs typeface="Bernard MT Condensed"/>
              </a:rPr>
              <a:t>w</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l</a:t>
            </a:r>
            <a:r>
              <a:rPr sz="1600" dirty="0">
                <a:solidFill>
                  <a:srgbClr val="FFC000"/>
                </a:solidFill>
                <a:latin typeface="Bernard MT Condensed"/>
                <a:cs typeface="Bernard MT Condensed"/>
              </a:rPr>
              <a:t>i</a:t>
            </a:r>
            <a:r>
              <a:rPr sz="1600" spc="-100" dirty="0">
                <a:solidFill>
                  <a:srgbClr val="FFC000"/>
                </a:solidFill>
                <a:latin typeface="Bernard MT Condensed"/>
                <a:cs typeface="Bernard MT Condensed"/>
              </a:rPr>
              <a:t> </a:t>
            </a:r>
            <a:r>
              <a:rPr sz="1600" spc="52" dirty="0">
                <a:solidFill>
                  <a:srgbClr val="FF0000"/>
                </a:solidFill>
                <a:latin typeface="Bernard MT Condensed"/>
                <a:cs typeface="Bernard MT Condensed"/>
              </a:rPr>
              <a:t>F</a:t>
            </a:r>
            <a:r>
              <a:rPr sz="1600" spc="-19" dirty="0">
                <a:solidFill>
                  <a:srgbClr val="FFC000"/>
                </a:solidFill>
                <a:latin typeface="Bernard MT Condensed"/>
                <a:cs typeface="Bernard MT Condensed"/>
              </a:rPr>
              <a:t>i</a:t>
            </a:r>
            <a:r>
              <a:rPr sz="1600" spc="33" dirty="0">
                <a:solidFill>
                  <a:srgbClr val="FFC000"/>
                </a:solidFill>
                <a:latin typeface="Bernard MT Condensed"/>
                <a:cs typeface="Bernard MT Condensed"/>
              </a:rPr>
              <a:t>g</a:t>
            </a:r>
            <a:r>
              <a:rPr sz="1600" spc="12" dirty="0">
                <a:solidFill>
                  <a:srgbClr val="FFC000"/>
                </a:solidFill>
                <a:latin typeface="Bernard MT Condensed"/>
                <a:cs typeface="Bernard MT Condensed"/>
              </a:rPr>
              <a:t>h</a:t>
            </a:r>
            <a:r>
              <a:rPr sz="1600" spc="-33" dirty="0">
                <a:solidFill>
                  <a:srgbClr val="FFC000"/>
                </a:solidFill>
                <a:latin typeface="Bernard MT Condensed"/>
                <a:cs typeface="Bernard MT Condensed"/>
              </a:rPr>
              <a:t>t</a:t>
            </a:r>
            <a:r>
              <a:rPr sz="1600" spc="19" dirty="0">
                <a:solidFill>
                  <a:srgbClr val="FFC000"/>
                </a:solidFill>
                <a:latin typeface="Bernard MT Condensed"/>
                <a:cs typeface="Bernard MT Condensed"/>
              </a:rPr>
              <a:t>-</a:t>
            </a:r>
            <a:r>
              <a:rPr sz="1600" spc="33" dirty="0">
                <a:solidFill>
                  <a:srgbClr val="FF0000"/>
                </a:solidFill>
                <a:latin typeface="Bernard MT Condensed"/>
                <a:cs typeface="Bernard MT Condensed"/>
              </a:rPr>
              <a:t>X</a:t>
            </a:r>
            <a:r>
              <a:rPr sz="1600" spc="-19" dirty="0">
                <a:solidFill>
                  <a:srgbClr val="FFC000"/>
                </a:solidFill>
                <a:latin typeface="Bernard MT Condensed"/>
                <a:cs typeface="Bernard MT Condensed"/>
              </a:rPr>
              <a:t>’</a:t>
            </a:r>
            <a:r>
              <a:rPr sz="1600" spc="12" dirty="0">
                <a:solidFill>
                  <a:srgbClr val="FFC000"/>
                </a:solidFill>
                <a:latin typeface="Bernard MT Condensed"/>
                <a:cs typeface="Bernard MT Condensed"/>
              </a:rPr>
              <a:t>3</a:t>
            </a:r>
            <a:r>
              <a:rPr sz="1600" dirty="0">
                <a:solidFill>
                  <a:srgbClr val="FFC000"/>
                </a:solidFill>
                <a:latin typeface="Bernard MT Condensed"/>
                <a:cs typeface="Bernard MT Condensed"/>
              </a:rPr>
              <a:t>4</a:t>
            </a:r>
            <a:endParaRPr sz="1600">
              <a:latin typeface="Bernard MT Condensed"/>
              <a:cs typeface="Bernard MT Condensed"/>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11" name="object 11"/>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12" name="object 12"/>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13" name="object 13"/>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14" name="object 14"/>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15" name="object 15"/>
          <p:cNvSpPr/>
          <p:nvPr/>
        </p:nvSpPr>
        <p:spPr>
          <a:xfrm>
            <a:off x="9042401" y="101600"/>
            <a:ext cx="3060700" cy="6146800"/>
          </a:xfrm>
          <a:prstGeom prst="rect">
            <a:avLst/>
          </a:prstGeom>
          <a:blipFill>
            <a:blip r:embed="rId2" cstate="print"/>
            <a:stretch>
              <a:fillRect/>
            </a:stretch>
          </a:blipFill>
        </p:spPr>
        <p:txBody>
          <a:bodyPr wrap="square" lIns="0" tIns="0" rIns="0" bIns="0" rtlCol="0">
            <a:noAutofit/>
          </a:bodyPr>
          <a:lstStyle/>
          <a:p>
            <a:endParaRPr sz="2400"/>
          </a:p>
        </p:txBody>
      </p:sp>
      <p:sp>
        <p:nvSpPr>
          <p:cNvPr id="16" name="object 16"/>
          <p:cNvSpPr/>
          <p:nvPr/>
        </p:nvSpPr>
        <p:spPr>
          <a:xfrm>
            <a:off x="139700" y="6210301"/>
            <a:ext cx="9423400" cy="546100"/>
          </a:xfrm>
          <a:prstGeom prst="rect">
            <a:avLst/>
          </a:prstGeom>
          <a:blipFill>
            <a:blip r:embed="rId3" cstate="print"/>
            <a:stretch>
              <a:fillRect/>
            </a:stretch>
          </a:blipFill>
        </p:spPr>
        <p:txBody>
          <a:bodyPr wrap="square" lIns="0" tIns="0" rIns="0" bIns="0" rtlCol="0">
            <a:noAutofit/>
          </a:bodyPr>
          <a:lstStyle/>
          <a:p>
            <a:endParaRPr sz="2400"/>
          </a:p>
        </p:txBody>
      </p:sp>
      <p:sp>
        <p:nvSpPr>
          <p:cNvPr id="17" name="object 17"/>
          <p:cNvSpPr/>
          <p:nvPr/>
        </p:nvSpPr>
        <p:spPr>
          <a:xfrm>
            <a:off x="558801" y="482601"/>
            <a:ext cx="8445500" cy="5600700"/>
          </a:xfrm>
          <a:custGeom>
            <a:avLst/>
            <a:gdLst/>
            <a:ahLst/>
            <a:cxnLst/>
            <a:rect l="l" t="t" r="r" b="b"/>
            <a:pathLst>
              <a:path w="6334125" h="4200525">
                <a:moveTo>
                  <a:pt x="0" y="99949"/>
                </a:moveTo>
                <a:lnTo>
                  <a:pt x="16382" y="45212"/>
                </a:lnTo>
                <a:lnTo>
                  <a:pt x="58775" y="8889"/>
                </a:lnTo>
                <a:lnTo>
                  <a:pt x="100152" y="0"/>
                </a:lnTo>
                <a:lnTo>
                  <a:pt x="6233922" y="0"/>
                </a:lnTo>
                <a:lnTo>
                  <a:pt x="6288913" y="16383"/>
                </a:lnTo>
                <a:lnTo>
                  <a:pt x="6325234" y="58674"/>
                </a:lnTo>
                <a:lnTo>
                  <a:pt x="6334125" y="99949"/>
                </a:lnTo>
                <a:lnTo>
                  <a:pt x="6334125" y="4100512"/>
                </a:lnTo>
                <a:lnTo>
                  <a:pt x="6317742" y="4155351"/>
                </a:lnTo>
                <a:lnTo>
                  <a:pt x="6275324" y="4191609"/>
                </a:lnTo>
                <a:lnTo>
                  <a:pt x="6233922" y="4200525"/>
                </a:lnTo>
                <a:lnTo>
                  <a:pt x="100152" y="4200525"/>
                </a:lnTo>
                <a:lnTo>
                  <a:pt x="45237" y="4184167"/>
                </a:lnTo>
                <a:lnTo>
                  <a:pt x="8928" y="4141838"/>
                </a:lnTo>
                <a:lnTo>
                  <a:pt x="0" y="4100512"/>
                </a:lnTo>
                <a:lnTo>
                  <a:pt x="0" y="99949"/>
                </a:lnTo>
                <a:close/>
              </a:path>
            </a:pathLst>
          </a:custGeom>
          <a:ln w="38100">
            <a:solidFill>
              <a:srgbClr val="453C2C"/>
            </a:solidFill>
          </a:ln>
        </p:spPr>
        <p:txBody>
          <a:bodyPr wrap="square" lIns="0" tIns="0" rIns="0" bIns="0" rtlCol="0">
            <a:noAutofit/>
          </a:bodyPr>
          <a:lstStyle/>
          <a:p>
            <a:endParaRPr sz="2400"/>
          </a:p>
        </p:txBody>
      </p:sp>
      <p:sp>
        <p:nvSpPr>
          <p:cNvPr id="18" name="object 18"/>
          <p:cNvSpPr/>
          <p:nvPr/>
        </p:nvSpPr>
        <p:spPr>
          <a:xfrm>
            <a:off x="393700" y="1778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D24716"/>
          </a:solidFill>
        </p:spPr>
        <p:txBody>
          <a:bodyPr wrap="square" lIns="0" tIns="0" rIns="0" bIns="0" rtlCol="0">
            <a:noAutofit/>
          </a:bodyPr>
          <a:lstStyle/>
          <a:p>
            <a:endParaRPr sz="2400"/>
          </a:p>
        </p:txBody>
      </p:sp>
      <p:sp>
        <p:nvSpPr>
          <p:cNvPr id="19" name="object 19"/>
          <p:cNvSpPr/>
          <p:nvPr/>
        </p:nvSpPr>
        <p:spPr>
          <a:xfrm>
            <a:off x="736601" y="177800"/>
            <a:ext cx="190500" cy="533400"/>
          </a:xfrm>
          <a:custGeom>
            <a:avLst/>
            <a:gdLst/>
            <a:ahLst/>
            <a:cxnLst/>
            <a:rect l="l" t="t" r="r" b="b"/>
            <a:pathLst>
              <a:path w="142875" h="400050">
                <a:moveTo>
                  <a:pt x="0" y="400050"/>
                </a:moveTo>
                <a:lnTo>
                  <a:pt x="142875" y="400050"/>
                </a:lnTo>
                <a:lnTo>
                  <a:pt x="142875" y="0"/>
                </a:lnTo>
                <a:lnTo>
                  <a:pt x="0" y="0"/>
                </a:lnTo>
                <a:lnTo>
                  <a:pt x="0" y="400050"/>
                </a:lnTo>
                <a:close/>
              </a:path>
            </a:pathLst>
          </a:custGeom>
          <a:solidFill>
            <a:srgbClr val="00AF4F"/>
          </a:solidFill>
        </p:spPr>
        <p:txBody>
          <a:bodyPr wrap="square" lIns="0" tIns="0" rIns="0" bIns="0" rtlCol="0">
            <a:noAutofit/>
          </a:bodyPr>
          <a:lstStyle/>
          <a:p>
            <a:endParaRPr sz="2400"/>
          </a:p>
        </p:txBody>
      </p:sp>
      <p:sp>
        <p:nvSpPr>
          <p:cNvPr id="20" name="object 20"/>
          <p:cNvSpPr/>
          <p:nvPr/>
        </p:nvSpPr>
        <p:spPr>
          <a:xfrm>
            <a:off x="952500" y="177800"/>
            <a:ext cx="0" cy="533400"/>
          </a:xfrm>
          <a:custGeom>
            <a:avLst/>
            <a:gdLst/>
            <a:ahLst/>
            <a:cxnLst/>
            <a:rect l="l" t="t" r="r" b="b"/>
            <a:pathLst>
              <a:path h="400050">
                <a:moveTo>
                  <a:pt x="0" y="0"/>
                </a:moveTo>
                <a:lnTo>
                  <a:pt x="0" y="400050"/>
                </a:lnTo>
              </a:path>
            </a:pathLst>
          </a:custGeom>
          <a:ln w="58419">
            <a:solidFill>
              <a:srgbClr val="006EBE"/>
            </a:solidFill>
          </a:ln>
        </p:spPr>
        <p:txBody>
          <a:bodyPr wrap="square" lIns="0" tIns="0" rIns="0" bIns="0" rtlCol="0">
            <a:noAutofit/>
          </a:bodyPr>
          <a:lstStyle/>
          <a:p>
            <a:endParaRPr sz="2400"/>
          </a:p>
        </p:txBody>
      </p:sp>
      <p:sp>
        <p:nvSpPr>
          <p:cNvPr id="21" name="object 21"/>
          <p:cNvSpPr/>
          <p:nvPr/>
        </p:nvSpPr>
        <p:spPr>
          <a:xfrm>
            <a:off x="8788400" y="1778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000000"/>
          </a:solidFill>
        </p:spPr>
        <p:txBody>
          <a:bodyPr wrap="square" lIns="0" tIns="0" rIns="0" bIns="0" rtlCol="0">
            <a:noAutofit/>
          </a:bodyPr>
          <a:lstStyle/>
          <a:p>
            <a:endParaRPr sz="2400"/>
          </a:p>
        </p:txBody>
      </p:sp>
      <p:sp>
        <p:nvSpPr>
          <p:cNvPr id="22" name="object 22"/>
          <p:cNvSpPr/>
          <p:nvPr/>
        </p:nvSpPr>
        <p:spPr>
          <a:xfrm>
            <a:off x="565149" y="5759449"/>
            <a:ext cx="8445584" cy="0"/>
          </a:xfrm>
          <a:custGeom>
            <a:avLst/>
            <a:gdLst/>
            <a:ahLst/>
            <a:cxnLst/>
            <a:rect l="l" t="t" r="r" b="b"/>
            <a:pathLst>
              <a:path w="6334188">
                <a:moveTo>
                  <a:pt x="0" y="0"/>
                </a:moveTo>
                <a:lnTo>
                  <a:pt x="6334188" y="0"/>
                </a:lnTo>
              </a:path>
            </a:pathLst>
          </a:custGeom>
          <a:ln w="9534">
            <a:solidFill>
              <a:srgbClr val="000000"/>
            </a:solidFill>
          </a:ln>
        </p:spPr>
        <p:txBody>
          <a:bodyPr wrap="square" lIns="0" tIns="0" rIns="0" bIns="0" rtlCol="0">
            <a:noAutofit/>
          </a:bodyPr>
          <a:lstStyle/>
          <a:p>
            <a:endParaRPr sz="2400"/>
          </a:p>
        </p:txBody>
      </p:sp>
      <p:sp>
        <p:nvSpPr>
          <p:cNvPr id="23" name="object 23"/>
          <p:cNvSpPr/>
          <p:nvPr/>
        </p:nvSpPr>
        <p:spPr>
          <a:xfrm>
            <a:off x="8051800" y="203201"/>
            <a:ext cx="685800" cy="495300"/>
          </a:xfrm>
          <a:prstGeom prst="rect">
            <a:avLst/>
          </a:prstGeom>
          <a:blipFill>
            <a:blip r:embed="rId4" cstate="print"/>
            <a:stretch>
              <a:fillRect/>
            </a:stretch>
          </a:blipFill>
        </p:spPr>
        <p:txBody>
          <a:bodyPr wrap="square" lIns="0" tIns="0" rIns="0" bIns="0" rtlCol="0">
            <a:noAutofit/>
          </a:bodyPr>
          <a:lstStyle/>
          <a:p>
            <a:endParaRPr sz="2400"/>
          </a:p>
        </p:txBody>
      </p:sp>
      <p:sp>
        <p:nvSpPr>
          <p:cNvPr id="24" name="object 24"/>
          <p:cNvSpPr/>
          <p:nvPr/>
        </p:nvSpPr>
        <p:spPr>
          <a:xfrm>
            <a:off x="8051800" y="203201"/>
            <a:ext cx="685800" cy="495300"/>
          </a:xfrm>
          <a:prstGeom prst="rect">
            <a:avLst/>
          </a:prstGeom>
          <a:blipFill>
            <a:blip r:embed="rId4" cstate="print"/>
            <a:stretch>
              <a:fillRect/>
            </a:stretch>
          </a:blipFill>
        </p:spPr>
        <p:txBody>
          <a:bodyPr wrap="square" lIns="0" tIns="0" rIns="0" bIns="0" rtlCol="0">
            <a:noAutofit/>
          </a:bodyPr>
          <a:lstStyle/>
          <a:p>
            <a:endParaRPr sz="2400"/>
          </a:p>
        </p:txBody>
      </p:sp>
      <p:sp>
        <p:nvSpPr>
          <p:cNvPr id="25" name="object 25"/>
          <p:cNvSpPr/>
          <p:nvPr/>
        </p:nvSpPr>
        <p:spPr>
          <a:xfrm>
            <a:off x="990600" y="165101"/>
            <a:ext cx="7797800" cy="546100"/>
          </a:xfrm>
          <a:custGeom>
            <a:avLst/>
            <a:gdLst/>
            <a:ahLst/>
            <a:cxnLst/>
            <a:rect l="l" t="t" r="r" b="b"/>
            <a:pathLst>
              <a:path w="5848350" h="409575">
                <a:moveTo>
                  <a:pt x="0" y="409575"/>
                </a:moveTo>
                <a:lnTo>
                  <a:pt x="5848350" y="409575"/>
                </a:lnTo>
                <a:lnTo>
                  <a:pt x="5848350" y="0"/>
                </a:lnTo>
                <a:lnTo>
                  <a:pt x="0" y="0"/>
                </a:lnTo>
                <a:lnTo>
                  <a:pt x="0" y="409575"/>
                </a:lnTo>
                <a:close/>
              </a:path>
            </a:pathLst>
          </a:custGeom>
          <a:solidFill>
            <a:srgbClr val="FDFD00"/>
          </a:solidFill>
        </p:spPr>
        <p:txBody>
          <a:bodyPr wrap="square" lIns="0" tIns="0" rIns="0" bIns="0" rtlCol="0">
            <a:noAutofit/>
          </a:bodyPr>
          <a:lstStyle/>
          <a:p>
            <a:endParaRPr sz="2400"/>
          </a:p>
        </p:txBody>
      </p:sp>
      <p:sp>
        <p:nvSpPr>
          <p:cNvPr id="26" name="object 26"/>
          <p:cNvSpPr/>
          <p:nvPr/>
        </p:nvSpPr>
        <p:spPr>
          <a:xfrm>
            <a:off x="660401" y="4902201"/>
            <a:ext cx="8242300" cy="749300"/>
          </a:xfrm>
          <a:prstGeom prst="rect">
            <a:avLst/>
          </a:prstGeom>
          <a:blipFill>
            <a:blip r:embed="rId5" cstate="print"/>
            <a:stretch>
              <a:fillRect/>
            </a:stretch>
          </a:blipFill>
        </p:spPr>
        <p:txBody>
          <a:bodyPr wrap="square" lIns="0" tIns="0" rIns="0" bIns="0" rtlCol="0">
            <a:noAutofit/>
          </a:bodyPr>
          <a:lstStyle/>
          <a:p>
            <a:endParaRPr sz="2400"/>
          </a:p>
        </p:txBody>
      </p:sp>
      <p:sp>
        <p:nvSpPr>
          <p:cNvPr id="27" name="object 27"/>
          <p:cNvSpPr/>
          <p:nvPr/>
        </p:nvSpPr>
        <p:spPr>
          <a:xfrm>
            <a:off x="660401" y="4902201"/>
            <a:ext cx="8242300" cy="749300"/>
          </a:xfrm>
          <a:custGeom>
            <a:avLst/>
            <a:gdLst/>
            <a:ahLst/>
            <a:cxnLst/>
            <a:rect l="l" t="t" r="r" b="b"/>
            <a:pathLst>
              <a:path w="6181725" h="561975">
                <a:moveTo>
                  <a:pt x="0" y="561975"/>
                </a:moveTo>
                <a:lnTo>
                  <a:pt x="6181725" y="561975"/>
                </a:lnTo>
                <a:lnTo>
                  <a:pt x="6181725" y="0"/>
                </a:lnTo>
                <a:lnTo>
                  <a:pt x="0" y="0"/>
                </a:lnTo>
                <a:lnTo>
                  <a:pt x="0" y="561975"/>
                </a:lnTo>
                <a:close/>
              </a:path>
            </a:pathLst>
          </a:custGeom>
          <a:ln w="38100">
            <a:solidFill>
              <a:srgbClr val="FDFD00"/>
            </a:solidFill>
          </a:ln>
        </p:spPr>
        <p:txBody>
          <a:bodyPr wrap="square" lIns="0" tIns="0" rIns="0" bIns="0" rtlCol="0">
            <a:noAutofit/>
          </a:bodyPr>
          <a:lstStyle/>
          <a:p>
            <a:endParaRPr sz="2400"/>
          </a:p>
        </p:txBody>
      </p:sp>
      <p:sp>
        <p:nvSpPr>
          <p:cNvPr id="28" name="object 28"/>
          <p:cNvSpPr/>
          <p:nvPr/>
        </p:nvSpPr>
        <p:spPr>
          <a:xfrm>
            <a:off x="774701" y="1358901"/>
            <a:ext cx="4356100" cy="952500"/>
          </a:xfrm>
          <a:custGeom>
            <a:avLst/>
            <a:gdLst/>
            <a:ahLst/>
            <a:cxnLst/>
            <a:rect l="l" t="t" r="r" b="b"/>
            <a:pathLst>
              <a:path w="3267075" h="714375">
                <a:moveTo>
                  <a:pt x="0" y="68579"/>
                </a:moveTo>
                <a:lnTo>
                  <a:pt x="12" y="647191"/>
                </a:lnTo>
                <a:lnTo>
                  <a:pt x="23812" y="697864"/>
                </a:lnTo>
                <a:lnTo>
                  <a:pt x="68033" y="714375"/>
                </a:lnTo>
                <a:lnTo>
                  <a:pt x="3200400" y="714375"/>
                </a:lnTo>
                <a:lnTo>
                  <a:pt x="3228594" y="707644"/>
                </a:lnTo>
                <a:lnTo>
                  <a:pt x="3250691" y="690372"/>
                </a:lnTo>
                <a:lnTo>
                  <a:pt x="3264280" y="665352"/>
                </a:lnTo>
                <a:lnTo>
                  <a:pt x="3267075" y="645795"/>
                </a:lnTo>
                <a:lnTo>
                  <a:pt x="3267075" y="67183"/>
                </a:lnTo>
                <a:lnTo>
                  <a:pt x="3260344" y="38862"/>
                </a:lnTo>
                <a:lnTo>
                  <a:pt x="3243199" y="16510"/>
                </a:lnTo>
                <a:lnTo>
                  <a:pt x="3218434" y="2794"/>
                </a:lnTo>
                <a:lnTo>
                  <a:pt x="3199003" y="0"/>
                </a:lnTo>
                <a:lnTo>
                  <a:pt x="66725" y="0"/>
                </a:lnTo>
                <a:lnTo>
                  <a:pt x="38544" y="6730"/>
                </a:lnTo>
                <a:lnTo>
                  <a:pt x="16319" y="24002"/>
                </a:lnTo>
                <a:lnTo>
                  <a:pt x="2819" y="49022"/>
                </a:lnTo>
                <a:lnTo>
                  <a:pt x="0" y="68579"/>
                </a:lnTo>
                <a:close/>
              </a:path>
            </a:pathLst>
          </a:custGeom>
          <a:solidFill>
            <a:srgbClr val="A08D69"/>
          </a:solidFill>
        </p:spPr>
        <p:txBody>
          <a:bodyPr wrap="square" lIns="0" tIns="0" rIns="0" bIns="0" rtlCol="0">
            <a:noAutofit/>
          </a:bodyPr>
          <a:lstStyle/>
          <a:p>
            <a:endParaRPr sz="2400"/>
          </a:p>
        </p:txBody>
      </p:sp>
      <p:sp>
        <p:nvSpPr>
          <p:cNvPr id="29" name="object 29"/>
          <p:cNvSpPr/>
          <p:nvPr/>
        </p:nvSpPr>
        <p:spPr>
          <a:xfrm>
            <a:off x="781049" y="1365335"/>
            <a:ext cx="4356184" cy="952500"/>
          </a:xfrm>
          <a:custGeom>
            <a:avLst/>
            <a:gdLst/>
            <a:ahLst/>
            <a:cxnLst/>
            <a:rect l="l" t="t" r="r" b="b"/>
            <a:pathLst>
              <a:path w="3267138" h="714375">
                <a:moveTo>
                  <a:pt x="0" y="68452"/>
                </a:moveTo>
                <a:lnTo>
                  <a:pt x="6184" y="39877"/>
                </a:lnTo>
                <a:lnTo>
                  <a:pt x="22898" y="17145"/>
                </a:lnTo>
                <a:lnTo>
                  <a:pt x="47409" y="3175"/>
                </a:lnTo>
                <a:lnTo>
                  <a:pt x="68033" y="0"/>
                </a:lnTo>
                <a:lnTo>
                  <a:pt x="3199066" y="0"/>
                </a:lnTo>
                <a:lnTo>
                  <a:pt x="3227387" y="6223"/>
                </a:lnTo>
                <a:lnTo>
                  <a:pt x="3249993" y="22987"/>
                </a:lnTo>
                <a:lnTo>
                  <a:pt x="3263836" y="47751"/>
                </a:lnTo>
                <a:lnTo>
                  <a:pt x="3267138" y="68452"/>
                </a:lnTo>
                <a:lnTo>
                  <a:pt x="3267138" y="645795"/>
                </a:lnTo>
                <a:lnTo>
                  <a:pt x="3260915" y="674370"/>
                </a:lnTo>
                <a:lnTo>
                  <a:pt x="3244151" y="697102"/>
                </a:lnTo>
                <a:lnTo>
                  <a:pt x="3219640" y="711073"/>
                </a:lnTo>
                <a:lnTo>
                  <a:pt x="3199066" y="714375"/>
                </a:lnTo>
                <a:lnTo>
                  <a:pt x="68033" y="714375"/>
                </a:lnTo>
                <a:lnTo>
                  <a:pt x="39649" y="708025"/>
                </a:lnTo>
                <a:lnTo>
                  <a:pt x="17119" y="691261"/>
                </a:lnTo>
                <a:lnTo>
                  <a:pt x="3187" y="666496"/>
                </a:lnTo>
                <a:lnTo>
                  <a:pt x="0" y="645795"/>
                </a:lnTo>
                <a:lnTo>
                  <a:pt x="0" y="68452"/>
                </a:lnTo>
                <a:close/>
              </a:path>
            </a:pathLst>
          </a:custGeom>
          <a:ln w="9534">
            <a:solidFill>
              <a:srgbClr val="76664A"/>
            </a:solidFill>
          </a:ln>
        </p:spPr>
        <p:txBody>
          <a:bodyPr wrap="square" lIns="0" tIns="0" rIns="0" bIns="0" rtlCol="0">
            <a:noAutofit/>
          </a:bodyPr>
          <a:lstStyle/>
          <a:p>
            <a:endParaRPr sz="2400"/>
          </a:p>
        </p:txBody>
      </p:sp>
      <p:sp>
        <p:nvSpPr>
          <p:cNvPr id="30" name="object 30"/>
          <p:cNvSpPr/>
          <p:nvPr/>
        </p:nvSpPr>
        <p:spPr>
          <a:xfrm>
            <a:off x="787401" y="2781300"/>
            <a:ext cx="4356100" cy="1625600"/>
          </a:xfrm>
          <a:custGeom>
            <a:avLst/>
            <a:gdLst/>
            <a:ahLst/>
            <a:cxnLst/>
            <a:rect l="l" t="t" r="r" b="b"/>
            <a:pathLst>
              <a:path w="3267075" h="1219200">
                <a:moveTo>
                  <a:pt x="0" y="67563"/>
                </a:moveTo>
                <a:lnTo>
                  <a:pt x="0" y="1152144"/>
                </a:lnTo>
                <a:lnTo>
                  <a:pt x="6451" y="1180464"/>
                </a:lnTo>
                <a:lnTo>
                  <a:pt x="23469" y="1202817"/>
                </a:lnTo>
                <a:lnTo>
                  <a:pt x="48259" y="1216406"/>
                </a:lnTo>
                <a:lnTo>
                  <a:pt x="67741" y="1219200"/>
                </a:lnTo>
                <a:lnTo>
                  <a:pt x="3199891" y="1219200"/>
                </a:lnTo>
                <a:lnTo>
                  <a:pt x="3228213" y="1212723"/>
                </a:lnTo>
                <a:lnTo>
                  <a:pt x="3250565" y="1195832"/>
                </a:lnTo>
                <a:lnTo>
                  <a:pt x="3264280" y="1171067"/>
                </a:lnTo>
                <a:lnTo>
                  <a:pt x="3267075" y="1151636"/>
                </a:lnTo>
                <a:lnTo>
                  <a:pt x="3267075" y="67056"/>
                </a:lnTo>
                <a:lnTo>
                  <a:pt x="3260598" y="38735"/>
                </a:lnTo>
                <a:lnTo>
                  <a:pt x="3243579" y="16382"/>
                </a:lnTo>
                <a:lnTo>
                  <a:pt x="3218815" y="2793"/>
                </a:lnTo>
                <a:lnTo>
                  <a:pt x="3199384" y="0"/>
                </a:lnTo>
                <a:lnTo>
                  <a:pt x="67208" y="0"/>
                </a:lnTo>
                <a:lnTo>
                  <a:pt x="38849" y="6476"/>
                </a:lnTo>
                <a:lnTo>
                  <a:pt x="16471" y="23368"/>
                </a:lnTo>
                <a:lnTo>
                  <a:pt x="2844" y="48132"/>
                </a:lnTo>
                <a:lnTo>
                  <a:pt x="0" y="67563"/>
                </a:lnTo>
                <a:close/>
              </a:path>
            </a:pathLst>
          </a:custGeom>
          <a:solidFill>
            <a:srgbClr val="9A2C1E"/>
          </a:solidFill>
        </p:spPr>
        <p:txBody>
          <a:bodyPr wrap="square" lIns="0" tIns="0" rIns="0" bIns="0" rtlCol="0">
            <a:noAutofit/>
          </a:bodyPr>
          <a:lstStyle/>
          <a:p>
            <a:endParaRPr sz="2400"/>
          </a:p>
        </p:txBody>
      </p:sp>
      <p:sp>
        <p:nvSpPr>
          <p:cNvPr id="31" name="object 31"/>
          <p:cNvSpPr/>
          <p:nvPr/>
        </p:nvSpPr>
        <p:spPr>
          <a:xfrm>
            <a:off x="3340100" y="2324100"/>
            <a:ext cx="355600" cy="457200"/>
          </a:xfrm>
          <a:custGeom>
            <a:avLst/>
            <a:gdLst/>
            <a:ahLst/>
            <a:cxnLst/>
            <a:rect l="l" t="t" r="r" b="b"/>
            <a:pathLst>
              <a:path w="266700" h="342900">
                <a:moveTo>
                  <a:pt x="133350" y="342900"/>
                </a:moveTo>
                <a:lnTo>
                  <a:pt x="266700" y="210057"/>
                </a:lnTo>
                <a:lnTo>
                  <a:pt x="200025" y="210057"/>
                </a:lnTo>
                <a:lnTo>
                  <a:pt x="200025" y="0"/>
                </a:lnTo>
                <a:lnTo>
                  <a:pt x="66675" y="0"/>
                </a:lnTo>
                <a:lnTo>
                  <a:pt x="66675" y="210057"/>
                </a:lnTo>
                <a:lnTo>
                  <a:pt x="0" y="210057"/>
                </a:lnTo>
                <a:lnTo>
                  <a:pt x="133350" y="342900"/>
                </a:lnTo>
                <a:close/>
              </a:path>
            </a:pathLst>
          </a:custGeom>
          <a:solidFill>
            <a:srgbClr val="000000"/>
          </a:solidFill>
        </p:spPr>
        <p:txBody>
          <a:bodyPr wrap="square" lIns="0" tIns="0" rIns="0" bIns="0" rtlCol="0">
            <a:noAutofit/>
          </a:bodyPr>
          <a:lstStyle/>
          <a:p>
            <a:endParaRPr sz="2400"/>
          </a:p>
        </p:txBody>
      </p:sp>
      <p:sp>
        <p:nvSpPr>
          <p:cNvPr id="32" name="object 32"/>
          <p:cNvSpPr/>
          <p:nvPr/>
        </p:nvSpPr>
        <p:spPr>
          <a:xfrm>
            <a:off x="3346535" y="2330535"/>
            <a:ext cx="355600" cy="457200"/>
          </a:xfrm>
          <a:custGeom>
            <a:avLst/>
            <a:gdLst/>
            <a:ahLst/>
            <a:cxnLst/>
            <a:rect l="l" t="t" r="r" b="b"/>
            <a:pathLst>
              <a:path w="266700" h="342900">
                <a:moveTo>
                  <a:pt x="0" y="210057"/>
                </a:moveTo>
                <a:lnTo>
                  <a:pt x="66675" y="210057"/>
                </a:lnTo>
                <a:lnTo>
                  <a:pt x="66675" y="0"/>
                </a:lnTo>
                <a:lnTo>
                  <a:pt x="200025" y="0"/>
                </a:lnTo>
                <a:lnTo>
                  <a:pt x="200025" y="210057"/>
                </a:lnTo>
                <a:lnTo>
                  <a:pt x="266700" y="210057"/>
                </a:lnTo>
                <a:lnTo>
                  <a:pt x="133350" y="342900"/>
                </a:lnTo>
                <a:lnTo>
                  <a:pt x="0" y="210057"/>
                </a:lnTo>
                <a:close/>
              </a:path>
            </a:pathLst>
          </a:custGeom>
          <a:ln w="9534">
            <a:solidFill>
              <a:srgbClr val="9A310D"/>
            </a:solidFill>
          </a:ln>
        </p:spPr>
        <p:txBody>
          <a:bodyPr wrap="square" lIns="0" tIns="0" rIns="0" bIns="0" rtlCol="0">
            <a:noAutofit/>
          </a:bodyPr>
          <a:lstStyle/>
          <a:p>
            <a:endParaRPr sz="2400"/>
          </a:p>
        </p:txBody>
      </p:sp>
      <p:sp>
        <p:nvSpPr>
          <p:cNvPr id="33" name="object 33"/>
          <p:cNvSpPr/>
          <p:nvPr/>
        </p:nvSpPr>
        <p:spPr>
          <a:xfrm>
            <a:off x="5257801" y="1854201"/>
            <a:ext cx="3568700" cy="1968500"/>
          </a:xfrm>
          <a:prstGeom prst="rect">
            <a:avLst/>
          </a:prstGeom>
          <a:blipFill>
            <a:blip r:embed="rId6" cstate="print"/>
            <a:stretch>
              <a:fillRect/>
            </a:stretch>
          </a:blipFill>
        </p:spPr>
        <p:txBody>
          <a:bodyPr wrap="square" lIns="0" tIns="0" rIns="0" bIns="0" rtlCol="0">
            <a:noAutofit/>
          </a:bodyPr>
          <a:lstStyle/>
          <a:p>
            <a:endParaRPr sz="2400"/>
          </a:p>
        </p:txBody>
      </p:sp>
      <p:sp>
        <p:nvSpPr>
          <p:cNvPr id="34" name="object 34"/>
          <p:cNvSpPr/>
          <p:nvPr/>
        </p:nvSpPr>
        <p:spPr>
          <a:xfrm>
            <a:off x="11061701" y="63500"/>
            <a:ext cx="1155700" cy="812800"/>
          </a:xfrm>
          <a:prstGeom prst="rect">
            <a:avLst/>
          </a:prstGeom>
          <a:blipFill>
            <a:blip r:embed="rId7" cstate="print"/>
            <a:stretch>
              <a:fillRect/>
            </a:stretch>
          </a:blipFill>
        </p:spPr>
        <p:txBody>
          <a:bodyPr wrap="square" lIns="0" tIns="0" rIns="0" bIns="0" rtlCol="0">
            <a:noAutofit/>
          </a:bodyPr>
          <a:lstStyle/>
          <a:p>
            <a:endParaRPr sz="2400"/>
          </a:p>
        </p:txBody>
      </p:sp>
      <p:sp>
        <p:nvSpPr>
          <p:cNvPr id="35" name="object 35"/>
          <p:cNvSpPr/>
          <p:nvPr/>
        </p:nvSpPr>
        <p:spPr>
          <a:xfrm>
            <a:off x="215901" y="6172201"/>
            <a:ext cx="1257300" cy="495300"/>
          </a:xfrm>
          <a:prstGeom prst="rect">
            <a:avLst/>
          </a:prstGeom>
          <a:blipFill>
            <a:blip r:embed="rId8" cstate="print"/>
            <a:stretch>
              <a:fillRect/>
            </a:stretch>
          </a:blipFill>
        </p:spPr>
        <p:txBody>
          <a:bodyPr wrap="square" lIns="0" tIns="0" rIns="0" bIns="0" rtlCol="0">
            <a:noAutofit/>
          </a:bodyPr>
          <a:lstStyle/>
          <a:p>
            <a:endParaRPr sz="2400"/>
          </a:p>
        </p:txBody>
      </p:sp>
      <p:sp>
        <p:nvSpPr>
          <p:cNvPr id="9" name="object 9"/>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8" name="object 8"/>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7" name="object 7"/>
          <p:cNvSpPr txBox="1"/>
          <p:nvPr/>
        </p:nvSpPr>
        <p:spPr>
          <a:xfrm>
            <a:off x="660401" y="4902201"/>
            <a:ext cx="8242300" cy="749300"/>
          </a:xfrm>
          <a:prstGeom prst="rect">
            <a:avLst/>
          </a:prstGeom>
        </p:spPr>
        <p:txBody>
          <a:bodyPr wrap="square" lIns="0" tIns="0" rIns="0" bIns="0" rtlCol="0">
            <a:noAutofit/>
          </a:bodyPr>
          <a:lstStyle/>
          <a:p>
            <a:pPr marL="33866">
              <a:lnSpc>
                <a:spcPts val="1333"/>
              </a:lnSpc>
            </a:pPr>
            <a:endParaRPr sz="1333"/>
          </a:p>
        </p:txBody>
      </p:sp>
      <p:sp>
        <p:nvSpPr>
          <p:cNvPr id="6" name="object 6"/>
          <p:cNvSpPr txBox="1"/>
          <p:nvPr/>
        </p:nvSpPr>
        <p:spPr>
          <a:xfrm>
            <a:off x="393701" y="165101"/>
            <a:ext cx="349249" cy="546100"/>
          </a:xfrm>
          <a:prstGeom prst="rect">
            <a:avLst/>
          </a:prstGeom>
        </p:spPr>
        <p:txBody>
          <a:bodyPr wrap="square" lIns="0" tIns="0" rIns="0" bIns="0" rtlCol="0">
            <a:noAutofit/>
          </a:bodyPr>
          <a:lstStyle/>
          <a:p>
            <a:pPr marL="33866">
              <a:lnSpc>
                <a:spcPts val="1333"/>
              </a:lnSpc>
            </a:pPr>
            <a:endParaRPr sz="1333"/>
          </a:p>
        </p:txBody>
      </p:sp>
      <p:sp>
        <p:nvSpPr>
          <p:cNvPr id="5" name="object 5"/>
          <p:cNvSpPr txBox="1"/>
          <p:nvPr/>
        </p:nvSpPr>
        <p:spPr>
          <a:xfrm>
            <a:off x="742950" y="165101"/>
            <a:ext cx="209549" cy="546100"/>
          </a:xfrm>
          <a:prstGeom prst="rect">
            <a:avLst/>
          </a:prstGeom>
        </p:spPr>
        <p:txBody>
          <a:bodyPr wrap="square" lIns="0" tIns="0" rIns="0" bIns="0" rtlCol="0">
            <a:noAutofit/>
          </a:bodyPr>
          <a:lstStyle/>
          <a:p>
            <a:pPr marL="33866">
              <a:lnSpc>
                <a:spcPts val="1333"/>
              </a:lnSpc>
            </a:pPr>
            <a:endParaRPr sz="1333"/>
          </a:p>
        </p:txBody>
      </p:sp>
      <p:sp>
        <p:nvSpPr>
          <p:cNvPr id="4" name="object 4"/>
          <p:cNvSpPr txBox="1"/>
          <p:nvPr/>
        </p:nvSpPr>
        <p:spPr>
          <a:xfrm>
            <a:off x="952501" y="165101"/>
            <a:ext cx="7835900" cy="5461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8788400" y="165101"/>
            <a:ext cx="355600" cy="5461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867"/>
              </a:lnSpc>
              <a:spcBef>
                <a:spcPts val="1"/>
              </a:spcBef>
            </a:pPr>
            <a:endParaRPr sz="867"/>
          </a:p>
          <a:p>
            <a:pPr marL="1052379">
              <a:lnSpc>
                <a:spcPct val="95825"/>
              </a:lnSpc>
              <a:spcBef>
                <a:spcPts val="1333"/>
              </a:spcBef>
            </a:pPr>
            <a:r>
              <a:rPr sz="1600" b="1" spc="-33" dirty="0">
                <a:latin typeface="Arial"/>
                <a:cs typeface="Arial"/>
              </a:rPr>
              <a:t>M</a:t>
            </a:r>
            <a:r>
              <a:rPr sz="1600" b="1" spc="5" dirty="0">
                <a:latin typeface="Arial"/>
                <a:cs typeface="Arial"/>
              </a:rPr>
              <a:t>e</a:t>
            </a:r>
            <a:r>
              <a:rPr sz="1600" b="1" spc="19" dirty="0">
                <a:latin typeface="Arial"/>
                <a:cs typeface="Arial"/>
              </a:rPr>
              <a:t>n</a:t>
            </a:r>
            <a:r>
              <a:rPr sz="1600" b="1" spc="5" dirty="0">
                <a:latin typeface="Arial"/>
                <a:cs typeface="Arial"/>
              </a:rPr>
              <a:t>ca</a:t>
            </a:r>
            <a:r>
              <a:rPr sz="1600" b="1" spc="-25" dirty="0">
                <a:latin typeface="Arial"/>
                <a:cs typeface="Arial"/>
              </a:rPr>
              <a:t>r</a:t>
            </a:r>
            <a:r>
              <a:rPr sz="1600" b="1" dirty="0">
                <a:latin typeface="Arial"/>
                <a:cs typeface="Arial"/>
              </a:rPr>
              <a:t>i</a:t>
            </a:r>
            <a:r>
              <a:rPr sz="1600" b="1" spc="-72" dirty="0">
                <a:latin typeface="Arial"/>
                <a:cs typeface="Arial"/>
              </a:rPr>
              <a:t> </a:t>
            </a:r>
            <a:r>
              <a:rPr sz="1600" b="1" spc="-59" dirty="0">
                <a:latin typeface="Arial"/>
                <a:cs typeface="Arial"/>
              </a:rPr>
              <a:t>A</a:t>
            </a:r>
            <a:r>
              <a:rPr sz="1600" b="1" spc="19" dirty="0">
                <a:latin typeface="Arial"/>
                <a:cs typeface="Arial"/>
              </a:rPr>
              <a:t>p</a:t>
            </a:r>
            <a:r>
              <a:rPr sz="1600" b="1" spc="-45" dirty="0">
                <a:latin typeface="Arial"/>
                <a:cs typeface="Arial"/>
              </a:rPr>
              <a:t>li</a:t>
            </a:r>
            <a:r>
              <a:rPr sz="1600" b="1" spc="5" dirty="0">
                <a:latin typeface="Arial"/>
                <a:cs typeface="Arial"/>
              </a:rPr>
              <a:t>kas</a:t>
            </a:r>
            <a:r>
              <a:rPr sz="1600" b="1" dirty="0">
                <a:latin typeface="Arial"/>
                <a:cs typeface="Arial"/>
              </a:rPr>
              <a:t>i</a:t>
            </a:r>
            <a:r>
              <a:rPr sz="1600" b="1" spc="125" dirty="0">
                <a:latin typeface="Arial"/>
                <a:cs typeface="Arial"/>
              </a:rPr>
              <a:t> </a:t>
            </a:r>
            <a:r>
              <a:rPr sz="1600" b="1" spc="5" dirty="0">
                <a:latin typeface="Arial"/>
                <a:cs typeface="Arial"/>
              </a:rPr>
              <a:t>ya</a:t>
            </a:r>
            <a:r>
              <a:rPr sz="1600" b="1" spc="19" dirty="0">
                <a:latin typeface="Arial"/>
                <a:cs typeface="Arial"/>
              </a:rPr>
              <a:t>n</a:t>
            </a:r>
            <a:r>
              <a:rPr sz="1600" b="1" dirty="0">
                <a:latin typeface="Arial"/>
                <a:cs typeface="Arial"/>
              </a:rPr>
              <a:t>g</a:t>
            </a:r>
            <a:r>
              <a:rPr sz="1600" b="1" spc="-112" dirty="0">
                <a:latin typeface="Arial"/>
                <a:cs typeface="Arial"/>
              </a:rPr>
              <a:t> </a:t>
            </a:r>
            <a:r>
              <a:rPr sz="1600" b="1" spc="-179" dirty="0">
                <a:latin typeface="Arial"/>
                <a:cs typeface="Arial"/>
              </a:rPr>
              <a:t>T</a:t>
            </a:r>
            <a:r>
              <a:rPr sz="1600" b="1" spc="5" dirty="0">
                <a:latin typeface="Arial"/>
                <a:cs typeface="Arial"/>
              </a:rPr>
              <a:t>e</a:t>
            </a:r>
            <a:r>
              <a:rPr sz="1600" b="1" spc="19" dirty="0">
                <a:latin typeface="Arial"/>
                <a:cs typeface="Arial"/>
              </a:rPr>
              <a:t>p</a:t>
            </a:r>
            <a:r>
              <a:rPr sz="1600" b="1" spc="5" dirty="0">
                <a:latin typeface="Arial"/>
                <a:cs typeface="Arial"/>
              </a:rPr>
              <a:t>a</a:t>
            </a:r>
            <a:r>
              <a:rPr sz="1600" b="1" dirty="0">
                <a:latin typeface="Arial"/>
                <a:cs typeface="Arial"/>
              </a:rPr>
              <a:t>t</a:t>
            </a:r>
            <a:r>
              <a:rPr sz="1600" b="1" spc="-172" dirty="0">
                <a:latin typeface="Arial"/>
                <a:cs typeface="Arial"/>
              </a:rPr>
              <a:t> </a:t>
            </a:r>
            <a:r>
              <a:rPr sz="1600" b="1" spc="19" dirty="0">
                <a:latin typeface="Arial"/>
                <a:cs typeface="Arial"/>
              </a:rPr>
              <a:t>un</a:t>
            </a:r>
            <a:r>
              <a:rPr sz="1600" b="1" spc="-33" dirty="0">
                <a:latin typeface="Arial"/>
                <a:cs typeface="Arial"/>
              </a:rPr>
              <a:t>t</a:t>
            </a:r>
            <a:r>
              <a:rPr sz="1600" b="1" spc="19" dirty="0">
                <a:latin typeface="Arial"/>
                <a:cs typeface="Arial"/>
              </a:rPr>
              <a:t>u</a:t>
            </a:r>
            <a:r>
              <a:rPr sz="1600" b="1" dirty="0">
                <a:latin typeface="Arial"/>
                <a:cs typeface="Arial"/>
              </a:rPr>
              <a:t>k</a:t>
            </a:r>
            <a:r>
              <a:rPr sz="1600" b="1" spc="-32" dirty="0">
                <a:latin typeface="Arial"/>
                <a:cs typeface="Arial"/>
              </a:rPr>
              <a:t> </a:t>
            </a:r>
            <a:r>
              <a:rPr sz="1600" b="1" spc="-33" dirty="0">
                <a:latin typeface="Arial"/>
                <a:cs typeface="Arial"/>
              </a:rPr>
              <a:t>M</a:t>
            </a:r>
            <a:r>
              <a:rPr sz="1600" b="1" spc="5" dirty="0">
                <a:latin typeface="Arial"/>
                <a:cs typeface="Arial"/>
              </a:rPr>
              <a:t>e</a:t>
            </a:r>
            <a:r>
              <a:rPr sz="1600" b="1" spc="-25" dirty="0">
                <a:latin typeface="Arial"/>
                <a:cs typeface="Arial"/>
              </a:rPr>
              <a:t>m</a:t>
            </a:r>
            <a:r>
              <a:rPr sz="1600" b="1" spc="5" dirty="0">
                <a:latin typeface="Arial"/>
                <a:cs typeface="Arial"/>
              </a:rPr>
              <a:t>e</a:t>
            </a:r>
            <a:r>
              <a:rPr sz="1600" b="1" spc="19" dirty="0">
                <a:latin typeface="Arial"/>
                <a:cs typeface="Arial"/>
              </a:rPr>
              <a:t>nuh</a:t>
            </a:r>
            <a:r>
              <a:rPr sz="1600" b="1" dirty="0">
                <a:latin typeface="Arial"/>
                <a:cs typeface="Arial"/>
              </a:rPr>
              <a:t>i</a:t>
            </a:r>
            <a:r>
              <a:rPr sz="1600" b="1" spc="25" dirty="0">
                <a:latin typeface="Arial"/>
                <a:cs typeface="Arial"/>
              </a:rPr>
              <a:t> </a:t>
            </a:r>
            <a:r>
              <a:rPr sz="1600" b="1" spc="-172" dirty="0">
                <a:latin typeface="Arial"/>
                <a:cs typeface="Arial"/>
              </a:rPr>
              <a:t>T</a:t>
            </a:r>
            <a:r>
              <a:rPr sz="1600" b="1" spc="19" dirty="0">
                <a:latin typeface="Arial"/>
                <a:cs typeface="Arial"/>
              </a:rPr>
              <a:t>u</a:t>
            </a:r>
            <a:r>
              <a:rPr sz="1600" b="1" spc="-45" dirty="0">
                <a:latin typeface="Arial"/>
                <a:cs typeface="Arial"/>
              </a:rPr>
              <a:t>j</a:t>
            </a:r>
            <a:r>
              <a:rPr sz="1600" b="1" spc="19" dirty="0">
                <a:latin typeface="Arial"/>
                <a:cs typeface="Arial"/>
              </a:rPr>
              <a:t>u</a:t>
            </a:r>
            <a:r>
              <a:rPr sz="1600" b="1" spc="5" dirty="0">
                <a:latin typeface="Arial"/>
                <a:cs typeface="Arial"/>
              </a:rPr>
              <a:t>a</a:t>
            </a:r>
            <a:r>
              <a:rPr sz="1600" b="1" dirty="0">
                <a:latin typeface="Arial"/>
                <a:cs typeface="Arial"/>
              </a:rPr>
              <a:t>n</a:t>
            </a:r>
            <a:r>
              <a:rPr sz="1600" b="1" spc="-112" dirty="0">
                <a:latin typeface="Arial"/>
                <a:cs typeface="Arial"/>
              </a:rPr>
              <a:t> </a:t>
            </a:r>
            <a:r>
              <a:rPr sz="1600" b="1" spc="25" dirty="0">
                <a:latin typeface="Arial"/>
                <a:cs typeface="Arial"/>
              </a:rPr>
              <a:t>P</a:t>
            </a:r>
            <a:r>
              <a:rPr sz="1600" b="1" spc="5" dirty="0">
                <a:latin typeface="Arial"/>
                <a:cs typeface="Arial"/>
              </a:rPr>
              <a:t>e</a:t>
            </a:r>
            <a:r>
              <a:rPr sz="1600" b="1" spc="19" dirty="0">
                <a:latin typeface="Arial"/>
                <a:cs typeface="Arial"/>
              </a:rPr>
              <a:t>nd</a:t>
            </a:r>
            <a:r>
              <a:rPr sz="1600" b="1" spc="-45" dirty="0">
                <a:latin typeface="Arial"/>
                <a:cs typeface="Arial"/>
              </a:rPr>
              <a:t>i</a:t>
            </a:r>
            <a:r>
              <a:rPr sz="1600" b="1" spc="19" dirty="0">
                <a:latin typeface="Arial"/>
                <a:cs typeface="Arial"/>
              </a:rPr>
              <a:t>d</a:t>
            </a:r>
            <a:r>
              <a:rPr sz="1600" b="1" spc="-45" dirty="0">
                <a:latin typeface="Arial"/>
                <a:cs typeface="Arial"/>
              </a:rPr>
              <a:t>i</a:t>
            </a:r>
            <a:r>
              <a:rPr sz="1600" b="1" spc="5" dirty="0">
                <a:latin typeface="Arial"/>
                <a:cs typeface="Arial"/>
              </a:rPr>
              <a:t>ka</a:t>
            </a:r>
            <a:r>
              <a:rPr sz="1600" b="1" dirty="0">
                <a:latin typeface="Arial"/>
                <a:cs typeface="Arial"/>
              </a:rPr>
              <a:t>n</a:t>
            </a:r>
            <a:r>
              <a:rPr sz="1600" b="1" spc="-99" dirty="0">
                <a:latin typeface="Arial"/>
                <a:cs typeface="Arial"/>
              </a:rPr>
              <a:t> </a:t>
            </a:r>
            <a:r>
              <a:rPr sz="1600" b="1" spc="-33" dirty="0">
                <a:latin typeface="Arial"/>
                <a:cs typeface="Arial"/>
              </a:rPr>
              <a:t>(</a:t>
            </a:r>
            <a:r>
              <a:rPr sz="1600" b="1" spc="5" dirty="0">
                <a:latin typeface="Arial"/>
                <a:cs typeface="Arial"/>
              </a:rPr>
              <a:t>6</a:t>
            </a:r>
            <a:r>
              <a:rPr sz="1600" b="1" dirty="0">
                <a:latin typeface="Arial"/>
                <a:cs typeface="Arial"/>
              </a:rPr>
              <a:t>)</a:t>
            </a:r>
            <a:endParaRPr sz="1600">
              <a:latin typeface="Arial"/>
              <a:cs typeface="Arial"/>
            </a:endParaRPr>
          </a:p>
          <a:p>
            <a:pPr marL="818282">
              <a:lnSpc>
                <a:spcPct val="101725"/>
              </a:lnSpc>
              <a:spcBef>
                <a:spcPts val="4175"/>
              </a:spcBef>
            </a:pPr>
            <a:r>
              <a:rPr sz="1467" spc="-133" dirty="0">
                <a:latin typeface="Calibri"/>
                <a:cs typeface="Calibri"/>
              </a:rPr>
              <a:t>T</a:t>
            </a:r>
            <a:r>
              <a:rPr sz="1467" spc="12" dirty="0">
                <a:latin typeface="Calibri"/>
                <a:cs typeface="Calibri"/>
              </a:rPr>
              <a:t>u</a:t>
            </a:r>
            <a:r>
              <a:rPr sz="1467" spc="39" dirty="0">
                <a:latin typeface="Calibri"/>
                <a:cs typeface="Calibri"/>
              </a:rPr>
              <a:t>j</a:t>
            </a:r>
            <a:r>
              <a:rPr sz="1467" spc="12" dirty="0">
                <a:latin typeface="Calibri"/>
                <a:cs typeface="Calibri"/>
              </a:rPr>
              <a:t>u</a:t>
            </a:r>
            <a:r>
              <a:rPr sz="1467" spc="-19" dirty="0">
                <a:latin typeface="Calibri"/>
                <a:cs typeface="Calibri"/>
              </a:rPr>
              <a:t>a</a:t>
            </a:r>
            <a:r>
              <a:rPr sz="1467" dirty="0">
                <a:latin typeface="Calibri"/>
                <a:cs typeface="Calibri"/>
              </a:rPr>
              <a:t>n</a:t>
            </a:r>
            <a:r>
              <a:rPr sz="1467" spc="-37" dirty="0">
                <a:latin typeface="Calibri"/>
                <a:cs typeface="Calibri"/>
              </a:rPr>
              <a:t> </a:t>
            </a:r>
            <a:r>
              <a:rPr sz="1467" spc="25" dirty="0">
                <a:latin typeface="Calibri"/>
                <a:cs typeface="Calibri"/>
              </a:rPr>
              <a:t>P</a:t>
            </a:r>
            <a:r>
              <a:rPr sz="1467" spc="52" dirty="0">
                <a:latin typeface="Calibri"/>
                <a:cs typeface="Calibri"/>
              </a:rPr>
              <a:t>e</a:t>
            </a:r>
            <a:r>
              <a:rPr sz="1467" spc="-85" dirty="0">
                <a:latin typeface="Calibri"/>
                <a:cs typeface="Calibri"/>
              </a:rPr>
              <a:t>n</a:t>
            </a:r>
            <a:r>
              <a:rPr sz="1467" spc="12" dirty="0">
                <a:latin typeface="Calibri"/>
                <a:cs typeface="Calibri"/>
              </a:rPr>
              <a:t>d</a:t>
            </a:r>
            <a:r>
              <a:rPr sz="1467" spc="-39" dirty="0">
                <a:latin typeface="Calibri"/>
                <a:cs typeface="Calibri"/>
              </a:rPr>
              <a:t>i</a:t>
            </a:r>
            <a:r>
              <a:rPr sz="1467" spc="12" dirty="0">
                <a:latin typeface="Calibri"/>
                <a:cs typeface="Calibri"/>
              </a:rPr>
              <a:t>d</a:t>
            </a:r>
            <a:r>
              <a:rPr sz="1467" spc="-45" dirty="0">
                <a:latin typeface="Calibri"/>
                <a:cs typeface="Calibri"/>
              </a:rPr>
              <a:t>i</a:t>
            </a:r>
            <a:r>
              <a:rPr sz="1467" spc="19" dirty="0">
                <a:latin typeface="Calibri"/>
                <a:cs typeface="Calibri"/>
              </a:rPr>
              <a:t>k</a:t>
            </a:r>
            <a:r>
              <a:rPr sz="1467" spc="-19" dirty="0">
                <a:latin typeface="Calibri"/>
                <a:cs typeface="Calibri"/>
              </a:rPr>
              <a:t>a</a:t>
            </a:r>
            <a:r>
              <a:rPr sz="1467" dirty="0">
                <a:latin typeface="Calibri"/>
                <a:cs typeface="Calibri"/>
              </a:rPr>
              <a:t>n</a:t>
            </a:r>
            <a:endParaRPr sz="1467">
              <a:latin typeface="Calibri"/>
              <a:cs typeface="Calibri"/>
            </a:endParaRPr>
          </a:p>
          <a:p>
            <a:pPr marL="844951" marR="7416575">
              <a:lnSpc>
                <a:spcPct val="99182"/>
              </a:lnSpc>
              <a:spcBef>
                <a:spcPts val="1213"/>
              </a:spcBef>
            </a:pPr>
            <a:r>
              <a:rPr sz="1600" spc="-72"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45" dirty="0">
                <a:solidFill>
                  <a:srgbClr val="FDFFFD"/>
                </a:solidFill>
                <a:latin typeface="Calibri"/>
                <a:cs typeface="Calibri"/>
              </a:rPr>
              <a:t>o</a:t>
            </a:r>
            <a:r>
              <a:rPr sz="1600" spc="33" dirty="0">
                <a:solidFill>
                  <a:srgbClr val="FDFFFD"/>
                </a:solidFill>
                <a:latin typeface="Calibri"/>
                <a:cs typeface="Calibri"/>
              </a:rPr>
              <a:t>la</a:t>
            </a:r>
            <a:r>
              <a:rPr sz="1600" spc="-39" dirty="0">
                <a:solidFill>
                  <a:srgbClr val="FDFFFD"/>
                </a:solidFill>
                <a:latin typeface="Calibri"/>
                <a:cs typeface="Calibri"/>
              </a:rPr>
              <a:t>h</a:t>
            </a:r>
            <a:r>
              <a:rPr sz="1600" dirty="0">
                <a:solidFill>
                  <a:srgbClr val="FDFFFD"/>
                </a:solidFill>
                <a:latin typeface="Calibri"/>
                <a:cs typeface="Calibri"/>
              </a:rPr>
              <a:t>,</a:t>
            </a:r>
            <a:r>
              <a:rPr sz="1600" spc="39"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79" dirty="0">
                <a:solidFill>
                  <a:srgbClr val="FDFFFD"/>
                </a:solidFill>
                <a:latin typeface="Calibri"/>
                <a:cs typeface="Calibri"/>
              </a:rPr>
              <a:t>m</a:t>
            </a:r>
            <a:r>
              <a:rPr sz="1600" spc="33" dirty="0">
                <a:solidFill>
                  <a:srgbClr val="FDFFFD"/>
                </a:solidFill>
                <a:latin typeface="Calibri"/>
                <a:cs typeface="Calibri"/>
              </a:rPr>
              <a:t>a</a:t>
            </a:r>
            <a:r>
              <a:rPr sz="1600" spc="-39" dirty="0">
                <a:solidFill>
                  <a:srgbClr val="FDFFFD"/>
                </a:solidFill>
                <a:latin typeface="Calibri"/>
                <a:cs typeface="Calibri"/>
              </a:rPr>
              <a:t>n</a:t>
            </a:r>
            <a:r>
              <a:rPr sz="1600" spc="33" dirty="0">
                <a:solidFill>
                  <a:srgbClr val="FDFFFD"/>
                </a:solidFill>
                <a:latin typeface="Calibri"/>
                <a:cs typeface="Calibri"/>
              </a:rPr>
              <a:t>i</a:t>
            </a:r>
            <a:r>
              <a:rPr sz="1600" spc="-39" dirty="0">
                <a:solidFill>
                  <a:srgbClr val="FDFFFD"/>
                </a:solidFill>
                <a:latin typeface="Calibri"/>
                <a:cs typeface="Calibri"/>
              </a:rPr>
              <a:t>p</a:t>
            </a:r>
            <a:r>
              <a:rPr sz="1600" spc="-45" dirty="0">
                <a:solidFill>
                  <a:srgbClr val="FDFFFD"/>
                </a:solidFill>
                <a:latin typeface="Calibri"/>
                <a:cs typeface="Calibri"/>
              </a:rPr>
              <a:t>u</a:t>
            </a:r>
            <a:r>
              <a:rPr sz="1600" spc="33" dirty="0">
                <a:solidFill>
                  <a:srgbClr val="FDFFFD"/>
                </a:solidFill>
                <a:latin typeface="Calibri"/>
                <a:cs typeface="Calibri"/>
              </a:rPr>
              <a:t>la</a:t>
            </a:r>
            <a:r>
              <a:rPr sz="1600" spc="79" dirty="0">
                <a:solidFill>
                  <a:srgbClr val="FDFFFD"/>
                </a:solidFill>
                <a:latin typeface="Calibri"/>
                <a:cs typeface="Calibri"/>
              </a:rPr>
              <a:t>s</a:t>
            </a:r>
            <a:r>
              <a:rPr sz="1600" spc="33" dirty="0">
                <a:solidFill>
                  <a:srgbClr val="FDFFFD"/>
                </a:solidFill>
                <a:latin typeface="Calibri"/>
                <a:cs typeface="Calibri"/>
              </a:rPr>
              <a:t>i</a:t>
            </a:r>
            <a:r>
              <a:rPr sz="1600" dirty="0">
                <a:solidFill>
                  <a:srgbClr val="FDFFFD"/>
                </a:solidFill>
                <a:latin typeface="Calibri"/>
                <a:cs typeface="Calibri"/>
              </a:rPr>
              <a:t>,</a:t>
            </a:r>
            <a:r>
              <a:rPr sz="1600" spc="139" dirty="0">
                <a:solidFill>
                  <a:srgbClr val="FDFFFD"/>
                </a:solidFill>
                <a:latin typeface="Calibri"/>
                <a:cs typeface="Calibri"/>
              </a:rPr>
              <a:t> </a:t>
            </a:r>
            <a:r>
              <a:rPr sz="1600" spc="-79" dirty="0">
                <a:solidFill>
                  <a:srgbClr val="FDFFFD"/>
                </a:solidFill>
                <a:latin typeface="Calibri"/>
                <a:cs typeface="Calibri"/>
              </a:rPr>
              <a:t>m</a:t>
            </a:r>
            <a:r>
              <a:rPr sz="1600" spc="5" dirty="0">
                <a:solidFill>
                  <a:srgbClr val="FDFFFD"/>
                </a:solidFill>
                <a:latin typeface="Calibri"/>
                <a:cs typeface="Calibri"/>
              </a:rPr>
              <a:t>e</a:t>
            </a:r>
            <a:r>
              <a:rPr sz="1600" spc="-79" dirty="0">
                <a:solidFill>
                  <a:srgbClr val="FDFFFD"/>
                </a:solidFill>
                <a:latin typeface="Calibri"/>
                <a:cs typeface="Calibri"/>
              </a:rPr>
              <a:t>m</a:t>
            </a:r>
            <a:r>
              <a:rPr sz="1600" spc="33" dirty="0">
                <a:solidFill>
                  <a:srgbClr val="FDFFFD"/>
                </a:solidFill>
                <a:latin typeface="Calibri"/>
                <a:cs typeface="Calibri"/>
              </a:rPr>
              <a:t>i</a:t>
            </a:r>
            <a:r>
              <a:rPr sz="1600" spc="72" dirty="0">
                <a:solidFill>
                  <a:srgbClr val="FDFFFD"/>
                </a:solidFill>
                <a:latin typeface="Calibri"/>
                <a:cs typeface="Calibri"/>
              </a:rPr>
              <a:t>s</a:t>
            </a:r>
            <a:r>
              <a:rPr sz="1600" spc="33" dirty="0">
                <a:solidFill>
                  <a:srgbClr val="FDFFFD"/>
                </a:solidFill>
                <a:latin typeface="Calibri"/>
                <a:cs typeface="Calibri"/>
              </a:rPr>
              <a:t>a</a:t>
            </a:r>
            <a:r>
              <a:rPr sz="1600" spc="-39" dirty="0">
                <a:solidFill>
                  <a:srgbClr val="FDFFFD"/>
                </a:solidFill>
                <a:latin typeface="Calibri"/>
                <a:cs typeface="Calibri"/>
              </a:rPr>
              <a:t>h</a:t>
            </a:r>
            <a:r>
              <a:rPr sz="1600" spc="-25" dirty="0">
                <a:solidFill>
                  <a:srgbClr val="FDFFFD"/>
                </a:solidFill>
                <a:latin typeface="Calibri"/>
                <a:cs typeface="Calibri"/>
              </a:rPr>
              <a:t>k</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52" dirty="0">
                <a:solidFill>
                  <a:srgbClr val="FDFFFD"/>
                </a:solidFill>
                <a:latin typeface="Calibri"/>
                <a:cs typeface="Calibri"/>
              </a:rPr>
              <a:t>g</a:t>
            </a:r>
            <a:r>
              <a:rPr sz="1600" spc="33" dirty="0">
                <a:solidFill>
                  <a:srgbClr val="FDFFFD"/>
                </a:solidFill>
                <a:latin typeface="Calibri"/>
                <a:cs typeface="Calibri"/>
              </a:rPr>
              <a:t>a</a:t>
            </a:r>
            <a:r>
              <a:rPr sz="1600" spc="-39" dirty="0">
                <a:solidFill>
                  <a:srgbClr val="FDFFFD"/>
                </a:solidFill>
                <a:latin typeface="Calibri"/>
                <a:cs typeface="Calibri"/>
              </a:rPr>
              <a:t>bun</a:t>
            </a:r>
            <a:r>
              <a:rPr sz="1600" spc="45" dirty="0">
                <a:solidFill>
                  <a:srgbClr val="FDFFFD"/>
                </a:solidFill>
                <a:latin typeface="Calibri"/>
                <a:cs typeface="Calibri"/>
              </a:rPr>
              <a:t>g</a:t>
            </a:r>
            <a:r>
              <a:rPr sz="1600" spc="-25" dirty="0">
                <a:solidFill>
                  <a:srgbClr val="FDFFFD"/>
                </a:solidFill>
                <a:latin typeface="Calibri"/>
                <a:cs typeface="Calibri"/>
              </a:rPr>
              <a:t>k</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a:t>
            </a:r>
            <a:r>
              <a:rPr sz="1600" spc="139"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a:t>
            </a:r>
            <a:r>
              <a:rPr sz="1600" spc="-5" dirty="0">
                <a:solidFill>
                  <a:srgbClr val="FDFFFD"/>
                </a:solidFill>
                <a:latin typeface="Calibri"/>
                <a:cs typeface="Calibri"/>
              </a:rPr>
              <a:t> </a:t>
            </a:r>
            <a:r>
              <a:rPr sz="1600" spc="-79" dirty="0">
                <a:solidFill>
                  <a:srgbClr val="FDFFFD"/>
                </a:solidFill>
                <a:latin typeface="Calibri"/>
                <a:cs typeface="Calibri"/>
              </a:rPr>
              <a:t>m</a:t>
            </a:r>
            <a:r>
              <a:rPr sz="1600" spc="5" dirty="0">
                <a:solidFill>
                  <a:srgbClr val="FDFFFD"/>
                </a:solidFill>
                <a:latin typeface="Calibri"/>
                <a:cs typeface="Calibri"/>
              </a:rPr>
              <a:t>e</a:t>
            </a:r>
            <a:r>
              <a:rPr sz="1600" spc="-59" dirty="0">
                <a:solidFill>
                  <a:srgbClr val="FDFFFD"/>
                </a:solidFill>
                <a:latin typeface="Calibri"/>
                <a:cs typeface="Calibri"/>
              </a:rPr>
              <a:t>r</a:t>
            </a:r>
            <a:r>
              <a:rPr sz="1600" dirty="0">
                <a:solidFill>
                  <a:srgbClr val="FDFFFD"/>
                </a:solidFill>
                <a:latin typeface="Calibri"/>
                <a:cs typeface="Calibri"/>
              </a:rPr>
              <a:t>e</a:t>
            </a:r>
            <a:r>
              <a:rPr sz="1600" spc="-39" dirty="0">
                <a:solidFill>
                  <a:srgbClr val="FDFFFD"/>
                </a:solidFill>
                <a:latin typeface="Calibri"/>
                <a:cs typeface="Calibri"/>
              </a:rPr>
              <a:t>p</a:t>
            </a:r>
            <a:r>
              <a:rPr sz="1600" spc="-52" dirty="0">
                <a:solidFill>
                  <a:srgbClr val="FDFFFD"/>
                </a:solidFill>
                <a:latin typeface="Calibri"/>
                <a:cs typeface="Calibri"/>
              </a:rPr>
              <a:t>r</a:t>
            </a:r>
            <a:r>
              <a:rPr sz="1600" dirty="0">
                <a:solidFill>
                  <a:srgbClr val="FDFFFD"/>
                </a:solidFill>
                <a:latin typeface="Calibri"/>
                <a:cs typeface="Calibri"/>
              </a:rPr>
              <a:t>e</a:t>
            </a:r>
            <a:r>
              <a:rPr sz="1600" spc="72" dirty="0">
                <a:solidFill>
                  <a:srgbClr val="FDFFFD"/>
                </a:solidFill>
                <a:latin typeface="Calibri"/>
                <a:cs typeface="Calibri"/>
              </a:rPr>
              <a:t>s</a:t>
            </a:r>
            <a:r>
              <a:rPr sz="1600" dirty="0">
                <a:solidFill>
                  <a:srgbClr val="FDFFFD"/>
                </a:solidFill>
                <a:latin typeface="Calibri"/>
                <a:cs typeface="Calibri"/>
              </a:rPr>
              <a:t>e</a:t>
            </a:r>
            <a:r>
              <a:rPr sz="1600" spc="-39" dirty="0">
                <a:solidFill>
                  <a:srgbClr val="FDFFFD"/>
                </a:solidFill>
                <a:latin typeface="Calibri"/>
                <a:cs typeface="Calibri"/>
              </a:rPr>
              <a:t>nt</a:t>
            </a:r>
            <a:r>
              <a:rPr sz="1600" spc="33" dirty="0">
                <a:solidFill>
                  <a:srgbClr val="FDFFFD"/>
                </a:solidFill>
                <a:latin typeface="Calibri"/>
                <a:cs typeface="Calibri"/>
              </a:rPr>
              <a:t>a</a:t>
            </a:r>
            <a:r>
              <a:rPr sz="1600" spc="72" dirty="0">
                <a:solidFill>
                  <a:srgbClr val="FDFFFD"/>
                </a:solidFill>
                <a:latin typeface="Calibri"/>
                <a:cs typeface="Calibri"/>
              </a:rPr>
              <a:t>s</a:t>
            </a:r>
            <a:r>
              <a:rPr sz="1600" spc="33" dirty="0">
                <a:solidFill>
                  <a:srgbClr val="FDFFFD"/>
                </a:solidFill>
                <a:latin typeface="Calibri"/>
                <a:cs typeface="Calibri"/>
              </a:rPr>
              <a:t>i</a:t>
            </a:r>
            <a:r>
              <a:rPr sz="1600" spc="-33"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r>
              <a:rPr sz="1600" spc="92"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spc="-39" dirty="0">
                <a:solidFill>
                  <a:srgbClr val="FDFFFD"/>
                </a:solidFill>
                <a:latin typeface="Calibri"/>
                <a:cs typeface="Calibri"/>
              </a:rPr>
              <a:t>t</a:t>
            </a:r>
            <a:r>
              <a:rPr sz="1600" dirty="0">
                <a:solidFill>
                  <a:srgbClr val="FDFFFD"/>
                </a:solidFill>
                <a:latin typeface="Calibri"/>
                <a:cs typeface="Calibri"/>
              </a:rPr>
              <a:t>a </a:t>
            </a:r>
            <a:r>
              <a:rPr sz="1600" spc="-25" dirty="0">
                <a:solidFill>
                  <a:srgbClr val="FDFFFD"/>
                </a:solidFill>
                <a:latin typeface="Calibri"/>
                <a:cs typeface="Calibri"/>
              </a:rPr>
              <a:t>v</a:t>
            </a:r>
            <a:r>
              <a:rPr sz="1600" spc="33" dirty="0">
                <a:solidFill>
                  <a:srgbClr val="FDFFFD"/>
                </a:solidFill>
                <a:latin typeface="Calibri"/>
                <a:cs typeface="Calibri"/>
              </a:rPr>
              <a:t>i</a:t>
            </a:r>
            <a:r>
              <a:rPr sz="1600" spc="72" dirty="0">
                <a:solidFill>
                  <a:srgbClr val="FDFFFD"/>
                </a:solidFill>
                <a:latin typeface="Calibri"/>
                <a:cs typeface="Calibri"/>
              </a:rPr>
              <a:t>s</a:t>
            </a:r>
            <a:r>
              <a:rPr sz="1600" spc="-39" dirty="0">
                <a:solidFill>
                  <a:srgbClr val="FDFFFD"/>
                </a:solidFill>
                <a:latin typeface="Calibri"/>
                <a:cs typeface="Calibri"/>
              </a:rPr>
              <a:t>u</a:t>
            </a:r>
            <a:r>
              <a:rPr sz="1600" spc="33" dirty="0">
                <a:solidFill>
                  <a:srgbClr val="FDFFFD"/>
                </a:solidFill>
                <a:latin typeface="Calibri"/>
                <a:cs typeface="Calibri"/>
              </a:rPr>
              <a:t>a</a:t>
            </a:r>
            <a:r>
              <a:rPr sz="1600" dirty="0">
                <a:solidFill>
                  <a:srgbClr val="FDFFFD"/>
                </a:solidFill>
                <a:latin typeface="Calibri"/>
                <a:cs typeface="Calibri"/>
              </a:rPr>
              <a:t>l</a:t>
            </a:r>
            <a:r>
              <a:rPr sz="1600" spc="-125" dirty="0">
                <a:solidFill>
                  <a:srgbClr val="FDFFFD"/>
                </a:solidFill>
                <a:latin typeface="Calibri"/>
                <a:cs typeface="Calibri"/>
              </a:rPr>
              <a:t> </a:t>
            </a:r>
            <a:r>
              <a:rPr sz="1600" spc="-39" dirty="0">
                <a:solidFill>
                  <a:srgbClr val="FDFFFD"/>
                </a:solidFill>
                <a:latin typeface="Calibri"/>
                <a:cs typeface="Calibri"/>
              </a:rPr>
              <a:t>untu</a:t>
            </a:r>
            <a:r>
              <a:rPr sz="1600" dirty="0">
                <a:solidFill>
                  <a:srgbClr val="FDFFFD"/>
                </a:solidFill>
                <a:latin typeface="Calibri"/>
                <a:cs typeface="Calibri"/>
              </a:rPr>
              <a:t>k</a:t>
            </a:r>
            <a:r>
              <a:rPr sz="1600" spc="208" dirty="0">
                <a:solidFill>
                  <a:srgbClr val="FDFFFD"/>
                </a:solidFill>
                <a:latin typeface="Calibri"/>
                <a:cs typeface="Calibri"/>
              </a:rPr>
              <a:t> </a:t>
            </a:r>
            <a:r>
              <a:rPr sz="1600" spc="-39" dirty="0">
                <a:solidFill>
                  <a:srgbClr val="FDFFFD"/>
                </a:solidFill>
                <a:latin typeface="Calibri"/>
                <a:cs typeface="Calibri"/>
              </a:rPr>
              <a:t>b</a:t>
            </a:r>
            <a:r>
              <a:rPr sz="1600" spc="5" dirty="0">
                <a:solidFill>
                  <a:srgbClr val="FDFFFD"/>
                </a:solidFill>
                <a:latin typeface="Calibri"/>
                <a:cs typeface="Calibri"/>
              </a:rPr>
              <a:t>e</a:t>
            </a:r>
            <a:r>
              <a:rPr sz="1600" spc="-59" dirty="0">
                <a:solidFill>
                  <a:srgbClr val="FDFFFD"/>
                </a:solidFill>
                <a:latin typeface="Calibri"/>
                <a:cs typeface="Calibri"/>
              </a:rPr>
              <a:t>r</a:t>
            </a:r>
            <a:r>
              <a:rPr sz="1600" spc="-39" dirty="0">
                <a:solidFill>
                  <a:srgbClr val="FDFFFD"/>
                </a:solidFill>
                <a:latin typeface="Calibri"/>
                <a:cs typeface="Calibri"/>
              </a:rPr>
              <a:t>b</a:t>
            </a:r>
            <a:r>
              <a:rPr sz="1600" spc="33" dirty="0">
                <a:solidFill>
                  <a:srgbClr val="FDFFFD"/>
                </a:solidFill>
                <a:latin typeface="Calibri"/>
                <a:cs typeface="Calibri"/>
              </a:rPr>
              <a:t>a</a:t>
            </a:r>
            <a:r>
              <a:rPr sz="1600" spc="45" dirty="0">
                <a:solidFill>
                  <a:srgbClr val="FDFFFD"/>
                </a:solidFill>
                <a:latin typeface="Calibri"/>
                <a:cs typeface="Calibri"/>
              </a:rPr>
              <a:t>g</a:t>
            </a:r>
            <a:r>
              <a:rPr sz="1600" spc="33" dirty="0">
                <a:solidFill>
                  <a:srgbClr val="FDFFFD"/>
                </a:solidFill>
                <a:latin typeface="Calibri"/>
                <a:cs typeface="Calibri"/>
              </a:rPr>
              <a:t>a</a:t>
            </a:r>
            <a:r>
              <a:rPr sz="1600" dirty="0">
                <a:solidFill>
                  <a:srgbClr val="FDFFFD"/>
                </a:solidFill>
                <a:latin typeface="Calibri"/>
                <a:cs typeface="Calibri"/>
              </a:rPr>
              <a:t>i</a:t>
            </a:r>
            <a:r>
              <a:rPr sz="1600" spc="72" dirty="0">
                <a:solidFill>
                  <a:srgbClr val="FDFFFD"/>
                </a:solidFill>
                <a:latin typeface="Calibri"/>
                <a:cs typeface="Calibri"/>
              </a:rPr>
              <a:t> </a:t>
            </a:r>
            <a:r>
              <a:rPr sz="1600" spc="-225" dirty="0">
                <a:solidFill>
                  <a:srgbClr val="FDFFFD"/>
                </a:solidFill>
                <a:latin typeface="Calibri"/>
                <a:cs typeface="Calibri"/>
              </a:rPr>
              <a:t>k</a:t>
            </a:r>
            <a:r>
              <a:rPr sz="1600" dirty="0">
                <a:solidFill>
                  <a:srgbClr val="FDFFFD"/>
                </a:solidFill>
                <a:latin typeface="Calibri"/>
                <a:cs typeface="Calibri"/>
              </a:rPr>
              <a:t>e</a:t>
            </a:r>
            <a:r>
              <a:rPr sz="1600" spc="-39" dirty="0">
                <a:solidFill>
                  <a:srgbClr val="FDFFFD"/>
                </a:solidFill>
                <a:latin typeface="Calibri"/>
                <a:cs typeface="Calibri"/>
              </a:rPr>
              <a:t>butuh</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a:t>
            </a:r>
            <a:endParaRPr sz="1600">
              <a:latin typeface="Calibri"/>
              <a:cs typeface="Calibri"/>
            </a:endParaRPr>
          </a:p>
          <a:p>
            <a:pPr marL="818282">
              <a:lnSpc>
                <a:spcPct val="101725"/>
              </a:lnSpc>
              <a:spcBef>
                <a:spcPts val="2280"/>
              </a:spcBef>
            </a:pPr>
            <a:r>
              <a:rPr sz="1467" spc="33" dirty="0">
                <a:latin typeface="Calibri"/>
                <a:cs typeface="Calibri"/>
              </a:rPr>
              <a:t>A</a:t>
            </a:r>
            <a:r>
              <a:rPr sz="1467" spc="12" dirty="0">
                <a:latin typeface="Calibri"/>
                <a:cs typeface="Calibri"/>
              </a:rPr>
              <a:t>p</a:t>
            </a:r>
            <a:r>
              <a:rPr sz="1467" spc="52" dirty="0">
                <a:latin typeface="Calibri"/>
                <a:cs typeface="Calibri"/>
              </a:rPr>
              <a:t>li</a:t>
            </a:r>
            <a:r>
              <a:rPr sz="1467" spc="12" dirty="0">
                <a:latin typeface="Calibri"/>
                <a:cs typeface="Calibri"/>
              </a:rPr>
              <a:t>k</a:t>
            </a:r>
            <a:r>
              <a:rPr sz="1467" spc="-19" dirty="0">
                <a:latin typeface="Calibri"/>
                <a:cs typeface="Calibri"/>
              </a:rPr>
              <a:t>a</a:t>
            </a:r>
            <a:r>
              <a:rPr sz="1467" spc="12" dirty="0">
                <a:latin typeface="Calibri"/>
                <a:cs typeface="Calibri"/>
              </a:rPr>
              <a:t>s</a:t>
            </a:r>
            <a:r>
              <a:rPr sz="1467" dirty="0">
                <a:latin typeface="Calibri"/>
                <a:cs typeface="Calibri"/>
              </a:rPr>
              <a:t>i</a:t>
            </a:r>
            <a:r>
              <a:rPr sz="1467" spc="-81" dirty="0">
                <a:latin typeface="Calibri"/>
                <a:cs typeface="Calibri"/>
              </a:rPr>
              <a:t> </a:t>
            </a:r>
            <a:r>
              <a:rPr sz="1467" spc="-33" dirty="0">
                <a:latin typeface="Calibri"/>
                <a:cs typeface="Calibri"/>
              </a:rPr>
              <a:t>T</a:t>
            </a:r>
            <a:r>
              <a:rPr sz="1467" spc="19" dirty="0">
                <a:latin typeface="Calibri"/>
                <a:cs typeface="Calibri"/>
              </a:rPr>
              <a:t>I</a:t>
            </a:r>
            <a:r>
              <a:rPr sz="1467" dirty="0">
                <a:latin typeface="Calibri"/>
                <a:cs typeface="Calibri"/>
              </a:rPr>
              <a:t>K</a:t>
            </a:r>
            <a:endParaRPr sz="1467">
              <a:latin typeface="Calibri"/>
              <a:cs typeface="Calibri"/>
            </a:endParaRPr>
          </a:p>
          <a:p>
            <a:pPr marL="862730">
              <a:lnSpc>
                <a:spcPts val="2001"/>
              </a:lnSpc>
              <a:spcBef>
                <a:spcPts val="2143"/>
              </a:spcBef>
            </a:pPr>
            <a:r>
              <a:rPr sz="1600" dirty="0">
                <a:solidFill>
                  <a:srgbClr val="FDFFFD"/>
                </a:solidFill>
                <a:latin typeface="Arial"/>
                <a:cs typeface="Arial"/>
              </a:rPr>
              <a:t>•  </a:t>
            </a:r>
            <a:r>
              <a:rPr sz="1600" spc="105" dirty="0">
                <a:solidFill>
                  <a:srgbClr val="FDFFFD"/>
                </a:solidFill>
                <a:latin typeface="Arial"/>
                <a:cs typeface="Arial"/>
              </a:rPr>
              <a:t> </a:t>
            </a:r>
            <a:r>
              <a:rPr sz="2400" baseline="2275" dirty="0">
                <a:solidFill>
                  <a:srgbClr val="FDFFFD"/>
                </a:solidFill>
                <a:latin typeface="Calibri"/>
                <a:cs typeface="Calibri"/>
              </a:rPr>
              <a:t>H</a:t>
            </a:r>
            <a:r>
              <a:rPr sz="2400" spc="-25" baseline="2275" dirty="0">
                <a:solidFill>
                  <a:srgbClr val="FDFFFD"/>
                </a:solidFill>
                <a:latin typeface="Calibri"/>
                <a:cs typeface="Calibri"/>
              </a:rPr>
              <a:t>y</a:t>
            </a:r>
            <a:r>
              <a:rPr sz="2400" spc="-39" baseline="2275" dirty="0">
                <a:solidFill>
                  <a:srgbClr val="FDFFFD"/>
                </a:solidFill>
                <a:latin typeface="Calibri"/>
                <a:cs typeface="Calibri"/>
              </a:rPr>
              <a:t>p</a:t>
            </a:r>
            <a:r>
              <a:rPr sz="2400" spc="5" baseline="2275" dirty="0">
                <a:solidFill>
                  <a:srgbClr val="FDFFFD"/>
                </a:solidFill>
                <a:latin typeface="Calibri"/>
                <a:cs typeface="Calibri"/>
              </a:rPr>
              <a:t>e</a:t>
            </a:r>
            <a:r>
              <a:rPr sz="2400" spc="-59" baseline="2275" dirty="0">
                <a:solidFill>
                  <a:srgbClr val="FDFFFD"/>
                </a:solidFill>
                <a:latin typeface="Calibri"/>
                <a:cs typeface="Calibri"/>
              </a:rPr>
              <a:t>r</a:t>
            </a:r>
            <a:r>
              <a:rPr sz="2400" spc="-79" baseline="2275" dirty="0">
                <a:solidFill>
                  <a:srgbClr val="FDFFFD"/>
                </a:solidFill>
                <a:latin typeface="Calibri"/>
                <a:cs typeface="Calibri"/>
              </a:rPr>
              <a:t>m</a:t>
            </a:r>
            <a:r>
              <a:rPr sz="2400" baseline="2275" dirty="0">
                <a:solidFill>
                  <a:srgbClr val="FDFFFD"/>
                </a:solidFill>
                <a:latin typeface="Calibri"/>
                <a:cs typeface="Calibri"/>
              </a:rPr>
              <a:t>e</a:t>
            </a:r>
            <a:r>
              <a:rPr sz="2400" spc="-39" baseline="2275" dirty="0">
                <a:solidFill>
                  <a:srgbClr val="FDFFFD"/>
                </a:solidFill>
                <a:latin typeface="Calibri"/>
                <a:cs typeface="Calibri"/>
              </a:rPr>
              <a:t>d</a:t>
            </a:r>
            <a:r>
              <a:rPr sz="2400" spc="33" baseline="2275" dirty="0">
                <a:solidFill>
                  <a:srgbClr val="FDFFFD"/>
                </a:solidFill>
                <a:latin typeface="Calibri"/>
                <a:cs typeface="Calibri"/>
              </a:rPr>
              <a:t>i</a:t>
            </a:r>
            <a:r>
              <a:rPr sz="2400" baseline="2275" dirty="0">
                <a:solidFill>
                  <a:srgbClr val="FDFFFD"/>
                </a:solidFill>
                <a:latin typeface="Calibri"/>
                <a:cs typeface="Calibri"/>
              </a:rPr>
              <a:t>a</a:t>
            </a:r>
            <a:r>
              <a:rPr sz="2400" spc="172" baseline="2275" dirty="0">
                <a:solidFill>
                  <a:srgbClr val="FDFFFD"/>
                </a:solidFill>
                <a:latin typeface="Calibri"/>
                <a:cs typeface="Calibri"/>
              </a:rPr>
              <a:t> </a:t>
            </a:r>
            <a:r>
              <a:rPr sz="2400" spc="-179" baseline="2275" dirty="0">
                <a:solidFill>
                  <a:srgbClr val="FDFFFD"/>
                </a:solidFill>
                <a:latin typeface="Calibri"/>
                <a:cs typeface="Calibri"/>
              </a:rPr>
              <a:t>T</a:t>
            </a:r>
            <a:r>
              <a:rPr sz="2400" spc="-39" baseline="2275" dirty="0">
                <a:solidFill>
                  <a:srgbClr val="FDFFFD"/>
                </a:solidFill>
                <a:latin typeface="Calibri"/>
                <a:cs typeface="Calibri"/>
              </a:rPr>
              <a:t>o</a:t>
            </a:r>
            <a:r>
              <a:rPr sz="2400" spc="-45" baseline="2275" dirty="0">
                <a:solidFill>
                  <a:srgbClr val="FDFFFD"/>
                </a:solidFill>
                <a:latin typeface="Calibri"/>
                <a:cs typeface="Calibri"/>
              </a:rPr>
              <a:t>o</a:t>
            </a:r>
            <a:r>
              <a:rPr sz="2400" spc="33" baseline="2275" dirty="0">
                <a:solidFill>
                  <a:srgbClr val="FDFFFD"/>
                </a:solidFill>
                <a:latin typeface="Calibri"/>
                <a:cs typeface="Calibri"/>
              </a:rPr>
              <a:t>l</a:t>
            </a:r>
            <a:r>
              <a:rPr sz="2400" baseline="2275" dirty="0">
                <a:solidFill>
                  <a:srgbClr val="FDFFFD"/>
                </a:solidFill>
                <a:latin typeface="Calibri"/>
                <a:cs typeface="Calibri"/>
              </a:rPr>
              <a:t>s</a:t>
            </a:r>
            <a:endParaRPr sz="1600">
              <a:latin typeface="Calibri"/>
              <a:cs typeface="Calibri"/>
            </a:endParaRPr>
          </a:p>
          <a:p>
            <a:pPr marL="862730">
              <a:lnSpc>
                <a:spcPts val="2020"/>
              </a:lnSpc>
              <a:spcBef>
                <a:spcPts val="100"/>
              </a:spcBef>
            </a:pPr>
            <a:r>
              <a:rPr sz="2400" baseline="7246" dirty="0">
                <a:solidFill>
                  <a:srgbClr val="FDFFFD"/>
                </a:solidFill>
                <a:latin typeface="Arial"/>
                <a:cs typeface="Arial"/>
              </a:rPr>
              <a:t>•  </a:t>
            </a:r>
            <a:r>
              <a:rPr sz="2400" spc="105" baseline="7246" dirty="0">
                <a:solidFill>
                  <a:srgbClr val="FDFFFD"/>
                </a:solidFill>
                <a:latin typeface="Arial"/>
                <a:cs typeface="Arial"/>
              </a:rPr>
              <a:t> </a:t>
            </a:r>
            <a:r>
              <a:rPr sz="1600" spc="12" dirty="0">
                <a:solidFill>
                  <a:srgbClr val="FDFFFD"/>
                </a:solidFill>
                <a:latin typeface="Calibri"/>
                <a:cs typeface="Calibri"/>
              </a:rPr>
              <a:t>D</a:t>
            </a:r>
            <a:r>
              <a:rPr sz="1600" spc="33" dirty="0">
                <a:solidFill>
                  <a:srgbClr val="FDFFFD"/>
                </a:solidFill>
                <a:latin typeface="Calibri"/>
                <a:cs typeface="Calibri"/>
              </a:rPr>
              <a:t>i</a:t>
            </a:r>
            <a:r>
              <a:rPr sz="1600" spc="45" dirty="0">
                <a:solidFill>
                  <a:srgbClr val="FDFFFD"/>
                </a:solidFill>
                <a:latin typeface="Calibri"/>
                <a:cs typeface="Calibri"/>
              </a:rPr>
              <a:t>g</a:t>
            </a:r>
            <a:r>
              <a:rPr sz="1600" spc="33" dirty="0">
                <a:solidFill>
                  <a:srgbClr val="FDFFFD"/>
                </a:solidFill>
                <a:latin typeface="Calibri"/>
                <a:cs typeface="Calibri"/>
              </a:rPr>
              <a:t>i</a:t>
            </a:r>
            <a:r>
              <a:rPr sz="1600" spc="-33" dirty="0">
                <a:solidFill>
                  <a:srgbClr val="FDFFFD"/>
                </a:solidFill>
                <a:latin typeface="Calibri"/>
                <a:cs typeface="Calibri"/>
              </a:rPr>
              <a:t>t</a:t>
            </a:r>
            <a:r>
              <a:rPr sz="1600" spc="33" dirty="0">
                <a:solidFill>
                  <a:srgbClr val="FDFFFD"/>
                </a:solidFill>
                <a:latin typeface="Calibri"/>
                <a:cs typeface="Calibri"/>
              </a:rPr>
              <a:t>a</a:t>
            </a:r>
            <a:r>
              <a:rPr sz="1600" dirty="0">
                <a:solidFill>
                  <a:srgbClr val="FDFFFD"/>
                </a:solidFill>
                <a:latin typeface="Calibri"/>
                <a:cs typeface="Calibri"/>
              </a:rPr>
              <a:t>l</a:t>
            </a:r>
            <a:r>
              <a:rPr sz="1600" spc="-132" dirty="0">
                <a:solidFill>
                  <a:srgbClr val="FDFFFD"/>
                </a:solidFill>
                <a:latin typeface="Calibri"/>
                <a:cs typeface="Calibri"/>
              </a:rPr>
              <a:t> </a:t>
            </a:r>
            <a:r>
              <a:rPr sz="1600" spc="39" dirty="0">
                <a:solidFill>
                  <a:srgbClr val="FDFFFD"/>
                </a:solidFill>
                <a:latin typeface="Calibri"/>
                <a:cs typeface="Calibri"/>
              </a:rPr>
              <a:t>O</a:t>
            </a:r>
            <a:r>
              <a:rPr sz="1600" spc="-39" dirty="0">
                <a:solidFill>
                  <a:srgbClr val="FDFFFD"/>
                </a:solidFill>
                <a:latin typeface="Calibri"/>
                <a:cs typeface="Calibri"/>
              </a:rPr>
              <a:t>b</a:t>
            </a:r>
            <a:r>
              <a:rPr sz="1600" spc="12" dirty="0">
                <a:solidFill>
                  <a:srgbClr val="FDFFFD"/>
                </a:solidFill>
                <a:latin typeface="Calibri"/>
                <a:cs typeface="Calibri"/>
              </a:rPr>
              <a:t>j</a:t>
            </a:r>
            <a:r>
              <a:rPr sz="1600" dirty="0">
                <a:solidFill>
                  <a:srgbClr val="FDFFFD"/>
                </a:solidFill>
                <a:latin typeface="Calibri"/>
                <a:cs typeface="Calibri"/>
              </a:rPr>
              <a:t>e</a:t>
            </a:r>
            <a:r>
              <a:rPr sz="1600" spc="19" dirty="0">
                <a:solidFill>
                  <a:srgbClr val="FDFFFD"/>
                </a:solidFill>
                <a:latin typeface="Calibri"/>
                <a:cs typeface="Calibri"/>
              </a:rPr>
              <a:t>c</a:t>
            </a:r>
            <a:r>
              <a:rPr sz="1600" dirty="0">
                <a:solidFill>
                  <a:srgbClr val="FDFFFD"/>
                </a:solidFill>
                <a:latin typeface="Calibri"/>
                <a:cs typeface="Calibri"/>
              </a:rPr>
              <a:t>t</a:t>
            </a:r>
            <a:r>
              <a:rPr sz="1600" spc="-99" dirty="0">
                <a:solidFill>
                  <a:srgbClr val="FDFFFD"/>
                </a:solidFill>
                <a:latin typeface="Calibri"/>
                <a:cs typeface="Calibri"/>
              </a:rPr>
              <a:t> </a:t>
            </a:r>
            <a:r>
              <a:rPr sz="1600" spc="-5" dirty="0">
                <a:solidFill>
                  <a:srgbClr val="FDFFFD"/>
                </a:solidFill>
                <a:latin typeface="Calibri"/>
                <a:cs typeface="Calibri"/>
              </a:rPr>
              <a:t>G</a:t>
            </a:r>
            <a:r>
              <a:rPr sz="1600" dirty="0">
                <a:solidFill>
                  <a:srgbClr val="FDFFFD"/>
                </a:solidFill>
                <a:latin typeface="Calibri"/>
                <a:cs typeface="Calibri"/>
              </a:rPr>
              <a:t>e</a:t>
            </a:r>
            <a:r>
              <a:rPr sz="1600" spc="-39" dirty="0">
                <a:solidFill>
                  <a:srgbClr val="FDFFFD"/>
                </a:solidFill>
                <a:latin typeface="Calibri"/>
                <a:cs typeface="Calibri"/>
              </a:rPr>
              <a:t>n</a:t>
            </a:r>
            <a:r>
              <a:rPr sz="1600" spc="5" dirty="0">
                <a:solidFill>
                  <a:srgbClr val="FDFFFD"/>
                </a:solidFill>
                <a:latin typeface="Calibri"/>
                <a:cs typeface="Calibri"/>
              </a:rPr>
              <a:t>e</a:t>
            </a:r>
            <a:r>
              <a:rPr sz="1600" spc="-59" dirty="0">
                <a:solidFill>
                  <a:srgbClr val="FDFFFD"/>
                </a:solidFill>
                <a:latin typeface="Calibri"/>
                <a:cs typeface="Calibri"/>
              </a:rPr>
              <a:t>r</a:t>
            </a:r>
            <a:r>
              <a:rPr sz="1600" spc="33" dirty="0">
                <a:solidFill>
                  <a:srgbClr val="FDFFFD"/>
                </a:solidFill>
                <a:latin typeface="Calibri"/>
                <a:cs typeface="Calibri"/>
              </a:rPr>
              <a:t>a</a:t>
            </a:r>
            <a:r>
              <a:rPr sz="1600" spc="-39" dirty="0">
                <a:solidFill>
                  <a:srgbClr val="FDFFFD"/>
                </a:solidFill>
                <a:latin typeface="Calibri"/>
                <a:cs typeface="Calibri"/>
              </a:rPr>
              <a:t>t</a:t>
            </a:r>
            <a:r>
              <a:rPr sz="1600" spc="-45" dirty="0">
                <a:solidFill>
                  <a:srgbClr val="FDFFFD"/>
                </a:solidFill>
                <a:latin typeface="Calibri"/>
                <a:cs typeface="Calibri"/>
              </a:rPr>
              <a:t>o</a:t>
            </a:r>
            <a:r>
              <a:rPr sz="1600" spc="-52" dirty="0">
                <a:solidFill>
                  <a:srgbClr val="FDFFFD"/>
                </a:solidFill>
                <a:latin typeface="Calibri"/>
                <a:cs typeface="Calibri"/>
              </a:rPr>
              <a:t>r</a:t>
            </a:r>
            <a:r>
              <a:rPr sz="1600" dirty="0">
                <a:solidFill>
                  <a:srgbClr val="FDFFFD"/>
                </a:solidFill>
                <a:latin typeface="Calibri"/>
                <a:cs typeface="Calibri"/>
              </a:rPr>
              <a:t>s</a:t>
            </a:r>
            <a:endParaRPr sz="1600">
              <a:latin typeface="Calibri"/>
              <a:cs typeface="Calibri"/>
            </a:endParaRPr>
          </a:p>
          <a:p>
            <a:pPr marL="862730">
              <a:lnSpc>
                <a:spcPts val="1807"/>
              </a:lnSpc>
            </a:pPr>
            <a:r>
              <a:rPr sz="2400" baseline="4831" dirty="0">
                <a:solidFill>
                  <a:srgbClr val="FDFFFD"/>
                </a:solidFill>
                <a:latin typeface="Arial"/>
                <a:cs typeface="Arial"/>
              </a:rPr>
              <a:t>•  </a:t>
            </a:r>
            <a:r>
              <a:rPr sz="2400" spc="105" baseline="4831" dirty="0">
                <a:solidFill>
                  <a:srgbClr val="FDFFFD"/>
                </a:solidFill>
                <a:latin typeface="Arial"/>
                <a:cs typeface="Arial"/>
              </a:rPr>
              <a:t> </a:t>
            </a:r>
            <a:r>
              <a:rPr sz="2400" spc="-72" baseline="2275" dirty="0">
                <a:solidFill>
                  <a:srgbClr val="FDFFFD"/>
                </a:solidFill>
                <a:latin typeface="Calibri"/>
                <a:cs typeface="Calibri"/>
              </a:rPr>
              <a:t>M</a:t>
            </a:r>
            <a:r>
              <a:rPr sz="2400" spc="-39" baseline="2275" dirty="0">
                <a:solidFill>
                  <a:srgbClr val="FDFFFD"/>
                </a:solidFill>
                <a:latin typeface="Calibri"/>
                <a:cs typeface="Calibri"/>
              </a:rPr>
              <a:t>u</a:t>
            </a:r>
            <a:r>
              <a:rPr sz="2400" spc="33" baseline="2275" dirty="0">
                <a:solidFill>
                  <a:srgbClr val="FDFFFD"/>
                </a:solidFill>
                <a:latin typeface="Calibri"/>
                <a:cs typeface="Calibri"/>
              </a:rPr>
              <a:t>l</a:t>
            </a:r>
            <a:r>
              <a:rPr sz="2400" spc="-33" baseline="2275" dirty="0">
                <a:solidFill>
                  <a:srgbClr val="FDFFFD"/>
                </a:solidFill>
                <a:latin typeface="Calibri"/>
                <a:cs typeface="Calibri"/>
              </a:rPr>
              <a:t>t</a:t>
            </a:r>
            <a:r>
              <a:rPr sz="2400" spc="33" baseline="2275" dirty="0">
                <a:solidFill>
                  <a:srgbClr val="FDFFFD"/>
                </a:solidFill>
                <a:latin typeface="Calibri"/>
                <a:cs typeface="Calibri"/>
              </a:rPr>
              <a:t>i</a:t>
            </a:r>
            <a:r>
              <a:rPr sz="2400" spc="-79" baseline="2275" dirty="0">
                <a:solidFill>
                  <a:srgbClr val="FDFFFD"/>
                </a:solidFill>
                <a:latin typeface="Calibri"/>
                <a:cs typeface="Calibri"/>
              </a:rPr>
              <a:t>m</a:t>
            </a:r>
            <a:r>
              <a:rPr sz="2400" baseline="2275" dirty="0">
                <a:solidFill>
                  <a:srgbClr val="FDFFFD"/>
                </a:solidFill>
                <a:latin typeface="Calibri"/>
                <a:cs typeface="Calibri"/>
              </a:rPr>
              <a:t>e</a:t>
            </a:r>
            <a:r>
              <a:rPr sz="2400" spc="-39" baseline="2275" dirty="0">
                <a:solidFill>
                  <a:srgbClr val="FDFFFD"/>
                </a:solidFill>
                <a:latin typeface="Calibri"/>
                <a:cs typeface="Calibri"/>
              </a:rPr>
              <a:t>d</a:t>
            </a:r>
            <a:r>
              <a:rPr sz="2400" spc="33" baseline="2275" dirty="0">
                <a:solidFill>
                  <a:srgbClr val="FDFFFD"/>
                </a:solidFill>
                <a:latin typeface="Calibri"/>
                <a:cs typeface="Calibri"/>
              </a:rPr>
              <a:t>i</a:t>
            </a:r>
            <a:r>
              <a:rPr sz="2400" baseline="2275" dirty="0">
                <a:solidFill>
                  <a:srgbClr val="FDFFFD"/>
                </a:solidFill>
                <a:latin typeface="Calibri"/>
                <a:cs typeface="Calibri"/>
              </a:rPr>
              <a:t>a</a:t>
            </a:r>
            <a:r>
              <a:rPr sz="2400" spc="172" baseline="2275" dirty="0">
                <a:solidFill>
                  <a:srgbClr val="FDFFFD"/>
                </a:solidFill>
                <a:latin typeface="Calibri"/>
                <a:cs typeface="Calibri"/>
              </a:rPr>
              <a:t> </a:t>
            </a:r>
            <a:r>
              <a:rPr sz="2400" spc="12" baseline="2275" dirty="0">
                <a:solidFill>
                  <a:srgbClr val="FDFFFD"/>
                </a:solidFill>
                <a:latin typeface="Calibri"/>
                <a:cs typeface="Calibri"/>
              </a:rPr>
              <a:t>D</a:t>
            </a:r>
            <a:r>
              <a:rPr sz="2400" spc="5" baseline="2275" dirty="0">
                <a:solidFill>
                  <a:srgbClr val="FDFFFD"/>
                </a:solidFill>
                <a:latin typeface="Calibri"/>
                <a:cs typeface="Calibri"/>
              </a:rPr>
              <a:t>e</a:t>
            </a:r>
            <a:r>
              <a:rPr sz="2400" spc="-25" baseline="2275" dirty="0">
                <a:solidFill>
                  <a:srgbClr val="FDFFFD"/>
                </a:solidFill>
                <a:latin typeface="Calibri"/>
                <a:cs typeface="Calibri"/>
              </a:rPr>
              <a:t>v</a:t>
            </a:r>
            <a:r>
              <a:rPr sz="2400" spc="5" baseline="2275" dirty="0">
                <a:solidFill>
                  <a:srgbClr val="FDFFFD"/>
                </a:solidFill>
                <a:latin typeface="Calibri"/>
                <a:cs typeface="Calibri"/>
              </a:rPr>
              <a:t>e</a:t>
            </a:r>
            <a:r>
              <a:rPr sz="2400" spc="33" baseline="2275" dirty="0">
                <a:solidFill>
                  <a:srgbClr val="FDFFFD"/>
                </a:solidFill>
                <a:latin typeface="Calibri"/>
                <a:cs typeface="Calibri"/>
              </a:rPr>
              <a:t>l</a:t>
            </a:r>
            <a:r>
              <a:rPr sz="2400" spc="-39" baseline="2275" dirty="0">
                <a:solidFill>
                  <a:srgbClr val="FDFFFD"/>
                </a:solidFill>
                <a:latin typeface="Calibri"/>
                <a:cs typeface="Calibri"/>
              </a:rPr>
              <a:t>op</a:t>
            </a:r>
            <a:r>
              <a:rPr sz="2400" spc="-79" baseline="2275" dirty="0">
                <a:solidFill>
                  <a:srgbClr val="FDFFFD"/>
                </a:solidFill>
                <a:latin typeface="Calibri"/>
                <a:cs typeface="Calibri"/>
              </a:rPr>
              <a:t>m</a:t>
            </a:r>
            <a:r>
              <a:rPr sz="2400" baseline="2275" dirty="0">
                <a:solidFill>
                  <a:srgbClr val="FDFFFD"/>
                </a:solidFill>
                <a:latin typeface="Calibri"/>
                <a:cs typeface="Calibri"/>
              </a:rPr>
              <a:t>e</a:t>
            </a:r>
            <a:r>
              <a:rPr sz="2400" spc="-39" baseline="2275" dirty="0">
                <a:solidFill>
                  <a:srgbClr val="FDFFFD"/>
                </a:solidFill>
                <a:latin typeface="Calibri"/>
                <a:cs typeface="Calibri"/>
              </a:rPr>
              <a:t>n</a:t>
            </a:r>
            <a:r>
              <a:rPr sz="2400" baseline="2275" dirty="0">
                <a:solidFill>
                  <a:srgbClr val="FDFFFD"/>
                </a:solidFill>
                <a:latin typeface="Calibri"/>
                <a:cs typeface="Calibri"/>
              </a:rPr>
              <a:t>t</a:t>
            </a:r>
            <a:endParaRPr sz="1600">
              <a:latin typeface="Calibri"/>
              <a:cs typeface="Calibri"/>
            </a:endParaRPr>
          </a:p>
          <a:p>
            <a:pPr marL="862730">
              <a:lnSpc>
                <a:spcPts val="1900"/>
              </a:lnSpc>
              <a:spcBef>
                <a:spcPts val="4"/>
              </a:spcBef>
            </a:pPr>
            <a:r>
              <a:rPr sz="2400" baseline="2415" dirty="0">
                <a:solidFill>
                  <a:srgbClr val="FDFFFD"/>
                </a:solidFill>
                <a:latin typeface="Arial"/>
                <a:cs typeface="Arial"/>
              </a:rPr>
              <a:t>•  </a:t>
            </a:r>
            <a:r>
              <a:rPr sz="2400" spc="105" baseline="2415" dirty="0">
                <a:solidFill>
                  <a:srgbClr val="FDFFFD"/>
                </a:solidFill>
                <a:latin typeface="Arial"/>
                <a:cs typeface="Arial"/>
              </a:rPr>
              <a:t> </a:t>
            </a:r>
            <a:r>
              <a:rPr sz="2400" spc="-72" baseline="2275" dirty="0">
                <a:solidFill>
                  <a:srgbClr val="FDFFFD"/>
                </a:solidFill>
                <a:latin typeface="Calibri"/>
                <a:cs typeface="Calibri"/>
              </a:rPr>
              <a:t>M</a:t>
            </a:r>
            <a:r>
              <a:rPr sz="2400" baseline="2275" dirty="0">
                <a:solidFill>
                  <a:srgbClr val="FDFFFD"/>
                </a:solidFill>
                <a:latin typeface="Calibri"/>
                <a:cs typeface="Calibri"/>
              </a:rPr>
              <a:t>e</a:t>
            </a:r>
            <a:r>
              <a:rPr sz="2400" spc="-39" baseline="2275" dirty="0">
                <a:solidFill>
                  <a:srgbClr val="FDFFFD"/>
                </a:solidFill>
                <a:latin typeface="Calibri"/>
                <a:cs typeface="Calibri"/>
              </a:rPr>
              <a:t>d</a:t>
            </a:r>
            <a:r>
              <a:rPr sz="2400" spc="33" baseline="2275" dirty="0">
                <a:solidFill>
                  <a:srgbClr val="FDFFFD"/>
                </a:solidFill>
                <a:latin typeface="Calibri"/>
                <a:cs typeface="Calibri"/>
              </a:rPr>
              <a:t>i</a:t>
            </a:r>
            <a:r>
              <a:rPr sz="2400" baseline="2275" dirty="0">
                <a:solidFill>
                  <a:srgbClr val="FDFFFD"/>
                </a:solidFill>
                <a:latin typeface="Calibri"/>
                <a:cs typeface="Calibri"/>
              </a:rPr>
              <a:t>a</a:t>
            </a:r>
            <a:r>
              <a:rPr sz="2400" spc="67" baseline="2275" dirty="0">
                <a:solidFill>
                  <a:srgbClr val="FDFFFD"/>
                </a:solidFill>
                <a:latin typeface="Calibri"/>
                <a:cs typeface="Calibri"/>
              </a:rPr>
              <a:t> </a:t>
            </a:r>
            <a:r>
              <a:rPr sz="2400" spc="-25" baseline="2275" dirty="0">
                <a:solidFill>
                  <a:srgbClr val="FDFFFD"/>
                </a:solidFill>
                <a:latin typeface="Calibri"/>
                <a:cs typeface="Calibri"/>
              </a:rPr>
              <a:t>W</a:t>
            </a:r>
            <a:r>
              <a:rPr sz="2400" spc="33" baseline="2275" dirty="0">
                <a:solidFill>
                  <a:srgbClr val="FDFFFD"/>
                </a:solidFill>
                <a:latin typeface="Calibri"/>
                <a:cs typeface="Calibri"/>
              </a:rPr>
              <a:t>i</a:t>
            </a:r>
            <a:r>
              <a:rPr sz="2400" spc="-25" baseline="2275" dirty="0">
                <a:solidFill>
                  <a:srgbClr val="FDFFFD"/>
                </a:solidFill>
                <a:latin typeface="Calibri"/>
                <a:cs typeface="Calibri"/>
              </a:rPr>
              <a:t>k</a:t>
            </a:r>
            <a:r>
              <a:rPr sz="2400" baseline="2275" dirty="0">
                <a:solidFill>
                  <a:srgbClr val="FDFFFD"/>
                </a:solidFill>
                <a:latin typeface="Calibri"/>
                <a:cs typeface="Calibri"/>
              </a:rPr>
              <a:t>i</a:t>
            </a:r>
            <a:endParaRPr sz="1600">
              <a:latin typeface="Calibri"/>
              <a:cs typeface="Calibri"/>
            </a:endParaRPr>
          </a:p>
          <a:p>
            <a:pPr marL="862730">
              <a:lnSpc>
                <a:spcPts val="1907"/>
              </a:lnSpc>
            </a:pPr>
            <a:r>
              <a:rPr sz="2400" baseline="2415" dirty="0">
                <a:solidFill>
                  <a:srgbClr val="FDFFFD"/>
                </a:solidFill>
                <a:latin typeface="Arial"/>
                <a:cs typeface="Arial"/>
              </a:rPr>
              <a:t>•  </a:t>
            </a:r>
            <a:r>
              <a:rPr sz="2400" spc="105" baseline="2415" dirty="0">
                <a:solidFill>
                  <a:srgbClr val="FDFFFD"/>
                </a:solidFill>
                <a:latin typeface="Arial"/>
                <a:cs typeface="Arial"/>
              </a:rPr>
              <a:t> </a:t>
            </a:r>
            <a:r>
              <a:rPr sz="2400" spc="-5" baseline="2275" dirty="0">
                <a:solidFill>
                  <a:srgbClr val="FDFFFD"/>
                </a:solidFill>
                <a:latin typeface="Calibri"/>
                <a:cs typeface="Calibri"/>
              </a:rPr>
              <a:t>V</a:t>
            </a:r>
            <a:r>
              <a:rPr sz="2400" spc="33" baseline="2275" dirty="0">
                <a:solidFill>
                  <a:srgbClr val="FDFFFD"/>
                </a:solidFill>
                <a:latin typeface="Calibri"/>
                <a:cs typeface="Calibri"/>
              </a:rPr>
              <a:t>i</a:t>
            </a:r>
            <a:r>
              <a:rPr sz="2400" spc="72" baseline="2275" dirty="0">
                <a:solidFill>
                  <a:srgbClr val="FDFFFD"/>
                </a:solidFill>
                <a:latin typeface="Calibri"/>
                <a:cs typeface="Calibri"/>
              </a:rPr>
              <a:t>s</a:t>
            </a:r>
            <a:r>
              <a:rPr sz="2400" spc="-39" baseline="2275" dirty="0">
                <a:solidFill>
                  <a:srgbClr val="FDFFFD"/>
                </a:solidFill>
                <a:latin typeface="Calibri"/>
                <a:cs typeface="Calibri"/>
              </a:rPr>
              <a:t>u</a:t>
            </a:r>
            <a:r>
              <a:rPr sz="2400" spc="33" baseline="2275" dirty="0">
                <a:solidFill>
                  <a:srgbClr val="FDFFFD"/>
                </a:solidFill>
                <a:latin typeface="Calibri"/>
                <a:cs typeface="Calibri"/>
              </a:rPr>
              <a:t>a</a:t>
            </a:r>
            <a:r>
              <a:rPr sz="2400" baseline="2275" dirty="0">
                <a:solidFill>
                  <a:srgbClr val="FDFFFD"/>
                </a:solidFill>
                <a:latin typeface="Calibri"/>
                <a:cs typeface="Calibri"/>
              </a:rPr>
              <a:t>l</a:t>
            </a:r>
            <a:r>
              <a:rPr sz="2400" spc="-125" baseline="2275" dirty="0">
                <a:solidFill>
                  <a:srgbClr val="FDFFFD"/>
                </a:solidFill>
                <a:latin typeface="Calibri"/>
                <a:cs typeface="Calibri"/>
              </a:rPr>
              <a:t> </a:t>
            </a:r>
            <a:r>
              <a:rPr sz="2400" spc="-25" baseline="2275" dirty="0">
                <a:solidFill>
                  <a:srgbClr val="FDFFFD"/>
                </a:solidFill>
                <a:latin typeface="Calibri"/>
                <a:cs typeface="Calibri"/>
              </a:rPr>
              <a:t>P</a:t>
            </a:r>
            <a:r>
              <a:rPr sz="2400" spc="-59" baseline="2275" dirty="0">
                <a:solidFill>
                  <a:srgbClr val="FDFFFD"/>
                </a:solidFill>
                <a:latin typeface="Calibri"/>
                <a:cs typeface="Calibri"/>
              </a:rPr>
              <a:t>r</a:t>
            </a:r>
            <a:r>
              <a:rPr sz="2400" spc="5" baseline="2275" dirty="0">
                <a:solidFill>
                  <a:srgbClr val="FDFFFD"/>
                </a:solidFill>
                <a:latin typeface="Calibri"/>
                <a:cs typeface="Calibri"/>
              </a:rPr>
              <a:t>e</a:t>
            </a:r>
            <a:r>
              <a:rPr sz="2400" spc="72" baseline="2275" dirty="0">
                <a:solidFill>
                  <a:srgbClr val="FDFFFD"/>
                </a:solidFill>
                <a:latin typeface="Calibri"/>
                <a:cs typeface="Calibri"/>
              </a:rPr>
              <a:t>s</a:t>
            </a:r>
            <a:r>
              <a:rPr sz="2400" baseline="2275" dirty="0">
                <a:solidFill>
                  <a:srgbClr val="FDFFFD"/>
                </a:solidFill>
                <a:latin typeface="Calibri"/>
                <a:cs typeface="Calibri"/>
              </a:rPr>
              <a:t>e</a:t>
            </a:r>
            <a:r>
              <a:rPr sz="2400" spc="-39" baseline="2275" dirty="0">
                <a:solidFill>
                  <a:srgbClr val="FDFFFD"/>
                </a:solidFill>
                <a:latin typeface="Calibri"/>
                <a:cs typeface="Calibri"/>
              </a:rPr>
              <a:t>nt</a:t>
            </a:r>
            <a:r>
              <a:rPr sz="2400" spc="33" baseline="2275" dirty="0">
                <a:solidFill>
                  <a:srgbClr val="FDFFFD"/>
                </a:solidFill>
                <a:latin typeface="Calibri"/>
                <a:cs typeface="Calibri"/>
              </a:rPr>
              <a:t>a</a:t>
            </a:r>
            <a:r>
              <a:rPr sz="2400" spc="-39" baseline="2275" dirty="0">
                <a:solidFill>
                  <a:srgbClr val="FDFFFD"/>
                </a:solidFill>
                <a:latin typeface="Calibri"/>
                <a:cs typeface="Calibri"/>
              </a:rPr>
              <a:t>t</a:t>
            </a:r>
            <a:r>
              <a:rPr sz="2400" spc="33" baseline="2275" dirty="0">
                <a:solidFill>
                  <a:srgbClr val="FDFFFD"/>
                </a:solidFill>
                <a:latin typeface="Calibri"/>
                <a:cs typeface="Calibri"/>
              </a:rPr>
              <a:t>i</a:t>
            </a:r>
            <a:r>
              <a:rPr sz="2400" spc="-45" baseline="2275" dirty="0">
                <a:solidFill>
                  <a:srgbClr val="FDFFFD"/>
                </a:solidFill>
                <a:latin typeface="Calibri"/>
                <a:cs typeface="Calibri"/>
              </a:rPr>
              <a:t>o</a:t>
            </a:r>
            <a:r>
              <a:rPr sz="2400" baseline="2275" dirty="0">
                <a:solidFill>
                  <a:srgbClr val="FDFFFD"/>
                </a:solidFill>
                <a:latin typeface="Calibri"/>
                <a:cs typeface="Calibri"/>
              </a:rPr>
              <a:t>n</a:t>
            </a:r>
            <a:r>
              <a:rPr sz="2400" spc="100" baseline="2275" dirty="0">
                <a:solidFill>
                  <a:srgbClr val="FDFFFD"/>
                </a:solidFill>
                <a:latin typeface="Calibri"/>
                <a:cs typeface="Calibri"/>
              </a:rPr>
              <a:t> </a:t>
            </a:r>
            <a:r>
              <a:rPr sz="2400" spc="-39" baseline="2275" dirty="0">
                <a:solidFill>
                  <a:srgbClr val="FDFFFD"/>
                </a:solidFill>
                <a:latin typeface="Calibri"/>
                <a:cs typeface="Calibri"/>
              </a:rPr>
              <a:t>S</a:t>
            </a:r>
            <a:r>
              <a:rPr sz="2400" spc="-25" baseline="2275" dirty="0">
                <a:solidFill>
                  <a:srgbClr val="FDFFFD"/>
                </a:solidFill>
                <a:latin typeface="Calibri"/>
                <a:cs typeface="Calibri"/>
              </a:rPr>
              <a:t>y</a:t>
            </a:r>
            <a:r>
              <a:rPr sz="2400" spc="72" baseline="2275" dirty="0">
                <a:solidFill>
                  <a:srgbClr val="FDFFFD"/>
                </a:solidFill>
                <a:latin typeface="Calibri"/>
                <a:cs typeface="Calibri"/>
              </a:rPr>
              <a:t>s</a:t>
            </a:r>
            <a:r>
              <a:rPr sz="2400" spc="-39" baseline="2275" dirty="0">
                <a:solidFill>
                  <a:srgbClr val="FDFFFD"/>
                </a:solidFill>
                <a:latin typeface="Calibri"/>
                <a:cs typeface="Calibri"/>
              </a:rPr>
              <a:t>t</a:t>
            </a:r>
            <a:r>
              <a:rPr sz="2400" spc="5" baseline="2275" dirty="0">
                <a:solidFill>
                  <a:srgbClr val="FDFFFD"/>
                </a:solidFill>
                <a:latin typeface="Calibri"/>
                <a:cs typeface="Calibri"/>
              </a:rPr>
              <a:t>e</a:t>
            </a:r>
            <a:r>
              <a:rPr sz="2400" baseline="2275" dirty="0">
                <a:solidFill>
                  <a:srgbClr val="FDFFFD"/>
                </a:solidFill>
                <a:latin typeface="Calibri"/>
                <a:cs typeface="Calibri"/>
              </a:rPr>
              <a:t>m</a:t>
            </a:r>
            <a:endParaRPr sz="1600">
              <a:latin typeface="Calibri"/>
              <a:cs typeface="Calibri"/>
            </a:endParaRPr>
          </a:p>
          <a:p>
            <a:pPr marL="1104871" marR="3800382" indent="12700">
              <a:lnSpc>
                <a:spcPts val="1907"/>
              </a:lnSpc>
              <a:spcBef>
                <a:spcPts val="6670"/>
              </a:spcBef>
            </a:pPr>
            <a:r>
              <a:rPr sz="1600" spc="-33" dirty="0">
                <a:solidFill>
                  <a:srgbClr val="FDFFFD"/>
                </a:solidFill>
                <a:latin typeface="Calibri"/>
                <a:cs typeface="Calibri"/>
              </a:rPr>
              <a:t>K</a:t>
            </a:r>
            <a:r>
              <a:rPr sz="1600" spc="-45" dirty="0">
                <a:solidFill>
                  <a:srgbClr val="FDFFFD"/>
                </a:solidFill>
                <a:latin typeface="Calibri"/>
                <a:cs typeface="Calibri"/>
              </a:rPr>
              <a:t>o</a:t>
            </a:r>
            <a:r>
              <a:rPr sz="1600" spc="-79" dirty="0">
                <a:solidFill>
                  <a:srgbClr val="FDFFFD"/>
                </a:solidFill>
                <a:latin typeface="Calibri"/>
                <a:cs typeface="Calibri"/>
              </a:rPr>
              <a:t>m</a:t>
            </a:r>
            <a:r>
              <a:rPr sz="1600" spc="-39" dirty="0">
                <a:solidFill>
                  <a:srgbClr val="FDFFFD"/>
                </a:solidFill>
                <a:latin typeface="Calibri"/>
                <a:cs typeface="Calibri"/>
              </a:rPr>
              <a:t>un</a:t>
            </a:r>
            <a:r>
              <a:rPr sz="1600" spc="33" dirty="0">
                <a:solidFill>
                  <a:srgbClr val="FDFFFD"/>
                </a:solidFill>
                <a:latin typeface="Calibri"/>
                <a:cs typeface="Calibri"/>
              </a:rPr>
              <a:t>i</a:t>
            </a:r>
            <a:r>
              <a:rPr sz="1600" spc="-25" dirty="0">
                <a:solidFill>
                  <a:srgbClr val="FDFFFD"/>
                </a:solidFill>
                <a:latin typeface="Calibri"/>
                <a:cs typeface="Calibri"/>
              </a:rPr>
              <a:t>k</a:t>
            </a:r>
            <a:r>
              <a:rPr sz="1600" spc="33" dirty="0">
                <a:solidFill>
                  <a:srgbClr val="FDFFFD"/>
                </a:solidFill>
                <a:latin typeface="Calibri"/>
                <a:cs typeface="Calibri"/>
              </a:rPr>
              <a:t>a</a:t>
            </a:r>
            <a:r>
              <a:rPr sz="1600" spc="72" dirty="0">
                <a:solidFill>
                  <a:srgbClr val="FDFFFD"/>
                </a:solidFill>
                <a:latin typeface="Calibri"/>
                <a:cs typeface="Calibri"/>
              </a:rPr>
              <a:t>s</a:t>
            </a:r>
            <a:r>
              <a:rPr sz="1600" dirty="0">
                <a:solidFill>
                  <a:srgbClr val="FDFFFD"/>
                </a:solidFill>
                <a:latin typeface="Calibri"/>
                <a:cs typeface="Calibri"/>
              </a:rPr>
              <a:t>i</a:t>
            </a:r>
            <a:r>
              <a:rPr sz="1600" spc="-125" dirty="0">
                <a:solidFill>
                  <a:srgbClr val="FDFFFD"/>
                </a:solidFill>
                <a:latin typeface="Calibri"/>
                <a:cs typeface="Calibri"/>
              </a:rPr>
              <a:t> </a:t>
            </a:r>
            <a:r>
              <a:rPr sz="1600" spc="-25" dirty="0">
                <a:solidFill>
                  <a:srgbClr val="FDFFFD"/>
                </a:solidFill>
                <a:latin typeface="Calibri"/>
                <a:cs typeface="Calibri"/>
              </a:rPr>
              <a:t>v</a:t>
            </a:r>
            <a:r>
              <a:rPr sz="1600" spc="33" dirty="0">
                <a:solidFill>
                  <a:srgbClr val="FDFFFD"/>
                </a:solidFill>
                <a:latin typeface="Calibri"/>
                <a:cs typeface="Calibri"/>
              </a:rPr>
              <a:t>i</a:t>
            </a:r>
            <a:r>
              <a:rPr sz="1600" spc="72" dirty="0">
                <a:solidFill>
                  <a:srgbClr val="FDFFFD"/>
                </a:solidFill>
                <a:latin typeface="Calibri"/>
                <a:cs typeface="Calibri"/>
              </a:rPr>
              <a:t>s</a:t>
            </a:r>
            <a:r>
              <a:rPr sz="1600" spc="-39" dirty="0">
                <a:solidFill>
                  <a:srgbClr val="FDFFFD"/>
                </a:solidFill>
                <a:latin typeface="Calibri"/>
                <a:cs typeface="Calibri"/>
              </a:rPr>
              <a:t>u</a:t>
            </a:r>
            <a:r>
              <a:rPr sz="1600" spc="33" dirty="0">
                <a:solidFill>
                  <a:srgbClr val="FDFFFD"/>
                </a:solidFill>
                <a:latin typeface="Calibri"/>
                <a:cs typeface="Calibri"/>
              </a:rPr>
              <a:t>a</a:t>
            </a:r>
            <a:r>
              <a:rPr sz="1600" dirty="0">
                <a:solidFill>
                  <a:srgbClr val="FDFFFD"/>
                </a:solidFill>
                <a:latin typeface="Calibri"/>
                <a:cs typeface="Calibri"/>
              </a:rPr>
              <a:t>l</a:t>
            </a:r>
            <a:r>
              <a:rPr sz="1600" spc="-25" dirty="0">
                <a:solidFill>
                  <a:srgbClr val="FDFFFD"/>
                </a:solidFill>
                <a:latin typeface="Calibri"/>
                <a:cs typeface="Calibri"/>
              </a:rPr>
              <a:t> </a:t>
            </a:r>
            <a:r>
              <a:rPr sz="1600" spc="-39" dirty="0">
                <a:solidFill>
                  <a:srgbClr val="FDFFFD"/>
                </a:solidFill>
                <a:latin typeface="Calibri"/>
                <a:cs typeface="Calibri"/>
              </a:rPr>
              <a:t>b</a:t>
            </a:r>
            <a:r>
              <a:rPr sz="1600" dirty="0">
                <a:solidFill>
                  <a:srgbClr val="FDFFFD"/>
                </a:solidFill>
                <a:latin typeface="Calibri"/>
                <a:cs typeface="Calibri"/>
              </a:rPr>
              <a:t>e</a:t>
            </a:r>
            <a:r>
              <a:rPr sz="1600" spc="33" dirty="0">
                <a:solidFill>
                  <a:srgbClr val="FDFFFD"/>
                </a:solidFill>
                <a:latin typeface="Calibri"/>
                <a:cs typeface="Calibri"/>
              </a:rPr>
              <a:t>la</a:t>
            </a:r>
            <a:r>
              <a:rPr sz="1600" spc="-25" dirty="0">
                <a:solidFill>
                  <a:srgbClr val="FDFFFD"/>
                </a:solidFill>
                <a:latin typeface="Calibri"/>
                <a:cs typeface="Calibri"/>
              </a:rPr>
              <a:t>k</a:t>
            </a:r>
            <a:r>
              <a:rPr sz="1600" spc="33" dirty="0">
                <a:solidFill>
                  <a:srgbClr val="FDFFFD"/>
                </a:solidFill>
                <a:latin typeface="Calibri"/>
                <a:cs typeface="Calibri"/>
              </a:rPr>
              <a:t>a</a:t>
            </a:r>
            <a:r>
              <a:rPr sz="1600" spc="-39" dirty="0">
                <a:solidFill>
                  <a:srgbClr val="FDFFFD"/>
                </a:solidFill>
                <a:latin typeface="Calibri"/>
                <a:cs typeface="Calibri"/>
              </a:rPr>
              <a:t>n</a:t>
            </a:r>
            <a:r>
              <a:rPr sz="1600" spc="45" dirty="0">
                <a:solidFill>
                  <a:srgbClr val="FDFFFD"/>
                </a:solidFill>
                <a:latin typeface="Calibri"/>
                <a:cs typeface="Calibri"/>
              </a:rPr>
              <a:t>g</a:t>
            </a:r>
            <a:r>
              <a:rPr sz="1600" spc="33" dirty="0">
                <a:solidFill>
                  <a:srgbClr val="FDFFFD"/>
                </a:solidFill>
                <a:latin typeface="Calibri"/>
                <a:cs typeface="Calibri"/>
              </a:rPr>
              <a:t>a</a:t>
            </a:r>
            <a:r>
              <a:rPr sz="1600" dirty="0">
                <a:solidFill>
                  <a:srgbClr val="FDFFFD"/>
                </a:solidFill>
                <a:latin typeface="Calibri"/>
                <a:cs typeface="Calibri"/>
              </a:rPr>
              <a:t>n</a:t>
            </a:r>
            <a:r>
              <a:rPr sz="1600" spc="-205" dirty="0">
                <a:solidFill>
                  <a:srgbClr val="FDFFFD"/>
                </a:solidFill>
                <a:latin typeface="Calibri"/>
                <a:cs typeface="Calibri"/>
              </a:rPr>
              <a:t> </a:t>
            </a:r>
            <a:r>
              <a:rPr sz="1600" spc="33" dirty="0">
                <a:solidFill>
                  <a:srgbClr val="FDFFFD"/>
                </a:solidFill>
                <a:latin typeface="Calibri"/>
                <a:cs typeface="Calibri"/>
              </a:rPr>
              <a:t>i</a:t>
            </a:r>
            <a:r>
              <a:rPr sz="1600" spc="-39" dirty="0">
                <a:solidFill>
                  <a:srgbClr val="FDFFFD"/>
                </a:solidFill>
                <a:latin typeface="Calibri"/>
                <a:cs typeface="Calibri"/>
              </a:rPr>
              <a:t>n</a:t>
            </a:r>
            <a:r>
              <a:rPr sz="1600" dirty="0">
                <a:solidFill>
                  <a:srgbClr val="FDFFFD"/>
                </a:solidFill>
                <a:latin typeface="Calibri"/>
                <a:cs typeface="Calibri"/>
              </a:rPr>
              <a:t>i</a:t>
            </a:r>
            <a:r>
              <a:rPr sz="1600" spc="-125"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spc="12" dirty="0">
                <a:solidFill>
                  <a:srgbClr val="FDFFFD"/>
                </a:solidFill>
                <a:latin typeface="Calibri"/>
                <a:cs typeface="Calibri"/>
              </a:rPr>
              <a:t>j</a:t>
            </a:r>
            <a:r>
              <a:rPr sz="1600" spc="33" dirty="0">
                <a:solidFill>
                  <a:srgbClr val="FDFFFD"/>
                </a:solidFill>
                <a:latin typeface="Calibri"/>
                <a:cs typeface="Calibri"/>
              </a:rPr>
              <a:t>a</a:t>
            </a:r>
            <a:r>
              <a:rPr sz="1600" spc="-39" dirty="0">
                <a:solidFill>
                  <a:srgbClr val="FDFFFD"/>
                </a:solidFill>
                <a:latin typeface="Calibri"/>
                <a:cs typeface="Calibri"/>
              </a:rPr>
              <a:t>d</a:t>
            </a:r>
            <a:r>
              <a:rPr sz="1600" dirty="0">
                <a:solidFill>
                  <a:srgbClr val="FDFFFD"/>
                </a:solidFill>
                <a:latin typeface="Calibri"/>
                <a:cs typeface="Calibri"/>
              </a:rPr>
              <a:t>i</a:t>
            </a:r>
            <a:r>
              <a:rPr sz="1600" spc="72" dirty="0">
                <a:solidFill>
                  <a:srgbClr val="FDFFFD"/>
                </a:solidFill>
                <a:latin typeface="Calibri"/>
                <a:cs typeface="Calibri"/>
              </a:rPr>
              <a:t> s</a:t>
            </a:r>
            <a:r>
              <a:rPr sz="1600" spc="5" dirty="0">
                <a:solidFill>
                  <a:srgbClr val="FDFFFD"/>
                </a:solidFill>
                <a:latin typeface="Calibri"/>
                <a:cs typeface="Calibri"/>
              </a:rPr>
              <a:t>e</a:t>
            </a:r>
            <a:r>
              <a:rPr sz="1600" spc="-39" dirty="0">
                <a:solidFill>
                  <a:srgbClr val="FDFFFD"/>
                </a:solidFill>
                <a:latin typeface="Calibri"/>
                <a:cs typeface="Calibri"/>
              </a:rPr>
              <a:t>bu</a:t>
            </a:r>
            <a:r>
              <a:rPr sz="1600" spc="33" dirty="0">
                <a:solidFill>
                  <a:srgbClr val="FDFFFD"/>
                </a:solidFill>
                <a:latin typeface="Calibri"/>
                <a:cs typeface="Calibri"/>
              </a:rPr>
              <a:t>a</a:t>
            </a:r>
            <a:r>
              <a:rPr sz="1600" dirty="0">
                <a:solidFill>
                  <a:srgbClr val="FDFFFD"/>
                </a:solidFill>
                <a:latin typeface="Calibri"/>
                <a:cs typeface="Calibri"/>
              </a:rPr>
              <a:t>h</a:t>
            </a:r>
            <a:r>
              <a:rPr sz="1600" spc="-100" dirty="0">
                <a:solidFill>
                  <a:srgbClr val="FDFFFD"/>
                </a:solidFill>
                <a:latin typeface="Calibri"/>
                <a:cs typeface="Calibri"/>
              </a:rPr>
              <a:t> </a:t>
            </a:r>
            <a:r>
              <a:rPr sz="1600" spc="12" dirty="0">
                <a:solidFill>
                  <a:srgbClr val="FDFFFD"/>
                </a:solidFill>
                <a:latin typeface="Calibri"/>
                <a:cs typeface="Calibri"/>
              </a:rPr>
              <a:t>f</a:t>
            </a:r>
            <a:r>
              <a:rPr sz="1600" dirty="0">
                <a:solidFill>
                  <a:srgbClr val="FDFFFD"/>
                </a:solidFill>
                <a:latin typeface="Calibri"/>
                <a:cs typeface="Calibri"/>
              </a:rPr>
              <a:t>e</a:t>
            </a:r>
            <a:r>
              <a:rPr sz="1600" spc="-39" dirty="0">
                <a:solidFill>
                  <a:srgbClr val="FDFFFD"/>
                </a:solidFill>
                <a:latin typeface="Calibri"/>
                <a:cs typeface="Calibri"/>
              </a:rPr>
              <a:t>no</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dirty="0">
                <a:solidFill>
                  <a:srgbClr val="FDFFFD"/>
                </a:solidFill>
                <a:latin typeface="Calibri"/>
                <a:cs typeface="Calibri"/>
              </a:rPr>
              <a:t>a</a:t>
            </a:r>
            <a:r>
              <a:rPr sz="1600" spc="72" dirty="0">
                <a:solidFill>
                  <a:srgbClr val="FDFFFD"/>
                </a:solidFill>
                <a:latin typeface="Calibri"/>
                <a:cs typeface="Calibri"/>
              </a:rPr>
              <a:t> </a:t>
            </a:r>
            <a:r>
              <a:rPr sz="1600" spc="-79" dirty="0">
                <a:solidFill>
                  <a:srgbClr val="FDFFFD"/>
                </a:solidFill>
                <a:latin typeface="Calibri"/>
                <a:cs typeface="Calibri"/>
              </a:rPr>
              <a:t>m</a:t>
            </a:r>
            <a:r>
              <a:rPr sz="1600" spc="5" dirty="0">
                <a:solidFill>
                  <a:srgbClr val="FDFFFD"/>
                </a:solidFill>
                <a:latin typeface="Calibri"/>
                <a:cs typeface="Calibri"/>
              </a:rPr>
              <a:t>e</a:t>
            </a:r>
            <a:r>
              <a:rPr sz="1600" spc="-45" dirty="0">
                <a:solidFill>
                  <a:srgbClr val="FDFFFD"/>
                </a:solidFill>
                <a:latin typeface="Calibri"/>
                <a:cs typeface="Calibri"/>
              </a:rPr>
              <a:t>n</a:t>
            </a:r>
            <a:r>
              <a:rPr sz="1600" spc="33" dirty="0">
                <a:solidFill>
                  <a:srgbClr val="FDFFFD"/>
                </a:solidFill>
                <a:latin typeface="Calibri"/>
                <a:cs typeface="Calibri"/>
              </a:rPr>
              <a:t>a</a:t>
            </a:r>
            <a:r>
              <a:rPr sz="1600" spc="-59" dirty="0">
                <a:solidFill>
                  <a:srgbClr val="FDFFFD"/>
                </a:solidFill>
                <a:latin typeface="Calibri"/>
                <a:cs typeface="Calibri"/>
              </a:rPr>
              <a:t>r</a:t>
            </a:r>
            <a:r>
              <a:rPr sz="1600" spc="33" dirty="0">
                <a:solidFill>
                  <a:srgbClr val="FDFFFD"/>
                </a:solidFill>
                <a:latin typeface="Calibri"/>
                <a:cs typeface="Calibri"/>
              </a:rPr>
              <a:t>i</a:t>
            </a:r>
            <a:r>
              <a:rPr sz="1600" dirty="0">
                <a:solidFill>
                  <a:srgbClr val="FDFFFD"/>
                </a:solidFill>
                <a:latin typeface="Calibri"/>
                <a:cs typeface="Calibri"/>
              </a:rPr>
              <a:t>k</a:t>
            </a:r>
            <a:r>
              <a:rPr sz="1600" spc="12" dirty="0">
                <a:solidFill>
                  <a:srgbClr val="FDFFFD"/>
                </a:solidFill>
                <a:latin typeface="Calibri"/>
                <a:cs typeface="Calibri"/>
              </a:rPr>
              <a:t> </a:t>
            </a:r>
            <a:r>
              <a:rPr sz="1600" spc="-25" dirty="0">
                <a:solidFill>
                  <a:srgbClr val="FDFFFD"/>
                </a:solidFill>
                <a:latin typeface="Calibri"/>
                <a:cs typeface="Calibri"/>
              </a:rPr>
              <a:t>y</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g</a:t>
            </a:r>
            <a:r>
              <a:rPr sz="1600" spc="-12" dirty="0">
                <a:solidFill>
                  <a:srgbClr val="FDFFFD"/>
                </a:solidFill>
                <a:latin typeface="Calibri"/>
                <a:cs typeface="Calibri"/>
              </a:rPr>
              <a:t> </a:t>
            </a:r>
            <a:r>
              <a:rPr sz="1600" spc="-39" dirty="0">
                <a:solidFill>
                  <a:srgbClr val="FDFFFD"/>
                </a:solidFill>
                <a:latin typeface="Calibri"/>
                <a:cs typeface="Calibri"/>
              </a:rPr>
              <a:t>t</a:t>
            </a:r>
            <a:r>
              <a:rPr sz="1600" dirty="0">
                <a:solidFill>
                  <a:srgbClr val="FDFFFD"/>
                </a:solidFill>
                <a:latin typeface="Calibri"/>
                <a:cs typeface="Calibri"/>
              </a:rPr>
              <a:t>e</a:t>
            </a:r>
            <a:r>
              <a:rPr sz="1600" spc="33" dirty="0">
                <a:solidFill>
                  <a:srgbClr val="FDFFFD"/>
                </a:solidFill>
                <a:latin typeface="Calibri"/>
                <a:cs typeface="Calibri"/>
              </a:rPr>
              <a:t>la</a:t>
            </a:r>
            <a:r>
              <a:rPr sz="1600" dirty="0">
                <a:solidFill>
                  <a:srgbClr val="FDFFFD"/>
                </a:solidFill>
                <a:latin typeface="Calibri"/>
                <a:cs typeface="Calibri"/>
              </a:rPr>
              <a:t>h</a:t>
            </a:r>
            <a:r>
              <a:rPr sz="1600" spc="-105" dirty="0">
                <a:solidFill>
                  <a:srgbClr val="FDFFFD"/>
                </a:solidFill>
                <a:latin typeface="Calibri"/>
                <a:cs typeface="Calibri"/>
              </a:rPr>
              <a:t> </a:t>
            </a:r>
            <a:r>
              <a:rPr sz="1600" spc="-39" dirty="0">
                <a:solidFill>
                  <a:srgbClr val="FDFFFD"/>
                </a:solidFill>
                <a:latin typeface="Calibri"/>
                <a:cs typeface="Calibri"/>
              </a:rPr>
              <a:t>b</a:t>
            </a:r>
            <a:r>
              <a:rPr sz="1600" dirty="0">
                <a:solidFill>
                  <a:srgbClr val="FDFFFD"/>
                </a:solidFill>
                <a:latin typeface="Calibri"/>
                <a:cs typeface="Calibri"/>
              </a:rPr>
              <a:t>e</a:t>
            </a:r>
            <a:r>
              <a:rPr sz="1600" spc="-52" dirty="0">
                <a:solidFill>
                  <a:srgbClr val="FDFFFD"/>
                </a:solidFill>
                <a:latin typeface="Calibri"/>
                <a:cs typeface="Calibri"/>
              </a:rPr>
              <a:t>r</a:t>
            </a:r>
            <a:r>
              <a:rPr sz="1600" spc="-39" dirty="0">
                <a:solidFill>
                  <a:srgbClr val="FDFFFD"/>
                </a:solidFill>
                <a:latin typeface="Calibri"/>
                <a:cs typeface="Calibri"/>
              </a:rPr>
              <a:t>h</a:t>
            </a:r>
            <a:r>
              <a:rPr sz="1600" spc="33" dirty="0">
                <a:solidFill>
                  <a:srgbClr val="FDFFFD"/>
                </a:solidFill>
                <a:latin typeface="Calibri"/>
                <a:cs typeface="Calibri"/>
              </a:rPr>
              <a:t>a</a:t>
            </a:r>
            <a:r>
              <a:rPr sz="1600" spc="72" dirty="0">
                <a:solidFill>
                  <a:srgbClr val="FDFFFD"/>
                </a:solidFill>
                <a:latin typeface="Calibri"/>
                <a:cs typeface="Calibri"/>
              </a:rPr>
              <a:t>s</a:t>
            </a:r>
            <a:r>
              <a:rPr sz="1600" spc="33" dirty="0">
                <a:solidFill>
                  <a:srgbClr val="FDFFFD"/>
                </a:solidFill>
                <a:latin typeface="Calibri"/>
                <a:cs typeface="Calibri"/>
              </a:rPr>
              <a:t>i</a:t>
            </a:r>
            <a:r>
              <a:rPr sz="1600" dirty="0">
                <a:solidFill>
                  <a:srgbClr val="FDFFFD"/>
                </a:solidFill>
                <a:latin typeface="Calibri"/>
                <a:cs typeface="Calibri"/>
              </a:rPr>
              <a:t>l </a:t>
            </a:r>
            <a:r>
              <a:rPr sz="1600" spc="-79" dirty="0">
                <a:solidFill>
                  <a:srgbClr val="FDFFFD"/>
                </a:solidFill>
                <a:latin typeface="Calibri"/>
                <a:cs typeface="Calibri"/>
              </a:rPr>
              <a:t>m</a:t>
            </a:r>
            <a:r>
              <a:rPr sz="1600" dirty="0">
                <a:solidFill>
                  <a:srgbClr val="FDFFFD"/>
                </a:solidFill>
                <a:latin typeface="Calibri"/>
                <a:cs typeface="Calibri"/>
              </a:rPr>
              <a:t>e</a:t>
            </a:r>
            <a:r>
              <a:rPr sz="1600" spc="-79" dirty="0">
                <a:solidFill>
                  <a:srgbClr val="FDFFFD"/>
                </a:solidFill>
                <a:latin typeface="Calibri"/>
                <a:cs typeface="Calibri"/>
              </a:rPr>
              <a:t>m</a:t>
            </a:r>
            <a:r>
              <a:rPr sz="1600" spc="-39" dirty="0">
                <a:solidFill>
                  <a:srgbClr val="FDFFFD"/>
                </a:solidFill>
                <a:latin typeface="Calibri"/>
                <a:cs typeface="Calibri"/>
              </a:rPr>
              <a:t>b</a:t>
            </a:r>
            <a:r>
              <a:rPr sz="1600" spc="33" dirty="0">
                <a:solidFill>
                  <a:srgbClr val="FDFFFD"/>
                </a:solidFill>
                <a:latin typeface="Calibri"/>
                <a:cs typeface="Calibri"/>
              </a:rPr>
              <a:t>a</a:t>
            </a:r>
            <a:r>
              <a:rPr sz="1600" spc="-45" dirty="0">
                <a:solidFill>
                  <a:srgbClr val="FDFFFD"/>
                </a:solidFill>
                <a:latin typeface="Calibri"/>
                <a:cs typeface="Calibri"/>
              </a:rPr>
              <a:t>w</a:t>
            </a:r>
            <a:r>
              <a:rPr sz="1600" dirty="0">
                <a:solidFill>
                  <a:srgbClr val="FDFFFD"/>
                </a:solidFill>
                <a:latin typeface="Calibri"/>
                <a:cs typeface="Calibri"/>
              </a:rPr>
              <a:t>a</a:t>
            </a:r>
            <a:r>
              <a:rPr sz="1600" spc="172" dirty="0">
                <a:solidFill>
                  <a:srgbClr val="FDFFFD"/>
                </a:solidFill>
                <a:latin typeface="Calibri"/>
                <a:cs typeface="Calibri"/>
              </a:rPr>
              <a:t> </a:t>
            </a:r>
            <a:r>
              <a:rPr sz="1600" spc="-39" dirty="0">
                <a:solidFill>
                  <a:srgbClr val="FDFFFD"/>
                </a:solidFill>
                <a:latin typeface="Calibri"/>
                <a:cs typeface="Calibri"/>
              </a:rPr>
              <a:t>b</a:t>
            </a:r>
            <a:r>
              <a:rPr sz="1600" spc="33" dirty="0">
                <a:solidFill>
                  <a:srgbClr val="FDFFFD"/>
                </a:solidFill>
                <a:latin typeface="Calibri"/>
                <a:cs typeface="Calibri"/>
              </a:rPr>
              <a:t>a</a:t>
            </a:r>
            <a:r>
              <a:rPr sz="1600" spc="-39" dirty="0">
                <a:solidFill>
                  <a:srgbClr val="FDFFFD"/>
                </a:solidFill>
                <a:latin typeface="Calibri"/>
                <a:cs typeface="Calibri"/>
              </a:rPr>
              <a:t>n</a:t>
            </a:r>
            <a:r>
              <a:rPr sz="1600" spc="-25" dirty="0">
                <a:solidFill>
                  <a:srgbClr val="FDFFFD"/>
                </a:solidFill>
                <a:latin typeface="Calibri"/>
                <a:cs typeface="Calibri"/>
              </a:rPr>
              <a:t>y</a:t>
            </a:r>
            <a:r>
              <a:rPr sz="1600" spc="33" dirty="0">
                <a:solidFill>
                  <a:srgbClr val="FDFFFD"/>
                </a:solidFill>
                <a:latin typeface="Calibri"/>
                <a:cs typeface="Calibri"/>
              </a:rPr>
              <a:t>a</a:t>
            </a:r>
            <a:r>
              <a:rPr sz="1600" dirty="0">
                <a:solidFill>
                  <a:srgbClr val="FDFFFD"/>
                </a:solidFill>
                <a:latin typeface="Calibri"/>
                <a:cs typeface="Calibri"/>
              </a:rPr>
              <a:t>k</a:t>
            </a:r>
            <a:r>
              <a:rPr sz="1600" spc="-85" dirty="0">
                <a:solidFill>
                  <a:srgbClr val="FDFFFD"/>
                </a:solidFill>
                <a:latin typeface="Calibri"/>
                <a:cs typeface="Calibri"/>
              </a:rPr>
              <a:t> </a:t>
            </a:r>
            <a:r>
              <a:rPr sz="1600" spc="-225" dirty="0">
                <a:solidFill>
                  <a:srgbClr val="FDFFFD"/>
                </a:solidFill>
                <a:latin typeface="Calibri"/>
                <a:cs typeface="Calibri"/>
              </a:rPr>
              <a:t>k</a:t>
            </a:r>
            <a:r>
              <a:rPr sz="1600" dirty="0">
                <a:solidFill>
                  <a:srgbClr val="FDFFFD"/>
                </a:solidFill>
                <a:latin typeface="Calibri"/>
                <a:cs typeface="Calibri"/>
              </a:rPr>
              <a:t>e</a:t>
            </a:r>
            <a:r>
              <a:rPr sz="1600" spc="-39" dirty="0">
                <a:solidFill>
                  <a:srgbClr val="FDFFFD"/>
                </a:solidFill>
                <a:latin typeface="Calibri"/>
                <a:cs typeface="Calibri"/>
              </a:rPr>
              <a:t>b</a:t>
            </a:r>
            <a:r>
              <a:rPr sz="1600" dirty="0">
                <a:solidFill>
                  <a:srgbClr val="FDFFFD"/>
                </a:solidFill>
                <a:latin typeface="Calibri"/>
                <a:cs typeface="Calibri"/>
              </a:rPr>
              <a:t>e</a:t>
            </a:r>
            <a:r>
              <a:rPr sz="1600" spc="-52" dirty="0">
                <a:solidFill>
                  <a:srgbClr val="FDFFFD"/>
                </a:solidFill>
                <a:latin typeface="Calibri"/>
                <a:cs typeface="Calibri"/>
              </a:rPr>
              <a:t>r</a:t>
            </a:r>
            <a:r>
              <a:rPr sz="1600" spc="-39" dirty="0">
                <a:solidFill>
                  <a:srgbClr val="FDFFFD"/>
                </a:solidFill>
                <a:latin typeface="Calibri"/>
                <a:cs typeface="Calibri"/>
              </a:rPr>
              <a:t>h</a:t>
            </a:r>
            <a:r>
              <a:rPr sz="1600" spc="33" dirty="0">
                <a:solidFill>
                  <a:srgbClr val="FDFFFD"/>
                </a:solidFill>
                <a:latin typeface="Calibri"/>
                <a:cs typeface="Calibri"/>
              </a:rPr>
              <a:t>a</a:t>
            </a:r>
            <a:r>
              <a:rPr sz="1600" spc="72" dirty="0">
                <a:solidFill>
                  <a:srgbClr val="FDFFFD"/>
                </a:solidFill>
                <a:latin typeface="Calibri"/>
                <a:cs typeface="Calibri"/>
              </a:rPr>
              <a:t>s</a:t>
            </a:r>
            <a:r>
              <a:rPr sz="1600" spc="33" dirty="0">
                <a:solidFill>
                  <a:srgbClr val="FDFFFD"/>
                </a:solidFill>
                <a:latin typeface="Calibri"/>
                <a:cs typeface="Calibri"/>
              </a:rPr>
              <a:t>i</a:t>
            </a:r>
            <a:r>
              <a:rPr sz="1600" spc="39" dirty="0">
                <a:solidFill>
                  <a:srgbClr val="FDFFFD"/>
                </a:solidFill>
                <a:latin typeface="Calibri"/>
                <a:cs typeface="Calibri"/>
              </a:rPr>
              <a:t>l</a:t>
            </a:r>
            <a:r>
              <a:rPr sz="1600" spc="33" dirty="0">
                <a:solidFill>
                  <a:srgbClr val="FDFFFD"/>
                </a:solidFill>
                <a:latin typeface="Calibri"/>
                <a:cs typeface="Calibri"/>
              </a:rPr>
              <a:t>a</a:t>
            </a:r>
            <a:r>
              <a:rPr sz="1600" dirty="0">
                <a:solidFill>
                  <a:srgbClr val="FDFFFD"/>
                </a:solidFill>
                <a:latin typeface="Calibri"/>
                <a:cs typeface="Calibri"/>
              </a:rPr>
              <a:t>n</a:t>
            </a:r>
            <a:r>
              <a:rPr sz="1600" spc="-5" dirty="0">
                <a:solidFill>
                  <a:srgbClr val="FDFFFD"/>
                </a:solidFill>
                <a:latin typeface="Calibri"/>
                <a:cs typeface="Calibri"/>
              </a:rPr>
              <a:t> </a:t>
            </a:r>
            <a:r>
              <a:rPr sz="1600" spc="-39" dirty="0">
                <a:solidFill>
                  <a:srgbClr val="FDFFFD"/>
                </a:solidFill>
                <a:latin typeface="Calibri"/>
                <a:cs typeface="Calibri"/>
              </a:rPr>
              <a:t>b</a:t>
            </a:r>
            <a:r>
              <a:rPr sz="1600" spc="33" dirty="0">
                <a:solidFill>
                  <a:srgbClr val="FDFFFD"/>
                </a:solidFill>
                <a:latin typeface="Calibri"/>
                <a:cs typeface="Calibri"/>
              </a:rPr>
              <a:t>a</a:t>
            </a:r>
            <a:r>
              <a:rPr sz="1600" spc="45" dirty="0">
                <a:solidFill>
                  <a:srgbClr val="FDFFFD"/>
                </a:solidFill>
                <a:latin typeface="Calibri"/>
                <a:cs typeface="Calibri"/>
              </a:rPr>
              <a:t>g</a:t>
            </a:r>
            <a:r>
              <a:rPr sz="1600" dirty="0">
                <a:solidFill>
                  <a:srgbClr val="FDFFFD"/>
                </a:solidFill>
                <a:latin typeface="Calibri"/>
                <a:cs typeface="Calibri"/>
              </a:rPr>
              <a:t>i</a:t>
            </a:r>
            <a:r>
              <a:rPr sz="1600" spc="-125" dirty="0">
                <a:solidFill>
                  <a:srgbClr val="FDFFFD"/>
                </a:solidFill>
                <a:latin typeface="Calibri"/>
                <a:cs typeface="Calibri"/>
              </a:rPr>
              <a:t> </a:t>
            </a:r>
            <a:r>
              <a:rPr sz="1600" spc="-39" dirty="0">
                <a:solidFill>
                  <a:srgbClr val="FDFFFD"/>
                </a:solidFill>
                <a:latin typeface="Calibri"/>
                <a:cs typeface="Calibri"/>
              </a:rPr>
              <a:t>p</a:t>
            </a:r>
            <a:r>
              <a:rPr sz="1600" spc="33" dirty="0">
                <a:solidFill>
                  <a:srgbClr val="FDFFFD"/>
                </a:solidFill>
                <a:latin typeface="Calibri"/>
                <a:cs typeface="Calibri"/>
              </a:rPr>
              <a:t>a</a:t>
            </a:r>
            <a:r>
              <a:rPr sz="1600" spc="-59" dirty="0">
                <a:solidFill>
                  <a:srgbClr val="FDFFFD"/>
                </a:solidFill>
                <a:latin typeface="Calibri"/>
                <a:cs typeface="Calibri"/>
              </a:rPr>
              <a:t>r</a:t>
            </a:r>
            <a:r>
              <a:rPr sz="1600" dirty="0">
                <a:solidFill>
                  <a:srgbClr val="FDFFFD"/>
                </a:solidFill>
                <a:latin typeface="Calibri"/>
                <a:cs typeface="Calibri"/>
              </a:rPr>
              <a:t>a</a:t>
            </a:r>
            <a:r>
              <a:rPr sz="1600" spc="-25" dirty="0">
                <a:solidFill>
                  <a:srgbClr val="FDFFFD"/>
                </a:solidFill>
                <a:latin typeface="Calibri"/>
                <a:cs typeface="Calibri"/>
              </a:rPr>
              <a:t> </a:t>
            </a:r>
            <a:r>
              <a:rPr sz="1600" spc="-39" dirty="0">
                <a:solidFill>
                  <a:srgbClr val="FDFFFD"/>
                </a:solidFill>
                <a:latin typeface="Calibri"/>
                <a:cs typeface="Calibri"/>
              </a:rPr>
              <a:t>p</a:t>
            </a:r>
            <a:r>
              <a:rPr sz="1600" spc="5" dirty="0">
                <a:solidFill>
                  <a:srgbClr val="FDFFFD"/>
                </a:solidFill>
                <a:latin typeface="Calibri"/>
                <a:cs typeface="Calibri"/>
              </a:rPr>
              <a:t>e</a:t>
            </a:r>
            <a:r>
              <a:rPr sz="1600" spc="-79" dirty="0">
                <a:solidFill>
                  <a:srgbClr val="FDFFFD"/>
                </a:solidFill>
                <a:latin typeface="Calibri"/>
                <a:cs typeface="Calibri"/>
              </a:rPr>
              <a:t>m</a:t>
            </a:r>
            <a:r>
              <a:rPr sz="1600" spc="-39" dirty="0">
                <a:solidFill>
                  <a:srgbClr val="FDFFFD"/>
                </a:solidFill>
                <a:latin typeface="Calibri"/>
                <a:cs typeface="Calibri"/>
              </a:rPr>
              <a:t>b</a:t>
            </a:r>
            <a:r>
              <a:rPr sz="1600" spc="5" dirty="0">
                <a:solidFill>
                  <a:srgbClr val="FDFFFD"/>
                </a:solidFill>
                <a:latin typeface="Calibri"/>
                <a:cs typeface="Calibri"/>
              </a:rPr>
              <a:t>e</a:t>
            </a:r>
            <a:r>
              <a:rPr sz="1600" spc="33" dirty="0">
                <a:solidFill>
                  <a:srgbClr val="FDFFFD"/>
                </a:solidFill>
                <a:latin typeface="Calibri"/>
                <a:cs typeface="Calibri"/>
              </a:rPr>
              <a:t>la</a:t>
            </a:r>
            <a:r>
              <a:rPr sz="1600" spc="12" dirty="0">
                <a:solidFill>
                  <a:srgbClr val="FDFFFD"/>
                </a:solidFill>
                <a:latin typeface="Calibri"/>
                <a:cs typeface="Calibri"/>
              </a:rPr>
              <a:t>j</a:t>
            </a:r>
            <a:r>
              <a:rPr sz="1600" spc="33" dirty="0">
                <a:solidFill>
                  <a:srgbClr val="FDFFFD"/>
                </a:solidFill>
                <a:latin typeface="Calibri"/>
                <a:cs typeface="Calibri"/>
              </a:rPr>
              <a:t>a</a:t>
            </a:r>
            <a:r>
              <a:rPr sz="1600" dirty="0">
                <a:solidFill>
                  <a:srgbClr val="FDFFFD"/>
                </a:solidFill>
                <a:latin typeface="Calibri"/>
                <a:cs typeface="Calibri"/>
              </a:rPr>
              <a:t>r</a:t>
            </a:r>
            <a:r>
              <a:rPr sz="1600" spc="-19"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ala</a:t>
            </a:r>
            <a:r>
              <a:rPr sz="1600" dirty="0">
                <a:solidFill>
                  <a:srgbClr val="FDFFFD"/>
                </a:solidFill>
                <a:latin typeface="Calibri"/>
                <a:cs typeface="Calibri"/>
              </a:rPr>
              <a:t>m</a:t>
            </a:r>
            <a:r>
              <a:rPr sz="1600" spc="-139" dirty="0">
                <a:solidFill>
                  <a:srgbClr val="FDFFFD"/>
                </a:solidFill>
                <a:latin typeface="Calibri"/>
                <a:cs typeface="Calibri"/>
              </a:rPr>
              <a:t> </a:t>
            </a:r>
            <a:r>
              <a:rPr sz="1600" spc="-79" dirty="0">
                <a:solidFill>
                  <a:srgbClr val="FDFFFD"/>
                </a:solidFill>
                <a:latin typeface="Calibri"/>
                <a:cs typeface="Calibri"/>
              </a:rPr>
              <a:t>m</a:t>
            </a:r>
            <a:r>
              <a:rPr sz="1600" spc="5" dirty="0">
                <a:solidFill>
                  <a:srgbClr val="FDFFFD"/>
                </a:solidFill>
                <a:latin typeface="Calibri"/>
                <a:cs typeface="Calibri"/>
              </a:rPr>
              <a:t>e</a:t>
            </a:r>
            <a:r>
              <a:rPr sz="1600" spc="-45" dirty="0">
                <a:solidFill>
                  <a:srgbClr val="FDFFFD"/>
                </a:solidFill>
                <a:latin typeface="Calibri"/>
                <a:cs typeface="Calibri"/>
              </a:rPr>
              <a:t>n</a:t>
            </a:r>
            <a:r>
              <a:rPr sz="1600" spc="19" dirty="0">
                <a:solidFill>
                  <a:srgbClr val="FDFFFD"/>
                </a:solidFill>
                <a:latin typeface="Calibri"/>
                <a:cs typeface="Calibri"/>
              </a:rPr>
              <a:t>j</a:t>
            </a:r>
            <a:r>
              <a:rPr sz="1600" spc="33" dirty="0">
                <a:solidFill>
                  <a:srgbClr val="FDFFFD"/>
                </a:solidFill>
                <a:latin typeface="Calibri"/>
                <a:cs typeface="Calibri"/>
              </a:rPr>
              <a:t>ala</a:t>
            </a:r>
            <a:r>
              <a:rPr sz="1600" spc="-39" dirty="0">
                <a:solidFill>
                  <a:srgbClr val="FDFFFD"/>
                </a:solidFill>
                <a:latin typeface="Calibri"/>
                <a:cs typeface="Calibri"/>
              </a:rPr>
              <a:t>n</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r>
              <a:rPr sz="1600" spc="-100" dirty="0">
                <a:solidFill>
                  <a:srgbClr val="FDFFFD"/>
                </a:solidFill>
                <a:latin typeface="Calibri"/>
                <a:cs typeface="Calibri"/>
              </a:rPr>
              <a:t> </a:t>
            </a:r>
            <a:r>
              <a:rPr sz="1600" spc="-25" dirty="0">
                <a:solidFill>
                  <a:srgbClr val="FDFFFD"/>
                </a:solidFill>
                <a:latin typeface="Calibri"/>
                <a:cs typeface="Calibri"/>
              </a:rPr>
              <a:t>k</a:t>
            </a:r>
            <a:r>
              <a:rPr sz="1600" spc="33" dirty="0">
                <a:solidFill>
                  <a:srgbClr val="FDFFFD"/>
                </a:solidFill>
                <a:latin typeface="Calibri"/>
                <a:cs typeface="Calibri"/>
              </a:rPr>
              <a:t>a</a:t>
            </a:r>
            <a:r>
              <a:rPr sz="1600" spc="-59" dirty="0">
                <a:solidFill>
                  <a:srgbClr val="FDFFFD"/>
                </a:solidFill>
                <a:latin typeface="Calibri"/>
                <a:cs typeface="Calibri"/>
              </a:rPr>
              <a:t>r</a:t>
            </a:r>
            <a:r>
              <a:rPr sz="1600" spc="33" dirty="0">
                <a:solidFill>
                  <a:srgbClr val="FDFFFD"/>
                </a:solidFill>
                <a:latin typeface="Calibri"/>
                <a:cs typeface="Calibri"/>
              </a:rPr>
              <a:t>i</a:t>
            </a:r>
            <a:r>
              <a:rPr sz="1600" dirty="0">
                <a:solidFill>
                  <a:srgbClr val="FDFFFD"/>
                </a:solidFill>
                <a:latin typeface="Calibri"/>
                <a:cs typeface="Calibri"/>
              </a:rPr>
              <a:t>r</a:t>
            </a:r>
            <a:r>
              <a:rPr sz="1600" spc="-12" dirty="0">
                <a:solidFill>
                  <a:srgbClr val="FDFFFD"/>
                </a:solidFill>
                <a:latin typeface="Calibri"/>
                <a:cs typeface="Calibri"/>
              </a:rPr>
              <a:t> </a:t>
            </a:r>
            <a:r>
              <a:rPr sz="1600" spc="-39" dirty="0">
                <a:solidFill>
                  <a:srgbClr val="FDFFFD"/>
                </a:solidFill>
                <a:latin typeface="Calibri"/>
                <a:cs typeface="Calibri"/>
              </a:rPr>
              <a:t>h</a:t>
            </a:r>
            <a:r>
              <a:rPr sz="1600" spc="33" dirty="0">
                <a:solidFill>
                  <a:srgbClr val="FDFFFD"/>
                </a:solidFill>
                <a:latin typeface="Calibri"/>
                <a:cs typeface="Calibri"/>
              </a:rPr>
              <a:t>i</a:t>
            </a:r>
            <a:r>
              <a:rPr sz="1600" spc="-39" dirty="0">
                <a:solidFill>
                  <a:srgbClr val="FDFFFD"/>
                </a:solidFill>
                <a:latin typeface="Calibri"/>
                <a:cs typeface="Calibri"/>
              </a:rPr>
              <a:t>dupn</a:t>
            </a:r>
            <a:r>
              <a:rPr sz="1600" spc="-25" dirty="0">
                <a:solidFill>
                  <a:srgbClr val="FDFFFD"/>
                </a:solidFill>
                <a:latin typeface="Calibri"/>
                <a:cs typeface="Calibri"/>
              </a:rPr>
              <a:t>y</a:t>
            </a:r>
            <a:r>
              <a:rPr sz="1600" dirty="0">
                <a:solidFill>
                  <a:srgbClr val="FDFFFD"/>
                </a:solidFill>
                <a:latin typeface="Calibri"/>
                <a:cs typeface="Calibri"/>
              </a:rPr>
              <a:t>a</a:t>
            </a:r>
            <a:endParaRPr sz="1600">
              <a:latin typeface="Calibri"/>
              <a:cs typeface="Calibri"/>
            </a:endParaRPr>
          </a:p>
          <a:p>
            <a:pPr marR="665802" algn="r">
              <a:lnSpc>
                <a:spcPct val="98958"/>
              </a:lnSpc>
              <a:spcBef>
                <a:spcPts val="6888"/>
              </a:spcBef>
            </a:pPr>
            <a:r>
              <a:rPr sz="1600" spc="33" dirty="0">
                <a:solidFill>
                  <a:srgbClr val="FF0000"/>
                </a:solidFill>
                <a:latin typeface="Bernard MT Condensed"/>
                <a:cs typeface="Bernard MT Condensed"/>
              </a:rPr>
              <a:t>R</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j</a:t>
            </a:r>
            <a:r>
              <a:rPr sz="1600" spc="33" dirty="0">
                <a:solidFill>
                  <a:srgbClr val="FFC000"/>
                </a:solidFill>
                <a:latin typeface="Bernard MT Condensed"/>
                <a:cs typeface="Bernard MT Condensed"/>
              </a:rPr>
              <a:t>a</a:t>
            </a:r>
            <a:r>
              <a:rPr sz="1600" spc="-33" dirty="0">
                <a:solidFill>
                  <a:srgbClr val="FFC000"/>
                </a:solidFill>
                <a:latin typeface="Bernard MT Condensed"/>
                <a:cs typeface="Bernard MT Condensed"/>
              </a:rPr>
              <a:t>w</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l</a:t>
            </a:r>
            <a:r>
              <a:rPr sz="1600" dirty="0">
                <a:solidFill>
                  <a:srgbClr val="FFC000"/>
                </a:solidFill>
                <a:latin typeface="Bernard MT Condensed"/>
                <a:cs typeface="Bernard MT Condensed"/>
              </a:rPr>
              <a:t>i</a:t>
            </a:r>
            <a:r>
              <a:rPr sz="1600" spc="-100" dirty="0">
                <a:solidFill>
                  <a:srgbClr val="FFC000"/>
                </a:solidFill>
                <a:latin typeface="Bernard MT Condensed"/>
                <a:cs typeface="Bernard MT Condensed"/>
              </a:rPr>
              <a:t> </a:t>
            </a:r>
            <a:r>
              <a:rPr sz="1600" spc="52" dirty="0">
                <a:solidFill>
                  <a:srgbClr val="FF0000"/>
                </a:solidFill>
                <a:latin typeface="Bernard MT Condensed"/>
                <a:cs typeface="Bernard MT Condensed"/>
              </a:rPr>
              <a:t>F</a:t>
            </a:r>
            <a:r>
              <a:rPr sz="1600" spc="-19" dirty="0">
                <a:solidFill>
                  <a:srgbClr val="FFC000"/>
                </a:solidFill>
                <a:latin typeface="Bernard MT Condensed"/>
                <a:cs typeface="Bernard MT Condensed"/>
              </a:rPr>
              <a:t>i</a:t>
            </a:r>
            <a:r>
              <a:rPr sz="1600" spc="33" dirty="0">
                <a:solidFill>
                  <a:srgbClr val="FFC000"/>
                </a:solidFill>
                <a:latin typeface="Bernard MT Condensed"/>
                <a:cs typeface="Bernard MT Condensed"/>
              </a:rPr>
              <a:t>g</a:t>
            </a:r>
            <a:r>
              <a:rPr sz="1600" spc="12" dirty="0">
                <a:solidFill>
                  <a:srgbClr val="FFC000"/>
                </a:solidFill>
                <a:latin typeface="Bernard MT Condensed"/>
                <a:cs typeface="Bernard MT Condensed"/>
              </a:rPr>
              <a:t>h</a:t>
            </a:r>
            <a:r>
              <a:rPr sz="1600" spc="-33" dirty="0">
                <a:solidFill>
                  <a:srgbClr val="FFC000"/>
                </a:solidFill>
                <a:latin typeface="Bernard MT Condensed"/>
                <a:cs typeface="Bernard MT Condensed"/>
              </a:rPr>
              <a:t>t</a:t>
            </a:r>
            <a:r>
              <a:rPr sz="1600" spc="19" dirty="0">
                <a:solidFill>
                  <a:srgbClr val="FFC000"/>
                </a:solidFill>
                <a:latin typeface="Bernard MT Condensed"/>
                <a:cs typeface="Bernard MT Condensed"/>
              </a:rPr>
              <a:t>-</a:t>
            </a:r>
            <a:r>
              <a:rPr sz="1600" spc="33" dirty="0">
                <a:solidFill>
                  <a:srgbClr val="FF0000"/>
                </a:solidFill>
                <a:latin typeface="Bernard MT Condensed"/>
                <a:cs typeface="Bernard MT Condensed"/>
              </a:rPr>
              <a:t>X</a:t>
            </a:r>
            <a:r>
              <a:rPr sz="1600" spc="-19" dirty="0">
                <a:solidFill>
                  <a:srgbClr val="FFC000"/>
                </a:solidFill>
                <a:latin typeface="Bernard MT Condensed"/>
                <a:cs typeface="Bernard MT Condensed"/>
              </a:rPr>
              <a:t>’</a:t>
            </a:r>
            <a:r>
              <a:rPr sz="1600" spc="12" dirty="0">
                <a:solidFill>
                  <a:srgbClr val="FFC000"/>
                </a:solidFill>
                <a:latin typeface="Bernard MT Condensed"/>
                <a:cs typeface="Bernard MT Condensed"/>
              </a:rPr>
              <a:t>3</a:t>
            </a:r>
            <a:r>
              <a:rPr sz="1600" dirty="0">
                <a:solidFill>
                  <a:srgbClr val="FFC000"/>
                </a:solidFill>
                <a:latin typeface="Bernard MT Condensed"/>
                <a:cs typeface="Bernard MT Condensed"/>
              </a:rPr>
              <a:t>4</a:t>
            </a:r>
            <a:endParaRPr sz="1600">
              <a:latin typeface="Bernard MT Condensed"/>
              <a:cs typeface="Bernard MT Condensed"/>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object 37"/>
          <p:cNvSpPr txBox="1"/>
          <p:nvPr/>
        </p:nvSpPr>
        <p:spPr>
          <a:xfrm>
            <a:off x="3784939" y="1435101"/>
            <a:ext cx="5435261" cy="2959100"/>
          </a:xfrm>
          <a:prstGeom prst="rect">
            <a:avLst/>
          </a:prstGeom>
        </p:spPr>
        <p:txBody>
          <a:bodyPr wrap="square" lIns="0" tIns="0" rIns="0" bIns="0" rtlCol="0">
            <a:noAutofit/>
          </a:bodyPr>
          <a:lstStyle/>
          <a:p>
            <a:pPr>
              <a:lnSpc>
                <a:spcPts val="1873"/>
              </a:lnSpc>
              <a:spcBef>
                <a:spcPts val="93"/>
              </a:spcBef>
            </a:pPr>
            <a:r>
              <a:rPr sz="2400" spc="-39" baseline="2275" dirty="0">
                <a:solidFill>
                  <a:srgbClr val="FDFFFD"/>
                </a:solidFill>
                <a:latin typeface="Calibri"/>
                <a:cs typeface="Calibri"/>
              </a:rPr>
              <a:t>o</a:t>
            </a:r>
            <a:r>
              <a:rPr sz="2400" spc="-59" baseline="2275" dirty="0">
                <a:solidFill>
                  <a:srgbClr val="FDFFFD"/>
                </a:solidFill>
                <a:latin typeface="Calibri"/>
                <a:cs typeface="Calibri"/>
              </a:rPr>
              <a:t>r</a:t>
            </a:r>
            <a:r>
              <a:rPr sz="2400" spc="-79" baseline="2275" dirty="0">
                <a:solidFill>
                  <a:srgbClr val="FDFFFD"/>
                </a:solidFill>
                <a:latin typeface="Calibri"/>
                <a:cs typeface="Calibri"/>
              </a:rPr>
              <a:t>m</a:t>
            </a:r>
            <a:r>
              <a:rPr sz="2400" spc="33" baseline="2275" dirty="0">
                <a:solidFill>
                  <a:srgbClr val="FDFFFD"/>
                </a:solidFill>
                <a:latin typeface="Calibri"/>
                <a:cs typeface="Calibri"/>
              </a:rPr>
              <a:t>a</a:t>
            </a:r>
            <a:r>
              <a:rPr sz="2400" spc="-39" baseline="2275" dirty="0">
                <a:solidFill>
                  <a:srgbClr val="FDFFFD"/>
                </a:solidFill>
                <a:latin typeface="Calibri"/>
                <a:cs typeface="Calibri"/>
              </a:rPr>
              <a:t>t</a:t>
            </a:r>
            <a:r>
              <a:rPr sz="2400" baseline="2275" dirty="0">
                <a:solidFill>
                  <a:srgbClr val="FDFFFD"/>
                </a:solidFill>
                <a:latin typeface="Calibri"/>
                <a:cs typeface="Calibri"/>
              </a:rPr>
              <a:t>,</a:t>
            </a:r>
            <a:endParaRPr sz="1600">
              <a:latin typeface="Calibri"/>
              <a:cs typeface="Calibri"/>
            </a:endParaRPr>
          </a:p>
          <a:p>
            <a:pPr marL="63498">
              <a:lnSpc>
                <a:spcPts val="1900"/>
              </a:lnSpc>
            </a:pPr>
            <a:r>
              <a:rPr sz="2400" spc="33" baseline="2275" dirty="0">
                <a:solidFill>
                  <a:srgbClr val="FDFFFD"/>
                </a:solidFill>
                <a:latin typeface="Calibri"/>
                <a:cs typeface="Calibri"/>
              </a:rPr>
              <a:t>a</a:t>
            </a:r>
            <a:r>
              <a:rPr sz="2400" spc="72" baseline="2275" dirty="0">
                <a:solidFill>
                  <a:srgbClr val="FDFFFD"/>
                </a:solidFill>
                <a:latin typeface="Calibri"/>
                <a:cs typeface="Calibri"/>
              </a:rPr>
              <a:t>s</a:t>
            </a:r>
            <a:r>
              <a:rPr sz="2400" baseline="2275" dirty="0">
                <a:solidFill>
                  <a:srgbClr val="FDFFFD"/>
                </a:solidFill>
                <a:latin typeface="Calibri"/>
                <a:cs typeface="Calibri"/>
              </a:rPr>
              <a:t>i</a:t>
            </a:r>
            <a:r>
              <a:rPr sz="2400" spc="-25" baseline="2275" dirty="0">
                <a:solidFill>
                  <a:srgbClr val="FDFFFD"/>
                </a:solidFill>
                <a:latin typeface="Calibri"/>
                <a:cs typeface="Calibri"/>
              </a:rPr>
              <a:t> </a:t>
            </a:r>
            <a:r>
              <a:rPr sz="2400" spc="-39" baseline="2275" dirty="0">
                <a:solidFill>
                  <a:srgbClr val="FDFFFD"/>
                </a:solidFill>
                <a:latin typeface="Calibri"/>
                <a:cs typeface="Calibri"/>
              </a:rPr>
              <a:t>d</a:t>
            </a:r>
            <a:r>
              <a:rPr sz="2400" spc="33" baseline="2275" dirty="0">
                <a:solidFill>
                  <a:srgbClr val="FDFFFD"/>
                </a:solidFill>
                <a:latin typeface="Calibri"/>
                <a:cs typeface="Calibri"/>
              </a:rPr>
              <a:t>a</a:t>
            </a:r>
            <a:r>
              <a:rPr sz="2400" spc="-39" baseline="2275" dirty="0">
                <a:solidFill>
                  <a:srgbClr val="FDFFFD"/>
                </a:solidFill>
                <a:latin typeface="Calibri"/>
                <a:cs typeface="Calibri"/>
              </a:rPr>
              <a:t>t</a:t>
            </a:r>
            <a:r>
              <a:rPr sz="2400" baseline="2275" dirty="0">
                <a:solidFill>
                  <a:srgbClr val="FDFFFD"/>
                </a:solidFill>
                <a:latin typeface="Calibri"/>
                <a:cs typeface="Calibri"/>
              </a:rPr>
              <a:t>a</a:t>
            </a:r>
            <a:endParaRPr sz="1600">
              <a:latin typeface="Calibri"/>
              <a:cs typeface="Calibri"/>
            </a:endParaRPr>
          </a:p>
          <a:p>
            <a:pPr marL="63498">
              <a:lnSpc>
                <a:spcPts val="1907"/>
              </a:lnSpc>
            </a:pPr>
            <a:r>
              <a:rPr sz="2400" baseline="2275" dirty="0">
                <a:solidFill>
                  <a:srgbClr val="FDFFFD"/>
                </a:solidFill>
                <a:latin typeface="Calibri"/>
                <a:cs typeface="Calibri"/>
              </a:rPr>
              <a:t>.</a:t>
            </a:r>
            <a:endParaRPr sz="1600">
              <a:latin typeface="Calibri"/>
              <a:cs typeface="Calibri"/>
            </a:endParaRPr>
          </a:p>
        </p:txBody>
      </p:sp>
      <p:sp>
        <p:nvSpPr>
          <p:cNvPr id="11" name="object 11"/>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12" name="object 12"/>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13" name="object 13"/>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14" name="object 14"/>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15" name="object 15"/>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16" name="object 16"/>
          <p:cNvSpPr/>
          <p:nvPr/>
        </p:nvSpPr>
        <p:spPr>
          <a:xfrm>
            <a:off x="9042401" y="101600"/>
            <a:ext cx="3060700" cy="6146800"/>
          </a:xfrm>
          <a:prstGeom prst="rect">
            <a:avLst/>
          </a:prstGeom>
          <a:blipFill>
            <a:blip r:embed="rId2" cstate="print"/>
            <a:stretch>
              <a:fillRect/>
            </a:stretch>
          </a:blipFill>
        </p:spPr>
        <p:txBody>
          <a:bodyPr wrap="square" lIns="0" tIns="0" rIns="0" bIns="0" rtlCol="0">
            <a:noAutofit/>
          </a:bodyPr>
          <a:lstStyle/>
          <a:p>
            <a:endParaRPr sz="2400"/>
          </a:p>
        </p:txBody>
      </p:sp>
      <p:sp>
        <p:nvSpPr>
          <p:cNvPr id="17" name="object 17"/>
          <p:cNvSpPr/>
          <p:nvPr/>
        </p:nvSpPr>
        <p:spPr>
          <a:xfrm>
            <a:off x="139700" y="6210301"/>
            <a:ext cx="9423400" cy="546100"/>
          </a:xfrm>
          <a:prstGeom prst="rect">
            <a:avLst/>
          </a:prstGeom>
          <a:blipFill>
            <a:blip r:embed="rId3" cstate="print"/>
            <a:stretch>
              <a:fillRect/>
            </a:stretch>
          </a:blipFill>
        </p:spPr>
        <p:txBody>
          <a:bodyPr wrap="square" lIns="0" tIns="0" rIns="0" bIns="0" rtlCol="0">
            <a:noAutofit/>
          </a:bodyPr>
          <a:lstStyle/>
          <a:p>
            <a:endParaRPr sz="2400"/>
          </a:p>
        </p:txBody>
      </p:sp>
      <p:sp>
        <p:nvSpPr>
          <p:cNvPr id="18" name="object 18"/>
          <p:cNvSpPr/>
          <p:nvPr/>
        </p:nvSpPr>
        <p:spPr>
          <a:xfrm>
            <a:off x="546101" y="508001"/>
            <a:ext cx="8445500" cy="5600700"/>
          </a:xfrm>
          <a:custGeom>
            <a:avLst/>
            <a:gdLst/>
            <a:ahLst/>
            <a:cxnLst/>
            <a:rect l="l" t="t" r="r" b="b"/>
            <a:pathLst>
              <a:path w="6334125" h="4200525">
                <a:moveTo>
                  <a:pt x="0" y="99949"/>
                </a:moveTo>
                <a:lnTo>
                  <a:pt x="16382" y="45212"/>
                </a:lnTo>
                <a:lnTo>
                  <a:pt x="58775" y="8889"/>
                </a:lnTo>
                <a:lnTo>
                  <a:pt x="100152" y="0"/>
                </a:lnTo>
                <a:lnTo>
                  <a:pt x="6233922" y="0"/>
                </a:lnTo>
                <a:lnTo>
                  <a:pt x="6288913" y="16383"/>
                </a:lnTo>
                <a:lnTo>
                  <a:pt x="6325234" y="58674"/>
                </a:lnTo>
                <a:lnTo>
                  <a:pt x="6334125" y="99949"/>
                </a:lnTo>
                <a:lnTo>
                  <a:pt x="6334125" y="4100512"/>
                </a:lnTo>
                <a:lnTo>
                  <a:pt x="6317742" y="4155351"/>
                </a:lnTo>
                <a:lnTo>
                  <a:pt x="6275324" y="4191609"/>
                </a:lnTo>
                <a:lnTo>
                  <a:pt x="6233922" y="4200525"/>
                </a:lnTo>
                <a:lnTo>
                  <a:pt x="100152" y="4200525"/>
                </a:lnTo>
                <a:lnTo>
                  <a:pt x="45237" y="4184167"/>
                </a:lnTo>
                <a:lnTo>
                  <a:pt x="8928" y="4141838"/>
                </a:lnTo>
                <a:lnTo>
                  <a:pt x="0" y="4100512"/>
                </a:lnTo>
                <a:lnTo>
                  <a:pt x="0" y="99949"/>
                </a:lnTo>
                <a:close/>
              </a:path>
            </a:pathLst>
          </a:custGeom>
          <a:ln w="38100">
            <a:solidFill>
              <a:srgbClr val="453C2C"/>
            </a:solidFill>
          </a:ln>
        </p:spPr>
        <p:txBody>
          <a:bodyPr wrap="square" lIns="0" tIns="0" rIns="0" bIns="0" rtlCol="0">
            <a:noAutofit/>
          </a:bodyPr>
          <a:lstStyle/>
          <a:p>
            <a:endParaRPr sz="2400"/>
          </a:p>
        </p:txBody>
      </p:sp>
      <p:sp>
        <p:nvSpPr>
          <p:cNvPr id="19" name="object 19"/>
          <p:cNvSpPr/>
          <p:nvPr/>
        </p:nvSpPr>
        <p:spPr>
          <a:xfrm>
            <a:off x="381000" y="2159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D24716"/>
          </a:solidFill>
        </p:spPr>
        <p:txBody>
          <a:bodyPr wrap="square" lIns="0" tIns="0" rIns="0" bIns="0" rtlCol="0">
            <a:noAutofit/>
          </a:bodyPr>
          <a:lstStyle/>
          <a:p>
            <a:endParaRPr sz="2400"/>
          </a:p>
        </p:txBody>
      </p:sp>
      <p:sp>
        <p:nvSpPr>
          <p:cNvPr id="20" name="object 20"/>
          <p:cNvSpPr/>
          <p:nvPr/>
        </p:nvSpPr>
        <p:spPr>
          <a:xfrm>
            <a:off x="736600" y="215900"/>
            <a:ext cx="177800" cy="533400"/>
          </a:xfrm>
          <a:custGeom>
            <a:avLst/>
            <a:gdLst/>
            <a:ahLst/>
            <a:cxnLst/>
            <a:rect l="l" t="t" r="r" b="b"/>
            <a:pathLst>
              <a:path w="133350" h="400050">
                <a:moveTo>
                  <a:pt x="0" y="400050"/>
                </a:moveTo>
                <a:lnTo>
                  <a:pt x="133350" y="400050"/>
                </a:lnTo>
                <a:lnTo>
                  <a:pt x="133350" y="0"/>
                </a:lnTo>
                <a:lnTo>
                  <a:pt x="0" y="0"/>
                </a:lnTo>
                <a:lnTo>
                  <a:pt x="0" y="400050"/>
                </a:lnTo>
                <a:close/>
              </a:path>
            </a:pathLst>
          </a:custGeom>
          <a:solidFill>
            <a:srgbClr val="00AF4F"/>
          </a:solidFill>
        </p:spPr>
        <p:txBody>
          <a:bodyPr wrap="square" lIns="0" tIns="0" rIns="0" bIns="0" rtlCol="0">
            <a:noAutofit/>
          </a:bodyPr>
          <a:lstStyle/>
          <a:p>
            <a:endParaRPr sz="2400"/>
          </a:p>
        </p:txBody>
      </p:sp>
      <p:sp>
        <p:nvSpPr>
          <p:cNvPr id="21" name="object 21"/>
          <p:cNvSpPr/>
          <p:nvPr/>
        </p:nvSpPr>
        <p:spPr>
          <a:xfrm>
            <a:off x="901701" y="215900"/>
            <a:ext cx="88900" cy="533400"/>
          </a:xfrm>
          <a:custGeom>
            <a:avLst/>
            <a:gdLst/>
            <a:ahLst/>
            <a:cxnLst/>
            <a:rect l="l" t="t" r="r" b="b"/>
            <a:pathLst>
              <a:path w="66675" h="400050">
                <a:moveTo>
                  <a:pt x="0" y="400050"/>
                </a:moveTo>
                <a:lnTo>
                  <a:pt x="66675" y="400050"/>
                </a:lnTo>
                <a:lnTo>
                  <a:pt x="66675" y="0"/>
                </a:lnTo>
                <a:lnTo>
                  <a:pt x="0" y="0"/>
                </a:lnTo>
                <a:lnTo>
                  <a:pt x="0" y="400050"/>
                </a:lnTo>
                <a:close/>
              </a:path>
            </a:pathLst>
          </a:custGeom>
          <a:solidFill>
            <a:srgbClr val="006EBE"/>
          </a:solidFill>
        </p:spPr>
        <p:txBody>
          <a:bodyPr wrap="square" lIns="0" tIns="0" rIns="0" bIns="0" rtlCol="0">
            <a:noAutofit/>
          </a:bodyPr>
          <a:lstStyle/>
          <a:p>
            <a:endParaRPr sz="2400"/>
          </a:p>
        </p:txBody>
      </p:sp>
      <p:sp>
        <p:nvSpPr>
          <p:cNvPr id="22" name="object 22"/>
          <p:cNvSpPr/>
          <p:nvPr/>
        </p:nvSpPr>
        <p:spPr>
          <a:xfrm>
            <a:off x="8775700" y="2159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000000"/>
          </a:solidFill>
        </p:spPr>
        <p:txBody>
          <a:bodyPr wrap="square" lIns="0" tIns="0" rIns="0" bIns="0" rtlCol="0">
            <a:noAutofit/>
          </a:bodyPr>
          <a:lstStyle/>
          <a:p>
            <a:endParaRPr sz="2400"/>
          </a:p>
        </p:txBody>
      </p:sp>
      <p:sp>
        <p:nvSpPr>
          <p:cNvPr id="23" name="object 23"/>
          <p:cNvSpPr/>
          <p:nvPr/>
        </p:nvSpPr>
        <p:spPr>
          <a:xfrm>
            <a:off x="552449" y="5797549"/>
            <a:ext cx="8445584" cy="0"/>
          </a:xfrm>
          <a:custGeom>
            <a:avLst/>
            <a:gdLst/>
            <a:ahLst/>
            <a:cxnLst/>
            <a:rect l="l" t="t" r="r" b="b"/>
            <a:pathLst>
              <a:path w="6334188">
                <a:moveTo>
                  <a:pt x="0" y="0"/>
                </a:moveTo>
                <a:lnTo>
                  <a:pt x="6334188" y="0"/>
                </a:lnTo>
              </a:path>
            </a:pathLst>
          </a:custGeom>
          <a:ln w="9534">
            <a:solidFill>
              <a:srgbClr val="000000"/>
            </a:solidFill>
          </a:ln>
        </p:spPr>
        <p:txBody>
          <a:bodyPr wrap="square" lIns="0" tIns="0" rIns="0" bIns="0" rtlCol="0">
            <a:noAutofit/>
          </a:bodyPr>
          <a:lstStyle/>
          <a:p>
            <a:endParaRPr sz="2400"/>
          </a:p>
        </p:txBody>
      </p:sp>
      <p:sp>
        <p:nvSpPr>
          <p:cNvPr id="24" name="object 24"/>
          <p:cNvSpPr/>
          <p:nvPr/>
        </p:nvSpPr>
        <p:spPr>
          <a:xfrm>
            <a:off x="8039100" y="241301"/>
            <a:ext cx="685800" cy="495300"/>
          </a:xfrm>
          <a:prstGeom prst="rect">
            <a:avLst/>
          </a:prstGeom>
          <a:blipFill>
            <a:blip r:embed="rId4" cstate="print"/>
            <a:stretch>
              <a:fillRect/>
            </a:stretch>
          </a:blipFill>
        </p:spPr>
        <p:txBody>
          <a:bodyPr wrap="square" lIns="0" tIns="0" rIns="0" bIns="0" rtlCol="0">
            <a:noAutofit/>
          </a:bodyPr>
          <a:lstStyle/>
          <a:p>
            <a:endParaRPr sz="2400"/>
          </a:p>
        </p:txBody>
      </p:sp>
      <p:sp>
        <p:nvSpPr>
          <p:cNvPr id="25" name="object 25"/>
          <p:cNvSpPr/>
          <p:nvPr/>
        </p:nvSpPr>
        <p:spPr>
          <a:xfrm>
            <a:off x="8039100" y="241301"/>
            <a:ext cx="685800" cy="495300"/>
          </a:xfrm>
          <a:prstGeom prst="rect">
            <a:avLst/>
          </a:prstGeom>
          <a:blipFill>
            <a:blip r:embed="rId4" cstate="print"/>
            <a:stretch>
              <a:fillRect/>
            </a:stretch>
          </a:blipFill>
        </p:spPr>
        <p:txBody>
          <a:bodyPr wrap="square" lIns="0" tIns="0" rIns="0" bIns="0" rtlCol="0">
            <a:noAutofit/>
          </a:bodyPr>
          <a:lstStyle/>
          <a:p>
            <a:endParaRPr sz="2400"/>
          </a:p>
        </p:txBody>
      </p:sp>
      <p:sp>
        <p:nvSpPr>
          <p:cNvPr id="26" name="object 26"/>
          <p:cNvSpPr/>
          <p:nvPr/>
        </p:nvSpPr>
        <p:spPr>
          <a:xfrm>
            <a:off x="990601" y="203201"/>
            <a:ext cx="7785100" cy="546100"/>
          </a:xfrm>
          <a:custGeom>
            <a:avLst/>
            <a:gdLst/>
            <a:ahLst/>
            <a:cxnLst/>
            <a:rect l="l" t="t" r="r" b="b"/>
            <a:pathLst>
              <a:path w="5838825" h="409575">
                <a:moveTo>
                  <a:pt x="0" y="409575"/>
                </a:moveTo>
                <a:lnTo>
                  <a:pt x="5838825" y="409575"/>
                </a:lnTo>
                <a:lnTo>
                  <a:pt x="5838825" y="0"/>
                </a:lnTo>
                <a:lnTo>
                  <a:pt x="0" y="0"/>
                </a:lnTo>
                <a:lnTo>
                  <a:pt x="0" y="409575"/>
                </a:lnTo>
                <a:close/>
              </a:path>
            </a:pathLst>
          </a:custGeom>
          <a:solidFill>
            <a:srgbClr val="FDFD00"/>
          </a:solidFill>
        </p:spPr>
        <p:txBody>
          <a:bodyPr wrap="square" lIns="0" tIns="0" rIns="0" bIns="0" rtlCol="0">
            <a:noAutofit/>
          </a:bodyPr>
          <a:lstStyle/>
          <a:p>
            <a:endParaRPr sz="2400"/>
          </a:p>
        </p:txBody>
      </p:sp>
      <p:sp>
        <p:nvSpPr>
          <p:cNvPr id="27" name="object 27"/>
          <p:cNvSpPr/>
          <p:nvPr/>
        </p:nvSpPr>
        <p:spPr>
          <a:xfrm>
            <a:off x="660401" y="4940301"/>
            <a:ext cx="8242300" cy="749300"/>
          </a:xfrm>
          <a:prstGeom prst="rect">
            <a:avLst/>
          </a:prstGeom>
          <a:blipFill>
            <a:blip r:embed="rId5" cstate="print"/>
            <a:stretch>
              <a:fillRect/>
            </a:stretch>
          </a:blipFill>
        </p:spPr>
        <p:txBody>
          <a:bodyPr wrap="square" lIns="0" tIns="0" rIns="0" bIns="0" rtlCol="0">
            <a:noAutofit/>
          </a:bodyPr>
          <a:lstStyle/>
          <a:p>
            <a:endParaRPr sz="2400"/>
          </a:p>
        </p:txBody>
      </p:sp>
      <p:sp>
        <p:nvSpPr>
          <p:cNvPr id="28" name="object 28"/>
          <p:cNvSpPr/>
          <p:nvPr/>
        </p:nvSpPr>
        <p:spPr>
          <a:xfrm>
            <a:off x="660401" y="4940301"/>
            <a:ext cx="8242300" cy="749300"/>
          </a:xfrm>
          <a:custGeom>
            <a:avLst/>
            <a:gdLst/>
            <a:ahLst/>
            <a:cxnLst/>
            <a:rect l="l" t="t" r="r" b="b"/>
            <a:pathLst>
              <a:path w="6181725" h="561975">
                <a:moveTo>
                  <a:pt x="0" y="561975"/>
                </a:moveTo>
                <a:lnTo>
                  <a:pt x="6181725" y="561975"/>
                </a:lnTo>
                <a:lnTo>
                  <a:pt x="6181725" y="0"/>
                </a:lnTo>
                <a:lnTo>
                  <a:pt x="0" y="0"/>
                </a:lnTo>
                <a:lnTo>
                  <a:pt x="0" y="561975"/>
                </a:lnTo>
                <a:close/>
              </a:path>
            </a:pathLst>
          </a:custGeom>
          <a:ln w="38100">
            <a:solidFill>
              <a:srgbClr val="FDFD00"/>
            </a:solidFill>
          </a:ln>
        </p:spPr>
        <p:txBody>
          <a:bodyPr wrap="square" lIns="0" tIns="0" rIns="0" bIns="0" rtlCol="0">
            <a:noAutofit/>
          </a:bodyPr>
          <a:lstStyle/>
          <a:p>
            <a:endParaRPr sz="2400"/>
          </a:p>
        </p:txBody>
      </p:sp>
      <p:sp>
        <p:nvSpPr>
          <p:cNvPr id="29" name="object 29"/>
          <p:cNvSpPr/>
          <p:nvPr/>
        </p:nvSpPr>
        <p:spPr>
          <a:xfrm>
            <a:off x="762001" y="1397000"/>
            <a:ext cx="4356100" cy="939800"/>
          </a:xfrm>
          <a:custGeom>
            <a:avLst/>
            <a:gdLst/>
            <a:ahLst/>
            <a:cxnLst/>
            <a:rect l="l" t="t" r="r" b="b"/>
            <a:pathLst>
              <a:path w="3267075" h="704850">
                <a:moveTo>
                  <a:pt x="0" y="67690"/>
                </a:moveTo>
                <a:lnTo>
                  <a:pt x="12" y="638555"/>
                </a:lnTo>
                <a:lnTo>
                  <a:pt x="23812" y="688594"/>
                </a:lnTo>
                <a:lnTo>
                  <a:pt x="68033" y="704850"/>
                </a:lnTo>
                <a:lnTo>
                  <a:pt x="3200400" y="704850"/>
                </a:lnTo>
                <a:lnTo>
                  <a:pt x="3228594" y="698246"/>
                </a:lnTo>
                <a:lnTo>
                  <a:pt x="3250691" y="681227"/>
                </a:lnTo>
                <a:lnTo>
                  <a:pt x="3264280" y="656589"/>
                </a:lnTo>
                <a:lnTo>
                  <a:pt x="3267075" y="637159"/>
                </a:lnTo>
                <a:lnTo>
                  <a:pt x="3267075" y="66294"/>
                </a:lnTo>
                <a:lnTo>
                  <a:pt x="3260344" y="38353"/>
                </a:lnTo>
                <a:lnTo>
                  <a:pt x="3243199" y="16255"/>
                </a:lnTo>
                <a:lnTo>
                  <a:pt x="3218434" y="2794"/>
                </a:lnTo>
                <a:lnTo>
                  <a:pt x="3199003" y="0"/>
                </a:lnTo>
                <a:lnTo>
                  <a:pt x="66725" y="0"/>
                </a:lnTo>
                <a:lnTo>
                  <a:pt x="38544" y="6603"/>
                </a:lnTo>
                <a:lnTo>
                  <a:pt x="16319" y="23622"/>
                </a:lnTo>
                <a:lnTo>
                  <a:pt x="2819" y="48260"/>
                </a:lnTo>
                <a:lnTo>
                  <a:pt x="0" y="67690"/>
                </a:lnTo>
                <a:close/>
              </a:path>
            </a:pathLst>
          </a:custGeom>
          <a:solidFill>
            <a:srgbClr val="A08D69"/>
          </a:solidFill>
        </p:spPr>
        <p:txBody>
          <a:bodyPr wrap="square" lIns="0" tIns="0" rIns="0" bIns="0" rtlCol="0">
            <a:noAutofit/>
          </a:bodyPr>
          <a:lstStyle/>
          <a:p>
            <a:endParaRPr sz="2400"/>
          </a:p>
        </p:txBody>
      </p:sp>
      <p:sp>
        <p:nvSpPr>
          <p:cNvPr id="30" name="object 30"/>
          <p:cNvSpPr/>
          <p:nvPr/>
        </p:nvSpPr>
        <p:spPr>
          <a:xfrm>
            <a:off x="768349" y="1403435"/>
            <a:ext cx="4356184" cy="939800"/>
          </a:xfrm>
          <a:custGeom>
            <a:avLst/>
            <a:gdLst/>
            <a:ahLst/>
            <a:cxnLst/>
            <a:rect l="l" t="t" r="r" b="b"/>
            <a:pathLst>
              <a:path w="3267138" h="704850">
                <a:moveTo>
                  <a:pt x="0" y="67563"/>
                </a:moveTo>
                <a:lnTo>
                  <a:pt x="6184" y="39370"/>
                </a:lnTo>
                <a:lnTo>
                  <a:pt x="22898" y="17018"/>
                </a:lnTo>
                <a:lnTo>
                  <a:pt x="47409" y="3048"/>
                </a:lnTo>
                <a:lnTo>
                  <a:pt x="68033" y="0"/>
                </a:lnTo>
                <a:lnTo>
                  <a:pt x="3199066" y="0"/>
                </a:lnTo>
                <a:lnTo>
                  <a:pt x="3227387" y="6096"/>
                </a:lnTo>
                <a:lnTo>
                  <a:pt x="3249993" y="22733"/>
                </a:lnTo>
                <a:lnTo>
                  <a:pt x="3263836" y="47116"/>
                </a:lnTo>
                <a:lnTo>
                  <a:pt x="3267138" y="67563"/>
                </a:lnTo>
                <a:lnTo>
                  <a:pt x="3267138" y="637159"/>
                </a:lnTo>
                <a:lnTo>
                  <a:pt x="3260915" y="665352"/>
                </a:lnTo>
                <a:lnTo>
                  <a:pt x="3244151" y="687704"/>
                </a:lnTo>
                <a:lnTo>
                  <a:pt x="3219640" y="701675"/>
                </a:lnTo>
                <a:lnTo>
                  <a:pt x="3199066" y="704850"/>
                </a:lnTo>
                <a:lnTo>
                  <a:pt x="68033" y="704850"/>
                </a:lnTo>
                <a:lnTo>
                  <a:pt x="39649" y="698626"/>
                </a:lnTo>
                <a:lnTo>
                  <a:pt x="17119" y="681989"/>
                </a:lnTo>
                <a:lnTo>
                  <a:pt x="3187" y="657606"/>
                </a:lnTo>
                <a:lnTo>
                  <a:pt x="0" y="637159"/>
                </a:lnTo>
                <a:lnTo>
                  <a:pt x="0" y="67563"/>
                </a:lnTo>
                <a:close/>
              </a:path>
            </a:pathLst>
          </a:custGeom>
          <a:ln w="9534">
            <a:solidFill>
              <a:srgbClr val="76664A"/>
            </a:solidFill>
          </a:ln>
        </p:spPr>
        <p:txBody>
          <a:bodyPr wrap="square" lIns="0" tIns="0" rIns="0" bIns="0" rtlCol="0">
            <a:noAutofit/>
          </a:bodyPr>
          <a:lstStyle/>
          <a:p>
            <a:endParaRPr sz="2400"/>
          </a:p>
        </p:txBody>
      </p:sp>
      <p:sp>
        <p:nvSpPr>
          <p:cNvPr id="31" name="object 31"/>
          <p:cNvSpPr/>
          <p:nvPr/>
        </p:nvSpPr>
        <p:spPr>
          <a:xfrm>
            <a:off x="762001" y="2819400"/>
            <a:ext cx="4356100" cy="1625600"/>
          </a:xfrm>
          <a:custGeom>
            <a:avLst/>
            <a:gdLst/>
            <a:ahLst/>
            <a:cxnLst/>
            <a:rect l="l" t="t" r="r" b="b"/>
            <a:pathLst>
              <a:path w="3267075" h="1219200">
                <a:moveTo>
                  <a:pt x="0" y="67563"/>
                </a:moveTo>
                <a:lnTo>
                  <a:pt x="0" y="1152144"/>
                </a:lnTo>
                <a:lnTo>
                  <a:pt x="6426" y="1180464"/>
                </a:lnTo>
                <a:lnTo>
                  <a:pt x="23406" y="1202817"/>
                </a:lnTo>
                <a:lnTo>
                  <a:pt x="48132" y="1216406"/>
                </a:lnTo>
                <a:lnTo>
                  <a:pt x="67551" y="1219200"/>
                </a:lnTo>
                <a:lnTo>
                  <a:pt x="3200019" y="1219200"/>
                </a:lnTo>
                <a:lnTo>
                  <a:pt x="3228340" y="1212723"/>
                </a:lnTo>
                <a:lnTo>
                  <a:pt x="3250691" y="1195832"/>
                </a:lnTo>
                <a:lnTo>
                  <a:pt x="3264280" y="1171067"/>
                </a:lnTo>
                <a:lnTo>
                  <a:pt x="3267075" y="1151636"/>
                </a:lnTo>
                <a:lnTo>
                  <a:pt x="3267075" y="67056"/>
                </a:lnTo>
                <a:lnTo>
                  <a:pt x="3260598" y="38735"/>
                </a:lnTo>
                <a:lnTo>
                  <a:pt x="3243707" y="16382"/>
                </a:lnTo>
                <a:lnTo>
                  <a:pt x="3218941" y="2793"/>
                </a:lnTo>
                <a:lnTo>
                  <a:pt x="3199511" y="0"/>
                </a:lnTo>
                <a:lnTo>
                  <a:pt x="67030" y="0"/>
                </a:lnTo>
                <a:lnTo>
                  <a:pt x="38747" y="6476"/>
                </a:lnTo>
                <a:lnTo>
                  <a:pt x="16421" y="23368"/>
                </a:lnTo>
                <a:lnTo>
                  <a:pt x="2832" y="48132"/>
                </a:lnTo>
                <a:lnTo>
                  <a:pt x="0" y="67563"/>
                </a:lnTo>
                <a:close/>
              </a:path>
            </a:pathLst>
          </a:custGeom>
          <a:solidFill>
            <a:srgbClr val="9A2C1E"/>
          </a:solidFill>
        </p:spPr>
        <p:txBody>
          <a:bodyPr wrap="square" lIns="0" tIns="0" rIns="0" bIns="0" rtlCol="0">
            <a:noAutofit/>
          </a:bodyPr>
          <a:lstStyle/>
          <a:p>
            <a:endParaRPr sz="2400"/>
          </a:p>
        </p:txBody>
      </p:sp>
      <p:sp>
        <p:nvSpPr>
          <p:cNvPr id="32" name="object 32"/>
          <p:cNvSpPr/>
          <p:nvPr/>
        </p:nvSpPr>
        <p:spPr>
          <a:xfrm>
            <a:off x="3327400" y="2349501"/>
            <a:ext cx="355600" cy="469900"/>
          </a:xfrm>
          <a:custGeom>
            <a:avLst/>
            <a:gdLst/>
            <a:ahLst/>
            <a:cxnLst/>
            <a:rect l="l" t="t" r="r" b="b"/>
            <a:pathLst>
              <a:path w="266700" h="352425">
                <a:moveTo>
                  <a:pt x="133350" y="352425"/>
                </a:moveTo>
                <a:lnTo>
                  <a:pt x="266700" y="215900"/>
                </a:lnTo>
                <a:lnTo>
                  <a:pt x="200025" y="215900"/>
                </a:lnTo>
                <a:lnTo>
                  <a:pt x="200025" y="0"/>
                </a:lnTo>
                <a:lnTo>
                  <a:pt x="66675" y="0"/>
                </a:lnTo>
                <a:lnTo>
                  <a:pt x="66675" y="215900"/>
                </a:lnTo>
                <a:lnTo>
                  <a:pt x="0" y="215900"/>
                </a:lnTo>
                <a:lnTo>
                  <a:pt x="133350" y="352425"/>
                </a:lnTo>
                <a:close/>
              </a:path>
            </a:pathLst>
          </a:custGeom>
          <a:solidFill>
            <a:srgbClr val="000000"/>
          </a:solidFill>
        </p:spPr>
        <p:txBody>
          <a:bodyPr wrap="square" lIns="0" tIns="0" rIns="0" bIns="0" rtlCol="0">
            <a:noAutofit/>
          </a:bodyPr>
          <a:lstStyle/>
          <a:p>
            <a:endParaRPr sz="2400"/>
          </a:p>
        </p:txBody>
      </p:sp>
      <p:sp>
        <p:nvSpPr>
          <p:cNvPr id="33" name="object 33"/>
          <p:cNvSpPr/>
          <p:nvPr/>
        </p:nvSpPr>
        <p:spPr>
          <a:xfrm>
            <a:off x="3333835" y="2355935"/>
            <a:ext cx="355600" cy="469900"/>
          </a:xfrm>
          <a:custGeom>
            <a:avLst/>
            <a:gdLst/>
            <a:ahLst/>
            <a:cxnLst/>
            <a:rect l="l" t="t" r="r" b="b"/>
            <a:pathLst>
              <a:path w="266700" h="352425">
                <a:moveTo>
                  <a:pt x="0" y="215900"/>
                </a:moveTo>
                <a:lnTo>
                  <a:pt x="66675" y="215900"/>
                </a:lnTo>
                <a:lnTo>
                  <a:pt x="66675" y="0"/>
                </a:lnTo>
                <a:lnTo>
                  <a:pt x="200025" y="0"/>
                </a:lnTo>
                <a:lnTo>
                  <a:pt x="200025" y="215900"/>
                </a:lnTo>
                <a:lnTo>
                  <a:pt x="266700" y="215900"/>
                </a:lnTo>
                <a:lnTo>
                  <a:pt x="133350" y="352425"/>
                </a:lnTo>
                <a:lnTo>
                  <a:pt x="0" y="215900"/>
                </a:lnTo>
                <a:close/>
              </a:path>
            </a:pathLst>
          </a:custGeom>
          <a:ln w="9534">
            <a:solidFill>
              <a:srgbClr val="9A310D"/>
            </a:solidFill>
          </a:ln>
        </p:spPr>
        <p:txBody>
          <a:bodyPr wrap="square" lIns="0" tIns="0" rIns="0" bIns="0" rtlCol="0">
            <a:noAutofit/>
          </a:bodyPr>
          <a:lstStyle/>
          <a:p>
            <a:endParaRPr sz="2400"/>
          </a:p>
        </p:txBody>
      </p:sp>
      <p:sp>
        <p:nvSpPr>
          <p:cNvPr id="34" name="object 34"/>
          <p:cNvSpPr/>
          <p:nvPr/>
        </p:nvSpPr>
        <p:spPr>
          <a:xfrm>
            <a:off x="3835400" y="1435101"/>
            <a:ext cx="5384800" cy="2959100"/>
          </a:xfrm>
          <a:prstGeom prst="rect">
            <a:avLst/>
          </a:prstGeom>
          <a:blipFill>
            <a:blip r:embed="rId6" cstate="print"/>
            <a:stretch>
              <a:fillRect/>
            </a:stretch>
          </a:blipFill>
        </p:spPr>
        <p:txBody>
          <a:bodyPr wrap="square" lIns="0" tIns="0" rIns="0" bIns="0" rtlCol="0">
            <a:noAutofit/>
          </a:bodyPr>
          <a:lstStyle/>
          <a:p>
            <a:endParaRPr sz="2400"/>
          </a:p>
        </p:txBody>
      </p:sp>
      <p:sp>
        <p:nvSpPr>
          <p:cNvPr id="35" name="object 35"/>
          <p:cNvSpPr/>
          <p:nvPr/>
        </p:nvSpPr>
        <p:spPr>
          <a:xfrm>
            <a:off x="11061701" y="63500"/>
            <a:ext cx="1155700" cy="812800"/>
          </a:xfrm>
          <a:prstGeom prst="rect">
            <a:avLst/>
          </a:prstGeom>
          <a:blipFill>
            <a:blip r:embed="rId7" cstate="print"/>
            <a:stretch>
              <a:fillRect/>
            </a:stretch>
          </a:blipFill>
        </p:spPr>
        <p:txBody>
          <a:bodyPr wrap="square" lIns="0" tIns="0" rIns="0" bIns="0" rtlCol="0">
            <a:noAutofit/>
          </a:bodyPr>
          <a:lstStyle/>
          <a:p>
            <a:endParaRPr sz="2400"/>
          </a:p>
        </p:txBody>
      </p:sp>
      <p:sp>
        <p:nvSpPr>
          <p:cNvPr id="36" name="object 36"/>
          <p:cNvSpPr/>
          <p:nvPr/>
        </p:nvSpPr>
        <p:spPr>
          <a:xfrm>
            <a:off x="215901" y="6172201"/>
            <a:ext cx="1257300" cy="495300"/>
          </a:xfrm>
          <a:prstGeom prst="rect">
            <a:avLst/>
          </a:prstGeom>
          <a:blipFill>
            <a:blip r:embed="rId8" cstate="print"/>
            <a:stretch>
              <a:fillRect/>
            </a:stretch>
          </a:blipFill>
        </p:spPr>
        <p:txBody>
          <a:bodyPr wrap="square" lIns="0" tIns="0" rIns="0" bIns="0" rtlCol="0">
            <a:noAutofit/>
          </a:bodyPr>
          <a:lstStyle/>
          <a:p>
            <a:endParaRPr sz="2400"/>
          </a:p>
        </p:txBody>
      </p:sp>
      <p:sp>
        <p:nvSpPr>
          <p:cNvPr id="10" name="object 10"/>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9" name="object 9"/>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8" name="object 8"/>
          <p:cNvSpPr txBox="1"/>
          <p:nvPr/>
        </p:nvSpPr>
        <p:spPr>
          <a:xfrm>
            <a:off x="660401" y="4940301"/>
            <a:ext cx="8242300" cy="749300"/>
          </a:xfrm>
          <a:prstGeom prst="rect">
            <a:avLst/>
          </a:prstGeom>
        </p:spPr>
        <p:txBody>
          <a:bodyPr wrap="square" lIns="0" tIns="0" rIns="0" bIns="0" rtlCol="0">
            <a:noAutofit/>
          </a:bodyPr>
          <a:lstStyle/>
          <a:p>
            <a:pPr marL="33866">
              <a:lnSpc>
                <a:spcPts val="1333"/>
              </a:lnSpc>
            </a:pPr>
            <a:endParaRPr sz="1333"/>
          </a:p>
        </p:txBody>
      </p:sp>
      <p:sp>
        <p:nvSpPr>
          <p:cNvPr id="7" name="object 7"/>
          <p:cNvSpPr txBox="1"/>
          <p:nvPr/>
        </p:nvSpPr>
        <p:spPr>
          <a:xfrm>
            <a:off x="381000" y="203201"/>
            <a:ext cx="355600" cy="546100"/>
          </a:xfrm>
          <a:prstGeom prst="rect">
            <a:avLst/>
          </a:prstGeom>
        </p:spPr>
        <p:txBody>
          <a:bodyPr wrap="square" lIns="0" tIns="0" rIns="0" bIns="0" rtlCol="0">
            <a:noAutofit/>
          </a:bodyPr>
          <a:lstStyle/>
          <a:p>
            <a:pPr marL="33866">
              <a:lnSpc>
                <a:spcPts val="1333"/>
              </a:lnSpc>
            </a:pPr>
            <a:endParaRPr sz="1333"/>
          </a:p>
        </p:txBody>
      </p:sp>
      <p:sp>
        <p:nvSpPr>
          <p:cNvPr id="6" name="object 6"/>
          <p:cNvSpPr txBox="1"/>
          <p:nvPr/>
        </p:nvSpPr>
        <p:spPr>
          <a:xfrm>
            <a:off x="736601" y="203201"/>
            <a:ext cx="171449" cy="546100"/>
          </a:xfrm>
          <a:prstGeom prst="rect">
            <a:avLst/>
          </a:prstGeom>
        </p:spPr>
        <p:txBody>
          <a:bodyPr wrap="square" lIns="0" tIns="0" rIns="0" bIns="0" rtlCol="0">
            <a:noAutofit/>
          </a:bodyPr>
          <a:lstStyle/>
          <a:p>
            <a:pPr marL="33866">
              <a:lnSpc>
                <a:spcPts val="1333"/>
              </a:lnSpc>
            </a:pPr>
            <a:endParaRPr sz="1333"/>
          </a:p>
        </p:txBody>
      </p:sp>
      <p:sp>
        <p:nvSpPr>
          <p:cNvPr id="5" name="object 5"/>
          <p:cNvSpPr txBox="1"/>
          <p:nvPr/>
        </p:nvSpPr>
        <p:spPr>
          <a:xfrm>
            <a:off x="908050" y="203201"/>
            <a:ext cx="82549" cy="546100"/>
          </a:xfrm>
          <a:prstGeom prst="rect">
            <a:avLst/>
          </a:prstGeom>
        </p:spPr>
        <p:txBody>
          <a:bodyPr wrap="square" lIns="0" tIns="0" rIns="0" bIns="0" rtlCol="0">
            <a:noAutofit/>
          </a:bodyPr>
          <a:lstStyle/>
          <a:p>
            <a:pPr marL="33866">
              <a:lnSpc>
                <a:spcPts val="1333"/>
              </a:lnSpc>
            </a:pPr>
            <a:endParaRPr sz="1333"/>
          </a:p>
        </p:txBody>
      </p:sp>
      <p:sp>
        <p:nvSpPr>
          <p:cNvPr id="4" name="object 4"/>
          <p:cNvSpPr txBox="1"/>
          <p:nvPr/>
        </p:nvSpPr>
        <p:spPr>
          <a:xfrm>
            <a:off x="990601" y="203201"/>
            <a:ext cx="7785100" cy="5461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8775700" y="203201"/>
            <a:ext cx="355600" cy="5461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1067"/>
              </a:lnSpc>
              <a:spcBef>
                <a:spcPts val="65"/>
              </a:spcBef>
            </a:pPr>
            <a:endParaRPr sz="1067"/>
          </a:p>
          <a:p>
            <a:pPr marL="1042643">
              <a:lnSpc>
                <a:spcPct val="95825"/>
              </a:lnSpc>
              <a:spcBef>
                <a:spcPts val="1333"/>
              </a:spcBef>
            </a:pPr>
            <a:r>
              <a:rPr sz="1600" b="1" spc="-33" dirty="0">
                <a:latin typeface="Arial"/>
                <a:cs typeface="Arial"/>
              </a:rPr>
              <a:t>M</a:t>
            </a:r>
            <a:r>
              <a:rPr sz="1600" b="1" spc="5" dirty="0">
                <a:latin typeface="Arial"/>
                <a:cs typeface="Arial"/>
              </a:rPr>
              <a:t>e</a:t>
            </a:r>
            <a:r>
              <a:rPr sz="1600" b="1" spc="19" dirty="0">
                <a:latin typeface="Arial"/>
                <a:cs typeface="Arial"/>
              </a:rPr>
              <a:t>n</a:t>
            </a:r>
            <a:r>
              <a:rPr sz="1600" b="1" spc="5" dirty="0">
                <a:latin typeface="Arial"/>
                <a:cs typeface="Arial"/>
              </a:rPr>
              <a:t>ca</a:t>
            </a:r>
            <a:r>
              <a:rPr sz="1600" b="1" spc="-25" dirty="0">
                <a:latin typeface="Arial"/>
                <a:cs typeface="Arial"/>
              </a:rPr>
              <a:t>r</a:t>
            </a:r>
            <a:r>
              <a:rPr sz="1600" b="1" dirty="0">
                <a:latin typeface="Arial"/>
                <a:cs typeface="Arial"/>
              </a:rPr>
              <a:t>i</a:t>
            </a:r>
            <a:r>
              <a:rPr sz="1600" b="1" spc="-72" dirty="0">
                <a:latin typeface="Arial"/>
                <a:cs typeface="Arial"/>
              </a:rPr>
              <a:t> </a:t>
            </a:r>
            <a:r>
              <a:rPr sz="1600" b="1" spc="-59" dirty="0">
                <a:latin typeface="Arial"/>
                <a:cs typeface="Arial"/>
              </a:rPr>
              <a:t>A</a:t>
            </a:r>
            <a:r>
              <a:rPr sz="1600" b="1" spc="19" dirty="0">
                <a:latin typeface="Arial"/>
                <a:cs typeface="Arial"/>
              </a:rPr>
              <a:t>p</a:t>
            </a:r>
            <a:r>
              <a:rPr sz="1600" b="1" spc="-45" dirty="0">
                <a:latin typeface="Arial"/>
                <a:cs typeface="Arial"/>
              </a:rPr>
              <a:t>li</a:t>
            </a:r>
            <a:r>
              <a:rPr sz="1600" b="1" spc="5" dirty="0">
                <a:latin typeface="Arial"/>
                <a:cs typeface="Arial"/>
              </a:rPr>
              <a:t>kas</a:t>
            </a:r>
            <a:r>
              <a:rPr sz="1600" b="1" dirty="0">
                <a:latin typeface="Arial"/>
                <a:cs typeface="Arial"/>
              </a:rPr>
              <a:t>i</a:t>
            </a:r>
            <a:r>
              <a:rPr sz="1600" b="1" spc="125" dirty="0">
                <a:latin typeface="Arial"/>
                <a:cs typeface="Arial"/>
              </a:rPr>
              <a:t> </a:t>
            </a:r>
            <a:r>
              <a:rPr sz="1600" b="1" spc="5" dirty="0">
                <a:latin typeface="Arial"/>
                <a:cs typeface="Arial"/>
              </a:rPr>
              <a:t>ya</a:t>
            </a:r>
            <a:r>
              <a:rPr sz="1600" b="1" spc="19" dirty="0">
                <a:latin typeface="Arial"/>
                <a:cs typeface="Arial"/>
              </a:rPr>
              <a:t>n</a:t>
            </a:r>
            <a:r>
              <a:rPr sz="1600" b="1" dirty="0">
                <a:latin typeface="Arial"/>
                <a:cs typeface="Arial"/>
              </a:rPr>
              <a:t>g</a:t>
            </a:r>
            <a:r>
              <a:rPr sz="1600" b="1" spc="-112" dirty="0">
                <a:latin typeface="Arial"/>
                <a:cs typeface="Arial"/>
              </a:rPr>
              <a:t> </a:t>
            </a:r>
            <a:r>
              <a:rPr sz="1600" b="1" spc="-179" dirty="0">
                <a:latin typeface="Arial"/>
                <a:cs typeface="Arial"/>
              </a:rPr>
              <a:t>T</a:t>
            </a:r>
            <a:r>
              <a:rPr sz="1600" b="1" spc="5" dirty="0">
                <a:latin typeface="Arial"/>
                <a:cs typeface="Arial"/>
              </a:rPr>
              <a:t>e</a:t>
            </a:r>
            <a:r>
              <a:rPr sz="1600" b="1" spc="19" dirty="0">
                <a:latin typeface="Arial"/>
                <a:cs typeface="Arial"/>
              </a:rPr>
              <a:t>p</a:t>
            </a:r>
            <a:r>
              <a:rPr sz="1600" b="1" spc="5" dirty="0">
                <a:latin typeface="Arial"/>
                <a:cs typeface="Arial"/>
              </a:rPr>
              <a:t>a</a:t>
            </a:r>
            <a:r>
              <a:rPr sz="1600" b="1" dirty="0">
                <a:latin typeface="Arial"/>
                <a:cs typeface="Arial"/>
              </a:rPr>
              <a:t>t</a:t>
            </a:r>
            <a:r>
              <a:rPr sz="1600" b="1" spc="-165" dirty="0">
                <a:latin typeface="Arial"/>
                <a:cs typeface="Arial"/>
              </a:rPr>
              <a:t> </a:t>
            </a:r>
            <a:r>
              <a:rPr sz="1600" b="1" spc="19" dirty="0">
                <a:latin typeface="Arial"/>
                <a:cs typeface="Arial"/>
              </a:rPr>
              <a:t>un</a:t>
            </a:r>
            <a:r>
              <a:rPr sz="1600" b="1" spc="-33" dirty="0">
                <a:latin typeface="Arial"/>
                <a:cs typeface="Arial"/>
              </a:rPr>
              <a:t>t</a:t>
            </a:r>
            <a:r>
              <a:rPr sz="1600" b="1" spc="19" dirty="0">
                <a:latin typeface="Arial"/>
                <a:cs typeface="Arial"/>
              </a:rPr>
              <a:t>u</a:t>
            </a:r>
            <a:r>
              <a:rPr sz="1600" b="1" dirty="0">
                <a:latin typeface="Arial"/>
                <a:cs typeface="Arial"/>
              </a:rPr>
              <a:t>k</a:t>
            </a:r>
            <a:r>
              <a:rPr sz="1600" b="1" spc="-32" dirty="0">
                <a:latin typeface="Arial"/>
                <a:cs typeface="Arial"/>
              </a:rPr>
              <a:t> </a:t>
            </a:r>
            <a:r>
              <a:rPr sz="1600" b="1" spc="-33" dirty="0">
                <a:latin typeface="Arial"/>
                <a:cs typeface="Arial"/>
              </a:rPr>
              <a:t>M</a:t>
            </a:r>
            <a:r>
              <a:rPr sz="1600" b="1" spc="5" dirty="0">
                <a:latin typeface="Arial"/>
                <a:cs typeface="Arial"/>
              </a:rPr>
              <a:t>e</a:t>
            </a:r>
            <a:r>
              <a:rPr sz="1600" b="1" spc="-25" dirty="0">
                <a:latin typeface="Arial"/>
                <a:cs typeface="Arial"/>
              </a:rPr>
              <a:t>m</a:t>
            </a:r>
            <a:r>
              <a:rPr sz="1600" b="1" spc="5" dirty="0">
                <a:latin typeface="Arial"/>
                <a:cs typeface="Arial"/>
              </a:rPr>
              <a:t>e</a:t>
            </a:r>
            <a:r>
              <a:rPr sz="1600" b="1" spc="19" dirty="0">
                <a:latin typeface="Arial"/>
                <a:cs typeface="Arial"/>
              </a:rPr>
              <a:t>nuh</a:t>
            </a:r>
            <a:r>
              <a:rPr sz="1600" b="1" dirty="0">
                <a:latin typeface="Arial"/>
                <a:cs typeface="Arial"/>
              </a:rPr>
              <a:t>i</a:t>
            </a:r>
            <a:r>
              <a:rPr sz="1600" b="1" spc="25" dirty="0">
                <a:latin typeface="Arial"/>
                <a:cs typeface="Arial"/>
              </a:rPr>
              <a:t> </a:t>
            </a:r>
            <a:r>
              <a:rPr sz="1600" b="1" spc="-179" dirty="0">
                <a:latin typeface="Arial"/>
                <a:cs typeface="Arial"/>
              </a:rPr>
              <a:t>T</a:t>
            </a:r>
            <a:r>
              <a:rPr sz="1600" b="1" spc="19" dirty="0">
                <a:latin typeface="Arial"/>
                <a:cs typeface="Arial"/>
              </a:rPr>
              <a:t>u</a:t>
            </a:r>
            <a:r>
              <a:rPr sz="1600" b="1" spc="-45" dirty="0">
                <a:latin typeface="Arial"/>
                <a:cs typeface="Arial"/>
              </a:rPr>
              <a:t>j</a:t>
            </a:r>
            <a:r>
              <a:rPr sz="1600" b="1" spc="19" dirty="0">
                <a:latin typeface="Arial"/>
                <a:cs typeface="Arial"/>
              </a:rPr>
              <a:t>u</a:t>
            </a:r>
            <a:r>
              <a:rPr sz="1600" b="1" spc="5" dirty="0">
                <a:latin typeface="Arial"/>
                <a:cs typeface="Arial"/>
              </a:rPr>
              <a:t>a</a:t>
            </a:r>
            <a:r>
              <a:rPr sz="1600" b="1" dirty="0">
                <a:latin typeface="Arial"/>
                <a:cs typeface="Arial"/>
              </a:rPr>
              <a:t>n</a:t>
            </a:r>
            <a:r>
              <a:rPr sz="1600" b="1" spc="-112" dirty="0">
                <a:latin typeface="Arial"/>
                <a:cs typeface="Arial"/>
              </a:rPr>
              <a:t> </a:t>
            </a:r>
            <a:r>
              <a:rPr sz="1600" b="1" spc="25" dirty="0">
                <a:latin typeface="Arial"/>
                <a:cs typeface="Arial"/>
              </a:rPr>
              <a:t>P</a:t>
            </a:r>
            <a:r>
              <a:rPr sz="1600" b="1" spc="5" dirty="0">
                <a:latin typeface="Arial"/>
                <a:cs typeface="Arial"/>
              </a:rPr>
              <a:t>e</a:t>
            </a:r>
            <a:r>
              <a:rPr sz="1600" b="1" spc="19" dirty="0">
                <a:latin typeface="Arial"/>
                <a:cs typeface="Arial"/>
              </a:rPr>
              <a:t>nd</a:t>
            </a:r>
            <a:r>
              <a:rPr sz="1600" b="1" spc="-45" dirty="0">
                <a:latin typeface="Arial"/>
                <a:cs typeface="Arial"/>
              </a:rPr>
              <a:t>i</a:t>
            </a:r>
            <a:r>
              <a:rPr sz="1600" b="1" spc="19" dirty="0">
                <a:latin typeface="Arial"/>
                <a:cs typeface="Arial"/>
              </a:rPr>
              <a:t>d</a:t>
            </a:r>
            <a:r>
              <a:rPr sz="1600" b="1" spc="-45" dirty="0">
                <a:latin typeface="Arial"/>
                <a:cs typeface="Arial"/>
              </a:rPr>
              <a:t>i</a:t>
            </a:r>
            <a:r>
              <a:rPr sz="1600" b="1" spc="5" dirty="0">
                <a:latin typeface="Arial"/>
                <a:cs typeface="Arial"/>
              </a:rPr>
              <a:t>ka</a:t>
            </a:r>
            <a:r>
              <a:rPr sz="1600" b="1" dirty="0">
                <a:latin typeface="Arial"/>
                <a:cs typeface="Arial"/>
              </a:rPr>
              <a:t>n</a:t>
            </a:r>
            <a:r>
              <a:rPr sz="1600" b="1" spc="-99" dirty="0">
                <a:latin typeface="Arial"/>
                <a:cs typeface="Arial"/>
              </a:rPr>
              <a:t> </a:t>
            </a:r>
            <a:r>
              <a:rPr sz="1600" b="1" spc="-33" dirty="0">
                <a:latin typeface="Arial"/>
                <a:cs typeface="Arial"/>
              </a:rPr>
              <a:t>(</a:t>
            </a:r>
            <a:r>
              <a:rPr sz="1600" b="1" spc="5" dirty="0">
                <a:latin typeface="Arial"/>
                <a:cs typeface="Arial"/>
              </a:rPr>
              <a:t>7</a:t>
            </a:r>
            <a:r>
              <a:rPr sz="1600" b="1" dirty="0">
                <a:latin typeface="Arial"/>
                <a:cs typeface="Arial"/>
              </a:rPr>
              <a:t>)</a:t>
            </a:r>
            <a:endParaRPr sz="1600">
              <a:latin typeface="Arial"/>
              <a:cs typeface="Arial"/>
            </a:endParaRPr>
          </a:p>
          <a:p>
            <a:pPr marL="808545">
              <a:lnSpc>
                <a:spcPct val="101725"/>
              </a:lnSpc>
              <a:spcBef>
                <a:spcPts val="4175"/>
              </a:spcBef>
            </a:pPr>
            <a:r>
              <a:rPr sz="1467" spc="-133" dirty="0">
                <a:latin typeface="Calibri"/>
                <a:cs typeface="Calibri"/>
              </a:rPr>
              <a:t>T</a:t>
            </a:r>
            <a:r>
              <a:rPr sz="1467" spc="12" dirty="0">
                <a:latin typeface="Calibri"/>
                <a:cs typeface="Calibri"/>
              </a:rPr>
              <a:t>u</a:t>
            </a:r>
            <a:r>
              <a:rPr sz="1467" spc="39" dirty="0">
                <a:latin typeface="Calibri"/>
                <a:cs typeface="Calibri"/>
              </a:rPr>
              <a:t>j</a:t>
            </a:r>
            <a:r>
              <a:rPr sz="1467" spc="12" dirty="0">
                <a:latin typeface="Calibri"/>
                <a:cs typeface="Calibri"/>
              </a:rPr>
              <a:t>u</a:t>
            </a:r>
            <a:r>
              <a:rPr sz="1467" spc="-19" dirty="0">
                <a:latin typeface="Calibri"/>
                <a:cs typeface="Calibri"/>
              </a:rPr>
              <a:t>a</a:t>
            </a:r>
            <a:r>
              <a:rPr sz="1467" dirty="0">
                <a:latin typeface="Calibri"/>
                <a:cs typeface="Calibri"/>
              </a:rPr>
              <a:t>n</a:t>
            </a:r>
            <a:r>
              <a:rPr sz="1467" spc="-37" dirty="0">
                <a:latin typeface="Calibri"/>
                <a:cs typeface="Calibri"/>
              </a:rPr>
              <a:t> </a:t>
            </a:r>
            <a:r>
              <a:rPr sz="1467" spc="25" dirty="0">
                <a:latin typeface="Calibri"/>
                <a:cs typeface="Calibri"/>
              </a:rPr>
              <a:t>P</a:t>
            </a:r>
            <a:r>
              <a:rPr sz="1467" spc="52" dirty="0">
                <a:latin typeface="Calibri"/>
                <a:cs typeface="Calibri"/>
              </a:rPr>
              <a:t>e</a:t>
            </a:r>
            <a:r>
              <a:rPr sz="1467" spc="-85" dirty="0">
                <a:latin typeface="Calibri"/>
                <a:cs typeface="Calibri"/>
              </a:rPr>
              <a:t>n</a:t>
            </a:r>
            <a:r>
              <a:rPr sz="1467" spc="5" dirty="0">
                <a:latin typeface="Calibri"/>
                <a:cs typeface="Calibri"/>
              </a:rPr>
              <a:t>d</a:t>
            </a:r>
            <a:r>
              <a:rPr sz="1467" spc="-45" dirty="0">
                <a:latin typeface="Calibri"/>
                <a:cs typeface="Calibri"/>
              </a:rPr>
              <a:t>i</a:t>
            </a:r>
            <a:r>
              <a:rPr sz="1467" spc="12" dirty="0">
                <a:latin typeface="Calibri"/>
                <a:cs typeface="Calibri"/>
              </a:rPr>
              <a:t>d</a:t>
            </a:r>
            <a:r>
              <a:rPr sz="1467" spc="-45" dirty="0">
                <a:latin typeface="Calibri"/>
                <a:cs typeface="Calibri"/>
              </a:rPr>
              <a:t>i</a:t>
            </a:r>
            <a:r>
              <a:rPr sz="1467" spc="12" dirty="0">
                <a:latin typeface="Calibri"/>
                <a:cs typeface="Calibri"/>
              </a:rPr>
              <a:t>k</a:t>
            </a:r>
            <a:r>
              <a:rPr sz="1467" spc="-19" dirty="0">
                <a:latin typeface="Calibri"/>
                <a:cs typeface="Calibri"/>
              </a:rPr>
              <a:t>a</a:t>
            </a:r>
            <a:r>
              <a:rPr sz="1467" dirty="0">
                <a:latin typeface="Calibri"/>
                <a:cs typeface="Calibri"/>
              </a:rPr>
              <a:t>n</a:t>
            </a:r>
            <a:endParaRPr sz="1467">
              <a:latin typeface="Calibri"/>
              <a:cs typeface="Calibri"/>
            </a:endParaRPr>
          </a:p>
          <a:p>
            <a:pPr marL="835215" marR="8257524">
              <a:lnSpc>
                <a:spcPct val="99182"/>
              </a:lnSpc>
              <a:spcBef>
                <a:spcPts val="1216"/>
              </a:spcBef>
            </a:pPr>
            <a:r>
              <a:rPr sz="1600" spc="-67" dirty="0">
                <a:solidFill>
                  <a:srgbClr val="FDFFFD"/>
                </a:solidFill>
                <a:latin typeface="Calibri"/>
                <a:cs typeface="Calibri"/>
              </a:rPr>
              <a:t>M</a:t>
            </a:r>
            <a:r>
              <a:rPr sz="1600" spc="5" dirty="0">
                <a:solidFill>
                  <a:srgbClr val="FDFFFD"/>
                </a:solidFill>
                <a:latin typeface="Calibri"/>
                <a:cs typeface="Calibri"/>
              </a:rPr>
              <a:t>e</a:t>
            </a:r>
            <a:r>
              <a:rPr sz="1600" spc="-59" dirty="0">
                <a:solidFill>
                  <a:srgbClr val="FDFFFD"/>
                </a:solidFill>
                <a:latin typeface="Calibri"/>
                <a:cs typeface="Calibri"/>
              </a:rPr>
              <a:t>r</a:t>
            </a:r>
            <a:r>
              <a:rPr sz="1600" spc="39" dirty="0">
                <a:solidFill>
                  <a:srgbClr val="FDFFFD"/>
                </a:solidFill>
                <a:latin typeface="Calibri"/>
                <a:cs typeface="Calibri"/>
              </a:rPr>
              <a:t>a</a:t>
            </a:r>
            <a:r>
              <a:rPr sz="1600" spc="-39" dirty="0">
                <a:solidFill>
                  <a:srgbClr val="FDFFFD"/>
                </a:solidFill>
                <a:latin typeface="Calibri"/>
                <a:cs typeface="Calibri"/>
              </a:rPr>
              <a:t>n</a:t>
            </a:r>
            <a:r>
              <a:rPr sz="1600" spc="19" dirty="0">
                <a:solidFill>
                  <a:srgbClr val="FDFFFD"/>
                </a:solidFill>
                <a:latin typeface="Calibri"/>
                <a:cs typeface="Calibri"/>
              </a:rPr>
              <a:t>c</a:t>
            </a:r>
            <a:r>
              <a:rPr sz="1600" spc="33" dirty="0">
                <a:solidFill>
                  <a:srgbClr val="FDFFFD"/>
                </a:solidFill>
                <a:latin typeface="Calibri"/>
                <a:cs typeface="Calibri"/>
              </a:rPr>
              <a:t>a</a:t>
            </a:r>
            <a:r>
              <a:rPr sz="1600" spc="-39" dirty="0">
                <a:solidFill>
                  <a:srgbClr val="FDFFFD"/>
                </a:solidFill>
                <a:latin typeface="Calibri"/>
                <a:cs typeface="Calibri"/>
              </a:rPr>
              <a:t>n</a:t>
            </a:r>
            <a:r>
              <a:rPr sz="1600" spc="45" dirty="0">
                <a:solidFill>
                  <a:srgbClr val="FDFFFD"/>
                </a:solidFill>
                <a:latin typeface="Calibri"/>
                <a:cs typeface="Calibri"/>
              </a:rPr>
              <a:t>g</a:t>
            </a:r>
            <a:r>
              <a:rPr sz="1600" dirty="0">
                <a:solidFill>
                  <a:srgbClr val="FDFFFD"/>
                </a:solidFill>
                <a:latin typeface="Calibri"/>
                <a:cs typeface="Calibri"/>
              </a:rPr>
              <a:t>,</a:t>
            </a:r>
            <a:r>
              <a:rPr sz="1600" spc="39" dirty="0">
                <a:solidFill>
                  <a:srgbClr val="FDFFFD"/>
                </a:solidFill>
                <a:latin typeface="Calibri"/>
                <a:cs typeface="Calibri"/>
              </a:rPr>
              <a:t> </a:t>
            </a:r>
            <a:r>
              <a:rPr sz="1600" spc="-79" dirty="0">
                <a:solidFill>
                  <a:srgbClr val="FDFFFD"/>
                </a:solidFill>
                <a:latin typeface="Calibri"/>
                <a:cs typeface="Calibri"/>
              </a:rPr>
              <a:t>m</a:t>
            </a:r>
            <a:r>
              <a:rPr sz="1600" spc="5" dirty="0">
                <a:solidFill>
                  <a:srgbClr val="FDFFFD"/>
                </a:solidFill>
                <a:latin typeface="Calibri"/>
                <a:cs typeface="Calibri"/>
              </a:rPr>
              <a:t>e</a:t>
            </a:r>
            <a:r>
              <a:rPr sz="1600" spc="-39" dirty="0">
                <a:solidFill>
                  <a:srgbClr val="FDFFFD"/>
                </a:solidFill>
                <a:latin typeface="Calibri"/>
                <a:cs typeface="Calibri"/>
              </a:rPr>
              <a:t>n</a:t>
            </a:r>
            <a:r>
              <a:rPr sz="1600" spc="72" dirty="0">
                <a:solidFill>
                  <a:srgbClr val="FDFFFD"/>
                </a:solidFill>
                <a:latin typeface="Calibri"/>
                <a:cs typeface="Calibri"/>
              </a:rPr>
              <a:t>s</a:t>
            </a:r>
            <a:r>
              <a:rPr sz="1600" spc="-33" dirty="0">
                <a:solidFill>
                  <a:srgbClr val="FDFFFD"/>
                </a:solidFill>
                <a:latin typeface="Calibri"/>
                <a:cs typeface="Calibri"/>
              </a:rPr>
              <a:t>t</a:t>
            </a:r>
            <a:r>
              <a:rPr sz="1600" spc="-59" dirty="0">
                <a:solidFill>
                  <a:srgbClr val="FDFFFD"/>
                </a:solidFill>
                <a:latin typeface="Calibri"/>
                <a:cs typeface="Calibri"/>
              </a:rPr>
              <a:t>r</a:t>
            </a:r>
            <a:r>
              <a:rPr sz="1600" spc="-33" dirty="0">
                <a:solidFill>
                  <a:srgbClr val="FDFFFD"/>
                </a:solidFill>
                <a:latin typeface="Calibri"/>
                <a:cs typeface="Calibri"/>
              </a:rPr>
              <a:t>u</a:t>
            </a:r>
            <a:r>
              <a:rPr sz="1600" spc="-25" dirty="0">
                <a:solidFill>
                  <a:srgbClr val="FDFFFD"/>
                </a:solidFill>
                <a:latin typeface="Calibri"/>
                <a:cs typeface="Calibri"/>
              </a:rPr>
              <a:t>k</a:t>
            </a:r>
            <a:r>
              <a:rPr sz="1600" spc="-33" dirty="0">
                <a:solidFill>
                  <a:srgbClr val="FDFFFD"/>
                </a:solidFill>
                <a:latin typeface="Calibri"/>
                <a:cs typeface="Calibri"/>
              </a:rPr>
              <a:t>t</a:t>
            </a:r>
            <a:r>
              <a:rPr sz="1600" spc="-39" dirty="0">
                <a:solidFill>
                  <a:srgbClr val="FDFFFD"/>
                </a:solidFill>
                <a:latin typeface="Calibri"/>
                <a:cs typeface="Calibri"/>
              </a:rPr>
              <a:t>u</a:t>
            </a:r>
            <a:r>
              <a:rPr sz="1600" spc="-59" dirty="0">
                <a:solidFill>
                  <a:srgbClr val="FDFFFD"/>
                </a:solidFill>
                <a:latin typeface="Calibri"/>
                <a:cs typeface="Calibri"/>
              </a:rPr>
              <a:t>r</a:t>
            </a:r>
            <a:r>
              <a:rPr sz="1600" spc="-25" dirty="0">
                <a:solidFill>
                  <a:srgbClr val="FDFFFD"/>
                </a:solidFill>
                <a:latin typeface="Calibri"/>
                <a:cs typeface="Calibri"/>
              </a:rPr>
              <a:t>k</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a:t>
            </a:r>
            <a:r>
              <a:rPr sz="1600" spc="341" dirty="0">
                <a:solidFill>
                  <a:srgbClr val="FDFFFD"/>
                </a:solidFill>
                <a:latin typeface="Calibri"/>
                <a:cs typeface="Calibri"/>
              </a:rPr>
              <a:t> </a:t>
            </a:r>
            <a:r>
              <a:rPr sz="1600" spc="-79" dirty="0">
                <a:solidFill>
                  <a:srgbClr val="FDFFFD"/>
                </a:solidFill>
                <a:latin typeface="Calibri"/>
                <a:cs typeface="Calibri"/>
              </a:rPr>
              <a:t>m</a:t>
            </a:r>
            <a:r>
              <a:rPr sz="1600" spc="5" dirty="0">
                <a:solidFill>
                  <a:srgbClr val="FDFFFD"/>
                </a:solidFill>
                <a:latin typeface="Calibri"/>
                <a:cs typeface="Calibri"/>
              </a:rPr>
              <a:t>e</a:t>
            </a:r>
            <a:r>
              <a:rPr sz="1600" spc="-72" dirty="0">
                <a:solidFill>
                  <a:srgbClr val="FDFFFD"/>
                </a:solidFill>
                <a:latin typeface="Calibri"/>
                <a:cs typeface="Calibri"/>
              </a:rPr>
              <a:t>mf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33" dirty="0">
                <a:solidFill>
                  <a:srgbClr val="FDFFFD"/>
                </a:solidFill>
                <a:latin typeface="Calibri"/>
                <a:cs typeface="Calibri"/>
              </a:rPr>
              <a:t>i</a:t>
            </a:r>
            <a:r>
              <a:rPr sz="1600" spc="-39" dirty="0">
                <a:solidFill>
                  <a:srgbClr val="FDFFFD"/>
                </a:solidFill>
                <a:latin typeface="Calibri"/>
                <a:cs typeface="Calibri"/>
              </a:rPr>
              <a:t>n</a:t>
            </a:r>
            <a:r>
              <a:rPr sz="1600" spc="12" dirty="0">
                <a:solidFill>
                  <a:srgbClr val="FDFFFD"/>
                </a:solidFill>
                <a:latin typeface="Calibri"/>
                <a:cs typeface="Calibri"/>
              </a:rPr>
              <a:t>f</a:t>
            </a:r>
            <a:r>
              <a:rPr sz="1600" spc="-45" dirty="0">
                <a:solidFill>
                  <a:srgbClr val="FDFFFD"/>
                </a:solidFill>
                <a:latin typeface="Calibri"/>
                <a:cs typeface="Calibri"/>
              </a:rPr>
              <a:t>o</a:t>
            </a:r>
            <a:r>
              <a:rPr sz="1600" spc="-52" dirty="0">
                <a:solidFill>
                  <a:srgbClr val="FDFFFD"/>
                </a:solidFill>
                <a:latin typeface="Calibri"/>
                <a:cs typeface="Calibri"/>
              </a:rPr>
              <a:t>r</a:t>
            </a:r>
            <a:r>
              <a:rPr sz="1600" spc="-79" dirty="0">
                <a:solidFill>
                  <a:srgbClr val="FDFFFD"/>
                </a:solidFill>
                <a:latin typeface="Calibri"/>
                <a:cs typeface="Calibri"/>
              </a:rPr>
              <a:t>m</a:t>
            </a:r>
            <a:r>
              <a:rPr sz="1600" spc="33" dirty="0">
                <a:solidFill>
                  <a:srgbClr val="FDFFFD"/>
                </a:solidFill>
                <a:latin typeface="Calibri"/>
                <a:cs typeface="Calibri"/>
              </a:rPr>
              <a:t>a</a:t>
            </a:r>
            <a:r>
              <a:rPr sz="1600" spc="72" dirty="0">
                <a:solidFill>
                  <a:srgbClr val="FDFFFD"/>
                </a:solidFill>
                <a:latin typeface="Calibri"/>
                <a:cs typeface="Calibri"/>
              </a:rPr>
              <a:t>s</a:t>
            </a:r>
            <a:r>
              <a:rPr sz="1600" spc="33" dirty="0">
                <a:solidFill>
                  <a:srgbClr val="FDFFFD"/>
                </a:solidFill>
                <a:latin typeface="Calibri"/>
                <a:cs typeface="Calibri"/>
              </a:rPr>
              <a:t>i</a:t>
            </a:r>
            <a:r>
              <a:rPr sz="1600" spc="-25" dirty="0">
                <a:solidFill>
                  <a:srgbClr val="FDFFFD"/>
                </a:solidFill>
                <a:latin typeface="Calibri"/>
                <a:cs typeface="Calibri"/>
              </a:rPr>
              <a:t>k</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a:t>
            </a:r>
            <a:r>
              <a:rPr sz="1600" spc="39"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a:t>
            </a:r>
            <a:r>
              <a:rPr sz="1600" spc="-5"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nd</a:t>
            </a:r>
            <a:r>
              <a:rPr sz="1600" spc="33" dirty="0">
                <a:solidFill>
                  <a:srgbClr val="FDFFFD"/>
                </a:solidFill>
                <a:latin typeface="Calibri"/>
                <a:cs typeface="Calibri"/>
              </a:rPr>
              <a:t>i</a:t>
            </a:r>
            <a:r>
              <a:rPr sz="1600" spc="72" dirty="0">
                <a:solidFill>
                  <a:srgbClr val="FDFFFD"/>
                </a:solidFill>
                <a:latin typeface="Calibri"/>
                <a:cs typeface="Calibri"/>
              </a:rPr>
              <a:t>s</a:t>
            </a:r>
            <a:r>
              <a:rPr sz="1600" dirty="0">
                <a:solidFill>
                  <a:srgbClr val="FDFFFD"/>
                </a:solidFill>
                <a:latin typeface="Calibri"/>
                <a:cs typeface="Calibri"/>
              </a:rPr>
              <a:t>e</a:t>
            </a:r>
            <a:r>
              <a:rPr sz="1600" spc="-79" dirty="0">
                <a:solidFill>
                  <a:srgbClr val="FDFFFD"/>
                </a:solidFill>
                <a:latin typeface="Calibri"/>
                <a:cs typeface="Calibri"/>
              </a:rPr>
              <a:t>m</a:t>
            </a:r>
            <a:r>
              <a:rPr sz="1600" spc="33" dirty="0">
                <a:solidFill>
                  <a:srgbClr val="FDFFFD"/>
                </a:solidFill>
                <a:latin typeface="Calibri"/>
                <a:cs typeface="Calibri"/>
              </a:rPr>
              <a:t>i</a:t>
            </a:r>
            <a:r>
              <a:rPr sz="1600" dirty="0">
                <a:solidFill>
                  <a:srgbClr val="FDFFFD"/>
                </a:solidFill>
                <a:latin typeface="Calibri"/>
                <a:cs typeface="Calibri"/>
              </a:rPr>
              <a:t>n </a:t>
            </a:r>
            <a:r>
              <a:rPr sz="1600" spc="-79" dirty="0">
                <a:solidFill>
                  <a:srgbClr val="FDFFFD"/>
                </a:solidFill>
                <a:latin typeface="Calibri"/>
                <a:cs typeface="Calibri"/>
              </a:rPr>
              <a:t>m</a:t>
            </a:r>
            <a:r>
              <a:rPr sz="1600" spc="33" dirty="0">
                <a:solidFill>
                  <a:srgbClr val="FDFFFD"/>
                </a:solidFill>
                <a:latin typeface="Calibri"/>
                <a:cs typeface="Calibri"/>
              </a:rPr>
              <a:t>a</a:t>
            </a:r>
            <a:r>
              <a:rPr sz="1600" spc="-39" dirty="0">
                <a:solidFill>
                  <a:srgbClr val="FDFFFD"/>
                </a:solidFill>
                <a:latin typeface="Calibri"/>
                <a:cs typeface="Calibri"/>
              </a:rPr>
              <a:t>upu</a:t>
            </a:r>
            <a:r>
              <a:rPr sz="1600" dirty="0">
                <a:solidFill>
                  <a:srgbClr val="FDFFFD"/>
                </a:solidFill>
                <a:latin typeface="Calibri"/>
                <a:cs typeface="Calibri"/>
              </a:rPr>
              <a:t>n</a:t>
            </a:r>
            <a:r>
              <a:rPr sz="1600" spc="195" dirty="0">
                <a:solidFill>
                  <a:srgbClr val="FDFFFD"/>
                </a:solidFill>
                <a:latin typeface="Calibri"/>
                <a:cs typeface="Calibri"/>
              </a:rPr>
              <a:t> </a:t>
            </a:r>
            <a:r>
              <a:rPr sz="1600" spc="33" dirty="0">
                <a:solidFill>
                  <a:srgbClr val="FDFFFD"/>
                </a:solidFill>
                <a:latin typeface="Calibri"/>
                <a:cs typeface="Calibri"/>
              </a:rPr>
              <a:t>i</a:t>
            </a:r>
            <a:r>
              <a:rPr sz="1600" spc="-39" dirty="0">
                <a:solidFill>
                  <a:srgbClr val="FDFFFD"/>
                </a:solidFill>
                <a:latin typeface="Calibri"/>
                <a:cs typeface="Calibri"/>
              </a:rPr>
              <a:t>n</a:t>
            </a:r>
            <a:r>
              <a:rPr sz="1600" spc="12" dirty="0">
                <a:solidFill>
                  <a:srgbClr val="FDFFFD"/>
                </a:solidFill>
                <a:latin typeface="Calibri"/>
                <a:cs typeface="Calibri"/>
              </a:rPr>
              <a:t>f</a:t>
            </a:r>
            <a:r>
              <a:rPr sz="1600" spc="-45" dirty="0">
                <a:solidFill>
                  <a:srgbClr val="FDFFFD"/>
                </a:solidFill>
                <a:latin typeface="Calibri"/>
                <a:cs typeface="Calibri"/>
              </a:rPr>
              <a:t>o</a:t>
            </a:r>
            <a:r>
              <a:rPr sz="1600" spc="-59" dirty="0">
                <a:solidFill>
                  <a:srgbClr val="FDFFFD"/>
                </a:solidFill>
                <a:latin typeface="Calibri"/>
                <a:cs typeface="Calibri"/>
              </a:rPr>
              <a:t>r</a:t>
            </a:r>
            <a:r>
              <a:rPr sz="1600" spc="-79" dirty="0">
                <a:solidFill>
                  <a:srgbClr val="FDFFFD"/>
                </a:solidFill>
                <a:latin typeface="Calibri"/>
                <a:cs typeface="Calibri"/>
              </a:rPr>
              <a:t>m</a:t>
            </a:r>
            <a:r>
              <a:rPr sz="1600" spc="33" dirty="0">
                <a:solidFill>
                  <a:srgbClr val="FDFFFD"/>
                </a:solidFill>
                <a:latin typeface="Calibri"/>
                <a:cs typeface="Calibri"/>
              </a:rPr>
              <a:t>a</a:t>
            </a:r>
            <a:r>
              <a:rPr sz="1600" spc="72" dirty="0">
                <a:solidFill>
                  <a:srgbClr val="FDFFFD"/>
                </a:solidFill>
                <a:latin typeface="Calibri"/>
                <a:cs typeface="Calibri"/>
              </a:rPr>
              <a:t>s</a:t>
            </a:r>
            <a:r>
              <a:rPr sz="1600" dirty="0">
                <a:solidFill>
                  <a:srgbClr val="FDFFFD"/>
                </a:solidFill>
                <a:latin typeface="Calibri"/>
                <a:cs typeface="Calibri"/>
              </a:rPr>
              <a:t>i</a:t>
            </a:r>
            <a:r>
              <a:rPr sz="1600" spc="72" dirty="0">
                <a:solidFill>
                  <a:srgbClr val="FDFFFD"/>
                </a:solidFill>
                <a:latin typeface="Calibri"/>
                <a:cs typeface="Calibri"/>
              </a:rPr>
              <a:t> </a:t>
            </a:r>
            <a:r>
              <a:rPr sz="1600" spc="-225" dirty="0">
                <a:solidFill>
                  <a:srgbClr val="FDFFFD"/>
                </a:solidFill>
                <a:latin typeface="Calibri"/>
                <a:cs typeface="Calibri"/>
              </a:rPr>
              <a:t>k</a:t>
            </a:r>
            <a:r>
              <a:rPr sz="1600" dirty="0">
                <a:solidFill>
                  <a:srgbClr val="FDFFFD"/>
                </a:solidFill>
                <a:latin typeface="Calibri"/>
                <a:cs typeface="Calibri"/>
              </a:rPr>
              <a:t>e</a:t>
            </a:r>
            <a:r>
              <a:rPr sz="1600" spc="139" dirty="0">
                <a:solidFill>
                  <a:srgbClr val="FDFFFD"/>
                </a:solidFill>
                <a:latin typeface="Calibri"/>
                <a:cs typeface="Calibri"/>
              </a:rPr>
              <a:t> </a:t>
            </a:r>
            <a:r>
              <a:rPr sz="1600" spc="-39" dirty="0">
                <a:solidFill>
                  <a:srgbClr val="FDFFFD"/>
                </a:solidFill>
                <a:latin typeface="Calibri"/>
                <a:cs typeface="Calibri"/>
              </a:rPr>
              <a:t>b</a:t>
            </a:r>
            <a:r>
              <a:rPr sz="1600" dirty="0">
                <a:solidFill>
                  <a:srgbClr val="FDFFFD"/>
                </a:solidFill>
                <a:latin typeface="Calibri"/>
                <a:cs typeface="Calibri"/>
              </a:rPr>
              <a:t>e</a:t>
            </a:r>
            <a:r>
              <a:rPr sz="1600" spc="-52" dirty="0">
                <a:solidFill>
                  <a:srgbClr val="FDFFFD"/>
                </a:solidFill>
                <a:latin typeface="Calibri"/>
                <a:cs typeface="Calibri"/>
              </a:rPr>
              <a:t>r</a:t>
            </a:r>
            <a:r>
              <a:rPr sz="1600" spc="-39" dirty="0">
                <a:solidFill>
                  <a:srgbClr val="FDFFFD"/>
                </a:solidFill>
                <a:latin typeface="Calibri"/>
                <a:cs typeface="Calibri"/>
              </a:rPr>
              <a:t>b</a:t>
            </a:r>
            <a:r>
              <a:rPr sz="1600" spc="33" dirty="0">
                <a:solidFill>
                  <a:srgbClr val="FDFFFD"/>
                </a:solidFill>
                <a:latin typeface="Calibri"/>
                <a:cs typeface="Calibri"/>
              </a:rPr>
              <a:t>a</a:t>
            </a:r>
            <a:r>
              <a:rPr sz="1600" spc="45" dirty="0">
                <a:solidFill>
                  <a:srgbClr val="FDFFFD"/>
                </a:solidFill>
                <a:latin typeface="Calibri"/>
                <a:cs typeface="Calibri"/>
              </a:rPr>
              <a:t>g</a:t>
            </a:r>
            <a:r>
              <a:rPr sz="1600" spc="33" dirty="0">
                <a:solidFill>
                  <a:srgbClr val="FDFFFD"/>
                </a:solidFill>
                <a:latin typeface="Calibri"/>
                <a:cs typeface="Calibri"/>
              </a:rPr>
              <a:t>a</a:t>
            </a:r>
            <a:r>
              <a:rPr sz="1600" dirty="0">
                <a:solidFill>
                  <a:srgbClr val="FDFFFD"/>
                </a:solidFill>
                <a:latin typeface="Calibri"/>
                <a:cs typeface="Calibri"/>
              </a:rPr>
              <a:t>i</a:t>
            </a:r>
            <a:r>
              <a:rPr sz="1600" spc="-25" dirty="0">
                <a:solidFill>
                  <a:srgbClr val="FDFFFD"/>
                </a:solidFill>
                <a:latin typeface="Calibri"/>
                <a:cs typeface="Calibri"/>
              </a:rPr>
              <a:t> </a:t>
            </a:r>
            <a:r>
              <a:rPr sz="1600" spc="-39" dirty="0">
                <a:solidFill>
                  <a:srgbClr val="FDFFFD"/>
                </a:solidFill>
                <a:latin typeface="Calibri"/>
                <a:cs typeface="Calibri"/>
              </a:rPr>
              <a:t>p</a:t>
            </a:r>
            <a:r>
              <a:rPr sz="1600" spc="33" dirty="0">
                <a:solidFill>
                  <a:srgbClr val="FDFFFD"/>
                </a:solidFill>
                <a:latin typeface="Calibri"/>
                <a:cs typeface="Calibri"/>
              </a:rPr>
              <a:t>i</a:t>
            </a:r>
            <a:r>
              <a:rPr sz="1600" spc="-39" dirty="0">
                <a:solidFill>
                  <a:srgbClr val="FDFFFD"/>
                </a:solidFill>
                <a:latin typeface="Calibri"/>
                <a:cs typeface="Calibri"/>
              </a:rPr>
              <a:t>h</a:t>
            </a:r>
            <a:r>
              <a:rPr sz="1600" spc="33" dirty="0">
                <a:solidFill>
                  <a:srgbClr val="FDFFFD"/>
                </a:solidFill>
                <a:latin typeface="Calibri"/>
                <a:cs typeface="Calibri"/>
              </a:rPr>
              <a:t>a</a:t>
            </a:r>
            <a:r>
              <a:rPr sz="1600" dirty="0">
                <a:solidFill>
                  <a:srgbClr val="FDFFFD"/>
                </a:solidFill>
                <a:latin typeface="Calibri"/>
                <a:cs typeface="Calibri"/>
              </a:rPr>
              <a:t>k</a:t>
            </a:r>
            <a:endParaRPr sz="1600">
              <a:latin typeface="Calibri"/>
              <a:cs typeface="Calibri"/>
            </a:endParaRPr>
          </a:p>
          <a:p>
            <a:pPr marL="808545">
              <a:lnSpc>
                <a:spcPct val="101725"/>
              </a:lnSpc>
              <a:spcBef>
                <a:spcPts val="2281"/>
              </a:spcBef>
            </a:pPr>
            <a:r>
              <a:rPr sz="1467" spc="33" dirty="0">
                <a:latin typeface="Calibri"/>
                <a:cs typeface="Calibri"/>
              </a:rPr>
              <a:t>A</a:t>
            </a:r>
            <a:r>
              <a:rPr sz="1467" spc="12" dirty="0">
                <a:latin typeface="Calibri"/>
                <a:cs typeface="Calibri"/>
              </a:rPr>
              <a:t>p</a:t>
            </a:r>
            <a:r>
              <a:rPr sz="1467" spc="52" dirty="0">
                <a:latin typeface="Calibri"/>
                <a:cs typeface="Calibri"/>
              </a:rPr>
              <a:t>li</a:t>
            </a:r>
            <a:r>
              <a:rPr sz="1467" spc="19" dirty="0">
                <a:latin typeface="Calibri"/>
                <a:cs typeface="Calibri"/>
              </a:rPr>
              <a:t>k</a:t>
            </a:r>
            <a:r>
              <a:rPr sz="1467" spc="-19" dirty="0">
                <a:latin typeface="Calibri"/>
                <a:cs typeface="Calibri"/>
              </a:rPr>
              <a:t>a</a:t>
            </a:r>
            <a:r>
              <a:rPr sz="1467" spc="12" dirty="0">
                <a:latin typeface="Calibri"/>
                <a:cs typeface="Calibri"/>
              </a:rPr>
              <a:t>s</a:t>
            </a:r>
            <a:r>
              <a:rPr sz="1467" dirty="0">
                <a:latin typeface="Calibri"/>
                <a:cs typeface="Calibri"/>
              </a:rPr>
              <a:t>i</a:t>
            </a:r>
            <a:r>
              <a:rPr sz="1467" spc="-81" dirty="0">
                <a:latin typeface="Calibri"/>
                <a:cs typeface="Calibri"/>
              </a:rPr>
              <a:t> </a:t>
            </a:r>
            <a:r>
              <a:rPr sz="1467" spc="-33" dirty="0">
                <a:latin typeface="Calibri"/>
                <a:cs typeface="Calibri"/>
              </a:rPr>
              <a:t>T</a:t>
            </a:r>
            <a:r>
              <a:rPr sz="1467" spc="19" dirty="0">
                <a:latin typeface="Calibri"/>
                <a:cs typeface="Calibri"/>
              </a:rPr>
              <a:t>I</a:t>
            </a:r>
            <a:r>
              <a:rPr sz="1467" dirty="0">
                <a:latin typeface="Calibri"/>
                <a:cs typeface="Calibri"/>
              </a:rPr>
              <a:t>K</a:t>
            </a:r>
            <a:endParaRPr sz="1467">
              <a:latin typeface="Calibri"/>
              <a:cs typeface="Calibri"/>
            </a:endParaRPr>
          </a:p>
          <a:p>
            <a:pPr marL="834791">
              <a:lnSpc>
                <a:spcPts val="2001"/>
              </a:lnSpc>
              <a:spcBef>
                <a:spcPts val="2139"/>
              </a:spcBef>
            </a:pPr>
            <a:r>
              <a:rPr sz="1600" dirty="0">
                <a:solidFill>
                  <a:srgbClr val="FDFFFD"/>
                </a:solidFill>
                <a:latin typeface="Arial"/>
                <a:cs typeface="Arial"/>
              </a:rPr>
              <a:t>•  </a:t>
            </a:r>
            <a:r>
              <a:rPr sz="1600" spc="105" dirty="0">
                <a:solidFill>
                  <a:srgbClr val="FDFFFD"/>
                </a:solidFill>
                <a:latin typeface="Arial"/>
                <a:cs typeface="Arial"/>
              </a:rPr>
              <a:t> </a:t>
            </a:r>
            <a:r>
              <a:rPr sz="2400" spc="-225" baseline="2275" dirty="0">
                <a:solidFill>
                  <a:srgbClr val="FDFFFD"/>
                </a:solidFill>
                <a:latin typeface="Calibri"/>
                <a:cs typeface="Calibri"/>
              </a:rPr>
              <a:t>W</a:t>
            </a:r>
            <a:r>
              <a:rPr sz="2400" spc="5" baseline="2275" dirty="0">
                <a:solidFill>
                  <a:srgbClr val="FDFFFD"/>
                </a:solidFill>
                <a:latin typeface="Calibri"/>
                <a:cs typeface="Calibri"/>
              </a:rPr>
              <a:t>e</a:t>
            </a:r>
            <a:r>
              <a:rPr sz="2400" baseline="2275" dirty="0">
                <a:solidFill>
                  <a:srgbClr val="FDFFFD"/>
                </a:solidFill>
                <a:latin typeface="Calibri"/>
                <a:cs typeface="Calibri"/>
              </a:rPr>
              <a:t>b</a:t>
            </a:r>
            <a:r>
              <a:rPr sz="2400" spc="195" baseline="2275" dirty="0">
                <a:solidFill>
                  <a:srgbClr val="FDFFFD"/>
                </a:solidFill>
                <a:latin typeface="Calibri"/>
                <a:cs typeface="Calibri"/>
              </a:rPr>
              <a:t> </a:t>
            </a:r>
            <a:r>
              <a:rPr sz="2400" spc="12" baseline="2275" dirty="0">
                <a:solidFill>
                  <a:srgbClr val="FDFFFD"/>
                </a:solidFill>
                <a:latin typeface="Calibri"/>
                <a:cs typeface="Calibri"/>
              </a:rPr>
              <a:t>D</a:t>
            </a:r>
            <a:r>
              <a:rPr sz="2400" spc="5" baseline="2275" dirty="0">
                <a:solidFill>
                  <a:srgbClr val="FDFFFD"/>
                </a:solidFill>
                <a:latin typeface="Calibri"/>
                <a:cs typeface="Calibri"/>
              </a:rPr>
              <a:t>e</a:t>
            </a:r>
            <a:r>
              <a:rPr sz="2400" spc="-25" baseline="2275" dirty="0">
                <a:solidFill>
                  <a:srgbClr val="FDFFFD"/>
                </a:solidFill>
                <a:latin typeface="Calibri"/>
                <a:cs typeface="Calibri"/>
              </a:rPr>
              <a:t>v</a:t>
            </a:r>
            <a:r>
              <a:rPr sz="2400" baseline="2275" dirty="0">
                <a:solidFill>
                  <a:srgbClr val="FDFFFD"/>
                </a:solidFill>
                <a:latin typeface="Calibri"/>
                <a:cs typeface="Calibri"/>
              </a:rPr>
              <a:t>e</a:t>
            </a:r>
            <a:r>
              <a:rPr sz="2400" spc="33" baseline="2275" dirty="0">
                <a:solidFill>
                  <a:srgbClr val="FDFFFD"/>
                </a:solidFill>
                <a:latin typeface="Calibri"/>
                <a:cs typeface="Calibri"/>
              </a:rPr>
              <a:t>l</a:t>
            </a:r>
            <a:r>
              <a:rPr sz="2400" spc="-39" baseline="2275" dirty="0">
                <a:solidFill>
                  <a:srgbClr val="FDFFFD"/>
                </a:solidFill>
                <a:latin typeface="Calibri"/>
                <a:cs typeface="Calibri"/>
              </a:rPr>
              <a:t>op</a:t>
            </a:r>
            <a:r>
              <a:rPr sz="2400" spc="-79" baseline="2275" dirty="0">
                <a:solidFill>
                  <a:srgbClr val="FDFFFD"/>
                </a:solidFill>
                <a:latin typeface="Calibri"/>
                <a:cs typeface="Calibri"/>
              </a:rPr>
              <a:t>m</a:t>
            </a:r>
            <a:r>
              <a:rPr sz="2400" baseline="2275" dirty="0">
                <a:solidFill>
                  <a:srgbClr val="FDFFFD"/>
                </a:solidFill>
                <a:latin typeface="Calibri"/>
                <a:cs typeface="Calibri"/>
              </a:rPr>
              <a:t>e</a:t>
            </a:r>
            <a:r>
              <a:rPr sz="2400" spc="-39" baseline="2275" dirty="0">
                <a:solidFill>
                  <a:srgbClr val="FDFFFD"/>
                </a:solidFill>
                <a:latin typeface="Calibri"/>
                <a:cs typeface="Calibri"/>
              </a:rPr>
              <a:t>n</a:t>
            </a:r>
            <a:r>
              <a:rPr sz="2400" baseline="2275" dirty="0">
                <a:solidFill>
                  <a:srgbClr val="FDFFFD"/>
                </a:solidFill>
                <a:latin typeface="Calibri"/>
                <a:cs typeface="Calibri"/>
              </a:rPr>
              <a:t>t</a:t>
            </a:r>
            <a:endParaRPr sz="1600">
              <a:latin typeface="Calibri"/>
              <a:cs typeface="Calibri"/>
            </a:endParaRPr>
          </a:p>
          <a:p>
            <a:pPr marL="834791">
              <a:lnSpc>
                <a:spcPts val="2020"/>
              </a:lnSpc>
              <a:spcBef>
                <a:spcPts val="100"/>
              </a:spcBef>
            </a:pPr>
            <a:r>
              <a:rPr sz="2400" baseline="7246" dirty="0">
                <a:solidFill>
                  <a:srgbClr val="FDFFFD"/>
                </a:solidFill>
                <a:latin typeface="Arial"/>
                <a:cs typeface="Arial"/>
              </a:rPr>
              <a:t>•  </a:t>
            </a:r>
            <a:r>
              <a:rPr sz="2400" spc="105" baseline="7246" dirty="0">
                <a:solidFill>
                  <a:srgbClr val="FDFFFD"/>
                </a:solidFill>
                <a:latin typeface="Arial"/>
                <a:cs typeface="Arial"/>
              </a:rPr>
              <a:t> </a:t>
            </a:r>
            <a:r>
              <a:rPr sz="1600" spc="-25" dirty="0">
                <a:solidFill>
                  <a:srgbClr val="FDFFFD"/>
                </a:solidFill>
                <a:latin typeface="Calibri"/>
                <a:cs typeface="Calibri"/>
              </a:rPr>
              <a:t>P</a:t>
            </a:r>
            <a:r>
              <a:rPr sz="1600" spc="-39" dirty="0">
                <a:solidFill>
                  <a:srgbClr val="FDFFFD"/>
                </a:solidFill>
                <a:latin typeface="Calibri"/>
                <a:cs typeface="Calibri"/>
              </a:rPr>
              <a:t>ub</a:t>
            </a:r>
            <a:r>
              <a:rPr sz="1600" spc="33" dirty="0">
                <a:solidFill>
                  <a:srgbClr val="FDFFFD"/>
                </a:solidFill>
                <a:latin typeface="Calibri"/>
                <a:cs typeface="Calibri"/>
              </a:rPr>
              <a:t>li</a:t>
            </a:r>
            <a:r>
              <a:rPr sz="1600" spc="19" dirty="0">
                <a:solidFill>
                  <a:srgbClr val="FDFFFD"/>
                </a:solidFill>
                <a:latin typeface="Calibri"/>
                <a:cs typeface="Calibri"/>
              </a:rPr>
              <a:t>c</a:t>
            </a:r>
            <a:r>
              <a:rPr sz="1600" spc="33" dirty="0">
                <a:solidFill>
                  <a:srgbClr val="FDFFFD"/>
                </a:solidFill>
                <a:latin typeface="Calibri"/>
                <a:cs typeface="Calibri"/>
              </a:rPr>
              <a:t>a</a:t>
            </a:r>
            <a:r>
              <a:rPr sz="1600" spc="-39" dirty="0">
                <a:solidFill>
                  <a:srgbClr val="FDFFFD"/>
                </a:solidFill>
                <a:latin typeface="Calibri"/>
                <a:cs typeface="Calibri"/>
              </a:rPr>
              <a:t>t</a:t>
            </a:r>
            <a:r>
              <a:rPr sz="1600" spc="33" dirty="0">
                <a:solidFill>
                  <a:srgbClr val="FDFFFD"/>
                </a:solidFill>
                <a:latin typeface="Calibri"/>
                <a:cs typeface="Calibri"/>
              </a:rPr>
              <a:t>i</a:t>
            </a:r>
            <a:r>
              <a:rPr sz="1600" spc="-45" dirty="0">
                <a:solidFill>
                  <a:srgbClr val="FDFFFD"/>
                </a:solidFill>
                <a:latin typeface="Calibri"/>
                <a:cs typeface="Calibri"/>
              </a:rPr>
              <a:t>o</a:t>
            </a:r>
            <a:r>
              <a:rPr sz="1600" dirty="0">
                <a:solidFill>
                  <a:srgbClr val="FDFFFD"/>
                </a:solidFill>
                <a:latin typeface="Calibri"/>
                <a:cs typeface="Calibri"/>
              </a:rPr>
              <a:t>n</a:t>
            </a:r>
            <a:r>
              <a:rPr sz="1600" spc="-5" dirty="0">
                <a:solidFill>
                  <a:srgbClr val="FDFFFD"/>
                </a:solidFill>
                <a:latin typeface="Calibri"/>
                <a:cs typeface="Calibri"/>
              </a:rPr>
              <a:t> </a:t>
            </a:r>
            <a:r>
              <a:rPr sz="1600" spc="-179" dirty="0">
                <a:solidFill>
                  <a:srgbClr val="FDFFFD"/>
                </a:solidFill>
                <a:latin typeface="Calibri"/>
                <a:cs typeface="Calibri"/>
              </a:rPr>
              <a:t>T</a:t>
            </a:r>
            <a:r>
              <a:rPr sz="1600" spc="-45" dirty="0">
                <a:solidFill>
                  <a:srgbClr val="FDFFFD"/>
                </a:solidFill>
                <a:latin typeface="Calibri"/>
                <a:cs typeface="Calibri"/>
              </a:rPr>
              <a:t>oo</a:t>
            </a:r>
            <a:r>
              <a:rPr sz="1600" spc="33" dirty="0">
                <a:solidFill>
                  <a:srgbClr val="FDFFFD"/>
                </a:solidFill>
                <a:latin typeface="Calibri"/>
                <a:cs typeface="Calibri"/>
              </a:rPr>
              <a:t>l</a:t>
            </a:r>
            <a:r>
              <a:rPr sz="1600" dirty="0">
                <a:solidFill>
                  <a:srgbClr val="FDFFFD"/>
                </a:solidFill>
                <a:latin typeface="Calibri"/>
                <a:cs typeface="Calibri"/>
              </a:rPr>
              <a:t>s</a:t>
            </a:r>
            <a:endParaRPr sz="1600">
              <a:latin typeface="Calibri"/>
              <a:cs typeface="Calibri"/>
            </a:endParaRPr>
          </a:p>
          <a:p>
            <a:pPr marL="834791">
              <a:lnSpc>
                <a:spcPts val="1800"/>
              </a:lnSpc>
            </a:pPr>
            <a:r>
              <a:rPr sz="2400" baseline="4831" dirty="0">
                <a:solidFill>
                  <a:srgbClr val="FDFFFD"/>
                </a:solidFill>
                <a:latin typeface="Arial"/>
                <a:cs typeface="Arial"/>
              </a:rPr>
              <a:t>•  </a:t>
            </a:r>
            <a:r>
              <a:rPr sz="2400" spc="105" baseline="4831" dirty="0">
                <a:solidFill>
                  <a:srgbClr val="FDFFFD"/>
                </a:solidFill>
                <a:latin typeface="Arial"/>
                <a:cs typeface="Arial"/>
              </a:rPr>
              <a:t> </a:t>
            </a:r>
            <a:r>
              <a:rPr sz="2400" spc="-33" baseline="2275" dirty="0">
                <a:solidFill>
                  <a:srgbClr val="FDFFFD"/>
                </a:solidFill>
                <a:latin typeface="Calibri"/>
                <a:cs typeface="Calibri"/>
              </a:rPr>
              <a:t>N</a:t>
            </a:r>
            <a:r>
              <a:rPr sz="2400" spc="5" baseline="2275" dirty="0">
                <a:solidFill>
                  <a:srgbClr val="FDFFFD"/>
                </a:solidFill>
                <a:latin typeface="Calibri"/>
                <a:cs typeface="Calibri"/>
              </a:rPr>
              <a:t>e</a:t>
            </a:r>
            <a:r>
              <a:rPr sz="2400" spc="-45" baseline="2275" dirty="0">
                <a:solidFill>
                  <a:srgbClr val="FDFFFD"/>
                </a:solidFill>
                <a:latin typeface="Calibri"/>
                <a:cs typeface="Calibri"/>
              </a:rPr>
              <a:t>w</a:t>
            </a:r>
            <a:r>
              <a:rPr sz="2400" spc="72" baseline="2275" dirty="0">
                <a:solidFill>
                  <a:srgbClr val="FDFFFD"/>
                </a:solidFill>
                <a:latin typeface="Calibri"/>
                <a:cs typeface="Calibri"/>
              </a:rPr>
              <a:t>s</a:t>
            </a:r>
            <a:r>
              <a:rPr sz="2400" spc="45" baseline="2275" dirty="0">
                <a:solidFill>
                  <a:srgbClr val="FDFFFD"/>
                </a:solidFill>
                <a:latin typeface="Calibri"/>
                <a:cs typeface="Calibri"/>
              </a:rPr>
              <a:t>g</a:t>
            </a:r>
            <a:r>
              <a:rPr sz="2400" spc="-52" baseline="2275" dirty="0">
                <a:solidFill>
                  <a:srgbClr val="FDFFFD"/>
                </a:solidFill>
                <a:latin typeface="Calibri"/>
                <a:cs typeface="Calibri"/>
              </a:rPr>
              <a:t>r</a:t>
            </a:r>
            <a:r>
              <a:rPr sz="2400" spc="-45" baseline="2275" dirty="0">
                <a:solidFill>
                  <a:srgbClr val="FDFFFD"/>
                </a:solidFill>
                <a:latin typeface="Calibri"/>
                <a:cs typeface="Calibri"/>
              </a:rPr>
              <a:t>o</a:t>
            </a:r>
            <a:r>
              <a:rPr sz="2400" spc="-39" baseline="2275" dirty="0">
                <a:solidFill>
                  <a:srgbClr val="FDFFFD"/>
                </a:solidFill>
                <a:latin typeface="Calibri"/>
                <a:cs typeface="Calibri"/>
              </a:rPr>
              <a:t>u</a:t>
            </a:r>
            <a:r>
              <a:rPr sz="2400" baseline="2275" dirty="0">
                <a:solidFill>
                  <a:srgbClr val="FDFFFD"/>
                </a:solidFill>
                <a:latin typeface="Calibri"/>
                <a:cs typeface="Calibri"/>
              </a:rPr>
              <a:t>p</a:t>
            </a:r>
            <a:endParaRPr sz="1600">
              <a:latin typeface="Calibri"/>
              <a:cs typeface="Calibri"/>
            </a:endParaRPr>
          </a:p>
          <a:p>
            <a:pPr marL="834791">
              <a:lnSpc>
                <a:spcPts val="1907"/>
              </a:lnSpc>
              <a:spcBef>
                <a:spcPts val="5"/>
              </a:spcBef>
            </a:pPr>
            <a:r>
              <a:rPr sz="2400" baseline="2415" dirty="0">
                <a:solidFill>
                  <a:srgbClr val="FDFFFD"/>
                </a:solidFill>
                <a:latin typeface="Arial"/>
                <a:cs typeface="Arial"/>
              </a:rPr>
              <a:t>•  </a:t>
            </a:r>
            <a:r>
              <a:rPr sz="2400" spc="105" baseline="2415" dirty="0">
                <a:solidFill>
                  <a:srgbClr val="FDFFFD"/>
                </a:solidFill>
                <a:latin typeface="Arial"/>
                <a:cs typeface="Arial"/>
              </a:rPr>
              <a:t> </a:t>
            </a:r>
            <a:r>
              <a:rPr sz="2400" spc="45" baseline="2275" dirty="0">
                <a:solidFill>
                  <a:srgbClr val="FDFFFD"/>
                </a:solidFill>
                <a:latin typeface="Calibri"/>
                <a:cs typeface="Calibri"/>
              </a:rPr>
              <a:t>C</a:t>
            </a:r>
            <a:r>
              <a:rPr sz="2400" spc="-39" baseline="2275" dirty="0">
                <a:solidFill>
                  <a:srgbClr val="FDFFFD"/>
                </a:solidFill>
                <a:latin typeface="Calibri"/>
                <a:cs typeface="Calibri"/>
              </a:rPr>
              <a:t>ont</a:t>
            </a:r>
            <a:r>
              <a:rPr sz="2400" baseline="2275" dirty="0">
                <a:solidFill>
                  <a:srgbClr val="FDFFFD"/>
                </a:solidFill>
                <a:latin typeface="Calibri"/>
                <a:cs typeface="Calibri"/>
              </a:rPr>
              <a:t>e</a:t>
            </a:r>
            <a:r>
              <a:rPr sz="2400" spc="-39" baseline="2275" dirty="0">
                <a:solidFill>
                  <a:srgbClr val="FDFFFD"/>
                </a:solidFill>
                <a:latin typeface="Calibri"/>
                <a:cs typeface="Calibri"/>
              </a:rPr>
              <a:t>n</a:t>
            </a:r>
            <a:r>
              <a:rPr sz="2400" baseline="2275" dirty="0">
                <a:solidFill>
                  <a:srgbClr val="FDFFFD"/>
                </a:solidFill>
                <a:latin typeface="Calibri"/>
                <a:cs typeface="Calibri"/>
              </a:rPr>
              <a:t>t</a:t>
            </a:r>
            <a:r>
              <a:rPr sz="2400" spc="100" baseline="2275" dirty="0">
                <a:solidFill>
                  <a:srgbClr val="FDFFFD"/>
                </a:solidFill>
                <a:latin typeface="Calibri"/>
                <a:cs typeface="Calibri"/>
              </a:rPr>
              <a:t> </a:t>
            </a:r>
            <a:r>
              <a:rPr sz="2400" spc="-72" baseline="2275" dirty="0">
                <a:solidFill>
                  <a:srgbClr val="FDFFFD"/>
                </a:solidFill>
                <a:latin typeface="Calibri"/>
                <a:cs typeface="Calibri"/>
              </a:rPr>
              <a:t>M</a:t>
            </a:r>
            <a:r>
              <a:rPr sz="2400" spc="33" baseline="2275" dirty="0">
                <a:solidFill>
                  <a:srgbClr val="FDFFFD"/>
                </a:solidFill>
                <a:latin typeface="Calibri"/>
                <a:cs typeface="Calibri"/>
              </a:rPr>
              <a:t>a</a:t>
            </a:r>
            <a:r>
              <a:rPr sz="2400" spc="-39" baseline="2275" dirty="0">
                <a:solidFill>
                  <a:srgbClr val="FDFFFD"/>
                </a:solidFill>
                <a:latin typeface="Calibri"/>
                <a:cs typeface="Calibri"/>
              </a:rPr>
              <a:t>n</a:t>
            </a:r>
            <a:r>
              <a:rPr sz="2400" spc="33" baseline="2275" dirty="0">
                <a:solidFill>
                  <a:srgbClr val="FDFFFD"/>
                </a:solidFill>
                <a:latin typeface="Calibri"/>
                <a:cs typeface="Calibri"/>
              </a:rPr>
              <a:t>a</a:t>
            </a:r>
            <a:r>
              <a:rPr sz="2400" spc="45" baseline="2275" dirty="0">
                <a:solidFill>
                  <a:srgbClr val="FDFFFD"/>
                </a:solidFill>
                <a:latin typeface="Calibri"/>
                <a:cs typeface="Calibri"/>
              </a:rPr>
              <a:t>g</a:t>
            </a:r>
            <a:r>
              <a:rPr sz="2400" baseline="2275" dirty="0">
                <a:solidFill>
                  <a:srgbClr val="FDFFFD"/>
                </a:solidFill>
                <a:latin typeface="Calibri"/>
                <a:cs typeface="Calibri"/>
              </a:rPr>
              <a:t>e</a:t>
            </a:r>
            <a:r>
              <a:rPr sz="2400" spc="-79" baseline="2275" dirty="0">
                <a:solidFill>
                  <a:srgbClr val="FDFFFD"/>
                </a:solidFill>
                <a:latin typeface="Calibri"/>
                <a:cs typeface="Calibri"/>
              </a:rPr>
              <a:t>m</a:t>
            </a:r>
            <a:r>
              <a:rPr sz="2400" baseline="2275" dirty="0">
                <a:solidFill>
                  <a:srgbClr val="FDFFFD"/>
                </a:solidFill>
                <a:latin typeface="Calibri"/>
                <a:cs typeface="Calibri"/>
              </a:rPr>
              <a:t>e</a:t>
            </a:r>
            <a:r>
              <a:rPr sz="2400" spc="-39" baseline="2275" dirty="0">
                <a:solidFill>
                  <a:srgbClr val="FDFFFD"/>
                </a:solidFill>
                <a:latin typeface="Calibri"/>
                <a:cs typeface="Calibri"/>
              </a:rPr>
              <a:t>n</a:t>
            </a:r>
            <a:r>
              <a:rPr sz="2400" baseline="2275" dirty="0">
                <a:solidFill>
                  <a:srgbClr val="FDFFFD"/>
                </a:solidFill>
                <a:latin typeface="Calibri"/>
                <a:cs typeface="Calibri"/>
              </a:rPr>
              <a:t>t</a:t>
            </a:r>
            <a:endParaRPr sz="1600">
              <a:latin typeface="Calibri"/>
              <a:cs typeface="Calibri"/>
            </a:endParaRPr>
          </a:p>
          <a:p>
            <a:pPr marL="834791">
              <a:lnSpc>
                <a:spcPts val="1900"/>
              </a:lnSpc>
            </a:pPr>
            <a:r>
              <a:rPr sz="2400" baseline="2415" dirty="0">
                <a:solidFill>
                  <a:srgbClr val="FDFFFD"/>
                </a:solidFill>
                <a:latin typeface="Arial"/>
                <a:cs typeface="Arial"/>
              </a:rPr>
              <a:t>•  </a:t>
            </a:r>
            <a:r>
              <a:rPr sz="2400" spc="105" baseline="2415" dirty="0">
                <a:solidFill>
                  <a:srgbClr val="FDFFFD"/>
                </a:solidFill>
                <a:latin typeface="Arial"/>
                <a:cs typeface="Arial"/>
              </a:rPr>
              <a:t> </a:t>
            </a:r>
            <a:r>
              <a:rPr sz="2400" spc="45" baseline="2275" dirty="0">
                <a:solidFill>
                  <a:srgbClr val="FDFFFD"/>
                </a:solidFill>
                <a:latin typeface="Calibri"/>
                <a:cs typeface="Calibri"/>
              </a:rPr>
              <a:t>C</a:t>
            </a:r>
            <a:r>
              <a:rPr sz="2400" spc="33" baseline="2275" dirty="0">
                <a:solidFill>
                  <a:srgbClr val="FDFFFD"/>
                </a:solidFill>
                <a:latin typeface="Calibri"/>
                <a:cs typeface="Calibri"/>
              </a:rPr>
              <a:t>l</a:t>
            </a:r>
            <a:r>
              <a:rPr sz="2400" spc="-39" baseline="2275" dirty="0">
                <a:solidFill>
                  <a:srgbClr val="FDFFFD"/>
                </a:solidFill>
                <a:latin typeface="Calibri"/>
                <a:cs typeface="Calibri"/>
              </a:rPr>
              <a:t>oud</a:t>
            </a:r>
            <a:r>
              <a:rPr sz="2400" spc="5" baseline="2275" dirty="0">
                <a:solidFill>
                  <a:srgbClr val="FDFFFD"/>
                </a:solidFill>
                <a:latin typeface="Calibri"/>
                <a:cs typeface="Calibri"/>
              </a:rPr>
              <a:t>-</a:t>
            </a:r>
            <a:r>
              <a:rPr sz="2400" spc="33" baseline="2275" dirty="0">
                <a:solidFill>
                  <a:srgbClr val="FDFFFD"/>
                </a:solidFill>
                <a:latin typeface="Calibri"/>
                <a:cs typeface="Calibri"/>
              </a:rPr>
              <a:t>Ba</a:t>
            </a:r>
            <a:r>
              <a:rPr sz="2400" spc="72" baseline="2275" dirty="0">
                <a:solidFill>
                  <a:srgbClr val="FDFFFD"/>
                </a:solidFill>
                <a:latin typeface="Calibri"/>
                <a:cs typeface="Calibri"/>
              </a:rPr>
              <a:t>s</a:t>
            </a:r>
            <a:r>
              <a:rPr sz="2400" baseline="2275" dirty="0">
                <a:solidFill>
                  <a:srgbClr val="FDFFFD"/>
                </a:solidFill>
                <a:latin typeface="Calibri"/>
                <a:cs typeface="Calibri"/>
              </a:rPr>
              <a:t>ed </a:t>
            </a:r>
            <a:r>
              <a:rPr sz="2400" spc="-5" baseline="2275" dirty="0">
                <a:solidFill>
                  <a:srgbClr val="FDFFFD"/>
                </a:solidFill>
                <a:latin typeface="Calibri"/>
                <a:cs typeface="Calibri"/>
              </a:rPr>
              <a:t>I</a:t>
            </a:r>
            <a:r>
              <a:rPr sz="2400" spc="-39" baseline="2275" dirty="0">
                <a:solidFill>
                  <a:srgbClr val="FDFFFD"/>
                </a:solidFill>
                <a:latin typeface="Calibri"/>
                <a:cs typeface="Calibri"/>
              </a:rPr>
              <a:t>n</a:t>
            </a:r>
            <a:r>
              <a:rPr sz="2400" spc="12" baseline="2275" dirty="0">
                <a:solidFill>
                  <a:srgbClr val="FDFFFD"/>
                </a:solidFill>
                <a:latin typeface="Calibri"/>
                <a:cs typeface="Calibri"/>
              </a:rPr>
              <a:t>f</a:t>
            </a:r>
            <a:r>
              <a:rPr sz="2400" spc="-39" baseline="2275" dirty="0">
                <a:solidFill>
                  <a:srgbClr val="FDFFFD"/>
                </a:solidFill>
                <a:latin typeface="Calibri"/>
                <a:cs typeface="Calibri"/>
              </a:rPr>
              <a:t>o</a:t>
            </a:r>
            <a:r>
              <a:rPr sz="2400" spc="-59" baseline="2275" dirty="0">
                <a:solidFill>
                  <a:srgbClr val="FDFFFD"/>
                </a:solidFill>
                <a:latin typeface="Calibri"/>
                <a:cs typeface="Calibri"/>
              </a:rPr>
              <a:t>r</a:t>
            </a:r>
            <a:r>
              <a:rPr sz="2400" spc="-79" baseline="2275" dirty="0">
                <a:solidFill>
                  <a:srgbClr val="FDFFFD"/>
                </a:solidFill>
                <a:latin typeface="Calibri"/>
                <a:cs typeface="Calibri"/>
              </a:rPr>
              <a:t>m</a:t>
            </a:r>
            <a:r>
              <a:rPr sz="2400" spc="33" baseline="2275" dirty="0">
                <a:solidFill>
                  <a:srgbClr val="FDFFFD"/>
                </a:solidFill>
                <a:latin typeface="Calibri"/>
                <a:cs typeface="Calibri"/>
              </a:rPr>
              <a:t>a</a:t>
            </a:r>
            <a:r>
              <a:rPr sz="2400" spc="-39" baseline="2275" dirty="0">
                <a:solidFill>
                  <a:srgbClr val="FDFFFD"/>
                </a:solidFill>
                <a:latin typeface="Calibri"/>
                <a:cs typeface="Calibri"/>
              </a:rPr>
              <a:t>t</a:t>
            </a:r>
            <a:r>
              <a:rPr sz="2400" spc="33" baseline="2275" dirty="0">
                <a:solidFill>
                  <a:srgbClr val="FDFFFD"/>
                </a:solidFill>
                <a:latin typeface="Calibri"/>
                <a:cs typeface="Calibri"/>
              </a:rPr>
              <a:t>i</a:t>
            </a:r>
            <a:r>
              <a:rPr sz="2400" spc="-45" baseline="2275" dirty="0">
                <a:solidFill>
                  <a:srgbClr val="FDFFFD"/>
                </a:solidFill>
                <a:latin typeface="Calibri"/>
                <a:cs typeface="Calibri"/>
              </a:rPr>
              <a:t>o</a:t>
            </a:r>
            <a:r>
              <a:rPr sz="2400" baseline="2275" dirty="0">
                <a:solidFill>
                  <a:srgbClr val="FDFFFD"/>
                </a:solidFill>
                <a:latin typeface="Calibri"/>
                <a:cs typeface="Calibri"/>
              </a:rPr>
              <a:t>n</a:t>
            </a:r>
            <a:r>
              <a:rPr sz="2400" spc="92" baseline="2275" dirty="0">
                <a:solidFill>
                  <a:srgbClr val="FDFFFD"/>
                </a:solidFill>
                <a:latin typeface="Calibri"/>
                <a:cs typeface="Calibri"/>
              </a:rPr>
              <a:t> </a:t>
            </a:r>
            <a:r>
              <a:rPr sz="2400" spc="-39" baseline="2275" dirty="0">
                <a:solidFill>
                  <a:srgbClr val="FDFFFD"/>
                </a:solidFill>
                <a:latin typeface="Calibri"/>
                <a:cs typeface="Calibri"/>
              </a:rPr>
              <a:t>S</a:t>
            </a:r>
            <a:r>
              <a:rPr sz="2400" spc="-19" baseline="2275" dirty="0">
                <a:solidFill>
                  <a:srgbClr val="FDFFFD"/>
                </a:solidFill>
                <a:latin typeface="Calibri"/>
                <a:cs typeface="Calibri"/>
              </a:rPr>
              <a:t>y</a:t>
            </a:r>
            <a:r>
              <a:rPr sz="2400" spc="72" baseline="2275" dirty="0">
                <a:solidFill>
                  <a:srgbClr val="FDFFFD"/>
                </a:solidFill>
                <a:latin typeface="Calibri"/>
                <a:cs typeface="Calibri"/>
              </a:rPr>
              <a:t>s</a:t>
            </a:r>
            <a:r>
              <a:rPr sz="2400" spc="-39" baseline="2275" dirty="0">
                <a:solidFill>
                  <a:srgbClr val="FDFFFD"/>
                </a:solidFill>
                <a:latin typeface="Calibri"/>
                <a:cs typeface="Calibri"/>
              </a:rPr>
              <a:t>t</a:t>
            </a:r>
            <a:r>
              <a:rPr sz="2400" baseline="2275" dirty="0">
                <a:solidFill>
                  <a:srgbClr val="FDFFFD"/>
                </a:solidFill>
                <a:latin typeface="Calibri"/>
                <a:cs typeface="Calibri"/>
              </a:rPr>
              <a:t>em</a:t>
            </a:r>
            <a:endParaRPr sz="1600">
              <a:latin typeface="Calibri"/>
              <a:cs typeface="Calibri"/>
            </a:endParaRPr>
          </a:p>
          <a:p>
            <a:pPr marL="1476548" marR="3619200" indent="-572331">
              <a:lnSpc>
                <a:spcPts val="1907"/>
              </a:lnSpc>
              <a:spcBef>
                <a:spcPts val="6672"/>
              </a:spcBef>
            </a:pPr>
            <a:r>
              <a:rPr sz="1600" spc="19" dirty="0">
                <a:solidFill>
                  <a:srgbClr val="FDFFFD"/>
                </a:solidFill>
                <a:latin typeface="Calibri"/>
                <a:cs typeface="Calibri"/>
              </a:rPr>
              <a:t>D</a:t>
            </a:r>
            <a:r>
              <a:rPr sz="1600" spc="33" dirty="0">
                <a:solidFill>
                  <a:srgbClr val="FDFFFD"/>
                </a:solidFill>
                <a:latin typeface="Calibri"/>
                <a:cs typeface="Calibri"/>
              </a:rPr>
              <a:t>ala</a:t>
            </a:r>
            <a:r>
              <a:rPr sz="1600" dirty="0">
                <a:solidFill>
                  <a:srgbClr val="FDFFFD"/>
                </a:solidFill>
                <a:latin typeface="Calibri"/>
                <a:cs typeface="Calibri"/>
              </a:rPr>
              <a:t>m</a:t>
            </a:r>
            <a:r>
              <a:rPr sz="1600" spc="-139" dirty="0">
                <a:solidFill>
                  <a:srgbClr val="FDFFFD"/>
                </a:solidFill>
                <a:latin typeface="Calibri"/>
                <a:cs typeface="Calibri"/>
              </a:rPr>
              <a:t> </a:t>
            </a:r>
            <a:r>
              <a:rPr sz="1600" spc="-39" dirty="0">
                <a:solidFill>
                  <a:srgbClr val="FDFFFD"/>
                </a:solidFill>
                <a:latin typeface="Calibri"/>
                <a:cs typeface="Calibri"/>
              </a:rPr>
              <a:t>du</a:t>
            </a:r>
            <a:r>
              <a:rPr sz="1600" spc="-45" dirty="0">
                <a:solidFill>
                  <a:srgbClr val="FDFFFD"/>
                </a:solidFill>
                <a:latin typeface="Calibri"/>
                <a:cs typeface="Calibri"/>
              </a:rPr>
              <a:t>n</a:t>
            </a:r>
            <a:r>
              <a:rPr sz="1600" spc="33" dirty="0">
                <a:solidFill>
                  <a:srgbClr val="FDFFFD"/>
                </a:solidFill>
                <a:latin typeface="Calibri"/>
                <a:cs typeface="Calibri"/>
              </a:rPr>
              <a:t>i</a:t>
            </a:r>
            <a:r>
              <a:rPr sz="1600" dirty="0">
                <a:solidFill>
                  <a:srgbClr val="FDFFFD"/>
                </a:solidFill>
                <a:latin typeface="Calibri"/>
                <a:cs typeface="Calibri"/>
              </a:rPr>
              <a:t>a</a:t>
            </a:r>
            <a:r>
              <a:rPr sz="1600" spc="72" dirty="0">
                <a:solidFill>
                  <a:srgbClr val="FDFFFD"/>
                </a:solidFill>
                <a:latin typeface="Calibri"/>
                <a:cs typeface="Calibri"/>
              </a:rPr>
              <a:t> </a:t>
            </a:r>
            <a:r>
              <a:rPr sz="1600" spc="45" dirty="0">
                <a:solidFill>
                  <a:srgbClr val="FDFFFD"/>
                </a:solidFill>
                <a:latin typeface="Calibri"/>
                <a:cs typeface="Calibri"/>
              </a:rPr>
              <a:t>g</a:t>
            </a:r>
            <a:r>
              <a:rPr sz="1600" spc="33" dirty="0">
                <a:solidFill>
                  <a:srgbClr val="FDFFFD"/>
                </a:solidFill>
                <a:latin typeface="Calibri"/>
                <a:cs typeface="Calibri"/>
              </a:rPr>
              <a:t>l</a:t>
            </a:r>
            <a:r>
              <a:rPr sz="1600" spc="-39" dirty="0">
                <a:solidFill>
                  <a:srgbClr val="FDFFFD"/>
                </a:solidFill>
                <a:latin typeface="Calibri"/>
                <a:cs typeface="Calibri"/>
              </a:rPr>
              <a:t>ob</a:t>
            </a:r>
            <a:r>
              <a:rPr sz="1600" spc="33" dirty="0">
                <a:solidFill>
                  <a:srgbClr val="FDFFFD"/>
                </a:solidFill>
                <a:latin typeface="Calibri"/>
                <a:cs typeface="Calibri"/>
              </a:rPr>
              <a:t>a</a:t>
            </a:r>
            <a:r>
              <a:rPr sz="1600" dirty="0">
                <a:solidFill>
                  <a:srgbClr val="FDFFFD"/>
                </a:solidFill>
                <a:latin typeface="Calibri"/>
                <a:cs typeface="Calibri"/>
              </a:rPr>
              <a:t>l</a:t>
            </a:r>
            <a:r>
              <a:rPr sz="1600" spc="-25" dirty="0">
                <a:solidFill>
                  <a:srgbClr val="FDFFFD"/>
                </a:solidFill>
                <a:latin typeface="Calibri"/>
                <a:cs typeface="Calibri"/>
              </a:rPr>
              <a:t> y</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g</a:t>
            </a:r>
            <a:r>
              <a:rPr sz="1600" spc="-112"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i</a:t>
            </a:r>
            <a:r>
              <a:rPr sz="1600" spc="-39" dirty="0">
                <a:solidFill>
                  <a:srgbClr val="FDFFFD"/>
                </a:solidFill>
                <a:latin typeface="Calibri"/>
                <a:cs typeface="Calibri"/>
              </a:rPr>
              <a:t>t</a:t>
            </a:r>
            <a:r>
              <a:rPr sz="1600" spc="33" dirty="0">
                <a:solidFill>
                  <a:srgbClr val="FDFFFD"/>
                </a:solidFill>
                <a:latin typeface="Calibri"/>
                <a:cs typeface="Calibri"/>
              </a:rPr>
              <a:t>a</a:t>
            </a:r>
            <a:r>
              <a:rPr sz="1600" spc="-39" dirty="0">
                <a:solidFill>
                  <a:srgbClr val="FDFFFD"/>
                </a:solidFill>
                <a:latin typeface="Calibri"/>
                <a:cs typeface="Calibri"/>
              </a:rPr>
              <a:t>nd</a:t>
            </a:r>
            <a:r>
              <a:rPr sz="1600" spc="33" dirty="0">
                <a:solidFill>
                  <a:srgbClr val="FDFFFD"/>
                </a:solidFill>
                <a:latin typeface="Calibri"/>
                <a:cs typeface="Calibri"/>
              </a:rPr>
              <a:t>a</a:t>
            </a:r>
            <a:r>
              <a:rPr sz="1600" dirty="0">
                <a:solidFill>
                  <a:srgbClr val="FDFFFD"/>
                </a:solidFill>
                <a:latin typeface="Calibri"/>
                <a:cs typeface="Calibri"/>
              </a:rPr>
              <a:t>i</a:t>
            </a:r>
            <a:r>
              <a:rPr sz="1600" spc="-25" dirty="0">
                <a:solidFill>
                  <a:srgbClr val="FDFFFD"/>
                </a:solidFill>
                <a:latin typeface="Calibri"/>
                <a:cs typeface="Calibri"/>
              </a:rPr>
              <a:t> </a:t>
            </a:r>
            <a:r>
              <a:rPr sz="1600" spc="-39" dirty="0">
                <a:solidFill>
                  <a:srgbClr val="FDFFFD"/>
                </a:solidFill>
                <a:latin typeface="Calibri"/>
                <a:cs typeface="Calibri"/>
              </a:rPr>
              <a:t>d</a:t>
            </a:r>
            <a:r>
              <a:rPr sz="1600" spc="5"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33" dirty="0">
                <a:solidFill>
                  <a:srgbClr val="FDFFFD"/>
                </a:solidFill>
                <a:latin typeface="Calibri"/>
                <a:cs typeface="Calibri"/>
              </a:rPr>
              <a:t>a</a:t>
            </a:r>
            <a:r>
              <a:rPr sz="1600" dirty="0">
                <a:solidFill>
                  <a:srgbClr val="FDFFFD"/>
                </a:solidFill>
                <a:latin typeface="Calibri"/>
                <a:cs typeface="Calibri"/>
              </a:rPr>
              <a:t>n</a:t>
            </a:r>
            <a:r>
              <a:rPr sz="1600" spc="-200" dirty="0">
                <a:solidFill>
                  <a:srgbClr val="FDFFFD"/>
                </a:solidFill>
                <a:latin typeface="Calibri"/>
                <a:cs typeface="Calibri"/>
              </a:rPr>
              <a:t> </a:t>
            </a:r>
            <a:r>
              <a:rPr sz="1600" spc="-233" dirty="0">
                <a:solidFill>
                  <a:srgbClr val="FDFFFD"/>
                </a:solidFill>
                <a:latin typeface="Calibri"/>
                <a:cs typeface="Calibri"/>
              </a:rPr>
              <a:t>k</a:t>
            </a:r>
            <a:r>
              <a:rPr sz="1600" dirty="0">
                <a:solidFill>
                  <a:srgbClr val="FDFFFD"/>
                </a:solidFill>
                <a:latin typeface="Calibri"/>
                <a:cs typeface="Calibri"/>
              </a:rPr>
              <a:t>e</a:t>
            </a:r>
            <a:r>
              <a:rPr sz="1600" spc="-79" dirty="0">
                <a:solidFill>
                  <a:srgbClr val="FDFFFD"/>
                </a:solidFill>
                <a:latin typeface="Calibri"/>
                <a:cs typeface="Calibri"/>
              </a:rPr>
              <a:t>m</a:t>
            </a:r>
            <a:r>
              <a:rPr sz="1600" spc="33" dirty="0">
                <a:solidFill>
                  <a:srgbClr val="FDFFFD"/>
                </a:solidFill>
                <a:latin typeface="Calibri"/>
                <a:cs typeface="Calibri"/>
              </a:rPr>
              <a:t>a</a:t>
            </a:r>
            <a:r>
              <a:rPr sz="1600" spc="12" dirty="0">
                <a:solidFill>
                  <a:srgbClr val="FDFFFD"/>
                </a:solidFill>
                <a:latin typeface="Calibri"/>
                <a:cs typeface="Calibri"/>
              </a:rPr>
              <a:t>j</a:t>
            </a:r>
            <a:r>
              <a:rPr sz="1600" spc="-39" dirty="0">
                <a:solidFill>
                  <a:srgbClr val="FDFFFD"/>
                </a:solidFill>
                <a:latin typeface="Calibri"/>
                <a:cs typeface="Calibri"/>
              </a:rPr>
              <a:t>u</a:t>
            </a:r>
            <a:r>
              <a:rPr sz="1600" spc="33" dirty="0">
                <a:solidFill>
                  <a:srgbClr val="FDFFFD"/>
                </a:solidFill>
                <a:latin typeface="Calibri"/>
                <a:cs typeface="Calibri"/>
              </a:rPr>
              <a:t>a</a:t>
            </a:r>
            <a:r>
              <a:rPr sz="1600" dirty="0">
                <a:solidFill>
                  <a:srgbClr val="FDFFFD"/>
                </a:solidFill>
                <a:latin typeface="Calibri"/>
                <a:cs typeface="Calibri"/>
              </a:rPr>
              <a:t>n</a:t>
            </a:r>
            <a:r>
              <a:rPr sz="1600" spc="201" dirty="0">
                <a:solidFill>
                  <a:srgbClr val="FDFFFD"/>
                </a:solidFill>
                <a:latin typeface="Calibri"/>
                <a:cs typeface="Calibri"/>
              </a:rPr>
              <a:t> </a:t>
            </a:r>
            <a:r>
              <a:rPr sz="1600" spc="-39" dirty="0">
                <a:solidFill>
                  <a:srgbClr val="FDFFFD"/>
                </a:solidFill>
                <a:latin typeface="Calibri"/>
                <a:cs typeface="Calibri"/>
              </a:rPr>
              <a:t>t</a:t>
            </a:r>
            <a:r>
              <a:rPr sz="1600" spc="5" dirty="0">
                <a:solidFill>
                  <a:srgbClr val="FDFFFD"/>
                </a:solidFill>
                <a:latin typeface="Calibri"/>
                <a:cs typeface="Calibri"/>
              </a:rPr>
              <a:t>e</a:t>
            </a:r>
            <a:r>
              <a:rPr sz="1600" spc="-33" dirty="0">
                <a:solidFill>
                  <a:srgbClr val="FDFFFD"/>
                </a:solidFill>
                <a:latin typeface="Calibri"/>
                <a:cs typeface="Calibri"/>
              </a:rPr>
              <a:t>k</a:t>
            </a:r>
            <a:r>
              <a:rPr sz="1600" spc="-39" dirty="0">
                <a:solidFill>
                  <a:srgbClr val="FDFFFD"/>
                </a:solidFill>
                <a:latin typeface="Calibri"/>
                <a:cs typeface="Calibri"/>
              </a:rPr>
              <a:t>n</a:t>
            </a:r>
            <a:r>
              <a:rPr sz="1600" spc="-45" dirty="0">
                <a:solidFill>
                  <a:srgbClr val="FDFFFD"/>
                </a:solidFill>
                <a:latin typeface="Calibri"/>
                <a:cs typeface="Calibri"/>
              </a:rPr>
              <a:t>o</a:t>
            </a:r>
            <a:r>
              <a:rPr sz="1600" spc="33" dirty="0">
                <a:solidFill>
                  <a:srgbClr val="FDFFFD"/>
                </a:solidFill>
                <a:latin typeface="Calibri"/>
                <a:cs typeface="Calibri"/>
              </a:rPr>
              <a:t>l</a:t>
            </a:r>
            <a:r>
              <a:rPr sz="1600" spc="-45" dirty="0">
                <a:solidFill>
                  <a:srgbClr val="FDFFFD"/>
                </a:solidFill>
                <a:latin typeface="Calibri"/>
                <a:cs typeface="Calibri"/>
              </a:rPr>
              <a:t>o</a:t>
            </a:r>
            <a:r>
              <a:rPr sz="1600" spc="45" dirty="0">
                <a:solidFill>
                  <a:srgbClr val="FDFFFD"/>
                </a:solidFill>
                <a:latin typeface="Calibri"/>
                <a:cs typeface="Calibri"/>
              </a:rPr>
              <a:t>g</a:t>
            </a:r>
            <a:r>
              <a:rPr sz="1600" dirty="0">
                <a:solidFill>
                  <a:srgbClr val="FDFFFD"/>
                </a:solidFill>
                <a:latin typeface="Calibri"/>
                <a:cs typeface="Calibri"/>
              </a:rPr>
              <a:t>i</a:t>
            </a:r>
            <a:r>
              <a:rPr sz="1600" spc="-25" dirty="0">
                <a:solidFill>
                  <a:srgbClr val="FDFFFD"/>
                </a:solidFill>
                <a:latin typeface="Calibri"/>
                <a:cs typeface="Calibri"/>
              </a:rPr>
              <a:t> </a:t>
            </a:r>
            <a:r>
              <a:rPr sz="1600" spc="33" dirty="0">
                <a:solidFill>
                  <a:srgbClr val="FDFFFD"/>
                </a:solidFill>
                <a:latin typeface="Calibri"/>
                <a:cs typeface="Calibri"/>
              </a:rPr>
              <a:t>i</a:t>
            </a:r>
            <a:r>
              <a:rPr sz="1600" spc="-39" dirty="0">
                <a:solidFill>
                  <a:srgbClr val="FDFFFD"/>
                </a:solidFill>
                <a:latin typeface="Calibri"/>
                <a:cs typeface="Calibri"/>
              </a:rPr>
              <a:t>nt</a:t>
            </a:r>
            <a:r>
              <a:rPr sz="1600" dirty="0">
                <a:solidFill>
                  <a:srgbClr val="FDFFFD"/>
                </a:solidFill>
                <a:latin typeface="Calibri"/>
                <a:cs typeface="Calibri"/>
              </a:rPr>
              <a:t>e</a:t>
            </a:r>
            <a:r>
              <a:rPr sz="1600" spc="-52" dirty="0">
                <a:solidFill>
                  <a:srgbClr val="FDFFFD"/>
                </a:solidFill>
                <a:latin typeface="Calibri"/>
                <a:cs typeface="Calibri"/>
              </a:rPr>
              <a:t>r</a:t>
            </a:r>
            <a:r>
              <a:rPr sz="1600" spc="-39" dirty="0">
                <a:solidFill>
                  <a:srgbClr val="FDFFFD"/>
                </a:solidFill>
                <a:latin typeface="Calibri"/>
                <a:cs typeface="Calibri"/>
              </a:rPr>
              <a:t>n</a:t>
            </a:r>
            <a:r>
              <a:rPr sz="1600" dirty="0">
                <a:solidFill>
                  <a:srgbClr val="FDFFFD"/>
                </a:solidFill>
                <a:latin typeface="Calibri"/>
                <a:cs typeface="Calibri"/>
              </a:rPr>
              <a:t>e</a:t>
            </a:r>
            <a:r>
              <a:rPr sz="1600" spc="-39" dirty="0">
                <a:solidFill>
                  <a:srgbClr val="FDFFFD"/>
                </a:solidFill>
                <a:latin typeface="Calibri"/>
                <a:cs typeface="Calibri"/>
              </a:rPr>
              <a:t>t</a:t>
            </a:r>
            <a:r>
              <a:rPr sz="1600" dirty="0">
                <a:solidFill>
                  <a:srgbClr val="FDFFFD"/>
                </a:solidFill>
                <a:latin typeface="Calibri"/>
                <a:cs typeface="Calibri"/>
              </a:rPr>
              <a:t>,</a:t>
            </a:r>
            <a:r>
              <a:rPr sz="1600" spc="39" dirty="0">
                <a:solidFill>
                  <a:srgbClr val="FDFFFD"/>
                </a:solidFill>
                <a:latin typeface="Calibri"/>
                <a:cs typeface="Calibri"/>
              </a:rPr>
              <a:t> </a:t>
            </a:r>
            <a:r>
              <a:rPr sz="1600" spc="-39" dirty="0">
                <a:solidFill>
                  <a:srgbClr val="FDFFFD"/>
                </a:solidFill>
                <a:latin typeface="Calibri"/>
                <a:cs typeface="Calibri"/>
              </a:rPr>
              <a:t>b</a:t>
            </a:r>
            <a:r>
              <a:rPr sz="1600" dirty="0">
                <a:solidFill>
                  <a:srgbClr val="FDFFFD"/>
                </a:solidFill>
                <a:latin typeface="Calibri"/>
                <a:cs typeface="Calibri"/>
              </a:rPr>
              <a:t>e</a:t>
            </a:r>
            <a:r>
              <a:rPr sz="1600" spc="-59" dirty="0">
                <a:solidFill>
                  <a:srgbClr val="FDFFFD"/>
                </a:solidFill>
                <a:latin typeface="Calibri"/>
                <a:cs typeface="Calibri"/>
              </a:rPr>
              <a:t>r</a:t>
            </a:r>
            <a:r>
              <a:rPr sz="1600" spc="-225" dirty="0">
                <a:solidFill>
                  <a:srgbClr val="FDFFFD"/>
                </a:solidFill>
                <a:latin typeface="Calibri"/>
                <a:cs typeface="Calibri"/>
              </a:rPr>
              <a:t>k</a:t>
            </a:r>
            <a:r>
              <a:rPr sz="1600" spc="-39" dirty="0">
                <a:solidFill>
                  <a:srgbClr val="FDFFFD"/>
                </a:solidFill>
                <a:latin typeface="Calibri"/>
                <a:cs typeface="Calibri"/>
              </a:rPr>
              <a:t>o</a:t>
            </a:r>
            <a:r>
              <a:rPr sz="1600" spc="-79" dirty="0">
                <a:solidFill>
                  <a:srgbClr val="FDFFFD"/>
                </a:solidFill>
                <a:latin typeface="Calibri"/>
                <a:cs typeface="Calibri"/>
              </a:rPr>
              <a:t>m</a:t>
            </a:r>
            <a:r>
              <a:rPr sz="1600" spc="-39" dirty="0">
                <a:solidFill>
                  <a:srgbClr val="FDFFFD"/>
                </a:solidFill>
                <a:latin typeface="Calibri"/>
                <a:cs typeface="Calibri"/>
              </a:rPr>
              <a:t>un</a:t>
            </a:r>
            <a:r>
              <a:rPr sz="1600" spc="33" dirty="0">
                <a:solidFill>
                  <a:srgbClr val="FDFFFD"/>
                </a:solidFill>
                <a:latin typeface="Calibri"/>
                <a:cs typeface="Calibri"/>
              </a:rPr>
              <a:t>i</a:t>
            </a:r>
            <a:r>
              <a:rPr sz="1600" spc="-25" dirty="0">
                <a:solidFill>
                  <a:srgbClr val="FDFFFD"/>
                </a:solidFill>
                <a:latin typeface="Calibri"/>
                <a:cs typeface="Calibri"/>
              </a:rPr>
              <a:t>k</a:t>
            </a:r>
            <a:r>
              <a:rPr sz="1600" spc="33" dirty="0">
                <a:solidFill>
                  <a:srgbClr val="FDFFFD"/>
                </a:solidFill>
                <a:latin typeface="Calibri"/>
                <a:cs typeface="Calibri"/>
              </a:rPr>
              <a:t>a</a:t>
            </a:r>
            <a:r>
              <a:rPr sz="1600" spc="72" dirty="0">
                <a:solidFill>
                  <a:srgbClr val="FDFFFD"/>
                </a:solidFill>
                <a:latin typeface="Calibri"/>
                <a:cs typeface="Calibri"/>
              </a:rPr>
              <a:t>s</a:t>
            </a:r>
            <a:r>
              <a:rPr sz="1600" dirty="0">
                <a:solidFill>
                  <a:srgbClr val="FDFFFD"/>
                </a:solidFill>
                <a:latin typeface="Calibri"/>
                <a:cs typeface="Calibri"/>
              </a:rPr>
              <a:t>i</a:t>
            </a:r>
            <a:r>
              <a:rPr sz="1600" spc="172" dirty="0">
                <a:solidFill>
                  <a:srgbClr val="FDFFFD"/>
                </a:solidFill>
                <a:latin typeface="Calibri"/>
                <a:cs typeface="Calibri"/>
              </a:rPr>
              <a:t> </a:t>
            </a:r>
            <a:r>
              <a:rPr sz="1600" spc="72" dirty="0">
                <a:solidFill>
                  <a:srgbClr val="FDFFFD"/>
                </a:solidFill>
                <a:latin typeface="Calibri"/>
                <a:cs typeface="Calibri"/>
              </a:rPr>
              <a:t>s</a:t>
            </a:r>
            <a:r>
              <a:rPr sz="1600" dirty="0">
                <a:solidFill>
                  <a:srgbClr val="FDFFFD"/>
                </a:solidFill>
                <a:latin typeface="Calibri"/>
                <a:cs typeface="Calibri"/>
              </a:rPr>
              <a:t>e</a:t>
            </a:r>
            <a:r>
              <a:rPr sz="1600" spc="19" dirty="0">
                <a:solidFill>
                  <a:srgbClr val="FDFFFD"/>
                </a:solidFill>
                <a:latin typeface="Calibri"/>
                <a:cs typeface="Calibri"/>
              </a:rPr>
              <a:t>c</a:t>
            </a:r>
            <a:r>
              <a:rPr sz="1600" spc="33" dirty="0">
                <a:solidFill>
                  <a:srgbClr val="FDFFFD"/>
                </a:solidFill>
                <a:latin typeface="Calibri"/>
                <a:cs typeface="Calibri"/>
              </a:rPr>
              <a:t>a</a:t>
            </a:r>
            <a:r>
              <a:rPr sz="1600" spc="-59" dirty="0">
                <a:solidFill>
                  <a:srgbClr val="FDFFFD"/>
                </a:solidFill>
                <a:latin typeface="Calibri"/>
                <a:cs typeface="Calibri"/>
              </a:rPr>
              <a:t>r</a:t>
            </a:r>
            <a:r>
              <a:rPr sz="1600" dirty="0">
                <a:solidFill>
                  <a:srgbClr val="FDFFFD"/>
                </a:solidFill>
                <a:latin typeface="Calibri"/>
                <a:cs typeface="Calibri"/>
              </a:rPr>
              <a:t>a </a:t>
            </a:r>
            <a:r>
              <a:rPr sz="1600" spc="45" dirty="0">
                <a:solidFill>
                  <a:srgbClr val="FDFFFD"/>
                </a:solidFill>
                <a:latin typeface="Calibri"/>
                <a:cs typeface="Calibri"/>
              </a:rPr>
              <a:t>g</a:t>
            </a:r>
            <a:r>
              <a:rPr sz="1600" spc="33" dirty="0">
                <a:solidFill>
                  <a:srgbClr val="FDFFFD"/>
                </a:solidFill>
                <a:latin typeface="Calibri"/>
                <a:cs typeface="Calibri"/>
              </a:rPr>
              <a:t>l</a:t>
            </a:r>
            <a:r>
              <a:rPr sz="1600" spc="-45" dirty="0">
                <a:solidFill>
                  <a:srgbClr val="FDFFFD"/>
                </a:solidFill>
                <a:latin typeface="Calibri"/>
                <a:cs typeface="Calibri"/>
              </a:rPr>
              <a:t>o</a:t>
            </a:r>
            <a:r>
              <a:rPr sz="1600" spc="-39" dirty="0">
                <a:solidFill>
                  <a:srgbClr val="FDFFFD"/>
                </a:solidFill>
                <a:latin typeface="Calibri"/>
                <a:cs typeface="Calibri"/>
              </a:rPr>
              <a:t>b</a:t>
            </a:r>
            <a:r>
              <a:rPr sz="1600" spc="33" dirty="0">
                <a:solidFill>
                  <a:srgbClr val="FDFFFD"/>
                </a:solidFill>
                <a:latin typeface="Calibri"/>
                <a:cs typeface="Calibri"/>
              </a:rPr>
              <a:t>a</a:t>
            </a:r>
            <a:r>
              <a:rPr sz="1600" dirty="0">
                <a:solidFill>
                  <a:srgbClr val="FDFFFD"/>
                </a:solidFill>
                <a:latin typeface="Calibri"/>
                <a:cs typeface="Calibri"/>
              </a:rPr>
              <a:t>l</a:t>
            </a:r>
            <a:r>
              <a:rPr sz="1600" spc="-25" dirty="0">
                <a:solidFill>
                  <a:srgbClr val="FDFFFD"/>
                </a:solidFill>
                <a:latin typeface="Calibri"/>
                <a:cs typeface="Calibri"/>
              </a:rPr>
              <a:t> </a:t>
            </a:r>
            <a:r>
              <a:rPr sz="1600" spc="33" dirty="0">
                <a:solidFill>
                  <a:srgbClr val="FDFFFD"/>
                </a:solidFill>
                <a:latin typeface="Calibri"/>
                <a:cs typeface="Calibri"/>
              </a:rPr>
              <a:t>a</a:t>
            </a:r>
            <a:r>
              <a:rPr sz="1600" spc="-39" dirty="0">
                <a:solidFill>
                  <a:srgbClr val="FDFFFD"/>
                </a:solidFill>
                <a:latin typeface="Calibri"/>
                <a:cs typeface="Calibri"/>
              </a:rPr>
              <a:t>d</a:t>
            </a:r>
            <a:r>
              <a:rPr sz="1600" spc="33" dirty="0">
                <a:solidFill>
                  <a:srgbClr val="FDFFFD"/>
                </a:solidFill>
                <a:latin typeface="Calibri"/>
                <a:cs typeface="Calibri"/>
              </a:rPr>
              <a:t>ala</a:t>
            </a:r>
            <a:r>
              <a:rPr sz="1600" dirty="0">
                <a:solidFill>
                  <a:srgbClr val="FDFFFD"/>
                </a:solidFill>
                <a:latin typeface="Calibri"/>
                <a:cs typeface="Calibri"/>
              </a:rPr>
              <a:t>h</a:t>
            </a:r>
            <a:r>
              <a:rPr sz="1600" spc="-205" dirty="0">
                <a:solidFill>
                  <a:srgbClr val="FDFFFD"/>
                </a:solidFill>
                <a:latin typeface="Calibri"/>
                <a:cs typeface="Calibri"/>
              </a:rPr>
              <a:t> </a:t>
            </a:r>
            <a:r>
              <a:rPr sz="1600" spc="72" dirty="0">
                <a:solidFill>
                  <a:srgbClr val="FDFFFD"/>
                </a:solidFill>
                <a:latin typeface="Calibri"/>
                <a:cs typeface="Calibri"/>
              </a:rPr>
              <a:t>s</a:t>
            </a:r>
            <a:r>
              <a:rPr sz="1600" spc="-39" dirty="0">
                <a:solidFill>
                  <a:srgbClr val="FDFFFD"/>
                </a:solidFill>
                <a:latin typeface="Calibri"/>
                <a:cs typeface="Calibri"/>
              </a:rPr>
              <a:t>u</a:t>
            </a:r>
            <a:r>
              <a:rPr sz="1600" spc="33" dirty="0">
                <a:solidFill>
                  <a:srgbClr val="FDFFFD"/>
                </a:solidFill>
                <a:latin typeface="Calibri"/>
                <a:cs typeface="Calibri"/>
              </a:rPr>
              <a:t>a</a:t>
            </a:r>
            <a:r>
              <a:rPr sz="1600" spc="-39" dirty="0">
                <a:solidFill>
                  <a:srgbClr val="FDFFFD"/>
                </a:solidFill>
                <a:latin typeface="Calibri"/>
                <a:cs typeface="Calibri"/>
              </a:rPr>
              <a:t>t</a:t>
            </a:r>
            <a:r>
              <a:rPr sz="1600" dirty="0">
                <a:solidFill>
                  <a:srgbClr val="FDFFFD"/>
                </a:solidFill>
                <a:latin typeface="Calibri"/>
                <a:cs typeface="Calibri"/>
              </a:rPr>
              <a:t>u</a:t>
            </a:r>
            <a:r>
              <a:rPr sz="1600" spc="-99" dirty="0">
                <a:solidFill>
                  <a:srgbClr val="FDFFFD"/>
                </a:solidFill>
                <a:latin typeface="Calibri"/>
                <a:cs typeface="Calibri"/>
              </a:rPr>
              <a:t> </a:t>
            </a:r>
            <a:r>
              <a:rPr sz="1600" spc="-225" dirty="0">
                <a:solidFill>
                  <a:srgbClr val="FDFFFD"/>
                </a:solidFill>
                <a:latin typeface="Calibri"/>
                <a:cs typeface="Calibri"/>
              </a:rPr>
              <a:t>k</a:t>
            </a:r>
            <a:r>
              <a:rPr sz="1600" dirty="0">
                <a:solidFill>
                  <a:srgbClr val="FDFFFD"/>
                </a:solidFill>
                <a:latin typeface="Calibri"/>
                <a:cs typeface="Calibri"/>
              </a:rPr>
              <a:t>e</a:t>
            </a:r>
            <a:r>
              <a:rPr sz="1600" spc="-39" dirty="0">
                <a:solidFill>
                  <a:srgbClr val="FDFFFD"/>
                </a:solidFill>
                <a:latin typeface="Calibri"/>
                <a:cs typeface="Calibri"/>
              </a:rPr>
              <a:t>n</a:t>
            </a:r>
            <a:r>
              <a:rPr sz="1600" spc="33" dirty="0">
                <a:solidFill>
                  <a:srgbClr val="FDFFFD"/>
                </a:solidFill>
                <a:latin typeface="Calibri"/>
                <a:cs typeface="Calibri"/>
              </a:rPr>
              <a:t>i</a:t>
            </a:r>
            <a:r>
              <a:rPr sz="1600" spc="79" dirty="0">
                <a:solidFill>
                  <a:srgbClr val="FDFFFD"/>
                </a:solidFill>
                <a:latin typeface="Calibri"/>
                <a:cs typeface="Calibri"/>
              </a:rPr>
              <a:t>s</a:t>
            </a:r>
            <a:r>
              <a:rPr sz="1600" spc="19" dirty="0">
                <a:solidFill>
                  <a:srgbClr val="FDFFFD"/>
                </a:solidFill>
                <a:latin typeface="Calibri"/>
                <a:cs typeface="Calibri"/>
              </a:rPr>
              <a:t>c</a:t>
            </a:r>
            <a:r>
              <a:rPr sz="1600" spc="-39" dirty="0">
                <a:solidFill>
                  <a:srgbClr val="FDFFFD"/>
                </a:solidFill>
                <a:latin typeface="Calibri"/>
                <a:cs typeface="Calibri"/>
              </a:rPr>
              <a:t>h</a:t>
            </a:r>
            <a:r>
              <a:rPr sz="1600" spc="33" dirty="0">
                <a:solidFill>
                  <a:srgbClr val="FDFFFD"/>
                </a:solidFill>
                <a:latin typeface="Calibri"/>
                <a:cs typeface="Calibri"/>
              </a:rPr>
              <a:t>a</a:t>
            </a:r>
            <a:r>
              <a:rPr sz="1600" spc="-19" dirty="0">
                <a:solidFill>
                  <a:srgbClr val="FDFFFD"/>
                </a:solidFill>
                <a:latin typeface="Calibri"/>
                <a:cs typeface="Calibri"/>
              </a:rPr>
              <a:t>y</a:t>
            </a:r>
            <a:r>
              <a:rPr sz="1600" spc="33" dirty="0">
                <a:solidFill>
                  <a:srgbClr val="FDFFFD"/>
                </a:solidFill>
                <a:latin typeface="Calibri"/>
                <a:cs typeface="Calibri"/>
              </a:rPr>
              <a:t>aa</a:t>
            </a:r>
            <a:r>
              <a:rPr sz="1600" dirty="0">
                <a:solidFill>
                  <a:srgbClr val="FDFFFD"/>
                </a:solidFill>
                <a:latin typeface="Calibri"/>
                <a:cs typeface="Calibri"/>
              </a:rPr>
              <a:t>n</a:t>
            </a:r>
            <a:r>
              <a:rPr sz="1600" spc="-5" dirty="0">
                <a:solidFill>
                  <a:srgbClr val="FDFFFD"/>
                </a:solidFill>
                <a:latin typeface="Calibri"/>
                <a:cs typeface="Calibri"/>
              </a:rPr>
              <a:t> </a:t>
            </a:r>
            <a:r>
              <a:rPr sz="1600" spc="-19" dirty="0">
                <a:solidFill>
                  <a:srgbClr val="FDFFFD"/>
                </a:solidFill>
                <a:latin typeface="Calibri"/>
                <a:cs typeface="Calibri"/>
              </a:rPr>
              <a:t>y</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g</a:t>
            </a:r>
            <a:r>
              <a:rPr sz="1600" spc="-112" dirty="0">
                <a:solidFill>
                  <a:srgbClr val="FDFFFD"/>
                </a:solidFill>
                <a:latin typeface="Calibri"/>
                <a:cs typeface="Calibri"/>
              </a:rPr>
              <a:t> </a:t>
            </a:r>
            <a:r>
              <a:rPr sz="1600" spc="-39" dirty="0">
                <a:solidFill>
                  <a:srgbClr val="FDFFFD"/>
                </a:solidFill>
                <a:latin typeface="Calibri"/>
                <a:cs typeface="Calibri"/>
              </a:rPr>
              <a:t>t</a:t>
            </a:r>
            <a:r>
              <a:rPr sz="1600" spc="33" dirty="0">
                <a:solidFill>
                  <a:srgbClr val="FDFFFD"/>
                </a:solidFill>
                <a:latin typeface="Calibri"/>
                <a:cs typeface="Calibri"/>
              </a:rPr>
              <a:t>i</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k</a:t>
            </a:r>
            <a:r>
              <a:rPr sz="1600" spc="-85" dirty="0">
                <a:solidFill>
                  <a:srgbClr val="FDFFFD"/>
                </a:solidFill>
                <a:latin typeface="Calibri"/>
                <a:cs typeface="Calibri"/>
              </a:rPr>
              <a:t> </a:t>
            </a:r>
            <a:r>
              <a:rPr sz="1600" spc="-45" dirty="0">
                <a:solidFill>
                  <a:srgbClr val="FDFFFD"/>
                </a:solidFill>
                <a:latin typeface="Calibri"/>
                <a:cs typeface="Calibri"/>
              </a:rPr>
              <a:t>d</a:t>
            </a:r>
            <a:r>
              <a:rPr sz="1600" spc="33" dirty="0">
                <a:solidFill>
                  <a:srgbClr val="FDFFFD"/>
                </a:solidFill>
                <a:latin typeface="Calibri"/>
                <a:cs typeface="Calibri"/>
              </a:rPr>
              <a:t>a</a:t>
            </a:r>
            <a:r>
              <a:rPr sz="1600" spc="-39" dirty="0">
                <a:solidFill>
                  <a:srgbClr val="FDFFFD"/>
                </a:solidFill>
                <a:latin typeface="Calibri"/>
                <a:cs typeface="Calibri"/>
              </a:rPr>
              <a:t>p</a:t>
            </a:r>
            <a:r>
              <a:rPr sz="1600" spc="33" dirty="0">
                <a:solidFill>
                  <a:srgbClr val="FDFFFD"/>
                </a:solidFill>
                <a:latin typeface="Calibri"/>
                <a:cs typeface="Calibri"/>
              </a:rPr>
              <a:t>a</a:t>
            </a:r>
            <a:r>
              <a:rPr sz="1600" dirty="0">
                <a:solidFill>
                  <a:srgbClr val="FDFFFD"/>
                </a:solidFill>
                <a:latin typeface="Calibri"/>
                <a:cs typeface="Calibri"/>
              </a:rPr>
              <a:t>t </a:t>
            </a:r>
            <a:r>
              <a:rPr sz="1600" spc="-39" dirty="0">
                <a:solidFill>
                  <a:srgbClr val="FDFFFD"/>
                </a:solidFill>
                <a:latin typeface="Calibri"/>
                <a:cs typeface="Calibri"/>
              </a:rPr>
              <a:t>d</a:t>
            </a:r>
            <a:r>
              <a:rPr sz="1600" spc="33" dirty="0">
                <a:solidFill>
                  <a:srgbClr val="FDFFFD"/>
                </a:solidFill>
                <a:latin typeface="Calibri"/>
                <a:cs typeface="Calibri"/>
              </a:rPr>
              <a:t>i</a:t>
            </a:r>
            <a:r>
              <a:rPr sz="1600" spc="-39" dirty="0">
                <a:solidFill>
                  <a:srgbClr val="FDFFFD"/>
                </a:solidFill>
                <a:latin typeface="Calibri"/>
                <a:cs typeface="Calibri"/>
              </a:rPr>
              <a:t>h</a:t>
            </a:r>
            <a:r>
              <a:rPr sz="1600" spc="33" dirty="0">
                <a:solidFill>
                  <a:srgbClr val="FDFFFD"/>
                </a:solidFill>
                <a:latin typeface="Calibri"/>
                <a:cs typeface="Calibri"/>
              </a:rPr>
              <a:t>i</a:t>
            </a:r>
            <a:r>
              <a:rPr sz="1600" spc="-39" dirty="0">
                <a:solidFill>
                  <a:srgbClr val="FDFFFD"/>
                </a:solidFill>
                <a:latin typeface="Calibri"/>
                <a:cs typeface="Calibri"/>
              </a:rPr>
              <a:t>nd</a:t>
            </a:r>
            <a:r>
              <a:rPr sz="1600" spc="33" dirty="0">
                <a:solidFill>
                  <a:srgbClr val="FDFFFD"/>
                </a:solidFill>
                <a:latin typeface="Calibri"/>
                <a:cs typeface="Calibri"/>
              </a:rPr>
              <a:t>a</a:t>
            </a:r>
            <a:r>
              <a:rPr sz="1600" spc="-52" dirty="0">
                <a:solidFill>
                  <a:srgbClr val="FDFFFD"/>
                </a:solidFill>
                <a:latin typeface="Calibri"/>
                <a:cs typeface="Calibri"/>
              </a:rPr>
              <a:t>r</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r>
              <a:rPr sz="1600" spc="-105" dirty="0">
                <a:solidFill>
                  <a:srgbClr val="FDFFFD"/>
                </a:solidFill>
                <a:latin typeface="Calibri"/>
                <a:cs typeface="Calibri"/>
              </a:rPr>
              <a:t> </a:t>
            </a:r>
            <a:r>
              <a:rPr sz="1600" spc="-225" dirty="0">
                <a:solidFill>
                  <a:srgbClr val="FDFFFD"/>
                </a:solidFill>
                <a:latin typeface="Calibri"/>
                <a:cs typeface="Calibri"/>
              </a:rPr>
              <a:t>k</a:t>
            </a:r>
            <a:r>
              <a:rPr sz="1600" spc="5" dirty="0">
                <a:solidFill>
                  <a:srgbClr val="FDFFFD"/>
                </a:solidFill>
                <a:latin typeface="Calibri"/>
                <a:cs typeface="Calibri"/>
              </a:rPr>
              <a:t>e</a:t>
            </a:r>
            <a:r>
              <a:rPr sz="1600" spc="-45" dirty="0">
                <a:solidFill>
                  <a:srgbClr val="FDFFFD"/>
                </a:solidFill>
                <a:latin typeface="Calibri"/>
                <a:cs typeface="Calibri"/>
              </a:rPr>
              <a:t>b</a:t>
            </a:r>
            <a:r>
              <a:rPr sz="1600" dirty="0">
                <a:solidFill>
                  <a:srgbClr val="FDFFFD"/>
                </a:solidFill>
                <a:latin typeface="Calibri"/>
                <a:cs typeface="Calibri"/>
              </a:rPr>
              <a:t>e</a:t>
            </a:r>
            <a:r>
              <a:rPr sz="1600" spc="-59" dirty="0">
                <a:solidFill>
                  <a:srgbClr val="FDFFFD"/>
                </a:solidFill>
                <a:latin typeface="Calibri"/>
                <a:cs typeface="Calibri"/>
              </a:rPr>
              <a:t>r</a:t>
            </a:r>
            <a:r>
              <a:rPr sz="1600" spc="33" dirty="0">
                <a:solidFill>
                  <a:srgbClr val="FDFFFD"/>
                </a:solidFill>
                <a:latin typeface="Calibri"/>
                <a:cs typeface="Calibri"/>
              </a:rPr>
              <a:t>a</a:t>
            </a:r>
            <a:r>
              <a:rPr sz="1600" spc="-39" dirty="0">
                <a:solidFill>
                  <a:srgbClr val="FDFFFD"/>
                </a:solidFill>
                <a:latin typeface="Calibri"/>
                <a:cs typeface="Calibri"/>
              </a:rPr>
              <a:t>d</a:t>
            </a:r>
            <a:r>
              <a:rPr sz="1600" spc="33" dirty="0">
                <a:solidFill>
                  <a:srgbClr val="FDFFFD"/>
                </a:solidFill>
                <a:latin typeface="Calibri"/>
                <a:cs typeface="Calibri"/>
              </a:rPr>
              <a:t>aa</a:t>
            </a:r>
            <a:r>
              <a:rPr sz="1600" spc="-39" dirty="0">
                <a:solidFill>
                  <a:srgbClr val="FDFFFD"/>
                </a:solidFill>
                <a:latin typeface="Calibri"/>
                <a:cs typeface="Calibri"/>
              </a:rPr>
              <a:t>nn</a:t>
            </a:r>
            <a:r>
              <a:rPr sz="1600" spc="-25" dirty="0">
                <a:solidFill>
                  <a:srgbClr val="FDFFFD"/>
                </a:solidFill>
                <a:latin typeface="Calibri"/>
                <a:cs typeface="Calibri"/>
              </a:rPr>
              <a:t>y</a:t>
            </a:r>
            <a:r>
              <a:rPr sz="1600" dirty="0">
                <a:solidFill>
                  <a:srgbClr val="FDFFFD"/>
                </a:solidFill>
                <a:latin typeface="Calibri"/>
                <a:cs typeface="Calibri"/>
              </a:rPr>
              <a:t>a</a:t>
            </a:r>
            <a:endParaRPr sz="1600">
              <a:latin typeface="Calibri"/>
              <a:cs typeface="Calibri"/>
            </a:endParaRPr>
          </a:p>
          <a:p>
            <a:pPr marR="665802" algn="r">
              <a:lnSpc>
                <a:spcPct val="98958"/>
              </a:lnSpc>
              <a:spcBef>
                <a:spcPts val="6624"/>
              </a:spcBef>
            </a:pPr>
            <a:r>
              <a:rPr sz="1600" spc="33" dirty="0">
                <a:solidFill>
                  <a:srgbClr val="FF0000"/>
                </a:solidFill>
                <a:latin typeface="Bernard MT Condensed"/>
                <a:cs typeface="Bernard MT Condensed"/>
              </a:rPr>
              <a:t>R</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j</a:t>
            </a:r>
            <a:r>
              <a:rPr sz="1600" spc="33" dirty="0">
                <a:solidFill>
                  <a:srgbClr val="FFC000"/>
                </a:solidFill>
                <a:latin typeface="Bernard MT Condensed"/>
                <a:cs typeface="Bernard MT Condensed"/>
              </a:rPr>
              <a:t>a</a:t>
            </a:r>
            <a:r>
              <a:rPr sz="1600" spc="-33" dirty="0">
                <a:solidFill>
                  <a:srgbClr val="FFC000"/>
                </a:solidFill>
                <a:latin typeface="Bernard MT Condensed"/>
                <a:cs typeface="Bernard MT Condensed"/>
              </a:rPr>
              <a:t>w</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l</a:t>
            </a:r>
            <a:r>
              <a:rPr sz="1600" dirty="0">
                <a:solidFill>
                  <a:srgbClr val="FFC000"/>
                </a:solidFill>
                <a:latin typeface="Bernard MT Condensed"/>
                <a:cs typeface="Bernard MT Condensed"/>
              </a:rPr>
              <a:t>i</a:t>
            </a:r>
            <a:r>
              <a:rPr sz="1600" spc="-100" dirty="0">
                <a:solidFill>
                  <a:srgbClr val="FFC000"/>
                </a:solidFill>
                <a:latin typeface="Bernard MT Condensed"/>
                <a:cs typeface="Bernard MT Condensed"/>
              </a:rPr>
              <a:t> </a:t>
            </a:r>
            <a:r>
              <a:rPr sz="1600" spc="52" dirty="0">
                <a:solidFill>
                  <a:srgbClr val="FF0000"/>
                </a:solidFill>
                <a:latin typeface="Bernard MT Condensed"/>
                <a:cs typeface="Bernard MT Condensed"/>
              </a:rPr>
              <a:t>F</a:t>
            </a:r>
            <a:r>
              <a:rPr sz="1600" spc="-19" dirty="0">
                <a:solidFill>
                  <a:srgbClr val="FFC000"/>
                </a:solidFill>
                <a:latin typeface="Bernard MT Condensed"/>
                <a:cs typeface="Bernard MT Condensed"/>
              </a:rPr>
              <a:t>i</a:t>
            </a:r>
            <a:r>
              <a:rPr sz="1600" spc="33" dirty="0">
                <a:solidFill>
                  <a:srgbClr val="FFC000"/>
                </a:solidFill>
                <a:latin typeface="Bernard MT Condensed"/>
                <a:cs typeface="Bernard MT Condensed"/>
              </a:rPr>
              <a:t>g</a:t>
            </a:r>
            <a:r>
              <a:rPr sz="1600" spc="12" dirty="0">
                <a:solidFill>
                  <a:srgbClr val="FFC000"/>
                </a:solidFill>
                <a:latin typeface="Bernard MT Condensed"/>
                <a:cs typeface="Bernard MT Condensed"/>
              </a:rPr>
              <a:t>h</a:t>
            </a:r>
            <a:r>
              <a:rPr sz="1600" spc="-33" dirty="0">
                <a:solidFill>
                  <a:srgbClr val="FFC000"/>
                </a:solidFill>
                <a:latin typeface="Bernard MT Condensed"/>
                <a:cs typeface="Bernard MT Condensed"/>
              </a:rPr>
              <a:t>t</a:t>
            </a:r>
            <a:r>
              <a:rPr sz="1600" spc="19" dirty="0">
                <a:solidFill>
                  <a:srgbClr val="FFC000"/>
                </a:solidFill>
                <a:latin typeface="Bernard MT Condensed"/>
                <a:cs typeface="Bernard MT Condensed"/>
              </a:rPr>
              <a:t>-</a:t>
            </a:r>
            <a:r>
              <a:rPr sz="1600" spc="33" dirty="0">
                <a:solidFill>
                  <a:srgbClr val="FF0000"/>
                </a:solidFill>
                <a:latin typeface="Bernard MT Condensed"/>
                <a:cs typeface="Bernard MT Condensed"/>
              </a:rPr>
              <a:t>X</a:t>
            </a:r>
            <a:r>
              <a:rPr sz="1600" spc="-19" dirty="0">
                <a:solidFill>
                  <a:srgbClr val="FFC000"/>
                </a:solidFill>
                <a:latin typeface="Bernard MT Condensed"/>
                <a:cs typeface="Bernard MT Condensed"/>
              </a:rPr>
              <a:t>’</a:t>
            </a:r>
            <a:r>
              <a:rPr sz="1600" spc="12" dirty="0">
                <a:solidFill>
                  <a:srgbClr val="FFC000"/>
                </a:solidFill>
                <a:latin typeface="Bernard MT Condensed"/>
                <a:cs typeface="Bernard MT Condensed"/>
              </a:rPr>
              <a:t>3</a:t>
            </a:r>
            <a:r>
              <a:rPr sz="1600" dirty="0">
                <a:solidFill>
                  <a:srgbClr val="FFC000"/>
                </a:solidFill>
                <a:latin typeface="Bernard MT Condensed"/>
                <a:cs typeface="Bernard MT Condensed"/>
              </a:rPr>
              <a:t>4</a:t>
            </a:r>
            <a:endParaRPr sz="1600">
              <a:latin typeface="Bernard MT Condensed"/>
              <a:cs typeface="Bernard MT Condensed"/>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11" name="object 11"/>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12" name="object 12"/>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13" name="object 13"/>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14" name="object 14"/>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15" name="object 15"/>
          <p:cNvSpPr/>
          <p:nvPr/>
        </p:nvSpPr>
        <p:spPr>
          <a:xfrm>
            <a:off x="9042401" y="101600"/>
            <a:ext cx="3060700" cy="6146800"/>
          </a:xfrm>
          <a:prstGeom prst="rect">
            <a:avLst/>
          </a:prstGeom>
          <a:blipFill>
            <a:blip r:embed="rId2" cstate="print"/>
            <a:stretch>
              <a:fillRect/>
            </a:stretch>
          </a:blipFill>
        </p:spPr>
        <p:txBody>
          <a:bodyPr wrap="square" lIns="0" tIns="0" rIns="0" bIns="0" rtlCol="0">
            <a:noAutofit/>
          </a:bodyPr>
          <a:lstStyle/>
          <a:p>
            <a:endParaRPr sz="2400"/>
          </a:p>
        </p:txBody>
      </p:sp>
      <p:sp>
        <p:nvSpPr>
          <p:cNvPr id="16" name="object 16"/>
          <p:cNvSpPr/>
          <p:nvPr/>
        </p:nvSpPr>
        <p:spPr>
          <a:xfrm>
            <a:off x="139700" y="6210301"/>
            <a:ext cx="9423400" cy="546100"/>
          </a:xfrm>
          <a:prstGeom prst="rect">
            <a:avLst/>
          </a:prstGeom>
          <a:blipFill>
            <a:blip r:embed="rId3" cstate="print"/>
            <a:stretch>
              <a:fillRect/>
            </a:stretch>
          </a:blipFill>
        </p:spPr>
        <p:txBody>
          <a:bodyPr wrap="square" lIns="0" tIns="0" rIns="0" bIns="0" rtlCol="0">
            <a:noAutofit/>
          </a:bodyPr>
          <a:lstStyle/>
          <a:p>
            <a:endParaRPr sz="2400"/>
          </a:p>
        </p:txBody>
      </p:sp>
      <p:sp>
        <p:nvSpPr>
          <p:cNvPr id="17" name="object 17"/>
          <p:cNvSpPr/>
          <p:nvPr/>
        </p:nvSpPr>
        <p:spPr>
          <a:xfrm>
            <a:off x="558801" y="520701"/>
            <a:ext cx="8445500" cy="5600700"/>
          </a:xfrm>
          <a:custGeom>
            <a:avLst/>
            <a:gdLst/>
            <a:ahLst/>
            <a:cxnLst/>
            <a:rect l="l" t="t" r="r" b="b"/>
            <a:pathLst>
              <a:path w="6334125" h="4200525">
                <a:moveTo>
                  <a:pt x="0" y="99949"/>
                </a:moveTo>
                <a:lnTo>
                  <a:pt x="16382" y="45212"/>
                </a:lnTo>
                <a:lnTo>
                  <a:pt x="58775" y="8889"/>
                </a:lnTo>
                <a:lnTo>
                  <a:pt x="100152" y="0"/>
                </a:lnTo>
                <a:lnTo>
                  <a:pt x="6233922" y="0"/>
                </a:lnTo>
                <a:lnTo>
                  <a:pt x="6288913" y="16383"/>
                </a:lnTo>
                <a:lnTo>
                  <a:pt x="6325234" y="58674"/>
                </a:lnTo>
                <a:lnTo>
                  <a:pt x="6334125" y="99949"/>
                </a:lnTo>
                <a:lnTo>
                  <a:pt x="6334125" y="4100512"/>
                </a:lnTo>
                <a:lnTo>
                  <a:pt x="6317742" y="4155351"/>
                </a:lnTo>
                <a:lnTo>
                  <a:pt x="6275324" y="4191609"/>
                </a:lnTo>
                <a:lnTo>
                  <a:pt x="6233922" y="4200525"/>
                </a:lnTo>
                <a:lnTo>
                  <a:pt x="100152" y="4200525"/>
                </a:lnTo>
                <a:lnTo>
                  <a:pt x="45237" y="4184167"/>
                </a:lnTo>
                <a:lnTo>
                  <a:pt x="8928" y="4141838"/>
                </a:lnTo>
                <a:lnTo>
                  <a:pt x="0" y="4100512"/>
                </a:lnTo>
                <a:lnTo>
                  <a:pt x="0" y="99949"/>
                </a:lnTo>
                <a:close/>
              </a:path>
            </a:pathLst>
          </a:custGeom>
          <a:ln w="38100">
            <a:solidFill>
              <a:srgbClr val="453C2C"/>
            </a:solidFill>
          </a:ln>
        </p:spPr>
        <p:txBody>
          <a:bodyPr wrap="square" lIns="0" tIns="0" rIns="0" bIns="0" rtlCol="0">
            <a:noAutofit/>
          </a:bodyPr>
          <a:lstStyle/>
          <a:p>
            <a:endParaRPr sz="2400"/>
          </a:p>
        </p:txBody>
      </p:sp>
      <p:sp>
        <p:nvSpPr>
          <p:cNvPr id="18" name="object 18"/>
          <p:cNvSpPr/>
          <p:nvPr/>
        </p:nvSpPr>
        <p:spPr>
          <a:xfrm>
            <a:off x="393700" y="228601"/>
            <a:ext cx="355600" cy="520700"/>
          </a:xfrm>
          <a:custGeom>
            <a:avLst/>
            <a:gdLst/>
            <a:ahLst/>
            <a:cxnLst/>
            <a:rect l="l" t="t" r="r" b="b"/>
            <a:pathLst>
              <a:path w="266700" h="390525">
                <a:moveTo>
                  <a:pt x="0" y="390525"/>
                </a:moveTo>
                <a:lnTo>
                  <a:pt x="266700" y="390525"/>
                </a:lnTo>
                <a:lnTo>
                  <a:pt x="266700" y="0"/>
                </a:lnTo>
                <a:lnTo>
                  <a:pt x="0" y="0"/>
                </a:lnTo>
                <a:lnTo>
                  <a:pt x="0" y="390525"/>
                </a:lnTo>
                <a:close/>
              </a:path>
            </a:pathLst>
          </a:custGeom>
          <a:solidFill>
            <a:srgbClr val="D24716"/>
          </a:solidFill>
        </p:spPr>
        <p:txBody>
          <a:bodyPr wrap="square" lIns="0" tIns="0" rIns="0" bIns="0" rtlCol="0">
            <a:noAutofit/>
          </a:bodyPr>
          <a:lstStyle/>
          <a:p>
            <a:endParaRPr sz="2400"/>
          </a:p>
        </p:txBody>
      </p:sp>
      <p:sp>
        <p:nvSpPr>
          <p:cNvPr id="19" name="object 19"/>
          <p:cNvSpPr/>
          <p:nvPr/>
        </p:nvSpPr>
        <p:spPr>
          <a:xfrm>
            <a:off x="736601" y="228601"/>
            <a:ext cx="190500" cy="520700"/>
          </a:xfrm>
          <a:custGeom>
            <a:avLst/>
            <a:gdLst/>
            <a:ahLst/>
            <a:cxnLst/>
            <a:rect l="l" t="t" r="r" b="b"/>
            <a:pathLst>
              <a:path w="142875" h="390525">
                <a:moveTo>
                  <a:pt x="0" y="390525"/>
                </a:moveTo>
                <a:lnTo>
                  <a:pt x="142875" y="390525"/>
                </a:lnTo>
                <a:lnTo>
                  <a:pt x="142875" y="0"/>
                </a:lnTo>
                <a:lnTo>
                  <a:pt x="0" y="0"/>
                </a:lnTo>
                <a:lnTo>
                  <a:pt x="0" y="390525"/>
                </a:lnTo>
                <a:close/>
              </a:path>
            </a:pathLst>
          </a:custGeom>
          <a:solidFill>
            <a:srgbClr val="00AF4F"/>
          </a:solidFill>
        </p:spPr>
        <p:txBody>
          <a:bodyPr wrap="square" lIns="0" tIns="0" rIns="0" bIns="0" rtlCol="0">
            <a:noAutofit/>
          </a:bodyPr>
          <a:lstStyle/>
          <a:p>
            <a:endParaRPr sz="2400"/>
          </a:p>
        </p:txBody>
      </p:sp>
      <p:sp>
        <p:nvSpPr>
          <p:cNvPr id="20" name="object 20"/>
          <p:cNvSpPr/>
          <p:nvPr/>
        </p:nvSpPr>
        <p:spPr>
          <a:xfrm>
            <a:off x="952500" y="228601"/>
            <a:ext cx="0" cy="520700"/>
          </a:xfrm>
          <a:custGeom>
            <a:avLst/>
            <a:gdLst/>
            <a:ahLst/>
            <a:cxnLst/>
            <a:rect l="l" t="t" r="r" b="b"/>
            <a:pathLst>
              <a:path h="390525">
                <a:moveTo>
                  <a:pt x="0" y="0"/>
                </a:moveTo>
                <a:lnTo>
                  <a:pt x="0" y="390525"/>
                </a:lnTo>
              </a:path>
            </a:pathLst>
          </a:custGeom>
          <a:ln w="58419">
            <a:solidFill>
              <a:srgbClr val="006EBE"/>
            </a:solidFill>
          </a:ln>
        </p:spPr>
        <p:txBody>
          <a:bodyPr wrap="square" lIns="0" tIns="0" rIns="0" bIns="0" rtlCol="0">
            <a:noAutofit/>
          </a:bodyPr>
          <a:lstStyle/>
          <a:p>
            <a:endParaRPr sz="2400"/>
          </a:p>
        </p:txBody>
      </p:sp>
      <p:sp>
        <p:nvSpPr>
          <p:cNvPr id="21" name="object 21"/>
          <p:cNvSpPr/>
          <p:nvPr/>
        </p:nvSpPr>
        <p:spPr>
          <a:xfrm>
            <a:off x="8788400" y="228601"/>
            <a:ext cx="355600" cy="520700"/>
          </a:xfrm>
          <a:custGeom>
            <a:avLst/>
            <a:gdLst/>
            <a:ahLst/>
            <a:cxnLst/>
            <a:rect l="l" t="t" r="r" b="b"/>
            <a:pathLst>
              <a:path w="266700" h="390525">
                <a:moveTo>
                  <a:pt x="0" y="390525"/>
                </a:moveTo>
                <a:lnTo>
                  <a:pt x="266700" y="390525"/>
                </a:lnTo>
                <a:lnTo>
                  <a:pt x="266700" y="0"/>
                </a:lnTo>
                <a:lnTo>
                  <a:pt x="0" y="0"/>
                </a:lnTo>
                <a:lnTo>
                  <a:pt x="0" y="390525"/>
                </a:lnTo>
                <a:close/>
              </a:path>
            </a:pathLst>
          </a:custGeom>
          <a:solidFill>
            <a:srgbClr val="000000"/>
          </a:solidFill>
        </p:spPr>
        <p:txBody>
          <a:bodyPr wrap="square" lIns="0" tIns="0" rIns="0" bIns="0" rtlCol="0">
            <a:noAutofit/>
          </a:bodyPr>
          <a:lstStyle/>
          <a:p>
            <a:endParaRPr sz="2400"/>
          </a:p>
        </p:txBody>
      </p:sp>
      <p:sp>
        <p:nvSpPr>
          <p:cNvPr id="22" name="object 22"/>
          <p:cNvSpPr/>
          <p:nvPr/>
        </p:nvSpPr>
        <p:spPr>
          <a:xfrm>
            <a:off x="565149" y="5797549"/>
            <a:ext cx="8445584" cy="0"/>
          </a:xfrm>
          <a:custGeom>
            <a:avLst/>
            <a:gdLst/>
            <a:ahLst/>
            <a:cxnLst/>
            <a:rect l="l" t="t" r="r" b="b"/>
            <a:pathLst>
              <a:path w="6334188">
                <a:moveTo>
                  <a:pt x="0" y="0"/>
                </a:moveTo>
                <a:lnTo>
                  <a:pt x="6334188" y="0"/>
                </a:lnTo>
              </a:path>
            </a:pathLst>
          </a:custGeom>
          <a:ln w="9534">
            <a:solidFill>
              <a:srgbClr val="000000"/>
            </a:solidFill>
          </a:ln>
        </p:spPr>
        <p:txBody>
          <a:bodyPr wrap="square" lIns="0" tIns="0" rIns="0" bIns="0" rtlCol="0">
            <a:noAutofit/>
          </a:bodyPr>
          <a:lstStyle/>
          <a:p>
            <a:endParaRPr sz="2400"/>
          </a:p>
        </p:txBody>
      </p:sp>
      <p:sp>
        <p:nvSpPr>
          <p:cNvPr id="23" name="object 23"/>
          <p:cNvSpPr/>
          <p:nvPr/>
        </p:nvSpPr>
        <p:spPr>
          <a:xfrm>
            <a:off x="8051800" y="254001"/>
            <a:ext cx="685800" cy="495300"/>
          </a:xfrm>
          <a:prstGeom prst="rect">
            <a:avLst/>
          </a:prstGeom>
          <a:blipFill>
            <a:blip r:embed="rId4" cstate="print"/>
            <a:stretch>
              <a:fillRect/>
            </a:stretch>
          </a:blipFill>
        </p:spPr>
        <p:txBody>
          <a:bodyPr wrap="square" lIns="0" tIns="0" rIns="0" bIns="0" rtlCol="0">
            <a:noAutofit/>
          </a:bodyPr>
          <a:lstStyle/>
          <a:p>
            <a:endParaRPr sz="2400"/>
          </a:p>
        </p:txBody>
      </p:sp>
      <p:sp>
        <p:nvSpPr>
          <p:cNvPr id="24" name="object 24"/>
          <p:cNvSpPr/>
          <p:nvPr/>
        </p:nvSpPr>
        <p:spPr>
          <a:xfrm>
            <a:off x="8051800" y="254001"/>
            <a:ext cx="685800" cy="495300"/>
          </a:xfrm>
          <a:prstGeom prst="rect">
            <a:avLst/>
          </a:prstGeom>
          <a:blipFill>
            <a:blip r:embed="rId4" cstate="print"/>
            <a:stretch>
              <a:fillRect/>
            </a:stretch>
          </a:blipFill>
        </p:spPr>
        <p:txBody>
          <a:bodyPr wrap="square" lIns="0" tIns="0" rIns="0" bIns="0" rtlCol="0">
            <a:noAutofit/>
          </a:bodyPr>
          <a:lstStyle/>
          <a:p>
            <a:endParaRPr sz="2400"/>
          </a:p>
        </p:txBody>
      </p:sp>
      <p:sp>
        <p:nvSpPr>
          <p:cNvPr id="25" name="object 25"/>
          <p:cNvSpPr/>
          <p:nvPr/>
        </p:nvSpPr>
        <p:spPr>
          <a:xfrm>
            <a:off x="990600" y="215900"/>
            <a:ext cx="7797800" cy="533400"/>
          </a:xfrm>
          <a:custGeom>
            <a:avLst/>
            <a:gdLst/>
            <a:ahLst/>
            <a:cxnLst/>
            <a:rect l="l" t="t" r="r" b="b"/>
            <a:pathLst>
              <a:path w="5848350" h="400050">
                <a:moveTo>
                  <a:pt x="0" y="400050"/>
                </a:moveTo>
                <a:lnTo>
                  <a:pt x="5848350" y="400050"/>
                </a:lnTo>
                <a:lnTo>
                  <a:pt x="5848350" y="0"/>
                </a:lnTo>
                <a:lnTo>
                  <a:pt x="0" y="0"/>
                </a:lnTo>
                <a:lnTo>
                  <a:pt x="0" y="400050"/>
                </a:lnTo>
                <a:close/>
              </a:path>
            </a:pathLst>
          </a:custGeom>
          <a:solidFill>
            <a:srgbClr val="FDFD00"/>
          </a:solidFill>
        </p:spPr>
        <p:txBody>
          <a:bodyPr wrap="square" lIns="0" tIns="0" rIns="0" bIns="0" rtlCol="0">
            <a:noAutofit/>
          </a:bodyPr>
          <a:lstStyle/>
          <a:p>
            <a:endParaRPr sz="2400"/>
          </a:p>
        </p:txBody>
      </p:sp>
      <p:sp>
        <p:nvSpPr>
          <p:cNvPr id="26" name="object 26"/>
          <p:cNvSpPr/>
          <p:nvPr/>
        </p:nvSpPr>
        <p:spPr>
          <a:xfrm>
            <a:off x="660401" y="4940301"/>
            <a:ext cx="8242300" cy="749300"/>
          </a:xfrm>
          <a:prstGeom prst="rect">
            <a:avLst/>
          </a:prstGeom>
          <a:blipFill>
            <a:blip r:embed="rId5" cstate="print"/>
            <a:stretch>
              <a:fillRect/>
            </a:stretch>
          </a:blipFill>
        </p:spPr>
        <p:txBody>
          <a:bodyPr wrap="square" lIns="0" tIns="0" rIns="0" bIns="0" rtlCol="0">
            <a:noAutofit/>
          </a:bodyPr>
          <a:lstStyle/>
          <a:p>
            <a:endParaRPr sz="2400"/>
          </a:p>
        </p:txBody>
      </p:sp>
      <p:sp>
        <p:nvSpPr>
          <p:cNvPr id="27" name="object 27"/>
          <p:cNvSpPr/>
          <p:nvPr/>
        </p:nvSpPr>
        <p:spPr>
          <a:xfrm>
            <a:off x="660401" y="4940301"/>
            <a:ext cx="8242300" cy="749300"/>
          </a:xfrm>
          <a:custGeom>
            <a:avLst/>
            <a:gdLst/>
            <a:ahLst/>
            <a:cxnLst/>
            <a:rect l="l" t="t" r="r" b="b"/>
            <a:pathLst>
              <a:path w="6181725" h="561975">
                <a:moveTo>
                  <a:pt x="0" y="561975"/>
                </a:moveTo>
                <a:lnTo>
                  <a:pt x="6181725" y="561975"/>
                </a:lnTo>
                <a:lnTo>
                  <a:pt x="6181725" y="0"/>
                </a:lnTo>
                <a:lnTo>
                  <a:pt x="0" y="0"/>
                </a:lnTo>
                <a:lnTo>
                  <a:pt x="0" y="561975"/>
                </a:lnTo>
                <a:close/>
              </a:path>
            </a:pathLst>
          </a:custGeom>
          <a:ln w="38100">
            <a:solidFill>
              <a:srgbClr val="FDFD00"/>
            </a:solidFill>
          </a:ln>
        </p:spPr>
        <p:txBody>
          <a:bodyPr wrap="square" lIns="0" tIns="0" rIns="0" bIns="0" rtlCol="0">
            <a:noAutofit/>
          </a:bodyPr>
          <a:lstStyle/>
          <a:p>
            <a:endParaRPr sz="2400"/>
          </a:p>
        </p:txBody>
      </p:sp>
      <p:sp>
        <p:nvSpPr>
          <p:cNvPr id="28" name="object 28"/>
          <p:cNvSpPr/>
          <p:nvPr/>
        </p:nvSpPr>
        <p:spPr>
          <a:xfrm>
            <a:off x="774701" y="1409700"/>
            <a:ext cx="4356100" cy="939800"/>
          </a:xfrm>
          <a:custGeom>
            <a:avLst/>
            <a:gdLst/>
            <a:ahLst/>
            <a:cxnLst/>
            <a:rect l="l" t="t" r="r" b="b"/>
            <a:pathLst>
              <a:path w="3267075" h="704850">
                <a:moveTo>
                  <a:pt x="0" y="67690"/>
                </a:moveTo>
                <a:lnTo>
                  <a:pt x="12" y="638555"/>
                </a:lnTo>
                <a:lnTo>
                  <a:pt x="23812" y="688594"/>
                </a:lnTo>
                <a:lnTo>
                  <a:pt x="68033" y="704850"/>
                </a:lnTo>
                <a:lnTo>
                  <a:pt x="3200400" y="704850"/>
                </a:lnTo>
                <a:lnTo>
                  <a:pt x="3228594" y="698246"/>
                </a:lnTo>
                <a:lnTo>
                  <a:pt x="3250691" y="681227"/>
                </a:lnTo>
                <a:lnTo>
                  <a:pt x="3264280" y="656589"/>
                </a:lnTo>
                <a:lnTo>
                  <a:pt x="3267075" y="637159"/>
                </a:lnTo>
                <a:lnTo>
                  <a:pt x="3267075" y="66294"/>
                </a:lnTo>
                <a:lnTo>
                  <a:pt x="3260344" y="38353"/>
                </a:lnTo>
                <a:lnTo>
                  <a:pt x="3243199" y="16255"/>
                </a:lnTo>
                <a:lnTo>
                  <a:pt x="3218434" y="2794"/>
                </a:lnTo>
                <a:lnTo>
                  <a:pt x="3199003" y="0"/>
                </a:lnTo>
                <a:lnTo>
                  <a:pt x="66725" y="0"/>
                </a:lnTo>
                <a:lnTo>
                  <a:pt x="38544" y="6603"/>
                </a:lnTo>
                <a:lnTo>
                  <a:pt x="16319" y="23622"/>
                </a:lnTo>
                <a:lnTo>
                  <a:pt x="2819" y="48260"/>
                </a:lnTo>
                <a:lnTo>
                  <a:pt x="0" y="67690"/>
                </a:lnTo>
                <a:close/>
              </a:path>
            </a:pathLst>
          </a:custGeom>
          <a:solidFill>
            <a:srgbClr val="A08D69"/>
          </a:solidFill>
        </p:spPr>
        <p:txBody>
          <a:bodyPr wrap="square" lIns="0" tIns="0" rIns="0" bIns="0" rtlCol="0">
            <a:noAutofit/>
          </a:bodyPr>
          <a:lstStyle/>
          <a:p>
            <a:endParaRPr sz="2400"/>
          </a:p>
        </p:txBody>
      </p:sp>
      <p:sp>
        <p:nvSpPr>
          <p:cNvPr id="29" name="object 29"/>
          <p:cNvSpPr/>
          <p:nvPr/>
        </p:nvSpPr>
        <p:spPr>
          <a:xfrm>
            <a:off x="781049" y="1416135"/>
            <a:ext cx="4356184" cy="939800"/>
          </a:xfrm>
          <a:custGeom>
            <a:avLst/>
            <a:gdLst/>
            <a:ahLst/>
            <a:cxnLst/>
            <a:rect l="l" t="t" r="r" b="b"/>
            <a:pathLst>
              <a:path w="3267138" h="704850">
                <a:moveTo>
                  <a:pt x="0" y="67563"/>
                </a:moveTo>
                <a:lnTo>
                  <a:pt x="6184" y="39370"/>
                </a:lnTo>
                <a:lnTo>
                  <a:pt x="22898" y="17018"/>
                </a:lnTo>
                <a:lnTo>
                  <a:pt x="47409" y="3048"/>
                </a:lnTo>
                <a:lnTo>
                  <a:pt x="68033" y="0"/>
                </a:lnTo>
                <a:lnTo>
                  <a:pt x="3199066" y="0"/>
                </a:lnTo>
                <a:lnTo>
                  <a:pt x="3227387" y="6096"/>
                </a:lnTo>
                <a:lnTo>
                  <a:pt x="3249993" y="22733"/>
                </a:lnTo>
                <a:lnTo>
                  <a:pt x="3263836" y="47116"/>
                </a:lnTo>
                <a:lnTo>
                  <a:pt x="3267138" y="67563"/>
                </a:lnTo>
                <a:lnTo>
                  <a:pt x="3267138" y="637159"/>
                </a:lnTo>
                <a:lnTo>
                  <a:pt x="3260915" y="665352"/>
                </a:lnTo>
                <a:lnTo>
                  <a:pt x="3244151" y="687704"/>
                </a:lnTo>
                <a:lnTo>
                  <a:pt x="3219640" y="701675"/>
                </a:lnTo>
                <a:lnTo>
                  <a:pt x="3199066" y="704850"/>
                </a:lnTo>
                <a:lnTo>
                  <a:pt x="68033" y="704850"/>
                </a:lnTo>
                <a:lnTo>
                  <a:pt x="39649" y="698626"/>
                </a:lnTo>
                <a:lnTo>
                  <a:pt x="17119" y="681989"/>
                </a:lnTo>
                <a:lnTo>
                  <a:pt x="3187" y="657606"/>
                </a:lnTo>
                <a:lnTo>
                  <a:pt x="0" y="637159"/>
                </a:lnTo>
                <a:lnTo>
                  <a:pt x="0" y="67563"/>
                </a:lnTo>
                <a:close/>
              </a:path>
            </a:pathLst>
          </a:custGeom>
          <a:ln w="9534">
            <a:solidFill>
              <a:srgbClr val="76664A"/>
            </a:solidFill>
          </a:ln>
        </p:spPr>
        <p:txBody>
          <a:bodyPr wrap="square" lIns="0" tIns="0" rIns="0" bIns="0" rtlCol="0">
            <a:noAutofit/>
          </a:bodyPr>
          <a:lstStyle/>
          <a:p>
            <a:endParaRPr sz="2400"/>
          </a:p>
        </p:txBody>
      </p:sp>
      <p:sp>
        <p:nvSpPr>
          <p:cNvPr id="30" name="object 30"/>
          <p:cNvSpPr/>
          <p:nvPr/>
        </p:nvSpPr>
        <p:spPr>
          <a:xfrm>
            <a:off x="774701" y="2819400"/>
            <a:ext cx="4356100" cy="1625600"/>
          </a:xfrm>
          <a:custGeom>
            <a:avLst/>
            <a:gdLst/>
            <a:ahLst/>
            <a:cxnLst/>
            <a:rect l="l" t="t" r="r" b="b"/>
            <a:pathLst>
              <a:path w="3267075" h="1219200">
                <a:moveTo>
                  <a:pt x="0" y="67563"/>
                </a:moveTo>
                <a:lnTo>
                  <a:pt x="0" y="1152144"/>
                </a:lnTo>
                <a:lnTo>
                  <a:pt x="6426" y="1180464"/>
                </a:lnTo>
                <a:lnTo>
                  <a:pt x="23406" y="1202817"/>
                </a:lnTo>
                <a:lnTo>
                  <a:pt x="48132" y="1216406"/>
                </a:lnTo>
                <a:lnTo>
                  <a:pt x="67551" y="1219200"/>
                </a:lnTo>
                <a:lnTo>
                  <a:pt x="3200019" y="1219200"/>
                </a:lnTo>
                <a:lnTo>
                  <a:pt x="3228340" y="1212723"/>
                </a:lnTo>
                <a:lnTo>
                  <a:pt x="3250691" y="1195832"/>
                </a:lnTo>
                <a:lnTo>
                  <a:pt x="3264280" y="1171067"/>
                </a:lnTo>
                <a:lnTo>
                  <a:pt x="3267075" y="1151636"/>
                </a:lnTo>
                <a:lnTo>
                  <a:pt x="3267075" y="67056"/>
                </a:lnTo>
                <a:lnTo>
                  <a:pt x="3260598" y="38735"/>
                </a:lnTo>
                <a:lnTo>
                  <a:pt x="3243707" y="16382"/>
                </a:lnTo>
                <a:lnTo>
                  <a:pt x="3218941" y="2793"/>
                </a:lnTo>
                <a:lnTo>
                  <a:pt x="3199511" y="0"/>
                </a:lnTo>
                <a:lnTo>
                  <a:pt x="67030" y="0"/>
                </a:lnTo>
                <a:lnTo>
                  <a:pt x="38747" y="6476"/>
                </a:lnTo>
                <a:lnTo>
                  <a:pt x="16421" y="23368"/>
                </a:lnTo>
                <a:lnTo>
                  <a:pt x="2832" y="48132"/>
                </a:lnTo>
                <a:lnTo>
                  <a:pt x="0" y="67563"/>
                </a:lnTo>
                <a:close/>
              </a:path>
            </a:pathLst>
          </a:custGeom>
          <a:solidFill>
            <a:srgbClr val="9A2C1E"/>
          </a:solidFill>
        </p:spPr>
        <p:txBody>
          <a:bodyPr wrap="square" lIns="0" tIns="0" rIns="0" bIns="0" rtlCol="0">
            <a:noAutofit/>
          </a:bodyPr>
          <a:lstStyle/>
          <a:p>
            <a:endParaRPr sz="2400"/>
          </a:p>
        </p:txBody>
      </p:sp>
      <p:sp>
        <p:nvSpPr>
          <p:cNvPr id="31" name="object 31"/>
          <p:cNvSpPr/>
          <p:nvPr/>
        </p:nvSpPr>
        <p:spPr>
          <a:xfrm>
            <a:off x="3340100" y="2362200"/>
            <a:ext cx="355600" cy="457200"/>
          </a:xfrm>
          <a:custGeom>
            <a:avLst/>
            <a:gdLst/>
            <a:ahLst/>
            <a:cxnLst/>
            <a:rect l="l" t="t" r="r" b="b"/>
            <a:pathLst>
              <a:path w="266700" h="342900">
                <a:moveTo>
                  <a:pt x="133350" y="342900"/>
                </a:moveTo>
                <a:lnTo>
                  <a:pt x="266700" y="210057"/>
                </a:lnTo>
                <a:lnTo>
                  <a:pt x="200025" y="210057"/>
                </a:lnTo>
                <a:lnTo>
                  <a:pt x="200025" y="0"/>
                </a:lnTo>
                <a:lnTo>
                  <a:pt x="66675" y="0"/>
                </a:lnTo>
                <a:lnTo>
                  <a:pt x="66675" y="210057"/>
                </a:lnTo>
                <a:lnTo>
                  <a:pt x="0" y="210057"/>
                </a:lnTo>
                <a:lnTo>
                  <a:pt x="133350" y="342900"/>
                </a:lnTo>
                <a:close/>
              </a:path>
            </a:pathLst>
          </a:custGeom>
          <a:solidFill>
            <a:srgbClr val="000000"/>
          </a:solidFill>
        </p:spPr>
        <p:txBody>
          <a:bodyPr wrap="square" lIns="0" tIns="0" rIns="0" bIns="0" rtlCol="0">
            <a:noAutofit/>
          </a:bodyPr>
          <a:lstStyle/>
          <a:p>
            <a:endParaRPr sz="2400"/>
          </a:p>
        </p:txBody>
      </p:sp>
      <p:sp>
        <p:nvSpPr>
          <p:cNvPr id="32" name="object 32"/>
          <p:cNvSpPr/>
          <p:nvPr/>
        </p:nvSpPr>
        <p:spPr>
          <a:xfrm>
            <a:off x="3346535" y="2368635"/>
            <a:ext cx="355600" cy="457200"/>
          </a:xfrm>
          <a:custGeom>
            <a:avLst/>
            <a:gdLst/>
            <a:ahLst/>
            <a:cxnLst/>
            <a:rect l="l" t="t" r="r" b="b"/>
            <a:pathLst>
              <a:path w="266700" h="342900">
                <a:moveTo>
                  <a:pt x="0" y="210057"/>
                </a:moveTo>
                <a:lnTo>
                  <a:pt x="66675" y="210057"/>
                </a:lnTo>
                <a:lnTo>
                  <a:pt x="66675" y="0"/>
                </a:lnTo>
                <a:lnTo>
                  <a:pt x="200025" y="0"/>
                </a:lnTo>
                <a:lnTo>
                  <a:pt x="200025" y="210057"/>
                </a:lnTo>
                <a:lnTo>
                  <a:pt x="266700" y="210057"/>
                </a:lnTo>
                <a:lnTo>
                  <a:pt x="133350" y="342900"/>
                </a:lnTo>
                <a:lnTo>
                  <a:pt x="0" y="210057"/>
                </a:lnTo>
                <a:close/>
              </a:path>
            </a:pathLst>
          </a:custGeom>
          <a:ln w="9534">
            <a:solidFill>
              <a:srgbClr val="9A310D"/>
            </a:solidFill>
          </a:ln>
        </p:spPr>
        <p:txBody>
          <a:bodyPr wrap="square" lIns="0" tIns="0" rIns="0" bIns="0" rtlCol="0">
            <a:noAutofit/>
          </a:bodyPr>
          <a:lstStyle/>
          <a:p>
            <a:endParaRPr sz="2400"/>
          </a:p>
        </p:txBody>
      </p:sp>
      <p:sp>
        <p:nvSpPr>
          <p:cNvPr id="33" name="object 33"/>
          <p:cNvSpPr/>
          <p:nvPr/>
        </p:nvSpPr>
        <p:spPr>
          <a:xfrm>
            <a:off x="5308600" y="1231900"/>
            <a:ext cx="3378200" cy="3302000"/>
          </a:xfrm>
          <a:prstGeom prst="rect">
            <a:avLst/>
          </a:prstGeom>
          <a:blipFill>
            <a:blip r:embed="rId6" cstate="print"/>
            <a:stretch>
              <a:fillRect/>
            </a:stretch>
          </a:blipFill>
        </p:spPr>
        <p:txBody>
          <a:bodyPr wrap="square" lIns="0" tIns="0" rIns="0" bIns="0" rtlCol="0">
            <a:noAutofit/>
          </a:bodyPr>
          <a:lstStyle/>
          <a:p>
            <a:endParaRPr sz="2400"/>
          </a:p>
        </p:txBody>
      </p:sp>
      <p:sp>
        <p:nvSpPr>
          <p:cNvPr id="34" name="object 34"/>
          <p:cNvSpPr/>
          <p:nvPr/>
        </p:nvSpPr>
        <p:spPr>
          <a:xfrm>
            <a:off x="11061701" y="63500"/>
            <a:ext cx="1155700" cy="812800"/>
          </a:xfrm>
          <a:prstGeom prst="rect">
            <a:avLst/>
          </a:prstGeom>
          <a:blipFill>
            <a:blip r:embed="rId7" cstate="print"/>
            <a:stretch>
              <a:fillRect/>
            </a:stretch>
          </a:blipFill>
        </p:spPr>
        <p:txBody>
          <a:bodyPr wrap="square" lIns="0" tIns="0" rIns="0" bIns="0" rtlCol="0">
            <a:noAutofit/>
          </a:bodyPr>
          <a:lstStyle/>
          <a:p>
            <a:endParaRPr sz="2400"/>
          </a:p>
        </p:txBody>
      </p:sp>
      <p:sp>
        <p:nvSpPr>
          <p:cNvPr id="35" name="object 35"/>
          <p:cNvSpPr/>
          <p:nvPr/>
        </p:nvSpPr>
        <p:spPr>
          <a:xfrm>
            <a:off x="215901" y="6172201"/>
            <a:ext cx="1257300" cy="495300"/>
          </a:xfrm>
          <a:prstGeom prst="rect">
            <a:avLst/>
          </a:prstGeom>
          <a:blipFill>
            <a:blip r:embed="rId8" cstate="print"/>
            <a:stretch>
              <a:fillRect/>
            </a:stretch>
          </a:blipFill>
        </p:spPr>
        <p:txBody>
          <a:bodyPr wrap="square" lIns="0" tIns="0" rIns="0" bIns="0" rtlCol="0">
            <a:noAutofit/>
          </a:bodyPr>
          <a:lstStyle/>
          <a:p>
            <a:endParaRPr sz="2400"/>
          </a:p>
        </p:txBody>
      </p:sp>
      <p:sp>
        <p:nvSpPr>
          <p:cNvPr id="9" name="object 9"/>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8" name="object 8"/>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7" name="object 7"/>
          <p:cNvSpPr txBox="1"/>
          <p:nvPr/>
        </p:nvSpPr>
        <p:spPr>
          <a:xfrm>
            <a:off x="660401" y="4940301"/>
            <a:ext cx="8242300" cy="749300"/>
          </a:xfrm>
          <a:prstGeom prst="rect">
            <a:avLst/>
          </a:prstGeom>
        </p:spPr>
        <p:txBody>
          <a:bodyPr wrap="square" lIns="0" tIns="0" rIns="0" bIns="0" rtlCol="0">
            <a:noAutofit/>
          </a:bodyPr>
          <a:lstStyle/>
          <a:p>
            <a:pPr marL="33866">
              <a:lnSpc>
                <a:spcPts val="1333"/>
              </a:lnSpc>
            </a:pPr>
            <a:endParaRPr sz="1333"/>
          </a:p>
        </p:txBody>
      </p:sp>
      <p:sp>
        <p:nvSpPr>
          <p:cNvPr id="6" name="object 6"/>
          <p:cNvSpPr txBox="1"/>
          <p:nvPr/>
        </p:nvSpPr>
        <p:spPr>
          <a:xfrm>
            <a:off x="393701" y="215900"/>
            <a:ext cx="349249" cy="533400"/>
          </a:xfrm>
          <a:prstGeom prst="rect">
            <a:avLst/>
          </a:prstGeom>
        </p:spPr>
        <p:txBody>
          <a:bodyPr wrap="square" lIns="0" tIns="0" rIns="0" bIns="0" rtlCol="0">
            <a:noAutofit/>
          </a:bodyPr>
          <a:lstStyle/>
          <a:p>
            <a:pPr marL="33866">
              <a:lnSpc>
                <a:spcPts val="1333"/>
              </a:lnSpc>
            </a:pPr>
            <a:endParaRPr sz="1333"/>
          </a:p>
        </p:txBody>
      </p:sp>
      <p:sp>
        <p:nvSpPr>
          <p:cNvPr id="5" name="object 5"/>
          <p:cNvSpPr txBox="1"/>
          <p:nvPr/>
        </p:nvSpPr>
        <p:spPr>
          <a:xfrm>
            <a:off x="742950" y="215900"/>
            <a:ext cx="209549" cy="533400"/>
          </a:xfrm>
          <a:prstGeom prst="rect">
            <a:avLst/>
          </a:prstGeom>
        </p:spPr>
        <p:txBody>
          <a:bodyPr wrap="square" lIns="0" tIns="0" rIns="0" bIns="0" rtlCol="0">
            <a:noAutofit/>
          </a:bodyPr>
          <a:lstStyle/>
          <a:p>
            <a:pPr marL="33866">
              <a:lnSpc>
                <a:spcPts val="1333"/>
              </a:lnSpc>
            </a:pPr>
            <a:endParaRPr sz="1333"/>
          </a:p>
        </p:txBody>
      </p:sp>
      <p:sp>
        <p:nvSpPr>
          <p:cNvPr id="4" name="object 4"/>
          <p:cNvSpPr txBox="1"/>
          <p:nvPr/>
        </p:nvSpPr>
        <p:spPr>
          <a:xfrm>
            <a:off x="952501" y="215900"/>
            <a:ext cx="7835900" cy="5334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8788400" y="215900"/>
            <a:ext cx="355600" cy="5334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1133"/>
              </a:lnSpc>
              <a:spcBef>
                <a:spcPts val="65"/>
              </a:spcBef>
            </a:pPr>
            <a:endParaRPr sz="1133"/>
          </a:p>
          <a:p>
            <a:pPr marL="1052379">
              <a:lnSpc>
                <a:spcPct val="95825"/>
              </a:lnSpc>
              <a:spcBef>
                <a:spcPts val="1333"/>
              </a:spcBef>
            </a:pPr>
            <a:r>
              <a:rPr sz="1600" b="1" spc="-33" dirty="0">
                <a:latin typeface="Arial"/>
                <a:cs typeface="Arial"/>
              </a:rPr>
              <a:t>M</a:t>
            </a:r>
            <a:r>
              <a:rPr sz="1600" b="1" spc="5" dirty="0">
                <a:latin typeface="Arial"/>
                <a:cs typeface="Arial"/>
              </a:rPr>
              <a:t>e</a:t>
            </a:r>
            <a:r>
              <a:rPr sz="1600" b="1" spc="19" dirty="0">
                <a:latin typeface="Arial"/>
                <a:cs typeface="Arial"/>
              </a:rPr>
              <a:t>n</a:t>
            </a:r>
            <a:r>
              <a:rPr sz="1600" b="1" spc="5" dirty="0">
                <a:latin typeface="Arial"/>
                <a:cs typeface="Arial"/>
              </a:rPr>
              <a:t>ca</a:t>
            </a:r>
            <a:r>
              <a:rPr sz="1600" b="1" spc="-25" dirty="0">
                <a:latin typeface="Arial"/>
                <a:cs typeface="Arial"/>
              </a:rPr>
              <a:t>r</a:t>
            </a:r>
            <a:r>
              <a:rPr sz="1600" b="1" dirty="0">
                <a:latin typeface="Arial"/>
                <a:cs typeface="Arial"/>
              </a:rPr>
              <a:t>i</a:t>
            </a:r>
            <a:r>
              <a:rPr sz="1600" b="1" spc="-72" dirty="0">
                <a:latin typeface="Arial"/>
                <a:cs typeface="Arial"/>
              </a:rPr>
              <a:t> </a:t>
            </a:r>
            <a:r>
              <a:rPr sz="1600" b="1" spc="-59" dirty="0">
                <a:latin typeface="Arial"/>
                <a:cs typeface="Arial"/>
              </a:rPr>
              <a:t>A</a:t>
            </a:r>
            <a:r>
              <a:rPr sz="1600" b="1" spc="19" dirty="0">
                <a:latin typeface="Arial"/>
                <a:cs typeface="Arial"/>
              </a:rPr>
              <a:t>p</a:t>
            </a:r>
            <a:r>
              <a:rPr sz="1600" b="1" spc="-45" dirty="0">
                <a:latin typeface="Arial"/>
                <a:cs typeface="Arial"/>
              </a:rPr>
              <a:t>li</a:t>
            </a:r>
            <a:r>
              <a:rPr sz="1600" b="1" spc="5" dirty="0">
                <a:latin typeface="Arial"/>
                <a:cs typeface="Arial"/>
              </a:rPr>
              <a:t>kas</a:t>
            </a:r>
            <a:r>
              <a:rPr sz="1600" b="1" dirty="0">
                <a:latin typeface="Arial"/>
                <a:cs typeface="Arial"/>
              </a:rPr>
              <a:t>i</a:t>
            </a:r>
            <a:r>
              <a:rPr sz="1600" b="1" spc="125" dirty="0">
                <a:latin typeface="Arial"/>
                <a:cs typeface="Arial"/>
              </a:rPr>
              <a:t> </a:t>
            </a:r>
            <a:r>
              <a:rPr sz="1600" b="1" spc="5" dirty="0">
                <a:latin typeface="Arial"/>
                <a:cs typeface="Arial"/>
              </a:rPr>
              <a:t>ya</a:t>
            </a:r>
            <a:r>
              <a:rPr sz="1600" b="1" spc="19" dirty="0">
                <a:latin typeface="Arial"/>
                <a:cs typeface="Arial"/>
              </a:rPr>
              <a:t>n</a:t>
            </a:r>
            <a:r>
              <a:rPr sz="1600" b="1" dirty="0">
                <a:latin typeface="Arial"/>
                <a:cs typeface="Arial"/>
              </a:rPr>
              <a:t>g</a:t>
            </a:r>
            <a:r>
              <a:rPr sz="1600" b="1" spc="-112" dirty="0">
                <a:latin typeface="Arial"/>
                <a:cs typeface="Arial"/>
              </a:rPr>
              <a:t> </a:t>
            </a:r>
            <a:r>
              <a:rPr sz="1600" b="1" spc="-179" dirty="0">
                <a:latin typeface="Arial"/>
                <a:cs typeface="Arial"/>
              </a:rPr>
              <a:t>T</a:t>
            </a:r>
            <a:r>
              <a:rPr sz="1600" b="1" spc="5" dirty="0">
                <a:latin typeface="Arial"/>
                <a:cs typeface="Arial"/>
              </a:rPr>
              <a:t>e</a:t>
            </a:r>
            <a:r>
              <a:rPr sz="1600" b="1" spc="19" dirty="0">
                <a:latin typeface="Arial"/>
                <a:cs typeface="Arial"/>
              </a:rPr>
              <a:t>p</a:t>
            </a:r>
            <a:r>
              <a:rPr sz="1600" b="1" spc="5" dirty="0">
                <a:latin typeface="Arial"/>
                <a:cs typeface="Arial"/>
              </a:rPr>
              <a:t>a</a:t>
            </a:r>
            <a:r>
              <a:rPr sz="1600" b="1" dirty="0">
                <a:latin typeface="Arial"/>
                <a:cs typeface="Arial"/>
              </a:rPr>
              <a:t>t</a:t>
            </a:r>
            <a:r>
              <a:rPr sz="1600" b="1" spc="-172" dirty="0">
                <a:latin typeface="Arial"/>
                <a:cs typeface="Arial"/>
              </a:rPr>
              <a:t> </a:t>
            </a:r>
            <a:r>
              <a:rPr sz="1600" b="1" spc="19" dirty="0">
                <a:latin typeface="Arial"/>
                <a:cs typeface="Arial"/>
              </a:rPr>
              <a:t>un</a:t>
            </a:r>
            <a:r>
              <a:rPr sz="1600" b="1" spc="-33" dirty="0">
                <a:latin typeface="Arial"/>
                <a:cs typeface="Arial"/>
              </a:rPr>
              <a:t>t</a:t>
            </a:r>
            <a:r>
              <a:rPr sz="1600" b="1" spc="19" dirty="0">
                <a:latin typeface="Arial"/>
                <a:cs typeface="Arial"/>
              </a:rPr>
              <a:t>u</a:t>
            </a:r>
            <a:r>
              <a:rPr sz="1600" b="1" dirty="0">
                <a:latin typeface="Arial"/>
                <a:cs typeface="Arial"/>
              </a:rPr>
              <a:t>k</a:t>
            </a:r>
            <a:r>
              <a:rPr sz="1600" b="1" spc="-32" dirty="0">
                <a:latin typeface="Arial"/>
                <a:cs typeface="Arial"/>
              </a:rPr>
              <a:t> </a:t>
            </a:r>
            <a:r>
              <a:rPr sz="1600" b="1" spc="-33" dirty="0">
                <a:latin typeface="Arial"/>
                <a:cs typeface="Arial"/>
              </a:rPr>
              <a:t>M</a:t>
            </a:r>
            <a:r>
              <a:rPr sz="1600" b="1" spc="5" dirty="0">
                <a:latin typeface="Arial"/>
                <a:cs typeface="Arial"/>
              </a:rPr>
              <a:t>e</a:t>
            </a:r>
            <a:r>
              <a:rPr sz="1600" b="1" spc="-25" dirty="0">
                <a:latin typeface="Arial"/>
                <a:cs typeface="Arial"/>
              </a:rPr>
              <a:t>m</a:t>
            </a:r>
            <a:r>
              <a:rPr sz="1600" b="1" spc="5" dirty="0">
                <a:latin typeface="Arial"/>
                <a:cs typeface="Arial"/>
              </a:rPr>
              <a:t>e</a:t>
            </a:r>
            <a:r>
              <a:rPr sz="1600" b="1" spc="19" dirty="0">
                <a:latin typeface="Arial"/>
                <a:cs typeface="Arial"/>
              </a:rPr>
              <a:t>nuh</a:t>
            </a:r>
            <a:r>
              <a:rPr sz="1600" b="1" dirty="0">
                <a:latin typeface="Arial"/>
                <a:cs typeface="Arial"/>
              </a:rPr>
              <a:t>i</a:t>
            </a:r>
            <a:r>
              <a:rPr sz="1600" b="1" spc="25" dirty="0">
                <a:latin typeface="Arial"/>
                <a:cs typeface="Arial"/>
              </a:rPr>
              <a:t> </a:t>
            </a:r>
            <a:r>
              <a:rPr sz="1600" b="1" spc="-172" dirty="0">
                <a:latin typeface="Arial"/>
                <a:cs typeface="Arial"/>
              </a:rPr>
              <a:t>T</a:t>
            </a:r>
            <a:r>
              <a:rPr sz="1600" b="1" spc="19" dirty="0">
                <a:latin typeface="Arial"/>
                <a:cs typeface="Arial"/>
              </a:rPr>
              <a:t>u</a:t>
            </a:r>
            <a:r>
              <a:rPr sz="1600" b="1" spc="-45" dirty="0">
                <a:latin typeface="Arial"/>
                <a:cs typeface="Arial"/>
              </a:rPr>
              <a:t>j</a:t>
            </a:r>
            <a:r>
              <a:rPr sz="1600" b="1" spc="19" dirty="0">
                <a:latin typeface="Arial"/>
                <a:cs typeface="Arial"/>
              </a:rPr>
              <a:t>u</a:t>
            </a:r>
            <a:r>
              <a:rPr sz="1600" b="1" spc="5" dirty="0">
                <a:latin typeface="Arial"/>
                <a:cs typeface="Arial"/>
              </a:rPr>
              <a:t>a</a:t>
            </a:r>
            <a:r>
              <a:rPr sz="1600" b="1" dirty="0">
                <a:latin typeface="Arial"/>
                <a:cs typeface="Arial"/>
              </a:rPr>
              <a:t>n</a:t>
            </a:r>
            <a:r>
              <a:rPr sz="1600" b="1" spc="-112" dirty="0">
                <a:latin typeface="Arial"/>
                <a:cs typeface="Arial"/>
              </a:rPr>
              <a:t> </a:t>
            </a:r>
            <a:r>
              <a:rPr sz="1600" b="1" spc="25" dirty="0">
                <a:latin typeface="Arial"/>
                <a:cs typeface="Arial"/>
              </a:rPr>
              <a:t>P</a:t>
            </a:r>
            <a:r>
              <a:rPr sz="1600" b="1" spc="5" dirty="0">
                <a:latin typeface="Arial"/>
                <a:cs typeface="Arial"/>
              </a:rPr>
              <a:t>e</a:t>
            </a:r>
            <a:r>
              <a:rPr sz="1600" b="1" spc="19" dirty="0">
                <a:latin typeface="Arial"/>
                <a:cs typeface="Arial"/>
              </a:rPr>
              <a:t>nd</a:t>
            </a:r>
            <a:r>
              <a:rPr sz="1600" b="1" spc="-45" dirty="0">
                <a:latin typeface="Arial"/>
                <a:cs typeface="Arial"/>
              </a:rPr>
              <a:t>i</a:t>
            </a:r>
            <a:r>
              <a:rPr sz="1600" b="1" spc="19" dirty="0">
                <a:latin typeface="Arial"/>
                <a:cs typeface="Arial"/>
              </a:rPr>
              <a:t>d</a:t>
            </a:r>
            <a:r>
              <a:rPr sz="1600" b="1" spc="-45" dirty="0">
                <a:latin typeface="Arial"/>
                <a:cs typeface="Arial"/>
              </a:rPr>
              <a:t>i</a:t>
            </a:r>
            <a:r>
              <a:rPr sz="1600" b="1" spc="5" dirty="0">
                <a:latin typeface="Arial"/>
                <a:cs typeface="Arial"/>
              </a:rPr>
              <a:t>ka</a:t>
            </a:r>
            <a:r>
              <a:rPr sz="1600" b="1" dirty="0">
                <a:latin typeface="Arial"/>
                <a:cs typeface="Arial"/>
              </a:rPr>
              <a:t>n</a:t>
            </a:r>
            <a:r>
              <a:rPr sz="1600" b="1" spc="-99" dirty="0">
                <a:latin typeface="Arial"/>
                <a:cs typeface="Arial"/>
              </a:rPr>
              <a:t> </a:t>
            </a:r>
            <a:r>
              <a:rPr sz="1600" b="1" spc="-33" dirty="0">
                <a:latin typeface="Arial"/>
                <a:cs typeface="Arial"/>
              </a:rPr>
              <a:t>(</a:t>
            </a:r>
            <a:r>
              <a:rPr sz="1600" b="1" spc="5" dirty="0">
                <a:latin typeface="Arial"/>
                <a:cs typeface="Arial"/>
              </a:rPr>
              <a:t>8</a:t>
            </a:r>
            <a:r>
              <a:rPr sz="1600" b="1" dirty="0">
                <a:latin typeface="Arial"/>
                <a:cs typeface="Arial"/>
              </a:rPr>
              <a:t>)</a:t>
            </a:r>
            <a:endParaRPr sz="1600">
              <a:latin typeface="Arial"/>
              <a:cs typeface="Arial"/>
            </a:endParaRPr>
          </a:p>
          <a:p>
            <a:pPr marL="818282">
              <a:lnSpc>
                <a:spcPct val="101725"/>
              </a:lnSpc>
              <a:spcBef>
                <a:spcPts val="4175"/>
              </a:spcBef>
            </a:pPr>
            <a:r>
              <a:rPr sz="1467" spc="-133" dirty="0">
                <a:latin typeface="Calibri"/>
                <a:cs typeface="Calibri"/>
              </a:rPr>
              <a:t>T</a:t>
            </a:r>
            <a:r>
              <a:rPr sz="1467" spc="12" dirty="0">
                <a:latin typeface="Calibri"/>
                <a:cs typeface="Calibri"/>
              </a:rPr>
              <a:t>u</a:t>
            </a:r>
            <a:r>
              <a:rPr sz="1467" spc="39" dirty="0">
                <a:latin typeface="Calibri"/>
                <a:cs typeface="Calibri"/>
              </a:rPr>
              <a:t>j</a:t>
            </a:r>
            <a:r>
              <a:rPr sz="1467" spc="12" dirty="0">
                <a:latin typeface="Calibri"/>
                <a:cs typeface="Calibri"/>
              </a:rPr>
              <a:t>u</a:t>
            </a:r>
            <a:r>
              <a:rPr sz="1467" spc="-19" dirty="0">
                <a:latin typeface="Calibri"/>
                <a:cs typeface="Calibri"/>
              </a:rPr>
              <a:t>a</a:t>
            </a:r>
            <a:r>
              <a:rPr sz="1467" dirty="0">
                <a:latin typeface="Calibri"/>
                <a:cs typeface="Calibri"/>
              </a:rPr>
              <a:t>n</a:t>
            </a:r>
            <a:r>
              <a:rPr sz="1467" spc="-37" dirty="0">
                <a:latin typeface="Calibri"/>
                <a:cs typeface="Calibri"/>
              </a:rPr>
              <a:t> </a:t>
            </a:r>
            <a:r>
              <a:rPr sz="1467" spc="25" dirty="0">
                <a:latin typeface="Calibri"/>
                <a:cs typeface="Calibri"/>
              </a:rPr>
              <a:t>P</a:t>
            </a:r>
            <a:r>
              <a:rPr sz="1467" spc="52" dirty="0">
                <a:latin typeface="Calibri"/>
                <a:cs typeface="Calibri"/>
              </a:rPr>
              <a:t>e</a:t>
            </a:r>
            <a:r>
              <a:rPr sz="1467" spc="-85" dirty="0">
                <a:latin typeface="Calibri"/>
                <a:cs typeface="Calibri"/>
              </a:rPr>
              <a:t>n</a:t>
            </a:r>
            <a:r>
              <a:rPr sz="1467" spc="12" dirty="0">
                <a:latin typeface="Calibri"/>
                <a:cs typeface="Calibri"/>
              </a:rPr>
              <a:t>d</a:t>
            </a:r>
            <a:r>
              <a:rPr sz="1467" spc="-39" dirty="0">
                <a:latin typeface="Calibri"/>
                <a:cs typeface="Calibri"/>
              </a:rPr>
              <a:t>i</a:t>
            </a:r>
            <a:r>
              <a:rPr sz="1467" spc="12" dirty="0">
                <a:latin typeface="Calibri"/>
                <a:cs typeface="Calibri"/>
              </a:rPr>
              <a:t>d</a:t>
            </a:r>
            <a:r>
              <a:rPr sz="1467" spc="-45" dirty="0">
                <a:latin typeface="Calibri"/>
                <a:cs typeface="Calibri"/>
              </a:rPr>
              <a:t>i</a:t>
            </a:r>
            <a:r>
              <a:rPr sz="1467" spc="19" dirty="0">
                <a:latin typeface="Calibri"/>
                <a:cs typeface="Calibri"/>
              </a:rPr>
              <a:t>k</a:t>
            </a:r>
            <a:r>
              <a:rPr sz="1467" spc="-19" dirty="0">
                <a:latin typeface="Calibri"/>
                <a:cs typeface="Calibri"/>
              </a:rPr>
              <a:t>a</a:t>
            </a:r>
            <a:r>
              <a:rPr sz="1467" dirty="0">
                <a:latin typeface="Calibri"/>
                <a:cs typeface="Calibri"/>
              </a:rPr>
              <a:t>n</a:t>
            </a:r>
            <a:endParaRPr sz="1467">
              <a:latin typeface="Calibri"/>
              <a:cs typeface="Calibri"/>
            </a:endParaRPr>
          </a:p>
          <a:p>
            <a:pPr marL="844951" marR="7115205">
              <a:lnSpc>
                <a:spcPct val="99182"/>
              </a:lnSpc>
              <a:spcBef>
                <a:spcPts val="1212"/>
              </a:spcBef>
            </a:pPr>
            <a:r>
              <a:rPr sz="1600" spc="-72" dirty="0">
                <a:solidFill>
                  <a:srgbClr val="FDFFFD"/>
                </a:solidFill>
                <a:latin typeface="Calibri"/>
                <a:cs typeface="Calibri"/>
              </a:rPr>
              <a:t>M</a:t>
            </a:r>
            <a:r>
              <a:rPr sz="1600" spc="33" dirty="0">
                <a:solidFill>
                  <a:srgbClr val="FDFFFD"/>
                </a:solidFill>
                <a:latin typeface="Calibri"/>
                <a:cs typeface="Calibri"/>
              </a:rPr>
              <a:t>a</a:t>
            </a:r>
            <a:r>
              <a:rPr sz="1600" spc="-79" dirty="0">
                <a:solidFill>
                  <a:srgbClr val="FDFFFD"/>
                </a:solidFill>
                <a:latin typeface="Calibri"/>
                <a:cs typeface="Calibri"/>
              </a:rPr>
              <a:t>m</a:t>
            </a:r>
            <a:r>
              <a:rPr sz="1600" spc="-39" dirty="0">
                <a:solidFill>
                  <a:srgbClr val="FDFFFD"/>
                </a:solidFill>
                <a:latin typeface="Calibri"/>
                <a:cs typeface="Calibri"/>
              </a:rPr>
              <a:t>p</a:t>
            </a:r>
            <a:r>
              <a:rPr sz="1600" dirty="0">
                <a:solidFill>
                  <a:srgbClr val="FDFFFD"/>
                </a:solidFill>
                <a:latin typeface="Calibri"/>
                <a:cs typeface="Calibri"/>
              </a:rPr>
              <a:t>u</a:t>
            </a:r>
            <a:r>
              <a:rPr sz="1600" spc="195" dirty="0">
                <a:solidFill>
                  <a:srgbClr val="FDFFFD"/>
                </a:solidFill>
                <a:latin typeface="Calibri"/>
                <a:cs typeface="Calibri"/>
              </a:rPr>
              <a:t> </a:t>
            </a:r>
            <a:r>
              <a:rPr sz="1600" spc="-39" dirty="0">
                <a:solidFill>
                  <a:srgbClr val="FDFFFD"/>
                </a:solidFill>
                <a:latin typeface="Calibri"/>
                <a:cs typeface="Calibri"/>
              </a:rPr>
              <a:t>b</a:t>
            </a:r>
            <a:r>
              <a:rPr sz="1600" dirty="0">
                <a:solidFill>
                  <a:srgbClr val="FDFFFD"/>
                </a:solidFill>
                <a:latin typeface="Calibri"/>
                <a:cs typeface="Calibri"/>
              </a:rPr>
              <a:t>e</a:t>
            </a:r>
            <a:r>
              <a:rPr sz="1600" spc="-59" dirty="0">
                <a:solidFill>
                  <a:srgbClr val="FDFFFD"/>
                </a:solidFill>
                <a:latin typeface="Calibri"/>
                <a:cs typeface="Calibri"/>
              </a:rPr>
              <a:t>r</a:t>
            </a:r>
            <a:r>
              <a:rPr sz="1600" spc="-225" dirty="0">
                <a:solidFill>
                  <a:srgbClr val="FDFFFD"/>
                </a:solidFill>
                <a:latin typeface="Calibri"/>
                <a:cs typeface="Calibri"/>
              </a:rPr>
              <a:t>k</a:t>
            </a:r>
            <a:r>
              <a:rPr sz="1600" spc="-45" dirty="0">
                <a:solidFill>
                  <a:srgbClr val="FDFFFD"/>
                </a:solidFill>
                <a:latin typeface="Calibri"/>
                <a:cs typeface="Calibri"/>
              </a:rPr>
              <a:t>o</a:t>
            </a:r>
            <a:r>
              <a:rPr sz="1600" spc="-79" dirty="0">
                <a:solidFill>
                  <a:srgbClr val="FDFFFD"/>
                </a:solidFill>
                <a:latin typeface="Calibri"/>
                <a:cs typeface="Calibri"/>
              </a:rPr>
              <a:t>m</a:t>
            </a:r>
            <a:r>
              <a:rPr sz="1600" spc="-39" dirty="0">
                <a:solidFill>
                  <a:srgbClr val="FDFFFD"/>
                </a:solidFill>
                <a:latin typeface="Calibri"/>
                <a:cs typeface="Calibri"/>
              </a:rPr>
              <a:t>un</a:t>
            </a:r>
            <a:r>
              <a:rPr sz="1600" spc="33" dirty="0">
                <a:solidFill>
                  <a:srgbClr val="FDFFFD"/>
                </a:solidFill>
                <a:latin typeface="Calibri"/>
                <a:cs typeface="Calibri"/>
              </a:rPr>
              <a:t>i</a:t>
            </a:r>
            <a:r>
              <a:rPr sz="1600" spc="-25" dirty="0">
                <a:solidFill>
                  <a:srgbClr val="FDFFFD"/>
                </a:solidFill>
                <a:latin typeface="Calibri"/>
                <a:cs typeface="Calibri"/>
              </a:rPr>
              <a:t>k</a:t>
            </a:r>
            <a:r>
              <a:rPr sz="1600" spc="33" dirty="0">
                <a:solidFill>
                  <a:srgbClr val="FDFFFD"/>
                </a:solidFill>
                <a:latin typeface="Calibri"/>
                <a:cs typeface="Calibri"/>
              </a:rPr>
              <a:t>a</a:t>
            </a:r>
            <a:r>
              <a:rPr sz="1600" spc="72" dirty="0">
                <a:solidFill>
                  <a:srgbClr val="FDFFFD"/>
                </a:solidFill>
                <a:latin typeface="Calibri"/>
                <a:cs typeface="Calibri"/>
              </a:rPr>
              <a:t>s</a:t>
            </a:r>
            <a:r>
              <a:rPr sz="1600" dirty="0">
                <a:solidFill>
                  <a:srgbClr val="FDFFFD"/>
                </a:solidFill>
                <a:latin typeface="Calibri"/>
                <a:cs typeface="Calibri"/>
              </a:rPr>
              <a:t>i </a:t>
            </a:r>
            <a:r>
              <a:rPr sz="1600" spc="5"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a:t>
            </a:r>
            <a:r>
              <a:rPr sz="1600" spc="-5"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spc="-25" dirty="0">
                <a:solidFill>
                  <a:srgbClr val="FDFFFD"/>
                </a:solidFill>
                <a:latin typeface="Calibri"/>
                <a:cs typeface="Calibri"/>
              </a:rPr>
              <a:t>y</a:t>
            </a:r>
            <a:r>
              <a:rPr sz="1600" spc="33" dirty="0">
                <a:solidFill>
                  <a:srgbClr val="FDFFFD"/>
                </a:solidFill>
                <a:latin typeface="Calibri"/>
                <a:cs typeface="Calibri"/>
              </a:rPr>
              <a:t>a</a:t>
            </a:r>
            <a:r>
              <a:rPr sz="1600" spc="-33" dirty="0">
                <a:solidFill>
                  <a:srgbClr val="FDFFFD"/>
                </a:solidFill>
                <a:latin typeface="Calibri"/>
                <a:cs typeface="Calibri"/>
              </a:rPr>
              <a:t>t</a:t>
            </a:r>
            <a:r>
              <a:rPr sz="1600" spc="33" dirty="0">
                <a:solidFill>
                  <a:srgbClr val="FDFFFD"/>
                </a:solidFill>
                <a:latin typeface="Calibri"/>
                <a:cs typeface="Calibri"/>
              </a:rPr>
              <a:t>a</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r>
              <a:rPr sz="1600" spc="-5" dirty="0">
                <a:solidFill>
                  <a:srgbClr val="FDFFFD"/>
                </a:solidFill>
                <a:latin typeface="Calibri"/>
                <a:cs typeface="Calibri"/>
              </a:rPr>
              <a:t> </a:t>
            </a:r>
            <a:r>
              <a:rPr sz="1600" spc="-39" dirty="0">
                <a:solidFill>
                  <a:srgbClr val="FDFFFD"/>
                </a:solidFill>
                <a:latin typeface="Calibri"/>
                <a:cs typeface="Calibri"/>
              </a:rPr>
              <a:t>p</a:t>
            </a:r>
            <a:r>
              <a:rPr sz="1600"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d</a:t>
            </a:r>
            <a:r>
              <a:rPr sz="1600" spc="33" dirty="0">
                <a:solidFill>
                  <a:srgbClr val="FDFFFD"/>
                </a:solidFill>
                <a:latin typeface="Calibri"/>
                <a:cs typeface="Calibri"/>
              </a:rPr>
              <a:t>a</a:t>
            </a:r>
            <a:r>
              <a:rPr sz="1600" spc="-139" dirty="0">
                <a:solidFill>
                  <a:srgbClr val="FDFFFD"/>
                </a:solidFill>
                <a:latin typeface="Calibri"/>
                <a:cs typeface="Calibri"/>
              </a:rPr>
              <a:t>p</a:t>
            </a:r>
            <a:r>
              <a:rPr sz="1600" spc="33" dirty="0">
                <a:solidFill>
                  <a:srgbClr val="FDFFFD"/>
                </a:solidFill>
                <a:latin typeface="Calibri"/>
                <a:cs typeface="Calibri"/>
              </a:rPr>
              <a:t>a</a:t>
            </a:r>
            <a:r>
              <a:rPr sz="1600" dirty="0">
                <a:solidFill>
                  <a:srgbClr val="FDFFFD"/>
                </a:solidFill>
                <a:latin typeface="Calibri"/>
                <a:cs typeface="Calibri"/>
              </a:rPr>
              <a:t>t </a:t>
            </a:r>
            <a:r>
              <a:rPr sz="1600" spc="72" dirty="0">
                <a:solidFill>
                  <a:srgbClr val="FDFFFD"/>
                </a:solidFill>
                <a:latin typeface="Calibri"/>
                <a:cs typeface="Calibri"/>
              </a:rPr>
              <a:t>s</a:t>
            </a:r>
            <a:r>
              <a:rPr sz="1600" dirty="0">
                <a:solidFill>
                  <a:srgbClr val="FDFFFD"/>
                </a:solidFill>
                <a:latin typeface="Calibri"/>
                <a:cs typeface="Calibri"/>
              </a:rPr>
              <a:t>e</a:t>
            </a:r>
            <a:r>
              <a:rPr sz="1600" spc="19" dirty="0">
                <a:solidFill>
                  <a:srgbClr val="FDFFFD"/>
                </a:solidFill>
                <a:latin typeface="Calibri"/>
                <a:cs typeface="Calibri"/>
              </a:rPr>
              <a:t>c</a:t>
            </a:r>
            <a:r>
              <a:rPr sz="1600" spc="33" dirty="0">
                <a:solidFill>
                  <a:srgbClr val="FDFFFD"/>
                </a:solidFill>
                <a:latin typeface="Calibri"/>
                <a:cs typeface="Calibri"/>
              </a:rPr>
              <a:t>a</a:t>
            </a:r>
            <a:r>
              <a:rPr sz="1600" spc="-59" dirty="0">
                <a:solidFill>
                  <a:srgbClr val="FDFFFD"/>
                </a:solidFill>
                <a:latin typeface="Calibri"/>
                <a:cs typeface="Calibri"/>
              </a:rPr>
              <a:t>r</a:t>
            </a:r>
            <a:r>
              <a:rPr sz="1600" dirty="0">
                <a:solidFill>
                  <a:srgbClr val="FDFFFD"/>
                </a:solidFill>
                <a:latin typeface="Calibri"/>
                <a:cs typeface="Calibri"/>
              </a:rPr>
              <a:t>a</a:t>
            </a:r>
            <a:r>
              <a:rPr sz="1600" spc="-25" dirty="0">
                <a:solidFill>
                  <a:srgbClr val="FDFFFD"/>
                </a:solidFill>
                <a:latin typeface="Calibri"/>
                <a:cs typeface="Calibri"/>
              </a:rPr>
              <a:t> </a:t>
            </a:r>
            <a:r>
              <a:rPr sz="1600" spc="-39" dirty="0">
                <a:solidFill>
                  <a:srgbClr val="FDFFFD"/>
                </a:solidFill>
                <a:latin typeface="Calibri"/>
                <a:cs typeface="Calibri"/>
              </a:rPr>
              <a:t>t</a:t>
            </a:r>
            <a:r>
              <a:rPr sz="1600" dirty="0">
                <a:solidFill>
                  <a:srgbClr val="FDFFFD"/>
                </a:solidFill>
                <a:latin typeface="Calibri"/>
                <a:cs typeface="Calibri"/>
              </a:rPr>
              <a:t>e</a:t>
            </a:r>
            <a:r>
              <a:rPr sz="1600" spc="-52" dirty="0">
                <a:solidFill>
                  <a:srgbClr val="FDFFFD"/>
                </a:solidFill>
                <a:latin typeface="Calibri"/>
                <a:cs typeface="Calibri"/>
              </a:rPr>
              <a:t>r</a:t>
            </a:r>
            <a:r>
              <a:rPr sz="1600" spc="-39" dirty="0">
                <a:solidFill>
                  <a:srgbClr val="FDFFFD"/>
                </a:solidFill>
                <a:latin typeface="Calibri"/>
                <a:cs typeface="Calibri"/>
              </a:rPr>
              <a:t>tu</a:t>
            </a:r>
            <a:r>
              <a:rPr sz="1600" spc="33" dirty="0">
                <a:solidFill>
                  <a:srgbClr val="FDFFFD"/>
                </a:solidFill>
                <a:latin typeface="Calibri"/>
                <a:cs typeface="Calibri"/>
              </a:rPr>
              <a:t>li</a:t>
            </a:r>
            <a:r>
              <a:rPr sz="1600" dirty="0">
                <a:solidFill>
                  <a:srgbClr val="FDFFFD"/>
                </a:solidFill>
                <a:latin typeface="Calibri"/>
                <a:cs typeface="Calibri"/>
              </a:rPr>
              <a:t>s</a:t>
            </a:r>
            <a:r>
              <a:rPr sz="1600" spc="12"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ala</a:t>
            </a:r>
            <a:r>
              <a:rPr sz="1600" dirty="0">
                <a:solidFill>
                  <a:srgbClr val="FDFFFD"/>
                </a:solidFill>
                <a:latin typeface="Calibri"/>
                <a:cs typeface="Calibri"/>
              </a:rPr>
              <a:t>m</a:t>
            </a:r>
            <a:r>
              <a:rPr sz="1600" spc="-39" dirty="0">
                <a:solidFill>
                  <a:srgbClr val="FDFFFD"/>
                </a:solidFill>
                <a:latin typeface="Calibri"/>
                <a:cs typeface="Calibri"/>
              </a:rPr>
              <a:t> </a:t>
            </a:r>
            <a:r>
              <a:rPr sz="1600" spc="-225" dirty="0">
                <a:solidFill>
                  <a:srgbClr val="FDFFFD"/>
                </a:solidFill>
                <a:latin typeface="Calibri"/>
                <a:cs typeface="Calibri"/>
              </a:rPr>
              <a:t>k</a:t>
            </a:r>
            <a:r>
              <a:rPr sz="1600" dirty="0">
                <a:solidFill>
                  <a:srgbClr val="FDFFFD"/>
                </a:solidFill>
                <a:latin typeface="Calibri"/>
                <a:cs typeface="Calibri"/>
              </a:rPr>
              <a:t>e</a:t>
            </a:r>
            <a:r>
              <a:rPr sz="1600" spc="33" dirty="0">
                <a:solidFill>
                  <a:srgbClr val="FDFFFD"/>
                </a:solidFill>
                <a:latin typeface="Calibri"/>
                <a:cs typeface="Calibri"/>
              </a:rPr>
              <a:t>l</a:t>
            </a:r>
            <a:r>
              <a:rPr sz="1600" spc="-39" dirty="0">
                <a:solidFill>
                  <a:srgbClr val="FDFFFD"/>
                </a:solidFill>
                <a:latin typeface="Calibri"/>
                <a:cs typeface="Calibri"/>
              </a:rPr>
              <a:t>o</a:t>
            </a:r>
            <a:r>
              <a:rPr sz="1600" spc="-79" dirty="0">
                <a:solidFill>
                  <a:srgbClr val="FDFFFD"/>
                </a:solidFill>
                <a:latin typeface="Calibri"/>
                <a:cs typeface="Calibri"/>
              </a:rPr>
              <a:t>m</a:t>
            </a:r>
            <a:r>
              <a:rPr sz="1600" spc="-39" dirty="0">
                <a:solidFill>
                  <a:srgbClr val="FDFFFD"/>
                </a:solidFill>
                <a:latin typeface="Calibri"/>
                <a:cs typeface="Calibri"/>
              </a:rPr>
              <a:t>po</a:t>
            </a:r>
            <a:r>
              <a:rPr sz="1600" dirty="0">
                <a:solidFill>
                  <a:srgbClr val="FDFFFD"/>
                </a:solidFill>
                <a:latin typeface="Calibri"/>
                <a:cs typeface="Calibri"/>
              </a:rPr>
              <a:t>k</a:t>
            </a:r>
            <a:r>
              <a:rPr sz="1600" spc="208"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spc="-39" dirty="0">
                <a:solidFill>
                  <a:srgbClr val="FDFFFD"/>
                </a:solidFill>
                <a:latin typeface="Calibri"/>
                <a:cs typeface="Calibri"/>
              </a:rPr>
              <a:t>n</a:t>
            </a:r>
            <a:r>
              <a:rPr sz="1600" spc="-19" dirty="0">
                <a:solidFill>
                  <a:srgbClr val="FDFFFD"/>
                </a:solidFill>
                <a:latin typeface="Calibri"/>
                <a:cs typeface="Calibri"/>
              </a:rPr>
              <a:t>/</a:t>
            </a:r>
            <a:r>
              <a:rPr sz="1600" spc="33" dirty="0">
                <a:solidFill>
                  <a:srgbClr val="FDFFFD"/>
                </a:solidFill>
                <a:latin typeface="Calibri"/>
                <a:cs typeface="Calibri"/>
              </a:rPr>
              <a:t>a</a:t>
            </a:r>
            <a:r>
              <a:rPr sz="1600" spc="-33" dirty="0">
                <a:solidFill>
                  <a:srgbClr val="FDFFFD"/>
                </a:solidFill>
                <a:latin typeface="Calibri"/>
                <a:cs typeface="Calibri"/>
              </a:rPr>
              <a:t>t</a:t>
            </a:r>
            <a:r>
              <a:rPr sz="1600" spc="33" dirty="0">
                <a:solidFill>
                  <a:srgbClr val="FDFFFD"/>
                </a:solidFill>
                <a:latin typeface="Calibri"/>
                <a:cs typeface="Calibri"/>
              </a:rPr>
              <a:t>a</a:t>
            </a:r>
            <a:r>
              <a:rPr sz="1600" dirty="0">
                <a:solidFill>
                  <a:srgbClr val="FDFFFD"/>
                </a:solidFill>
                <a:latin typeface="Calibri"/>
                <a:cs typeface="Calibri"/>
              </a:rPr>
              <a:t>u</a:t>
            </a:r>
            <a:r>
              <a:rPr sz="1600" spc="92" dirty="0">
                <a:solidFill>
                  <a:srgbClr val="FDFFFD"/>
                </a:solidFill>
                <a:latin typeface="Calibri"/>
                <a:cs typeface="Calibri"/>
              </a:rPr>
              <a:t> </a:t>
            </a:r>
            <a:r>
              <a:rPr sz="1600" spc="-225" dirty="0">
                <a:solidFill>
                  <a:srgbClr val="FDFFFD"/>
                </a:solidFill>
                <a:latin typeface="Calibri"/>
                <a:cs typeface="Calibri"/>
              </a:rPr>
              <a:t>k</a:t>
            </a:r>
            <a:r>
              <a:rPr sz="1600" dirty="0">
                <a:solidFill>
                  <a:srgbClr val="FDFFFD"/>
                </a:solidFill>
                <a:latin typeface="Calibri"/>
                <a:cs typeface="Calibri"/>
              </a:rPr>
              <a:t>e</a:t>
            </a:r>
            <a:r>
              <a:rPr sz="1600" spc="-39" dirty="0">
                <a:solidFill>
                  <a:srgbClr val="FDFFFD"/>
                </a:solidFill>
                <a:latin typeface="Calibri"/>
                <a:cs typeface="Calibri"/>
              </a:rPr>
              <a:t>p</a:t>
            </a:r>
            <a:r>
              <a:rPr sz="1600" spc="33" dirty="0">
                <a:solidFill>
                  <a:srgbClr val="FDFFFD"/>
                </a:solidFill>
                <a:latin typeface="Calibri"/>
                <a:cs typeface="Calibri"/>
              </a:rPr>
              <a:t>a</a:t>
            </a:r>
            <a:r>
              <a:rPr sz="1600" spc="-39" dirty="0">
                <a:solidFill>
                  <a:srgbClr val="FDFFFD"/>
                </a:solidFill>
                <a:latin typeface="Calibri"/>
                <a:cs typeface="Calibri"/>
              </a:rPr>
              <a:t>d</a:t>
            </a:r>
            <a:r>
              <a:rPr sz="1600" dirty="0">
                <a:solidFill>
                  <a:srgbClr val="FDFFFD"/>
                </a:solidFill>
                <a:latin typeface="Calibri"/>
                <a:cs typeface="Calibri"/>
              </a:rPr>
              <a:t>a </a:t>
            </a:r>
            <a:r>
              <a:rPr sz="1600" spc="-39" dirty="0">
                <a:solidFill>
                  <a:srgbClr val="FDFFFD"/>
                </a:solidFill>
                <a:latin typeface="Calibri"/>
                <a:cs typeface="Calibri"/>
              </a:rPr>
              <a:t>pu</a:t>
            </a:r>
            <a:r>
              <a:rPr sz="1600" spc="-45" dirty="0">
                <a:solidFill>
                  <a:srgbClr val="FDFFFD"/>
                </a:solidFill>
                <a:latin typeface="Calibri"/>
                <a:cs typeface="Calibri"/>
              </a:rPr>
              <a:t>b</a:t>
            </a:r>
            <a:r>
              <a:rPr sz="1600" spc="33" dirty="0">
                <a:solidFill>
                  <a:srgbClr val="FDFFFD"/>
                </a:solidFill>
                <a:latin typeface="Calibri"/>
                <a:cs typeface="Calibri"/>
              </a:rPr>
              <a:t>li</a:t>
            </a:r>
            <a:r>
              <a:rPr sz="1600" dirty="0">
                <a:solidFill>
                  <a:srgbClr val="FDFFFD"/>
                </a:solidFill>
                <a:latin typeface="Calibri"/>
                <a:cs typeface="Calibri"/>
              </a:rPr>
              <a:t>k</a:t>
            </a:r>
            <a:r>
              <a:rPr sz="1600" spc="105" dirty="0">
                <a:solidFill>
                  <a:srgbClr val="FDFFFD"/>
                </a:solidFill>
                <a:latin typeface="Calibri"/>
                <a:cs typeface="Calibri"/>
              </a:rPr>
              <a:t> </a:t>
            </a:r>
            <a:r>
              <a:rPr sz="1600" spc="72" dirty="0">
                <a:solidFill>
                  <a:srgbClr val="FDFFFD"/>
                </a:solidFill>
                <a:latin typeface="Calibri"/>
                <a:cs typeface="Calibri"/>
              </a:rPr>
              <a:t>s</a:t>
            </a:r>
            <a:r>
              <a:rPr sz="1600" dirty="0">
                <a:solidFill>
                  <a:srgbClr val="FDFFFD"/>
                </a:solidFill>
                <a:latin typeface="Calibri"/>
                <a:cs typeface="Calibri"/>
              </a:rPr>
              <a:t>e</a:t>
            </a:r>
            <a:r>
              <a:rPr sz="1600" spc="25" dirty="0">
                <a:solidFill>
                  <a:srgbClr val="FDFFFD"/>
                </a:solidFill>
                <a:latin typeface="Calibri"/>
                <a:cs typeface="Calibri"/>
              </a:rPr>
              <a:t>c</a:t>
            </a:r>
            <a:r>
              <a:rPr sz="1600" spc="33" dirty="0">
                <a:solidFill>
                  <a:srgbClr val="FDFFFD"/>
                </a:solidFill>
                <a:latin typeface="Calibri"/>
                <a:cs typeface="Calibri"/>
              </a:rPr>
              <a:t>a</a:t>
            </a:r>
            <a:r>
              <a:rPr sz="1600" spc="-59" dirty="0">
                <a:solidFill>
                  <a:srgbClr val="FDFFFD"/>
                </a:solidFill>
                <a:latin typeface="Calibri"/>
                <a:cs typeface="Calibri"/>
              </a:rPr>
              <a:t>r</a:t>
            </a:r>
            <a:r>
              <a:rPr sz="1600" dirty="0">
                <a:solidFill>
                  <a:srgbClr val="FDFFFD"/>
                </a:solidFill>
                <a:latin typeface="Calibri"/>
                <a:cs typeface="Calibri"/>
              </a:rPr>
              <a:t>a</a:t>
            </a:r>
            <a:r>
              <a:rPr sz="1600" spc="-25" dirty="0">
                <a:solidFill>
                  <a:srgbClr val="FDFFFD"/>
                </a:solidFill>
                <a:latin typeface="Calibri"/>
                <a:cs typeface="Calibri"/>
              </a:rPr>
              <a:t> </a:t>
            </a:r>
            <a:r>
              <a:rPr sz="1600" spc="33" dirty="0">
                <a:solidFill>
                  <a:srgbClr val="FDFFFD"/>
                </a:solidFill>
                <a:latin typeface="Calibri"/>
                <a:cs typeface="Calibri"/>
              </a:rPr>
              <a:t>l</a:t>
            </a:r>
            <a:r>
              <a:rPr sz="1600" spc="-39" dirty="0">
                <a:solidFill>
                  <a:srgbClr val="FDFFFD"/>
                </a:solidFill>
                <a:latin typeface="Calibri"/>
                <a:cs typeface="Calibri"/>
              </a:rPr>
              <a:t>u</a:t>
            </a:r>
            <a:r>
              <a:rPr sz="1600" spc="33" dirty="0">
                <a:solidFill>
                  <a:srgbClr val="FDFFFD"/>
                </a:solidFill>
                <a:latin typeface="Calibri"/>
                <a:cs typeface="Calibri"/>
              </a:rPr>
              <a:t>a</a:t>
            </a:r>
            <a:r>
              <a:rPr sz="1600" dirty="0">
                <a:solidFill>
                  <a:srgbClr val="FDFFFD"/>
                </a:solidFill>
                <a:latin typeface="Calibri"/>
                <a:cs typeface="Calibri"/>
              </a:rPr>
              <a:t>s</a:t>
            </a:r>
            <a:r>
              <a:rPr sz="1600" spc="-85" dirty="0">
                <a:solidFill>
                  <a:srgbClr val="FDFFFD"/>
                </a:solidFill>
                <a:latin typeface="Calibri"/>
                <a:cs typeface="Calibri"/>
              </a:rPr>
              <a:t> </a:t>
            </a:r>
            <a:r>
              <a:rPr sz="1600" spc="-79" dirty="0">
                <a:solidFill>
                  <a:srgbClr val="FDFFFD"/>
                </a:solidFill>
                <a:latin typeface="Calibri"/>
                <a:cs typeface="Calibri"/>
              </a:rPr>
              <a:t>m</a:t>
            </a:r>
            <a:r>
              <a:rPr sz="1600" spc="33" dirty="0">
                <a:solidFill>
                  <a:srgbClr val="FDFFFD"/>
                </a:solidFill>
                <a:latin typeface="Calibri"/>
                <a:cs typeface="Calibri"/>
              </a:rPr>
              <a:t>a</a:t>
            </a:r>
            <a:r>
              <a:rPr sz="1600" spc="-39" dirty="0">
                <a:solidFill>
                  <a:srgbClr val="FDFFFD"/>
                </a:solidFill>
                <a:latin typeface="Calibri"/>
                <a:cs typeface="Calibri"/>
              </a:rPr>
              <a:t>upu</a:t>
            </a:r>
            <a:r>
              <a:rPr sz="1600" dirty="0">
                <a:solidFill>
                  <a:srgbClr val="FDFFFD"/>
                </a:solidFill>
                <a:latin typeface="Calibri"/>
                <a:cs typeface="Calibri"/>
              </a:rPr>
              <a:t>n</a:t>
            </a:r>
            <a:r>
              <a:rPr sz="1600" spc="195" dirty="0">
                <a:solidFill>
                  <a:srgbClr val="FDFFFD"/>
                </a:solidFill>
                <a:latin typeface="Calibri"/>
                <a:cs typeface="Calibri"/>
              </a:rPr>
              <a:t> </a:t>
            </a:r>
            <a:r>
              <a:rPr sz="1600" spc="-33" dirty="0">
                <a:solidFill>
                  <a:srgbClr val="FDFFFD"/>
                </a:solidFill>
                <a:latin typeface="Calibri"/>
                <a:cs typeface="Calibri"/>
              </a:rPr>
              <a:t>t</a:t>
            </a:r>
            <a:r>
              <a:rPr sz="1600" spc="5" dirty="0">
                <a:solidFill>
                  <a:srgbClr val="FDFFFD"/>
                </a:solidFill>
                <a:latin typeface="Calibri"/>
                <a:cs typeface="Calibri"/>
              </a:rPr>
              <a:t>e</a:t>
            </a:r>
            <a:r>
              <a:rPr sz="1600" spc="-59" dirty="0">
                <a:solidFill>
                  <a:srgbClr val="FDFFFD"/>
                </a:solidFill>
                <a:latin typeface="Calibri"/>
                <a:cs typeface="Calibri"/>
              </a:rPr>
              <a:t>r</a:t>
            </a:r>
            <a:r>
              <a:rPr sz="1600" spc="-39" dirty="0">
                <a:solidFill>
                  <a:srgbClr val="FDFFFD"/>
                </a:solidFill>
                <a:latin typeface="Calibri"/>
                <a:cs typeface="Calibri"/>
              </a:rPr>
              <a:t>b</a:t>
            </a:r>
            <a:r>
              <a:rPr sz="1600" spc="33" dirty="0">
                <a:solidFill>
                  <a:srgbClr val="FDFFFD"/>
                </a:solidFill>
                <a:latin typeface="Calibri"/>
                <a:cs typeface="Calibri"/>
              </a:rPr>
              <a:t>a</a:t>
            </a:r>
            <a:r>
              <a:rPr sz="1600" spc="-39" dirty="0">
                <a:solidFill>
                  <a:srgbClr val="FDFFFD"/>
                </a:solidFill>
                <a:latin typeface="Calibri"/>
                <a:cs typeface="Calibri"/>
              </a:rPr>
              <a:t>t</a:t>
            </a:r>
            <a:r>
              <a:rPr sz="1600" spc="33" dirty="0">
                <a:solidFill>
                  <a:srgbClr val="FDFFFD"/>
                </a:solidFill>
                <a:latin typeface="Calibri"/>
                <a:cs typeface="Calibri"/>
              </a:rPr>
              <a:t>a</a:t>
            </a:r>
            <a:r>
              <a:rPr sz="1600" spc="72" dirty="0">
                <a:solidFill>
                  <a:srgbClr val="FDFFFD"/>
                </a:solidFill>
                <a:latin typeface="Calibri"/>
                <a:cs typeface="Calibri"/>
              </a:rPr>
              <a:t>s</a:t>
            </a:r>
            <a:r>
              <a:rPr sz="1600" dirty="0">
                <a:solidFill>
                  <a:srgbClr val="FDFFFD"/>
                </a:solidFill>
                <a:latin typeface="Calibri"/>
                <a:cs typeface="Calibri"/>
              </a:rPr>
              <a:t>.</a:t>
            </a:r>
            <a:endParaRPr sz="1600">
              <a:latin typeface="Calibri"/>
              <a:cs typeface="Calibri"/>
            </a:endParaRPr>
          </a:p>
          <a:p>
            <a:pPr marL="818282">
              <a:lnSpc>
                <a:spcPct val="101725"/>
              </a:lnSpc>
              <a:spcBef>
                <a:spcPts val="2281"/>
              </a:spcBef>
            </a:pPr>
            <a:r>
              <a:rPr sz="1467" spc="33" dirty="0">
                <a:latin typeface="Calibri"/>
                <a:cs typeface="Calibri"/>
              </a:rPr>
              <a:t>A</a:t>
            </a:r>
            <a:r>
              <a:rPr sz="1467" spc="12" dirty="0">
                <a:latin typeface="Calibri"/>
                <a:cs typeface="Calibri"/>
              </a:rPr>
              <a:t>p</a:t>
            </a:r>
            <a:r>
              <a:rPr sz="1467" spc="52" dirty="0">
                <a:latin typeface="Calibri"/>
                <a:cs typeface="Calibri"/>
              </a:rPr>
              <a:t>li</a:t>
            </a:r>
            <a:r>
              <a:rPr sz="1467" spc="12" dirty="0">
                <a:latin typeface="Calibri"/>
                <a:cs typeface="Calibri"/>
              </a:rPr>
              <a:t>k</a:t>
            </a:r>
            <a:r>
              <a:rPr sz="1467" spc="-19" dirty="0">
                <a:latin typeface="Calibri"/>
                <a:cs typeface="Calibri"/>
              </a:rPr>
              <a:t>a</a:t>
            </a:r>
            <a:r>
              <a:rPr sz="1467" spc="12" dirty="0">
                <a:latin typeface="Calibri"/>
                <a:cs typeface="Calibri"/>
              </a:rPr>
              <a:t>s</a:t>
            </a:r>
            <a:r>
              <a:rPr sz="1467" dirty="0">
                <a:latin typeface="Calibri"/>
                <a:cs typeface="Calibri"/>
              </a:rPr>
              <a:t>i</a:t>
            </a:r>
            <a:r>
              <a:rPr sz="1467" spc="-81" dirty="0">
                <a:latin typeface="Calibri"/>
                <a:cs typeface="Calibri"/>
              </a:rPr>
              <a:t> </a:t>
            </a:r>
            <a:r>
              <a:rPr sz="1467" spc="-33" dirty="0">
                <a:latin typeface="Calibri"/>
                <a:cs typeface="Calibri"/>
              </a:rPr>
              <a:t>T</a:t>
            </a:r>
            <a:r>
              <a:rPr sz="1467" spc="19" dirty="0">
                <a:latin typeface="Calibri"/>
                <a:cs typeface="Calibri"/>
              </a:rPr>
              <a:t>I</a:t>
            </a:r>
            <a:r>
              <a:rPr sz="1467" dirty="0">
                <a:latin typeface="Calibri"/>
                <a:cs typeface="Calibri"/>
              </a:rPr>
              <a:t>K</a:t>
            </a:r>
            <a:endParaRPr sz="1467">
              <a:latin typeface="Calibri"/>
              <a:cs typeface="Calibri"/>
            </a:endParaRPr>
          </a:p>
          <a:p>
            <a:pPr marL="844951">
              <a:lnSpc>
                <a:spcPts val="2001"/>
              </a:lnSpc>
              <a:spcBef>
                <a:spcPts val="2143"/>
              </a:spcBef>
            </a:pPr>
            <a:r>
              <a:rPr sz="1600" dirty="0">
                <a:solidFill>
                  <a:srgbClr val="FDFFFD"/>
                </a:solidFill>
                <a:latin typeface="Arial"/>
                <a:cs typeface="Arial"/>
              </a:rPr>
              <a:t>•  </a:t>
            </a:r>
            <a:r>
              <a:rPr sz="1600" spc="105" dirty="0">
                <a:solidFill>
                  <a:srgbClr val="FDFFFD"/>
                </a:solidFill>
                <a:latin typeface="Arial"/>
                <a:cs typeface="Arial"/>
              </a:rPr>
              <a:t> </a:t>
            </a:r>
            <a:r>
              <a:rPr sz="2400" spc="19" baseline="2275" dirty="0">
                <a:solidFill>
                  <a:srgbClr val="FDFFFD"/>
                </a:solidFill>
                <a:latin typeface="Calibri"/>
                <a:cs typeface="Calibri"/>
              </a:rPr>
              <a:t>E</a:t>
            </a:r>
            <a:r>
              <a:rPr sz="2400" spc="33" baseline="2275" dirty="0">
                <a:solidFill>
                  <a:srgbClr val="FDFFFD"/>
                </a:solidFill>
                <a:latin typeface="Calibri"/>
                <a:cs typeface="Calibri"/>
              </a:rPr>
              <a:t>l</a:t>
            </a:r>
            <a:r>
              <a:rPr sz="2400" baseline="2275" dirty="0">
                <a:solidFill>
                  <a:srgbClr val="FDFFFD"/>
                </a:solidFill>
                <a:latin typeface="Calibri"/>
                <a:cs typeface="Calibri"/>
              </a:rPr>
              <a:t>e</a:t>
            </a:r>
            <a:r>
              <a:rPr sz="2400" spc="19" baseline="2275" dirty="0">
                <a:solidFill>
                  <a:srgbClr val="FDFFFD"/>
                </a:solidFill>
                <a:latin typeface="Calibri"/>
                <a:cs typeface="Calibri"/>
              </a:rPr>
              <a:t>c</a:t>
            </a:r>
            <a:r>
              <a:rPr sz="2400" spc="-39" baseline="2275" dirty="0">
                <a:solidFill>
                  <a:srgbClr val="FDFFFD"/>
                </a:solidFill>
                <a:latin typeface="Calibri"/>
                <a:cs typeface="Calibri"/>
              </a:rPr>
              <a:t>t</a:t>
            </a:r>
            <a:r>
              <a:rPr sz="2400" spc="-59" baseline="2275" dirty="0">
                <a:solidFill>
                  <a:srgbClr val="FDFFFD"/>
                </a:solidFill>
                <a:latin typeface="Calibri"/>
                <a:cs typeface="Calibri"/>
              </a:rPr>
              <a:t>r</a:t>
            </a:r>
            <a:r>
              <a:rPr sz="2400" spc="-39" baseline="2275" dirty="0">
                <a:solidFill>
                  <a:srgbClr val="FDFFFD"/>
                </a:solidFill>
                <a:latin typeface="Calibri"/>
                <a:cs typeface="Calibri"/>
              </a:rPr>
              <a:t>o</a:t>
            </a:r>
            <a:r>
              <a:rPr sz="2400" spc="-45" baseline="2275" dirty="0">
                <a:solidFill>
                  <a:srgbClr val="FDFFFD"/>
                </a:solidFill>
                <a:latin typeface="Calibri"/>
                <a:cs typeface="Calibri"/>
              </a:rPr>
              <a:t>n</a:t>
            </a:r>
            <a:r>
              <a:rPr sz="2400" spc="33" baseline="2275" dirty="0">
                <a:solidFill>
                  <a:srgbClr val="FDFFFD"/>
                </a:solidFill>
                <a:latin typeface="Calibri"/>
                <a:cs typeface="Calibri"/>
              </a:rPr>
              <a:t>i</a:t>
            </a:r>
            <a:r>
              <a:rPr sz="2400" baseline="2275" dirty="0">
                <a:solidFill>
                  <a:srgbClr val="FDFFFD"/>
                </a:solidFill>
                <a:latin typeface="Calibri"/>
                <a:cs typeface="Calibri"/>
              </a:rPr>
              <a:t>c</a:t>
            </a:r>
            <a:r>
              <a:rPr sz="2400" spc="59" baseline="2275" dirty="0">
                <a:solidFill>
                  <a:srgbClr val="FDFFFD"/>
                </a:solidFill>
                <a:latin typeface="Calibri"/>
                <a:cs typeface="Calibri"/>
              </a:rPr>
              <a:t> </a:t>
            </a:r>
            <a:r>
              <a:rPr sz="2400" spc="-67" baseline="2275" dirty="0">
                <a:solidFill>
                  <a:srgbClr val="FDFFFD"/>
                </a:solidFill>
                <a:latin typeface="Calibri"/>
                <a:cs typeface="Calibri"/>
              </a:rPr>
              <a:t>M</a:t>
            </a:r>
            <a:r>
              <a:rPr sz="2400" spc="33" baseline="2275" dirty="0">
                <a:solidFill>
                  <a:srgbClr val="FDFFFD"/>
                </a:solidFill>
                <a:latin typeface="Calibri"/>
                <a:cs typeface="Calibri"/>
              </a:rPr>
              <a:t>ail</a:t>
            </a:r>
            <a:r>
              <a:rPr sz="2400" spc="-19" baseline="2275" dirty="0">
                <a:solidFill>
                  <a:srgbClr val="FDFFFD"/>
                </a:solidFill>
                <a:latin typeface="Calibri"/>
                <a:cs typeface="Calibri"/>
              </a:rPr>
              <a:t>/</a:t>
            </a:r>
            <a:r>
              <a:rPr sz="2400" spc="-67" baseline="2275" dirty="0">
                <a:solidFill>
                  <a:srgbClr val="FDFFFD"/>
                </a:solidFill>
                <a:latin typeface="Calibri"/>
                <a:cs typeface="Calibri"/>
              </a:rPr>
              <a:t>M</a:t>
            </a:r>
            <a:r>
              <a:rPr sz="2400" spc="33" baseline="2275" dirty="0">
                <a:solidFill>
                  <a:srgbClr val="FDFFFD"/>
                </a:solidFill>
                <a:latin typeface="Calibri"/>
                <a:cs typeface="Calibri"/>
              </a:rPr>
              <a:t>aili</a:t>
            </a:r>
            <a:r>
              <a:rPr sz="2400" spc="-39" baseline="2275" dirty="0">
                <a:solidFill>
                  <a:srgbClr val="FDFFFD"/>
                </a:solidFill>
                <a:latin typeface="Calibri"/>
                <a:cs typeface="Calibri"/>
              </a:rPr>
              <a:t>n</a:t>
            </a:r>
            <a:r>
              <a:rPr sz="2400" baseline="2275" dirty="0">
                <a:solidFill>
                  <a:srgbClr val="FDFFFD"/>
                </a:solidFill>
                <a:latin typeface="Calibri"/>
                <a:cs typeface="Calibri"/>
              </a:rPr>
              <a:t>g</a:t>
            </a:r>
            <a:r>
              <a:rPr sz="2400" spc="-12" baseline="2275" dirty="0">
                <a:solidFill>
                  <a:srgbClr val="FDFFFD"/>
                </a:solidFill>
                <a:latin typeface="Calibri"/>
                <a:cs typeface="Calibri"/>
              </a:rPr>
              <a:t> </a:t>
            </a:r>
            <a:r>
              <a:rPr sz="2400" spc="25" baseline="2275" dirty="0">
                <a:solidFill>
                  <a:srgbClr val="FDFFFD"/>
                </a:solidFill>
                <a:latin typeface="Calibri"/>
                <a:cs typeface="Calibri"/>
              </a:rPr>
              <a:t>L</a:t>
            </a:r>
            <a:r>
              <a:rPr sz="2400" spc="33" baseline="2275" dirty="0">
                <a:solidFill>
                  <a:srgbClr val="FDFFFD"/>
                </a:solidFill>
                <a:latin typeface="Calibri"/>
                <a:cs typeface="Calibri"/>
              </a:rPr>
              <a:t>i</a:t>
            </a:r>
            <a:r>
              <a:rPr sz="2400" spc="79" baseline="2275" dirty="0">
                <a:solidFill>
                  <a:srgbClr val="FDFFFD"/>
                </a:solidFill>
                <a:latin typeface="Calibri"/>
                <a:cs typeface="Calibri"/>
              </a:rPr>
              <a:t>s</a:t>
            </a:r>
            <a:r>
              <a:rPr sz="2400" baseline="2275" dirty="0">
                <a:solidFill>
                  <a:srgbClr val="FDFFFD"/>
                </a:solidFill>
                <a:latin typeface="Calibri"/>
                <a:cs typeface="Calibri"/>
              </a:rPr>
              <a:t>t</a:t>
            </a:r>
            <a:endParaRPr sz="1600">
              <a:latin typeface="Calibri"/>
              <a:cs typeface="Calibri"/>
            </a:endParaRPr>
          </a:p>
          <a:p>
            <a:pPr marL="844951">
              <a:lnSpc>
                <a:spcPts val="2020"/>
              </a:lnSpc>
              <a:spcBef>
                <a:spcPts val="100"/>
              </a:spcBef>
            </a:pPr>
            <a:r>
              <a:rPr sz="2400" baseline="7246" dirty="0">
                <a:solidFill>
                  <a:srgbClr val="FDFFFD"/>
                </a:solidFill>
                <a:latin typeface="Arial"/>
                <a:cs typeface="Arial"/>
              </a:rPr>
              <a:t>•  </a:t>
            </a:r>
            <a:r>
              <a:rPr sz="2400" spc="105" baseline="7246" dirty="0">
                <a:solidFill>
                  <a:srgbClr val="FDFFFD"/>
                </a:solidFill>
                <a:latin typeface="Arial"/>
                <a:cs typeface="Arial"/>
              </a:rPr>
              <a:t> </a:t>
            </a:r>
            <a:r>
              <a:rPr sz="1600" spc="-39" dirty="0">
                <a:solidFill>
                  <a:srgbClr val="FDFFFD"/>
                </a:solidFill>
                <a:latin typeface="Calibri"/>
                <a:cs typeface="Calibri"/>
              </a:rPr>
              <a:t>So</a:t>
            </a:r>
            <a:r>
              <a:rPr sz="1600" spc="19" dirty="0">
                <a:solidFill>
                  <a:srgbClr val="FDFFFD"/>
                </a:solidFill>
                <a:latin typeface="Calibri"/>
                <a:cs typeface="Calibri"/>
              </a:rPr>
              <a:t>c</a:t>
            </a:r>
            <a:r>
              <a:rPr sz="1600" spc="33" dirty="0">
                <a:solidFill>
                  <a:srgbClr val="FDFFFD"/>
                </a:solidFill>
                <a:latin typeface="Calibri"/>
                <a:cs typeface="Calibri"/>
              </a:rPr>
              <a:t>ia</a:t>
            </a:r>
            <a:r>
              <a:rPr sz="1600" dirty="0">
                <a:solidFill>
                  <a:srgbClr val="FDFFFD"/>
                </a:solidFill>
                <a:latin typeface="Calibri"/>
                <a:cs typeface="Calibri"/>
              </a:rPr>
              <a:t>l</a:t>
            </a:r>
            <a:r>
              <a:rPr sz="1600" spc="-25" dirty="0">
                <a:solidFill>
                  <a:srgbClr val="FDFFFD"/>
                </a:solidFill>
                <a:latin typeface="Calibri"/>
                <a:cs typeface="Calibri"/>
              </a:rPr>
              <a:t> </a:t>
            </a:r>
            <a:r>
              <a:rPr sz="1600" spc="-67"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d</a:t>
            </a:r>
            <a:r>
              <a:rPr sz="1600" spc="33" dirty="0">
                <a:solidFill>
                  <a:srgbClr val="FDFFFD"/>
                </a:solidFill>
                <a:latin typeface="Calibri"/>
                <a:cs typeface="Calibri"/>
              </a:rPr>
              <a:t>i</a:t>
            </a:r>
            <a:r>
              <a:rPr sz="1600" dirty="0">
                <a:solidFill>
                  <a:srgbClr val="FDFFFD"/>
                </a:solidFill>
                <a:latin typeface="Calibri"/>
                <a:cs typeface="Calibri"/>
              </a:rPr>
              <a:t>a</a:t>
            </a:r>
            <a:endParaRPr sz="1600">
              <a:latin typeface="Calibri"/>
              <a:cs typeface="Calibri"/>
            </a:endParaRPr>
          </a:p>
          <a:p>
            <a:pPr marL="844951">
              <a:lnSpc>
                <a:spcPts val="1807"/>
              </a:lnSpc>
            </a:pPr>
            <a:r>
              <a:rPr sz="2400" baseline="4831" dirty="0">
                <a:solidFill>
                  <a:srgbClr val="FDFFFD"/>
                </a:solidFill>
                <a:latin typeface="Arial"/>
                <a:cs typeface="Arial"/>
              </a:rPr>
              <a:t>•  </a:t>
            </a:r>
            <a:r>
              <a:rPr sz="2400" spc="105" baseline="4831" dirty="0">
                <a:solidFill>
                  <a:srgbClr val="FDFFFD"/>
                </a:solidFill>
                <a:latin typeface="Arial"/>
                <a:cs typeface="Arial"/>
              </a:rPr>
              <a:t> </a:t>
            </a:r>
            <a:r>
              <a:rPr sz="2400" spc="-225" baseline="2275" dirty="0">
                <a:solidFill>
                  <a:srgbClr val="FDFFFD"/>
                </a:solidFill>
                <a:latin typeface="Calibri"/>
                <a:cs typeface="Calibri"/>
              </a:rPr>
              <a:t>W</a:t>
            </a:r>
            <a:r>
              <a:rPr sz="2400" spc="-45" baseline="2275" dirty="0">
                <a:solidFill>
                  <a:srgbClr val="FDFFFD"/>
                </a:solidFill>
                <a:latin typeface="Calibri"/>
                <a:cs typeface="Calibri"/>
              </a:rPr>
              <a:t>o</a:t>
            </a:r>
            <a:r>
              <a:rPr sz="2400" spc="-59" baseline="2275" dirty="0">
                <a:solidFill>
                  <a:srgbClr val="FDFFFD"/>
                </a:solidFill>
                <a:latin typeface="Calibri"/>
                <a:cs typeface="Calibri"/>
              </a:rPr>
              <a:t>r</a:t>
            </a:r>
            <a:r>
              <a:rPr sz="2400" spc="-25" baseline="2275" dirty="0">
                <a:solidFill>
                  <a:srgbClr val="FDFFFD"/>
                </a:solidFill>
                <a:latin typeface="Calibri"/>
                <a:cs typeface="Calibri"/>
              </a:rPr>
              <a:t>k</a:t>
            </a:r>
            <a:r>
              <a:rPr sz="2400" spc="45" baseline="2275" dirty="0">
                <a:solidFill>
                  <a:srgbClr val="FDFFFD"/>
                </a:solidFill>
                <a:latin typeface="Calibri"/>
                <a:cs typeface="Calibri"/>
              </a:rPr>
              <a:t>g</a:t>
            </a:r>
            <a:r>
              <a:rPr sz="2400" spc="-52" baseline="2275" dirty="0">
                <a:solidFill>
                  <a:srgbClr val="FDFFFD"/>
                </a:solidFill>
                <a:latin typeface="Calibri"/>
                <a:cs typeface="Calibri"/>
              </a:rPr>
              <a:t>r</a:t>
            </a:r>
            <a:r>
              <a:rPr sz="2400" spc="-45" baseline="2275" dirty="0">
                <a:solidFill>
                  <a:srgbClr val="FDFFFD"/>
                </a:solidFill>
                <a:latin typeface="Calibri"/>
                <a:cs typeface="Calibri"/>
              </a:rPr>
              <a:t>o</a:t>
            </a:r>
            <a:r>
              <a:rPr sz="2400" spc="-39" baseline="2275" dirty="0">
                <a:solidFill>
                  <a:srgbClr val="FDFFFD"/>
                </a:solidFill>
                <a:latin typeface="Calibri"/>
                <a:cs typeface="Calibri"/>
              </a:rPr>
              <a:t>u</a:t>
            </a:r>
            <a:r>
              <a:rPr sz="2400" baseline="2275" dirty="0">
                <a:solidFill>
                  <a:srgbClr val="FDFFFD"/>
                </a:solidFill>
                <a:latin typeface="Calibri"/>
                <a:cs typeface="Calibri"/>
              </a:rPr>
              <a:t>p</a:t>
            </a:r>
            <a:r>
              <a:rPr sz="2400" spc="301" baseline="2275" dirty="0">
                <a:solidFill>
                  <a:srgbClr val="FDFFFD"/>
                </a:solidFill>
                <a:latin typeface="Calibri"/>
                <a:cs typeface="Calibri"/>
              </a:rPr>
              <a:t> </a:t>
            </a:r>
            <a:r>
              <a:rPr sz="2400" spc="12" baseline="2275" dirty="0">
                <a:solidFill>
                  <a:srgbClr val="FDFFFD"/>
                </a:solidFill>
                <a:latin typeface="Calibri"/>
                <a:cs typeface="Calibri"/>
              </a:rPr>
              <a:t>(</a:t>
            </a:r>
            <a:r>
              <a:rPr sz="2400" spc="-12" baseline="2275" dirty="0">
                <a:solidFill>
                  <a:srgbClr val="FDFFFD"/>
                </a:solidFill>
                <a:latin typeface="Calibri"/>
                <a:cs typeface="Calibri"/>
              </a:rPr>
              <a:t>G</a:t>
            </a:r>
            <a:r>
              <a:rPr sz="2400" spc="-59" baseline="2275" dirty="0">
                <a:solidFill>
                  <a:srgbClr val="FDFFFD"/>
                </a:solidFill>
                <a:latin typeface="Calibri"/>
                <a:cs typeface="Calibri"/>
              </a:rPr>
              <a:t>r</a:t>
            </a:r>
            <a:r>
              <a:rPr sz="2400" spc="-45" baseline="2275" dirty="0">
                <a:solidFill>
                  <a:srgbClr val="FDFFFD"/>
                </a:solidFill>
                <a:latin typeface="Calibri"/>
                <a:cs typeface="Calibri"/>
              </a:rPr>
              <a:t>o</a:t>
            </a:r>
            <a:r>
              <a:rPr sz="2400" spc="-39" baseline="2275" dirty="0">
                <a:solidFill>
                  <a:srgbClr val="FDFFFD"/>
                </a:solidFill>
                <a:latin typeface="Calibri"/>
                <a:cs typeface="Calibri"/>
              </a:rPr>
              <a:t>up</a:t>
            </a:r>
            <a:r>
              <a:rPr sz="2400" spc="-45" baseline="2275" dirty="0">
                <a:solidFill>
                  <a:srgbClr val="FDFFFD"/>
                </a:solidFill>
                <a:latin typeface="Calibri"/>
                <a:cs typeface="Calibri"/>
              </a:rPr>
              <a:t>w</a:t>
            </a:r>
            <a:r>
              <a:rPr sz="2400" spc="33" baseline="2275" dirty="0">
                <a:solidFill>
                  <a:srgbClr val="FDFFFD"/>
                </a:solidFill>
                <a:latin typeface="Calibri"/>
                <a:cs typeface="Calibri"/>
              </a:rPr>
              <a:t>a</a:t>
            </a:r>
            <a:r>
              <a:rPr sz="2400" spc="-52" baseline="2275" dirty="0">
                <a:solidFill>
                  <a:srgbClr val="FDFFFD"/>
                </a:solidFill>
                <a:latin typeface="Calibri"/>
                <a:cs typeface="Calibri"/>
              </a:rPr>
              <a:t>r</a:t>
            </a:r>
            <a:r>
              <a:rPr sz="2400" baseline="2275" dirty="0">
                <a:solidFill>
                  <a:srgbClr val="FDFFFD"/>
                </a:solidFill>
                <a:latin typeface="Calibri"/>
                <a:cs typeface="Calibri"/>
              </a:rPr>
              <a:t>e)</a:t>
            </a:r>
            <a:endParaRPr sz="1600">
              <a:latin typeface="Calibri"/>
              <a:cs typeface="Calibri"/>
            </a:endParaRPr>
          </a:p>
          <a:p>
            <a:pPr marL="844951">
              <a:lnSpc>
                <a:spcPts val="1900"/>
              </a:lnSpc>
              <a:spcBef>
                <a:spcPts val="4"/>
              </a:spcBef>
            </a:pPr>
            <a:r>
              <a:rPr sz="2400" baseline="4831" dirty="0">
                <a:solidFill>
                  <a:srgbClr val="FDFFFD"/>
                </a:solidFill>
                <a:latin typeface="Arial"/>
                <a:cs typeface="Arial"/>
              </a:rPr>
              <a:t>•  </a:t>
            </a:r>
            <a:r>
              <a:rPr sz="2400" spc="105" baseline="4831" dirty="0">
                <a:solidFill>
                  <a:srgbClr val="FDFFFD"/>
                </a:solidFill>
                <a:latin typeface="Arial"/>
                <a:cs typeface="Arial"/>
              </a:rPr>
              <a:t> </a:t>
            </a:r>
            <a:r>
              <a:rPr sz="2400" spc="45" baseline="2275" dirty="0">
                <a:solidFill>
                  <a:srgbClr val="FDFFFD"/>
                </a:solidFill>
                <a:latin typeface="Calibri"/>
                <a:cs typeface="Calibri"/>
              </a:rPr>
              <a:t>C</a:t>
            </a:r>
            <a:r>
              <a:rPr sz="2400" spc="-39" baseline="2275" dirty="0">
                <a:solidFill>
                  <a:srgbClr val="FDFFFD"/>
                </a:solidFill>
                <a:latin typeface="Calibri"/>
                <a:cs typeface="Calibri"/>
              </a:rPr>
              <a:t>h</a:t>
            </a:r>
            <a:r>
              <a:rPr sz="2400" spc="33" baseline="2275" dirty="0">
                <a:solidFill>
                  <a:srgbClr val="FDFFFD"/>
                </a:solidFill>
                <a:latin typeface="Calibri"/>
                <a:cs typeface="Calibri"/>
              </a:rPr>
              <a:t>a</a:t>
            </a:r>
            <a:r>
              <a:rPr sz="2400" spc="-39" baseline="2275" dirty="0">
                <a:solidFill>
                  <a:srgbClr val="FDFFFD"/>
                </a:solidFill>
                <a:latin typeface="Calibri"/>
                <a:cs typeface="Calibri"/>
              </a:rPr>
              <a:t>tt</a:t>
            </a:r>
            <a:r>
              <a:rPr sz="2400" spc="33" baseline="2275" dirty="0">
                <a:solidFill>
                  <a:srgbClr val="FDFFFD"/>
                </a:solidFill>
                <a:latin typeface="Calibri"/>
                <a:cs typeface="Calibri"/>
              </a:rPr>
              <a:t>i</a:t>
            </a:r>
            <a:r>
              <a:rPr sz="2400" spc="-39" baseline="2275" dirty="0">
                <a:solidFill>
                  <a:srgbClr val="FDFFFD"/>
                </a:solidFill>
                <a:latin typeface="Calibri"/>
                <a:cs typeface="Calibri"/>
              </a:rPr>
              <a:t>n</a:t>
            </a:r>
            <a:r>
              <a:rPr sz="2400" baseline="2275" dirty="0">
                <a:solidFill>
                  <a:srgbClr val="FDFFFD"/>
                </a:solidFill>
                <a:latin typeface="Calibri"/>
                <a:cs typeface="Calibri"/>
              </a:rPr>
              <a:t>g</a:t>
            </a:r>
            <a:endParaRPr sz="1600">
              <a:latin typeface="Calibri"/>
              <a:cs typeface="Calibri"/>
            </a:endParaRPr>
          </a:p>
          <a:p>
            <a:pPr marL="844951">
              <a:lnSpc>
                <a:spcPts val="1900"/>
              </a:lnSpc>
            </a:pPr>
            <a:r>
              <a:rPr sz="2400" baseline="2415" dirty="0">
                <a:solidFill>
                  <a:srgbClr val="FDFFFD"/>
                </a:solidFill>
                <a:latin typeface="Arial"/>
                <a:cs typeface="Arial"/>
              </a:rPr>
              <a:t>•  </a:t>
            </a:r>
            <a:r>
              <a:rPr sz="2400" spc="105" baseline="2415" dirty="0">
                <a:solidFill>
                  <a:srgbClr val="FDFFFD"/>
                </a:solidFill>
                <a:latin typeface="Arial"/>
                <a:cs typeface="Arial"/>
              </a:rPr>
              <a:t> </a:t>
            </a:r>
            <a:r>
              <a:rPr sz="2400" spc="-12" baseline="2275" dirty="0">
                <a:solidFill>
                  <a:srgbClr val="FDFFFD"/>
                </a:solidFill>
                <a:latin typeface="Calibri"/>
                <a:cs typeface="Calibri"/>
              </a:rPr>
              <a:t>G</a:t>
            </a:r>
            <a:r>
              <a:rPr sz="2400" spc="-52" baseline="2275" dirty="0">
                <a:solidFill>
                  <a:srgbClr val="FDFFFD"/>
                </a:solidFill>
                <a:latin typeface="Calibri"/>
                <a:cs typeface="Calibri"/>
              </a:rPr>
              <a:t>r</a:t>
            </a:r>
            <a:r>
              <a:rPr sz="2400" spc="-45" baseline="2275" dirty="0">
                <a:solidFill>
                  <a:srgbClr val="FDFFFD"/>
                </a:solidFill>
                <a:latin typeface="Calibri"/>
                <a:cs typeface="Calibri"/>
              </a:rPr>
              <a:t>o</a:t>
            </a:r>
            <a:r>
              <a:rPr sz="2400" spc="-39" baseline="2275" dirty="0">
                <a:solidFill>
                  <a:srgbClr val="FDFFFD"/>
                </a:solidFill>
                <a:latin typeface="Calibri"/>
                <a:cs typeface="Calibri"/>
              </a:rPr>
              <a:t>u</a:t>
            </a:r>
            <a:r>
              <a:rPr sz="2400" baseline="2275" dirty="0">
                <a:solidFill>
                  <a:srgbClr val="FDFFFD"/>
                </a:solidFill>
                <a:latin typeface="Calibri"/>
                <a:cs typeface="Calibri"/>
              </a:rPr>
              <a:t>p</a:t>
            </a:r>
            <a:r>
              <a:rPr sz="2400" spc="201" baseline="2275" dirty="0">
                <a:solidFill>
                  <a:srgbClr val="FDFFFD"/>
                </a:solidFill>
                <a:latin typeface="Calibri"/>
                <a:cs typeface="Calibri"/>
              </a:rPr>
              <a:t> </a:t>
            </a:r>
            <a:r>
              <a:rPr sz="2400" spc="-72" baseline="2275" dirty="0">
                <a:solidFill>
                  <a:srgbClr val="FDFFFD"/>
                </a:solidFill>
                <a:latin typeface="Calibri"/>
                <a:cs typeface="Calibri"/>
              </a:rPr>
              <a:t>M</a:t>
            </a:r>
            <a:r>
              <a:rPr sz="2400" spc="5" baseline="2275" dirty="0">
                <a:solidFill>
                  <a:srgbClr val="FDFFFD"/>
                </a:solidFill>
                <a:latin typeface="Calibri"/>
                <a:cs typeface="Calibri"/>
              </a:rPr>
              <a:t>e</a:t>
            </a:r>
            <a:r>
              <a:rPr sz="2400" spc="72" baseline="2275" dirty="0">
                <a:solidFill>
                  <a:srgbClr val="FDFFFD"/>
                </a:solidFill>
                <a:latin typeface="Calibri"/>
                <a:cs typeface="Calibri"/>
              </a:rPr>
              <a:t>ss</a:t>
            </a:r>
            <a:r>
              <a:rPr sz="2400" spc="33" baseline="2275" dirty="0">
                <a:solidFill>
                  <a:srgbClr val="FDFFFD"/>
                </a:solidFill>
                <a:latin typeface="Calibri"/>
                <a:cs typeface="Calibri"/>
              </a:rPr>
              <a:t>a</a:t>
            </a:r>
            <a:r>
              <a:rPr sz="2400" spc="45" baseline="2275" dirty="0">
                <a:solidFill>
                  <a:srgbClr val="FDFFFD"/>
                </a:solidFill>
                <a:latin typeface="Calibri"/>
                <a:cs typeface="Calibri"/>
              </a:rPr>
              <a:t>g</a:t>
            </a:r>
            <a:r>
              <a:rPr sz="2400" spc="33" baseline="2275" dirty="0">
                <a:solidFill>
                  <a:srgbClr val="FDFFFD"/>
                </a:solidFill>
                <a:latin typeface="Calibri"/>
                <a:cs typeface="Calibri"/>
              </a:rPr>
              <a:t>i</a:t>
            </a:r>
            <a:r>
              <a:rPr sz="2400" spc="-39" baseline="2275" dirty="0">
                <a:solidFill>
                  <a:srgbClr val="FDFFFD"/>
                </a:solidFill>
                <a:latin typeface="Calibri"/>
                <a:cs typeface="Calibri"/>
              </a:rPr>
              <a:t>n</a:t>
            </a:r>
            <a:r>
              <a:rPr sz="2400" baseline="2275" dirty="0">
                <a:solidFill>
                  <a:srgbClr val="FDFFFD"/>
                </a:solidFill>
                <a:latin typeface="Calibri"/>
                <a:cs typeface="Calibri"/>
              </a:rPr>
              <a:t>g</a:t>
            </a:r>
            <a:endParaRPr sz="1600">
              <a:latin typeface="Calibri"/>
              <a:cs typeface="Calibri"/>
            </a:endParaRPr>
          </a:p>
          <a:p>
            <a:pPr marL="1346165" marR="3384209" indent="-622707">
              <a:lnSpc>
                <a:spcPts val="1907"/>
              </a:lnSpc>
              <a:spcBef>
                <a:spcPts val="6672"/>
              </a:spcBef>
            </a:pPr>
            <a:r>
              <a:rPr sz="1600" spc="25" dirty="0">
                <a:solidFill>
                  <a:srgbClr val="FDFFFD"/>
                </a:solidFill>
                <a:latin typeface="Calibri"/>
                <a:cs typeface="Calibri"/>
              </a:rPr>
              <a:t>B</a:t>
            </a:r>
            <a:r>
              <a:rPr sz="1600" dirty="0">
                <a:solidFill>
                  <a:srgbClr val="FDFFFD"/>
                </a:solidFill>
                <a:latin typeface="Calibri"/>
                <a:cs typeface="Calibri"/>
              </a:rPr>
              <a:t>e</a:t>
            </a:r>
            <a:r>
              <a:rPr sz="1600" spc="-52" dirty="0">
                <a:solidFill>
                  <a:srgbClr val="FDFFFD"/>
                </a:solidFill>
                <a:latin typeface="Calibri"/>
                <a:cs typeface="Calibri"/>
              </a:rPr>
              <a:t>r</a:t>
            </a:r>
            <a:r>
              <a:rPr sz="1600" spc="-225" dirty="0">
                <a:solidFill>
                  <a:srgbClr val="FDFFFD"/>
                </a:solidFill>
                <a:latin typeface="Calibri"/>
                <a:cs typeface="Calibri"/>
              </a:rPr>
              <a:t>k</a:t>
            </a:r>
            <a:r>
              <a:rPr sz="1600" spc="-45" dirty="0">
                <a:solidFill>
                  <a:srgbClr val="FDFFFD"/>
                </a:solidFill>
                <a:latin typeface="Calibri"/>
                <a:cs typeface="Calibri"/>
              </a:rPr>
              <a:t>o</a:t>
            </a:r>
            <a:r>
              <a:rPr sz="1600" spc="-79" dirty="0">
                <a:solidFill>
                  <a:srgbClr val="FDFFFD"/>
                </a:solidFill>
                <a:latin typeface="Calibri"/>
                <a:cs typeface="Calibri"/>
              </a:rPr>
              <a:t>m</a:t>
            </a:r>
            <a:r>
              <a:rPr sz="1600" spc="-39" dirty="0">
                <a:solidFill>
                  <a:srgbClr val="FDFFFD"/>
                </a:solidFill>
                <a:latin typeface="Calibri"/>
                <a:cs typeface="Calibri"/>
              </a:rPr>
              <a:t>un</a:t>
            </a:r>
            <a:r>
              <a:rPr sz="1600" spc="33" dirty="0">
                <a:solidFill>
                  <a:srgbClr val="FDFFFD"/>
                </a:solidFill>
                <a:latin typeface="Calibri"/>
                <a:cs typeface="Calibri"/>
              </a:rPr>
              <a:t>i</a:t>
            </a:r>
            <a:r>
              <a:rPr sz="1600" spc="-25" dirty="0">
                <a:solidFill>
                  <a:srgbClr val="FDFFFD"/>
                </a:solidFill>
                <a:latin typeface="Calibri"/>
                <a:cs typeface="Calibri"/>
              </a:rPr>
              <a:t>k</a:t>
            </a:r>
            <a:r>
              <a:rPr sz="1600" spc="33" dirty="0">
                <a:solidFill>
                  <a:srgbClr val="FDFFFD"/>
                </a:solidFill>
                <a:latin typeface="Calibri"/>
                <a:cs typeface="Calibri"/>
              </a:rPr>
              <a:t>a</a:t>
            </a:r>
            <a:r>
              <a:rPr sz="1600" spc="72" dirty="0">
                <a:solidFill>
                  <a:srgbClr val="FDFFFD"/>
                </a:solidFill>
                <a:latin typeface="Calibri"/>
                <a:cs typeface="Calibri"/>
              </a:rPr>
              <a:t>s</a:t>
            </a:r>
            <a:r>
              <a:rPr sz="1600" dirty="0">
                <a:solidFill>
                  <a:srgbClr val="FDFFFD"/>
                </a:solidFill>
                <a:latin typeface="Calibri"/>
                <a:cs typeface="Calibri"/>
              </a:rPr>
              <a:t>i</a:t>
            </a:r>
            <a:r>
              <a:rPr sz="1600" spc="72" dirty="0">
                <a:solidFill>
                  <a:srgbClr val="FDFFFD"/>
                </a:solidFill>
                <a:latin typeface="Calibri"/>
                <a:cs typeface="Calibri"/>
              </a:rPr>
              <a:t> </a:t>
            </a:r>
            <a:r>
              <a:rPr sz="1600" spc="-39" dirty="0">
                <a:solidFill>
                  <a:srgbClr val="FDFFFD"/>
                </a:solidFill>
                <a:latin typeface="Calibri"/>
                <a:cs typeface="Calibri"/>
              </a:rPr>
              <a:t>d</a:t>
            </a:r>
            <a:r>
              <a:rPr sz="1600"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33" dirty="0">
                <a:solidFill>
                  <a:srgbClr val="FDFFFD"/>
                </a:solidFill>
                <a:latin typeface="Calibri"/>
                <a:cs typeface="Calibri"/>
              </a:rPr>
              <a:t>a</a:t>
            </a:r>
            <a:r>
              <a:rPr sz="1600" dirty="0">
                <a:solidFill>
                  <a:srgbClr val="FDFFFD"/>
                </a:solidFill>
                <a:latin typeface="Calibri"/>
                <a:cs typeface="Calibri"/>
              </a:rPr>
              <a:t>n</a:t>
            </a:r>
            <a:r>
              <a:rPr sz="1600" spc="-99" dirty="0">
                <a:solidFill>
                  <a:srgbClr val="FDFFFD"/>
                </a:solidFill>
                <a:latin typeface="Calibri"/>
                <a:cs typeface="Calibri"/>
              </a:rPr>
              <a:t> </a:t>
            </a:r>
            <a:r>
              <a:rPr sz="1600" spc="72" dirty="0">
                <a:solidFill>
                  <a:srgbClr val="FDFFFD"/>
                </a:solidFill>
                <a:latin typeface="Calibri"/>
                <a:cs typeface="Calibri"/>
              </a:rPr>
              <a:t>s</a:t>
            </a:r>
            <a:r>
              <a:rPr sz="1600" dirty="0">
                <a:solidFill>
                  <a:srgbClr val="FDFFFD"/>
                </a:solidFill>
                <a:latin typeface="Calibri"/>
                <a:cs typeface="Calibri"/>
              </a:rPr>
              <a:t>e</a:t>
            </a:r>
            <a:r>
              <a:rPr sz="1600" spc="72" dirty="0">
                <a:solidFill>
                  <a:srgbClr val="FDFFFD"/>
                </a:solidFill>
                <a:latin typeface="Calibri"/>
                <a:cs typeface="Calibri"/>
              </a:rPr>
              <a:t>s</a:t>
            </a:r>
            <a:r>
              <a:rPr sz="1600" spc="33" dirty="0">
                <a:solidFill>
                  <a:srgbClr val="FDFFFD"/>
                </a:solidFill>
                <a:latin typeface="Calibri"/>
                <a:cs typeface="Calibri"/>
              </a:rPr>
              <a:t>a</a:t>
            </a:r>
            <a:r>
              <a:rPr sz="1600" spc="-79" dirty="0">
                <a:solidFill>
                  <a:srgbClr val="FDFFFD"/>
                </a:solidFill>
                <a:latin typeface="Calibri"/>
                <a:cs typeface="Calibri"/>
              </a:rPr>
              <a:t>m</a:t>
            </a:r>
            <a:r>
              <a:rPr sz="1600" dirty="0">
                <a:solidFill>
                  <a:srgbClr val="FDFFFD"/>
                </a:solidFill>
                <a:latin typeface="Calibri"/>
                <a:cs typeface="Calibri"/>
              </a:rPr>
              <a:t>a</a:t>
            </a:r>
            <a:r>
              <a:rPr sz="1600" spc="-25" dirty="0">
                <a:solidFill>
                  <a:srgbClr val="FDFFFD"/>
                </a:solidFill>
                <a:latin typeface="Calibri"/>
                <a:cs typeface="Calibri"/>
              </a:rPr>
              <a:t> </a:t>
            </a:r>
            <a:r>
              <a:rPr sz="1600" spc="-59" dirty="0">
                <a:solidFill>
                  <a:srgbClr val="FDFFFD"/>
                </a:solidFill>
                <a:latin typeface="Calibri"/>
                <a:cs typeface="Calibri"/>
              </a:rPr>
              <a:t>r</a:t>
            </a:r>
            <a:r>
              <a:rPr sz="1600" spc="5" dirty="0">
                <a:solidFill>
                  <a:srgbClr val="FDFFFD"/>
                </a:solidFill>
                <a:latin typeface="Calibri"/>
                <a:cs typeface="Calibri"/>
              </a:rPr>
              <a:t>e</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r>
              <a:rPr sz="1600" spc="-105" dirty="0">
                <a:solidFill>
                  <a:srgbClr val="FDFFFD"/>
                </a:solidFill>
                <a:latin typeface="Calibri"/>
                <a:cs typeface="Calibri"/>
              </a:rPr>
              <a:t> </a:t>
            </a:r>
            <a:r>
              <a:rPr sz="1600" spc="-39" dirty="0">
                <a:solidFill>
                  <a:srgbClr val="FDFFFD"/>
                </a:solidFill>
                <a:latin typeface="Calibri"/>
                <a:cs typeface="Calibri"/>
              </a:rPr>
              <a:t>p</a:t>
            </a:r>
            <a:r>
              <a:rPr sz="1600" dirty="0">
                <a:solidFill>
                  <a:srgbClr val="FDFFFD"/>
                </a:solidFill>
                <a:latin typeface="Calibri"/>
                <a:cs typeface="Calibri"/>
              </a:rPr>
              <a:t>e</a:t>
            </a:r>
            <a:r>
              <a:rPr sz="1600" spc="-79" dirty="0">
                <a:solidFill>
                  <a:srgbClr val="FDFFFD"/>
                </a:solidFill>
                <a:latin typeface="Calibri"/>
                <a:cs typeface="Calibri"/>
              </a:rPr>
              <a:t>m</a:t>
            </a:r>
            <a:r>
              <a:rPr sz="1600" spc="-39" dirty="0">
                <a:solidFill>
                  <a:srgbClr val="FDFFFD"/>
                </a:solidFill>
                <a:latin typeface="Calibri"/>
                <a:cs typeface="Calibri"/>
              </a:rPr>
              <a:t>b</a:t>
            </a:r>
            <a:r>
              <a:rPr sz="1600" spc="5" dirty="0">
                <a:solidFill>
                  <a:srgbClr val="FDFFFD"/>
                </a:solidFill>
                <a:latin typeface="Calibri"/>
                <a:cs typeface="Calibri"/>
              </a:rPr>
              <a:t>e</a:t>
            </a:r>
            <a:r>
              <a:rPr sz="1600" spc="33" dirty="0">
                <a:solidFill>
                  <a:srgbClr val="FDFFFD"/>
                </a:solidFill>
                <a:latin typeface="Calibri"/>
                <a:cs typeface="Calibri"/>
              </a:rPr>
              <a:t>la</a:t>
            </a:r>
            <a:r>
              <a:rPr sz="1600" spc="12" dirty="0">
                <a:solidFill>
                  <a:srgbClr val="FDFFFD"/>
                </a:solidFill>
                <a:latin typeface="Calibri"/>
                <a:cs typeface="Calibri"/>
              </a:rPr>
              <a:t>j</a:t>
            </a:r>
            <a:r>
              <a:rPr sz="1600" spc="33" dirty="0">
                <a:solidFill>
                  <a:srgbClr val="FDFFFD"/>
                </a:solidFill>
                <a:latin typeface="Calibri"/>
                <a:cs typeface="Calibri"/>
              </a:rPr>
              <a:t>a</a:t>
            </a:r>
            <a:r>
              <a:rPr sz="1600" dirty="0">
                <a:solidFill>
                  <a:srgbClr val="FDFFFD"/>
                </a:solidFill>
                <a:latin typeface="Calibri"/>
                <a:cs typeface="Calibri"/>
              </a:rPr>
              <a:t>r</a:t>
            </a:r>
            <a:r>
              <a:rPr sz="1600" spc="-12" dirty="0">
                <a:solidFill>
                  <a:srgbClr val="FDFFFD"/>
                </a:solidFill>
                <a:latin typeface="Calibri"/>
                <a:cs typeface="Calibri"/>
              </a:rPr>
              <a:t> </a:t>
            </a:r>
            <a:r>
              <a:rPr sz="1600" spc="-79" dirty="0">
                <a:solidFill>
                  <a:srgbClr val="FDFFFD"/>
                </a:solidFill>
                <a:latin typeface="Calibri"/>
                <a:cs typeface="Calibri"/>
              </a:rPr>
              <a:t>m</a:t>
            </a:r>
            <a:r>
              <a:rPr sz="1600" spc="33" dirty="0">
                <a:solidFill>
                  <a:srgbClr val="FDFFFD"/>
                </a:solidFill>
                <a:latin typeface="Calibri"/>
                <a:cs typeface="Calibri"/>
              </a:rPr>
              <a:t>a</a:t>
            </a:r>
            <a:r>
              <a:rPr sz="1600" spc="-39" dirty="0">
                <a:solidFill>
                  <a:srgbClr val="FDFFFD"/>
                </a:solidFill>
                <a:latin typeface="Calibri"/>
                <a:cs typeface="Calibri"/>
              </a:rPr>
              <a:t>up</a:t>
            </a:r>
            <a:r>
              <a:rPr sz="1600" spc="-45" dirty="0">
                <a:solidFill>
                  <a:srgbClr val="FDFFFD"/>
                </a:solidFill>
                <a:latin typeface="Calibri"/>
                <a:cs typeface="Calibri"/>
              </a:rPr>
              <a:t>u</a:t>
            </a:r>
            <a:r>
              <a:rPr sz="1600" dirty="0">
                <a:solidFill>
                  <a:srgbClr val="FDFFFD"/>
                </a:solidFill>
                <a:latin typeface="Calibri"/>
                <a:cs typeface="Calibri"/>
              </a:rPr>
              <a:t>n </a:t>
            </a:r>
            <a:r>
              <a:rPr sz="1600" spc="-45" dirty="0">
                <a:solidFill>
                  <a:srgbClr val="FDFFFD"/>
                </a:solidFill>
                <a:latin typeface="Calibri"/>
                <a:cs typeface="Calibri"/>
              </a:rPr>
              <a:t>p</a:t>
            </a:r>
            <a:r>
              <a:rPr sz="1600" spc="33" dirty="0">
                <a:solidFill>
                  <a:srgbClr val="FDFFFD"/>
                </a:solidFill>
                <a:latin typeface="Calibri"/>
                <a:cs typeface="Calibri"/>
              </a:rPr>
              <a:t>i</a:t>
            </a:r>
            <a:r>
              <a:rPr sz="1600" spc="-45" dirty="0">
                <a:solidFill>
                  <a:srgbClr val="FDFFFD"/>
                </a:solidFill>
                <a:latin typeface="Calibri"/>
                <a:cs typeface="Calibri"/>
              </a:rPr>
              <a:t>h</a:t>
            </a:r>
            <a:r>
              <a:rPr sz="1600" spc="33" dirty="0">
                <a:solidFill>
                  <a:srgbClr val="FDFFFD"/>
                </a:solidFill>
                <a:latin typeface="Calibri"/>
                <a:cs typeface="Calibri"/>
              </a:rPr>
              <a:t>a</a:t>
            </a:r>
            <a:r>
              <a:rPr sz="1600" dirty="0">
                <a:solidFill>
                  <a:srgbClr val="FDFFFD"/>
                </a:solidFill>
                <a:latin typeface="Calibri"/>
                <a:cs typeface="Calibri"/>
              </a:rPr>
              <a:t>k</a:t>
            </a:r>
            <a:r>
              <a:rPr sz="1600" spc="12" dirty="0">
                <a:solidFill>
                  <a:srgbClr val="FDFFFD"/>
                </a:solidFill>
                <a:latin typeface="Calibri"/>
                <a:cs typeface="Calibri"/>
              </a:rPr>
              <a:t> </a:t>
            </a:r>
            <a:r>
              <a:rPr sz="1600" spc="33" dirty="0">
                <a:solidFill>
                  <a:srgbClr val="FDFFFD"/>
                </a:solidFill>
                <a:latin typeface="Calibri"/>
                <a:cs typeface="Calibri"/>
              </a:rPr>
              <a:t>lai</a:t>
            </a:r>
            <a:r>
              <a:rPr sz="1600" dirty="0">
                <a:solidFill>
                  <a:srgbClr val="FDFFFD"/>
                </a:solidFill>
                <a:latin typeface="Calibri"/>
                <a:cs typeface="Calibri"/>
              </a:rPr>
              <a:t>n</a:t>
            </a:r>
            <a:r>
              <a:rPr sz="1600" spc="-100" dirty="0">
                <a:solidFill>
                  <a:srgbClr val="FDFFFD"/>
                </a:solidFill>
                <a:latin typeface="Calibri"/>
                <a:cs typeface="Calibri"/>
              </a:rPr>
              <a:t> </a:t>
            </a:r>
            <a:r>
              <a:rPr sz="1600" spc="-39" dirty="0">
                <a:solidFill>
                  <a:srgbClr val="FDFFFD"/>
                </a:solidFill>
                <a:latin typeface="Calibri"/>
                <a:cs typeface="Calibri"/>
              </a:rPr>
              <a:t>d</a:t>
            </a:r>
            <a:r>
              <a:rPr sz="1600"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33" dirty="0">
                <a:solidFill>
                  <a:srgbClr val="FDFFFD"/>
                </a:solidFill>
                <a:latin typeface="Calibri"/>
                <a:cs typeface="Calibri"/>
              </a:rPr>
              <a:t>a</a:t>
            </a:r>
            <a:r>
              <a:rPr sz="1600" dirty="0">
                <a:solidFill>
                  <a:srgbClr val="FDFFFD"/>
                </a:solidFill>
                <a:latin typeface="Calibri"/>
                <a:cs typeface="Calibri"/>
              </a:rPr>
              <a:t>n</a:t>
            </a:r>
            <a:r>
              <a:rPr sz="1600" spc="-205"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gg</a:t>
            </a:r>
            <a:r>
              <a:rPr sz="1600" spc="-39" dirty="0">
                <a:solidFill>
                  <a:srgbClr val="FDFFFD"/>
                </a:solidFill>
                <a:latin typeface="Calibri"/>
                <a:cs typeface="Calibri"/>
              </a:rPr>
              <a:t>u</a:t>
            </a:r>
            <a:r>
              <a:rPr sz="1600" spc="-33" dirty="0">
                <a:solidFill>
                  <a:srgbClr val="FDFFFD"/>
                </a:solidFill>
                <a:latin typeface="Calibri"/>
                <a:cs typeface="Calibri"/>
              </a:rPr>
              <a:t>n</a:t>
            </a:r>
            <a:r>
              <a:rPr sz="1600" spc="33" dirty="0">
                <a:solidFill>
                  <a:srgbClr val="FDFFFD"/>
                </a:solidFill>
                <a:latin typeface="Calibri"/>
                <a:cs typeface="Calibri"/>
              </a:rPr>
              <a:t>a</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r>
              <a:rPr sz="1600" spc="-5" dirty="0">
                <a:solidFill>
                  <a:srgbClr val="FDFFFD"/>
                </a:solidFill>
                <a:latin typeface="Calibri"/>
                <a:cs typeface="Calibri"/>
              </a:rPr>
              <a:t> </a:t>
            </a:r>
            <a:r>
              <a:rPr sz="1600" spc="-33" dirty="0">
                <a:solidFill>
                  <a:srgbClr val="FDFFFD"/>
                </a:solidFill>
                <a:latin typeface="Calibri"/>
                <a:cs typeface="Calibri"/>
              </a:rPr>
              <a:t>t</a:t>
            </a:r>
            <a:r>
              <a:rPr sz="1600" spc="-39" dirty="0">
                <a:solidFill>
                  <a:srgbClr val="FDFFFD"/>
                </a:solidFill>
                <a:latin typeface="Calibri"/>
                <a:cs typeface="Calibri"/>
              </a:rPr>
              <a:t>u</a:t>
            </a:r>
            <a:r>
              <a:rPr sz="1600" spc="33" dirty="0">
                <a:solidFill>
                  <a:srgbClr val="FDFFFD"/>
                </a:solidFill>
                <a:latin typeface="Calibri"/>
                <a:cs typeface="Calibri"/>
              </a:rPr>
              <a:t>li</a:t>
            </a:r>
            <a:r>
              <a:rPr sz="1600" spc="72" dirty="0">
                <a:solidFill>
                  <a:srgbClr val="FDFFFD"/>
                </a:solidFill>
                <a:latin typeface="Calibri"/>
                <a:cs typeface="Calibri"/>
              </a:rPr>
              <a:t>s</a:t>
            </a:r>
            <a:r>
              <a:rPr sz="1600" spc="33" dirty="0">
                <a:solidFill>
                  <a:srgbClr val="FDFFFD"/>
                </a:solidFill>
                <a:latin typeface="Calibri"/>
                <a:cs typeface="Calibri"/>
              </a:rPr>
              <a:t>a</a:t>
            </a:r>
            <a:r>
              <a:rPr sz="1600" dirty="0">
                <a:solidFill>
                  <a:srgbClr val="FDFFFD"/>
                </a:solidFill>
                <a:latin typeface="Calibri"/>
                <a:cs typeface="Calibri"/>
              </a:rPr>
              <a:t>n </a:t>
            </a:r>
            <a:r>
              <a:rPr sz="1600" spc="33" dirty="0">
                <a:solidFill>
                  <a:srgbClr val="FDFFFD"/>
                </a:solidFill>
                <a:latin typeface="Calibri"/>
                <a:cs typeface="Calibri"/>
              </a:rPr>
              <a:t>a</a:t>
            </a:r>
            <a:r>
              <a:rPr sz="1600" spc="-39" dirty="0">
                <a:solidFill>
                  <a:srgbClr val="FDFFFD"/>
                </a:solidFill>
                <a:latin typeface="Calibri"/>
                <a:cs typeface="Calibri"/>
              </a:rPr>
              <a:t>d</a:t>
            </a:r>
            <a:r>
              <a:rPr sz="1600" spc="33" dirty="0">
                <a:solidFill>
                  <a:srgbClr val="FDFFFD"/>
                </a:solidFill>
                <a:latin typeface="Calibri"/>
                <a:cs typeface="Calibri"/>
              </a:rPr>
              <a:t>ala</a:t>
            </a:r>
            <a:r>
              <a:rPr sz="1600" dirty="0">
                <a:solidFill>
                  <a:srgbClr val="FDFFFD"/>
                </a:solidFill>
                <a:latin typeface="Calibri"/>
                <a:cs typeface="Calibri"/>
              </a:rPr>
              <a:t>h</a:t>
            </a:r>
            <a:r>
              <a:rPr sz="1600" spc="-99" dirty="0">
                <a:solidFill>
                  <a:srgbClr val="FDFFFD"/>
                </a:solidFill>
                <a:latin typeface="Calibri"/>
                <a:cs typeface="Calibri"/>
              </a:rPr>
              <a:t> </a:t>
            </a:r>
            <a:r>
              <a:rPr sz="1600" spc="72" dirty="0">
                <a:solidFill>
                  <a:srgbClr val="FDFFFD"/>
                </a:solidFill>
                <a:latin typeface="Calibri"/>
                <a:cs typeface="Calibri"/>
              </a:rPr>
              <a:t>s</a:t>
            </a:r>
            <a:r>
              <a:rPr sz="1600" spc="-39" dirty="0">
                <a:solidFill>
                  <a:srgbClr val="FDFFFD"/>
                </a:solidFill>
                <a:latin typeface="Calibri"/>
                <a:cs typeface="Calibri"/>
              </a:rPr>
              <a:t>u</a:t>
            </a:r>
            <a:r>
              <a:rPr sz="1600" spc="33" dirty="0">
                <a:solidFill>
                  <a:srgbClr val="FDFFFD"/>
                </a:solidFill>
                <a:latin typeface="Calibri"/>
                <a:cs typeface="Calibri"/>
              </a:rPr>
              <a:t>a</a:t>
            </a:r>
            <a:r>
              <a:rPr sz="1600" spc="-39" dirty="0">
                <a:solidFill>
                  <a:srgbClr val="FDFFFD"/>
                </a:solidFill>
                <a:latin typeface="Calibri"/>
                <a:cs typeface="Calibri"/>
              </a:rPr>
              <a:t>t</a:t>
            </a:r>
            <a:r>
              <a:rPr sz="1600" dirty="0">
                <a:solidFill>
                  <a:srgbClr val="FDFFFD"/>
                </a:solidFill>
                <a:latin typeface="Calibri"/>
                <a:cs typeface="Calibri"/>
              </a:rPr>
              <a:t>u</a:t>
            </a:r>
            <a:r>
              <a:rPr sz="1600" spc="-105" dirty="0">
                <a:solidFill>
                  <a:srgbClr val="FDFFFD"/>
                </a:solidFill>
                <a:latin typeface="Calibri"/>
                <a:cs typeface="Calibri"/>
              </a:rPr>
              <a:t> </a:t>
            </a:r>
            <a:r>
              <a:rPr sz="1600" spc="-39" dirty="0">
                <a:solidFill>
                  <a:srgbClr val="FDFFFD"/>
                </a:solidFill>
                <a:latin typeface="Calibri"/>
                <a:cs typeface="Calibri"/>
              </a:rPr>
              <a:t>bud</a:t>
            </a:r>
            <a:r>
              <a:rPr sz="1600" spc="33" dirty="0">
                <a:solidFill>
                  <a:srgbClr val="FDFFFD"/>
                </a:solidFill>
                <a:latin typeface="Calibri"/>
                <a:cs typeface="Calibri"/>
              </a:rPr>
              <a:t>a</a:t>
            </a:r>
            <a:r>
              <a:rPr sz="1600" spc="-25" dirty="0">
                <a:solidFill>
                  <a:srgbClr val="FDFFFD"/>
                </a:solidFill>
                <a:latin typeface="Calibri"/>
                <a:cs typeface="Calibri"/>
              </a:rPr>
              <a:t>y</a:t>
            </a:r>
            <a:r>
              <a:rPr sz="1600" dirty="0">
                <a:solidFill>
                  <a:srgbClr val="FDFFFD"/>
                </a:solidFill>
                <a:latin typeface="Calibri"/>
                <a:cs typeface="Calibri"/>
              </a:rPr>
              <a:t>a</a:t>
            </a:r>
            <a:r>
              <a:rPr sz="1600" spc="-25" dirty="0">
                <a:solidFill>
                  <a:srgbClr val="FDFFFD"/>
                </a:solidFill>
                <a:latin typeface="Calibri"/>
                <a:cs typeface="Calibri"/>
              </a:rPr>
              <a:t> </a:t>
            </a:r>
            <a:r>
              <a:rPr sz="1600" spc="-39" dirty="0">
                <a:solidFill>
                  <a:srgbClr val="FDFFFD"/>
                </a:solidFill>
                <a:latin typeface="Calibri"/>
                <a:cs typeface="Calibri"/>
              </a:rPr>
              <a:t>p</a:t>
            </a:r>
            <a:r>
              <a:rPr sz="1600" spc="5" dirty="0">
                <a:solidFill>
                  <a:srgbClr val="FDFFFD"/>
                </a:solidFill>
                <a:latin typeface="Calibri"/>
                <a:cs typeface="Calibri"/>
              </a:rPr>
              <a:t>e</a:t>
            </a:r>
            <a:r>
              <a:rPr sz="1600" spc="-39" dirty="0">
                <a:solidFill>
                  <a:srgbClr val="FDFFFD"/>
                </a:solidFill>
                <a:latin typeface="Calibri"/>
                <a:cs typeface="Calibri"/>
              </a:rPr>
              <a:t>nd</a:t>
            </a:r>
            <a:r>
              <a:rPr sz="1600" spc="33" dirty="0">
                <a:solidFill>
                  <a:srgbClr val="FDFFFD"/>
                </a:solidFill>
                <a:latin typeface="Calibri"/>
                <a:cs typeface="Calibri"/>
              </a:rPr>
              <a:t>i</a:t>
            </a:r>
            <a:r>
              <a:rPr sz="1600" spc="-39" dirty="0">
                <a:solidFill>
                  <a:srgbClr val="FDFFFD"/>
                </a:solidFill>
                <a:latin typeface="Calibri"/>
                <a:cs typeface="Calibri"/>
              </a:rPr>
              <a:t>d</a:t>
            </a:r>
            <a:r>
              <a:rPr sz="1600" spc="33" dirty="0">
                <a:solidFill>
                  <a:srgbClr val="FDFFFD"/>
                </a:solidFill>
                <a:latin typeface="Calibri"/>
                <a:cs typeface="Calibri"/>
              </a:rPr>
              <a:t>i</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r>
              <a:rPr sz="1600" spc="-105" dirty="0">
                <a:solidFill>
                  <a:srgbClr val="FDFFFD"/>
                </a:solidFill>
                <a:latin typeface="Calibri"/>
                <a:cs typeface="Calibri"/>
              </a:rPr>
              <a:t> </a:t>
            </a:r>
            <a:r>
              <a:rPr sz="1600" spc="-25" dirty="0">
                <a:solidFill>
                  <a:srgbClr val="FDFFFD"/>
                </a:solidFill>
                <a:latin typeface="Calibri"/>
                <a:cs typeface="Calibri"/>
              </a:rPr>
              <a:t>y</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g</a:t>
            </a:r>
            <a:r>
              <a:rPr sz="1600" spc="-12" dirty="0">
                <a:solidFill>
                  <a:srgbClr val="FDFFFD"/>
                </a:solidFill>
                <a:latin typeface="Calibri"/>
                <a:cs typeface="Calibri"/>
              </a:rPr>
              <a:t> </a:t>
            </a:r>
            <a:r>
              <a:rPr sz="1600" spc="-39" dirty="0">
                <a:solidFill>
                  <a:srgbClr val="FDFFFD"/>
                </a:solidFill>
                <a:latin typeface="Calibri"/>
                <a:cs typeface="Calibri"/>
              </a:rPr>
              <a:t>t</a:t>
            </a:r>
            <a:r>
              <a:rPr sz="1600" spc="33" dirty="0">
                <a:solidFill>
                  <a:srgbClr val="FDFFFD"/>
                </a:solidFill>
                <a:latin typeface="Calibri"/>
                <a:cs typeface="Calibri"/>
              </a:rPr>
              <a:t>a</a:t>
            </a:r>
            <a:r>
              <a:rPr sz="1600" dirty="0">
                <a:solidFill>
                  <a:srgbClr val="FDFFFD"/>
                </a:solidFill>
                <a:latin typeface="Calibri"/>
                <a:cs typeface="Calibri"/>
              </a:rPr>
              <a:t>k</a:t>
            </a:r>
            <a:r>
              <a:rPr sz="1600" spc="-85"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spc="-39" dirty="0">
                <a:solidFill>
                  <a:srgbClr val="FDFFFD"/>
                </a:solidFill>
                <a:latin typeface="Calibri"/>
                <a:cs typeface="Calibri"/>
              </a:rPr>
              <a:t>p</a:t>
            </a:r>
            <a:r>
              <a:rPr sz="1600" spc="33" dirty="0">
                <a:solidFill>
                  <a:srgbClr val="FDFFFD"/>
                </a:solidFill>
                <a:latin typeface="Calibri"/>
                <a:cs typeface="Calibri"/>
              </a:rPr>
              <a:t>a</a:t>
            </a:r>
            <a:r>
              <a:rPr sz="1600" dirty="0">
                <a:solidFill>
                  <a:srgbClr val="FDFFFD"/>
                </a:solidFill>
                <a:latin typeface="Calibri"/>
                <a:cs typeface="Calibri"/>
              </a:rPr>
              <a:t>t</a:t>
            </a:r>
            <a:r>
              <a:rPr sz="1600" spc="-100"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i</a:t>
            </a:r>
            <a:r>
              <a:rPr sz="1600" spc="-39" dirty="0">
                <a:solidFill>
                  <a:srgbClr val="FDFFFD"/>
                </a:solidFill>
                <a:latin typeface="Calibri"/>
                <a:cs typeface="Calibri"/>
              </a:rPr>
              <a:t>h</a:t>
            </a:r>
            <a:r>
              <a:rPr sz="1600" spc="33" dirty="0">
                <a:solidFill>
                  <a:srgbClr val="FDFFFD"/>
                </a:solidFill>
                <a:latin typeface="Calibri"/>
                <a:cs typeface="Calibri"/>
              </a:rPr>
              <a:t>i</a:t>
            </a:r>
            <a:r>
              <a:rPr sz="1600" spc="-39" dirty="0">
                <a:solidFill>
                  <a:srgbClr val="FDFFFD"/>
                </a:solidFill>
                <a:latin typeface="Calibri"/>
                <a:cs typeface="Calibri"/>
              </a:rPr>
              <a:t>nd</a:t>
            </a:r>
            <a:r>
              <a:rPr sz="1600" spc="33" dirty="0">
                <a:solidFill>
                  <a:srgbClr val="FDFFFD"/>
                </a:solidFill>
                <a:latin typeface="Calibri"/>
                <a:cs typeface="Calibri"/>
              </a:rPr>
              <a:t>a</a:t>
            </a:r>
            <a:r>
              <a:rPr sz="1600" spc="-52" dirty="0">
                <a:solidFill>
                  <a:srgbClr val="FDFFFD"/>
                </a:solidFill>
                <a:latin typeface="Calibri"/>
                <a:cs typeface="Calibri"/>
              </a:rPr>
              <a:t>r</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r>
              <a:rPr sz="1600" spc="-5" dirty="0">
                <a:solidFill>
                  <a:srgbClr val="FDFFFD"/>
                </a:solidFill>
                <a:latin typeface="Calibri"/>
                <a:cs typeface="Calibri"/>
              </a:rPr>
              <a:t> </a:t>
            </a:r>
            <a:r>
              <a:rPr sz="1600" spc="-39" dirty="0">
                <a:solidFill>
                  <a:srgbClr val="FDFFFD"/>
                </a:solidFill>
                <a:latin typeface="Calibri"/>
                <a:cs typeface="Calibri"/>
              </a:rPr>
              <a:t>b</a:t>
            </a:r>
            <a:r>
              <a:rPr sz="1600" spc="33" dirty="0">
                <a:solidFill>
                  <a:srgbClr val="FDFFFD"/>
                </a:solidFill>
                <a:latin typeface="Calibri"/>
                <a:cs typeface="Calibri"/>
              </a:rPr>
              <a:t>a</a:t>
            </a:r>
            <a:r>
              <a:rPr sz="1600" spc="45" dirty="0">
                <a:solidFill>
                  <a:srgbClr val="FDFFFD"/>
                </a:solidFill>
                <a:latin typeface="Calibri"/>
                <a:cs typeface="Calibri"/>
              </a:rPr>
              <a:t>g</a:t>
            </a:r>
            <a:r>
              <a:rPr sz="1600" dirty="0">
                <a:solidFill>
                  <a:srgbClr val="FDFFFD"/>
                </a:solidFill>
                <a:latin typeface="Calibri"/>
                <a:cs typeface="Calibri"/>
              </a:rPr>
              <a:t>i</a:t>
            </a:r>
            <a:r>
              <a:rPr sz="1600" spc="-33" dirty="0">
                <a:solidFill>
                  <a:srgbClr val="FDFFFD"/>
                </a:solidFill>
                <a:latin typeface="Calibri"/>
                <a:cs typeface="Calibri"/>
              </a:rPr>
              <a:t> </a:t>
            </a:r>
            <a:r>
              <a:rPr sz="1600" spc="33" dirty="0">
                <a:solidFill>
                  <a:srgbClr val="FDFFFD"/>
                </a:solidFill>
                <a:latin typeface="Calibri"/>
                <a:cs typeface="Calibri"/>
              </a:rPr>
              <a:t>i</a:t>
            </a:r>
            <a:r>
              <a:rPr sz="1600" spc="-39" dirty="0">
                <a:solidFill>
                  <a:srgbClr val="FDFFFD"/>
                </a:solidFill>
                <a:latin typeface="Calibri"/>
                <a:cs typeface="Calibri"/>
              </a:rPr>
              <a:t>n</a:t>
            </a:r>
            <a:r>
              <a:rPr sz="1600" spc="72" dirty="0">
                <a:solidFill>
                  <a:srgbClr val="FDFFFD"/>
                </a:solidFill>
                <a:latin typeface="Calibri"/>
                <a:cs typeface="Calibri"/>
              </a:rPr>
              <a:t>s</a:t>
            </a:r>
            <a:r>
              <a:rPr sz="1600" spc="33" dirty="0">
                <a:solidFill>
                  <a:srgbClr val="FDFFFD"/>
                </a:solidFill>
                <a:latin typeface="Calibri"/>
                <a:cs typeface="Calibri"/>
              </a:rPr>
              <a:t>a</a:t>
            </a:r>
            <a:r>
              <a:rPr sz="1600" dirty="0">
                <a:solidFill>
                  <a:srgbClr val="FDFFFD"/>
                </a:solidFill>
                <a:latin typeface="Calibri"/>
                <a:cs typeface="Calibri"/>
              </a:rPr>
              <a:t>n</a:t>
            </a:r>
            <a:r>
              <a:rPr sz="1600" spc="-200" dirty="0">
                <a:solidFill>
                  <a:srgbClr val="FDFFFD"/>
                </a:solidFill>
                <a:latin typeface="Calibri"/>
                <a:cs typeface="Calibri"/>
              </a:rPr>
              <a:t> </a:t>
            </a:r>
            <a:r>
              <a:rPr sz="1600" spc="-39" dirty="0">
                <a:solidFill>
                  <a:srgbClr val="FDFFFD"/>
                </a:solidFill>
                <a:latin typeface="Calibri"/>
                <a:cs typeface="Calibri"/>
              </a:rPr>
              <a:t>p</a:t>
            </a:r>
            <a:r>
              <a:rPr sz="1600" spc="5" dirty="0">
                <a:solidFill>
                  <a:srgbClr val="FDFFFD"/>
                </a:solidFill>
                <a:latin typeface="Calibri"/>
                <a:cs typeface="Calibri"/>
              </a:rPr>
              <a:t>e</a:t>
            </a:r>
            <a:r>
              <a:rPr sz="1600" spc="-79" dirty="0">
                <a:solidFill>
                  <a:srgbClr val="FDFFFD"/>
                </a:solidFill>
                <a:latin typeface="Calibri"/>
                <a:cs typeface="Calibri"/>
              </a:rPr>
              <a:t>m</a:t>
            </a:r>
            <a:r>
              <a:rPr sz="1600" spc="-39" dirty="0">
                <a:solidFill>
                  <a:srgbClr val="FDFFFD"/>
                </a:solidFill>
                <a:latin typeface="Calibri"/>
                <a:cs typeface="Calibri"/>
              </a:rPr>
              <a:t>b</a:t>
            </a:r>
            <a:r>
              <a:rPr sz="1600" dirty="0">
                <a:solidFill>
                  <a:srgbClr val="FDFFFD"/>
                </a:solidFill>
                <a:latin typeface="Calibri"/>
                <a:cs typeface="Calibri"/>
              </a:rPr>
              <a:t>e</a:t>
            </a:r>
            <a:r>
              <a:rPr sz="1600" spc="33" dirty="0">
                <a:solidFill>
                  <a:srgbClr val="FDFFFD"/>
                </a:solidFill>
                <a:latin typeface="Calibri"/>
                <a:cs typeface="Calibri"/>
              </a:rPr>
              <a:t>la</a:t>
            </a:r>
            <a:r>
              <a:rPr sz="1600" spc="12" dirty="0">
                <a:solidFill>
                  <a:srgbClr val="FDFFFD"/>
                </a:solidFill>
                <a:latin typeface="Calibri"/>
                <a:cs typeface="Calibri"/>
              </a:rPr>
              <a:t>j</a:t>
            </a:r>
            <a:r>
              <a:rPr sz="1600" spc="33" dirty="0">
                <a:solidFill>
                  <a:srgbClr val="FDFFFD"/>
                </a:solidFill>
                <a:latin typeface="Calibri"/>
                <a:cs typeface="Calibri"/>
              </a:rPr>
              <a:t>a</a:t>
            </a:r>
            <a:r>
              <a:rPr sz="1600" dirty="0">
                <a:solidFill>
                  <a:srgbClr val="FDFFFD"/>
                </a:solidFill>
                <a:latin typeface="Calibri"/>
                <a:cs typeface="Calibri"/>
              </a:rPr>
              <a:t>r</a:t>
            </a:r>
            <a:endParaRPr sz="1600">
              <a:latin typeface="Calibri"/>
              <a:cs typeface="Calibri"/>
            </a:endParaRPr>
          </a:p>
          <a:p>
            <a:pPr marR="665802" algn="r">
              <a:lnSpc>
                <a:spcPct val="98958"/>
              </a:lnSpc>
              <a:spcBef>
                <a:spcPts val="6557"/>
              </a:spcBef>
            </a:pPr>
            <a:r>
              <a:rPr sz="1600" spc="33" dirty="0">
                <a:solidFill>
                  <a:srgbClr val="FF0000"/>
                </a:solidFill>
                <a:latin typeface="Bernard MT Condensed"/>
                <a:cs typeface="Bernard MT Condensed"/>
              </a:rPr>
              <a:t>R</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j</a:t>
            </a:r>
            <a:r>
              <a:rPr sz="1600" spc="33" dirty="0">
                <a:solidFill>
                  <a:srgbClr val="FFC000"/>
                </a:solidFill>
                <a:latin typeface="Bernard MT Condensed"/>
                <a:cs typeface="Bernard MT Condensed"/>
              </a:rPr>
              <a:t>a</a:t>
            </a:r>
            <a:r>
              <a:rPr sz="1600" spc="-33" dirty="0">
                <a:solidFill>
                  <a:srgbClr val="FFC000"/>
                </a:solidFill>
                <a:latin typeface="Bernard MT Condensed"/>
                <a:cs typeface="Bernard MT Condensed"/>
              </a:rPr>
              <a:t>w</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l</a:t>
            </a:r>
            <a:r>
              <a:rPr sz="1600" dirty="0">
                <a:solidFill>
                  <a:srgbClr val="FFC000"/>
                </a:solidFill>
                <a:latin typeface="Bernard MT Condensed"/>
                <a:cs typeface="Bernard MT Condensed"/>
              </a:rPr>
              <a:t>i</a:t>
            </a:r>
            <a:r>
              <a:rPr sz="1600" spc="-100" dirty="0">
                <a:solidFill>
                  <a:srgbClr val="FFC000"/>
                </a:solidFill>
                <a:latin typeface="Bernard MT Condensed"/>
                <a:cs typeface="Bernard MT Condensed"/>
              </a:rPr>
              <a:t> </a:t>
            </a:r>
            <a:r>
              <a:rPr sz="1600" spc="52" dirty="0">
                <a:solidFill>
                  <a:srgbClr val="FF0000"/>
                </a:solidFill>
                <a:latin typeface="Bernard MT Condensed"/>
                <a:cs typeface="Bernard MT Condensed"/>
              </a:rPr>
              <a:t>F</a:t>
            </a:r>
            <a:r>
              <a:rPr sz="1600" spc="-19" dirty="0">
                <a:solidFill>
                  <a:srgbClr val="FFC000"/>
                </a:solidFill>
                <a:latin typeface="Bernard MT Condensed"/>
                <a:cs typeface="Bernard MT Condensed"/>
              </a:rPr>
              <a:t>i</a:t>
            </a:r>
            <a:r>
              <a:rPr sz="1600" spc="33" dirty="0">
                <a:solidFill>
                  <a:srgbClr val="FFC000"/>
                </a:solidFill>
                <a:latin typeface="Bernard MT Condensed"/>
                <a:cs typeface="Bernard MT Condensed"/>
              </a:rPr>
              <a:t>g</a:t>
            </a:r>
            <a:r>
              <a:rPr sz="1600" spc="12" dirty="0">
                <a:solidFill>
                  <a:srgbClr val="FFC000"/>
                </a:solidFill>
                <a:latin typeface="Bernard MT Condensed"/>
                <a:cs typeface="Bernard MT Condensed"/>
              </a:rPr>
              <a:t>h</a:t>
            </a:r>
            <a:r>
              <a:rPr sz="1600" spc="-33" dirty="0">
                <a:solidFill>
                  <a:srgbClr val="FFC000"/>
                </a:solidFill>
                <a:latin typeface="Bernard MT Condensed"/>
                <a:cs typeface="Bernard MT Condensed"/>
              </a:rPr>
              <a:t>t</a:t>
            </a:r>
            <a:r>
              <a:rPr sz="1600" spc="19" dirty="0">
                <a:solidFill>
                  <a:srgbClr val="FFC000"/>
                </a:solidFill>
                <a:latin typeface="Bernard MT Condensed"/>
                <a:cs typeface="Bernard MT Condensed"/>
              </a:rPr>
              <a:t>-</a:t>
            </a:r>
            <a:r>
              <a:rPr sz="1600" spc="33" dirty="0">
                <a:solidFill>
                  <a:srgbClr val="FF0000"/>
                </a:solidFill>
                <a:latin typeface="Bernard MT Condensed"/>
                <a:cs typeface="Bernard MT Condensed"/>
              </a:rPr>
              <a:t>X</a:t>
            </a:r>
            <a:r>
              <a:rPr sz="1600" spc="-19" dirty="0">
                <a:solidFill>
                  <a:srgbClr val="FFC000"/>
                </a:solidFill>
                <a:latin typeface="Bernard MT Condensed"/>
                <a:cs typeface="Bernard MT Condensed"/>
              </a:rPr>
              <a:t>’</a:t>
            </a:r>
            <a:r>
              <a:rPr sz="1600" spc="12" dirty="0">
                <a:solidFill>
                  <a:srgbClr val="FFC000"/>
                </a:solidFill>
                <a:latin typeface="Bernard MT Condensed"/>
                <a:cs typeface="Bernard MT Condensed"/>
              </a:rPr>
              <a:t>3</a:t>
            </a:r>
            <a:r>
              <a:rPr sz="1600" dirty="0">
                <a:solidFill>
                  <a:srgbClr val="FFC000"/>
                </a:solidFill>
                <a:latin typeface="Bernard MT Condensed"/>
                <a:cs typeface="Bernard MT Condensed"/>
              </a:rPr>
              <a:t>4</a:t>
            </a:r>
            <a:endParaRPr sz="1600">
              <a:latin typeface="Bernard MT Condensed"/>
              <a:cs typeface="Bernard MT Condensed"/>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11"/>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12" name="object 12"/>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13" name="object 13"/>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14" name="object 14"/>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15" name="object 15"/>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16" name="object 16"/>
          <p:cNvSpPr/>
          <p:nvPr/>
        </p:nvSpPr>
        <p:spPr>
          <a:xfrm>
            <a:off x="9042401" y="101600"/>
            <a:ext cx="3060700" cy="6146800"/>
          </a:xfrm>
          <a:prstGeom prst="rect">
            <a:avLst/>
          </a:prstGeom>
          <a:blipFill>
            <a:blip r:embed="rId2" cstate="print"/>
            <a:stretch>
              <a:fillRect/>
            </a:stretch>
          </a:blipFill>
        </p:spPr>
        <p:txBody>
          <a:bodyPr wrap="square" lIns="0" tIns="0" rIns="0" bIns="0" rtlCol="0">
            <a:noAutofit/>
          </a:bodyPr>
          <a:lstStyle/>
          <a:p>
            <a:endParaRPr sz="2400"/>
          </a:p>
        </p:txBody>
      </p:sp>
      <p:sp>
        <p:nvSpPr>
          <p:cNvPr id="17" name="object 17"/>
          <p:cNvSpPr/>
          <p:nvPr/>
        </p:nvSpPr>
        <p:spPr>
          <a:xfrm>
            <a:off x="139700" y="6210301"/>
            <a:ext cx="9423400" cy="546100"/>
          </a:xfrm>
          <a:prstGeom prst="rect">
            <a:avLst/>
          </a:prstGeom>
          <a:blipFill>
            <a:blip r:embed="rId3" cstate="print"/>
            <a:stretch>
              <a:fillRect/>
            </a:stretch>
          </a:blipFill>
        </p:spPr>
        <p:txBody>
          <a:bodyPr wrap="square" lIns="0" tIns="0" rIns="0" bIns="0" rtlCol="0">
            <a:noAutofit/>
          </a:bodyPr>
          <a:lstStyle/>
          <a:p>
            <a:endParaRPr sz="2400"/>
          </a:p>
        </p:txBody>
      </p:sp>
      <p:sp>
        <p:nvSpPr>
          <p:cNvPr id="18" name="object 18"/>
          <p:cNvSpPr/>
          <p:nvPr/>
        </p:nvSpPr>
        <p:spPr>
          <a:xfrm>
            <a:off x="431800" y="469901"/>
            <a:ext cx="8432800" cy="5600700"/>
          </a:xfrm>
          <a:custGeom>
            <a:avLst/>
            <a:gdLst/>
            <a:ahLst/>
            <a:cxnLst/>
            <a:rect l="l" t="t" r="r" b="b"/>
            <a:pathLst>
              <a:path w="6324600" h="4200525">
                <a:moveTo>
                  <a:pt x="0" y="99949"/>
                </a:moveTo>
                <a:lnTo>
                  <a:pt x="16357" y="45212"/>
                </a:lnTo>
                <a:lnTo>
                  <a:pt x="58686" y="8889"/>
                </a:lnTo>
                <a:lnTo>
                  <a:pt x="100012" y="0"/>
                </a:lnTo>
                <a:lnTo>
                  <a:pt x="6224651" y="0"/>
                </a:lnTo>
                <a:lnTo>
                  <a:pt x="6279388" y="16383"/>
                </a:lnTo>
                <a:lnTo>
                  <a:pt x="6315709" y="58674"/>
                </a:lnTo>
                <a:lnTo>
                  <a:pt x="6324600" y="99949"/>
                </a:lnTo>
                <a:lnTo>
                  <a:pt x="6324600" y="4100512"/>
                </a:lnTo>
                <a:lnTo>
                  <a:pt x="6308217" y="4155351"/>
                </a:lnTo>
                <a:lnTo>
                  <a:pt x="6265926" y="4191609"/>
                </a:lnTo>
                <a:lnTo>
                  <a:pt x="6224651" y="4200525"/>
                </a:lnTo>
                <a:lnTo>
                  <a:pt x="100012" y="4200525"/>
                </a:lnTo>
                <a:lnTo>
                  <a:pt x="45173" y="4184167"/>
                </a:lnTo>
                <a:lnTo>
                  <a:pt x="8915" y="4141838"/>
                </a:lnTo>
                <a:lnTo>
                  <a:pt x="0" y="4100512"/>
                </a:lnTo>
                <a:lnTo>
                  <a:pt x="0" y="99949"/>
                </a:lnTo>
                <a:close/>
              </a:path>
            </a:pathLst>
          </a:custGeom>
          <a:ln w="38100">
            <a:solidFill>
              <a:srgbClr val="453C2C"/>
            </a:solidFill>
          </a:ln>
        </p:spPr>
        <p:txBody>
          <a:bodyPr wrap="square" lIns="0" tIns="0" rIns="0" bIns="0" rtlCol="0">
            <a:noAutofit/>
          </a:bodyPr>
          <a:lstStyle/>
          <a:p>
            <a:endParaRPr sz="2400"/>
          </a:p>
        </p:txBody>
      </p:sp>
      <p:sp>
        <p:nvSpPr>
          <p:cNvPr id="19" name="object 19"/>
          <p:cNvSpPr/>
          <p:nvPr/>
        </p:nvSpPr>
        <p:spPr>
          <a:xfrm>
            <a:off x="266700" y="1778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D24716"/>
          </a:solidFill>
        </p:spPr>
        <p:txBody>
          <a:bodyPr wrap="square" lIns="0" tIns="0" rIns="0" bIns="0" rtlCol="0">
            <a:noAutofit/>
          </a:bodyPr>
          <a:lstStyle/>
          <a:p>
            <a:endParaRPr sz="2400"/>
          </a:p>
        </p:txBody>
      </p:sp>
      <p:sp>
        <p:nvSpPr>
          <p:cNvPr id="20" name="object 20"/>
          <p:cNvSpPr/>
          <p:nvPr/>
        </p:nvSpPr>
        <p:spPr>
          <a:xfrm>
            <a:off x="609600" y="177800"/>
            <a:ext cx="177800" cy="533400"/>
          </a:xfrm>
          <a:custGeom>
            <a:avLst/>
            <a:gdLst/>
            <a:ahLst/>
            <a:cxnLst/>
            <a:rect l="l" t="t" r="r" b="b"/>
            <a:pathLst>
              <a:path w="133350" h="400050">
                <a:moveTo>
                  <a:pt x="0" y="400050"/>
                </a:moveTo>
                <a:lnTo>
                  <a:pt x="133350" y="400050"/>
                </a:lnTo>
                <a:lnTo>
                  <a:pt x="133350" y="0"/>
                </a:lnTo>
                <a:lnTo>
                  <a:pt x="0" y="0"/>
                </a:lnTo>
                <a:lnTo>
                  <a:pt x="0" y="400050"/>
                </a:lnTo>
                <a:close/>
              </a:path>
            </a:pathLst>
          </a:custGeom>
          <a:solidFill>
            <a:srgbClr val="00AF4F"/>
          </a:solidFill>
        </p:spPr>
        <p:txBody>
          <a:bodyPr wrap="square" lIns="0" tIns="0" rIns="0" bIns="0" rtlCol="0">
            <a:noAutofit/>
          </a:bodyPr>
          <a:lstStyle/>
          <a:p>
            <a:endParaRPr sz="2400"/>
          </a:p>
        </p:txBody>
      </p:sp>
      <p:sp>
        <p:nvSpPr>
          <p:cNvPr id="21" name="object 21"/>
          <p:cNvSpPr/>
          <p:nvPr/>
        </p:nvSpPr>
        <p:spPr>
          <a:xfrm>
            <a:off x="774701" y="177800"/>
            <a:ext cx="88900" cy="533400"/>
          </a:xfrm>
          <a:custGeom>
            <a:avLst/>
            <a:gdLst/>
            <a:ahLst/>
            <a:cxnLst/>
            <a:rect l="l" t="t" r="r" b="b"/>
            <a:pathLst>
              <a:path w="66675" h="400050">
                <a:moveTo>
                  <a:pt x="0" y="400050"/>
                </a:moveTo>
                <a:lnTo>
                  <a:pt x="66675" y="400050"/>
                </a:lnTo>
                <a:lnTo>
                  <a:pt x="66675" y="0"/>
                </a:lnTo>
                <a:lnTo>
                  <a:pt x="0" y="0"/>
                </a:lnTo>
                <a:lnTo>
                  <a:pt x="0" y="400050"/>
                </a:lnTo>
                <a:close/>
              </a:path>
            </a:pathLst>
          </a:custGeom>
          <a:solidFill>
            <a:srgbClr val="006EBE"/>
          </a:solidFill>
        </p:spPr>
        <p:txBody>
          <a:bodyPr wrap="square" lIns="0" tIns="0" rIns="0" bIns="0" rtlCol="0">
            <a:noAutofit/>
          </a:bodyPr>
          <a:lstStyle/>
          <a:p>
            <a:endParaRPr sz="2400"/>
          </a:p>
        </p:txBody>
      </p:sp>
      <p:sp>
        <p:nvSpPr>
          <p:cNvPr id="22" name="object 22"/>
          <p:cNvSpPr/>
          <p:nvPr/>
        </p:nvSpPr>
        <p:spPr>
          <a:xfrm>
            <a:off x="8648700" y="1778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000000"/>
          </a:solidFill>
        </p:spPr>
        <p:txBody>
          <a:bodyPr wrap="square" lIns="0" tIns="0" rIns="0" bIns="0" rtlCol="0">
            <a:noAutofit/>
          </a:bodyPr>
          <a:lstStyle/>
          <a:p>
            <a:endParaRPr sz="2400"/>
          </a:p>
        </p:txBody>
      </p:sp>
      <p:sp>
        <p:nvSpPr>
          <p:cNvPr id="23" name="object 23"/>
          <p:cNvSpPr/>
          <p:nvPr/>
        </p:nvSpPr>
        <p:spPr>
          <a:xfrm>
            <a:off x="438149" y="5759449"/>
            <a:ext cx="8445584" cy="0"/>
          </a:xfrm>
          <a:custGeom>
            <a:avLst/>
            <a:gdLst/>
            <a:ahLst/>
            <a:cxnLst/>
            <a:rect l="l" t="t" r="r" b="b"/>
            <a:pathLst>
              <a:path w="6334188">
                <a:moveTo>
                  <a:pt x="0" y="0"/>
                </a:moveTo>
                <a:lnTo>
                  <a:pt x="6334188" y="0"/>
                </a:lnTo>
              </a:path>
            </a:pathLst>
          </a:custGeom>
          <a:ln w="9534">
            <a:solidFill>
              <a:srgbClr val="000000"/>
            </a:solidFill>
          </a:ln>
        </p:spPr>
        <p:txBody>
          <a:bodyPr wrap="square" lIns="0" tIns="0" rIns="0" bIns="0" rtlCol="0">
            <a:noAutofit/>
          </a:bodyPr>
          <a:lstStyle/>
          <a:p>
            <a:endParaRPr sz="2400"/>
          </a:p>
        </p:txBody>
      </p:sp>
      <p:sp>
        <p:nvSpPr>
          <p:cNvPr id="24" name="object 24"/>
          <p:cNvSpPr/>
          <p:nvPr/>
        </p:nvSpPr>
        <p:spPr>
          <a:xfrm>
            <a:off x="7912101" y="203201"/>
            <a:ext cx="698500" cy="495300"/>
          </a:xfrm>
          <a:prstGeom prst="rect">
            <a:avLst/>
          </a:prstGeom>
          <a:blipFill>
            <a:blip r:embed="rId4" cstate="print"/>
            <a:stretch>
              <a:fillRect/>
            </a:stretch>
          </a:blipFill>
        </p:spPr>
        <p:txBody>
          <a:bodyPr wrap="square" lIns="0" tIns="0" rIns="0" bIns="0" rtlCol="0">
            <a:noAutofit/>
          </a:bodyPr>
          <a:lstStyle/>
          <a:p>
            <a:endParaRPr sz="2400"/>
          </a:p>
        </p:txBody>
      </p:sp>
      <p:sp>
        <p:nvSpPr>
          <p:cNvPr id="25" name="object 25"/>
          <p:cNvSpPr/>
          <p:nvPr/>
        </p:nvSpPr>
        <p:spPr>
          <a:xfrm>
            <a:off x="7912101" y="203201"/>
            <a:ext cx="698500" cy="495300"/>
          </a:xfrm>
          <a:prstGeom prst="rect">
            <a:avLst/>
          </a:prstGeom>
          <a:blipFill>
            <a:blip r:embed="rId4" cstate="print"/>
            <a:stretch>
              <a:fillRect/>
            </a:stretch>
          </a:blipFill>
        </p:spPr>
        <p:txBody>
          <a:bodyPr wrap="square" lIns="0" tIns="0" rIns="0" bIns="0" rtlCol="0">
            <a:noAutofit/>
          </a:bodyPr>
          <a:lstStyle/>
          <a:p>
            <a:endParaRPr sz="2400"/>
          </a:p>
        </p:txBody>
      </p:sp>
      <p:sp>
        <p:nvSpPr>
          <p:cNvPr id="26" name="object 26"/>
          <p:cNvSpPr/>
          <p:nvPr/>
        </p:nvSpPr>
        <p:spPr>
          <a:xfrm>
            <a:off x="863601" y="165101"/>
            <a:ext cx="7785100" cy="546100"/>
          </a:xfrm>
          <a:custGeom>
            <a:avLst/>
            <a:gdLst/>
            <a:ahLst/>
            <a:cxnLst/>
            <a:rect l="l" t="t" r="r" b="b"/>
            <a:pathLst>
              <a:path w="5838825" h="409575">
                <a:moveTo>
                  <a:pt x="0" y="409575"/>
                </a:moveTo>
                <a:lnTo>
                  <a:pt x="5838825" y="409575"/>
                </a:lnTo>
                <a:lnTo>
                  <a:pt x="5838825" y="0"/>
                </a:lnTo>
                <a:lnTo>
                  <a:pt x="0" y="0"/>
                </a:lnTo>
                <a:lnTo>
                  <a:pt x="0" y="409575"/>
                </a:lnTo>
                <a:close/>
              </a:path>
            </a:pathLst>
          </a:custGeom>
          <a:solidFill>
            <a:srgbClr val="FDFD00"/>
          </a:solidFill>
        </p:spPr>
        <p:txBody>
          <a:bodyPr wrap="square" lIns="0" tIns="0" rIns="0" bIns="0" rtlCol="0">
            <a:noAutofit/>
          </a:bodyPr>
          <a:lstStyle/>
          <a:p>
            <a:endParaRPr sz="2400"/>
          </a:p>
        </p:txBody>
      </p:sp>
      <p:sp>
        <p:nvSpPr>
          <p:cNvPr id="27" name="object 27"/>
          <p:cNvSpPr/>
          <p:nvPr/>
        </p:nvSpPr>
        <p:spPr>
          <a:xfrm>
            <a:off x="533401" y="4902201"/>
            <a:ext cx="8242300" cy="749300"/>
          </a:xfrm>
          <a:prstGeom prst="rect">
            <a:avLst/>
          </a:prstGeom>
          <a:blipFill>
            <a:blip r:embed="rId5" cstate="print"/>
            <a:stretch>
              <a:fillRect/>
            </a:stretch>
          </a:blipFill>
        </p:spPr>
        <p:txBody>
          <a:bodyPr wrap="square" lIns="0" tIns="0" rIns="0" bIns="0" rtlCol="0">
            <a:noAutofit/>
          </a:bodyPr>
          <a:lstStyle/>
          <a:p>
            <a:endParaRPr sz="2400"/>
          </a:p>
        </p:txBody>
      </p:sp>
      <p:sp>
        <p:nvSpPr>
          <p:cNvPr id="28" name="object 28"/>
          <p:cNvSpPr/>
          <p:nvPr/>
        </p:nvSpPr>
        <p:spPr>
          <a:xfrm>
            <a:off x="533401" y="4902201"/>
            <a:ext cx="8242300" cy="749300"/>
          </a:xfrm>
          <a:custGeom>
            <a:avLst/>
            <a:gdLst/>
            <a:ahLst/>
            <a:cxnLst/>
            <a:rect l="l" t="t" r="r" b="b"/>
            <a:pathLst>
              <a:path w="6181725" h="561975">
                <a:moveTo>
                  <a:pt x="0" y="561975"/>
                </a:moveTo>
                <a:lnTo>
                  <a:pt x="6181725" y="561975"/>
                </a:lnTo>
                <a:lnTo>
                  <a:pt x="6181725" y="0"/>
                </a:lnTo>
                <a:lnTo>
                  <a:pt x="0" y="0"/>
                </a:lnTo>
                <a:lnTo>
                  <a:pt x="0" y="561975"/>
                </a:lnTo>
                <a:close/>
              </a:path>
            </a:pathLst>
          </a:custGeom>
          <a:ln w="38100">
            <a:solidFill>
              <a:srgbClr val="FDFD00"/>
            </a:solidFill>
          </a:ln>
        </p:spPr>
        <p:txBody>
          <a:bodyPr wrap="square" lIns="0" tIns="0" rIns="0" bIns="0" rtlCol="0">
            <a:noAutofit/>
          </a:bodyPr>
          <a:lstStyle/>
          <a:p>
            <a:endParaRPr sz="2400"/>
          </a:p>
        </p:txBody>
      </p:sp>
      <p:sp>
        <p:nvSpPr>
          <p:cNvPr id="29" name="object 29"/>
          <p:cNvSpPr/>
          <p:nvPr/>
        </p:nvSpPr>
        <p:spPr>
          <a:xfrm>
            <a:off x="635001" y="1358901"/>
            <a:ext cx="4356100" cy="952500"/>
          </a:xfrm>
          <a:custGeom>
            <a:avLst/>
            <a:gdLst/>
            <a:ahLst/>
            <a:cxnLst/>
            <a:rect l="l" t="t" r="r" b="b"/>
            <a:pathLst>
              <a:path w="3267075" h="714375">
                <a:moveTo>
                  <a:pt x="0" y="68579"/>
                </a:moveTo>
                <a:lnTo>
                  <a:pt x="12" y="647191"/>
                </a:lnTo>
                <a:lnTo>
                  <a:pt x="23812" y="697864"/>
                </a:lnTo>
                <a:lnTo>
                  <a:pt x="68033" y="714375"/>
                </a:lnTo>
                <a:lnTo>
                  <a:pt x="3200400" y="714375"/>
                </a:lnTo>
                <a:lnTo>
                  <a:pt x="3228594" y="707644"/>
                </a:lnTo>
                <a:lnTo>
                  <a:pt x="3250691" y="690372"/>
                </a:lnTo>
                <a:lnTo>
                  <a:pt x="3264280" y="665352"/>
                </a:lnTo>
                <a:lnTo>
                  <a:pt x="3267075" y="645795"/>
                </a:lnTo>
                <a:lnTo>
                  <a:pt x="3267075" y="67183"/>
                </a:lnTo>
                <a:lnTo>
                  <a:pt x="3260344" y="38862"/>
                </a:lnTo>
                <a:lnTo>
                  <a:pt x="3243199" y="16510"/>
                </a:lnTo>
                <a:lnTo>
                  <a:pt x="3218434" y="2794"/>
                </a:lnTo>
                <a:lnTo>
                  <a:pt x="3199003" y="0"/>
                </a:lnTo>
                <a:lnTo>
                  <a:pt x="66725" y="0"/>
                </a:lnTo>
                <a:lnTo>
                  <a:pt x="38544" y="6730"/>
                </a:lnTo>
                <a:lnTo>
                  <a:pt x="16319" y="24002"/>
                </a:lnTo>
                <a:lnTo>
                  <a:pt x="2819" y="49022"/>
                </a:lnTo>
                <a:lnTo>
                  <a:pt x="0" y="68579"/>
                </a:lnTo>
                <a:close/>
              </a:path>
            </a:pathLst>
          </a:custGeom>
          <a:solidFill>
            <a:srgbClr val="A08D69"/>
          </a:solidFill>
        </p:spPr>
        <p:txBody>
          <a:bodyPr wrap="square" lIns="0" tIns="0" rIns="0" bIns="0" rtlCol="0">
            <a:noAutofit/>
          </a:bodyPr>
          <a:lstStyle/>
          <a:p>
            <a:endParaRPr sz="2400"/>
          </a:p>
        </p:txBody>
      </p:sp>
      <p:sp>
        <p:nvSpPr>
          <p:cNvPr id="30" name="object 30"/>
          <p:cNvSpPr/>
          <p:nvPr/>
        </p:nvSpPr>
        <p:spPr>
          <a:xfrm>
            <a:off x="641349" y="1365335"/>
            <a:ext cx="4356184" cy="952500"/>
          </a:xfrm>
          <a:custGeom>
            <a:avLst/>
            <a:gdLst/>
            <a:ahLst/>
            <a:cxnLst/>
            <a:rect l="l" t="t" r="r" b="b"/>
            <a:pathLst>
              <a:path w="3267138" h="714375">
                <a:moveTo>
                  <a:pt x="0" y="68452"/>
                </a:moveTo>
                <a:lnTo>
                  <a:pt x="6184" y="39877"/>
                </a:lnTo>
                <a:lnTo>
                  <a:pt x="22898" y="17145"/>
                </a:lnTo>
                <a:lnTo>
                  <a:pt x="47409" y="3175"/>
                </a:lnTo>
                <a:lnTo>
                  <a:pt x="68033" y="0"/>
                </a:lnTo>
                <a:lnTo>
                  <a:pt x="3199066" y="0"/>
                </a:lnTo>
                <a:lnTo>
                  <a:pt x="3227387" y="6223"/>
                </a:lnTo>
                <a:lnTo>
                  <a:pt x="3249993" y="22987"/>
                </a:lnTo>
                <a:lnTo>
                  <a:pt x="3263836" y="47751"/>
                </a:lnTo>
                <a:lnTo>
                  <a:pt x="3267138" y="68452"/>
                </a:lnTo>
                <a:lnTo>
                  <a:pt x="3267138" y="645795"/>
                </a:lnTo>
                <a:lnTo>
                  <a:pt x="3260915" y="674370"/>
                </a:lnTo>
                <a:lnTo>
                  <a:pt x="3244151" y="697102"/>
                </a:lnTo>
                <a:lnTo>
                  <a:pt x="3219640" y="711073"/>
                </a:lnTo>
                <a:lnTo>
                  <a:pt x="3199066" y="714375"/>
                </a:lnTo>
                <a:lnTo>
                  <a:pt x="68033" y="714375"/>
                </a:lnTo>
                <a:lnTo>
                  <a:pt x="39649" y="708025"/>
                </a:lnTo>
                <a:lnTo>
                  <a:pt x="17119" y="691261"/>
                </a:lnTo>
                <a:lnTo>
                  <a:pt x="3187" y="666496"/>
                </a:lnTo>
                <a:lnTo>
                  <a:pt x="0" y="645795"/>
                </a:lnTo>
                <a:lnTo>
                  <a:pt x="0" y="68452"/>
                </a:lnTo>
                <a:close/>
              </a:path>
            </a:pathLst>
          </a:custGeom>
          <a:ln w="9534">
            <a:solidFill>
              <a:srgbClr val="76664A"/>
            </a:solidFill>
          </a:ln>
        </p:spPr>
        <p:txBody>
          <a:bodyPr wrap="square" lIns="0" tIns="0" rIns="0" bIns="0" rtlCol="0">
            <a:noAutofit/>
          </a:bodyPr>
          <a:lstStyle/>
          <a:p>
            <a:endParaRPr sz="2400"/>
          </a:p>
        </p:txBody>
      </p:sp>
      <p:sp>
        <p:nvSpPr>
          <p:cNvPr id="31" name="object 31"/>
          <p:cNvSpPr/>
          <p:nvPr/>
        </p:nvSpPr>
        <p:spPr>
          <a:xfrm>
            <a:off x="635001" y="2781300"/>
            <a:ext cx="4356100" cy="1625600"/>
          </a:xfrm>
          <a:custGeom>
            <a:avLst/>
            <a:gdLst/>
            <a:ahLst/>
            <a:cxnLst/>
            <a:rect l="l" t="t" r="r" b="b"/>
            <a:pathLst>
              <a:path w="3267075" h="1219200">
                <a:moveTo>
                  <a:pt x="0" y="67563"/>
                </a:moveTo>
                <a:lnTo>
                  <a:pt x="0" y="1152144"/>
                </a:lnTo>
                <a:lnTo>
                  <a:pt x="6426" y="1180464"/>
                </a:lnTo>
                <a:lnTo>
                  <a:pt x="23406" y="1202817"/>
                </a:lnTo>
                <a:lnTo>
                  <a:pt x="48132" y="1216406"/>
                </a:lnTo>
                <a:lnTo>
                  <a:pt x="67551" y="1219200"/>
                </a:lnTo>
                <a:lnTo>
                  <a:pt x="3200019" y="1219200"/>
                </a:lnTo>
                <a:lnTo>
                  <a:pt x="3228340" y="1212723"/>
                </a:lnTo>
                <a:lnTo>
                  <a:pt x="3250691" y="1195832"/>
                </a:lnTo>
                <a:lnTo>
                  <a:pt x="3264280" y="1171067"/>
                </a:lnTo>
                <a:lnTo>
                  <a:pt x="3267075" y="1151636"/>
                </a:lnTo>
                <a:lnTo>
                  <a:pt x="3267075" y="67056"/>
                </a:lnTo>
                <a:lnTo>
                  <a:pt x="3260598" y="38735"/>
                </a:lnTo>
                <a:lnTo>
                  <a:pt x="3243707" y="16382"/>
                </a:lnTo>
                <a:lnTo>
                  <a:pt x="3218941" y="2793"/>
                </a:lnTo>
                <a:lnTo>
                  <a:pt x="3199511" y="0"/>
                </a:lnTo>
                <a:lnTo>
                  <a:pt x="67030" y="0"/>
                </a:lnTo>
                <a:lnTo>
                  <a:pt x="38747" y="6476"/>
                </a:lnTo>
                <a:lnTo>
                  <a:pt x="16421" y="23368"/>
                </a:lnTo>
                <a:lnTo>
                  <a:pt x="2832" y="48132"/>
                </a:lnTo>
                <a:lnTo>
                  <a:pt x="0" y="67563"/>
                </a:lnTo>
                <a:close/>
              </a:path>
            </a:pathLst>
          </a:custGeom>
          <a:solidFill>
            <a:srgbClr val="9A2C1E"/>
          </a:solidFill>
        </p:spPr>
        <p:txBody>
          <a:bodyPr wrap="square" lIns="0" tIns="0" rIns="0" bIns="0" rtlCol="0">
            <a:noAutofit/>
          </a:bodyPr>
          <a:lstStyle/>
          <a:p>
            <a:endParaRPr sz="2400"/>
          </a:p>
        </p:txBody>
      </p:sp>
      <p:sp>
        <p:nvSpPr>
          <p:cNvPr id="32" name="object 32"/>
          <p:cNvSpPr/>
          <p:nvPr/>
        </p:nvSpPr>
        <p:spPr>
          <a:xfrm>
            <a:off x="3213100" y="2311401"/>
            <a:ext cx="355600" cy="469900"/>
          </a:xfrm>
          <a:custGeom>
            <a:avLst/>
            <a:gdLst/>
            <a:ahLst/>
            <a:cxnLst/>
            <a:rect l="l" t="t" r="r" b="b"/>
            <a:pathLst>
              <a:path w="266700" h="352425">
                <a:moveTo>
                  <a:pt x="133350" y="352425"/>
                </a:moveTo>
                <a:lnTo>
                  <a:pt x="266700" y="215900"/>
                </a:lnTo>
                <a:lnTo>
                  <a:pt x="200025" y="215900"/>
                </a:lnTo>
                <a:lnTo>
                  <a:pt x="200025" y="0"/>
                </a:lnTo>
                <a:lnTo>
                  <a:pt x="66675" y="0"/>
                </a:lnTo>
                <a:lnTo>
                  <a:pt x="66675" y="215900"/>
                </a:lnTo>
                <a:lnTo>
                  <a:pt x="0" y="215900"/>
                </a:lnTo>
                <a:lnTo>
                  <a:pt x="133350" y="352425"/>
                </a:lnTo>
                <a:close/>
              </a:path>
            </a:pathLst>
          </a:custGeom>
          <a:solidFill>
            <a:srgbClr val="000000"/>
          </a:solidFill>
        </p:spPr>
        <p:txBody>
          <a:bodyPr wrap="square" lIns="0" tIns="0" rIns="0" bIns="0" rtlCol="0">
            <a:noAutofit/>
          </a:bodyPr>
          <a:lstStyle/>
          <a:p>
            <a:endParaRPr sz="2400"/>
          </a:p>
        </p:txBody>
      </p:sp>
      <p:sp>
        <p:nvSpPr>
          <p:cNvPr id="33" name="object 33"/>
          <p:cNvSpPr/>
          <p:nvPr/>
        </p:nvSpPr>
        <p:spPr>
          <a:xfrm>
            <a:off x="3219535" y="2317835"/>
            <a:ext cx="355600" cy="469900"/>
          </a:xfrm>
          <a:custGeom>
            <a:avLst/>
            <a:gdLst/>
            <a:ahLst/>
            <a:cxnLst/>
            <a:rect l="l" t="t" r="r" b="b"/>
            <a:pathLst>
              <a:path w="266700" h="352425">
                <a:moveTo>
                  <a:pt x="0" y="215900"/>
                </a:moveTo>
                <a:lnTo>
                  <a:pt x="66548" y="215900"/>
                </a:lnTo>
                <a:lnTo>
                  <a:pt x="66548" y="0"/>
                </a:lnTo>
                <a:lnTo>
                  <a:pt x="200025" y="0"/>
                </a:lnTo>
                <a:lnTo>
                  <a:pt x="200025" y="215900"/>
                </a:lnTo>
                <a:lnTo>
                  <a:pt x="266700" y="215900"/>
                </a:lnTo>
                <a:lnTo>
                  <a:pt x="133350" y="352425"/>
                </a:lnTo>
                <a:lnTo>
                  <a:pt x="0" y="215900"/>
                </a:lnTo>
                <a:close/>
              </a:path>
            </a:pathLst>
          </a:custGeom>
          <a:ln w="9534">
            <a:solidFill>
              <a:srgbClr val="9A310D"/>
            </a:solidFill>
          </a:ln>
        </p:spPr>
        <p:txBody>
          <a:bodyPr wrap="square" lIns="0" tIns="0" rIns="0" bIns="0" rtlCol="0">
            <a:noAutofit/>
          </a:bodyPr>
          <a:lstStyle/>
          <a:p>
            <a:endParaRPr sz="2400"/>
          </a:p>
        </p:txBody>
      </p:sp>
      <p:sp>
        <p:nvSpPr>
          <p:cNvPr id="34" name="object 34"/>
          <p:cNvSpPr/>
          <p:nvPr/>
        </p:nvSpPr>
        <p:spPr>
          <a:xfrm>
            <a:off x="5143501" y="1587501"/>
            <a:ext cx="3517900" cy="2654300"/>
          </a:xfrm>
          <a:prstGeom prst="rect">
            <a:avLst/>
          </a:prstGeom>
          <a:blipFill>
            <a:blip r:embed="rId6" cstate="print"/>
            <a:stretch>
              <a:fillRect/>
            </a:stretch>
          </a:blipFill>
        </p:spPr>
        <p:txBody>
          <a:bodyPr wrap="square" lIns="0" tIns="0" rIns="0" bIns="0" rtlCol="0">
            <a:noAutofit/>
          </a:bodyPr>
          <a:lstStyle/>
          <a:p>
            <a:endParaRPr sz="2400"/>
          </a:p>
        </p:txBody>
      </p:sp>
      <p:sp>
        <p:nvSpPr>
          <p:cNvPr id="35" name="object 35"/>
          <p:cNvSpPr/>
          <p:nvPr/>
        </p:nvSpPr>
        <p:spPr>
          <a:xfrm>
            <a:off x="11061701" y="63500"/>
            <a:ext cx="1155700" cy="812800"/>
          </a:xfrm>
          <a:prstGeom prst="rect">
            <a:avLst/>
          </a:prstGeom>
          <a:blipFill>
            <a:blip r:embed="rId7" cstate="print"/>
            <a:stretch>
              <a:fillRect/>
            </a:stretch>
          </a:blipFill>
        </p:spPr>
        <p:txBody>
          <a:bodyPr wrap="square" lIns="0" tIns="0" rIns="0" bIns="0" rtlCol="0">
            <a:noAutofit/>
          </a:bodyPr>
          <a:lstStyle/>
          <a:p>
            <a:endParaRPr sz="2400"/>
          </a:p>
        </p:txBody>
      </p:sp>
      <p:sp>
        <p:nvSpPr>
          <p:cNvPr id="36" name="object 36"/>
          <p:cNvSpPr/>
          <p:nvPr/>
        </p:nvSpPr>
        <p:spPr>
          <a:xfrm>
            <a:off x="215901" y="6172201"/>
            <a:ext cx="1257300" cy="495300"/>
          </a:xfrm>
          <a:prstGeom prst="rect">
            <a:avLst/>
          </a:prstGeom>
          <a:blipFill>
            <a:blip r:embed="rId8" cstate="print"/>
            <a:stretch>
              <a:fillRect/>
            </a:stretch>
          </a:blipFill>
        </p:spPr>
        <p:txBody>
          <a:bodyPr wrap="square" lIns="0" tIns="0" rIns="0" bIns="0" rtlCol="0">
            <a:noAutofit/>
          </a:bodyPr>
          <a:lstStyle/>
          <a:p>
            <a:endParaRPr sz="2400"/>
          </a:p>
        </p:txBody>
      </p:sp>
      <p:sp>
        <p:nvSpPr>
          <p:cNvPr id="10" name="object 10"/>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9" name="object 9"/>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8" name="object 8"/>
          <p:cNvSpPr txBox="1"/>
          <p:nvPr/>
        </p:nvSpPr>
        <p:spPr>
          <a:xfrm>
            <a:off x="533401" y="4902201"/>
            <a:ext cx="8242300" cy="749300"/>
          </a:xfrm>
          <a:prstGeom prst="rect">
            <a:avLst/>
          </a:prstGeom>
        </p:spPr>
        <p:txBody>
          <a:bodyPr wrap="square" lIns="0" tIns="0" rIns="0" bIns="0" rtlCol="0">
            <a:noAutofit/>
          </a:bodyPr>
          <a:lstStyle/>
          <a:p>
            <a:pPr marL="33866">
              <a:lnSpc>
                <a:spcPts val="1333"/>
              </a:lnSpc>
            </a:pPr>
            <a:endParaRPr sz="1333"/>
          </a:p>
        </p:txBody>
      </p:sp>
      <p:sp>
        <p:nvSpPr>
          <p:cNvPr id="7" name="object 7"/>
          <p:cNvSpPr txBox="1"/>
          <p:nvPr/>
        </p:nvSpPr>
        <p:spPr>
          <a:xfrm>
            <a:off x="266701" y="165101"/>
            <a:ext cx="349249" cy="546100"/>
          </a:xfrm>
          <a:prstGeom prst="rect">
            <a:avLst/>
          </a:prstGeom>
        </p:spPr>
        <p:txBody>
          <a:bodyPr wrap="square" lIns="0" tIns="0" rIns="0" bIns="0" rtlCol="0">
            <a:noAutofit/>
          </a:bodyPr>
          <a:lstStyle/>
          <a:p>
            <a:pPr marL="33866">
              <a:lnSpc>
                <a:spcPts val="1333"/>
              </a:lnSpc>
            </a:pPr>
            <a:endParaRPr sz="1333"/>
          </a:p>
        </p:txBody>
      </p:sp>
      <p:sp>
        <p:nvSpPr>
          <p:cNvPr id="6" name="object 6"/>
          <p:cNvSpPr txBox="1"/>
          <p:nvPr/>
        </p:nvSpPr>
        <p:spPr>
          <a:xfrm>
            <a:off x="615950" y="165101"/>
            <a:ext cx="165100" cy="546100"/>
          </a:xfrm>
          <a:prstGeom prst="rect">
            <a:avLst/>
          </a:prstGeom>
        </p:spPr>
        <p:txBody>
          <a:bodyPr wrap="square" lIns="0" tIns="0" rIns="0" bIns="0" rtlCol="0">
            <a:noAutofit/>
          </a:bodyPr>
          <a:lstStyle/>
          <a:p>
            <a:pPr marL="33866">
              <a:lnSpc>
                <a:spcPts val="1333"/>
              </a:lnSpc>
            </a:pPr>
            <a:endParaRPr sz="1333"/>
          </a:p>
        </p:txBody>
      </p:sp>
      <p:sp>
        <p:nvSpPr>
          <p:cNvPr id="5" name="object 5"/>
          <p:cNvSpPr txBox="1"/>
          <p:nvPr/>
        </p:nvSpPr>
        <p:spPr>
          <a:xfrm>
            <a:off x="781050" y="165101"/>
            <a:ext cx="82549" cy="546100"/>
          </a:xfrm>
          <a:prstGeom prst="rect">
            <a:avLst/>
          </a:prstGeom>
        </p:spPr>
        <p:txBody>
          <a:bodyPr wrap="square" lIns="0" tIns="0" rIns="0" bIns="0" rtlCol="0">
            <a:noAutofit/>
          </a:bodyPr>
          <a:lstStyle/>
          <a:p>
            <a:pPr marL="33866">
              <a:lnSpc>
                <a:spcPts val="1333"/>
              </a:lnSpc>
            </a:pPr>
            <a:endParaRPr sz="1333"/>
          </a:p>
        </p:txBody>
      </p:sp>
      <p:sp>
        <p:nvSpPr>
          <p:cNvPr id="4" name="object 4"/>
          <p:cNvSpPr txBox="1"/>
          <p:nvPr/>
        </p:nvSpPr>
        <p:spPr>
          <a:xfrm>
            <a:off x="863601" y="165101"/>
            <a:ext cx="7785100" cy="5461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8648700" y="165101"/>
            <a:ext cx="355600" cy="5461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800"/>
              </a:lnSpc>
              <a:spcBef>
                <a:spcPts val="39"/>
              </a:spcBef>
            </a:pPr>
            <a:endParaRPr sz="800"/>
          </a:p>
          <a:p>
            <a:pPr marL="919033">
              <a:lnSpc>
                <a:spcPct val="95825"/>
              </a:lnSpc>
              <a:spcBef>
                <a:spcPts val="1333"/>
              </a:spcBef>
            </a:pPr>
            <a:r>
              <a:rPr sz="1600" b="1" spc="-25" dirty="0">
                <a:latin typeface="Arial"/>
                <a:cs typeface="Arial"/>
              </a:rPr>
              <a:t>M</a:t>
            </a:r>
            <a:r>
              <a:rPr sz="1600" b="1" spc="12" dirty="0">
                <a:latin typeface="Arial"/>
                <a:cs typeface="Arial"/>
              </a:rPr>
              <a:t>e</a:t>
            </a:r>
            <a:r>
              <a:rPr sz="1600" b="1" spc="25" dirty="0">
                <a:latin typeface="Arial"/>
                <a:cs typeface="Arial"/>
              </a:rPr>
              <a:t>n</a:t>
            </a:r>
            <a:r>
              <a:rPr sz="1600" b="1" spc="12" dirty="0">
                <a:latin typeface="Arial"/>
                <a:cs typeface="Arial"/>
              </a:rPr>
              <a:t>ca</a:t>
            </a:r>
            <a:r>
              <a:rPr sz="1600" b="1" spc="-19" dirty="0">
                <a:latin typeface="Arial"/>
                <a:cs typeface="Arial"/>
              </a:rPr>
              <a:t>r</a:t>
            </a:r>
            <a:r>
              <a:rPr sz="1600" b="1" dirty="0">
                <a:latin typeface="Arial"/>
                <a:cs typeface="Arial"/>
              </a:rPr>
              <a:t>i</a:t>
            </a:r>
            <a:r>
              <a:rPr sz="1600" b="1" spc="-92" dirty="0">
                <a:latin typeface="Arial"/>
                <a:cs typeface="Arial"/>
              </a:rPr>
              <a:t> </a:t>
            </a:r>
            <a:r>
              <a:rPr sz="1600" b="1" spc="-52" dirty="0">
                <a:latin typeface="Arial"/>
                <a:cs typeface="Arial"/>
              </a:rPr>
              <a:t>A</a:t>
            </a:r>
            <a:r>
              <a:rPr sz="1600" b="1" spc="25" dirty="0">
                <a:latin typeface="Arial"/>
                <a:cs typeface="Arial"/>
              </a:rPr>
              <a:t>p</a:t>
            </a:r>
            <a:r>
              <a:rPr sz="1600" b="1" spc="-39" dirty="0">
                <a:latin typeface="Arial"/>
                <a:cs typeface="Arial"/>
              </a:rPr>
              <a:t>li</a:t>
            </a:r>
            <a:r>
              <a:rPr sz="1600" b="1" spc="12" dirty="0">
                <a:latin typeface="Arial"/>
                <a:cs typeface="Arial"/>
              </a:rPr>
              <a:t>kas</a:t>
            </a:r>
            <a:r>
              <a:rPr sz="1600" b="1" dirty="0">
                <a:latin typeface="Arial"/>
                <a:cs typeface="Arial"/>
              </a:rPr>
              <a:t>i</a:t>
            </a:r>
            <a:r>
              <a:rPr sz="1600" b="1" spc="99" dirty="0">
                <a:latin typeface="Arial"/>
                <a:cs typeface="Arial"/>
              </a:rPr>
              <a:t> </a:t>
            </a:r>
            <a:r>
              <a:rPr sz="1600" b="1" spc="5" dirty="0">
                <a:latin typeface="Arial"/>
                <a:cs typeface="Arial"/>
              </a:rPr>
              <a:t>ya</a:t>
            </a:r>
            <a:r>
              <a:rPr sz="1600" b="1" spc="19" dirty="0">
                <a:latin typeface="Arial"/>
                <a:cs typeface="Arial"/>
              </a:rPr>
              <a:t>n</a:t>
            </a:r>
            <a:r>
              <a:rPr sz="1600" b="1" dirty="0">
                <a:latin typeface="Arial"/>
                <a:cs typeface="Arial"/>
              </a:rPr>
              <a:t>g</a:t>
            </a:r>
            <a:r>
              <a:rPr sz="1600" b="1" spc="-112" dirty="0">
                <a:latin typeface="Arial"/>
                <a:cs typeface="Arial"/>
              </a:rPr>
              <a:t> </a:t>
            </a:r>
            <a:r>
              <a:rPr sz="1600" b="1" spc="-179" dirty="0">
                <a:latin typeface="Arial"/>
                <a:cs typeface="Arial"/>
              </a:rPr>
              <a:t>T</a:t>
            </a:r>
            <a:r>
              <a:rPr sz="1600" b="1" spc="5" dirty="0">
                <a:latin typeface="Arial"/>
                <a:cs typeface="Arial"/>
              </a:rPr>
              <a:t>e</a:t>
            </a:r>
            <a:r>
              <a:rPr sz="1600" b="1" spc="19" dirty="0">
                <a:latin typeface="Arial"/>
                <a:cs typeface="Arial"/>
              </a:rPr>
              <a:t>p</a:t>
            </a:r>
            <a:r>
              <a:rPr sz="1600" b="1" spc="5" dirty="0">
                <a:latin typeface="Arial"/>
                <a:cs typeface="Arial"/>
              </a:rPr>
              <a:t>a</a:t>
            </a:r>
            <a:r>
              <a:rPr sz="1600" b="1" dirty="0">
                <a:latin typeface="Arial"/>
                <a:cs typeface="Arial"/>
              </a:rPr>
              <a:t>t</a:t>
            </a:r>
            <a:r>
              <a:rPr sz="1600" b="1" spc="-172" dirty="0">
                <a:latin typeface="Arial"/>
                <a:cs typeface="Arial"/>
              </a:rPr>
              <a:t> </a:t>
            </a:r>
            <a:r>
              <a:rPr sz="1600" b="1" spc="25" dirty="0">
                <a:latin typeface="Arial"/>
                <a:cs typeface="Arial"/>
              </a:rPr>
              <a:t>un</a:t>
            </a:r>
            <a:r>
              <a:rPr sz="1600" b="1" spc="-33" dirty="0">
                <a:latin typeface="Arial"/>
                <a:cs typeface="Arial"/>
              </a:rPr>
              <a:t>t</a:t>
            </a:r>
            <a:r>
              <a:rPr sz="1600" b="1" spc="25" dirty="0">
                <a:latin typeface="Arial"/>
                <a:cs typeface="Arial"/>
              </a:rPr>
              <a:t>u</a:t>
            </a:r>
            <a:r>
              <a:rPr sz="1600" b="1" dirty="0">
                <a:latin typeface="Arial"/>
                <a:cs typeface="Arial"/>
              </a:rPr>
              <a:t>k</a:t>
            </a:r>
            <a:r>
              <a:rPr sz="1600" b="1" spc="-32" dirty="0">
                <a:latin typeface="Arial"/>
                <a:cs typeface="Arial"/>
              </a:rPr>
              <a:t> </a:t>
            </a:r>
            <a:r>
              <a:rPr sz="1600" b="1" spc="-33" dirty="0">
                <a:latin typeface="Arial"/>
                <a:cs typeface="Arial"/>
              </a:rPr>
              <a:t>M</a:t>
            </a:r>
            <a:r>
              <a:rPr sz="1600" b="1" spc="5" dirty="0">
                <a:latin typeface="Arial"/>
                <a:cs typeface="Arial"/>
              </a:rPr>
              <a:t>e</a:t>
            </a:r>
            <a:r>
              <a:rPr sz="1600" b="1" spc="-19" dirty="0">
                <a:latin typeface="Arial"/>
                <a:cs typeface="Arial"/>
              </a:rPr>
              <a:t>m</a:t>
            </a:r>
            <a:r>
              <a:rPr sz="1600" b="1" spc="5" dirty="0">
                <a:latin typeface="Arial"/>
                <a:cs typeface="Arial"/>
              </a:rPr>
              <a:t>e</a:t>
            </a:r>
            <a:r>
              <a:rPr sz="1600" b="1" spc="19" dirty="0">
                <a:latin typeface="Arial"/>
                <a:cs typeface="Arial"/>
              </a:rPr>
              <a:t>nuh</a:t>
            </a:r>
            <a:r>
              <a:rPr sz="1600" b="1" dirty="0">
                <a:latin typeface="Arial"/>
                <a:cs typeface="Arial"/>
              </a:rPr>
              <a:t>i</a:t>
            </a:r>
            <a:r>
              <a:rPr sz="1600" b="1" spc="25" dirty="0">
                <a:latin typeface="Arial"/>
                <a:cs typeface="Arial"/>
              </a:rPr>
              <a:t> </a:t>
            </a:r>
            <a:r>
              <a:rPr sz="1600" b="1" spc="-172" dirty="0">
                <a:latin typeface="Arial"/>
                <a:cs typeface="Arial"/>
              </a:rPr>
              <a:t>T</a:t>
            </a:r>
            <a:r>
              <a:rPr sz="1600" b="1" spc="19" dirty="0">
                <a:latin typeface="Arial"/>
                <a:cs typeface="Arial"/>
              </a:rPr>
              <a:t>u</a:t>
            </a:r>
            <a:r>
              <a:rPr sz="1600" b="1" spc="-45" dirty="0">
                <a:latin typeface="Arial"/>
                <a:cs typeface="Arial"/>
              </a:rPr>
              <a:t>j</a:t>
            </a:r>
            <a:r>
              <a:rPr sz="1600" b="1" spc="19" dirty="0">
                <a:latin typeface="Arial"/>
                <a:cs typeface="Arial"/>
              </a:rPr>
              <a:t>u</a:t>
            </a:r>
            <a:r>
              <a:rPr sz="1600" b="1" spc="5" dirty="0">
                <a:latin typeface="Arial"/>
                <a:cs typeface="Arial"/>
              </a:rPr>
              <a:t>a</a:t>
            </a:r>
            <a:r>
              <a:rPr sz="1600" b="1" dirty="0">
                <a:latin typeface="Arial"/>
                <a:cs typeface="Arial"/>
              </a:rPr>
              <a:t>n</a:t>
            </a:r>
            <a:r>
              <a:rPr sz="1600" b="1" spc="-112" dirty="0">
                <a:latin typeface="Arial"/>
                <a:cs typeface="Arial"/>
              </a:rPr>
              <a:t> </a:t>
            </a:r>
            <a:r>
              <a:rPr sz="1600" b="1" spc="33" dirty="0">
                <a:latin typeface="Arial"/>
                <a:cs typeface="Arial"/>
              </a:rPr>
              <a:t>P</a:t>
            </a:r>
            <a:r>
              <a:rPr sz="1600" b="1" spc="5" dirty="0">
                <a:latin typeface="Arial"/>
                <a:cs typeface="Arial"/>
              </a:rPr>
              <a:t>e</a:t>
            </a:r>
            <a:r>
              <a:rPr sz="1600" b="1" spc="19" dirty="0">
                <a:latin typeface="Arial"/>
                <a:cs typeface="Arial"/>
              </a:rPr>
              <a:t>nd</a:t>
            </a:r>
            <a:r>
              <a:rPr sz="1600" b="1" spc="-45" dirty="0">
                <a:latin typeface="Arial"/>
                <a:cs typeface="Arial"/>
              </a:rPr>
              <a:t>i</a:t>
            </a:r>
            <a:r>
              <a:rPr sz="1600" b="1" spc="19" dirty="0">
                <a:latin typeface="Arial"/>
                <a:cs typeface="Arial"/>
              </a:rPr>
              <a:t>d</a:t>
            </a:r>
            <a:r>
              <a:rPr sz="1600" b="1" spc="-45" dirty="0">
                <a:latin typeface="Arial"/>
                <a:cs typeface="Arial"/>
              </a:rPr>
              <a:t>i</a:t>
            </a:r>
            <a:r>
              <a:rPr sz="1600" b="1" spc="5" dirty="0">
                <a:latin typeface="Arial"/>
                <a:cs typeface="Arial"/>
              </a:rPr>
              <a:t>ka</a:t>
            </a:r>
            <a:r>
              <a:rPr sz="1600" b="1" dirty="0">
                <a:latin typeface="Arial"/>
                <a:cs typeface="Arial"/>
              </a:rPr>
              <a:t>n</a:t>
            </a:r>
            <a:r>
              <a:rPr sz="1600" b="1" spc="-99" dirty="0">
                <a:latin typeface="Arial"/>
                <a:cs typeface="Arial"/>
              </a:rPr>
              <a:t> </a:t>
            </a:r>
            <a:r>
              <a:rPr sz="1600" b="1" spc="-33" dirty="0">
                <a:latin typeface="Arial"/>
                <a:cs typeface="Arial"/>
              </a:rPr>
              <a:t>(</a:t>
            </a:r>
            <a:r>
              <a:rPr sz="1600" b="1" spc="5" dirty="0">
                <a:latin typeface="Arial"/>
                <a:cs typeface="Arial"/>
              </a:rPr>
              <a:t>9</a:t>
            </a:r>
            <a:r>
              <a:rPr sz="1600" b="1" dirty="0">
                <a:latin typeface="Arial"/>
                <a:cs typeface="Arial"/>
              </a:rPr>
              <a:t>)</a:t>
            </a:r>
            <a:endParaRPr sz="1600">
              <a:latin typeface="Arial"/>
              <a:cs typeface="Arial"/>
            </a:endParaRPr>
          </a:p>
          <a:p>
            <a:pPr marL="685359">
              <a:lnSpc>
                <a:spcPct val="101725"/>
              </a:lnSpc>
              <a:spcBef>
                <a:spcPts val="4171"/>
              </a:spcBef>
            </a:pPr>
            <a:r>
              <a:rPr sz="1467" spc="-133" dirty="0">
                <a:latin typeface="Calibri"/>
                <a:cs typeface="Calibri"/>
              </a:rPr>
              <a:t>T</a:t>
            </a:r>
            <a:r>
              <a:rPr sz="1467" spc="12" dirty="0">
                <a:latin typeface="Calibri"/>
                <a:cs typeface="Calibri"/>
              </a:rPr>
              <a:t>u</a:t>
            </a:r>
            <a:r>
              <a:rPr sz="1467" spc="45" dirty="0">
                <a:latin typeface="Calibri"/>
                <a:cs typeface="Calibri"/>
              </a:rPr>
              <a:t>j</a:t>
            </a:r>
            <a:r>
              <a:rPr sz="1467" spc="12" dirty="0">
                <a:latin typeface="Calibri"/>
                <a:cs typeface="Calibri"/>
              </a:rPr>
              <a:t>u</a:t>
            </a:r>
            <a:r>
              <a:rPr sz="1467" spc="-19" dirty="0">
                <a:latin typeface="Calibri"/>
                <a:cs typeface="Calibri"/>
              </a:rPr>
              <a:t>a</a:t>
            </a:r>
            <a:r>
              <a:rPr sz="1467" dirty="0">
                <a:latin typeface="Calibri"/>
                <a:cs typeface="Calibri"/>
              </a:rPr>
              <a:t>n</a:t>
            </a:r>
            <a:r>
              <a:rPr sz="1467" spc="-37" dirty="0">
                <a:latin typeface="Calibri"/>
                <a:cs typeface="Calibri"/>
              </a:rPr>
              <a:t> </a:t>
            </a:r>
            <a:r>
              <a:rPr sz="1467" spc="25" dirty="0">
                <a:latin typeface="Calibri"/>
                <a:cs typeface="Calibri"/>
              </a:rPr>
              <a:t>P</a:t>
            </a:r>
            <a:r>
              <a:rPr sz="1467" spc="52" dirty="0">
                <a:latin typeface="Calibri"/>
                <a:cs typeface="Calibri"/>
              </a:rPr>
              <a:t>e</a:t>
            </a:r>
            <a:r>
              <a:rPr sz="1467" spc="-85" dirty="0">
                <a:latin typeface="Calibri"/>
                <a:cs typeface="Calibri"/>
              </a:rPr>
              <a:t>n</a:t>
            </a:r>
            <a:r>
              <a:rPr sz="1467" spc="5" dirty="0">
                <a:latin typeface="Calibri"/>
                <a:cs typeface="Calibri"/>
              </a:rPr>
              <a:t>d</a:t>
            </a:r>
            <a:r>
              <a:rPr sz="1467" spc="-45" dirty="0">
                <a:latin typeface="Calibri"/>
                <a:cs typeface="Calibri"/>
              </a:rPr>
              <a:t>i</a:t>
            </a:r>
            <a:r>
              <a:rPr sz="1467" spc="12" dirty="0">
                <a:latin typeface="Calibri"/>
                <a:cs typeface="Calibri"/>
              </a:rPr>
              <a:t>d</a:t>
            </a:r>
            <a:r>
              <a:rPr sz="1467" spc="-45" dirty="0">
                <a:latin typeface="Calibri"/>
                <a:cs typeface="Calibri"/>
              </a:rPr>
              <a:t>i</a:t>
            </a:r>
            <a:r>
              <a:rPr sz="1467" spc="12" dirty="0">
                <a:latin typeface="Calibri"/>
                <a:cs typeface="Calibri"/>
              </a:rPr>
              <a:t>k</a:t>
            </a:r>
            <a:r>
              <a:rPr sz="1467" spc="-19" dirty="0">
                <a:latin typeface="Calibri"/>
                <a:cs typeface="Calibri"/>
              </a:rPr>
              <a:t>a</a:t>
            </a:r>
            <a:r>
              <a:rPr sz="1467" dirty="0">
                <a:latin typeface="Calibri"/>
                <a:cs typeface="Calibri"/>
              </a:rPr>
              <a:t>n</a:t>
            </a:r>
            <a:endParaRPr sz="1467">
              <a:latin typeface="Calibri"/>
              <a:cs typeface="Calibri"/>
            </a:endParaRPr>
          </a:p>
          <a:p>
            <a:pPr marL="711605" marR="7248467">
              <a:lnSpc>
                <a:spcPct val="99080"/>
              </a:lnSpc>
              <a:spcBef>
                <a:spcPts val="1219"/>
              </a:spcBef>
            </a:pPr>
            <a:r>
              <a:rPr sz="1600" spc="-67" dirty="0">
                <a:solidFill>
                  <a:srgbClr val="FDFFFD"/>
                </a:solidFill>
                <a:latin typeface="Calibri"/>
                <a:cs typeface="Calibri"/>
              </a:rPr>
              <a:t>M</a:t>
            </a:r>
            <a:r>
              <a:rPr sz="1600" spc="33" dirty="0">
                <a:solidFill>
                  <a:srgbClr val="FDFFFD"/>
                </a:solidFill>
                <a:latin typeface="Calibri"/>
                <a:cs typeface="Calibri"/>
              </a:rPr>
              <a:t>a</a:t>
            </a:r>
            <a:r>
              <a:rPr sz="1600" spc="-79" dirty="0">
                <a:solidFill>
                  <a:srgbClr val="FDFFFD"/>
                </a:solidFill>
                <a:latin typeface="Calibri"/>
                <a:cs typeface="Calibri"/>
              </a:rPr>
              <a:t>m</a:t>
            </a:r>
            <a:r>
              <a:rPr sz="1600" spc="-39" dirty="0">
                <a:solidFill>
                  <a:srgbClr val="FDFFFD"/>
                </a:solidFill>
                <a:latin typeface="Calibri"/>
                <a:cs typeface="Calibri"/>
              </a:rPr>
              <a:t>p</a:t>
            </a:r>
            <a:r>
              <a:rPr sz="1600" dirty="0">
                <a:solidFill>
                  <a:srgbClr val="FDFFFD"/>
                </a:solidFill>
                <a:latin typeface="Calibri"/>
                <a:cs typeface="Calibri"/>
              </a:rPr>
              <a:t>u</a:t>
            </a:r>
            <a:r>
              <a:rPr sz="1600" spc="195" dirty="0">
                <a:solidFill>
                  <a:srgbClr val="FDFFFD"/>
                </a:solidFill>
                <a:latin typeface="Calibri"/>
                <a:cs typeface="Calibri"/>
              </a:rPr>
              <a:t> </a:t>
            </a:r>
            <a:r>
              <a:rPr sz="1600" spc="-39" dirty="0">
                <a:solidFill>
                  <a:srgbClr val="FDFFFD"/>
                </a:solidFill>
                <a:latin typeface="Calibri"/>
                <a:cs typeface="Calibri"/>
              </a:rPr>
              <a:t>b</a:t>
            </a:r>
            <a:r>
              <a:rPr sz="1600" spc="5" dirty="0">
                <a:solidFill>
                  <a:srgbClr val="FDFFFD"/>
                </a:solidFill>
                <a:latin typeface="Calibri"/>
                <a:cs typeface="Calibri"/>
              </a:rPr>
              <a:t>e</a:t>
            </a:r>
            <a:r>
              <a:rPr sz="1600" spc="-59" dirty="0">
                <a:solidFill>
                  <a:srgbClr val="FDFFFD"/>
                </a:solidFill>
                <a:latin typeface="Calibri"/>
                <a:cs typeface="Calibri"/>
              </a:rPr>
              <a:t>r</a:t>
            </a:r>
            <a:r>
              <a:rPr sz="1600" spc="-225" dirty="0">
                <a:solidFill>
                  <a:srgbClr val="FDFFFD"/>
                </a:solidFill>
                <a:latin typeface="Calibri"/>
                <a:cs typeface="Calibri"/>
              </a:rPr>
              <a:t>k</a:t>
            </a:r>
            <a:r>
              <a:rPr sz="1600" spc="-45" dirty="0">
                <a:solidFill>
                  <a:srgbClr val="FDFFFD"/>
                </a:solidFill>
                <a:latin typeface="Calibri"/>
                <a:cs typeface="Calibri"/>
              </a:rPr>
              <a:t>o</a:t>
            </a:r>
            <a:r>
              <a:rPr sz="1600" spc="-79" dirty="0">
                <a:solidFill>
                  <a:srgbClr val="FDFFFD"/>
                </a:solidFill>
                <a:latin typeface="Calibri"/>
                <a:cs typeface="Calibri"/>
              </a:rPr>
              <a:t>m</a:t>
            </a:r>
            <a:r>
              <a:rPr sz="1600" spc="-39" dirty="0">
                <a:solidFill>
                  <a:srgbClr val="FDFFFD"/>
                </a:solidFill>
                <a:latin typeface="Calibri"/>
                <a:cs typeface="Calibri"/>
              </a:rPr>
              <a:t>un</a:t>
            </a:r>
            <a:r>
              <a:rPr sz="1600" spc="33" dirty="0">
                <a:solidFill>
                  <a:srgbClr val="FDFFFD"/>
                </a:solidFill>
                <a:latin typeface="Calibri"/>
                <a:cs typeface="Calibri"/>
              </a:rPr>
              <a:t>i</a:t>
            </a:r>
            <a:r>
              <a:rPr sz="1600" spc="-33" dirty="0">
                <a:solidFill>
                  <a:srgbClr val="FDFFFD"/>
                </a:solidFill>
                <a:latin typeface="Calibri"/>
                <a:cs typeface="Calibri"/>
              </a:rPr>
              <a:t>k</a:t>
            </a:r>
            <a:r>
              <a:rPr sz="1600" spc="33" dirty="0">
                <a:solidFill>
                  <a:srgbClr val="FDFFFD"/>
                </a:solidFill>
                <a:latin typeface="Calibri"/>
                <a:cs typeface="Calibri"/>
              </a:rPr>
              <a:t>a</a:t>
            </a:r>
            <a:r>
              <a:rPr sz="1600" spc="72" dirty="0">
                <a:solidFill>
                  <a:srgbClr val="FDFFFD"/>
                </a:solidFill>
                <a:latin typeface="Calibri"/>
                <a:cs typeface="Calibri"/>
              </a:rPr>
              <a:t>s</a:t>
            </a:r>
            <a:r>
              <a:rPr sz="1600" dirty="0">
                <a:solidFill>
                  <a:srgbClr val="FDFFFD"/>
                </a:solidFill>
                <a:latin typeface="Calibri"/>
                <a:cs typeface="Calibri"/>
              </a:rPr>
              <a:t>i </a:t>
            </a:r>
            <a:r>
              <a:rPr sz="1600" spc="5"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a:t>
            </a:r>
            <a:r>
              <a:rPr sz="1600" spc="-5"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spc="-25" dirty="0">
                <a:solidFill>
                  <a:srgbClr val="FDFFFD"/>
                </a:solidFill>
                <a:latin typeface="Calibri"/>
                <a:cs typeface="Calibri"/>
              </a:rPr>
              <a:t>y</a:t>
            </a:r>
            <a:r>
              <a:rPr sz="1600" spc="33" dirty="0">
                <a:solidFill>
                  <a:srgbClr val="FDFFFD"/>
                </a:solidFill>
                <a:latin typeface="Calibri"/>
                <a:cs typeface="Calibri"/>
              </a:rPr>
              <a:t>a</a:t>
            </a:r>
            <a:r>
              <a:rPr sz="1600" spc="-33" dirty="0">
                <a:solidFill>
                  <a:srgbClr val="FDFFFD"/>
                </a:solidFill>
                <a:latin typeface="Calibri"/>
                <a:cs typeface="Calibri"/>
              </a:rPr>
              <a:t>t</a:t>
            </a:r>
            <a:r>
              <a:rPr sz="1600" spc="33" dirty="0">
                <a:solidFill>
                  <a:srgbClr val="FDFFFD"/>
                </a:solidFill>
                <a:latin typeface="Calibri"/>
                <a:cs typeface="Calibri"/>
              </a:rPr>
              <a:t>a</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 </a:t>
            </a:r>
            <a:r>
              <a:rPr sz="1600" spc="-39" dirty="0">
                <a:solidFill>
                  <a:srgbClr val="FDFFFD"/>
                </a:solidFill>
                <a:latin typeface="Calibri"/>
                <a:cs typeface="Calibri"/>
              </a:rPr>
              <a:t>p</a:t>
            </a:r>
            <a:r>
              <a:rPr sz="1600" dirty="0">
                <a:solidFill>
                  <a:srgbClr val="FDFFFD"/>
                </a:solidFill>
                <a:latin typeface="Calibri"/>
                <a:cs typeface="Calibri"/>
              </a:rPr>
              <a:t>e</a:t>
            </a:r>
            <a:r>
              <a:rPr sz="1600" spc="-39" dirty="0">
                <a:solidFill>
                  <a:srgbClr val="FDFFFD"/>
                </a:solidFill>
                <a:latin typeface="Calibri"/>
                <a:cs typeface="Calibri"/>
              </a:rPr>
              <a:t>nd</a:t>
            </a:r>
            <a:r>
              <a:rPr sz="1600" spc="33" dirty="0">
                <a:solidFill>
                  <a:srgbClr val="FDFFFD"/>
                </a:solidFill>
                <a:latin typeface="Calibri"/>
                <a:cs typeface="Calibri"/>
              </a:rPr>
              <a:t>a</a:t>
            </a:r>
            <a:r>
              <a:rPr sz="1600" spc="-139" dirty="0">
                <a:solidFill>
                  <a:srgbClr val="FDFFFD"/>
                </a:solidFill>
                <a:latin typeface="Calibri"/>
                <a:cs typeface="Calibri"/>
              </a:rPr>
              <a:t>p</a:t>
            </a:r>
            <a:r>
              <a:rPr sz="1600" spc="33" dirty="0">
                <a:solidFill>
                  <a:srgbClr val="FDFFFD"/>
                </a:solidFill>
                <a:latin typeface="Calibri"/>
                <a:cs typeface="Calibri"/>
              </a:rPr>
              <a:t>a</a:t>
            </a:r>
            <a:r>
              <a:rPr sz="1600" dirty="0">
                <a:solidFill>
                  <a:srgbClr val="FDFFFD"/>
                </a:solidFill>
                <a:latin typeface="Calibri"/>
                <a:cs typeface="Calibri"/>
              </a:rPr>
              <a:t>t </a:t>
            </a:r>
            <a:r>
              <a:rPr sz="1600" spc="72" dirty="0">
                <a:solidFill>
                  <a:srgbClr val="FDFFFD"/>
                </a:solidFill>
                <a:latin typeface="Calibri"/>
                <a:cs typeface="Calibri"/>
              </a:rPr>
              <a:t>s</a:t>
            </a:r>
            <a:r>
              <a:rPr sz="1600" dirty="0">
                <a:solidFill>
                  <a:srgbClr val="FDFFFD"/>
                </a:solidFill>
                <a:latin typeface="Calibri"/>
                <a:cs typeface="Calibri"/>
              </a:rPr>
              <a:t>e</a:t>
            </a:r>
            <a:r>
              <a:rPr sz="1600" spc="19" dirty="0">
                <a:solidFill>
                  <a:srgbClr val="FDFFFD"/>
                </a:solidFill>
                <a:latin typeface="Calibri"/>
                <a:cs typeface="Calibri"/>
              </a:rPr>
              <a:t>c</a:t>
            </a:r>
            <a:r>
              <a:rPr sz="1600" spc="33" dirty="0">
                <a:solidFill>
                  <a:srgbClr val="FDFFFD"/>
                </a:solidFill>
                <a:latin typeface="Calibri"/>
                <a:cs typeface="Calibri"/>
              </a:rPr>
              <a:t>a</a:t>
            </a:r>
            <a:r>
              <a:rPr sz="1600" spc="-52" dirty="0">
                <a:solidFill>
                  <a:srgbClr val="FDFFFD"/>
                </a:solidFill>
                <a:latin typeface="Calibri"/>
                <a:cs typeface="Calibri"/>
              </a:rPr>
              <a:t>r</a:t>
            </a:r>
            <a:r>
              <a:rPr sz="1600" dirty="0">
                <a:solidFill>
                  <a:srgbClr val="FDFFFD"/>
                </a:solidFill>
                <a:latin typeface="Calibri"/>
                <a:cs typeface="Calibri"/>
              </a:rPr>
              <a:t>a</a:t>
            </a:r>
            <a:r>
              <a:rPr sz="1600" spc="-25" dirty="0">
                <a:solidFill>
                  <a:srgbClr val="FDFFFD"/>
                </a:solidFill>
                <a:latin typeface="Calibri"/>
                <a:cs typeface="Calibri"/>
              </a:rPr>
              <a:t> </a:t>
            </a:r>
            <a:r>
              <a:rPr sz="1600" spc="33" dirty="0">
                <a:solidFill>
                  <a:srgbClr val="FDFFFD"/>
                </a:solidFill>
                <a:latin typeface="Calibri"/>
                <a:cs typeface="Calibri"/>
              </a:rPr>
              <a:t>li</a:t>
            </a:r>
            <a:r>
              <a:rPr sz="1600" spc="72" dirty="0">
                <a:solidFill>
                  <a:srgbClr val="FDFFFD"/>
                </a:solidFill>
                <a:latin typeface="Calibri"/>
                <a:cs typeface="Calibri"/>
              </a:rPr>
              <a:t>s</a:t>
            </a:r>
            <a:r>
              <a:rPr sz="1600" spc="33" dirty="0">
                <a:solidFill>
                  <a:srgbClr val="FDFFFD"/>
                </a:solidFill>
                <a:latin typeface="Calibri"/>
                <a:cs typeface="Calibri"/>
              </a:rPr>
              <a:t>a</a:t>
            </a:r>
            <a:r>
              <a:rPr sz="1600" dirty="0">
                <a:solidFill>
                  <a:srgbClr val="FDFFFD"/>
                </a:solidFill>
                <a:latin typeface="Calibri"/>
                <a:cs typeface="Calibri"/>
              </a:rPr>
              <a:t>n</a:t>
            </a:r>
            <a:r>
              <a:rPr sz="1600" spc="-205"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ala</a:t>
            </a:r>
            <a:r>
              <a:rPr sz="1600" dirty="0">
                <a:solidFill>
                  <a:srgbClr val="FDFFFD"/>
                </a:solidFill>
                <a:latin typeface="Calibri"/>
                <a:cs typeface="Calibri"/>
              </a:rPr>
              <a:t>m</a:t>
            </a:r>
            <a:r>
              <a:rPr sz="1600" spc="-39" dirty="0">
                <a:solidFill>
                  <a:srgbClr val="FDFFFD"/>
                </a:solidFill>
                <a:latin typeface="Calibri"/>
                <a:cs typeface="Calibri"/>
              </a:rPr>
              <a:t> </a:t>
            </a:r>
            <a:r>
              <a:rPr sz="1600" spc="-225" dirty="0">
                <a:solidFill>
                  <a:srgbClr val="FDFFFD"/>
                </a:solidFill>
                <a:latin typeface="Calibri"/>
                <a:cs typeface="Calibri"/>
              </a:rPr>
              <a:t>k</a:t>
            </a:r>
            <a:r>
              <a:rPr sz="1600" spc="5" dirty="0">
                <a:solidFill>
                  <a:srgbClr val="FDFFFD"/>
                </a:solidFill>
                <a:latin typeface="Calibri"/>
                <a:cs typeface="Calibri"/>
              </a:rPr>
              <a:t>e</a:t>
            </a:r>
            <a:r>
              <a:rPr sz="1600" spc="33" dirty="0">
                <a:solidFill>
                  <a:srgbClr val="FDFFFD"/>
                </a:solidFill>
                <a:latin typeface="Calibri"/>
                <a:cs typeface="Calibri"/>
              </a:rPr>
              <a:t>l</a:t>
            </a:r>
            <a:r>
              <a:rPr sz="1600" spc="-45" dirty="0">
                <a:solidFill>
                  <a:srgbClr val="FDFFFD"/>
                </a:solidFill>
                <a:latin typeface="Calibri"/>
                <a:cs typeface="Calibri"/>
              </a:rPr>
              <a:t>o</a:t>
            </a:r>
            <a:r>
              <a:rPr sz="1600" spc="-79" dirty="0">
                <a:solidFill>
                  <a:srgbClr val="FDFFFD"/>
                </a:solidFill>
                <a:latin typeface="Calibri"/>
                <a:cs typeface="Calibri"/>
              </a:rPr>
              <a:t>m</a:t>
            </a:r>
            <a:r>
              <a:rPr sz="1600" spc="-39" dirty="0">
                <a:solidFill>
                  <a:srgbClr val="FDFFFD"/>
                </a:solidFill>
                <a:latin typeface="Calibri"/>
                <a:cs typeface="Calibri"/>
              </a:rPr>
              <a:t>p</a:t>
            </a:r>
            <a:r>
              <a:rPr sz="1600" spc="-45" dirty="0">
                <a:solidFill>
                  <a:srgbClr val="FDFFFD"/>
                </a:solidFill>
                <a:latin typeface="Calibri"/>
                <a:cs typeface="Calibri"/>
              </a:rPr>
              <a:t>o</a:t>
            </a:r>
            <a:r>
              <a:rPr sz="1600" dirty="0">
                <a:solidFill>
                  <a:srgbClr val="FDFFFD"/>
                </a:solidFill>
                <a:latin typeface="Calibri"/>
                <a:cs typeface="Calibri"/>
              </a:rPr>
              <a:t>k</a:t>
            </a:r>
            <a:r>
              <a:rPr sz="1600" spc="208"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spc="-39" dirty="0">
                <a:solidFill>
                  <a:srgbClr val="FDFFFD"/>
                </a:solidFill>
                <a:latin typeface="Calibri"/>
                <a:cs typeface="Calibri"/>
              </a:rPr>
              <a:t>n</a:t>
            </a:r>
            <a:r>
              <a:rPr sz="1600" spc="-19" dirty="0">
                <a:solidFill>
                  <a:srgbClr val="FDFFFD"/>
                </a:solidFill>
                <a:latin typeface="Calibri"/>
                <a:cs typeface="Calibri"/>
              </a:rPr>
              <a:t>/</a:t>
            </a:r>
            <a:r>
              <a:rPr sz="1600" spc="33" dirty="0">
                <a:solidFill>
                  <a:srgbClr val="FDFFFD"/>
                </a:solidFill>
                <a:latin typeface="Calibri"/>
                <a:cs typeface="Calibri"/>
              </a:rPr>
              <a:t>a</a:t>
            </a:r>
            <a:r>
              <a:rPr sz="1600" spc="-39" dirty="0">
                <a:solidFill>
                  <a:srgbClr val="FDFFFD"/>
                </a:solidFill>
                <a:latin typeface="Calibri"/>
                <a:cs typeface="Calibri"/>
              </a:rPr>
              <a:t>t</a:t>
            </a:r>
            <a:r>
              <a:rPr sz="1600" spc="33" dirty="0">
                <a:solidFill>
                  <a:srgbClr val="FDFFFD"/>
                </a:solidFill>
                <a:latin typeface="Calibri"/>
                <a:cs typeface="Calibri"/>
              </a:rPr>
              <a:t>a</a:t>
            </a:r>
            <a:r>
              <a:rPr sz="1600" dirty="0">
                <a:solidFill>
                  <a:srgbClr val="FDFFFD"/>
                </a:solidFill>
                <a:latin typeface="Calibri"/>
                <a:cs typeface="Calibri"/>
              </a:rPr>
              <a:t>u</a:t>
            </a:r>
            <a:r>
              <a:rPr sz="1600" spc="92" dirty="0">
                <a:solidFill>
                  <a:srgbClr val="FDFFFD"/>
                </a:solidFill>
                <a:latin typeface="Calibri"/>
                <a:cs typeface="Calibri"/>
              </a:rPr>
              <a:t> </a:t>
            </a:r>
            <a:r>
              <a:rPr sz="1600" spc="-225" dirty="0">
                <a:solidFill>
                  <a:srgbClr val="FDFFFD"/>
                </a:solidFill>
                <a:latin typeface="Calibri"/>
                <a:cs typeface="Calibri"/>
              </a:rPr>
              <a:t>k</a:t>
            </a:r>
            <a:r>
              <a:rPr sz="1600" dirty="0">
                <a:solidFill>
                  <a:srgbClr val="FDFFFD"/>
                </a:solidFill>
                <a:latin typeface="Calibri"/>
                <a:cs typeface="Calibri"/>
              </a:rPr>
              <a:t>e</a:t>
            </a:r>
            <a:r>
              <a:rPr sz="1600" spc="-39" dirty="0">
                <a:solidFill>
                  <a:srgbClr val="FDFFFD"/>
                </a:solidFill>
                <a:latin typeface="Calibri"/>
                <a:cs typeface="Calibri"/>
              </a:rPr>
              <a:t>p</a:t>
            </a:r>
            <a:r>
              <a:rPr sz="1600" spc="33" dirty="0">
                <a:solidFill>
                  <a:srgbClr val="FDFFFD"/>
                </a:solidFill>
                <a:latin typeface="Calibri"/>
                <a:cs typeface="Calibri"/>
              </a:rPr>
              <a:t>a</a:t>
            </a:r>
            <a:r>
              <a:rPr sz="1600" spc="-39" dirty="0">
                <a:solidFill>
                  <a:srgbClr val="FDFFFD"/>
                </a:solidFill>
                <a:latin typeface="Calibri"/>
                <a:cs typeface="Calibri"/>
              </a:rPr>
              <a:t>d</a:t>
            </a:r>
            <a:r>
              <a:rPr sz="1600" dirty="0">
                <a:solidFill>
                  <a:srgbClr val="FDFFFD"/>
                </a:solidFill>
                <a:latin typeface="Calibri"/>
                <a:cs typeface="Calibri"/>
              </a:rPr>
              <a:t>a </a:t>
            </a:r>
            <a:r>
              <a:rPr sz="1600" spc="-39" dirty="0">
                <a:solidFill>
                  <a:srgbClr val="FDFFFD"/>
                </a:solidFill>
                <a:latin typeface="Calibri"/>
                <a:cs typeface="Calibri"/>
              </a:rPr>
              <a:t>pu</a:t>
            </a:r>
            <a:r>
              <a:rPr sz="1600" spc="-45" dirty="0">
                <a:solidFill>
                  <a:srgbClr val="FDFFFD"/>
                </a:solidFill>
                <a:latin typeface="Calibri"/>
                <a:cs typeface="Calibri"/>
              </a:rPr>
              <a:t>b</a:t>
            </a:r>
            <a:r>
              <a:rPr sz="1600" spc="33" dirty="0">
                <a:solidFill>
                  <a:srgbClr val="FDFFFD"/>
                </a:solidFill>
                <a:latin typeface="Calibri"/>
                <a:cs typeface="Calibri"/>
              </a:rPr>
              <a:t>li</a:t>
            </a:r>
            <a:r>
              <a:rPr sz="1600" dirty="0">
                <a:solidFill>
                  <a:srgbClr val="FDFFFD"/>
                </a:solidFill>
                <a:latin typeface="Calibri"/>
                <a:cs typeface="Calibri"/>
              </a:rPr>
              <a:t>k</a:t>
            </a:r>
            <a:r>
              <a:rPr sz="1600" spc="112" dirty="0">
                <a:solidFill>
                  <a:srgbClr val="FDFFFD"/>
                </a:solidFill>
                <a:latin typeface="Calibri"/>
                <a:cs typeface="Calibri"/>
              </a:rPr>
              <a:t> </a:t>
            </a:r>
            <a:r>
              <a:rPr sz="1600" spc="72" dirty="0">
                <a:solidFill>
                  <a:srgbClr val="FDFFFD"/>
                </a:solidFill>
                <a:latin typeface="Calibri"/>
                <a:cs typeface="Calibri"/>
              </a:rPr>
              <a:t>s</a:t>
            </a:r>
            <a:r>
              <a:rPr sz="1600" dirty="0">
                <a:solidFill>
                  <a:srgbClr val="FDFFFD"/>
                </a:solidFill>
                <a:latin typeface="Calibri"/>
                <a:cs typeface="Calibri"/>
              </a:rPr>
              <a:t>e</a:t>
            </a:r>
            <a:r>
              <a:rPr sz="1600" spc="19" dirty="0">
                <a:solidFill>
                  <a:srgbClr val="FDFFFD"/>
                </a:solidFill>
                <a:latin typeface="Calibri"/>
                <a:cs typeface="Calibri"/>
              </a:rPr>
              <a:t>c</a:t>
            </a:r>
            <a:r>
              <a:rPr sz="1600" spc="33" dirty="0">
                <a:solidFill>
                  <a:srgbClr val="FDFFFD"/>
                </a:solidFill>
                <a:latin typeface="Calibri"/>
                <a:cs typeface="Calibri"/>
              </a:rPr>
              <a:t>a</a:t>
            </a:r>
            <a:r>
              <a:rPr sz="1600" spc="-59" dirty="0">
                <a:solidFill>
                  <a:srgbClr val="FDFFFD"/>
                </a:solidFill>
                <a:latin typeface="Calibri"/>
                <a:cs typeface="Calibri"/>
              </a:rPr>
              <a:t>r</a:t>
            </a:r>
            <a:r>
              <a:rPr sz="1600" dirty="0">
                <a:solidFill>
                  <a:srgbClr val="FDFFFD"/>
                </a:solidFill>
                <a:latin typeface="Calibri"/>
                <a:cs typeface="Calibri"/>
              </a:rPr>
              <a:t>a</a:t>
            </a:r>
            <a:r>
              <a:rPr sz="1600" spc="-25" dirty="0">
                <a:solidFill>
                  <a:srgbClr val="FDFFFD"/>
                </a:solidFill>
                <a:latin typeface="Calibri"/>
                <a:cs typeface="Calibri"/>
              </a:rPr>
              <a:t> </a:t>
            </a:r>
            <a:r>
              <a:rPr sz="1600" spc="33" dirty="0">
                <a:solidFill>
                  <a:srgbClr val="FDFFFD"/>
                </a:solidFill>
                <a:latin typeface="Calibri"/>
                <a:cs typeface="Calibri"/>
              </a:rPr>
              <a:t>l</a:t>
            </a:r>
            <a:r>
              <a:rPr sz="1600" spc="-39" dirty="0">
                <a:solidFill>
                  <a:srgbClr val="FDFFFD"/>
                </a:solidFill>
                <a:latin typeface="Calibri"/>
                <a:cs typeface="Calibri"/>
              </a:rPr>
              <a:t>u</a:t>
            </a:r>
            <a:r>
              <a:rPr sz="1600" spc="33" dirty="0">
                <a:solidFill>
                  <a:srgbClr val="FDFFFD"/>
                </a:solidFill>
                <a:latin typeface="Calibri"/>
                <a:cs typeface="Calibri"/>
              </a:rPr>
              <a:t>a</a:t>
            </a:r>
            <a:r>
              <a:rPr sz="1600" dirty="0">
                <a:solidFill>
                  <a:srgbClr val="FDFFFD"/>
                </a:solidFill>
                <a:latin typeface="Calibri"/>
                <a:cs typeface="Calibri"/>
              </a:rPr>
              <a:t>s</a:t>
            </a:r>
            <a:r>
              <a:rPr sz="1600" spc="-85" dirty="0">
                <a:solidFill>
                  <a:srgbClr val="FDFFFD"/>
                </a:solidFill>
                <a:latin typeface="Calibri"/>
                <a:cs typeface="Calibri"/>
              </a:rPr>
              <a:t> </a:t>
            </a:r>
            <a:r>
              <a:rPr sz="1600" spc="-79" dirty="0">
                <a:solidFill>
                  <a:srgbClr val="FDFFFD"/>
                </a:solidFill>
                <a:latin typeface="Calibri"/>
                <a:cs typeface="Calibri"/>
              </a:rPr>
              <a:t>m</a:t>
            </a:r>
            <a:r>
              <a:rPr sz="1600" spc="33" dirty="0">
                <a:solidFill>
                  <a:srgbClr val="FDFFFD"/>
                </a:solidFill>
                <a:latin typeface="Calibri"/>
                <a:cs typeface="Calibri"/>
              </a:rPr>
              <a:t>a</a:t>
            </a:r>
            <a:r>
              <a:rPr sz="1600" spc="-39" dirty="0">
                <a:solidFill>
                  <a:srgbClr val="FDFFFD"/>
                </a:solidFill>
                <a:latin typeface="Calibri"/>
                <a:cs typeface="Calibri"/>
              </a:rPr>
              <a:t>upu</a:t>
            </a:r>
            <a:r>
              <a:rPr sz="1600" dirty="0">
                <a:solidFill>
                  <a:srgbClr val="FDFFFD"/>
                </a:solidFill>
                <a:latin typeface="Calibri"/>
                <a:cs typeface="Calibri"/>
              </a:rPr>
              <a:t>n</a:t>
            </a:r>
            <a:r>
              <a:rPr sz="1600" spc="195" dirty="0">
                <a:solidFill>
                  <a:srgbClr val="FDFFFD"/>
                </a:solidFill>
                <a:latin typeface="Calibri"/>
                <a:cs typeface="Calibri"/>
              </a:rPr>
              <a:t> </a:t>
            </a:r>
            <a:r>
              <a:rPr sz="1600" spc="-39" dirty="0">
                <a:solidFill>
                  <a:srgbClr val="FDFFFD"/>
                </a:solidFill>
                <a:latin typeface="Calibri"/>
                <a:cs typeface="Calibri"/>
              </a:rPr>
              <a:t>t</a:t>
            </a:r>
            <a:r>
              <a:rPr sz="1600" dirty="0">
                <a:solidFill>
                  <a:srgbClr val="FDFFFD"/>
                </a:solidFill>
                <a:latin typeface="Calibri"/>
                <a:cs typeface="Calibri"/>
              </a:rPr>
              <a:t>e</a:t>
            </a:r>
            <a:r>
              <a:rPr sz="1600" spc="-52" dirty="0">
                <a:solidFill>
                  <a:srgbClr val="FDFFFD"/>
                </a:solidFill>
                <a:latin typeface="Calibri"/>
                <a:cs typeface="Calibri"/>
              </a:rPr>
              <a:t>r</a:t>
            </a:r>
            <a:r>
              <a:rPr sz="1600" spc="-39" dirty="0">
                <a:solidFill>
                  <a:srgbClr val="FDFFFD"/>
                </a:solidFill>
                <a:latin typeface="Calibri"/>
                <a:cs typeface="Calibri"/>
              </a:rPr>
              <a:t>b</a:t>
            </a:r>
            <a:r>
              <a:rPr sz="1600" spc="33" dirty="0">
                <a:solidFill>
                  <a:srgbClr val="FDFFFD"/>
                </a:solidFill>
                <a:latin typeface="Calibri"/>
                <a:cs typeface="Calibri"/>
              </a:rPr>
              <a:t>a</a:t>
            </a:r>
            <a:r>
              <a:rPr sz="1600" spc="-39" dirty="0">
                <a:solidFill>
                  <a:srgbClr val="FDFFFD"/>
                </a:solidFill>
                <a:latin typeface="Calibri"/>
                <a:cs typeface="Calibri"/>
              </a:rPr>
              <a:t>t</a:t>
            </a:r>
            <a:r>
              <a:rPr sz="1600" spc="33" dirty="0">
                <a:solidFill>
                  <a:srgbClr val="FDFFFD"/>
                </a:solidFill>
                <a:latin typeface="Calibri"/>
                <a:cs typeface="Calibri"/>
              </a:rPr>
              <a:t>a</a:t>
            </a:r>
            <a:r>
              <a:rPr sz="1600" spc="79" dirty="0">
                <a:solidFill>
                  <a:srgbClr val="FDFFFD"/>
                </a:solidFill>
                <a:latin typeface="Calibri"/>
                <a:cs typeface="Calibri"/>
              </a:rPr>
              <a:t>s</a:t>
            </a:r>
            <a:r>
              <a:rPr sz="1600" dirty="0">
                <a:solidFill>
                  <a:srgbClr val="FDFFFD"/>
                </a:solidFill>
                <a:latin typeface="Calibri"/>
                <a:cs typeface="Calibri"/>
              </a:rPr>
              <a:t>.</a:t>
            </a:r>
            <a:endParaRPr sz="1600">
              <a:latin typeface="Calibri"/>
              <a:cs typeface="Calibri"/>
            </a:endParaRPr>
          </a:p>
          <a:p>
            <a:pPr marL="685359">
              <a:lnSpc>
                <a:spcPct val="101725"/>
              </a:lnSpc>
              <a:spcBef>
                <a:spcPts val="2281"/>
              </a:spcBef>
            </a:pPr>
            <a:r>
              <a:rPr sz="1467" spc="33" dirty="0">
                <a:latin typeface="Calibri"/>
                <a:cs typeface="Calibri"/>
              </a:rPr>
              <a:t>A</a:t>
            </a:r>
            <a:r>
              <a:rPr sz="1467" spc="12" dirty="0">
                <a:latin typeface="Calibri"/>
                <a:cs typeface="Calibri"/>
              </a:rPr>
              <a:t>p</a:t>
            </a:r>
            <a:r>
              <a:rPr sz="1467" spc="52" dirty="0">
                <a:latin typeface="Calibri"/>
                <a:cs typeface="Calibri"/>
              </a:rPr>
              <a:t>li</a:t>
            </a:r>
            <a:r>
              <a:rPr sz="1467" spc="12" dirty="0">
                <a:latin typeface="Calibri"/>
                <a:cs typeface="Calibri"/>
              </a:rPr>
              <a:t>k</a:t>
            </a:r>
            <a:r>
              <a:rPr sz="1467" spc="-19" dirty="0">
                <a:latin typeface="Calibri"/>
                <a:cs typeface="Calibri"/>
              </a:rPr>
              <a:t>a</a:t>
            </a:r>
            <a:r>
              <a:rPr sz="1467" spc="12" dirty="0">
                <a:latin typeface="Calibri"/>
                <a:cs typeface="Calibri"/>
              </a:rPr>
              <a:t>s</a:t>
            </a:r>
            <a:r>
              <a:rPr sz="1467" dirty="0">
                <a:latin typeface="Calibri"/>
                <a:cs typeface="Calibri"/>
              </a:rPr>
              <a:t>i</a:t>
            </a:r>
            <a:r>
              <a:rPr sz="1467" spc="-81" dirty="0">
                <a:latin typeface="Calibri"/>
                <a:cs typeface="Calibri"/>
              </a:rPr>
              <a:t> </a:t>
            </a:r>
            <a:r>
              <a:rPr sz="1467" spc="-33" dirty="0">
                <a:latin typeface="Calibri"/>
                <a:cs typeface="Calibri"/>
              </a:rPr>
              <a:t>T</a:t>
            </a:r>
            <a:r>
              <a:rPr sz="1467" spc="19" dirty="0">
                <a:latin typeface="Calibri"/>
                <a:cs typeface="Calibri"/>
              </a:rPr>
              <a:t>I</a:t>
            </a:r>
            <a:r>
              <a:rPr sz="1467" dirty="0">
                <a:latin typeface="Calibri"/>
                <a:cs typeface="Calibri"/>
              </a:rPr>
              <a:t>K</a:t>
            </a:r>
            <a:endParaRPr sz="1467">
              <a:latin typeface="Calibri"/>
              <a:cs typeface="Calibri"/>
            </a:endParaRPr>
          </a:p>
          <a:p>
            <a:pPr marL="711605">
              <a:lnSpc>
                <a:spcPts val="2001"/>
              </a:lnSpc>
              <a:spcBef>
                <a:spcPts val="2143"/>
              </a:spcBef>
            </a:pPr>
            <a:r>
              <a:rPr sz="1600" dirty="0">
                <a:solidFill>
                  <a:srgbClr val="FDFFFD"/>
                </a:solidFill>
                <a:latin typeface="Arial"/>
                <a:cs typeface="Arial"/>
              </a:rPr>
              <a:t>•  </a:t>
            </a:r>
            <a:r>
              <a:rPr sz="1600" spc="105" dirty="0">
                <a:solidFill>
                  <a:srgbClr val="FDFFFD"/>
                </a:solidFill>
                <a:latin typeface="Arial"/>
                <a:cs typeface="Arial"/>
              </a:rPr>
              <a:t> </a:t>
            </a:r>
            <a:r>
              <a:rPr sz="2400" spc="-225" baseline="2275" dirty="0">
                <a:solidFill>
                  <a:srgbClr val="FDFFFD"/>
                </a:solidFill>
                <a:latin typeface="Calibri"/>
                <a:cs typeface="Calibri"/>
              </a:rPr>
              <a:t>W</a:t>
            </a:r>
            <a:r>
              <a:rPr sz="2400" spc="5" baseline="2275" dirty="0">
                <a:solidFill>
                  <a:srgbClr val="FDFFFD"/>
                </a:solidFill>
                <a:latin typeface="Calibri"/>
                <a:cs typeface="Calibri"/>
              </a:rPr>
              <a:t>e</a:t>
            </a:r>
            <a:r>
              <a:rPr sz="2400" baseline="2275" dirty="0">
                <a:solidFill>
                  <a:srgbClr val="FDFFFD"/>
                </a:solidFill>
                <a:latin typeface="Calibri"/>
                <a:cs typeface="Calibri"/>
              </a:rPr>
              <a:t>b</a:t>
            </a:r>
            <a:r>
              <a:rPr sz="2400" spc="195" baseline="2275" dirty="0">
                <a:solidFill>
                  <a:srgbClr val="FDFFFD"/>
                </a:solidFill>
                <a:latin typeface="Calibri"/>
                <a:cs typeface="Calibri"/>
              </a:rPr>
              <a:t> </a:t>
            </a:r>
            <a:r>
              <a:rPr sz="2400" spc="45" baseline="2275" dirty="0">
                <a:solidFill>
                  <a:srgbClr val="FDFFFD"/>
                </a:solidFill>
                <a:latin typeface="Calibri"/>
                <a:cs typeface="Calibri"/>
              </a:rPr>
              <a:t>C</a:t>
            </a:r>
            <a:r>
              <a:rPr sz="2400" spc="-39" baseline="2275" dirty="0">
                <a:solidFill>
                  <a:srgbClr val="FDFFFD"/>
                </a:solidFill>
                <a:latin typeface="Calibri"/>
                <a:cs typeface="Calibri"/>
              </a:rPr>
              <a:t>on</a:t>
            </a:r>
            <a:r>
              <a:rPr sz="2400" spc="12" baseline="2275" dirty="0">
                <a:solidFill>
                  <a:srgbClr val="FDFFFD"/>
                </a:solidFill>
                <a:latin typeface="Calibri"/>
                <a:cs typeface="Calibri"/>
              </a:rPr>
              <a:t>f</a:t>
            </a:r>
            <a:r>
              <a:rPr sz="2400" spc="5" baseline="2275" dirty="0">
                <a:solidFill>
                  <a:srgbClr val="FDFFFD"/>
                </a:solidFill>
                <a:latin typeface="Calibri"/>
                <a:cs typeface="Calibri"/>
              </a:rPr>
              <a:t>e</a:t>
            </a:r>
            <a:r>
              <a:rPr sz="2400" spc="-59" baseline="2275" dirty="0">
                <a:solidFill>
                  <a:srgbClr val="FDFFFD"/>
                </a:solidFill>
                <a:latin typeface="Calibri"/>
                <a:cs typeface="Calibri"/>
              </a:rPr>
              <a:t>r</a:t>
            </a:r>
            <a:r>
              <a:rPr sz="2400" spc="5" baseline="2275" dirty="0">
                <a:solidFill>
                  <a:srgbClr val="FDFFFD"/>
                </a:solidFill>
                <a:latin typeface="Calibri"/>
                <a:cs typeface="Calibri"/>
              </a:rPr>
              <a:t>e</a:t>
            </a:r>
            <a:r>
              <a:rPr sz="2400" spc="-39" baseline="2275" dirty="0">
                <a:solidFill>
                  <a:srgbClr val="FDFFFD"/>
                </a:solidFill>
                <a:latin typeface="Calibri"/>
                <a:cs typeface="Calibri"/>
              </a:rPr>
              <a:t>n</a:t>
            </a:r>
            <a:r>
              <a:rPr sz="2400" spc="19" baseline="2275" dirty="0">
                <a:solidFill>
                  <a:srgbClr val="FDFFFD"/>
                </a:solidFill>
                <a:latin typeface="Calibri"/>
                <a:cs typeface="Calibri"/>
              </a:rPr>
              <a:t>c</a:t>
            </a:r>
            <a:r>
              <a:rPr sz="2400" baseline="2275" dirty="0">
                <a:solidFill>
                  <a:srgbClr val="FDFFFD"/>
                </a:solidFill>
                <a:latin typeface="Calibri"/>
                <a:cs typeface="Calibri"/>
              </a:rPr>
              <a:t>e</a:t>
            </a:r>
            <a:endParaRPr sz="1600">
              <a:latin typeface="Calibri"/>
              <a:cs typeface="Calibri"/>
            </a:endParaRPr>
          </a:p>
          <a:p>
            <a:pPr marL="711605">
              <a:lnSpc>
                <a:spcPts val="2020"/>
              </a:lnSpc>
              <a:spcBef>
                <a:spcPts val="100"/>
              </a:spcBef>
            </a:pPr>
            <a:r>
              <a:rPr sz="2400" baseline="7246" dirty="0">
                <a:solidFill>
                  <a:srgbClr val="FDFFFD"/>
                </a:solidFill>
                <a:latin typeface="Arial"/>
                <a:cs typeface="Arial"/>
              </a:rPr>
              <a:t>•  </a:t>
            </a:r>
            <a:r>
              <a:rPr sz="2400" spc="105" baseline="7246" dirty="0">
                <a:solidFill>
                  <a:srgbClr val="FDFFFD"/>
                </a:solidFill>
                <a:latin typeface="Arial"/>
                <a:cs typeface="Arial"/>
              </a:rPr>
              <a:t> </a:t>
            </a:r>
            <a:r>
              <a:rPr sz="1600" spc="-5" dirty="0">
                <a:solidFill>
                  <a:srgbClr val="FDFFFD"/>
                </a:solidFill>
                <a:latin typeface="Calibri"/>
                <a:cs typeface="Calibri"/>
              </a:rPr>
              <a:t>V</a:t>
            </a:r>
            <a:r>
              <a:rPr sz="1600" spc="33" dirty="0">
                <a:solidFill>
                  <a:srgbClr val="FDFFFD"/>
                </a:solidFill>
                <a:latin typeface="Calibri"/>
                <a:cs typeface="Calibri"/>
              </a:rPr>
              <a:t>i</a:t>
            </a:r>
            <a:r>
              <a:rPr sz="1600" spc="-52" dirty="0">
                <a:solidFill>
                  <a:srgbClr val="FDFFFD"/>
                </a:solidFill>
                <a:latin typeface="Calibri"/>
                <a:cs typeface="Calibri"/>
              </a:rPr>
              <a:t>r</a:t>
            </a:r>
            <a:r>
              <a:rPr sz="1600" spc="-33" dirty="0">
                <a:solidFill>
                  <a:srgbClr val="FDFFFD"/>
                </a:solidFill>
                <a:latin typeface="Calibri"/>
                <a:cs typeface="Calibri"/>
              </a:rPr>
              <a:t>t</a:t>
            </a:r>
            <a:r>
              <a:rPr sz="1600" spc="-39" dirty="0">
                <a:solidFill>
                  <a:srgbClr val="FDFFFD"/>
                </a:solidFill>
                <a:latin typeface="Calibri"/>
                <a:cs typeface="Calibri"/>
              </a:rPr>
              <a:t>u</a:t>
            </a:r>
            <a:r>
              <a:rPr sz="1600" spc="33" dirty="0">
                <a:solidFill>
                  <a:srgbClr val="FDFFFD"/>
                </a:solidFill>
                <a:latin typeface="Calibri"/>
                <a:cs typeface="Calibri"/>
              </a:rPr>
              <a:t>a</a:t>
            </a:r>
            <a:r>
              <a:rPr sz="1600" dirty="0">
                <a:solidFill>
                  <a:srgbClr val="FDFFFD"/>
                </a:solidFill>
                <a:latin typeface="Calibri"/>
                <a:cs typeface="Calibri"/>
              </a:rPr>
              <a:t>l</a:t>
            </a:r>
            <a:r>
              <a:rPr sz="1600" spc="72" dirty="0">
                <a:solidFill>
                  <a:srgbClr val="FDFFFD"/>
                </a:solidFill>
                <a:latin typeface="Calibri"/>
                <a:cs typeface="Calibri"/>
              </a:rPr>
              <a:t> </a:t>
            </a:r>
            <a:r>
              <a:rPr sz="1600" spc="-67" dirty="0">
                <a:solidFill>
                  <a:srgbClr val="FDFFFD"/>
                </a:solidFill>
                <a:latin typeface="Calibri"/>
                <a:cs typeface="Calibri"/>
              </a:rPr>
              <a:t>M</a:t>
            </a:r>
            <a:r>
              <a:rPr sz="1600" dirty="0">
                <a:solidFill>
                  <a:srgbClr val="FDFFFD"/>
                </a:solidFill>
                <a:latin typeface="Calibri"/>
                <a:cs typeface="Calibri"/>
              </a:rPr>
              <a:t>ee</a:t>
            </a:r>
            <a:r>
              <a:rPr sz="1600" spc="-33" dirty="0">
                <a:solidFill>
                  <a:srgbClr val="FDFFFD"/>
                </a:solidFill>
                <a:latin typeface="Calibri"/>
                <a:cs typeface="Calibri"/>
              </a:rPr>
              <a:t>t</a:t>
            </a:r>
            <a:r>
              <a:rPr sz="1600" spc="33" dirty="0">
                <a:solidFill>
                  <a:srgbClr val="FDFFFD"/>
                </a:solidFill>
                <a:latin typeface="Calibri"/>
                <a:cs typeface="Calibri"/>
              </a:rPr>
              <a:t>i</a:t>
            </a:r>
            <a:r>
              <a:rPr sz="1600" spc="-39" dirty="0">
                <a:solidFill>
                  <a:srgbClr val="FDFFFD"/>
                </a:solidFill>
                <a:latin typeface="Calibri"/>
                <a:cs typeface="Calibri"/>
              </a:rPr>
              <a:t>n</a:t>
            </a:r>
            <a:r>
              <a:rPr sz="1600" dirty="0">
                <a:solidFill>
                  <a:srgbClr val="FDFFFD"/>
                </a:solidFill>
                <a:latin typeface="Calibri"/>
                <a:cs typeface="Calibri"/>
              </a:rPr>
              <a:t>g</a:t>
            </a:r>
            <a:endParaRPr sz="1600">
              <a:latin typeface="Calibri"/>
              <a:cs typeface="Calibri"/>
            </a:endParaRPr>
          </a:p>
          <a:p>
            <a:pPr marL="711605">
              <a:lnSpc>
                <a:spcPts val="1800"/>
              </a:lnSpc>
            </a:pPr>
            <a:r>
              <a:rPr sz="2400" baseline="4831" dirty="0">
                <a:solidFill>
                  <a:srgbClr val="FDFFFD"/>
                </a:solidFill>
                <a:latin typeface="Arial"/>
                <a:cs typeface="Arial"/>
              </a:rPr>
              <a:t>•  </a:t>
            </a:r>
            <a:r>
              <a:rPr sz="2400" spc="105" baseline="4831" dirty="0">
                <a:solidFill>
                  <a:srgbClr val="FDFFFD"/>
                </a:solidFill>
                <a:latin typeface="Arial"/>
                <a:cs typeface="Arial"/>
              </a:rPr>
              <a:t> </a:t>
            </a:r>
            <a:r>
              <a:rPr sz="2400" spc="-179" baseline="2275" dirty="0">
                <a:solidFill>
                  <a:srgbClr val="FDFFFD"/>
                </a:solidFill>
                <a:latin typeface="Calibri"/>
                <a:cs typeface="Calibri"/>
              </a:rPr>
              <a:t>T</a:t>
            </a:r>
            <a:r>
              <a:rPr sz="2400" spc="5" baseline="2275" dirty="0">
                <a:solidFill>
                  <a:srgbClr val="FDFFFD"/>
                </a:solidFill>
                <a:latin typeface="Calibri"/>
                <a:cs typeface="Calibri"/>
              </a:rPr>
              <a:t>e</a:t>
            </a:r>
            <a:r>
              <a:rPr sz="2400" spc="33" baseline="2275" dirty="0">
                <a:solidFill>
                  <a:srgbClr val="FDFFFD"/>
                </a:solidFill>
                <a:latin typeface="Calibri"/>
                <a:cs typeface="Calibri"/>
              </a:rPr>
              <a:t>l</a:t>
            </a:r>
            <a:r>
              <a:rPr sz="2400" baseline="2275" dirty="0">
                <a:solidFill>
                  <a:srgbClr val="FDFFFD"/>
                </a:solidFill>
                <a:latin typeface="Calibri"/>
                <a:cs typeface="Calibri"/>
              </a:rPr>
              <a:t>e</a:t>
            </a:r>
            <a:r>
              <a:rPr sz="2400" spc="-159" baseline="2275" dirty="0">
                <a:solidFill>
                  <a:srgbClr val="FDFFFD"/>
                </a:solidFill>
                <a:latin typeface="Calibri"/>
                <a:cs typeface="Calibri"/>
              </a:rPr>
              <a:t> </a:t>
            </a:r>
            <a:r>
              <a:rPr sz="2400" spc="-25" baseline="2275" dirty="0">
                <a:solidFill>
                  <a:srgbClr val="FDFFFD"/>
                </a:solidFill>
                <a:latin typeface="Calibri"/>
                <a:cs typeface="Calibri"/>
              </a:rPr>
              <a:t>P</a:t>
            </a:r>
            <a:r>
              <a:rPr sz="2400" spc="-59" baseline="2275" dirty="0">
                <a:solidFill>
                  <a:srgbClr val="FDFFFD"/>
                </a:solidFill>
                <a:latin typeface="Calibri"/>
                <a:cs typeface="Calibri"/>
              </a:rPr>
              <a:t>r</a:t>
            </a:r>
            <a:r>
              <a:rPr sz="2400" spc="5" baseline="2275" dirty="0">
                <a:solidFill>
                  <a:srgbClr val="FDFFFD"/>
                </a:solidFill>
                <a:latin typeface="Calibri"/>
                <a:cs typeface="Calibri"/>
              </a:rPr>
              <a:t>e</a:t>
            </a:r>
            <a:r>
              <a:rPr sz="2400" spc="72" baseline="2275" dirty="0">
                <a:solidFill>
                  <a:srgbClr val="FDFFFD"/>
                </a:solidFill>
                <a:latin typeface="Calibri"/>
                <a:cs typeface="Calibri"/>
              </a:rPr>
              <a:t>s</a:t>
            </a:r>
            <a:r>
              <a:rPr sz="2400" spc="5" baseline="2275" dirty="0">
                <a:solidFill>
                  <a:srgbClr val="FDFFFD"/>
                </a:solidFill>
                <a:latin typeface="Calibri"/>
                <a:cs typeface="Calibri"/>
              </a:rPr>
              <a:t>e</a:t>
            </a:r>
            <a:r>
              <a:rPr sz="2400" spc="-39" baseline="2275" dirty="0">
                <a:solidFill>
                  <a:srgbClr val="FDFFFD"/>
                </a:solidFill>
                <a:latin typeface="Calibri"/>
                <a:cs typeface="Calibri"/>
              </a:rPr>
              <a:t>n</a:t>
            </a:r>
            <a:r>
              <a:rPr sz="2400" spc="19" baseline="2275" dirty="0">
                <a:solidFill>
                  <a:srgbClr val="FDFFFD"/>
                </a:solidFill>
                <a:latin typeface="Calibri"/>
                <a:cs typeface="Calibri"/>
              </a:rPr>
              <a:t>c</a:t>
            </a:r>
            <a:r>
              <a:rPr sz="2400" baseline="2275" dirty="0">
                <a:solidFill>
                  <a:srgbClr val="FDFFFD"/>
                </a:solidFill>
                <a:latin typeface="Calibri"/>
                <a:cs typeface="Calibri"/>
              </a:rPr>
              <a:t>e</a:t>
            </a:r>
            <a:endParaRPr sz="1600">
              <a:latin typeface="Calibri"/>
              <a:cs typeface="Calibri"/>
            </a:endParaRPr>
          </a:p>
          <a:p>
            <a:pPr marL="711605">
              <a:lnSpc>
                <a:spcPts val="1907"/>
              </a:lnSpc>
              <a:spcBef>
                <a:spcPts val="5"/>
              </a:spcBef>
            </a:pPr>
            <a:r>
              <a:rPr sz="2400" baseline="2415" dirty="0">
                <a:solidFill>
                  <a:srgbClr val="FDFFFD"/>
                </a:solidFill>
                <a:latin typeface="Arial"/>
                <a:cs typeface="Arial"/>
              </a:rPr>
              <a:t>•  </a:t>
            </a:r>
            <a:r>
              <a:rPr sz="2400" spc="105" baseline="2415" dirty="0">
                <a:solidFill>
                  <a:srgbClr val="FDFFFD"/>
                </a:solidFill>
                <a:latin typeface="Arial"/>
                <a:cs typeface="Arial"/>
              </a:rPr>
              <a:t> </a:t>
            </a:r>
            <a:r>
              <a:rPr sz="2400" spc="-25" baseline="2275" dirty="0">
                <a:solidFill>
                  <a:srgbClr val="FDFFFD"/>
                </a:solidFill>
                <a:latin typeface="Calibri"/>
                <a:cs typeface="Calibri"/>
              </a:rPr>
              <a:t>P</a:t>
            </a:r>
            <a:r>
              <a:rPr sz="2400" spc="5" baseline="2275" dirty="0">
                <a:solidFill>
                  <a:srgbClr val="FDFFFD"/>
                </a:solidFill>
                <a:latin typeface="Calibri"/>
                <a:cs typeface="Calibri"/>
              </a:rPr>
              <a:t>e</a:t>
            </a:r>
            <a:r>
              <a:rPr sz="2400" spc="-52" baseline="2275" dirty="0">
                <a:solidFill>
                  <a:srgbClr val="FDFFFD"/>
                </a:solidFill>
                <a:latin typeface="Calibri"/>
                <a:cs typeface="Calibri"/>
              </a:rPr>
              <a:t>r</a:t>
            </a:r>
            <a:r>
              <a:rPr sz="2400" spc="72" baseline="2275" dirty="0">
                <a:solidFill>
                  <a:srgbClr val="FDFFFD"/>
                </a:solidFill>
                <a:latin typeface="Calibri"/>
                <a:cs typeface="Calibri"/>
              </a:rPr>
              <a:t>s</a:t>
            </a:r>
            <a:r>
              <a:rPr sz="2400" spc="-45" baseline="2275" dirty="0">
                <a:solidFill>
                  <a:srgbClr val="FDFFFD"/>
                </a:solidFill>
                <a:latin typeface="Calibri"/>
                <a:cs typeface="Calibri"/>
              </a:rPr>
              <a:t>o</a:t>
            </a:r>
            <a:r>
              <a:rPr sz="2400" spc="-39" baseline="2275" dirty="0">
                <a:solidFill>
                  <a:srgbClr val="FDFFFD"/>
                </a:solidFill>
                <a:latin typeface="Calibri"/>
                <a:cs typeface="Calibri"/>
              </a:rPr>
              <a:t>n</a:t>
            </a:r>
            <a:r>
              <a:rPr sz="2400" spc="39" baseline="2275" dirty="0">
                <a:solidFill>
                  <a:srgbClr val="FDFFFD"/>
                </a:solidFill>
                <a:latin typeface="Calibri"/>
                <a:cs typeface="Calibri"/>
              </a:rPr>
              <a:t>a</a:t>
            </a:r>
            <a:r>
              <a:rPr sz="2400" baseline="2275" dirty="0">
                <a:solidFill>
                  <a:srgbClr val="FDFFFD"/>
                </a:solidFill>
                <a:latin typeface="Calibri"/>
                <a:cs typeface="Calibri"/>
              </a:rPr>
              <a:t>l</a:t>
            </a:r>
            <a:r>
              <a:rPr sz="2400" spc="-25" baseline="2275" dirty="0">
                <a:solidFill>
                  <a:srgbClr val="FDFFFD"/>
                </a:solidFill>
                <a:latin typeface="Calibri"/>
                <a:cs typeface="Calibri"/>
              </a:rPr>
              <a:t> </a:t>
            </a:r>
            <a:r>
              <a:rPr sz="2400" spc="45" baseline="2275" dirty="0">
                <a:solidFill>
                  <a:srgbClr val="FDFFFD"/>
                </a:solidFill>
                <a:latin typeface="Calibri"/>
                <a:cs typeface="Calibri"/>
              </a:rPr>
              <a:t>C</a:t>
            </a:r>
            <a:r>
              <a:rPr sz="2400" spc="-39" baseline="2275" dirty="0">
                <a:solidFill>
                  <a:srgbClr val="FDFFFD"/>
                </a:solidFill>
                <a:latin typeface="Calibri"/>
                <a:cs typeface="Calibri"/>
              </a:rPr>
              <a:t>h</a:t>
            </a:r>
            <a:r>
              <a:rPr sz="2400" spc="39" baseline="2275" dirty="0">
                <a:solidFill>
                  <a:srgbClr val="FDFFFD"/>
                </a:solidFill>
                <a:latin typeface="Calibri"/>
                <a:cs typeface="Calibri"/>
              </a:rPr>
              <a:t>a</a:t>
            </a:r>
            <a:r>
              <a:rPr sz="2400" spc="-33" baseline="2275" dirty="0">
                <a:solidFill>
                  <a:srgbClr val="FDFFFD"/>
                </a:solidFill>
                <a:latin typeface="Calibri"/>
                <a:cs typeface="Calibri"/>
              </a:rPr>
              <a:t>tt</a:t>
            </a:r>
            <a:r>
              <a:rPr sz="2400" spc="33" baseline="2275" dirty="0">
                <a:solidFill>
                  <a:srgbClr val="FDFFFD"/>
                </a:solidFill>
                <a:latin typeface="Calibri"/>
                <a:cs typeface="Calibri"/>
              </a:rPr>
              <a:t>i</a:t>
            </a:r>
            <a:r>
              <a:rPr sz="2400" spc="-39" baseline="2275" dirty="0">
                <a:solidFill>
                  <a:srgbClr val="FDFFFD"/>
                </a:solidFill>
                <a:latin typeface="Calibri"/>
                <a:cs typeface="Calibri"/>
              </a:rPr>
              <a:t>n</a:t>
            </a:r>
            <a:r>
              <a:rPr sz="2400" baseline="2275" dirty="0">
                <a:solidFill>
                  <a:srgbClr val="FDFFFD"/>
                </a:solidFill>
                <a:latin typeface="Calibri"/>
                <a:cs typeface="Calibri"/>
              </a:rPr>
              <a:t>g</a:t>
            </a:r>
            <a:endParaRPr sz="1600">
              <a:latin typeface="Calibri"/>
              <a:cs typeface="Calibri"/>
            </a:endParaRPr>
          </a:p>
          <a:p>
            <a:pPr marL="711605">
              <a:lnSpc>
                <a:spcPts val="1900"/>
              </a:lnSpc>
            </a:pPr>
            <a:r>
              <a:rPr sz="2400" baseline="2415" dirty="0">
                <a:solidFill>
                  <a:srgbClr val="FDFFFD"/>
                </a:solidFill>
                <a:latin typeface="Arial"/>
                <a:cs typeface="Arial"/>
              </a:rPr>
              <a:t>•  </a:t>
            </a:r>
            <a:r>
              <a:rPr sz="2400" spc="105" baseline="2415" dirty="0">
                <a:solidFill>
                  <a:srgbClr val="FDFFFD"/>
                </a:solidFill>
                <a:latin typeface="Arial"/>
                <a:cs typeface="Arial"/>
              </a:rPr>
              <a:t> </a:t>
            </a:r>
            <a:r>
              <a:rPr sz="2400" spc="19" baseline="2275" dirty="0">
                <a:solidFill>
                  <a:srgbClr val="FDFFFD"/>
                </a:solidFill>
                <a:latin typeface="Calibri"/>
                <a:cs typeface="Calibri"/>
              </a:rPr>
              <a:t>E</a:t>
            </a:r>
            <a:r>
              <a:rPr sz="2400" spc="5" baseline="2275" dirty="0">
                <a:solidFill>
                  <a:srgbClr val="FDFFFD"/>
                </a:solidFill>
                <a:latin typeface="Calibri"/>
                <a:cs typeface="Calibri"/>
              </a:rPr>
              <a:t>-</a:t>
            </a:r>
            <a:r>
              <a:rPr sz="2400" spc="45" baseline="2275" dirty="0">
                <a:solidFill>
                  <a:srgbClr val="FDFFFD"/>
                </a:solidFill>
                <a:latin typeface="Calibri"/>
                <a:cs typeface="Calibri"/>
              </a:rPr>
              <a:t>C</a:t>
            </a:r>
            <a:r>
              <a:rPr sz="2400" spc="33" baseline="2275" dirty="0">
                <a:solidFill>
                  <a:srgbClr val="FDFFFD"/>
                </a:solidFill>
                <a:latin typeface="Calibri"/>
                <a:cs typeface="Calibri"/>
              </a:rPr>
              <a:t>la</a:t>
            </a:r>
            <a:r>
              <a:rPr sz="2400" spc="72" baseline="2275" dirty="0">
                <a:solidFill>
                  <a:srgbClr val="FDFFFD"/>
                </a:solidFill>
                <a:latin typeface="Calibri"/>
                <a:cs typeface="Calibri"/>
              </a:rPr>
              <a:t>ss</a:t>
            </a:r>
            <a:r>
              <a:rPr sz="2400" spc="-52" baseline="2275" dirty="0">
                <a:solidFill>
                  <a:srgbClr val="FDFFFD"/>
                </a:solidFill>
                <a:latin typeface="Calibri"/>
                <a:cs typeface="Calibri"/>
              </a:rPr>
              <a:t>r</a:t>
            </a:r>
            <a:r>
              <a:rPr sz="2400" spc="-45" baseline="2275" dirty="0">
                <a:solidFill>
                  <a:srgbClr val="FDFFFD"/>
                </a:solidFill>
                <a:latin typeface="Calibri"/>
                <a:cs typeface="Calibri"/>
              </a:rPr>
              <a:t>oo</a:t>
            </a:r>
            <a:r>
              <a:rPr sz="2400" baseline="2275" dirty="0">
                <a:solidFill>
                  <a:srgbClr val="FDFFFD"/>
                </a:solidFill>
                <a:latin typeface="Calibri"/>
                <a:cs typeface="Calibri"/>
              </a:rPr>
              <a:t>m</a:t>
            </a:r>
            <a:endParaRPr sz="1600">
              <a:latin typeface="Calibri"/>
              <a:cs typeface="Calibri"/>
            </a:endParaRPr>
          </a:p>
          <a:p>
            <a:pPr marL="628634">
              <a:lnSpc>
                <a:spcPct val="101725"/>
              </a:lnSpc>
              <a:spcBef>
                <a:spcPts val="6579"/>
              </a:spcBef>
            </a:pPr>
            <a:r>
              <a:rPr sz="1600" spc="25" dirty="0">
                <a:solidFill>
                  <a:srgbClr val="FDFFFD"/>
                </a:solidFill>
                <a:latin typeface="Calibri"/>
                <a:cs typeface="Calibri"/>
              </a:rPr>
              <a:t>B</a:t>
            </a:r>
            <a:r>
              <a:rPr sz="1600" spc="5" dirty="0">
                <a:solidFill>
                  <a:srgbClr val="FDFFFD"/>
                </a:solidFill>
                <a:latin typeface="Calibri"/>
                <a:cs typeface="Calibri"/>
              </a:rPr>
              <a:t>e</a:t>
            </a:r>
            <a:r>
              <a:rPr sz="1600" spc="-59" dirty="0">
                <a:solidFill>
                  <a:srgbClr val="FDFFFD"/>
                </a:solidFill>
                <a:latin typeface="Calibri"/>
                <a:cs typeface="Calibri"/>
              </a:rPr>
              <a:t>r</a:t>
            </a:r>
            <a:r>
              <a:rPr sz="1600" spc="-225" dirty="0">
                <a:solidFill>
                  <a:srgbClr val="FDFFFD"/>
                </a:solidFill>
                <a:latin typeface="Calibri"/>
                <a:cs typeface="Calibri"/>
              </a:rPr>
              <a:t>k</a:t>
            </a:r>
            <a:r>
              <a:rPr sz="1600" spc="-45" dirty="0">
                <a:solidFill>
                  <a:srgbClr val="FDFFFD"/>
                </a:solidFill>
                <a:latin typeface="Calibri"/>
                <a:cs typeface="Calibri"/>
              </a:rPr>
              <a:t>o</a:t>
            </a:r>
            <a:r>
              <a:rPr sz="1600" spc="-79" dirty="0">
                <a:solidFill>
                  <a:srgbClr val="FDFFFD"/>
                </a:solidFill>
                <a:latin typeface="Calibri"/>
                <a:cs typeface="Calibri"/>
              </a:rPr>
              <a:t>m</a:t>
            </a:r>
            <a:r>
              <a:rPr sz="1600" spc="-39" dirty="0">
                <a:solidFill>
                  <a:srgbClr val="FDFFFD"/>
                </a:solidFill>
                <a:latin typeface="Calibri"/>
                <a:cs typeface="Calibri"/>
              </a:rPr>
              <a:t>un</a:t>
            </a:r>
            <a:r>
              <a:rPr sz="1600" spc="33" dirty="0">
                <a:solidFill>
                  <a:srgbClr val="FDFFFD"/>
                </a:solidFill>
                <a:latin typeface="Calibri"/>
                <a:cs typeface="Calibri"/>
              </a:rPr>
              <a:t>i</a:t>
            </a:r>
            <a:r>
              <a:rPr sz="1600" spc="-25" dirty="0">
                <a:solidFill>
                  <a:srgbClr val="FDFFFD"/>
                </a:solidFill>
                <a:latin typeface="Calibri"/>
                <a:cs typeface="Calibri"/>
              </a:rPr>
              <a:t>k</a:t>
            </a:r>
            <a:r>
              <a:rPr sz="1600" spc="33" dirty="0">
                <a:solidFill>
                  <a:srgbClr val="FDFFFD"/>
                </a:solidFill>
                <a:latin typeface="Calibri"/>
                <a:cs typeface="Calibri"/>
              </a:rPr>
              <a:t>a</a:t>
            </a:r>
            <a:r>
              <a:rPr sz="1600" spc="79" dirty="0">
                <a:solidFill>
                  <a:srgbClr val="FDFFFD"/>
                </a:solidFill>
                <a:latin typeface="Calibri"/>
                <a:cs typeface="Calibri"/>
              </a:rPr>
              <a:t>s</a:t>
            </a:r>
            <a:r>
              <a:rPr sz="1600" dirty="0">
                <a:solidFill>
                  <a:srgbClr val="FDFFFD"/>
                </a:solidFill>
                <a:latin typeface="Calibri"/>
                <a:cs typeface="Calibri"/>
              </a:rPr>
              <a:t>i</a:t>
            </a:r>
            <a:r>
              <a:rPr sz="1600" spc="72" dirty="0">
                <a:solidFill>
                  <a:srgbClr val="FDFFFD"/>
                </a:solidFill>
                <a:latin typeface="Calibri"/>
                <a:cs typeface="Calibri"/>
              </a:rPr>
              <a:t> </a:t>
            </a:r>
            <a:r>
              <a:rPr sz="1600" spc="-39" dirty="0">
                <a:solidFill>
                  <a:srgbClr val="FDFFFD"/>
                </a:solidFill>
                <a:latin typeface="Calibri"/>
                <a:cs typeface="Calibri"/>
              </a:rPr>
              <a:t>d</a:t>
            </a:r>
            <a:r>
              <a:rPr sz="1600" spc="5" dirty="0">
                <a:solidFill>
                  <a:srgbClr val="FDFFFD"/>
                </a:solidFill>
                <a:latin typeface="Calibri"/>
                <a:cs typeface="Calibri"/>
              </a:rPr>
              <a:t>e</a:t>
            </a:r>
            <a:r>
              <a:rPr sz="1600" spc="-33" dirty="0">
                <a:solidFill>
                  <a:srgbClr val="FDFFFD"/>
                </a:solidFill>
                <a:latin typeface="Calibri"/>
                <a:cs typeface="Calibri"/>
              </a:rPr>
              <a:t>n</a:t>
            </a:r>
            <a:r>
              <a:rPr sz="1600" spc="45" dirty="0">
                <a:solidFill>
                  <a:srgbClr val="FDFFFD"/>
                </a:solidFill>
                <a:latin typeface="Calibri"/>
                <a:cs typeface="Calibri"/>
              </a:rPr>
              <a:t>g</a:t>
            </a:r>
            <a:r>
              <a:rPr sz="1600" spc="33" dirty="0">
                <a:solidFill>
                  <a:srgbClr val="FDFFFD"/>
                </a:solidFill>
                <a:latin typeface="Calibri"/>
                <a:cs typeface="Calibri"/>
              </a:rPr>
              <a:t>a</a:t>
            </a:r>
            <a:r>
              <a:rPr sz="1600" dirty="0">
                <a:solidFill>
                  <a:srgbClr val="FDFFFD"/>
                </a:solidFill>
                <a:latin typeface="Calibri"/>
                <a:cs typeface="Calibri"/>
              </a:rPr>
              <a:t>n</a:t>
            </a:r>
            <a:r>
              <a:rPr sz="1600" spc="-99" dirty="0">
                <a:solidFill>
                  <a:srgbClr val="FDFFFD"/>
                </a:solidFill>
                <a:latin typeface="Calibri"/>
                <a:cs typeface="Calibri"/>
              </a:rPr>
              <a:t> </a:t>
            </a:r>
            <a:r>
              <a:rPr sz="1600" spc="79" dirty="0">
                <a:solidFill>
                  <a:srgbClr val="FDFFFD"/>
                </a:solidFill>
                <a:latin typeface="Calibri"/>
                <a:cs typeface="Calibri"/>
              </a:rPr>
              <a:t>s</a:t>
            </a:r>
            <a:r>
              <a:rPr sz="1600" spc="5" dirty="0">
                <a:solidFill>
                  <a:srgbClr val="FDFFFD"/>
                </a:solidFill>
                <a:latin typeface="Calibri"/>
                <a:cs typeface="Calibri"/>
              </a:rPr>
              <a:t>e</a:t>
            </a:r>
            <a:r>
              <a:rPr sz="1600" spc="72" dirty="0">
                <a:solidFill>
                  <a:srgbClr val="FDFFFD"/>
                </a:solidFill>
                <a:latin typeface="Calibri"/>
                <a:cs typeface="Calibri"/>
              </a:rPr>
              <a:t>s</a:t>
            </a:r>
            <a:r>
              <a:rPr sz="1600" spc="33" dirty="0">
                <a:solidFill>
                  <a:srgbClr val="FDFFFD"/>
                </a:solidFill>
                <a:latin typeface="Calibri"/>
                <a:cs typeface="Calibri"/>
              </a:rPr>
              <a:t>a</a:t>
            </a:r>
            <a:r>
              <a:rPr sz="1600" spc="-72" dirty="0">
                <a:solidFill>
                  <a:srgbClr val="FDFFFD"/>
                </a:solidFill>
                <a:latin typeface="Calibri"/>
                <a:cs typeface="Calibri"/>
              </a:rPr>
              <a:t>m</a:t>
            </a:r>
            <a:r>
              <a:rPr sz="1600" dirty="0">
                <a:solidFill>
                  <a:srgbClr val="FDFFFD"/>
                </a:solidFill>
                <a:latin typeface="Calibri"/>
                <a:cs typeface="Calibri"/>
              </a:rPr>
              <a:t>a</a:t>
            </a:r>
            <a:r>
              <a:rPr sz="1600" spc="-25" dirty="0">
                <a:solidFill>
                  <a:srgbClr val="FDFFFD"/>
                </a:solidFill>
                <a:latin typeface="Calibri"/>
                <a:cs typeface="Calibri"/>
              </a:rPr>
              <a:t> </a:t>
            </a:r>
            <a:r>
              <a:rPr sz="1600" spc="-59" dirty="0">
                <a:solidFill>
                  <a:srgbClr val="FDFFFD"/>
                </a:solidFill>
                <a:latin typeface="Calibri"/>
                <a:cs typeface="Calibri"/>
              </a:rPr>
              <a:t>r</a:t>
            </a:r>
            <a:r>
              <a:rPr sz="1600" spc="5" dirty="0">
                <a:solidFill>
                  <a:srgbClr val="FDFFFD"/>
                </a:solidFill>
                <a:latin typeface="Calibri"/>
                <a:cs typeface="Calibri"/>
              </a:rPr>
              <a:t>e</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r>
              <a:rPr sz="1600" spc="-100" dirty="0">
                <a:solidFill>
                  <a:srgbClr val="FDFFFD"/>
                </a:solidFill>
                <a:latin typeface="Calibri"/>
                <a:cs typeface="Calibri"/>
              </a:rPr>
              <a:t> </a:t>
            </a:r>
            <a:r>
              <a:rPr sz="1600" spc="-39" dirty="0">
                <a:solidFill>
                  <a:srgbClr val="FDFFFD"/>
                </a:solidFill>
                <a:latin typeface="Calibri"/>
                <a:cs typeface="Calibri"/>
              </a:rPr>
              <a:t>p</a:t>
            </a:r>
            <a:r>
              <a:rPr sz="1600" spc="5" dirty="0">
                <a:solidFill>
                  <a:srgbClr val="FDFFFD"/>
                </a:solidFill>
                <a:latin typeface="Calibri"/>
                <a:cs typeface="Calibri"/>
              </a:rPr>
              <a:t>e</a:t>
            </a:r>
            <a:r>
              <a:rPr sz="1600" spc="-79" dirty="0">
                <a:solidFill>
                  <a:srgbClr val="FDFFFD"/>
                </a:solidFill>
                <a:latin typeface="Calibri"/>
                <a:cs typeface="Calibri"/>
              </a:rPr>
              <a:t>m</a:t>
            </a:r>
            <a:r>
              <a:rPr sz="1600" spc="-39" dirty="0">
                <a:solidFill>
                  <a:srgbClr val="FDFFFD"/>
                </a:solidFill>
                <a:latin typeface="Calibri"/>
                <a:cs typeface="Calibri"/>
              </a:rPr>
              <a:t>b</a:t>
            </a:r>
            <a:r>
              <a:rPr sz="1600" spc="5" dirty="0">
                <a:solidFill>
                  <a:srgbClr val="FDFFFD"/>
                </a:solidFill>
                <a:latin typeface="Calibri"/>
                <a:cs typeface="Calibri"/>
              </a:rPr>
              <a:t>e</a:t>
            </a:r>
            <a:r>
              <a:rPr sz="1600" spc="33" dirty="0">
                <a:solidFill>
                  <a:srgbClr val="FDFFFD"/>
                </a:solidFill>
                <a:latin typeface="Calibri"/>
                <a:cs typeface="Calibri"/>
              </a:rPr>
              <a:t>la</a:t>
            </a:r>
            <a:r>
              <a:rPr sz="1600" spc="19" dirty="0">
                <a:solidFill>
                  <a:srgbClr val="FDFFFD"/>
                </a:solidFill>
                <a:latin typeface="Calibri"/>
                <a:cs typeface="Calibri"/>
              </a:rPr>
              <a:t>j</a:t>
            </a:r>
            <a:r>
              <a:rPr sz="1600" spc="33" dirty="0">
                <a:solidFill>
                  <a:srgbClr val="FDFFFD"/>
                </a:solidFill>
                <a:latin typeface="Calibri"/>
                <a:cs typeface="Calibri"/>
              </a:rPr>
              <a:t>a</a:t>
            </a:r>
            <a:r>
              <a:rPr sz="1600" dirty="0">
                <a:solidFill>
                  <a:srgbClr val="FDFFFD"/>
                </a:solidFill>
                <a:latin typeface="Calibri"/>
                <a:cs typeface="Calibri"/>
              </a:rPr>
              <a:t>r</a:t>
            </a:r>
            <a:r>
              <a:rPr sz="1600" spc="-19" dirty="0">
                <a:solidFill>
                  <a:srgbClr val="FDFFFD"/>
                </a:solidFill>
                <a:latin typeface="Calibri"/>
                <a:cs typeface="Calibri"/>
              </a:rPr>
              <a:t> </a:t>
            </a:r>
            <a:r>
              <a:rPr sz="1600" spc="-79" dirty="0">
                <a:solidFill>
                  <a:srgbClr val="FDFFFD"/>
                </a:solidFill>
                <a:latin typeface="Calibri"/>
                <a:cs typeface="Calibri"/>
              </a:rPr>
              <a:t>m</a:t>
            </a:r>
            <a:r>
              <a:rPr sz="1600" spc="33" dirty="0">
                <a:solidFill>
                  <a:srgbClr val="FDFFFD"/>
                </a:solidFill>
                <a:latin typeface="Calibri"/>
                <a:cs typeface="Calibri"/>
              </a:rPr>
              <a:t>a</a:t>
            </a:r>
            <a:r>
              <a:rPr sz="1600" spc="-39" dirty="0">
                <a:solidFill>
                  <a:srgbClr val="FDFFFD"/>
                </a:solidFill>
                <a:latin typeface="Calibri"/>
                <a:cs typeface="Calibri"/>
              </a:rPr>
              <a:t>up</a:t>
            </a:r>
            <a:r>
              <a:rPr sz="1600" spc="-45" dirty="0">
                <a:solidFill>
                  <a:srgbClr val="FDFFFD"/>
                </a:solidFill>
                <a:latin typeface="Calibri"/>
                <a:cs typeface="Calibri"/>
              </a:rPr>
              <a:t>u</a:t>
            </a:r>
            <a:r>
              <a:rPr sz="1600" dirty="0">
                <a:solidFill>
                  <a:srgbClr val="FDFFFD"/>
                </a:solidFill>
                <a:latin typeface="Calibri"/>
                <a:cs typeface="Calibri"/>
              </a:rPr>
              <a:t>n </a:t>
            </a:r>
            <a:r>
              <a:rPr sz="1600" spc="-33" dirty="0">
                <a:solidFill>
                  <a:srgbClr val="FDFFFD"/>
                </a:solidFill>
                <a:latin typeface="Calibri"/>
                <a:cs typeface="Calibri"/>
              </a:rPr>
              <a:t>p</a:t>
            </a:r>
            <a:r>
              <a:rPr sz="1600" spc="33" dirty="0">
                <a:solidFill>
                  <a:srgbClr val="FDFFFD"/>
                </a:solidFill>
                <a:latin typeface="Calibri"/>
                <a:cs typeface="Calibri"/>
              </a:rPr>
              <a:t>i</a:t>
            </a:r>
            <a:r>
              <a:rPr sz="1600" spc="-39" dirty="0">
                <a:solidFill>
                  <a:srgbClr val="FDFFFD"/>
                </a:solidFill>
                <a:latin typeface="Calibri"/>
                <a:cs typeface="Calibri"/>
              </a:rPr>
              <a:t>h</a:t>
            </a:r>
            <a:r>
              <a:rPr sz="1600" spc="33" dirty="0">
                <a:solidFill>
                  <a:srgbClr val="FDFFFD"/>
                </a:solidFill>
                <a:latin typeface="Calibri"/>
                <a:cs typeface="Calibri"/>
              </a:rPr>
              <a:t>a</a:t>
            </a:r>
            <a:r>
              <a:rPr sz="1600" dirty="0">
                <a:solidFill>
                  <a:srgbClr val="FDFFFD"/>
                </a:solidFill>
                <a:latin typeface="Calibri"/>
                <a:cs typeface="Calibri"/>
              </a:rPr>
              <a:t>k</a:t>
            </a:r>
            <a:r>
              <a:rPr sz="1600" spc="12" dirty="0">
                <a:solidFill>
                  <a:srgbClr val="FDFFFD"/>
                </a:solidFill>
                <a:latin typeface="Calibri"/>
                <a:cs typeface="Calibri"/>
              </a:rPr>
              <a:t> </a:t>
            </a:r>
            <a:r>
              <a:rPr sz="1600" spc="33" dirty="0">
                <a:solidFill>
                  <a:srgbClr val="FDFFFD"/>
                </a:solidFill>
                <a:latin typeface="Calibri"/>
                <a:cs typeface="Calibri"/>
              </a:rPr>
              <a:t>lai</a:t>
            </a:r>
            <a:r>
              <a:rPr sz="1600" dirty="0">
                <a:solidFill>
                  <a:srgbClr val="FDFFFD"/>
                </a:solidFill>
                <a:latin typeface="Calibri"/>
                <a:cs typeface="Calibri"/>
              </a:rPr>
              <a:t>n</a:t>
            </a:r>
            <a:r>
              <a:rPr sz="1600" spc="-100" dirty="0">
                <a:solidFill>
                  <a:srgbClr val="FDFFFD"/>
                </a:solidFill>
                <a:latin typeface="Calibri"/>
                <a:cs typeface="Calibri"/>
              </a:rPr>
              <a:t> </a:t>
            </a:r>
            <a:r>
              <a:rPr sz="1600" spc="72" dirty="0">
                <a:solidFill>
                  <a:srgbClr val="FDFFFD"/>
                </a:solidFill>
                <a:latin typeface="Calibri"/>
                <a:cs typeface="Calibri"/>
              </a:rPr>
              <a:t>s</a:t>
            </a:r>
            <a:r>
              <a:rPr sz="1600" spc="5" dirty="0">
                <a:solidFill>
                  <a:srgbClr val="FDFFFD"/>
                </a:solidFill>
                <a:latin typeface="Calibri"/>
                <a:cs typeface="Calibri"/>
              </a:rPr>
              <a:t>e</a:t>
            </a:r>
            <a:r>
              <a:rPr sz="1600" spc="19" dirty="0">
                <a:solidFill>
                  <a:srgbClr val="FDFFFD"/>
                </a:solidFill>
                <a:latin typeface="Calibri"/>
                <a:cs typeface="Calibri"/>
              </a:rPr>
              <a:t>c</a:t>
            </a:r>
            <a:r>
              <a:rPr sz="1600" spc="33" dirty="0">
                <a:solidFill>
                  <a:srgbClr val="FDFFFD"/>
                </a:solidFill>
                <a:latin typeface="Calibri"/>
                <a:cs typeface="Calibri"/>
              </a:rPr>
              <a:t>a</a:t>
            </a:r>
            <a:r>
              <a:rPr sz="1600" spc="-52" dirty="0">
                <a:solidFill>
                  <a:srgbClr val="FDFFFD"/>
                </a:solidFill>
                <a:latin typeface="Calibri"/>
                <a:cs typeface="Calibri"/>
              </a:rPr>
              <a:t>r</a:t>
            </a:r>
            <a:r>
              <a:rPr sz="1600" dirty="0">
                <a:solidFill>
                  <a:srgbClr val="FDFFFD"/>
                </a:solidFill>
                <a:latin typeface="Calibri"/>
                <a:cs typeface="Calibri"/>
              </a:rPr>
              <a:t>a</a:t>
            </a:r>
            <a:r>
              <a:rPr sz="1600" spc="-125" dirty="0">
                <a:solidFill>
                  <a:srgbClr val="FDFFFD"/>
                </a:solidFill>
                <a:latin typeface="Calibri"/>
                <a:cs typeface="Calibri"/>
              </a:rPr>
              <a:t> </a:t>
            </a:r>
            <a:r>
              <a:rPr sz="1600" spc="33" dirty="0">
                <a:solidFill>
                  <a:srgbClr val="FDFFFD"/>
                </a:solidFill>
                <a:latin typeface="Calibri"/>
                <a:cs typeface="Calibri"/>
              </a:rPr>
              <a:t>li</a:t>
            </a:r>
            <a:r>
              <a:rPr sz="1600" spc="72" dirty="0">
                <a:solidFill>
                  <a:srgbClr val="FDFFFD"/>
                </a:solidFill>
                <a:latin typeface="Calibri"/>
                <a:cs typeface="Calibri"/>
              </a:rPr>
              <a:t>s</a:t>
            </a:r>
            <a:r>
              <a:rPr sz="1600" spc="33" dirty="0">
                <a:solidFill>
                  <a:srgbClr val="FDFFFD"/>
                </a:solidFill>
                <a:latin typeface="Calibri"/>
                <a:cs typeface="Calibri"/>
              </a:rPr>
              <a:t>a</a:t>
            </a:r>
            <a:r>
              <a:rPr sz="1600" dirty="0">
                <a:solidFill>
                  <a:srgbClr val="FDFFFD"/>
                </a:solidFill>
                <a:latin typeface="Calibri"/>
                <a:cs typeface="Calibri"/>
              </a:rPr>
              <a:t>n</a:t>
            </a:r>
            <a:r>
              <a:rPr sz="1600" spc="-200" dirty="0">
                <a:solidFill>
                  <a:srgbClr val="FDFFFD"/>
                </a:solidFill>
                <a:latin typeface="Calibri"/>
                <a:cs typeface="Calibri"/>
              </a:rPr>
              <a:t> </a:t>
            </a:r>
            <a:r>
              <a:rPr sz="1600" spc="12" dirty="0">
                <a:solidFill>
                  <a:srgbClr val="FDFFFD"/>
                </a:solidFill>
                <a:latin typeface="Calibri"/>
                <a:cs typeface="Calibri"/>
              </a:rPr>
              <a:t>(f</a:t>
            </a:r>
            <a:r>
              <a:rPr sz="1600" spc="-39" dirty="0">
                <a:solidFill>
                  <a:srgbClr val="FDFFFD"/>
                </a:solidFill>
                <a:latin typeface="Calibri"/>
                <a:cs typeface="Calibri"/>
              </a:rPr>
              <a:t>o</a:t>
            </a:r>
            <a:r>
              <a:rPr sz="1600" spc="-59" dirty="0">
                <a:solidFill>
                  <a:srgbClr val="FDFFFD"/>
                </a:solidFill>
                <a:latin typeface="Calibri"/>
                <a:cs typeface="Calibri"/>
              </a:rPr>
              <a:t>r</a:t>
            </a:r>
            <a:r>
              <a:rPr sz="1600" spc="-79" dirty="0">
                <a:solidFill>
                  <a:srgbClr val="FDFFFD"/>
                </a:solidFill>
                <a:latin typeface="Calibri"/>
                <a:cs typeface="Calibri"/>
              </a:rPr>
              <a:t>m</a:t>
            </a:r>
            <a:r>
              <a:rPr sz="1600" spc="33" dirty="0">
                <a:solidFill>
                  <a:srgbClr val="FDFFFD"/>
                </a:solidFill>
                <a:latin typeface="Calibri"/>
                <a:cs typeface="Calibri"/>
              </a:rPr>
              <a:t>a</a:t>
            </a:r>
            <a:r>
              <a:rPr sz="1600" dirty="0">
                <a:solidFill>
                  <a:srgbClr val="FDFFFD"/>
                </a:solidFill>
                <a:latin typeface="Calibri"/>
                <a:cs typeface="Calibri"/>
              </a:rPr>
              <a:t>l</a:t>
            </a:r>
            <a:r>
              <a:rPr sz="1600" spc="-125" dirty="0">
                <a:solidFill>
                  <a:srgbClr val="FDFFFD"/>
                </a:solidFill>
                <a:latin typeface="Calibri"/>
                <a:cs typeface="Calibri"/>
              </a:rPr>
              <a:t> </a:t>
            </a:r>
            <a:r>
              <a:rPr sz="1600" spc="-79" dirty="0">
                <a:solidFill>
                  <a:srgbClr val="FDFFFD"/>
                </a:solidFill>
                <a:latin typeface="Calibri"/>
                <a:cs typeface="Calibri"/>
              </a:rPr>
              <a:t>m</a:t>
            </a:r>
            <a:r>
              <a:rPr sz="1600" spc="33" dirty="0">
                <a:solidFill>
                  <a:srgbClr val="FDFFFD"/>
                </a:solidFill>
                <a:latin typeface="Calibri"/>
                <a:cs typeface="Calibri"/>
              </a:rPr>
              <a:t>a</a:t>
            </a:r>
            <a:r>
              <a:rPr sz="1600" spc="-39" dirty="0">
                <a:solidFill>
                  <a:srgbClr val="FDFFFD"/>
                </a:solidFill>
                <a:latin typeface="Calibri"/>
                <a:cs typeface="Calibri"/>
              </a:rPr>
              <a:t>upu</a:t>
            </a:r>
            <a:r>
              <a:rPr sz="1600" dirty="0">
                <a:solidFill>
                  <a:srgbClr val="FDFFFD"/>
                </a:solidFill>
                <a:latin typeface="Calibri"/>
                <a:cs typeface="Calibri"/>
              </a:rPr>
              <a:t>n</a:t>
            </a:r>
            <a:endParaRPr sz="1600">
              <a:latin typeface="Calibri"/>
              <a:cs typeface="Calibri"/>
            </a:endParaRPr>
          </a:p>
          <a:p>
            <a:pPr marL="774225" marR="3761321" algn="ctr">
              <a:lnSpc>
                <a:spcPts val="1907"/>
              </a:lnSpc>
              <a:spcBef>
                <a:spcPts val="95"/>
              </a:spcBef>
            </a:pPr>
            <a:r>
              <a:rPr sz="2400" spc="33" baseline="2275" dirty="0">
                <a:solidFill>
                  <a:srgbClr val="FDFFFD"/>
                </a:solidFill>
                <a:latin typeface="Calibri"/>
                <a:cs typeface="Calibri"/>
              </a:rPr>
              <a:t>i</a:t>
            </a:r>
            <a:r>
              <a:rPr sz="2400" spc="-39" baseline="2275" dirty="0">
                <a:solidFill>
                  <a:srgbClr val="FDFFFD"/>
                </a:solidFill>
                <a:latin typeface="Calibri"/>
                <a:cs typeface="Calibri"/>
              </a:rPr>
              <a:t>n</a:t>
            </a:r>
            <a:r>
              <a:rPr sz="2400" spc="12" baseline="2275" dirty="0">
                <a:solidFill>
                  <a:srgbClr val="FDFFFD"/>
                </a:solidFill>
                <a:latin typeface="Calibri"/>
                <a:cs typeface="Calibri"/>
              </a:rPr>
              <a:t>f</a:t>
            </a:r>
            <a:r>
              <a:rPr sz="2400" spc="-45" baseline="2275" dirty="0">
                <a:solidFill>
                  <a:srgbClr val="FDFFFD"/>
                </a:solidFill>
                <a:latin typeface="Calibri"/>
                <a:cs typeface="Calibri"/>
              </a:rPr>
              <a:t>o</a:t>
            </a:r>
            <a:r>
              <a:rPr sz="2400" spc="-59" baseline="2275" dirty="0">
                <a:solidFill>
                  <a:srgbClr val="FDFFFD"/>
                </a:solidFill>
                <a:latin typeface="Calibri"/>
                <a:cs typeface="Calibri"/>
              </a:rPr>
              <a:t>r</a:t>
            </a:r>
            <a:r>
              <a:rPr sz="2400" spc="-79" baseline="2275" dirty="0">
                <a:solidFill>
                  <a:srgbClr val="FDFFFD"/>
                </a:solidFill>
                <a:latin typeface="Calibri"/>
                <a:cs typeface="Calibri"/>
              </a:rPr>
              <a:t>m</a:t>
            </a:r>
            <a:r>
              <a:rPr sz="2400" spc="33" baseline="2275" dirty="0">
                <a:solidFill>
                  <a:srgbClr val="FDFFFD"/>
                </a:solidFill>
                <a:latin typeface="Calibri"/>
                <a:cs typeface="Calibri"/>
              </a:rPr>
              <a:t>al</a:t>
            </a:r>
            <a:r>
              <a:rPr sz="2400" baseline="2275" dirty="0">
                <a:solidFill>
                  <a:srgbClr val="FDFFFD"/>
                </a:solidFill>
                <a:latin typeface="Calibri"/>
                <a:cs typeface="Calibri"/>
              </a:rPr>
              <a:t>)</a:t>
            </a:r>
            <a:r>
              <a:rPr sz="2400" spc="-45" baseline="2275" dirty="0">
                <a:solidFill>
                  <a:srgbClr val="FDFFFD"/>
                </a:solidFill>
                <a:latin typeface="Calibri"/>
                <a:cs typeface="Calibri"/>
              </a:rPr>
              <a:t> </a:t>
            </a:r>
            <a:r>
              <a:rPr sz="2400" spc="33" baseline="2275" dirty="0">
                <a:solidFill>
                  <a:srgbClr val="FDFFFD"/>
                </a:solidFill>
                <a:latin typeface="Calibri"/>
                <a:cs typeface="Calibri"/>
              </a:rPr>
              <a:t>a</a:t>
            </a:r>
            <a:r>
              <a:rPr sz="2400" spc="-39" baseline="2275" dirty="0">
                <a:solidFill>
                  <a:srgbClr val="FDFFFD"/>
                </a:solidFill>
                <a:latin typeface="Calibri"/>
                <a:cs typeface="Calibri"/>
              </a:rPr>
              <a:t>d</a:t>
            </a:r>
            <a:r>
              <a:rPr sz="2400" spc="33" baseline="2275" dirty="0">
                <a:solidFill>
                  <a:srgbClr val="FDFFFD"/>
                </a:solidFill>
                <a:latin typeface="Calibri"/>
                <a:cs typeface="Calibri"/>
              </a:rPr>
              <a:t>ala</a:t>
            </a:r>
            <a:r>
              <a:rPr sz="2400" baseline="2275" dirty="0">
                <a:solidFill>
                  <a:srgbClr val="FDFFFD"/>
                </a:solidFill>
                <a:latin typeface="Calibri"/>
                <a:cs typeface="Calibri"/>
              </a:rPr>
              <a:t>h</a:t>
            </a:r>
            <a:r>
              <a:rPr sz="2400" spc="-99" baseline="2275" dirty="0">
                <a:solidFill>
                  <a:srgbClr val="FDFFFD"/>
                </a:solidFill>
                <a:latin typeface="Calibri"/>
                <a:cs typeface="Calibri"/>
              </a:rPr>
              <a:t> </a:t>
            </a:r>
            <a:r>
              <a:rPr sz="2400" spc="72" baseline="2275" dirty="0">
                <a:solidFill>
                  <a:srgbClr val="FDFFFD"/>
                </a:solidFill>
                <a:latin typeface="Calibri"/>
                <a:cs typeface="Calibri"/>
              </a:rPr>
              <a:t>s</a:t>
            </a:r>
            <a:r>
              <a:rPr sz="2400" spc="-39" baseline="2275" dirty="0">
                <a:solidFill>
                  <a:srgbClr val="FDFFFD"/>
                </a:solidFill>
                <a:latin typeface="Calibri"/>
                <a:cs typeface="Calibri"/>
              </a:rPr>
              <a:t>u</a:t>
            </a:r>
            <a:r>
              <a:rPr sz="2400" spc="33" baseline="2275" dirty="0">
                <a:solidFill>
                  <a:srgbClr val="FDFFFD"/>
                </a:solidFill>
                <a:latin typeface="Calibri"/>
                <a:cs typeface="Calibri"/>
              </a:rPr>
              <a:t>a</a:t>
            </a:r>
            <a:r>
              <a:rPr sz="2400" spc="-33" baseline="2275" dirty="0">
                <a:solidFill>
                  <a:srgbClr val="FDFFFD"/>
                </a:solidFill>
                <a:latin typeface="Calibri"/>
                <a:cs typeface="Calibri"/>
              </a:rPr>
              <a:t>t</a:t>
            </a:r>
            <a:r>
              <a:rPr sz="2400" baseline="2275" dirty="0">
                <a:solidFill>
                  <a:srgbClr val="FDFFFD"/>
                </a:solidFill>
                <a:latin typeface="Calibri"/>
                <a:cs typeface="Calibri"/>
              </a:rPr>
              <a:t>u</a:t>
            </a:r>
            <a:r>
              <a:rPr sz="2400" spc="-105" baseline="2275" dirty="0">
                <a:solidFill>
                  <a:srgbClr val="FDFFFD"/>
                </a:solidFill>
                <a:latin typeface="Calibri"/>
                <a:cs typeface="Calibri"/>
              </a:rPr>
              <a:t> </a:t>
            </a:r>
            <a:r>
              <a:rPr sz="2400" spc="-39" baseline="2275" dirty="0">
                <a:solidFill>
                  <a:srgbClr val="FDFFFD"/>
                </a:solidFill>
                <a:latin typeface="Calibri"/>
                <a:cs typeface="Calibri"/>
              </a:rPr>
              <a:t>bud</a:t>
            </a:r>
            <a:r>
              <a:rPr sz="2400" spc="33" baseline="2275" dirty="0">
                <a:solidFill>
                  <a:srgbClr val="FDFFFD"/>
                </a:solidFill>
                <a:latin typeface="Calibri"/>
                <a:cs typeface="Calibri"/>
              </a:rPr>
              <a:t>a</a:t>
            </a:r>
            <a:r>
              <a:rPr sz="2400" spc="-25" baseline="2275" dirty="0">
                <a:solidFill>
                  <a:srgbClr val="FDFFFD"/>
                </a:solidFill>
                <a:latin typeface="Calibri"/>
                <a:cs typeface="Calibri"/>
              </a:rPr>
              <a:t>y</a:t>
            </a:r>
            <a:r>
              <a:rPr sz="2400" baseline="2275" dirty="0">
                <a:solidFill>
                  <a:srgbClr val="FDFFFD"/>
                </a:solidFill>
                <a:latin typeface="Calibri"/>
                <a:cs typeface="Calibri"/>
              </a:rPr>
              <a:t>a</a:t>
            </a:r>
            <a:r>
              <a:rPr sz="2400" spc="-33" baseline="2275" dirty="0">
                <a:solidFill>
                  <a:srgbClr val="FDFFFD"/>
                </a:solidFill>
                <a:latin typeface="Calibri"/>
                <a:cs typeface="Calibri"/>
              </a:rPr>
              <a:t> </a:t>
            </a:r>
            <a:r>
              <a:rPr sz="2400" spc="-39" baseline="2275" dirty="0">
                <a:solidFill>
                  <a:srgbClr val="FDFFFD"/>
                </a:solidFill>
                <a:latin typeface="Calibri"/>
                <a:cs typeface="Calibri"/>
              </a:rPr>
              <a:t>p</a:t>
            </a:r>
            <a:r>
              <a:rPr sz="2400" baseline="2275" dirty="0">
                <a:solidFill>
                  <a:srgbClr val="FDFFFD"/>
                </a:solidFill>
                <a:latin typeface="Calibri"/>
                <a:cs typeface="Calibri"/>
              </a:rPr>
              <a:t>e</a:t>
            </a:r>
            <a:r>
              <a:rPr sz="2400" spc="-39" baseline="2275" dirty="0">
                <a:solidFill>
                  <a:srgbClr val="FDFFFD"/>
                </a:solidFill>
                <a:latin typeface="Calibri"/>
                <a:cs typeface="Calibri"/>
              </a:rPr>
              <a:t>nd</a:t>
            </a:r>
            <a:r>
              <a:rPr sz="2400" spc="33" baseline="2275" dirty="0">
                <a:solidFill>
                  <a:srgbClr val="FDFFFD"/>
                </a:solidFill>
                <a:latin typeface="Calibri"/>
                <a:cs typeface="Calibri"/>
              </a:rPr>
              <a:t>i</a:t>
            </a:r>
            <a:r>
              <a:rPr sz="2400" spc="-39" baseline="2275" dirty="0">
                <a:solidFill>
                  <a:srgbClr val="FDFFFD"/>
                </a:solidFill>
                <a:latin typeface="Calibri"/>
                <a:cs typeface="Calibri"/>
              </a:rPr>
              <a:t>d</a:t>
            </a:r>
            <a:r>
              <a:rPr sz="2400" spc="33" baseline="2275" dirty="0">
                <a:solidFill>
                  <a:srgbClr val="FDFFFD"/>
                </a:solidFill>
                <a:latin typeface="Calibri"/>
                <a:cs typeface="Calibri"/>
              </a:rPr>
              <a:t>i</a:t>
            </a:r>
            <a:r>
              <a:rPr sz="2400" spc="-25" baseline="2275" dirty="0">
                <a:solidFill>
                  <a:srgbClr val="FDFFFD"/>
                </a:solidFill>
                <a:latin typeface="Calibri"/>
                <a:cs typeface="Calibri"/>
              </a:rPr>
              <a:t>k</a:t>
            </a:r>
            <a:r>
              <a:rPr sz="2400" spc="33" baseline="2275" dirty="0">
                <a:solidFill>
                  <a:srgbClr val="FDFFFD"/>
                </a:solidFill>
                <a:latin typeface="Calibri"/>
                <a:cs typeface="Calibri"/>
              </a:rPr>
              <a:t>a</a:t>
            </a:r>
            <a:r>
              <a:rPr sz="2400" baseline="2275" dirty="0">
                <a:solidFill>
                  <a:srgbClr val="FDFFFD"/>
                </a:solidFill>
                <a:latin typeface="Calibri"/>
                <a:cs typeface="Calibri"/>
              </a:rPr>
              <a:t>n</a:t>
            </a:r>
            <a:r>
              <a:rPr sz="2400" spc="-100" baseline="2275" dirty="0">
                <a:solidFill>
                  <a:srgbClr val="FDFFFD"/>
                </a:solidFill>
                <a:latin typeface="Calibri"/>
                <a:cs typeface="Calibri"/>
              </a:rPr>
              <a:t> </a:t>
            </a:r>
            <a:r>
              <a:rPr sz="2400" spc="-25" baseline="2275" dirty="0">
                <a:solidFill>
                  <a:srgbClr val="FDFFFD"/>
                </a:solidFill>
                <a:latin typeface="Calibri"/>
                <a:cs typeface="Calibri"/>
              </a:rPr>
              <a:t>y</a:t>
            </a:r>
            <a:r>
              <a:rPr sz="2400" spc="33" baseline="2275" dirty="0">
                <a:solidFill>
                  <a:srgbClr val="FDFFFD"/>
                </a:solidFill>
                <a:latin typeface="Calibri"/>
                <a:cs typeface="Calibri"/>
              </a:rPr>
              <a:t>a</a:t>
            </a:r>
            <a:r>
              <a:rPr sz="2400" spc="-39" baseline="2275" dirty="0">
                <a:solidFill>
                  <a:srgbClr val="FDFFFD"/>
                </a:solidFill>
                <a:latin typeface="Calibri"/>
                <a:cs typeface="Calibri"/>
              </a:rPr>
              <a:t>n</a:t>
            </a:r>
            <a:r>
              <a:rPr sz="2400" baseline="2275" dirty="0">
                <a:solidFill>
                  <a:srgbClr val="FDFFFD"/>
                </a:solidFill>
                <a:latin typeface="Calibri"/>
                <a:cs typeface="Calibri"/>
              </a:rPr>
              <a:t>g</a:t>
            </a:r>
            <a:r>
              <a:rPr sz="2400" spc="-12" baseline="2275" dirty="0">
                <a:solidFill>
                  <a:srgbClr val="FDFFFD"/>
                </a:solidFill>
                <a:latin typeface="Calibri"/>
                <a:cs typeface="Calibri"/>
              </a:rPr>
              <a:t> </a:t>
            </a:r>
            <a:r>
              <a:rPr sz="2400" spc="-39" baseline="2275" dirty="0">
                <a:solidFill>
                  <a:srgbClr val="FDFFFD"/>
                </a:solidFill>
                <a:latin typeface="Calibri"/>
                <a:cs typeface="Calibri"/>
              </a:rPr>
              <a:t>t</a:t>
            </a:r>
            <a:r>
              <a:rPr sz="2400" spc="33" baseline="2275" dirty="0">
                <a:solidFill>
                  <a:srgbClr val="FDFFFD"/>
                </a:solidFill>
                <a:latin typeface="Calibri"/>
                <a:cs typeface="Calibri"/>
              </a:rPr>
              <a:t>a</a:t>
            </a:r>
            <a:r>
              <a:rPr sz="2400" baseline="2275" dirty="0">
                <a:solidFill>
                  <a:srgbClr val="FDFFFD"/>
                </a:solidFill>
                <a:latin typeface="Calibri"/>
                <a:cs typeface="Calibri"/>
              </a:rPr>
              <a:t>k</a:t>
            </a:r>
            <a:r>
              <a:rPr sz="2400" spc="-85" baseline="2275" dirty="0">
                <a:solidFill>
                  <a:srgbClr val="FDFFFD"/>
                </a:solidFill>
                <a:latin typeface="Calibri"/>
                <a:cs typeface="Calibri"/>
              </a:rPr>
              <a:t> </a:t>
            </a:r>
            <a:r>
              <a:rPr sz="2400" spc="-39" baseline="2275" dirty="0">
                <a:solidFill>
                  <a:srgbClr val="FDFFFD"/>
                </a:solidFill>
                <a:latin typeface="Calibri"/>
                <a:cs typeface="Calibri"/>
              </a:rPr>
              <a:t>d</a:t>
            </a:r>
            <a:r>
              <a:rPr sz="2400" spc="33" baseline="2275" dirty="0">
                <a:solidFill>
                  <a:srgbClr val="FDFFFD"/>
                </a:solidFill>
                <a:latin typeface="Calibri"/>
                <a:cs typeface="Calibri"/>
              </a:rPr>
              <a:t>a</a:t>
            </a:r>
            <a:r>
              <a:rPr sz="2400" spc="-39" baseline="2275" dirty="0">
                <a:solidFill>
                  <a:srgbClr val="FDFFFD"/>
                </a:solidFill>
                <a:latin typeface="Calibri"/>
                <a:cs typeface="Calibri"/>
              </a:rPr>
              <a:t>p</a:t>
            </a:r>
            <a:r>
              <a:rPr sz="2400" spc="33" baseline="2275" dirty="0">
                <a:solidFill>
                  <a:srgbClr val="FDFFFD"/>
                </a:solidFill>
                <a:latin typeface="Calibri"/>
                <a:cs typeface="Calibri"/>
              </a:rPr>
              <a:t>a</a:t>
            </a:r>
            <a:r>
              <a:rPr sz="2400" baseline="2275" dirty="0">
                <a:solidFill>
                  <a:srgbClr val="FDFFFD"/>
                </a:solidFill>
                <a:latin typeface="Calibri"/>
                <a:cs typeface="Calibri"/>
              </a:rPr>
              <a:t>t </a:t>
            </a:r>
            <a:r>
              <a:rPr sz="2400" spc="-45" baseline="2275" dirty="0">
                <a:solidFill>
                  <a:srgbClr val="FDFFFD"/>
                </a:solidFill>
                <a:latin typeface="Calibri"/>
                <a:cs typeface="Calibri"/>
              </a:rPr>
              <a:t>d</a:t>
            </a:r>
            <a:r>
              <a:rPr sz="2400" spc="33" baseline="2275" dirty="0">
                <a:solidFill>
                  <a:srgbClr val="FDFFFD"/>
                </a:solidFill>
                <a:latin typeface="Calibri"/>
                <a:cs typeface="Calibri"/>
              </a:rPr>
              <a:t>i</a:t>
            </a:r>
            <a:r>
              <a:rPr sz="2400" spc="-45" baseline="2275" dirty="0">
                <a:solidFill>
                  <a:srgbClr val="FDFFFD"/>
                </a:solidFill>
                <a:latin typeface="Calibri"/>
                <a:cs typeface="Calibri"/>
              </a:rPr>
              <a:t>h</a:t>
            </a:r>
            <a:r>
              <a:rPr sz="2400" spc="33" baseline="2275" dirty="0">
                <a:solidFill>
                  <a:srgbClr val="FDFFFD"/>
                </a:solidFill>
                <a:latin typeface="Calibri"/>
                <a:cs typeface="Calibri"/>
              </a:rPr>
              <a:t>i</a:t>
            </a:r>
            <a:r>
              <a:rPr sz="2400" spc="-39" baseline="2275" dirty="0">
                <a:solidFill>
                  <a:srgbClr val="FDFFFD"/>
                </a:solidFill>
                <a:latin typeface="Calibri"/>
                <a:cs typeface="Calibri"/>
              </a:rPr>
              <a:t>nd</a:t>
            </a:r>
            <a:r>
              <a:rPr sz="2400" spc="33" baseline="2275" dirty="0">
                <a:solidFill>
                  <a:srgbClr val="FDFFFD"/>
                </a:solidFill>
                <a:latin typeface="Calibri"/>
                <a:cs typeface="Calibri"/>
              </a:rPr>
              <a:t>a</a:t>
            </a:r>
            <a:r>
              <a:rPr sz="2400" spc="-59" baseline="2275" dirty="0">
                <a:solidFill>
                  <a:srgbClr val="FDFFFD"/>
                </a:solidFill>
                <a:latin typeface="Calibri"/>
                <a:cs typeface="Calibri"/>
              </a:rPr>
              <a:t>r</a:t>
            </a:r>
            <a:r>
              <a:rPr sz="2400" spc="-25" baseline="2275" dirty="0">
                <a:solidFill>
                  <a:srgbClr val="FDFFFD"/>
                </a:solidFill>
                <a:latin typeface="Calibri"/>
                <a:cs typeface="Calibri"/>
              </a:rPr>
              <a:t>k</a:t>
            </a:r>
            <a:r>
              <a:rPr sz="2400" spc="33" baseline="2275" dirty="0">
                <a:solidFill>
                  <a:srgbClr val="FDFFFD"/>
                </a:solidFill>
                <a:latin typeface="Calibri"/>
                <a:cs typeface="Calibri"/>
              </a:rPr>
              <a:t>a</a:t>
            </a:r>
            <a:r>
              <a:rPr sz="2400" baseline="2275" dirty="0">
                <a:solidFill>
                  <a:srgbClr val="FDFFFD"/>
                </a:solidFill>
                <a:latin typeface="Calibri"/>
                <a:cs typeface="Calibri"/>
              </a:rPr>
              <a:t>n</a:t>
            </a:r>
            <a:r>
              <a:rPr sz="2400" spc="-5" baseline="2275" dirty="0">
                <a:solidFill>
                  <a:srgbClr val="FDFFFD"/>
                </a:solidFill>
                <a:latin typeface="Calibri"/>
                <a:cs typeface="Calibri"/>
              </a:rPr>
              <a:t> </a:t>
            </a:r>
            <a:r>
              <a:rPr sz="2400" spc="-39" baseline="2275" dirty="0">
                <a:solidFill>
                  <a:srgbClr val="FDFFFD"/>
                </a:solidFill>
                <a:latin typeface="Calibri"/>
                <a:cs typeface="Calibri"/>
              </a:rPr>
              <a:t>b</a:t>
            </a:r>
            <a:r>
              <a:rPr sz="2400" spc="33" baseline="2275" dirty="0">
                <a:solidFill>
                  <a:srgbClr val="FDFFFD"/>
                </a:solidFill>
                <a:latin typeface="Calibri"/>
                <a:cs typeface="Calibri"/>
              </a:rPr>
              <a:t>a</a:t>
            </a:r>
            <a:r>
              <a:rPr sz="2400" spc="45" baseline="2275" dirty="0">
                <a:solidFill>
                  <a:srgbClr val="FDFFFD"/>
                </a:solidFill>
                <a:latin typeface="Calibri"/>
                <a:cs typeface="Calibri"/>
              </a:rPr>
              <a:t>g</a:t>
            </a:r>
            <a:r>
              <a:rPr sz="2400" baseline="2275" dirty="0">
                <a:solidFill>
                  <a:srgbClr val="FDFFFD"/>
                </a:solidFill>
                <a:latin typeface="Calibri"/>
                <a:cs typeface="Calibri"/>
              </a:rPr>
              <a:t>i</a:t>
            </a:r>
            <a:r>
              <a:rPr sz="2400" spc="-25" baseline="2275" dirty="0">
                <a:solidFill>
                  <a:srgbClr val="FDFFFD"/>
                </a:solidFill>
                <a:latin typeface="Calibri"/>
                <a:cs typeface="Calibri"/>
              </a:rPr>
              <a:t> </a:t>
            </a:r>
            <a:r>
              <a:rPr sz="2400" spc="33" baseline="2275" dirty="0">
                <a:solidFill>
                  <a:srgbClr val="FDFFFD"/>
                </a:solidFill>
                <a:latin typeface="Calibri"/>
                <a:cs typeface="Calibri"/>
              </a:rPr>
              <a:t>i</a:t>
            </a:r>
            <a:r>
              <a:rPr sz="2400" spc="-39" baseline="2275" dirty="0">
                <a:solidFill>
                  <a:srgbClr val="FDFFFD"/>
                </a:solidFill>
                <a:latin typeface="Calibri"/>
                <a:cs typeface="Calibri"/>
              </a:rPr>
              <a:t>n</a:t>
            </a:r>
            <a:r>
              <a:rPr sz="2400" spc="72" baseline="2275" dirty="0">
                <a:solidFill>
                  <a:srgbClr val="FDFFFD"/>
                </a:solidFill>
                <a:latin typeface="Calibri"/>
                <a:cs typeface="Calibri"/>
              </a:rPr>
              <a:t>s</a:t>
            </a:r>
            <a:r>
              <a:rPr sz="2400" spc="33" baseline="2275" dirty="0">
                <a:solidFill>
                  <a:srgbClr val="FDFFFD"/>
                </a:solidFill>
                <a:latin typeface="Calibri"/>
                <a:cs typeface="Calibri"/>
              </a:rPr>
              <a:t>a</a:t>
            </a:r>
            <a:r>
              <a:rPr sz="2400" baseline="2275" dirty="0">
                <a:solidFill>
                  <a:srgbClr val="FDFFFD"/>
                </a:solidFill>
                <a:latin typeface="Calibri"/>
                <a:cs typeface="Calibri"/>
              </a:rPr>
              <a:t>n</a:t>
            </a:r>
            <a:r>
              <a:rPr sz="2400" spc="-105" baseline="2275" dirty="0">
                <a:solidFill>
                  <a:srgbClr val="FDFFFD"/>
                </a:solidFill>
                <a:latin typeface="Calibri"/>
                <a:cs typeface="Calibri"/>
              </a:rPr>
              <a:t> </a:t>
            </a:r>
            <a:r>
              <a:rPr sz="2400" spc="-39" baseline="2275" dirty="0">
                <a:solidFill>
                  <a:srgbClr val="FDFFFD"/>
                </a:solidFill>
                <a:latin typeface="Calibri"/>
                <a:cs typeface="Calibri"/>
              </a:rPr>
              <a:t>p</a:t>
            </a:r>
            <a:r>
              <a:rPr sz="2400" baseline="2275" dirty="0">
                <a:solidFill>
                  <a:srgbClr val="FDFFFD"/>
                </a:solidFill>
                <a:latin typeface="Calibri"/>
                <a:cs typeface="Calibri"/>
              </a:rPr>
              <a:t>e</a:t>
            </a:r>
            <a:r>
              <a:rPr sz="2400" spc="-79" baseline="2275" dirty="0">
                <a:solidFill>
                  <a:srgbClr val="FDFFFD"/>
                </a:solidFill>
                <a:latin typeface="Calibri"/>
                <a:cs typeface="Calibri"/>
              </a:rPr>
              <a:t>m</a:t>
            </a:r>
            <a:r>
              <a:rPr sz="2400" spc="-39" baseline="2275" dirty="0">
                <a:solidFill>
                  <a:srgbClr val="FDFFFD"/>
                </a:solidFill>
                <a:latin typeface="Calibri"/>
                <a:cs typeface="Calibri"/>
              </a:rPr>
              <a:t>b</a:t>
            </a:r>
            <a:r>
              <a:rPr sz="2400" spc="5" baseline="2275" dirty="0">
                <a:solidFill>
                  <a:srgbClr val="FDFFFD"/>
                </a:solidFill>
                <a:latin typeface="Calibri"/>
                <a:cs typeface="Calibri"/>
              </a:rPr>
              <a:t>e</a:t>
            </a:r>
            <a:r>
              <a:rPr sz="2400" spc="33" baseline="2275" dirty="0">
                <a:solidFill>
                  <a:srgbClr val="FDFFFD"/>
                </a:solidFill>
                <a:latin typeface="Calibri"/>
                <a:cs typeface="Calibri"/>
              </a:rPr>
              <a:t>la</a:t>
            </a:r>
            <a:r>
              <a:rPr sz="2400" spc="12" baseline="2275" dirty="0">
                <a:solidFill>
                  <a:srgbClr val="FDFFFD"/>
                </a:solidFill>
                <a:latin typeface="Calibri"/>
                <a:cs typeface="Calibri"/>
              </a:rPr>
              <a:t>j</a:t>
            </a:r>
            <a:r>
              <a:rPr sz="2400" spc="33" baseline="2275" dirty="0">
                <a:solidFill>
                  <a:srgbClr val="FDFFFD"/>
                </a:solidFill>
                <a:latin typeface="Calibri"/>
                <a:cs typeface="Calibri"/>
              </a:rPr>
              <a:t>a</a:t>
            </a:r>
            <a:r>
              <a:rPr sz="2400" baseline="2275" dirty="0">
                <a:solidFill>
                  <a:srgbClr val="FDFFFD"/>
                </a:solidFill>
                <a:latin typeface="Calibri"/>
                <a:cs typeface="Calibri"/>
              </a:rPr>
              <a:t>r</a:t>
            </a:r>
            <a:endParaRPr sz="1600">
              <a:latin typeface="Calibri"/>
              <a:cs typeface="Calibri"/>
            </a:endParaRPr>
          </a:p>
          <a:p>
            <a:pPr marR="665802" algn="r">
              <a:lnSpc>
                <a:spcPct val="98958"/>
              </a:lnSpc>
              <a:spcBef>
                <a:spcPts val="6869"/>
              </a:spcBef>
            </a:pPr>
            <a:r>
              <a:rPr sz="1600" spc="33" dirty="0">
                <a:solidFill>
                  <a:srgbClr val="FF0000"/>
                </a:solidFill>
                <a:latin typeface="Bernard MT Condensed"/>
                <a:cs typeface="Bernard MT Condensed"/>
              </a:rPr>
              <a:t>R</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j</a:t>
            </a:r>
            <a:r>
              <a:rPr sz="1600" spc="33" dirty="0">
                <a:solidFill>
                  <a:srgbClr val="FFC000"/>
                </a:solidFill>
                <a:latin typeface="Bernard MT Condensed"/>
                <a:cs typeface="Bernard MT Condensed"/>
              </a:rPr>
              <a:t>a</a:t>
            </a:r>
            <a:r>
              <a:rPr sz="1600" spc="-33" dirty="0">
                <a:solidFill>
                  <a:srgbClr val="FFC000"/>
                </a:solidFill>
                <a:latin typeface="Bernard MT Condensed"/>
                <a:cs typeface="Bernard MT Condensed"/>
              </a:rPr>
              <a:t>w</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l</a:t>
            </a:r>
            <a:r>
              <a:rPr sz="1600" dirty="0">
                <a:solidFill>
                  <a:srgbClr val="FFC000"/>
                </a:solidFill>
                <a:latin typeface="Bernard MT Condensed"/>
                <a:cs typeface="Bernard MT Condensed"/>
              </a:rPr>
              <a:t>i</a:t>
            </a:r>
            <a:r>
              <a:rPr sz="1600" spc="-100" dirty="0">
                <a:solidFill>
                  <a:srgbClr val="FFC000"/>
                </a:solidFill>
                <a:latin typeface="Bernard MT Condensed"/>
                <a:cs typeface="Bernard MT Condensed"/>
              </a:rPr>
              <a:t> </a:t>
            </a:r>
            <a:r>
              <a:rPr sz="1600" spc="52" dirty="0">
                <a:solidFill>
                  <a:srgbClr val="FF0000"/>
                </a:solidFill>
                <a:latin typeface="Bernard MT Condensed"/>
                <a:cs typeface="Bernard MT Condensed"/>
              </a:rPr>
              <a:t>F</a:t>
            </a:r>
            <a:r>
              <a:rPr sz="1600" spc="-19" dirty="0">
                <a:solidFill>
                  <a:srgbClr val="FFC000"/>
                </a:solidFill>
                <a:latin typeface="Bernard MT Condensed"/>
                <a:cs typeface="Bernard MT Condensed"/>
              </a:rPr>
              <a:t>i</a:t>
            </a:r>
            <a:r>
              <a:rPr sz="1600" spc="33" dirty="0">
                <a:solidFill>
                  <a:srgbClr val="FFC000"/>
                </a:solidFill>
                <a:latin typeface="Bernard MT Condensed"/>
                <a:cs typeface="Bernard MT Condensed"/>
              </a:rPr>
              <a:t>g</a:t>
            </a:r>
            <a:r>
              <a:rPr sz="1600" spc="12" dirty="0">
                <a:solidFill>
                  <a:srgbClr val="FFC000"/>
                </a:solidFill>
                <a:latin typeface="Bernard MT Condensed"/>
                <a:cs typeface="Bernard MT Condensed"/>
              </a:rPr>
              <a:t>h</a:t>
            </a:r>
            <a:r>
              <a:rPr sz="1600" spc="-33" dirty="0">
                <a:solidFill>
                  <a:srgbClr val="FFC000"/>
                </a:solidFill>
                <a:latin typeface="Bernard MT Condensed"/>
                <a:cs typeface="Bernard MT Condensed"/>
              </a:rPr>
              <a:t>t</a:t>
            </a:r>
            <a:r>
              <a:rPr sz="1600" spc="19" dirty="0">
                <a:solidFill>
                  <a:srgbClr val="FFC000"/>
                </a:solidFill>
                <a:latin typeface="Bernard MT Condensed"/>
                <a:cs typeface="Bernard MT Condensed"/>
              </a:rPr>
              <a:t>-</a:t>
            </a:r>
            <a:r>
              <a:rPr sz="1600" spc="33" dirty="0">
                <a:solidFill>
                  <a:srgbClr val="FF0000"/>
                </a:solidFill>
                <a:latin typeface="Bernard MT Condensed"/>
                <a:cs typeface="Bernard MT Condensed"/>
              </a:rPr>
              <a:t>X</a:t>
            </a:r>
            <a:r>
              <a:rPr sz="1600" spc="-19" dirty="0">
                <a:solidFill>
                  <a:srgbClr val="FFC000"/>
                </a:solidFill>
                <a:latin typeface="Bernard MT Condensed"/>
                <a:cs typeface="Bernard MT Condensed"/>
              </a:rPr>
              <a:t>’</a:t>
            </a:r>
            <a:r>
              <a:rPr sz="1600" spc="12" dirty="0">
                <a:solidFill>
                  <a:srgbClr val="FFC000"/>
                </a:solidFill>
                <a:latin typeface="Bernard MT Condensed"/>
                <a:cs typeface="Bernard MT Condensed"/>
              </a:rPr>
              <a:t>3</a:t>
            </a:r>
            <a:r>
              <a:rPr sz="1600" dirty="0">
                <a:solidFill>
                  <a:srgbClr val="FFC000"/>
                </a:solidFill>
                <a:latin typeface="Bernard MT Condensed"/>
                <a:cs typeface="Bernard MT Condensed"/>
              </a:rPr>
              <a:t>4</a:t>
            </a:r>
            <a:endParaRPr sz="1600">
              <a:latin typeface="Bernard MT Condensed"/>
              <a:cs typeface="Bernard MT Condensed"/>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11" name="object 11"/>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12" name="object 12"/>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13" name="object 13"/>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14" name="object 14"/>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15" name="object 15"/>
          <p:cNvSpPr/>
          <p:nvPr/>
        </p:nvSpPr>
        <p:spPr>
          <a:xfrm>
            <a:off x="9042401" y="101600"/>
            <a:ext cx="3060700" cy="6146800"/>
          </a:xfrm>
          <a:prstGeom prst="rect">
            <a:avLst/>
          </a:prstGeom>
          <a:blipFill>
            <a:blip r:embed="rId2" cstate="print"/>
            <a:stretch>
              <a:fillRect/>
            </a:stretch>
          </a:blipFill>
        </p:spPr>
        <p:txBody>
          <a:bodyPr wrap="square" lIns="0" tIns="0" rIns="0" bIns="0" rtlCol="0">
            <a:noAutofit/>
          </a:bodyPr>
          <a:lstStyle/>
          <a:p>
            <a:endParaRPr sz="2400"/>
          </a:p>
        </p:txBody>
      </p:sp>
      <p:sp>
        <p:nvSpPr>
          <p:cNvPr id="16" name="object 16"/>
          <p:cNvSpPr/>
          <p:nvPr/>
        </p:nvSpPr>
        <p:spPr>
          <a:xfrm>
            <a:off x="139700" y="6210301"/>
            <a:ext cx="9423400" cy="546100"/>
          </a:xfrm>
          <a:prstGeom prst="rect">
            <a:avLst/>
          </a:prstGeom>
          <a:blipFill>
            <a:blip r:embed="rId3" cstate="print"/>
            <a:stretch>
              <a:fillRect/>
            </a:stretch>
          </a:blipFill>
        </p:spPr>
        <p:txBody>
          <a:bodyPr wrap="square" lIns="0" tIns="0" rIns="0" bIns="0" rtlCol="0">
            <a:noAutofit/>
          </a:bodyPr>
          <a:lstStyle/>
          <a:p>
            <a:endParaRPr sz="2400"/>
          </a:p>
        </p:txBody>
      </p:sp>
      <p:sp>
        <p:nvSpPr>
          <p:cNvPr id="17" name="object 17"/>
          <p:cNvSpPr/>
          <p:nvPr/>
        </p:nvSpPr>
        <p:spPr>
          <a:xfrm>
            <a:off x="355601" y="469901"/>
            <a:ext cx="8445500" cy="5600700"/>
          </a:xfrm>
          <a:custGeom>
            <a:avLst/>
            <a:gdLst/>
            <a:ahLst/>
            <a:cxnLst/>
            <a:rect l="l" t="t" r="r" b="b"/>
            <a:pathLst>
              <a:path w="6334125" h="4200525">
                <a:moveTo>
                  <a:pt x="0" y="99949"/>
                </a:moveTo>
                <a:lnTo>
                  <a:pt x="16382" y="45212"/>
                </a:lnTo>
                <a:lnTo>
                  <a:pt x="58775" y="8889"/>
                </a:lnTo>
                <a:lnTo>
                  <a:pt x="100152" y="0"/>
                </a:lnTo>
                <a:lnTo>
                  <a:pt x="6233922" y="0"/>
                </a:lnTo>
                <a:lnTo>
                  <a:pt x="6288913" y="16383"/>
                </a:lnTo>
                <a:lnTo>
                  <a:pt x="6325234" y="58674"/>
                </a:lnTo>
                <a:lnTo>
                  <a:pt x="6334125" y="99949"/>
                </a:lnTo>
                <a:lnTo>
                  <a:pt x="6334125" y="4100512"/>
                </a:lnTo>
                <a:lnTo>
                  <a:pt x="6317742" y="4155351"/>
                </a:lnTo>
                <a:lnTo>
                  <a:pt x="6275324" y="4191609"/>
                </a:lnTo>
                <a:lnTo>
                  <a:pt x="6233922" y="4200525"/>
                </a:lnTo>
                <a:lnTo>
                  <a:pt x="100152" y="4200525"/>
                </a:lnTo>
                <a:lnTo>
                  <a:pt x="45237" y="4184167"/>
                </a:lnTo>
                <a:lnTo>
                  <a:pt x="8928" y="4141838"/>
                </a:lnTo>
                <a:lnTo>
                  <a:pt x="0" y="4100512"/>
                </a:lnTo>
                <a:lnTo>
                  <a:pt x="0" y="99949"/>
                </a:lnTo>
                <a:close/>
              </a:path>
            </a:pathLst>
          </a:custGeom>
          <a:ln w="38100">
            <a:solidFill>
              <a:srgbClr val="453C2C"/>
            </a:solidFill>
          </a:ln>
        </p:spPr>
        <p:txBody>
          <a:bodyPr wrap="square" lIns="0" tIns="0" rIns="0" bIns="0" rtlCol="0">
            <a:noAutofit/>
          </a:bodyPr>
          <a:lstStyle/>
          <a:p>
            <a:endParaRPr sz="2400"/>
          </a:p>
        </p:txBody>
      </p:sp>
      <p:sp>
        <p:nvSpPr>
          <p:cNvPr id="18" name="object 18"/>
          <p:cNvSpPr/>
          <p:nvPr/>
        </p:nvSpPr>
        <p:spPr>
          <a:xfrm>
            <a:off x="190500" y="1778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D24716"/>
          </a:solidFill>
        </p:spPr>
        <p:txBody>
          <a:bodyPr wrap="square" lIns="0" tIns="0" rIns="0" bIns="0" rtlCol="0">
            <a:noAutofit/>
          </a:bodyPr>
          <a:lstStyle/>
          <a:p>
            <a:endParaRPr sz="2400"/>
          </a:p>
        </p:txBody>
      </p:sp>
      <p:sp>
        <p:nvSpPr>
          <p:cNvPr id="19" name="object 19"/>
          <p:cNvSpPr/>
          <p:nvPr/>
        </p:nvSpPr>
        <p:spPr>
          <a:xfrm>
            <a:off x="533401" y="177800"/>
            <a:ext cx="190500" cy="533400"/>
          </a:xfrm>
          <a:custGeom>
            <a:avLst/>
            <a:gdLst/>
            <a:ahLst/>
            <a:cxnLst/>
            <a:rect l="l" t="t" r="r" b="b"/>
            <a:pathLst>
              <a:path w="142875" h="400050">
                <a:moveTo>
                  <a:pt x="0" y="400050"/>
                </a:moveTo>
                <a:lnTo>
                  <a:pt x="142875" y="400050"/>
                </a:lnTo>
                <a:lnTo>
                  <a:pt x="142875" y="0"/>
                </a:lnTo>
                <a:lnTo>
                  <a:pt x="0" y="0"/>
                </a:lnTo>
                <a:lnTo>
                  <a:pt x="0" y="400050"/>
                </a:lnTo>
                <a:close/>
              </a:path>
            </a:pathLst>
          </a:custGeom>
          <a:solidFill>
            <a:srgbClr val="00AF4F"/>
          </a:solidFill>
        </p:spPr>
        <p:txBody>
          <a:bodyPr wrap="square" lIns="0" tIns="0" rIns="0" bIns="0" rtlCol="0">
            <a:noAutofit/>
          </a:bodyPr>
          <a:lstStyle/>
          <a:p>
            <a:endParaRPr sz="2400"/>
          </a:p>
        </p:txBody>
      </p:sp>
      <p:sp>
        <p:nvSpPr>
          <p:cNvPr id="20" name="object 20"/>
          <p:cNvSpPr/>
          <p:nvPr/>
        </p:nvSpPr>
        <p:spPr>
          <a:xfrm>
            <a:off x="749300" y="177800"/>
            <a:ext cx="0" cy="533400"/>
          </a:xfrm>
          <a:custGeom>
            <a:avLst/>
            <a:gdLst/>
            <a:ahLst/>
            <a:cxnLst/>
            <a:rect l="l" t="t" r="r" b="b"/>
            <a:pathLst>
              <a:path h="400050">
                <a:moveTo>
                  <a:pt x="0" y="0"/>
                </a:moveTo>
                <a:lnTo>
                  <a:pt x="0" y="400050"/>
                </a:lnTo>
              </a:path>
            </a:pathLst>
          </a:custGeom>
          <a:ln w="58419">
            <a:solidFill>
              <a:srgbClr val="006EBE"/>
            </a:solidFill>
          </a:ln>
        </p:spPr>
        <p:txBody>
          <a:bodyPr wrap="square" lIns="0" tIns="0" rIns="0" bIns="0" rtlCol="0">
            <a:noAutofit/>
          </a:bodyPr>
          <a:lstStyle/>
          <a:p>
            <a:endParaRPr sz="2400"/>
          </a:p>
        </p:txBody>
      </p:sp>
      <p:sp>
        <p:nvSpPr>
          <p:cNvPr id="21" name="object 21"/>
          <p:cNvSpPr/>
          <p:nvPr/>
        </p:nvSpPr>
        <p:spPr>
          <a:xfrm>
            <a:off x="8585200" y="1778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000000"/>
          </a:solidFill>
        </p:spPr>
        <p:txBody>
          <a:bodyPr wrap="square" lIns="0" tIns="0" rIns="0" bIns="0" rtlCol="0">
            <a:noAutofit/>
          </a:bodyPr>
          <a:lstStyle/>
          <a:p>
            <a:endParaRPr sz="2400"/>
          </a:p>
        </p:txBody>
      </p:sp>
      <p:sp>
        <p:nvSpPr>
          <p:cNvPr id="22" name="object 22"/>
          <p:cNvSpPr/>
          <p:nvPr/>
        </p:nvSpPr>
        <p:spPr>
          <a:xfrm>
            <a:off x="361949" y="5759449"/>
            <a:ext cx="8445584" cy="0"/>
          </a:xfrm>
          <a:custGeom>
            <a:avLst/>
            <a:gdLst/>
            <a:ahLst/>
            <a:cxnLst/>
            <a:rect l="l" t="t" r="r" b="b"/>
            <a:pathLst>
              <a:path w="6334188">
                <a:moveTo>
                  <a:pt x="0" y="0"/>
                </a:moveTo>
                <a:lnTo>
                  <a:pt x="6334188" y="0"/>
                </a:lnTo>
              </a:path>
            </a:pathLst>
          </a:custGeom>
          <a:ln w="9534">
            <a:solidFill>
              <a:srgbClr val="000000"/>
            </a:solidFill>
          </a:ln>
        </p:spPr>
        <p:txBody>
          <a:bodyPr wrap="square" lIns="0" tIns="0" rIns="0" bIns="0" rtlCol="0">
            <a:noAutofit/>
          </a:bodyPr>
          <a:lstStyle/>
          <a:p>
            <a:endParaRPr sz="2400"/>
          </a:p>
        </p:txBody>
      </p:sp>
      <p:sp>
        <p:nvSpPr>
          <p:cNvPr id="23" name="object 23"/>
          <p:cNvSpPr/>
          <p:nvPr/>
        </p:nvSpPr>
        <p:spPr>
          <a:xfrm>
            <a:off x="7848600" y="203201"/>
            <a:ext cx="685800" cy="495300"/>
          </a:xfrm>
          <a:prstGeom prst="rect">
            <a:avLst/>
          </a:prstGeom>
          <a:blipFill>
            <a:blip r:embed="rId4" cstate="print"/>
            <a:stretch>
              <a:fillRect/>
            </a:stretch>
          </a:blipFill>
        </p:spPr>
        <p:txBody>
          <a:bodyPr wrap="square" lIns="0" tIns="0" rIns="0" bIns="0" rtlCol="0">
            <a:noAutofit/>
          </a:bodyPr>
          <a:lstStyle/>
          <a:p>
            <a:endParaRPr sz="2400"/>
          </a:p>
        </p:txBody>
      </p:sp>
      <p:sp>
        <p:nvSpPr>
          <p:cNvPr id="24" name="object 24"/>
          <p:cNvSpPr/>
          <p:nvPr/>
        </p:nvSpPr>
        <p:spPr>
          <a:xfrm>
            <a:off x="7848600" y="203201"/>
            <a:ext cx="685800" cy="495300"/>
          </a:xfrm>
          <a:prstGeom prst="rect">
            <a:avLst/>
          </a:prstGeom>
          <a:blipFill>
            <a:blip r:embed="rId4" cstate="print"/>
            <a:stretch>
              <a:fillRect/>
            </a:stretch>
          </a:blipFill>
        </p:spPr>
        <p:txBody>
          <a:bodyPr wrap="square" lIns="0" tIns="0" rIns="0" bIns="0" rtlCol="0">
            <a:noAutofit/>
          </a:bodyPr>
          <a:lstStyle/>
          <a:p>
            <a:endParaRPr sz="2400"/>
          </a:p>
        </p:txBody>
      </p:sp>
      <p:sp>
        <p:nvSpPr>
          <p:cNvPr id="25" name="object 25"/>
          <p:cNvSpPr/>
          <p:nvPr/>
        </p:nvSpPr>
        <p:spPr>
          <a:xfrm>
            <a:off x="787400" y="165101"/>
            <a:ext cx="7797800" cy="546100"/>
          </a:xfrm>
          <a:custGeom>
            <a:avLst/>
            <a:gdLst/>
            <a:ahLst/>
            <a:cxnLst/>
            <a:rect l="l" t="t" r="r" b="b"/>
            <a:pathLst>
              <a:path w="5848350" h="409575">
                <a:moveTo>
                  <a:pt x="0" y="409575"/>
                </a:moveTo>
                <a:lnTo>
                  <a:pt x="5848350" y="409575"/>
                </a:lnTo>
                <a:lnTo>
                  <a:pt x="5848350" y="0"/>
                </a:lnTo>
                <a:lnTo>
                  <a:pt x="0" y="0"/>
                </a:lnTo>
                <a:lnTo>
                  <a:pt x="0" y="409575"/>
                </a:lnTo>
                <a:close/>
              </a:path>
            </a:pathLst>
          </a:custGeom>
          <a:solidFill>
            <a:srgbClr val="FDFD00"/>
          </a:solidFill>
        </p:spPr>
        <p:txBody>
          <a:bodyPr wrap="square" lIns="0" tIns="0" rIns="0" bIns="0" rtlCol="0">
            <a:noAutofit/>
          </a:bodyPr>
          <a:lstStyle/>
          <a:p>
            <a:endParaRPr sz="2400"/>
          </a:p>
        </p:txBody>
      </p:sp>
      <p:sp>
        <p:nvSpPr>
          <p:cNvPr id="26" name="object 26"/>
          <p:cNvSpPr/>
          <p:nvPr/>
        </p:nvSpPr>
        <p:spPr>
          <a:xfrm>
            <a:off x="457201" y="4902201"/>
            <a:ext cx="8242300" cy="749300"/>
          </a:xfrm>
          <a:prstGeom prst="rect">
            <a:avLst/>
          </a:prstGeom>
          <a:blipFill>
            <a:blip r:embed="rId5" cstate="print"/>
            <a:stretch>
              <a:fillRect/>
            </a:stretch>
          </a:blipFill>
        </p:spPr>
        <p:txBody>
          <a:bodyPr wrap="square" lIns="0" tIns="0" rIns="0" bIns="0" rtlCol="0">
            <a:noAutofit/>
          </a:bodyPr>
          <a:lstStyle/>
          <a:p>
            <a:endParaRPr sz="2400"/>
          </a:p>
        </p:txBody>
      </p:sp>
      <p:sp>
        <p:nvSpPr>
          <p:cNvPr id="27" name="object 27"/>
          <p:cNvSpPr/>
          <p:nvPr/>
        </p:nvSpPr>
        <p:spPr>
          <a:xfrm>
            <a:off x="457201" y="4902201"/>
            <a:ext cx="8242300" cy="749300"/>
          </a:xfrm>
          <a:custGeom>
            <a:avLst/>
            <a:gdLst/>
            <a:ahLst/>
            <a:cxnLst/>
            <a:rect l="l" t="t" r="r" b="b"/>
            <a:pathLst>
              <a:path w="6181725" h="561975">
                <a:moveTo>
                  <a:pt x="0" y="561975"/>
                </a:moveTo>
                <a:lnTo>
                  <a:pt x="6181725" y="561975"/>
                </a:lnTo>
                <a:lnTo>
                  <a:pt x="6181725" y="0"/>
                </a:lnTo>
                <a:lnTo>
                  <a:pt x="0" y="0"/>
                </a:lnTo>
                <a:lnTo>
                  <a:pt x="0" y="561975"/>
                </a:lnTo>
                <a:close/>
              </a:path>
            </a:pathLst>
          </a:custGeom>
          <a:ln w="38100">
            <a:solidFill>
              <a:srgbClr val="FDFD00"/>
            </a:solidFill>
          </a:ln>
        </p:spPr>
        <p:txBody>
          <a:bodyPr wrap="square" lIns="0" tIns="0" rIns="0" bIns="0" rtlCol="0">
            <a:noAutofit/>
          </a:bodyPr>
          <a:lstStyle/>
          <a:p>
            <a:endParaRPr sz="2400"/>
          </a:p>
        </p:txBody>
      </p:sp>
      <p:sp>
        <p:nvSpPr>
          <p:cNvPr id="28" name="object 28"/>
          <p:cNvSpPr/>
          <p:nvPr/>
        </p:nvSpPr>
        <p:spPr>
          <a:xfrm>
            <a:off x="571501" y="1371600"/>
            <a:ext cx="4356100" cy="939800"/>
          </a:xfrm>
          <a:custGeom>
            <a:avLst/>
            <a:gdLst/>
            <a:ahLst/>
            <a:cxnLst/>
            <a:rect l="l" t="t" r="r" b="b"/>
            <a:pathLst>
              <a:path w="3267075" h="704850">
                <a:moveTo>
                  <a:pt x="0" y="67690"/>
                </a:moveTo>
                <a:lnTo>
                  <a:pt x="12" y="638555"/>
                </a:lnTo>
                <a:lnTo>
                  <a:pt x="23812" y="688594"/>
                </a:lnTo>
                <a:lnTo>
                  <a:pt x="68033" y="704850"/>
                </a:lnTo>
                <a:lnTo>
                  <a:pt x="3200400" y="704850"/>
                </a:lnTo>
                <a:lnTo>
                  <a:pt x="3228594" y="698246"/>
                </a:lnTo>
                <a:lnTo>
                  <a:pt x="3250691" y="681227"/>
                </a:lnTo>
                <a:lnTo>
                  <a:pt x="3264280" y="656589"/>
                </a:lnTo>
                <a:lnTo>
                  <a:pt x="3267075" y="637159"/>
                </a:lnTo>
                <a:lnTo>
                  <a:pt x="3267075" y="66294"/>
                </a:lnTo>
                <a:lnTo>
                  <a:pt x="3260344" y="38353"/>
                </a:lnTo>
                <a:lnTo>
                  <a:pt x="3243199" y="16255"/>
                </a:lnTo>
                <a:lnTo>
                  <a:pt x="3218434" y="2794"/>
                </a:lnTo>
                <a:lnTo>
                  <a:pt x="3199003" y="0"/>
                </a:lnTo>
                <a:lnTo>
                  <a:pt x="66725" y="0"/>
                </a:lnTo>
                <a:lnTo>
                  <a:pt x="38544" y="6603"/>
                </a:lnTo>
                <a:lnTo>
                  <a:pt x="16319" y="23622"/>
                </a:lnTo>
                <a:lnTo>
                  <a:pt x="2819" y="48260"/>
                </a:lnTo>
                <a:lnTo>
                  <a:pt x="0" y="67690"/>
                </a:lnTo>
                <a:close/>
              </a:path>
            </a:pathLst>
          </a:custGeom>
          <a:solidFill>
            <a:srgbClr val="A08D69"/>
          </a:solidFill>
        </p:spPr>
        <p:txBody>
          <a:bodyPr wrap="square" lIns="0" tIns="0" rIns="0" bIns="0" rtlCol="0">
            <a:noAutofit/>
          </a:bodyPr>
          <a:lstStyle/>
          <a:p>
            <a:endParaRPr sz="2400"/>
          </a:p>
        </p:txBody>
      </p:sp>
      <p:sp>
        <p:nvSpPr>
          <p:cNvPr id="29" name="object 29"/>
          <p:cNvSpPr/>
          <p:nvPr/>
        </p:nvSpPr>
        <p:spPr>
          <a:xfrm>
            <a:off x="577849" y="1378035"/>
            <a:ext cx="4356184" cy="939800"/>
          </a:xfrm>
          <a:custGeom>
            <a:avLst/>
            <a:gdLst/>
            <a:ahLst/>
            <a:cxnLst/>
            <a:rect l="l" t="t" r="r" b="b"/>
            <a:pathLst>
              <a:path w="3267138" h="704850">
                <a:moveTo>
                  <a:pt x="0" y="67563"/>
                </a:moveTo>
                <a:lnTo>
                  <a:pt x="6184" y="39370"/>
                </a:lnTo>
                <a:lnTo>
                  <a:pt x="22898" y="17018"/>
                </a:lnTo>
                <a:lnTo>
                  <a:pt x="47409" y="3048"/>
                </a:lnTo>
                <a:lnTo>
                  <a:pt x="68033" y="0"/>
                </a:lnTo>
                <a:lnTo>
                  <a:pt x="3199066" y="0"/>
                </a:lnTo>
                <a:lnTo>
                  <a:pt x="3227387" y="6096"/>
                </a:lnTo>
                <a:lnTo>
                  <a:pt x="3249993" y="22733"/>
                </a:lnTo>
                <a:lnTo>
                  <a:pt x="3263836" y="47116"/>
                </a:lnTo>
                <a:lnTo>
                  <a:pt x="3267138" y="67563"/>
                </a:lnTo>
                <a:lnTo>
                  <a:pt x="3267138" y="637159"/>
                </a:lnTo>
                <a:lnTo>
                  <a:pt x="3260915" y="665352"/>
                </a:lnTo>
                <a:lnTo>
                  <a:pt x="3244151" y="687704"/>
                </a:lnTo>
                <a:lnTo>
                  <a:pt x="3219640" y="701675"/>
                </a:lnTo>
                <a:lnTo>
                  <a:pt x="3199066" y="704850"/>
                </a:lnTo>
                <a:lnTo>
                  <a:pt x="68033" y="704850"/>
                </a:lnTo>
                <a:lnTo>
                  <a:pt x="39649" y="698626"/>
                </a:lnTo>
                <a:lnTo>
                  <a:pt x="17119" y="681989"/>
                </a:lnTo>
                <a:lnTo>
                  <a:pt x="3187" y="657606"/>
                </a:lnTo>
                <a:lnTo>
                  <a:pt x="0" y="637159"/>
                </a:lnTo>
                <a:lnTo>
                  <a:pt x="0" y="67563"/>
                </a:lnTo>
                <a:close/>
              </a:path>
            </a:pathLst>
          </a:custGeom>
          <a:ln w="9534">
            <a:solidFill>
              <a:srgbClr val="76664A"/>
            </a:solidFill>
          </a:ln>
        </p:spPr>
        <p:txBody>
          <a:bodyPr wrap="square" lIns="0" tIns="0" rIns="0" bIns="0" rtlCol="0">
            <a:noAutofit/>
          </a:bodyPr>
          <a:lstStyle/>
          <a:p>
            <a:endParaRPr sz="2400"/>
          </a:p>
        </p:txBody>
      </p:sp>
      <p:sp>
        <p:nvSpPr>
          <p:cNvPr id="30" name="object 30"/>
          <p:cNvSpPr/>
          <p:nvPr/>
        </p:nvSpPr>
        <p:spPr>
          <a:xfrm>
            <a:off x="3136900" y="2324101"/>
            <a:ext cx="355600" cy="469900"/>
          </a:xfrm>
          <a:custGeom>
            <a:avLst/>
            <a:gdLst/>
            <a:ahLst/>
            <a:cxnLst/>
            <a:rect l="l" t="t" r="r" b="b"/>
            <a:pathLst>
              <a:path w="266700" h="352425">
                <a:moveTo>
                  <a:pt x="133350" y="352425"/>
                </a:moveTo>
                <a:lnTo>
                  <a:pt x="266700" y="215900"/>
                </a:lnTo>
                <a:lnTo>
                  <a:pt x="200025" y="215900"/>
                </a:lnTo>
                <a:lnTo>
                  <a:pt x="200025" y="0"/>
                </a:lnTo>
                <a:lnTo>
                  <a:pt x="66675" y="0"/>
                </a:lnTo>
                <a:lnTo>
                  <a:pt x="66675" y="215900"/>
                </a:lnTo>
                <a:lnTo>
                  <a:pt x="0" y="215900"/>
                </a:lnTo>
                <a:lnTo>
                  <a:pt x="133350" y="352425"/>
                </a:lnTo>
                <a:close/>
              </a:path>
            </a:pathLst>
          </a:custGeom>
          <a:solidFill>
            <a:srgbClr val="000000"/>
          </a:solidFill>
        </p:spPr>
        <p:txBody>
          <a:bodyPr wrap="square" lIns="0" tIns="0" rIns="0" bIns="0" rtlCol="0">
            <a:noAutofit/>
          </a:bodyPr>
          <a:lstStyle/>
          <a:p>
            <a:endParaRPr sz="2400"/>
          </a:p>
        </p:txBody>
      </p:sp>
      <p:sp>
        <p:nvSpPr>
          <p:cNvPr id="31" name="object 31"/>
          <p:cNvSpPr/>
          <p:nvPr/>
        </p:nvSpPr>
        <p:spPr>
          <a:xfrm>
            <a:off x="3143335" y="2330535"/>
            <a:ext cx="355600" cy="469900"/>
          </a:xfrm>
          <a:custGeom>
            <a:avLst/>
            <a:gdLst/>
            <a:ahLst/>
            <a:cxnLst/>
            <a:rect l="l" t="t" r="r" b="b"/>
            <a:pathLst>
              <a:path w="266700" h="352425">
                <a:moveTo>
                  <a:pt x="0" y="215900"/>
                </a:moveTo>
                <a:lnTo>
                  <a:pt x="66548" y="215900"/>
                </a:lnTo>
                <a:lnTo>
                  <a:pt x="66548" y="0"/>
                </a:lnTo>
                <a:lnTo>
                  <a:pt x="200025" y="0"/>
                </a:lnTo>
                <a:lnTo>
                  <a:pt x="200025" y="215900"/>
                </a:lnTo>
                <a:lnTo>
                  <a:pt x="266700" y="215900"/>
                </a:lnTo>
                <a:lnTo>
                  <a:pt x="133350" y="352425"/>
                </a:lnTo>
                <a:lnTo>
                  <a:pt x="0" y="215900"/>
                </a:lnTo>
                <a:close/>
              </a:path>
            </a:pathLst>
          </a:custGeom>
          <a:ln w="9534">
            <a:solidFill>
              <a:srgbClr val="9A310D"/>
            </a:solidFill>
          </a:ln>
        </p:spPr>
        <p:txBody>
          <a:bodyPr wrap="square" lIns="0" tIns="0" rIns="0" bIns="0" rtlCol="0">
            <a:noAutofit/>
          </a:bodyPr>
          <a:lstStyle/>
          <a:p>
            <a:endParaRPr sz="2400"/>
          </a:p>
        </p:txBody>
      </p:sp>
      <p:sp>
        <p:nvSpPr>
          <p:cNvPr id="32" name="object 32"/>
          <p:cNvSpPr/>
          <p:nvPr/>
        </p:nvSpPr>
        <p:spPr>
          <a:xfrm>
            <a:off x="571501" y="2794000"/>
            <a:ext cx="4356100" cy="1625600"/>
          </a:xfrm>
          <a:custGeom>
            <a:avLst/>
            <a:gdLst/>
            <a:ahLst/>
            <a:cxnLst/>
            <a:rect l="l" t="t" r="r" b="b"/>
            <a:pathLst>
              <a:path w="3267075" h="1219200">
                <a:moveTo>
                  <a:pt x="0" y="67563"/>
                </a:moveTo>
                <a:lnTo>
                  <a:pt x="0" y="1152144"/>
                </a:lnTo>
                <a:lnTo>
                  <a:pt x="6426" y="1180464"/>
                </a:lnTo>
                <a:lnTo>
                  <a:pt x="23406" y="1202817"/>
                </a:lnTo>
                <a:lnTo>
                  <a:pt x="48132" y="1216406"/>
                </a:lnTo>
                <a:lnTo>
                  <a:pt x="67551" y="1219200"/>
                </a:lnTo>
                <a:lnTo>
                  <a:pt x="3200019" y="1219200"/>
                </a:lnTo>
                <a:lnTo>
                  <a:pt x="3228340" y="1212723"/>
                </a:lnTo>
                <a:lnTo>
                  <a:pt x="3250691" y="1195832"/>
                </a:lnTo>
                <a:lnTo>
                  <a:pt x="3264280" y="1171067"/>
                </a:lnTo>
                <a:lnTo>
                  <a:pt x="3267075" y="1151636"/>
                </a:lnTo>
                <a:lnTo>
                  <a:pt x="3267075" y="67056"/>
                </a:lnTo>
                <a:lnTo>
                  <a:pt x="3260598" y="38735"/>
                </a:lnTo>
                <a:lnTo>
                  <a:pt x="3243707" y="16382"/>
                </a:lnTo>
                <a:lnTo>
                  <a:pt x="3218941" y="2793"/>
                </a:lnTo>
                <a:lnTo>
                  <a:pt x="3199511" y="0"/>
                </a:lnTo>
                <a:lnTo>
                  <a:pt x="67030" y="0"/>
                </a:lnTo>
                <a:lnTo>
                  <a:pt x="38747" y="6476"/>
                </a:lnTo>
                <a:lnTo>
                  <a:pt x="16421" y="23368"/>
                </a:lnTo>
                <a:lnTo>
                  <a:pt x="2832" y="48132"/>
                </a:lnTo>
                <a:lnTo>
                  <a:pt x="0" y="67563"/>
                </a:lnTo>
                <a:close/>
              </a:path>
            </a:pathLst>
          </a:custGeom>
          <a:solidFill>
            <a:srgbClr val="9A2C1E"/>
          </a:solidFill>
        </p:spPr>
        <p:txBody>
          <a:bodyPr wrap="square" lIns="0" tIns="0" rIns="0" bIns="0" rtlCol="0">
            <a:noAutofit/>
          </a:bodyPr>
          <a:lstStyle/>
          <a:p>
            <a:endParaRPr sz="2400"/>
          </a:p>
        </p:txBody>
      </p:sp>
      <p:sp>
        <p:nvSpPr>
          <p:cNvPr id="33" name="object 33"/>
          <p:cNvSpPr/>
          <p:nvPr/>
        </p:nvSpPr>
        <p:spPr>
          <a:xfrm>
            <a:off x="5041901" y="1562101"/>
            <a:ext cx="3543300" cy="2654300"/>
          </a:xfrm>
          <a:prstGeom prst="rect">
            <a:avLst/>
          </a:prstGeom>
          <a:blipFill>
            <a:blip r:embed="rId6" cstate="print"/>
            <a:stretch>
              <a:fillRect/>
            </a:stretch>
          </a:blipFill>
        </p:spPr>
        <p:txBody>
          <a:bodyPr wrap="square" lIns="0" tIns="0" rIns="0" bIns="0" rtlCol="0">
            <a:noAutofit/>
          </a:bodyPr>
          <a:lstStyle/>
          <a:p>
            <a:endParaRPr sz="2400"/>
          </a:p>
        </p:txBody>
      </p:sp>
      <p:sp>
        <p:nvSpPr>
          <p:cNvPr id="34" name="object 34"/>
          <p:cNvSpPr/>
          <p:nvPr/>
        </p:nvSpPr>
        <p:spPr>
          <a:xfrm>
            <a:off x="11061701" y="63500"/>
            <a:ext cx="1155700" cy="812800"/>
          </a:xfrm>
          <a:prstGeom prst="rect">
            <a:avLst/>
          </a:prstGeom>
          <a:blipFill>
            <a:blip r:embed="rId7" cstate="print"/>
            <a:stretch>
              <a:fillRect/>
            </a:stretch>
          </a:blipFill>
        </p:spPr>
        <p:txBody>
          <a:bodyPr wrap="square" lIns="0" tIns="0" rIns="0" bIns="0" rtlCol="0">
            <a:noAutofit/>
          </a:bodyPr>
          <a:lstStyle/>
          <a:p>
            <a:endParaRPr sz="2400"/>
          </a:p>
        </p:txBody>
      </p:sp>
      <p:sp>
        <p:nvSpPr>
          <p:cNvPr id="35" name="object 35"/>
          <p:cNvSpPr/>
          <p:nvPr/>
        </p:nvSpPr>
        <p:spPr>
          <a:xfrm>
            <a:off x="215901" y="6172201"/>
            <a:ext cx="1257300" cy="495300"/>
          </a:xfrm>
          <a:prstGeom prst="rect">
            <a:avLst/>
          </a:prstGeom>
          <a:blipFill>
            <a:blip r:embed="rId8" cstate="print"/>
            <a:stretch>
              <a:fillRect/>
            </a:stretch>
          </a:blipFill>
        </p:spPr>
        <p:txBody>
          <a:bodyPr wrap="square" lIns="0" tIns="0" rIns="0" bIns="0" rtlCol="0">
            <a:noAutofit/>
          </a:bodyPr>
          <a:lstStyle/>
          <a:p>
            <a:endParaRPr sz="2400"/>
          </a:p>
        </p:txBody>
      </p:sp>
      <p:sp>
        <p:nvSpPr>
          <p:cNvPr id="9" name="object 9"/>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8" name="object 8"/>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7" name="object 7"/>
          <p:cNvSpPr txBox="1"/>
          <p:nvPr/>
        </p:nvSpPr>
        <p:spPr>
          <a:xfrm>
            <a:off x="457201" y="4902201"/>
            <a:ext cx="8242300" cy="749300"/>
          </a:xfrm>
          <a:prstGeom prst="rect">
            <a:avLst/>
          </a:prstGeom>
        </p:spPr>
        <p:txBody>
          <a:bodyPr wrap="square" lIns="0" tIns="0" rIns="0" bIns="0" rtlCol="0">
            <a:noAutofit/>
          </a:bodyPr>
          <a:lstStyle/>
          <a:p>
            <a:pPr marL="33866">
              <a:lnSpc>
                <a:spcPts val="1333"/>
              </a:lnSpc>
            </a:pPr>
            <a:endParaRPr sz="1333"/>
          </a:p>
        </p:txBody>
      </p:sp>
      <p:sp>
        <p:nvSpPr>
          <p:cNvPr id="6" name="object 6"/>
          <p:cNvSpPr txBox="1"/>
          <p:nvPr/>
        </p:nvSpPr>
        <p:spPr>
          <a:xfrm>
            <a:off x="190501" y="165101"/>
            <a:ext cx="349249" cy="546100"/>
          </a:xfrm>
          <a:prstGeom prst="rect">
            <a:avLst/>
          </a:prstGeom>
        </p:spPr>
        <p:txBody>
          <a:bodyPr wrap="square" lIns="0" tIns="0" rIns="0" bIns="0" rtlCol="0">
            <a:noAutofit/>
          </a:bodyPr>
          <a:lstStyle/>
          <a:p>
            <a:pPr marL="33866">
              <a:lnSpc>
                <a:spcPts val="1333"/>
              </a:lnSpc>
            </a:pPr>
            <a:endParaRPr sz="1333"/>
          </a:p>
        </p:txBody>
      </p:sp>
      <p:sp>
        <p:nvSpPr>
          <p:cNvPr id="5" name="object 5"/>
          <p:cNvSpPr txBox="1"/>
          <p:nvPr/>
        </p:nvSpPr>
        <p:spPr>
          <a:xfrm>
            <a:off x="539750" y="165101"/>
            <a:ext cx="209549" cy="546100"/>
          </a:xfrm>
          <a:prstGeom prst="rect">
            <a:avLst/>
          </a:prstGeom>
        </p:spPr>
        <p:txBody>
          <a:bodyPr wrap="square" lIns="0" tIns="0" rIns="0" bIns="0" rtlCol="0">
            <a:noAutofit/>
          </a:bodyPr>
          <a:lstStyle/>
          <a:p>
            <a:pPr marL="33866">
              <a:lnSpc>
                <a:spcPts val="1333"/>
              </a:lnSpc>
            </a:pPr>
            <a:endParaRPr sz="1333"/>
          </a:p>
        </p:txBody>
      </p:sp>
      <p:sp>
        <p:nvSpPr>
          <p:cNvPr id="4" name="object 4"/>
          <p:cNvSpPr txBox="1"/>
          <p:nvPr/>
        </p:nvSpPr>
        <p:spPr>
          <a:xfrm>
            <a:off x="749301" y="165101"/>
            <a:ext cx="7835900" cy="5461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8585200" y="165101"/>
            <a:ext cx="355600" cy="5461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800"/>
              </a:lnSpc>
              <a:spcBef>
                <a:spcPts val="39"/>
              </a:spcBef>
            </a:pPr>
            <a:endParaRPr sz="800"/>
          </a:p>
          <a:p>
            <a:pPr marL="848337">
              <a:lnSpc>
                <a:spcPct val="95825"/>
              </a:lnSpc>
              <a:spcBef>
                <a:spcPts val="1333"/>
              </a:spcBef>
            </a:pPr>
            <a:r>
              <a:rPr sz="1600" b="1" spc="-25" dirty="0">
                <a:latin typeface="Arial"/>
                <a:cs typeface="Arial"/>
              </a:rPr>
              <a:t>M</a:t>
            </a:r>
            <a:r>
              <a:rPr sz="1600" b="1" spc="5" dirty="0">
                <a:latin typeface="Arial"/>
                <a:cs typeface="Arial"/>
              </a:rPr>
              <a:t>e</a:t>
            </a:r>
            <a:r>
              <a:rPr sz="1600" b="1" spc="19" dirty="0">
                <a:latin typeface="Arial"/>
                <a:cs typeface="Arial"/>
              </a:rPr>
              <a:t>n</a:t>
            </a:r>
            <a:r>
              <a:rPr sz="1600" b="1" spc="5" dirty="0">
                <a:latin typeface="Arial"/>
                <a:cs typeface="Arial"/>
              </a:rPr>
              <a:t>ca</a:t>
            </a:r>
            <a:r>
              <a:rPr sz="1600" b="1" spc="-19" dirty="0">
                <a:latin typeface="Arial"/>
                <a:cs typeface="Arial"/>
              </a:rPr>
              <a:t>r</a:t>
            </a:r>
            <a:r>
              <a:rPr sz="1600" b="1" dirty="0">
                <a:latin typeface="Arial"/>
                <a:cs typeface="Arial"/>
              </a:rPr>
              <a:t>i</a:t>
            </a:r>
            <a:r>
              <a:rPr sz="1600" b="1" spc="-79" dirty="0">
                <a:latin typeface="Arial"/>
                <a:cs typeface="Arial"/>
              </a:rPr>
              <a:t> </a:t>
            </a:r>
            <a:r>
              <a:rPr sz="1600" b="1" spc="-52" dirty="0">
                <a:latin typeface="Arial"/>
                <a:cs typeface="Arial"/>
              </a:rPr>
              <a:t>A</a:t>
            </a:r>
            <a:r>
              <a:rPr sz="1600" b="1" spc="19" dirty="0">
                <a:latin typeface="Arial"/>
                <a:cs typeface="Arial"/>
              </a:rPr>
              <a:t>p</a:t>
            </a:r>
            <a:r>
              <a:rPr sz="1600" b="1" spc="-45" dirty="0">
                <a:latin typeface="Arial"/>
                <a:cs typeface="Arial"/>
              </a:rPr>
              <a:t>li</a:t>
            </a:r>
            <a:r>
              <a:rPr sz="1600" b="1" spc="5" dirty="0">
                <a:latin typeface="Arial"/>
                <a:cs typeface="Arial"/>
              </a:rPr>
              <a:t>kas</a:t>
            </a:r>
            <a:r>
              <a:rPr sz="1600" b="1" dirty="0">
                <a:latin typeface="Arial"/>
                <a:cs typeface="Arial"/>
              </a:rPr>
              <a:t>i</a:t>
            </a:r>
            <a:r>
              <a:rPr sz="1600" b="1" spc="125" dirty="0">
                <a:latin typeface="Arial"/>
                <a:cs typeface="Arial"/>
              </a:rPr>
              <a:t> </a:t>
            </a:r>
            <a:r>
              <a:rPr sz="1600" b="1" spc="5" dirty="0">
                <a:latin typeface="Arial"/>
                <a:cs typeface="Arial"/>
              </a:rPr>
              <a:t>ya</a:t>
            </a:r>
            <a:r>
              <a:rPr sz="1600" b="1" spc="25" dirty="0">
                <a:latin typeface="Arial"/>
                <a:cs typeface="Arial"/>
              </a:rPr>
              <a:t>n</a:t>
            </a:r>
            <a:r>
              <a:rPr sz="1600" b="1" dirty="0">
                <a:latin typeface="Arial"/>
                <a:cs typeface="Arial"/>
              </a:rPr>
              <a:t>g</a:t>
            </a:r>
            <a:r>
              <a:rPr sz="1600" b="1" spc="-119" dirty="0">
                <a:latin typeface="Arial"/>
                <a:cs typeface="Arial"/>
              </a:rPr>
              <a:t> </a:t>
            </a:r>
            <a:r>
              <a:rPr sz="1600" b="1" spc="-172" dirty="0">
                <a:latin typeface="Arial"/>
                <a:cs typeface="Arial"/>
              </a:rPr>
              <a:t>T</a:t>
            </a:r>
            <a:r>
              <a:rPr sz="1600" b="1" spc="5" dirty="0">
                <a:latin typeface="Arial"/>
                <a:cs typeface="Arial"/>
              </a:rPr>
              <a:t>e</a:t>
            </a:r>
            <a:r>
              <a:rPr sz="1600" b="1" spc="19" dirty="0">
                <a:latin typeface="Arial"/>
                <a:cs typeface="Arial"/>
              </a:rPr>
              <a:t>p</a:t>
            </a:r>
            <a:r>
              <a:rPr sz="1600" b="1" spc="5" dirty="0">
                <a:latin typeface="Arial"/>
                <a:cs typeface="Arial"/>
              </a:rPr>
              <a:t>a</a:t>
            </a:r>
            <a:r>
              <a:rPr sz="1600" b="1" dirty="0">
                <a:latin typeface="Arial"/>
                <a:cs typeface="Arial"/>
              </a:rPr>
              <a:t>t</a:t>
            </a:r>
            <a:r>
              <a:rPr sz="1600" b="1" spc="-172" dirty="0">
                <a:latin typeface="Arial"/>
                <a:cs typeface="Arial"/>
              </a:rPr>
              <a:t> </a:t>
            </a:r>
            <a:r>
              <a:rPr sz="1600" b="1" spc="19" dirty="0">
                <a:latin typeface="Arial"/>
                <a:cs typeface="Arial"/>
              </a:rPr>
              <a:t>un</a:t>
            </a:r>
            <a:r>
              <a:rPr sz="1600" b="1" spc="-33" dirty="0">
                <a:latin typeface="Arial"/>
                <a:cs typeface="Arial"/>
              </a:rPr>
              <a:t>t</a:t>
            </a:r>
            <a:r>
              <a:rPr sz="1600" b="1" spc="19" dirty="0">
                <a:latin typeface="Arial"/>
                <a:cs typeface="Arial"/>
              </a:rPr>
              <a:t>u</a:t>
            </a:r>
            <a:r>
              <a:rPr sz="1600" b="1" dirty="0">
                <a:latin typeface="Arial"/>
                <a:cs typeface="Arial"/>
              </a:rPr>
              <a:t>k</a:t>
            </a:r>
            <a:r>
              <a:rPr sz="1600" b="1" spc="-19" dirty="0">
                <a:latin typeface="Arial"/>
                <a:cs typeface="Arial"/>
              </a:rPr>
              <a:t> </a:t>
            </a:r>
            <a:r>
              <a:rPr sz="1600" b="1" spc="-25" dirty="0">
                <a:latin typeface="Arial"/>
                <a:cs typeface="Arial"/>
              </a:rPr>
              <a:t>M</a:t>
            </a:r>
            <a:r>
              <a:rPr sz="1600" b="1" spc="12" dirty="0">
                <a:latin typeface="Arial"/>
                <a:cs typeface="Arial"/>
              </a:rPr>
              <a:t>e</a:t>
            </a:r>
            <a:r>
              <a:rPr sz="1600" b="1" spc="-19" dirty="0">
                <a:latin typeface="Arial"/>
                <a:cs typeface="Arial"/>
              </a:rPr>
              <a:t>m</a:t>
            </a:r>
            <a:r>
              <a:rPr sz="1600" b="1" spc="12" dirty="0">
                <a:latin typeface="Arial"/>
                <a:cs typeface="Arial"/>
              </a:rPr>
              <a:t>e</a:t>
            </a:r>
            <a:r>
              <a:rPr sz="1600" b="1" spc="25" dirty="0">
                <a:latin typeface="Arial"/>
                <a:cs typeface="Arial"/>
              </a:rPr>
              <a:t>nuh</a:t>
            </a:r>
            <a:r>
              <a:rPr sz="1600" b="1" dirty="0">
                <a:latin typeface="Arial"/>
                <a:cs typeface="Arial"/>
              </a:rPr>
              <a:t>i</a:t>
            </a:r>
            <a:r>
              <a:rPr sz="1600" b="1" spc="5" dirty="0">
                <a:latin typeface="Arial"/>
                <a:cs typeface="Arial"/>
              </a:rPr>
              <a:t> </a:t>
            </a:r>
            <a:r>
              <a:rPr sz="1600" b="1" spc="-179" dirty="0">
                <a:latin typeface="Arial"/>
                <a:cs typeface="Arial"/>
              </a:rPr>
              <a:t>T</a:t>
            </a:r>
            <a:r>
              <a:rPr sz="1600" b="1" spc="25" dirty="0">
                <a:latin typeface="Arial"/>
                <a:cs typeface="Arial"/>
              </a:rPr>
              <a:t>u</a:t>
            </a:r>
            <a:r>
              <a:rPr sz="1600" b="1" spc="-45" dirty="0">
                <a:latin typeface="Arial"/>
                <a:cs typeface="Arial"/>
              </a:rPr>
              <a:t>j</a:t>
            </a:r>
            <a:r>
              <a:rPr sz="1600" b="1" spc="25" dirty="0">
                <a:latin typeface="Arial"/>
                <a:cs typeface="Arial"/>
              </a:rPr>
              <a:t>u</a:t>
            </a:r>
            <a:r>
              <a:rPr sz="1600" b="1" spc="12" dirty="0">
                <a:latin typeface="Arial"/>
                <a:cs typeface="Arial"/>
              </a:rPr>
              <a:t>a</a:t>
            </a:r>
            <a:r>
              <a:rPr sz="1600" b="1" dirty="0">
                <a:latin typeface="Arial"/>
                <a:cs typeface="Arial"/>
              </a:rPr>
              <a:t>n</a:t>
            </a:r>
            <a:r>
              <a:rPr sz="1600" b="1" spc="-119" dirty="0">
                <a:latin typeface="Arial"/>
                <a:cs typeface="Arial"/>
              </a:rPr>
              <a:t> </a:t>
            </a:r>
            <a:r>
              <a:rPr sz="1600" b="1" spc="33" dirty="0">
                <a:latin typeface="Arial"/>
                <a:cs typeface="Arial"/>
              </a:rPr>
              <a:t>P</a:t>
            </a:r>
            <a:r>
              <a:rPr sz="1600" b="1" spc="5" dirty="0">
                <a:latin typeface="Arial"/>
                <a:cs typeface="Arial"/>
              </a:rPr>
              <a:t>e</a:t>
            </a:r>
            <a:r>
              <a:rPr sz="1600" b="1" spc="19" dirty="0">
                <a:latin typeface="Arial"/>
                <a:cs typeface="Arial"/>
              </a:rPr>
              <a:t>nd</a:t>
            </a:r>
            <a:r>
              <a:rPr sz="1600" b="1" spc="-45" dirty="0">
                <a:latin typeface="Arial"/>
                <a:cs typeface="Arial"/>
              </a:rPr>
              <a:t>i</a:t>
            </a:r>
            <a:r>
              <a:rPr sz="1600" b="1" spc="19" dirty="0">
                <a:latin typeface="Arial"/>
                <a:cs typeface="Arial"/>
              </a:rPr>
              <a:t>d</a:t>
            </a:r>
            <a:r>
              <a:rPr sz="1600" b="1" spc="-45" dirty="0">
                <a:latin typeface="Arial"/>
                <a:cs typeface="Arial"/>
              </a:rPr>
              <a:t>i</a:t>
            </a:r>
            <a:r>
              <a:rPr sz="1600" b="1" spc="5" dirty="0">
                <a:latin typeface="Arial"/>
                <a:cs typeface="Arial"/>
              </a:rPr>
              <a:t>ka</a:t>
            </a:r>
            <a:r>
              <a:rPr sz="1600" b="1" dirty="0">
                <a:latin typeface="Arial"/>
                <a:cs typeface="Arial"/>
              </a:rPr>
              <a:t>n</a:t>
            </a:r>
            <a:r>
              <a:rPr sz="1600" b="1" spc="-105" dirty="0">
                <a:latin typeface="Arial"/>
                <a:cs typeface="Arial"/>
              </a:rPr>
              <a:t> </a:t>
            </a:r>
            <a:r>
              <a:rPr sz="1600" b="1" spc="-25" dirty="0">
                <a:latin typeface="Arial"/>
                <a:cs typeface="Arial"/>
              </a:rPr>
              <a:t>(</a:t>
            </a:r>
            <a:r>
              <a:rPr sz="1600" b="1" spc="12" dirty="0">
                <a:latin typeface="Arial"/>
                <a:cs typeface="Arial"/>
              </a:rPr>
              <a:t>10</a:t>
            </a:r>
            <a:r>
              <a:rPr sz="1600" b="1" dirty="0">
                <a:latin typeface="Arial"/>
                <a:cs typeface="Arial"/>
              </a:rPr>
              <a:t>)</a:t>
            </a:r>
            <a:endParaRPr sz="1600">
              <a:latin typeface="Arial"/>
              <a:cs typeface="Arial"/>
            </a:endParaRPr>
          </a:p>
          <a:p>
            <a:pPr marL="614663">
              <a:lnSpc>
                <a:spcPct val="101725"/>
              </a:lnSpc>
              <a:spcBef>
                <a:spcPts val="4264"/>
              </a:spcBef>
            </a:pPr>
            <a:r>
              <a:rPr sz="1467" spc="-133" dirty="0">
                <a:latin typeface="Calibri"/>
                <a:cs typeface="Calibri"/>
              </a:rPr>
              <a:t>T</a:t>
            </a:r>
            <a:r>
              <a:rPr sz="1467" spc="12" dirty="0">
                <a:latin typeface="Calibri"/>
                <a:cs typeface="Calibri"/>
              </a:rPr>
              <a:t>u</a:t>
            </a:r>
            <a:r>
              <a:rPr sz="1467" spc="39" dirty="0">
                <a:latin typeface="Calibri"/>
                <a:cs typeface="Calibri"/>
              </a:rPr>
              <a:t>j</a:t>
            </a:r>
            <a:r>
              <a:rPr sz="1467" spc="12" dirty="0">
                <a:latin typeface="Calibri"/>
                <a:cs typeface="Calibri"/>
              </a:rPr>
              <a:t>u</a:t>
            </a:r>
            <a:r>
              <a:rPr sz="1467" spc="-19" dirty="0">
                <a:latin typeface="Calibri"/>
                <a:cs typeface="Calibri"/>
              </a:rPr>
              <a:t>a</a:t>
            </a:r>
            <a:r>
              <a:rPr sz="1467" dirty="0">
                <a:latin typeface="Calibri"/>
                <a:cs typeface="Calibri"/>
              </a:rPr>
              <a:t>n</a:t>
            </a:r>
            <a:r>
              <a:rPr sz="1467" spc="-37" dirty="0">
                <a:latin typeface="Calibri"/>
                <a:cs typeface="Calibri"/>
              </a:rPr>
              <a:t> </a:t>
            </a:r>
            <a:r>
              <a:rPr sz="1467" spc="25" dirty="0">
                <a:latin typeface="Calibri"/>
                <a:cs typeface="Calibri"/>
              </a:rPr>
              <a:t>P</a:t>
            </a:r>
            <a:r>
              <a:rPr sz="1467" spc="52" dirty="0">
                <a:latin typeface="Calibri"/>
                <a:cs typeface="Calibri"/>
              </a:rPr>
              <a:t>e</a:t>
            </a:r>
            <a:r>
              <a:rPr sz="1467" spc="-85" dirty="0">
                <a:latin typeface="Calibri"/>
                <a:cs typeface="Calibri"/>
              </a:rPr>
              <a:t>n</a:t>
            </a:r>
            <a:r>
              <a:rPr sz="1467" spc="5" dirty="0">
                <a:latin typeface="Calibri"/>
                <a:cs typeface="Calibri"/>
              </a:rPr>
              <a:t>d</a:t>
            </a:r>
            <a:r>
              <a:rPr sz="1467" spc="-45" dirty="0">
                <a:latin typeface="Calibri"/>
                <a:cs typeface="Calibri"/>
              </a:rPr>
              <a:t>i</a:t>
            </a:r>
            <a:r>
              <a:rPr sz="1467" spc="12" dirty="0">
                <a:latin typeface="Calibri"/>
                <a:cs typeface="Calibri"/>
              </a:rPr>
              <a:t>d</a:t>
            </a:r>
            <a:r>
              <a:rPr sz="1467" spc="-45" dirty="0">
                <a:latin typeface="Calibri"/>
                <a:cs typeface="Calibri"/>
              </a:rPr>
              <a:t>i</a:t>
            </a:r>
            <a:r>
              <a:rPr sz="1467" spc="19" dirty="0">
                <a:latin typeface="Calibri"/>
                <a:cs typeface="Calibri"/>
              </a:rPr>
              <a:t>k</a:t>
            </a:r>
            <a:r>
              <a:rPr sz="1467" spc="-19" dirty="0">
                <a:latin typeface="Calibri"/>
                <a:cs typeface="Calibri"/>
              </a:rPr>
              <a:t>a</a:t>
            </a:r>
            <a:r>
              <a:rPr sz="1467" dirty="0">
                <a:latin typeface="Calibri"/>
                <a:cs typeface="Calibri"/>
              </a:rPr>
              <a:t>n</a:t>
            </a:r>
            <a:endParaRPr sz="1467">
              <a:latin typeface="Calibri"/>
              <a:cs typeface="Calibri"/>
            </a:endParaRPr>
          </a:p>
          <a:p>
            <a:pPr marL="640909" marR="7445567">
              <a:lnSpc>
                <a:spcPct val="99182"/>
              </a:lnSpc>
              <a:spcBef>
                <a:spcPts val="1216"/>
              </a:spcBef>
            </a:pPr>
            <a:r>
              <a:rPr sz="1600" spc="-67"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33" dirty="0">
                <a:solidFill>
                  <a:srgbClr val="FDFFFD"/>
                </a:solidFill>
                <a:latin typeface="Calibri"/>
                <a:cs typeface="Calibri"/>
              </a:rPr>
              <a:t>a</a:t>
            </a:r>
            <a:r>
              <a:rPr sz="1600" spc="-79" dirty="0">
                <a:solidFill>
                  <a:srgbClr val="FDFFFD"/>
                </a:solidFill>
                <a:latin typeface="Calibri"/>
                <a:cs typeface="Calibri"/>
              </a:rPr>
              <a:t>m</a:t>
            </a:r>
            <a:r>
              <a:rPr sz="1600" spc="33" dirty="0">
                <a:solidFill>
                  <a:srgbClr val="FDFFFD"/>
                </a:solidFill>
                <a:latin typeface="Calibri"/>
                <a:cs typeface="Calibri"/>
              </a:rPr>
              <a:t>a</a:t>
            </a:r>
            <a:r>
              <a:rPr sz="1600" spc="-39" dirty="0">
                <a:solidFill>
                  <a:srgbClr val="FDFFFD"/>
                </a:solidFill>
                <a:latin typeface="Calibri"/>
                <a:cs typeface="Calibri"/>
              </a:rPr>
              <a:t>t</a:t>
            </a:r>
            <a:r>
              <a:rPr sz="1600" spc="33" dirty="0">
                <a:solidFill>
                  <a:srgbClr val="FDFFFD"/>
                </a:solidFill>
                <a:latin typeface="Calibri"/>
                <a:cs typeface="Calibri"/>
              </a:rPr>
              <a:t>i</a:t>
            </a:r>
            <a:r>
              <a:rPr sz="1600" dirty="0">
                <a:solidFill>
                  <a:srgbClr val="FDFFFD"/>
                </a:solidFill>
                <a:latin typeface="Calibri"/>
                <a:cs typeface="Calibri"/>
              </a:rPr>
              <a:t>,</a:t>
            </a:r>
            <a:r>
              <a:rPr sz="1600" spc="39" dirty="0">
                <a:solidFill>
                  <a:srgbClr val="FDFFFD"/>
                </a:solidFill>
                <a:latin typeface="Calibri"/>
                <a:cs typeface="Calibri"/>
              </a:rPr>
              <a:t> </a:t>
            </a:r>
            <a:r>
              <a:rPr sz="1600" spc="-79" dirty="0">
                <a:solidFill>
                  <a:srgbClr val="FDFFFD"/>
                </a:solidFill>
                <a:latin typeface="Calibri"/>
                <a:cs typeface="Calibri"/>
              </a:rPr>
              <a:t>m</a:t>
            </a:r>
            <a:r>
              <a:rPr sz="1600" spc="5"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33" dirty="0">
                <a:solidFill>
                  <a:srgbClr val="FDFFFD"/>
                </a:solidFill>
                <a:latin typeface="Calibri"/>
                <a:cs typeface="Calibri"/>
              </a:rPr>
              <a:t>a</a:t>
            </a:r>
            <a:r>
              <a:rPr sz="1600" spc="-39" dirty="0">
                <a:solidFill>
                  <a:srgbClr val="FDFFFD"/>
                </a:solidFill>
                <a:latin typeface="Calibri"/>
                <a:cs typeface="Calibri"/>
              </a:rPr>
              <a:t>n</a:t>
            </a:r>
            <a:r>
              <a:rPr sz="1600" spc="33" dirty="0">
                <a:solidFill>
                  <a:srgbClr val="FDFFFD"/>
                </a:solidFill>
                <a:latin typeface="Calibri"/>
                <a:cs typeface="Calibri"/>
              </a:rPr>
              <a:t>ali</a:t>
            </a:r>
            <a:r>
              <a:rPr sz="1600" spc="72" dirty="0">
                <a:solidFill>
                  <a:srgbClr val="FDFFFD"/>
                </a:solidFill>
                <a:latin typeface="Calibri"/>
                <a:cs typeface="Calibri"/>
              </a:rPr>
              <a:t>s</a:t>
            </a:r>
            <a:r>
              <a:rPr sz="1600" spc="33" dirty="0">
                <a:solidFill>
                  <a:srgbClr val="FDFFFD"/>
                </a:solidFill>
                <a:latin typeface="Calibri"/>
                <a:cs typeface="Calibri"/>
              </a:rPr>
              <a:t>a</a:t>
            </a:r>
            <a:r>
              <a:rPr sz="1600" dirty="0">
                <a:solidFill>
                  <a:srgbClr val="FDFFFD"/>
                </a:solidFill>
                <a:latin typeface="Calibri"/>
                <a:cs typeface="Calibri"/>
              </a:rPr>
              <a:t>,</a:t>
            </a:r>
            <a:r>
              <a:rPr sz="1600" spc="-159"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a:t>
            </a:r>
            <a:r>
              <a:rPr sz="1600" spc="-5" dirty="0">
                <a:solidFill>
                  <a:srgbClr val="FDFFFD"/>
                </a:solidFill>
                <a:latin typeface="Calibri"/>
                <a:cs typeface="Calibri"/>
              </a:rPr>
              <a:t> </a:t>
            </a:r>
            <a:r>
              <a:rPr sz="1600" spc="-79" dirty="0">
                <a:solidFill>
                  <a:srgbClr val="FDFFFD"/>
                </a:solidFill>
                <a:latin typeface="Calibri"/>
                <a:cs typeface="Calibri"/>
              </a:rPr>
              <a:t>m</a:t>
            </a:r>
            <a:r>
              <a:rPr sz="1600" spc="5" dirty="0">
                <a:solidFill>
                  <a:srgbClr val="FDFFFD"/>
                </a:solidFill>
                <a:latin typeface="Calibri"/>
                <a:cs typeface="Calibri"/>
              </a:rPr>
              <a:t>e</a:t>
            </a:r>
            <a:r>
              <a:rPr sz="1600" spc="-79" dirty="0">
                <a:solidFill>
                  <a:srgbClr val="FDFFFD"/>
                </a:solidFill>
                <a:latin typeface="Calibri"/>
                <a:cs typeface="Calibri"/>
              </a:rPr>
              <a:t>m</a:t>
            </a:r>
            <a:r>
              <a:rPr sz="1600" spc="12" dirty="0">
                <a:solidFill>
                  <a:srgbClr val="FDFFFD"/>
                </a:solidFill>
                <a:latin typeface="Calibri"/>
                <a:cs typeface="Calibri"/>
              </a:rPr>
              <a:t>f</a:t>
            </a:r>
            <a:r>
              <a:rPr sz="1600" spc="-39" dirty="0">
                <a:solidFill>
                  <a:srgbClr val="FDFFFD"/>
                </a:solidFill>
                <a:latin typeface="Calibri"/>
                <a:cs typeface="Calibri"/>
              </a:rPr>
              <a:t>o</a:t>
            </a:r>
            <a:r>
              <a:rPr sz="1600" spc="-59" dirty="0">
                <a:solidFill>
                  <a:srgbClr val="FDFFFD"/>
                </a:solidFill>
                <a:latin typeface="Calibri"/>
                <a:cs typeface="Calibri"/>
              </a:rPr>
              <a:t>r</a:t>
            </a:r>
            <a:r>
              <a:rPr sz="1600" spc="-79" dirty="0">
                <a:solidFill>
                  <a:srgbClr val="FDFFFD"/>
                </a:solidFill>
                <a:latin typeface="Calibri"/>
                <a:cs typeface="Calibri"/>
              </a:rPr>
              <a:t>m</a:t>
            </a:r>
            <a:r>
              <a:rPr sz="1600" spc="-39" dirty="0">
                <a:solidFill>
                  <a:srgbClr val="FDFFFD"/>
                </a:solidFill>
                <a:latin typeface="Calibri"/>
                <a:cs typeface="Calibri"/>
              </a:rPr>
              <a:t>u</a:t>
            </a:r>
            <a:r>
              <a:rPr sz="1600" spc="33" dirty="0">
                <a:solidFill>
                  <a:srgbClr val="FDFFFD"/>
                </a:solidFill>
                <a:latin typeface="Calibri"/>
                <a:cs typeface="Calibri"/>
              </a:rPr>
              <a:t>la</a:t>
            </a:r>
            <a:r>
              <a:rPr sz="1600" spc="72" dirty="0">
                <a:solidFill>
                  <a:srgbClr val="FDFFFD"/>
                </a:solidFill>
                <a:latin typeface="Calibri"/>
                <a:cs typeface="Calibri"/>
              </a:rPr>
              <a:t>s</a:t>
            </a:r>
            <a:r>
              <a:rPr sz="1600" spc="33" dirty="0">
                <a:solidFill>
                  <a:srgbClr val="FDFFFD"/>
                </a:solidFill>
                <a:latin typeface="Calibri"/>
                <a:cs typeface="Calibri"/>
              </a:rPr>
              <a:t>i</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 </a:t>
            </a:r>
            <a:r>
              <a:rPr sz="1600" spc="-39" dirty="0">
                <a:solidFill>
                  <a:srgbClr val="FDFFFD"/>
                </a:solidFill>
                <a:latin typeface="Calibri"/>
                <a:cs typeface="Calibri"/>
              </a:rPr>
              <a:t>p</a:t>
            </a:r>
            <a:r>
              <a:rPr sz="1600" spc="5" dirty="0">
                <a:solidFill>
                  <a:srgbClr val="FDFFFD"/>
                </a:solidFill>
                <a:latin typeface="Calibri"/>
                <a:cs typeface="Calibri"/>
              </a:rPr>
              <a:t>e</a:t>
            </a:r>
            <a:r>
              <a:rPr sz="1600" spc="-59" dirty="0">
                <a:solidFill>
                  <a:srgbClr val="FDFFFD"/>
                </a:solidFill>
                <a:latin typeface="Calibri"/>
                <a:cs typeface="Calibri"/>
              </a:rPr>
              <a:t>r</a:t>
            </a:r>
            <a:r>
              <a:rPr sz="1600" spc="-79" dirty="0">
                <a:solidFill>
                  <a:srgbClr val="FDFFFD"/>
                </a:solidFill>
                <a:latin typeface="Calibri"/>
                <a:cs typeface="Calibri"/>
              </a:rPr>
              <a:t>m</a:t>
            </a:r>
            <a:r>
              <a:rPr sz="1600" spc="33" dirty="0">
                <a:solidFill>
                  <a:srgbClr val="FDFFFD"/>
                </a:solidFill>
                <a:latin typeface="Calibri"/>
                <a:cs typeface="Calibri"/>
              </a:rPr>
              <a:t>a</a:t>
            </a:r>
            <a:r>
              <a:rPr sz="1600" spc="72" dirty="0">
                <a:solidFill>
                  <a:srgbClr val="FDFFFD"/>
                </a:solidFill>
                <a:latin typeface="Calibri"/>
                <a:cs typeface="Calibri"/>
              </a:rPr>
              <a:t>s</a:t>
            </a:r>
            <a:r>
              <a:rPr sz="1600" spc="33" dirty="0">
                <a:solidFill>
                  <a:srgbClr val="FDFFFD"/>
                </a:solidFill>
                <a:latin typeface="Calibri"/>
                <a:cs typeface="Calibri"/>
              </a:rPr>
              <a:t>ala</a:t>
            </a:r>
            <a:r>
              <a:rPr sz="1600" spc="-39" dirty="0">
                <a:solidFill>
                  <a:srgbClr val="FDFFFD"/>
                </a:solidFill>
                <a:latin typeface="Calibri"/>
                <a:cs typeface="Calibri"/>
              </a:rPr>
              <a:t>h</a:t>
            </a:r>
            <a:r>
              <a:rPr sz="1600" spc="33" dirty="0">
                <a:solidFill>
                  <a:srgbClr val="FDFFFD"/>
                </a:solidFill>
                <a:latin typeface="Calibri"/>
                <a:cs typeface="Calibri"/>
              </a:rPr>
              <a:t>a</a:t>
            </a:r>
            <a:r>
              <a:rPr sz="1600" dirty="0">
                <a:solidFill>
                  <a:srgbClr val="FDFFFD"/>
                </a:solidFill>
                <a:latin typeface="Calibri"/>
                <a:cs typeface="Calibri"/>
              </a:rPr>
              <a:t>n</a:t>
            </a:r>
            <a:r>
              <a:rPr sz="1600" spc="92" dirty="0">
                <a:solidFill>
                  <a:srgbClr val="FDFFFD"/>
                </a:solidFill>
                <a:latin typeface="Calibri"/>
                <a:cs typeface="Calibri"/>
              </a:rPr>
              <a:t> </a:t>
            </a:r>
            <a:r>
              <a:rPr sz="1600" spc="33" dirty="0">
                <a:solidFill>
                  <a:srgbClr val="FDFFFD"/>
                </a:solidFill>
                <a:latin typeface="Calibri"/>
                <a:cs typeface="Calibri"/>
              </a:rPr>
              <a:t>a</a:t>
            </a:r>
            <a:r>
              <a:rPr sz="1600" spc="-33" dirty="0">
                <a:solidFill>
                  <a:srgbClr val="FDFFFD"/>
                </a:solidFill>
                <a:latin typeface="Calibri"/>
                <a:cs typeface="Calibri"/>
              </a:rPr>
              <a:t>t</a:t>
            </a:r>
            <a:r>
              <a:rPr sz="1600" spc="33" dirty="0">
                <a:solidFill>
                  <a:srgbClr val="FDFFFD"/>
                </a:solidFill>
                <a:latin typeface="Calibri"/>
                <a:cs typeface="Calibri"/>
              </a:rPr>
              <a:t>a</a:t>
            </a:r>
            <a:r>
              <a:rPr sz="1600" dirty="0">
                <a:solidFill>
                  <a:srgbClr val="FDFFFD"/>
                </a:solidFill>
                <a:latin typeface="Calibri"/>
                <a:cs typeface="Calibri"/>
              </a:rPr>
              <a:t>u</a:t>
            </a:r>
            <a:r>
              <a:rPr sz="1600" spc="-5" dirty="0">
                <a:solidFill>
                  <a:srgbClr val="FDFFFD"/>
                </a:solidFill>
                <a:latin typeface="Calibri"/>
                <a:cs typeface="Calibri"/>
              </a:rPr>
              <a:t> </a:t>
            </a:r>
            <a:r>
              <a:rPr sz="1600" spc="12" dirty="0">
                <a:solidFill>
                  <a:srgbClr val="FDFFFD"/>
                </a:solidFill>
                <a:latin typeface="Calibri"/>
                <a:cs typeface="Calibri"/>
              </a:rPr>
              <a:t>f</a:t>
            </a:r>
            <a:r>
              <a:rPr sz="1600" spc="5"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o</a:t>
            </a:r>
            <a:r>
              <a:rPr sz="1600" spc="-79" dirty="0">
                <a:solidFill>
                  <a:srgbClr val="FDFFFD"/>
                </a:solidFill>
                <a:latin typeface="Calibri"/>
                <a:cs typeface="Calibri"/>
              </a:rPr>
              <a:t>m</a:t>
            </a:r>
            <a:r>
              <a:rPr sz="1600" spc="5" dirty="0">
                <a:solidFill>
                  <a:srgbClr val="FDFFFD"/>
                </a:solidFill>
                <a:latin typeface="Calibri"/>
                <a:cs typeface="Calibri"/>
              </a:rPr>
              <a:t>e</a:t>
            </a:r>
            <a:r>
              <a:rPr sz="1600" spc="-39" dirty="0">
                <a:solidFill>
                  <a:srgbClr val="FDFFFD"/>
                </a:solidFill>
                <a:latin typeface="Calibri"/>
                <a:cs typeface="Calibri"/>
              </a:rPr>
              <a:t>n</a:t>
            </a:r>
            <a:r>
              <a:rPr sz="1600" dirty="0">
                <a:solidFill>
                  <a:srgbClr val="FDFFFD"/>
                </a:solidFill>
                <a:latin typeface="Calibri"/>
                <a:cs typeface="Calibri"/>
              </a:rPr>
              <a:t>a</a:t>
            </a:r>
            <a:r>
              <a:rPr sz="1600" spc="72" dirty="0">
                <a:solidFill>
                  <a:srgbClr val="FDFFFD"/>
                </a:solidFill>
                <a:latin typeface="Calibri"/>
                <a:cs typeface="Calibri"/>
              </a:rPr>
              <a:t> </a:t>
            </a:r>
            <a:r>
              <a:rPr sz="1600" spc="79" dirty="0">
                <a:solidFill>
                  <a:srgbClr val="FDFFFD"/>
                </a:solidFill>
                <a:latin typeface="Calibri"/>
                <a:cs typeface="Calibri"/>
              </a:rPr>
              <a:t>s</a:t>
            </a:r>
            <a:r>
              <a:rPr sz="1600" dirty="0">
                <a:solidFill>
                  <a:srgbClr val="FDFFFD"/>
                </a:solidFill>
                <a:latin typeface="Calibri"/>
                <a:cs typeface="Calibri"/>
              </a:rPr>
              <a:t>e</a:t>
            </a:r>
            <a:r>
              <a:rPr sz="1600" spc="19" dirty="0">
                <a:solidFill>
                  <a:srgbClr val="FDFFFD"/>
                </a:solidFill>
                <a:latin typeface="Calibri"/>
                <a:cs typeface="Calibri"/>
              </a:rPr>
              <a:t>c</a:t>
            </a:r>
            <a:r>
              <a:rPr sz="1600" spc="33" dirty="0">
                <a:solidFill>
                  <a:srgbClr val="FDFFFD"/>
                </a:solidFill>
                <a:latin typeface="Calibri"/>
                <a:cs typeface="Calibri"/>
              </a:rPr>
              <a:t>a</a:t>
            </a:r>
            <a:r>
              <a:rPr sz="1600" spc="-59" dirty="0">
                <a:solidFill>
                  <a:srgbClr val="FDFFFD"/>
                </a:solidFill>
                <a:latin typeface="Calibri"/>
                <a:cs typeface="Calibri"/>
              </a:rPr>
              <a:t>r</a:t>
            </a:r>
            <a:r>
              <a:rPr sz="1600" dirty="0">
                <a:solidFill>
                  <a:srgbClr val="FDFFFD"/>
                </a:solidFill>
                <a:latin typeface="Calibri"/>
                <a:cs typeface="Calibri"/>
              </a:rPr>
              <a:t>a</a:t>
            </a:r>
            <a:r>
              <a:rPr sz="1600" spc="-125" dirty="0">
                <a:solidFill>
                  <a:srgbClr val="FDFFFD"/>
                </a:solidFill>
                <a:latin typeface="Calibri"/>
                <a:cs typeface="Calibri"/>
              </a:rPr>
              <a:t> </a:t>
            </a:r>
            <a:r>
              <a:rPr sz="1600" spc="33" dirty="0">
                <a:solidFill>
                  <a:srgbClr val="FDFFFD"/>
                </a:solidFill>
                <a:latin typeface="Calibri"/>
                <a:cs typeface="Calibri"/>
              </a:rPr>
              <a:t>l</a:t>
            </a:r>
            <a:r>
              <a:rPr sz="1600" spc="-45" dirty="0">
                <a:solidFill>
                  <a:srgbClr val="FDFFFD"/>
                </a:solidFill>
                <a:latin typeface="Calibri"/>
                <a:cs typeface="Calibri"/>
              </a:rPr>
              <a:t>o</a:t>
            </a:r>
            <a:r>
              <a:rPr sz="1600" spc="45" dirty="0">
                <a:solidFill>
                  <a:srgbClr val="FDFFFD"/>
                </a:solidFill>
                <a:latin typeface="Calibri"/>
                <a:cs typeface="Calibri"/>
              </a:rPr>
              <a:t>g</a:t>
            </a:r>
            <a:r>
              <a:rPr sz="1600" spc="33" dirty="0">
                <a:solidFill>
                  <a:srgbClr val="FDFFFD"/>
                </a:solidFill>
                <a:latin typeface="Calibri"/>
                <a:cs typeface="Calibri"/>
              </a:rPr>
              <a:t>i</a:t>
            </a:r>
            <a:r>
              <a:rPr sz="1600" dirty="0">
                <a:solidFill>
                  <a:srgbClr val="FDFFFD"/>
                </a:solidFill>
                <a:latin typeface="Calibri"/>
                <a:cs typeface="Calibri"/>
              </a:rPr>
              <a:t>s</a:t>
            </a:r>
            <a:r>
              <a:rPr sz="1600" spc="-85"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 </a:t>
            </a:r>
            <a:r>
              <a:rPr sz="1600" spc="-39" dirty="0">
                <a:solidFill>
                  <a:srgbClr val="FDFFFD"/>
                </a:solidFill>
                <a:latin typeface="Calibri"/>
                <a:cs typeface="Calibri"/>
              </a:rPr>
              <a:t>t</a:t>
            </a:r>
            <a:r>
              <a:rPr sz="1600" spc="5" dirty="0">
                <a:solidFill>
                  <a:srgbClr val="FDFFFD"/>
                </a:solidFill>
                <a:latin typeface="Calibri"/>
                <a:cs typeface="Calibri"/>
              </a:rPr>
              <a:t>e</a:t>
            </a:r>
            <a:r>
              <a:rPr sz="1600" spc="-59" dirty="0">
                <a:solidFill>
                  <a:srgbClr val="FDFFFD"/>
                </a:solidFill>
                <a:latin typeface="Calibri"/>
                <a:cs typeface="Calibri"/>
              </a:rPr>
              <a:t>r</a:t>
            </a:r>
            <a:r>
              <a:rPr sz="1600" spc="72" dirty="0">
                <a:solidFill>
                  <a:srgbClr val="FDFFFD"/>
                </a:solidFill>
                <a:latin typeface="Calibri"/>
                <a:cs typeface="Calibri"/>
              </a:rPr>
              <a:t>s</a:t>
            </a:r>
            <a:r>
              <a:rPr sz="1600" spc="-39" dirty="0">
                <a:solidFill>
                  <a:srgbClr val="FDFFFD"/>
                </a:solidFill>
                <a:latin typeface="Calibri"/>
                <a:cs typeface="Calibri"/>
              </a:rPr>
              <a:t>t</a:t>
            </a:r>
            <a:r>
              <a:rPr sz="1600" spc="-59" dirty="0">
                <a:solidFill>
                  <a:srgbClr val="FDFFFD"/>
                </a:solidFill>
                <a:latin typeface="Calibri"/>
                <a:cs typeface="Calibri"/>
              </a:rPr>
              <a:t>r</a:t>
            </a:r>
            <a:r>
              <a:rPr sz="1600" spc="-39" dirty="0">
                <a:solidFill>
                  <a:srgbClr val="FDFFFD"/>
                </a:solidFill>
                <a:latin typeface="Calibri"/>
                <a:cs typeface="Calibri"/>
              </a:rPr>
              <a:t>u</a:t>
            </a:r>
            <a:r>
              <a:rPr sz="1600" spc="-25" dirty="0">
                <a:solidFill>
                  <a:srgbClr val="FDFFFD"/>
                </a:solidFill>
                <a:latin typeface="Calibri"/>
                <a:cs typeface="Calibri"/>
              </a:rPr>
              <a:t>k</a:t>
            </a:r>
            <a:r>
              <a:rPr sz="1600" spc="-39" dirty="0">
                <a:solidFill>
                  <a:srgbClr val="FDFFFD"/>
                </a:solidFill>
                <a:latin typeface="Calibri"/>
                <a:cs typeface="Calibri"/>
              </a:rPr>
              <a:t>tu</a:t>
            </a:r>
            <a:r>
              <a:rPr sz="1600" dirty="0">
                <a:solidFill>
                  <a:srgbClr val="FDFFFD"/>
                </a:solidFill>
                <a:latin typeface="Calibri"/>
                <a:cs typeface="Calibri"/>
              </a:rPr>
              <a:t>r</a:t>
            </a:r>
            <a:r>
              <a:rPr sz="1600" spc="179"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ala</a:t>
            </a:r>
            <a:r>
              <a:rPr sz="1600" dirty="0">
                <a:solidFill>
                  <a:srgbClr val="FDFFFD"/>
                </a:solidFill>
                <a:latin typeface="Calibri"/>
                <a:cs typeface="Calibri"/>
              </a:rPr>
              <a:t>m</a:t>
            </a:r>
            <a:r>
              <a:rPr sz="1600" spc="-39" dirty="0">
                <a:solidFill>
                  <a:srgbClr val="FDFFFD"/>
                </a:solidFill>
                <a:latin typeface="Calibri"/>
                <a:cs typeface="Calibri"/>
              </a:rPr>
              <a:t> b</a:t>
            </a:r>
            <a:r>
              <a:rPr sz="1600" dirty="0">
                <a:solidFill>
                  <a:srgbClr val="FDFFFD"/>
                </a:solidFill>
                <a:latin typeface="Calibri"/>
                <a:cs typeface="Calibri"/>
              </a:rPr>
              <a:t>e</a:t>
            </a:r>
            <a:r>
              <a:rPr sz="1600" spc="-59" dirty="0">
                <a:solidFill>
                  <a:srgbClr val="FDFFFD"/>
                </a:solidFill>
                <a:latin typeface="Calibri"/>
                <a:cs typeface="Calibri"/>
              </a:rPr>
              <a:t>r</a:t>
            </a:r>
            <a:r>
              <a:rPr sz="1600" spc="-39" dirty="0">
                <a:solidFill>
                  <a:srgbClr val="FDFFFD"/>
                </a:solidFill>
                <a:latin typeface="Calibri"/>
                <a:cs typeface="Calibri"/>
              </a:rPr>
              <a:t>b</a:t>
            </a:r>
            <a:r>
              <a:rPr sz="1600" spc="33" dirty="0">
                <a:solidFill>
                  <a:srgbClr val="FDFFFD"/>
                </a:solidFill>
                <a:latin typeface="Calibri"/>
                <a:cs typeface="Calibri"/>
              </a:rPr>
              <a:t>a</a:t>
            </a:r>
            <a:r>
              <a:rPr sz="1600" spc="45" dirty="0">
                <a:solidFill>
                  <a:srgbClr val="FDFFFD"/>
                </a:solidFill>
                <a:latin typeface="Calibri"/>
                <a:cs typeface="Calibri"/>
              </a:rPr>
              <a:t>g</a:t>
            </a:r>
            <a:r>
              <a:rPr sz="1600" spc="33" dirty="0">
                <a:solidFill>
                  <a:srgbClr val="FDFFFD"/>
                </a:solidFill>
                <a:latin typeface="Calibri"/>
                <a:cs typeface="Calibri"/>
              </a:rPr>
              <a:t>a</a:t>
            </a:r>
            <a:r>
              <a:rPr sz="1600" dirty="0">
                <a:solidFill>
                  <a:srgbClr val="FDFFFD"/>
                </a:solidFill>
                <a:latin typeface="Calibri"/>
                <a:cs typeface="Calibri"/>
              </a:rPr>
              <a:t>i</a:t>
            </a:r>
            <a:r>
              <a:rPr sz="1600" spc="-25" dirty="0">
                <a:solidFill>
                  <a:srgbClr val="FDFFFD"/>
                </a:solidFill>
                <a:latin typeface="Calibri"/>
                <a:cs typeface="Calibri"/>
              </a:rPr>
              <a:t> </a:t>
            </a:r>
            <a:r>
              <a:rPr sz="1600" spc="-225" dirty="0">
                <a:solidFill>
                  <a:srgbClr val="FDFFFD"/>
                </a:solidFill>
                <a:latin typeface="Calibri"/>
                <a:cs typeface="Calibri"/>
              </a:rPr>
              <a:t>k</a:t>
            </a:r>
            <a:r>
              <a:rPr sz="1600" dirty="0">
                <a:solidFill>
                  <a:srgbClr val="FDFFFD"/>
                </a:solidFill>
                <a:latin typeface="Calibri"/>
                <a:cs typeface="Calibri"/>
              </a:rPr>
              <a:t>e</a:t>
            </a:r>
            <a:r>
              <a:rPr sz="1600" spc="72" dirty="0">
                <a:solidFill>
                  <a:srgbClr val="FDFFFD"/>
                </a:solidFill>
                <a:latin typeface="Calibri"/>
                <a:cs typeface="Calibri"/>
              </a:rPr>
              <a:t>s</a:t>
            </a:r>
            <a:r>
              <a:rPr sz="1600" spc="5" dirty="0">
                <a:solidFill>
                  <a:srgbClr val="FDFFFD"/>
                </a:solidFill>
                <a:latin typeface="Calibri"/>
                <a:cs typeface="Calibri"/>
              </a:rPr>
              <a:t>e</a:t>
            </a:r>
            <a:r>
              <a:rPr sz="1600" spc="-79" dirty="0">
                <a:solidFill>
                  <a:srgbClr val="FDFFFD"/>
                </a:solidFill>
                <a:latin typeface="Calibri"/>
                <a:cs typeface="Calibri"/>
              </a:rPr>
              <a:t>m</a:t>
            </a:r>
            <a:r>
              <a:rPr sz="1600" spc="-45" dirty="0">
                <a:solidFill>
                  <a:srgbClr val="FDFFFD"/>
                </a:solidFill>
                <a:latin typeface="Calibri"/>
                <a:cs typeface="Calibri"/>
              </a:rPr>
              <a:t>p</a:t>
            </a:r>
            <a:r>
              <a:rPr sz="1600" spc="33" dirty="0">
                <a:solidFill>
                  <a:srgbClr val="FDFFFD"/>
                </a:solidFill>
                <a:latin typeface="Calibri"/>
                <a:cs typeface="Calibri"/>
              </a:rPr>
              <a:t>a</a:t>
            </a:r>
            <a:r>
              <a:rPr sz="1600" spc="-33" dirty="0">
                <a:solidFill>
                  <a:srgbClr val="FDFFFD"/>
                </a:solidFill>
                <a:latin typeface="Calibri"/>
                <a:cs typeface="Calibri"/>
              </a:rPr>
              <a:t>t</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a:t>
            </a:r>
            <a:endParaRPr sz="1600">
              <a:latin typeface="Calibri"/>
              <a:cs typeface="Calibri"/>
            </a:endParaRPr>
          </a:p>
          <a:p>
            <a:pPr marL="614663">
              <a:lnSpc>
                <a:spcPct val="101725"/>
              </a:lnSpc>
              <a:spcBef>
                <a:spcPts val="2280"/>
              </a:spcBef>
            </a:pPr>
            <a:r>
              <a:rPr sz="1467" spc="33" dirty="0">
                <a:latin typeface="Calibri"/>
                <a:cs typeface="Calibri"/>
              </a:rPr>
              <a:t>A</a:t>
            </a:r>
            <a:r>
              <a:rPr sz="1467" spc="12" dirty="0">
                <a:latin typeface="Calibri"/>
                <a:cs typeface="Calibri"/>
              </a:rPr>
              <a:t>p</a:t>
            </a:r>
            <a:r>
              <a:rPr sz="1467" spc="52" dirty="0">
                <a:latin typeface="Calibri"/>
                <a:cs typeface="Calibri"/>
              </a:rPr>
              <a:t>li</a:t>
            </a:r>
            <a:r>
              <a:rPr sz="1467" spc="19" dirty="0">
                <a:latin typeface="Calibri"/>
                <a:cs typeface="Calibri"/>
              </a:rPr>
              <a:t>k</a:t>
            </a:r>
            <a:r>
              <a:rPr sz="1467" spc="-19" dirty="0">
                <a:latin typeface="Calibri"/>
                <a:cs typeface="Calibri"/>
              </a:rPr>
              <a:t>a</a:t>
            </a:r>
            <a:r>
              <a:rPr sz="1467" spc="12" dirty="0">
                <a:latin typeface="Calibri"/>
                <a:cs typeface="Calibri"/>
              </a:rPr>
              <a:t>s</a:t>
            </a:r>
            <a:r>
              <a:rPr sz="1467" dirty="0">
                <a:latin typeface="Calibri"/>
                <a:cs typeface="Calibri"/>
              </a:rPr>
              <a:t>i</a:t>
            </a:r>
            <a:r>
              <a:rPr sz="1467" spc="-81" dirty="0">
                <a:latin typeface="Calibri"/>
                <a:cs typeface="Calibri"/>
              </a:rPr>
              <a:t> </a:t>
            </a:r>
            <a:r>
              <a:rPr sz="1467" spc="-33" dirty="0">
                <a:latin typeface="Calibri"/>
                <a:cs typeface="Calibri"/>
              </a:rPr>
              <a:t>T</a:t>
            </a:r>
            <a:r>
              <a:rPr sz="1467" spc="27" dirty="0">
                <a:latin typeface="Calibri"/>
                <a:cs typeface="Calibri"/>
              </a:rPr>
              <a:t>I</a:t>
            </a:r>
            <a:r>
              <a:rPr sz="1467" dirty="0">
                <a:latin typeface="Calibri"/>
                <a:cs typeface="Calibri"/>
              </a:rPr>
              <a:t>K</a:t>
            </a:r>
            <a:endParaRPr sz="1467">
              <a:latin typeface="Calibri"/>
              <a:cs typeface="Calibri"/>
            </a:endParaRPr>
          </a:p>
          <a:p>
            <a:pPr marL="640909">
              <a:lnSpc>
                <a:spcPts val="2001"/>
              </a:lnSpc>
              <a:spcBef>
                <a:spcPts val="2143"/>
              </a:spcBef>
            </a:pPr>
            <a:r>
              <a:rPr sz="1600" dirty="0">
                <a:solidFill>
                  <a:srgbClr val="FDFFFD"/>
                </a:solidFill>
                <a:latin typeface="Arial"/>
                <a:cs typeface="Arial"/>
              </a:rPr>
              <a:t>•  </a:t>
            </a:r>
            <a:r>
              <a:rPr sz="1600" spc="105" dirty="0">
                <a:solidFill>
                  <a:srgbClr val="FDFFFD"/>
                </a:solidFill>
                <a:latin typeface="Arial"/>
                <a:cs typeface="Arial"/>
              </a:rPr>
              <a:t> </a:t>
            </a:r>
            <a:r>
              <a:rPr sz="2400" spc="-67" baseline="2275" dirty="0">
                <a:solidFill>
                  <a:srgbClr val="FDFFFD"/>
                </a:solidFill>
                <a:latin typeface="Calibri"/>
                <a:cs typeface="Calibri"/>
              </a:rPr>
              <a:t>M</a:t>
            </a:r>
            <a:r>
              <a:rPr sz="2400" spc="33" baseline="2275" dirty="0">
                <a:solidFill>
                  <a:srgbClr val="FDFFFD"/>
                </a:solidFill>
                <a:latin typeface="Calibri"/>
                <a:cs typeface="Calibri"/>
              </a:rPr>
              <a:t>i</a:t>
            </a:r>
            <a:r>
              <a:rPr sz="2400" spc="-39" baseline="2275" dirty="0">
                <a:solidFill>
                  <a:srgbClr val="FDFFFD"/>
                </a:solidFill>
                <a:latin typeface="Calibri"/>
                <a:cs typeface="Calibri"/>
              </a:rPr>
              <a:t>n</a:t>
            </a:r>
            <a:r>
              <a:rPr sz="2400" baseline="2275" dirty="0">
                <a:solidFill>
                  <a:srgbClr val="FDFFFD"/>
                </a:solidFill>
                <a:latin typeface="Calibri"/>
                <a:cs typeface="Calibri"/>
              </a:rPr>
              <a:t>d</a:t>
            </a:r>
            <a:r>
              <a:rPr sz="2400" spc="100" baseline="2275" dirty="0">
                <a:solidFill>
                  <a:srgbClr val="FDFFFD"/>
                </a:solidFill>
                <a:latin typeface="Calibri"/>
                <a:cs typeface="Calibri"/>
              </a:rPr>
              <a:t> </a:t>
            </a:r>
            <a:r>
              <a:rPr sz="2400" spc="-67" baseline="2275" dirty="0">
                <a:solidFill>
                  <a:srgbClr val="FDFFFD"/>
                </a:solidFill>
                <a:latin typeface="Calibri"/>
                <a:cs typeface="Calibri"/>
              </a:rPr>
              <a:t>M</a:t>
            </a:r>
            <a:r>
              <a:rPr sz="2400" spc="39" baseline="2275" dirty="0">
                <a:solidFill>
                  <a:srgbClr val="FDFFFD"/>
                </a:solidFill>
                <a:latin typeface="Calibri"/>
                <a:cs typeface="Calibri"/>
              </a:rPr>
              <a:t>a</a:t>
            </a:r>
            <a:r>
              <a:rPr sz="2400" baseline="2275" dirty="0">
                <a:solidFill>
                  <a:srgbClr val="FDFFFD"/>
                </a:solidFill>
                <a:latin typeface="Calibri"/>
                <a:cs typeface="Calibri"/>
              </a:rPr>
              <a:t>p</a:t>
            </a:r>
            <a:endParaRPr sz="1600">
              <a:latin typeface="Calibri"/>
              <a:cs typeface="Calibri"/>
            </a:endParaRPr>
          </a:p>
          <a:p>
            <a:pPr marL="640909">
              <a:lnSpc>
                <a:spcPts val="2020"/>
              </a:lnSpc>
              <a:spcBef>
                <a:spcPts val="100"/>
              </a:spcBef>
            </a:pPr>
            <a:r>
              <a:rPr sz="2400" baseline="7246" dirty="0">
                <a:solidFill>
                  <a:srgbClr val="FDFFFD"/>
                </a:solidFill>
                <a:latin typeface="Arial"/>
                <a:cs typeface="Arial"/>
              </a:rPr>
              <a:t>•  </a:t>
            </a:r>
            <a:r>
              <a:rPr sz="2400" spc="105" baseline="7246" dirty="0">
                <a:solidFill>
                  <a:srgbClr val="FDFFFD"/>
                </a:solidFill>
                <a:latin typeface="Arial"/>
                <a:cs typeface="Arial"/>
              </a:rPr>
              <a:t> </a:t>
            </a:r>
            <a:r>
              <a:rPr sz="1600" spc="-72" dirty="0">
                <a:solidFill>
                  <a:srgbClr val="FDFFFD"/>
                </a:solidFill>
                <a:latin typeface="Calibri"/>
                <a:cs typeface="Calibri"/>
              </a:rPr>
              <a:t>M</a:t>
            </a:r>
            <a:r>
              <a:rPr sz="1600" spc="-45" dirty="0">
                <a:solidFill>
                  <a:srgbClr val="FDFFFD"/>
                </a:solidFill>
                <a:latin typeface="Calibri"/>
                <a:cs typeface="Calibri"/>
              </a:rPr>
              <a:t>o</a:t>
            </a:r>
            <a:r>
              <a:rPr sz="1600" spc="-39" dirty="0">
                <a:solidFill>
                  <a:srgbClr val="FDFFFD"/>
                </a:solidFill>
                <a:latin typeface="Calibri"/>
                <a:cs typeface="Calibri"/>
              </a:rPr>
              <a:t>d</a:t>
            </a:r>
            <a:r>
              <a:rPr sz="1600" dirty="0">
                <a:solidFill>
                  <a:srgbClr val="FDFFFD"/>
                </a:solidFill>
                <a:latin typeface="Calibri"/>
                <a:cs typeface="Calibri"/>
              </a:rPr>
              <a:t>e</a:t>
            </a:r>
            <a:r>
              <a:rPr sz="1600" spc="33" dirty="0">
                <a:solidFill>
                  <a:srgbClr val="FDFFFD"/>
                </a:solidFill>
                <a:latin typeface="Calibri"/>
                <a:cs typeface="Calibri"/>
              </a:rPr>
              <a:t>lli</a:t>
            </a:r>
            <a:r>
              <a:rPr sz="1600" spc="-39" dirty="0">
                <a:solidFill>
                  <a:srgbClr val="FDFFFD"/>
                </a:solidFill>
                <a:latin typeface="Calibri"/>
                <a:cs typeface="Calibri"/>
              </a:rPr>
              <a:t>n</a:t>
            </a:r>
            <a:r>
              <a:rPr sz="1600" dirty="0">
                <a:solidFill>
                  <a:srgbClr val="FDFFFD"/>
                </a:solidFill>
                <a:latin typeface="Calibri"/>
                <a:cs typeface="Calibri"/>
              </a:rPr>
              <a:t>g</a:t>
            </a:r>
            <a:r>
              <a:rPr sz="1600" spc="85" dirty="0">
                <a:solidFill>
                  <a:srgbClr val="FDFFFD"/>
                </a:solidFill>
                <a:latin typeface="Calibri"/>
                <a:cs typeface="Calibri"/>
              </a:rPr>
              <a:t> </a:t>
            </a:r>
            <a:r>
              <a:rPr sz="1600" spc="-39" dirty="0">
                <a:solidFill>
                  <a:srgbClr val="FDFFFD"/>
                </a:solidFill>
                <a:latin typeface="Calibri"/>
                <a:cs typeface="Calibri"/>
              </a:rPr>
              <a:t>S</a:t>
            </a:r>
            <a:r>
              <a:rPr sz="1600" spc="-25" dirty="0">
                <a:solidFill>
                  <a:srgbClr val="FDFFFD"/>
                </a:solidFill>
                <a:latin typeface="Calibri"/>
                <a:cs typeface="Calibri"/>
              </a:rPr>
              <a:t>y</a:t>
            </a:r>
            <a:r>
              <a:rPr sz="1600" spc="72" dirty="0">
                <a:solidFill>
                  <a:srgbClr val="FDFFFD"/>
                </a:solidFill>
                <a:latin typeface="Calibri"/>
                <a:cs typeface="Calibri"/>
              </a:rPr>
              <a:t>s</a:t>
            </a:r>
            <a:r>
              <a:rPr sz="1600" spc="-33" dirty="0">
                <a:solidFill>
                  <a:srgbClr val="FDFFFD"/>
                </a:solidFill>
                <a:latin typeface="Calibri"/>
                <a:cs typeface="Calibri"/>
              </a:rPr>
              <a:t>t</a:t>
            </a:r>
            <a:r>
              <a:rPr sz="1600" spc="5" dirty="0">
                <a:solidFill>
                  <a:srgbClr val="FDFFFD"/>
                </a:solidFill>
                <a:latin typeface="Calibri"/>
                <a:cs typeface="Calibri"/>
              </a:rPr>
              <a:t>e</a:t>
            </a:r>
            <a:r>
              <a:rPr sz="1600" dirty="0">
                <a:solidFill>
                  <a:srgbClr val="FDFFFD"/>
                </a:solidFill>
                <a:latin typeface="Calibri"/>
                <a:cs typeface="Calibri"/>
              </a:rPr>
              <a:t>m</a:t>
            </a:r>
            <a:endParaRPr sz="1600">
              <a:latin typeface="Calibri"/>
              <a:cs typeface="Calibri"/>
            </a:endParaRPr>
          </a:p>
          <a:p>
            <a:pPr marL="640909">
              <a:lnSpc>
                <a:spcPts val="1800"/>
              </a:lnSpc>
            </a:pPr>
            <a:r>
              <a:rPr sz="2400" baseline="4831" dirty="0">
                <a:solidFill>
                  <a:srgbClr val="FDFFFD"/>
                </a:solidFill>
                <a:latin typeface="Arial"/>
                <a:cs typeface="Arial"/>
              </a:rPr>
              <a:t>•  </a:t>
            </a:r>
            <a:r>
              <a:rPr sz="2400" spc="105" baseline="4831" dirty="0">
                <a:solidFill>
                  <a:srgbClr val="FDFFFD"/>
                </a:solidFill>
                <a:latin typeface="Arial"/>
                <a:cs typeface="Arial"/>
              </a:rPr>
              <a:t> </a:t>
            </a:r>
            <a:r>
              <a:rPr sz="2400" spc="-39" baseline="2275" dirty="0">
                <a:solidFill>
                  <a:srgbClr val="FDFFFD"/>
                </a:solidFill>
                <a:latin typeface="Calibri"/>
                <a:cs typeface="Calibri"/>
              </a:rPr>
              <a:t>St</a:t>
            </a:r>
            <a:r>
              <a:rPr sz="2400" spc="33" baseline="2275" dirty="0">
                <a:solidFill>
                  <a:srgbClr val="FDFFFD"/>
                </a:solidFill>
                <a:latin typeface="Calibri"/>
                <a:cs typeface="Calibri"/>
              </a:rPr>
              <a:t>a</a:t>
            </a:r>
            <a:r>
              <a:rPr sz="2400" spc="-39" baseline="2275" dirty="0">
                <a:solidFill>
                  <a:srgbClr val="FDFFFD"/>
                </a:solidFill>
                <a:latin typeface="Calibri"/>
                <a:cs typeface="Calibri"/>
              </a:rPr>
              <a:t>t</a:t>
            </a:r>
            <a:r>
              <a:rPr sz="2400" spc="33" baseline="2275" dirty="0">
                <a:solidFill>
                  <a:srgbClr val="FDFFFD"/>
                </a:solidFill>
                <a:latin typeface="Calibri"/>
                <a:cs typeface="Calibri"/>
              </a:rPr>
              <a:t>i</a:t>
            </a:r>
            <a:r>
              <a:rPr sz="2400" spc="72" baseline="2275" dirty="0">
                <a:solidFill>
                  <a:srgbClr val="FDFFFD"/>
                </a:solidFill>
                <a:latin typeface="Calibri"/>
                <a:cs typeface="Calibri"/>
              </a:rPr>
              <a:t>s</a:t>
            </a:r>
            <a:r>
              <a:rPr sz="2400" spc="-39" baseline="2275" dirty="0">
                <a:solidFill>
                  <a:srgbClr val="FDFFFD"/>
                </a:solidFill>
                <a:latin typeface="Calibri"/>
                <a:cs typeface="Calibri"/>
              </a:rPr>
              <a:t>t</a:t>
            </a:r>
            <a:r>
              <a:rPr sz="2400" spc="33" baseline="2275" dirty="0">
                <a:solidFill>
                  <a:srgbClr val="FDFFFD"/>
                </a:solidFill>
                <a:latin typeface="Calibri"/>
                <a:cs typeface="Calibri"/>
              </a:rPr>
              <a:t>i</a:t>
            </a:r>
            <a:r>
              <a:rPr sz="2400" spc="19" baseline="2275" dirty="0">
                <a:solidFill>
                  <a:srgbClr val="FDFFFD"/>
                </a:solidFill>
                <a:latin typeface="Calibri"/>
                <a:cs typeface="Calibri"/>
              </a:rPr>
              <a:t>c</a:t>
            </a:r>
            <a:r>
              <a:rPr sz="2400" spc="33" baseline="2275" dirty="0">
                <a:solidFill>
                  <a:srgbClr val="FDFFFD"/>
                </a:solidFill>
                <a:latin typeface="Calibri"/>
                <a:cs typeface="Calibri"/>
              </a:rPr>
              <a:t>a</a:t>
            </a:r>
            <a:r>
              <a:rPr sz="2400" baseline="2275" dirty="0">
                <a:solidFill>
                  <a:srgbClr val="FDFFFD"/>
                </a:solidFill>
                <a:latin typeface="Calibri"/>
                <a:cs typeface="Calibri"/>
              </a:rPr>
              <a:t>l</a:t>
            </a:r>
            <a:r>
              <a:rPr sz="2400" spc="-125" baseline="2275" dirty="0">
                <a:solidFill>
                  <a:srgbClr val="FDFFFD"/>
                </a:solidFill>
                <a:latin typeface="Calibri"/>
                <a:cs typeface="Calibri"/>
              </a:rPr>
              <a:t> </a:t>
            </a:r>
            <a:r>
              <a:rPr sz="2400" spc="-25" baseline="2275" dirty="0">
                <a:solidFill>
                  <a:srgbClr val="FDFFFD"/>
                </a:solidFill>
                <a:latin typeface="Calibri"/>
                <a:cs typeface="Calibri"/>
              </a:rPr>
              <a:t>A</a:t>
            </a:r>
            <a:r>
              <a:rPr sz="2400" spc="-39" baseline="2275" dirty="0">
                <a:solidFill>
                  <a:srgbClr val="FDFFFD"/>
                </a:solidFill>
                <a:latin typeface="Calibri"/>
                <a:cs typeface="Calibri"/>
              </a:rPr>
              <a:t>n</a:t>
            </a:r>
            <a:r>
              <a:rPr sz="2400" spc="33" baseline="2275" dirty="0">
                <a:solidFill>
                  <a:srgbClr val="FDFFFD"/>
                </a:solidFill>
                <a:latin typeface="Calibri"/>
                <a:cs typeface="Calibri"/>
              </a:rPr>
              <a:t>al</a:t>
            </a:r>
            <a:r>
              <a:rPr sz="2400" spc="-25" baseline="2275" dirty="0">
                <a:solidFill>
                  <a:srgbClr val="FDFFFD"/>
                </a:solidFill>
                <a:latin typeface="Calibri"/>
                <a:cs typeface="Calibri"/>
              </a:rPr>
              <a:t>y</a:t>
            </a:r>
            <a:r>
              <a:rPr sz="2400" spc="72" baseline="2275" dirty="0">
                <a:solidFill>
                  <a:srgbClr val="FDFFFD"/>
                </a:solidFill>
                <a:latin typeface="Calibri"/>
                <a:cs typeface="Calibri"/>
              </a:rPr>
              <a:t>s</a:t>
            </a:r>
            <a:r>
              <a:rPr sz="2400" spc="33" baseline="2275" dirty="0">
                <a:solidFill>
                  <a:srgbClr val="FDFFFD"/>
                </a:solidFill>
                <a:latin typeface="Calibri"/>
                <a:cs typeface="Calibri"/>
              </a:rPr>
              <a:t>i</a:t>
            </a:r>
            <a:r>
              <a:rPr sz="2400" baseline="2275" dirty="0">
                <a:solidFill>
                  <a:srgbClr val="FDFFFD"/>
                </a:solidFill>
                <a:latin typeface="Calibri"/>
                <a:cs typeface="Calibri"/>
              </a:rPr>
              <a:t>s</a:t>
            </a:r>
            <a:r>
              <a:rPr sz="2400" spc="-85" baseline="2275" dirty="0">
                <a:solidFill>
                  <a:srgbClr val="FDFFFD"/>
                </a:solidFill>
                <a:latin typeface="Calibri"/>
                <a:cs typeface="Calibri"/>
              </a:rPr>
              <a:t> </a:t>
            </a:r>
            <a:r>
              <a:rPr sz="2400" spc="-179" baseline="2275" dirty="0">
                <a:solidFill>
                  <a:srgbClr val="FDFFFD"/>
                </a:solidFill>
                <a:latin typeface="Calibri"/>
                <a:cs typeface="Calibri"/>
              </a:rPr>
              <a:t>T</a:t>
            </a:r>
            <a:r>
              <a:rPr sz="2400" spc="-45" baseline="2275" dirty="0">
                <a:solidFill>
                  <a:srgbClr val="FDFFFD"/>
                </a:solidFill>
                <a:latin typeface="Calibri"/>
                <a:cs typeface="Calibri"/>
              </a:rPr>
              <a:t>oo</a:t>
            </a:r>
            <a:r>
              <a:rPr sz="2400" baseline="2275" dirty="0">
                <a:solidFill>
                  <a:srgbClr val="FDFFFD"/>
                </a:solidFill>
                <a:latin typeface="Calibri"/>
                <a:cs typeface="Calibri"/>
              </a:rPr>
              <a:t>l</a:t>
            </a:r>
            <a:endParaRPr sz="1600">
              <a:latin typeface="Calibri"/>
              <a:cs typeface="Calibri"/>
            </a:endParaRPr>
          </a:p>
          <a:p>
            <a:pPr marL="640909">
              <a:lnSpc>
                <a:spcPts val="1907"/>
              </a:lnSpc>
              <a:spcBef>
                <a:spcPts val="5"/>
              </a:spcBef>
            </a:pPr>
            <a:r>
              <a:rPr sz="2400" baseline="2415" dirty="0">
                <a:solidFill>
                  <a:srgbClr val="FDFFFD"/>
                </a:solidFill>
                <a:latin typeface="Arial"/>
                <a:cs typeface="Arial"/>
              </a:rPr>
              <a:t>•  </a:t>
            </a:r>
            <a:r>
              <a:rPr sz="2400" spc="105" baseline="2415" dirty="0">
                <a:solidFill>
                  <a:srgbClr val="FDFFFD"/>
                </a:solidFill>
                <a:latin typeface="Arial"/>
                <a:cs typeface="Arial"/>
              </a:rPr>
              <a:t> </a:t>
            </a:r>
            <a:r>
              <a:rPr sz="2400" spc="-12" baseline="2275" dirty="0">
                <a:solidFill>
                  <a:srgbClr val="FDFFFD"/>
                </a:solidFill>
                <a:latin typeface="Calibri"/>
                <a:cs typeface="Calibri"/>
              </a:rPr>
              <a:t>G</a:t>
            </a:r>
            <a:r>
              <a:rPr sz="2400" spc="33" baseline="2275" dirty="0">
                <a:solidFill>
                  <a:srgbClr val="FDFFFD"/>
                </a:solidFill>
                <a:latin typeface="Calibri"/>
                <a:cs typeface="Calibri"/>
              </a:rPr>
              <a:t>a</a:t>
            </a:r>
            <a:r>
              <a:rPr sz="2400" spc="-79" baseline="2275" dirty="0">
                <a:solidFill>
                  <a:srgbClr val="FDFFFD"/>
                </a:solidFill>
                <a:latin typeface="Calibri"/>
                <a:cs typeface="Calibri"/>
              </a:rPr>
              <a:t>m</a:t>
            </a:r>
            <a:r>
              <a:rPr sz="2400" baseline="2275" dirty="0">
                <a:solidFill>
                  <a:srgbClr val="FDFFFD"/>
                </a:solidFill>
                <a:latin typeface="Calibri"/>
                <a:cs typeface="Calibri"/>
              </a:rPr>
              <a:t>e</a:t>
            </a:r>
            <a:r>
              <a:rPr sz="2400" spc="39" baseline="2275" dirty="0">
                <a:solidFill>
                  <a:srgbClr val="FDFFFD"/>
                </a:solidFill>
                <a:latin typeface="Calibri"/>
                <a:cs typeface="Calibri"/>
              </a:rPr>
              <a:t> </a:t>
            </a:r>
            <a:r>
              <a:rPr sz="2400" spc="-39" baseline="2275" dirty="0">
                <a:solidFill>
                  <a:srgbClr val="FDFFFD"/>
                </a:solidFill>
                <a:latin typeface="Calibri"/>
                <a:cs typeface="Calibri"/>
              </a:rPr>
              <a:t>S</a:t>
            </a:r>
            <a:r>
              <a:rPr sz="2400" spc="33" baseline="2275" dirty="0">
                <a:solidFill>
                  <a:srgbClr val="FDFFFD"/>
                </a:solidFill>
                <a:latin typeface="Calibri"/>
                <a:cs typeface="Calibri"/>
              </a:rPr>
              <a:t>i</a:t>
            </a:r>
            <a:r>
              <a:rPr sz="2400" spc="-79" baseline="2275" dirty="0">
                <a:solidFill>
                  <a:srgbClr val="FDFFFD"/>
                </a:solidFill>
                <a:latin typeface="Calibri"/>
                <a:cs typeface="Calibri"/>
              </a:rPr>
              <a:t>m</a:t>
            </a:r>
            <a:r>
              <a:rPr sz="2400" spc="-39" baseline="2275" dirty="0">
                <a:solidFill>
                  <a:srgbClr val="FDFFFD"/>
                </a:solidFill>
                <a:latin typeface="Calibri"/>
                <a:cs typeface="Calibri"/>
              </a:rPr>
              <a:t>u</a:t>
            </a:r>
            <a:r>
              <a:rPr sz="2400" spc="33" baseline="2275" dirty="0">
                <a:solidFill>
                  <a:srgbClr val="FDFFFD"/>
                </a:solidFill>
                <a:latin typeface="Calibri"/>
                <a:cs typeface="Calibri"/>
              </a:rPr>
              <a:t>la</a:t>
            </a:r>
            <a:r>
              <a:rPr sz="2400" spc="-39" baseline="2275" dirty="0">
                <a:solidFill>
                  <a:srgbClr val="FDFFFD"/>
                </a:solidFill>
                <a:latin typeface="Calibri"/>
                <a:cs typeface="Calibri"/>
              </a:rPr>
              <a:t>t</a:t>
            </a:r>
            <a:r>
              <a:rPr sz="2400" spc="33" baseline="2275" dirty="0">
                <a:solidFill>
                  <a:srgbClr val="FDFFFD"/>
                </a:solidFill>
                <a:latin typeface="Calibri"/>
                <a:cs typeface="Calibri"/>
              </a:rPr>
              <a:t>i</a:t>
            </a:r>
            <a:r>
              <a:rPr sz="2400" spc="-45" baseline="2275" dirty="0">
                <a:solidFill>
                  <a:srgbClr val="FDFFFD"/>
                </a:solidFill>
                <a:latin typeface="Calibri"/>
                <a:cs typeface="Calibri"/>
              </a:rPr>
              <a:t>o</a:t>
            </a:r>
            <a:r>
              <a:rPr sz="2400" baseline="2275" dirty="0">
                <a:solidFill>
                  <a:srgbClr val="FDFFFD"/>
                </a:solidFill>
                <a:latin typeface="Calibri"/>
                <a:cs typeface="Calibri"/>
              </a:rPr>
              <a:t>n</a:t>
            </a:r>
            <a:endParaRPr sz="1600">
              <a:latin typeface="Calibri"/>
              <a:cs typeface="Calibri"/>
            </a:endParaRPr>
          </a:p>
          <a:p>
            <a:pPr marL="640909">
              <a:lnSpc>
                <a:spcPts val="1900"/>
              </a:lnSpc>
            </a:pPr>
            <a:r>
              <a:rPr sz="2400" baseline="2415" dirty="0">
                <a:solidFill>
                  <a:srgbClr val="FDFFFD"/>
                </a:solidFill>
                <a:latin typeface="Arial"/>
                <a:cs typeface="Arial"/>
              </a:rPr>
              <a:t>•  </a:t>
            </a:r>
            <a:r>
              <a:rPr sz="2400" spc="105" baseline="2415" dirty="0">
                <a:solidFill>
                  <a:srgbClr val="FDFFFD"/>
                </a:solidFill>
                <a:latin typeface="Arial"/>
                <a:cs typeface="Arial"/>
              </a:rPr>
              <a:t> </a:t>
            </a:r>
            <a:r>
              <a:rPr sz="2400" spc="12" baseline="2275" dirty="0">
                <a:solidFill>
                  <a:srgbClr val="FDFFFD"/>
                </a:solidFill>
                <a:latin typeface="Calibri"/>
                <a:cs typeface="Calibri"/>
              </a:rPr>
              <a:t>D</a:t>
            </a:r>
            <a:r>
              <a:rPr sz="2400" baseline="2275" dirty="0">
                <a:solidFill>
                  <a:srgbClr val="FDFFFD"/>
                </a:solidFill>
                <a:latin typeface="Calibri"/>
                <a:cs typeface="Calibri"/>
              </a:rPr>
              <a:t>e</a:t>
            </a:r>
            <a:r>
              <a:rPr sz="2400" spc="19" baseline="2275" dirty="0">
                <a:solidFill>
                  <a:srgbClr val="FDFFFD"/>
                </a:solidFill>
                <a:latin typeface="Calibri"/>
                <a:cs typeface="Calibri"/>
              </a:rPr>
              <a:t>c</a:t>
            </a:r>
            <a:r>
              <a:rPr sz="2400" spc="33" baseline="2275" dirty="0">
                <a:solidFill>
                  <a:srgbClr val="FDFFFD"/>
                </a:solidFill>
                <a:latin typeface="Calibri"/>
                <a:cs typeface="Calibri"/>
              </a:rPr>
              <a:t>i</a:t>
            </a:r>
            <a:r>
              <a:rPr sz="2400" spc="72" baseline="2275" dirty="0">
                <a:solidFill>
                  <a:srgbClr val="FDFFFD"/>
                </a:solidFill>
                <a:latin typeface="Calibri"/>
                <a:cs typeface="Calibri"/>
              </a:rPr>
              <a:t>s</a:t>
            </a:r>
            <a:r>
              <a:rPr sz="2400" spc="33" baseline="2275" dirty="0">
                <a:solidFill>
                  <a:srgbClr val="FDFFFD"/>
                </a:solidFill>
                <a:latin typeface="Calibri"/>
                <a:cs typeface="Calibri"/>
              </a:rPr>
              <a:t>i</a:t>
            </a:r>
            <a:r>
              <a:rPr sz="2400" spc="-45" baseline="2275" dirty="0">
                <a:solidFill>
                  <a:srgbClr val="FDFFFD"/>
                </a:solidFill>
                <a:latin typeface="Calibri"/>
                <a:cs typeface="Calibri"/>
              </a:rPr>
              <a:t>o</a:t>
            </a:r>
            <a:r>
              <a:rPr sz="2400" baseline="2275" dirty="0">
                <a:solidFill>
                  <a:srgbClr val="FDFFFD"/>
                </a:solidFill>
                <a:latin typeface="Calibri"/>
                <a:cs typeface="Calibri"/>
              </a:rPr>
              <a:t>n</a:t>
            </a:r>
            <a:r>
              <a:rPr sz="2400" spc="-205" baseline="2275" dirty="0">
                <a:solidFill>
                  <a:srgbClr val="FDFFFD"/>
                </a:solidFill>
                <a:latin typeface="Calibri"/>
                <a:cs typeface="Calibri"/>
              </a:rPr>
              <a:t> </a:t>
            </a:r>
            <a:r>
              <a:rPr sz="2400" spc="-67" baseline="2275" dirty="0">
                <a:solidFill>
                  <a:srgbClr val="FDFFFD"/>
                </a:solidFill>
                <a:latin typeface="Calibri"/>
                <a:cs typeface="Calibri"/>
              </a:rPr>
              <a:t>M</a:t>
            </a:r>
            <a:r>
              <a:rPr sz="2400" spc="33" baseline="2275" dirty="0">
                <a:solidFill>
                  <a:srgbClr val="FDFFFD"/>
                </a:solidFill>
                <a:latin typeface="Calibri"/>
                <a:cs typeface="Calibri"/>
              </a:rPr>
              <a:t>a</a:t>
            </a:r>
            <a:r>
              <a:rPr sz="2400" spc="-25" baseline="2275" dirty="0">
                <a:solidFill>
                  <a:srgbClr val="FDFFFD"/>
                </a:solidFill>
                <a:latin typeface="Calibri"/>
                <a:cs typeface="Calibri"/>
              </a:rPr>
              <a:t>k</a:t>
            </a:r>
            <a:r>
              <a:rPr sz="2400" spc="33" baseline="2275" dirty="0">
                <a:solidFill>
                  <a:srgbClr val="FDFFFD"/>
                </a:solidFill>
                <a:latin typeface="Calibri"/>
                <a:cs typeface="Calibri"/>
              </a:rPr>
              <a:t>i</a:t>
            </a:r>
            <a:r>
              <a:rPr sz="2400" spc="-39" baseline="2275" dirty="0">
                <a:solidFill>
                  <a:srgbClr val="FDFFFD"/>
                </a:solidFill>
                <a:latin typeface="Calibri"/>
                <a:cs typeface="Calibri"/>
              </a:rPr>
              <a:t>n</a:t>
            </a:r>
            <a:r>
              <a:rPr sz="2400" baseline="2275" dirty="0">
                <a:solidFill>
                  <a:srgbClr val="FDFFFD"/>
                </a:solidFill>
                <a:latin typeface="Calibri"/>
                <a:cs typeface="Calibri"/>
              </a:rPr>
              <a:t>g</a:t>
            </a:r>
            <a:r>
              <a:rPr sz="2400" spc="181" baseline="2275" dirty="0">
                <a:solidFill>
                  <a:srgbClr val="FDFFFD"/>
                </a:solidFill>
                <a:latin typeface="Calibri"/>
                <a:cs typeface="Calibri"/>
              </a:rPr>
              <a:t> </a:t>
            </a:r>
            <a:r>
              <a:rPr sz="2400" spc="-179" baseline="2275" dirty="0">
                <a:solidFill>
                  <a:srgbClr val="FDFFFD"/>
                </a:solidFill>
                <a:latin typeface="Calibri"/>
                <a:cs typeface="Calibri"/>
              </a:rPr>
              <a:t>T</a:t>
            </a:r>
            <a:r>
              <a:rPr sz="2400" spc="5" baseline="2275" dirty="0">
                <a:solidFill>
                  <a:srgbClr val="FDFFFD"/>
                </a:solidFill>
                <a:latin typeface="Calibri"/>
                <a:cs typeface="Calibri"/>
              </a:rPr>
              <a:t>e</a:t>
            </a:r>
            <a:r>
              <a:rPr sz="2400" spc="-79" baseline="2275" dirty="0">
                <a:solidFill>
                  <a:srgbClr val="FDFFFD"/>
                </a:solidFill>
                <a:latin typeface="Calibri"/>
                <a:cs typeface="Calibri"/>
              </a:rPr>
              <a:t>m</a:t>
            </a:r>
            <a:r>
              <a:rPr sz="2400" spc="-39" baseline="2275" dirty="0">
                <a:solidFill>
                  <a:srgbClr val="FDFFFD"/>
                </a:solidFill>
                <a:latin typeface="Calibri"/>
                <a:cs typeface="Calibri"/>
              </a:rPr>
              <a:t>p</a:t>
            </a:r>
            <a:r>
              <a:rPr sz="2400" spc="33" baseline="2275" dirty="0">
                <a:solidFill>
                  <a:srgbClr val="FDFFFD"/>
                </a:solidFill>
                <a:latin typeface="Calibri"/>
                <a:cs typeface="Calibri"/>
              </a:rPr>
              <a:t>la</a:t>
            </a:r>
            <a:r>
              <a:rPr sz="2400" spc="-39" baseline="2275" dirty="0">
                <a:solidFill>
                  <a:srgbClr val="FDFFFD"/>
                </a:solidFill>
                <a:latin typeface="Calibri"/>
                <a:cs typeface="Calibri"/>
              </a:rPr>
              <a:t>t</a:t>
            </a:r>
            <a:r>
              <a:rPr sz="2400" baseline="2275" dirty="0">
                <a:solidFill>
                  <a:srgbClr val="FDFFFD"/>
                </a:solidFill>
                <a:latin typeface="Calibri"/>
                <a:cs typeface="Calibri"/>
              </a:rPr>
              <a:t>es</a:t>
            </a:r>
            <a:endParaRPr sz="1600">
              <a:latin typeface="Calibri"/>
              <a:cs typeface="Calibri"/>
            </a:endParaRPr>
          </a:p>
          <a:p>
            <a:pPr marL="483880" marR="3610272" algn="ctr">
              <a:lnSpc>
                <a:spcPct val="101725"/>
              </a:lnSpc>
              <a:spcBef>
                <a:spcPts val="6485"/>
              </a:spcBef>
            </a:pPr>
            <a:r>
              <a:rPr sz="1600" spc="-19" dirty="0">
                <a:solidFill>
                  <a:srgbClr val="FDFFFD"/>
                </a:solidFill>
                <a:latin typeface="Calibri"/>
                <a:cs typeface="Calibri"/>
              </a:rPr>
              <a:t>P</a:t>
            </a:r>
            <a:r>
              <a:rPr sz="1600" spc="5"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spc="5" dirty="0">
                <a:solidFill>
                  <a:srgbClr val="FDFFFD"/>
                </a:solidFill>
                <a:latin typeface="Calibri"/>
                <a:cs typeface="Calibri"/>
              </a:rPr>
              <a:t>e</a:t>
            </a:r>
            <a:r>
              <a:rPr sz="1600" spc="-33" dirty="0">
                <a:solidFill>
                  <a:srgbClr val="FDFFFD"/>
                </a:solidFill>
                <a:latin typeface="Calibri"/>
                <a:cs typeface="Calibri"/>
              </a:rPr>
              <a:t>t</a:t>
            </a:r>
            <a:r>
              <a:rPr sz="1600" spc="33" dirty="0">
                <a:solidFill>
                  <a:srgbClr val="FDFFFD"/>
                </a:solidFill>
                <a:latin typeface="Calibri"/>
                <a:cs typeface="Calibri"/>
              </a:rPr>
              <a:t>a</a:t>
            </a:r>
            <a:r>
              <a:rPr sz="1600" spc="-39" dirty="0">
                <a:solidFill>
                  <a:srgbClr val="FDFFFD"/>
                </a:solidFill>
                <a:latin typeface="Calibri"/>
                <a:cs typeface="Calibri"/>
              </a:rPr>
              <a:t>hu</a:t>
            </a:r>
            <a:r>
              <a:rPr sz="1600" spc="33" dirty="0">
                <a:solidFill>
                  <a:srgbClr val="FDFFFD"/>
                </a:solidFill>
                <a:latin typeface="Calibri"/>
                <a:cs typeface="Calibri"/>
              </a:rPr>
              <a:t>a</a:t>
            </a:r>
            <a:r>
              <a:rPr sz="1600" dirty="0">
                <a:solidFill>
                  <a:srgbClr val="FDFFFD"/>
                </a:solidFill>
                <a:latin typeface="Calibri"/>
                <a:cs typeface="Calibri"/>
              </a:rPr>
              <a:t>n</a:t>
            </a:r>
            <a:r>
              <a:rPr sz="1600" spc="-99" dirty="0">
                <a:solidFill>
                  <a:srgbClr val="FDFFFD"/>
                </a:solidFill>
                <a:latin typeface="Calibri"/>
                <a:cs typeface="Calibri"/>
              </a:rPr>
              <a:t> </a:t>
            </a:r>
            <a:r>
              <a:rPr sz="1600" spc="72" dirty="0">
                <a:solidFill>
                  <a:srgbClr val="FDFFFD"/>
                </a:solidFill>
                <a:latin typeface="Calibri"/>
                <a:cs typeface="Calibri"/>
              </a:rPr>
              <a:t>s</a:t>
            </a:r>
            <a:r>
              <a:rPr sz="1600" spc="5" dirty="0">
                <a:solidFill>
                  <a:srgbClr val="FDFFFD"/>
                </a:solidFill>
                <a:latin typeface="Calibri"/>
                <a:cs typeface="Calibri"/>
              </a:rPr>
              <a:t>e</a:t>
            </a:r>
            <a:r>
              <a:rPr sz="1600" spc="33" dirty="0">
                <a:solidFill>
                  <a:srgbClr val="FDFFFD"/>
                </a:solidFill>
                <a:latin typeface="Calibri"/>
                <a:cs typeface="Calibri"/>
              </a:rPr>
              <a:t>lal</a:t>
            </a:r>
            <a:r>
              <a:rPr sz="1600" dirty="0">
                <a:solidFill>
                  <a:srgbClr val="FDFFFD"/>
                </a:solidFill>
                <a:latin typeface="Calibri"/>
                <a:cs typeface="Calibri"/>
              </a:rPr>
              <a:t>u</a:t>
            </a:r>
            <a:r>
              <a:rPr sz="1600" spc="-200"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i</a:t>
            </a:r>
            <a:r>
              <a:rPr sz="1600" spc="-79" dirty="0">
                <a:solidFill>
                  <a:srgbClr val="FDFFFD"/>
                </a:solidFill>
                <a:latin typeface="Calibri"/>
                <a:cs typeface="Calibri"/>
              </a:rPr>
              <a:t>m</a:t>
            </a:r>
            <a:r>
              <a:rPr sz="1600" spc="-39" dirty="0">
                <a:solidFill>
                  <a:srgbClr val="FDFFFD"/>
                </a:solidFill>
                <a:latin typeface="Calibri"/>
                <a:cs typeface="Calibri"/>
              </a:rPr>
              <a:t>u</a:t>
            </a:r>
            <a:r>
              <a:rPr sz="1600" spc="33" dirty="0">
                <a:solidFill>
                  <a:srgbClr val="FDFFFD"/>
                </a:solidFill>
                <a:latin typeface="Calibri"/>
                <a:cs typeface="Calibri"/>
              </a:rPr>
              <a:t>la</a:t>
            </a:r>
            <a:r>
              <a:rPr sz="1600" dirty="0">
                <a:solidFill>
                  <a:srgbClr val="FDFFFD"/>
                </a:solidFill>
                <a:latin typeface="Calibri"/>
                <a:cs typeface="Calibri"/>
              </a:rPr>
              <a:t>i</a:t>
            </a:r>
            <a:r>
              <a:rPr sz="1600" spc="-33"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spc="-59" dirty="0">
                <a:solidFill>
                  <a:srgbClr val="FDFFFD"/>
                </a:solidFill>
                <a:latin typeface="Calibri"/>
                <a:cs typeface="Calibri"/>
              </a:rPr>
              <a:t>r</a:t>
            </a:r>
            <a:r>
              <a:rPr sz="1600" dirty="0">
                <a:solidFill>
                  <a:srgbClr val="FDFFFD"/>
                </a:solidFill>
                <a:latin typeface="Calibri"/>
                <a:cs typeface="Calibri"/>
              </a:rPr>
              <a:t>i</a:t>
            </a:r>
            <a:r>
              <a:rPr sz="1600" spc="-25" dirty="0">
                <a:solidFill>
                  <a:srgbClr val="FDFFFD"/>
                </a:solidFill>
                <a:latin typeface="Calibri"/>
                <a:cs typeface="Calibri"/>
              </a:rPr>
              <a:t> </a:t>
            </a:r>
            <a:r>
              <a:rPr sz="1600" spc="-225" dirty="0">
                <a:solidFill>
                  <a:srgbClr val="FDFFFD"/>
                </a:solidFill>
                <a:latin typeface="Calibri"/>
                <a:cs typeface="Calibri"/>
              </a:rPr>
              <a:t>k</a:t>
            </a:r>
            <a:r>
              <a:rPr sz="1600" spc="5" dirty="0">
                <a:solidFill>
                  <a:srgbClr val="FDFFFD"/>
                </a:solidFill>
                <a:latin typeface="Calibri"/>
                <a:cs typeface="Calibri"/>
              </a:rPr>
              <a:t>e</a:t>
            </a:r>
            <a:r>
              <a:rPr sz="1600" spc="33" dirty="0">
                <a:solidFill>
                  <a:srgbClr val="FDFFFD"/>
                </a:solidFill>
                <a:latin typeface="Calibri"/>
                <a:cs typeface="Calibri"/>
              </a:rPr>
              <a:t>i</a:t>
            </a:r>
            <a:r>
              <a:rPr sz="1600" spc="-39" dirty="0">
                <a:solidFill>
                  <a:srgbClr val="FDFFFD"/>
                </a:solidFill>
                <a:latin typeface="Calibri"/>
                <a:cs typeface="Calibri"/>
              </a:rPr>
              <a:t>n</a:t>
            </a:r>
            <a:r>
              <a:rPr sz="1600" spc="45" dirty="0">
                <a:solidFill>
                  <a:srgbClr val="FDFFFD"/>
                </a:solidFill>
                <a:latin typeface="Calibri"/>
                <a:cs typeface="Calibri"/>
              </a:rPr>
              <a:t>g</a:t>
            </a:r>
            <a:r>
              <a:rPr sz="1600" spc="33" dirty="0">
                <a:solidFill>
                  <a:srgbClr val="FDFFFD"/>
                </a:solidFill>
                <a:latin typeface="Calibri"/>
                <a:cs typeface="Calibri"/>
              </a:rPr>
              <a:t>i</a:t>
            </a:r>
            <a:r>
              <a:rPr sz="1600" spc="-39" dirty="0">
                <a:solidFill>
                  <a:srgbClr val="FDFFFD"/>
                </a:solidFill>
                <a:latin typeface="Calibri"/>
                <a:cs typeface="Calibri"/>
              </a:rPr>
              <a:t>nt</a:t>
            </a:r>
            <a:r>
              <a:rPr sz="1600" spc="39" dirty="0">
                <a:solidFill>
                  <a:srgbClr val="FDFFFD"/>
                </a:solidFill>
                <a:latin typeface="Calibri"/>
                <a:cs typeface="Calibri"/>
              </a:rPr>
              <a:t>a</a:t>
            </a:r>
            <a:r>
              <a:rPr sz="1600" spc="-39" dirty="0">
                <a:solidFill>
                  <a:srgbClr val="FDFFFD"/>
                </a:solidFill>
                <a:latin typeface="Calibri"/>
                <a:cs typeface="Calibri"/>
              </a:rPr>
              <a:t>hu</a:t>
            </a:r>
            <a:r>
              <a:rPr sz="1600" spc="33" dirty="0">
                <a:solidFill>
                  <a:srgbClr val="FDFFFD"/>
                </a:solidFill>
                <a:latin typeface="Calibri"/>
                <a:cs typeface="Calibri"/>
              </a:rPr>
              <a:t>a</a:t>
            </a:r>
            <a:r>
              <a:rPr sz="1600" dirty="0">
                <a:solidFill>
                  <a:srgbClr val="FDFFFD"/>
                </a:solidFill>
                <a:latin typeface="Calibri"/>
                <a:cs typeface="Calibri"/>
              </a:rPr>
              <a:t>n </a:t>
            </a:r>
            <a:r>
              <a:rPr sz="1600" spc="-79" dirty="0">
                <a:solidFill>
                  <a:srgbClr val="FDFFFD"/>
                </a:solidFill>
                <a:latin typeface="Calibri"/>
                <a:cs typeface="Calibri"/>
              </a:rPr>
              <a:t>m</a:t>
            </a:r>
            <a:r>
              <a:rPr sz="1600" spc="5" dirty="0">
                <a:solidFill>
                  <a:srgbClr val="FDFFFD"/>
                </a:solidFill>
                <a:latin typeface="Calibri"/>
                <a:cs typeface="Calibri"/>
              </a:rPr>
              <a:t>e</a:t>
            </a:r>
            <a:r>
              <a:rPr sz="1600" spc="-72" dirty="0">
                <a:solidFill>
                  <a:srgbClr val="FDFFFD"/>
                </a:solidFill>
                <a:latin typeface="Calibri"/>
                <a:cs typeface="Calibri"/>
              </a:rPr>
              <a:t>m</a:t>
            </a:r>
            <a:r>
              <a:rPr sz="1600" spc="33" dirty="0">
                <a:solidFill>
                  <a:srgbClr val="FDFFFD"/>
                </a:solidFill>
                <a:latin typeface="Calibri"/>
                <a:cs typeface="Calibri"/>
              </a:rPr>
              <a:t>a</a:t>
            </a:r>
            <a:r>
              <a:rPr sz="1600" spc="-39" dirty="0">
                <a:solidFill>
                  <a:srgbClr val="FDFFFD"/>
                </a:solidFill>
                <a:latin typeface="Calibri"/>
                <a:cs typeface="Calibri"/>
              </a:rPr>
              <a:t>h</a:t>
            </a:r>
            <a:r>
              <a:rPr sz="1600" spc="39" dirty="0">
                <a:solidFill>
                  <a:srgbClr val="FDFFFD"/>
                </a:solidFill>
                <a:latin typeface="Calibri"/>
                <a:cs typeface="Calibri"/>
              </a:rPr>
              <a:t>a</a:t>
            </a:r>
            <a:r>
              <a:rPr sz="1600" spc="-79" dirty="0">
                <a:solidFill>
                  <a:srgbClr val="FDFFFD"/>
                </a:solidFill>
                <a:latin typeface="Calibri"/>
                <a:cs typeface="Calibri"/>
              </a:rPr>
              <a:t>m</a:t>
            </a:r>
            <a:r>
              <a:rPr sz="1600" dirty="0">
                <a:solidFill>
                  <a:srgbClr val="FDFFFD"/>
                </a:solidFill>
                <a:latin typeface="Calibri"/>
                <a:cs typeface="Calibri"/>
              </a:rPr>
              <a:t>i</a:t>
            </a:r>
            <a:r>
              <a:rPr sz="1600" spc="172" dirty="0">
                <a:solidFill>
                  <a:srgbClr val="FDFFFD"/>
                </a:solidFill>
                <a:latin typeface="Calibri"/>
                <a:cs typeface="Calibri"/>
              </a:rPr>
              <a:t> </a:t>
            </a:r>
            <a:r>
              <a:rPr sz="1600" spc="-39" dirty="0">
                <a:solidFill>
                  <a:srgbClr val="FDFFFD"/>
                </a:solidFill>
                <a:latin typeface="Calibri"/>
                <a:cs typeface="Calibri"/>
              </a:rPr>
              <a:t>b</a:t>
            </a:r>
            <a:r>
              <a:rPr sz="1600" spc="5" dirty="0">
                <a:solidFill>
                  <a:srgbClr val="FDFFFD"/>
                </a:solidFill>
                <a:latin typeface="Calibri"/>
                <a:cs typeface="Calibri"/>
              </a:rPr>
              <a:t>e</a:t>
            </a:r>
            <a:r>
              <a:rPr sz="1600" spc="-59" dirty="0">
                <a:solidFill>
                  <a:srgbClr val="FDFFFD"/>
                </a:solidFill>
                <a:latin typeface="Calibri"/>
                <a:cs typeface="Calibri"/>
              </a:rPr>
              <a:t>r</a:t>
            </a:r>
            <a:r>
              <a:rPr sz="1600" spc="-39" dirty="0">
                <a:solidFill>
                  <a:srgbClr val="FDFFFD"/>
                </a:solidFill>
                <a:latin typeface="Calibri"/>
                <a:cs typeface="Calibri"/>
              </a:rPr>
              <a:t>b</a:t>
            </a:r>
            <a:r>
              <a:rPr sz="1600" spc="33" dirty="0">
                <a:solidFill>
                  <a:srgbClr val="FDFFFD"/>
                </a:solidFill>
                <a:latin typeface="Calibri"/>
                <a:cs typeface="Calibri"/>
              </a:rPr>
              <a:t>a</a:t>
            </a:r>
            <a:r>
              <a:rPr sz="1600" spc="45" dirty="0">
                <a:solidFill>
                  <a:srgbClr val="FDFFFD"/>
                </a:solidFill>
                <a:latin typeface="Calibri"/>
                <a:cs typeface="Calibri"/>
              </a:rPr>
              <a:t>g</a:t>
            </a:r>
            <a:r>
              <a:rPr sz="1600" spc="33" dirty="0">
                <a:solidFill>
                  <a:srgbClr val="FDFFFD"/>
                </a:solidFill>
                <a:latin typeface="Calibri"/>
                <a:cs typeface="Calibri"/>
              </a:rPr>
              <a:t>a</a:t>
            </a:r>
            <a:r>
              <a:rPr sz="1600" dirty="0">
                <a:solidFill>
                  <a:srgbClr val="FDFFFD"/>
                </a:solidFill>
                <a:latin typeface="Calibri"/>
                <a:cs typeface="Calibri"/>
              </a:rPr>
              <a:t>i</a:t>
            </a:r>
            <a:r>
              <a:rPr sz="1600" spc="-125" dirty="0">
                <a:solidFill>
                  <a:srgbClr val="FDFFFD"/>
                </a:solidFill>
                <a:latin typeface="Calibri"/>
                <a:cs typeface="Calibri"/>
              </a:rPr>
              <a:t> </a:t>
            </a:r>
            <a:r>
              <a:rPr sz="1600" spc="12" dirty="0">
                <a:solidFill>
                  <a:srgbClr val="FDFFFD"/>
                </a:solidFill>
                <a:latin typeface="Calibri"/>
                <a:cs typeface="Calibri"/>
              </a:rPr>
              <a:t>f</a:t>
            </a:r>
            <a:r>
              <a:rPr sz="1600" dirty="0">
                <a:solidFill>
                  <a:srgbClr val="FDFFFD"/>
                </a:solidFill>
                <a:latin typeface="Calibri"/>
                <a:cs typeface="Calibri"/>
              </a:rPr>
              <a:t>e</a:t>
            </a:r>
            <a:r>
              <a:rPr sz="1600" spc="-33" dirty="0">
                <a:solidFill>
                  <a:srgbClr val="FDFFFD"/>
                </a:solidFill>
                <a:latin typeface="Calibri"/>
                <a:cs typeface="Calibri"/>
              </a:rPr>
              <a:t>n</a:t>
            </a:r>
            <a:r>
              <a:rPr sz="1600" spc="-45" dirty="0">
                <a:solidFill>
                  <a:srgbClr val="FDFFFD"/>
                </a:solidFill>
                <a:latin typeface="Calibri"/>
                <a:cs typeface="Calibri"/>
              </a:rPr>
              <a:t>o</a:t>
            </a:r>
            <a:r>
              <a:rPr sz="1600" spc="-79" dirty="0">
                <a:solidFill>
                  <a:srgbClr val="FDFFFD"/>
                </a:solidFill>
                <a:latin typeface="Calibri"/>
                <a:cs typeface="Calibri"/>
              </a:rPr>
              <a:t>m</a:t>
            </a:r>
            <a:r>
              <a:rPr sz="1600" spc="5" dirty="0">
                <a:solidFill>
                  <a:srgbClr val="FDFFFD"/>
                </a:solidFill>
                <a:latin typeface="Calibri"/>
                <a:cs typeface="Calibri"/>
              </a:rPr>
              <a:t>e</a:t>
            </a:r>
            <a:r>
              <a:rPr sz="1600" spc="-39" dirty="0">
                <a:solidFill>
                  <a:srgbClr val="FDFFFD"/>
                </a:solidFill>
                <a:latin typeface="Calibri"/>
                <a:cs typeface="Calibri"/>
              </a:rPr>
              <a:t>n</a:t>
            </a:r>
            <a:r>
              <a:rPr sz="1600" dirty="0">
                <a:solidFill>
                  <a:srgbClr val="FDFFFD"/>
                </a:solidFill>
                <a:latin typeface="Calibri"/>
                <a:cs typeface="Calibri"/>
              </a:rPr>
              <a:t>a</a:t>
            </a:r>
            <a:r>
              <a:rPr sz="1600" spc="72" dirty="0">
                <a:solidFill>
                  <a:srgbClr val="FDFFFD"/>
                </a:solidFill>
                <a:latin typeface="Calibri"/>
                <a:cs typeface="Calibri"/>
              </a:rPr>
              <a:t> </a:t>
            </a:r>
            <a:r>
              <a:rPr sz="1600" spc="-19" dirty="0">
                <a:solidFill>
                  <a:srgbClr val="FDFFFD"/>
                </a:solidFill>
                <a:latin typeface="Calibri"/>
                <a:cs typeface="Calibri"/>
              </a:rPr>
              <a:t>y</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g</a:t>
            </a:r>
            <a:r>
              <a:rPr sz="1600" spc="-12" dirty="0">
                <a:solidFill>
                  <a:srgbClr val="FDFFFD"/>
                </a:solidFill>
                <a:latin typeface="Calibri"/>
                <a:cs typeface="Calibri"/>
              </a:rPr>
              <a:t> </a:t>
            </a:r>
            <a:r>
              <a:rPr sz="1600" spc="-33" dirty="0">
                <a:solidFill>
                  <a:srgbClr val="FDFFFD"/>
                </a:solidFill>
                <a:latin typeface="Calibri"/>
                <a:cs typeface="Calibri"/>
              </a:rPr>
              <a:t>t</a:t>
            </a:r>
            <a:r>
              <a:rPr sz="1600" spc="5" dirty="0">
                <a:solidFill>
                  <a:srgbClr val="FDFFFD"/>
                </a:solidFill>
                <a:latin typeface="Calibri"/>
                <a:cs typeface="Calibri"/>
              </a:rPr>
              <a:t>e</a:t>
            </a:r>
            <a:r>
              <a:rPr sz="1600" spc="-59" dirty="0">
                <a:solidFill>
                  <a:srgbClr val="FDFFFD"/>
                </a:solidFill>
                <a:latin typeface="Calibri"/>
                <a:cs typeface="Calibri"/>
              </a:rPr>
              <a:t>r</a:t>
            </a:r>
            <a:r>
              <a:rPr sz="1600" spc="19" dirty="0">
                <a:solidFill>
                  <a:srgbClr val="FDFFFD"/>
                </a:solidFill>
                <a:latin typeface="Calibri"/>
                <a:cs typeface="Calibri"/>
              </a:rPr>
              <a:t>j</a:t>
            </a:r>
            <a:r>
              <a:rPr sz="1600" spc="33" dirty="0">
                <a:solidFill>
                  <a:srgbClr val="FDFFFD"/>
                </a:solidFill>
                <a:latin typeface="Calibri"/>
                <a:cs typeface="Calibri"/>
              </a:rPr>
              <a:t>a</a:t>
            </a:r>
            <a:r>
              <a:rPr sz="1600" spc="-33" dirty="0">
                <a:solidFill>
                  <a:srgbClr val="FDFFFD"/>
                </a:solidFill>
                <a:latin typeface="Calibri"/>
                <a:cs typeface="Calibri"/>
              </a:rPr>
              <a:t>d</a:t>
            </a:r>
            <a:r>
              <a:rPr sz="1600" dirty="0">
                <a:solidFill>
                  <a:srgbClr val="FDFFFD"/>
                </a:solidFill>
                <a:latin typeface="Calibri"/>
                <a:cs typeface="Calibri"/>
              </a:rPr>
              <a:t>i</a:t>
            </a:r>
            <a:r>
              <a:rPr sz="1600" spc="-25"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al</a:t>
            </a:r>
            <a:r>
              <a:rPr sz="1600" spc="39" dirty="0">
                <a:solidFill>
                  <a:srgbClr val="FDFFFD"/>
                </a:solidFill>
                <a:latin typeface="Calibri"/>
                <a:cs typeface="Calibri"/>
              </a:rPr>
              <a:t>a</a:t>
            </a:r>
            <a:r>
              <a:rPr sz="1600" dirty="0">
                <a:solidFill>
                  <a:srgbClr val="FDFFFD"/>
                </a:solidFill>
                <a:latin typeface="Calibri"/>
                <a:cs typeface="Calibri"/>
              </a:rPr>
              <a:t>m</a:t>
            </a:r>
            <a:endParaRPr sz="1600">
              <a:latin typeface="Calibri"/>
              <a:cs typeface="Calibri"/>
            </a:endParaRPr>
          </a:p>
          <a:p>
            <a:pPr marL="608737">
              <a:lnSpc>
                <a:spcPts val="1907"/>
              </a:lnSpc>
              <a:spcBef>
                <a:spcPts val="95"/>
              </a:spcBef>
            </a:pPr>
            <a:r>
              <a:rPr sz="2400" spc="-225" baseline="2275" dirty="0">
                <a:solidFill>
                  <a:srgbClr val="FDFFFD"/>
                </a:solidFill>
                <a:latin typeface="Calibri"/>
                <a:cs typeface="Calibri"/>
              </a:rPr>
              <a:t>k</a:t>
            </a:r>
            <a:r>
              <a:rPr sz="2400" baseline="2275" dirty="0">
                <a:solidFill>
                  <a:srgbClr val="FDFFFD"/>
                </a:solidFill>
                <a:latin typeface="Calibri"/>
                <a:cs typeface="Calibri"/>
              </a:rPr>
              <a:t>e</a:t>
            </a:r>
            <a:r>
              <a:rPr sz="2400" spc="-39" baseline="2275" dirty="0">
                <a:solidFill>
                  <a:srgbClr val="FDFFFD"/>
                </a:solidFill>
                <a:latin typeface="Calibri"/>
                <a:cs typeface="Calibri"/>
              </a:rPr>
              <a:t>h</a:t>
            </a:r>
            <a:r>
              <a:rPr sz="2400" spc="33" baseline="2275" dirty="0">
                <a:solidFill>
                  <a:srgbClr val="FDFFFD"/>
                </a:solidFill>
                <a:latin typeface="Calibri"/>
                <a:cs typeface="Calibri"/>
              </a:rPr>
              <a:t>i</a:t>
            </a:r>
            <a:r>
              <a:rPr sz="2400" spc="-39" baseline="2275" dirty="0">
                <a:solidFill>
                  <a:srgbClr val="FDFFFD"/>
                </a:solidFill>
                <a:latin typeface="Calibri"/>
                <a:cs typeface="Calibri"/>
              </a:rPr>
              <a:t>du</a:t>
            </a:r>
            <a:r>
              <a:rPr sz="2400" spc="-45" baseline="2275" dirty="0">
                <a:solidFill>
                  <a:srgbClr val="FDFFFD"/>
                </a:solidFill>
                <a:latin typeface="Calibri"/>
                <a:cs typeface="Calibri"/>
              </a:rPr>
              <a:t>p</a:t>
            </a:r>
            <a:r>
              <a:rPr sz="2400" spc="33" baseline="2275" dirty="0">
                <a:solidFill>
                  <a:srgbClr val="FDFFFD"/>
                </a:solidFill>
                <a:latin typeface="Calibri"/>
                <a:cs typeface="Calibri"/>
              </a:rPr>
              <a:t>a</a:t>
            </a:r>
            <a:r>
              <a:rPr sz="2400" baseline="2275" dirty="0">
                <a:solidFill>
                  <a:srgbClr val="FDFFFD"/>
                </a:solidFill>
                <a:latin typeface="Calibri"/>
                <a:cs typeface="Calibri"/>
              </a:rPr>
              <a:t>n</a:t>
            </a:r>
            <a:r>
              <a:rPr sz="2400" spc="201" baseline="2275" dirty="0">
                <a:solidFill>
                  <a:srgbClr val="FDFFFD"/>
                </a:solidFill>
                <a:latin typeface="Calibri"/>
                <a:cs typeface="Calibri"/>
              </a:rPr>
              <a:t> </a:t>
            </a:r>
            <a:r>
              <a:rPr sz="2400" spc="72" baseline="2275" dirty="0">
                <a:solidFill>
                  <a:srgbClr val="FDFFFD"/>
                </a:solidFill>
                <a:latin typeface="Calibri"/>
                <a:cs typeface="Calibri"/>
              </a:rPr>
              <a:t>s</a:t>
            </a:r>
            <a:r>
              <a:rPr sz="2400" baseline="2275" dirty="0">
                <a:solidFill>
                  <a:srgbClr val="FDFFFD"/>
                </a:solidFill>
                <a:latin typeface="Calibri"/>
                <a:cs typeface="Calibri"/>
              </a:rPr>
              <a:t>e</a:t>
            </a:r>
            <a:r>
              <a:rPr sz="2400" spc="-39" baseline="2275" dirty="0">
                <a:solidFill>
                  <a:srgbClr val="FDFFFD"/>
                </a:solidFill>
                <a:latin typeface="Calibri"/>
                <a:cs typeface="Calibri"/>
              </a:rPr>
              <a:t>h</a:t>
            </a:r>
            <a:r>
              <a:rPr sz="2400" spc="33" baseline="2275" dirty="0">
                <a:solidFill>
                  <a:srgbClr val="FDFFFD"/>
                </a:solidFill>
                <a:latin typeface="Calibri"/>
                <a:cs typeface="Calibri"/>
              </a:rPr>
              <a:t>a</a:t>
            </a:r>
            <a:r>
              <a:rPr sz="2400" spc="-59" baseline="2275" dirty="0">
                <a:solidFill>
                  <a:srgbClr val="FDFFFD"/>
                </a:solidFill>
                <a:latin typeface="Calibri"/>
                <a:cs typeface="Calibri"/>
              </a:rPr>
              <a:t>r</a:t>
            </a:r>
            <a:r>
              <a:rPr sz="2400" spc="33" baseline="2275" dirty="0">
                <a:solidFill>
                  <a:srgbClr val="FDFFFD"/>
                </a:solidFill>
                <a:latin typeface="Calibri"/>
                <a:cs typeface="Calibri"/>
              </a:rPr>
              <a:t>i</a:t>
            </a:r>
            <a:r>
              <a:rPr sz="2400" spc="5" baseline="2275" dirty="0">
                <a:solidFill>
                  <a:srgbClr val="FDFFFD"/>
                </a:solidFill>
                <a:latin typeface="Calibri"/>
                <a:cs typeface="Calibri"/>
              </a:rPr>
              <a:t>-</a:t>
            </a:r>
            <a:r>
              <a:rPr sz="2400" spc="-39" baseline="2275" dirty="0">
                <a:solidFill>
                  <a:srgbClr val="FDFFFD"/>
                </a:solidFill>
                <a:latin typeface="Calibri"/>
                <a:cs typeface="Calibri"/>
              </a:rPr>
              <a:t>h</a:t>
            </a:r>
            <a:r>
              <a:rPr sz="2400" spc="33" baseline="2275" dirty="0">
                <a:solidFill>
                  <a:srgbClr val="FDFFFD"/>
                </a:solidFill>
                <a:latin typeface="Calibri"/>
                <a:cs typeface="Calibri"/>
              </a:rPr>
              <a:t>a</a:t>
            </a:r>
            <a:r>
              <a:rPr sz="2400" spc="-59" baseline="2275" dirty="0">
                <a:solidFill>
                  <a:srgbClr val="FDFFFD"/>
                </a:solidFill>
                <a:latin typeface="Calibri"/>
                <a:cs typeface="Calibri"/>
              </a:rPr>
              <a:t>r</a:t>
            </a:r>
            <a:r>
              <a:rPr sz="2400" spc="33" baseline="2275" dirty="0">
                <a:solidFill>
                  <a:srgbClr val="FDFFFD"/>
                </a:solidFill>
                <a:latin typeface="Calibri"/>
                <a:cs typeface="Calibri"/>
              </a:rPr>
              <a:t>i</a:t>
            </a:r>
            <a:r>
              <a:rPr sz="2400" baseline="2275" dirty="0">
                <a:solidFill>
                  <a:srgbClr val="FDFFFD"/>
                </a:solidFill>
                <a:latin typeface="Calibri"/>
                <a:cs typeface="Calibri"/>
              </a:rPr>
              <a:t>,</a:t>
            </a:r>
            <a:r>
              <a:rPr sz="2400" spc="-59" baseline="2275" dirty="0">
                <a:solidFill>
                  <a:srgbClr val="FDFFFD"/>
                </a:solidFill>
                <a:latin typeface="Calibri"/>
                <a:cs typeface="Calibri"/>
              </a:rPr>
              <a:t> </a:t>
            </a:r>
            <a:r>
              <a:rPr sz="2400" spc="72" baseline="2275" dirty="0">
                <a:solidFill>
                  <a:srgbClr val="FDFFFD"/>
                </a:solidFill>
                <a:latin typeface="Calibri"/>
                <a:cs typeface="Calibri"/>
              </a:rPr>
              <a:t>s</a:t>
            </a:r>
            <a:r>
              <a:rPr sz="2400" spc="5" baseline="2275" dirty="0">
                <a:solidFill>
                  <a:srgbClr val="FDFFFD"/>
                </a:solidFill>
                <a:latin typeface="Calibri"/>
                <a:cs typeface="Calibri"/>
              </a:rPr>
              <a:t>e</a:t>
            </a:r>
            <a:r>
              <a:rPr sz="2400" spc="-39" baseline="2275" dirty="0">
                <a:solidFill>
                  <a:srgbClr val="FDFFFD"/>
                </a:solidFill>
                <a:latin typeface="Calibri"/>
                <a:cs typeface="Calibri"/>
              </a:rPr>
              <a:t>h</a:t>
            </a:r>
            <a:r>
              <a:rPr sz="2400" spc="33" baseline="2275" dirty="0">
                <a:solidFill>
                  <a:srgbClr val="FDFFFD"/>
                </a:solidFill>
                <a:latin typeface="Calibri"/>
                <a:cs typeface="Calibri"/>
              </a:rPr>
              <a:t>i</a:t>
            </a:r>
            <a:r>
              <a:rPr sz="2400" spc="-39" baseline="2275" dirty="0">
                <a:solidFill>
                  <a:srgbClr val="FDFFFD"/>
                </a:solidFill>
                <a:latin typeface="Calibri"/>
                <a:cs typeface="Calibri"/>
              </a:rPr>
              <a:t>n</a:t>
            </a:r>
            <a:r>
              <a:rPr sz="2400" spc="45" baseline="2275" dirty="0">
                <a:solidFill>
                  <a:srgbClr val="FDFFFD"/>
                </a:solidFill>
                <a:latin typeface="Calibri"/>
                <a:cs typeface="Calibri"/>
              </a:rPr>
              <a:t>gg</a:t>
            </a:r>
            <a:r>
              <a:rPr sz="2400" baseline="2275" dirty="0">
                <a:solidFill>
                  <a:srgbClr val="FDFFFD"/>
                </a:solidFill>
                <a:latin typeface="Calibri"/>
                <a:cs typeface="Calibri"/>
              </a:rPr>
              <a:t>a</a:t>
            </a:r>
            <a:r>
              <a:rPr sz="2400" spc="-125" baseline="2275" dirty="0">
                <a:solidFill>
                  <a:srgbClr val="FDFFFD"/>
                </a:solidFill>
                <a:latin typeface="Calibri"/>
                <a:cs typeface="Calibri"/>
              </a:rPr>
              <a:t> </a:t>
            </a:r>
            <a:r>
              <a:rPr sz="2400" spc="-39" baseline="2275" dirty="0">
                <a:solidFill>
                  <a:srgbClr val="FDFFFD"/>
                </a:solidFill>
                <a:latin typeface="Calibri"/>
                <a:cs typeface="Calibri"/>
              </a:rPr>
              <a:t>p</a:t>
            </a:r>
            <a:r>
              <a:rPr sz="2400" spc="-52" baseline="2275" dirty="0">
                <a:solidFill>
                  <a:srgbClr val="FDFFFD"/>
                </a:solidFill>
                <a:latin typeface="Calibri"/>
                <a:cs typeface="Calibri"/>
              </a:rPr>
              <a:t>r</a:t>
            </a:r>
            <a:r>
              <a:rPr sz="2400" spc="-45" baseline="2275" dirty="0">
                <a:solidFill>
                  <a:srgbClr val="FDFFFD"/>
                </a:solidFill>
                <a:latin typeface="Calibri"/>
                <a:cs typeface="Calibri"/>
              </a:rPr>
              <a:t>o</a:t>
            </a:r>
            <a:r>
              <a:rPr sz="2400" spc="72" baseline="2275" dirty="0">
                <a:solidFill>
                  <a:srgbClr val="FDFFFD"/>
                </a:solidFill>
                <a:latin typeface="Calibri"/>
                <a:cs typeface="Calibri"/>
              </a:rPr>
              <a:t>s</a:t>
            </a:r>
            <a:r>
              <a:rPr sz="2400" baseline="2275" dirty="0">
                <a:solidFill>
                  <a:srgbClr val="FDFFFD"/>
                </a:solidFill>
                <a:latin typeface="Calibri"/>
                <a:cs typeface="Calibri"/>
              </a:rPr>
              <a:t>es</a:t>
            </a:r>
            <a:r>
              <a:rPr sz="2400" spc="12" baseline="2275" dirty="0">
                <a:solidFill>
                  <a:srgbClr val="FDFFFD"/>
                </a:solidFill>
                <a:latin typeface="Calibri"/>
                <a:cs typeface="Calibri"/>
              </a:rPr>
              <a:t> </a:t>
            </a:r>
            <a:r>
              <a:rPr sz="2400" spc="33" baseline="2275" dirty="0">
                <a:solidFill>
                  <a:srgbClr val="FDFFFD"/>
                </a:solidFill>
                <a:latin typeface="Calibri"/>
                <a:cs typeface="Calibri"/>
              </a:rPr>
              <a:t>i</a:t>
            </a:r>
            <a:r>
              <a:rPr sz="2400" spc="-39" baseline="2275" dirty="0">
                <a:solidFill>
                  <a:srgbClr val="FDFFFD"/>
                </a:solidFill>
                <a:latin typeface="Calibri"/>
                <a:cs typeface="Calibri"/>
              </a:rPr>
              <a:t>n</a:t>
            </a:r>
            <a:r>
              <a:rPr sz="2400" baseline="2275" dirty="0">
                <a:solidFill>
                  <a:srgbClr val="FDFFFD"/>
                </a:solidFill>
                <a:latin typeface="Calibri"/>
                <a:cs typeface="Calibri"/>
              </a:rPr>
              <a:t>i</a:t>
            </a:r>
            <a:r>
              <a:rPr sz="2400" spc="-25" baseline="2275" dirty="0">
                <a:solidFill>
                  <a:srgbClr val="FDFFFD"/>
                </a:solidFill>
                <a:latin typeface="Calibri"/>
                <a:cs typeface="Calibri"/>
              </a:rPr>
              <a:t> </a:t>
            </a:r>
            <a:r>
              <a:rPr sz="2400" spc="-39" baseline="2275" dirty="0">
                <a:solidFill>
                  <a:srgbClr val="FDFFFD"/>
                </a:solidFill>
                <a:latin typeface="Calibri"/>
                <a:cs typeface="Calibri"/>
              </a:rPr>
              <a:t>h</a:t>
            </a:r>
            <a:r>
              <a:rPr sz="2400" spc="33" baseline="2275" dirty="0">
                <a:solidFill>
                  <a:srgbClr val="FDFFFD"/>
                </a:solidFill>
                <a:latin typeface="Calibri"/>
                <a:cs typeface="Calibri"/>
              </a:rPr>
              <a:t>a</a:t>
            </a:r>
            <a:r>
              <a:rPr sz="2400" spc="-59" baseline="2275" dirty="0">
                <a:solidFill>
                  <a:srgbClr val="FDFFFD"/>
                </a:solidFill>
                <a:latin typeface="Calibri"/>
                <a:cs typeface="Calibri"/>
              </a:rPr>
              <a:t>r</a:t>
            </a:r>
            <a:r>
              <a:rPr sz="2400" spc="-39" baseline="2275" dirty="0">
                <a:solidFill>
                  <a:srgbClr val="FDFFFD"/>
                </a:solidFill>
                <a:latin typeface="Calibri"/>
                <a:cs typeface="Calibri"/>
              </a:rPr>
              <a:t>u</a:t>
            </a:r>
            <a:r>
              <a:rPr sz="2400" baseline="2275" dirty="0">
                <a:solidFill>
                  <a:srgbClr val="FDFFFD"/>
                </a:solidFill>
                <a:latin typeface="Calibri"/>
                <a:cs typeface="Calibri"/>
              </a:rPr>
              <a:t>s</a:t>
            </a:r>
            <a:r>
              <a:rPr sz="2400" spc="12" baseline="2275" dirty="0">
                <a:solidFill>
                  <a:srgbClr val="FDFFFD"/>
                </a:solidFill>
                <a:latin typeface="Calibri"/>
                <a:cs typeface="Calibri"/>
              </a:rPr>
              <a:t> </a:t>
            </a:r>
            <a:r>
              <a:rPr sz="2400" spc="-79" baseline="2275" dirty="0">
                <a:solidFill>
                  <a:srgbClr val="FDFFFD"/>
                </a:solidFill>
                <a:latin typeface="Calibri"/>
                <a:cs typeface="Calibri"/>
              </a:rPr>
              <a:t>m</a:t>
            </a:r>
            <a:r>
              <a:rPr sz="2400" baseline="2275" dirty="0">
                <a:solidFill>
                  <a:srgbClr val="FDFFFD"/>
                </a:solidFill>
                <a:latin typeface="Calibri"/>
                <a:cs typeface="Calibri"/>
              </a:rPr>
              <a:t>e</a:t>
            </a:r>
            <a:r>
              <a:rPr sz="2400" spc="-39" baseline="2275" dirty="0">
                <a:solidFill>
                  <a:srgbClr val="FDFFFD"/>
                </a:solidFill>
                <a:latin typeface="Calibri"/>
                <a:cs typeface="Calibri"/>
              </a:rPr>
              <a:t>n</a:t>
            </a:r>
            <a:r>
              <a:rPr sz="2400" spc="12" baseline="2275" dirty="0">
                <a:solidFill>
                  <a:srgbClr val="FDFFFD"/>
                </a:solidFill>
                <a:latin typeface="Calibri"/>
                <a:cs typeface="Calibri"/>
              </a:rPr>
              <a:t>j</a:t>
            </a:r>
            <a:r>
              <a:rPr sz="2400" spc="33" baseline="2275" dirty="0">
                <a:solidFill>
                  <a:srgbClr val="FDFFFD"/>
                </a:solidFill>
                <a:latin typeface="Calibri"/>
                <a:cs typeface="Calibri"/>
              </a:rPr>
              <a:t>a</a:t>
            </a:r>
            <a:r>
              <a:rPr sz="2400" spc="-39" baseline="2275" dirty="0">
                <a:solidFill>
                  <a:srgbClr val="FDFFFD"/>
                </a:solidFill>
                <a:latin typeface="Calibri"/>
                <a:cs typeface="Calibri"/>
              </a:rPr>
              <a:t>d</a:t>
            </a:r>
            <a:r>
              <a:rPr sz="2400" baseline="2275" dirty="0">
                <a:solidFill>
                  <a:srgbClr val="FDFFFD"/>
                </a:solidFill>
                <a:latin typeface="Calibri"/>
                <a:cs typeface="Calibri"/>
              </a:rPr>
              <a:t>i</a:t>
            </a:r>
            <a:r>
              <a:rPr sz="2400" spc="-25" baseline="2275" dirty="0">
                <a:solidFill>
                  <a:srgbClr val="FDFFFD"/>
                </a:solidFill>
                <a:latin typeface="Calibri"/>
                <a:cs typeface="Calibri"/>
              </a:rPr>
              <a:t> </a:t>
            </a:r>
            <a:r>
              <a:rPr sz="2400" spc="-39" baseline="2275" dirty="0">
                <a:solidFill>
                  <a:srgbClr val="FDFFFD"/>
                </a:solidFill>
                <a:latin typeface="Calibri"/>
                <a:cs typeface="Calibri"/>
              </a:rPr>
              <a:t>p</a:t>
            </a:r>
            <a:r>
              <a:rPr sz="2400" spc="5" baseline="2275" dirty="0">
                <a:solidFill>
                  <a:srgbClr val="FDFFFD"/>
                </a:solidFill>
                <a:latin typeface="Calibri"/>
                <a:cs typeface="Calibri"/>
              </a:rPr>
              <a:t>e</a:t>
            </a:r>
            <a:r>
              <a:rPr sz="2400" spc="-59" baseline="2275" dirty="0">
                <a:solidFill>
                  <a:srgbClr val="FDFFFD"/>
                </a:solidFill>
                <a:latin typeface="Calibri"/>
                <a:cs typeface="Calibri"/>
              </a:rPr>
              <a:t>r</a:t>
            </a:r>
            <a:r>
              <a:rPr sz="2400" spc="-39" baseline="2275" dirty="0">
                <a:solidFill>
                  <a:srgbClr val="FDFFFD"/>
                </a:solidFill>
                <a:latin typeface="Calibri"/>
                <a:cs typeface="Calibri"/>
              </a:rPr>
              <a:t>h</a:t>
            </a:r>
            <a:r>
              <a:rPr sz="2400" spc="33" baseline="2275" dirty="0">
                <a:solidFill>
                  <a:srgbClr val="FDFFFD"/>
                </a:solidFill>
                <a:latin typeface="Calibri"/>
                <a:cs typeface="Calibri"/>
              </a:rPr>
              <a:t>a</a:t>
            </a:r>
            <a:r>
              <a:rPr sz="2400" spc="-39" baseline="2275" dirty="0">
                <a:solidFill>
                  <a:srgbClr val="FDFFFD"/>
                </a:solidFill>
                <a:latin typeface="Calibri"/>
                <a:cs typeface="Calibri"/>
              </a:rPr>
              <a:t>t</a:t>
            </a:r>
            <a:r>
              <a:rPr sz="2400" spc="33" baseline="2275" dirty="0">
                <a:solidFill>
                  <a:srgbClr val="FDFFFD"/>
                </a:solidFill>
                <a:latin typeface="Calibri"/>
                <a:cs typeface="Calibri"/>
              </a:rPr>
              <a:t>ia</a:t>
            </a:r>
            <a:r>
              <a:rPr sz="2400" baseline="2275" dirty="0">
                <a:solidFill>
                  <a:srgbClr val="FDFFFD"/>
                </a:solidFill>
                <a:latin typeface="Calibri"/>
                <a:cs typeface="Calibri"/>
              </a:rPr>
              <a:t>n</a:t>
            </a:r>
            <a:r>
              <a:rPr sz="2400" spc="-100" baseline="2275" dirty="0">
                <a:solidFill>
                  <a:srgbClr val="FDFFFD"/>
                </a:solidFill>
                <a:latin typeface="Calibri"/>
                <a:cs typeface="Calibri"/>
              </a:rPr>
              <a:t> </a:t>
            </a:r>
            <a:r>
              <a:rPr sz="2400" spc="-45" baseline="2275" dirty="0">
                <a:solidFill>
                  <a:srgbClr val="FDFFFD"/>
                </a:solidFill>
                <a:latin typeface="Calibri"/>
                <a:cs typeface="Calibri"/>
              </a:rPr>
              <a:t>d</a:t>
            </a:r>
            <a:r>
              <a:rPr sz="2400" spc="33" baseline="2275" dirty="0">
                <a:solidFill>
                  <a:srgbClr val="FDFFFD"/>
                </a:solidFill>
                <a:latin typeface="Calibri"/>
                <a:cs typeface="Calibri"/>
              </a:rPr>
              <a:t>a</a:t>
            </a:r>
            <a:r>
              <a:rPr sz="2400" baseline="2275" dirty="0">
                <a:solidFill>
                  <a:srgbClr val="FDFFFD"/>
                </a:solidFill>
                <a:latin typeface="Calibri"/>
                <a:cs typeface="Calibri"/>
              </a:rPr>
              <a:t>n</a:t>
            </a:r>
            <a:r>
              <a:rPr sz="2400" spc="-105" baseline="2275" dirty="0">
                <a:solidFill>
                  <a:srgbClr val="FDFFFD"/>
                </a:solidFill>
                <a:latin typeface="Calibri"/>
                <a:cs typeface="Calibri"/>
              </a:rPr>
              <a:t> </a:t>
            </a:r>
            <a:r>
              <a:rPr sz="2400" spc="12" baseline="2275" dirty="0">
                <a:solidFill>
                  <a:srgbClr val="FDFFFD"/>
                </a:solidFill>
                <a:latin typeface="Calibri"/>
                <a:cs typeface="Calibri"/>
              </a:rPr>
              <a:t>f</a:t>
            </a:r>
            <a:r>
              <a:rPr sz="2400" spc="-45" baseline="2275" dirty="0">
                <a:solidFill>
                  <a:srgbClr val="FDFFFD"/>
                </a:solidFill>
                <a:latin typeface="Calibri"/>
                <a:cs typeface="Calibri"/>
              </a:rPr>
              <a:t>o</a:t>
            </a:r>
            <a:r>
              <a:rPr sz="2400" spc="-25" baseline="2275" dirty="0">
                <a:solidFill>
                  <a:srgbClr val="FDFFFD"/>
                </a:solidFill>
                <a:latin typeface="Calibri"/>
                <a:cs typeface="Calibri"/>
              </a:rPr>
              <a:t>k</a:t>
            </a:r>
            <a:r>
              <a:rPr sz="2400" spc="-45" baseline="2275" dirty="0">
                <a:solidFill>
                  <a:srgbClr val="FDFFFD"/>
                </a:solidFill>
                <a:latin typeface="Calibri"/>
                <a:cs typeface="Calibri"/>
              </a:rPr>
              <a:t>u</a:t>
            </a:r>
            <a:r>
              <a:rPr sz="2400" baseline="2275" dirty="0">
                <a:solidFill>
                  <a:srgbClr val="FDFFFD"/>
                </a:solidFill>
                <a:latin typeface="Calibri"/>
                <a:cs typeface="Calibri"/>
              </a:rPr>
              <a:t>s</a:t>
            </a:r>
            <a:r>
              <a:rPr sz="2400" spc="12" baseline="2275" dirty="0">
                <a:solidFill>
                  <a:srgbClr val="FDFFFD"/>
                </a:solidFill>
                <a:latin typeface="Calibri"/>
                <a:cs typeface="Calibri"/>
              </a:rPr>
              <a:t> </a:t>
            </a:r>
            <a:r>
              <a:rPr sz="2400" spc="-45" baseline="2275" dirty="0">
                <a:solidFill>
                  <a:srgbClr val="FDFFFD"/>
                </a:solidFill>
                <a:latin typeface="Calibri"/>
                <a:cs typeface="Calibri"/>
              </a:rPr>
              <a:t>d</a:t>
            </a:r>
            <a:r>
              <a:rPr sz="2400" spc="33" baseline="2275" dirty="0">
                <a:solidFill>
                  <a:srgbClr val="FDFFFD"/>
                </a:solidFill>
                <a:latin typeface="Calibri"/>
                <a:cs typeface="Calibri"/>
              </a:rPr>
              <a:t>ala</a:t>
            </a:r>
            <a:r>
              <a:rPr sz="2400" baseline="2275" dirty="0">
                <a:solidFill>
                  <a:srgbClr val="FDFFFD"/>
                </a:solidFill>
                <a:latin typeface="Calibri"/>
                <a:cs typeface="Calibri"/>
              </a:rPr>
              <a:t>m</a:t>
            </a:r>
            <a:r>
              <a:rPr sz="2400" spc="-139" baseline="2275" dirty="0">
                <a:solidFill>
                  <a:srgbClr val="FDFFFD"/>
                </a:solidFill>
                <a:latin typeface="Calibri"/>
                <a:cs typeface="Calibri"/>
              </a:rPr>
              <a:t> </a:t>
            </a:r>
            <a:r>
              <a:rPr sz="2400" spc="-45" baseline="2275" dirty="0">
                <a:solidFill>
                  <a:srgbClr val="FDFFFD"/>
                </a:solidFill>
                <a:latin typeface="Calibri"/>
                <a:cs typeface="Calibri"/>
              </a:rPr>
              <a:t>p</a:t>
            </a:r>
            <a:r>
              <a:rPr sz="2400" baseline="2275" dirty="0">
                <a:solidFill>
                  <a:srgbClr val="FDFFFD"/>
                </a:solidFill>
                <a:latin typeface="Calibri"/>
                <a:cs typeface="Calibri"/>
              </a:rPr>
              <a:t>e</a:t>
            </a:r>
            <a:r>
              <a:rPr sz="2400" spc="-39" baseline="2275" dirty="0">
                <a:solidFill>
                  <a:srgbClr val="FDFFFD"/>
                </a:solidFill>
                <a:latin typeface="Calibri"/>
                <a:cs typeface="Calibri"/>
              </a:rPr>
              <a:t>nd</a:t>
            </a:r>
            <a:r>
              <a:rPr sz="2400" spc="33" baseline="2275" dirty="0">
                <a:solidFill>
                  <a:srgbClr val="FDFFFD"/>
                </a:solidFill>
                <a:latin typeface="Calibri"/>
                <a:cs typeface="Calibri"/>
              </a:rPr>
              <a:t>i</a:t>
            </a:r>
            <a:r>
              <a:rPr sz="2400" spc="-39" baseline="2275" dirty="0">
                <a:solidFill>
                  <a:srgbClr val="FDFFFD"/>
                </a:solidFill>
                <a:latin typeface="Calibri"/>
                <a:cs typeface="Calibri"/>
              </a:rPr>
              <a:t>d</a:t>
            </a:r>
            <a:r>
              <a:rPr sz="2400" spc="33" baseline="2275" dirty="0">
                <a:solidFill>
                  <a:srgbClr val="FDFFFD"/>
                </a:solidFill>
                <a:latin typeface="Calibri"/>
                <a:cs typeface="Calibri"/>
              </a:rPr>
              <a:t>i</a:t>
            </a:r>
            <a:r>
              <a:rPr sz="2400" spc="-25" baseline="2275" dirty="0">
                <a:solidFill>
                  <a:srgbClr val="FDFFFD"/>
                </a:solidFill>
                <a:latin typeface="Calibri"/>
                <a:cs typeface="Calibri"/>
              </a:rPr>
              <a:t>k</a:t>
            </a:r>
            <a:r>
              <a:rPr sz="2400" spc="33" baseline="2275" dirty="0">
                <a:solidFill>
                  <a:srgbClr val="FDFFFD"/>
                </a:solidFill>
                <a:latin typeface="Calibri"/>
                <a:cs typeface="Calibri"/>
              </a:rPr>
              <a:t>a</a:t>
            </a:r>
            <a:r>
              <a:rPr sz="2400" baseline="2275" dirty="0">
                <a:solidFill>
                  <a:srgbClr val="FDFFFD"/>
                </a:solidFill>
                <a:latin typeface="Calibri"/>
                <a:cs typeface="Calibri"/>
              </a:rPr>
              <a:t>n</a:t>
            </a:r>
            <a:endParaRPr sz="1600">
              <a:latin typeface="Calibri"/>
              <a:cs typeface="Calibri"/>
            </a:endParaRPr>
          </a:p>
          <a:p>
            <a:pPr marR="665802" algn="r">
              <a:lnSpc>
                <a:spcPct val="98958"/>
              </a:lnSpc>
              <a:spcBef>
                <a:spcPts val="6869"/>
              </a:spcBef>
            </a:pPr>
            <a:r>
              <a:rPr sz="1600" spc="33" dirty="0">
                <a:solidFill>
                  <a:srgbClr val="FF0000"/>
                </a:solidFill>
                <a:latin typeface="Bernard MT Condensed"/>
                <a:cs typeface="Bernard MT Condensed"/>
              </a:rPr>
              <a:t>R</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j</a:t>
            </a:r>
            <a:r>
              <a:rPr sz="1600" spc="33" dirty="0">
                <a:solidFill>
                  <a:srgbClr val="FFC000"/>
                </a:solidFill>
                <a:latin typeface="Bernard MT Condensed"/>
                <a:cs typeface="Bernard MT Condensed"/>
              </a:rPr>
              <a:t>a</a:t>
            </a:r>
            <a:r>
              <a:rPr sz="1600" spc="-33" dirty="0">
                <a:solidFill>
                  <a:srgbClr val="FFC000"/>
                </a:solidFill>
                <a:latin typeface="Bernard MT Condensed"/>
                <a:cs typeface="Bernard MT Condensed"/>
              </a:rPr>
              <a:t>w</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l</a:t>
            </a:r>
            <a:r>
              <a:rPr sz="1600" dirty="0">
                <a:solidFill>
                  <a:srgbClr val="FFC000"/>
                </a:solidFill>
                <a:latin typeface="Bernard MT Condensed"/>
                <a:cs typeface="Bernard MT Condensed"/>
              </a:rPr>
              <a:t>i</a:t>
            </a:r>
            <a:r>
              <a:rPr sz="1600" spc="-100" dirty="0">
                <a:solidFill>
                  <a:srgbClr val="FFC000"/>
                </a:solidFill>
                <a:latin typeface="Bernard MT Condensed"/>
                <a:cs typeface="Bernard MT Condensed"/>
              </a:rPr>
              <a:t> </a:t>
            </a:r>
            <a:r>
              <a:rPr sz="1600" spc="52" dirty="0">
                <a:solidFill>
                  <a:srgbClr val="FF0000"/>
                </a:solidFill>
                <a:latin typeface="Bernard MT Condensed"/>
                <a:cs typeface="Bernard MT Condensed"/>
              </a:rPr>
              <a:t>F</a:t>
            </a:r>
            <a:r>
              <a:rPr sz="1600" spc="-19" dirty="0">
                <a:solidFill>
                  <a:srgbClr val="FFC000"/>
                </a:solidFill>
                <a:latin typeface="Bernard MT Condensed"/>
                <a:cs typeface="Bernard MT Condensed"/>
              </a:rPr>
              <a:t>i</a:t>
            </a:r>
            <a:r>
              <a:rPr sz="1600" spc="33" dirty="0">
                <a:solidFill>
                  <a:srgbClr val="FFC000"/>
                </a:solidFill>
                <a:latin typeface="Bernard MT Condensed"/>
                <a:cs typeface="Bernard MT Condensed"/>
              </a:rPr>
              <a:t>g</a:t>
            </a:r>
            <a:r>
              <a:rPr sz="1600" spc="12" dirty="0">
                <a:solidFill>
                  <a:srgbClr val="FFC000"/>
                </a:solidFill>
                <a:latin typeface="Bernard MT Condensed"/>
                <a:cs typeface="Bernard MT Condensed"/>
              </a:rPr>
              <a:t>h</a:t>
            </a:r>
            <a:r>
              <a:rPr sz="1600" spc="-33" dirty="0">
                <a:solidFill>
                  <a:srgbClr val="FFC000"/>
                </a:solidFill>
                <a:latin typeface="Bernard MT Condensed"/>
                <a:cs typeface="Bernard MT Condensed"/>
              </a:rPr>
              <a:t>t</a:t>
            </a:r>
            <a:r>
              <a:rPr sz="1600" spc="19" dirty="0">
                <a:solidFill>
                  <a:srgbClr val="FFC000"/>
                </a:solidFill>
                <a:latin typeface="Bernard MT Condensed"/>
                <a:cs typeface="Bernard MT Condensed"/>
              </a:rPr>
              <a:t>-</a:t>
            </a:r>
            <a:r>
              <a:rPr sz="1600" spc="33" dirty="0">
                <a:solidFill>
                  <a:srgbClr val="FF0000"/>
                </a:solidFill>
                <a:latin typeface="Bernard MT Condensed"/>
                <a:cs typeface="Bernard MT Condensed"/>
              </a:rPr>
              <a:t>X</a:t>
            </a:r>
            <a:r>
              <a:rPr sz="1600" spc="-19" dirty="0">
                <a:solidFill>
                  <a:srgbClr val="FFC000"/>
                </a:solidFill>
                <a:latin typeface="Bernard MT Condensed"/>
                <a:cs typeface="Bernard MT Condensed"/>
              </a:rPr>
              <a:t>’</a:t>
            </a:r>
            <a:r>
              <a:rPr sz="1600" spc="12" dirty="0">
                <a:solidFill>
                  <a:srgbClr val="FFC000"/>
                </a:solidFill>
                <a:latin typeface="Bernard MT Condensed"/>
                <a:cs typeface="Bernard MT Condensed"/>
              </a:rPr>
              <a:t>3</a:t>
            </a:r>
            <a:r>
              <a:rPr sz="1600" dirty="0">
                <a:solidFill>
                  <a:srgbClr val="FFC000"/>
                </a:solidFill>
                <a:latin typeface="Bernard MT Condensed"/>
                <a:cs typeface="Bernard MT Condensed"/>
              </a:rPr>
              <a:t>4</a:t>
            </a:r>
            <a:endParaRPr sz="1600">
              <a:latin typeface="Bernard MT Condensed"/>
              <a:cs typeface="Bernard MT Condensed"/>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63501" y="63501"/>
            <a:ext cx="9690100" cy="6718300"/>
          </a:xfrm>
          <a:custGeom>
            <a:avLst/>
            <a:gdLst/>
            <a:ahLst/>
            <a:cxnLst/>
            <a:rect l="l" t="t" r="r" b="b"/>
            <a:pathLst>
              <a:path w="7267575" h="5038725">
                <a:moveTo>
                  <a:pt x="0" y="5038725"/>
                </a:moveTo>
                <a:lnTo>
                  <a:pt x="7267575" y="5038725"/>
                </a:lnTo>
                <a:lnTo>
                  <a:pt x="7267575" y="0"/>
                </a:lnTo>
                <a:lnTo>
                  <a:pt x="0" y="0"/>
                </a:lnTo>
                <a:lnTo>
                  <a:pt x="0" y="5038725"/>
                </a:lnTo>
                <a:close/>
              </a:path>
            </a:pathLst>
          </a:custGeom>
          <a:solidFill>
            <a:srgbClr val="F1F1F1"/>
          </a:solidFill>
        </p:spPr>
        <p:txBody>
          <a:bodyPr wrap="square" lIns="0" tIns="0" rIns="0" bIns="0" rtlCol="0">
            <a:noAutofit/>
          </a:bodyPr>
          <a:lstStyle/>
          <a:p>
            <a:endParaRPr sz="2400"/>
          </a:p>
        </p:txBody>
      </p:sp>
      <p:sp>
        <p:nvSpPr>
          <p:cNvPr id="11" name="object 11"/>
          <p:cNvSpPr/>
          <p:nvPr/>
        </p:nvSpPr>
        <p:spPr>
          <a:xfrm>
            <a:off x="0" y="31749"/>
            <a:ext cx="12192000" cy="0"/>
          </a:xfrm>
          <a:custGeom>
            <a:avLst/>
            <a:gdLst/>
            <a:ahLst/>
            <a:cxnLst/>
            <a:rect l="l" t="t" r="r" b="b"/>
            <a:pathLst>
              <a:path w="9144000">
                <a:moveTo>
                  <a:pt x="0" y="0"/>
                </a:moveTo>
                <a:lnTo>
                  <a:pt x="9144000" y="0"/>
                </a:lnTo>
              </a:path>
            </a:pathLst>
          </a:custGeom>
          <a:ln w="48895">
            <a:solidFill>
              <a:srgbClr val="000000"/>
            </a:solidFill>
          </a:ln>
        </p:spPr>
        <p:txBody>
          <a:bodyPr wrap="square" lIns="0" tIns="0" rIns="0" bIns="0" rtlCol="0">
            <a:noAutofit/>
          </a:bodyPr>
          <a:lstStyle/>
          <a:p>
            <a:endParaRPr sz="2400"/>
          </a:p>
        </p:txBody>
      </p:sp>
      <p:sp>
        <p:nvSpPr>
          <p:cNvPr id="12" name="object 12"/>
          <p:cNvSpPr/>
          <p:nvPr/>
        </p:nvSpPr>
        <p:spPr>
          <a:xfrm>
            <a:off x="31749" y="38100"/>
            <a:ext cx="0" cy="6819899"/>
          </a:xfrm>
          <a:custGeom>
            <a:avLst/>
            <a:gdLst/>
            <a:ahLst/>
            <a:cxnLst/>
            <a:rect l="l" t="t" r="r" b="b"/>
            <a:pathLst>
              <a:path h="5114924">
                <a:moveTo>
                  <a:pt x="0" y="0"/>
                </a:moveTo>
                <a:lnTo>
                  <a:pt x="0" y="5114923"/>
                </a:lnTo>
              </a:path>
            </a:pathLst>
          </a:custGeom>
          <a:ln w="48895">
            <a:solidFill>
              <a:srgbClr val="000000"/>
            </a:solidFill>
          </a:ln>
        </p:spPr>
        <p:txBody>
          <a:bodyPr wrap="square" lIns="0" tIns="0" rIns="0" bIns="0" rtlCol="0">
            <a:noAutofit/>
          </a:bodyPr>
          <a:lstStyle/>
          <a:p>
            <a:endParaRPr sz="2400"/>
          </a:p>
        </p:txBody>
      </p:sp>
      <p:sp>
        <p:nvSpPr>
          <p:cNvPr id="13" name="object 13"/>
          <p:cNvSpPr/>
          <p:nvPr/>
        </p:nvSpPr>
        <p:spPr>
          <a:xfrm>
            <a:off x="38100" y="6826249"/>
            <a:ext cx="12192000" cy="0"/>
          </a:xfrm>
          <a:custGeom>
            <a:avLst/>
            <a:gdLst/>
            <a:ahLst/>
            <a:cxnLst/>
            <a:rect l="l" t="t" r="r" b="b"/>
            <a:pathLst>
              <a:path w="9144000">
                <a:moveTo>
                  <a:pt x="9115425" y="0"/>
                </a:moveTo>
                <a:lnTo>
                  <a:pt x="0" y="0"/>
                </a:lnTo>
              </a:path>
              <a:path w="9144000">
                <a:moveTo>
                  <a:pt x="0" y="1"/>
                </a:moveTo>
                <a:lnTo>
                  <a:pt x="9115425" y="0"/>
                </a:lnTo>
              </a:path>
            </a:pathLst>
          </a:custGeom>
          <a:ln w="48895">
            <a:solidFill>
              <a:srgbClr val="000000"/>
            </a:solidFill>
          </a:ln>
        </p:spPr>
        <p:txBody>
          <a:bodyPr wrap="square" lIns="0" tIns="0" rIns="0" bIns="0" rtlCol="0">
            <a:noAutofit/>
          </a:bodyPr>
          <a:lstStyle/>
          <a:p>
            <a:endParaRPr sz="2400"/>
          </a:p>
        </p:txBody>
      </p:sp>
      <p:sp>
        <p:nvSpPr>
          <p:cNvPr id="14" name="object 14"/>
          <p:cNvSpPr/>
          <p:nvPr/>
        </p:nvSpPr>
        <p:spPr>
          <a:xfrm>
            <a:off x="12172949" y="-12701"/>
            <a:ext cx="0" cy="6832600"/>
          </a:xfrm>
          <a:custGeom>
            <a:avLst/>
            <a:gdLst/>
            <a:ahLst/>
            <a:cxnLst/>
            <a:rect l="l" t="t" r="r" b="b"/>
            <a:pathLst>
              <a:path h="5124450">
                <a:moveTo>
                  <a:pt x="0" y="9526"/>
                </a:moveTo>
                <a:lnTo>
                  <a:pt x="0" y="5124450"/>
                </a:lnTo>
              </a:path>
            </a:pathLst>
          </a:custGeom>
          <a:ln w="48895">
            <a:solidFill>
              <a:srgbClr val="000000"/>
            </a:solidFill>
          </a:ln>
        </p:spPr>
        <p:txBody>
          <a:bodyPr wrap="square" lIns="0" tIns="0" rIns="0" bIns="0" rtlCol="0">
            <a:noAutofit/>
          </a:bodyPr>
          <a:lstStyle/>
          <a:p>
            <a:endParaRPr sz="2400"/>
          </a:p>
        </p:txBody>
      </p:sp>
      <p:sp>
        <p:nvSpPr>
          <p:cNvPr id="15" name="object 15"/>
          <p:cNvSpPr/>
          <p:nvPr/>
        </p:nvSpPr>
        <p:spPr>
          <a:xfrm>
            <a:off x="9042401" y="101600"/>
            <a:ext cx="3060700" cy="6146800"/>
          </a:xfrm>
          <a:prstGeom prst="rect">
            <a:avLst/>
          </a:prstGeom>
          <a:blipFill>
            <a:blip r:embed="rId2" cstate="print"/>
            <a:stretch>
              <a:fillRect/>
            </a:stretch>
          </a:blipFill>
        </p:spPr>
        <p:txBody>
          <a:bodyPr wrap="square" lIns="0" tIns="0" rIns="0" bIns="0" rtlCol="0">
            <a:noAutofit/>
          </a:bodyPr>
          <a:lstStyle/>
          <a:p>
            <a:endParaRPr sz="2400"/>
          </a:p>
        </p:txBody>
      </p:sp>
      <p:sp>
        <p:nvSpPr>
          <p:cNvPr id="16" name="object 16"/>
          <p:cNvSpPr/>
          <p:nvPr/>
        </p:nvSpPr>
        <p:spPr>
          <a:xfrm>
            <a:off x="139700" y="6210301"/>
            <a:ext cx="9423400" cy="546100"/>
          </a:xfrm>
          <a:prstGeom prst="rect">
            <a:avLst/>
          </a:prstGeom>
          <a:blipFill>
            <a:blip r:embed="rId3" cstate="print"/>
            <a:stretch>
              <a:fillRect/>
            </a:stretch>
          </a:blipFill>
        </p:spPr>
        <p:txBody>
          <a:bodyPr wrap="square" lIns="0" tIns="0" rIns="0" bIns="0" rtlCol="0">
            <a:noAutofit/>
          </a:bodyPr>
          <a:lstStyle/>
          <a:p>
            <a:endParaRPr sz="2400"/>
          </a:p>
        </p:txBody>
      </p:sp>
      <p:sp>
        <p:nvSpPr>
          <p:cNvPr id="17" name="object 17"/>
          <p:cNvSpPr/>
          <p:nvPr/>
        </p:nvSpPr>
        <p:spPr>
          <a:xfrm>
            <a:off x="558801" y="469901"/>
            <a:ext cx="8445500" cy="5600700"/>
          </a:xfrm>
          <a:custGeom>
            <a:avLst/>
            <a:gdLst/>
            <a:ahLst/>
            <a:cxnLst/>
            <a:rect l="l" t="t" r="r" b="b"/>
            <a:pathLst>
              <a:path w="6334125" h="4200525">
                <a:moveTo>
                  <a:pt x="0" y="99949"/>
                </a:moveTo>
                <a:lnTo>
                  <a:pt x="16382" y="45212"/>
                </a:lnTo>
                <a:lnTo>
                  <a:pt x="58775" y="8889"/>
                </a:lnTo>
                <a:lnTo>
                  <a:pt x="100152" y="0"/>
                </a:lnTo>
                <a:lnTo>
                  <a:pt x="6233922" y="0"/>
                </a:lnTo>
                <a:lnTo>
                  <a:pt x="6288913" y="16383"/>
                </a:lnTo>
                <a:lnTo>
                  <a:pt x="6325234" y="58674"/>
                </a:lnTo>
                <a:lnTo>
                  <a:pt x="6334125" y="99949"/>
                </a:lnTo>
                <a:lnTo>
                  <a:pt x="6334125" y="4100512"/>
                </a:lnTo>
                <a:lnTo>
                  <a:pt x="6317742" y="4155351"/>
                </a:lnTo>
                <a:lnTo>
                  <a:pt x="6275324" y="4191609"/>
                </a:lnTo>
                <a:lnTo>
                  <a:pt x="6233922" y="4200525"/>
                </a:lnTo>
                <a:lnTo>
                  <a:pt x="100152" y="4200525"/>
                </a:lnTo>
                <a:lnTo>
                  <a:pt x="45237" y="4184167"/>
                </a:lnTo>
                <a:lnTo>
                  <a:pt x="8928" y="4141838"/>
                </a:lnTo>
                <a:lnTo>
                  <a:pt x="0" y="4100512"/>
                </a:lnTo>
                <a:lnTo>
                  <a:pt x="0" y="99949"/>
                </a:lnTo>
                <a:close/>
              </a:path>
            </a:pathLst>
          </a:custGeom>
          <a:ln w="38100">
            <a:solidFill>
              <a:srgbClr val="453C2C"/>
            </a:solidFill>
          </a:ln>
        </p:spPr>
        <p:txBody>
          <a:bodyPr wrap="square" lIns="0" tIns="0" rIns="0" bIns="0" rtlCol="0">
            <a:noAutofit/>
          </a:bodyPr>
          <a:lstStyle/>
          <a:p>
            <a:endParaRPr sz="2400"/>
          </a:p>
        </p:txBody>
      </p:sp>
      <p:sp>
        <p:nvSpPr>
          <p:cNvPr id="18" name="object 18"/>
          <p:cNvSpPr/>
          <p:nvPr/>
        </p:nvSpPr>
        <p:spPr>
          <a:xfrm>
            <a:off x="393700" y="1778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D24716"/>
          </a:solidFill>
        </p:spPr>
        <p:txBody>
          <a:bodyPr wrap="square" lIns="0" tIns="0" rIns="0" bIns="0" rtlCol="0">
            <a:noAutofit/>
          </a:bodyPr>
          <a:lstStyle/>
          <a:p>
            <a:endParaRPr sz="2400"/>
          </a:p>
        </p:txBody>
      </p:sp>
      <p:sp>
        <p:nvSpPr>
          <p:cNvPr id="19" name="object 19"/>
          <p:cNvSpPr/>
          <p:nvPr/>
        </p:nvSpPr>
        <p:spPr>
          <a:xfrm>
            <a:off x="736601" y="177800"/>
            <a:ext cx="190500" cy="533400"/>
          </a:xfrm>
          <a:custGeom>
            <a:avLst/>
            <a:gdLst/>
            <a:ahLst/>
            <a:cxnLst/>
            <a:rect l="l" t="t" r="r" b="b"/>
            <a:pathLst>
              <a:path w="142875" h="400050">
                <a:moveTo>
                  <a:pt x="0" y="400050"/>
                </a:moveTo>
                <a:lnTo>
                  <a:pt x="142875" y="400050"/>
                </a:lnTo>
                <a:lnTo>
                  <a:pt x="142875" y="0"/>
                </a:lnTo>
                <a:lnTo>
                  <a:pt x="0" y="0"/>
                </a:lnTo>
                <a:lnTo>
                  <a:pt x="0" y="400050"/>
                </a:lnTo>
                <a:close/>
              </a:path>
            </a:pathLst>
          </a:custGeom>
          <a:solidFill>
            <a:srgbClr val="00AF4F"/>
          </a:solidFill>
        </p:spPr>
        <p:txBody>
          <a:bodyPr wrap="square" lIns="0" tIns="0" rIns="0" bIns="0" rtlCol="0">
            <a:noAutofit/>
          </a:bodyPr>
          <a:lstStyle/>
          <a:p>
            <a:endParaRPr sz="2400"/>
          </a:p>
        </p:txBody>
      </p:sp>
      <p:sp>
        <p:nvSpPr>
          <p:cNvPr id="20" name="object 20"/>
          <p:cNvSpPr/>
          <p:nvPr/>
        </p:nvSpPr>
        <p:spPr>
          <a:xfrm>
            <a:off x="952500" y="177800"/>
            <a:ext cx="0" cy="533400"/>
          </a:xfrm>
          <a:custGeom>
            <a:avLst/>
            <a:gdLst/>
            <a:ahLst/>
            <a:cxnLst/>
            <a:rect l="l" t="t" r="r" b="b"/>
            <a:pathLst>
              <a:path h="400050">
                <a:moveTo>
                  <a:pt x="0" y="0"/>
                </a:moveTo>
                <a:lnTo>
                  <a:pt x="0" y="400050"/>
                </a:lnTo>
              </a:path>
            </a:pathLst>
          </a:custGeom>
          <a:ln w="58419">
            <a:solidFill>
              <a:srgbClr val="006EBE"/>
            </a:solidFill>
          </a:ln>
        </p:spPr>
        <p:txBody>
          <a:bodyPr wrap="square" lIns="0" tIns="0" rIns="0" bIns="0" rtlCol="0">
            <a:noAutofit/>
          </a:bodyPr>
          <a:lstStyle/>
          <a:p>
            <a:endParaRPr sz="2400"/>
          </a:p>
        </p:txBody>
      </p:sp>
      <p:sp>
        <p:nvSpPr>
          <p:cNvPr id="21" name="object 21"/>
          <p:cNvSpPr/>
          <p:nvPr/>
        </p:nvSpPr>
        <p:spPr>
          <a:xfrm>
            <a:off x="8788400" y="177800"/>
            <a:ext cx="355600" cy="533400"/>
          </a:xfrm>
          <a:custGeom>
            <a:avLst/>
            <a:gdLst/>
            <a:ahLst/>
            <a:cxnLst/>
            <a:rect l="l" t="t" r="r" b="b"/>
            <a:pathLst>
              <a:path w="266700" h="400050">
                <a:moveTo>
                  <a:pt x="0" y="400050"/>
                </a:moveTo>
                <a:lnTo>
                  <a:pt x="266700" y="400050"/>
                </a:lnTo>
                <a:lnTo>
                  <a:pt x="266700" y="0"/>
                </a:lnTo>
                <a:lnTo>
                  <a:pt x="0" y="0"/>
                </a:lnTo>
                <a:lnTo>
                  <a:pt x="0" y="400050"/>
                </a:lnTo>
                <a:close/>
              </a:path>
            </a:pathLst>
          </a:custGeom>
          <a:solidFill>
            <a:srgbClr val="000000"/>
          </a:solidFill>
        </p:spPr>
        <p:txBody>
          <a:bodyPr wrap="square" lIns="0" tIns="0" rIns="0" bIns="0" rtlCol="0">
            <a:noAutofit/>
          </a:bodyPr>
          <a:lstStyle/>
          <a:p>
            <a:endParaRPr sz="2400"/>
          </a:p>
        </p:txBody>
      </p:sp>
      <p:sp>
        <p:nvSpPr>
          <p:cNvPr id="22" name="object 22"/>
          <p:cNvSpPr/>
          <p:nvPr/>
        </p:nvSpPr>
        <p:spPr>
          <a:xfrm>
            <a:off x="565149" y="5759449"/>
            <a:ext cx="8445584" cy="0"/>
          </a:xfrm>
          <a:custGeom>
            <a:avLst/>
            <a:gdLst/>
            <a:ahLst/>
            <a:cxnLst/>
            <a:rect l="l" t="t" r="r" b="b"/>
            <a:pathLst>
              <a:path w="6334188">
                <a:moveTo>
                  <a:pt x="0" y="0"/>
                </a:moveTo>
                <a:lnTo>
                  <a:pt x="6334188" y="0"/>
                </a:lnTo>
              </a:path>
            </a:pathLst>
          </a:custGeom>
          <a:ln w="9534">
            <a:solidFill>
              <a:srgbClr val="000000"/>
            </a:solidFill>
          </a:ln>
        </p:spPr>
        <p:txBody>
          <a:bodyPr wrap="square" lIns="0" tIns="0" rIns="0" bIns="0" rtlCol="0">
            <a:noAutofit/>
          </a:bodyPr>
          <a:lstStyle/>
          <a:p>
            <a:endParaRPr sz="2400"/>
          </a:p>
        </p:txBody>
      </p:sp>
      <p:sp>
        <p:nvSpPr>
          <p:cNvPr id="23" name="object 23"/>
          <p:cNvSpPr/>
          <p:nvPr/>
        </p:nvSpPr>
        <p:spPr>
          <a:xfrm>
            <a:off x="8051800" y="203201"/>
            <a:ext cx="685800" cy="495300"/>
          </a:xfrm>
          <a:prstGeom prst="rect">
            <a:avLst/>
          </a:prstGeom>
          <a:blipFill>
            <a:blip r:embed="rId4" cstate="print"/>
            <a:stretch>
              <a:fillRect/>
            </a:stretch>
          </a:blipFill>
        </p:spPr>
        <p:txBody>
          <a:bodyPr wrap="square" lIns="0" tIns="0" rIns="0" bIns="0" rtlCol="0">
            <a:noAutofit/>
          </a:bodyPr>
          <a:lstStyle/>
          <a:p>
            <a:endParaRPr sz="2400"/>
          </a:p>
        </p:txBody>
      </p:sp>
      <p:sp>
        <p:nvSpPr>
          <p:cNvPr id="24" name="object 24"/>
          <p:cNvSpPr/>
          <p:nvPr/>
        </p:nvSpPr>
        <p:spPr>
          <a:xfrm>
            <a:off x="8051800" y="203201"/>
            <a:ext cx="685800" cy="495300"/>
          </a:xfrm>
          <a:prstGeom prst="rect">
            <a:avLst/>
          </a:prstGeom>
          <a:blipFill>
            <a:blip r:embed="rId4" cstate="print"/>
            <a:stretch>
              <a:fillRect/>
            </a:stretch>
          </a:blipFill>
        </p:spPr>
        <p:txBody>
          <a:bodyPr wrap="square" lIns="0" tIns="0" rIns="0" bIns="0" rtlCol="0">
            <a:noAutofit/>
          </a:bodyPr>
          <a:lstStyle/>
          <a:p>
            <a:endParaRPr sz="2400"/>
          </a:p>
        </p:txBody>
      </p:sp>
      <p:sp>
        <p:nvSpPr>
          <p:cNvPr id="25" name="object 25"/>
          <p:cNvSpPr/>
          <p:nvPr/>
        </p:nvSpPr>
        <p:spPr>
          <a:xfrm>
            <a:off x="990600" y="165101"/>
            <a:ext cx="7797800" cy="546100"/>
          </a:xfrm>
          <a:custGeom>
            <a:avLst/>
            <a:gdLst/>
            <a:ahLst/>
            <a:cxnLst/>
            <a:rect l="l" t="t" r="r" b="b"/>
            <a:pathLst>
              <a:path w="5848350" h="409575">
                <a:moveTo>
                  <a:pt x="0" y="409575"/>
                </a:moveTo>
                <a:lnTo>
                  <a:pt x="5848350" y="409575"/>
                </a:lnTo>
                <a:lnTo>
                  <a:pt x="5848350" y="0"/>
                </a:lnTo>
                <a:lnTo>
                  <a:pt x="0" y="0"/>
                </a:lnTo>
                <a:lnTo>
                  <a:pt x="0" y="409575"/>
                </a:lnTo>
                <a:close/>
              </a:path>
            </a:pathLst>
          </a:custGeom>
          <a:solidFill>
            <a:srgbClr val="FDFD00"/>
          </a:solidFill>
        </p:spPr>
        <p:txBody>
          <a:bodyPr wrap="square" lIns="0" tIns="0" rIns="0" bIns="0" rtlCol="0">
            <a:noAutofit/>
          </a:bodyPr>
          <a:lstStyle/>
          <a:p>
            <a:endParaRPr sz="2400"/>
          </a:p>
        </p:txBody>
      </p:sp>
      <p:sp>
        <p:nvSpPr>
          <p:cNvPr id="26" name="object 26"/>
          <p:cNvSpPr/>
          <p:nvPr/>
        </p:nvSpPr>
        <p:spPr>
          <a:xfrm>
            <a:off x="660401" y="4902201"/>
            <a:ext cx="8242300" cy="749300"/>
          </a:xfrm>
          <a:prstGeom prst="rect">
            <a:avLst/>
          </a:prstGeom>
          <a:blipFill>
            <a:blip r:embed="rId5" cstate="print"/>
            <a:stretch>
              <a:fillRect/>
            </a:stretch>
          </a:blipFill>
        </p:spPr>
        <p:txBody>
          <a:bodyPr wrap="square" lIns="0" tIns="0" rIns="0" bIns="0" rtlCol="0">
            <a:noAutofit/>
          </a:bodyPr>
          <a:lstStyle/>
          <a:p>
            <a:endParaRPr sz="2400"/>
          </a:p>
        </p:txBody>
      </p:sp>
      <p:sp>
        <p:nvSpPr>
          <p:cNvPr id="27" name="object 27"/>
          <p:cNvSpPr/>
          <p:nvPr/>
        </p:nvSpPr>
        <p:spPr>
          <a:xfrm>
            <a:off x="660401" y="4902201"/>
            <a:ext cx="8242300" cy="749300"/>
          </a:xfrm>
          <a:custGeom>
            <a:avLst/>
            <a:gdLst/>
            <a:ahLst/>
            <a:cxnLst/>
            <a:rect l="l" t="t" r="r" b="b"/>
            <a:pathLst>
              <a:path w="6181725" h="561975">
                <a:moveTo>
                  <a:pt x="0" y="561975"/>
                </a:moveTo>
                <a:lnTo>
                  <a:pt x="6181725" y="561975"/>
                </a:lnTo>
                <a:lnTo>
                  <a:pt x="6181725" y="0"/>
                </a:lnTo>
                <a:lnTo>
                  <a:pt x="0" y="0"/>
                </a:lnTo>
                <a:lnTo>
                  <a:pt x="0" y="561975"/>
                </a:lnTo>
                <a:close/>
              </a:path>
            </a:pathLst>
          </a:custGeom>
          <a:ln w="38100">
            <a:solidFill>
              <a:srgbClr val="FDFD00"/>
            </a:solidFill>
          </a:ln>
        </p:spPr>
        <p:txBody>
          <a:bodyPr wrap="square" lIns="0" tIns="0" rIns="0" bIns="0" rtlCol="0">
            <a:noAutofit/>
          </a:bodyPr>
          <a:lstStyle/>
          <a:p>
            <a:endParaRPr sz="2400"/>
          </a:p>
        </p:txBody>
      </p:sp>
      <p:sp>
        <p:nvSpPr>
          <p:cNvPr id="28" name="object 28"/>
          <p:cNvSpPr/>
          <p:nvPr/>
        </p:nvSpPr>
        <p:spPr>
          <a:xfrm>
            <a:off x="774701" y="1371600"/>
            <a:ext cx="4356100" cy="939800"/>
          </a:xfrm>
          <a:custGeom>
            <a:avLst/>
            <a:gdLst/>
            <a:ahLst/>
            <a:cxnLst/>
            <a:rect l="l" t="t" r="r" b="b"/>
            <a:pathLst>
              <a:path w="3267075" h="704850">
                <a:moveTo>
                  <a:pt x="0" y="67690"/>
                </a:moveTo>
                <a:lnTo>
                  <a:pt x="12" y="638555"/>
                </a:lnTo>
                <a:lnTo>
                  <a:pt x="23812" y="688594"/>
                </a:lnTo>
                <a:lnTo>
                  <a:pt x="68033" y="704850"/>
                </a:lnTo>
                <a:lnTo>
                  <a:pt x="3200400" y="704850"/>
                </a:lnTo>
                <a:lnTo>
                  <a:pt x="3228594" y="698246"/>
                </a:lnTo>
                <a:lnTo>
                  <a:pt x="3250691" y="681227"/>
                </a:lnTo>
                <a:lnTo>
                  <a:pt x="3264280" y="656589"/>
                </a:lnTo>
                <a:lnTo>
                  <a:pt x="3267075" y="637159"/>
                </a:lnTo>
                <a:lnTo>
                  <a:pt x="3267075" y="66294"/>
                </a:lnTo>
                <a:lnTo>
                  <a:pt x="3260344" y="38353"/>
                </a:lnTo>
                <a:lnTo>
                  <a:pt x="3243199" y="16255"/>
                </a:lnTo>
                <a:lnTo>
                  <a:pt x="3218434" y="2794"/>
                </a:lnTo>
                <a:lnTo>
                  <a:pt x="3199003" y="0"/>
                </a:lnTo>
                <a:lnTo>
                  <a:pt x="66725" y="0"/>
                </a:lnTo>
                <a:lnTo>
                  <a:pt x="38544" y="6603"/>
                </a:lnTo>
                <a:lnTo>
                  <a:pt x="16319" y="23622"/>
                </a:lnTo>
                <a:lnTo>
                  <a:pt x="2819" y="48260"/>
                </a:lnTo>
                <a:lnTo>
                  <a:pt x="0" y="67690"/>
                </a:lnTo>
                <a:close/>
              </a:path>
            </a:pathLst>
          </a:custGeom>
          <a:solidFill>
            <a:srgbClr val="A08D69"/>
          </a:solidFill>
        </p:spPr>
        <p:txBody>
          <a:bodyPr wrap="square" lIns="0" tIns="0" rIns="0" bIns="0" rtlCol="0">
            <a:noAutofit/>
          </a:bodyPr>
          <a:lstStyle/>
          <a:p>
            <a:endParaRPr sz="2400"/>
          </a:p>
        </p:txBody>
      </p:sp>
      <p:sp>
        <p:nvSpPr>
          <p:cNvPr id="29" name="object 29"/>
          <p:cNvSpPr/>
          <p:nvPr/>
        </p:nvSpPr>
        <p:spPr>
          <a:xfrm>
            <a:off x="781049" y="1378035"/>
            <a:ext cx="4356184" cy="939800"/>
          </a:xfrm>
          <a:custGeom>
            <a:avLst/>
            <a:gdLst/>
            <a:ahLst/>
            <a:cxnLst/>
            <a:rect l="l" t="t" r="r" b="b"/>
            <a:pathLst>
              <a:path w="3267138" h="704850">
                <a:moveTo>
                  <a:pt x="0" y="67563"/>
                </a:moveTo>
                <a:lnTo>
                  <a:pt x="6184" y="39370"/>
                </a:lnTo>
                <a:lnTo>
                  <a:pt x="22898" y="17018"/>
                </a:lnTo>
                <a:lnTo>
                  <a:pt x="47409" y="3048"/>
                </a:lnTo>
                <a:lnTo>
                  <a:pt x="68033" y="0"/>
                </a:lnTo>
                <a:lnTo>
                  <a:pt x="3199066" y="0"/>
                </a:lnTo>
                <a:lnTo>
                  <a:pt x="3227387" y="6096"/>
                </a:lnTo>
                <a:lnTo>
                  <a:pt x="3249993" y="22733"/>
                </a:lnTo>
                <a:lnTo>
                  <a:pt x="3263836" y="47116"/>
                </a:lnTo>
                <a:lnTo>
                  <a:pt x="3267138" y="67563"/>
                </a:lnTo>
                <a:lnTo>
                  <a:pt x="3267138" y="637159"/>
                </a:lnTo>
                <a:lnTo>
                  <a:pt x="3260915" y="665352"/>
                </a:lnTo>
                <a:lnTo>
                  <a:pt x="3244151" y="687704"/>
                </a:lnTo>
                <a:lnTo>
                  <a:pt x="3219640" y="701675"/>
                </a:lnTo>
                <a:lnTo>
                  <a:pt x="3199066" y="704850"/>
                </a:lnTo>
                <a:lnTo>
                  <a:pt x="68033" y="704850"/>
                </a:lnTo>
                <a:lnTo>
                  <a:pt x="39649" y="698626"/>
                </a:lnTo>
                <a:lnTo>
                  <a:pt x="17119" y="681989"/>
                </a:lnTo>
                <a:lnTo>
                  <a:pt x="3187" y="657606"/>
                </a:lnTo>
                <a:lnTo>
                  <a:pt x="0" y="637159"/>
                </a:lnTo>
                <a:lnTo>
                  <a:pt x="0" y="67563"/>
                </a:lnTo>
                <a:close/>
              </a:path>
            </a:pathLst>
          </a:custGeom>
          <a:ln w="9534">
            <a:solidFill>
              <a:srgbClr val="76664A"/>
            </a:solidFill>
          </a:ln>
        </p:spPr>
        <p:txBody>
          <a:bodyPr wrap="square" lIns="0" tIns="0" rIns="0" bIns="0" rtlCol="0">
            <a:noAutofit/>
          </a:bodyPr>
          <a:lstStyle/>
          <a:p>
            <a:endParaRPr sz="2400"/>
          </a:p>
        </p:txBody>
      </p:sp>
      <p:sp>
        <p:nvSpPr>
          <p:cNvPr id="30" name="object 30"/>
          <p:cNvSpPr/>
          <p:nvPr/>
        </p:nvSpPr>
        <p:spPr>
          <a:xfrm>
            <a:off x="3340100" y="2324101"/>
            <a:ext cx="355600" cy="469900"/>
          </a:xfrm>
          <a:custGeom>
            <a:avLst/>
            <a:gdLst/>
            <a:ahLst/>
            <a:cxnLst/>
            <a:rect l="l" t="t" r="r" b="b"/>
            <a:pathLst>
              <a:path w="266700" h="352425">
                <a:moveTo>
                  <a:pt x="133350" y="352425"/>
                </a:moveTo>
                <a:lnTo>
                  <a:pt x="266700" y="215900"/>
                </a:lnTo>
                <a:lnTo>
                  <a:pt x="200025" y="215900"/>
                </a:lnTo>
                <a:lnTo>
                  <a:pt x="200025" y="0"/>
                </a:lnTo>
                <a:lnTo>
                  <a:pt x="66675" y="0"/>
                </a:lnTo>
                <a:lnTo>
                  <a:pt x="66675" y="215900"/>
                </a:lnTo>
                <a:lnTo>
                  <a:pt x="0" y="215900"/>
                </a:lnTo>
                <a:lnTo>
                  <a:pt x="133350" y="352425"/>
                </a:lnTo>
                <a:close/>
              </a:path>
            </a:pathLst>
          </a:custGeom>
          <a:solidFill>
            <a:srgbClr val="000000"/>
          </a:solidFill>
        </p:spPr>
        <p:txBody>
          <a:bodyPr wrap="square" lIns="0" tIns="0" rIns="0" bIns="0" rtlCol="0">
            <a:noAutofit/>
          </a:bodyPr>
          <a:lstStyle/>
          <a:p>
            <a:endParaRPr sz="2400"/>
          </a:p>
        </p:txBody>
      </p:sp>
      <p:sp>
        <p:nvSpPr>
          <p:cNvPr id="31" name="object 31"/>
          <p:cNvSpPr/>
          <p:nvPr/>
        </p:nvSpPr>
        <p:spPr>
          <a:xfrm>
            <a:off x="3346535" y="2330535"/>
            <a:ext cx="355600" cy="469900"/>
          </a:xfrm>
          <a:custGeom>
            <a:avLst/>
            <a:gdLst/>
            <a:ahLst/>
            <a:cxnLst/>
            <a:rect l="l" t="t" r="r" b="b"/>
            <a:pathLst>
              <a:path w="266700" h="352425">
                <a:moveTo>
                  <a:pt x="0" y="215900"/>
                </a:moveTo>
                <a:lnTo>
                  <a:pt x="66675" y="215900"/>
                </a:lnTo>
                <a:lnTo>
                  <a:pt x="66675" y="0"/>
                </a:lnTo>
                <a:lnTo>
                  <a:pt x="200025" y="0"/>
                </a:lnTo>
                <a:lnTo>
                  <a:pt x="200025" y="215900"/>
                </a:lnTo>
                <a:lnTo>
                  <a:pt x="266700" y="215900"/>
                </a:lnTo>
                <a:lnTo>
                  <a:pt x="133350" y="352425"/>
                </a:lnTo>
                <a:lnTo>
                  <a:pt x="0" y="215900"/>
                </a:lnTo>
                <a:close/>
              </a:path>
            </a:pathLst>
          </a:custGeom>
          <a:ln w="9534">
            <a:solidFill>
              <a:srgbClr val="9A310D"/>
            </a:solidFill>
          </a:ln>
        </p:spPr>
        <p:txBody>
          <a:bodyPr wrap="square" lIns="0" tIns="0" rIns="0" bIns="0" rtlCol="0">
            <a:noAutofit/>
          </a:bodyPr>
          <a:lstStyle/>
          <a:p>
            <a:endParaRPr sz="2400"/>
          </a:p>
        </p:txBody>
      </p:sp>
      <p:sp>
        <p:nvSpPr>
          <p:cNvPr id="32" name="object 32"/>
          <p:cNvSpPr/>
          <p:nvPr/>
        </p:nvSpPr>
        <p:spPr>
          <a:xfrm>
            <a:off x="774701" y="2794000"/>
            <a:ext cx="4356100" cy="1625600"/>
          </a:xfrm>
          <a:custGeom>
            <a:avLst/>
            <a:gdLst/>
            <a:ahLst/>
            <a:cxnLst/>
            <a:rect l="l" t="t" r="r" b="b"/>
            <a:pathLst>
              <a:path w="3267075" h="1219200">
                <a:moveTo>
                  <a:pt x="0" y="67563"/>
                </a:moveTo>
                <a:lnTo>
                  <a:pt x="0" y="1152144"/>
                </a:lnTo>
                <a:lnTo>
                  <a:pt x="6426" y="1180464"/>
                </a:lnTo>
                <a:lnTo>
                  <a:pt x="23406" y="1202817"/>
                </a:lnTo>
                <a:lnTo>
                  <a:pt x="48132" y="1216406"/>
                </a:lnTo>
                <a:lnTo>
                  <a:pt x="67551" y="1219200"/>
                </a:lnTo>
                <a:lnTo>
                  <a:pt x="3200019" y="1219200"/>
                </a:lnTo>
                <a:lnTo>
                  <a:pt x="3228340" y="1212723"/>
                </a:lnTo>
                <a:lnTo>
                  <a:pt x="3250691" y="1195832"/>
                </a:lnTo>
                <a:lnTo>
                  <a:pt x="3264280" y="1171067"/>
                </a:lnTo>
                <a:lnTo>
                  <a:pt x="3267075" y="1151636"/>
                </a:lnTo>
                <a:lnTo>
                  <a:pt x="3267075" y="67056"/>
                </a:lnTo>
                <a:lnTo>
                  <a:pt x="3260598" y="38735"/>
                </a:lnTo>
                <a:lnTo>
                  <a:pt x="3243707" y="16382"/>
                </a:lnTo>
                <a:lnTo>
                  <a:pt x="3218941" y="2793"/>
                </a:lnTo>
                <a:lnTo>
                  <a:pt x="3199511" y="0"/>
                </a:lnTo>
                <a:lnTo>
                  <a:pt x="67030" y="0"/>
                </a:lnTo>
                <a:lnTo>
                  <a:pt x="38747" y="6476"/>
                </a:lnTo>
                <a:lnTo>
                  <a:pt x="16421" y="23368"/>
                </a:lnTo>
                <a:lnTo>
                  <a:pt x="2832" y="48132"/>
                </a:lnTo>
                <a:lnTo>
                  <a:pt x="0" y="67563"/>
                </a:lnTo>
                <a:close/>
              </a:path>
            </a:pathLst>
          </a:custGeom>
          <a:solidFill>
            <a:srgbClr val="9A2C1E"/>
          </a:solidFill>
        </p:spPr>
        <p:txBody>
          <a:bodyPr wrap="square" lIns="0" tIns="0" rIns="0" bIns="0" rtlCol="0">
            <a:noAutofit/>
          </a:bodyPr>
          <a:lstStyle/>
          <a:p>
            <a:endParaRPr sz="2400"/>
          </a:p>
        </p:txBody>
      </p:sp>
      <p:sp>
        <p:nvSpPr>
          <p:cNvPr id="33" name="object 33"/>
          <p:cNvSpPr/>
          <p:nvPr/>
        </p:nvSpPr>
        <p:spPr>
          <a:xfrm>
            <a:off x="5308601" y="1727201"/>
            <a:ext cx="3543300" cy="2349500"/>
          </a:xfrm>
          <a:prstGeom prst="rect">
            <a:avLst/>
          </a:prstGeom>
          <a:blipFill>
            <a:blip r:embed="rId6" cstate="print"/>
            <a:stretch>
              <a:fillRect/>
            </a:stretch>
          </a:blipFill>
        </p:spPr>
        <p:txBody>
          <a:bodyPr wrap="square" lIns="0" tIns="0" rIns="0" bIns="0" rtlCol="0">
            <a:noAutofit/>
          </a:bodyPr>
          <a:lstStyle/>
          <a:p>
            <a:endParaRPr sz="2400"/>
          </a:p>
        </p:txBody>
      </p:sp>
      <p:sp>
        <p:nvSpPr>
          <p:cNvPr id="34" name="object 34"/>
          <p:cNvSpPr/>
          <p:nvPr/>
        </p:nvSpPr>
        <p:spPr>
          <a:xfrm>
            <a:off x="11061701" y="63500"/>
            <a:ext cx="1155700" cy="812800"/>
          </a:xfrm>
          <a:prstGeom prst="rect">
            <a:avLst/>
          </a:prstGeom>
          <a:blipFill>
            <a:blip r:embed="rId7" cstate="print"/>
            <a:stretch>
              <a:fillRect/>
            </a:stretch>
          </a:blipFill>
        </p:spPr>
        <p:txBody>
          <a:bodyPr wrap="square" lIns="0" tIns="0" rIns="0" bIns="0" rtlCol="0">
            <a:noAutofit/>
          </a:bodyPr>
          <a:lstStyle/>
          <a:p>
            <a:endParaRPr sz="2400"/>
          </a:p>
        </p:txBody>
      </p:sp>
      <p:sp>
        <p:nvSpPr>
          <p:cNvPr id="35" name="object 35"/>
          <p:cNvSpPr/>
          <p:nvPr/>
        </p:nvSpPr>
        <p:spPr>
          <a:xfrm>
            <a:off x="215901" y="6172201"/>
            <a:ext cx="1257300" cy="495300"/>
          </a:xfrm>
          <a:prstGeom prst="rect">
            <a:avLst/>
          </a:prstGeom>
          <a:blipFill>
            <a:blip r:embed="rId8" cstate="print"/>
            <a:stretch>
              <a:fillRect/>
            </a:stretch>
          </a:blipFill>
        </p:spPr>
        <p:txBody>
          <a:bodyPr wrap="square" lIns="0" tIns="0" rIns="0" bIns="0" rtlCol="0">
            <a:noAutofit/>
          </a:bodyPr>
          <a:lstStyle/>
          <a:p>
            <a:endParaRPr sz="2400"/>
          </a:p>
        </p:txBody>
      </p:sp>
      <p:sp>
        <p:nvSpPr>
          <p:cNvPr id="9" name="object 9"/>
          <p:cNvSpPr/>
          <p:nvPr/>
        </p:nvSpPr>
        <p:spPr>
          <a:xfrm>
            <a:off x="11595101" y="6362700"/>
            <a:ext cx="469900" cy="355600"/>
          </a:xfrm>
          <a:custGeom>
            <a:avLst/>
            <a:gdLst/>
            <a:ahLst/>
            <a:cxnLst/>
            <a:rect l="l" t="t" r="r" b="b"/>
            <a:pathLst>
              <a:path w="352425" h="266700">
                <a:moveTo>
                  <a:pt x="0" y="266700"/>
                </a:moveTo>
                <a:lnTo>
                  <a:pt x="352425" y="266700"/>
                </a:lnTo>
                <a:lnTo>
                  <a:pt x="352425" y="0"/>
                </a:lnTo>
                <a:lnTo>
                  <a:pt x="0" y="0"/>
                </a:lnTo>
                <a:lnTo>
                  <a:pt x="0" y="266700"/>
                </a:lnTo>
                <a:close/>
              </a:path>
            </a:pathLst>
          </a:custGeom>
          <a:solidFill>
            <a:srgbClr val="000000"/>
          </a:solidFill>
        </p:spPr>
        <p:txBody>
          <a:bodyPr wrap="square" lIns="0" tIns="0" rIns="0" bIns="0" rtlCol="0">
            <a:noAutofit/>
          </a:bodyPr>
          <a:lstStyle/>
          <a:p>
            <a:endParaRPr sz="2400"/>
          </a:p>
        </p:txBody>
      </p:sp>
      <p:sp>
        <p:nvSpPr>
          <p:cNvPr id="8" name="object 8"/>
          <p:cNvSpPr txBox="1"/>
          <p:nvPr/>
        </p:nvSpPr>
        <p:spPr>
          <a:xfrm>
            <a:off x="11595101" y="6362700"/>
            <a:ext cx="469900" cy="355600"/>
          </a:xfrm>
          <a:prstGeom prst="rect">
            <a:avLst/>
          </a:prstGeom>
        </p:spPr>
        <p:txBody>
          <a:bodyPr wrap="square" lIns="0" tIns="0" rIns="0" bIns="0" rtlCol="0">
            <a:noAutofit/>
          </a:bodyPr>
          <a:lstStyle/>
          <a:p>
            <a:pPr marL="33866">
              <a:lnSpc>
                <a:spcPts val="1333"/>
              </a:lnSpc>
            </a:pPr>
            <a:endParaRPr sz="1333"/>
          </a:p>
        </p:txBody>
      </p:sp>
      <p:sp>
        <p:nvSpPr>
          <p:cNvPr id="7" name="object 7"/>
          <p:cNvSpPr txBox="1"/>
          <p:nvPr/>
        </p:nvSpPr>
        <p:spPr>
          <a:xfrm>
            <a:off x="660401" y="4902201"/>
            <a:ext cx="8242300" cy="749300"/>
          </a:xfrm>
          <a:prstGeom prst="rect">
            <a:avLst/>
          </a:prstGeom>
        </p:spPr>
        <p:txBody>
          <a:bodyPr wrap="square" lIns="0" tIns="0" rIns="0" bIns="0" rtlCol="0">
            <a:noAutofit/>
          </a:bodyPr>
          <a:lstStyle/>
          <a:p>
            <a:pPr marL="33866">
              <a:lnSpc>
                <a:spcPts val="1333"/>
              </a:lnSpc>
            </a:pPr>
            <a:endParaRPr sz="1333"/>
          </a:p>
        </p:txBody>
      </p:sp>
      <p:sp>
        <p:nvSpPr>
          <p:cNvPr id="6" name="object 6"/>
          <p:cNvSpPr txBox="1"/>
          <p:nvPr/>
        </p:nvSpPr>
        <p:spPr>
          <a:xfrm>
            <a:off x="393701" y="165101"/>
            <a:ext cx="349249" cy="546100"/>
          </a:xfrm>
          <a:prstGeom prst="rect">
            <a:avLst/>
          </a:prstGeom>
        </p:spPr>
        <p:txBody>
          <a:bodyPr wrap="square" lIns="0" tIns="0" rIns="0" bIns="0" rtlCol="0">
            <a:noAutofit/>
          </a:bodyPr>
          <a:lstStyle/>
          <a:p>
            <a:pPr marL="33866">
              <a:lnSpc>
                <a:spcPts val="1333"/>
              </a:lnSpc>
            </a:pPr>
            <a:endParaRPr sz="1333"/>
          </a:p>
        </p:txBody>
      </p:sp>
      <p:sp>
        <p:nvSpPr>
          <p:cNvPr id="5" name="object 5"/>
          <p:cNvSpPr txBox="1"/>
          <p:nvPr/>
        </p:nvSpPr>
        <p:spPr>
          <a:xfrm>
            <a:off x="742950" y="165101"/>
            <a:ext cx="209549" cy="546100"/>
          </a:xfrm>
          <a:prstGeom prst="rect">
            <a:avLst/>
          </a:prstGeom>
        </p:spPr>
        <p:txBody>
          <a:bodyPr wrap="square" lIns="0" tIns="0" rIns="0" bIns="0" rtlCol="0">
            <a:noAutofit/>
          </a:bodyPr>
          <a:lstStyle/>
          <a:p>
            <a:pPr marL="33866">
              <a:lnSpc>
                <a:spcPts val="1333"/>
              </a:lnSpc>
            </a:pPr>
            <a:endParaRPr sz="1333"/>
          </a:p>
        </p:txBody>
      </p:sp>
      <p:sp>
        <p:nvSpPr>
          <p:cNvPr id="4" name="object 4"/>
          <p:cNvSpPr txBox="1"/>
          <p:nvPr/>
        </p:nvSpPr>
        <p:spPr>
          <a:xfrm>
            <a:off x="952501" y="165101"/>
            <a:ext cx="7835900" cy="546100"/>
          </a:xfrm>
          <a:prstGeom prst="rect">
            <a:avLst/>
          </a:prstGeom>
        </p:spPr>
        <p:txBody>
          <a:bodyPr wrap="square" lIns="0" tIns="0" rIns="0" bIns="0" rtlCol="0">
            <a:noAutofit/>
          </a:bodyPr>
          <a:lstStyle/>
          <a:p>
            <a:pPr marL="33866">
              <a:lnSpc>
                <a:spcPts val="1333"/>
              </a:lnSpc>
            </a:pPr>
            <a:endParaRPr sz="1333"/>
          </a:p>
        </p:txBody>
      </p:sp>
      <p:sp>
        <p:nvSpPr>
          <p:cNvPr id="3" name="object 3"/>
          <p:cNvSpPr txBox="1"/>
          <p:nvPr/>
        </p:nvSpPr>
        <p:spPr>
          <a:xfrm>
            <a:off x="8788400" y="165101"/>
            <a:ext cx="355600" cy="546100"/>
          </a:xfrm>
          <a:prstGeom prst="rect">
            <a:avLst/>
          </a:prstGeom>
        </p:spPr>
        <p:txBody>
          <a:bodyPr wrap="square" lIns="0" tIns="0" rIns="0" bIns="0" rtlCol="0">
            <a:noAutofit/>
          </a:bodyPr>
          <a:lstStyle/>
          <a:p>
            <a:pPr marL="33866">
              <a:lnSpc>
                <a:spcPts val="1333"/>
              </a:lnSpc>
            </a:pPr>
            <a:endParaRPr sz="1333"/>
          </a:p>
        </p:txBody>
      </p:sp>
      <p:sp>
        <p:nvSpPr>
          <p:cNvPr id="2" name="object 2"/>
          <p:cNvSpPr txBox="1"/>
          <p:nvPr/>
        </p:nvSpPr>
        <p:spPr>
          <a:xfrm>
            <a:off x="32173" y="32173"/>
            <a:ext cx="12134003" cy="6793652"/>
          </a:xfrm>
          <a:prstGeom prst="rect">
            <a:avLst/>
          </a:prstGeom>
        </p:spPr>
        <p:txBody>
          <a:bodyPr wrap="square" lIns="0" tIns="0" rIns="0" bIns="0" rtlCol="0">
            <a:noAutofit/>
          </a:bodyPr>
          <a:lstStyle/>
          <a:p>
            <a:pPr>
              <a:lnSpc>
                <a:spcPts val="800"/>
              </a:lnSpc>
              <a:spcBef>
                <a:spcPts val="39"/>
              </a:spcBef>
            </a:pPr>
            <a:endParaRPr sz="800"/>
          </a:p>
          <a:p>
            <a:pPr marL="1052379">
              <a:lnSpc>
                <a:spcPct val="95825"/>
              </a:lnSpc>
              <a:spcBef>
                <a:spcPts val="1333"/>
              </a:spcBef>
            </a:pPr>
            <a:r>
              <a:rPr sz="1600" b="1" spc="-33" dirty="0">
                <a:latin typeface="Arial"/>
                <a:cs typeface="Arial"/>
              </a:rPr>
              <a:t>M</a:t>
            </a:r>
            <a:r>
              <a:rPr sz="1600" b="1" spc="5" dirty="0">
                <a:latin typeface="Arial"/>
                <a:cs typeface="Arial"/>
              </a:rPr>
              <a:t>e</a:t>
            </a:r>
            <a:r>
              <a:rPr sz="1600" b="1" spc="19" dirty="0">
                <a:latin typeface="Arial"/>
                <a:cs typeface="Arial"/>
              </a:rPr>
              <a:t>n</a:t>
            </a:r>
            <a:r>
              <a:rPr sz="1600" b="1" spc="5" dirty="0">
                <a:latin typeface="Arial"/>
                <a:cs typeface="Arial"/>
              </a:rPr>
              <a:t>ca</a:t>
            </a:r>
            <a:r>
              <a:rPr sz="1600" b="1" spc="-19" dirty="0">
                <a:latin typeface="Arial"/>
                <a:cs typeface="Arial"/>
              </a:rPr>
              <a:t>r</a:t>
            </a:r>
            <a:r>
              <a:rPr sz="1600" b="1" dirty="0">
                <a:latin typeface="Arial"/>
                <a:cs typeface="Arial"/>
              </a:rPr>
              <a:t>i</a:t>
            </a:r>
            <a:r>
              <a:rPr sz="1600" b="1" spc="-72" dirty="0">
                <a:latin typeface="Arial"/>
                <a:cs typeface="Arial"/>
              </a:rPr>
              <a:t> </a:t>
            </a:r>
            <a:r>
              <a:rPr sz="1600" b="1" spc="-52" dirty="0">
                <a:latin typeface="Arial"/>
                <a:cs typeface="Arial"/>
              </a:rPr>
              <a:t>A</a:t>
            </a:r>
            <a:r>
              <a:rPr sz="1600" b="1" spc="19" dirty="0">
                <a:latin typeface="Arial"/>
                <a:cs typeface="Arial"/>
              </a:rPr>
              <a:t>p</a:t>
            </a:r>
            <a:r>
              <a:rPr sz="1600" b="1" spc="-45" dirty="0">
                <a:latin typeface="Arial"/>
                <a:cs typeface="Arial"/>
              </a:rPr>
              <a:t>li</a:t>
            </a:r>
            <a:r>
              <a:rPr sz="1600" b="1" spc="5" dirty="0">
                <a:latin typeface="Arial"/>
                <a:cs typeface="Arial"/>
              </a:rPr>
              <a:t>kas</a:t>
            </a:r>
            <a:r>
              <a:rPr sz="1600" b="1" dirty="0">
                <a:latin typeface="Arial"/>
                <a:cs typeface="Arial"/>
              </a:rPr>
              <a:t>i</a:t>
            </a:r>
            <a:r>
              <a:rPr sz="1600" b="1" spc="125" dirty="0">
                <a:latin typeface="Arial"/>
                <a:cs typeface="Arial"/>
              </a:rPr>
              <a:t> </a:t>
            </a:r>
            <a:r>
              <a:rPr sz="1600" b="1" spc="5" dirty="0">
                <a:latin typeface="Arial"/>
                <a:cs typeface="Arial"/>
              </a:rPr>
              <a:t>ya</a:t>
            </a:r>
            <a:r>
              <a:rPr sz="1600" b="1" spc="19" dirty="0">
                <a:latin typeface="Arial"/>
                <a:cs typeface="Arial"/>
              </a:rPr>
              <a:t>n</a:t>
            </a:r>
            <a:r>
              <a:rPr sz="1600" b="1" dirty="0">
                <a:latin typeface="Arial"/>
                <a:cs typeface="Arial"/>
              </a:rPr>
              <a:t>g</a:t>
            </a:r>
            <a:r>
              <a:rPr sz="1600" b="1" spc="-112" dirty="0">
                <a:latin typeface="Arial"/>
                <a:cs typeface="Arial"/>
              </a:rPr>
              <a:t> </a:t>
            </a:r>
            <a:r>
              <a:rPr sz="1600" b="1" spc="-179" dirty="0">
                <a:latin typeface="Arial"/>
                <a:cs typeface="Arial"/>
              </a:rPr>
              <a:t>T</a:t>
            </a:r>
            <a:r>
              <a:rPr sz="1600" b="1" spc="5" dirty="0">
                <a:latin typeface="Arial"/>
                <a:cs typeface="Arial"/>
              </a:rPr>
              <a:t>e</a:t>
            </a:r>
            <a:r>
              <a:rPr sz="1600" b="1" spc="25" dirty="0">
                <a:latin typeface="Arial"/>
                <a:cs typeface="Arial"/>
              </a:rPr>
              <a:t>p</a:t>
            </a:r>
            <a:r>
              <a:rPr sz="1600" b="1" spc="5" dirty="0">
                <a:latin typeface="Arial"/>
                <a:cs typeface="Arial"/>
              </a:rPr>
              <a:t>a</a:t>
            </a:r>
            <a:r>
              <a:rPr sz="1600" b="1" dirty="0">
                <a:latin typeface="Arial"/>
                <a:cs typeface="Arial"/>
              </a:rPr>
              <a:t>t</a:t>
            </a:r>
            <a:r>
              <a:rPr sz="1600" b="1" spc="-172" dirty="0">
                <a:latin typeface="Arial"/>
                <a:cs typeface="Arial"/>
              </a:rPr>
              <a:t> </a:t>
            </a:r>
            <a:r>
              <a:rPr sz="1600" b="1" spc="25" dirty="0">
                <a:latin typeface="Arial"/>
                <a:cs typeface="Arial"/>
              </a:rPr>
              <a:t>un</a:t>
            </a:r>
            <a:r>
              <a:rPr sz="1600" b="1" spc="-33" dirty="0">
                <a:latin typeface="Arial"/>
                <a:cs typeface="Arial"/>
              </a:rPr>
              <a:t>t</a:t>
            </a:r>
            <a:r>
              <a:rPr sz="1600" b="1" spc="25" dirty="0">
                <a:latin typeface="Arial"/>
                <a:cs typeface="Arial"/>
              </a:rPr>
              <a:t>u</a:t>
            </a:r>
            <a:r>
              <a:rPr sz="1600" b="1" dirty="0">
                <a:latin typeface="Arial"/>
                <a:cs typeface="Arial"/>
              </a:rPr>
              <a:t>k</a:t>
            </a:r>
            <a:r>
              <a:rPr sz="1600" b="1" spc="-32" dirty="0">
                <a:latin typeface="Arial"/>
                <a:cs typeface="Arial"/>
              </a:rPr>
              <a:t> </a:t>
            </a:r>
            <a:r>
              <a:rPr sz="1600" b="1" spc="-33" dirty="0">
                <a:latin typeface="Arial"/>
                <a:cs typeface="Arial"/>
              </a:rPr>
              <a:t>M</a:t>
            </a:r>
            <a:r>
              <a:rPr sz="1600" b="1" spc="5" dirty="0">
                <a:latin typeface="Arial"/>
                <a:cs typeface="Arial"/>
              </a:rPr>
              <a:t>e</a:t>
            </a:r>
            <a:r>
              <a:rPr sz="1600" b="1" spc="-19" dirty="0">
                <a:latin typeface="Arial"/>
                <a:cs typeface="Arial"/>
              </a:rPr>
              <a:t>m</a:t>
            </a:r>
            <a:r>
              <a:rPr sz="1600" b="1" spc="5" dirty="0">
                <a:latin typeface="Arial"/>
                <a:cs typeface="Arial"/>
              </a:rPr>
              <a:t>e</a:t>
            </a:r>
            <a:r>
              <a:rPr sz="1600" b="1" spc="19" dirty="0">
                <a:latin typeface="Arial"/>
                <a:cs typeface="Arial"/>
              </a:rPr>
              <a:t>nuh</a:t>
            </a:r>
            <a:r>
              <a:rPr sz="1600" b="1" dirty="0">
                <a:latin typeface="Arial"/>
                <a:cs typeface="Arial"/>
              </a:rPr>
              <a:t>i</a:t>
            </a:r>
            <a:r>
              <a:rPr sz="1600" b="1" spc="25" dirty="0">
                <a:latin typeface="Arial"/>
                <a:cs typeface="Arial"/>
              </a:rPr>
              <a:t> </a:t>
            </a:r>
            <a:r>
              <a:rPr sz="1600" b="1" spc="-172" dirty="0">
                <a:latin typeface="Arial"/>
                <a:cs typeface="Arial"/>
              </a:rPr>
              <a:t>T</a:t>
            </a:r>
            <a:r>
              <a:rPr sz="1600" b="1" spc="19" dirty="0">
                <a:latin typeface="Arial"/>
                <a:cs typeface="Arial"/>
              </a:rPr>
              <a:t>u</a:t>
            </a:r>
            <a:r>
              <a:rPr sz="1600" b="1" spc="-45" dirty="0">
                <a:latin typeface="Arial"/>
                <a:cs typeface="Arial"/>
              </a:rPr>
              <a:t>j</a:t>
            </a:r>
            <a:r>
              <a:rPr sz="1600" b="1" spc="19" dirty="0">
                <a:latin typeface="Arial"/>
                <a:cs typeface="Arial"/>
              </a:rPr>
              <a:t>u</a:t>
            </a:r>
            <a:r>
              <a:rPr sz="1600" b="1" spc="5" dirty="0">
                <a:latin typeface="Arial"/>
                <a:cs typeface="Arial"/>
              </a:rPr>
              <a:t>a</a:t>
            </a:r>
            <a:r>
              <a:rPr sz="1600" b="1" dirty="0">
                <a:latin typeface="Arial"/>
                <a:cs typeface="Arial"/>
              </a:rPr>
              <a:t>n</a:t>
            </a:r>
            <a:r>
              <a:rPr sz="1600" b="1" spc="-112" dirty="0">
                <a:latin typeface="Arial"/>
                <a:cs typeface="Arial"/>
              </a:rPr>
              <a:t> </a:t>
            </a:r>
            <a:r>
              <a:rPr sz="1600" b="1" spc="33" dirty="0">
                <a:latin typeface="Arial"/>
                <a:cs typeface="Arial"/>
              </a:rPr>
              <a:t>P</a:t>
            </a:r>
            <a:r>
              <a:rPr sz="1600" b="1" spc="5" dirty="0">
                <a:latin typeface="Arial"/>
                <a:cs typeface="Arial"/>
              </a:rPr>
              <a:t>e</a:t>
            </a:r>
            <a:r>
              <a:rPr sz="1600" b="1" spc="19" dirty="0">
                <a:latin typeface="Arial"/>
                <a:cs typeface="Arial"/>
              </a:rPr>
              <a:t>nd</a:t>
            </a:r>
            <a:r>
              <a:rPr sz="1600" b="1" spc="-45" dirty="0">
                <a:latin typeface="Arial"/>
                <a:cs typeface="Arial"/>
              </a:rPr>
              <a:t>i</a:t>
            </a:r>
            <a:r>
              <a:rPr sz="1600" b="1" spc="19" dirty="0">
                <a:latin typeface="Arial"/>
                <a:cs typeface="Arial"/>
              </a:rPr>
              <a:t>d</a:t>
            </a:r>
            <a:r>
              <a:rPr sz="1600" b="1" spc="-45" dirty="0">
                <a:latin typeface="Arial"/>
                <a:cs typeface="Arial"/>
              </a:rPr>
              <a:t>i</a:t>
            </a:r>
            <a:r>
              <a:rPr sz="1600" b="1" spc="5" dirty="0">
                <a:latin typeface="Arial"/>
                <a:cs typeface="Arial"/>
              </a:rPr>
              <a:t>ka</a:t>
            </a:r>
            <a:r>
              <a:rPr sz="1600" b="1" dirty="0">
                <a:latin typeface="Arial"/>
                <a:cs typeface="Arial"/>
              </a:rPr>
              <a:t>n</a:t>
            </a:r>
            <a:r>
              <a:rPr sz="1600" b="1" spc="-105" dirty="0">
                <a:latin typeface="Arial"/>
                <a:cs typeface="Arial"/>
              </a:rPr>
              <a:t> </a:t>
            </a:r>
            <a:r>
              <a:rPr sz="1600" b="1" spc="-33" dirty="0">
                <a:latin typeface="Arial"/>
                <a:cs typeface="Arial"/>
              </a:rPr>
              <a:t>(</a:t>
            </a:r>
            <a:r>
              <a:rPr sz="1600" b="1" spc="-185" dirty="0">
                <a:latin typeface="Arial"/>
                <a:cs typeface="Arial"/>
              </a:rPr>
              <a:t>1</a:t>
            </a:r>
            <a:r>
              <a:rPr sz="1600" b="1" spc="12" dirty="0">
                <a:latin typeface="Arial"/>
                <a:cs typeface="Arial"/>
              </a:rPr>
              <a:t>1)</a:t>
            </a:r>
            <a:endParaRPr sz="1600">
              <a:latin typeface="Arial"/>
              <a:cs typeface="Arial"/>
            </a:endParaRPr>
          </a:p>
          <a:p>
            <a:pPr marL="818282">
              <a:lnSpc>
                <a:spcPct val="101725"/>
              </a:lnSpc>
              <a:spcBef>
                <a:spcPts val="4264"/>
              </a:spcBef>
            </a:pPr>
            <a:r>
              <a:rPr sz="1467" spc="-133" dirty="0">
                <a:latin typeface="Calibri"/>
                <a:cs typeface="Calibri"/>
              </a:rPr>
              <a:t>T</a:t>
            </a:r>
            <a:r>
              <a:rPr sz="1467" spc="12" dirty="0">
                <a:latin typeface="Calibri"/>
                <a:cs typeface="Calibri"/>
              </a:rPr>
              <a:t>u</a:t>
            </a:r>
            <a:r>
              <a:rPr sz="1467" spc="39" dirty="0">
                <a:latin typeface="Calibri"/>
                <a:cs typeface="Calibri"/>
              </a:rPr>
              <a:t>j</a:t>
            </a:r>
            <a:r>
              <a:rPr sz="1467" spc="12" dirty="0">
                <a:latin typeface="Calibri"/>
                <a:cs typeface="Calibri"/>
              </a:rPr>
              <a:t>u</a:t>
            </a:r>
            <a:r>
              <a:rPr sz="1467" spc="-19" dirty="0">
                <a:latin typeface="Calibri"/>
                <a:cs typeface="Calibri"/>
              </a:rPr>
              <a:t>a</a:t>
            </a:r>
            <a:r>
              <a:rPr sz="1467" dirty="0">
                <a:latin typeface="Calibri"/>
                <a:cs typeface="Calibri"/>
              </a:rPr>
              <a:t>n</a:t>
            </a:r>
            <a:r>
              <a:rPr sz="1467" spc="-37" dirty="0">
                <a:latin typeface="Calibri"/>
                <a:cs typeface="Calibri"/>
              </a:rPr>
              <a:t> </a:t>
            </a:r>
            <a:r>
              <a:rPr sz="1467" spc="25" dirty="0">
                <a:latin typeface="Calibri"/>
                <a:cs typeface="Calibri"/>
              </a:rPr>
              <a:t>P</a:t>
            </a:r>
            <a:r>
              <a:rPr sz="1467" spc="52" dirty="0">
                <a:latin typeface="Calibri"/>
                <a:cs typeface="Calibri"/>
              </a:rPr>
              <a:t>e</a:t>
            </a:r>
            <a:r>
              <a:rPr sz="1467" spc="-85" dirty="0">
                <a:latin typeface="Calibri"/>
                <a:cs typeface="Calibri"/>
              </a:rPr>
              <a:t>n</a:t>
            </a:r>
            <a:r>
              <a:rPr sz="1467" spc="5" dirty="0">
                <a:latin typeface="Calibri"/>
                <a:cs typeface="Calibri"/>
              </a:rPr>
              <a:t>d</a:t>
            </a:r>
            <a:r>
              <a:rPr sz="1467" spc="-39" dirty="0">
                <a:latin typeface="Calibri"/>
                <a:cs typeface="Calibri"/>
              </a:rPr>
              <a:t>i</a:t>
            </a:r>
            <a:r>
              <a:rPr sz="1467" spc="12" dirty="0">
                <a:latin typeface="Calibri"/>
                <a:cs typeface="Calibri"/>
              </a:rPr>
              <a:t>d</a:t>
            </a:r>
            <a:r>
              <a:rPr sz="1467" spc="-45" dirty="0">
                <a:latin typeface="Calibri"/>
                <a:cs typeface="Calibri"/>
              </a:rPr>
              <a:t>i</a:t>
            </a:r>
            <a:r>
              <a:rPr sz="1467" spc="12" dirty="0">
                <a:latin typeface="Calibri"/>
                <a:cs typeface="Calibri"/>
              </a:rPr>
              <a:t>k</a:t>
            </a:r>
            <a:r>
              <a:rPr sz="1467" spc="-19" dirty="0">
                <a:latin typeface="Calibri"/>
                <a:cs typeface="Calibri"/>
              </a:rPr>
              <a:t>a</a:t>
            </a:r>
            <a:r>
              <a:rPr sz="1467" dirty="0">
                <a:latin typeface="Calibri"/>
                <a:cs typeface="Calibri"/>
              </a:rPr>
              <a:t>n</a:t>
            </a:r>
            <a:endParaRPr sz="1467">
              <a:latin typeface="Calibri"/>
              <a:cs typeface="Calibri"/>
            </a:endParaRPr>
          </a:p>
          <a:p>
            <a:pPr marL="844951" marR="7167778">
              <a:lnSpc>
                <a:spcPct val="99182"/>
              </a:lnSpc>
              <a:spcBef>
                <a:spcPts val="1216"/>
              </a:spcBef>
            </a:pPr>
            <a:r>
              <a:rPr sz="1600" spc="-72" dirty="0">
                <a:solidFill>
                  <a:srgbClr val="FDFFFD"/>
                </a:solidFill>
                <a:latin typeface="Calibri"/>
                <a:cs typeface="Calibri"/>
              </a:rPr>
              <a:t>M</a:t>
            </a:r>
            <a:r>
              <a:rPr sz="1600" spc="33" dirty="0">
                <a:solidFill>
                  <a:srgbClr val="FDFFFD"/>
                </a:solidFill>
                <a:latin typeface="Calibri"/>
                <a:cs typeface="Calibri"/>
              </a:rPr>
              <a:t>a</a:t>
            </a:r>
            <a:r>
              <a:rPr sz="1600" spc="-79" dirty="0">
                <a:solidFill>
                  <a:srgbClr val="FDFFFD"/>
                </a:solidFill>
                <a:latin typeface="Calibri"/>
                <a:cs typeface="Calibri"/>
              </a:rPr>
              <a:t>m</a:t>
            </a:r>
            <a:r>
              <a:rPr sz="1600" spc="-39" dirty="0">
                <a:solidFill>
                  <a:srgbClr val="FDFFFD"/>
                </a:solidFill>
                <a:latin typeface="Calibri"/>
                <a:cs typeface="Calibri"/>
              </a:rPr>
              <a:t>p</a:t>
            </a:r>
            <a:r>
              <a:rPr sz="1600" dirty="0">
                <a:solidFill>
                  <a:srgbClr val="FDFFFD"/>
                </a:solidFill>
                <a:latin typeface="Calibri"/>
                <a:cs typeface="Calibri"/>
              </a:rPr>
              <a:t>u</a:t>
            </a:r>
            <a:r>
              <a:rPr sz="1600" spc="195" dirty="0">
                <a:solidFill>
                  <a:srgbClr val="FDFFFD"/>
                </a:solidFill>
                <a:latin typeface="Calibri"/>
                <a:cs typeface="Calibri"/>
              </a:rPr>
              <a:t> </a:t>
            </a:r>
            <a:r>
              <a:rPr sz="1600" spc="-39" dirty="0">
                <a:solidFill>
                  <a:srgbClr val="FDFFFD"/>
                </a:solidFill>
                <a:latin typeface="Calibri"/>
                <a:cs typeface="Calibri"/>
              </a:rPr>
              <a:t>b</a:t>
            </a:r>
            <a:r>
              <a:rPr sz="1600" dirty="0">
                <a:solidFill>
                  <a:srgbClr val="FDFFFD"/>
                </a:solidFill>
                <a:latin typeface="Calibri"/>
                <a:cs typeface="Calibri"/>
              </a:rPr>
              <a:t>e</a:t>
            </a:r>
            <a:r>
              <a:rPr sz="1600" spc="-59" dirty="0">
                <a:solidFill>
                  <a:srgbClr val="FDFFFD"/>
                </a:solidFill>
                <a:latin typeface="Calibri"/>
                <a:cs typeface="Calibri"/>
              </a:rPr>
              <a:t>r</a:t>
            </a:r>
            <a:r>
              <a:rPr sz="1600" spc="12" dirty="0">
                <a:solidFill>
                  <a:srgbClr val="FDFFFD"/>
                </a:solidFill>
                <a:latin typeface="Calibri"/>
                <a:cs typeface="Calibri"/>
              </a:rPr>
              <a:t>f</a:t>
            </a:r>
            <a:r>
              <a:rPr sz="1600" spc="33" dirty="0">
                <a:solidFill>
                  <a:srgbClr val="FDFFFD"/>
                </a:solidFill>
                <a:latin typeface="Calibri"/>
                <a:cs typeface="Calibri"/>
              </a:rPr>
              <a:t>i</a:t>
            </a:r>
            <a:r>
              <a:rPr sz="1600" spc="-25" dirty="0">
                <a:solidFill>
                  <a:srgbClr val="FDFFFD"/>
                </a:solidFill>
                <a:latin typeface="Calibri"/>
                <a:cs typeface="Calibri"/>
              </a:rPr>
              <a:t>k</a:t>
            </a:r>
            <a:r>
              <a:rPr sz="1600" spc="33" dirty="0">
                <a:solidFill>
                  <a:srgbClr val="FDFFFD"/>
                </a:solidFill>
                <a:latin typeface="Calibri"/>
                <a:cs typeface="Calibri"/>
              </a:rPr>
              <a:t>i</a:t>
            </a:r>
            <a:r>
              <a:rPr sz="1600" dirty="0">
                <a:solidFill>
                  <a:srgbClr val="FDFFFD"/>
                </a:solidFill>
                <a:latin typeface="Calibri"/>
                <a:cs typeface="Calibri"/>
              </a:rPr>
              <a:t>r</a:t>
            </a:r>
            <a:r>
              <a:rPr sz="1600" spc="-19" dirty="0">
                <a:solidFill>
                  <a:srgbClr val="FDFFFD"/>
                </a:solidFill>
                <a:latin typeface="Calibri"/>
                <a:cs typeface="Calibri"/>
              </a:rPr>
              <a:t> </a:t>
            </a:r>
            <a:r>
              <a:rPr sz="1600" spc="72" dirty="0">
                <a:solidFill>
                  <a:srgbClr val="FDFFFD"/>
                </a:solidFill>
                <a:latin typeface="Calibri"/>
                <a:cs typeface="Calibri"/>
              </a:rPr>
              <a:t>s</a:t>
            </a:r>
            <a:r>
              <a:rPr sz="1600" dirty="0">
                <a:solidFill>
                  <a:srgbClr val="FDFFFD"/>
                </a:solidFill>
                <a:latin typeface="Calibri"/>
                <a:cs typeface="Calibri"/>
              </a:rPr>
              <a:t>e</a:t>
            </a:r>
            <a:r>
              <a:rPr sz="1600" spc="25" dirty="0">
                <a:solidFill>
                  <a:srgbClr val="FDFFFD"/>
                </a:solidFill>
                <a:latin typeface="Calibri"/>
                <a:cs typeface="Calibri"/>
              </a:rPr>
              <a:t>c</a:t>
            </a:r>
            <a:r>
              <a:rPr sz="1600" spc="33" dirty="0">
                <a:solidFill>
                  <a:srgbClr val="FDFFFD"/>
                </a:solidFill>
                <a:latin typeface="Calibri"/>
                <a:cs typeface="Calibri"/>
              </a:rPr>
              <a:t>a</a:t>
            </a:r>
            <a:r>
              <a:rPr sz="1600" spc="-59" dirty="0">
                <a:solidFill>
                  <a:srgbClr val="FDFFFD"/>
                </a:solidFill>
                <a:latin typeface="Calibri"/>
                <a:cs typeface="Calibri"/>
              </a:rPr>
              <a:t>r</a:t>
            </a:r>
            <a:r>
              <a:rPr sz="1600" dirty="0">
                <a:solidFill>
                  <a:srgbClr val="FDFFFD"/>
                </a:solidFill>
                <a:latin typeface="Calibri"/>
                <a:cs typeface="Calibri"/>
              </a:rPr>
              <a:t>a</a:t>
            </a:r>
            <a:r>
              <a:rPr sz="1600" spc="-25" dirty="0">
                <a:solidFill>
                  <a:srgbClr val="FDFFFD"/>
                </a:solidFill>
                <a:latin typeface="Calibri"/>
                <a:cs typeface="Calibri"/>
              </a:rPr>
              <a:t> k</a:t>
            </a:r>
            <a:r>
              <a:rPr sz="1600" spc="-59" dirty="0">
                <a:solidFill>
                  <a:srgbClr val="FDFFFD"/>
                </a:solidFill>
                <a:latin typeface="Calibri"/>
                <a:cs typeface="Calibri"/>
              </a:rPr>
              <a:t>r</a:t>
            </a:r>
            <a:r>
              <a:rPr sz="1600" dirty="0">
                <a:solidFill>
                  <a:srgbClr val="FDFFFD"/>
                </a:solidFill>
                <a:latin typeface="Calibri"/>
                <a:cs typeface="Calibri"/>
              </a:rPr>
              <a:t>e</a:t>
            </a:r>
            <a:r>
              <a:rPr sz="1600" spc="33" dirty="0">
                <a:solidFill>
                  <a:srgbClr val="FDFFFD"/>
                </a:solidFill>
                <a:latin typeface="Calibri"/>
                <a:cs typeface="Calibri"/>
              </a:rPr>
              <a:t>a</a:t>
            </a:r>
            <a:r>
              <a:rPr sz="1600" spc="-39" dirty="0">
                <a:solidFill>
                  <a:srgbClr val="FDFFFD"/>
                </a:solidFill>
                <a:latin typeface="Calibri"/>
                <a:cs typeface="Calibri"/>
              </a:rPr>
              <a:t>t</a:t>
            </a:r>
            <a:r>
              <a:rPr sz="1600" spc="33" dirty="0">
                <a:solidFill>
                  <a:srgbClr val="FDFFFD"/>
                </a:solidFill>
                <a:latin typeface="Calibri"/>
                <a:cs typeface="Calibri"/>
              </a:rPr>
              <a:t>i</a:t>
            </a:r>
            <a:r>
              <a:rPr sz="1600" dirty="0">
                <a:solidFill>
                  <a:srgbClr val="FDFFFD"/>
                </a:solidFill>
                <a:latin typeface="Calibri"/>
                <a:cs typeface="Calibri"/>
              </a:rPr>
              <a:t>f</a:t>
            </a:r>
            <a:r>
              <a:rPr sz="1600" spc="52"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dirty="0">
                <a:solidFill>
                  <a:srgbClr val="FDFFFD"/>
                </a:solidFill>
                <a:latin typeface="Calibri"/>
                <a:cs typeface="Calibri"/>
              </a:rPr>
              <a:t>n </a:t>
            </a:r>
            <a:r>
              <a:rPr sz="1600" spc="-25" dirty="0">
                <a:solidFill>
                  <a:srgbClr val="FDFFFD"/>
                </a:solidFill>
                <a:latin typeface="Calibri"/>
                <a:cs typeface="Calibri"/>
              </a:rPr>
              <a:t>k</a:t>
            </a:r>
            <a:r>
              <a:rPr sz="1600" spc="-59" dirty="0">
                <a:solidFill>
                  <a:srgbClr val="FDFFFD"/>
                </a:solidFill>
                <a:latin typeface="Calibri"/>
                <a:cs typeface="Calibri"/>
              </a:rPr>
              <a:t>r</a:t>
            </a:r>
            <a:r>
              <a:rPr sz="1600" spc="33" dirty="0">
                <a:solidFill>
                  <a:srgbClr val="FDFFFD"/>
                </a:solidFill>
                <a:latin typeface="Calibri"/>
                <a:cs typeface="Calibri"/>
              </a:rPr>
              <a:t>i</a:t>
            </a:r>
            <a:r>
              <a:rPr sz="1600" spc="-39" dirty="0">
                <a:solidFill>
                  <a:srgbClr val="FDFFFD"/>
                </a:solidFill>
                <a:latin typeface="Calibri"/>
                <a:cs typeface="Calibri"/>
              </a:rPr>
              <a:t>t</a:t>
            </a:r>
            <a:r>
              <a:rPr sz="1600" spc="33" dirty="0">
                <a:solidFill>
                  <a:srgbClr val="FDFFFD"/>
                </a:solidFill>
                <a:latin typeface="Calibri"/>
                <a:cs typeface="Calibri"/>
              </a:rPr>
              <a:t>i</a:t>
            </a:r>
            <a:r>
              <a:rPr sz="1600" dirty="0">
                <a:solidFill>
                  <a:srgbClr val="FDFFFD"/>
                </a:solidFill>
                <a:latin typeface="Calibri"/>
                <a:cs typeface="Calibri"/>
              </a:rPr>
              <a:t>s</a:t>
            </a:r>
            <a:r>
              <a:rPr sz="1600" spc="12"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ala</a:t>
            </a:r>
            <a:r>
              <a:rPr sz="1600" dirty="0">
                <a:solidFill>
                  <a:srgbClr val="FDFFFD"/>
                </a:solidFill>
                <a:latin typeface="Calibri"/>
                <a:cs typeface="Calibri"/>
              </a:rPr>
              <a:t>m </a:t>
            </a:r>
            <a:r>
              <a:rPr sz="1600" spc="-79" dirty="0">
                <a:solidFill>
                  <a:srgbClr val="FDFFFD"/>
                </a:solidFill>
                <a:latin typeface="Calibri"/>
                <a:cs typeface="Calibri"/>
              </a:rPr>
              <a:t>m</a:t>
            </a:r>
            <a:r>
              <a:rPr sz="1600" dirty="0">
                <a:solidFill>
                  <a:srgbClr val="FDFFFD"/>
                </a:solidFill>
                <a:latin typeface="Calibri"/>
                <a:cs typeface="Calibri"/>
              </a:rPr>
              <a:t>e</a:t>
            </a:r>
            <a:r>
              <a:rPr sz="1600" spc="-39" dirty="0">
                <a:solidFill>
                  <a:srgbClr val="FDFFFD"/>
                </a:solidFill>
                <a:latin typeface="Calibri"/>
                <a:cs typeface="Calibri"/>
              </a:rPr>
              <a:t>n</a:t>
            </a:r>
            <a:r>
              <a:rPr sz="1600" spc="45" dirty="0">
                <a:solidFill>
                  <a:srgbClr val="FDFFFD"/>
                </a:solidFill>
                <a:latin typeface="Calibri"/>
                <a:cs typeface="Calibri"/>
              </a:rPr>
              <a:t>g</a:t>
            </a:r>
            <a:r>
              <a:rPr sz="1600" dirty="0">
                <a:solidFill>
                  <a:srgbClr val="FDFFFD"/>
                </a:solidFill>
                <a:latin typeface="Calibri"/>
                <a:cs typeface="Calibri"/>
              </a:rPr>
              <a:t>e</a:t>
            </a:r>
            <a:r>
              <a:rPr sz="1600" spc="-79" dirty="0">
                <a:solidFill>
                  <a:srgbClr val="FDFFFD"/>
                </a:solidFill>
                <a:latin typeface="Calibri"/>
                <a:cs typeface="Calibri"/>
              </a:rPr>
              <a:t>m</a:t>
            </a:r>
            <a:r>
              <a:rPr sz="1600" spc="-39" dirty="0">
                <a:solidFill>
                  <a:srgbClr val="FDFFFD"/>
                </a:solidFill>
                <a:latin typeface="Calibri"/>
                <a:cs typeface="Calibri"/>
              </a:rPr>
              <a:t>b</a:t>
            </a:r>
            <a:r>
              <a:rPr sz="1600" spc="33" dirty="0">
                <a:solidFill>
                  <a:srgbClr val="FDFFFD"/>
                </a:solidFill>
                <a:latin typeface="Calibri"/>
                <a:cs typeface="Calibri"/>
              </a:rPr>
              <a:t>a</a:t>
            </a:r>
            <a:r>
              <a:rPr sz="1600" spc="-39" dirty="0">
                <a:solidFill>
                  <a:srgbClr val="FDFFFD"/>
                </a:solidFill>
                <a:latin typeface="Calibri"/>
                <a:cs typeface="Calibri"/>
              </a:rPr>
              <a:t>n</a:t>
            </a:r>
            <a:r>
              <a:rPr sz="1600" spc="45" dirty="0">
                <a:solidFill>
                  <a:srgbClr val="FDFFFD"/>
                </a:solidFill>
                <a:latin typeface="Calibri"/>
                <a:cs typeface="Calibri"/>
              </a:rPr>
              <a:t>g</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r>
              <a:rPr sz="1600" spc="92" dirty="0">
                <a:solidFill>
                  <a:srgbClr val="FDFFFD"/>
                </a:solidFill>
                <a:latin typeface="Calibri"/>
                <a:cs typeface="Calibri"/>
              </a:rPr>
              <a:t> </a:t>
            </a:r>
            <a:r>
              <a:rPr sz="1600" spc="-39" dirty="0">
                <a:solidFill>
                  <a:srgbClr val="FDFFFD"/>
                </a:solidFill>
                <a:latin typeface="Calibri"/>
                <a:cs typeface="Calibri"/>
              </a:rPr>
              <a:t>b</a:t>
            </a:r>
            <a:r>
              <a:rPr sz="1600" spc="5" dirty="0">
                <a:solidFill>
                  <a:srgbClr val="FDFFFD"/>
                </a:solidFill>
                <a:latin typeface="Calibri"/>
                <a:cs typeface="Calibri"/>
              </a:rPr>
              <a:t>e</a:t>
            </a:r>
            <a:r>
              <a:rPr sz="1600" spc="-59" dirty="0">
                <a:solidFill>
                  <a:srgbClr val="FDFFFD"/>
                </a:solidFill>
                <a:latin typeface="Calibri"/>
                <a:cs typeface="Calibri"/>
              </a:rPr>
              <a:t>r</a:t>
            </a:r>
            <a:r>
              <a:rPr sz="1600" spc="-39" dirty="0">
                <a:solidFill>
                  <a:srgbClr val="FDFFFD"/>
                </a:solidFill>
                <a:latin typeface="Calibri"/>
                <a:cs typeface="Calibri"/>
              </a:rPr>
              <a:t>b</a:t>
            </a:r>
            <a:r>
              <a:rPr sz="1600" spc="33" dirty="0">
                <a:solidFill>
                  <a:srgbClr val="FDFFFD"/>
                </a:solidFill>
                <a:latin typeface="Calibri"/>
                <a:cs typeface="Calibri"/>
              </a:rPr>
              <a:t>a</a:t>
            </a:r>
            <a:r>
              <a:rPr sz="1600" spc="45" dirty="0">
                <a:solidFill>
                  <a:srgbClr val="FDFFFD"/>
                </a:solidFill>
                <a:latin typeface="Calibri"/>
                <a:cs typeface="Calibri"/>
              </a:rPr>
              <a:t>g</a:t>
            </a:r>
            <a:r>
              <a:rPr sz="1600" spc="33" dirty="0">
                <a:solidFill>
                  <a:srgbClr val="FDFFFD"/>
                </a:solidFill>
                <a:latin typeface="Calibri"/>
                <a:cs typeface="Calibri"/>
              </a:rPr>
              <a:t>a</a:t>
            </a:r>
            <a:r>
              <a:rPr sz="1600" dirty="0">
                <a:solidFill>
                  <a:srgbClr val="FDFFFD"/>
                </a:solidFill>
                <a:latin typeface="Calibri"/>
                <a:cs typeface="Calibri"/>
              </a:rPr>
              <a:t>i</a:t>
            </a:r>
            <a:r>
              <a:rPr sz="1600" spc="65" dirty="0">
                <a:solidFill>
                  <a:srgbClr val="FDFFFD"/>
                </a:solidFill>
                <a:latin typeface="Calibri"/>
                <a:cs typeface="Calibri"/>
              </a:rPr>
              <a:t> </a:t>
            </a:r>
            <a:r>
              <a:rPr sz="1600" spc="33" dirty="0">
                <a:solidFill>
                  <a:srgbClr val="FDFFFD"/>
                </a:solidFill>
                <a:latin typeface="Calibri"/>
                <a:cs typeface="Calibri"/>
              </a:rPr>
              <a:t>i</a:t>
            </a:r>
            <a:r>
              <a:rPr sz="1600" spc="-45" dirty="0">
                <a:solidFill>
                  <a:srgbClr val="FDFFFD"/>
                </a:solidFill>
                <a:latin typeface="Calibri"/>
                <a:cs typeface="Calibri"/>
              </a:rPr>
              <a:t>n</a:t>
            </a:r>
            <a:r>
              <a:rPr sz="1600" spc="33" dirty="0">
                <a:solidFill>
                  <a:srgbClr val="FDFFFD"/>
                </a:solidFill>
                <a:latin typeface="Calibri"/>
                <a:cs typeface="Calibri"/>
              </a:rPr>
              <a:t>i</a:t>
            </a:r>
            <a:r>
              <a:rPr sz="1600" spc="72" dirty="0">
                <a:solidFill>
                  <a:srgbClr val="FDFFFD"/>
                </a:solidFill>
                <a:latin typeface="Calibri"/>
                <a:cs typeface="Calibri"/>
              </a:rPr>
              <a:t>s</a:t>
            </a:r>
            <a:r>
              <a:rPr sz="1600" spc="33" dirty="0">
                <a:solidFill>
                  <a:srgbClr val="FDFFFD"/>
                </a:solidFill>
                <a:latin typeface="Calibri"/>
                <a:cs typeface="Calibri"/>
              </a:rPr>
              <a:t>ia</a:t>
            </a:r>
            <a:r>
              <a:rPr sz="1600" spc="-39" dirty="0">
                <a:solidFill>
                  <a:srgbClr val="FDFFFD"/>
                </a:solidFill>
                <a:latin typeface="Calibri"/>
                <a:cs typeface="Calibri"/>
              </a:rPr>
              <a:t>t</a:t>
            </a:r>
            <a:r>
              <a:rPr sz="1600" spc="33" dirty="0">
                <a:solidFill>
                  <a:srgbClr val="FDFFFD"/>
                </a:solidFill>
                <a:latin typeface="Calibri"/>
                <a:cs typeface="Calibri"/>
              </a:rPr>
              <a:t>i</a:t>
            </a:r>
            <a:r>
              <a:rPr sz="1600" dirty="0">
                <a:solidFill>
                  <a:srgbClr val="FDFFFD"/>
                </a:solidFill>
                <a:latin typeface="Calibri"/>
                <a:cs typeface="Calibri"/>
              </a:rPr>
              <a:t>f</a:t>
            </a:r>
            <a:r>
              <a:rPr sz="1600" spc="-45" dirty="0">
                <a:solidFill>
                  <a:srgbClr val="FDFFFD"/>
                </a:solidFill>
                <a:latin typeface="Calibri"/>
                <a:cs typeface="Calibri"/>
              </a:rPr>
              <a:t> </a:t>
            </a:r>
            <a:r>
              <a:rPr sz="1600" spc="-79" dirty="0">
                <a:solidFill>
                  <a:srgbClr val="FDFFFD"/>
                </a:solidFill>
                <a:latin typeface="Calibri"/>
                <a:cs typeface="Calibri"/>
              </a:rPr>
              <a:t>m</a:t>
            </a:r>
            <a:r>
              <a:rPr sz="1600" dirty="0">
                <a:solidFill>
                  <a:srgbClr val="FDFFFD"/>
                </a:solidFill>
                <a:latin typeface="Calibri"/>
                <a:cs typeface="Calibri"/>
              </a:rPr>
              <a:t>e</a:t>
            </a:r>
            <a:r>
              <a:rPr sz="1600" spc="33" dirty="0">
                <a:solidFill>
                  <a:srgbClr val="FDFFFD"/>
                </a:solidFill>
                <a:latin typeface="Calibri"/>
                <a:cs typeface="Calibri"/>
              </a:rPr>
              <a:t>lal</a:t>
            </a:r>
            <a:r>
              <a:rPr sz="1600" spc="-39" dirty="0">
                <a:solidFill>
                  <a:srgbClr val="FDFFFD"/>
                </a:solidFill>
                <a:latin typeface="Calibri"/>
                <a:cs typeface="Calibri"/>
              </a:rPr>
              <a:t>u</a:t>
            </a:r>
            <a:r>
              <a:rPr sz="1600" dirty="0">
                <a:solidFill>
                  <a:srgbClr val="FDFFFD"/>
                </a:solidFill>
                <a:latin typeface="Calibri"/>
                <a:cs typeface="Calibri"/>
              </a:rPr>
              <a:t>i</a:t>
            </a:r>
            <a:r>
              <a:rPr sz="1600" spc="-125" dirty="0">
                <a:solidFill>
                  <a:srgbClr val="FDFFFD"/>
                </a:solidFill>
                <a:latin typeface="Calibri"/>
                <a:cs typeface="Calibri"/>
              </a:rPr>
              <a:t> </a:t>
            </a:r>
            <a:r>
              <a:rPr sz="1600" spc="-39" dirty="0">
                <a:solidFill>
                  <a:srgbClr val="FDFFFD"/>
                </a:solidFill>
                <a:latin typeface="Calibri"/>
                <a:cs typeface="Calibri"/>
              </a:rPr>
              <a:t>p</a:t>
            </a:r>
            <a:r>
              <a:rPr sz="1600" spc="-59" dirty="0">
                <a:solidFill>
                  <a:srgbClr val="FDFFFD"/>
                </a:solidFill>
                <a:latin typeface="Calibri"/>
                <a:cs typeface="Calibri"/>
              </a:rPr>
              <a:t>r</a:t>
            </a:r>
            <a:r>
              <a:rPr sz="1600" spc="-45" dirty="0">
                <a:solidFill>
                  <a:srgbClr val="FDFFFD"/>
                </a:solidFill>
                <a:latin typeface="Calibri"/>
                <a:cs typeface="Calibri"/>
              </a:rPr>
              <a:t>o</a:t>
            </a:r>
            <a:r>
              <a:rPr sz="1600" spc="72" dirty="0">
                <a:solidFill>
                  <a:srgbClr val="FDFFFD"/>
                </a:solidFill>
                <a:latin typeface="Calibri"/>
                <a:cs typeface="Calibri"/>
              </a:rPr>
              <a:t>s</a:t>
            </a:r>
            <a:r>
              <a:rPr sz="1600" dirty="0">
                <a:solidFill>
                  <a:srgbClr val="FDFFFD"/>
                </a:solidFill>
                <a:latin typeface="Calibri"/>
                <a:cs typeface="Calibri"/>
              </a:rPr>
              <a:t>es </a:t>
            </a:r>
            <a:r>
              <a:rPr sz="1600" spc="-59" dirty="0">
                <a:solidFill>
                  <a:srgbClr val="FDFFFD"/>
                </a:solidFill>
                <a:latin typeface="Calibri"/>
                <a:cs typeface="Calibri"/>
              </a:rPr>
              <a:t>r</a:t>
            </a:r>
            <a:r>
              <a:rPr sz="1600" spc="33" dirty="0">
                <a:solidFill>
                  <a:srgbClr val="FDFFFD"/>
                </a:solidFill>
                <a:latin typeface="Calibri"/>
                <a:cs typeface="Calibri"/>
              </a:rPr>
              <a:t>a</a:t>
            </a:r>
            <a:r>
              <a:rPr sz="1600" spc="-39" dirty="0">
                <a:solidFill>
                  <a:srgbClr val="FDFFFD"/>
                </a:solidFill>
                <a:latin typeface="Calibri"/>
                <a:cs typeface="Calibri"/>
              </a:rPr>
              <a:t>n</a:t>
            </a:r>
            <a:r>
              <a:rPr sz="1600" spc="19" dirty="0">
                <a:solidFill>
                  <a:srgbClr val="FDFFFD"/>
                </a:solidFill>
                <a:latin typeface="Calibri"/>
                <a:cs typeface="Calibri"/>
              </a:rPr>
              <a:t>c</a:t>
            </a:r>
            <a:r>
              <a:rPr sz="1600" spc="33" dirty="0">
                <a:solidFill>
                  <a:srgbClr val="FDFFFD"/>
                </a:solidFill>
                <a:latin typeface="Calibri"/>
                <a:cs typeface="Calibri"/>
              </a:rPr>
              <a:t>a</a:t>
            </a:r>
            <a:r>
              <a:rPr sz="1600" spc="-39" dirty="0">
                <a:solidFill>
                  <a:srgbClr val="FDFFFD"/>
                </a:solidFill>
                <a:latin typeface="Calibri"/>
                <a:cs typeface="Calibri"/>
              </a:rPr>
              <a:t>n</a:t>
            </a:r>
            <a:r>
              <a:rPr sz="1600" dirty="0">
                <a:solidFill>
                  <a:srgbClr val="FDFFFD"/>
                </a:solidFill>
                <a:latin typeface="Calibri"/>
                <a:cs typeface="Calibri"/>
              </a:rPr>
              <a:t>g</a:t>
            </a:r>
            <a:r>
              <a:rPr sz="1600" spc="-12" dirty="0">
                <a:solidFill>
                  <a:srgbClr val="FDFFFD"/>
                </a:solidFill>
                <a:latin typeface="Calibri"/>
                <a:cs typeface="Calibri"/>
              </a:rPr>
              <a:t> </a:t>
            </a:r>
            <a:r>
              <a:rPr sz="1600" spc="-39" dirty="0">
                <a:solidFill>
                  <a:srgbClr val="FDFFFD"/>
                </a:solidFill>
                <a:latin typeface="Calibri"/>
                <a:cs typeface="Calibri"/>
              </a:rPr>
              <a:t>b</a:t>
            </a:r>
            <a:r>
              <a:rPr sz="1600" spc="33" dirty="0">
                <a:solidFill>
                  <a:srgbClr val="FDFFFD"/>
                </a:solidFill>
                <a:latin typeface="Calibri"/>
                <a:cs typeface="Calibri"/>
              </a:rPr>
              <a:t>a</a:t>
            </a:r>
            <a:r>
              <a:rPr sz="1600" spc="-39" dirty="0">
                <a:solidFill>
                  <a:srgbClr val="FDFFFD"/>
                </a:solidFill>
                <a:latin typeface="Calibri"/>
                <a:cs typeface="Calibri"/>
              </a:rPr>
              <a:t>n</a:t>
            </a:r>
            <a:r>
              <a:rPr sz="1600" spc="45" dirty="0">
                <a:solidFill>
                  <a:srgbClr val="FDFFFD"/>
                </a:solidFill>
                <a:latin typeface="Calibri"/>
                <a:cs typeface="Calibri"/>
              </a:rPr>
              <a:t>g</a:t>
            </a:r>
            <a:r>
              <a:rPr sz="1600" spc="-39" dirty="0">
                <a:solidFill>
                  <a:srgbClr val="FDFFFD"/>
                </a:solidFill>
                <a:latin typeface="Calibri"/>
                <a:cs typeface="Calibri"/>
              </a:rPr>
              <a:t>u</a:t>
            </a:r>
            <a:r>
              <a:rPr sz="1600" dirty="0">
                <a:solidFill>
                  <a:srgbClr val="FDFFFD"/>
                </a:solidFill>
                <a:latin typeface="Calibri"/>
                <a:cs typeface="Calibri"/>
              </a:rPr>
              <a:t>n</a:t>
            </a:r>
            <a:r>
              <a:rPr sz="1600" spc="100" dirty="0">
                <a:solidFill>
                  <a:srgbClr val="FDFFFD"/>
                </a:solidFill>
                <a:latin typeface="Calibri"/>
                <a:cs typeface="Calibri"/>
              </a:rPr>
              <a:t> </a:t>
            </a:r>
            <a:r>
              <a:rPr sz="1600" spc="-39" dirty="0">
                <a:solidFill>
                  <a:srgbClr val="FDFFFD"/>
                </a:solidFill>
                <a:latin typeface="Calibri"/>
                <a:cs typeface="Calibri"/>
              </a:rPr>
              <a:t>b</a:t>
            </a:r>
            <a:r>
              <a:rPr sz="1600" dirty="0">
                <a:solidFill>
                  <a:srgbClr val="FDFFFD"/>
                </a:solidFill>
                <a:latin typeface="Calibri"/>
                <a:cs typeface="Calibri"/>
              </a:rPr>
              <a:t>e</a:t>
            </a:r>
            <a:r>
              <a:rPr sz="1600" spc="-52" dirty="0">
                <a:solidFill>
                  <a:srgbClr val="FDFFFD"/>
                </a:solidFill>
                <a:latin typeface="Calibri"/>
                <a:cs typeface="Calibri"/>
              </a:rPr>
              <a:t>r</a:t>
            </a:r>
            <a:r>
              <a:rPr sz="1600" spc="-39" dirty="0">
                <a:solidFill>
                  <a:srgbClr val="FDFFFD"/>
                </a:solidFill>
                <a:latin typeface="Calibri"/>
                <a:cs typeface="Calibri"/>
              </a:rPr>
              <a:t>b</a:t>
            </a:r>
            <a:r>
              <a:rPr sz="1600" spc="33" dirty="0">
                <a:solidFill>
                  <a:srgbClr val="FDFFFD"/>
                </a:solidFill>
                <a:latin typeface="Calibri"/>
                <a:cs typeface="Calibri"/>
              </a:rPr>
              <a:t>a</a:t>
            </a:r>
            <a:r>
              <a:rPr sz="1600" spc="45" dirty="0">
                <a:solidFill>
                  <a:srgbClr val="FDFFFD"/>
                </a:solidFill>
                <a:latin typeface="Calibri"/>
                <a:cs typeface="Calibri"/>
              </a:rPr>
              <a:t>g</a:t>
            </a:r>
            <a:r>
              <a:rPr sz="1600" spc="33" dirty="0">
                <a:solidFill>
                  <a:srgbClr val="FDFFFD"/>
                </a:solidFill>
                <a:latin typeface="Calibri"/>
                <a:cs typeface="Calibri"/>
              </a:rPr>
              <a:t>a</a:t>
            </a:r>
            <a:r>
              <a:rPr sz="1600" dirty="0">
                <a:solidFill>
                  <a:srgbClr val="FDFFFD"/>
                </a:solidFill>
                <a:latin typeface="Calibri"/>
                <a:cs typeface="Calibri"/>
              </a:rPr>
              <a:t>i</a:t>
            </a:r>
            <a:r>
              <a:rPr sz="1600" spc="-32" dirty="0">
                <a:solidFill>
                  <a:srgbClr val="FDFFFD"/>
                </a:solidFill>
                <a:latin typeface="Calibri"/>
                <a:cs typeface="Calibri"/>
              </a:rPr>
              <a:t> </a:t>
            </a:r>
            <a:r>
              <a:rPr sz="1600" spc="33" dirty="0">
                <a:solidFill>
                  <a:srgbClr val="FDFFFD"/>
                </a:solidFill>
                <a:latin typeface="Calibri"/>
                <a:cs typeface="Calibri"/>
              </a:rPr>
              <a:t>i</a:t>
            </a:r>
            <a:r>
              <a:rPr sz="1600" spc="-45" dirty="0">
                <a:solidFill>
                  <a:srgbClr val="FDFFFD"/>
                </a:solidFill>
                <a:latin typeface="Calibri"/>
                <a:cs typeface="Calibri"/>
              </a:rPr>
              <a:t>d</a:t>
            </a:r>
            <a:r>
              <a:rPr sz="1600" spc="5" dirty="0">
                <a:solidFill>
                  <a:srgbClr val="FDFFFD"/>
                </a:solidFill>
                <a:latin typeface="Calibri"/>
                <a:cs typeface="Calibri"/>
              </a:rPr>
              <a:t>e</a:t>
            </a:r>
            <a:r>
              <a:rPr sz="1600" spc="12" dirty="0">
                <a:solidFill>
                  <a:srgbClr val="FDFFFD"/>
                </a:solidFill>
                <a:latin typeface="Calibri"/>
                <a:cs typeface="Calibri"/>
              </a:rPr>
              <a:t>-</a:t>
            </a:r>
            <a:r>
              <a:rPr sz="1600" spc="33" dirty="0">
                <a:solidFill>
                  <a:srgbClr val="FDFFFD"/>
                </a:solidFill>
                <a:latin typeface="Calibri"/>
                <a:cs typeface="Calibri"/>
              </a:rPr>
              <a:t>i</a:t>
            </a:r>
            <a:r>
              <a:rPr sz="1600" spc="-39" dirty="0">
                <a:solidFill>
                  <a:srgbClr val="FDFFFD"/>
                </a:solidFill>
                <a:latin typeface="Calibri"/>
                <a:cs typeface="Calibri"/>
              </a:rPr>
              <a:t>d</a:t>
            </a:r>
            <a:r>
              <a:rPr sz="1600" dirty="0">
                <a:solidFill>
                  <a:srgbClr val="FDFFFD"/>
                </a:solidFill>
                <a:latin typeface="Calibri"/>
                <a:cs typeface="Calibri"/>
              </a:rPr>
              <a:t>e</a:t>
            </a:r>
            <a:r>
              <a:rPr sz="1600" spc="39" dirty="0">
                <a:solidFill>
                  <a:srgbClr val="FDFFFD"/>
                </a:solidFill>
                <a:latin typeface="Calibri"/>
                <a:cs typeface="Calibri"/>
              </a:rPr>
              <a:t> </a:t>
            </a:r>
            <a:r>
              <a:rPr sz="1600" spc="33" dirty="0">
                <a:solidFill>
                  <a:srgbClr val="FDFFFD"/>
                </a:solidFill>
                <a:latin typeface="Calibri"/>
                <a:cs typeface="Calibri"/>
              </a:rPr>
              <a:t>i</a:t>
            </a:r>
            <a:r>
              <a:rPr sz="1600" spc="-39" dirty="0">
                <a:solidFill>
                  <a:srgbClr val="FDFFFD"/>
                </a:solidFill>
                <a:latin typeface="Calibri"/>
                <a:cs typeface="Calibri"/>
              </a:rPr>
              <a:t>n</a:t>
            </a:r>
            <a:r>
              <a:rPr sz="1600" spc="-45" dirty="0">
                <a:solidFill>
                  <a:srgbClr val="FDFFFD"/>
                </a:solidFill>
                <a:latin typeface="Calibri"/>
                <a:cs typeface="Calibri"/>
              </a:rPr>
              <a:t>o</a:t>
            </a:r>
            <a:r>
              <a:rPr sz="1600" spc="-19" dirty="0">
                <a:solidFill>
                  <a:srgbClr val="FDFFFD"/>
                </a:solidFill>
                <a:latin typeface="Calibri"/>
                <a:cs typeface="Calibri"/>
              </a:rPr>
              <a:t>v</a:t>
            </a:r>
            <a:r>
              <a:rPr sz="1600" spc="33" dirty="0">
                <a:solidFill>
                  <a:srgbClr val="FDFFFD"/>
                </a:solidFill>
                <a:latin typeface="Calibri"/>
                <a:cs typeface="Calibri"/>
              </a:rPr>
              <a:t>a</a:t>
            </a:r>
            <a:r>
              <a:rPr sz="1600" spc="-33" dirty="0">
                <a:solidFill>
                  <a:srgbClr val="FDFFFD"/>
                </a:solidFill>
                <a:latin typeface="Calibri"/>
                <a:cs typeface="Calibri"/>
              </a:rPr>
              <a:t>t</a:t>
            </a:r>
            <a:r>
              <a:rPr sz="1600" spc="33" dirty="0">
                <a:solidFill>
                  <a:srgbClr val="FDFFFD"/>
                </a:solidFill>
                <a:latin typeface="Calibri"/>
                <a:cs typeface="Calibri"/>
              </a:rPr>
              <a:t>i</a:t>
            </a:r>
            <a:r>
              <a:rPr sz="1600" spc="-185" dirty="0">
                <a:solidFill>
                  <a:srgbClr val="FDFFFD"/>
                </a:solidFill>
                <a:latin typeface="Calibri"/>
                <a:cs typeface="Calibri"/>
              </a:rPr>
              <a:t>f</a:t>
            </a:r>
            <a:r>
              <a:rPr sz="1600" dirty="0">
                <a:solidFill>
                  <a:srgbClr val="FDFFFD"/>
                </a:solidFill>
                <a:latin typeface="Calibri"/>
                <a:cs typeface="Calibri"/>
              </a:rPr>
              <a:t>.</a:t>
            </a:r>
            <a:endParaRPr sz="1600">
              <a:latin typeface="Calibri"/>
              <a:cs typeface="Calibri"/>
            </a:endParaRPr>
          </a:p>
          <a:p>
            <a:pPr marL="818282">
              <a:lnSpc>
                <a:spcPct val="101725"/>
              </a:lnSpc>
              <a:spcBef>
                <a:spcPts val="2280"/>
              </a:spcBef>
            </a:pPr>
            <a:r>
              <a:rPr sz="1467" spc="33" dirty="0">
                <a:latin typeface="Calibri"/>
                <a:cs typeface="Calibri"/>
              </a:rPr>
              <a:t>A</a:t>
            </a:r>
            <a:r>
              <a:rPr sz="1467" spc="12" dirty="0">
                <a:latin typeface="Calibri"/>
                <a:cs typeface="Calibri"/>
              </a:rPr>
              <a:t>p</a:t>
            </a:r>
            <a:r>
              <a:rPr sz="1467" spc="52" dirty="0">
                <a:latin typeface="Calibri"/>
                <a:cs typeface="Calibri"/>
              </a:rPr>
              <a:t>li</a:t>
            </a:r>
            <a:r>
              <a:rPr sz="1467" spc="12" dirty="0">
                <a:latin typeface="Calibri"/>
                <a:cs typeface="Calibri"/>
              </a:rPr>
              <a:t>k</a:t>
            </a:r>
            <a:r>
              <a:rPr sz="1467" spc="-19" dirty="0">
                <a:latin typeface="Calibri"/>
                <a:cs typeface="Calibri"/>
              </a:rPr>
              <a:t>a</a:t>
            </a:r>
            <a:r>
              <a:rPr sz="1467" spc="12" dirty="0">
                <a:latin typeface="Calibri"/>
                <a:cs typeface="Calibri"/>
              </a:rPr>
              <a:t>s</a:t>
            </a:r>
            <a:r>
              <a:rPr sz="1467" dirty="0">
                <a:latin typeface="Calibri"/>
                <a:cs typeface="Calibri"/>
              </a:rPr>
              <a:t>i</a:t>
            </a:r>
            <a:r>
              <a:rPr sz="1467" spc="-81" dirty="0">
                <a:latin typeface="Calibri"/>
                <a:cs typeface="Calibri"/>
              </a:rPr>
              <a:t> </a:t>
            </a:r>
            <a:r>
              <a:rPr sz="1467" spc="-33" dirty="0">
                <a:latin typeface="Calibri"/>
                <a:cs typeface="Calibri"/>
              </a:rPr>
              <a:t>T</a:t>
            </a:r>
            <a:r>
              <a:rPr sz="1467" spc="19" dirty="0">
                <a:latin typeface="Calibri"/>
                <a:cs typeface="Calibri"/>
              </a:rPr>
              <a:t>I</a:t>
            </a:r>
            <a:r>
              <a:rPr sz="1467" dirty="0">
                <a:latin typeface="Calibri"/>
                <a:cs typeface="Calibri"/>
              </a:rPr>
              <a:t>K</a:t>
            </a:r>
            <a:endParaRPr sz="1467">
              <a:latin typeface="Calibri"/>
              <a:cs typeface="Calibri"/>
            </a:endParaRPr>
          </a:p>
          <a:p>
            <a:pPr marL="844951">
              <a:lnSpc>
                <a:spcPts val="2001"/>
              </a:lnSpc>
              <a:spcBef>
                <a:spcPts val="2143"/>
              </a:spcBef>
            </a:pPr>
            <a:r>
              <a:rPr sz="1600" dirty="0">
                <a:solidFill>
                  <a:srgbClr val="FDFFFD"/>
                </a:solidFill>
                <a:latin typeface="Arial"/>
                <a:cs typeface="Arial"/>
              </a:rPr>
              <a:t>•  </a:t>
            </a:r>
            <a:r>
              <a:rPr sz="1600" spc="105" dirty="0">
                <a:solidFill>
                  <a:srgbClr val="FDFFFD"/>
                </a:solidFill>
                <a:latin typeface="Arial"/>
                <a:cs typeface="Arial"/>
              </a:rPr>
              <a:t> </a:t>
            </a:r>
            <a:r>
              <a:rPr sz="2400" spc="45" baseline="2275" dirty="0">
                <a:solidFill>
                  <a:srgbClr val="FDFFFD"/>
                </a:solidFill>
                <a:latin typeface="Calibri"/>
                <a:cs typeface="Calibri"/>
              </a:rPr>
              <a:t>C</a:t>
            </a:r>
            <a:r>
              <a:rPr sz="2400" spc="-19" baseline="2275" dirty="0">
                <a:solidFill>
                  <a:srgbClr val="FDFFFD"/>
                </a:solidFill>
                <a:latin typeface="Calibri"/>
                <a:cs typeface="Calibri"/>
              </a:rPr>
              <a:t>A</a:t>
            </a:r>
            <a:r>
              <a:rPr sz="2400" spc="12" baseline="2275" dirty="0">
                <a:solidFill>
                  <a:srgbClr val="FDFFFD"/>
                </a:solidFill>
                <a:latin typeface="Calibri"/>
                <a:cs typeface="Calibri"/>
              </a:rPr>
              <a:t>D</a:t>
            </a:r>
            <a:r>
              <a:rPr sz="2400" spc="-19" baseline="2275" dirty="0">
                <a:solidFill>
                  <a:srgbClr val="FDFFFD"/>
                </a:solidFill>
                <a:latin typeface="Calibri"/>
                <a:cs typeface="Calibri"/>
              </a:rPr>
              <a:t>/</a:t>
            </a:r>
            <a:r>
              <a:rPr sz="2400" spc="45" baseline="2275" dirty="0">
                <a:solidFill>
                  <a:srgbClr val="FDFFFD"/>
                </a:solidFill>
                <a:latin typeface="Calibri"/>
                <a:cs typeface="Calibri"/>
              </a:rPr>
              <a:t>C</a:t>
            </a:r>
            <a:r>
              <a:rPr sz="2400" spc="-19" baseline="2275" dirty="0">
                <a:solidFill>
                  <a:srgbClr val="FDFFFD"/>
                </a:solidFill>
                <a:latin typeface="Calibri"/>
                <a:cs typeface="Calibri"/>
              </a:rPr>
              <a:t>A</a:t>
            </a:r>
            <a:r>
              <a:rPr sz="2400" baseline="2275" dirty="0">
                <a:solidFill>
                  <a:srgbClr val="FDFFFD"/>
                </a:solidFill>
                <a:latin typeface="Calibri"/>
                <a:cs typeface="Calibri"/>
              </a:rPr>
              <a:t>M</a:t>
            </a:r>
            <a:endParaRPr sz="1600">
              <a:latin typeface="Calibri"/>
              <a:cs typeface="Calibri"/>
            </a:endParaRPr>
          </a:p>
          <a:p>
            <a:pPr marL="844951">
              <a:lnSpc>
                <a:spcPts val="2020"/>
              </a:lnSpc>
              <a:spcBef>
                <a:spcPts val="100"/>
              </a:spcBef>
            </a:pPr>
            <a:r>
              <a:rPr sz="2400" baseline="7246" dirty="0">
                <a:solidFill>
                  <a:srgbClr val="FDFFFD"/>
                </a:solidFill>
                <a:latin typeface="Arial"/>
                <a:cs typeface="Arial"/>
              </a:rPr>
              <a:t>•  </a:t>
            </a:r>
            <a:r>
              <a:rPr sz="2400" spc="105" baseline="7246" dirty="0">
                <a:solidFill>
                  <a:srgbClr val="FDFFFD"/>
                </a:solidFill>
                <a:latin typeface="Arial"/>
                <a:cs typeface="Arial"/>
              </a:rPr>
              <a:t> </a:t>
            </a:r>
            <a:r>
              <a:rPr sz="1600" spc="-25" dirty="0">
                <a:solidFill>
                  <a:srgbClr val="FDFFFD"/>
                </a:solidFill>
                <a:latin typeface="Calibri"/>
                <a:cs typeface="Calibri"/>
              </a:rPr>
              <a:t>P</a:t>
            </a:r>
            <a:r>
              <a:rPr sz="1600" spc="-52" dirty="0">
                <a:solidFill>
                  <a:srgbClr val="FDFFFD"/>
                </a:solidFill>
                <a:latin typeface="Calibri"/>
                <a:cs typeface="Calibri"/>
              </a:rPr>
              <a:t>r</a:t>
            </a:r>
            <a:r>
              <a:rPr sz="1600" spc="-45" dirty="0">
                <a:solidFill>
                  <a:srgbClr val="FDFFFD"/>
                </a:solidFill>
                <a:latin typeface="Calibri"/>
                <a:cs typeface="Calibri"/>
              </a:rPr>
              <a:t>o</a:t>
            </a:r>
            <a:r>
              <a:rPr sz="1600" spc="-39" dirty="0">
                <a:solidFill>
                  <a:srgbClr val="FDFFFD"/>
                </a:solidFill>
                <a:latin typeface="Calibri"/>
                <a:cs typeface="Calibri"/>
              </a:rPr>
              <a:t>du</a:t>
            </a:r>
            <a:r>
              <a:rPr sz="1600" spc="25" dirty="0">
                <a:solidFill>
                  <a:srgbClr val="FDFFFD"/>
                </a:solidFill>
                <a:latin typeface="Calibri"/>
                <a:cs typeface="Calibri"/>
              </a:rPr>
              <a:t>c</a:t>
            </a:r>
            <a:r>
              <a:rPr sz="1600" dirty="0">
                <a:solidFill>
                  <a:srgbClr val="FDFFFD"/>
                </a:solidFill>
                <a:latin typeface="Calibri"/>
                <a:cs typeface="Calibri"/>
              </a:rPr>
              <a:t>t</a:t>
            </a:r>
            <a:r>
              <a:rPr sz="1600" spc="201" dirty="0">
                <a:solidFill>
                  <a:srgbClr val="FDFFFD"/>
                </a:solidFill>
                <a:latin typeface="Calibri"/>
                <a:cs typeface="Calibri"/>
              </a:rPr>
              <a:t> </a:t>
            </a:r>
            <a:r>
              <a:rPr sz="1600" spc="-25" dirty="0">
                <a:solidFill>
                  <a:srgbClr val="FDFFFD"/>
                </a:solidFill>
                <a:latin typeface="Calibri"/>
                <a:cs typeface="Calibri"/>
              </a:rPr>
              <a:t>P</a:t>
            </a:r>
            <a:r>
              <a:rPr sz="1600" spc="-59" dirty="0">
                <a:solidFill>
                  <a:srgbClr val="FDFFFD"/>
                </a:solidFill>
                <a:latin typeface="Calibri"/>
                <a:cs typeface="Calibri"/>
              </a:rPr>
              <a:t>r</a:t>
            </a:r>
            <a:r>
              <a:rPr sz="1600" spc="-39" dirty="0">
                <a:solidFill>
                  <a:srgbClr val="FDFFFD"/>
                </a:solidFill>
                <a:latin typeface="Calibri"/>
                <a:cs typeface="Calibri"/>
              </a:rPr>
              <a:t>ot</a:t>
            </a:r>
            <a:r>
              <a:rPr sz="1600" spc="-45" dirty="0">
                <a:solidFill>
                  <a:srgbClr val="FDFFFD"/>
                </a:solidFill>
                <a:latin typeface="Calibri"/>
                <a:cs typeface="Calibri"/>
              </a:rPr>
              <a:t>o</a:t>
            </a:r>
            <a:r>
              <a:rPr sz="1600" spc="-39" dirty="0">
                <a:solidFill>
                  <a:srgbClr val="FDFFFD"/>
                </a:solidFill>
                <a:latin typeface="Calibri"/>
                <a:cs typeface="Calibri"/>
              </a:rPr>
              <a:t>t</a:t>
            </a:r>
            <a:r>
              <a:rPr sz="1600" spc="-25" dirty="0">
                <a:solidFill>
                  <a:srgbClr val="FDFFFD"/>
                </a:solidFill>
                <a:latin typeface="Calibri"/>
                <a:cs typeface="Calibri"/>
              </a:rPr>
              <a:t>y</a:t>
            </a:r>
            <a:r>
              <a:rPr sz="1600" spc="-39" dirty="0">
                <a:solidFill>
                  <a:srgbClr val="FDFFFD"/>
                </a:solidFill>
                <a:latin typeface="Calibri"/>
                <a:cs typeface="Calibri"/>
              </a:rPr>
              <a:t>p</a:t>
            </a:r>
            <a:r>
              <a:rPr sz="1600" spc="33" dirty="0">
                <a:solidFill>
                  <a:srgbClr val="FDFFFD"/>
                </a:solidFill>
                <a:latin typeface="Calibri"/>
                <a:cs typeface="Calibri"/>
              </a:rPr>
              <a:t>i</a:t>
            </a:r>
            <a:r>
              <a:rPr sz="1600" spc="-39" dirty="0">
                <a:solidFill>
                  <a:srgbClr val="FDFFFD"/>
                </a:solidFill>
                <a:latin typeface="Calibri"/>
                <a:cs typeface="Calibri"/>
              </a:rPr>
              <a:t>n</a:t>
            </a:r>
            <a:r>
              <a:rPr sz="1600" dirty="0">
                <a:solidFill>
                  <a:srgbClr val="FDFFFD"/>
                </a:solidFill>
                <a:latin typeface="Calibri"/>
                <a:cs typeface="Calibri"/>
              </a:rPr>
              <a:t>g</a:t>
            </a:r>
            <a:r>
              <a:rPr sz="1600" spc="281" dirty="0">
                <a:solidFill>
                  <a:srgbClr val="FDFFFD"/>
                </a:solidFill>
                <a:latin typeface="Calibri"/>
                <a:cs typeface="Calibri"/>
              </a:rPr>
              <a:t> </a:t>
            </a:r>
            <a:r>
              <a:rPr sz="1600" spc="-33" dirty="0">
                <a:solidFill>
                  <a:srgbClr val="FDFFFD"/>
                </a:solidFill>
                <a:latin typeface="Calibri"/>
                <a:cs typeface="Calibri"/>
              </a:rPr>
              <a:t>S</a:t>
            </a:r>
            <a:r>
              <a:rPr sz="1600" spc="-25" dirty="0">
                <a:solidFill>
                  <a:srgbClr val="FDFFFD"/>
                </a:solidFill>
                <a:latin typeface="Calibri"/>
                <a:cs typeface="Calibri"/>
              </a:rPr>
              <a:t>y</a:t>
            </a:r>
            <a:r>
              <a:rPr sz="1600" spc="72" dirty="0">
                <a:solidFill>
                  <a:srgbClr val="FDFFFD"/>
                </a:solidFill>
                <a:latin typeface="Calibri"/>
                <a:cs typeface="Calibri"/>
              </a:rPr>
              <a:t>s</a:t>
            </a:r>
            <a:r>
              <a:rPr sz="1600" spc="-39" dirty="0">
                <a:solidFill>
                  <a:srgbClr val="FDFFFD"/>
                </a:solidFill>
                <a:latin typeface="Calibri"/>
                <a:cs typeface="Calibri"/>
              </a:rPr>
              <a:t>t</a:t>
            </a:r>
            <a:r>
              <a:rPr sz="1600" dirty="0">
                <a:solidFill>
                  <a:srgbClr val="FDFFFD"/>
                </a:solidFill>
                <a:latin typeface="Calibri"/>
                <a:cs typeface="Calibri"/>
              </a:rPr>
              <a:t>em</a:t>
            </a:r>
            <a:endParaRPr sz="1600">
              <a:latin typeface="Calibri"/>
              <a:cs typeface="Calibri"/>
            </a:endParaRPr>
          </a:p>
          <a:p>
            <a:pPr marL="844951">
              <a:lnSpc>
                <a:spcPts val="1800"/>
              </a:lnSpc>
            </a:pPr>
            <a:r>
              <a:rPr sz="2400" baseline="4831" dirty="0">
                <a:solidFill>
                  <a:srgbClr val="FDFFFD"/>
                </a:solidFill>
                <a:latin typeface="Arial"/>
                <a:cs typeface="Arial"/>
              </a:rPr>
              <a:t>•  </a:t>
            </a:r>
            <a:r>
              <a:rPr sz="2400" spc="105" baseline="4831" dirty="0">
                <a:solidFill>
                  <a:srgbClr val="FDFFFD"/>
                </a:solidFill>
                <a:latin typeface="Arial"/>
                <a:cs typeface="Arial"/>
              </a:rPr>
              <a:t> </a:t>
            </a:r>
            <a:r>
              <a:rPr sz="2400" spc="-12" baseline="2275" dirty="0">
                <a:solidFill>
                  <a:srgbClr val="FDFFFD"/>
                </a:solidFill>
                <a:latin typeface="Calibri"/>
                <a:cs typeface="Calibri"/>
              </a:rPr>
              <a:t>3</a:t>
            </a:r>
            <a:r>
              <a:rPr sz="2400" baseline="2275" dirty="0">
                <a:solidFill>
                  <a:srgbClr val="FDFFFD"/>
                </a:solidFill>
                <a:latin typeface="Calibri"/>
                <a:cs typeface="Calibri"/>
              </a:rPr>
              <a:t>D</a:t>
            </a:r>
            <a:r>
              <a:rPr sz="2400" spc="52" baseline="2275" dirty="0">
                <a:solidFill>
                  <a:srgbClr val="FDFFFD"/>
                </a:solidFill>
                <a:latin typeface="Calibri"/>
                <a:cs typeface="Calibri"/>
              </a:rPr>
              <a:t> </a:t>
            </a:r>
            <a:r>
              <a:rPr sz="2400" spc="-72" baseline="2275" dirty="0">
                <a:solidFill>
                  <a:srgbClr val="FDFFFD"/>
                </a:solidFill>
                <a:latin typeface="Calibri"/>
                <a:cs typeface="Calibri"/>
              </a:rPr>
              <a:t>M</a:t>
            </a:r>
            <a:r>
              <a:rPr sz="2400" spc="-45" baseline="2275" dirty="0">
                <a:solidFill>
                  <a:srgbClr val="FDFFFD"/>
                </a:solidFill>
                <a:latin typeface="Calibri"/>
                <a:cs typeface="Calibri"/>
              </a:rPr>
              <a:t>o</a:t>
            </a:r>
            <a:r>
              <a:rPr sz="2400" spc="-39" baseline="2275" dirty="0">
                <a:solidFill>
                  <a:srgbClr val="FDFFFD"/>
                </a:solidFill>
                <a:latin typeface="Calibri"/>
                <a:cs typeface="Calibri"/>
              </a:rPr>
              <a:t>d</a:t>
            </a:r>
            <a:r>
              <a:rPr sz="2400" baseline="2275" dirty="0">
                <a:solidFill>
                  <a:srgbClr val="FDFFFD"/>
                </a:solidFill>
                <a:latin typeface="Calibri"/>
                <a:cs typeface="Calibri"/>
              </a:rPr>
              <a:t>e</a:t>
            </a:r>
            <a:r>
              <a:rPr sz="2400" spc="33" baseline="2275" dirty="0">
                <a:solidFill>
                  <a:srgbClr val="FDFFFD"/>
                </a:solidFill>
                <a:latin typeface="Calibri"/>
                <a:cs typeface="Calibri"/>
              </a:rPr>
              <a:t>lli</a:t>
            </a:r>
            <a:r>
              <a:rPr sz="2400" spc="-39" baseline="2275" dirty="0">
                <a:solidFill>
                  <a:srgbClr val="FDFFFD"/>
                </a:solidFill>
                <a:latin typeface="Calibri"/>
                <a:cs typeface="Calibri"/>
              </a:rPr>
              <a:t>n</a:t>
            </a:r>
            <a:r>
              <a:rPr sz="2400" baseline="2275" dirty="0">
                <a:solidFill>
                  <a:srgbClr val="FDFFFD"/>
                </a:solidFill>
                <a:latin typeface="Calibri"/>
                <a:cs typeface="Calibri"/>
              </a:rPr>
              <a:t>g</a:t>
            </a:r>
            <a:endParaRPr sz="1600">
              <a:latin typeface="Calibri"/>
              <a:cs typeface="Calibri"/>
            </a:endParaRPr>
          </a:p>
          <a:p>
            <a:pPr marL="844951">
              <a:lnSpc>
                <a:spcPts val="1907"/>
              </a:lnSpc>
              <a:spcBef>
                <a:spcPts val="5"/>
              </a:spcBef>
            </a:pPr>
            <a:r>
              <a:rPr sz="2400" baseline="2415" dirty="0">
                <a:solidFill>
                  <a:srgbClr val="FDFFFD"/>
                </a:solidFill>
                <a:latin typeface="Arial"/>
                <a:cs typeface="Arial"/>
              </a:rPr>
              <a:t>•  </a:t>
            </a:r>
            <a:r>
              <a:rPr sz="2400" spc="105" baseline="2415" dirty="0">
                <a:solidFill>
                  <a:srgbClr val="FDFFFD"/>
                </a:solidFill>
                <a:latin typeface="Arial"/>
                <a:cs typeface="Arial"/>
              </a:rPr>
              <a:t> </a:t>
            </a:r>
            <a:r>
              <a:rPr sz="2400" spc="-67" baseline="2275" dirty="0">
                <a:solidFill>
                  <a:srgbClr val="FDFFFD"/>
                </a:solidFill>
                <a:latin typeface="Calibri"/>
                <a:cs typeface="Calibri"/>
              </a:rPr>
              <a:t>M</a:t>
            </a:r>
            <a:r>
              <a:rPr sz="2400" spc="-39" baseline="2275" dirty="0">
                <a:solidFill>
                  <a:srgbClr val="FDFFFD"/>
                </a:solidFill>
                <a:latin typeface="Calibri"/>
                <a:cs typeface="Calibri"/>
              </a:rPr>
              <a:t>u</a:t>
            </a:r>
            <a:r>
              <a:rPr sz="2400" spc="33" baseline="2275" dirty="0">
                <a:solidFill>
                  <a:srgbClr val="FDFFFD"/>
                </a:solidFill>
                <a:latin typeface="Calibri"/>
                <a:cs typeface="Calibri"/>
              </a:rPr>
              <a:t>l</a:t>
            </a:r>
            <a:r>
              <a:rPr sz="2400" spc="-39" baseline="2275" dirty="0">
                <a:solidFill>
                  <a:srgbClr val="FDFFFD"/>
                </a:solidFill>
                <a:latin typeface="Calibri"/>
                <a:cs typeface="Calibri"/>
              </a:rPr>
              <a:t>t</a:t>
            </a:r>
            <a:r>
              <a:rPr sz="2400" spc="33" baseline="2275" dirty="0">
                <a:solidFill>
                  <a:srgbClr val="FDFFFD"/>
                </a:solidFill>
                <a:latin typeface="Calibri"/>
                <a:cs typeface="Calibri"/>
              </a:rPr>
              <a:t>i</a:t>
            </a:r>
            <a:r>
              <a:rPr sz="2400" spc="-79" baseline="2275" dirty="0">
                <a:solidFill>
                  <a:srgbClr val="FDFFFD"/>
                </a:solidFill>
                <a:latin typeface="Calibri"/>
                <a:cs typeface="Calibri"/>
              </a:rPr>
              <a:t>m</a:t>
            </a:r>
            <a:r>
              <a:rPr sz="2400" spc="5" baseline="2275" dirty="0">
                <a:solidFill>
                  <a:srgbClr val="FDFFFD"/>
                </a:solidFill>
                <a:latin typeface="Calibri"/>
                <a:cs typeface="Calibri"/>
              </a:rPr>
              <a:t>e</a:t>
            </a:r>
            <a:r>
              <a:rPr sz="2400" spc="-45" baseline="2275" dirty="0">
                <a:solidFill>
                  <a:srgbClr val="FDFFFD"/>
                </a:solidFill>
                <a:latin typeface="Calibri"/>
                <a:cs typeface="Calibri"/>
              </a:rPr>
              <a:t>d</a:t>
            </a:r>
            <a:r>
              <a:rPr sz="2400" spc="33" baseline="2275" dirty="0">
                <a:solidFill>
                  <a:srgbClr val="FDFFFD"/>
                </a:solidFill>
                <a:latin typeface="Calibri"/>
                <a:cs typeface="Calibri"/>
              </a:rPr>
              <a:t>i</a:t>
            </a:r>
            <a:r>
              <a:rPr sz="2400" baseline="2275" dirty="0">
                <a:solidFill>
                  <a:srgbClr val="FDFFFD"/>
                </a:solidFill>
                <a:latin typeface="Calibri"/>
                <a:cs typeface="Calibri"/>
              </a:rPr>
              <a:t>a</a:t>
            </a:r>
            <a:r>
              <a:rPr sz="2400" spc="172" baseline="2275" dirty="0">
                <a:solidFill>
                  <a:srgbClr val="FDFFFD"/>
                </a:solidFill>
                <a:latin typeface="Calibri"/>
                <a:cs typeface="Calibri"/>
              </a:rPr>
              <a:t> </a:t>
            </a:r>
            <a:r>
              <a:rPr sz="2400" spc="-179" baseline="2275" dirty="0">
                <a:solidFill>
                  <a:srgbClr val="FDFFFD"/>
                </a:solidFill>
                <a:latin typeface="Calibri"/>
                <a:cs typeface="Calibri"/>
              </a:rPr>
              <a:t>T</a:t>
            </a:r>
            <a:r>
              <a:rPr sz="2400" spc="-45" baseline="2275" dirty="0">
                <a:solidFill>
                  <a:srgbClr val="FDFFFD"/>
                </a:solidFill>
                <a:latin typeface="Calibri"/>
                <a:cs typeface="Calibri"/>
              </a:rPr>
              <a:t>oo</a:t>
            </a:r>
            <a:r>
              <a:rPr sz="2400" spc="33" baseline="2275" dirty="0">
                <a:solidFill>
                  <a:srgbClr val="FDFFFD"/>
                </a:solidFill>
                <a:latin typeface="Calibri"/>
                <a:cs typeface="Calibri"/>
              </a:rPr>
              <a:t>l</a:t>
            </a:r>
            <a:r>
              <a:rPr sz="2400" baseline="2275" dirty="0">
                <a:solidFill>
                  <a:srgbClr val="FDFFFD"/>
                </a:solidFill>
                <a:latin typeface="Calibri"/>
                <a:cs typeface="Calibri"/>
              </a:rPr>
              <a:t>s</a:t>
            </a:r>
            <a:endParaRPr sz="1600">
              <a:latin typeface="Calibri"/>
              <a:cs typeface="Calibri"/>
            </a:endParaRPr>
          </a:p>
          <a:p>
            <a:pPr marL="844951">
              <a:lnSpc>
                <a:spcPts val="1900"/>
              </a:lnSpc>
            </a:pPr>
            <a:r>
              <a:rPr sz="2400" baseline="2415" dirty="0">
                <a:solidFill>
                  <a:srgbClr val="FDFFFD"/>
                </a:solidFill>
                <a:latin typeface="Arial"/>
                <a:cs typeface="Arial"/>
              </a:rPr>
              <a:t>•  </a:t>
            </a:r>
            <a:r>
              <a:rPr sz="2400" spc="105" baseline="2415" dirty="0">
                <a:solidFill>
                  <a:srgbClr val="FDFFFD"/>
                </a:solidFill>
                <a:latin typeface="Arial"/>
                <a:cs typeface="Arial"/>
              </a:rPr>
              <a:t> </a:t>
            </a:r>
            <a:r>
              <a:rPr sz="2400" spc="-12" baseline="2275" dirty="0">
                <a:solidFill>
                  <a:srgbClr val="FDFFFD"/>
                </a:solidFill>
                <a:latin typeface="Calibri"/>
                <a:cs typeface="Calibri"/>
              </a:rPr>
              <a:t>G</a:t>
            </a:r>
            <a:r>
              <a:rPr sz="2400" spc="-52" baseline="2275" dirty="0">
                <a:solidFill>
                  <a:srgbClr val="FDFFFD"/>
                </a:solidFill>
                <a:latin typeface="Calibri"/>
                <a:cs typeface="Calibri"/>
              </a:rPr>
              <a:t>r</a:t>
            </a:r>
            <a:r>
              <a:rPr sz="2400" spc="33" baseline="2275" dirty="0">
                <a:solidFill>
                  <a:srgbClr val="FDFFFD"/>
                </a:solidFill>
                <a:latin typeface="Calibri"/>
                <a:cs typeface="Calibri"/>
              </a:rPr>
              <a:t>a</a:t>
            </a:r>
            <a:r>
              <a:rPr sz="2400" spc="-39" baseline="2275" dirty="0">
                <a:solidFill>
                  <a:srgbClr val="FDFFFD"/>
                </a:solidFill>
                <a:latin typeface="Calibri"/>
                <a:cs typeface="Calibri"/>
              </a:rPr>
              <a:t>ph</a:t>
            </a:r>
            <a:r>
              <a:rPr sz="2400" spc="33" baseline="2275" dirty="0">
                <a:solidFill>
                  <a:srgbClr val="FDFFFD"/>
                </a:solidFill>
                <a:latin typeface="Calibri"/>
                <a:cs typeface="Calibri"/>
              </a:rPr>
              <a:t>i</a:t>
            </a:r>
            <a:r>
              <a:rPr sz="2400" spc="25" baseline="2275" dirty="0">
                <a:solidFill>
                  <a:srgbClr val="FDFFFD"/>
                </a:solidFill>
                <a:latin typeface="Calibri"/>
                <a:cs typeface="Calibri"/>
              </a:rPr>
              <a:t>c</a:t>
            </a:r>
            <a:r>
              <a:rPr sz="2400" spc="33" baseline="2275" dirty="0">
                <a:solidFill>
                  <a:srgbClr val="FDFFFD"/>
                </a:solidFill>
                <a:latin typeface="Calibri"/>
                <a:cs typeface="Calibri"/>
              </a:rPr>
              <a:t>a</a:t>
            </a:r>
            <a:r>
              <a:rPr sz="2400" baseline="2275" dirty="0">
                <a:solidFill>
                  <a:srgbClr val="FDFFFD"/>
                </a:solidFill>
                <a:latin typeface="Calibri"/>
                <a:cs typeface="Calibri"/>
              </a:rPr>
              <a:t>l</a:t>
            </a:r>
            <a:r>
              <a:rPr sz="2400" spc="-25" baseline="2275" dirty="0">
                <a:solidFill>
                  <a:srgbClr val="FDFFFD"/>
                </a:solidFill>
                <a:latin typeface="Calibri"/>
                <a:cs typeface="Calibri"/>
              </a:rPr>
              <a:t> </a:t>
            </a:r>
            <a:r>
              <a:rPr sz="2400" spc="12" baseline="2275" dirty="0">
                <a:solidFill>
                  <a:srgbClr val="FDFFFD"/>
                </a:solidFill>
                <a:latin typeface="Calibri"/>
                <a:cs typeface="Calibri"/>
              </a:rPr>
              <a:t>D</a:t>
            </a:r>
            <a:r>
              <a:rPr sz="2400" spc="5" baseline="2275" dirty="0">
                <a:solidFill>
                  <a:srgbClr val="FDFFFD"/>
                </a:solidFill>
                <a:latin typeface="Calibri"/>
                <a:cs typeface="Calibri"/>
              </a:rPr>
              <a:t>e</a:t>
            </a:r>
            <a:r>
              <a:rPr sz="2400" spc="72" baseline="2275" dirty="0">
                <a:solidFill>
                  <a:srgbClr val="FDFFFD"/>
                </a:solidFill>
                <a:latin typeface="Calibri"/>
                <a:cs typeface="Calibri"/>
              </a:rPr>
              <a:t>s</a:t>
            </a:r>
            <a:r>
              <a:rPr sz="2400" spc="33" baseline="2275" dirty="0">
                <a:solidFill>
                  <a:srgbClr val="FDFFFD"/>
                </a:solidFill>
                <a:latin typeface="Calibri"/>
                <a:cs typeface="Calibri"/>
              </a:rPr>
              <a:t>i</a:t>
            </a:r>
            <a:r>
              <a:rPr sz="2400" spc="45" baseline="2275" dirty="0">
                <a:solidFill>
                  <a:srgbClr val="FDFFFD"/>
                </a:solidFill>
                <a:latin typeface="Calibri"/>
                <a:cs typeface="Calibri"/>
              </a:rPr>
              <a:t>g</a:t>
            </a:r>
            <a:r>
              <a:rPr sz="2400" baseline="2275" dirty="0">
                <a:solidFill>
                  <a:srgbClr val="FDFFFD"/>
                </a:solidFill>
                <a:latin typeface="Calibri"/>
                <a:cs typeface="Calibri"/>
              </a:rPr>
              <a:t>n</a:t>
            </a:r>
            <a:endParaRPr sz="1600">
              <a:latin typeface="Calibri"/>
              <a:cs typeface="Calibri"/>
            </a:endParaRPr>
          </a:p>
          <a:p>
            <a:pPr marL="748857">
              <a:lnSpc>
                <a:spcPct val="101725"/>
              </a:lnSpc>
              <a:spcBef>
                <a:spcPts val="6485"/>
              </a:spcBef>
            </a:pPr>
            <a:r>
              <a:rPr sz="1600" spc="25" dirty="0">
                <a:solidFill>
                  <a:srgbClr val="FDFFFD"/>
                </a:solidFill>
                <a:latin typeface="Calibri"/>
                <a:cs typeface="Calibri"/>
              </a:rPr>
              <a:t>B</a:t>
            </a:r>
            <a:r>
              <a:rPr sz="1600" spc="5" dirty="0">
                <a:solidFill>
                  <a:srgbClr val="FDFFFD"/>
                </a:solidFill>
                <a:latin typeface="Calibri"/>
                <a:cs typeface="Calibri"/>
              </a:rPr>
              <a:t>e</a:t>
            </a:r>
            <a:r>
              <a:rPr sz="1600" spc="-52" dirty="0">
                <a:solidFill>
                  <a:srgbClr val="FDFFFD"/>
                </a:solidFill>
                <a:latin typeface="Calibri"/>
                <a:cs typeface="Calibri"/>
              </a:rPr>
              <a:t>r</a:t>
            </a:r>
            <a:r>
              <a:rPr sz="1600" spc="-39" dirty="0">
                <a:solidFill>
                  <a:srgbClr val="FDFFFD"/>
                </a:solidFill>
                <a:latin typeface="Calibri"/>
                <a:cs typeface="Calibri"/>
              </a:rPr>
              <a:t>b</a:t>
            </a:r>
            <a:r>
              <a:rPr sz="1600" spc="33" dirty="0">
                <a:solidFill>
                  <a:srgbClr val="FDFFFD"/>
                </a:solidFill>
                <a:latin typeface="Calibri"/>
                <a:cs typeface="Calibri"/>
              </a:rPr>
              <a:t>a</a:t>
            </a:r>
            <a:r>
              <a:rPr sz="1600" spc="45" dirty="0">
                <a:solidFill>
                  <a:srgbClr val="FDFFFD"/>
                </a:solidFill>
                <a:latin typeface="Calibri"/>
                <a:cs typeface="Calibri"/>
              </a:rPr>
              <a:t>g</a:t>
            </a:r>
            <a:r>
              <a:rPr sz="1600" spc="39" dirty="0">
                <a:solidFill>
                  <a:srgbClr val="FDFFFD"/>
                </a:solidFill>
                <a:latin typeface="Calibri"/>
                <a:cs typeface="Calibri"/>
              </a:rPr>
              <a:t>a</a:t>
            </a:r>
            <a:r>
              <a:rPr sz="1600" dirty="0">
                <a:solidFill>
                  <a:srgbClr val="FDFFFD"/>
                </a:solidFill>
                <a:latin typeface="Calibri"/>
                <a:cs typeface="Calibri"/>
              </a:rPr>
              <a:t>i</a:t>
            </a:r>
            <a:r>
              <a:rPr sz="1600" spc="-125" dirty="0">
                <a:solidFill>
                  <a:srgbClr val="FDFFFD"/>
                </a:solidFill>
                <a:latin typeface="Calibri"/>
                <a:cs typeface="Calibri"/>
              </a:rPr>
              <a:t> </a:t>
            </a:r>
            <a:r>
              <a:rPr sz="1600" spc="33" dirty="0">
                <a:solidFill>
                  <a:srgbClr val="FDFFFD"/>
                </a:solidFill>
                <a:latin typeface="Calibri"/>
                <a:cs typeface="Calibri"/>
              </a:rPr>
              <a:t>i</a:t>
            </a:r>
            <a:r>
              <a:rPr sz="1600" spc="-39" dirty="0">
                <a:solidFill>
                  <a:srgbClr val="FDFFFD"/>
                </a:solidFill>
                <a:latin typeface="Calibri"/>
                <a:cs typeface="Calibri"/>
              </a:rPr>
              <a:t>no</a:t>
            </a:r>
            <a:r>
              <a:rPr sz="1600" spc="-19" dirty="0">
                <a:solidFill>
                  <a:srgbClr val="FDFFFD"/>
                </a:solidFill>
                <a:latin typeface="Calibri"/>
                <a:cs typeface="Calibri"/>
              </a:rPr>
              <a:t>v</a:t>
            </a:r>
            <a:r>
              <a:rPr sz="1600" spc="33" dirty="0">
                <a:solidFill>
                  <a:srgbClr val="FDFFFD"/>
                </a:solidFill>
                <a:latin typeface="Calibri"/>
                <a:cs typeface="Calibri"/>
              </a:rPr>
              <a:t>a</a:t>
            </a:r>
            <a:r>
              <a:rPr sz="1600" spc="72" dirty="0">
                <a:solidFill>
                  <a:srgbClr val="FDFFFD"/>
                </a:solidFill>
                <a:latin typeface="Calibri"/>
                <a:cs typeface="Calibri"/>
              </a:rPr>
              <a:t>s</a:t>
            </a:r>
            <a:r>
              <a:rPr sz="1600" dirty="0">
                <a:solidFill>
                  <a:srgbClr val="FDFFFD"/>
                </a:solidFill>
                <a:latin typeface="Calibri"/>
                <a:cs typeface="Calibri"/>
              </a:rPr>
              <a:t>i</a:t>
            </a:r>
            <a:r>
              <a:rPr sz="1600" spc="-125" dirty="0">
                <a:solidFill>
                  <a:srgbClr val="FDFFFD"/>
                </a:solidFill>
                <a:latin typeface="Calibri"/>
                <a:cs typeface="Calibri"/>
              </a:rPr>
              <a:t> </a:t>
            </a:r>
            <a:r>
              <a:rPr sz="1600" spc="-33" dirty="0">
                <a:solidFill>
                  <a:srgbClr val="FDFFFD"/>
                </a:solidFill>
                <a:latin typeface="Calibri"/>
                <a:cs typeface="Calibri"/>
              </a:rPr>
              <a:t>d</a:t>
            </a:r>
            <a:r>
              <a:rPr sz="1600" spc="33" dirty="0">
                <a:solidFill>
                  <a:srgbClr val="FDFFFD"/>
                </a:solidFill>
                <a:latin typeface="Calibri"/>
                <a:cs typeface="Calibri"/>
              </a:rPr>
              <a:t>i</a:t>
            </a:r>
            <a:r>
              <a:rPr sz="1600" spc="-39" dirty="0">
                <a:solidFill>
                  <a:srgbClr val="FDFFFD"/>
                </a:solidFill>
                <a:latin typeface="Calibri"/>
                <a:cs typeface="Calibri"/>
              </a:rPr>
              <a:t>h</a:t>
            </a:r>
            <a:r>
              <a:rPr sz="1600" spc="33" dirty="0">
                <a:solidFill>
                  <a:srgbClr val="FDFFFD"/>
                </a:solidFill>
                <a:latin typeface="Calibri"/>
                <a:cs typeface="Calibri"/>
              </a:rPr>
              <a:t>a</a:t>
            </a:r>
            <a:r>
              <a:rPr sz="1600" spc="-59" dirty="0">
                <a:solidFill>
                  <a:srgbClr val="FDFFFD"/>
                </a:solidFill>
                <a:latin typeface="Calibri"/>
                <a:cs typeface="Calibri"/>
              </a:rPr>
              <a:t>r</a:t>
            </a:r>
            <a:r>
              <a:rPr sz="1600" spc="39" dirty="0">
                <a:solidFill>
                  <a:srgbClr val="FDFFFD"/>
                </a:solidFill>
                <a:latin typeface="Calibri"/>
                <a:cs typeface="Calibri"/>
              </a:rPr>
              <a:t>a</a:t>
            </a:r>
            <a:r>
              <a:rPr sz="1600" spc="-39" dirty="0">
                <a:solidFill>
                  <a:srgbClr val="FDFFFD"/>
                </a:solidFill>
                <a:latin typeface="Calibri"/>
                <a:cs typeface="Calibri"/>
              </a:rPr>
              <a:t>p</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r>
              <a:rPr sz="1600" spc="-100"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i</a:t>
            </a:r>
            <a:r>
              <a:rPr sz="1600" spc="-39" dirty="0">
                <a:solidFill>
                  <a:srgbClr val="FDFFFD"/>
                </a:solidFill>
                <a:latin typeface="Calibri"/>
                <a:cs typeface="Calibri"/>
              </a:rPr>
              <a:t>h</a:t>
            </a:r>
            <a:r>
              <a:rPr sz="1600" spc="39" dirty="0">
                <a:solidFill>
                  <a:srgbClr val="FDFFFD"/>
                </a:solidFill>
                <a:latin typeface="Calibri"/>
                <a:cs typeface="Calibri"/>
              </a:rPr>
              <a:t>a</a:t>
            </a:r>
            <a:r>
              <a:rPr sz="1600" spc="72" dirty="0">
                <a:solidFill>
                  <a:srgbClr val="FDFFFD"/>
                </a:solidFill>
                <a:latin typeface="Calibri"/>
                <a:cs typeface="Calibri"/>
              </a:rPr>
              <a:t>s</a:t>
            </a:r>
            <a:r>
              <a:rPr sz="1600" spc="33" dirty="0">
                <a:solidFill>
                  <a:srgbClr val="FDFFFD"/>
                </a:solidFill>
                <a:latin typeface="Calibri"/>
                <a:cs typeface="Calibri"/>
              </a:rPr>
              <a:t>il</a:t>
            </a:r>
            <a:r>
              <a:rPr sz="1600" spc="-25" dirty="0">
                <a:solidFill>
                  <a:srgbClr val="FDFFFD"/>
                </a:solidFill>
                <a:latin typeface="Calibri"/>
                <a:cs typeface="Calibri"/>
              </a:rPr>
              <a:t>k</a:t>
            </a:r>
            <a:r>
              <a:rPr sz="1600" spc="33" dirty="0">
                <a:solidFill>
                  <a:srgbClr val="FDFFFD"/>
                </a:solidFill>
                <a:latin typeface="Calibri"/>
                <a:cs typeface="Calibri"/>
              </a:rPr>
              <a:t>a</a:t>
            </a:r>
            <a:r>
              <a:rPr sz="1600" dirty="0">
                <a:solidFill>
                  <a:srgbClr val="FDFFFD"/>
                </a:solidFill>
                <a:latin typeface="Calibri"/>
                <a:cs typeface="Calibri"/>
              </a:rPr>
              <a:t>n</a:t>
            </a:r>
            <a:r>
              <a:rPr sz="1600" spc="-200" dirty="0">
                <a:solidFill>
                  <a:srgbClr val="FDFFFD"/>
                </a:solidFill>
                <a:latin typeface="Calibri"/>
                <a:cs typeface="Calibri"/>
              </a:rPr>
              <a:t> </a:t>
            </a:r>
            <a:r>
              <a:rPr sz="1600" spc="-45" dirty="0">
                <a:solidFill>
                  <a:srgbClr val="FDFFFD"/>
                </a:solidFill>
                <a:latin typeface="Calibri"/>
                <a:cs typeface="Calibri"/>
              </a:rPr>
              <a:t>o</a:t>
            </a:r>
            <a:r>
              <a:rPr sz="1600" spc="33" dirty="0">
                <a:solidFill>
                  <a:srgbClr val="FDFFFD"/>
                </a:solidFill>
                <a:latin typeface="Calibri"/>
                <a:cs typeface="Calibri"/>
              </a:rPr>
              <a:t>l</a:t>
            </a:r>
            <a:r>
              <a:rPr sz="1600" spc="5" dirty="0">
                <a:solidFill>
                  <a:srgbClr val="FDFFFD"/>
                </a:solidFill>
                <a:latin typeface="Calibri"/>
                <a:cs typeface="Calibri"/>
              </a:rPr>
              <a:t>e</a:t>
            </a:r>
            <a:r>
              <a:rPr sz="1600" dirty="0">
                <a:solidFill>
                  <a:srgbClr val="FDFFFD"/>
                </a:solidFill>
                <a:latin typeface="Calibri"/>
                <a:cs typeface="Calibri"/>
              </a:rPr>
              <a:t>h</a:t>
            </a:r>
            <a:r>
              <a:rPr sz="1600" spc="-200" dirty="0">
                <a:solidFill>
                  <a:srgbClr val="FDFFFD"/>
                </a:solidFill>
                <a:latin typeface="Calibri"/>
                <a:cs typeface="Calibri"/>
              </a:rPr>
              <a:t> </a:t>
            </a:r>
            <a:r>
              <a:rPr sz="1600" spc="-39" dirty="0">
                <a:solidFill>
                  <a:srgbClr val="FDFFFD"/>
                </a:solidFill>
                <a:latin typeface="Calibri"/>
                <a:cs typeface="Calibri"/>
              </a:rPr>
              <a:t>p</a:t>
            </a:r>
            <a:r>
              <a:rPr sz="1600" spc="33" dirty="0">
                <a:solidFill>
                  <a:srgbClr val="FDFFFD"/>
                </a:solidFill>
                <a:latin typeface="Calibri"/>
                <a:cs typeface="Calibri"/>
              </a:rPr>
              <a:t>a</a:t>
            </a:r>
            <a:r>
              <a:rPr sz="1600" spc="-59" dirty="0">
                <a:solidFill>
                  <a:srgbClr val="FDFFFD"/>
                </a:solidFill>
                <a:latin typeface="Calibri"/>
                <a:cs typeface="Calibri"/>
              </a:rPr>
              <a:t>r</a:t>
            </a:r>
            <a:r>
              <a:rPr sz="1600" dirty="0">
                <a:solidFill>
                  <a:srgbClr val="FDFFFD"/>
                </a:solidFill>
                <a:latin typeface="Calibri"/>
                <a:cs typeface="Calibri"/>
              </a:rPr>
              <a:t>a</a:t>
            </a:r>
            <a:r>
              <a:rPr sz="1600" spc="-25" dirty="0">
                <a:solidFill>
                  <a:srgbClr val="FDFFFD"/>
                </a:solidFill>
                <a:latin typeface="Calibri"/>
                <a:cs typeface="Calibri"/>
              </a:rPr>
              <a:t> </a:t>
            </a:r>
            <a:r>
              <a:rPr sz="1600" spc="33" dirty="0">
                <a:solidFill>
                  <a:srgbClr val="FDFFFD"/>
                </a:solidFill>
                <a:latin typeface="Calibri"/>
                <a:cs typeface="Calibri"/>
              </a:rPr>
              <a:t>i</a:t>
            </a:r>
            <a:r>
              <a:rPr sz="1600" spc="-39" dirty="0">
                <a:solidFill>
                  <a:srgbClr val="FDFFFD"/>
                </a:solidFill>
                <a:latin typeface="Calibri"/>
                <a:cs typeface="Calibri"/>
              </a:rPr>
              <a:t>nd</a:t>
            </a:r>
            <a:r>
              <a:rPr sz="1600" spc="33" dirty="0">
                <a:solidFill>
                  <a:srgbClr val="FDFFFD"/>
                </a:solidFill>
                <a:latin typeface="Calibri"/>
                <a:cs typeface="Calibri"/>
              </a:rPr>
              <a:t>i</a:t>
            </a:r>
            <a:r>
              <a:rPr sz="1600" spc="-19" dirty="0">
                <a:solidFill>
                  <a:srgbClr val="FDFFFD"/>
                </a:solidFill>
                <a:latin typeface="Calibri"/>
                <a:cs typeface="Calibri"/>
              </a:rPr>
              <a:t>v</a:t>
            </a:r>
            <a:r>
              <a:rPr sz="1600" spc="33" dirty="0">
                <a:solidFill>
                  <a:srgbClr val="FDFFFD"/>
                </a:solidFill>
                <a:latin typeface="Calibri"/>
                <a:cs typeface="Calibri"/>
              </a:rPr>
              <a:t>i</a:t>
            </a:r>
            <a:r>
              <a:rPr sz="1600" spc="-39" dirty="0">
                <a:solidFill>
                  <a:srgbClr val="FDFFFD"/>
                </a:solidFill>
                <a:latin typeface="Calibri"/>
                <a:cs typeface="Calibri"/>
              </a:rPr>
              <a:t>d</a:t>
            </a:r>
            <a:r>
              <a:rPr sz="1600" dirty="0">
                <a:solidFill>
                  <a:srgbClr val="FDFFFD"/>
                </a:solidFill>
                <a:latin typeface="Calibri"/>
                <a:cs typeface="Calibri"/>
              </a:rPr>
              <a:t>u </a:t>
            </a:r>
            <a:r>
              <a:rPr sz="1600" spc="-39" dirty="0">
                <a:solidFill>
                  <a:srgbClr val="FDFFFD"/>
                </a:solidFill>
                <a:latin typeface="Calibri"/>
                <a:cs typeface="Calibri"/>
              </a:rPr>
              <a:t>p</a:t>
            </a:r>
            <a:r>
              <a:rPr sz="1600" spc="5" dirty="0">
                <a:solidFill>
                  <a:srgbClr val="FDFFFD"/>
                </a:solidFill>
                <a:latin typeface="Calibri"/>
                <a:cs typeface="Calibri"/>
              </a:rPr>
              <a:t>e</a:t>
            </a:r>
            <a:r>
              <a:rPr sz="1600" spc="-79" dirty="0">
                <a:solidFill>
                  <a:srgbClr val="FDFFFD"/>
                </a:solidFill>
                <a:latin typeface="Calibri"/>
                <a:cs typeface="Calibri"/>
              </a:rPr>
              <a:t>m</a:t>
            </a:r>
            <a:r>
              <a:rPr sz="1600" spc="-33" dirty="0">
                <a:solidFill>
                  <a:srgbClr val="FDFFFD"/>
                </a:solidFill>
                <a:latin typeface="Calibri"/>
                <a:cs typeface="Calibri"/>
              </a:rPr>
              <a:t>b</a:t>
            </a:r>
            <a:r>
              <a:rPr sz="1600" spc="5" dirty="0">
                <a:solidFill>
                  <a:srgbClr val="FDFFFD"/>
                </a:solidFill>
                <a:latin typeface="Calibri"/>
                <a:cs typeface="Calibri"/>
              </a:rPr>
              <a:t>e</a:t>
            </a:r>
            <a:r>
              <a:rPr sz="1600" spc="33" dirty="0">
                <a:solidFill>
                  <a:srgbClr val="FDFFFD"/>
                </a:solidFill>
                <a:latin typeface="Calibri"/>
                <a:cs typeface="Calibri"/>
              </a:rPr>
              <a:t>la</a:t>
            </a:r>
            <a:r>
              <a:rPr sz="1600" spc="19" dirty="0">
                <a:solidFill>
                  <a:srgbClr val="FDFFFD"/>
                </a:solidFill>
                <a:latin typeface="Calibri"/>
                <a:cs typeface="Calibri"/>
              </a:rPr>
              <a:t>j</a:t>
            </a:r>
            <a:r>
              <a:rPr sz="1600" spc="39" dirty="0">
                <a:solidFill>
                  <a:srgbClr val="FDFFFD"/>
                </a:solidFill>
                <a:latin typeface="Calibri"/>
                <a:cs typeface="Calibri"/>
              </a:rPr>
              <a:t>a</a:t>
            </a:r>
            <a:r>
              <a:rPr sz="1600" dirty="0">
                <a:solidFill>
                  <a:srgbClr val="FDFFFD"/>
                </a:solidFill>
                <a:latin typeface="Calibri"/>
                <a:cs typeface="Calibri"/>
              </a:rPr>
              <a:t>r</a:t>
            </a:r>
            <a:r>
              <a:rPr sz="1600" spc="-19" dirty="0">
                <a:solidFill>
                  <a:srgbClr val="FDFFFD"/>
                </a:solidFill>
                <a:latin typeface="Calibri"/>
                <a:cs typeface="Calibri"/>
              </a:rPr>
              <a:t> </a:t>
            </a:r>
            <a:r>
              <a:rPr sz="1600" spc="72" dirty="0">
                <a:solidFill>
                  <a:srgbClr val="FDFFFD"/>
                </a:solidFill>
                <a:latin typeface="Calibri"/>
                <a:cs typeface="Calibri"/>
              </a:rPr>
              <a:t>s</a:t>
            </a:r>
            <a:r>
              <a:rPr sz="1600" spc="5" dirty="0">
                <a:solidFill>
                  <a:srgbClr val="FDFFFD"/>
                </a:solidFill>
                <a:latin typeface="Calibri"/>
                <a:cs typeface="Calibri"/>
              </a:rPr>
              <a:t>e</a:t>
            </a:r>
            <a:r>
              <a:rPr sz="1600" spc="-39" dirty="0">
                <a:solidFill>
                  <a:srgbClr val="FDFFFD"/>
                </a:solidFill>
                <a:latin typeface="Calibri"/>
                <a:cs typeface="Calibri"/>
              </a:rPr>
              <a:t>b</a:t>
            </a:r>
            <a:r>
              <a:rPr sz="1600" spc="33" dirty="0">
                <a:solidFill>
                  <a:srgbClr val="FDFFFD"/>
                </a:solidFill>
                <a:latin typeface="Calibri"/>
                <a:cs typeface="Calibri"/>
              </a:rPr>
              <a:t>a</a:t>
            </a:r>
            <a:r>
              <a:rPr sz="1600" spc="45" dirty="0">
                <a:solidFill>
                  <a:srgbClr val="FDFFFD"/>
                </a:solidFill>
                <a:latin typeface="Calibri"/>
                <a:cs typeface="Calibri"/>
              </a:rPr>
              <a:t>g</a:t>
            </a:r>
            <a:r>
              <a:rPr sz="1600" spc="33" dirty="0">
                <a:solidFill>
                  <a:srgbClr val="FDFFFD"/>
                </a:solidFill>
                <a:latin typeface="Calibri"/>
                <a:cs typeface="Calibri"/>
              </a:rPr>
              <a:t>a</a:t>
            </a:r>
            <a:r>
              <a:rPr sz="1600" dirty="0">
                <a:solidFill>
                  <a:srgbClr val="FDFFFD"/>
                </a:solidFill>
                <a:latin typeface="Calibri"/>
                <a:cs typeface="Calibri"/>
              </a:rPr>
              <a:t>i</a:t>
            </a:r>
            <a:r>
              <a:rPr sz="1600" spc="-125" dirty="0">
                <a:solidFill>
                  <a:srgbClr val="FDFFFD"/>
                </a:solidFill>
                <a:latin typeface="Calibri"/>
                <a:cs typeface="Calibri"/>
              </a:rPr>
              <a:t> </a:t>
            </a:r>
            <a:r>
              <a:rPr sz="1600" spc="-33" dirty="0">
                <a:solidFill>
                  <a:srgbClr val="FDFFFD"/>
                </a:solidFill>
                <a:latin typeface="Calibri"/>
                <a:cs typeface="Calibri"/>
              </a:rPr>
              <a:t>h</a:t>
            </a:r>
            <a:r>
              <a:rPr sz="1600" spc="33" dirty="0">
                <a:solidFill>
                  <a:srgbClr val="FDFFFD"/>
                </a:solidFill>
                <a:latin typeface="Calibri"/>
                <a:cs typeface="Calibri"/>
              </a:rPr>
              <a:t>a</a:t>
            </a:r>
            <a:r>
              <a:rPr sz="1600" spc="72" dirty="0">
                <a:solidFill>
                  <a:srgbClr val="FDFFFD"/>
                </a:solidFill>
                <a:latin typeface="Calibri"/>
                <a:cs typeface="Calibri"/>
              </a:rPr>
              <a:t>s</a:t>
            </a:r>
            <a:r>
              <a:rPr sz="1600" spc="33" dirty="0">
                <a:solidFill>
                  <a:srgbClr val="FDFFFD"/>
                </a:solidFill>
                <a:latin typeface="Calibri"/>
                <a:cs typeface="Calibri"/>
              </a:rPr>
              <a:t>i</a:t>
            </a:r>
            <a:r>
              <a:rPr sz="1600" dirty="0">
                <a:solidFill>
                  <a:srgbClr val="FDFFFD"/>
                </a:solidFill>
                <a:latin typeface="Calibri"/>
                <a:cs typeface="Calibri"/>
              </a:rPr>
              <a:t>l</a:t>
            </a:r>
            <a:r>
              <a:rPr sz="1600" spc="-125" dirty="0">
                <a:solidFill>
                  <a:srgbClr val="FDFFFD"/>
                </a:solidFill>
                <a:latin typeface="Calibri"/>
                <a:cs typeface="Calibri"/>
              </a:rPr>
              <a:t> </a:t>
            </a:r>
            <a:r>
              <a:rPr sz="1600" spc="-39" dirty="0">
                <a:solidFill>
                  <a:srgbClr val="FDFFFD"/>
                </a:solidFill>
                <a:latin typeface="Calibri"/>
                <a:cs typeface="Calibri"/>
              </a:rPr>
              <a:t>d</a:t>
            </a:r>
            <a:r>
              <a:rPr sz="1600" spc="33" dirty="0">
                <a:solidFill>
                  <a:srgbClr val="FDFFFD"/>
                </a:solidFill>
                <a:latin typeface="Calibri"/>
                <a:cs typeface="Calibri"/>
              </a:rPr>
              <a:t>a</a:t>
            </a:r>
            <a:r>
              <a:rPr sz="1600" spc="-59" dirty="0">
                <a:solidFill>
                  <a:srgbClr val="FDFFFD"/>
                </a:solidFill>
                <a:latin typeface="Calibri"/>
                <a:cs typeface="Calibri"/>
              </a:rPr>
              <a:t>r</a:t>
            </a:r>
            <a:r>
              <a:rPr sz="1600" dirty="0">
                <a:solidFill>
                  <a:srgbClr val="FDFFFD"/>
                </a:solidFill>
                <a:latin typeface="Calibri"/>
                <a:cs typeface="Calibri"/>
              </a:rPr>
              <a:t>i</a:t>
            </a:r>
            <a:r>
              <a:rPr sz="1600" spc="-125" dirty="0">
                <a:solidFill>
                  <a:srgbClr val="FDFFFD"/>
                </a:solidFill>
                <a:latin typeface="Calibri"/>
                <a:cs typeface="Calibri"/>
              </a:rPr>
              <a:t> </a:t>
            </a:r>
            <a:r>
              <a:rPr sz="1600" spc="-52" dirty="0">
                <a:solidFill>
                  <a:srgbClr val="FDFFFD"/>
                </a:solidFill>
                <a:latin typeface="Calibri"/>
                <a:cs typeface="Calibri"/>
              </a:rPr>
              <a:t>r</a:t>
            </a:r>
            <a:r>
              <a:rPr sz="1600" spc="33" dirty="0">
                <a:solidFill>
                  <a:srgbClr val="FDFFFD"/>
                </a:solidFill>
                <a:latin typeface="Calibri"/>
                <a:cs typeface="Calibri"/>
              </a:rPr>
              <a:t>a</a:t>
            </a:r>
            <a:r>
              <a:rPr sz="1600" spc="-39" dirty="0">
                <a:solidFill>
                  <a:srgbClr val="FDFFFD"/>
                </a:solidFill>
                <a:latin typeface="Calibri"/>
                <a:cs typeface="Calibri"/>
              </a:rPr>
              <a:t>n</a:t>
            </a:r>
            <a:r>
              <a:rPr sz="1600" spc="45" dirty="0">
                <a:solidFill>
                  <a:srgbClr val="FDFFFD"/>
                </a:solidFill>
                <a:latin typeface="Calibri"/>
                <a:cs typeface="Calibri"/>
              </a:rPr>
              <a:t>g</a:t>
            </a:r>
            <a:r>
              <a:rPr sz="1600" spc="-25" dirty="0">
                <a:solidFill>
                  <a:srgbClr val="FDFFFD"/>
                </a:solidFill>
                <a:latin typeface="Calibri"/>
                <a:cs typeface="Calibri"/>
              </a:rPr>
              <a:t>k</a:t>
            </a:r>
            <a:r>
              <a:rPr sz="1600" spc="33" dirty="0">
                <a:solidFill>
                  <a:srgbClr val="FDFFFD"/>
                </a:solidFill>
                <a:latin typeface="Calibri"/>
                <a:cs typeface="Calibri"/>
              </a:rPr>
              <a:t>aia</a:t>
            </a:r>
            <a:r>
              <a:rPr sz="1600" dirty="0">
                <a:solidFill>
                  <a:srgbClr val="FDFFFD"/>
                </a:solidFill>
                <a:latin typeface="Calibri"/>
                <a:cs typeface="Calibri"/>
              </a:rPr>
              <a:t>n</a:t>
            </a:r>
            <a:endParaRPr sz="1600">
              <a:latin typeface="Calibri"/>
              <a:cs typeface="Calibri"/>
            </a:endParaRPr>
          </a:p>
          <a:p>
            <a:pPr marL="1568378" marR="4291735" algn="ctr">
              <a:lnSpc>
                <a:spcPts val="1907"/>
              </a:lnSpc>
              <a:spcBef>
                <a:spcPts val="95"/>
              </a:spcBef>
            </a:pPr>
            <a:r>
              <a:rPr sz="2400" spc="-39" baseline="2275" dirty="0">
                <a:solidFill>
                  <a:srgbClr val="FDFFFD"/>
                </a:solidFill>
                <a:latin typeface="Calibri"/>
                <a:cs typeface="Calibri"/>
              </a:rPr>
              <a:t>p</a:t>
            </a:r>
            <a:r>
              <a:rPr sz="2400" spc="-59" baseline="2275" dirty="0">
                <a:solidFill>
                  <a:srgbClr val="FDFFFD"/>
                </a:solidFill>
                <a:latin typeface="Calibri"/>
                <a:cs typeface="Calibri"/>
              </a:rPr>
              <a:t>r</a:t>
            </a:r>
            <a:r>
              <a:rPr sz="2400" spc="-39" baseline="2275" dirty="0">
                <a:solidFill>
                  <a:srgbClr val="FDFFFD"/>
                </a:solidFill>
                <a:latin typeface="Calibri"/>
                <a:cs typeface="Calibri"/>
              </a:rPr>
              <a:t>o</a:t>
            </a:r>
            <a:r>
              <a:rPr sz="2400" spc="72" baseline="2275" dirty="0">
                <a:solidFill>
                  <a:srgbClr val="FDFFFD"/>
                </a:solidFill>
                <a:latin typeface="Calibri"/>
                <a:cs typeface="Calibri"/>
              </a:rPr>
              <a:t>s</a:t>
            </a:r>
            <a:r>
              <a:rPr sz="2400" baseline="2275" dirty="0">
                <a:solidFill>
                  <a:srgbClr val="FDFFFD"/>
                </a:solidFill>
                <a:latin typeface="Calibri"/>
                <a:cs typeface="Calibri"/>
              </a:rPr>
              <a:t>es</a:t>
            </a:r>
            <a:r>
              <a:rPr sz="2400" spc="12" baseline="2275" dirty="0">
                <a:solidFill>
                  <a:srgbClr val="FDFFFD"/>
                </a:solidFill>
                <a:latin typeface="Calibri"/>
                <a:cs typeface="Calibri"/>
              </a:rPr>
              <a:t> </a:t>
            </a:r>
            <a:r>
              <a:rPr sz="2400" spc="-39" baseline="2275" dirty="0">
                <a:solidFill>
                  <a:srgbClr val="FDFFFD"/>
                </a:solidFill>
                <a:latin typeface="Calibri"/>
                <a:cs typeface="Calibri"/>
              </a:rPr>
              <a:t>b</a:t>
            </a:r>
            <a:r>
              <a:rPr sz="2400" baseline="2275" dirty="0">
                <a:solidFill>
                  <a:srgbClr val="FDFFFD"/>
                </a:solidFill>
                <a:latin typeface="Calibri"/>
                <a:cs typeface="Calibri"/>
              </a:rPr>
              <a:t>e</a:t>
            </a:r>
            <a:r>
              <a:rPr sz="2400" spc="33" baseline="2275" dirty="0">
                <a:solidFill>
                  <a:srgbClr val="FDFFFD"/>
                </a:solidFill>
                <a:latin typeface="Calibri"/>
                <a:cs typeface="Calibri"/>
              </a:rPr>
              <a:t>la</a:t>
            </a:r>
            <a:r>
              <a:rPr sz="2400" spc="19" baseline="2275" dirty="0">
                <a:solidFill>
                  <a:srgbClr val="FDFFFD"/>
                </a:solidFill>
                <a:latin typeface="Calibri"/>
                <a:cs typeface="Calibri"/>
              </a:rPr>
              <a:t>j</a:t>
            </a:r>
            <a:r>
              <a:rPr sz="2400" spc="33" baseline="2275" dirty="0">
                <a:solidFill>
                  <a:srgbClr val="FDFFFD"/>
                </a:solidFill>
                <a:latin typeface="Calibri"/>
                <a:cs typeface="Calibri"/>
              </a:rPr>
              <a:t>a</a:t>
            </a:r>
            <a:r>
              <a:rPr sz="2400" spc="-159" baseline="2275" dirty="0">
                <a:solidFill>
                  <a:srgbClr val="FDFFFD"/>
                </a:solidFill>
                <a:latin typeface="Calibri"/>
                <a:cs typeface="Calibri"/>
              </a:rPr>
              <a:t>r</a:t>
            </a:r>
            <a:r>
              <a:rPr sz="2400" spc="5" baseline="2275" dirty="0">
                <a:solidFill>
                  <a:srgbClr val="FDFFFD"/>
                </a:solidFill>
                <a:latin typeface="Calibri"/>
                <a:cs typeface="Calibri"/>
              </a:rPr>
              <a:t>-</a:t>
            </a:r>
            <a:r>
              <a:rPr sz="2400" spc="-79" baseline="2275" dirty="0">
                <a:solidFill>
                  <a:srgbClr val="FDFFFD"/>
                </a:solidFill>
                <a:latin typeface="Calibri"/>
                <a:cs typeface="Calibri"/>
              </a:rPr>
              <a:t>m</a:t>
            </a:r>
            <a:r>
              <a:rPr sz="2400" spc="5" baseline="2275" dirty="0">
                <a:solidFill>
                  <a:srgbClr val="FDFFFD"/>
                </a:solidFill>
                <a:latin typeface="Calibri"/>
                <a:cs typeface="Calibri"/>
              </a:rPr>
              <a:t>e</a:t>
            </a:r>
            <a:r>
              <a:rPr sz="2400" spc="-39" baseline="2275" dirty="0">
                <a:solidFill>
                  <a:srgbClr val="FDFFFD"/>
                </a:solidFill>
                <a:latin typeface="Calibri"/>
                <a:cs typeface="Calibri"/>
              </a:rPr>
              <a:t>n</a:t>
            </a:r>
            <a:r>
              <a:rPr sz="2400" spc="45" baseline="2275" dirty="0">
                <a:solidFill>
                  <a:srgbClr val="FDFFFD"/>
                </a:solidFill>
                <a:latin typeface="Calibri"/>
                <a:cs typeface="Calibri"/>
              </a:rPr>
              <a:t>g</a:t>
            </a:r>
            <a:r>
              <a:rPr sz="2400" spc="33" baseline="2275" dirty="0">
                <a:solidFill>
                  <a:srgbClr val="FDFFFD"/>
                </a:solidFill>
                <a:latin typeface="Calibri"/>
                <a:cs typeface="Calibri"/>
              </a:rPr>
              <a:t>a</a:t>
            </a:r>
            <a:r>
              <a:rPr sz="2400" spc="12" baseline="2275" dirty="0">
                <a:solidFill>
                  <a:srgbClr val="FDFFFD"/>
                </a:solidFill>
                <a:latin typeface="Calibri"/>
                <a:cs typeface="Calibri"/>
              </a:rPr>
              <a:t>j</a:t>
            </a:r>
            <a:r>
              <a:rPr sz="2400" spc="33" baseline="2275" dirty="0">
                <a:solidFill>
                  <a:srgbClr val="FDFFFD"/>
                </a:solidFill>
                <a:latin typeface="Calibri"/>
                <a:cs typeface="Calibri"/>
              </a:rPr>
              <a:t>a</a:t>
            </a:r>
            <a:r>
              <a:rPr sz="2400" baseline="2275" dirty="0">
                <a:solidFill>
                  <a:srgbClr val="FDFFFD"/>
                </a:solidFill>
                <a:latin typeface="Calibri"/>
                <a:cs typeface="Calibri"/>
              </a:rPr>
              <a:t>r</a:t>
            </a:r>
            <a:r>
              <a:rPr sz="2400" spc="-19" baseline="2275" dirty="0">
                <a:solidFill>
                  <a:srgbClr val="FDFFFD"/>
                </a:solidFill>
                <a:latin typeface="Calibri"/>
                <a:cs typeface="Calibri"/>
              </a:rPr>
              <a:t> </a:t>
            </a:r>
            <a:r>
              <a:rPr sz="2400" spc="-25" baseline="2275" dirty="0">
                <a:solidFill>
                  <a:srgbClr val="FDFFFD"/>
                </a:solidFill>
                <a:latin typeface="Calibri"/>
                <a:cs typeface="Calibri"/>
              </a:rPr>
              <a:t>y</a:t>
            </a:r>
            <a:r>
              <a:rPr sz="2400" spc="33" baseline="2275" dirty="0">
                <a:solidFill>
                  <a:srgbClr val="FDFFFD"/>
                </a:solidFill>
                <a:latin typeface="Calibri"/>
                <a:cs typeface="Calibri"/>
              </a:rPr>
              <a:t>a</a:t>
            </a:r>
            <a:r>
              <a:rPr sz="2400" spc="-39" baseline="2275" dirty="0">
                <a:solidFill>
                  <a:srgbClr val="FDFFFD"/>
                </a:solidFill>
                <a:latin typeface="Calibri"/>
                <a:cs typeface="Calibri"/>
              </a:rPr>
              <a:t>n</a:t>
            </a:r>
            <a:r>
              <a:rPr sz="2400" baseline="2275" dirty="0">
                <a:solidFill>
                  <a:srgbClr val="FDFFFD"/>
                </a:solidFill>
                <a:latin typeface="Calibri"/>
                <a:cs typeface="Calibri"/>
              </a:rPr>
              <a:t>g</a:t>
            </a:r>
            <a:r>
              <a:rPr sz="2400" spc="-112" baseline="2275" dirty="0">
                <a:solidFill>
                  <a:srgbClr val="FDFFFD"/>
                </a:solidFill>
                <a:latin typeface="Calibri"/>
                <a:cs typeface="Calibri"/>
              </a:rPr>
              <a:t> </a:t>
            </a:r>
            <a:r>
              <a:rPr sz="2400" baseline="2275" dirty="0">
                <a:solidFill>
                  <a:srgbClr val="FDFFFD"/>
                </a:solidFill>
                <a:latin typeface="Calibri"/>
                <a:cs typeface="Calibri"/>
              </a:rPr>
              <a:t>e</a:t>
            </a:r>
            <a:r>
              <a:rPr sz="2400" spc="12" baseline="2275" dirty="0">
                <a:solidFill>
                  <a:srgbClr val="FDFFFD"/>
                </a:solidFill>
                <a:latin typeface="Calibri"/>
                <a:cs typeface="Calibri"/>
              </a:rPr>
              <a:t>f</a:t>
            </a:r>
            <a:r>
              <a:rPr sz="2400" spc="5" baseline="2275" dirty="0">
                <a:solidFill>
                  <a:srgbClr val="FDFFFD"/>
                </a:solidFill>
                <a:latin typeface="Calibri"/>
                <a:cs typeface="Calibri"/>
              </a:rPr>
              <a:t>e</a:t>
            </a:r>
            <a:r>
              <a:rPr sz="2400" spc="-25" baseline="2275" dirty="0">
                <a:solidFill>
                  <a:srgbClr val="FDFFFD"/>
                </a:solidFill>
                <a:latin typeface="Calibri"/>
                <a:cs typeface="Calibri"/>
              </a:rPr>
              <a:t>k</a:t>
            </a:r>
            <a:r>
              <a:rPr sz="2400" spc="-39" baseline="2275" dirty="0">
                <a:solidFill>
                  <a:srgbClr val="FDFFFD"/>
                </a:solidFill>
                <a:latin typeface="Calibri"/>
                <a:cs typeface="Calibri"/>
              </a:rPr>
              <a:t>t</a:t>
            </a:r>
            <a:r>
              <a:rPr sz="2400" spc="33" baseline="2275" dirty="0">
                <a:solidFill>
                  <a:srgbClr val="FDFFFD"/>
                </a:solidFill>
                <a:latin typeface="Calibri"/>
                <a:cs typeface="Calibri"/>
              </a:rPr>
              <a:t>i</a:t>
            </a:r>
            <a:r>
              <a:rPr sz="2400" baseline="2275" dirty="0">
                <a:solidFill>
                  <a:srgbClr val="FDFFFD"/>
                </a:solidFill>
                <a:latin typeface="Calibri"/>
                <a:cs typeface="Calibri"/>
              </a:rPr>
              <a:t>f</a:t>
            </a:r>
            <a:r>
              <a:rPr sz="2400" spc="-152" baseline="2275" dirty="0">
                <a:solidFill>
                  <a:srgbClr val="FDFFFD"/>
                </a:solidFill>
                <a:latin typeface="Calibri"/>
                <a:cs typeface="Calibri"/>
              </a:rPr>
              <a:t> </a:t>
            </a:r>
            <a:r>
              <a:rPr sz="2400" spc="-39" baseline="2275" dirty="0">
                <a:solidFill>
                  <a:srgbClr val="FDFFFD"/>
                </a:solidFill>
                <a:latin typeface="Calibri"/>
                <a:cs typeface="Calibri"/>
              </a:rPr>
              <a:t>d</a:t>
            </a:r>
            <a:r>
              <a:rPr sz="2400" spc="33" baseline="2275" dirty="0">
                <a:solidFill>
                  <a:srgbClr val="FDFFFD"/>
                </a:solidFill>
                <a:latin typeface="Calibri"/>
                <a:cs typeface="Calibri"/>
              </a:rPr>
              <a:t>a</a:t>
            </a:r>
            <a:r>
              <a:rPr sz="2400" baseline="2275" dirty="0">
                <a:solidFill>
                  <a:srgbClr val="FDFFFD"/>
                </a:solidFill>
                <a:latin typeface="Calibri"/>
                <a:cs typeface="Calibri"/>
              </a:rPr>
              <a:t>n</a:t>
            </a:r>
            <a:r>
              <a:rPr sz="2400" spc="-105" baseline="2275" dirty="0">
                <a:solidFill>
                  <a:srgbClr val="FDFFFD"/>
                </a:solidFill>
                <a:latin typeface="Calibri"/>
                <a:cs typeface="Calibri"/>
              </a:rPr>
              <a:t> </a:t>
            </a:r>
            <a:r>
              <a:rPr sz="2400" spc="-39" baseline="2275" dirty="0">
                <a:solidFill>
                  <a:srgbClr val="FDFFFD"/>
                </a:solidFill>
                <a:latin typeface="Calibri"/>
                <a:cs typeface="Calibri"/>
              </a:rPr>
              <a:t>b</a:t>
            </a:r>
            <a:r>
              <a:rPr sz="2400" baseline="2275" dirty="0">
                <a:solidFill>
                  <a:srgbClr val="FDFFFD"/>
                </a:solidFill>
                <a:latin typeface="Calibri"/>
                <a:cs typeface="Calibri"/>
              </a:rPr>
              <a:t>e</a:t>
            </a:r>
            <a:r>
              <a:rPr sz="2400" spc="-59" baseline="2275" dirty="0">
                <a:solidFill>
                  <a:srgbClr val="FDFFFD"/>
                </a:solidFill>
                <a:latin typeface="Calibri"/>
                <a:cs typeface="Calibri"/>
              </a:rPr>
              <a:t>r</a:t>
            </a:r>
            <a:r>
              <a:rPr sz="2400" spc="-25" baseline="2275" dirty="0">
                <a:solidFill>
                  <a:srgbClr val="FDFFFD"/>
                </a:solidFill>
                <a:latin typeface="Calibri"/>
                <a:cs typeface="Calibri"/>
              </a:rPr>
              <a:t>k</a:t>
            </a:r>
            <a:r>
              <a:rPr sz="2400" spc="-39" baseline="2275" dirty="0">
                <a:solidFill>
                  <a:srgbClr val="FDFFFD"/>
                </a:solidFill>
                <a:latin typeface="Calibri"/>
                <a:cs typeface="Calibri"/>
              </a:rPr>
              <a:t>u</a:t>
            </a:r>
            <a:r>
              <a:rPr sz="2400" spc="33" baseline="2275" dirty="0">
                <a:solidFill>
                  <a:srgbClr val="FDFFFD"/>
                </a:solidFill>
                <a:latin typeface="Calibri"/>
                <a:cs typeface="Calibri"/>
              </a:rPr>
              <a:t>ali</a:t>
            </a:r>
            <a:r>
              <a:rPr sz="2400" spc="-39" baseline="2275" dirty="0">
                <a:solidFill>
                  <a:srgbClr val="FDFFFD"/>
                </a:solidFill>
                <a:latin typeface="Calibri"/>
                <a:cs typeface="Calibri"/>
              </a:rPr>
              <a:t>t</a:t>
            </a:r>
            <a:r>
              <a:rPr sz="2400" spc="33" baseline="2275" dirty="0">
                <a:solidFill>
                  <a:srgbClr val="FDFFFD"/>
                </a:solidFill>
                <a:latin typeface="Calibri"/>
                <a:cs typeface="Calibri"/>
              </a:rPr>
              <a:t>a</a:t>
            </a:r>
            <a:r>
              <a:rPr sz="2400" baseline="2275" dirty="0">
                <a:solidFill>
                  <a:srgbClr val="FDFFFD"/>
                </a:solidFill>
                <a:latin typeface="Calibri"/>
                <a:cs typeface="Calibri"/>
              </a:rPr>
              <a:t>s</a:t>
            </a:r>
            <a:r>
              <a:rPr sz="2400" spc="-85" baseline="2275" dirty="0">
                <a:solidFill>
                  <a:srgbClr val="FDFFFD"/>
                </a:solidFill>
                <a:latin typeface="Calibri"/>
                <a:cs typeface="Calibri"/>
              </a:rPr>
              <a:t> </a:t>
            </a:r>
            <a:r>
              <a:rPr sz="2400" spc="-39" baseline="2275" dirty="0">
                <a:solidFill>
                  <a:srgbClr val="FDFFFD"/>
                </a:solidFill>
                <a:latin typeface="Calibri"/>
                <a:cs typeface="Calibri"/>
              </a:rPr>
              <a:t>p</a:t>
            </a:r>
            <a:r>
              <a:rPr sz="2400" spc="33" baseline="2275" dirty="0">
                <a:solidFill>
                  <a:srgbClr val="FDFFFD"/>
                </a:solidFill>
                <a:latin typeface="Calibri"/>
                <a:cs typeface="Calibri"/>
              </a:rPr>
              <a:t>a</a:t>
            </a:r>
            <a:r>
              <a:rPr sz="2400" spc="-39" baseline="2275" dirty="0">
                <a:solidFill>
                  <a:srgbClr val="FDFFFD"/>
                </a:solidFill>
                <a:latin typeface="Calibri"/>
                <a:cs typeface="Calibri"/>
              </a:rPr>
              <a:t>d</a:t>
            </a:r>
            <a:r>
              <a:rPr sz="2400" baseline="2275" dirty="0">
                <a:solidFill>
                  <a:srgbClr val="FDFFFD"/>
                </a:solidFill>
                <a:latin typeface="Calibri"/>
                <a:cs typeface="Calibri"/>
              </a:rPr>
              <a:t>a</a:t>
            </a:r>
            <a:r>
              <a:rPr sz="2400" spc="-25" baseline="2275" dirty="0">
                <a:solidFill>
                  <a:srgbClr val="FDFFFD"/>
                </a:solidFill>
                <a:latin typeface="Calibri"/>
                <a:cs typeface="Calibri"/>
              </a:rPr>
              <a:t> </a:t>
            </a:r>
            <a:r>
              <a:rPr sz="2400" spc="72" baseline="2275" dirty="0">
                <a:solidFill>
                  <a:srgbClr val="FDFFFD"/>
                </a:solidFill>
                <a:latin typeface="Calibri"/>
                <a:cs typeface="Calibri"/>
              </a:rPr>
              <a:t>s</a:t>
            </a:r>
            <a:r>
              <a:rPr sz="2400" spc="5" baseline="2275" dirty="0">
                <a:solidFill>
                  <a:srgbClr val="FDFFFD"/>
                </a:solidFill>
                <a:latin typeface="Calibri"/>
                <a:cs typeface="Calibri"/>
              </a:rPr>
              <a:t>e</a:t>
            </a:r>
            <a:r>
              <a:rPr sz="2400" spc="-33" baseline="2275" dirty="0">
                <a:solidFill>
                  <a:srgbClr val="FDFFFD"/>
                </a:solidFill>
                <a:latin typeface="Calibri"/>
                <a:cs typeface="Calibri"/>
              </a:rPr>
              <a:t>kt</a:t>
            </a:r>
            <a:r>
              <a:rPr sz="2400" spc="-45" baseline="2275" dirty="0">
                <a:solidFill>
                  <a:srgbClr val="FDFFFD"/>
                </a:solidFill>
                <a:latin typeface="Calibri"/>
                <a:cs typeface="Calibri"/>
              </a:rPr>
              <a:t>o</a:t>
            </a:r>
            <a:r>
              <a:rPr sz="2400" baseline="2275" dirty="0">
                <a:solidFill>
                  <a:srgbClr val="FDFFFD"/>
                </a:solidFill>
                <a:latin typeface="Calibri"/>
                <a:cs typeface="Calibri"/>
              </a:rPr>
              <a:t>r</a:t>
            </a:r>
            <a:r>
              <a:rPr sz="2400" spc="-19" baseline="2275" dirty="0">
                <a:solidFill>
                  <a:srgbClr val="FDFFFD"/>
                </a:solidFill>
                <a:latin typeface="Calibri"/>
                <a:cs typeface="Calibri"/>
              </a:rPr>
              <a:t> </a:t>
            </a:r>
            <a:r>
              <a:rPr sz="2400" spc="-39" baseline="2275" dirty="0">
                <a:solidFill>
                  <a:srgbClr val="FDFFFD"/>
                </a:solidFill>
                <a:latin typeface="Calibri"/>
                <a:cs typeface="Calibri"/>
              </a:rPr>
              <a:t>p</a:t>
            </a:r>
            <a:r>
              <a:rPr sz="2400" spc="5" baseline="2275" dirty="0">
                <a:solidFill>
                  <a:srgbClr val="FDFFFD"/>
                </a:solidFill>
                <a:latin typeface="Calibri"/>
                <a:cs typeface="Calibri"/>
              </a:rPr>
              <a:t>e</a:t>
            </a:r>
            <a:r>
              <a:rPr sz="2400" spc="-39" baseline="2275" dirty="0">
                <a:solidFill>
                  <a:srgbClr val="FDFFFD"/>
                </a:solidFill>
                <a:latin typeface="Calibri"/>
                <a:cs typeface="Calibri"/>
              </a:rPr>
              <a:t>n</a:t>
            </a:r>
            <a:r>
              <a:rPr sz="2400" spc="-45" baseline="2275" dirty="0">
                <a:solidFill>
                  <a:srgbClr val="FDFFFD"/>
                </a:solidFill>
                <a:latin typeface="Calibri"/>
                <a:cs typeface="Calibri"/>
              </a:rPr>
              <a:t>d</a:t>
            </a:r>
            <a:r>
              <a:rPr sz="2400" spc="33" baseline="2275" dirty="0">
                <a:solidFill>
                  <a:srgbClr val="FDFFFD"/>
                </a:solidFill>
                <a:latin typeface="Calibri"/>
                <a:cs typeface="Calibri"/>
              </a:rPr>
              <a:t>i</a:t>
            </a:r>
            <a:r>
              <a:rPr sz="2400" spc="-39" baseline="2275" dirty="0">
                <a:solidFill>
                  <a:srgbClr val="FDFFFD"/>
                </a:solidFill>
                <a:latin typeface="Calibri"/>
                <a:cs typeface="Calibri"/>
              </a:rPr>
              <a:t>d</a:t>
            </a:r>
            <a:r>
              <a:rPr sz="2400" spc="33" baseline="2275" dirty="0">
                <a:solidFill>
                  <a:srgbClr val="FDFFFD"/>
                </a:solidFill>
                <a:latin typeface="Calibri"/>
                <a:cs typeface="Calibri"/>
              </a:rPr>
              <a:t>i</a:t>
            </a:r>
            <a:r>
              <a:rPr sz="2400" spc="-25" baseline="2275" dirty="0">
                <a:solidFill>
                  <a:srgbClr val="FDFFFD"/>
                </a:solidFill>
                <a:latin typeface="Calibri"/>
                <a:cs typeface="Calibri"/>
              </a:rPr>
              <a:t>k</a:t>
            </a:r>
            <a:r>
              <a:rPr sz="2400" spc="33" baseline="2275" dirty="0">
                <a:solidFill>
                  <a:srgbClr val="FDFFFD"/>
                </a:solidFill>
                <a:latin typeface="Calibri"/>
                <a:cs typeface="Calibri"/>
              </a:rPr>
              <a:t>a</a:t>
            </a:r>
            <a:r>
              <a:rPr sz="2400" baseline="2275" dirty="0">
                <a:solidFill>
                  <a:srgbClr val="FDFFFD"/>
                </a:solidFill>
                <a:latin typeface="Calibri"/>
                <a:cs typeface="Calibri"/>
              </a:rPr>
              <a:t>n</a:t>
            </a:r>
            <a:endParaRPr sz="1600">
              <a:latin typeface="Calibri"/>
              <a:cs typeface="Calibri"/>
            </a:endParaRPr>
          </a:p>
          <a:p>
            <a:pPr marR="665802" algn="r">
              <a:lnSpc>
                <a:spcPct val="98958"/>
              </a:lnSpc>
              <a:spcBef>
                <a:spcPts val="6869"/>
              </a:spcBef>
            </a:pPr>
            <a:r>
              <a:rPr sz="1600" spc="33" dirty="0">
                <a:solidFill>
                  <a:srgbClr val="FF0000"/>
                </a:solidFill>
                <a:latin typeface="Bernard MT Condensed"/>
                <a:cs typeface="Bernard MT Condensed"/>
              </a:rPr>
              <a:t>R</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j</a:t>
            </a:r>
            <a:r>
              <a:rPr sz="1600" spc="33" dirty="0">
                <a:solidFill>
                  <a:srgbClr val="FFC000"/>
                </a:solidFill>
                <a:latin typeface="Bernard MT Condensed"/>
                <a:cs typeface="Bernard MT Condensed"/>
              </a:rPr>
              <a:t>a</a:t>
            </a:r>
            <a:r>
              <a:rPr sz="1600" spc="-33" dirty="0">
                <a:solidFill>
                  <a:srgbClr val="FFC000"/>
                </a:solidFill>
                <a:latin typeface="Bernard MT Condensed"/>
                <a:cs typeface="Bernard MT Condensed"/>
              </a:rPr>
              <a:t>w</a:t>
            </a:r>
            <a:r>
              <a:rPr sz="1600" spc="33" dirty="0">
                <a:solidFill>
                  <a:srgbClr val="FFC000"/>
                </a:solidFill>
                <a:latin typeface="Bernard MT Condensed"/>
                <a:cs typeface="Bernard MT Condensed"/>
              </a:rPr>
              <a:t>a</a:t>
            </a:r>
            <a:r>
              <a:rPr sz="1600" spc="-19" dirty="0">
                <a:solidFill>
                  <a:srgbClr val="FFC000"/>
                </a:solidFill>
                <a:latin typeface="Bernard MT Condensed"/>
                <a:cs typeface="Bernard MT Condensed"/>
              </a:rPr>
              <a:t>l</a:t>
            </a:r>
            <a:r>
              <a:rPr sz="1600" dirty="0">
                <a:solidFill>
                  <a:srgbClr val="FFC000"/>
                </a:solidFill>
                <a:latin typeface="Bernard MT Condensed"/>
                <a:cs typeface="Bernard MT Condensed"/>
              </a:rPr>
              <a:t>i</a:t>
            </a:r>
            <a:r>
              <a:rPr sz="1600" spc="-100" dirty="0">
                <a:solidFill>
                  <a:srgbClr val="FFC000"/>
                </a:solidFill>
                <a:latin typeface="Bernard MT Condensed"/>
                <a:cs typeface="Bernard MT Condensed"/>
              </a:rPr>
              <a:t> </a:t>
            </a:r>
            <a:r>
              <a:rPr sz="1600" spc="52" dirty="0">
                <a:solidFill>
                  <a:srgbClr val="FF0000"/>
                </a:solidFill>
                <a:latin typeface="Bernard MT Condensed"/>
                <a:cs typeface="Bernard MT Condensed"/>
              </a:rPr>
              <a:t>F</a:t>
            </a:r>
            <a:r>
              <a:rPr sz="1600" spc="-19" dirty="0">
                <a:solidFill>
                  <a:srgbClr val="FFC000"/>
                </a:solidFill>
                <a:latin typeface="Bernard MT Condensed"/>
                <a:cs typeface="Bernard MT Condensed"/>
              </a:rPr>
              <a:t>i</a:t>
            </a:r>
            <a:r>
              <a:rPr sz="1600" spc="33" dirty="0">
                <a:solidFill>
                  <a:srgbClr val="FFC000"/>
                </a:solidFill>
                <a:latin typeface="Bernard MT Condensed"/>
                <a:cs typeface="Bernard MT Condensed"/>
              </a:rPr>
              <a:t>g</a:t>
            </a:r>
            <a:r>
              <a:rPr sz="1600" spc="12" dirty="0">
                <a:solidFill>
                  <a:srgbClr val="FFC000"/>
                </a:solidFill>
                <a:latin typeface="Bernard MT Condensed"/>
                <a:cs typeface="Bernard MT Condensed"/>
              </a:rPr>
              <a:t>h</a:t>
            </a:r>
            <a:r>
              <a:rPr sz="1600" spc="-33" dirty="0">
                <a:solidFill>
                  <a:srgbClr val="FFC000"/>
                </a:solidFill>
                <a:latin typeface="Bernard MT Condensed"/>
                <a:cs typeface="Bernard MT Condensed"/>
              </a:rPr>
              <a:t>t</a:t>
            </a:r>
            <a:r>
              <a:rPr sz="1600" spc="19" dirty="0">
                <a:solidFill>
                  <a:srgbClr val="FFC000"/>
                </a:solidFill>
                <a:latin typeface="Bernard MT Condensed"/>
                <a:cs typeface="Bernard MT Condensed"/>
              </a:rPr>
              <a:t>-</a:t>
            </a:r>
            <a:r>
              <a:rPr sz="1600" spc="33" dirty="0">
                <a:solidFill>
                  <a:srgbClr val="FF0000"/>
                </a:solidFill>
                <a:latin typeface="Bernard MT Condensed"/>
                <a:cs typeface="Bernard MT Condensed"/>
              </a:rPr>
              <a:t>X</a:t>
            </a:r>
            <a:r>
              <a:rPr sz="1600" spc="-19" dirty="0">
                <a:solidFill>
                  <a:srgbClr val="FFC000"/>
                </a:solidFill>
                <a:latin typeface="Bernard MT Condensed"/>
                <a:cs typeface="Bernard MT Condensed"/>
              </a:rPr>
              <a:t>’</a:t>
            </a:r>
            <a:r>
              <a:rPr sz="1600" spc="12" dirty="0">
                <a:solidFill>
                  <a:srgbClr val="FFC000"/>
                </a:solidFill>
                <a:latin typeface="Bernard MT Condensed"/>
                <a:cs typeface="Bernard MT Condensed"/>
              </a:rPr>
              <a:t>3</a:t>
            </a:r>
            <a:r>
              <a:rPr sz="1600" dirty="0">
                <a:solidFill>
                  <a:srgbClr val="FFC000"/>
                </a:solidFill>
                <a:latin typeface="Bernard MT Condensed"/>
                <a:cs typeface="Bernard MT Condensed"/>
              </a:rPr>
              <a:t>4</a:t>
            </a:r>
            <a:endParaRPr sz="1600">
              <a:latin typeface="Bernard MT Condensed"/>
              <a:cs typeface="Bernard MT Condensed"/>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F1C4790-FE3C-4020-8CA7-00621DA7BB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1980</TotalTime>
  <Words>9390</Words>
  <Application>Microsoft Office PowerPoint</Application>
  <PresentationFormat>Widescreen</PresentationFormat>
  <Paragraphs>1315</Paragraphs>
  <Slides>134</Slides>
  <Notes>2</Notes>
  <HiddenSlides>0</HiddenSlides>
  <MMClips>0</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1</vt:i4>
      </vt:variant>
      <vt:variant>
        <vt:lpstr>Slide Titles</vt:lpstr>
      </vt:variant>
      <vt:variant>
        <vt:i4>134</vt:i4>
      </vt:variant>
    </vt:vector>
  </HeadingPairs>
  <TitlesOfParts>
    <vt:vector size="152" baseType="lpstr">
      <vt:lpstr>Agency FB</vt:lpstr>
      <vt:lpstr>Arial</vt:lpstr>
      <vt:lpstr>Bernard MT Condensed</vt:lpstr>
      <vt:lpstr>Calibri</vt:lpstr>
      <vt:lpstr>Century Gothic</vt:lpstr>
      <vt:lpstr>Comic Sans MS</vt:lpstr>
      <vt:lpstr>Courier New</vt:lpstr>
      <vt:lpstr>Georgia</vt:lpstr>
      <vt:lpstr>Impact</vt:lpstr>
      <vt:lpstr>Marlett</vt:lpstr>
      <vt:lpstr>Open Sans</vt:lpstr>
      <vt:lpstr>Times New Roman</vt:lpstr>
      <vt:lpstr>Trebuchet MS</vt:lpstr>
      <vt:lpstr>Verdana</vt:lpstr>
      <vt:lpstr>Wingdings</vt:lpstr>
      <vt:lpstr>Wingdings 3</vt:lpstr>
      <vt:lpstr>Ion Boardroom</vt:lpstr>
      <vt:lpstr>Clip</vt:lpstr>
      <vt:lpstr>Media Pembelajaran</vt:lpstr>
      <vt:lpstr>Media Pembelajaran</vt:lpstr>
      <vt:lpstr>Pengertian Bahan Ajar</vt:lpstr>
      <vt:lpstr>PowerPoint Presentation</vt:lpstr>
      <vt:lpstr>PowerPoint Presentation</vt:lpstr>
      <vt:lpstr>PowerPoint Presentation</vt:lpstr>
      <vt:lpstr>PowerPoint Presentation</vt:lpstr>
      <vt:lpstr>Enabling Technology</vt:lpstr>
      <vt:lpstr>Ragam Media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Indonesia Digital Report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Tiga Kunci Membuat Bahan Ajar yang Memikat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Kenapa Kuliah Online?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Tips agar bahan ajar elektronik mudah dipahami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MOOC</vt:lpstr>
      <vt:lpstr>MOOC</vt:lpstr>
      <vt:lpstr>Kenapa MOOC?</vt:lpstr>
      <vt:lpstr>Siap dengan MOOC?</vt:lpstr>
      <vt:lpstr>Kekurangan MOOC vs PTM</vt:lpstr>
      <vt:lpstr>Kelebihan MOOC vs PTM</vt:lpstr>
      <vt:lpstr>Strategi dalam membangun MOOC</vt:lpstr>
      <vt:lpstr>Pembuatan konten video MOOC</vt:lpstr>
      <vt:lpstr>Kolaborasi pihak ketiga</vt:lpstr>
      <vt:lpstr>WIPO Software Licensing Course</vt:lpstr>
      <vt:lpstr>My MOOC</vt:lpstr>
      <vt:lpstr>Coursera</vt:lpstr>
      <vt:lpstr>Udemy</vt:lpstr>
      <vt:lpstr>Moodle based LMS</vt:lpstr>
      <vt:lpstr>EDX</vt:lpstr>
      <vt:lpstr>Peluang MOOC</vt:lpstr>
      <vt:lpstr>XR</vt:lpstr>
      <vt:lpstr>VIRTUAL REALITY</vt:lpstr>
      <vt:lpstr>AUGMENTED REALITY</vt:lpstr>
      <vt:lpstr>Augmented Reality vs. Virtual Reality</vt:lpstr>
      <vt:lpstr>Perangkat Virtual Reality</vt:lpstr>
      <vt:lpstr>PERTUMBUHAN VIRTUAL REALITY</vt:lpstr>
      <vt:lpstr>Virtual Tour Saung Udjo</vt:lpstr>
      <vt:lpstr>Wisata Edukasi Virtual Sentulfresh</vt:lpstr>
      <vt:lpstr>Explore Bali: The Land of Harmony (Tri Kita Karana) Virtual Tour with Atourin</vt:lpstr>
      <vt:lpstr>Museum Sejarah jakarta</vt:lpstr>
      <vt:lpstr>Jogja 360: Virtual Tour Museum Sandi https://jogja360.net/virtual-tour/03/2021/virtual-tour-museum-sandi/ </vt:lpstr>
      <vt:lpstr>Tur Virtual Museum Tsunami Aceh</vt:lpstr>
      <vt:lpstr>KELEBIHAN VIRTUAL TOUR</vt:lpstr>
      <vt:lpstr>KEKURANGAN VIRTUAL TOUR</vt:lpstr>
      <vt:lpstr>Media Pembelajaran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Pemanfaatan Ragam Media dan Sumber Belajar berbasis ICT</dc:title>
  <dc:creator>Meizano Ardhi</dc:creator>
  <cp:keywords>applied approach</cp:keywords>
  <cp:lastModifiedBy>Meizano</cp:lastModifiedBy>
  <cp:revision>8</cp:revision>
  <dcterms:created xsi:type="dcterms:W3CDTF">2019-05-02T05:05:43Z</dcterms:created>
  <dcterms:modified xsi:type="dcterms:W3CDTF">2022-06-22T08:25:57Z</dcterms:modified>
</cp:coreProperties>
</file>